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62" r:id="rId2"/>
    <p:sldId id="264" r:id="rId3"/>
    <p:sldId id="263" r:id="rId4"/>
    <p:sldId id="261" r:id="rId5"/>
    <p:sldId id="257" r:id="rId6"/>
    <p:sldId id="259" r:id="rId7"/>
    <p:sldId id="258" r:id="rId8"/>
    <p:sldId id="256" r:id="rId9"/>
    <p:sldId id="260" r:id="rId10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3784" autoAdjust="0"/>
  </p:normalViewPr>
  <p:slideViewPr>
    <p:cSldViewPr snapToGrid="0" snapToObjects="1">
      <p:cViewPr varScale="1">
        <p:scale>
          <a:sx n="32" d="100"/>
          <a:sy n="32" d="100"/>
        </p:scale>
        <p:origin x="2524" y="32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4742C-3762-7145-A29C-C7E667D5E4B0}" type="datetimeFigureOut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02C8C-CD12-F44E-9389-BFFD646ED7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5147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02C8C-CD12-F44E-9389-BFFD646ED7A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451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02C8C-CD12-F44E-9389-BFFD646ED7A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7495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02C8C-CD12-F44E-9389-BFFD646ED7A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211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02C8C-CD12-F44E-9389-BFFD646ED7A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037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02C8C-CD12-F44E-9389-BFFD646ED7A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4353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02C8C-CD12-F44E-9389-BFFD646ED7A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616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CA9E-584D-FA46-B286-6358764365D0}" type="datetimeFigureOut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4B7D-BD00-7345-9287-AD485AF8E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857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CA9E-584D-FA46-B286-6358764365D0}" type="datetimeFigureOut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4B7D-BD00-7345-9287-AD485AF8E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861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CA9E-584D-FA46-B286-6358764365D0}" type="datetimeFigureOut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4B7D-BD00-7345-9287-AD485AF8E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4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CA9E-584D-FA46-B286-6358764365D0}" type="datetimeFigureOut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4B7D-BD00-7345-9287-AD485AF8E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6132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CA9E-584D-FA46-B286-6358764365D0}" type="datetimeFigureOut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4B7D-BD00-7345-9287-AD485AF8E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019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CA9E-584D-FA46-B286-6358764365D0}" type="datetimeFigureOut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4B7D-BD00-7345-9287-AD485AF8E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67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CA9E-584D-FA46-B286-6358764365D0}" type="datetimeFigureOut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4B7D-BD00-7345-9287-AD485AF8E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5237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CA9E-584D-FA46-B286-6358764365D0}" type="datetimeFigureOut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4B7D-BD00-7345-9287-AD485AF8E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417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CA9E-584D-FA46-B286-6358764365D0}" type="datetimeFigureOut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4B7D-BD00-7345-9287-AD485AF8E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87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CA9E-584D-FA46-B286-6358764365D0}" type="datetimeFigureOut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4B7D-BD00-7345-9287-AD485AF8E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50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CA9E-584D-FA46-B286-6358764365D0}" type="datetimeFigureOut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4B7D-BD00-7345-9287-AD485AF8E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601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FCA9E-584D-FA46-B286-6358764365D0}" type="datetimeFigureOut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F4B7D-BD00-7345-9287-AD485AF8E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807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7" name="Picture 2" descr="ネタバレ】『トップガン マーヴェリック』◯◯シーンが1作目と同じ理由とは？ ─ 「気づいてもらえたら」と監督 | THE RIVER - Part 2" hidden="1">
            <a:extLst>
              <a:ext uri="{FF2B5EF4-FFF2-40B4-BE49-F238E27FC236}">
                <a16:creationId xmlns:a16="http://schemas.microsoft.com/office/drawing/2014/main" id="{F27A4041-7DB3-BE6F-B53F-38DF564DC9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5" t="23128" r="1" b="11087"/>
          <a:stretch/>
        </p:blipFill>
        <p:spPr bwMode="auto">
          <a:xfrm>
            <a:off x="673200" y="0"/>
            <a:ext cx="8253761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3" name="Picture 2" descr="ネタバレ】『トップガン マーヴェリック』◯◯シーンが1作目と同じ理由とは？ ─ 「気づいてもらえたら」と監督 | THE RIVER - Part 2" hidden="1">
            <a:extLst>
              <a:ext uri="{FF2B5EF4-FFF2-40B4-BE49-F238E27FC236}">
                <a16:creationId xmlns:a16="http://schemas.microsoft.com/office/drawing/2014/main" id="{2D60BE5C-AEE7-3BB7-C594-098352F8D5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985" t="23128" r="1" b="11087"/>
          <a:stretch/>
        </p:blipFill>
        <p:spPr bwMode="auto">
          <a:xfrm>
            <a:off x="673719" y="0"/>
            <a:ext cx="8253761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4" name="フリーフォーム 483">
            <a:extLst>
              <a:ext uri="{FF2B5EF4-FFF2-40B4-BE49-F238E27FC236}">
                <a16:creationId xmlns:a16="http://schemas.microsoft.com/office/drawing/2014/main" id="{79DFFA35-F230-72F4-9B83-8BFE7DD8F9DF}"/>
              </a:ext>
            </a:extLst>
          </p:cNvPr>
          <p:cNvSpPr/>
          <p:nvPr/>
        </p:nvSpPr>
        <p:spPr>
          <a:xfrm>
            <a:off x="4110244" y="1642143"/>
            <a:ext cx="311889" cy="140437"/>
          </a:xfrm>
          <a:custGeom>
            <a:avLst/>
            <a:gdLst>
              <a:gd name="connsiteX0" fmla="*/ 225 w 311889"/>
              <a:gd name="connsiteY0" fmla="*/ 140363 h 140437"/>
              <a:gd name="connsiteX1" fmla="*/ 95475 w 311889"/>
              <a:gd name="connsiteY1" fmla="*/ 57813 h 140437"/>
              <a:gd name="connsiteX2" fmla="*/ 168500 w 311889"/>
              <a:gd name="connsiteY2" fmla="*/ 38763 h 140437"/>
              <a:gd name="connsiteX3" fmla="*/ 311375 w 311889"/>
              <a:gd name="connsiteY3" fmla="*/ 663 h 140437"/>
              <a:gd name="connsiteX4" fmla="*/ 212950 w 311889"/>
              <a:gd name="connsiteY4" fmla="*/ 16538 h 140437"/>
              <a:gd name="connsiteX5" fmla="*/ 124050 w 311889"/>
              <a:gd name="connsiteY5" fmla="*/ 41938 h 140437"/>
              <a:gd name="connsiteX6" fmla="*/ 225 w 311889"/>
              <a:gd name="connsiteY6" fmla="*/ 140363 h 140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889" h="140437">
                <a:moveTo>
                  <a:pt x="225" y="140363"/>
                </a:moveTo>
                <a:cubicBezTo>
                  <a:pt x="-4537" y="143009"/>
                  <a:pt x="67429" y="74746"/>
                  <a:pt x="95475" y="57813"/>
                </a:cubicBezTo>
                <a:cubicBezTo>
                  <a:pt x="123521" y="40880"/>
                  <a:pt x="168500" y="38763"/>
                  <a:pt x="168500" y="38763"/>
                </a:cubicBezTo>
                <a:cubicBezTo>
                  <a:pt x="204483" y="29238"/>
                  <a:pt x="303967" y="4367"/>
                  <a:pt x="311375" y="663"/>
                </a:cubicBezTo>
                <a:cubicBezTo>
                  <a:pt x="318783" y="-3041"/>
                  <a:pt x="244171" y="9659"/>
                  <a:pt x="212950" y="16538"/>
                </a:cubicBezTo>
                <a:cubicBezTo>
                  <a:pt x="181729" y="23417"/>
                  <a:pt x="157387" y="25005"/>
                  <a:pt x="124050" y="41938"/>
                </a:cubicBezTo>
                <a:cubicBezTo>
                  <a:pt x="90713" y="58871"/>
                  <a:pt x="4987" y="137717"/>
                  <a:pt x="225" y="140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フリーフォーム 484">
            <a:extLst>
              <a:ext uri="{FF2B5EF4-FFF2-40B4-BE49-F238E27FC236}">
                <a16:creationId xmlns:a16="http://schemas.microsoft.com/office/drawing/2014/main" id="{4F2C622D-BBAC-5F87-76D3-CD005CFAA978}"/>
              </a:ext>
            </a:extLst>
          </p:cNvPr>
          <p:cNvSpPr/>
          <p:nvPr/>
        </p:nvSpPr>
        <p:spPr>
          <a:xfrm>
            <a:off x="4424506" y="1649131"/>
            <a:ext cx="103088" cy="79501"/>
          </a:xfrm>
          <a:custGeom>
            <a:avLst/>
            <a:gdLst>
              <a:gd name="connsiteX0" fmla="*/ 288 w 103088"/>
              <a:gd name="connsiteY0" fmla="*/ 25 h 79501"/>
              <a:gd name="connsiteX1" fmla="*/ 66963 w 103088"/>
              <a:gd name="connsiteY1" fmla="*/ 41300 h 79501"/>
              <a:gd name="connsiteX2" fmla="*/ 95538 w 103088"/>
              <a:gd name="connsiteY2" fmla="*/ 57175 h 79501"/>
              <a:gd name="connsiteX3" fmla="*/ 101888 w 103088"/>
              <a:gd name="connsiteY3" fmla="*/ 79400 h 79501"/>
              <a:gd name="connsiteX4" fmla="*/ 95538 w 103088"/>
              <a:gd name="connsiteY4" fmla="*/ 47650 h 79501"/>
              <a:gd name="connsiteX5" fmla="*/ 288 w 103088"/>
              <a:gd name="connsiteY5" fmla="*/ 25 h 7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088" h="79501">
                <a:moveTo>
                  <a:pt x="288" y="25"/>
                </a:moveTo>
                <a:cubicBezTo>
                  <a:pt x="-4474" y="-1033"/>
                  <a:pt x="51088" y="31775"/>
                  <a:pt x="66963" y="41300"/>
                </a:cubicBezTo>
                <a:cubicBezTo>
                  <a:pt x="82838" y="50825"/>
                  <a:pt x="89717" y="50825"/>
                  <a:pt x="95538" y="57175"/>
                </a:cubicBezTo>
                <a:cubicBezTo>
                  <a:pt x="101359" y="63525"/>
                  <a:pt x="101888" y="80987"/>
                  <a:pt x="101888" y="79400"/>
                </a:cubicBezTo>
                <a:cubicBezTo>
                  <a:pt x="101888" y="77813"/>
                  <a:pt x="107180" y="58763"/>
                  <a:pt x="95538" y="47650"/>
                </a:cubicBezTo>
                <a:cubicBezTo>
                  <a:pt x="83896" y="36538"/>
                  <a:pt x="5050" y="1083"/>
                  <a:pt x="288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フリーフォーム 485">
            <a:extLst>
              <a:ext uri="{FF2B5EF4-FFF2-40B4-BE49-F238E27FC236}">
                <a16:creationId xmlns:a16="http://schemas.microsoft.com/office/drawing/2014/main" id="{6A6A367C-C281-2936-4B2A-7BF0805E2BF2}"/>
              </a:ext>
            </a:extLst>
          </p:cNvPr>
          <p:cNvSpPr/>
          <p:nvPr/>
        </p:nvSpPr>
        <p:spPr>
          <a:xfrm>
            <a:off x="4130271" y="1723940"/>
            <a:ext cx="386608" cy="49237"/>
          </a:xfrm>
          <a:custGeom>
            <a:avLst/>
            <a:gdLst>
              <a:gd name="connsiteX0" fmla="*/ 2423 w 386608"/>
              <a:gd name="connsiteY0" fmla="*/ 49041 h 49237"/>
              <a:gd name="connsiteX1" fmla="*/ 78623 w 386608"/>
              <a:gd name="connsiteY1" fmla="*/ 20466 h 49237"/>
              <a:gd name="connsiteX2" fmla="*/ 183398 w 386608"/>
              <a:gd name="connsiteY2" fmla="*/ 10941 h 49237"/>
              <a:gd name="connsiteX3" fmla="*/ 275473 w 386608"/>
              <a:gd name="connsiteY3" fmla="*/ 10941 h 49237"/>
              <a:gd name="connsiteX4" fmla="*/ 386598 w 386608"/>
              <a:gd name="connsiteY4" fmla="*/ 4591 h 49237"/>
              <a:gd name="connsiteX5" fmla="*/ 269123 w 386608"/>
              <a:gd name="connsiteY5" fmla="*/ 1416 h 49237"/>
              <a:gd name="connsiteX6" fmla="*/ 170698 w 386608"/>
              <a:gd name="connsiteY6" fmla="*/ 4591 h 49237"/>
              <a:gd name="connsiteX7" fmla="*/ 2423 w 386608"/>
              <a:gd name="connsiteY7" fmla="*/ 49041 h 4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608" h="49237">
                <a:moveTo>
                  <a:pt x="2423" y="49041"/>
                </a:moveTo>
                <a:cubicBezTo>
                  <a:pt x="-12923" y="51687"/>
                  <a:pt x="48461" y="26816"/>
                  <a:pt x="78623" y="20466"/>
                </a:cubicBezTo>
                <a:cubicBezTo>
                  <a:pt x="108785" y="14116"/>
                  <a:pt x="150590" y="12528"/>
                  <a:pt x="183398" y="10941"/>
                </a:cubicBezTo>
                <a:cubicBezTo>
                  <a:pt x="216206" y="9353"/>
                  <a:pt x="241606" y="11999"/>
                  <a:pt x="275473" y="10941"/>
                </a:cubicBezTo>
                <a:cubicBezTo>
                  <a:pt x="309340" y="9883"/>
                  <a:pt x="387656" y="6179"/>
                  <a:pt x="386598" y="4591"/>
                </a:cubicBezTo>
                <a:cubicBezTo>
                  <a:pt x="385540" y="3003"/>
                  <a:pt x="305106" y="1416"/>
                  <a:pt x="269123" y="1416"/>
                </a:cubicBezTo>
                <a:cubicBezTo>
                  <a:pt x="233140" y="1416"/>
                  <a:pt x="215148" y="-3346"/>
                  <a:pt x="170698" y="4591"/>
                </a:cubicBezTo>
                <a:cubicBezTo>
                  <a:pt x="126248" y="12528"/>
                  <a:pt x="17769" y="46395"/>
                  <a:pt x="2423" y="49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フリーフォーム 486">
            <a:extLst>
              <a:ext uri="{FF2B5EF4-FFF2-40B4-BE49-F238E27FC236}">
                <a16:creationId xmlns:a16="http://schemas.microsoft.com/office/drawing/2014/main" id="{62F1F1D7-C839-9931-8A6F-48523E4B7327}"/>
              </a:ext>
            </a:extLst>
          </p:cNvPr>
          <p:cNvSpPr/>
          <p:nvPr/>
        </p:nvSpPr>
        <p:spPr>
          <a:xfrm>
            <a:off x="4421382" y="1649010"/>
            <a:ext cx="47932" cy="79853"/>
          </a:xfrm>
          <a:custGeom>
            <a:avLst/>
            <a:gdLst>
              <a:gd name="connsiteX0" fmla="*/ 237 w 47932"/>
              <a:gd name="connsiteY0" fmla="*/ 146 h 79853"/>
              <a:gd name="connsiteX1" fmla="*/ 28812 w 47932"/>
              <a:gd name="connsiteY1" fmla="*/ 44596 h 79853"/>
              <a:gd name="connsiteX2" fmla="*/ 12937 w 47932"/>
              <a:gd name="connsiteY2" fmla="*/ 79521 h 79853"/>
              <a:gd name="connsiteX3" fmla="*/ 47862 w 47932"/>
              <a:gd name="connsiteY3" fmla="*/ 60471 h 79853"/>
              <a:gd name="connsiteX4" fmla="*/ 237 w 47932"/>
              <a:gd name="connsiteY4" fmla="*/ 146 h 7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32" h="79853">
                <a:moveTo>
                  <a:pt x="237" y="146"/>
                </a:moveTo>
                <a:cubicBezTo>
                  <a:pt x="-2938" y="-2500"/>
                  <a:pt x="26695" y="31367"/>
                  <a:pt x="28812" y="44596"/>
                </a:cubicBezTo>
                <a:cubicBezTo>
                  <a:pt x="30929" y="57825"/>
                  <a:pt x="9762" y="76875"/>
                  <a:pt x="12937" y="79521"/>
                </a:cubicBezTo>
                <a:cubicBezTo>
                  <a:pt x="16112" y="82167"/>
                  <a:pt x="45745" y="68408"/>
                  <a:pt x="47862" y="60471"/>
                </a:cubicBezTo>
                <a:cubicBezTo>
                  <a:pt x="49979" y="52534"/>
                  <a:pt x="3412" y="2792"/>
                  <a:pt x="237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フリーフォーム 487">
            <a:extLst>
              <a:ext uri="{FF2B5EF4-FFF2-40B4-BE49-F238E27FC236}">
                <a16:creationId xmlns:a16="http://schemas.microsoft.com/office/drawing/2014/main" id="{2FEBBCA2-5598-80AE-AF7E-D581FF914915}"/>
              </a:ext>
            </a:extLst>
          </p:cNvPr>
          <p:cNvSpPr/>
          <p:nvPr/>
        </p:nvSpPr>
        <p:spPr>
          <a:xfrm>
            <a:off x="4243819" y="1651822"/>
            <a:ext cx="175840" cy="75663"/>
          </a:xfrm>
          <a:custGeom>
            <a:avLst/>
            <a:gdLst>
              <a:gd name="connsiteX0" fmla="*/ 0 w 175840"/>
              <a:gd name="connsiteY0" fmla="*/ 38609 h 75663"/>
              <a:gd name="connsiteX1" fmla="*/ 60325 w 175840"/>
              <a:gd name="connsiteY1" fmla="*/ 73534 h 75663"/>
              <a:gd name="connsiteX2" fmla="*/ 146050 w 175840"/>
              <a:gd name="connsiteY2" fmla="*/ 67184 h 75663"/>
              <a:gd name="connsiteX3" fmla="*/ 152400 w 175840"/>
              <a:gd name="connsiteY3" fmla="*/ 29084 h 75663"/>
              <a:gd name="connsiteX4" fmla="*/ 174625 w 175840"/>
              <a:gd name="connsiteY4" fmla="*/ 509 h 75663"/>
              <a:gd name="connsiteX5" fmla="*/ 111125 w 175840"/>
              <a:gd name="connsiteY5" fmla="*/ 10034 h 75663"/>
              <a:gd name="connsiteX6" fmla="*/ 0 w 175840"/>
              <a:gd name="connsiteY6" fmla="*/ 38609 h 7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840" h="75663">
                <a:moveTo>
                  <a:pt x="0" y="38609"/>
                </a:moveTo>
                <a:cubicBezTo>
                  <a:pt x="17991" y="53690"/>
                  <a:pt x="35983" y="68772"/>
                  <a:pt x="60325" y="73534"/>
                </a:cubicBezTo>
                <a:cubicBezTo>
                  <a:pt x="84667" y="78296"/>
                  <a:pt x="130704" y="74592"/>
                  <a:pt x="146050" y="67184"/>
                </a:cubicBezTo>
                <a:cubicBezTo>
                  <a:pt x="161396" y="59776"/>
                  <a:pt x="147638" y="40196"/>
                  <a:pt x="152400" y="29084"/>
                </a:cubicBezTo>
                <a:cubicBezTo>
                  <a:pt x="157162" y="17972"/>
                  <a:pt x="181504" y="3684"/>
                  <a:pt x="174625" y="509"/>
                </a:cubicBezTo>
                <a:cubicBezTo>
                  <a:pt x="167746" y="-2666"/>
                  <a:pt x="111125" y="10034"/>
                  <a:pt x="111125" y="10034"/>
                </a:cubicBezTo>
                <a:lnTo>
                  <a:pt x="0" y="3860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9" name="テキスト ボックス 488">
            <a:extLst>
              <a:ext uri="{FF2B5EF4-FFF2-40B4-BE49-F238E27FC236}">
                <a16:creationId xmlns:a16="http://schemas.microsoft.com/office/drawing/2014/main" id="{A4335DAD-262C-3248-3CBA-0BC8A195E51B}"/>
              </a:ext>
            </a:extLst>
          </p:cNvPr>
          <p:cNvSpPr txBox="1"/>
          <p:nvPr/>
        </p:nvSpPr>
        <p:spPr>
          <a:xfrm>
            <a:off x="4230115" y="144160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.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490" name="テキスト ボックス 489">
            <a:extLst>
              <a:ext uri="{FF2B5EF4-FFF2-40B4-BE49-F238E27FC236}">
                <a16:creationId xmlns:a16="http://schemas.microsoft.com/office/drawing/2014/main" id="{F3952B29-41CD-B7B6-38B3-3905B824EFA1}"/>
              </a:ext>
            </a:extLst>
          </p:cNvPr>
          <p:cNvSpPr txBox="1"/>
          <p:nvPr/>
        </p:nvSpPr>
        <p:spPr>
          <a:xfrm>
            <a:off x="4249165" y="144795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.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491" name="フリーフォーム 490">
            <a:extLst>
              <a:ext uri="{FF2B5EF4-FFF2-40B4-BE49-F238E27FC236}">
                <a16:creationId xmlns:a16="http://schemas.microsoft.com/office/drawing/2014/main" id="{32D2108E-8478-4C2D-3063-3A7808B3D1A8}"/>
              </a:ext>
            </a:extLst>
          </p:cNvPr>
          <p:cNvSpPr/>
          <p:nvPr/>
        </p:nvSpPr>
        <p:spPr>
          <a:xfrm>
            <a:off x="4062844" y="1545148"/>
            <a:ext cx="263525" cy="91310"/>
          </a:xfrm>
          <a:custGeom>
            <a:avLst/>
            <a:gdLst>
              <a:gd name="connsiteX0" fmla="*/ 0 w 263525"/>
              <a:gd name="connsiteY0" fmla="*/ 91308 h 91310"/>
              <a:gd name="connsiteX1" fmla="*/ 88900 w 263525"/>
              <a:gd name="connsiteY1" fmla="*/ 8758 h 91310"/>
              <a:gd name="connsiteX2" fmla="*/ 263525 w 263525"/>
              <a:gd name="connsiteY2" fmla="*/ 2408 h 91310"/>
              <a:gd name="connsiteX3" fmla="*/ 174625 w 263525"/>
              <a:gd name="connsiteY3" fmla="*/ 5583 h 91310"/>
              <a:gd name="connsiteX4" fmla="*/ 88900 w 263525"/>
              <a:gd name="connsiteY4" fmla="*/ 11933 h 91310"/>
              <a:gd name="connsiteX5" fmla="*/ 0 w 263525"/>
              <a:gd name="connsiteY5" fmla="*/ 91308 h 9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525" h="91310">
                <a:moveTo>
                  <a:pt x="0" y="91308"/>
                </a:moveTo>
                <a:cubicBezTo>
                  <a:pt x="0" y="90779"/>
                  <a:pt x="44979" y="23575"/>
                  <a:pt x="88900" y="8758"/>
                </a:cubicBezTo>
                <a:cubicBezTo>
                  <a:pt x="132821" y="-6059"/>
                  <a:pt x="263525" y="2408"/>
                  <a:pt x="263525" y="2408"/>
                </a:cubicBezTo>
                <a:lnTo>
                  <a:pt x="174625" y="5583"/>
                </a:lnTo>
                <a:cubicBezTo>
                  <a:pt x="145521" y="7170"/>
                  <a:pt x="113771" y="2937"/>
                  <a:pt x="88900" y="11933"/>
                </a:cubicBezTo>
                <a:cubicBezTo>
                  <a:pt x="64029" y="20929"/>
                  <a:pt x="0" y="91837"/>
                  <a:pt x="0" y="91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2" name="フリーフォーム 491">
            <a:extLst>
              <a:ext uri="{FF2B5EF4-FFF2-40B4-BE49-F238E27FC236}">
                <a16:creationId xmlns:a16="http://schemas.microsoft.com/office/drawing/2014/main" id="{0D142013-E645-C086-F715-12ACE3FECF46}"/>
              </a:ext>
            </a:extLst>
          </p:cNvPr>
          <p:cNvSpPr/>
          <p:nvPr/>
        </p:nvSpPr>
        <p:spPr>
          <a:xfrm>
            <a:off x="4319974" y="1534774"/>
            <a:ext cx="178791" cy="31991"/>
          </a:xfrm>
          <a:custGeom>
            <a:avLst/>
            <a:gdLst>
              <a:gd name="connsiteX0" fmla="*/ 45 w 178791"/>
              <a:gd name="connsiteY0" fmla="*/ 31832 h 31991"/>
              <a:gd name="connsiteX1" fmla="*/ 139745 w 178791"/>
              <a:gd name="connsiteY1" fmla="*/ 82 h 31991"/>
              <a:gd name="connsiteX2" fmla="*/ 177845 w 178791"/>
              <a:gd name="connsiteY2" fmla="*/ 22307 h 31991"/>
              <a:gd name="connsiteX3" fmla="*/ 155620 w 178791"/>
              <a:gd name="connsiteY3" fmla="*/ 12782 h 31991"/>
              <a:gd name="connsiteX4" fmla="*/ 45 w 178791"/>
              <a:gd name="connsiteY4" fmla="*/ 31832 h 3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791" h="31991">
                <a:moveTo>
                  <a:pt x="45" y="31832"/>
                </a:moveTo>
                <a:cubicBezTo>
                  <a:pt x="-2601" y="29715"/>
                  <a:pt x="110112" y="1669"/>
                  <a:pt x="139745" y="82"/>
                </a:cubicBezTo>
                <a:cubicBezTo>
                  <a:pt x="169378" y="-1505"/>
                  <a:pt x="175199" y="20190"/>
                  <a:pt x="177845" y="22307"/>
                </a:cubicBezTo>
                <a:cubicBezTo>
                  <a:pt x="180491" y="24424"/>
                  <a:pt x="178903" y="11194"/>
                  <a:pt x="155620" y="12782"/>
                </a:cubicBezTo>
                <a:cubicBezTo>
                  <a:pt x="132337" y="14369"/>
                  <a:pt x="2691" y="33949"/>
                  <a:pt x="45" y="31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3" name="フリーフォーム 492">
            <a:extLst>
              <a:ext uri="{FF2B5EF4-FFF2-40B4-BE49-F238E27FC236}">
                <a16:creationId xmlns:a16="http://schemas.microsoft.com/office/drawing/2014/main" id="{452477A1-BEF6-E70C-6544-E947E20CF5CF}"/>
              </a:ext>
            </a:extLst>
          </p:cNvPr>
          <p:cNvSpPr/>
          <p:nvPr/>
        </p:nvSpPr>
        <p:spPr>
          <a:xfrm>
            <a:off x="4431084" y="1576066"/>
            <a:ext cx="152488" cy="54305"/>
          </a:xfrm>
          <a:custGeom>
            <a:avLst/>
            <a:gdLst>
              <a:gd name="connsiteX0" fmla="*/ 60 w 152488"/>
              <a:gd name="connsiteY0" fmla="*/ 65 h 54305"/>
              <a:gd name="connsiteX1" fmla="*/ 54035 w 152488"/>
              <a:gd name="connsiteY1" fmla="*/ 34990 h 54305"/>
              <a:gd name="connsiteX2" fmla="*/ 152460 w 152488"/>
              <a:gd name="connsiteY2" fmla="*/ 54040 h 54305"/>
              <a:gd name="connsiteX3" fmla="*/ 63560 w 152488"/>
              <a:gd name="connsiteY3" fmla="*/ 44515 h 54305"/>
              <a:gd name="connsiteX4" fmla="*/ 60 w 152488"/>
              <a:gd name="connsiteY4" fmla="*/ 65 h 5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88" h="54305">
                <a:moveTo>
                  <a:pt x="60" y="65"/>
                </a:moveTo>
                <a:cubicBezTo>
                  <a:pt x="-1527" y="-1522"/>
                  <a:pt x="28635" y="25994"/>
                  <a:pt x="54035" y="34990"/>
                </a:cubicBezTo>
                <a:cubicBezTo>
                  <a:pt x="79435" y="43986"/>
                  <a:pt x="150873" y="52453"/>
                  <a:pt x="152460" y="54040"/>
                </a:cubicBezTo>
                <a:cubicBezTo>
                  <a:pt x="154047" y="55627"/>
                  <a:pt x="87902" y="49807"/>
                  <a:pt x="63560" y="44515"/>
                </a:cubicBezTo>
                <a:cubicBezTo>
                  <a:pt x="39218" y="39223"/>
                  <a:pt x="1647" y="1652"/>
                  <a:pt x="60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4" name="フリーフォーム 493">
            <a:extLst>
              <a:ext uri="{FF2B5EF4-FFF2-40B4-BE49-F238E27FC236}">
                <a16:creationId xmlns:a16="http://schemas.microsoft.com/office/drawing/2014/main" id="{56229F31-5DDF-27BC-C829-C4057FA4DF0E}"/>
              </a:ext>
            </a:extLst>
          </p:cNvPr>
          <p:cNvSpPr/>
          <p:nvPr/>
        </p:nvSpPr>
        <p:spPr>
          <a:xfrm>
            <a:off x="4497787" y="1537864"/>
            <a:ext cx="85783" cy="86678"/>
          </a:xfrm>
          <a:custGeom>
            <a:avLst/>
            <a:gdLst>
              <a:gd name="connsiteX0" fmla="*/ 32 w 85783"/>
              <a:gd name="connsiteY0" fmla="*/ 167 h 86678"/>
              <a:gd name="connsiteX1" fmla="*/ 38132 w 85783"/>
              <a:gd name="connsiteY1" fmla="*/ 54142 h 86678"/>
              <a:gd name="connsiteX2" fmla="*/ 85757 w 85783"/>
              <a:gd name="connsiteY2" fmla="*/ 85892 h 86678"/>
              <a:gd name="connsiteX3" fmla="*/ 44482 w 85783"/>
              <a:gd name="connsiteY3" fmla="*/ 73192 h 86678"/>
              <a:gd name="connsiteX4" fmla="*/ 32 w 85783"/>
              <a:gd name="connsiteY4" fmla="*/ 167 h 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83" h="86678">
                <a:moveTo>
                  <a:pt x="32" y="167"/>
                </a:moveTo>
                <a:cubicBezTo>
                  <a:pt x="-1026" y="-3008"/>
                  <a:pt x="23845" y="39855"/>
                  <a:pt x="38132" y="54142"/>
                </a:cubicBezTo>
                <a:cubicBezTo>
                  <a:pt x="52419" y="68429"/>
                  <a:pt x="84699" y="82717"/>
                  <a:pt x="85757" y="85892"/>
                </a:cubicBezTo>
                <a:cubicBezTo>
                  <a:pt x="86815" y="89067"/>
                  <a:pt x="56124" y="82188"/>
                  <a:pt x="44482" y="73192"/>
                </a:cubicBezTo>
                <a:cubicBezTo>
                  <a:pt x="32840" y="64196"/>
                  <a:pt x="1090" y="3342"/>
                  <a:pt x="32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5" name="フリーフォーム 494">
            <a:extLst>
              <a:ext uri="{FF2B5EF4-FFF2-40B4-BE49-F238E27FC236}">
                <a16:creationId xmlns:a16="http://schemas.microsoft.com/office/drawing/2014/main" id="{244A537A-BD3A-2676-2A82-1CB7DF789F3D}"/>
              </a:ext>
            </a:extLst>
          </p:cNvPr>
          <p:cNvSpPr/>
          <p:nvPr/>
        </p:nvSpPr>
        <p:spPr>
          <a:xfrm>
            <a:off x="4123001" y="1598356"/>
            <a:ext cx="225970" cy="19428"/>
          </a:xfrm>
          <a:custGeom>
            <a:avLst/>
            <a:gdLst>
              <a:gd name="connsiteX0" fmla="*/ 168 w 225970"/>
              <a:gd name="connsiteY0" fmla="*/ 0 h 19428"/>
              <a:gd name="connsiteX1" fmla="*/ 130343 w 225970"/>
              <a:gd name="connsiteY1" fmla="*/ 19050 h 19428"/>
              <a:gd name="connsiteX2" fmla="*/ 225593 w 225970"/>
              <a:gd name="connsiteY2" fmla="*/ 12700 h 19428"/>
              <a:gd name="connsiteX3" fmla="*/ 158918 w 225970"/>
              <a:gd name="connsiteY3" fmla="*/ 12700 h 19428"/>
              <a:gd name="connsiteX4" fmla="*/ 168 w 225970"/>
              <a:gd name="connsiteY4" fmla="*/ 0 h 1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970" h="19428">
                <a:moveTo>
                  <a:pt x="168" y="0"/>
                </a:moveTo>
                <a:cubicBezTo>
                  <a:pt x="-4594" y="1058"/>
                  <a:pt x="92772" y="16933"/>
                  <a:pt x="130343" y="19050"/>
                </a:cubicBezTo>
                <a:cubicBezTo>
                  <a:pt x="167914" y="21167"/>
                  <a:pt x="220831" y="13758"/>
                  <a:pt x="225593" y="12700"/>
                </a:cubicBezTo>
                <a:cubicBezTo>
                  <a:pt x="230355" y="11642"/>
                  <a:pt x="189080" y="14817"/>
                  <a:pt x="158918" y="12700"/>
                </a:cubicBezTo>
                <a:lnTo>
                  <a:pt x="1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6" name="フリーフォーム 495">
            <a:extLst>
              <a:ext uri="{FF2B5EF4-FFF2-40B4-BE49-F238E27FC236}">
                <a16:creationId xmlns:a16="http://schemas.microsoft.com/office/drawing/2014/main" id="{D3A290CD-AA0F-B89C-486D-69A04DCD0061}"/>
              </a:ext>
            </a:extLst>
          </p:cNvPr>
          <p:cNvSpPr/>
          <p:nvPr/>
        </p:nvSpPr>
        <p:spPr>
          <a:xfrm>
            <a:off x="4361063" y="1608571"/>
            <a:ext cx="134106" cy="37417"/>
          </a:xfrm>
          <a:custGeom>
            <a:avLst/>
            <a:gdLst>
              <a:gd name="connsiteX0" fmla="*/ 231 w 134106"/>
              <a:gd name="connsiteY0" fmla="*/ 5660 h 37417"/>
              <a:gd name="connsiteX1" fmla="*/ 73256 w 134106"/>
              <a:gd name="connsiteY1" fmla="*/ 5660 h 37417"/>
              <a:gd name="connsiteX2" fmla="*/ 133581 w 134106"/>
              <a:gd name="connsiteY2" fmla="*/ 37410 h 37417"/>
              <a:gd name="connsiteX3" fmla="*/ 98656 w 134106"/>
              <a:gd name="connsiteY3" fmla="*/ 2485 h 37417"/>
              <a:gd name="connsiteX4" fmla="*/ 231 w 134106"/>
              <a:gd name="connsiteY4" fmla="*/ 5660 h 3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06" h="37417">
                <a:moveTo>
                  <a:pt x="231" y="5660"/>
                </a:moveTo>
                <a:cubicBezTo>
                  <a:pt x="-4002" y="6189"/>
                  <a:pt x="51031" y="368"/>
                  <a:pt x="73256" y="5660"/>
                </a:cubicBezTo>
                <a:cubicBezTo>
                  <a:pt x="95481" y="10952"/>
                  <a:pt x="129348" y="37939"/>
                  <a:pt x="133581" y="37410"/>
                </a:cubicBezTo>
                <a:cubicBezTo>
                  <a:pt x="137814" y="36881"/>
                  <a:pt x="115589" y="9364"/>
                  <a:pt x="98656" y="2485"/>
                </a:cubicBezTo>
                <a:cubicBezTo>
                  <a:pt x="81723" y="-4394"/>
                  <a:pt x="4464" y="5131"/>
                  <a:pt x="231" y="5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7" name="フリーフォーム 496">
            <a:extLst>
              <a:ext uri="{FF2B5EF4-FFF2-40B4-BE49-F238E27FC236}">
                <a16:creationId xmlns:a16="http://schemas.microsoft.com/office/drawing/2014/main" id="{1EC57840-7D9D-F295-30F3-3E0B8C0E96E1}"/>
              </a:ext>
            </a:extLst>
          </p:cNvPr>
          <p:cNvSpPr/>
          <p:nvPr/>
        </p:nvSpPr>
        <p:spPr>
          <a:xfrm>
            <a:off x="4126323" y="1636099"/>
            <a:ext cx="219126" cy="38494"/>
          </a:xfrm>
          <a:custGeom>
            <a:avLst/>
            <a:gdLst>
              <a:gd name="connsiteX0" fmla="*/ 21 w 219126"/>
              <a:gd name="connsiteY0" fmla="*/ 38457 h 38494"/>
              <a:gd name="connsiteX1" fmla="*/ 120671 w 219126"/>
              <a:gd name="connsiteY1" fmla="*/ 6707 h 38494"/>
              <a:gd name="connsiteX2" fmla="*/ 219096 w 219126"/>
              <a:gd name="connsiteY2" fmla="*/ 357 h 38494"/>
              <a:gd name="connsiteX3" fmla="*/ 130196 w 219126"/>
              <a:gd name="connsiteY3" fmla="*/ 13057 h 38494"/>
              <a:gd name="connsiteX4" fmla="*/ 21 w 219126"/>
              <a:gd name="connsiteY4" fmla="*/ 38457 h 3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126" h="38494">
                <a:moveTo>
                  <a:pt x="21" y="38457"/>
                </a:moveTo>
                <a:cubicBezTo>
                  <a:pt x="-1567" y="37399"/>
                  <a:pt x="84159" y="13057"/>
                  <a:pt x="120671" y="6707"/>
                </a:cubicBezTo>
                <a:cubicBezTo>
                  <a:pt x="157183" y="357"/>
                  <a:pt x="217508" y="-701"/>
                  <a:pt x="219096" y="357"/>
                </a:cubicBezTo>
                <a:cubicBezTo>
                  <a:pt x="220684" y="1415"/>
                  <a:pt x="159829" y="8295"/>
                  <a:pt x="130196" y="13057"/>
                </a:cubicBezTo>
                <a:cubicBezTo>
                  <a:pt x="100563" y="17819"/>
                  <a:pt x="1609" y="39515"/>
                  <a:pt x="21" y="38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8" name="フリーフォーム 497">
            <a:extLst>
              <a:ext uri="{FF2B5EF4-FFF2-40B4-BE49-F238E27FC236}">
                <a16:creationId xmlns:a16="http://schemas.microsoft.com/office/drawing/2014/main" id="{8B3C8FD7-C634-1A10-5A1E-79BC069BA562}"/>
              </a:ext>
            </a:extLst>
          </p:cNvPr>
          <p:cNvSpPr/>
          <p:nvPr/>
        </p:nvSpPr>
        <p:spPr>
          <a:xfrm>
            <a:off x="4167619" y="1647609"/>
            <a:ext cx="237174" cy="58731"/>
          </a:xfrm>
          <a:custGeom>
            <a:avLst/>
            <a:gdLst>
              <a:gd name="connsiteX0" fmla="*/ 0 w 237174"/>
              <a:gd name="connsiteY0" fmla="*/ 58697 h 58731"/>
              <a:gd name="connsiteX1" fmla="*/ 79375 w 237174"/>
              <a:gd name="connsiteY1" fmla="*/ 26947 h 58731"/>
              <a:gd name="connsiteX2" fmla="*/ 234950 w 237174"/>
              <a:gd name="connsiteY2" fmla="*/ 1547 h 58731"/>
              <a:gd name="connsiteX3" fmla="*/ 165100 w 237174"/>
              <a:gd name="connsiteY3" fmla="*/ 4722 h 58731"/>
              <a:gd name="connsiteX4" fmla="*/ 79375 w 237174"/>
              <a:gd name="connsiteY4" fmla="*/ 20597 h 58731"/>
              <a:gd name="connsiteX5" fmla="*/ 0 w 237174"/>
              <a:gd name="connsiteY5" fmla="*/ 58697 h 5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174" h="58731">
                <a:moveTo>
                  <a:pt x="0" y="58697"/>
                </a:moveTo>
                <a:cubicBezTo>
                  <a:pt x="0" y="59755"/>
                  <a:pt x="40217" y="36472"/>
                  <a:pt x="79375" y="26947"/>
                </a:cubicBezTo>
                <a:cubicBezTo>
                  <a:pt x="118533" y="17422"/>
                  <a:pt x="220663" y="5251"/>
                  <a:pt x="234950" y="1547"/>
                </a:cubicBezTo>
                <a:cubicBezTo>
                  <a:pt x="249237" y="-2157"/>
                  <a:pt x="191029" y="1547"/>
                  <a:pt x="165100" y="4722"/>
                </a:cubicBezTo>
                <a:cubicBezTo>
                  <a:pt x="139171" y="7897"/>
                  <a:pt x="104246" y="13189"/>
                  <a:pt x="79375" y="20597"/>
                </a:cubicBezTo>
                <a:cubicBezTo>
                  <a:pt x="54504" y="28005"/>
                  <a:pt x="0" y="57639"/>
                  <a:pt x="0" y="58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9" name="フリーフォーム 498">
            <a:extLst>
              <a:ext uri="{FF2B5EF4-FFF2-40B4-BE49-F238E27FC236}">
                <a16:creationId xmlns:a16="http://schemas.microsoft.com/office/drawing/2014/main" id="{B4277328-151E-FE52-C830-ADB6982C3780}"/>
              </a:ext>
            </a:extLst>
          </p:cNvPr>
          <p:cNvSpPr/>
          <p:nvPr/>
        </p:nvSpPr>
        <p:spPr>
          <a:xfrm>
            <a:off x="4878815" y="1660323"/>
            <a:ext cx="136533" cy="77847"/>
          </a:xfrm>
          <a:custGeom>
            <a:avLst/>
            <a:gdLst>
              <a:gd name="connsiteX0" fmla="*/ 4 w 136533"/>
              <a:gd name="connsiteY0" fmla="*/ 77733 h 77847"/>
              <a:gd name="connsiteX1" fmla="*/ 66679 w 136533"/>
              <a:gd name="connsiteY1" fmla="*/ 23758 h 77847"/>
              <a:gd name="connsiteX2" fmla="*/ 136529 w 136533"/>
              <a:gd name="connsiteY2" fmla="*/ 1533 h 77847"/>
              <a:gd name="connsiteX3" fmla="*/ 69854 w 136533"/>
              <a:gd name="connsiteY3" fmla="*/ 7883 h 77847"/>
              <a:gd name="connsiteX4" fmla="*/ 4 w 136533"/>
              <a:gd name="connsiteY4" fmla="*/ 77733 h 7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33" h="77847">
                <a:moveTo>
                  <a:pt x="4" y="77733"/>
                </a:moveTo>
                <a:cubicBezTo>
                  <a:pt x="-525" y="80379"/>
                  <a:pt x="43925" y="36458"/>
                  <a:pt x="66679" y="23758"/>
                </a:cubicBezTo>
                <a:cubicBezTo>
                  <a:pt x="89433" y="11058"/>
                  <a:pt x="136000" y="4179"/>
                  <a:pt x="136529" y="1533"/>
                </a:cubicBezTo>
                <a:cubicBezTo>
                  <a:pt x="137058" y="-1113"/>
                  <a:pt x="87846" y="-1113"/>
                  <a:pt x="69854" y="7883"/>
                </a:cubicBezTo>
                <a:cubicBezTo>
                  <a:pt x="51862" y="16879"/>
                  <a:pt x="533" y="75087"/>
                  <a:pt x="4" y="77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0" name="フリーフォーム 499">
            <a:extLst>
              <a:ext uri="{FF2B5EF4-FFF2-40B4-BE49-F238E27FC236}">
                <a16:creationId xmlns:a16="http://schemas.microsoft.com/office/drawing/2014/main" id="{1920DA0E-66B0-22A4-DD17-06D319AB59C9}"/>
              </a:ext>
            </a:extLst>
          </p:cNvPr>
          <p:cNvSpPr/>
          <p:nvPr/>
        </p:nvSpPr>
        <p:spPr>
          <a:xfrm>
            <a:off x="5028012" y="1658546"/>
            <a:ext cx="239186" cy="108109"/>
          </a:xfrm>
          <a:custGeom>
            <a:avLst/>
            <a:gdLst>
              <a:gd name="connsiteX0" fmla="*/ 32 w 239186"/>
              <a:gd name="connsiteY0" fmla="*/ 135 h 108109"/>
              <a:gd name="connsiteX1" fmla="*/ 133382 w 239186"/>
              <a:gd name="connsiteY1" fmla="*/ 31885 h 108109"/>
              <a:gd name="connsiteX2" fmla="*/ 193707 w 239186"/>
              <a:gd name="connsiteY2" fmla="*/ 63635 h 108109"/>
              <a:gd name="connsiteX3" fmla="*/ 238157 w 239186"/>
              <a:gd name="connsiteY3" fmla="*/ 108085 h 108109"/>
              <a:gd name="connsiteX4" fmla="*/ 149257 w 239186"/>
              <a:gd name="connsiteY4" fmla="*/ 57285 h 108109"/>
              <a:gd name="connsiteX5" fmla="*/ 120682 w 239186"/>
              <a:gd name="connsiteY5" fmla="*/ 44585 h 108109"/>
              <a:gd name="connsiteX6" fmla="*/ 32 w 239186"/>
              <a:gd name="connsiteY6" fmla="*/ 135 h 10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186" h="108109">
                <a:moveTo>
                  <a:pt x="32" y="135"/>
                </a:moveTo>
                <a:cubicBezTo>
                  <a:pt x="2149" y="-1982"/>
                  <a:pt x="101103" y="21302"/>
                  <a:pt x="133382" y="31885"/>
                </a:cubicBezTo>
                <a:cubicBezTo>
                  <a:pt x="165661" y="42468"/>
                  <a:pt x="176245" y="50935"/>
                  <a:pt x="193707" y="63635"/>
                </a:cubicBezTo>
                <a:cubicBezTo>
                  <a:pt x="211170" y="76335"/>
                  <a:pt x="245565" y="109143"/>
                  <a:pt x="238157" y="108085"/>
                </a:cubicBezTo>
                <a:cubicBezTo>
                  <a:pt x="230749" y="107027"/>
                  <a:pt x="168836" y="67868"/>
                  <a:pt x="149257" y="57285"/>
                </a:cubicBezTo>
                <a:cubicBezTo>
                  <a:pt x="129678" y="46702"/>
                  <a:pt x="141319" y="51993"/>
                  <a:pt x="120682" y="44585"/>
                </a:cubicBezTo>
                <a:cubicBezTo>
                  <a:pt x="100045" y="37177"/>
                  <a:pt x="-2085" y="2252"/>
                  <a:pt x="32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1" name="フリーフォーム 500">
            <a:extLst>
              <a:ext uri="{FF2B5EF4-FFF2-40B4-BE49-F238E27FC236}">
                <a16:creationId xmlns:a16="http://schemas.microsoft.com/office/drawing/2014/main" id="{005F560F-94EE-7A8E-CE7C-0B6B7B8C8DFF}"/>
              </a:ext>
            </a:extLst>
          </p:cNvPr>
          <p:cNvSpPr/>
          <p:nvPr/>
        </p:nvSpPr>
        <p:spPr>
          <a:xfrm>
            <a:off x="4923969" y="1722088"/>
            <a:ext cx="299396" cy="28731"/>
          </a:xfrm>
          <a:custGeom>
            <a:avLst/>
            <a:gdLst>
              <a:gd name="connsiteX0" fmla="*/ 2475 w 299396"/>
              <a:gd name="connsiteY0" fmla="*/ 93 h 28731"/>
              <a:gd name="connsiteX1" fmla="*/ 91375 w 299396"/>
              <a:gd name="connsiteY1" fmla="*/ 19143 h 28731"/>
              <a:gd name="connsiteX2" fmla="*/ 297750 w 299396"/>
              <a:gd name="connsiteY2" fmla="*/ 9618 h 28731"/>
              <a:gd name="connsiteX3" fmla="*/ 180275 w 299396"/>
              <a:gd name="connsiteY3" fmla="*/ 28668 h 28731"/>
              <a:gd name="connsiteX4" fmla="*/ 2475 w 299396"/>
              <a:gd name="connsiteY4" fmla="*/ 93 h 2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396" h="28731">
                <a:moveTo>
                  <a:pt x="2475" y="93"/>
                </a:moveTo>
                <a:cubicBezTo>
                  <a:pt x="-12342" y="-1494"/>
                  <a:pt x="42163" y="17556"/>
                  <a:pt x="91375" y="19143"/>
                </a:cubicBezTo>
                <a:cubicBezTo>
                  <a:pt x="140587" y="20730"/>
                  <a:pt x="282933" y="8031"/>
                  <a:pt x="297750" y="9618"/>
                </a:cubicBezTo>
                <a:cubicBezTo>
                  <a:pt x="312567" y="11205"/>
                  <a:pt x="223667" y="27081"/>
                  <a:pt x="180275" y="28668"/>
                </a:cubicBezTo>
                <a:cubicBezTo>
                  <a:pt x="136883" y="30256"/>
                  <a:pt x="17292" y="1680"/>
                  <a:pt x="2475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2" name="フリーフォーム 501">
            <a:extLst>
              <a:ext uri="{FF2B5EF4-FFF2-40B4-BE49-F238E27FC236}">
                <a16:creationId xmlns:a16="http://schemas.microsoft.com/office/drawing/2014/main" id="{5A009FA9-950B-D4B7-9D8C-2A6BD565EBFC}"/>
              </a:ext>
            </a:extLst>
          </p:cNvPr>
          <p:cNvSpPr/>
          <p:nvPr/>
        </p:nvSpPr>
        <p:spPr>
          <a:xfrm>
            <a:off x="4970894" y="1656357"/>
            <a:ext cx="180814" cy="86213"/>
          </a:xfrm>
          <a:custGeom>
            <a:avLst/>
            <a:gdLst>
              <a:gd name="connsiteX0" fmla="*/ 0 w 180814"/>
              <a:gd name="connsiteY0" fmla="*/ 5499 h 86213"/>
              <a:gd name="connsiteX1" fmla="*/ 28575 w 180814"/>
              <a:gd name="connsiteY1" fmla="*/ 62649 h 86213"/>
              <a:gd name="connsiteX2" fmla="*/ 50800 w 180814"/>
              <a:gd name="connsiteY2" fmla="*/ 72174 h 86213"/>
              <a:gd name="connsiteX3" fmla="*/ 136525 w 180814"/>
              <a:gd name="connsiteY3" fmla="*/ 84874 h 86213"/>
              <a:gd name="connsiteX4" fmla="*/ 177800 w 180814"/>
              <a:gd name="connsiteY4" fmla="*/ 37249 h 86213"/>
              <a:gd name="connsiteX5" fmla="*/ 57150 w 180814"/>
              <a:gd name="connsiteY5" fmla="*/ 5499 h 86213"/>
              <a:gd name="connsiteX6" fmla="*/ 0 w 180814"/>
              <a:gd name="connsiteY6" fmla="*/ 5499 h 8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814" h="86213">
                <a:moveTo>
                  <a:pt x="0" y="5499"/>
                </a:moveTo>
                <a:lnTo>
                  <a:pt x="28575" y="62649"/>
                </a:lnTo>
                <a:cubicBezTo>
                  <a:pt x="37042" y="73761"/>
                  <a:pt x="32808" y="68470"/>
                  <a:pt x="50800" y="72174"/>
                </a:cubicBezTo>
                <a:cubicBezTo>
                  <a:pt x="68792" y="75878"/>
                  <a:pt x="115358" y="90695"/>
                  <a:pt x="136525" y="84874"/>
                </a:cubicBezTo>
                <a:cubicBezTo>
                  <a:pt x="157692" y="79053"/>
                  <a:pt x="191029" y="50478"/>
                  <a:pt x="177800" y="37249"/>
                </a:cubicBezTo>
                <a:cubicBezTo>
                  <a:pt x="164571" y="24020"/>
                  <a:pt x="80962" y="10261"/>
                  <a:pt x="57150" y="5499"/>
                </a:cubicBezTo>
                <a:cubicBezTo>
                  <a:pt x="33338" y="737"/>
                  <a:pt x="4763" y="-4026"/>
                  <a:pt x="0" y="54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3" name="円/楕円 502">
            <a:extLst>
              <a:ext uri="{FF2B5EF4-FFF2-40B4-BE49-F238E27FC236}">
                <a16:creationId xmlns:a16="http://schemas.microsoft.com/office/drawing/2014/main" id="{23A76836-AA09-4AE2-A4D3-20A317DEB81E}"/>
              </a:ext>
            </a:extLst>
          </p:cNvPr>
          <p:cNvSpPr/>
          <p:nvPr/>
        </p:nvSpPr>
        <p:spPr>
          <a:xfrm>
            <a:off x="5011502" y="168094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4" name="フリーフォーム 503">
            <a:extLst>
              <a:ext uri="{FF2B5EF4-FFF2-40B4-BE49-F238E27FC236}">
                <a16:creationId xmlns:a16="http://schemas.microsoft.com/office/drawing/2014/main" id="{60ABAD17-2119-FED1-7DFA-778603B05519}"/>
              </a:ext>
            </a:extLst>
          </p:cNvPr>
          <p:cNvSpPr/>
          <p:nvPr/>
        </p:nvSpPr>
        <p:spPr>
          <a:xfrm>
            <a:off x="4843617" y="1637471"/>
            <a:ext cx="213154" cy="47177"/>
          </a:xfrm>
          <a:custGeom>
            <a:avLst/>
            <a:gdLst>
              <a:gd name="connsiteX0" fmla="*/ 277 w 213154"/>
              <a:gd name="connsiteY0" fmla="*/ 46610 h 47177"/>
              <a:gd name="connsiteX1" fmla="*/ 76477 w 213154"/>
              <a:gd name="connsiteY1" fmla="*/ 27560 h 47177"/>
              <a:gd name="connsiteX2" fmla="*/ 213002 w 213154"/>
              <a:gd name="connsiteY2" fmla="*/ 2160 h 47177"/>
              <a:gd name="connsiteX3" fmla="*/ 101877 w 213154"/>
              <a:gd name="connsiteY3" fmla="*/ 5335 h 47177"/>
              <a:gd name="connsiteX4" fmla="*/ 277 w 213154"/>
              <a:gd name="connsiteY4" fmla="*/ 46610 h 4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154" h="47177">
                <a:moveTo>
                  <a:pt x="277" y="46610"/>
                </a:moveTo>
                <a:cubicBezTo>
                  <a:pt x="-3956" y="50314"/>
                  <a:pt x="41023" y="34968"/>
                  <a:pt x="76477" y="27560"/>
                </a:cubicBezTo>
                <a:cubicBezTo>
                  <a:pt x="111931" y="20152"/>
                  <a:pt x="208769" y="5864"/>
                  <a:pt x="213002" y="2160"/>
                </a:cubicBezTo>
                <a:cubicBezTo>
                  <a:pt x="217235" y="-1544"/>
                  <a:pt x="132040" y="-486"/>
                  <a:pt x="101877" y="5335"/>
                </a:cubicBezTo>
                <a:cubicBezTo>
                  <a:pt x="71714" y="11156"/>
                  <a:pt x="4510" y="42906"/>
                  <a:pt x="277" y="46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5" name="フリーフォーム 504">
            <a:extLst>
              <a:ext uri="{FF2B5EF4-FFF2-40B4-BE49-F238E27FC236}">
                <a16:creationId xmlns:a16="http://schemas.microsoft.com/office/drawing/2014/main" id="{4A0D0FBB-3718-7B8A-846F-E270975C0DA3}"/>
              </a:ext>
            </a:extLst>
          </p:cNvPr>
          <p:cNvSpPr/>
          <p:nvPr/>
        </p:nvSpPr>
        <p:spPr>
          <a:xfrm>
            <a:off x="4840835" y="1559065"/>
            <a:ext cx="153113" cy="10739"/>
          </a:xfrm>
          <a:custGeom>
            <a:avLst/>
            <a:gdLst>
              <a:gd name="connsiteX0" fmla="*/ 152284 w 153113"/>
              <a:gd name="connsiteY0" fmla="*/ 1191 h 10739"/>
              <a:gd name="connsiteX1" fmla="*/ 3059 w 153113"/>
              <a:gd name="connsiteY1" fmla="*/ 1191 h 10739"/>
              <a:gd name="connsiteX2" fmla="*/ 60209 w 153113"/>
              <a:gd name="connsiteY2" fmla="*/ 10716 h 10739"/>
              <a:gd name="connsiteX3" fmla="*/ 152284 w 153113"/>
              <a:gd name="connsiteY3" fmla="*/ 1191 h 1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113" h="10739">
                <a:moveTo>
                  <a:pt x="152284" y="1191"/>
                </a:moveTo>
                <a:cubicBezTo>
                  <a:pt x="142759" y="-397"/>
                  <a:pt x="18405" y="-397"/>
                  <a:pt x="3059" y="1191"/>
                </a:cubicBezTo>
                <a:cubicBezTo>
                  <a:pt x="-12287" y="2779"/>
                  <a:pt x="33751" y="10187"/>
                  <a:pt x="60209" y="10716"/>
                </a:cubicBezTo>
                <a:cubicBezTo>
                  <a:pt x="86667" y="11245"/>
                  <a:pt x="161809" y="2779"/>
                  <a:pt x="152284" y="1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6" name="フリーフォーム 505">
            <a:extLst>
              <a:ext uri="{FF2B5EF4-FFF2-40B4-BE49-F238E27FC236}">
                <a16:creationId xmlns:a16="http://schemas.microsoft.com/office/drawing/2014/main" id="{4CEACA97-A98C-2662-70ED-162D845DD03C}"/>
              </a:ext>
            </a:extLst>
          </p:cNvPr>
          <p:cNvSpPr/>
          <p:nvPr/>
        </p:nvSpPr>
        <p:spPr>
          <a:xfrm>
            <a:off x="4831066" y="1566162"/>
            <a:ext cx="206693" cy="86296"/>
          </a:xfrm>
          <a:custGeom>
            <a:avLst/>
            <a:gdLst>
              <a:gd name="connsiteX0" fmla="*/ 128 w 206693"/>
              <a:gd name="connsiteY0" fmla="*/ 86169 h 86296"/>
              <a:gd name="connsiteX1" fmla="*/ 108078 w 206693"/>
              <a:gd name="connsiteY1" fmla="*/ 35369 h 86296"/>
              <a:gd name="connsiteX2" fmla="*/ 206503 w 206693"/>
              <a:gd name="connsiteY2" fmla="*/ 444 h 86296"/>
              <a:gd name="connsiteX3" fmla="*/ 130303 w 206693"/>
              <a:gd name="connsiteY3" fmla="*/ 19494 h 86296"/>
              <a:gd name="connsiteX4" fmla="*/ 128 w 206693"/>
              <a:gd name="connsiteY4" fmla="*/ 86169 h 8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693" h="86296">
                <a:moveTo>
                  <a:pt x="128" y="86169"/>
                </a:moveTo>
                <a:cubicBezTo>
                  <a:pt x="-3576" y="88815"/>
                  <a:pt x="73682" y="49656"/>
                  <a:pt x="108078" y="35369"/>
                </a:cubicBezTo>
                <a:cubicBezTo>
                  <a:pt x="142474" y="21081"/>
                  <a:pt x="202799" y="3090"/>
                  <a:pt x="206503" y="444"/>
                </a:cubicBezTo>
                <a:cubicBezTo>
                  <a:pt x="210207" y="-2202"/>
                  <a:pt x="158878" y="7323"/>
                  <a:pt x="130303" y="19494"/>
                </a:cubicBezTo>
                <a:cubicBezTo>
                  <a:pt x="101728" y="31665"/>
                  <a:pt x="3832" y="83523"/>
                  <a:pt x="128" y="86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7" name="フリーフォーム 506">
            <a:extLst>
              <a:ext uri="{FF2B5EF4-FFF2-40B4-BE49-F238E27FC236}">
                <a16:creationId xmlns:a16="http://schemas.microsoft.com/office/drawing/2014/main" id="{63E734AD-E247-4B07-4D9B-95A5246542E6}"/>
              </a:ext>
            </a:extLst>
          </p:cNvPr>
          <p:cNvSpPr/>
          <p:nvPr/>
        </p:nvSpPr>
        <p:spPr>
          <a:xfrm>
            <a:off x="5018504" y="1560020"/>
            <a:ext cx="155605" cy="16192"/>
          </a:xfrm>
          <a:custGeom>
            <a:avLst/>
            <a:gdLst>
              <a:gd name="connsiteX0" fmla="*/ 15 w 155605"/>
              <a:gd name="connsiteY0" fmla="*/ 6586 h 16192"/>
              <a:gd name="connsiteX1" fmla="*/ 79390 w 155605"/>
              <a:gd name="connsiteY1" fmla="*/ 236 h 16192"/>
              <a:gd name="connsiteX2" fmla="*/ 155590 w 155605"/>
              <a:gd name="connsiteY2" fmla="*/ 16111 h 16192"/>
              <a:gd name="connsiteX3" fmla="*/ 85740 w 155605"/>
              <a:gd name="connsiteY3" fmla="*/ 6586 h 16192"/>
              <a:gd name="connsiteX4" fmla="*/ 15 w 155605"/>
              <a:gd name="connsiteY4" fmla="*/ 6586 h 1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05" h="16192">
                <a:moveTo>
                  <a:pt x="15" y="6586"/>
                </a:moveTo>
                <a:cubicBezTo>
                  <a:pt x="-1043" y="5528"/>
                  <a:pt x="53461" y="-1352"/>
                  <a:pt x="79390" y="236"/>
                </a:cubicBezTo>
                <a:cubicBezTo>
                  <a:pt x="105319" y="1823"/>
                  <a:pt x="154532" y="15053"/>
                  <a:pt x="155590" y="16111"/>
                </a:cubicBezTo>
                <a:cubicBezTo>
                  <a:pt x="156648" y="17169"/>
                  <a:pt x="104261" y="7644"/>
                  <a:pt x="85740" y="6586"/>
                </a:cubicBezTo>
                <a:cubicBezTo>
                  <a:pt x="67219" y="5528"/>
                  <a:pt x="1073" y="7644"/>
                  <a:pt x="15" y="6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8" name="フリーフォーム 507">
            <a:extLst>
              <a:ext uri="{FF2B5EF4-FFF2-40B4-BE49-F238E27FC236}">
                <a16:creationId xmlns:a16="http://schemas.microsoft.com/office/drawing/2014/main" id="{4F776514-E81A-3F03-3C04-C50B442B1107}"/>
              </a:ext>
            </a:extLst>
          </p:cNvPr>
          <p:cNvSpPr/>
          <p:nvPr/>
        </p:nvSpPr>
        <p:spPr>
          <a:xfrm>
            <a:off x="5040589" y="1605877"/>
            <a:ext cx="264329" cy="30586"/>
          </a:xfrm>
          <a:custGeom>
            <a:avLst/>
            <a:gdLst>
              <a:gd name="connsiteX0" fmla="*/ 155 w 264329"/>
              <a:gd name="connsiteY0" fmla="*/ 30579 h 30586"/>
              <a:gd name="connsiteX1" fmla="*/ 187480 w 264329"/>
              <a:gd name="connsiteY1" fmla="*/ 5179 h 30586"/>
              <a:gd name="connsiteX2" fmla="*/ 263680 w 264329"/>
              <a:gd name="connsiteY2" fmla="*/ 30579 h 30586"/>
              <a:gd name="connsiteX3" fmla="*/ 222405 w 264329"/>
              <a:gd name="connsiteY3" fmla="*/ 5179 h 30586"/>
              <a:gd name="connsiteX4" fmla="*/ 190655 w 264329"/>
              <a:gd name="connsiteY4" fmla="*/ 2004 h 30586"/>
              <a:gd name="connsiteX5" fmla="*/ 155730 w 264329"/>
              <a:gd name="connsiteY5" fmla="*/ 2004 h 30586"/>
              <a:gd name="connsiteX6" fmla="*/ 155 w 264329"/>
              <a:gd name="connsiteY6" fmla="*/ 30579 h 3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329" h="30586">
                <a:moveTo>
                  <a:pt x="155" y="30579"/>
                </a:moveTo>
                <a:cubicBezTo>
                  <a:pt x="5447" y="31108"/>
                  <a:pt x="143559" y="5179"/>
                  <a:pt x="187480" y="5179"/>
                </a:cubicBezTo>
                <a:cubicBezTo>
                  <a:pt x="231401" y="5179"/>
                  <a:pt x="257859" y="30579"/>
                  <a:pt x="263680" y="30579"/>
                </a:cubicBezTo>
                <a:cubicBezTo>
                  <a:pt x="269501" y="30579"/>
                  <a:pt x="234576" y="9941"/>
                  <a:pt x="222405" y="5179"/>
                </a:cubicBezTo>
                <a:cubicBezTo>
                  <a:pt x="210234" y="417"/>
                  <a:pt x="201767" y="2533"/>
                  <a:pt x="190655" y="2004"/>
                </a:cubicBezTo>
                <a:cubicBezTo>
                  <a:pt x="179543" y="1475"/>
                  <a:pt x="184834" y="-2229"/>
                  <a:pt x="155730" y="2004"/>
                </a:cubicBezTo>
                <a:cubicBezTo>
                  <a:pt x="126626" y="6237"/>
                  <a:pt x="-5137" y="30050"/>
                  <a:pt x="155" y="30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9" name="フリーフォーム 508">
            <a:extLst>
              <a:ext uri="{FF2B5EF4-FFF2-40B4-BE49-F238E27FC236}">
                <a16:creationId xmlns:a16="http://schemas.microsoft.com/office/drawing/2014/main" id="{48BBFC25-ED45-B9D3-50F4-92E657AA4F60}"/>
              </a:ext>
            </a:extLst>
          </p:cNvPr>
          <p:cNvSpPr/>
          <p:nvPr/>
        </p:nvSpPr>
        <p:spPr>
          <a:xfrm>
            <a:off x="5104215" y="1543486"/>
            <a:ext cx="200222" cy="64488"/>
          </a:xfrm>
          <a:custGeom>
            <a:avLst/>
            <a:gdLst>
              <a:gd name="connsiteX0" fmla="*/ 29 w 200222"/>
              <a:gd name="connsiteY0" fmla="*/ 895 h 64488"/>
              <a:gd name="connsiteX1" fmla="*/ 142904 w 200222"/>
              <a:gd name="connsiteY1" fmla="*/ 10420 h 64488"/>
              <a:gd name="connsiteX2" fmla="*/ 200054 w 200222"/>
              <a:gd name="connsiteY2" fmla="*/ 64395 h 64488"/>
              <a:gd name="connsiteX3" fmla="*/ 155604 w 200222"/>
              <a:gd name="connsiteY3" fmla="*/ 23120 h 64488"/>
              <a:gd name="connsiteX4" fmla="*/ 29 w 200222"/>
              <a:gd name="connsiteY4" fmla="*/ 895 h 6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22" h="64488">
                <a:moveTo>
                  <a:pt x="29" y="895"/>
                </a:moveTo>
                <a:cubicBezTo>
                  <a:pt x="-2088" y="-1222"/>
                  <a:pt x="109567" y="-163"/>
                  <a:pt x="142904" y="10420"/>
                </a:cubicBezTo>
                <a:cubicBezTo>
                  <a:pt x="176242" y="21003"/>
                  <a:pt x="197937" y="62278"/>
                  <a:pt x="200054" y="64395"/>
                </a:cubicBezTo>
                <a:cubicBezTo>
                  <a:pt x="202171" y="66512"/>
                  <a:pt x="184179" y="32116"/>
                  <a:pt x="155604" y="23120"/>
                </a:cubicBezTo>
                <a:cubicBezTo>
                  <a:pt x="127029" y="14124"/>
                  <a:pt x="2146" y="3012"/>
                  <a:pt x="29" y="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0" name="フリーフォーム 509">
            <a:extLst>
              <a:ext uri="{FF2B5EF4-FFF2-40B4-BE49-F238E27FC236}">
                <a16:creationId xmlns:a16="http://schemas.microsoft.com/office/drawing/2014/main" id="{2EE1A362-F0D2-3C05-7CDD-6E6FCF131A5F}"/>
              </a:ext>
            </a:extLst>
          </p:cNvPr>
          <p:cNvSpPr/>
          <p:nvPr/>
        </p:nvSpPr>
        <p:spPr>
          <a:xfrm>
            <a:off x="4856590" y="1731651"/>
            <a:ext cx="337792" cy="23222"/>
          </a:xfrm>
          <a:custGeom>
            <a:avLst/>
            <a:gdLst>
              <a:gd name="connsiteX0" fmla="*/ 4 w 337792"/>
              <a:gd name="connsiteY0" fmla="*/ 55 h 23222"/>
              <a:gd name="connsiteX1" fmla="*/ 101604 w 337792"/>
              <a:gd name="connsiteY1" fmla="*/ 22280 h 23222"/>
              <a:gd name="connsiteX2" fmla="*/ 336554 w 337792"/>
              <a:gd name="connsiteY2" fmla="*/ 19105 h 23222"/>
              <a:gd name="connsiteX3" fmla="*/ 190504 w 337792"/>
              <a:gd name="connsiteY3" fmla="*/ 19105 h 23222"/>
              <a:gd name="connsiteX4" fmla="*/ 104779 w 337792"/>
              <a:gd name="connsiteY4" fmla="*/ 15930 h 23222"/>
              <a:gd name="connsiteX5" fmla="*/ 4 w 337792"/>
              <a:gd name="connsiteY5" fmla="*/ 55 h 2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792" h="23222">
                <a:moveTo>
                  <a:pt x="4" y="55"/>
                </a:moveTo>
                <a:cubicBezTo>
                  <a:pt x="-525" y="1113"/>
                  <a:pt x="45512" y="19105"/>
                  <a:pt x="101604" y="22280"/>
                </a:cubicBezTo>
                <a:cubicBezTo>
                  <a:pt x="157696" y="25455"/>
                  <a:pt x="321737" y="19634"/>
                  <a:pt x="336554" y="19105"/>
                </a:cubicBezTo>
                <a:cubicBezTo>
                  <a:pt x="351371" y="18576"/>
                  <a:pt x="229133" y="19634"/>
                  <a:pt x="190504" y="19105"/>
                </a:cubicBezTo>
                <a:cubicBezTo>
                  <a:pt x="151875" y="18576"/>
                  <a:pt x="131767" y="18576"/>
                  <a:pt x="104779" y="15930"/>
                </a:cubicBezTo>
                <a:cubicBezTo>
                  <a:pt x="77792" y="13284"/>
                  <a:pt x="533" y="-1003"/>
                  <a:pt x="4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1" name="フリーフォーム 510">
            <a:extLst>
              <a:ext uri="{FF2B5EF4-FFF2-40B4-BE49-F238E27FC236}">
                <a16:creationId xmlns:a16="http://schemas.microsoft.com/office/drawing/2014/main" id="{EA6520F6-616C-8363-33B9-6455BE82B7D0}"/>
              </a:ext>
            </a:extLst>
          </p:cNvPr>
          <p:cNvSpPr/>
          <p:nvPr/>
        </p:nvSpPr>
        <p:spPr>
          <a:xfrm>
            <a:off x="5151840" y="1734804"/>
            <a:ext cx="87952" cy="60548"/>
          </a:xfrm>
          <a:custGeom>
            <a:avLst/>
            <a:gdLst>
              <a:gd name="connsiteX0" fmla="*/ 29 w 87952"/>
              <a:gd name="connsiteY0" fmla="*/ 77 h 60548"/>
              <a:gd name="connsiteX1" fmla="*/ 79404 w 87952"/>
              <a:gd name="connsiteY1" fmla="*/ 31827 h 60548"/>
              <a:gd name="connsiteX2" fmla="*/ 85754 w 87952"/>
              <a:gd name="connsiteY2" fmla="*/ 60402 h 60548"/>
              <a:gd name="connsiteX3" fmla="*/ 69879 w 87952"/>
              <a:gd name="connsiteY3" fmla="*/ 41352 h 60548"/>
              <a:gd name="connsiteX4" fmla="*/ 29 w 87952"/>
              <a:gd name="connsiteY4" fmla="*/ 77 h 6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52" h="60548">
                <a:moveTo>
                  <a:pt x="29" y="77"/>
                </a:moveTo>
                <a:cubicBezTo>
                  <a:pt x="1616" y="-1510"/>
                  <a:pt x="65117" y="21773"/>
                  <a:pt x="79404" y="31827"/>
                </a:cubicBezTo>
                <a:cubicBezTo>
                  <a:pt x="93691" y="41881"/>
                  <a:pt x="85754" y="60402"/>
                  <a:pt x="85754" y="60402"/>
                </a:cubicBezTo>
                <a:cubicBezTo>
                  <a:pt x="84167" y="61989"/>
                  <a:pt x="78346" y="50348"/>
                  <a:pt x="69879" y="41352"/>
                </a:cubicBezTo>
                <a:cubicBezTo>
                  <a:pt x="61412" y="32356"/>
                  <a:pt x="-1558" y="1664"/>
                  <a:pt x="29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2" name="フリーフォーム 511">
            <a:extLst>
              <a:ext uri="{FF2B5EF4-FFF2-40B4-BE49-F238E27FC236}">
                <a16:creationId xmlns:a16="http://schemas.microsoft.com/office/drawing/2014/main" id="{4D5CBC65-9A4B-5DE4-E99A-1D8BF60B7984}"/>
              </a:ext>
            </a:extLst>
          </p:cNvPr>
          <p:cNvSpPr/>
          <p:nvPr/>
        </p:nvSpPr>
        <p:spPr>
          <a:xfrm>
            <a:off x="4266030" y="1741219"/>
            <a:ext cx="264145" cy="26009"/>
          </a:xfrm>
          <a:custGeom>
            <a:avLst/>
            <a:gdLst>
              <a:gd name="connsiteX0" fmla="*/ 14 w 264145"/>
              <a:gd name="connsiteY0" fmla="*/ 12 h 26009"/>
              <a:gd name="connsiteX1" fmla="*/ 98439 w 264145"/>
              <a:gd name="connsiteY1" fmla="*/ 15887 h 26009"/>
              <a:gd name="connsiteX2" fmla="*/ 263539 w 264145"/>
              <a:gd name="connsiteY2" fmla="*/ 3187 h 26009"/>
              <a:gd name="connsiteX3" fmla="*/ 152414 w 264145"/>
              <a:gd name="connsiteY3" fmla="*/ 25412 h 26009"/>
              <a:gd name="connsiteX4" fmla="*/ 104789 w 264145"/>
              <a:gd name="connsiteY4" fmla="*/ 19062 h 26009"/>
              <a:gd name="connsiteX5" fmla="*/ 14 w 264145"/>
              <a:gd name="connsiteY5" fmla="*/ 12 h 2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145" h="26009">
                <a:moveTo>
                  <a:pt x="14" y="12"/>
                </a:moveTo>
                <a:cubicBezTo>
                  <a:pt x="-1044" y="-517"/>
                  <a:pt x="54518" y="15358"/>
                  <a:pt x="98439" y="15887"/>
                </a:cubicBezTo>
                <a:cubicBezTo>
                  <a:pt x="142360" y="16416"/>
                  <a:pt x="254543" y="1600"/>
                  <a:pt x="263539" y="3187"/>
                </a:cubicBezTo>
                <a:cubicBezTo>
                  <a:pt x="272535" y="4774"/>
                  <a:pt x="178872" y="22766"/>
                  <a:pt x="152414" y="25412"/>
                </a:cubicBezTo>
                <a:cubicBezTo>
                  <a:pt x="125956" y="28058"/>
                  <a:pt x="124368" y="21179"/>
                  <a:pt x="104789" y="19062"/>
                </a:cubicBezTo>
                <a:cubicBezTo>
                  <a:pt x="85210" y="16945"/>
                  <a:pt x="1072" y="541"/>
                  <a:pt x="14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3" name="フリーフォーム 512">
            <a:extLst>
              <a:ext uri="{FF2B5EF4-FFF2-40B4-BE49-F238E27FC236}">
                <a16:creationId xmlns:a16="http://schemas.microsoft.com/office/drawing/2014/main" id="{8BDB6BB2-C826-41F8-A857-4E4F4501206F}"/>
              </a:ext>
            </a:extLst>
          </p:cNvPr>
          <p:cNvSpPr/>
          <p:nvPr/>
        </p:nvSpPr>
        <p:spPr>
          <a:xfrm>
            <a:off x="5012142" y="1756924"/>
            <a:ext cx="168341" cy="28764"/>
          </a:xfrm>
          <a:custGeom>
            <a:avLst/>
            <a:gdLst>
              <a:gd name="connsiteX0" fmla="*/ 27 w 168341"/>
              <a:gd name="connsiteY0" fmla="*/ 182 h 28764"/>
              <a:gd name="connsiteX1" fmla="*/ 95277 w 168341"/>
              <a:gd name="connsiteY1" fmla="*/ 16057 h 28764"/>
              <a:gd name="connsiteX2" fmla="*/ 168302 w 168341"/>
              <a:gd name="connsiteY2" fmla="*/ 6532 h 28764"/>
              <a:gd name="connsiteX3" fmla="*/ 85752 w 168341"/>
              <a:gd name="connsiteY3" fmla="*/ 28757 h 28764"/>
              <a:gd name="connsiteX4" fmla="*/ 27 w 168341"/>
              <a:gd name="connsiteY4" fmla="*/ 182 h 2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41" h="28764">
                <a:moveTo>
                  <a:pt x="27" y="182"/>
                </a:moveTo>
                <a:cubicBezTo>
                  <a:pt x="1615" y="-1935"/>
                  <a:pt x="67231" y="14999"/>
                  <a:pt x="95277" y="16057"/>
                </a:cubicBezTo>
                <a:cubicBezTo>
                  <a:pt x="123323" y="17115"/>
                  <a:pt x="169890" y="4415"/>
                  <a:pt x="168302" y="6532"/>
                </a:cubicBezTo>
                <a:cubicBezTo>
                  <a:pt x="166714" y="8649"/>
                  <a:pt x="105860" y="28228"/>
                  <a:pt x="85752" y="28757"/>
                </a:cubicBezTo>
                <a:cubicBezTo>
                  <a:pt x="65644" y="29286"/>
                  <a:pt x="-1561" y="2299"/>
                  <a:pt x="27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4" name="フリーフォーム 513">
            <a:extLst>
              <a:ext uri="{FF2B5EF4-FFF2-40B4-BE49-F238E27FC236}">
                <a16:creationId xmlns:a16="http://schemas.microsoft.com/office/drawing/2014/main" id="{50188985-8E45-07DD-0EFC-103474BCA31E}"/>
              </a:ext>
            </a:extLst>
          </p:cNvPr>
          <p:cNvSpPr/>
          <p:nvPr/>
        </p:nvSpPr>
        <p:spPr>
          <a:xfrm>
            <a:off x="4908975" y="1753931"/>
            <a:ext cx="294178" cy="73041"/>
          </a:xfrm>
          <a:custGeom>
            <a:avLst/>
            <a:gdLst>
              <a:gd name="connsiteX0" fmla="*/ 71444 w 294178"/>
              <a:gd name="connsiteY0" fmla="*/ 0 h 73041"/>
              <a:gd name="connsiteX1" fmla="*/ 109544 w 294178"/>
              <a:gd name="connsiteY1" fmla="*/ 47625 h 73041"/>
              <a:gd name="connsiteX2" fmla="*/ 293694 w 294178"/>
              <a:gd name="connsiteY2" fmla="*/ 57150 h 73041"/>
              <a:gd name="connsiteX3" fmla="*/ 160344 w 294178"/>
              <a:gd name="connsiteY3" fmla="*/ 73025 h 73041"/>
              <a:gd name="connsiteX4" fmla="*/ 71444 w 294178"/>
              <a:gd name="connsiteY4" fmla="*/ 53975 h 73041"/>
              <a:gd name="connsiteX5" fmla="*/ 1594 w 294178"/>
              <a:gd name="connsiteY5" fmla="*/ 38100 h 73041"/>
              <a:gd name="connsiteX6" fmla="*/ 141294 w 294178"/>
              <a:gd name="connsiteY6" fmla="*/ 60325 h 73041"/>
              <a:gd name="connsiteX7" fmla="*/ 119069 w 294178"/>
              <a:gd name="connsiteY7" fmla="*/ 44450 h 73041"/>
              <a:gd name="connsiteX8" fmla="*/ 71444 w 294178"/>
              <a:gd name="connsiteY8" fmla="*/ 0 h 7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178" h="73041">
                <a:moveTo>
                  <a:pt x="71444" y="0"/>
                </a:moveTo>
                <a:cubicBezTo>
                  <a:pt x="71973" y="19050"/>
                  <a:pt x="72502" y="38100"/>
                  <a:pt x="109544" y="47625"/>
                </a:cubicBezTo>
                <a:cubicBezTo>
                  <a:pt x="146586" y="57150"/>
                  <a:pt x="285227" y="52917"/>
                  <a:pt x="293694" y="57150"/>
                </a:cubicBezTo>
                <a:cubicBezTo>
                  <a:pt x="302161" y="61383"/>
                  <a:pt x="197386" y="73554"/>
                  <a:pt x="160344" y="73025"/>
                </a:cubicBezTo>
                <a:cubicBezTo>
                  <a:pt x="123302" y="72496"/>
                  <a:pt x="71444" y="53975"/>
                  <a:pt x="71444" y="53975"/>
                </a:cubicBezTo>
                <a:cubicBezTo>
                  <a:pt x="44986" y="48154"/>
                  <a:pt x="-10048" y="37042"/>
                  <a:pt x="1594" y="38100"/>
                </a:cubicBezTo>
                <a:cubicBezTo>
                  <a:pt x="13236" y="39158"/>
                  <a:pt x="121715" y="59267"/>
                  <a:pt x="141294" y="60325"/>
                </a:cubicBezTo>
                <a:cubicBezTo>
                  <a:pt x="160873" y="61383"/>
                  <a:pt x="119069" y="44450"/>
                  <a:pt x="119069" y="44450"/>
                </a:cubicBezTo>
                <a:lnTo>
                  <a:pt x="7144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5" name="フリーフォーム 514">
            <a:extLst>
              <a:ext uri="{FF2B5EF4-FFF2-40B4-BE49-F238E27FC236}">
                <a16:creationId xmlns:a16="http://schemas.microsoft.com/office/drawing/2014/main" id="{3ABF188C-50DC-AD54-F6A9-80A1BAB5C1E8}"/>
              </a:ext>
            </a:extLst>
          </p:cNvPr>
          <p:cNvSpPr/>
          <p:nvPr/>
        </p:nvSpPr>
        <p:spPr>
          <a:xfrm>
            <a:off x="4266044" y="1771190"/>
            <a:ext cx="257801" cy="18024"/>
          </a:xfrm>
          <a:custGeom>
            <a:avLst/>
            <a:gdLst>
              <a:gd name="connsiteX0" fmla="*/ 0 w 257801"/>
              <a:gd name="connsiteY0" fmla="*/ 11316 h 18024"/>
              <a:gd name="connsiteX1" fmla="*/ 98425 w 257801"/>
              <a:gd name="connsiteY1" fmla="*/ 17666 h 18024"/>
              <a:gd name="connsiteX2" fmla="*/ 193675 w 257801"/>
              <a:gd name="connsiteY2" fmla="*/ 1791 h 18024"/>
              <a:gd name="connsiteX3" fmla="*/ 257175 w 257801"/>
              <a:gd name="connsiteY3" fmla="*/ 1791 h 18024"/>
              <a:gd name="connsiteX4" fmla="*/ 155575 w 257801"/>
              <a:gd name="connsiteY4" fmla="*/ 14491 h 18024"/>
              <a:gd name="connsiteX5" fmla="*/ 0 w 257801"/>
              <a:gd name="connsiteY5" fmla="*/ 11316 h 1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801" h="18024">
                <a:moveTo>
                  <a:pt x="0" y="11316"/>
                </a:moveTo>
                <a:cubicBezTo>
                  <a:pt x="33073" y="15284"/>
                  <a:pt x="66146" y="19253"/>
                  <a:pt x="98425" y="17666"/>
                </a:cubicBezTo>
                <a:cubicBezTo>
                  <a:pt x="130704" y="16079"/>
                  <a:pt x="167217" y="4437"/>
                  <a:pt x="193675" y="1791"/>
                </a:cubicBezTo>
                <a:cubicBezTo>
                  <a:pt x="220133" y="-855"/>
                  <a:pt x="263525" y="-326"/>
                  <a:pt x="257175" y="1791"/>
                </a:cubicBezTo>
                <a:cubicBezTo>
                  <a:pt x="250825" y="3908"/>
                  <a:pt x="155575" y="14491"/>
                  <a:pt x="155575" y="14491"/>
                </a:cubicBezTo>
                <a:lnTo>
                  <a:pt x="0" y="113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6" name="フリーフォーム 515">
            <a:extLst>
              <a:ext uri="{FF2B5EF4-FFF2-40B4-BE49-F238E27FC236}">
                <a16:creationId xmlns:a16="http://schemas.microsoft.com/office/drawing/2014/main" id="{F5C62A77-FB20-2BFF-C016-5C964A708481}"/>
              </a:ext>
            </a:extLst>
          </p:cNvPr>
          <p:cNvSpPr/>
          <p:nvPr/>
        </p:nvSpPr>
        <p:spPr>
          <a:xfrm>
            <a:off x="5247116" y="1766347"/>
            <a:ext cx="101619" cy="45720"/>
          </a:xfrm>
          <a:custGeom>
            <a:avLst/>
            <a:gdLst>
              <a:gd name="connsiteX0" fmla="*/ 3 w 101619"/>
              <a:gd name="connsiteY0" fmla="*/ 25684 h 45720"/>
              <a:gd name="connsiteX1" fmla="*/ 73028 w 101619"/>
              <a:gd name="connsiteY1" fmla="*/ 25684 h 45720"/>
              <a:gd name="connsiteX2" fmla="*/ 101603 w 101619"/>
              <a:gd name="connsiteY2" fmla="*/ 284 h 45720"/>
              <a:gd name="connsiteX3" fmla="*/ 69853 w 101619"/>
              <a:gd name="connsiteY3" fmla="*/ 44734 h 45720"/>
              <a:gd name="connsiteX4" fmla="*/ 3 w 101619"/>
              <a:gd name="connsiteY4" fmla="*/ 25684 h 4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19" h="45720">
                <a:moveTo>
                  <a:pt x="3" y="25684"/>
                </a:moveTo>
                <a:cubicBezTo>
                  <a:pt x="532" y="22509"/>
                  <a:pt x="56095" y="29917"/>
                  <a:pt x="73028" y="25684"/>
                </a:cubicBezTo>
                <a:cubicBezTo>
                  <a:pt x="89961" y="21451"/>
                  <a:pt x="102132" y="-2891"/>
                  <a:pt x="101603" y="284"/>
                </a:cubicBezTo>
                <a:cubicBezTo>
                  <a:pt x="101074" y="3459"/>
                  <a:pt x="79907" y="38913"/>
                  <a:pt x="69853" y="44734"/>
                </a:cubicBezTo>
                <a:cubicBezTo>
                  <a:pt x="59799" y="50555"/>
                  <a:pt x="-526" y="28859"/>
                  <a:pt x="3" y="25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7" name="フリーフォーム 516">
            <a:extLst>
              <a:ext uri="{FF2B5EF4-FFF2-40B4-BE49-F238E27FC236}">
                <a16:creationId xmlns:a16="http://schemas.microsoft.com/office/drawing/2014/main" id="{68E62EDC-E7DB-34B4-F129-5858A5FA1133}"/>
              </a:ext>
            </a:extLst>
          </p:cNvPr>
          <p:cNvSpPr/>
          <p:nvPr/>
        </p:nvSpPr>
        <p:spPr>
          <a:xfrm>
            <a:off x="4024705" y="1772932"/>
            <a:ext cx="127089" cy="22508"/>
          </a:xfrm>
          <a:custGeom>
            <a:avLst/>
            <a:gdLst>
              <a:gd name="connsiteX0" fmla="*/ 39 w 127089"/>
              <a:gd name="connsiteY0" fmla="*/ 3224 h 22508"/>
              <a:gd name="connsiteX1" fmla="*/ 66714 w 127089"/>
              <a:gd name="connsiteY1" fmla="*/ 15924 h 22508"/>
              <a:gd name="connsiteX2" fmla="*/ 127039 w 127089"/>
              <a:gd name="connsiteY2" fmla="*/ 49 h 22508"/>
              <a:gd name="connsiteX3" fmla="*/ 76239 w 127089"/>
              <a:gd name="connsiteY3" fmla="*/ 22274 h 22508"/>
              <a:gd name="connsiteX4" fmla="*/ 39 w 127089"/>
              <a:gd name="connsiteY4" fmla="*/ 3224 h 2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89" h="22508">
                <a:moveTo>
                  <a:pt x="39" y="3224"/>
                </a:moveTo>
                <a:cubicBezTo>
                  <a:pt x="-1549" y="2166"/>
                  <a:pt x="45547" y="16453"/>
                  <a:pt x="66714" y="15924"/>
                </a:cubicBezTo>
                <a:cubicBezTo>
                  <a:pt x="87881" y="15395"/>
                  <a:pt x="125451" y="-1009"/>
                  <a:pt x="127039" y="49"/>
                </a:cubicBezTo>
                <a:cubicBezTo>
                  <a:pt x="128627" y="1107"/>
                  <a:pt x="92114" y="19628"/>
                  <a:pt x="76239" y="22274"/>
                </a:cubicBezTo>
                <a:cubicBezTo>
                  <a:pt x="60364" y="24920"/>
                  <a:pt x="1627" y="4282"/>
                  <a:pt x="39" y="3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8" name="フリーフォーム 517">
            <a:extLst>
              <a:ext uri="{FF2B5EF4-FFF2-40B4-BE49-F238E27FC236}">
                <a16:creationId xmlns:a16="http://schemas.microsoft.com/office/drawing/2014/main" id="{F7C12185-C8C4-E3DD-98A6-7BD367CAE14C}"/>
              </a:ext>
            </a:extLst>
          </p:cNvPr>
          <p:cNvSpPr/>
          <p:nvPr/>
        </p:nvSpPr>
        <p:spPr>
          <a:xfrm>
            <a:off x="4053052" y="1766606"/>
            <a:ext cx="124650" cy="45183"/>
          </a:xfrm>
          <a:custGeom>
            <a:avLst/>
            <a:gdLst>
              <a:gd name="connsiteX0" fmla="*/ 124092 w 124650"/>
              <a:gd name="connsiteY0" fmla="*/ 25 h 45183"/>
              <a:gd name="connsiteX1" fmla="*/ 63767 w 124650"/>
              <a:gd name="connsiteY1" fmla="*/ 38125 h 45183"/>
              <a:gd name="connsiteX2" fmla="*/ 267 w 124650"/>
              <a:gd name="connsiteY2" fmla="*/ 38125 h 45183"/>
              <a:gd name="connsiteX3" fmla="*/ 89167 w 124650"/>
              <a:gd name="connsiteY3" fmla="*/ 44475 h 45183"/>
              <a:gd name="connsiteX4" fmla="*/ 124092 w 124650"/>
              <a:gd name="connsiteY4" fmla="*/ 25 h 4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50" h="45183">
                <a:moveTo>
                  <a:pt x="124092" y="25"/>
                </a:moveTo>
                <a:cubicBezTo>
                  <a:pt x="119859" y="-1033"/>
                  <a:pt x="84404" y="31775"/>
                  <a:pt x="63767" y="38125"/>
                </a:cubicBezTo>
                <a:cubicBezTo>
                  <a:pt x="43130" y="44475"/>
                  <a:pt x="-3966" y="37067"/>
                  <a:pt x="267" y="38125"/>
                </a:cubicBezTo>
                <a:cubicBezTo>
                  <a:pt x="4500" y="39183"/>
                  <a:pt x="70646" y="47650"/>
                  <a:pt x="89167" y="44475"/>
                </a:cubicBezTo>
                <a:cubicBezTo>
                  <a:pt x="107688" y="41300"/>
                  <a:pt x="128325" y="1083"/>
                  <a:pt x="124092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9" name="フリーフォーム 518">
            <a:extLst>
              <a:ext uri="{FF2B5EF4-FFF2-40B4-BE49-F238E27FC236}">
                <a16:creationId xmlns:a16="http://schemas.microsoft.com/office/drawing/2014/main" id="{3C69994D-CC92-61B3-EA71-89DEC66F66C9}"/>
              </a:ext>
            </a:extLst>
          </p:cNvPr>
          <p:cNvSpPr/>
          <p:nvPr/>
        </p:nvSpPr>
        <p:spPr>
          <a:xfrm>
            <a:off x="4262684" y="1792001"/>
            <a:ext cx="241585" cy="41314"/>
          </a:xfrm>
          <a:custGeom>
            <a:avLst/>
            <a:gdLst>
              <a:gd name="connsiteX0" fmla="*/ 185 w 241585"/>
              <a:gd name="connsiteY0" fmla="*/ 41305 h 41314"/>
              <a:gd name="connsiteX1" fmla="*/ 89085 w 241585"/>
              <a:gd name="connsiteY1" fmla="*/ 12730 h 41314"/>
              <a:gd name="connsiteX2" fmla="*/ 241485 w 241585"/>
              <a:gd name="connsiteY2" fmla="*/ 30 h 41314"/>
              <a:gd name="connsiteX3" fmla="*/ 111310 w 241585"/>
              <a:gd name="connsiteY3" fmla="*/ 15905 h 41314"/>
              <a:gd name="connsiteX4" fmla="*/ 185 w 241585"/>
              <a:gd name="connsiteY4" fmla="*/ 41305 h 4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85" h="41314">
                <a:moveTo>
                  <a:pt x="185" y="41305"/>
                </a:moveTo>
                <a:cubicBezTo>
                  <a:pt x="-3519" y="40776"/>
                  <a:pt x="48868" y="19609"/>
                  <a:pt x="89085" y="12730"/>
                </a:cubicBezTo>
                <a:cubicBezTo>
                  <a:pt x="129302" y="5851"/>
                  <a:pt x="237781" y="-499"/>
                  <a:pt x="241485" y="30"/>
                </a:cubicBezTo>
                <a:cubicBezTo>
                  <a:pt x="245189" y="559"/>
                  <a:pt x="145706" y="10613"/>
                  <a:pt x="111310" y="15905"/>
                </a:cubicBezTo>
                <a:cubicBezTo>
                  <a:pt x="76914" y="21197"/>
                  <a:pt x="3889" y="41834"/>
                  <a:pt x="185" y="41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0" name="フリーフォーム 519">
            <a:extLst>
              <a:ext uri="{FF2B5EF4-FFF2-40B4-BE49-F238E27FC236}">
                <a16:creationId xmlns:a16="http://schemas.microsoft.com/office/drawing/2014/main" id="{DA5E531A-725A-61FE-8195-3EDBA25EEA45}"/>
              </a:ext>
            </a:extLst>
          </p:cNvPr>
          <p:cNvSpPr/>
          <p:nvPr/>
        </p:nvSpPr>
        <p:spPr>
          <a:xfrm>
            <a:off x="4608341" y="1534473"/>
            <a:ext cx="114982" cy="137373"/>
          </a:xfrm>
          <a:custGeom>
            <a:avLst/>
            <a:gdLst>
              <a:gd name="connsiteX0" fmla="*/ 114903 w 114982"/>
              <a:gd name="connsiteY0" fmla="*/ 383 h 137373"/>
              <a:gd name="connsiteX1" fmla="*/ 22828 w 114982"/>
              <a:gd name="connsiteY1" fmla="*/ 86108 h 137373"/>
              <a:gd name="connsiteX2" fmla="*/ 603 w 114982"/>
              <a:gd name="connsiteY2" fmla="*/ 136908 h 137373"/>
              <a:gd name="connsiteX3" fmla="*/ 38703 w 114982"/>
              <a:gd name="connsiteY3" fmla="*/ 57533 h 137373"/>
              <a:gd name="connsiteX4" fmla="*/ 114903 w 114982"/>
              <a:gd name="connsiteY4" fmla="*/ 383 h 13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82" h="137373">
                <a:moveTo>
                  <a:pt x="114903" y="383"/>
                </a:moveTo>
                <a:cubicBezTo>
                  <a:pt x="112257" y="5145"/>
                  <a:pt x="41878" y="63354"/>
                  <a:pt x="22828" y="86108"/>
                </a:cubicBezTo>
                <a:cubicBezTo>
                  <a:pt x="3778" y="108862"/>
                  <a:pt x="-2043" y="141670"/>
                  <a:pt x="603" y="136908"/>
                </a:cubicBezTo>
                <a:cubicBezTo>
                  <a:pt x="3249" y="132146"/>
                  <a:pt x="24415" y="78700"/>
                  <a:pt x="38703" y="57533"/>
                </a:cubicBezTo>
                <a:cubicBezTo>
                  <a:pt x="52990" y="36366"/>
                  <a:pt x="117549" y="-4379"/>
                  <a:pt x="114903" y="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1" name="フリーフォーム 520">
            <a:extLst>
              <a:ext uri="{FF2B5EF4-FFF2-40B4-BE49-F238E27FC236}">
                <a16:creationId xmlns:a16="http://schemas.microsoft.com/office/drawing/2014/main" id="{F655952E-5D8D-48A8-72A0-76E4B72F8C2B}"/>
              </a:ext>
            </a:extLst>
          </p:cNvPr>
          <p:cNvSpPr/>
          <p:nvPr/>
        </p:nvSpPr>
        <p:spPr>
          <a:xfrm>
            <a:off x="4510416" y="1522150"/>
            <a:ext cx="102179" cy="140313"/>
          </a:xfrm>
          <a:custGeom>
            <a:avLst/>
            <a:gdLst>
              <a:gd name="connsiteX0" fmla="*/ 103 w 102179"/>
              <a:gd name="connsiteY0" fmla="*/ 6 h 140313"/>
              <a:gd name="connsiteX1" fmla="*/ 95353 w 102179"/>
              <a:gd name="connsiteY1" fmla="*/ 47631 h 140313"/>
              <a:gd name="connsiteX2" fmla="*/ 95353 w 102179"/>
              <a:gd name="connsiteY2" fmla="*/ 104781 h 140313"/>
              <a:gd name="connsiteX3" fmla="*/ 101703 w 102179"/>
              <a:gd name="connsiteY3" fmla="*/ 139706 h 140313"/>
              <a:gd name="connsiteX4" fmla="*/ 92178 w 102179"/>
              <a:gd name="connsiteY4" fmla="*/ 76206 h 140313"/>
              <a:gd name="connsiteX5" fmla="*/ 76303 w 102179"/>
              <a:gd name="connsiteY5" fmla="*/ 50806 h 140313"/>
              <a:gd name="connsiteX6" fmla="*/ 103 w 102179"/>
              <a:gd name="connsiteY6" fmla="*/ 6 h 14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179" h="140313">
                <a:moveTo>
                  <a:pt x="103" y="6"/>
                </a:moveTo>
                <a:cubicBezTo>
                  <a:pt x="3278" y="-523"/>
                  <a:pt x="79478" y="30169"/>
                  <a:pt x="95353" y="47631"/>
                </a:cubicBezTo>
                <a:cubicBezTo>
                  <a:pt x="111228" y="65093"/>
                  <a:pt x="94295" y="89435"/>
                  <a:pt x="95353" y="104781"/>
                </a:cubicBezTo>
                <a:cubicBezTo>
                  <a:pt x="96411" y="120127"/>
                  <a:pt x="102232" y="144469"/>
                  <a:pt x="101703" y="139706"/>
                </a:cubicBezTo>
                <a:cubicBezTo>
                  <a:pt x="101174" y="134944"/>
                  <a:pt x="96411" y="91023"/>
                  <a:pt x="92178" y="76206"/>
                </a:cubicBezTo>
                <a:cubicBezTo>
                  <a:pt x="87945" y="61389"/>
                  <a:pt x="84770" y="61389"/>
                  <a:pt x="76303" y="50806"/>
                </a:cubicBezTo>
                <a:cubicBezTo>
                  <a:pt x="67836" y="40223"/>
                  <a:pt x="-3072" y="535"/>
                  <a:pt x="10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2" name="フリーフォーム 521">
            <a:extLst>
              <a:ext uri="{FF2B5EF4-FFF2-40B4-BE49-F238E27FC236}">
                <a16:creationId xmlns:a16="http://schemas.microsoft.com/office/drawing/2014/main" id="{24617D1B-41D6-6062-BA12-21385EAD92FA}"/>
              </a:ext>
            </a:extLst>
          </p:cNvPr>
          <p:cNvSpPr/>
          <p:nvPr/>
        </p:nvSpPr>
        <p:spPr>
          <a:xfrm>
            <a:off x="4637365" y="1663638"/>
            <a:ext cx="22527" cy="220541"/>
          </a:xfrm>
          <a:custGeom>
            <a:avLst/>
            <a:gdLst>
              <a:gd name="connsiteX0" fmla="*/ 6504 w 22527"/>
              <a:gd name="connsiteY0" fmla="*/ 1393 h 220541"/>
              <a:gd name="connsiteX1" fmla="*/ 9679 w 22527"/>
              <a:gd name="connsiteY1" fmla="*/ 68068 h 220541"/>
              <a:gd name="connsiteX2" fmla="*/ 22379 w 22527"/>
              <a:gd name="connsiteY2" fmla="*/ 150618 h 220541"/>
              <a:gd name="connsiteX3" fmla="*/ 154 w 22527"/>
              <a:gd name="connsiteY3" fmla="*/ 220468 h 220541"/>
              <a:gd name="connsiteX4" fmla="*/ 12854 w 22527"/>
              <a:gd name="connsiteY4" fmla="*/ 163318 h 220541"/>
              <a:gd name="connsiteX5" fmla="*/ 19204 w 22527"/>
              <a:gd name="connsiteY5" fmla="*/ 131568 h 220541"/>
              <a:gd name="connsiteX6" fmla="*/ 6504 w 22527"/>
              <a:gd name="connsiteY6" fmla="*/ 1393 h 220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27" h="220541">
                <a:moveTo>
                  <a:pt x="6504" y="1393"/>
                </a:moveTo>
                <a:cubicBezTo>
                  <a:pt x="4916" y="-9190"/>
                  <a:pt x="7033" y="43197"/>
                  <a:pt x="9679" y="68068"/>
                </a:cubicBezTo>
                <a:cubicBezTo>
                  <a:pt x="12325" y="92939"/>
                  <a:pt x="23967" y="125218"/>
                  <a:pt x="22379" y="150618"/>
                </a:cubicBezTo>
                <a:cubicBezTo>
                  <a:pt x="20792" y="176018"/>
                  <a:pt x="1742" y="218351"/>
                  <a:pt x="154" y="220468"/>
                </a:cubicBezTo>
                <a:cubicBezTo>
                  <a:pt x="-1434" y="222585"/>
                  <a:pt x="9679" y="178135"/>
                  <a:pt x="12854" y="163318"/>
                </a:cubicBezTo>
                <a:cubicBezTo>
                  <a:pt x="16029" y="148501"/>
                  <a:pt x="21321" y="153264"/>
                  <a:pt x="19204" y="131568"/>
                </a:cubicBezTo>
                <a:cubicBezTo>
                  <a:pt x="17087" y="109872"/>
                  <a:pt x="8092" y="11976"/>
                  <a:pt x="6504" y="1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3" name="フリーフォーム 522">
            <a:extLst>
              <a:ext uri="{FF2B5EF4-FFF2-40B4-BE49-F238E27FC236}">
                <a16:creationId xmlns:a16="http://schemas.microsoft.com/office/drawing/2014/main" id="{E3351000-AF82-05E5-B9D2-0C10CEEFEE4D}"/>
              </a:ext>
            </a:extLst>
          </p:cNvPr>
          <p:cNvSpPr/>
          <p:nvPr/>
        </p:nvSpPr>
        <p:spPr>
          <a:xfrm>
            <a:off x="4785906" y="1598176"/>
            <a:ext cx="7257" cy="286975"/>
          </a:xfrm>
          <a:custGeom>
            <a:avLst/>
            <a:gdLst>
              <a:gd name="connsiteX0" fmla="*/ 838 w 7257"/>
              <a:gd name="connsiteY0" fmla="*/ 180 h 286975"/>
              <a:gd name="connsiteX1" fmla="*/ 7188 w 7257"/>
              <a:gd name="connsiteY1" fmla="*/ 117655 h 286975"/>
              <a:gd name="connsiteX2" fmla="*/ 4013 w 7257"/>
              <a:gd name="connsiteY2" fmla="*/ 285930 h 286975"/>
              <a:gd name="connsiteX3" fmla="*/ 838 w 7257"/>
              <a:gd name="connsiteY3" fmla="*/ 184330 h 286975"/>
              <a:gd name="connsiteX4" fmla="*/ 838 w 7257"/>
              <a:gd name="connsiteY4" fmla="*/ 92255 h 286975"/>
              <a:gd name="connsiteX5" fmla="*/ 838 w 7257"/>
              <a:gd name="connsiteY5" fmla="*/ 180 h 28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57" h="286975">
                <a:moveTo>
                  <a:pt x="838" y="180"/>
                </a:moveTo>
                <a:cubicBezTo>
                  <a:pt x="1896" y="4413"/>
                  <a:pt x="6659" y="70030"/>
                  <a:pt x="7188" y="117655"/>
                </a:cubicBezTo>
                <a:cubicBezTo>
                  <a:pt x="7717" y="165280"/>
                  <a:pt x="5071" y="274818"/>
                  <a:pt x="4013" y="285930"/>
                </a:cubicBezTo>
                <a:cubicBezTo>
                  <a:pt x="2955" y="297042"/>
                  <a:pt x="1367" y="216609"/>
                  <a:pt x="838" y="184330"/>
                </a:cubicBezTo>
                <a:cubicBezTo>
                  <a:pt x="309" y="152051"/>
                  <a:pt x="-750" y="117126"/>
                  <a:pt x="838" y="92255"/>
                </a:cubicBezTo>
                <a:cubicBezTo>
                  <a:pt x="2426" y="67384"/>
                  <a:pt x="-220" y="-4053"/>
                  <a:pt x="838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4" name="フリーフォーム 523">
            <a:extLst>
              <a:ext uri="{FF2B5EF4-FFF2-40B4-BE49-F238E27FC236}">
                <a16:creationId xmlns:a16="http://schemas.microsoft.com/office/drawing/2014/main" id="{4E384D9B-5B89-FF9F-A24C-B29207105683}"/>
              </a:ext>
            </a:extLst>
          </p:cNvPr>
          <p:cNvSpPr/>
          <p:nvPr/>
        </p:nvSpPr>
        <p:spPr>
          <a:xfrm>
            <a:off x="4596103" y="1938064"/>
            <a:ext cx="35204" cy="101658"/>
          </a:xfrm>
          <a:custGeom>
            <a:avLst/>
            <a:gdLst>
              <a:gd name="connsiteX0" fmla="*/ 22366 w 35204"/>
              <a:gd name="connsiteY0" fmla="*/ 17 h 101658"/>
              <a:gd name="connsiteX1" fmla="*/ 141 w 35204"/>
              <a:gd name="connsiteY1" fmla="*/ 63517 h 101658"/>
              <a:gd name="connsiteX2" fmla="*/ 35066 w 35204"/>
              <a:gd name="connsiteY2" fmla="*/ 101617 h 101658"/>
              <a:gd name="connsiteX3" fmla="*/ 12841 w 35204"/>
              <a:gd name="connsiteY3" fmla="*/ 69867 h 101658"/>
              <a:gd name="connsiteX4" fmla="*/ 22366 w 35204"/>
              <a:gd name="connsiteY4" fmla="*/ 17 h 10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04" h="101658">
                <a:moveTo>
                  <a:pt x="22366" y="17"/>
                </a:moveTo>
                <a:cubicBezTo>
                  <a:pt x="20249" y="-1041"/>
                  <a:pt x="-1976" y="46584"/>
                  <a:pt x="141" y="63517"/>
                </a:cubicBezTo>
                <a:cubicBezTo>
                  <a:pt x="2258" y="80450"/>
                  <a:pt x="32949" y="100559"/>
                  <a:pt x="35066" y="101617"/>
                </a:cubicBezTo>
                <a:cubicBezTo>
                  <a:pt x="37183" y="102675"/>
                  <a:pt x="14428" y="83096"/>
                  <a:pt x="12841" y="69867"/>
                </a:cubicBezTo>
                <a:cubicBezTo>
                  <a:pt x="11254" y="56638"/>
                  <a:pt x="24483" y="1075"/>
                  <a:pt x="22366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5" name="フリーフォーム 524">
            <a:extLst>
              <a:ext uri="{FF2B5EF4-FFF2-40B4-BE49-F238E27FC236}">
                <a16:creationId xmlns:a16="http://schemas.microsoft.com/office/drawing/2014/main" id="{174031B5-2AA6-80C4-2150-2C40B8284D3B}"/>
              </a:ext>
            </a:extLst>
          </p:cNvPr>
          <p:cNvSpPr/>
          <p:nvPr/>
        </p:nvSpPr>
        <p:spPr>
          <a:xfrm>
            <a:off x="4577194" y="2071390"/>
            <a:ext cx="101600" cy="41494"/>
          </a:xfrm>
          <a:custGeom>
            <a:avLst/>
            <a:gdLst>
              <a:gd name="connsiteX0" fmla="*/ 0 w 101600"/>
              <a:gd name="connsiteY0" fmla="*/ 41 h 41494"/>
              <a:gd name="connsiteX1" fmla="*/ 53975 w 101600"/>
              <a:gd name="connsiteY1" fmla="*/ 31791 h 41494"/>
              <a:gd name="connsiteX2" fmla="*/ 101600 w 101600"/>
              <a:gd name="connsiteY2" fmla="*/ 41316 h 41494"/>
              <a:gd name="connsiteX3" fmla="*/ 53975 w 101600"/>
              <a:gd name="connsiteY3" fmla="*/ 25441 h 41494"/>
              <a:gd name="connsiteX4" fmla="*/ 0 w 101600"/>
              <a:gd name="connsiteY4" fmla="*/ 41 h 4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" h="41494">
                <a:moveTo>
                  <a:pt x="0" y="41"/>
                </a:moveTo>
                <a:cubicBezTo>
                  <a:pt x="0" y="1099"/>
                  <a:pt x="37042" y="24912"/>
                  <a:pt x="53975" y="31791"/>
                </a:cubicBezTo>
                <a:cubicBezTo>
                  <a:pt x="70908" y="38670"/>
                  <a:pt x="101600" y="42374"/>
                  <a:pt x="101600" y="41316"/>
                </a:cubicBezTo>
                <a:cubicBezTo>
                  <a:pt x="101600" y="40258"/>
                  <a:pt x="65087" y="32320"/>
                  <a:pt x="53975" y="25441"/>
                </a:cubicBezTo>
                <a:cubicBezTo>
                  <a:pt x="42863" y="18562"/>
                  <a:pt x="0" y="-1017"/>
                  <a:pt x="0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6" name="フリーフォーム 525">
            <a:extLst>
              <a:ext uri="{FF2B5EF4-FFF2-40B4-BE49-F238E27FC236}">
                <a16:creationId xmlns:a16="http://schemas.microsoft.com/office/drawing/2014/main" id="{D33698DF-40CA-EDD0-3F18-165828651EB1}"/>
              </a:ext>
            </a:extLst>
          </p:cNvPr>
          <p:cNvSpPr/>
          <p:nvPr/>
        </p:nvSpPr>
        <p:spPr>
          <a:xfrm>
            <a:off x="4773886" y="1938081"/>
            <a:ext cx="70211" cy="85777"/>
          </a:xfrm>
          <a:custGeom>
            <a:avLst/>
            <a:gdLst>
              <a:gd name="connsiteX0" fmla="*/ 22383 w 70211"/>
              <a:gd name="connsiteY0" fmla="*/ 0 h 85777"/>
              <a:gd name="connsiteX1" fmla="*/ 70008 w 70211"/>
              <a:gd name="connsiteY1" fmla="*/ 73025 h 85777"/>
              <a:gd name="connsiteX2" fmla="*/ 158 w 70211"/>
              <a:gd name="connsiteY2" fmla="*/ 85725 h 85777"/>
              <a:gd name="connsiteX3" fmla="*/ 50958 w 70211"/>
              <a:gd name="connsiteY3" fmla="*/ 73025 h 85777"/>
              <a:gd name="connsiteX4" fmla="*/ 22383 w 70211"/>
              <a:gd name="connsiteY4" fmla="*/ 0 h 8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11" h="85777">
                <a:moveTo>
                  <a:pt x="22383" y="0"/>
                </a:moveTo>
                <a:cubicBezTo>
                  <a:pt x="25558" y="0"/>
                  <a:pt x="73712" y="58738"/>
                  <a:pt x="70008" y="73025"/>
                </a:cubicBezTo>
                <a:cubicBezTo>
                  <a:pt x="66304" y="87312"/>
                  <a:pt x="3333" y="85725"/>
                  <a:pt x="158" y="85725"/>
                </a:cubicBezTo>
                <a:cubicBezTo>
                  <a:pt x="-3017" y="85725"/>
                  <a:pt x="42491" y="82550"/>
                  <a:pt x="50958" y="73025"/>
                </a:cubicBezTo>
                <a:cubicBezTo>
                  <a:pt x="59425" y="63500"/>
                  <a:pt x="19208" y="0"/>
                  <a:pt x="2238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7" name="フリーフォーム 526">
            <a:extLst>
              <a:ext uri="{FF2B5EF4-FFF2-40B4-BE49-F238E27FC236}">
                <a16:creationId xmlns:a16="http://schemas.microsoft.com/office/drawing/2014/main" id="{D6B37BAA-EB15-5F05-52E9-6ABEA27A9CB6}"/>
              </a:ext>
            </a:extLst>
          </p:cNvPr>
          <p:cNvSpPr/>
          <p:nvPr/>
        </p:nvSpPr>
        <p:spPr>
          <a:xfrm>
            <a:off x="4761195" y="2045520"/>
            <a:ext cx="79198" cy="87634"/>
          </a:xfrm>
          <a:custGeom>
            <a:avLst/>
            <a:gdLst>
              <a:gd name="connsiteX0" fmla="*/ 76349 w 79198"/>
              <a:gd name="connsiteY0" fmla="*/ 511 h 87634"/>
              <a:gd name="connsiteX1" fmla="*/ 149 w 79198"/>
              <a:gd name="connsiteY1" fmla="*/ 86236 h 87634"/>
              <a:gd name="connsiteX2" fmla="*/ 57299 w 79198"/>
              <a:gd name="connsiteY2" fmla="*/ 51311 h 87634"/>
              <a:gd name="connsiteX3" fmla="*/ 76349 w 79198"/>
              <a:gd name="connsiteY3" fmla="*/ 511 h 8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98" h="87634">
                <a:moveTo>
                  <a:pt x="76349" y="511"/>
                </a:moveTo>
                <a:cubicBezTo>
                  <a:pt x="66824" y="6332"/>
                  <a:pt x="3324" y="77769"/>
                  <a:pt x="149" y="86236"/>
                </a:cubicBezTo>
                <a:cubicBezTo>
                  <a:pt x="-3026" y="94703"/>
                  <a:pt x="45128" y="62424"/>
                  <a:pt x="57299" y="51311"/>
                </a:cubicBezTo>
                <a:cubicBezTo>
                  <a:pt x="69470" y="40198"/>
                  <a:pt x="85874" y="-5310"/>
                  <a:pt x="76349" y="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8" name="フリーフォーム 527">
            <a:extLst>
              <a:ext uri="{FF2B5EF4-FFF2-40B4-BE49-F238E27FC236}">
                <a16:creationId xmlns:a16="http://schemas.microsoft.com/office/drawing/2014/main" id="{F8E98557-824D-9453-763B-5A5A1B903739}"/>
              </a:ext>
            </a:extLst>
          </p:cNvPr>
          <p:cNvSpPr/>
          <p:nvPr/>
        </p:nvSpPr>
        <p:spPr>
          <a:xfrm>
            <a:off x="4509934" y="2014252"/>
            <a:ext cx="45041" cy="174835"/>
          </a:xfrm>
          <a:custGeom>
            <a:avLst/>
            <a:gdLst>
              <a:gd name="connsiteX0" fmla="*/ 45035 w 45041"/>
              <a:gd name="connsiteY0" fmla="*/ 29 h 174835"/>
              <a:gd name="connsiteX1" fmla="*/ 6935 w 45041"/>
              <a:gd name="connsiteY1" fmla="*/ 85754 h 174835"/>
              <a:gd name="connsiteX2" fmla="*/ 25985 w 45041"/>
              <a:gd name="connsiteY2" fmla="*/ 174654 h 174835"/>
              <a:gd name="connsiteX3" fmla="*/ 585 w 45041"/>
              <a:gd name="connsiteY3" fmla="*/ 107979 h 174835"/>
              <a:gd name="connsiteX4" fmla="*/ 10110 w 45041"/>
              <a:gd name="connsiteY4" fmla="*/ 76229 h 174835"/>
              <a:gd name="connsiteX5" fmla="*/ 45035 w 45041"/>
              <a:gd name="connsiteY5" fmla="*/ 29 h 17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41" h="174835">
                <a:moveTo>
                  <a:pt x="45035" y="29"/>
                </a:moveTo>
                <a:cubicBezTo>
                  <a:pt x="44506" y="1616"/>
                  <a:pt x="10110" y="56650"/>
                  <a:pt x="6935" y="85754"/>
                </a:cubicBezTo>
                <a:cubicBezTo>
                  <a:pt x="3760" y="114858"/>
                  <a:pt x="27043" y="170950"/>
                  <a:pt x="25985" y="174654"/>
                </a:cubicBezTo>
                <a:cubicBezTo>
                  <a:pt x="24927" y="178358"/>
                  <a:pt x="3231" y="124383"/>
                  <a:pt x="585" y="107979"/>
                </a:cubicBezTo>
                <a:cubicBezTo>
                  <a:pt x="-2061" y="91575"/>
                  <a:pt x="4818" y="90516"/>
                  <a:pt x="10110" y="76229"/>
                </a:cubicBezTo>
                <a:cubicBezTo>
                  <a:pt x="15402" y="61942"/>
                  <a:pt x="45564" y="-1558"/>
                  <a:pt x="45035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9" name="フリーフォーム 528">
            <a:extLst>
              <a:ext uri="{FF2B5EF4-FFF2-40B4-BE49-F238E27FC236}">
                <a16:creationId xmlns:a16="http://schemas.microsoft.com/office/drawing/2014/main" id="{F44060E1-CD36-5962-CBAC-F803D8BDDECD}"/>
              </a:ext>
            </a:extLst>
          </p:cNvPr>
          <p:cNvSpPr/>
          <p:nvPr/>
        </p:nvSpPr>
        <p:spPr>
          <a:xfrm>
            <a:off x="4873993" y="2017364"/>
            <a:ext cx="30505" cy="155847"/>
          </a:xfrm>
          <a:custGeom>
            <a:avLst/>
            <a:gdLst>
              <a:gd name="connsiteX0" fmla="*/ 4826 w 30505"/>
              <a:gd name="connsiteY0" fmla="*/ 92 h 155847"/>
              <a:gd name="connsiteX1" fmla="*/ 1651 w 30505"/>
              <a:gd name="connsiteY1" fmla="*/ 69942 h 155847"/>
              <a:gd name="connsiteX2" fmla="*/ 23876 w 30505"/>
              <a:gd name="connsiteY2" fmla="*/ 104867 h 155847"/>
              <a:gd name="connsiteX3" fmla="*/ 20701 w 30505"/>
              <a:gd name="connsiteY3" fmla="*/ 155667 h 155847"/>
              <a:gd name="connsiteX4" fmla="*/ 30226 w 30505"/>
              <a:gd name="connsiteY4" fmla="*/ 85817 h 155847"/>
              <a:gd name="connsiteX5" fmla="*/ 4826 w 30505"/>
              <a:gd name="connsiteY5" fmla="*/ 92 h 15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05" h="155847">
                <a:moveTo>
                  <a:pt x="4826" y="92"/>
                </a:moveTo>
                <a:cubicBezTo>
                  <a:pt x="64" y="-2554"/>
                  <a:pt x="-1524" y="52480"/>
                  <a:pt x="1651" y="69942"/>
                </a:cubicBezTo>
                <a:cubicBezTo>
                  <a:pt x="4826" y="87405"/>
                  <a:pt x="20701" y="90580"/>
                  <a:pt x="23876" y="104867"/>
                </a:cubicBezTo>
                <a:cubicBezTo>
                  <a:pt x="27051" y="119154"/>
                  <a:pt x="19643" y="158842"/>
                  <a:pt x="20701" y="155667"/>
                </a:cubicBezTo>
                <a:cubicBezTo>
                  <a:pt x="21759" y="152492"/>
                  <a:pt x="32343" y="103809"/>
                  <a:pt x="30226" y="85817"/>
                </a:cubicBezTo>
                <a:cubicBezTo>
                  <a:pt x="28109" y="67825"/>
                  <a:pt x="9588" y="2738"/>
                  <a:pt x="4826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0" name="フリーフォーム 529">
            <a:extLst>
              <a:ext uri="{FF2B5EF4-FFF2-40B4-BE49-F238E27FC236}">
                <a16:creationId xmlns:a16="http://schemas.microsoft.com/office/drawing/2014/main" id="{E3CD5AA6-A966-A65A-4CEA-0EAA47416D0A}"/>
              </a:ext>
            </a:extLst>
          </p:cNvPr>
          <p:cNvSpPr/>
          <p:nvPr/>
        </p:nvSpPr>
        <p:spPr>
          <a:xfrm>
            <a:off x="4564229" y="2122106"/>
            <a:ext cx="87258" cy="60536"/>
          </a:xfrm>
          <a:custGeom>
            <a:avLst/>
            <a:gdLst>
              <a:gd name="connsiteX0" fmla="*/ 265 w 87258"/>
              <a:gd name="connsiteY0" fmla="*/ 125 h 60536"/>
              <a:gd name="connsiteX1" fmla="*/ 57415 w 87258"/>
              <a:gd name="connsiteY1" fmla="*/ 22350 h 60536"/>
              <a:gd name="connsiteX2" fmla="*/ 82815 w 87258"/>
              <a:gd name="connsiteY2" fmla="*/ 60450 h 60536"/>
              <a:gd name="connsiteX3" fmla="*/ 82815 w 87258"/>
              <a:gd name="connsiteY3" fmla="*/ 31875 h 60536"/>
              <a:gd name="connsiteX4" fmla="*/ 265 w 87258"/>
              <a:gd name="connsiteY4" fmla="*/ 125 h 6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58" h="60536">
                <a:moveTo>
                  <a:pt x="265" y="125"/>
                </a:moveTo>
                <a:cubicBezTo>
                  <a:pt x="-3968" y="-1462"/>
                  <a:pt x="43657" y="12296"/>
                  <a:pt x="57415" y="22350"/>
                </a:cubicBezTo>
                <a:cubicBezTo>
                  <a:pt x="71173" y="32404"/>
                  <a:pt x="78582" y="58863"/>
                  <a:pt x="82815" y="60450"/>
                </a:cubicBezTo>
                <a:cubicBezTo>
                  <a:pt x="87048" y="62037"/>
                  <a:pt x="90223" y="41400"/>
                  <a:pt x="82815" y="31875"/>
                </a:cubicBezTo>
                <a:cubicBezTo>
                  <a:pt x="75407" y="22350"/>
                  <a:pt x="4498" y="1712"/>
                  <a:pt x="265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1" name="フリーフォーム 530">
            <a:extLst>
              <a:ext uri="{FF2B5EF4-FFF2-40B4-BE49-F238E27FC236}">
                <a16:creationId xmlns:a16="http://schemas.microsoft.com/office/drawing/2014/main" id="{4ECC5356-98DD-31B1-4B76-FE615880EE07}"/>
              </a:ext>
            </a:extLst>
          </p:cNvPr>
          <p:cNvSpPr/>
          <p:nvPr/>
        </p:nvSpPr>
        <p:spPr>
          <a:xfrm>
            <a:off x="4735826" y="2140160"/>
            <a:ext cx="105119" cy="32957"/>
          </a:xfrm>
          <a:custGeom>
            <a:avLst/>
            <a:gdLst>
              <a:gd name="connsiteX0" fmla="*/ 118 w 105119"/>
              <a:gd name="connsiteY0" fmla="*/ 32871 h 32957"/>
              <a:gd name="connsiteX1" fmla="*/ 57268 w 105119"/>
              <a:gd name="connsiteY1" fmla="*/ 1121 h 32957"/>
              <a:gd name="connsiteX2" fmla="*/ 104893 w 105119"/>
              <a:gd name="connsiteY2" fmla="*/ 7471 h 32957"/>
              <a:gd name="connsiteX3" fmla="*/ 73143 w 105119"/>
              <a:gd name="connsiteY3" fmla="*/ 10646 h 32957"/>
              <a:gd name="connsiteX4" fmla="*/ 118 w 105119"/>
              <a:gd name="connsiteY4" fmla="*/ 32871 h 3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19" h="32957">
                <a:moveTo>
                  <a:pt x="118" y="32871"/>
                </a:moveTo>
                <a:cubicBezTo>
                  <a:pt x="-2528" y="31283"/>
                  <a:pt x="39806" y="5354"/>
                  <a:pt x="57268" y="1121"/>
                </a:cubicBezTo>
                <a:cubicBezTo>
                  <a:pt x="74730" y="-3112"/>
                  <a:pt x="102247" y="5883"/>
                  <a:pt x="104893" y="7471"/>
                </a:cubicBezTo>
                <a:cubicBezTo>
                  <a:pt x="107539" y="9058"/>
                  <a:pt x="86372" y="7471"/>
                  <a:pt x="73143" y="10646"/>
                </a:cubicBezTo>
                <a:cubicBezTo>
                  <a:pt x="59914" y="13821"/>
                  <a:pt x="2764" y="34459"/>
                  <a:pt x="118" y="32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2" name="フリーフォーム 531">
            <a:extLst>
              <a:ext uri="{FF2B5EF4-FFF2-40B4-BE49-F238E27FC236}">
                <a16:creationId xmlns:a16="http://schemas.microsoft.com/office/drawing/2014/main" id="{E4E99DA0-196C-6FE2-7680-218AEFDAC5C0}"/>
              </a:ext>
            </a:extLst>
          </p:cNvPr>
          <p:cNvSpPr/>
          <p:nvPr/>
        </p:nvSpPr>
        <p:spPr>
          <a:xfrm>
            <a:off x="4782592" y="1484017"/>
            <a:ext cx="93098" cy="162133"/>
          </a:xfrm>
          <a:custGeom>
            <a:avLst/>
            <a:gdLst>
              <a:gd name="connsiteX0" fmla="*/ 93052 w 93098"/>
              <a:gd name="connsiteY0" fmla="*/ 39 h 162133"/>
              <a:gd name="connsiteX1" fmla="*/ 13677 w 93098"/>
              <a:gd name="connsiteY1" fmla="*/ 107989 h 162133"/>
              <a:gd name="connsiteX2" fmla="*/ 32727 w 93098"/>
              <a:gd name="connsiteY2" fmla="*/ 161964 h 162133"/>
              <a:gd name="connsiteX3" fmla="*/ 977 w 93098"/>
              <a:gd name="connsiteY3" fmla="*/ 120689 h 162133"/>
              <a:gd name="connsiteX4" fmla="*/ 93052 w 93098"/>
              <a:gd name="connsiteY4" fmla="*/ 39 h 1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98" h="162133">
                <a:moveTo>
                  <a:pt x="93052" y="39"/>
                </a:moveTo>
                <a:cubicBezTo>
                  <a:pt x="95169" y="-2078"/>
                  <a:pt x="23731" y="81002"/>
                  <a:pt x="13677" y="107989"/>
                </a:cubicBezTo>
                <a:cubicBezTo>
                  <a:pt x="3623" y="134977"/>
                  <a:pt x="34844" y="159847"/>
                  <a:pt x="32727" y="161964"/>
                </a:cubicBezTo>
                <a:cubicBezTo>
                  <a:pt x="30610" y="164081"/>
                  <a:pt x="-6431" y="146089"/>
                  <a:pt x="977" y="120689"/>
                </a:cubicBezTo>
                <a:cubicBezTo>
                  <a:pt x="8385" y="95289"/>
                  <a:pt x="90935" y="2156"/>
                  <a:pt x="93052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3" name="フリーフォーム 532">
            <a:extLst>
              <a:ext uri="{FF2B5EF4-FFF2-40B4-BE49-F238E27FC236}">
                <a16:creationId xmlns:a16="http://schemas.microsoft.com/office/drawing/2014/main" id="{8ECBC1F9-1D7A-2946-3E51-1334997B5B77}"/>
              </a:ext>
            </a:extLst>
          </p:cNvPr>
          <p:cNvSpPr/>
          <p:nvPr/>
        </p:nvSpPr>
        <p:spPr>
          <a:xfrm>
            <a:off x="4201896" y="1613974"/>
            <a:ext cx="397724" cy="137274"/>
          </a:xfrm>
          <a:custGeom>
            <a:avLst/>
            <a:gdLst>
              <a:gd name="connsiteX0" fmla="*/ 13348 w 397724"/>
              <a:gd name="connsiteY0" fmla="*/ 257 h 137274"/>
              <a:gd name="connsiteX1" fmla="*/ 210198 w 397724"/>
              <a:gd name="connsiteY1" fmla="*/ 9782 h 137274"/>
              <a:gd name="connsiteX2" fmla="*/ 289573 w 397724"/>
              <a:gd name="connsiteY2" fmla="*/ 12957 h 137274"/>
              <a:gd name="connsiteX3" fmla="*/ 372123 w 397724"/>
              <a:gd name="connsiteY3" fmla="*/ 47882 h 137274"/>
              <a:gd name="connsiteX4" fmla="*/ 397523 w 397724"/>
              <a:gd name="connsiteY4" fmla="*/ 133607 h 137274"/>
              <a:gd name="connsiteX5" fmla="*/ 378473 w 397724"/>
              <a:gd name="connsiteY5" fmla="*/ 114557 h 137274"/>
              <a:gd name="connsiteX6" fmla="*/ 292748 w 397724"/>
              <a:gd name="connsiteY6" fmla="*/ 51057 h 137274"/>
              <a:gd name="connsiteX7" fmla="*/ 308623 w 397724"/>
              <a:gd name="connsiteY7" fmla="*/ 63757 h 137274"/>
              <a:gd name="connsiteX8" fmla="*/ 232423 w 397724"/>
              <a:gd name="connsiteY8" fmla="*/ 28832 h 137274"/>
              <a:gd name="connsiteX9" fmla="*/ 168923 w 397724"/>
              <a:gd name="connsiteY9" fmla="*/ 28832 h 137274"/>
              <a:gd name="connsiteX10" fmla="*/ 648 w 397724"/>
              <a:gd name="connsiteY10" fmla="*/ 60582 h 137274"/>
              <a:gd name="connsiteX11" fmla="*/ 108598 w 397724"/>
              <a:gd name="connsiteY11" fmla="*/ 22482 h 137274"/>
              <a:gd name="connsiteX12" fmla="*/ 13348 w 397724"/>
              <a:gd name="connsiteY12" fmla="*/ 257 h 13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7724" h="137274">
                <a:moveTo>
                  <a:pt x="13348" y="257"/>
                </a:moveTo>
                <a:cubicBezTo>
                  <a:pt x="30281" y="-1860"/>
                  <a:pt x="210198" y="9782"/>
                  <a:pt x="210198" y="9782"/>
                </a:cubicBezTo>
                <a:cubicBezTo>
                  <a:pt x="256235" y="11899"/>
                  <a:pt x="262586" y="6607"/>
                  <a:pt x="289573" y="12957"/>
                </a:cubicBezTo>
                <a:cubicBezTo>
                  <a:pt x="316560" y="19307"/>
                  <a:pt x="354131" y="27774"/>
                  <a:pt x="372123" y="47882"/>
                </a:cubicBezTo>
                <a:cubicBezTo>
                  <a:pt x="390115" y="67990"/>
                  <a:pt x="397523" y="133607"/>
                  <a:pt x="397523" y="133607"/>
                </a:cubicBezTo>
                <a:cubicBezTo>
                  <a:pt x="398581" y="144719"/>
                  <a:pt x="395935" y="128315"/>
                  <a:pt x="378473" y="114557"/>
                </a:cubicBezTo>
                <a:cubicBezTo>
                  <a:pt x="361011" y="100799"/>
                  <a:pt x="292748" y="51057"/>
                  <a:pt x="292748" y="51057"/>
                </a:cubicBezTo>
                <a:cubicBezTo>
                  <a:pt x="281106" y="42590"/>
                  <a:pt x="318677" y="67461"/>
                  <a:pt x="308623" y="63757"/>
                </a:cubicBezTo>
                <a:cubicBezTo>
                  <a:pt x="298569" y="60053"/>
                  <a:pt x="255706" y="34653"/>
                  <a:pt x="232423" y="28832"/>
                </a:cubicBezTo>
                <a:cubicBezTo>
                  <a:pt x="209140" y="23011"/>
                  <a:pt x="207552" y="23540"/>
                  <a:pt x="168923" y="28832"/>
                </a:cubicBezTo>
                <a:cubicBezTo>
                  <a:pt x="130294" y="34124"/>
                  <a:pt x="10702" y="61640"/>
                  <a:pt x="648" y="60582"/>
                </a:cubicBezTo>
                <a:cubicBezTo>
                  <a:pt x="-9406" y="59524"/>
                  <a:pt x="100661" y="31478"/>
                  <a:pt x="108598" y="22482"/>
                </a:cubicBezTo>
                <a:cubicBezTo>
                  <a:pt x="116536" y="13486"/>
                  <a:pt x="-3585" y="2374"/>
                  <a:pt x="13348" y="25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4" name="フリーフォーム 533">
            <a:extLst>
              <a:ext uri="{FF2B5EF4-FFF2-40B4-BE49-F238E27FC236}">
                <a16:creationId xmlns:a16="http://schemas.microsoft.com/office/drawing/2014/main" id="{AA1DAA2A-8374-C695-B364-AB8B932977F7}"/>
              </a:ext>
            </a:extLst>
          </p:cNvPr>
          <p:cNvSpPr/>
          <p:nvPr/>
        </p:nvSpPr>
        <p:spPr>
          <a:xfrm>
            <a:off x="4526355" y="1747465"/>
            <a:ext cx="29478" cy="178062"/>
          </a:xfrm>
          <a:custGeom>
            <a:avLst/>
            <a:gdLst>
              <a:gd name="connsiteX0" fmla="*/ 15914 w 29478"/>
              <a:gd name="connsiteY0" fmla="*/ 116 h 178062"/>
              <a:gd name="connsiteX1" fmla="*/ 22264 w 29478"/>
              <a:gd name="connsiteY1" fmla="*/ 89016 h 178062"/>
              <a:gd name="connsiteX2" fmla="*/ 39 w 29478"/>
              <a:gd name="connsiteY2" fmla="*/ 177916 h 178062"/>
              <a:gd name="connsiteX3" fmla="*/ 28614 w 29478"/>
              <a:gd name="connsiteY3" fmla="*/ 108066 h 178062"/>
              <a:gd name="connsiteX4" fmla="*/ 15914 w 29478"/>
              <a:gd name="connsiteY4" fmla="*/ 116 h 17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78" h="178062">
                <a:moveTo>
                  <a:pt x="15914" y="116"/>
                </a:moveTo>
                <a:cubicBezTo>
                  <a:pt x="14856" y="-3059"/>
                  <a:pt x="24910" y="59383"/>
                  <a:pt x="22264" y="89016"/>
                </a:cubicBezTo>
                <a:cubicBezTo>
                  <a:pt x="19618" y="118649"/>
                  <a:pt x="-1019" y="174741"/>
                  <a:pt x="39" y="177916"/>
                </a:cubicBezTo>
                <a:cubicBezTo>
                  <a:pt x="1097" y="181091"/>
                  <a:pt x="23852" y="131878"/>
                  <a:pt x="28614" y="108066"/>
                </a:cubicBezTo>
                <a:cubicBezTo>
                  <a:pt x="33376" y="84254"/>
                  <a:pt x="16972" y="3291"/>
                  <a:pt x="15914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5" name="フリーフォーム 534">
            <a:extLst>
              <a:ext uri="{FF2B5EF4-FFF2-40B4-BE49-F238E27FC236}">
                <a16:creationId xmlns:a16="http://schemas.microsoft.com/office/drawing/2014/main" id="{BE00E4D5-2297-DD2B-6C50-9EA3CAD4AD8E}"/>
              </a:ext>
            </a:extLst>
          </p:cNvPr>
          <p:cNvSpPr/>
          <p:nvPr/>
        </p:nvSpPr>
        <p:spPr>
          <a:xfrm>
            <a:off x="4424769" y="2020627"/>
            <a:ext cx="114344" cy="212731"/>
          </a:xfrm>
          <a:custGeom>
            <a:avLst/>
            <a:gdLst>
              <a:gd name="connsiteX0" fmla="*/ 114325 w 114344"/>
              <a:gd name="connsiteY0" fmla="*/ 4 h 212731"/>
              <a:gd name="connsiteX1" fmla="*/ 54000 w 114344"/>
              <a:gd name="connsiteY1" fmla="*/ 85729 h 212731"/>
              <a:gd name="connsiteX2" fmla="*/ 25 w 114344"/>
              <a:gd name="connsiteY2" fmla="*/ 212729 h 212731"/>
              <a:gd name="connsiteX3" fmla="*/ 47650 w 114344"/>
              <a:gd name="connsiteY3" fmla="*/ 88904 h 212731"/>
              <a:gd name="connsiteX4" fmla="*/ 114325 w 114344"/>
              <a:gd name="connsiteY4" fmla="*/ 4 h 21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44" h="212731">
                <a:moveTo>
                  <a:pt x="114325" y="4"/>
                </a:moveTo>
                <a:cubicBezTo>
                  <a:pt x="115383" y="-525"/>
                  <a:pt x="73050" y="50275"/>
                  <a:pt x="54000" y="85729"/>
                </a:cubicBezTo>
                <a:cubicBezTo>
                  <a:pt x="34950" y="121183"/>
                  <a:pt x="1083" y="212200"/>
                  <a:pt x="25" y="212729"/>
                </a:cubicBezTo>
                <a:cubicBezTo>
                  <a:pt x="-1033" y="213258"/>
                  <a:pt x="31246" y="121712"/>
                  <a:pt x="47650" y="88904"/>
                </a:cubicBezTo>
                <a:cubicBezTo>
                  <a:pt x="64054" y="56096"/>
                  <a:pt x="113267" y="533"/>
                  <a:pt x="11432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6" name="フリーフォーム 535">
            <a:extLst>
              <a:ext uri="{FF2B5EF4-FFF2-40B4-BE49-F238E27FC236}">
                <a16:creationId xmlns:a16="http://schemas.microsoft.com/office/drawing/2014/main" id="{EA3F34B5-CDC0-241F-110E-713098086F97}"/>
              </a:ext>
            </a:extLst>
          </p:cNvPr>
          <p:cNvSpPr/>
          <p:nvPr/>
        </p:nvSpPr>
        <p:spPr>
          <a:xfrm>
            <a:off x="4729505" y="1591926"/>
            <a:ext cx="28831" cy="225570"/>
          </a:xfrm>
          <a:custGeom>
            <a:avLst/>
            <a:gdLst>
              <a:gd name="connsiteX0" fmla="*/ 89 w 28831"/>
              <a:gd name="connsiteY0" fmla="*/ 80 h 225570"/>
              <a:gd name="connsiteX1" fmla="*/ 19139 w 28831"/>
              <a:gd name="connsiteY1" fmla="*/ 98505 h 225570"/>
              <a:gd name="connsiteX2" fmla="*/ 3264 w 28831"/>
              <a:gd name="connsiteY2" fmla="*/ 225505 h 225570"/>
              <a:gd name="connsiteX3" fmla="*/ 28664 w 28831"/>
              <a:gd name="connsiteY3" fmla="*/ 114380 h 225570"/>
              <a:gd name="connsiteX4" fmla="*/ 89 w 28831"/>
              <a:gd name="connsiteY4" fmla="*/ 80 h 22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1" h="225570">
                <a:moveTo>
                  <a:pt x="89" y="80"/>
                </a:moveTo>
                <a:cubicBezTo>
                  <a:pt x="-1499" y="-2566"/>
                  <a:pt x="18610" y="60934"/>
                  <a:pt x="19139" y="98505"/>
                </a:cubicBezTo>
                <a:cubicBezTo>
                  <a:pt x="19668" y="136076"/>
                  <a:pt x="1677" y="222859"/>
                  <a:pt x="3264" y="225505"/>
                </a:cubicBezTo>
                <a:cubicBezTo>
                  <a:pt x="4852" y="228151"/>
                  <a:pt x="26018" y="150363"/>
                  <a:pt x="28664" y="114380"/>
                </a:cubicBezTo>
                <a:cubicBezTo>
                  <a:pt x="31310" y="78397"/>
                  <a:pt x="1677" y="2726"/>
                  <a:pt x="89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7" name="フリーフォーム 536">
            <a:extLst>
              <a:ext uri="{FF2B5EF4-FFF2-40B4-BE49-F238E27FC236}">
                <a16:creationId xmlns:a16="http://schemas.microsoft.com/office/drawing/2014/main" id="{EABF5AFA-A0DE-ACD7-5488-73A993C1AC24}"/>
              </a:ext>
            </a:extLst>
          </p:cNvPr>
          <p:cNvSpPr/>
          <p:nvPr/>
        </p:nvSpPr>
        <p:spPr>
          <a:xfrm>
            <a:off x="4813260" y="1528262"/>
            <a:ext cx="184438" cy="225972"/>
          </a:xfrm>
          <a:custGeom>
            <a:avLst/>
            <a:gdLst>
              <a:gd name="connsiteX0" fmla="*/ 84609 w 184438"/>
              <a:gd name="connsiteY0" fmla="*/ 244 h 225972"/>
              <a:gd name="connsiteX1" fmla="*/ 11584 w 184438"/>
              <a:gd name="connsiteY1" fmla="*/ 108194 h 225972"/>
              <a:gd name="connsiteX2" fmla="*/ 5234 w 184438"/>
              <a:gd name="connsiteY2" fmla="*/ 149469 h 225972"/>
              <a:gd name="connsiteX3" fmla="*/ 62384 w 184438"/>
              <a:gd name="connsiteY3" fmla="*/ 225669 h 225972"/>
              <a:gd name="connsiteX4" fmla="*/ 5234 w 184438"/>
              <a:gd name="connsiteY4" fmla="*/ 174869 h 225972"/>
              <a:gd name="connsiteX5" fmla="*/ 122709 w 184438"/>
              <a:gd name="connsiteY5" fmla="*/ 143119 h 225972"/>
              <a:gd name="connsiteX6" fmla="*/ 30634 w 184438"/>
              <a:gd name="connsiteY6" fmla="*/ 143119 h 225972"/>
              <a:gd name="connsiteX7" fmla="*/ 116359 w 184438"/>
              <a:gd name="connsiteY7" fmla="*/ 76444 h 225972"/>
              <a:gd name="connsiteX8" fmla="*/ 183034 w 184438"/>
              <a:gd name="connsiteY8" fmla="*/ 25644 h 225972"/>
              <a:gd name="connsiteX9" fmla="*/ 52859 w 184438"/>
              <a:gd name="connsiteY9" fmla="*/ 76444 h 225972"/>
              <a:gd name="connsiteX10" fmla="*/ 84609 w 184438"/>
              <a:gd name="connsiteY10" fmla="*/ 244 h 22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438" h="225972">
                <a:moveTo>
                  <a:pt x="84609" y="244"/>
                </a:moveTo>
                <a:cubicBezTo>
                  <a:pt x="77730" y="5536"/>
                  <a:pt x="24813" y="83323"/>
                  <a:pt x="11584" y="108194"/>
                </a:cubicBezTo>
                <a:cubicBezTo>
                  <a:pt x="-1645" y="133065"/>
                  <a:pt x="-3233" y="129890"/>
                  <a:pt x="5234" y="149469"/>
                </a:cubicBezTo>
                <a:cubicBezTo>
                  <a:pt x="13701" y="169048"/>
                  <a:pt x="62384" y="221436"/>
                  <a:pt x="62384" y="225669"/>
                </a:cubicBezTo>
                <a:cubicBezTo>
                  <a:pt x="62384" y="229902"/>
                  <a:pt x="-4820" y="188627"/>
                  <a:pt x="5234" y="174869"/>
                </a:cubicBezTo>
                <a:cubicBezTo>
                  <a:pt x="15288" y="161111"/>
                  <a:pt x="118476" y="148411"/>
                  <a:pt x="122709" y="143119"/>
                </a:cubicBezTo>
                <a:cubicBezTo>
                  <a:pt x="126942" y="137827"/>
                  <a:pt x="31692" y="154231"/>
                  <a:pt x="30634" y="143119"/>
                </a:cubicBezTo>
                <a:cubicBezTo>
                  <a:pt x="29576" y="132007"/>
                  <a:pt x="116359" y="76444"/>
                  <a:pt x="116359" y="76444"/>
                </a:cubicBezTo>
                <a:cubicBezTo>
                  <a:pt x="141759" y="56865"/>
                  <a:pt x="193617" y="25644"/>
                  <a:pt x="183034" y="25644"/>
                </a:cubicBezTo>
                <a:cubicBezTo>
                  <a:pt x="172451" y="25644"/>
                  <a:pt x="69792" y="75386"/>
                  <a:pt x="52859" y="76444"/>
                </a:cubicBezTo>
                <a:cubicBezTo>
                  <a:pt x="35926" y="77502"/>
                  <a:pt x="91488" y="-5048"/>
                  <a:pt x="84609" y="24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8" name="フリーフォーム 537">
            <a:extLst>
              <a:ext uri="{FF2B5EF4-FFF2-40B4-BE49-F238E27FC236}">
                <a16:creationId xmlns:a16="http://schemas.microsoft.com/office/drawing/2014/main" id="{581331DF-9B83-8E6C-00E5-5A5BC365DD0D}"/>
              </a:ext>
            </a:extLst>
          </p:cNvPr>
          <p:cNvSpPr/>
          <p:nvPr/>
        </p:nvSpPr>
        <p:spPr>
          <a:xfrm>
            <a:off x="4875616" y="2026948"/>
            <a:ext cx="124805" cy="158936"/>
          </a:xfrm>
          <a:custGeom>
            <a:avLst/>
            <a:gdLst>
              <a:gd name="connsiteX0" fmla="*/ 28 w 124805"/>
              <a:gd name="connsiteY0" fmla="*/ 33 h 158936"/>
              <a:gd name="connsiteX1" fmla="*/ 73053 w 124805"/>
              <a:gd name="connsiteY1" fmla="*/ 120683 h 158936"/>
              <a:gd name="connsiteX2" fmla="*/ 123853 w 124805"/>
              <a:gd name="connsiteY2" fmla="*/ 142908 h 158936"/>
              <a:gd name="connsiteX3" fmla="*/ 28603 w 124805"/>
              <a:gd name="connsiteY3" fmla="*/ 158783 h 158936"/>
              <a:gd name="connsiteX4" fmla="*/ 63528 w 124805"/>
              <a:gd name="connsiteY4" fmla="*/ 133383 h 158936"/>
              <a:gd name="connsiteX5" fmla="*/ 28 w 124805"/>
              <a:gd name="connsiteY5" fmla="*/ 33 h 15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805" h="158936">
                <a:moveTo>
                  <a:pt x="28" y="33"/>
                </a:moveTo>
                <a:cubicBezTo>
                  <a:pt x="1616" y="-2084"/>
                  <a:pt x="52416" y="96871"/>
                  <a:pt x="73053" y="120683"/>
                </a:cubicBezTo>
                <a:cubicBezTo>
                  <a:pt x="93690" y="144495"/>
                  <a:pt x="131261" y="136558"/>
                  <a:pt x="123853" y="142908"/>
                </a:cubicBezTo>
                <a:cubicBezTo>
                  <a:pt x="116445" y="149258"/>
                  <a:pt x="38657" y="160370"/>
                  <a:pt x="28603" y="158783"/>
                </a:cubicBezTo>
                <a:cubicBezTo>
                  <a:pt x="18549" y="157196"/>
                  <a:pt x="62470" y="157725"/>
                  <a:pt x="63528" y="133383"/>
                </a:cubicBezTo>
                <a:cubicBezTo>
                  <a:pt x="64586" y="109041"/>
                  <a:pt x="-1560" y="2150"/>
                  <a:pt x="28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9" name="フリーフォーム 538">
            <a:extLst>
              <a:ext uri="{FF2B5EF4-FFF2-40B4-BE49-F238E27FC236}">
                <a16:creationId xmlns:a16="http://schemas.microsoft.com/office/drawing/2014/main" id="{706967FB-71DB-6A38-15C3-EF582B5CE24D}"/>
              </a:ext>
            </a:extLst>
          </p:cNvPr>
          <p:cNvSpPr/>
          <p:nvPr/>
        </p:nvSpPr>
        <p:spPr>
          <a:xfrm>
            <a:off x="4650190" y="2258737"/>
            <a:ext cx="31856" cy="107998"/>
          </a:xfrm>
          <a:custGeom>
            <a:avLst/>
            <a:gdLst>
              <a:gd name="connsiteX0" fmla="*/ 28604 w 31856"/>
              <a:gd name="connsiteY0" fmla="*/ 19 h 107998"/>
              <a:gd name="connsiteX1" fmla="*/ 9554 w 31856"/>
              <a:gd name="connsiteY1" fmla="*/ 63519 h 107998"/>
              <a:gd name="connsiteX2" fmla="*/ 31779 w 31856"/>
              <a:gd name="connsiteY2" fmla="*/ 107969 h 107998"/>
              <a:gd name="connsiteX3" fmla="*/ 29 w 31856"/>
              <a:gd name="connsiteY3" fmla="*/ 57169 h 107998"/>
              <a:gd name="connsiteX4" fmla="*/ 28604 w 31856"/>
              <a:gd name="connsiteY4" fmla="*/ 19 h 10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56" h="107998">
                <a:moveTo>
                  <a:pt x="28604" y="19"/>
                </a:moveTo>
                <a:cubicBezTo>
                  <a:pt x="30192" y="1077"/>
                  <a:pt x="9025" y="45527"/>
                  <a:pt x="9554" y="63519"/>
                </a:cubicBezTo>
                <a:cubicBezTo>
                  <a:pt x="10083" y="81511"/>
                  <a:pt x="33367" y="109027"/>
                  <a:pt x="31779" y="107969"/>
                </a:cubicBezTo>
                <a:cubicBezTo>
                  <a:pt x="30191" y="106911"/>
                  <a:pt x="1087" y="73573"/>
                  <a:pt x="29" y="57169"/>
                </a:cubicBezTo>
                <a:cubicBezTo>
                  <a:pt x="-1029" y="40765"/>
                  <a:pt x="27016" y="-1039"/>
                  <a:pt x="28604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0" name="フリーフォーム 539">
            <a:extLst>
              <a:ext uri="{FF2B5EF4-FFF2-40B4-BE49-F238E27FC236}">
                <a16:creationId xmlns:a16="http://schemas.microsoft.com/office/drawing/2014/main" id="{28A3AB8A-A038-2BEA-F5C5-15E21B94FD1E}"/>
              </a:ext>
            </a:extLst>
          </p:cNvPr>
          <p:cNvSpPr/>
          <p:nvPr/>
        </p:nvSpPr>
        <p:spPr>
          <a:xfrm>
            <a:off x="4716853" y="2246053"/>
            <a:ext cx="25646" cy="117489"/>
          </a:xfrm>
          <a:custGeom>
            <a:avLst/>
            <a:gdLst>
              <a:gd name="connsiteX0" fmla="*/ 3216 w 25646"/>
              <a:gd name="connsiteY0" fmla="*/ 3 h 117489"/>
              <a:gd name="connsiteX1" fmla="*/ 19091 w 25646"/>
              <a:gd name="connsiteY1" fmla="*/ 82553 h 117489"/>
              <a:gd name="connsiteX2" fmla="*/ 41 w 25646"/>
              <a:gd name="connsiteY2" fmla="*/ 117478 h 117489"/>
              <a:gd name="connsiteX3" fmla="*/ 25441 w 25646"/>
              <a:gd name="connsiteY3" fmla="*/ 85728 h 117489"/>
              <a:gd name="connsiteX4" fmla="*/ 3216 w 25646"/>
              <a:gd name="connsiteY4" fmla="*/ 3 h 11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46" h="117489">
                <a:moveTo>
                  <a:pt x="3216" y="3"/>
                </a:moveTo>
                <a:cubicBezTo>
                  <a:pt x="2158" y="-526"/>
                  <a:pt x="19620" y="62974"/>
                  <a:pt x="19091" y="82553"/>
                </a:cubicBezTo>
                <a:cubicBezTo>
                  <a:pt x="18562" y="102132"/>
                  <a:pt x="-1017" y="116949"/>
                  <a:pt x="41" y="117478"/>
                </a:cubicBezTo>
                <a:cubicBezTo>
                  <a:pt x="1099" y="118007"/>
                  <a:pt x="22795" y="99486"/>
                  <a:pt x="25441" y="85728"/>
                </a:cubicBezTo>
                <a:cubicBezTo>
                  <a:pt x="28087" y="71970"/>
                  <a:pt x="4274" y="532"/>
                  <a:pt x="321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1" name="フリーフォーム 540">
            <a:extLst>
              <a:ext uri="{FF2B5EF4-FFF2-40B4-BE49-F238E27FC236}">
                <a16:creationId xmlns:a16="http://schemas.microsoft.com/office/drawing/2014/main" id="{FAD246F7-7A06-F842-303F-CF26DB5B2EEC}"/>
              </a:ext>
            </a:extLst>
          </p:cNvPr>
          <p:cNvSpPr/>
          <p:nvPr/>
        </p:nvSpPr>
        <p:spPr>
          <a:xfrm>
            <a:off x="4399259" y="2410451"/>
            <a:ext cx="292235" cy="51532"/>
          </a:xfrm>
          <a:custGeom>
            <a:avLst/>
            <a:gdLst>
              <a:gd name="connsiteX0" fmla="*/ 135 w 292235"/>
              <a:gd name="connsiteY0" fmla="*/ 51505 h 51532"/>
              <a:gd name="connsiteX1" fmla="*/ 117610 w 292235"/>
              <a:gd name="connsiteY1" fmla="*/ 10230 h 51532"/>
              <a:gd name="connsiteX2" fmla="*/ 152535 w 292235"/>
              <a:gd name="connsiteY2" fmla="*/ 705 h 51532"/>
              <a:gd name="connsiteX3" fmla="*/ 212860 w 292235"/>
              <a:gd name="connsiteY3" fmla="*/ 705 h 51532"/>
              <a:gd name="connsiteX4" fmla="*/ 292235 w 292235"/>
              <a:gd name="connsiteY4" fmla="*/ 705 h 51532"/>
              <a:gd name="connsiteX5" fmla="*/ 184285 w 292235"/>
              <a:gd name="connsiteY5" fmla="*/ 3880 h 51532"/>
              <a:gd name="connsiteX6" fmla="*/ 171585 w 292235"/>
              <a:gd name="connsiteY6" fmla="*/ 3880 h 51532"/>
              <a:gd name="connsiteX7" fmla="*/ 143010 w 292235"/>
              <a:gd name="connsiteY7" fmla="*/ 16580 h 51532"/>
              <a:gd name="connsiteX8" fmla="*/ 135 w 292235"/>
              <a:gd name="connsiteY8" fmla="*/ 51505 h 5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235" h="51532">
                <a:moveTo>
                  <a:pt x="135" y="51505"/>
                </a:moveTo>
                <a:cubicBezTo>
                  <a:pt x="-4098" y="50447"/>
                  <a:pt x="92210" y="18697"/>
                  <a:pt x="117610" y="10230"/>
                </a:cubicBezTo>
                <a:cubicBezTo>
                  <a:pt x="143010" y="1763"/>
                  <a:pt x="136660" y="2292"/>
                  <a:pt x="152535" y="705"/>
                </a:cubicBezTo>
                <a:cubicBezTo>
                  <a:pt x="168410" y="-883"/>
                  <a:pt x="212860" y="705"/>
                  <a:pt x="212860" y="705"/>
                </a:cubicBezTo>
                <a:lnTo>
                  <a:pt x="292235" y="705"/>
                </a:lnTo>
                <a:cubicBezTo>
                  <a:pt x="287473" y="1234"/>
                  <a:pt x="184285" y="3880"/>
                  <a:pt x="184285" y="3880"/>
                </a:cubicBezTo>
                <a:cubicBezTo>
                  <a:pt x="164177" y="4409"/>
                  <a:pt x="178464" y="1763"/>
                  <a:pt x="171585" y="3880"/>
                </a:cubicBezTo>
                <a:cubicBezTo>
                  <a:pt x="164706" y="5997"/>
                  <a:pt x="164706" y="10230"/>
                  <a:pt x="143010" y="16580"/>
                </a:cubicBezTo>
                <a:cubicBezTo>
                  <a:pt x="121314" y="22930"/>
                  <a:pt x="4368" y="52563"/>
                  <a:pt x="135" y="51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2" name="フリーフォーム 541">
            <a:extLst>
              <a:ext uri="{FF2B5EF4-FFF2-40B4-BE49-F238E27FC236}">
                <a16:creationId xmlns:a16="http://schemas.microsoft.com/office/drawing/2014/main" id="{324B5183-830A-D858-ADB1-C20A199DDBD0}"/>
              </a:ext>
            </a:extLst>
          </p:cNvPr>
          <p:cNvSpPr/>
          <p:nvPr/>
        </p:nvSpPr>
        <p:spPr>
          <a:xfrm>
            <a:off x="4691454" y="2395204"/>
            <a:ext cx="114410" cy="22698"/>
          </a:xfrm>
          <a:custGeom>
            <a:avLst/>
            <a:gdLst>
              <a:gd name="connsiteX0" fmla="*/ 40 w 114410"/>
              <a:gd name="connsiteY0" fmla="*/ 22302 h 22698"/>
              <a:gd name="connsiteX1" fmla="*/ 63540 w 114410"/>
              <a:gd name="connsiteY1" fmla="*/ 12777 h 22698"/>
              <a:gd name="connsiteX2" fmla="*/ 114340 w 114410"/>
              <a:gd name="connsiteY2" fmla="*/ 77 h 22698"/>
              <a:gd name="connsiteX3" fmla="*/ 73065 w 114410"/>
              <a:gd name="connsiteY3" fmla="*/ 19127 h 22698"/>
              <a:gd name="connsiteX4" fmla="*/ 40 w 114410"/>
              <a:gd name="connsiteY4" fmla="*/ 22302 h 2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10" h="22698">
                <a:moveTo>
                  <a:pt x="40" y="22302"/>
                </a:moveTo>
                <a:cubicBezTo>
                  <a:pt x="-1548" y="21244"/>
                  <a:pt x="44490" y="16481"/>
                  <a:pt x="63540" y="12777"/>
                </a:cubicBezTo>
                <a:cubicBezTo>
                  <a:pt x="82590" y="9073"/>
                  <a:pt x="112752" y="-981"/>
                  <a:pt x="114340" y="77"/>
                </a:cubicBezTo>
                <a:cubicBezTo>
                  <a:pt x="115928" y="1135"/>
                  <a:pt x="90528" y="15952"/>
                  <a:pt x="73065" y="19127"/>
                </a:cubicBezTo>
                <a:cubicBezTo>
                  <a:pt x="55603" y="22302"/>
                  <a:pt x="1628" y="23360"/>
                  <a:pt x="40" y="22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3" name="フリーフォーム 542">
            <a:extLst>
              <a:ext uri="{FF2B5EF4-FFF2-40B4-BE49-F238E27FC236}">
                <a16:creationId xmlns:a16="http://schemas.microsoft.com/office/drawing/2014/main" id="{5D9EE601-5B81-2AFC-DEC5-C20493276D5A}"/>
              </a:ext>
            </a:extLst>
          </p:cNvPr>
          <p:cNvSpPr/>
          <p:nvPr/>
        </p:nvSpPr>
        <p:spPr>
          <a:xfrm>
            <a:off x="4815043" y="2398451"/>
            <a:ext cx="181534" cy="71506"/>
          </a:xfrm>
          <a:custGeom>
            <a:avLst/>
            <a:gdLst>
              <a:gd name="connsiteX0" fmla="*/ 276 w 181534"/>
              <a:gd name="connsiteY0" fmla="*/ 5 h 71506"/>
              <a:gd name="connsiteX1" fmla="*/ 79651 w 181534"/>
              <a:gd name="connsiteY1" fmla="*/ 47630 h 71506"/>
              <a:gd name="connsiteX2" fmla="*/ 181251 w 181534"/>
              <a:gd name="connsiteY2" fmla="*/ 66680 h 71506"/>
              <a:gd name="connsiteX3" fmla="*/ 108226 w 181534"/>
              <a:gd name="connsiteY3" fmla="*/ 69855 h 71506"/>
              <a:gd name="connsiteX4" fmla="*/ 54251 w 181534"/>
              <a:gd name="connsiteY4" fmla="*/ 44455 h 71506"/>
              <a:gd name="connsiteX5" fmla="*/ 276 w 181534"/>
              <a:gd name="connsiteY5" fmla="*/ 5 h 71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534" h="71506">
                <a:moveTo>
                  <a:pt x="276" y="5"/>
                </a:moveTo>
                <a:cubicBezTo>
                  <a:pt x="4509" y="534"/>
                  <a:pt x="49489" y="36518"/>
                  <a:pt x="79651" y="47630"/>
                </a:cubicBezTo>
                <a:cubicBezTo>
                  <a:pt x="109813" y="58742"/>
                  <a:pt x="176489" y="62976"/>
                  <a:pt x="181251" y="66680"/>
                </a:cubicBezTo>
                <a:cubicBezTo>
                  <a:pt x="186013" y="70384"/>
                  <a:pt x="129393" y="73559"/>
                  <a:pt x="108226" y="69855"/>
                </a:cubicBezTo>
                <a:cubicBezTo>
                  <a:pt x="87059" y="66151"/>
                  <a:pt x="66951" y="51334"/>
                  <a:pt x="54251" y="44455"/>
                </a:cubicBezTo>
                <a:cubicBezTo>
                  <a:pt x="41551" y="37576"/>
                  <a:pt x="-3957" y="-524"/>
                  <a:pt x="27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4" name="フリーフォーム 543">
            <a:extLst>
              <a:ext uri="{FF2B5EF4-FFF2-40B4-BE49-F238E27FC236}">
                <a16:creationId xmlns:a16="http://schemas.microsoft.com/office/drawing/2014/main" id="{054AD1F0-2246-6FB2-E8DD-19EEA50ED1ED}"/>
              </a:ext>
            </a:extLst>
          </p:cNvPr>
          <p:cNvSpPr/>
          <p:nvPr/>
        </p:nvSpPr>
        <p:spPr>
          <a:xfrm>
            <a:off x="4411608" y="2441537"/>
            <a:ext cx="264520" cy="33153"/>
          </a:xfrm>
          <a:custGeom>
            <a:avLst/>
            <a:gdLst>
              <a:gd name="connsiteX0" fmla="*/ 486 w 264520"/>
              <a:gd name="connsiteY0" fmla="*/ 33119 h 33153"/>
              <a:gd name="connsiteX1" fmla="*/ 222736 w 264520"/>
              <a:gd name="connsiteY1" fmla="*/ 7719 h 33153"/>
              <a:gd name="connsiteX2" fmla="*/ 264011 w 264520"/>
              <a:gd name="connsiteY2" fmla="*/ 14069 h 33153"/>
              <a:gd name="connsiteX3" fmla="*/ 241786 w 264520"/>
              <a:gd name="connsiteY3" fmla="*/ 4544 h 33153"/>
              <a:gd name="connsiteX4" fmla="*/ 184636 w 264520"/>
              <a:gd name="connsiteY4" fmla="*/ 4544 h 33153"/>
              <a:gd name="connsiteX5" fmla="*/ 162411 w 264520"/>
              <a:gd name="connsiteY5" fmla="*/ 1369 h 33153"/>
              <a:gd name="connsiteX6" fmla="*/ 486 w 264520"/>
              <a:gd name="connsiteY6" fmla="*/ 33119 h 33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520" h="33153">
                <a:moveTo>
                  <a:pt x="486" y="33119"/>
                </a:moveTo>
                <a:cubicBezTo>
                  <a:pt x="10540" y="34177"/>
                  <a:pt x="178815" y="10894"/>
                  <a:pt x="222736" y="7719"/>
                </a:cubicBezTo>
                <a:cubicBezTo>
                  <a:pt x="266657" y="4544"/>
                  <a:pt x="260836" y="14598"/>
                  <a:pt x="264011" y="14069"/>
                </a:cubicBezTo>
                <a:cubicBezTo>
                  <a:pt x="267186" y="13540"/>
                  <a:pt x="255015" y="6131"/>
                  <a:pt x="241786" y="4544"/>
                </a:cubicBezTo>
                <a:cubicBezTo>
                  <a:pt x="228557" y="2957"/>
                  <a:pt x="197865" y="5073"/>
                  <a:pt x="184636" y="4544"/>
                </a:cubicBezTo>
                <a:cubicBezTo>
                  <a:pt x="171407" y="4015"/>
                  <a:pt x="185694" y="-2864"/>
                  <a:pt x="162411" y="1369"/>
                </a:cubicBezTo>
                <a:cubicBezTo>
                  <a:pt x="139128" y="5602"/>
                  <a:pt x="-9568" y="32061"/>
                  <a:pt x="486" y="33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5" name="フリーフォーム 544">
            <a:extLst>
              <a:ext uri="{FF2B5EF4-FFF2-40B4-BE49-F238E27FC236}">
                <a16:creationId xmlns:a16="http://schemas.microsoft.com/office/drawing/2014/main" id="{2AAE453B-1539-73BA-42AD-017CC8892824}"/>
              </a:ext>
            </a:extLst>
          </p:cNvPr>
          <p:cNvSpPr/>
          <p:nvPr/>
        </p:nvSpPr>
        <p:spPr>
          <a:xfrm>
            <a:off x="4669247" y="2442728"/>
            <a:ext cx="324380" cy="32104"/>
          </a:xfrm>
          <a:custGeom>
            <a:avLst/>
            <a:gdLst>
              <a:gd name="connsiteX0" fmla="*/ 22 w 324380"/>
              <a:gd name="connsiteY0" fmla="*/ 6528 h 32104"/>
              <a:gd name="connsiteX1" fmla="*/ 111147 w 324380"/>
              <a:gd name="connsiteY1" fmla="*/ 178 h 32104"/>
              <a:gd name="connsiteX2" fmla="*/ 180997 w 324380"/>
              <a:gd name="connsiteY2" fmla="*/ 3353 h 32104"/>
              <a:gd name="connsiteX3" fmla="*/ 231797 w 324380"/>
              <a:gd name="connsiteY3" fmla="*/ 19228 h 32104"/>
              <a:gd name="connsiteX4" fmla="*/ 323872 w 324380"/>
              <a:gd name="connsiteY4" fmla="*/ 31928 h 32104"/>
              <a:gd name="connsiteX5" fmla="*/ 187347 w 324380"/>
              <a:gd name="connsiteY5" fmla="*/ 9703 h 32104"/>
              <a:gd name="connsiteX6" fmla="*/ 120672 w 324380"/>
              <a:gd name="connsiteY6" fmla="*/ 12878 h 32104"/>
              <a:gd name="connsiteX7" fmla="*/ 22 w 324380"/>
              <a:gd name="connsiteY7" fmla="*/ 6528 h 3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380" h="32104">
                <a:moveTo>
                  <a:pt x="22" y="6528"/>
                </a:moveTo>
                <a:cubicBezTo>
                  <a:pt x="-1566" y="4411"/>
                  <a:pt x="80985" y="707"/>
                  <a:pt x="111147" y="178"/>
                </a:cubicBezTo>
                <a:cubicBezTo>
                  <a:pt x="141310" y="-351"/>
                  <a:pt x="160889" y="178"/>
                  <a:pt x="180997" y="3353"/>
                </a:cubicBezTo>
                <a:cubicBezTo>
                  <a:pt x="201105" y="6528"/>
                  <a:pt x="207985" y="14466"/>
                  <a:pt x="231797" y="19228"/>
                </a:cubicBezTo>
                <a:cubicBezTo>
                  <a:pt x="255609" y="23990"/>
                  <a:pt x="331280" y="33515"/>
                  <a:pt x="323872" y="31928"/>
                </a:cubicBezTo>
                <a:cubicBezTo>
                  <a:pt x="316464" y="30341"/>
                  <a:pt x="221214" y="12878"/>
                  <a:pt x="187347" y="9703"/>
                </a:cubicBezTo>
                <a:cubicBezTo>
                  <a:pt x="153480" y="6528"/>
                  <a:pt x="145014" y="13407"/>
                  <a:pt x="120672" y="12878"/>
                </a:cubicBezTo>
                <a:cubicBezTo>
                  <a:pt x="96330" y="12349"/>
                  <a:pt x="1610" y="8645"/>
                  <a:pt x="22" y="6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6" name="フリーフォーム 545">
            <a:extLst>
              <a:ext uri="{FF2B5EF4-FFF2-40B4-BE49-F238E27FC236}">
                <a16:creationId xmlns:a16="http://schemas.microsoft.com/office/drawing/2014/main" id="{2DBA0202-73DB-9A24-116D-037EB6583D98}"/>
              </a:ext>
            </a:extLst>
          </p:cNvPr>
          <p:cNvSpPr/>
          <p:nvPr/>
        </p:nvSpPr>
        <p:spPr>
          <a:xfrm>
            <a:off x="4964540" y="2423779"/>
            <a:ext cx="60467" cy="86074"/>
          </a:xfrm>
          <a:custGeom>
            <a:avLst/>
            <a:gdLst>
              <a:gd name="connsiteX0" fmla="*/ 4 w 60467"/>
              <a:gd name="connsiteY0" fmla="*/ 77 h 86074"/>
              <a:gd name="connsiteX1" fmla="*/ 57154 w 60467"/>
              <a:gd name="connsiteY1" fmla="*/ 54052 h 86074"/>
              <a:gd name="connsiteX2" fmla="*/ 53979 w 60467"/>
              <a:gd name="connsiteY2" fmla="*/ 85802 h 86074"/>
              <a:gd name="connsiteX3" fmla="*/ 53979 w 60467"/>
              <a:gd name="connsiteY3" fmla="*/ 66752 h 86074"/>
              <a:gd name="connsiteX4" fmla="*/ 4 w 60467"/>
              <a:gd name="connsiteY4" fmla="*/ 77 h 8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67" h="86074">
                <a:moveTo>
                  <a:pt x="4" y="77"/>
                </a:moveTo>
                <a:cubicBezTo>
                  <a:pt x="533" y="-2040"/>
                  <a:pt x="48158" y="39765"/>
                  <a:pt x="57154" y="54052"/>
                </a:cubicBezTo>
                <a:cubicBezTo>
                  <a:pt x="66150" y="68339"/>
                  <a:pt x="53979" y="85802"/>
                  <a:pt x="53979" y="85802"/>
                </a:cubicBezTo>
                <a:cubicBezTo>
                  <a:pt x="53450" y="87919"/>
                  <a:pt x="57683" y="77335"/>
                  <a:pt x="53979" y="66752"/>
                </a:cubicBezTo>
                <a:cubicBezTo>
                  <a:pt x="50275" y="56169"/>
                  <a:pt x="-525" y="2194"/>
                  <a:pt x="4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7" name="フリーフォーム 546">
            <a:extLst>
              <a:ext uri="{FF2B5EF4-FFF2-40B4-BE49-F238E27FC236}">
                <a16:creationId xmlns:a16="http://schemas.microsoft.com/office/drawing/2014/main" id="{48939C83-9658-C157-BB94-B9D9201F087E}"/>
              </a:ext>
            </a:extLst>
          </p:cNvPr>
          <p:cNvSpPr/>
          <p:nvPr/>
        </p:nvSpPr>
        <p:spPr>
          <a:xfrm>
            <a:off x="4402468" y="2461956"/>
            <a:ext cx="299102" cy="27011"/>
          </a:xfrm>
          <a:custGeom>
            <a:avLst/>
            <a:gdLst>
              <a:gd name="connsiteX0" fmla="*/ 101 w 299102"/>
              <a:gd name="connsiteY0" fmla="*/ 25400 h 27011"/>
              <a:gd name="connsiteX1" fmla="*/ 181076 w 299102"/>
              <a:gd name="connsiteY1" fmla="*/ 15875 h 27011"/>
              <a:gd name="connsiteX2" fmla="*/ 298551 w 299102"/>
              <a:gd name="connsiteY2" fmla="*/ 0 h 27011"/>
              <a:gd name="connsiteX3" fmla="*/ 222351 w 299102"/>
              <a:gd name="connsiteY3" fmla="*/ 15875 h 27011"/>
              <a:gd name="connsiteX4" fmla="*/ 155676 w 299102"/>
              <a:gd name="connsiteY4" fmla="*/ 25400 h 27011"/>
              <a:gd name="connsiteX5" fmla="*/ 101 w 299102"/>
              <a:gd name="connsiteY5" fmla="*/ 25400 h 2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102" h="27011">
                <a:moveTo>
                  <a:pt x="101" y="25400"/>
                </a:moveTo>
                <a:cubicBezTo>
                  <a:pt x="4334" y="23813"/>
                  <a:pt x="131334" y="20108"/>
                  <a:pt x="181076" y="15875"/>
                </a:cubicBezTo>
                <a:cubicBezTo>
                  <a:pt x="230818" y="11642"/>
                  <a:pt x="291672" y="0"/>
                  <a:pt x="298551" y="0"/>
                </a:cubicBezTo>
                <a:cubicBezTo>
                  <a:pt x="305430" y="0"/>
                  <a:pt x="246163" y="11642"/>
                  <a:pt x="222351" y="15875"/>
                </a:cubicBezTo>
                <a:cubicBezTo>
                  <a:pt x="198539" y="20108"/>
                  <a:pt x="185838" y="22754"/>
                  <a:pt x="155676" y="25400"/>
                </a:cubicBezTo>
                <a:cubicBezTo>
                  <a:pt x="125514" y="28046"/>
                  <a:pt x="-4132" y="26987"/>
                  <a:pt x="101" y="25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8" name="フリーフォーム 547">
            <a:extLst>
              <a:ext uri="{FF2B5EF4-FFF2-40B4-BE49-F238E27FC236}">
                <a16:creationId xmlns:a16="http://schemas.microsoft.com/office/drawing/2014/main" id="{1C97C1B0-9A51-D177-7A19-877E89FAF259}"/>
              </a:ext>
            </a:extLst>
          </p:cNvPr>
          <p:cNvSpPr/>
          <p:nvPr/>
        </p:nvSpPr>
        <p:spPr>
          <a:xfrm>
            <a:off x="4691459" y="2461882"/>
            <a:ext cx="308125" cy="32076"/>
          </a:xfrm>
          <a:custGeom>
            <a:avLst/>
            <a:gdLst>
              <a:gd name="connsiteX0" fmla="*/ 35 w 308125"/>
              <a:gd name="connsiteY0" fmla="*/ 74 h 32076"/>
              <a:gd name="connsiteX1" fmla="*/ 190535 w 308125"/>
              <a:gd name="connsiteY1" fmla="*/ 9599 h 32076"/>
              <a:gd name="connsiteX2" fmla="*/ 181010 w 308125"/>
              <a:gd name="connsiteY2" fmla="*/ 22299 h 32076"/>
              <a:gd name="connsiteX3" fmla="*/ 308010 w 308125"/>
              <a:gd name="connsiteY3" fmla="*/ 25474 h 32076"/>
              <a:gd name="connsiteX4" fmla="*/ 203235 w 308125"/>
              <a:gd name="connsiteY4" fmla="*/ 31824 h 32076"/>
              <a:gd name="connsiteX5" fmla="*/ 174660 w 308125"/>
              <a:gd name="connsiteY5" fmla="*/ 15949 h 32076"/>
              <a:gd name="connsiteX6" fmla="*/ 35 w 308125"/>
              <a:gd name="connsiteY6" fmla="*/ 74 h 3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125" h="32076">
                <a:moveTo>
                  <a:pt x="35" y="74"/>
                </a:moveTo>
                <a:cubicBezTo>
                  <a:pt x="2681" y="-984"/>
                  <a:pt x="190535" y="9599"/>
                  <a:pt x="190535" y="9599"/>
                </a:cubicBezTo>
                <a:cubicBezTo>
                  <a:pt x="220698" y="13303"/>
                  <a:pt x="161431" y="19653"/>
                  <a:pt x="181010" y="22299"/>
                </a:cubicBezTo>
                <a:cubicBezTo>
                  <a:pt x="200589" y="24945"/>
                  <a:pt x="304306" y="23887"/>
                  <a:pt x="308010" y="25474"/>
                </a:cubicBezTo>
                <a:cubicBezTo>
                  <a:pt x="311714" y="27061"/>
                  <a:pt x="225460" y="33411"/>
                  <a:pt x="203235" y="31824"/>
                </a:cubicBezTo>
                <a:cubicBezTo>
                  <a:pt x="181010" y="30237"/>
                  <a:pt x="204293" y="19124"/>
                  <a:pt x="174660" y="15949"/>
                </a:cubicBezTo>
                <a:cubicBezTo>
                  <a:pt x="145027" y="12774"/>
                  <a:pt x="-2611" y="1132"/>
                  <a:pt x="35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9" name="フリーフォーム 548">
            <a:extLst>
              <a:ext uri="{FF2B5EF4-FFF2-40B4-BE49-F238E27FC236}">
                <a16:creationId xmlns:a16="http://schemas.microsoft.com/office/drawing/2014/main" id="{56737FB3-D1D2-3D91-F76F-70FF24AFAC95}"/>
              </a:ext>
            </a:extLst>
          </p:cNvPr>
          <p:cNvSpPr/>
          <p:nvPr/>
        </p:nvSpPr>
        <p:spPr>
          <a:xfrm>
            <a:off x="4504162" y="2496739"/>
            <a:ext cx="293248" cy="28948"/>
          </a:xfrm>
          <a:custGeom>
            <a:avLst/>
            <a:gdLst>
              <a:gd name="connsiteX0" fmla="*/ 7 w 293248"/>
              <a:gd name="connsiteY0" fmla="*/ 142 h 28948"/>
              <a:gd name="connsiteX1" fmla="*/ 136532 w 293248"/>
              <a:gd name="connsiteY1" fmla="*/ 22367 h 28948"/>
              <a:gd name="connsiteX2" fmla="*/ 292107 w 293248"/>
              <a:gd name="connsiteY2" fmla="*/ 28717 h 28948"/>
              <a:gd name="connsiteX3" fmla="*/ 203207 w 293248"/>
              <a:gd name="connsiteY3" fmla="*/ 16017 h 28948"/>
              <a:gd name="connsiteX4" fmla="*/ 130182 w 293248"/>
              <a:gd name="connsiteY4" fmla="*/ 12842 h 28948"/>
              <a:gd name="connsiteX5" fmla="*/ 7 w 293248"/>
              <a:gd name="connsiteY5" fmla="*/ 142 h 2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248" h="28948">
                <a:moveTo>
                  <a:pt x="7" y="142"/>
                </a:moveTo>
                <a:cubicBezTo>
                  <a:pt x="1065" y="1730"/>
                  <a:pt x="87849" y="17605"/>
                  <a:pt x="136532" y="22367"/>
                </a:cubicBezTo>
                <a:cubicBezTo>
                  <a:pt x="185215" y="27130"/>
                  <a:pt x="280995" y="29775"/>
                  <a:pt x="292107" y="28717"/>
                </a:cubicBezTo>
                <a:cubicBezTo>
                  <a:pt x="303219" y="27659"/>
                  <a:pt x="230195" y="18663"/>
                  <a:pt x="203207" y="16017"/>
                </a:cubicBezTo>
                <a:cubicBezTo>
                  <a:pt x="176220" y="13371"/>
                  <a:pt x="157170" y="14959"/>
                  <a:pt x="130182" y="12842"/>
                </a:cubicBezTo>
                <a:cubicBezTo>
                  <a:pt x="103195" y="10725"/>
                  <a:pt x="-1051" y="-1446"/>
                  <a:pt x="7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0" name="フリーフォーム 549">
            <a:extLst>
              <a:ext uri="{FF2B5EF4-FFF2-40B4-BE49-F238E27FC236}">
                <a16:creationId xmlns:a16="http://schemas.microsoft.com/office/drawing/2014/main" id="{13E56F64-1C9B-E5E1-A15B-278DF270DDC0}"/>
              </a:ext>
            </a:extLst>
          </p:cNvPr>
          <p:cNvSpPr/>
          <p:nvPr/>
        </p:nvSpPr>
        <p:spPr>
          <a:xfrm>
            <a:off x="4786741" y="2502703"/>
            <a:ext cx="196856" cy="27381"/>
          </a:xfrm>
          <a:custGeom>
            <a:avLst/>
            <a:gdLst>
              <a:gd name="connsiteX0" fmla="*/ 3 w 196856"/>
              <a:gd name="connsiteY0" fmla="*/ 22753 h 27381"/>
              <a:gd name="connsiteX1" fmla="*/ 95253 w 196856"/>
              <a:gd name="connsiteY1" fmla="*/ 25928 h 27381"/>
              <a:gd name="connsiteX2" fmla="*/ 196853 w 196856"/>
              <a:gd name="connsiteY2" fmla="*/ 528 h 27381"/>
              <a:gd name="connsiteX3" fmla="*/ 98428 w 196856"/>
              <a:gd name="connsiteY3" fmla="*/ 10053 h 27381"/>
              <a:gd name="connsiteX4" fmla="*/ 3 w 196856"/>
              <a:gd name="connsiteY4" fmla="*/ 22753 h 2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56" h="27381">
                <a:moveTo>
                  <a:pt x="3" y="22753"/>
                </a:moveTo>
                <a:cubicBezTo>
                  <a:pt x="-526" y="25399"/>
                  <a:pt x="62445" y="29632"/>
                  <a:pt x="95253" y="25928"/>
                </a:cubicBezTo>
                <a:cubicBezTo>
                  <a:pt x="128061" y="22224"/>
                  <a:pt x="196324" y="3174"/>
                  <a:pt x="196853" y="528"/>
                </a:cubicBezTo>
                <a:cubicBezTo>
                  <a:pt x="197382" y="-2118"/>
                  <a:pt x="128590" y="5820"/>
                  <a:pt x="98428" y="10053"/>
                </a:cubicBezTo>
                <a:cubicBezTo>
                  <a:pt x="68266" y="14286"/>
                  <a:pt x="532" y="20107"/>
                  <a:pt x="3" y="227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1" name="フリーフォーム 550">
            <a:extLst>
              <a:ext uri="{FF2B5EF4-FFF2-40B4-BE49-F238E27FC236}">
                <a16:creationId xmlns:a16="http://schemas.microsoft.com/office/drawing/2014/main" id="{96E73442-9FEB-C142-54DE-E219A8333BDF}"/>
              </a:ext>
            </a:extLst>
          </p:cNvPr>
          <p:cNvSpPr/>
          <p:nvPr/>
        </p:nvSpPr>
        <p:spPr>
          <a:xfrm>
            <a:off x="4389577" y="2489738"/>
            <a:ext cx="216405" cy="39080"/>
          </a:xfrm>
          <a:custGeom>
            <a:avLst/>
            <a:gdLst>
              <a:gd name="connsiteX0" fmla="*/ 292 w 216405"/>
              <a:gd name="connsiteY0" fmla="*/ 793 h 39080"/>
              <a:gd name="connsiteX1" fmla="*/ 86017 w 216405"/>
              <a:gd name="connsiteY1" fmla="*/ 7143 h 39080"/>
              <a:gd name="connsiteX2" fmla="*/ 216192 w 216405"/>
              <a:gd name="connsiteY2" fmla="*/ 38893 h 39080"/>
              <a:gd name="connsiteX3" fmla="*/ 114592 w 216405"/>
              <a:gd name="connsiteY3" fmla="*/ 19843 h 39080"/>
              <a:gd name="connsiteX4" fmla="*/ 292 w 216405"/>
              <a:gd name="connsiteY4" fmla="*/ 793 h 3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05" h="39080">
                <a:moveTo>
                  <a:pt x="292" y="793"/>
                </a:moveTo>
                <a:cubicBezTo>
                  <a:pt x="-4470" y="-1324"/>
                  <a:pt x="50034" y="793"/>
                  <a:pt x="86017" y="7143"/>
                </a:cubicBezTo>
                <a:cubicBezTo>
                  <a:pt x="122000" y="13493"/>
                  <a:pt x="211430" y="36776"/>
                  <a:pt x="216192" y="38893"/>
                </a:cubicBezTo>
                <a:cubicBezTo>
                  <a:pt x="220954" y="41010"/>
                  <a:pt x="144755" y="24606"/>
                  <a:pt x="114592" y="19843"/>
                </a:cubicBezTo>
                <a:cubicBezTo>
                  <a:pt x="84430" y="15081"/>
                  <a:pt x="5054" y="2910"/>
                  <a:pt x="292" y="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2" name="フリーフォーム 551">
            <a:extLst>
              <a:ext uri="{FF2B5EF4-FFF2-40B4-BE49-F238E27FC236}">
                <a16:creationId xmlns:a16="http://schemas.microsoft.com/office/drawing/2014/main" id="{424A4C3C-0314-948C-D91D-9952DCF6EB4A}"/>
              </a:ext>
            </a:extLst>
          </p:cNvPr>
          <p:cNvSpPr/>
          <p:nvPr/>
        </p:nvSpPr>
        <p:spPr>
          <a:xfrm>
            <a:off x="4376760" y="2401578"/>
            <a:ext cx="63990" cy="108058"/>
          </a:xfrm>
          <a:custGeom>
            <a:avLst/>
            <a:gdLst>
              <a:gd name="connsiteX0" fmla="*/ 63909 w 63990"/>
              <a:gd name="connsiteY0" fmla="*/ 53 h 108058"/>
              <a:gd name="connsiteX1" fmla="*/ 16284 w 63990"/>
              <a:gd name="connsiteY1" fmla="*/ 50853 h 108058"/>
              <a:gd name="connsiteX2" fmla="*/ 3584 w 63990"/>
              <a:gd name="connsiteY2" fmla="*/ 108003 h 108058"/>
              <a:gd name="connsiteX3" fmla="*/ 3584 w 63990"/>
              <a:gd name="connsiteY3" fmla="*/ 60378 h 108058"/>
              <a:gd name="connsiteX4" fmla="*/ 63909 w 63990"/>
              <a:gd name="connsiteY4" fmla="*/ 53 h 10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90" h="108058">
                <a:moveTo>
                  <a:pt x="63909" y="53"/>
                </a:moveTo>
                <a:cubicBezTo>
                  <a:pt x="66026" y="-1535"/>
                  <a:pt x="26338" y="32861"/>
                  <a:pt x="16284" y="50853"/>
                </a:cubicBezTo>
                <a:cubicBezTo>
                  <a:pt x="6230" y="68845"/>
                  <a:pt x="5701" y="106415"/>
                  <a:pt x="3584" y="108003"/>
                </a:cubicBezTo>
                <a:cubicBezTo>
                  <a:pt x="1467" y="109591"/>
                  <a:pt x="-3295" y="76782"/>
                  <a:pt x="3584" y="60378"/>
                </a:cubicBezTo>
                <a:cubicBezTo>
                  <a:pt x="10463" y="43974"/>
                  <a:pt x="61792" y="1641"/>
                  <a:pt x="63909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3" name="フリーフォーム 552">
            <a:extLst>
              <a:ext uri="{FF2B5EF4-FFF2-40B4-BE49-F238E27FC236}">
                <a16:creationId xmlns:a16="http://schemas.microsoft.com/office/drawing/2014/main" id="{CA1D8963-A98F-417B-BFDB-FE041ED2B9F0}"/>
              </a:ext>
            </a:extLst>
          </p:cNvPr>
          <p:cNvSpPr/>
          <p:nvPr/>
        </p:nvSpPr>
        <p:spPr>
          <a:xfrm>
            <a:off x="4999379" y="2356629"/>
            <a:ext cx="80035" cy="216841"/>
          </a:xfrm>
          <a:custGeom>
            <a:avLst/>
            <a:gdLst>
              <a:gd name="connsiteX0" fmla="*/ 90 w 80035"/>
              <a:gd name="connsiteY0" fmla="*/ 552 h 216841"/>
              <a:gd name="connsiteX1" fmla="*/ 63590 w 80035"/>
              <a:gd name="connsiteY1" fmla="*/ 79927 h 216841"/>
              <a:gd name="connsiteX2" fmla="*/ 60415 w 80035"/>
              <a:gd name="connsiteY2" fmla="*/ 216452 h 216841"/>
              <a:gd name="connsiteX3" fmla="*/ 79465 w 80035"/>
              <a:gd name="connsiteY3" fmla="*/ 118027 h 216841"/>
              <a:gd name="connsiteX4" fmla="*/ 90 w 80035"/>
              <a:gd name="connsiteY4" fmla="*/ 552 h 21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35" h="216841">
                <a:moveTo>
                  <a:pt x="90" y="552"/>
                </a:moveTo>
                <a:cubicBezTo>
                  <a:pt x="-2556" y="-5798"/>
                  <a:pt x="53536" y="43944"/>
                  <a:pt x="63590" y="79927"/>
                </a:cubicBezTo>
                <a:cubicBezTo>
                  <a:pt x="73644" y="115910"/>
                  <a:pt x="57769" y="210102"/>
                  <a:pt x="60415" y="216452"/>
                </a:cubicBezTo>
                <a:cubicBezTo>
                  <a:pt x="63061" y="222802"/>
                  <a:pt x="83698" y="149777"/>
                  <a:pt x="79465" y="118027"/>
                </a:cubicBezTo>
                <a:cubicBezTo>
                  <a:pt x="75232" y="86277"/>
                  <a:pt x="2736" y="6902"/>
                  <a:pt x="90" y="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4" name="フリーフォーム 553">
            <a:extLst>
              <a:ext uri="{FF2B5EF4-FFF2-40B4-BE49-F238E27FC236}">
                <a16:creationId xmlns:a16="http://schemas.microsoft.com/office/drawing/2014/main" id="{8467BAE5-FD66-A210-2916-7E194821ABAE}"/>
              </a:ext>
            </a:extLst>
          </p:cNvPr>
          <p:cNvSpPr/>
          <p:nvPr/>
        </p:nvSpPr>
        <p:spPr>
          <a:xfrm>
            <a:off x="4323064" y="2512741"/>
            <a:ext cx="39042" cy="133387"/>
          </a:xfrm>
          <a:custGeom>
            <a:avLst/>
            <a:gdLst>
              <a:gd name="connsiteX0" fmla="*/ 19180 w 39042"/>
              <a:gd name="connsiteY0" fmla="*/ 15 h 133387"/>
              <a:gd name="connsiteX1" fmla="*/ 25530 w 39042"/>
              <a:gd name="connsiteY1" fmla="*/ 76215 h 133387"/>
              <a:gd name="connsiteX2" fmla="*/ 130 w 39042"/>
              <a:gd name="connsiteY2" fmla="*/ 133365 h 133387"/>
              <a:gd name="connsiteX3" fmla="*/ 38230 w 39042"/>
              <a:gd name="connsiteY3" fmla="*/ 69865 h 133387"/>
              <a:gd name="connsiteX4" fmla="*/ 19180 w 39042"/>
              <a:gd name="connsiteY4" fmla="*/ 15 h 1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2" h="133387">
                <a:moveTo>
                  <a:pt x="19180" y="15"/>
                </a:moveTo>
                <a:cubicBezTo>
                  <a:pt x="17063" y="1073"/>
                  <a:pt x="28705" y="53990"/>
                  <a:pt x="25530" y="76215"/>
                </a:cubicBezTo>
                <a:cubicBezTo>
                  <a:pt x="22355" y="98440"/>
                  <a:pt x="-1987" y="134423"/>
                  <a:pt x="130" y="133365"/>
                </a:cubicBezTo>
                <a:cubicBezTo>
                  <a:pt x="2247" y="132307"/>
                  <a:pt x="32938" y="87857"/>
                  <a:pt x="38230" y="69865"/>
                </a:cubicBezTo>
                <a:cubicBezTo>
                  <a:pt x="43522" y="51873"/>
                  <a:pt x="21297" y="-1043"/>
                  <a:pt x="19180" y="1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5" name="フリーフォーム 554">
            <a:extLst>
              <a:ext uri="{FF2B5EF4-FFF2-40B4-BE49-F238E27FC236}">
                <a16:creationId xmlns:a16="http://schemas.microsoft.com/office/drawing/2014/main" id="{B88B7AFA-58FD-3D58-C892-9571BD76F44C}"/>
              </a:ext>
            </a:extLst>
          </p:cNvPr>
          <p:cNvSpPr/>
          <p:nvPr/>
        </p:nvSpPr>
        <p:spPr>
          <a:xfrm>
            <a:off x="4045968" y="1436246"/>
            <a:ext cx="31461" cy="273387"/>
          </a:xfrm>
          <a:custGeom>
            <a:avLst/>
            <a:gdLst>
              <a:gd name="connsiteX0" fmla="*/ 29576 w 31461"/>
              <a:gd name="connsiteY0" fmla="*/ 185 h 273387"/>
              <a:gd name="connsiteX1" fmla="*/ 26401 w 31461"/>
              <a:gd name="connsiteY1" fmla="*/ 111310 h 273387"/>
              <a:gd name="connsiteX2" fmla="*/ 7351 w 31461"/>
              <a:gd name="connsiteY2" fmla="*/ 165285 h 273387"/>
              <a:gd name="connsiteX3" fmla="*/ 4176 w 31461"/>
              <a:gd name="connsiteY3" fmla="*/ 273235 h 273387"/>
              <a:gd name="connsiteX4" fmla="*/ 1001 w 31461"/>
              <a:gd name="connsiteY4" fmla="*/ 139885 h 273387"/>
              <a:gd name="connsiteX5" fmla="*/ 29576 w 31461"/>
              <a:gd name="connsiteY5" fmla="*/ 185 h 27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61" h="273387">
                <a:moveTo>
                  <a:pt x="29576" y="185"/>
                </a:moveTo>
                <a:cubicBezTo>
                  <a:pt x="33809" y="-4577"/>
                  <a:pt x="30105" y="83793"/>
                  <a:pt x="26401" y="111310"/>
                </a:cubicBezTo>
                <a:cubicBezTo>
                  <a:pt x="22697" y="138827"/>
                  <a:pt x="11055" y="138298"/>
                  <a:pt x="7351" y="165285"/>
                </a:cubicBezTo>
                <a:cubicBezTo>
                  <a:pt x="3647" y="192272"/>
                  <a:pt x="5234" y="277468"/>
                  <a:pt x="4176" y="273235"/>
                </a:cubicBezTo>
                <a:cubicBezTo>
                  <a:pt x="3118" y="269002"/>
                  <a:pt x="-2174" y="180102"/>
                  <a:pt x="1001" y="139885"/>
                </a:cubicBezTo>
                <a:cubicBezTo>
                  <a:pt x="4176" y="99668"/>
                  <a:pt x="25343" y="4947"/>
                  <a:pt x="29576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6" name="フリーフォーム 555">
            <a:extLst>
              <a:ext uri="{FF2B5EF4-FFF2-40B4-BE49-F238E27FC236}">
                <a16:creationId xmlns:a16="http://schemas.microsoft.com/office/drawing/2014/main" id="{19A90B9C-C94C-B64C-B8AF-5DEB8BECE477}"/>
              </a:ext>
            </a:extLst>
          </p:cNvPr>
          <p:cNvSpPr/>
          <p:nvPr/>
        </p:nvSpPr>
        <p:spPr>
          <a:xfrm>
            <a:off x="3957907" y="1715799"/>
            <a:ext cx="54332" cy="200082"/>
          </a:xfrm>
          <a:custGeom>
            <a:avLst/>
            <a:gdLst>
              <a:gd name="connsiteX0" fmla="*/ 44612 w 54332"/>
              <a:gd name="connsiteY0" fmla="*/ 32 h 200082"/>
              <a:gd name="connsiteX1" fmla="*/ 19212 w 54332"/>
              <a:gd name="connsiteY1" fmla="*/ 88932 h 200082"/>
              <a:gd name="connsiteX2" fmla="*/ 54137 w 54332"/>
              <a:gd name="connsiteY2" fmla="*/ 200057 h 200082"/>
              <a:gd name="connsiteX3" fmla="*/ 162 w 54332"/>
              <a:gd name="connsiteY3" fmla="*/ 98457 h 200082"/>
              <a:gd name="connsiteX4" fmla="*/ 44612 w 54332"/>
              <a:gd name="connsiteY4" fmla="*/ 32 h 20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32" h="200082">
                <a:moveTo>
                  <a:pt x="44612" y="32"/>
                </a:moveTo>
                <a:cubicBezTo>
                  <a:pt x="47787" y="-1555"/>
                  <a:pt x="17625" y="55595"/>
                  <a:pt x="19212" y="88932"/>
                </a:cubicBezTo>
                <a:cubicBezTo>
                  <a:pt x="20799" y="122269"/>
                  <a:pt x="57312" y="198470"/>
                  <a:pt x="54137" y="200057"/>
                </a:cubicBezTo>
                <a:cubicBezTo>
                  <a:pt x="50962" y="201644"/>
                  <a:pt x="3337" y="128090"/>
                  <a:pt x="162" y="98457"/>
                </a:cubicBezTo>
                <a:cubicBezTo>
                  <a:pt x="-3013" y="68824"/>
                  <a:pt x="41437" y="1619"/>
                  <a:pt x="44612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7" name="フリーフォーム 556">
            <a:extLst>
              <a:ext uri="{FF2B5EF4-FFF2-40B4-BE49-F238E27FC236}">
                <a16:creationId xmlns:a16="http://schemas.microsoft.com/office/drawing/2014/main" id="{CFCBB3B2-8D67-1CFB-ADA5-3304760F06C5}"/>
              </a:ext>
            </a:extLst>
          </p:cNvPr>
          <p:cNvSpPr/>
          <p:nvPr/>
        </p:nvSpPr>
        <p:spPr>
          <a:xfrm>
            <a:off x="3970948" y="2197856"/>
            <a:ext cx="54537" cy="296889"/>
          </a:xfrm>
          <a:custGeom>
            <a:avLst/>
            <a:gdLst>
              <a:gd name="connsiteX0" fmla="*/ 2996 w 54537"/>
              <a:gd name="connsiteY0" fmla="*/ 575 h 296889"/>
              <a:gd name="connsiteX1" fmla="*/ 6171 w 54537"/>
              <a:gd name="connsiteY1" fmla="*/ 99000 h 296889"/>
              <a:gd name="connsiteX2" fmla="*/ 53796 w 54537"/>
              <a:gd name="connsiteY2" fmla="*/ 295850 h 296889"/>
              <a:gd name="connsiteX3" fmla="*/ 34746 w 54537"/>
              <a:gd name="connsiteY3" fmla="*/ 175200 h 296889"/>
              <a:gd name="connsiteX4" fmla="*/ 28396 w 54537"/>
              <a:gd name="connsiteY4" fmla="*/ 140275 h 296889"/>
              <a:gd name="connsiteX5" fmla="*/ 2996 w 54537"/>
              <a:gd name="connsiteY5" fmla="*/ 575 h 29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37" h="296889">
                <a:moveTo>
                  <a:pt x="2996" y="575"/>
                </a:moveTo>
                <a:cubicBezTo>
                  <a:pt x="-708" y="-6304"/>
                  <a:pt x="-2296" y="49787"/>
                  <a:pt x="6171" y="99000"/>
                </a:cubicBezTo>
                <a:cubicBezTo>
                  <a:pt x="14638" y="148213"/>
                  <a:pt x="49033" y="283150"/>
                  <a:pt x="53796" y="295850"/>
                </a:cubicBezTo>
                <a:cubicBezTo>
                  <a:pt x="58559" y="308550"/>
                  <a:pt x="38979" y="201129"/>
                  <a:pt x="34746" y="175200"/>
                </a:cubicBezTo>
                <a:cubicBezTo>
                  <a:pt x="30513" y="149271"/>
                  <a:pt x="32100" y="163558"/>
                  <a:pt x="28396" y="140275"/>
                </a:cubicBezTo>
                <a:cubicBezTo>
                  <a:pt x="24692" y="116992"/>
                  <a:pt x="6700" y="7454"/>
                  <a:pt x="2996" y="57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8" name="フリーフォーム 557">
            <a:extLst>
              <a:ext uri="{FF2B5EF4-FFF2-40B4-BE49-F238E27FC236}">
                <a16:creationId xmlns:a16="http://schemas.microsoft.com/office/drawing/2014/main" id="{05170243-CD6E-4DE8-8B3D-55BD3A8B1E30}"/>
              </a:ext>
            </a:extLst>
          </p:cNvPr>
          <p:cNvSpPr/>
          <p:nvPr/>
        </p:nvSpPr>
        <p:spPr>
          <a:xfrm>
            <a:off x="5367764" y="1741223"/>
            <a:ext cx="44551" cy="273068"/>
          </a:xfrm>
          <a:custGeom>
            <a:avLst/>
            <a:gdLst>
              <a:gd name="connsiteX0" fmla="*/ 12705 w 44551"/>
              <a:gd name="connsiteY0" fmla="*/ 8 h 273068"/>
              <a:gd name="connsiteX1" fmla="*/ 44455 w 44551"/>
              <a:gd name="connsiteY1" fmla="*/ 146058 h 273068"/>
              <a:gd name="connsiteX2" fmla="*/ 5 w 44551"/>
              <a:gd name="connsiteY2" fmla="*/ 273058 h 273068"/>
              <a:gd name="connsiteX3" fmla="*/ 41280 w 44551"/>
              <a:gd name="connsiteY3" fmla="*/ 152408 h 273068"/>
              <a:gd name="connsiteX4" fmla="*/ 12705 w 44551"/>
              <a:gd name="connsiteY4" fmla="*/ 8 h 27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1" h="273068">
                <a:moveTo>
                  <a:pt x="12705" y="8"/>
                </a:moveTo>
                <a:cubicBezTo>
                  <a:pt x="13234" y="-1050"/>
                  <a:pt x="46572" y="100550"/>
                  <a:pt x="44455" y="146058"/>
                </a:cubicBezTo>
                <a:cubicBezTo>
                  <a:pt x="42338" y="191566"/>
                  <a:pt x="534" y="272000"/>
                  <a:pt x="5" y="273058"/>
                </a:cubicBezTo>
                <a:cubicBezTo>
                  <a:pt x="-524" y="274116"/>
                  <a:pt x="39163" y="193683"/>
                  <a:pt x="41280" y="152408"/>
                </a:cubicBezTo>
                <a:cubicBezTo>
                  <a:pt x="43397" y="111133"/>
                  <a:pt x="12176" y="1066"/>
                  <a:pt x="12705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9" name="フリーフォーム 558">
            <a:extLst>
              <a:ext uri="{FF2B5EF4-FFF2-40B4-BE49-F238E27FC236}">
                <a16:creationId xmlns:a16="http://schemas.microsoft.com/office/drawing/2014/main" id="{A2AE50C5-6E60-A49F-EE88-7F4B062C7C04}"/>
              </a:ext>
            </a:extLst>
          </p:cNvPr>
          <p:cNvSpPr/>
          <p:nvPr/>
        </p:nvSpPr>
        <p:spPr>
          <a:xfrm>
            <a:off x="5358136" y="2109531"/>
            <a:ext cx="19218" cy="238125"/>
          </a:xfrm>
          <a:custGeom>
            <a:avLst/>
            <a:gdLst>
              <a:gd name="connsiteX0" fmla="*/ 15983 w 19218"/>
              <a:gd name="connsiteY0" fmla="*/ 0 h 238125"/>
              <a:gd name="connsiteX1" fmla="*/ 6458 w 19218"/>
              <a:gd name="connsiteY1" fmla="*/ 120650 h 238125"/>
              <a:gd name="connsiteX2" fmla="*/ 19158 w 19218"/>
              <a:gd name="connsiteY2" fmla="*/ 238125 h 238125"/>
              <a:gd name="connsiteX3" fmla="*/ 108 w 19218"/>
              <a:gd name="connsiteY3" fmla="*/ 120650 h 238125"/>
              <a:gd name="connsiteX4" fmla="*/ 15983 w 19218"/>
              <a:gd name="connsiteY4" fmla="*/ 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" h="238125">
                <a:moveTo>
                  <a:pt x="15983" y="0"/>
                </a:moveTo>
                <a:cubicBezTo>
                  <a:pt x="17041" y="0"/>
                  <a:pt x="5929" y="80963"/>
                  <a:pt x="6458" y="120650"/>
                </a:cubicBezTo>
                <a:cubicBezTo>
                  <a:pt x="6987" y="160337"/>
                  <a:pt x="20216" y="238125"/>
                  <a:pt x="19158" y="238125"/>
                </a:cubicBezTo>
                <a:cubicBezTo>
                  <a:pt x="18100" y="238125"/>
                  <a:pt x="1696" y="155575"/>
                  <a:pt x="108" y="120650"/>
                </a:cubicBezTo>
                <a:cubicBezTo>
                  <a:pt x="-1480" y="85725"/>
                  <a:pt x="14925" y="0"/>
                  <a:pt x="1598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0" name="フリーフォーム 559">
            <a:extLst>
              <a:ext uri="{FF2B5EF4-FFF2-40B4-BE49-F238E27FC236}">
                <a16:creationId xmlns:a16="http://schemas.microsoft.com/office/drawing/2014/main" id="{DD0E940C-89D0-37F3-E886-41B0781C7779}"/>
              </a:ext>
            </a:extLst>
          </p:cNvPr>
          <p:cNvSpPr/>
          <p:nvPr/>
        </p:nvSpPr>
        <p:spPr>
          <a:xfrm>
            <a:off x="5262672" y="2360283"/>
            <a:ext cx="108284" cy="271355"/>
          </a:xfrm>
          <a:custGeom>
            <a:avLst/>
            <a:gdLst>
              <a:gd name="connsiteX0" fmla="*/ 108272 w 108284"/>
              <a:gd name="connsiteY0" fmla="*/ 73 h 271355"/>
              <a:gd name="connsiteX1" fmla="*/ 38422 w 108284"/>
              <a:gd name="connsiteY1" fmla="*/ 76273 h 271355"/>
              <a:gd name="connsiteX2" fmla="*/ 82872 w 108284"/>
              <a:gd name="connsiteY2" fmla="*/ 57223 h 271355"/>
              <a:gd name="connsiteX3" fmla="*/ 60647 w 108284"/>
              <a:gd name="connsiteY3" fmla="*/ 123898 h 271355"/>
              <a:gd name="connsiteX4" fmla="*/ 44772 w 108284"/>
              <a:gd name="connsiteY4" fmla="*/ 168348 h 271355"/>
              <a:gd name="connsiteX5" fmla="*/ 322 w 108284"/>
              <a:gd name="connsiteY5" fmla="*/ 269948 h 271355"/>
              <a:gd name="connsiteX6" fmla="*/ 70172 w 108284"/>
              <a:gd name="connsiteY6" fmla="*/ 85798 h 271355"/>
              <a:gd name="connsiteX7" fmla="*/ 32072 w 108284"/>
              <a:gd name="connsiteY7" fmla="*/ 92148 h 271355"/>
              <a:gd name="connsiteX8" fmla="*/ 108272 w 108284"/>
              <a:gd name="connsiteY8" fmla="*/ 73 h 27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84" h="271355">
                <a:moveTo>
                  <a:pt x="108272" y="73"/>
                </a:moveTo>
                <a:cubicBezTo>
                  <a:pt x="109330" y="-2573"/>
                  <a:pt x="42655" y="66748"/>
                  <a:pt x="38422" y="76273"/>
                </a:cubicBezTo>
                <a:cubicBezTo>
                  <a:pt x="34189" y="85798"/>
                  <a:pt x="79168" y="49286"/>
                  <a:pt x="82872" y="57223"/>
                </a:cubicBezTo>
                <a:cubicBezTo>
                  <a:pt x="86576" y="65160"/>
                  <a:pt x="66997" y="105377"/>
                  <a:pt x="60647" y="123898"/>
                </a:cubicBezTo>
                <a:cubicBezTo>
                  <a:pt x="54297" y="142419"/>
                  <a:pt x="54826" y="144006"/>
                  <a:pt x="44772" y="168348"/>
                </a:cubicBezTo>
                <a:cubicBezTo>
                  <a:pt x="34718" y="192690"/>
                  <a:pt x="-3911" y="283706"/>
                  <a:pt x="322" y="269948"/>
                </a:cubicBezTo>
                <a:cubicBezTo>
                  <a:pt x="4555" y="256190"/>
                  <a:pt x="64880" y="115431"/>
                  <a:pt x="70172" y="85798"/>
                </a:cubicBezTo>
                <a:cubicBezTo>
                  <a:pt x="75464" y="56165"/>
                  <a:pt x="32072" y="103260"/>
                  <a:pt x="32072" y="92148"/>
                </a:cubicBezTo>
                <a:cubicBezTo>
                  <a:pt x="32072" y="81036"/>
                  <a:pt x="107214" y="2719"/>
                  <a:pt x="108272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1" name="フリーフォーム 560">
            <a:extLst>
              <a:ext uri="{FF2B5EF4-FFF2-40B4-BE49-F238E27FC236}">
                <a16:creationId xmlns:a16="http://schemas.microsoft.com/office/drawing/2014/main" id="{924474C1-CF79-11F3-2509-32AF2C47ECC3}"/>
              </a:ext>
            </a:extLst>
          </p:cNvPr>
          <p:cNvSpPr/>
          <p:nvPr/>
        </p:nvSpPr>
        <p:spPr>
          <a:xfrm>
            <a:off x="5047054" y="2639710"/>
            <a:ext cx="212768" cy="247392"/>
          </a:xfrm>
          <a:custGeom>
            <a:avLst/>
            <a:gdLst>
              <a:gd name="connsiteX0" fmla="*/ 212765 w 212768"/>
              <a:gd name="connsiteY0" fmla="*/ 46 h 247392"/>
              <a:gd name="connsiteX1" fmla="*/ 130215 w 212768"/>
              <a:gd name="connsiteY1" fmla="*/ 117521 h 247392"/>
              <a:gd name="connsiteX2" fmla="*/ 28615 w 212768"/>
              <a:gd name="connsiteY2" fmla="*/ 212771 h 247392"/>
              <a:gd name="connsiteX3" fmla="*/ 6390 w 212768"/>
              <a:gd name="connsiteY3" fmla="*/ 241346 h 247392"/>
              <a:gd name="connsiteX4" fmla="*/ 127040 w 212768"/>
              <a:gd name="connsiteY4" fmla="*/ 104821 h 247392"/>
              <a:gd name="connsiteX5" fmla="*/ 212765 w 212768"/>
              <a:gd name="connsiteY5" fmla="*/ 46 h 24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768" h="247392">
                <a:moveTo>
                  <a:pt x="212765" y="46"/>
                </a:moveTo>
                <a:cubicBezTo>
                  <a:pt x="213294" y="2163"/>
                  <a:pt x="160907" y="82067"/>
                  <a:pt x="130215" y="117521"/>
                </a:cubicBezTo>
                <a:cubicBezTo>
                  <a:pt x="99523" y="152975"/>
                  <a:pt x="49252" y="192134"/>
                  <a:pt x="28615" y="212771"/>
                </a:cubicBezTo>
                <a:cubicBezTo>
                  <a:pt x="7978" y="233408"/>
                  <a:pt x="-10014" y="259338"/>
                  <a:pt x="6390" y="241346"/>
                </a:cubicBezTo>
                <a:cubicBezTo>
                  <a:pt x="22794" y="223354"/>
                  <a:pt x="96877" y="140804"/>
                  <a:pt x="127040" y="104821"/>
                </a:cubicBezTo>
                <a:cubicBezTo>
                  <a:pt x="157203" y="68838"/>
                  <a:pt x="212236" y="-2071"/>
                  <a:pt x="212765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2" name="フリーフォーム 561">
            <a:extLst>
              <a:ext uri="{FF2B5EF4-FFF2-40B4-BE49-F238E27FC236}">
                <a16:creationId xmlns:a16="http://schemas.microsoft.com/office/drawing/2014/main" id="{4A9CBE81-D26A-5BDC-6C52-A4D2A2A7C4BF}"/>
              </a:ext>
            </a:extLst>
          </p:cNvPr>
          <p:cNvSpPr/>
          <p:nvPr/>
        </p:nvSpPr>
        <p:spPr>
          <a:xfrm>
            <a:off x="4837531" y="2766651"/>
            <a:ext cx="212810" cy="216063"/>
          </a:xfrm>
          <a:custGeom>
            <a:avLst/>
            <a:gdLst>
              <a:gd name="connsiteX0" fmla="*/ 187338 w 212810"/>
              <a:gd name="connsiteY0" fmla="*/ 105 h 216063"/>
              <a:gd name="connsiteX1" fmla="*/ 212738 w 212810"/>
              <a:gd name="connsiteY1" fmla="*/ 98530 h 216063"/>
              <a:gd name="connsiteX2" fmla="*/ 177813 w 212810"/>
              <a:gd name="connsiteY2" fmla="*/ 142980 h 216063"/>
              <a:gd name="connsiteX3" fmla="*/ 13 w 212810"/>
              <a:gd name="connsiteY3" fmla="*/ 216005 h 216063"/>
              <a:gd name="connsiteX4" fmla="*/ 168288 w 212810"/>
              <a:gd name="connsiteY4" fmla="*/ 130280 h 216063"/>
              <a:gd name="connsiteX5" fmla="*/ 177813 w 212810"/>
              <a:gd name="connsiteY5" fmla="*/ 73130 h 216063"/>
              <a:gd name="connsiteX6" fmla="*/ 196863 w 212810"/>
              <a:gd name="connsiteY6" fmla="*/ 104880 h 216063"/>
              <a:gd name="connsiteX7" fmla="*/ 200038 w 212810"/>
              <a:gd name="connsiteY7" fmla="*/ 79480 h 216063"/>
              <a:gd name="connsiteX8" fmla="*/ 187338 w 212810"/>
              <a:gd name="connsiteY8" fmla="*/ 105 h 21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810" h="216063">
                <a:moveTo>
                  <a:pt x="187338" y="105"/>
                </a:moveTo>
                <a:cubicBezTo>
                  <a:pt x="189455" y="3280"/>
                  <a:pt x="214326" y="74717"/>
                  <a:pt x="212738" y="98530"/>
                </a:cubicBezTo>
                <a:cubicBezTo>
                  <a:pt x="211150" y="122343"/>
                  <a:pt x="213267" y="123401"/>
                  <a:pt x="177813" y="142980"/>
                </a:cubicBezTo>
                <a:cubicBezTo>
                  <a:pt x="142359" y="162559"/>
                  <a:pt x="1601" y="218122"/>
                  <a:pt x="13" y="216005"/>
                </a:cubicBezTo>
                <a:cubicBezTo>
                  <a:pt x="-1575" y="213888"/>
                  <a:pt x="138655" y="154092"/>
                  <a:pt x="168288" y="130280"/>
                </a:cubicBezTo>
                <a:cubicBezTo>
                  <a:pt x="197921" y="106468"/>
                  <a:pt x="173051" y="77363"/>
                  <a:pt x="177813" y="73130"/>
                </a:cubicBezTo>
                <a:cubicBezTo>
                  <a:pt x="182575" y="68897"/>
                  <a:pt x="193159" y="103822"/>
                  <a:pt x="196863" y="104880"/>
                </a:cubicBezTo>
                <a:cubicBezTo>
                  <a:pt x="200567" y="105938"/>
                  <a:pt x="200567" y="92709"/>
                  <a:pt x="200038" y="79480"/>
                </a:cubicBezTo>
                <a:cubicBezTo>
                  <a:pt x="199509" y="66251"/>
                  <a:pt x="185221" y="-3070"/>
                  <a:pt x="187338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3" name="フリーフォーム 562">
            <a:extLst>
              <a:ext uri="{FF2B5EF4-FFF2-40B4-BE49-F238E27FC236}">
                <a16:creationId xmlns:a16="http://schemas.microsoft.com/office/drawing/2014/main" id="{7ECB213C-3A59-12E1-4707-8493D58FA1C9}"/>
              </a:ext>
            </a:extLst>
          </p:cNvPr>
          <p:cNvSpPr/>
          <p:nvPr/>
        </p:nvSpPr>
        <p:spPr>
          <a:xfrm>
            <a:off x="4344337" y="2814308"/>
            <a:ext cx="134898" cy="130330"/>
          </a:xfrm>
          <a:custGeom>
            <a:avLst/>
            <a:gdLst>
              <a:gd name="connsiteX0" fmla="*/ 1082 w 134898"/>
              <a:gd name="connsiteY0" fmla="*/ 73 h 130330"/>
              <a:gd name="connsiteX1" fmla="*/ 36007 w 134898"/>
              <a:gd name="connsiteY1" fmla="*/ 63573 h 130330"/>
              <a:gd name="connsiteX2" fmla="*/ 134432 w 134898"/>
              <a:gd name="connsiteY2" fmla="*/ 130248 h 130330"/>
              <a:gd name="connsiteX3" fmla="*/ 70932 w 134898"/>
              <a:gd name="connsiteY3" fmla="*/ 76273 h 130330"/>
              <a:gd name="connsiteX4" fmla="*/ 1082 w 134898"/>
              <a:gd name="connsiteY4" fmla="*/ 73 h 13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98" h="130330">
                <a:moveTo>
                  <a:pt x="1082" y="73"/>
                </a:moveTo>
                <a:cubicBezTo>
                  <a:pt x="-4739" y="-2044"/>
                  <a:pt x="13782" y="41877"/>
                  <a:pt x="36007" y="63573"/>
                </a:cubicBezTo>
                <a:cubicBezTo>
                  <a:pt x="58232" y="85269"/>
                  <a:pt x="128611" y="128131"/>
                  <a:pt x="134432" y="130248"/>
                </a:cubicBezTo>
                <a:cubicBezTo>
                  <a:pt x="140253" y="132365"/>
                  <a:pt x="89982" y="93206"/>
                  <a:pt x="70932" y="76273"/>
                </a:cubicBezTo>
                <a:cubicBezTo>
                  <a:pt x="51882" y="59340"/>
                  <a:pt x="6903" y="2190"/>
                  <a:pt x="1082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4" name="フリーフォーム 563">
            <a:extLst>
              <a:ext uri="{FF2B5EF4-FFF2-40B4-BE49-F238E27FC236}">
                <a16:creationId xmlns:a16="http://schemas.microsoft.com/office/drawing/2014/main" id="{A4A06BC4-33A3-CC4C-C981-0A8A4A559789}"/>
              </a:ext>
            </a:extLst>
          </p:cNvPr>
          <p:cNvSpPr/>
          <p:nvPr/>
        </p:nvSpPr>
        <p:spPr>
          <a:xfrm>
            <a:off x="4052918" y="2550845"/>
            <a:ext cx="130614" cy="171479"/>
          </a:xfrm>
          <a:custGeom>
            <a:avLst/>
            <a:gdLst>
              <a:gd name="connsiteX0" fmla="*/ 3576 w 130614"/>
              <a:gd name="connsiteY0" fmla="*/ 11 h 171479"/>
              <a:gd name="connsiteX1" fmla="*/ 25801 w 130614"/>
              <a:gd name="connsiteY1" fmla="*/ 98436 h 171479"/>
              <a:gd name="connsiteX2" fmla="*/ 130576 w 130614"/>
              <a:gd name="connsiteY2" fmla="*/ 171461 h 171479"/>
              <a:gd name="connsiteX3" fmla="*/ 13101 w 130614"/>
              <a:gd name="connsiteY3" fmla="*/ 104786 h 171479"/>
              <a:gd name="connsiteX4" fmla="*/ 3576 w 130614"/>
              <a:gd name="connsiteY4" fmla="*/ 11 h 17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14" h="171479">
                <a:moveTo>
                  <a:pt x="3576" y="11"/>
                </a:moveTo>
                <a:cubicBezTo>
                  <a:pt x="5693" y="-1047"/>
                  <a:pt x="4634" y="69861"/>
                  <a:pt x="25801" y="98436"/>
                </a:cubicBezTo>
                <a:cubicBezTo>
                  <a:pt x="46968" y="127011"/>
                  <a:pt x="132693" y="170403"/>
                  <a:pt x="130576" y="171461"/>
                </a:cubicBezTo>
                <a:cubicBezTo>
                  <a:pt x="128459" y="172519"/>
                  <a:pt x="33209" y="129128"/>
                  <a:pt x="13101" y="104786"/>
                </a:cubicBezTo>
                <a:cubicBezTo>
                  <a:pt x="-7007" y="80444"/>
                  <a:pt x="1459" y="1069"/>
                  <a:pt x="357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5" name="フリーフォーム 564">
            <a:extLst>
              <a:ext uri="{FF2B5EF4-FFF2-40B4-BE49-F238E27FC236}">
                <a16:creationId xmlns:a16="http://schemas.microsoft.com/office/drawing/2014/main" id="{4E52859D-A6FF-1573-3349-363F30083518}"/>
              </a:ext>
            </a:extLst>
          </p:cNvPr>
          <p:cNvSpPr/>
          <p:nvPr/>
        </p:nvSpPr>
        <p:spPr>
          <a:xfrm>
            <a:off x="4180319" y="2766726"/>
            <a:ext cx="142875" cy="108137"/>
          </a:xfrm>
          <a:custGeom>
            <a:avLst/>
            <a:gdLst>
              <a:gd name="connsiteX0" fmla="*/ 0 w 142875"/>
              <a:gd name="connsiteY0" fmla="*/ 30 h 108137"/>
              <a:gd name="connsiteX1" fmla="*/ 79375 w 142875"/>
              <a:gd name="connsiteY1" fmla="*/ 76230 h 108137"/>
              <a:gd name="connsiteX2" fmla="*/ 142875 w 142875"/>
              <a:gd name="connsiteY2" fmla="*/ 107980 h 108137"/>
              <a:gd name="connsiteX3" fmla="*/ 79375 w 142875"/>
              <a:gd name="connsiteY3" fmla="*/ 85755 h 108137"/>
              <a:gd name="connsiteX4" fmla="*/ 0 w 142875"/>
              <a:gd name="connsiteY4" fmla="*/ 30 h 10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75" h="108137">
                <a:moveTo>
                  <a:pt x="0" y="30"/>
                </a:moveTo>
                <a:cubicBezTo>
                  <a:pt x="0" y="-1557"/>
                  <a:pt x="55563" y="58238"/>
                  <a:pt x="79375" y="76230"/>
                </a:cubicBezTo>
                <a:cubicBezTo>
                  <a:pt x="103188" y="94222"/>
                  <a:pt x="142875" y="106393"/>
                  <a:pt x="142875" y="107980"/>
                </a:cubicBezTo>
                <a:cubicBezTo>
                  <a:pt x="142875" y="109567"/>
                  <a:pt x="98425" y="98984"/>
                  <a:pt x="79375" y="85755"/>
                </a:cubicBezTo>
                <a:cubicBezTo>
                  <a:pt x="60325" y="72526"/>
                  <a:pt x="0" y="1617"/>
                  <a:pt x="0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6" name="フリーフォーム 565">
            <a:extLst>
              <a:ext uri="{FF2B5EF4-FFF2-40B4-BE49-F238E27FC236}">
                <a16:creationId xmlns:a16="http://schemas.microsoft.com/office/drawing/2014/main" id="{AA7C8C6F-249A-EDB4-689F-0F96D2FD42D0}"/>
              </a:ext>
            </a:extLst>
          </p:cNvPr>
          <p:cNvSpPr/>
          <p:nvPr/>
        </p:nvSpPr>
        <p:spPr>
          <a:xfrm>
            <a:off x="4510519" y="2925395"/>
            <a:ext cx="146050" cy="51969"/>
          </a:xfrm>
          <a:custGeom>
            <a:avLst/>
            <a:gdLst>
              <a:gd name="connsiteX0" fmla="*/ 0 w 146050"/>
              <a:gd name="connsiteY0" fmla="*/ 111 h 51969"/>
              <a:gd name="connsiteX1" fmla="*/ 76200 w 146050"/>
              <a:gd name="connsiteY1" fmla="*/ 35036 h 51969"/>
              <a:gd name="connsiteX2" fmla="*/ 146050 w 146050"/>
              <a:gd name="connsiteY2" fmla="*/ 50911 h 51969"/>
              <a:gd name="connsiteX3" fmla="*/ 76200 w 146050"/>
              <a:gd name="connsiteY3" fmla="*/ 47736 h 51969"/>
              <a:gd name="connsiteX4" fmla="*/ 0 w 146050"/>
              <a:gd name="connsiteY4" fmla="*/ 111 h 5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50" h="51969">
                <a:moveTo>
                  <a:pt x="0" y="111"/>
                </a:moveTo>
                <a:cubicBezTo>
                  <a:pt x="0" y="-2006"/>
                  <a:pt x="51858" y="26569"/>
                  <a:pt x="76200" y="35036"/>
                </a:cubicBezTo>
                <a:cubicBezTo>
                  <a:pt x="100542" y="43503"/>
                  <a:pt x="146050" y="48794"/>
                  <a:pt x="146050" y="50911"/>
                </a:cubicBezTo>
                <a:cubicBezTo>
                  <a:pt x="146050" y="53028"/>
                  <a:pt x="94721" y="51969"/>
                  <a:pt x="76200" y="47736"/>
                </a:cubicBezTo>
                <a:cubicBezTo>
                  <a:pt x="57679" y="43503"/>
                  <a:pt x="0" y="2228"/>
                  <a:pt x="0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7" name="フリーフォーム 566">
            <a:extLst>
              <a:ext uri="{FF2B5EF4-FFF2-40B4-BE49-F238E27FC236}">
                <a16:creationId xmlns:a16="http://schemas.microsoft.com/office/drawing/2014/main" id="{A6D43D2B-DC88-DB1D-FD67-BA730E7E8891}"/>
              </a:ext>
            </a:extLst>
          </p:cNvPr>
          <p:cNvSpPr/>
          <p:nvPr/>
        </p:nvSpPr>
        <p:spPr>
          <a:xfrm>
            <a:off x="4640359" y="2966510"/>
            <a:ext cx="216658" cy="36622"/>
          </a:xfrm>
          <a:custGeom>
            <a:avLst/>
            <a:gdLst>
              <a:gd name="connsiteX0" fmla="*/ 335 w 216658"/>
              <a:gd name="connsiteY0" fmla="*/ 28846 h 36622"/>
              <a:gd name="connsiteX1" fmla="*/ 101935 w 216658"/>
              <a:gd name="connsiteY1" fmla="*/ 35196 h 36622"/>
              <a:gd name="connsiteX2" fmla="*/ 216235 w 216658"/>
              <a:gd name="connsiteY2" fmla="*/ 271 h 36622"/>
              <a:gd name="connsiteX3" fmla="*/ 136860 w 216658"/>
              <a:gd name="connsiteY3" fmla="*/ 19321 h 36622"/>
              <a:gd name="connsiteX4" fmla="*/ 335 w 216658"/>
              <a:gd name="connsiteY4" fmla="*/ 28846 h 3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658" h="36622">
                <a:moveTo>
                  <a:pt x="335" y="28846"/>
                </a:moveTo>
                <a:cubicBezTo>
                  <a:pt x="-5486" y="31492"/>
                  <a:pt x="65952" y="39958"/>
                  <a:pt x="101935" y="35196"/>
                </a:cubicBezTo>
                <a:cubicBezTo>
                  <a:pt x="137918" y="30434"/>
                  <a:pt x="210414" y="2917"/>
                  <a:pt x="216235" y="271"/>
                </a:cubicBezTo>
                <a:cubicBezTo>
                  <a:pt x="222056" y="-2375"/>
                  <a:pt x="166493" y="15088"/>
                  <a:pt x="136860" y="19321"/>
                </a:cubicBezTo>
                <a:cubicBezTo>
                  <a:pt x="107227" y="23554"/>
                  <a:pt x="6156" y="26200"/>
                  <a:pt x="335" y="28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8" name="フリーフォーム 567">
            <a:extLst>
              <a:ext uri="{FF2B5EF4-FFF2-40B4-BE49-F238E27FC236}">
                <a16:creationId xmlns:a16="http://schemas.microsoft.com/office/drawing/2014/main" id="{B5292EC7-4C2B-2AEE-4FA9-F508E7C67FAA}"/>
              </a:ext>
            </a:extLst>
          </p:cNvPr>
          <p:cNvSpPr/>
          <p:nvPr/>
        </p:nvSpPr>
        <p:spPr>
          <a:xfrm>
            <a:off x="5031215" y="2106345"/>
            <a:ext cx="209556" cy="89411"/>
          </a:xfrm>
          <a:custGeom>
            <a:avLst/>
            <a:gdLst>
              <a:gd name="connsiteX0" fmla="*/ 4 w 209556"/>
              <a:gd name="connsiteY0" fmla="*/ 38111 h 89411"/>
              <a:gd name="connsiteX1" fmla="*/ 79379 w 209556"/>
              <a:gd name="connsiteY1" fmla="*/ 88911 h 89411"/>
              <a:gd name="connsiteX2" fmla="*/ 209554 w 209556"/>
              <a:gd name="connsiteY2" fmla="*/ 11 h 89411"/>
              <a:gd name="connsiteX3" fmla="*/ 76204 w 209556"/>
              <a:gd name="connsiteY3" fmla="*/ 82561 h 89411"/>
              <a:gd name="connsiteX4" fmla="*/ 4 w 209556"/>
              <a:gd name="connsiteY4" fmla="*/ 38111 h 8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6" h="89411">
                <a:moveTo>
                  <a:pt x="4" y="38111"/>
                </a:moveTo>
                <a:cubicBezTo>
                  <a:pt x="533" y="39169"/>
                  <a:pt x="44454" y="95261"/>
                  <a:pt x="79379" y="88911"/>
                </a:cubicBezTo>
                <a:cubicBezTo>
                  <a:pt x="114304" y="82561"/>
                  <a:pt x="210083" y="1069"/>
                  <a:pt x="209554" y="11"/>
                </a:cubicBezTo>
                <a:cubicBezTo>
                  <a:pt x="209025" y="-1047"/>
                  <a:pt x="105308" y="72507"/>
                  <a:pt x="76204" y="82561"/>
                </a:cubicBezTo>
                <a:cubicBezTo>
                  <a:pt x="47100" y="92615"/>
                  <a:pt x="-525" y="37053"/>
                  <a:pt x="4" y="3811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9" name="フリーフォーム 568">
            <a:extLst>
              <a:ext uri="{FF2B5EF4-FFF2-40B4-BE49-F238E27FC236}">
                <a16:creationId xmlns:a16="http://schemas.microsoft.com/office/drawing/2014/main" id="{0250E366-76C5-088F-105C-2ADF89B90AD6}"/>
              </a:ext>
            </a:extLst>
          </p:cNvPr>
          <p:cNvSpPr/>
          <p:nvPr/>
        </p:nvSpPr>
        <p:spPr>
          <a:xfrm>
            <a:off x="4177122" y="2065025"/>
            <a:ext cx="263591" cy="78837"/>
          </a:xfrm>
          <a:custGeom>
            <a:avLst/>
            <a:gdLst>
              <a:gd name="connsiteX0" fmla="*/ 22 w 263591"/>
              <a:gd name="connsiteY0" fmla="*/ 56 h 78837"/>
              <a:gd name="connsiteX1" fmla="*/ 107972 w 263591"/>
              <a:gd name="connsiteY1" fmla="*/ 60381 h 78837"/>
              <a:gd name="connsiteX2" fmla="*/ 263547 w 263591"/>
              <a:gd name="connsiteY2" fmla="*/ 25456 h 78837"/>
              <a:gd name="connsiteX3" fmla="*/ 123847 w 263591"/>
              <a:gd name="connsiteY3" fmla="*/ 73081 h 78837"/>
              <a:gd name="connsiteX4" fmla="*/ 98447 w 263591"/>
              <a:gd name="connsiteY4" fmla="*/ 73081 h 78837"/>
              <a:gd name="connsiteX5" fmla="*/ 22 w 263591"/>
              <a:gd name="connsiteY5" fmla="*/ 56 h 7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591" h="78837">
                <a:moveTo>
                  <a:pt x="22" y="56"/>
                </a:moveTo>
                <a:cubicBezTo>
                  <a:pt x="1610" y="-2061"/>
                  <a:pt x="64051" y="56148"/>
                  <a:pt x="107972" y="60381"/>
                </a:cubicBezTo>
                <a:cubicBezTo>
                  <a:pt x="151893" y="64614"/>
                  <a:pt x="260901" y="23339"/>
                  <a:pt x="263547" y="25456"/>
                </a:cubicBezTo>
                <a:cubicBezTo>
                  <a:pt x="266193" y="27573"/>
                  <a:pt x="151363" y="65144"/>
                  <a:pt x="123847" y="73081"/>
                </a:cubicBezTo>
                <a:cubicBezTo>
                  <a:pt x="96331" y="81018"/>
                  <a:pt x="114322" y="80489"/>
                  <a:pt x="98447" y="73081"/>
                </a:cubicBezTo>
                <a:cubicBezTo>
                  <a:pt x="82572" y="65673"/>
                  <a:pt x="-1566" y="2173"/>
                  <a:pt x="22" y="5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0" name="フリーフォーム 569">
            <a:extLst>
              <a:ext uri="{FF2B5EF4-FFF2-40B4-BE49-F238E27FC236}">
                <a16:creationId xmlns:a16="http://schemas.microsoft.com/office/drawing/2014/main" id="{6AA41983-02FE-6809-06DA-F3941A838C0A}"/>
              </a:ext>
            </a:extLst>
          </p:cNvPr>
          <p:cNvSpPr/>
          <p:nvPr/>
        </p:nvSpPr>
        <p:spPr>
          <a:xfrm>
            <a:off x="5339191" y="1252214"/>
            <a:ext cx="60442" cy="371599"/>
          </a:xfrm>
          <a:custGeom>
            <a:avLst/>
            <a:gdLst>
              <a:gd name="connsiteX0" fmla="*/ 60328 w 60442"/>
              <a:gd name="connsiteY0" fmla="*/ 67 h 371599"/>
              <a:gd name="connsiteX1" fmla="*/ 15878 w 60442"/>
              <a:gd name="connsiteY1" fmla="*/ 168342 h 371599"/>
              <a:gd name="connsiteX2" fmla="*/ 41278 w 60442"/>
              <a:gd name="connsiteY2" fmla="*/ 371542 h 371599"/>
              <a:gd name="connsiteX3" fmla="*/ 3 w 60442"/>
              <a:gd name="connsiteY3" fmla="*/ 187392 h 371599"/>
              <a:gd name="connsiteX4" fmla="*/ 60328 w 60442"/>
              <a:gd name="connsiteY4" fmla="*/ 67 h 3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42" h="371599">
                <a:moveTo>
                  <a:pt x="60328" y="67"/>
                </a:moveTo>
                <a:cubicBezTo>
                  <a:pt x="62974" y="-3108"/>
                  <a:pt x="19053" y="106429"/>
                  <a:pt x="15878" y="168342"/>
                </a:cubicBezTo>
                <a:cubicBezTo>
                  <a:pt x="12703" y="230255"/>
                  <a:pt x="43924" y="368367"/>
                  <a:pt x="41278" y="371542"/>
                </a:cubicBezTo>
                <a:cubicBezTo>
                  <a:pt x="38632" y="374717"/>
                  <a:pt x="532" y="244542"/>
                  <a:pt x="3" y="187392"/>
                </a:cubicBezTo>
                <a:cubicBezTo>
                  <a:pt x="-526" y="130242"/>
                  <a:pt x="57682" y="3242"/>
                  <a:pt x="60328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1" name="フリーフォーム 570">
            <a:extLst>
              <a:ext uri="{FF2B5EF4-FFF2-40B4-BE49-F238E27FC236}">
                <a16:creationId xmlns:a16="http://schemas.microsoft.com/office/drawing/2014/main" id="{7EB4BA3C-7F23-77AA-A577-B19D0C609B77}"/>
              </a:ext>
            </a:extLst>
          </p:cNvPr>
          <p:cNvSpPr/>
          <p:nvPr/>
        </p:nvSpPr>
        <p:spPr>
          <a:xfrm>
            <a:off x="4024737" y="1115730"/>
            <a:ext cx="50954" cy="193734"/>
          </a:xfrm>
          <a:custGeom>
            <a:avLst/>
            <a:gdLst>
              <a:gd name="connsiteX0" fmla="*/ 50807 w 50954"/>
              <a:gd name="connsiteY0" fmla="*/ 26 h 193734"/>
              <a:gd name="connsiteX1" fmla="*/ 15882 w 50954"/>
              <a:gd name="connsiteY1" fmla="*/ 101626 h 193734"/>
              <a:gd name="connsiteX2" fmla="*/ 28582 w 50954"/>
              <a:gd name="connsiteY2" fmla="*/ 193701 h 193734"/>
              <a:gd name="connsiteX3" fmla="*/ 7 w 50954"/>
              <a:gd name="connsiteY3" fmla="*/ 111151 h 193734"/>
              <a:gd name="connsiteX4" fmla="*/ 50807 w 50954"/>
              <a:gd name="connsiteY4" fmla="*/ 26 h 19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54" h="193734">
                <a:moveTo>
                  <a:pt x="50807" y="26"/>
                </a:moveTo>
                <a:cubicBezTo>
                  <a:pt x="53453" y="-1562"/>
                  <a:pt x="19586" y="69347"/>
                  <a:pt x="15882" y="101626"/>
                </a:cubicBezTo>
                <a:cubicBezTo>
                  <a:pt x="12178" y="133905"/>
                  <a:pt x="31228" y="192114"/>
                  <a:pt x="28582" y="193701"/>
                </a:cubicBezTo>
                <a:cubicBezTo>
                  <a:pt x="25936" y="195289"/>
                  <a:pt x="-522" y="139726"/>
                  <a:pt x="7" y="111151"/>
                </a:cubicBezTo>
                <a:cubicBezTo>
                  <a:pt x="536" y="82576"/>
                  <a:pt x="48161" y="1614"/>
                  <a:pt x="50807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2" name="フリーフォーム 571">
            <a:extLst>
              <a:ext uri="{FF2B5EF4-FFF2-40B4-BE49-F238E27FC236}">
                <a16:creationId xmlns:a16="http://schemas.microsoft.com/office/drawing/2014/main" id="{8EA002AF-5D8C-2037-1139-FE882B6860CA}"/>
              </a:ext>
            </a:extLst>
          </p:cNvPr>
          <p:cNvSpPr/>
          <p:nvPr/>
        </p:nvSpPr>
        <p:spPr>
          <a:xfrm>
            <a:off x="4126054" y="1045898"/>
            <a:ext cx="44946" cy="254019"/>
          </a:xfrm>
          <a:custGeom>
            <a:avLst/>
            <a:gdLst>
              <a:gd name="connsiteX0" fmla="*/ 290 w 44946"/>
              <a:gd name="connsiteY0" fmla="*/ 8 h 254019"/>
              <a:gd name="connsiteX1" fmla="*/ 25690 w 44946"/>
              <a:gd name="connsiteY1" fmla="*/ 142883 h 254019"/>
              <a:gd name="connsiteX2" fmla="*/ 28865 w 44946"/>
              <a:gd name="connsiteY2" fmla="*/ 254008 h 254019"/>
              <a:gd name="connsiteX3" fmla="*/ 44740 w 44946"/>
              <a:gd name="connsiteY3" fmla="*/ 149233 h 254019"/>
              <a:gd name="connsiteX4" fmla="*/ 290 w 44946"/>
              <a:gd name="connsiteY4" fmla="*/ 8 h 254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6" h="254019">
                <a:moveTo>
                  <a:pt x="290" y="8"/>
                </a:moveTo>
                <a:cubicBezTo>
                  <a:pt x="-2885" y="-1050"/>
                  <a:pt x="20928" y="100550"/>
                  <a:pt x="25690" y="142883"/>
                </a:cubicBezTo>
                <a:cubicBezTo>
                  <a:pt x="30452" y="185216"/>
                  <a:pt x="25690" y="252950"/>
                  <a:pt x="28865" y="254008"/>
                </a:cubicBezTo>
                <a:cubicBezTo>
                  <a:pt x="32040" y="255066"/>
                  <a:pt x="46857" y="185745"/>
                  <a:pt x="44740" y="149233"/>
                </a:cubicBezTo>
                <a:cubicBezTo>
                  <a:pt x="42623" y="112721"/>
                  <a:pt x="3465" y="1066"/>
                  <a:pt x="290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3" name="フリーフォーム 572">
            <a:extLst>
              <a:ext uri="{FF2B5EF4-FFF2-40B4-BE49-F238E27FC236}">
                <a16:creationId xmlns:a16="http://schemas.microsoft.com/office/drawing/2014/main" id="{6C4BEEB7-C38E-84D0-D4C8-4A9D664C9DB5}"/>
              </a:ext>
            </a:extLst>
          </p:cNvPr>
          <p:cNvSpPr/>
          <p:nvPr/>
        </p:nvSpPr>
        <p:spPr>
          <a:xfrm>
            <a:off x="4551737" y="1245886"/>
            <a:ext cx="108327" cy="89049"/>
          </a:xfrm>
          <a:custGeom>
            <a:avLst/>
            <a:gdLst>
              <a:gd name="connsiteX0" fmla="*/ 108007 w 108327"/>
              <a:gd name="connsiteY0" fmla="*/ 45 h 89049"/>
              <a:gd name="connsiteX1" fmla="*/ 73082 w 108327"/>
              <a:gd name="connsiteY1" fmla="*/ 54020 h 89049"/>
              <a:gd name="connsiteX2" fmla="*/ 57 w 108327"/>
              <a:gd name="connsiteY2" fmla="*/ 88945 h 89049"/>
              <a:gd name="connsiteX3" fmla="*/ 85782 w 108327"/>
              <a:gd name="connsiteY3" fmla="*/ 63545 h 89049"/>
              <a:gd name="connsiteX4" fmla="*/ 108007 w 108327"/>
              <a:gd name="connsiteY4" fmla="*/ 45 h 8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27" h="89049">
                <a:moveTo>
                  <a:pt x="108007" y="45"/>
                </a:moveTo>
                <a:cubicBezTo>
                  <a:pt x="105890" y="-1543"/>
                  <a:pt x="91074" y="39203"/>
                  <a:pt x="73082" y="54020"/>
                </a:cubicBezTo>
                <a:cubicBezTo>
                  <a:pt x="55090" y="68837"/>
                  <a:pt x="-2060" y="87357"/>
                  <a:pt x="57" y="88945"/>
                </a:cubicBezTo>
                <a:cubicBezTo>
                  <a:pt x="2174" y="90533"/>
                  <a:pt x="69907" y="73599"/>
                  <a:pt x="85782" y="63545"/>
                </a:cubicBezTo>
                <a:cubicBezTo>
                  <a:pt x="101657" y="53491"/>
                  <a:pt x="110124" y="1633"/>
                  <a:pt x="108007" y="4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4" name="フリーフォーム 573">
            <a:extLst>
              <a:ext uri="{FF2B5EF4-FFF2-40B4-BE49-F238E27FC236}">
                <a16:creationId xmlns:a16="http://schemas.microsoft.com/office/drawing/2014/main" id="{FBA2064F-0A83-3708-8A0E-AFEB593C1804}"/>
              </a:ext>
            </a:extLst>
          </p:cNvPr>
          <p:cNvSpPr/>
          <p:nvPr/>
        </p:nvSpPr>
        <p:spPr>
          <a:xfrm>
            <a:off x="4761788" y="1179256"/>
            <a:ext cx="101326" cy="152400"/>
          </a:xfrm>
          <a:custGeom>
            <a:avLst/>
            <a:gdLst>
              <a:gd name="connsiteX0" fmla="*/ 5906 w 101326"/>
              <a:gd name="connsiteY0" fmla="*/ 0 h 152400"/>
              <a:gd name="connsiteX1" fmla="*/ 9081 w 101326"/>
              <a:gd name="connsiteY1" fmla="*/ 82550 h 152400"/>
              <a:gd name="connsiteX2" fmla="*/ 101156 w 101326"/>
              <a:gd name="connsiteY2" fmla="*/ 152400 h 152400"/>
              <a:gd name="connsiteX3" fmla="*/ 31306 w 101326"/>
              <a:gd name="connsiteY3" fmla="*/ 82550 h 152400"/>
              <a:gd name="connsiteX4" fmla="*/ 5906 w 101326"/>
              <a:gd name="connsiteY4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326" h="152400">
                <a:moveTo>
                  <a:pt x="5906" y="0"/>
                </a:moveTo>
                <a:cubicBezTo>
                  <a:pt x="2202" y="0"/>
                  <a:pt x="-6794" y="57150"/>
                  <a:pt x="9081" y="82550"/>
                </a:cubicBezTo>
                <a:cubicBezTo>
                  <a:pt x="24956" y="107950"/>
                  <a:pt x="97452" y="152400"/>
                  <a:pt x="101156" y="152400"/>
                </a:cubicBezTo>
                <a:cubicBezTo>
                  <a:pt x="104860" y="152400"/>
                  <a:pt x="47181" y="102658"/>
                  <a:pt x="31306" y="82550"/>
                </a:cubicBezTo>
                <a:cubicBezTo>
                  <a:pt x="15431" y="62442"/>
                  <a:pt x="9610" y="0"/>
                  <a:pt x="5906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5" name="フリーフォーム 574">
            <a:extLst>
              <a:ext uri="{FF2B5EF4-FFF2-40B4-BE49-F238E27FC236}">
                <a16:creationId xmlns:a16="http://schemas.microsoft.com/office/drawing/2014/main" id="{9287B011-6B23-3196-5880-FD7B1E133488}"/>
              </a:ext>
            </a:extLst>
          </p:cNvPr>
          <p:cNvSpPr/>
          <p:nvPr/>
        </p:nvSpPr>
        <p:spPr>
          <a:xfrm>
            <a:off x="4189743" y="1426819"/>
            <a:ext cx="270111" cy="54841"/>
          </a:xfrm>
          <a:custGeom>
            <a:avLst/>
            <a:gdLst>
              <a:gd name="connsiteX0" fmla="*/ 101 w 270111"/>
              <a:gd name="connsiteY0" fmla="*/ 87 h 54841"/>
              <a:gd name="connsiteX1" fmla="*/ 139801 w 270111"/>
              <a:gd name="connsiteY1" fmla="*/ 41362 h 54841"/>
              <a:gd name="connsiteX2" fmla="*/ 269976 w 270111"/>
              <a:gd name="connsiteY2" fmla="*/ 38187 h 54841"/>
              <a:gd name="connsiteX3" fmla="*/ 162026 w 270111"/>
              <a:gd name="connsiteY3" fmla="*/ 54062 h 54841"/>
              <a:gd name="connsiteX4" fmla="*/ 101 w 270111"/>
              <a:gd name="connsiteY4" fmla="*/ 87 h 5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1" h="54841">
                <a:moveTo>
                  <a:pt x="101" y="87"/>
                </a:moveTo>
                <a:cubicBezTo>
                  <a:pt x="-3603" y="-2030"/>
                  <a:pt x="94822" y="35012"/>
                  <a:pt x="139801" y="41362"/>
                </a:cubicBezTo>
                <a:cubicBezTo>
                  <a:pt x="184780" y="47712"/>
                  <a:pt x="266272" y="36070"/>
                  <a:pt x="269976" y="38187"/>
                </a:cubicBezTo>
                <a:cubicBezTo>
                  <a:pt x="273680" y="40304"/>
                  <a:pt x="200655" y="58824"/>
                  <a:pt x="162026" y="54062"/>
                </a:cubicBezTo>
                <a:cubicBezTo>
                  <a:pt x="123397" y="49300"/>
                  <a:pt x="3805" y="2204"/>
                  <a:pt x="101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6" name="フリーフォーム 575">
            <a:extLst>
              <a:ext uri="{FF2B5EF4-FFF2-40B4-BE49-F238E27FC236}">
                <a16:creationId xmlns:a16="http://schemas.microsoft.com/office/drawing/2014/main" id="{AAF59DFB-882E-5677-801A-156B868A7BDF}"/>
              </a:ext>
            </a:extLst>
          </p:cNvPr>
          <p:cNvSpPr/>
          <p:nvPr/>
        </p:nvSpPr>
        <p:spPr>
          <a:xfrm>
            <a:off x="4938355" y="1483895"/>
            <a:ext cx="293834" cy="19222"/>
          </a:xfrm>
          <a:custGeom>
            <a:avLst/>
            <a:gdLst>
              <a:gd name="connsiteX0" fmla="*/ 789 w 293834"/>
              <a:gd name="connsiteY0" fmla="*/ 161 h 19222"/>
              <a:gd name="connsiteX1" fmla="*/ 127789 w 293834"/>
              <a:gd name="connsiteY1" fmla="*/ 9686 h 19222"/>
              <a:gd name="connsiteX2" fmla="*/ 292889 w 293834"/>
              <a:gd name="connsiteY2" fmla="*/ 3336 h 19222"/>
              <a:gd name="connsiteX3" fmla="*/ 188114 w 293834"/>
              <a:gd name="connsiteY3" fmla="*/ 19211 h 19222"/>
              <a:gd name="connsiteX4" fmla="*/ 789 w 293834"/>
              <a:gd name="connsiteY4" fmla="*/ 161 h 1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834" h="19222">
                <a:moveTo>
                  <a:pt x="789" y="161"/>
                </a:moveTo>
                <a:cubicBezTo>
                  <a:pt x="-9265" y="-1426"/>
                  <a:pt x="79106" y="9157"/>
                  <a:pt x="127789" y="9686"/>
                </a:cubicBezTo>
                <a:cubicBezTo>
                  <a:pt x="176472" y="10215"/>
                  <a:pt x="282835" y="1749"/>
                  <a:pt x="292889" y="3336"/>
                </a:cubicBezTo>
                <a:cubicBezTo>
                  <a:pt x="302943" y="4923"/>
                  <a:pt x="230447" y="18682"/>
                  <a:pt x="188114" y="19211"/>
                </a:cubicBezTo>
                <a:cubicBezTo>
                  <a:pt x="145781" y="19740"/>
                  <a:pt x="10843" y="1748"/>
                  <a:pt x="789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7" name="フリーフォーム 576">
            <a:extLst>
              <a:ext uri="{FF2B5EF4-FFF2-40B4-BE49-F238E27FC236}">
                <a16:creationId xmlns:a16="http://schemas.microsoft.com/office/drawing/2014/main" id="{1CE29E41-4C0B-DA91-5EBE-BC7B4E6B2D09}"/>
              </a:ext>
            </a:extLst>
          </p:cNvPr>
          <p:cNvSpPr/>
          <p:nvPr/>
        </p:nvSpPr>
        <p:spPr>
          <a:xfrm>
            <a:off x="4609926" y="2611107"/>
            <a:ext cx="291080" cy="61179"/>
          </a:xfrm>
          <a:custGeom>
            <a:avLst/>
            <a:gdLst>
              <a:gd name="connsiteX0" fmla="*/ 2193 w 291080"/>
              <a:gd name="connsiteY0" fmla="*/ 60399 h 61179"/>
              <a:gd name="connsiteX1" fmla="*/ 287943 w 291080"/>
              <a:gd name="connsiteY1" fmla="*/ 74 h 61179"/>
              <a:gd name="connsiteX2" fmla="*/ 154593 w 291080"/>
              <a:gd name="connsiteY2" fmla="*/ 47699 h 61179"/>
              <a:gd name="connsiteX3" fmla="*/ 154593 w 291080"/>
              <a:gd name="connsiteY3" fmla="*/ 34999 h 61179"/>
              <a:gd name="connsiteX4" fmla="*/ 2193 w 291080"/>
              <a:gd name="connsiteY4" fmla="*/ 60399 h 6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080" h="61179">
                <a:moveTo>
                  <a:pt x="2193" y="60399"/>
                </a:moveTo>
                <a:cubicBezTo>
                  <a:pt x="24418" y="54578"/>
                  <a:pt x="262543" y="2191"/>
                  <a:pt x="287943" y="74"/>
                </a:cubicBezTo>
                <a:cubicBezTo>
                  <a:pt x="313343" y="-2043"/>
                  <a:pt x="176818" y="41878"/>
                  <a:pt x="154593" y="47699"/>
                </a:cubicBezTo>
                <a:cubicBezTo>
                  <a:pt x="132368" y="53520"/>
                  <a:pt x="175760" y="32353"/>
                  <a:pt x="154593" y="34999"/>
                </a:cubicBezTo>
                <a:cubicBezTo>
                  <a:pt x="133426" y="37645"/>
                  <a:pt x="-20032" y="66220"/>
                  <a:pt x="2193" y="60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8" name="フリーフォーム 577">
            <a:extLst>
              <a:ext uri="{FF2B5EF4-FFF2-40B4-BE49-F238E27FC236}">
                <a16:creationId xmlns:a16="http://schemas.microsoft.com/office/drawing/2014/main" id="{56D86365-3719-0407-386B-27CAF53012B5}"/>
              </a:ext>
            </a:extLst>
          </p:cNvPr>
          <p:cNvSpPr/>
          <p:nvPr/>
        </p:nvSpPr>
        <p:spPr>
          <a:xfrm>
            <a:off x="4548581" y="2547732"/>
            <a:ext cx="285820" cy="38212"/>
          </a:xfrm>
          <a:custGeom>
            <a:avLst/>
            <a:gdLst>
              <a:gd name="connsiteX0" fmla="*/ 38 w 285820"/>
              <a:gd name="connsiteY0" fmla="*/ 38049 h 38212"/>
              <a:gd name="connsiteX1" fmla="*/ 130213 w 285820"/>
              <a:gd name="connsiteY1" fmla="*/ 3124 h 38212"/>
              <a:gd name="connsiteX2" fmla="*/ 285788 w 285820"/>
              <a:gd name="connsiteY2" fmla="*/ 3124 h 38212"/>
              <a:gd name="connsiteX3" fmla="*/ 142913 w 285820"/>
              <a:gd name="connsiteY3" fmla="*/ 15824 h 38212"/>
              <a:gd name="connsiteX4" fmla="*/ 38 w 285820"/>
              <a:gd name="connsiteY4" fmla="*/ 38049 h 3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820" h="38212">
                <a:moveTo>
                  <a:pt x="38" y="38049"/>
                </a:moveTo>
                <a:cubicBezTo>
                  <a:pt x="-2079" y="35932"/>
                  <a:pt x="82588" y="8945"/>
                  <a:pt x="130213" y="3124"/>
                </a:cubicBezTo>
                <a:cubicBezTo>
                  <a:pt x="177838" y="-2697"/>
                  <a:pt x="283671" y="1007"/>
                  <a:pt x="285788" y="3124"/>
                </a:cubicBezTo>
                <a:cubicBezTo>
                  <a:pt x="287905" y="5241"/>
                  <a:pt x="187363" y="10532"/>
                  <a:pt x="142913" y="15824"/>
                </a:cubicBezTo>
                <a:cubicBezTo>
                  <a:pt x="98463" y="21116"/>
                  <a:pt x="2155" y="40166"/>
                  <a:pt x="38" y="38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9" name="フリーフォーム 578">
            <a:extLst>
              <a:ext uri="{FF2B5EF4-FFF2-40B4-BE49-F238E27FC236}">
                <a16:creationId xmlns:a16="http://schemas.microsoft.com/office/drawing/2014/main" id="{6390FF32-E5B5-D2E0-4428-47135F056EC1}"/>
              </a:ext>
            </a:extLst>
          </p:cNvPr>
          <p:cNvSpPr/>
          <p:nvPr/>
        </p:nvSpPr>
        <p:spPr>
          <a:xfrm>
            <a:off x="4361176" y="2630179"/>
            <a:ext cx="72141" cy="130377"/>
          </a:xfrm>
          <a:custGeom>
            <a:avLst/>
            <a:gdLst>
              <a:gd name="connsiteX0" fmla="*/ 66793 w 72141"/>
              <a:gd name="connsiteY0" fmla="*/ 52 h 130377"/>
              <a:gd name="connsiteX1" fmla="*/ 50918 w 72141"/>
              <a:gd name="connsiteY1" fmla="*/ 82602 h 130377"/>
              <a:gd name="connsiteX2" fmla="*/ 118 w 72141"/>
              <a:gd name="connsiteY2" fmla="*/ 130227 h 130377"/>
              <a:gd name="connsiteX3" fmla="*/ 66793 w 72141"/>
              <a:gd name="connsiteY3" fmla="*/ 95302 h 130377"/>
              <a:gd name="connsiteX4" fmla="*/ 66793 w 72141"/>
              <a:gd name="connsiteY4" fmla="*/ 52 h 13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41" h="130377">
                <a:moveTo>
                  <a:pt x="66793" y="52"/>
                </a:moveTo>
                <a:cubicBezTo>
                  <a:pt x="64147" y="-2065"/>
                  <a:pt x="62030" y="60906"/>
                  <a:pt x="50918" y="82602"/>
                </a:cubicBezTo>
                <a:cubicBezTo>
                  <a:pt x="39806" y="104298"/>
                  <a:pt x="-2528" y="128110"/>
                  <a:pt x="118" y="130227"/>
                </a:cubicBezTo>
                <a:cubicBezTo>
                  <a:pt x="2764" y="132344"/>
                  <a:pt x="56210" y="111706"/>
                  <a:pt x="66793" y="95302"/>
                </a:cubicBezTo>
                <a:cubicBezTo>
                  <a:pt x="77376" y="78898"/>
                  <a:pt x="69439" y="2169"/>
                  <a:pt x="66793" y="5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0" name="フリーフォーム 579">
            <a:extLst>
              <a:ext uri="{FF2B5EF4-FFF2-40B4-BE49-F238E27FC236}">
                <a16:creationId xmlns:a16="http://schemas.microsoft.com/office/drawing/2014/main" id="{8849F72F-24CB-255C-9690-AAC7BE36F707}"/>
              </a:ext>
            </a:extLst>
          </p:cNvPr>
          <p:cNvSpPr/>
          <p:nvPr/>
        </p:nvSpPr>
        <p:spPr>
          <a:xfrm>
            <a:off x="4542248" y="2709400"/>
            <a:ext cx="369614" cy="148625"/>
          </a:xfrm>
          <a:custGeom>
            <a:avLst/>
            <a:gdLst>
              <a:gd name="connsiteX0" fmla="*/ 21 w 369614"/>
              <a:gd name="connsiteY0" fmla="*/ 114506 h 148625"/>
              <a:gd name="connsiteX1" fmla="*/ 212746 w 369614"/>
              <a:gd name="connsiteY1" fmla="*/ 92281 h 148625"/>
              <a:gd name="connsiteX2" fmla="*/ 358796 w 369614"/>
              <a:gd name="connsiteY2" fmla="*/ 146256 h 148625"/>
              <a:gd name="connsiteX3" fmla="*/ 358796 w 369614"/>
              <a:gd name="connsiteY3" fmla="*/ 206 h 148625"/>
              <a:gd name="connsiteX4" fmla="*/ 358796 w 369614"/>
              <a:gd name="connsiteY4" fmla="*/ 114506 h 148625"/>
              <a:gd name="connsiteX5" fmla="*/ 333396 w 369614"/>
              <a:gd name="connsiteY5" fmla="*/ 130381 h 148625"/>
              <a:gd name="connsiteX6" fmla="*/ 263546 w 369614"/>
              <a:gd name="connsiteY6" fmla="*/ 82756 h 148625"/>
              <a:gd name="connsiteX7" fmla="*/ 225446 w 369614"/>
              <a:gd name="connsiteY7" fmla="*/ 76406 h 148625"/>
              <a:gd name="connsiteX8" fmla="*/ 21 w 369614"/>
              <a:gd name="connsiteY8" fmla="*/ 114506 h 1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614" h="148625">
                <a:moveTo>
                  <a:pt x="21" y="114506"/>
                </a:moveTo>
                <a:cubicBezTo>
                  <a:pt x="-2096" y="117152"/>
                  <a:pt x="152950" y="86989"/>
                  <a:pt x="212746" y="92281"/>
                </a:cubicBezTo>
                <a:cubicBezTo>
                  <a:pt x="272542" y="97573"/>
                  <a:pt x="334454" y="161602"/>
                  <a:pt x="358796" y="146256"/>
                </a:cubicBezTo>
                <a:cubicBezTo>
                  <a:pt x="383138" y="130910"/>
                  <a:pt x="358796" y="206"/>
                  <a:pt x="358796" y="206"/>
                </a:cubicBezTo>
                <a:cubicBezTo>
                  <a:pt x="358796" y="-5086"/>
                  <a:pt x="363029" y="92810"/>
                  <a:pt x="358796" y="114506"/>
                </a:cubicBezTo>
                <a:cubicBezTo>
                  <a:pt x="354563" y="136202"/>
                  <a:pt x="349271" y="135673"/>
                  <a:pt x="333396" y="130381"/>
                </a:cubicBezTo>
                <a:cubicBezTo>
                  <a:pt x="317521" y="125089"/>
                  <a:pt x="281538" y="91752"/>
                  <a:pt x="263546" y="82756"/>
                </a:cubicBezTo>
                <a:cubicBezTo>
                  <a:pt x="245554" y="73760"/>
                  <a:pt x="265663" y="73231"/>
                  <a:pt x="225446" y="76406"/>
                </a:cubicBezTo>
                <a:cubicBezTo>
                  <a:pt x="185229" y="79581"/>
                  <a:pt x="2138" y="111860"/>
                  <a:pt x="21" y="11450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1" name="フリーフォーム 580">
            <a:extLst>
              <a:ext uri="{FF2B5EF4-FFF2-40B4-BE49-F238E27FC236}">
                <a16:creationId xmlns:a16="http://schemas.microsoft.com/office/drawing/2014/main" id="{96E231D0-7279-5F3A-CCFF-1648330B5ECF}"/>
              </a:ext>
            </a:extLst>
          </p:cNvPr>
          <p:cNvSpPr/>
          <p:nvPr/>
        </p:nvSpPr>
        <p:spPr>
          <a:xfrm>
            <a:off x="5240162" y="2201606"/>
            <a:ext cx="57809" cy="159258"/>
          </a:xfrm>
          <a:custGeom>
            <a:avLst/>
            <a:gdLst>
              <a:gd name="connsiteX0" fmla="*/ 41882 w 57809"/>
              <a:gd name="connsiteY0" fmla="*/ 0 h 159258"/>
              <a:gd name="connsiteX1" fmla="*/ 13307 w 57809"/>
              <a:gd name="connsiteY1" fmla="*/ 101600 h 159258"/>
              <a:gd name="connsiteX2" fmla="*/ 51407 w 57809"/>
              <a:gd name="connsiteY2" fmla="*/ 152400 h 159258"/>
              <a:gd name="connsiteX3" fmla="*/ 57757 w 57809"/>
              <a:gd name="connsiteY3" fmla="*/ 158750 h 159258"/>
              <a:gd name="connsiteX4" fmla="*/ 607 w 57809"/>
              <a:gd name="connsiteY4" fmla="*/ 101600 h 159258"/>
              <a:gd name="connsiteX5" fmla="*/ 41882 w 57809"/>
              <a:gd name="connsiteY5" fmla="*/ 0 h 15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809" h="159258">
                <a:moveTo>
                  <a:pt x="41882" y="0"/>
                </a:moveTo>
                <a:cubicBezTo>
                  <a:pt x="43999" y="0"/>
                  <a:pt x="11719" y="76200"/>
                  <a:pt x="13307" y="101600"/>
                </a:cubicBezTo>
                <a:cubicBezTo>
                  <a:pt x="14894" y="127000"/>
                  <a:pt x="51407" y="152400"/>
                  <a:pt x="51407" y="152400"/>
                </a:cubicBezTo>
                <a:cubicBezTo>
                  <a:pt x="58815" y="161925"/>
                  <a:pt x="57757" y="158750"/>
                  <a:pt x="57757" y="158750"/>
                </a:cubicBezTo>
                <a:cubicBezTo>
                  <a:pt x="49290" y="150283"/>
                  <a:pt x="6957" y="125412"/>
                  <a:pt x="607" y="101600"/>
                </a:cubicBezTo>
                <a:cubicBezTo>
                  <a:pt x="-5743" y="77788"/>
                  <a:pt x="39765" y="0"/>
                  <a:pt x="4188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2" name="フリーフォーム 581">
            <a:extLst>
              <a:ext uri="{FF2B5EF4-FFF2-40B4-BE49-F238E27FC236}">
                <a16:creationId xmlns:a16="http://schemas.microsoft.com/office/drawing/2014/main" id="{3E8E6BFB-C15F-3E35-DF95-31933E071B95}"/>
              </a:ext>
            </a:extLst>
          </p:cNvPr>
          <p:cNvSpPr/>
          <p:nvPr/>
        </p:nvSpPr>
        <p:spPr>
          <a:xfrm>
            <a:off x="4059600" y="2249228"/>
            <a:ext cx="108288" cy="162555"/>
          </a:xfrm>
          <a:custGeom>
            <a:avLst/>
            <a:gdLst>
              <a:gd name="connsiteX0" fmla="*/ 69 w 108288"/>
              <a:gd name="connsiteY0" fmla="*/ 3 h 162555"/>
              <a:gd name="connsiteX1" fmla="*/ 41344 w 108288"/>
              <a:gd name="connsiteY1" fmla="*/ 95253 h 162555"/>
              <a:gd name="connsiteX2" fmla="*/ 108019 w 108288"/>
              <a:gd name="connsiteY2" fmla="*/ 161928 h 162555"/>
              <a:gd name="connsiteX3" fmla="*/ 63569 w 108288"/>
              <a:gd name="connsiteY3" fmla="*/ 127003 h 162555"/>
              <a:gd name="connsiteX4" fmla="*/ 31819 w 108288"/>
              <a:gd name="connsiteY4" fmla="*/ 98428 h 162555"/>
              <a:gd name="connsiteX5" fmla="*/ 69 w 108288"/>
              <a:gd name="connsiteY5" fmla="*/ 3 h 162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288" h="162555">
                <a:moveTo>
                  <a:pt x="69" y="3"/>
                </a:moveTo>
                <a:cubicBezTo>
                  <a:pt x="1656" y="-526"/>
                  <a:pt x="23352" y="68266"/>
                  <a:pt x="41344" y="95253"/>
                </a:cubicBezTo>
                <a:cubicBezTo>
                  <a:pt x="59336" y="122240"/>
                  <a:pt x="104315" y="156636"/>
                  <a:pt x="108019" y="161928"/>
                </a:cubicBezTo>
                <a:cubicBezTo>
                  <a:pt x="111723" y="167220"/>
                  <a:pt x="76269" y="137586"/>
                  <a:pt x="63569" y="127003"/>
                </a:cubicBezTo>
                <a:cubicBezTo>
                  <a:pt x="50869" y="116420"/>
                  <a:pt x="39227" y="115890"/>
                  <a:pt x="31819" y="98428"/>
                </a:cubicBezTo>
                <a:cubicBezTo>
                  <a:pt x="24411" y="80966"/>
                  <a:pt x="-1518" y="532"/>
                  <a:pt x="6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3" name="フリーフォーム 582">
            <a:extLst>
              <a:ext uri="{FF2B5EF4-FFF2-40B4-BE49-F238E27FC236}">
                <a16:creationId xmlns:a16="http://schemas.microsoft.com/office/drawing/2014/main" id="{EF46AB20-F1A8-BDA8-8F5C-D599DE4154A8}"/>
              </a:ext>
            </a:extLst>
          </p:cNvPr>
          <p:cNvSpPr/>
          <p:nvPr/>
        </p:nvSpPr>
        <p:spPr>
          <a:xfrm>
            <a:off x="4787341" y="1672578"/>
            <a:ext cx="162177" cy="313165"/>
          </a:xfrm>
          <a:custGeom>
            <a:avLst/>
            <a:gdLst>
              <a:gd name="connsiteX0" fmla="*/ 34328 w 162177"/>
              <a:gd name="connsiteY0" fmla="*/ 106753 h 313165"/>
              <a:gd name="connsiteX1" fmla="*/ 161328 w 162177"/>
              <a:gd name="connsiteY1" fmla="*/ 103578 h 313165"/>
              <a:gd name="connsiteX2" fmla="*/ 91478 w 162177"/>
              <a:gd name="connsiteY2" fmla="*/ 148028 h 313165"/>
              <a:gd name="connsiteX3" fmla="*/ 126403 w 162177"/>
              <a:gd name="connsiteY3" fmla="*/ 198828 h 313165"/>
              <a:gd name="connsiteX4" fmla="*/ 97828 w 162177"/>
              <a:gd name="connsiteY4" fmla="*/ 214703 h 313165"/>
              <a:gd name="connsiteX5" fmla="*/ 107353 w 162177"/>
              <a:gd name="connsiteY5" fmla="*/ 313128 h 313165"/>
              <a:gd name="connsiteX6" fmla="*/ 78778 w 162177"/>
              <a:gd name="connsiteY6" fmla="*/ 227403 h 313165"/>
              <a:gd name="connsiteX7" fmla="*/ 78778 w 162177"/>
              <a:gd name="connsiteY7" fmla="*/ 309953 h 313165"/>
              <a:gd name="connsiteX8" fmla="*/ 37503 w 162177"/>
              <a:gd name="connsiteY8" fmla="*/ 243278 h 313165"/>
              <a:gd name="connsiteX9" fmla="*/ 27978 w 162177"/>
              <a:gd name="connsiteY9" fmla="*/ 240103 h 313165"/>
              <a:gd name="connsiteX10" fmla="*/ 2578 w 162177"/>
              <a:gd name="connsiteY10" fmla="*/ 1978 h 313165"/>
              <a:gd name="connsiteX11" fmla="*/ 97828 w 162177"/>
              <a:gd name="connsiteY11" fmla="*/ 125803 h 313165"/>
              <a:gd name="connsiteX12" fmla="*/ 34328 w 162177"/>
              <a:gd name="connsiteY12" fmla="*/ 106753 h 31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2177" h="313165">
                <a:moveTo>
                  <a:pt x="34328" y="106753"/>
                </a:moveTo>
                <a:cubicBezTo>
                  <a:pt x="44911" y="103049"/>
                  <a:pt x="151803" y="96699"/>
                  <a:pt x="161328" y="103578"/>
                </a:cubicBezTo>
                <a:cubicBezTo>
                  <a:pt x="170853" y="110457"/>
                  <a:pt x="97299" y="132153"/>
                  <a:pt x="91478" y="148028"/>
                </a:cubicBezTo>
                <a:cubicBezTo>
                  <a:pt x="85657" y="163903"/>
                  <a:pt x="125345" y="187716"/>
                  <a:pt x="126403" y="198828"/>
                </a:cubicBezTo>
                <a:cubicBezTo>
                  <a:pt x="127461" y="209940"/>
                  <a:pt x="101003" y="195653"/>
                  <a:pt x="97828" y="214703"/>
                </a:cubicBezTo>
                <a:cubicBezTo>
                  <a:pt x="94653" y="233753"/>
                  <a:pt x="110528" y="311011"/>
                  <a:pt x="107353" y="313128"/>
                </a:cubicBezTo>
                <a:cubicBezTo>
                  <a:pt x="104178" y="315245"/>
                  <a:pt x="83541" y="227932"/>
                  <a:pt x="78778" y="227403"/>
                </a:cubicBezTo>
                <a:cubicBezTo>
                  <a:pt x="74016" y="226874"/>
                  <a:pt x="85657" y="307307"/>
                  <a:pt x="78778" y="309953"/>
                </a:cubicBezTo>
                <a:cubicBezTo>
                  <a:pt x="71899" y="312599"/>
                  <a:pt x="45970" y="254920"/>
                  <a:pt x="37503" y="243278"/>
                </a:cubicBezTo>
                <a:cubicBezTo>
                  <a:pt x="29036" y="231636"/>
                  <a:pt x="33799" y="280320"/>
                  <a:pt x="27978" y="240103"/>
                </a:cubicBezTo>
                <a:cubicBezTo>
                  <a:pt x="22157" y="199886"/>
                  <a:pt x="-9064" y="21028"/>
                  <a:pt x="2578" y="1978"/>
                </a:cubicBezTo>
                <a:cubicBezTo>
                  <a:pt x="14220" y="-17072"/>
                  <a:pt x="86186" y="107282"/>
                  <a:pt x="97828" y="125803"/>
                </a:cubicBezTo>
                <a:cubicBezTo>
                  <a:pt x="109470" y="144324"/>
                  <a:pt x="23745" y="110457"/>
                  <a:pt x="34328" y="10675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4" name="フリーフォーム 583">
            <a:extLst>
              <a:ext uri="{FF2B5EF4-FFF2-40B4-BE49-F238E27FC236}">
                <a16:creationId xmlns:a16="http://schemas.microsoft.com/office/drawing/2014/main" id="{532F7A7C-EC6F-F2AD-6652-C3D8759719D9}"/>
              </a:ext>
            </a:extLst>
          </p:cNvPr>
          <p:cNvSpPr/>
          <p:nvPr/>
        </p:nvSpPr>
        <p:spPr>
          <a:xfrm>
            <a:off x="4528440" y="1588675"/>
            <a:ext cx="119758" cy="362314"/>
          </a:xfrm>
          <a:custGeom>
            <a:avLst/>
            <a:gdLst>
              <a:gd name="connsiteX0" fmla="*/ 77329 w 119758"/>
              <a:gd name="connsiteY0" fmla="*/ 60481 h 362314"/>
              <a:gd name="connsiteX1" fmla="*/ 118604 w 119758"/>
              <a:gd name="connsiteY1" fmla="*/ 130331 h 362314"/>
              <a:gd name="connsiteX2" fmla="*/ 105904 w 119758"/>
              <a:gd name="connsiteY2" fmla="*/ 254156 h 362314"/>
              <a:gd name="connsiteX3" fmla="*/ 80504 w 119758"/>
              <a:gd name="connsiteY3" fmla="*/ 349406 h 362314"/>
              <a:gd name="connsiteX4" fmla="*/ 96379 w 119758"/>
              <a:gd name="connsiteY4" fmla="*/ 247806 h 362314"/>
              <a:gd name="connsiteX5" fmla="*/ 1129 w 119758"/>
              <a:gd name="connsiteY5" fmla="*/ 362106 h 362314"/>
              <a:gd name="connsiteX6" fmla="*/ 42404 w 119758"/>
              <a:gd name="connsiteY6" fmla="*/ 212881 h 362314"/>
              <a:gd name="connsiteX7" fmla="*/ 17004 w 119758"/>
              <a:gd name="connsiteY7" fmla="*/ 260506 h 362314"/>
              <a:gd name="connsiteX8" fmla="*/ 29704 w 119758"/>
              <a:gd name="connsiteY8" fmla="*/ 92231 h 362314"/>
              <a:gd name="connsiteX9" fmla="*/ 39229 w 119758"/>
              <a:gd name="connsiteY9" fmla="*/ 171606 h 362314"/>
              <a:gd name="connsiteX10" fmla="*/ 36054 w 119758"/>
              <a:gd name="connsiteY10" fmla="*/ 156 h 362314"/>
              <a:gd name="connsiteX11" fmla="*/ 70979 w 119758"/>
              <a:gd name="connsiteY11" fmla="*/ 139856 h 362314"/>
              <a:gd name="connsiteX12" fmla="*/ 77329 w 119758"/>
              <a:gd name="connsiteY12" fmla="*/ 60481 h 36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758" h="362314">
                <a:moveTo>
                  <a:pt x="77329" y="60481"/>
                </a:moveTo>
                <a:cubicBezTo>
                  <a:pt x="85267" y="58893"/>
                  <a:pt x="113842" y="98052"/>
                  <a:pt x="118604" y="130331"/>
                </a:cubicBezTo>
                <a:cubicBezTo>
                  <a:pt x="123367" y="162610"/>
                  <a:pt x="112254" y="217644"/>
                  <a:pt x="105904" y="254156"/>
                </a:cubicBezTo>
                <a:cubicBezTo>
                  <a:pt x="99554" y="290668"/>
                  <a:pt x="82092" y="350464"/>
                  <a:pt x="80504" y="349406"/>
                </a:cubicBezTo>
                <a:cubicBezTo>
                  <a:pt x="78916" y="348348"/>
                  <a:pt x="109608" y="245689"/>
                  <a:pt x="96379" y="247806"/>
                </a:cubicBezTo>
                <a:cubicBezTo>
                  <a:pt x="83150" y="249923"/>
                  <a:pt x="10125" y="367927"/>
                  <a:pt x="1129" y="362106"/>
                </a:cubicBezTo>
                <a:cubicBezTo>
                  <a:pt x="-7867" y="356285"/>
                  <a:pt x="39758" y="229814"/>
                  <a:pt x="42404" y="212881"/>
                </a:cubicBezTo>
                <a:cubicBezTo>
                  <a:pt x="45050" y="195948"/>
                  <a:pt x="19121" y="280614"/>
                  <a:pt x="17004" y="260506"/>
                </a:cubicBezTo>
                <a:cubicBezTo>
                  <a:pt x="14887" y="240398"/>
                  <a:pt x="26000" y="107048"/>
                  <a:pt x="29704" y="92231"/>
                </a:cubicBezTo>
                <a:cubicBezTo>
                  <a:pt x="33408" y="77414"/>
                  <a:pt x="38171" y="186952"/>
                  <a:pt x="39229" y="171606"/>
                </a:cubicBezTo>
                <a:cubicBezTo>
                  <a:pt x="40287" y="156260"/>
                  <a:pt x="30762" y="5448"/>
                  <a:pt x="36054" y="156"/>
                </a:cubicBezTo>
                <a:cubicBezTo>
                  <a:pt x="41346" y="-5136"/>
                  <a:pt x="62512" y="125568"/>
                  <a:pt x="70979" y="139856"/>
                </a:cubicBezTo>
                <a:cubicBezTo>
                  <a:pt x="79446" y="154144"/>
                  <a:pt x="69391" y="62069"/>
                  <a:pt x="77329" y="6048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5" name="フリーフォーム 584">
            <a:extLst>
              <a:ext uri="{FF2B5EF4-FFF2-40B4-BE49-F238E27FC236}">
                <a16:creationId xmlns:a16="http://schemas.microsoft.com/office/drawing/2014/main" id="{183D4773-BC89-52CC-47C4-9D615D96858E}"/>
              </a:ext>
            </a:extLst>
          </p:cNvPr>
          <p:cNvSpPr/>
          <p:nvPr/>
        </p:nvSpPr>
        <p:spPr>
          <a:xfrm>
            <a:off x="4440466" y="1880087"/>
            <a:ext cx="212936" cy="362884"/>
          </a:xfrm>
          <a:custGeom>
            <a:avLst/>
            <a:gdLst>
              <a:gd name="connsiteX0" fmla="*/ 82753 w 212936"/>
              <a:gd name="connsiteY0" fmla="*/ 108794 h 362884"/>
              <a:gd name="connsiteX1" fmla="*/ 12903 w 212936"/>
              <a:gd name="connsiteY1" fmla="*/ 261194 h 362884"/>
              <a:gd name="connsiteX2" fmla="*/ 203 w 212936"/>
              <a:gd name="connsiteY2" fmla="*/ 277069 h 362884"/>
              <a:gd name="connsiteX3" fmla="*/ 16078 w 212936"/>
              <a:gd name="connsiteY3" fmla="*/ 264369 h 362884"/>
              <a:gd name="connsiteX4" fmla="*/ 82753 w 212936"/>
              <a:gd name="connsiteY4" fmla="*/ 324694 h 362884"/>
              <a:gd name="connsiteX5" fmla="*/ 212928 w 212936"/>
              <a:gd name="connsiteY5" fmla="*/ 321519 h 362884"/>
              <a:gd name="connsiteX6" fmla="*/ 76403 w 212936"/>
              <a:gd name="connsiteY6" fmla="*/ 362794 h 362884"/>
              <a:gd name="connsiteX7" fmla="*/ 187528 w 212936"/>
              <a:gd name="connsiteY7" fmla="*/ 331044 h 362884"/>
              <a:gd name="connsiteX8" fmla="*/ 79578 w 212936"/>
              <a:gd name="connsiteY8" fmla="*/ 280244 h 362884"/>
              <a:gd name="connsiteX9" fmla="*/ 174828 w 212936"/>
              <a:gd name="connsiteY9" fmla="*/ 844 h 362884"/>
              <a:gd name="connsiteX10" fmla="*/ 70053 w 212936"/>
              <a:gd name="connsiteY10" fmla="*/ 191344 h 362884"/>
              <a:gd name="connsiteX11" fmla="*/ 82753 w 212936"/>
              <a:gd name="connsiteY11" fmla="*/ 108794 h 36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936" h="362884">
                <a:moveTo>
                  <a:pt x="82753" y="108794"/>
                </a:moveTo>
                <a:cubicBezTo>
                  <a:pt x="73228" y="120436"/>
                  <a:pt x="26661" y="233148"/>
                  <a:pt x="12903" y="261194"/>
                </a:cubicBezTo>
                <a:cubicBezTo>
                  <a:pt x="-855" y="289240"/>
                  <a:pt x="-326" y="276540"/>
                  <a:pt x="203" y="277069"/>
                </a:cubicBezTo>
                <a:cubicBezTo>
                  <a:pt x="732" y="277598"/>
                  <a:pt x="2320" y="256432"/>
                  <a:pt x="16078" y="264369"/>
                </a:cubicBezTo>
                <a:cubicBezTo>
                  <a:pt x="29836" y="272307"/>
                  <a:pt x="49945" y="315169"/>
                  <a:pt x="82753" y="324694"/>
                </a:cubicBezTo>
                <a:cubicBezTo>
                  <a:pt x="115561" y="334219"/>
                  <a:pt x="213986" y="315169"/>
                  <a:pt x="212928" y="321519"/>
                </a:cubicBezTo>
                <a:cubicBezTo>
                  <a:pt x="211870" y="327869"/>
                  <a:pt x="80636" y="361207"/>
                  <a:pt x="76403" y="362794"/>
                </a:cubicBezTo>
                <a:cubicBezTo>
                  <a:pt x="72170" y="364381"/>
                  <a:pt x="186999" y="344802"/>
                  <a:pt x="187528" y="331044"/>
                </a:cubicBezTo>
                <a:cubicBezTo>
                  <a:pt x="188057" y="317286"/>
                  <a:pt x="81695" y="335277"/>
                  <a:pt x="79578" y="280244"/>
                </a:cubicBezTo>
                <a:cubicBezTo>
                  <a:pt x="77461" y="225211"/>
                  <a:pt x="176415" y="15661"/>
                  <a:pt x="174828" y="844"/>
                </a:cubicBezTo>
                <a:cubicBezTo>
                  <a:pt x="173241" y="-13973"/>
                  <a:pt x="82753" y="170707"/>
                  <a:pt x="70053" y="191344"/>
                </a:cubicBezTo>
                <a:cubicBezTo>
                  <a:pt x="57353" y="211981"/>
                  <a:pt x="92278" y="97152"/>
                  <a:pt x="82753" y="10879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6" name="フリーフォーム 585">
            <a:extLst>
              <a:ext uri="{FF2B5EF4-FFF2-40B4-BE49-F238E27FC236}">
                <a16:creationId xmlns:a16="http://schemas.microsoft.com/office/drawing/2014/main" id="{CA0D679E-49BA-3CB8-C332-62601A592CAF}"/>
              </a:ext>
            </a:extLst>
          </p:cNvPr>
          <p:cNvSpPr/>
          <p:nvPr/>
        </p:nvSpPr>
        <p:spPr>
          <a:xfrm>
            <a:off x="4793815" y="2017425"/>
            <a:ext cx="203905" cy="200263"/>
          </a:xfrm>
          <a:custGeom>
            <a:avLst/>
            <a:gdLst>
              <a:gd name="connsiteX0" fmla="*/ 91354 w 203905"/>
              <a:gd name="connsiteY0" fmla="*/ 31 h 200263"/>
              <a:gd name="connsiteX1" fmla="*/ 151679 w 203905"/>
              <a:gd name="connsiteY1" fmla="*/ 104806 h 200263"/>
              <a:gd name="connsiteX2" fmla="*/ 164379 w 203905"/>
              <a:gd name="connsiteY2" fmla="*/ 88931 h 200263"/>
              <a:gd name="connsiteX3" fmla="*/ 196129 w 203905"/>
              <a:gd name="connsiteY3" fmla="*/ 155606 h 200263"/>
              <a:gd name="connsiteX4" fmla="*/ 2454 w 203905"/>
              <a:gd name="connsiteY4" fmla="*/ 200056 h 200263"/>
              <a:gd name="connsiteX5" fmla="*/ 88179 w 203905"/>
              <a:gd name="connsiteY5" fmla="*/ 168306 h 200263"/>
              <a:gd name="connsiteX6" fmla="*/ 107229 w 203905"/>
              <a:gd name="connsiteY6" fmla="*/ 82581 h 200263"/>
              <a:gd name="connsiteX7" fmla="*/ 123104 w 203905"/>
              <a:gd name="connsiteY7" fmla="*/ 117506 h 200263"/>
              <a:gd name="connsiteX8" fmla="*/ 91354 w 203905"/>
              <a:gd name="connsiteY8" fmla="*/ 31 h 20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905" h="200263">
                <a:moveTo>
                  <a:pt x="91354" y="31"/>
                </a:moveTo>
                <a:cubicBezTo>
                  <a:pt x="96116" y="-2086"/>
                  <a:pt x="151679" y="104806"/>
                  <a:pt x="151679" y="104806"/>
                </a:cubicBezTo>
                <a:cubicBezTo>
                  <a:pt x="163850" y="119623"/>
                  <a:pt x="156971" y="80464"/>
                  <a:pt x="164379" y="88931"/>
                </a:cubicBezTo>
                <a:cubicBezTo>
                  <a:pt x="171787" y="97398"/>
                  <a:pt x="223116" y="137085"/>
                  <a:pt x="196129" y="155606"/>
                </a:cubicBezTo>
                <a:cubicBezTo>
                  <a:pt x="169142" y="174127"/>
                  <a:pt x="20446" y="197939"/>
                  <a:pt x="2454" y="200056"/>
                </a:cubicBezTo>
                <a:cubicBezTo>
                  <a:pt x="-15538" y="202173"/>
                  <a:pt x="70717" y="187885"/>
                  <a:pt x="88179" y="168306"/>
                </a:cubicBezTo>
                <a:cubicBezTo>
                  <a:pt x="105641" y="148727"/>
                  <a:pt x="101408" y="91048"/>
                  <a:pt x="107229" y="82581"/>
                </a:cubicBezTo>
                <a:cubicBezTo>
                  <a:pt x="113050" y="74114"/>
                  <a:pt x="124162" y="126502"/>
                  <a:pt x="123104" y="117506"/>
                </a:cubicBezTo>
                <a:cubicBezTo>
                  <a:pt x="122046" y="108510"/>
                  <a:pt x="86592" y="2148"/>
                  <a:pt x="91354" y="3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7" name="フリーフォーム 586">
            <a:extLst>
              <a:ext uri="{FF2B5EF4-FFF2-40B4-BE49-F238E27FC236}">
                <a16:creationId xmlns:a16="http://schemas.microsoft.com/office/drawing/2014/main" id="{202CBD30-9AC9-2763-A030-F6A07591F9CE}"/>
              </a:ext>
            </a:extLst>
          </p:cNvPr>
          <p:cNvSpPr/>
          <p:nvPr/>
        </p:nvSpPr>
        <p:spPr>
          <a:xfrm>
            <a:off x="3961976" y="931605"/>
            <a:ext cx="145389" cy="498477"/>
          </a:xfrm>
          <a:custGeom>
            <a:avLst/>
            <a:gdLst>
              <a:gd name="connsiteX0" fmla="*/ 145318 w 145389"/>
              <a:gd name="connsiteY0" fmla="*/ 1 h 498477"/>
              <a:gd name="connsiteX1" fmla="*/ 24668 w 145389"/>
              <a:gd name="connsiteY1" fmla="*/ 215901 h 498477"/>
              <a:gd name="connsiteX2" fmla="*/ 21493 w 145389"/>
              <a:gd name="connsiteY2" fmla="*/ 498476 h 498477"/>
              <a:gd name="connsiteX3" fmla="*/ 5618 w 145389"/>
              <a:gd name="connsiteY3" fmla="*/ 219076 h 498477"/>
              <a:gd name="connsiteX4" fmla="*/ 145318 w 145389"/>
              <a:gd name="connsiteY4" fmla="*/ 1 h 49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389" h="498477">
                <a:moveTo>
                  <a:pt x="145318" y="1"/>
                </a:moveTo>
                <a:cubicBezTo>
                  <a:pt x="148493" y="-528"/>
                  <a:pt x="45305" y="132822"/>
                  <a:pt x="24668" y="215901"/>
                </a:cubicBezTo>
                <a:cubicBezTo>
                  <a:pt x="4031" y="298980"/>
                  <a:pt x="24668" y="497947"/>
                  <a:pt x="21493" y="498476"/>
                </a:cubicBezTo>
                <a:cubicBezTo>
                  <a:pt x="18318" y="499005"/>
                  <a:pt x="-12374" y="299509"/>
                  <a:pt x="5618" y="219076"/>
                </a:cubicBezTo>
                <a:cubicBezTo>
                  <a:pt x="23610" y="138643"/>
                  <a:pt x="142143" y="530"/>
                  <a:pt x="14531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8" name="フリーフォーム 587">
            <a:extLst>
              <a:ext uri="{FF2B5EF4-FFF2-40B4-BE49-F238E27FC236}">
                <a16:creationId xmlns:a16="http://schemas.microsoft.com/office/drawing/2014/main" id="{83EBD6FF-AC0A-00A0-9E97-3E4DA9DF0BAA}"/>
              </a:ext>
            </a:extLst>
          </p:cNvPr>
          <p:cNvSpPr/>
          <p:nvPr/>
        </p:nvSpPr>
        <p:spPr>
          <a:xfrm>
            <a:off x="3894537" y="1442520"/>
            <a:ext cx="69926" cy="387934"/>
          </a:xfrm>
          <a:custGeom>
            <a:avLst/>
            <a:gdLst>
              <a:gd name="connsiteX0" fmla="*/ 69882 w 69926"/>
              <a:gd name="connsiteY0" fmla="*/ 261 h 387934"/>
              <a:gd name="connsiteX1" fmla="*/ 41307 w 69926"/>
              <a:gd name="connsiteY1" fmla="*/ 225686 h 387934"/>
              <a:gd name="connsiteX2" fmla="*/ 32 w 69926"/>
              <a:gd name="connsiteY2" fmla="*/ 387611 h 387934"/>
              <a:gd name="connsiteX3" fmla="*/ 34957 w 69926"/>
              <a:gd name="connsiteY3" fmla="*/ 184411 h 387934"/>
              <a:gd name="connsiteX4" fmla="*/ 69882 w 69926"/>
              <a:gd name="connsiteY4" fmla="*/ 261 h 38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26" h="387934">
                <a:moveTo>
                  <a:pt x="69882" y="261"/>
                </a:moveTo>
                <a:cubicBezTo>
                  <a:pt x="70940" y="7140"/>
                  <a:pt x="52949" y="161128"/>
                  <a:pt x="41307" y="225686"/>
                </a:cubicBezTo>
                <a:cubicBezTo>
                  <a:pt x="29665" y="290244"/>
                  <a:pt x="1090" y="394490"/>
                  <a:pt x="32" y="387611"/>
                </a:cubicBezTo>
                <a:cubicBezTo>
                  <a:pt x="-1026" y="380732"/>
                  <a:pt x="23845" y="244736"/>
                  <a:pt x="34957" y="184411"/>
                </a:cubicBezTo>
                <a:cubicBezTo>
                  <a:pt x="46069" y="124086"/>
                  <a:pt x="68824" y="-6618"/>
                  <a:pt x="69882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9" name="フリーフォーム 588">
            <a:extLst>
              <a:ext uri="{FF2B5EF4-FFF2-40B4-BE49-F238E27FC236}">
                <a16:creationId xmlns:a16="http://schemas.microsoft.com/office/drawing/2014/main" id="{727D9B1B-B483-9B1C-287E-8DA17CB75B5C}"/>
              </a:ext>
            </a:extLst>
          </p:cNvPr>
          <p:cNvSpPr/>
          <p:nvPr/>
        </p:nvSpPr>
        <p:spPr>
          <a:xfrm>
            <a:off x="3888128" y="1826262"/>
            <a:ext cx="50918" cy="369060"/>
          </a:xfrm>
          <a:custGeom>
            <a:avLst/>
            <a:gdLst>
              <a:gd name="connsiteX0" fmla="*/ 12791 w 50918"/>
              <a:gd name="connsiteY0" fmla="*/ 694 h 369060"/>
              <a:gd name="connsiteX1" fmla="*/ 91 w 50918"/>
              <a:gd name="connsiteY1" fmla="*/ 140394 h 369060"/>
              <a:gd name="connsiteX2" fmla="*/ 9616 w 50918"/>
              <a:gd name="connsiteY2" fmla="*/ 222944 h 369060"/>
              <a:gd name="connsiteX3" fmla="*/ 50891 w 50918"/>
              <a:gd name="connsiteY3" fmla="*/ 368994 h 369060"/>
              <a:gd name="connsiteX4" fmla="*/ 15966 w 50918"/>
              <a:gd name="connsiteY4" fmla="*/ 203894 h 369060"/>
              <a:gd name="connsiteX5" fmla="*/ 12791 w 50918"/>
              <a:gd name="connsiteY5" fmla="*/ 694 h 36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18" h="369060">
                <a:moveTo>
                  <a:pt x="12791" y="694"/>
                </a:moveTo>
                <a:cubicBezTo>
                  <a:pt x="10145" y="-9889"/>
                  <a:pt x="620" y="103352"/>
                  <a:pt x="91" y="140394"/>
                </a:cubicBezTo>
                <a:cubicBezTo>
                  <a:pt x="-438" y="177436"/>
                  <a:pt x="1149" y="184844"/>
                  <a:pt x="9616" y="222944"/>
                </a:cubicBezTo>
                <a:cubicBezTo>
                  <a:pt x="18083" y="261044"/>
                  <a:pt x="49833" y="372169"/>
                  <a:pt x="50891" y="368994"/>
                </a:cubicBezTo>
                <a:cubicBezTo>
                  <a:pt x="51949" y="365819"/>
                  <a:pt x="22316" y="261044"/>
                  <a:pt x="15966" y="203894"/>
                </a:cubicBezTo>
                <a:cubicBezTo>
                  <a:pt x="9616" y="146744"/>
                  <a:pt x="15437" y="11277"/>
                  <a:pt x="12791" y="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0" name="フリーフォーム 589">
            <a:extLst>
              <a:ext uri="{FF2B5EF4-FFF2-40B4-BE49-F238E27FC236}">
                <a16:creationId xmlns:a16="http://schemas.microsoft.com/office/drawing/2014/main" id="{5C449500-9EE7-B869-3161-B2CF70E61BE0}"/>
              </a:ext>
            </a:extLst>
          </p:cNvPr>
          <p:cNvSpPr/>
          <p:nvPr/>
        </p:nvSpPr>
        <p:spPr>
          <a:xfrm>
            <a:off x="3933614" y="2281320"/>
            <a:ext cx="94475" cy="418014"/>
          </a:xfrm>
          <a:custGeom>
            <a:avLst/>
            <a:gdLst>
              <a:gd name="connsiteX0" fmla="*/ 11755 w 94475"/>
              <a:gd name="connsiteY0" fmla="*/ 2836 h 418014"/>
              <a:gd name="connsiteX1" fmla="*/ 5405 w 94475"/>
              <a:gd name="connsiteY1" fmla="*/ 142536 h 418014"/>
              <a:gd name="connsiteX2" fmla="*/ 94305 w 94475"/>
              <a:gd name="connsiteY2" fmla="*/ 415586 h 418014"/>
              <a:gd name="connsiteX3" fmla="*/ 27630 w 94475"/>
              <a:gd name="connsiteY3" fmla="*/ 263186 h 418014"/>
              <a:gd name="connsiteX4" fmla="*/ 11755 w 94475"/>
              <a:gd name="connsiteY4" fmla="*/ 2836 h 41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475" h="418014">
                <a:moveTo>
                  <a:pt x="11755" y="2836"/>
                </a:moveTo>
                <a:cubicBezTo>
                  <a:pt x="8051" y="-17272"/>
                  <a:pt x="-8353" y="73744"/>
                  <a:pt x="5405" y="142536"/>
                </a:cubicBezTo>
                <a:cubicBezTo>
                  <a:pt x="19163" y="211328"/>
                  <a:pt x="90601" y="395478"/>
                  <a:pt x="94305" y="415586"/>
                </a:cubicBezTo>
                <a:cubicBezTo>
                  <a:pt x="98009" y="435694"/>
                  <a:pt x="40330" y="326157"/>
                  <a:pt x="27630" y="263186"/>
                </a:cubicBezTo>
                <a:cubicBezTo>
                  <a:pt x="14930" y="200215"/>
                  <a:pt x="15459" y="22944"/>
                  <a:pt x="11755" y="2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1" name="フリーフォーム 590">
            <a:extLst>
              <a:ext uri="{FF2B5EF4-FFF2-40B4-BE49-F238E27FC236}">
                <a16:creationId xmlns:a16="http://schemas.microsoft.com/office/drawing/2014/main" id="{5D71F4B6-814B-408E-BACD-D024B13B4483}"/>
              </a:ext>
            </a:extLst>
          </p:cNvPr>
          <p:cNvSpPr/>
          <p:nvPr/>
        </p:nvSpPr>
        <p:spPr>
          <a:xfrm>
            <a:off x="4126234" y="2760388"/>
            <a:ext cx="276452" cy="196934"/>
          </a:xfrm>
          <a:custGeom>
            <a:avLst/>
            <a:gdLst>
              <a:gd name="connsiteX0" fmla="*/ 110 w 276452"/>
              <a:gd name="connsiteY0" fmla="*/ 18 h 196934"/>
              <a:gd name="connsiteX1" fmla="*/ 149335 w 276452"/>
              <a:gd name="connsiteY1" fmla="*/ 133368 h 196934"/>
              <a:gd name="connsiteX2" fmla="*/ 276335 w 276452"/>
              <a:gd name="connsiteY2" fmla="*/ 196868 h 196934"/>
              <a:gd name="connsiteX3" fmla="*/ 127110 w 276452"/>
              <a:gd name="connsiteY3" fmla="*/ 142893 h 196934"/>
              <a:gd name="connsiteX4" fmla="*/ 110 w 276452"/>
              <a:gd name="connsiteY4" fmla="*/ 18 h 19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452" h="196934">
                <a:moveTo>
                  <a:pt x="110" y="18"/>
                </a:moveTo>
                <a:cubicBezTo>
                  <a:pt x="3814" y="-1569"/>
                  <a:pt x="103297" y="100560"/>
                  <a:pt x="149335" y="133368"/>
                </a:cubicBezTo>
                <a:cubicBezTo>
                  <a:pt x="195373" y="166176"/>
                  <a:pt x="280039" y="195281"/>
                  <a:pt x="276335" y="196868"/>
                </a:cubicBezTo>
                <a:cubicBezTo>
                  <a:pt x="272631" y="198455"/>
                  <a:pt x="167327" y="171468"/>
                  <a:pt x="127110" y="142893"/>
                </a:cubicBezTo>
                <a:cubicBezTo>
                  <a:pt x="86893" y="114318"/>
                  <a:pt x="-3594" y="1605"/>
                  <a:pt x="110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2" name="フリーフォーム 591">
            <a:extLst>
              <a:ext uri="{FF2B5EF4-FFF2-40B4-BE49-F238E27FC236}">
                <a16:creationId xmlns:a16="http://schemas.microsoft.com/office/drawing/2014/main" id="{AF9F4E76-A86D-4DEC-65A1-1E2598617CF1}"/>
              </a:ext>
            </a:extLst>
          </p:cNvPr>
          <p:cNvSpPr/>
          <p:nvPr/>
        </p:nvSpPr>
        <p:spPr>
          <a:xfrm>
            <a:off x="4942292" y="2592130"/>
            <a:ext cx="425535" cy="406402"/>
          </a:xfrm>
          <a:custGeom>
            <a:avLst/>
            <a:gdLst>
              <a:gd name="connsiteX0" fmla="*/ 425477 w 425535"/>
              <a:gd name="connsiteY0" fmla="*/ 1 h 406402"/>
              <a:gd name="connsiteX1" fmla="*/ 269902 w 425535"/>
              <a:gd name="connsiteY1" fmla="*/ 222251 h 406402"/>
              <a:gd name="connsiteX2" fmla="*/ 27 w 425535"/>
              <a:gd name="connsiteY2" fmla="*/ 406401 h 406402"/>
              <a:gd name="connsiteX3" fmla="*/ 254027 w 425535"/>
              <a:gd name="connsiteY3" fmla="*/ 219076 h 406402"/>
              <a:gd name="connsiteX4" fmla="*/ 425477 w 425535"/>
              <a:gd name="connsiteY4" fmla="*/ 1 h 40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535" h="406402">
                <a:moveTo>
                  <a:pt x="425477" y="1"/>
                </a:moveTo>
                <a:cubicBezTo>
                  <a:pt x="428123" y="530"/>
                  <a:pt x="340810" y="154518"/>
                  <a:pt x="269902" y="222251"/>
                </a:cubicBezTo>
                <a:cubicBezTo>
                  <a:pt x="198994" y="289984"/>
                  <a:pt x="2673" y="406930"/>
                  <a:pt x="27" y="406401"/>
                </a:cubicBezTo>
                <a:cubicBezTo>
                  <a:pt x="-2619" y="405872"/>
                  <a:pt x="184706" y="283634"/>
                  <a:pt x="254027" y="219076"/>
                </a:cubicBezTo>
                <a:cubicBezTo>
                  <a:pt x="323348" y="154518"/>
                  <a:pt x="422831" y="-528"/>
                  <a:pt x="42547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3" name="フリーフォーム 592">
            <a:extLst>
              <a:ext uri="{FF2B5EF4-FFF2-40B4-BE49-F238E27FC236}">
                <a16:creationId xmlns:a16="http://schemas.microsoft.com/office/drawing/2014/main" id="{A2A7CB53-B476-622B-DDA6-7F4661545F2A}"/>
              </a:ext>
            </a:extLst>
          </p:cNvPr>
          <p:cNvSpPr/>
          <p:nvPr/>
        </p:nvSpPr>
        <p:spPr>
          <a:xfrm>
            <a:off x="5427610" y="1908262"/>
            <a:ext cx="41759" cy="436840"/>
          </a:xfrm>
          <a:custGeom>
            <a:avLst/>
            <a:gdLst>
              <a:gd name="connsiteX0" fmla="*/ 41759 w 41759"/>
              <a:gd name="connsiteY0" fmla="*/ 4419 h 436840"/>
              <a:gd name="connsiteX1" fmla="*/ 13184 w 41759"/>
              <a:gd name="connsiteY1" fmla="*/ 140944 h 436840"/>
              <a:gd name="connsiteX2" fmla="*/ 3659 w 41759"/>
              <a:gd name="connsiteY2" fmla="*/ 436219 h 436840"/>
              <a:gd name="connsiteX3" fmla="*/ 484 w 41759"/>
              <a:gd name="connsiteY3" fmla="*/ 213969 h 436840"/>
              <a:gd name="connsiteX4" fmla="*/ 13184 w 41759"/>
              <a:gd name="connsiteY4" fmla="*/ 48869 h 436840"/>
              <a:gd name="connsiteX5" fmla="*/ 41759 w 41759"/>
              <a:gd name="connsiteY5" fmla="*/ 4419 h 43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59" h="436840">
                <a:moveTo>
                  <a:pt x="41759" y="4419"/>
                </a:moveTo>
                <a:cubicBezTo>
                  <a:pt x="41759" y="19765"/>
                  <a:pt x="19534" y="68977"/>
                  <a:pt x="13184" y="140944"/>
                </a:cubicBezTo>
                <a:cubicBezTo>
                  <a:pt x="6834" y="212911"/>
                  <a:pt x="5776" y="424048"/>
                  <a:pt x="3659" y="436219"/>
                </a:cubicBezTo>
                <a:cubicBezTo>
                  <a:pt x="1542" y="448390"/>
                  <a:pt x="-1103" y="278527"/>
                  <a:pt x="484" y="213969"/>
                </a:cubicBezTo>
                <a:cubicBezTo>
                  <a:pt x="2071" y="149411"/>
                  <a:pt x="8421" y="81677"/>
                  <a:pt x="13184" y="48869"/>
                </a:cubicBezTo>
                <a:cubicBezTo>
                  <a:pt x="17947" y="16061"/>
                  <a:pt x="41759" y="-10927"/>
                  <a:pt x="41759" y="4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4" name="フリーフォーム 593">
            <a:extLst>
              <a:ext uri="{FF2B5EF4-FFF2-40B4-BE49-F238E27FC236}">
                <a16:creationId xmlns:a16="http://schemas.microsoft.com/office/drawing/2014/main" id="{EAED383E-6888-218E-9FB1-55699E48CEDB}"/>
              </a:ext>
            </a:extLst>
          </p:cNvPr>
          <p:cNvSpPr/>
          <p:nvPr/>
        </p:nvSpPr>
        <p:spPr>
          <a:xfrm>
            <a:off x="5364574" y="2353763"/>
            <a:ext cx="63967" cy="248094"/>
          </a:xfrm>
          <a:custGeom>
            <a:avLst/>
            <a:gdLst>
              <a:gd name="connsiteX0" fmla="*/ 63520 w 63967"/>
              <a:gd name="connsiteY0" fmla="*/ 243 h 248094"/>
              <a:gd name="connsiteX1" fmla="*/ 53995 w 63967"/>
              <a:gd name="connsiteY1" fmla="*/ 130418 h 248094"/>
              <a:gd name="connsiteX2" fmla="*/ 20 w 63967"/>
              <a:gd name="connsiteY2" fmla="*/ 247893 h 248094"/>
              <a:gd name="connsiteX3" fmla="*/ 47645 w 63967"/>
              <a:gd name="connsiteY3" fmla="*/ 101843 h 248094"/>
              <a:gd name="connsiteX4" fmla="*/ 63520 w 63967"/>
              <a:gd name="connsiteY4" fmla="*/ 243 h 248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67" h="248094">
                <a:moveTo>
                  <a:pt x="63520" y="243"/>
                </a:moveTo>
                <a:cubicBezTo>
                  <a:pt x="64578" y="5005"/>
                  <a:pt x="64578" y="89143"/>
                  <a:pt x="53995" y="130418"/>
                </a:cubicBezTo>
                <a:cubicBezTo>
                  <a:pt x="43412" y="171693"/>
                  <a:pt x="1078" y="252655"/>
                  <a:pt x="20" y="247893"/>
                </a:cubicBezTo>
                <a:cubicBezTo>
                  <a:pt x="-1038" y="243131"/>
                  <a:pt x="39178" y="142059"/>
                  <a:pt x="47645" y="101843"/>
                </a:cubicBezTo>
                <a:cubicBezTo>
                  <a:pt x="56112" y="61627"/>
                  <a:pt x="62462" y="-4519"/>
                  <a:pt x="63520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5" name="フリーフォーム 594">
            <a:extLst>
              <a:ext uri="{FF2B5EF4-FFF2-40B4-BE49-F238E27FC236}">
                <a16:creationId xmlns:a16="http://schemas.microsoft.com/office/drawing/2014/main" id="{81C21431-FA7B-A788-190D-F6C2553DD509}"/>
              </a:ext>
            </a:extLst>
          </p:cNvPr>
          <p:cNvSpPr/>
          <p:nvPr/>
        </p:nvSpPr>
        <p:spPr>
          <a:xfrm>
            <a:off x="5396319" y="1276912"/>
            <a:ext cx="73538" cy="603629"/>
          </a:xfrm>
          <a:custGeom>
            <a:avLst/>
            <a:gdLst>
              <a:gd name="connsiteX0" fmla="*/ 31775 w 73538"/>
              <a:gd name="connsiteY0" fmla="*/ 769 h 603629"/>
              <a:gd name="connsiteX1" fmla="*/ 3200 w 73538"/>
              <a:gd name="connsiteY1" fmla="*/ 118244 h 603629"/>
              <a:gd name="connsiteX2" fmla="*/ 41300 w 73538"/>
              <a:gd name="connsiteY2" fmla="*/ 470669 h 603629"/>
              <a:gd name="connsiteX3" fmla="*/ 73050 w 73538"/>
              <a:gd name="connsiteY3" fmla="*/ 600844 h 603629"/>
              <a:gd name="connsiteX4" fmla="*/ 15900 w 73538"/>
              <a:gd name="connsiteY4" fmla="*/ 365894 h 603629"/>
              <a:gd name="connsiteX5" fmla="*/ 25 w 73538"/>
              <a:gd name="connsiteY5" fmla="*/ 162694 h 603629"/>
              <a:gd name="connsiteX6" fmla="*/ 31775 w 73538"/>
              <a:gd name="connsiteY6" fmla="*/ 769 h 60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538" h="603629">
                <a:moveTo>
                  <a:pt x="31775" y="769"/>
                </a:moveTo>
                <a:cubicBezTo>
                  <a:pt x="32304" y="-6639"/>
                  <a:pt x="1612" y="39927"/>
                  <a:pt x="3200" y="118244"/>
                </a:cubicBezTo>
                <a:cubicBezTo>
                  <a:pt x="4787" y="196561"/>
                  <a:pt x="29658" y="390236"/>
                  <a:pt x="41300" y="470669"/>
                </a:cubicBezTo>
                <a:cubicBezTo>
                  <a:pt x="52942" y="551102"/>
                  <a:pt x="77283" y="618306"/>
                  <a:pt x="73050" y="600844"/>
                </a:cubicBezTo>
                <a:cubicBezTo>
                  <a:pt x="68817" y="583382"/>
                  <a:pt x="28071" y="438919"/>
                  <a:pt x="15900" y="365894"/>
                </a:cubicBezTo>
                <a:cubicBezTo>
                  <a:pt x="3729" y="292869"/>
                  <a:pt x="1083" y="218256"/>
                  <a:pt x="25" y="162694"/>
                </a:cubicBezTo>
                <a:cubicBezTo>
                  <a:pt x="-1033" y="107132"/>
                  <a:pt x="31246" y="8177"/>
                  <a:pt x="31775" y="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6" name="フリーフォーム 595">
            <a:extLst>
              <a:ext uri="{FF2B5EF4-FFF2-40B4-BE49-F238E27FC236}">
                <a16:creationId xmlns:a16="http://schemas.microsoft.com/office/drawing/2014/main" id="{B87381FC-6DF1-3415-E01B-5B81C6848ADB}"/>
              </a:ext>
            </a:extLst>
          </p:cNvPr>
          <p:cNvSpPr/>
          <p:nvPr/>
        </p:nvSpPr>
        <p:spPr>
          <a:xfrm>
            <a:off x="4156872" y="877554"/>
            <a:ext cx="551053" cy="112151"/>
          </a:xfrm>
          <a:custGeom>
            <a:avLst/>
            <a:gdLst>
              <a:gd name="connsiteX0" fmla="*/ 1222 w 551053"/>
              <a:gd name="connsiteY0" fmla="*/ 77 h 112151"/>
              <a:gd name="connsiteX1" fmla="*/ 280622 w 551053"/>
              <a:gd name="connsiteY1" fmla="*/ 98502 h 112151"/>
              <a:gd name="connsiteX2" fmla="*/ 550497 w 551053"/>
              <a:gd name="connsiteY2" fmla="*/ 111202 h 112151"/>
              <a:gd name="connsiteX3" fmla="*/ 207597 w 551053"/>
              <a:gd name="connsiteY3" fmla="*/ 108027 h 112151"/>
              <a:gd name="connsiteX4" fmla="*/ 179022 w 551053"/>
              <a:gd name="connsiteY4" fmla="*/ 82627 h 112151"/>
              <a:gd name="connsiteX5" fmla="*/ 1222 w 551053"/>
              <a:gd name="connsiteY5" fmla="*/ 77 h 11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053" h="112151">
                <a:moveTo>
                  <a:pt x="1222" y="77"/>
                </a:moveTo>
                <a:cubicBezTo>
                  <a:pt x="18155" y="2723"/>
                  <a:pt x="189076" y="79981"/>
                  <a:pt x="280622" y="98502"/>
                </a:cubicBezTo>
                <a:cubicBezTo>
                  <a:pt x="372168" y="117023"/>
                  <a:pt x="562668" y="109615"/>
                  <a:pt x="550497" y="111202"/>
                </a:cubicBezTo>
                <a:cubicBezTo>
                  <a:pt x="538326" y="112789"/>
                  <a:pt x="269510" y="112790"/>
                  <a:pt x="207597" y="108027"/>
                </a:cubicBezTo>
                <a:cubicBezTo>
                  <a:pt x="145685" y="103265"/>
                  <a:pt x="209714" y="101677"/>
                  <a:pt x="179022" y="82627"/>
                </a:cubicBezTo>
                <a:cubicBezTo>
                  <a:pt x="148330" y="63577"/>
                  <a:pt x="-15711" y="-2569"/>
                  <a:pt x="1222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7" name="フリーフォーム 596">
            <a:extLst>
              <a:ext uri="{FF2B5EF4-FFF2-40B4-BE49-F238E27FC236}">
                <a16:creationId xmlns:a16="http://schemas.microsoft.com/office/drawing/2014/main" id="{FC9C2964-623B-2FDC-FABB-DCFAED628A50}"/>
              </a:ext>
            </a:extLst>
          </p:cNvPr>
          <p:cNvSpPr/>
          <p:nvPr/>
        </p:nvSpPr>
        <p:spPr>
          <a:xfrm>
            <a:off x="4593069" y="978857"/>
            <a:ext cx="660413" cy="73625"/>
          </a:xfrm>
          <a:custGeom>
            <a:avLst/>
            <a:gdLst>
              <a:gd name="connsiteX0" fmla="*/ 0 w 660413"/>
              <a:gd name="connsiteY0" fmla="*/ 6724 h 73625"/>
              <a:gd name="connsiteX1" fmla="*/ 473075 w 660413"/>
              <a:gd name="connsiteY1" fmla="*/ 9899 h 73625"/>
              <a:gd name="connsiteX2" fmla="*/ 568325 w 660413"/>
              <a:gd name="connsiteY2" fmla="*/ 3549 h 73625"/>
              <a:gd name="connsiteX3" fmla="*/ 660400 w 660413"/>
              <a:gd name="connsiteY3" fmla="*/ 73399 h 73625"/>
              <a:gd name="connsiteX4" fmla="*/ 561975 w 660413"/>
              <a:gd name="connsiteY4" fmla="*/ 25774 h 73625"/>
              <a:gd name="connsiteX5" fmla="*/ 469900 w 660413"/>
              <a:gd name="connsiteY5" fmla="*/ 22599 h 73625"/>
              <a:gd name="connsiteX6" fmla="*/ 0 w 660413"/>
              <a:gd name="connsiteY6" fmla="*/ 6724 h 7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0413" h="73625">
                <a:moveTo>
                  <a:pt x="0" y="6724"/>
                </a:moveTo>
                <a:lnTo>
                  <a:pt x="473075" y="9899"/>
                </a:lnTo>
                <a:cubicBezTo>
                  <a:pt x="567796" y="9370"/>
                  <a:pt x="537104" y="-7034"/>
                  <a:pt x="568325" y="3549"/>
                </a:cubicBezTo>
                <a:cubicBezTo>
                  <a:pt x="599546" y="14132"/>
                  <a:pt x="661458" y="69695"/>
                  <a:pt x="660400" y="73399"/>
                </a:cubicBezTo>
                <a:cubicBezTo>
                  <a:pt x="659342" y="77103"/>
                  <a:pt x="593725" y="34241"/>
                  <a:pt x="561975" y="25774"/>
                </a:cubicBezTo>
                <a:cubicBezTo>
                  <a:pt x="530225" y="17307"/>
                  <a:pt x="469900" y="22599"/>
                  <a:pt x="469900" y="22599"/>
                </a:cubicBezTo>
                <a:lnTo>
                  <a:pt x="0" y="67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8" name="フリーフォーム 597">
            <a:extLst>
              <a:ext uri="{FF2B5EF4-FFF2-40B4-BE49-F238E27FC236}">
                <a16:creationId xmlns:a16="http://schemas.microsoft.com/office/drawing/2014/main" id="{6E1EF176-D60C-B5AC-A87F-BB40349ADA1B}"/>
              </a:ext>
            </a:extLst>
          </p:cNvPr>
          <p:cNvSpPr/>
          <p:nvPr/>
        </p:nvSpPr>
        <p:spPr>
          <a:xfrm>
            <a:off x="5281729" y="1083900"/>
            <a:ext cx="104470" cy="166008"/>
          </a:xfrm>
          <a:custGeom>
            <a:avLst/>
            <a:gdLst>
              <a:gd name="connsiteX0" fmla="*/ 315 w 104470"/>
              <a:gd name="connsiteY0" fmla="*/ 3281 h 166008"/>
              <a:gd name="connsiteX1" fmla="*/ 101915 w 104470"/>
              <a:gd name="connsiteY1" fmla="*/ 165206 h 166008"/>
              <a:gd name="connsiteX2" fmla="*/ 70165 w 104470"/>
              <a:gd name="connsiteY2" fmla="*/ 63606 h 166008"/>
              <a:gd name="connsiteX3" fmla="*/ 315 w 104470"/>
              <a:gd name="connsiteY3" fmla="*/ 3281 h 16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470" h="166008">
                <a:moveTo>
                  <a:pt x="315" y="3281"/>
                </a:moveTo>
                <a:cubicBezTo>
                  <a:pt x="5607" y="20214"/>
                  <a:pt x="90273" y="155152"/>
                  <a:pt x="101915" y="165206"/>
                </a:cubicBezTo>
                <a:cubicBezTo>
                  <a:pt x="113557" y="175260"/>
                  <a:pt x="82336" y="87948"/>
                  <a:pt x="70165" y="63606"/>
                </a:cubicBezTo>
                <a:cubicBezTo>
                  <a:pt x="57994" y="39264"/>
                  <a:pt x="-4977" y="-13652"/>
                  <a:pt x="315" y="3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9" name="フリーフォーム 598">
            <a:extLst>
              <a:ext uri="{FF2B5EF4-FFF2-40B4-BE49-F238E27FC236}">
                <a16:creationId xmlns:a16="http://schemas.microsoft.com/office/drawing/2014/main" id="{E637BCD6-3E10-B215-F659-FBB922F6D2CA}"/>
              </a:ext>
            </a:extLst>
          </p:cNvPr>
          <p:cNvSpPr/>
          <p:nvPr/>
        </p:nvSpPr>
        <p:spPr>
          <a:xfrm>
            <a:off x="5231897" y="1099881"/>
            <a:ext cx="56646" cy="317500"/>
          </a:xfrm>
          <a:custGeom>
            <a:avLst/>
            <a:gdLst>
              <a:gd name="connsiteX0" fmla="*/ 12047 w 56646"/>
              <a:gd name="connsiteY0" fmla="*/ 0 h 317500"/>
              <a:gd name="connsiteX1" fmla="*/ 18397 w 56646"/>
              <a:gd name="connsiteY1" fmla="*/ 228600 h 317500"/>
              <a:gd name="connsiteX2" fmla="*/ 56497 w 56646"/>
              <a:gd name="connsiteY2" fmla="*/ 317500 h 317500"/>
              <a:gd name="connsiteX3" fmla="*/ 2522 w 56646"/>
              <a:gd name="connsiteY3" fmla="*/ 228600 h 317500"/>
              <a:gd name="connsiteX4" fmla="*/ 12047 w 56646"/>
              <a:gd name="connsiteY4" fmla="*/ 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46" h="317500">
                <a:moveTo>
                  <a:pt x="12047" y="0"/>
                </a:moveTo>
                <a:cubicBezTo>
                  <a:pt x="14693" y="0"/>
                  <a:pt x="10989" y="175683"/>
                  <a:pt x="18397" y="228600"/>
                </a:cubicBezTo>
                <a:cubicBezTo>
                  <a:pt x="25805" y="281517"/>
                  <a:pt x="59143" y="317500"/>
                  <a:pt x="56497" y="317500"/>
                </a:cubicBezTo>
                <a:cubicBezTo>
                  <a:pt x="53851" y="317500"/>
                  <a:pt x="10989" y="275167"/>
                  <a:pt x="2522" y="228600"/>
                </a:cubicBezTo>
                <a:cubicBezTo>
                  <a:pt x="-5945" y="182033"/>
                  <a:pt x="9401" y="0"/>
                  <a:pt x="1204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0" name="フリーフォーム 599">
            <a:extLst>
              <a:ext uri="{FF2B5EF4-FFF2-40B4-BE49-F238E27FC236}">
                <a16:creationId xmlns:a16="http://schemas.microsoft.com/office/drawing/2014/main" id="{466D8CC0-6B2F-5CAA-B97F-A9AA5CABEF3E}"/>
              </a:ext>
            </a:extLst>
          </p:cNvPr>
          <p:cNvSpPr/>
          <p:nvPr/>
        </p:nvSpPr>
        <p:spPr>
          <a:xfrm>
            <a:off x="4904103" y="1369718"/>
            <a:ext cx="286056" cy="28801"/>
          </a:xfrm>
          <a:custGeom>
            <a:avLst/>
            <a:gdLst>
              <a:gd name="connsiteX0" fmla="*/ 116 w 286056"/>
              <a:gd name="connsiteY0" fmla="*/ 22263 h 28801"/>
              <a:gd name="connsiteX1" fmla="*/ 155691 w 286056"/>
              <a:gd name="connsiteY1" fmla="*/ 38 h 28801"/>
              <a:gd name="connsiteX2" fmla="*/ 285866 w 286056"/>
              <a:gd name="connsiteY2" fmla="*/ 28613 h 28801"/>
              <a:gd name="connsiteX3" fmla="*/ 181091 w 286056"/>
              <a:gd name="connsiteY3" fmla="*/ 12738 h 28801"/>
              <a:gd name="connsiteX4" fmla="*/ 116 w 286056"/>
              <a:gd name="connsiteY4" fmla="*/ 22263 h 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056" h="28801">
                <a:moveTo>
                  <a:pt x="116" y="22263"/>
                </a:moveTo>
                <a:cubicBezTo>
                  <a:pt x="-4117" y="20146"/>
                  <a:pt x="108066" y="-1020"/>
                  <a:pt x="155691" y="38"/>
                </a:cubicBezTo>
                <a:cubicBezTo>
                  <a:pt x="203316" y="1096"/>
                  <a:pt x="281633" y="26496"/>
                  <a:pt x="285866" y="28613"/>
                </a:cubicBezTo>
                <a:cubicBezTo>
                  <a:pt x="290099" y="30730"/>
                  <a:pt x="222895" y="14325"/>
                  <a:pt x="181091" y="12738"/>
                </a:cubicBezTo>
                <a:cubicBezTo>
                  <a:pt x="139287" y="11151"/>
                  <a:pt x="4349" y="24380"/>
                  <a:pt x="116" y="2226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1" name="フリーフォーム 600">
            <a:extLst>
              <a:ext uri="{FF2B5EF4-FFF2-40B4-BE49-F238E27FC236}">
                <a16:creationId xmlns:a16="http://schemas.microsoft.com/office/drawing/2014/main" id="{859B0BF5-F773-9103-592E-0AC554A841A4}"/>
              </a:ext>
            </a:extLst>
          </p:cNvPr>
          <p:cNvSpPr/>
          <p:nvPr/>
        </p:nvSpPr>
        <p:spPr>
          <a:xfrm>
            <a:off x="4237139" y="1350379"/>
            <a:ext cx="404303" cy="57483"/>
          </a:xfrm>
          <a:custGeom>
            <a:avLst/>
            <a:gdLst>
              <a:gd name="connsiteX0" fmla="*/ 330 w 404303"/>
              <a:gd name="connsiteY0" fmla="*/ 28902 h 57483"/>
              <a:gd name="connsiteX1" fmla="*/ 222580 w 404303"/>
              <a:gd name="connsiteY1" fmla="*/ 327 h 57483"/>
              <a:gd name="connsiteX2" fmla="*/ 324180 w 404303"/>
              <a:gd name="connsiteY2" fmla="*/ 16202 h 57483"/>
              <a:gd name="connsiteX3" fmla="*/ 403555 w 404303"/>
              <a:gd name="connsiteY3" fmla="*/ 57477 h 57483"/>
              <a:gd name="connsiteX4" fmla="*/ 276555 w 404303"/>
              <a:gd name="connsiteY4" fmla="*/ 13027 h 57483"/>
              <a:gd name="connsiteX5" fmla="*/ 330 w 404303"/>
              <a:gd name="connsiteY5" fmla="*/ 28902 h 57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303" h="57483">
                <a:moveTo>
                  <a:pt x="330" y="28902"/>
                </a:moveTo>
                <a:cubicBezTo>
                  <a:pt x="-8666" y="26785"/>
                  <a:pt x="168605" y="2444"/>
                  <a:pt x="222580" y="327"/>
                </a:cubicBezTo>
                <a:cubicBezTo>
                  <a:pt x="276555" y="-1790"/>
                  <a:pt x="294018" y="6677"/>
                  <a:pt x="324180" y="16202"/>
                </a:cubicBezTo>
                <a:cubicBezTo>
                  <a:pt x="354342" y="25727"/>
                  <a:pt x="411493" y="58006"/>
                  <a:pt x="403555" y="57477"/>
                </a:cubicBezTo>
                <a:cubicBezTo>
                  <a:pt x="395618" y="56948"/>
                  <a:pt x="338997" y="17789"/>
                  <a:pt x="276555" y="13027"/>
                </a:cubicBezTo>
                <a:cubicBezTo>
                  <a:pt x="214113" y="8265"/>
                  <a:pt x="9326" y="31019"/>
                  <a:pt x="330" y="2890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2" name="フリーフォーム 601">
            <a:extLst>
              <a:ext uri="{FF2B5EF4-FFF2-40B4-BE49-F238E27FC236}">
                <a16:creationId xmlns:a16="http://schemas.microsoft.com/office/drawing/2014/main" id="{415DE28D-2C6E-2EB8-962E-EAA339D9C486}"/>
              </a:ext>
            </a:extLst>
          </p:cNvPr>
          <p:cNvSpPr/>
          <p:nvPr/>
        </p:nvSpPr>
        <p:spPr>
          <a:xfrm>
            <a:off x="4934565" y="1896792"/>
            <a:ext cx="328168" cy="31795"/>
          </a:xfrm>
          <a:custGeom>
            <a:avLst/>
            <a:gdLst>
              <a:gd name="connsiteX0" fmla="*/ 1404 w 328168"/>
              <a:gd name="connsiteY0" fmla="*/ 14 h 31795"/>
              <a:gd name="connsiteX1" fmla="*/ 325254 w 328168"/>
              <a:gd name="connsiteY1" fmla="*/ 19064 h 31795"/>
              <a:gd name="connsiteX2" fmla="*/ 163329 w 328168"/>
              <a:gd name="connsiteY2" fmla="*/ 31764 h 31795"/>
              <a:gd name="connsiteX3" fmla="*/ 204604 w 328168"/>
              <a:gd name="connsiteY3" fmla="*/ 22239 h 31795"/>
              <a:gd name="connsiteX4" fmla="*/ 1404 w 328168"/>
              <a:gd name="connsiteY4" fmla="*/ 14 h 3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168" h="31795">
                <a:moveTo>
                  <a:pt x="1404" y="14"/>
                </a:moveTo>
                <a:cubicBezTo>
                  <a:pt x="21512" y="-515"/>
                  <a:pt x="298267" y="13772"/>
                  <a:pt x="325254" y="19064"/>
                </a:cubicBezTo>
                <a:cubicBezTo>
                  <a:pt x="352242" y="24356"/>
                  <a:pt x="183437" y="31235"/>
                  <a:pt x="163329" y="31764"/>
                </a:cubicBezTo>
                <a:cubicBezTo>
                  <a:pt x="143221" y="32293"/>
                  <a:pt x="225771" y="25943"/>
                  <a:pt x="204604" y="22239"/>
                </a:cubicBezTo>
                <a:cubicBezTo>
                  <a:pt x="183437" y="18535"/>
                  <a:pt x="-18704" y="543"/>
                  <a:pt x="1404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3" name="フリーフォーム 602">
            <a:extLst>
              <a:ext uri="{FF2B5EF4-FFF2-40B4-BE49-F238E27FC236}">
                <a16:creationId xmlns:a16="http://schemas.microsoft.com/office/drawing/2014/main" id="{4381B636-E652-715B-E438-6569EA4107F4}"/>
              </a:ext>
            </a:extLst>
          </p:cNvPr>
          <p:cNvSpPr/>
          <p:nvPr/>
        </p:nvSpPr>
        <p:spPr>
          <a:xfrm>
            <a:off x="4440664" y="1864789"/>
            <a:ext cx="56440" cy="124607"/>
          </a:xfrm>
          <a:custGeom>
            <a:avLst/>
            <a:gdLst>
              <a:gd name="connsiteX0" fmla="*/ 47630 w 56440"/>
              <a:gd name="connsiteY0" fmla="*/ 267 h 124607"/>
              <a:gd name="connsiteX1" fmla="*/ 53980 w 56440"/>
              <a:gd name="connsiteY1" fmla="*/ 63767 h 124607"/>
              <a:gd name="connsiteX2" fmla="*/ 5 w 56440"/>
              <a:gd name="connsiteY2" fmla="*/ 124092 h 124607"/>
              <a:gd name="connsiteX3" fmla="*/ 50805 w 56440"/>
              <a:gd name="connsiteY3" fmla="*/ 89167 h 124607"/>
              <a:gd name="connsiteX4" fmla="*/ 47630 w 56440"/>
              <a:gd name="connsiteY4" fmla="*/ 267 h 12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40" h="124607">
                <a:moveTo>
                  <a:pt x="47630" y="267"/>
                </a:moveTo>
                <a:cubicBezTo>
                  <a:pt x="48159" y="-3966"/>
                  <a:pt x="61918" y="43130"/>
                  <a:pt x="53980" y="63767"/>
                </a:cubicBezTo>
                <a:cubicBezTo>
                  <a:pt x="46042" y="84405"/>
                  <a:pt x="534" y="119859"/>
                  <a:pt x="5" y="124092"/>
                </a:cubicBezTo>
                <a:cubicBezTo>
                  <a:pt x="-524" y="128325"/>
                  <a:pt x="40222" y="105571"/>
                  <a:pt x="50805" y="89167"/>
                </a:cubicBezTo>
                <a:cubicBezTo>
                  <a:pt x="61388" y="72763"/>
                  <a:pt x="47101" y="4500"/>
                  <a:pt x="47630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4" name="フリーフォーム 603">
            <a:extLst>
              <a:ext uri="{FF2B5EF4-FFF2-40B4-BE49-F238E27FC236}">
                <a16:creationId xmlns:a16="http://schemas.microsoft.com/office/drawing/2014/main" id="{C75AFB45-CBCB-B841-2D33-8EA71849C43F}"/>
              </a:ext>
            </a:extLst>
          </p:cNvPr>
          <p:cNvSpPr/>
          <p:nvPr/>
        </p:nvSpPr>
        <p:spPr>
          <a:xfrm>
            <a:off x="4398458" y="2242568"/>
            <a:ext cx="165953" cy="58526"/>
          </a:xfrm>
          <a:custGeom>
            <a:avLst/>
            <a:gdLst>
              <a:gd name="connsiteX0" fmla="*/ 162861 w 165953"/>
              <a:gd name="connsiteY0" fmla="*/ 313 h 58526"/>
              <a:gd name="connsiteX1" fmla="*/ 936 w 165953"/>
              <a:gd name="connsiteY1" fmla="*/ 57463 h 58526"/>
              <a:gd name="connsiteX2" fmla="*/ 99361 w 165953"/>
              <a:gd name="connsiteY2" fmla="*/ 35238 h 58526"/>
              <a:gd name="connsiteX3" fmla="*/ 162861 w 165953"/>
              <a:gd name="connsiteY3" fmla="*/ 313 h 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953" h="58526">
                <a:moveTo>
                  <a:pt x="162861" y="313"/>
                </a:moveTo>
                <a:cubicBezTo>
                  <a:pt x="146457" y="4017"/>
                  <a:pt x="11519" y="51642"/>
                  <a:pt x="936" y="57463"/>
                </a:cubicBezTo>
                <a:cubicBezTo>
                  <a:pt x="-9647" y="63284"/>
                  <a:pt x="72373" y="43705"/>
                  <a:pt x="99361" y="35238"/>
                </a:cubicBezTo>
                <a:cubicBezTo>
                  <a:pt x="126349" y="26771"/>
                  <a:pt x="179265" y="-3391"/>
                  <a:pt x="162861" y="31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5" name="フリーフォーム 604">
            <a:extLst>
              <a:ext uri="{FF2B5EF4-FFF2-40B4-BE49-F238E27FC236}">
                <a16:creationId xmlns:a16="http://schemas.microsoft.com/office/drawing/2014/main" id="{B266CF67-8B7C-57E6-AEFF-969C2D07BDF8}"/>
              </a:ext>
            </a:extLst>
          </p:cNvPr>
          <p:cNvSpPr/>
          <p:nvPr/>
        </p:nvSpPr>
        <p:spPr>
          <a:xfrm>
            <a:off x="4811173" y="2255576"/>
            <a:ext cx="139308" cy="48009"/>
          </a:xfrm>
          <a:custGeom>
            <a:avLst/>
            <a:gdLst>
              <a:gd name="connsiteX0" fmla="*/ 971 w 139308"/>
              <a:gd name="connsiteY0" fmla="*/ 5 h 48009"/>
              <a:gd name="connsiteX1" fmla="*/ 137496 w 139308"/>
              <a:gd name="connsiteY1" fmla="*/ 44455 h 48009"/>
              <a:gd name="connsiteX2" fmla="*/ 77171 w 139308"/>
              <a:gd name="connsiteY2" fmla="*/ 41280 h 48009"/>
              <a:gd name="connsiteX3" fmla="*/ 971 w 139308"/>
              <a:gd name="connsiteY3" fmla="*/ 5 h 4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308" h="48009">
                <a:moveTo>
                  <a:pt x="971" y="5"/>
                </a:moveTo>
                <a:cubicBezTo>
                  <a:pt x="11025" y="534"/>
                  <a:pt x="124796" y="37576"/>
                  <a:pt x="137496" y="44455"/>
                </a:cubicBezTo>
                <a:cubicBezTo>
                  <a:pt x="150196" y="51334"/>
                  <a:pt x="92517" y="47101"/>
                  <a:pt x="77171" y="41280"/>
                </a:cubicBezTo>
                <a:cubicBezTo>
                  <a:pt x="61825" y="35459"/>
                  <a:pt x="-9083" y="-524"/>
                  <a:pt x="971" y="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6" name="フリーフォーム 605">
            <a:extLst>
              <a:ext uri="{FF2B5EF4-FFF2-40B4-BE49-F238E27FC236}">
                <a16:creationId xmlns:a16="http://schemas.microsoft.com/office/drawing/2014/main" id="{BEF543ED-E10C-5CA1-809F-FE06719705E9}"/>
              </a:ext>
            </a:extLst>
          </p:cNvPr>
          <p:cNvSpPr/>
          <p:nvPr/>
        </p:nvSpPr>
        <p:spPr>
          <a:xfrm>
            <a:off x="3938010" y="887254"/>
            <a:ext cx="203186" cy="463047"/>
          </a:xfrm>
          <a:custGeom>
            <a:avLst/>
            <a:gdLst>
              <a:gd name="connsiteX0" fmla="*/ 202229 w 203186"/>
              <a:gd name="connsiteY0" fmla="*/ 425 h 463047"/>
              <a:gd name="connsiteX1" fmla="*/ 83895 w 203186"/>
              <a:gd name="connsiteY1" fmla="*/ 108001 h 463047"/>
              <a:gd name="connsiteX2" fmla="*/ 40865 w 203186"/>
              <a:gd name="connsiteY2" fmla="*/ 176133 h 463047"/>
              <a:gd name="connsiteX3" fmla="*/ 5006 w 203186"/>
              <a:gd name="connsiteY3" fmla="*/ 463004 h 463047"/>
              <a:gd name="connsiteX4" fmla="*/ 15763 w 203186"/>
              <a:gd name="connsiteY4" fmla="*/ 197648 h 463047"/>
              <a:gd name="connsiteX5" fmla="*/ 12178 w 203186"/>
              <a:gd name="connsiteY5" fmla="*/ 151032 h 463047"/>
              <a:gd name="connsiteX6" fmla="*/ 202229 w 203186"/>
              <a:gd name="connsiteY6" fmla="*/ 425 h 46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186" h="463047">
                <a:moveTo>
                  <a:pt x="202229" y="425"/>
                </a:moveTo>
                <a:cubicBezTo>
                  <a:pt x="214182" y="-6747"/>
                  <a:pt x="110789" y="78716"/>
                  <a:pt x="83895" y="108001"/>
                </a:cubicBezTo>
                <a:cubicBezTo>
                  <a:pt x="57001" y="137286"/>
                  <a:pt x="54013" y="116966"/>
                  <a:pt x="40865" y="176133"/>
                </a:cubicBezTo>
                <a:cubicBezTo>
                  <a:pt x="27717" y="235300"/>
                  <a:pt x="9190" y="459418"/>
                  <a:pt x="5006" y="463004"/>
                </a:cubicBezTo>
                <a:cubicBezTo>
                  <a:pt x="822" y="466590"/>
                  <a:pt x="14568" y="249643"/>
                  <a:pt x="15763" y="197648"/>
                </a:cubicBezTo>
                <a:cubicBezTo>
                  <a:pt x="16958" y="145653"/>
                  <a:pt x="-17704" y="182109"/>
                  <a:pt x="12178" y="151032"/>
                </a:cubicBezTo>
                <a:cubicBezTo>
                  <a:pt x="42060" y="119955"/>
                  <a:pt x="190276" y="7597"/>
                  <a:pt x="202229" y="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7" name="フリーフォーム 606">
            <a:extLst>
              <a:ext uri="{FF2B5EF4-FFF2-40B4-BE49-F238E27FC236}">
                <a16:creationId xmlns:a16="http://schemas.microsoft.com/office/drawing/2014/main" id="{020555C4-CCEC-7C0D-FC5E-C129F2FDED72}"/>
              </a:ext>
            </a:extLst>
          </p:cNvPr>
          <p:cNvSpPr/>
          <p:nvPr/>
        </p:nvSpPr>
        <p:spPr>
          <a:xfrm>
            <a:off x="3757620" y="880361"/>
            <a:ext cx="350346" cy="531125"/>
          </a:xfrm>
          <a:custGeom>
            <a:avLst/>
            <a:gdLst>
              <a:gd name="connsiteX0" fmla="*/ 350346 w 350346"/>
              <a:gd name="connsiteY0" fmla="*/ 146 h 531125"/>
              <a:gd name="connsiteX1" fmla="*/ 24031 w 350346"/>
              <a:gd name="connsiteY1" fmla="*/ 297774 h 531125"/>
              <a:gd name="connsiteX2" fmla="*/ 27617 w 350346"/>
              <a:gd name="connsiteY2" fmla="*/ 530857 h 531125"/>
              <a:gd name="connsiteX3" fmla="*/ 20445 w 350346"/>
              <a:gd name="connsiteY3" fmla="*/ 337219 h 531125"/>
              <a:gd name="connsiteX4" fmla="*/ 350346 w 350346"/>
              <a:gd name="connsiteY4" fmla="*/ 146 h 53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346" h="531125">
                <a:moveTo>
                  <a:pt x="350346" y="146"/>
                </a:moveTo>
                <a:cubicBezTo>
                  <a:pt x="350944" y="-6428"/>
                  <a:pt x="77819" y="209322"/>
                  <a:pt x="24031" y="297774"/>
                </a:cubicBezTo>
                <a:cubicBezTo>
                  <a:pt x="-29757" y="386226"/>
                  <a:pt x="28215" y="524283"/>
                  <a:pt x="27617" y="530857"/>
                </a:cubicBezTo>
                <a:cubicBezTo>
                  <a:pt x="27019" y="537431"/>
                  <a:pt x="-29160" y="422085"/>
                  <a:pt x="20445" y="337219"/>
                </a:cubicBezTo>
                <a:cubicBezTo>
                  <a:pt x="70050" y="252353"/>
                  <a:pt x="349748" y="6720"/>
                  <a:pt x="350346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8" name="フリーフォーム 607">
            <a:extLst>
              <a:ext uri="{FF2B5EF4-FFF2-40B4-BE49-F238E27FC236}">
                <a16:creationId xmlns:a16="http://schemas.microsoft.com/office/drawing/2014/main" id="{02ADCACE-313E-465C-D558-0580C4DC4024}"/>
              </a:ext>
            </a:extLst>
          </p:cNvPr>
          <p:cNvSpPr/>
          <p:nvPr/>
        </p:nvSpPr>
        <p:spPr>
          <a:xfrm>
            <a:off x="3761273" y="1181704"/>
            <a:ext cx="156705" cy="287587"/>
          </a:xfrm>
          <a:custGeom>
            <a:avLst/>
            <a:gdLst>
              <a:gd name="connsiteX0" fmla="*/ 156642 w 156705"/>
              <a:gd name="connsiteY0" fmla="*/ 17 h 287587"/>
              <a:gd name="connsiteX1" fmla="*/ 34722 w 156705"/>
              <a:gd name="connsiteY1" fmla="*/ 157796 h 287587"/>
              <a:gd name="connsiteX2" fmla="*/ 27550 w 156705"/>
              <a:gd name="connsiteY2" fmla="*/ 286888 h 287587"/>
              <a:gd name="connsiteX3" fmla="*/ 2449 w 156705"/>
              <a:gd name="connsiteY3" fmla="*/ 100422 h 287587"/>
              <a:gd name="connsiteX4" fmla="*/ 16792 w 156705"/>
              <a:gd name="connsiteY4" fmla="*/ 147038 h 287587"/>
              <a:gd name="connsiteX5" fmla="*/ 156642 w 156705"/>
              <a:gd name="connsiteY5" fmla="*/ 17 h 28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705" h="287587">
                <a:moveTo>
                  <a:pt x="156642" y="17"/>
                </a:moveTo>
                <a:cubicBezTo>
                  <a:pt x="159630" y="1810"/>
                  <a:pt x="56237" y="109984"/>
                  <a:pt x="34722" y="157796"/>
                </a:cubicBezTo>
                <a:cubicBezTo>
                  <a:pt x="13207" y="205608"/>
                  <a:pt x="32929" y="296450"/>
                  <a:pt x="27550" y="286888"/>
                </a:cubicBezTo>
                <a:cubicBezTo>
                  <a:pt x="22171" y="277326"/>
                  <a:pt x="4242" y="123730"/>
                  <a:pt x="2449" y="100422"/>
                </a:cubicBezTo>
                <a:cubicBezTo>
                  <a:pt x="656" y="77114"/>
                  <a:pt x="-6516" y="161381"/>
                  <a:pt x="16792" y="147038"/>
                </a:cubicBezTo>
                <a:cubicBezTo>
                  <a:pt x="40100" y="132695"/>
                  <a:pt x="153654" y="-1776"/>
                  <a:pt x="156642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9" name="フリーフォーム 608">
            <a:extLst>
              <a:ext uri="{FF2B5EF4-FFF2-40B4-BE49-F238E27FC236}">
                <a16:creationId xmlns:a16="http://schemas.microsoft.com/office/drawing/2014/main" id="{452BC830-F20C-245B-E6D3-389E2361F0EA}"/>
              </a:ext>
            </a:extLst>
          </p:cNvPr>
          <p:cNvSpPr/>
          <p:nvPr/>
        </p:nvSpPr>
        <p:spPr>
          <a:xfrm>
            <a:off x="3780548" y="1271095"/>
            <a:ext cx="155296" cy="387549"/>
          </a:xfrm>
          <a:custGeom>
            <a:avLst/>
            <a:gdLst>
              <a:gd name="connsiteX0" fmla="*/ 155296 w 155296"/>
              <a:gd name="connsiteY0" fmla="*/ 273 h 387549"/>
              <a:gd name="connsiteX1" fmla="*/ 19032 w 155296"/>
              <a:gd name="connsiteY1" fmla="*/ 222598 h 387549"/>
              <a:gd name="connsiteX2" fmla="*/ 1103 w 155296"/>
              <a:gd name="connsiteY2" fmla="*/ 269215 h 387549"/>
              <a:gd name="connsiteX3" fmla="*/ 19032 w 155296"/>
              <a:gd name="connsiteY3" fmla="*/ 283558 h 387549"/>
              <a:gd name="connsiteX4" fmla="*/ 19032 w 155296"/>
              <a:gd name="connsiteY4" fmla="*/ 387549 h 387549"/>
              <a:gd name="connsiteX5" fmla="*/ 19032 w 155296"/>
              <a:gd name="connsiteY5" fmla="*/ 272800 h 387549"/>
              <a:gd name="connsiteX6" fmla="*/ 155296 w 155296"/>
              <a:gd name="connsiteY6" fmla="*/ 273 h 38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296" h="387549">
                <a:moveTo>
                  <a:pt x="155296" y="273"/>
                </a:moveTo>
                <a:cubicBezTo>
                  <a:pt x="155296" y="-8094"/>
                  <a:pt x="44731" y="177774"/>
                  <a:pt x="19032" y="222598"/>
                </a:cubicBezTo>
                <a:cubicBezTo>
                  <a:pt x="-6667" y="267422"/>
                  <a:pt x="1103" y="269215"/>
                  <a:pt x="1103" y="269215"/>
                </a:cubicBezTo>
                <a:cubicBezTo>
                  <a:pt x="1103" y="279375"/>
                  <a:pt x="16044" y="263836"/>
                  <a:pt x="19032" y="283558"/>
                </a:cubicBezTo>
                <a:cubicBezTo>
                  <a:pt x="22020" y="303280"/>
                  <a:pt x="19032" y="387549"/>
                  <a:pt x="19032" y="387549"/>
                </a:cubicBezTo>
                <a:cubicBezTo>
                  <a:pt x="19032" y="385756"/>
                  <a:pt x="-1886" y="331967"/>
                  <a:pt x="19032" y="272800"/>
                </a:cubicBezTo>
                <a:cubicBezTo>
                  <a:pt x="39950" y="213633"/>
                  <a:pt x="155296" y="8640"/>
                  <a:pt x="155296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0" name="フリーフォーム 609">
            <a:extLst>
              <a:ext uri="{FF2B5EF4-FFF2-40B4-BE49-F238E27FC236}">
                <a16:creationId xmlns:a16="http://schemas.microsoft.com/office/drawing/2014/main" id="{11E121D6-272F-5C85-DD36-7B72E0AB6922}"/>
              </a:ext>
            </a:extLst>
          </p:cNvPr>
          <p:cNvSpPr/>
          <p:nvPr/>
        </p:nvSpPr>
        <p:spPr>
          <a:xfrm>
            <a:off x="3755711" y="568072"/>
            <a:ext cx="345606" cy="237239"/>
          </a:xfrm>
          <a:custGeom>
            <a:avLst/>
            <a:gdLst>
              <a:gd name="connsiteX0" fmla="*/ 345084 w 345606"/>
              <a:gd name="connsiteY0" fmla="*/ 463 h 237239"/>
              <a:gd name="connsiteX1" fmla="*/ 122759 w 345606"/>
              <a:gd name="connsiteY1" fmla="*/ 82939 h 237239"/>
              <a:gd name="connsiteX2" fmla="*/ 839 w 345606"/>
              <a:gd name="connsiteY2" fmla="*/ 237132 h 237239"/>
              <a:gd name="connsiteX3" fmla="*/ 180133 w 345606"/>
              <a:gd name="connsiteY3" fmla="*/ 57838 h 237239"/>
              <a:gd name="connsiteX4" fmla="*/ 345084 w 345606"/>
              <a:gd name="connsiteY4" fmla="*/ 463 h 23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06" h="237239">
                <a:moveTo>
                  <a:pt x="345084" y="463"/>
                </a:moveTo>
                <a:cubicBezTo>
                  <a:pt x="335522" y="4646"/>
                  <a:pt x="180133" y="43494"/>
                  <a:pt x="122759" y="82939"/>
                </a:cubicBezTo>
                <a:cubicBezTo>
                  <a:pt x="65385" y="122384"/>
                  <a:pt x="-8723" y="241315"/>
                  <a:pt x="839" y="237132"/>
                </a:cubicBezTo>
                <a:cubicBezTo>
                  <a:pt x="10401" y="232949"/>
                  <a:pt x="129931" y="94892"/>
                  <a:pt x="180133" y="57838"/>
                </a:cubicBezTo>
                <a:cubicBezTo>
                  <a:pt x="230335" y="20784"/>
                  <a:pt x="354646" y="-3720"/>
                  <a:pt x="345084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1" name="フリーフォーム 610">
            <a:extLst>
              <a:ext uri="{FF2B5EF4-FFF2-40B4-BE49-F238E27FC236}">
                <a16:creationId xmlns:a16="http://schemas.microsoft.com/office/drawing/2014/main" id="{A974D3FD-50C7-48E8-6DA6-42D6F064ABF3}"/>
              </a:ext>
            </a:extLst>
          </p:cNvPr>
          <p:cNvSpPr/>
          <p:nvPr/>
        </p:nvSpPr>
        <p:spPr>
          <a:xfrm>
            <a:off x="3713473" y="651976"/>
            <a:ext cx="377503" cy="366833"/>
          </a:xfrm>
          <a:custGeom>
            <a:avLst/>
            <a:gdLst>
              <a:gd name="connsiteX0" fmla="*/ 376564 w 377503"/>
              <a:gd name="connsiteY0" fmla="*/ 2621 h 366833"/>
              <a:gd name="connsiteX1" fmla="*/ 68178 w 377503"/>
              <a:gd name="connsiteY1" fmla="*/ 217774 h 366833"/>
              <a:gd name="connsiteX2" fmla="*/ 46 w 377503"/>
              <a:gd name="connsiteY2" fmla="*/ 364795 h 366833"/>
              <a:gd name="connsiteX3" fmla="*/ 57420 w 377503"/>
              <a:gd name="connsiteY3" fmla="*/ 110197 h 366833"/>
              <a:gd name="connsiteX4" fmla="*/ 50249 w 377503"/>
              <a:gd name="connsiteY4" fmla="*/ 196258 h 366833"/>
              <a:gd name="connsiteX5" fmla="*/ 161411 w 377503"/>
              <a:gd name="connsiteY5" fmla="*/ 103025 h 366833"/>
              <a:gd name="connsiteX6" fmla="*/ 376564 w 377503"/>
              <a:gd name="connsiteY6" fmla="*/ 2621 h 36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503" h="366833">
                <a:moveTo>
                  <a:pt x="376564" y="2621"/>
                </a:moveTo>
                <a:cubicBezTo>
                  <a:pt x="361025" y="21746"/>
                  <a:pt x="130931" y="157412"/>
                  <a:pt x="68178" y="217774"/>
                </a:cubicBezTo>
                <a:cubicBezTo>
                  <a:pt x="5425" y="278136"/>
                  <a:pt x="1839" y="382725"/>
                  <a:pt x="46" y="364795"/>
                </a:cubicBezTo>
                <a:cubicBezTo>
                  <a:pt x="-1747" y="346866"/>
                  <a:pt x="49053" y="138286"/>
                  <a:pt x="57420" y="110197"/>
                </a:cubicBezTo>
                <a:cubicBezTo>
                  <a:pt x="65787" y="82108"/>
                  <a:pt x="32917" y="197453"/>
                  <a:pt x="50249" y="196258"/>
                </a:cubicBezTo>
                <a:cubicBezTo>
                  <a:pt x="67581" y="195063"/>
                  <a:pt x="112404" y="131712"/>
                  <a:pt x="161411" y="103025"/>
                </a:cubicBezTo>
                <a:cubicBezTo>
                  <a:pt x="210418" y="74338"/>
                  <a:pt x="392103" y="-16504"/>
                  <a:pt x="376564" y="2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2" name="フリーフォーム 611">
            <a:extLst>
              <a:ext uri="{FF2B5EF4-FFF2-40B4-BE49-F238E27FC236}">
                <a16:creationId xmlns:a16="http://schemas.microsoft.com/office/drawing/2014/main" id="{108BE9B1-D61D-6E3E-F706-7E1D34E2C93D}"/>
              </a:ext>
            </a:extLst>
          </p:cNvPr>
          <p:cNvSpPr/>
          <p:nvPr/>
        </p:nvSpPr>
        <p:spPr>
          <a:xfrm>
            <a:off x="3698772" y="737023"/>
            <a:ext cx="384108" cy="574314"/>
          </a:xfrm>
          <a:custGeom>
            <a:avLst/>
            <a:gdLst>
              <a:gd name="connsiteX0" fmla="*/ 384093 w 384108"/>
              <a:gd name="connsiteY0" fmla="*/ 49 h 574314"/>
              <a:gd name="connsiteX1" fmla="*/ 47020 w 384108"/>
              <a:gd name="connsiteY1" fmla="*/ 251061 h 574314"/>
              <a:gd name="connsiteX2" fmla="*/ 3990 w 384108"/>
              <a:gd name="connsiteY2" fmla="*/ 362223 h 574314"/>
              <a:gd name="connsiteX3" fmla="*/ 7576 w 384108"/>
              <a:gd name="connsiteY3" fmla="*/ 408839 h 574314"/>
              <a:gd name="connsiteX4" fmla="*/ 54192 w 384108"/>
              <a:gd name="connsiteY4" fmla="*/ 473385 h 574314"/>
              <a:gd name="connsiteX5" fmla="*/ 61364 w 384108"/>
              <a:gd name="connsiteY5" fmla="*/ 573790 h 574314"/>
              <a:gd name="connsiteX6" fmla="*/ 18333 w 384108"/>
              <a:gd name="connsiteY6" fmla="*/ 426769 h 574314"/>
              <a:gd name="connsiteX7" fmla="*/ 61364 w 384108"/>
              <a:gd name="connsiteY7" fmla="*/ 272576 h 574314"/>
              <a:gd name="connsiteX8" fmla="*/ 384093 w 384108"/>
              <a:gd name="connsiteY8" fmla="*/ 49 h 57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108" h="574314">
                <a:moveTo>
                  <a:pt x="384093" y="49"/>
                </a:moveTo>
                <a:cubicBezTo>
                  <a:pt x="381702" y="-3537"/>
                  <a:pt x="110370" y="190699"/>
                  <a:pt x="47020" y="251061"/>
                </a:cubicBezTo>
                <a:cubicBezTo>
                  <a:pt x="-16330" y="311423"/>
                  <a:pt x="10564" y="335927"/>
                  <a:pt x="3990" y="362223"/>
                </a:cubicBezTo>
                <a:cubicBezTo>
                  <a:pt x="-2584" y="388519"/>
                  <a:pt x="-791" y="390312"/>
                  <a:pt x="7576" y="408839"/>
                </a:cubicBezTo>
                <a:cubicBezTo>
                  <a:pt x="15943" y="427366"/>
                  <a:pt x="45227" y="445893"/>
                  <a:pt x="54192" y="473385"/>
                </a:cubicBezTo>
                <a:cubicBezTo>
                  <a:pt x="63157" y="500877"/>
                  <a:pt x="67340" y="581559"/>
                  <a:pt x="61364" y="573790"/>
                </a:cubicBezTo>
                <a:cubicBezTo>
                  <a:pt x="55388" y="566021"/>
                  <a:pt x="18333" y="476971"/>
                  <a:pt x="18333" y="426769"/>
                </a:cubicBezTo>
                <a:cubicBezTo>
                  <a:pt x="18333" y="376567"/>
                  <a:pt x="5185" y="339512"/>
                  <a:pt x="61364" y="272576"/>
                </a:cubicBezTo>
                <a:cubicBezTo>
                  <a:pt x="117543" y="205640"/>
                  <a:pt x="386484" y="3635"/>
                  <a:pt x="384093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3" name="フリーフォーム 612">
            <a:extLst>
              <a:ext uri="{FF2B5EF4-FFF2-40B4-BE49-F238E27FC236}">
                <a16:creationId xmlns:a16="http://schemas.microsoft.com/office/drawing/2014/main" id="{C7A9187A-F335-5590-9560-E3E16F5F31F1}"/>
              </a:ext>
            </a:extLst>
          </p:cNvPr>
          <p:cNvSpPr/>
          <p:nvPr/>
        </p:nvSpPr>
        <p:spPr>
          <a:xfrm>
            <a:off x="3762494" y="804247"/>
            <a:ext cx="381788" cy="271663"/>
          </a:xfrm>
          <a:custGeom>
            <a:avLst/>
            <a:gdLst>
              <a:gd name="connsiteX0" fmla="*/ 381331 w 381788"/>
              <a:gd name="connsiteY0" fmla="*/ 957 h 271663"/>
              <a:gd name="connsiteX1" fmla="*/ 108804 w 381788"/>
              <a:gd name="connsiteY1" fmla="*/ 191008 h 271663"/>
              <a:gd name="connsiteX2" fmla="*/ 1228 w 381788"/>
              <a:gd name="connsiteY2" fmla="*/ 269898 h 271663"/>
              <a:gd name="connsiteX3" fmla="*/ 169764 w 381788"/>
              <a:gd name="connsiteY3" fmla="*/ 122877 h 271663"/>
              <a:gd name="connsiteX4" fmla="*/ 381331 w 381788"/>
              <a:gd name="connsiteY4" fmla="*/ 957 h 27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788" h="271663">
                <a:moveTo>
                  <a:pt x="381331" y="957"/>
                </a:moveTo>
                <a:cubicBezTo>
                  <a:pt x="371171" y="12312"/>
                  <a:pt x="172154" y="146185"/>
                  <a:pt x="108804" y="191008"/>
                </a:cubicBezTo>
                <a:cubicBezTo>
                  <a:pt x="45454" y="235831"/>
                  <a:pt x="-8932" y="281253"/>
                  <a:pt x="1228" y="269898"/>
                </a:cubicBezTo>
                <a:cubicBezTo>
                  <a:pt x="11388" y="258543"/>
                  <a:pt x="109999" y="163517"/>
                  <a:pt x="169764" y="122877"/>
                </a:cubicBezTo>
                <a:cubicBezTo>
                  <a:pt x="229529" y="82237"/>
                  <a:pt x="391491" y="-10398"/>
                  <a:pt x="381331" y="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4" name="フリーフォーム 613">
            <a:extLst>
              <a:ext uri="{FF2B5EF4-FFF2-40B4-BE49-F238E27FC236}">
                <a16:creationId xmlns:a16="http://schemas.microsoft.com/office/drawing/2014/main" id="{52254812-548C-C2D5-8E31-19B446B45019}"/>
              </a:ext>
            </a:extLst>
          </p:cNvPr>
          <p:cNvSpPr/>
          <p:nvPr/>
        </p:nvSpPr>
        <p:spPr>
          <a:xfrm>
            <a:off x="4108119" y="313817"/>
            <a:ext cx="301560" cy="530831"/>
          </a:xfrm>
          <a:custGeom>
            <a:avLst/>
            <a:gdLst>
              <a:gd name="connsiteX0" fmla="*/ 301061 w 301560"/>
              <a:gd name="connsiteY0" fmla="*/ 121 h 530831"/>
              <a:gd name="connsiteX1" fmla="*/ 35706 w 301560"/>
              <a:gd name="connsiteY1" fmla="*/ 251133 h 530831"/>
              <a:gd name="connsiteX2" fmla="*/ 17777 w 301560"/>
              <a:gd name="connsiteY2" fmla="*/ 315678 h 530831"/>
              <a:gd name="connsiteX3" fmla="*/ 21363 w 301560"/>
              <a:gd name="connsiteY3" fmla="*/ 530831 h 530831"/>
              <a:gd name="connsiteX4" fmla="*/ 3433 w 301560"/>
              <a:gd name="connsiteY4" fmla="*/ 315678 h 530831"/>
              <a:gd name="connsiteX5" fmla="*/ 100252 w 301560"/>
              <a:gd name="connsiteY5" fmla="*/ 218860 h 530831"/>
              <a:gd name="connsiteX6" fmla="*/ 301061 w 301560"/>
              <a:gd name="connsiteY6" fmla="*/ 121 h 5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560" h="530831">
                <a:moveTo>
                  <a:pt x="301061" y="121"/>
                </a:moveTo>
                <a:cubicBezTo>
                  <a:pt x="290303" y="5500"/>
                  <a:pt x="82920" y="198540"/>
                  <a:pt x="35706" y="251133"/>
                </a:cubicBezTo>
                <a:cubicBezTo>
                  <a:pt x="-11508" y="303726"/>
                  <a:pt x="20167" y="269062"/>
                  <a:pt x="17777" y="315678"/>
                </a:cubicBezTo>
                <a:cubicBezTo>
                  <a:pt x="15386" y="362294"/>
                  <a:pt x="23754" y="530831"/>
                  <a:pt x="21363" y="530831"/>
                </a:cubicBezTo>
                <a:cubicBezTo>
                  <a:pt x="18972" y="530831"/>
                  <a:pt x="-9715" y="367673"/>
                  <a:pt x="3433" y="315678"/>
                </a:cubicBezTo>
                <a:cubicBezTo>
                  <a:pt x="16581" y="263683"/>
                  <a:pt x="54831" y="267867"/>
                  <a:pt x="100252" y="218860"/>
                </a:cubicBezTo>
                <a:cubicBezTo>
                  <a:pt x="145673" y="169853"/>
                  <a:pt x="311819" y="-5258"/>
                  <a:pt x="301061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" name="フリーフォーム 614">
            <a:extLst>
              <a:ext uri="{FF2B5EF4-FFF2-40B4-BE49-F238E27FC236}">
                <a16:creationId xmlns:a16="http://schemas.microsoft.com/office/drawing/2014/main" id="{7DD77D3E-C925-B9BD-5EFD-BEFA230FE3EF}"/>
              </a:ext>
            </a:extLst>
          </p:cNvPr>
          <p:cNvSpPr/>
          <p:nvPr/>
        </p:nvSpPr>
        <p:spPr>
          <a:xfrm>
            <a:off x="4227879" y="341951"/>
            <a:ext cx="657295" cy="491254"/>
          </a:xfrm>
          <a:custGeom>
            <a:avLst/>
            <a:gdLst>
              <a:gd name="connsiteX0" fmla="*/ 65 w 657295"/>
              <a:gd name="connsiteY0" fmla="*/ 491230 h 491254"/>
              <a:gd name="connsiteX1" fmla="*/ 155640 w 657295"/>
              <a:gd name="connsiteY1" fmla="*/ 103880 h 491254"/>
              <a:gd name="connsiteX2" fmla="*/ 650940 w 657295"/>
              <a:gd name="connsiteY2" fmla="*/ 2280 h 491254"/>
              <a:gd name="connsiteX3" fmla="*/ 419165 w 657295"/>
              <a:gd name="connsiteY3" fmla="*/ 40380 h 491254"/>
              <a:gd name="connsiteX4" fmla="*/ 168340 w 657295"/>
              <a:gd name="connsiteY4" fmla="*/ 122930 h 491254"/>
              <a:gd name="connsiteX5" fmla="*/ 65 w 657295"/>
              <a:gd name="connsiteY5" fmla="*/ 491230 h 49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7295" h="491254">
                <a:moveTo>
                  <a:pt x="65" y="491230"/>
                </a:moveTo>
                <a:cubicBezTo>
                  <a:pt x="-2052" y="488055"/>
                  <a:pt x="47161" y="185372"/>
                  <a:pt x="155640" y="103880"/>
                </a:cubicBezTo>
                <a:cubicBezTo>
                  <a:pt x="264119" y="22388"/>
                  <a:pt x="607019" y="12863"/>
                  <a:pt x="650940" y="2280"/>
                </a:cubicBezTo>
                <a:cubicBezTo>
                  <a:pt x="694861" y="-8303"/>
                  <a:pt x="499598" y="20272"/>
                  <a:pt x="419165" y="40380"/>
                </a:cubicBezTo>
                <a:cubicBezTo>
                  <a:pt x="338732" y="60488"/>
                  <a:pt x="238190" y="53609"/>
                  <a:pt x="168340" y="122930"/>
                </a:cubicBezTo>
                <a:cubicBezTo>
                  <a:pt x="98490" y="192251"/>
                  <a:pt x="2182" y="494405"/>
                  <a:pt x="65" y="491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" name="フリーフォーム 615">
            <a:extLst>
              <a:ext uri="{FF2B5EF4-FFF2-40B4-BE49-F238E27FC236}">
                <a16:creationId xmlns:a16="http://schemas.microsoft.com/office/drawing/2014/main" id="{3F08FA64-8E7B-6189-8E7E-773BCDAAFE0F}"/>
              </a:ext>
            </a:extLst>
          </p:cNvPr>
          <p:cNvSpPr/>
          <p:nvPr/>
        </p:nvSpPr>
        <p:spPr>
          <a:xfrm>
            <a:off x="4323163" y="375171"/>
            <a:ext cx="892945" cy="458109"/>
          </a:xfrm>
          <a:custGeom>
            <a:avLst/>
            <a:gdLst>
              <a:gd name="connsiteX0" fmla="*/ 31 w 892945"/>
              <a:gd name="connsiteY0" fmla="*/ 458010 h 458109"/>
              <a:gd name="connsiteX1" fmla="*/ 190531 w 892945"/>
              <a:gd name="connsiteY1" fmla="*/ 118285 h 458109"/>
              <a:gd name="connsiteX2" fmla="*/ 889031 w 892945"/>
              <a:gd name="connsiteY2" fmla="*/ 810 h 458109"/>
              <a:gd name="connsiteX3" fmla="*/ 460406 w 892945"/>
              <a:gd name="connsiteY3" fmla="*/ 70660 h 458109"/>
              <a:gd name="connsiteX4" fmla="*/ 177831 w 892945"/>
              <a:gd name="connsiteY4" fmla="*/ 153210 h 458109"/>
              <a:gd name="connsiteX5" fmla="*/ 31 w 892945"/>
              <a:gd name="connsiteY5" fmla="*/ 458010 h 45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2945" h="458109">
                <a:moveTo>
                  <a:pt x="31" y="458010"/>
                </a:moveTo>
                <a:cubicBezTo>
                  <a:pt x="2148" y="452189"/>
                  <a:pt x="42364" y="194485"/>
                  <a:pt x="190531" y="118285"/>
                </a:cubicBezTo>
                <a:cubicBezTo>
                  <a:pt x="338698" y="42085"/>
                  <a:pt x="844052" y="8748"/>
                  <a:pt x="889031" y="810"/>
                </a:cubicBezTo>
                <a:cubicBezTo>
                  <a:pt x="934010" y="-7128"/>
                  <a:pt x="578939" y="45260"/>
                  <a:pt x="460406" y="70660"/>
                </a:cubicBezTo>
                <a:cubicBezTo>
                  <a:pt x="341873" y="96060"/>
                  <a:pt x="253502" y="93943"/>
                  <a:pt x="177831" y="153210"/>
                </a:cubicBezTo>
                <a:cubicBezTo>
                  <a:pt x="102160" y="212477"/>
                  <a:pt x="-2086" y="463831"/>
                  <a:pt x="31" y="458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" name="フリーフォーム 616">
            <a:extLst>
              <a:ext uri="{FF2B5EF4-FFF2-40B4-BE49-F238E27FC236}">
                <a16:creationId xmlns:a16="http://schemas.microsoft.com/office/drawing/2014/main" id="{57A1BB90-1099-3AF2-8C44-15E03AB8DF94}"/>
              </a:ext>
            </a:extLst>
          </p:cNvPr>
          <p:cNvSpPr/>
          <p:nvPr/>
        </p:nvSpPr>
        <p:spPr>
          <a:xfrm>
            <a:off x="4426903" y="495412"/>
            <a:ext cx="873742" cy="428630"/>
          </a:xfrm>
          <a:custGeom>
            <a:avLst/>
            <a:gdLst>
              <a:gd name="connsiteX0" fmla="*/ 45516 w 873742"/>
              <a:gd name="connsiteY0" fmla="*/ 340944 h 428630"/>
              <a:gd name="connsiteX1" fmla="*/ 274116 w 873742"/>
              <a:gd name="connsiteY1" fmla="*/ 74244 h 428630"/>
              <a:gd name="connsiteX2" fmla="*/ 864666 w 873742"/>
              <a:gd name="connsiteY2" fmla="*/ 1219 h 428630"/>
              <a:gd name="connsiteX3" fmla="*/ 610666 w 873742"/>
              <a:gd name="connsiteY3" fmla="*/ 32969 h 428630"/>
              <a:gd name="connsiteX4" fmla="*/ 315391 w 873742"/>
              <a:gd name="connsiteY4" fmla="*/ 90119 h 428630"/>
              <a:gd name="connsiteX5" fmla="*/ 23291 w 873742"/>
              <a:gd name="connsiteY5" fmla="*/ 413969 h 428630"/>
              <a:gd name="connsiteX6" fmla="*/ 45516 w 873742"/>
              <a:gd name="connsiteY6" fmla="*/ 340944 h 42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3742" h="428630">
                <a:moveTo>
                  <a:pt x="45516" y="340944"/>
                </a:moveTo>
                <a:cubicBezTo>
                  <a:pt x="87320" y="284323"/>
                  <a:pt x="137591" y="130865"/>
                  <a:pt x="274116" y="74244"/>
                </a:cubicBezTo>
                <a:cubicBezTo>
                  <a:pt x="410641" y="17623"/>
                  <a:pt x="864666" y="1219"/>
                  <a:pt x="864666" y="1219"/>
                </a:cubicBezTo>
                <a:cubicBezTo>
                  <a:pt x="920758" y="-5660"/>
                  <a:pt x="702212" y="18152"/>
                  <a:pt x="610666" y="32969"/>
                </a:cubicBezTo>
                <a:cubicBezTo>
                  <a:pt x="519120" y="47786"/>
                  <a:pt x="413287" y="26619"/>
                  <a:pt x="315391" y="90119"/>
                </a:cubicBezTo>
                <a:cubicBezTo>
                  <a:pt x="217495" y="153619"/>
                  <a:pt x="67212" y="371107"/>
                  <a:pt x="23291" y="413969"/>
                </a:cubicBezTo>
                <a:cubicBezTo>
                  <a:pt x="-20630" y="456831"/>
                  <a:pt x="3712" y="397565"/>
                  <a:pt x="45516" y="340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" name="フリーフォーム 617">
            <a:extLst>
              <a:ext uri="{FF2B5EF4-FFF2-40B4-BE49-F238E27FC236}">
                <a16:creationId xmlns:a16="http://schemas.microsoft.com/office/drawing/2014/main" id="{1420831D-C542-B0FD-CF84-D5DD509EFBDF}"/>
              </a:ext>
            </a:extLst>
          </p:cNvPr>
          <p:cNvSpPr/>
          <p:nvPr/>
        </p:nvSpPr>
        <p:spPr>
          <a:xfrm>
            <a:off x="4672134" y="569292"/>
            <a:ext cx="299410" cy="319693"/>
          </a:xfrm>
          <a:custGeom>
            <a:avLst/>
            <a:gdLst>
              <a:gd name="connsiteX0" fmla="*/ 310 w 299410"/>
              <a:gd name="connsiteY0" fmla="*/ 317864 h 319693"/>
              <a:gd name="connsiteX1" fmla="*/ 95560 w 299410"/>
              <a:gd name="connsiteY1" fmla="*/ 213089 h 319693"/>
              <a:gd name="connsiteX2" fmla="*/ 295585 w 299410"/>
              <a:gd name="connsiteY2" fmla="*/ 6714 h 319693"/>
              <a:gd name="connsiteX3" fmla="*/ 219385 w 299410"/>
              <a:gd name="connsiteY3" fmla="*/ 57514 h 319693"/>
              <a:gd name="connsiteX4" fmla="*/ 124135 w 299410"/>
              <a:gd name="connsiteY4" fmla="*/ 130539 h 319693"/>
              <a:gd name="connsiteX5" fmla="*/ 310 w 299410"/>
              <a:gd name="connsiteY5" fmla="*/ 317864 h 31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410" h="319693">
                <a:moveTo>
                  <a:pt x="310" y="317864"/>
                </a:moveTo>
                <a:cubicBezTo>
                  <a:pt x="-4452" y="331622"/>
                  <a:pt x="46348" y="264947"/>
                  <a:pt x="95560" y="213089"/>
                </a:cubicBezTo>
                <a:cubicBezTo>
                  <a:pt x="144772" y="161231"/>
                  <a:pt x="274948" y="32643"/>
                  <a:pt x="295585" y="6714"/>
                </a:cubicBezTo>
                <a:cubicBezTo>
                  <a:pt x="316223" y="-19215"/>
                  <a:pt x="247960" y="36877"/>
                  <a:pt x="219385" y="57514"/>
                </a:cubicBezTo>
                <a:cubicBezTo>
                  <a:pt x="190810" y="78151"/>
                  <a:pt x="153768" y="89264"/>
                  <a:pt x="124135" y="130539"/>
                </a:cubicBezTo>
                <a:cubicBezTo>
                  <a:pt x="94502" y="171814"/>
                  <a:pt x="5072" y="304106"/>
                  <a:pt x="310" y="3178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" name="フリーフォーム 618">
            <a:extLst>
              <a:ext uri="{FF2B5EF4-FFF2-40B4-BE49-F238E27FC236}">
                <a16:creationId xmlns:a16="http://schemas.microsoft.com/office/drawing/2014/main" id="{FB035AEB-473D-1627-4868-D50DA426BE1A}"/>
              </a:ext>
            </a:extLst>
          </p:cNvPr>
          <p:cNvSpPr/>
          <p:nvPr/>
        </p:nvSpPr>
        <p:spPr>
          <a:xfrm>
            <a:off x="4859713" y="547225"/>
            <a:ext cx="536698" cy="311498"/>
          </a:xfrm>
          <a:custGeom>
            <a:avLst/>
            <a:gdLst>
              <a:gd name="connsiteX0" fmla="*/ 56 w 536698"/>
              <a:gd name="connsiteY0" fmla="*/ 311356 h 311498"/>
              <a:gd name="connsiteX1" fmla="*/ 193731 w 536698"/>
              <a:gd name="connsiteY1" fmla="*/ 181181 h 311498"/>
              <a:gd name="connsiteX2" fmla="*/ 288981 w 536698"/>
              <a:gd name="connsiteY2" fmla="*/ 51006 h 311498"/>
              <a:gd name="connsiteX3" fmla="*/ 536631 w 536698"/>
              <a:gd name="connsiteY3" fmla="*/ 206 h 311498"/>
              <a:gd name="connsiteX4" fmla="*/ 263581 w 536698"/>
              <a:gd name="connsiteY4" fmla="*/ 38306 h 311498"/>
              <a:gd name="connsiteX5" fmla="*/ 174681 w 536698"/>
              <a:gd name="connsiteY5" fmla="*/ 155781 h 311498"/>
              <a:gd name="connsiteX6" fmla="*/ 56 w 536698"/>
              <a:gd name="connsiteY6" fmla="*/ 311356 h 31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698" h="311498">
                <a:moveTo>
                  <a:pt x="56" y="311356"/>
                </a:moveTo>
                <a:cubicBezTo>
                  <a:pt x="3231" y="315589"/>
                  <a:pt x="145577" y="224573"/>
                  <a:pt x="193731" y="181181"/>
                </a:cubicBezTo>
                <a:cubicBezTo>
                  <a:pt x="241885" y="137789"/>
                  <a:pt x="231831" y="81168"/>
                  <a:pt x="288981" y="51006"/>
                </a:cubicBezTo>
                <a:cubicBezTo>
                  <a:pt x="346131" y="20844"/>
                  <a:pt x="540864" y="2323"/>
                  <a:pt x="536631" y="206"/>
                </a:cubicBezTo>
                <a:cubicBezTo>
                  <a:pt x="532398" y="-1911"/>
                  <a:pt x="323906" y="12377"/>
                  <a:pt x="263581" y="38306"/>
                </a:cubicBezTo>
                <a:cubicBezTo>
                  <a:pt x="203256" y="64235"/>
                  <a:pt x="220718" y="109744"/>
                  <a:pt x="174681" y="155781"/>
                </a:cubicBezTo>
                <a:cubicBezTo>
                  <a:pt x="128644" y="201818"/>
                  <a:pt x="-3119" y="307123"/>
                  <a:pt x="56" y="311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" name="フリーフォーム 619">
            <a:extLst>
              <a:ext uri="{FF2B5EF4-FFF2-40B4-BE49-F238E27FC236}">
                <a16:creationId xmlns:a16="http://schemas.microsoft.com/office/drawing/2014/main" id="{48B47246-628A-09F2-6044-18AADDEDE4B5}"/>
              </a:ext>
            </a:extLst>
          </p:cNvPr>
          <p:cNvSpPr/>
          <p:nvPr/>
        </p:nvSpPr>
        <p:spPr>
          <a:xfrm>
            <a:off x="4994156" y="631304"/>
            <a:ext cx="527698" cy="282720"/>
          </a:xfrm>
          <a:custGeom>
            <a:avLst/>
            <a:gdLst>
              <a:gd name="connsiteX0" fmla="*/ 2138 w 527698"/>
              <a:gd name="connsiteY0" fmla="*/ 281252 h 282720"/>
              <a:gd name="connsiteX1" fmla="*/ 170413 w 527698"/>
              <a:gd name="connsiteY1" fmla="*/ 125677 h 282720"/>
              <a:gd name="connsiteX2" fmla="*/ 287888 w 527698"/>
              <a:gd name="connsiteY2" fmla="*/ 1852 h 282720"/>
              <a:gd name="connsiteX3" fmla="*/ 526013 w 527698"/>
              <a:gd name="connsiteY3" fmla="*/ 49477 h 282720"/>
              <a:gd name="connsiteX4" fmla="*/ 389488 w 527698"/>
              <a:gd name="connsiteY4" fmla="*/ 24077 h 282720"/>
              <a:gd name="connsiteX5" fmla="*/ 297413 w 527698"/>
              <a:gd name="connsiteY5" fmla="*/ 27252 h 282720"/>
              <a:gd name="connsiteX6" fmla="*/ 2138 w 527698"/>
              <a:gd name="connsiteY6" fmla="*/ 281252 h 28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698" h="282720">
                <a:moveTo>
                  <a:pt x="2138" y="281252"/>
                </a:moveTo>
                <a:cubicBezTo>
                  <a:pt x="-19029" y="297656"/>
                  <a:pt x="122788" y="172244"/>
                  <a:pt x="170413" y="125677"/>
                </a:cubicBezTo>
                <a:cubicBezTo>
                  <a:pt x="218038" y="79110"/>
                  <a:pt x="228621" y="14552"/>
                  <a:pt x="287888" y="1852"/>
                </a:cubicBezTo>
                <a:cubicBezTo>
                  <a:pt x="347155" y="-10848"/>
                  <a:pt x="509080" y="45773"/>
                  <a:pt x="526013" y="49477"/>
                </a:cubicBezTo>
                <a:cubicBezTo>
                  <a:pt x="542946" y="53181"/>
                  <a:pt x="427588" y="27781"/>
                  <a:pt x="389488" y="24077"/>
                </a:cubicBezTo>
                <a:cubicBezTo>
                  <a:pt x="351388" y="20373"/>
                  <a:pt x="358267" y="-16140"/>
                  <a:pt x="297413" y="27252"/>
                </a:cubicBezTo>
                <a:cubicBezTo>
                  <a:pt x="236559" y="70644"/>
                  <a:pt x="23305" y="264848"/>
                  <a:pt x="2138" y="281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" name="フリーフォーム 620">
            <a:extLst>
              <a:ext uri="{FF2B5EF4-FFF2-40B4-BE49-F238E27FC236}">
                <a16:creationId xmlns:a16="http://schemas.microsoft.com/office/drawing/2014/main" id="{66C165CA-3930-666C-CD48-243806FD9E85}"/>
              </a:ext>
            </a:extLst>
          </p:cNvPr>
          <p:cNvSpPr/>
          <p:nvPr/>
        </p:nvSpPr>
        <p:spPr>
          <a:xfrm>
            <a:off x="5138975" y="765612"/>
            <a:ext cx="448838" cy="169228"/>
          </a:xfrm>
          <a:custGeom>
            <a:avLst/>
            <a:gdLst>
              <a:gd name="connsiteX0" fmla="*/ 194 w 448838"/>
              <a:gd name="connsiteY0" fmla="*/ 169169 h 169228"/>
              <a:gd name="connsiteX1" fmla="*/ 120844 w 448838"/>
              <a:gd name="connsiteY1" fmla="*/ 26294 h 169228"/>
              <a:gd name="connsiteX2" fmla="*/ 425644 w 448838"/>
              <a:gd name="connsiteY2" fmla="*/ 45344 h 169228"/>
              <a:gd name="connsiteX3" fmla="*/ 416119 w 448838"/>
              <a:gd name="connsiteY3" fmla="*/ 29469 h 169228"/>
              <a:gd name="connsiteX4" fmla="*/ 324044 w 448838"/>
              <a:gd name="connsiteY4" fmla="*/ 19944 h 169228"/>
              <a:gd name="connsiteX5" fmla="*/ 98619 w 448838"/>
              <a:gd name="connsiteY5" fmla="*/ 7244 h 169228"/>
              <a:gd name="connsiteX6" fmla="*/ 194 w 448838"/>
              <a:gd name="connsiteY6" fmla="*/ 169169 h 16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838" h="169228">
                <a:moveTo>
                  <a:pt x="194" y="169169"/>
                </a:moveTo>
                <a:cubicBezTo>
                  <a:pt x="3898" y="172344"/>
                  <a:pt x="49936" y="46931"/>
                  <a:pt x="120844" y="26294"/>
                </a:cubicBezTo>
                <a:cubicBezTo>
                  <a:pt x="191752" y="5657"/>
                  <a:pt x="376432" y="44815"/>
                  <a:pt x="425644" y="45344"/>
                </a:cubicBezTo>
                <a:cubicBezTo>
                  <a:pt x="474856" y="45873"/>
                  <a:pt x="433052" y="33702"/>
                  <a:pt x="416119" y="29469"/>
                </a:cubicBezTo>
                <a:cubicBezTo>
                  <a:pt x="399186" y="25236"/>
                  <a:pt x="376961" y="23648"/>
                  <a:pt x="324044" y="19944"/>
                </a:cubicBezTo>
                <a:cubicBezTo>
                  <a:pt x="271127" y="16240"/>
                  <a:pt x="151007" y="-13394"/>
                  <a:pt x="98619" y="7244"/>
                </a:cubicBezTo>
                <a:cubicBezTo>
                  <a:pt x="46232" y="27881"/>
                  <a:pt x="-3510" y="165994"/>
                  <a:pt x="194" y="169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" name="フリーフォーム 621">
            <a:extLst>
              <a:ext uri="{FF2B5EF4-FFF2-40B4-BE49-F238E27FC236}">
                <a16:creationId xmlns:a16="http://schemas.microsoft.com/office/drawing/2014/main" id="{39A069D4-18AA-31A6-2B18-809DA2F62214}"/>
              </a:ext>
            </a:extLst>
          </p:cNvPr>
          <p:cNvSpPr/>
          <p:nvPr/>
        </p:nvSpPr>
        <p:spPr>
          <a:xfrm>
            <a:off x="5259622" y="914999"/>
            <a:ext cx="362157" cy="140568"/>
          </a:xfrm>
          <a:custGeom>
            <a:avLst/>
            <a:gdLst>
              <a:gd name="connsiteX0" fmla="*/ 197 w 362157"/>
              <a:gd name="connsiteY0" fmla="*/ 35657 h 140568"/>
              <a:gd name="connsiteX1" fmla="*/ 247847 w 362157"/>
              <a:gd name="connsiteY1" fmla="*/ 3907 h 140568"/>
              <a:gd name="connsiteX2" fmla="*/ 362147 w 362157"/>
              <a:gd name="connsiteY2" fmla="*/ 140432 h 140568"/>
              <a:gd name="connsiteX3" fmla="*/ 254197 w 362157"/>
              <a:gd name="connsiteY3" fmla="*/ 29307 h 140568"/>
              <a:gd name="connsiteX4" fmla="*/ 206572 w 362157"/>
              <a:gd name="connsiteY4" fmla="*/ 19782 h 140568"/>
              <a:gd name="connsiteX5" fmla="*/ 197 w 362157"/>
              <a:gd name="connsiteY5" fmla="*/ 35657 h 14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157" h="140568">
                <a:moveTo>
                  <a:pt x="197" y="35657"/>
                </a:moveTo>
                <a:cubicBezTo>
                  <a:pt x="7076" y="33011"/>
                  <a:pt x="187522" y="-13555"/>
                  <a:pt x="247847" y="3907"/>
                </a:cubicBezTo>
                <a:cubicBezTo>
                  <a:pt x="308172" y="21369"/>
                  <a:pt x="361089" y="136199"/>
                  <a:pt x="362147" y="140432"/>
                </a:cubicBezTo>
                <a:cubicBezTo>
                  <a:pt x="363205" y="144665"/>
                  <a:pt x="280126" y="49415"/>
                  <a:pt x="254197" y="29307"/>
                </a:cubicBezTo>
                <a:cubicBezTo>
                  <a:pt x="228268" y="9199"/>
                  <a:pt x="245201" y="17665"/>
                  <a:pt x="206572" y="19782"/>
                </a:cubicBezTo>
                <a:cubicBezTo>
                  <a:pt x="167943" y="21899"/>
                  <a:pt x="-6682" y="38303"/>
                  <a:pt x="197" y="35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" name="フリーフォーム 622">
            <a:extLst>
              <a:ext uri="{FF2B5EF4-FFF2-40B4-BE49-F238E27FC236}">
                <a16:creationId xmlns:a16="http://schemas.microsoft.com/office/drawing/2014/main" id="{F4ADED05-910D-9DEA-098A-AE336D6F63FF}"/>
              </a:ext>
            </a:extLst>
          </p:cNvPr>
          <p:cNvSpPr/>
          <p:nvPr/>
        </p:nvSpPr>
        <p:spPr>
          <a:xfrm>
            <a:off x="5355022" y="1017882"/>
            <a:ext cx="315137" cy="286861"/>
          </a:xfrm>
          <a:custGeom>
            <a:avLst/>
            <a:gdLst>
              <a:gd name="connsiteX0" fmla="*/ 47 w 315137"/>
              <a:gd name="connsiteY0" fmla="*/ 2624 h 286861"/>
              <a:gd name="connsiteX1" fmla="*/ 158797 w 315137"/>
              <a:gd name="connsiteY1" fmla="*/ 50249 h 286861"/>
              <a:gd name="connsiteX2" fmla="*/ 314372 w 315137"/>
              <a:gd name="connsiteY2" fmla="*/ 285199 h 286861"/>
              <a:gd name="connsiteX3" fmla="*/ 222297 w 315137"/>
              <a:gd name="connsiteY3" fmla="*/ 161374 h 286861"/>
              <a:gd name="connsiteX4" fmla="*/ 174672 w 315137"/>
              <a:gd name="connsiteY4" fmla="*/ 97874 h 286861"/>
              <a:gd name="connsiteX5" fmla="*/ 47 w 315137"/>
              <a:gd name="connsiteY5" fmla="*/ 2624 h 28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137" h="286861">
                <a:moveTo>
                  <a:pt x="47" y="2624"/>
                </a:moveTo>
                <a:cubicBezTo>
                  <a:pt x="-2599" y="-5313"/>
                  <a:pt x="106410" y="3153"/>
                  <a:pt x="158797" y="50249"/>
                </a:cubicBezTo>
                <a:cubicBezTo>
                  <a:pt x="211184" y="97345"/>
                  <a:pt x="303789" y="266678"/>
                  <a:pt x="314372" y="285199"/>
                </a:cubicBezTo>
                <a:cubicBezTo>
                  <a:pt x="324955" y="303720"/>
                  <a:pt x="222297" y="161374"/>
                  <a:pt x="222297" y="161374"/>
                </a:cubicBezTo>
                <a:cubicBezTo>
                  <a:pt x="199014" y="130153"/>
                  <a:pt x="206951" y="120628"/>
                  <a:pt x="174672" y="97874"/>
                </a:cubicBezTo>
                <a:cubicBezTo>
                  <a:pt x="142393" y="75120"/>
                  <a:pt x="2693" y="10561"/>
                  <a:pt x="47" y="2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" name="フリーフォーム 623">
            <a:extLst>
              <a:ext uri="{FF2B5EF4-FFF2-40B4-BE49-F238E27FC236}">
                <a16:creationId xmlns:a16="http://schemas.microsoft.com/office/drawing/2014/main" id="{50085CFD-0165-D7B4-939B-DF187B79C44A}"/>
              </a:ext>
            </a:extLst>
          </p:cNvPr>
          <p:cNvSpPr/>
          <p:nvPr/>
        </p:nvSpPr>
        <p:spPr>
          <a:xfrm>
            <a:off x="5424902" y="1191600"/>
            <a:ext cx="198132" cy="335659"/>
          </a:xfrm>
          <a:custGeom>
            <a:avLst/>
            <a:gdLst>
              <a:gd name="connsiteX0" fmla="*/ 17 w 198132"/>
              <a:gd name="connsiteY0" fmla="*/ 356 h 335659"/>
              <a:gd name="connsiteX1" fmla="*/ 146067 w 198132"/>
              <a:gd name="connsiteY1" fmla="*/ 130531 h 335659"/>
              <a:gd name="connsiteX2" fmla="*/ 155592 w 198132"/>
              <a:gd name="connsiteY2" fmla="*/ 330556 h 335659"/>
              <a:gd name="connsiteX3" fmla="*/ 155592 w 198132"/>
              <a:gd name="connsiteY3" fmla="*/ 263881 h 335659"/>
              <a:gd name="connsiteX4" fmla="*/ 180992 w 198132"/>
              <a:gd name="connsiteY4" fmla="*/ 130531 h 335659"/>
              <a:gd name="connsiteX5" fmla="*/ 177817 w 198132"/>
              <a:gd name="connsiteY5" fmla="*/ 244831 h 335659"/>
              <a:gd name="connsiteX6" fmla="*/ 196867 w 198132"/>
              <a:gd name="connsiteY6" fmla="*/ 117831 h 335659"/>
              <a:gd name="connsiteX7" fmla="*/ 136542 w 198132"/>
              <a:gd name="connsiteY7" fmla="*/ 92431 h 335659"/>
              <a:gd name="connsiteX8" fmla="*/ 17 w 198132"/>
              <a:gd name="connsiteY8" fmla="*/ 356 h 33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132" h="335659">
                <a:moveTo>
                  <a:pt x="17" y="356"/>
                </a:moveTo>
                <a:cubicBezTo>
                  <a:pt x="1605" y="6706"/>
                  <a:pt x="120138" y="75498"/>
                  <a:pt x="146067" y="130531"/>
                </a:cubicBezTo>
                <a:cubicBezTo>
                  <a:pt x="171996" y="185564"/>
                  <a:pt x="154005" y="308331"/>
                  <a:pt x="155592" y="330556"/>
                </a:cubicBezTo>
                <a:cubicBezTo>
                  <a:pt x="157179" y="352781"/>
                  <a:pt x="151359" y="297219"/>
                  <a:pt x="155592" y="263881"/>
                </a:cubicBezTo>
                <a:cubicBezTo>
                  <a:pt x="159825" y="230543"/>
                  <a:pt x="177288" y="133706"/>
                  <a:pt x="180992" y="130531"/>
                </a:cubicBezTo>
                <a:cubicBezTo>
                  <a:pt x="184696" y="127356"/>
                  <a:pt x="175171" y="246948"/>
                  <a:pt x="177817" y="244831"/>
                </a:cubicBezTo>
                <a:cubicBezTo>
                  <a:pt x="180463" y="242714"/>
                  <a:pt x="203746" y="143231"/>
                  <a:pt x="196867" y="117831"/>
                </a:cubicBezTo>
                <a:cubicBezTo>
                  <a:pt x="189988" y="92431"/>
                  <a:pt x="167763" y="110423"/>
                  <a:pt x="136542" y="92431"/>
                </a:cubicBezTo>
                <a:cubicBezTo>
                  <a:pt x="105321" y="74439"/>
                  <a:pt x="-1571" y="-5994"/>
                  <a:pt x="17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" name="フリーフォーム 624">
            <a:extLst>
              <a:ext uri="{FF2B5EF4-FFF2-40B4-BE49-F238E27FC236}">
                <a16:creationId xmlns:a16="http://schemas.microsoft.com/office/drawing/2014/main" id="{744CD5FD-FA94-C1A8-64E0-D1679433F83F}"/>
              </a:ext>
            </a:extLst>
          </p:cNvPr>
          <p:cNvSpPr/>
          <p:nvPr/>
        </p:nvSpPr>
        <p:spPr>
          <a:xfrm>
            <a:off x="5456669" y="1296685"/>
            <a:ext cx="141930" cy="336616"/>
          </a:xfrm>
          <a:custGeom>
            <a:avLst/>
            <a:gdLst>
              <a:gd name="connsiteX0" fmla="*/ 0 w 141930"/>
              <a:gd name="connsiteY0" fmla="*/ 46 h 336616"/>
              <a:gd name="connsiteX1" fmla="*/ 66675 w 141930"/>
              <a:gd name="connsiteY1" fmla="*/ 142921 h 336616"/>
              <a:gd name="connsiteX2" fmla="*/ 133350 w 141930"/>
              <a:gd name="connsiteY2" fmla="*/ 206421 h 336616"/>
              <a:gd name="connsiteX3" fmla="*/ 139700 w 141930"/>
              <a:gd name="connsiteY3" fmla="*/ 336596 h 336616"/>
              <a:gd name="connsiteX4" fmla="*/ 120650 w 141930"/>
              <a:gd name="connsiteY4" fmla="*/ 215946 h 336616"/>
              <a:gd name="connsiteX5" fmla="*/ 66675 w 141930"/>
              <a:gd name="connsiteY5" fmla="*/ 158796 h 336616"/>
              <a:gd name="connsiteX6" fmla="*/ 0 w 141930"/>
              <a:gd name="connsiteY6" fmla="*/ 46 h 33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930" h="336616">
                <a:moveTo>
                  <a:pt x="0" y="46"/>
                </a:moveTo>
                <a:cubicBezTo>
                  <a:pt x="0" y="-2600"/>
                  <a:pt x="44450" y="108525"/>
                  <a:pt x="66675" y="142921"/>
                </a:cubicBezTo>
                <a:cubicBezTo>
                  <a:pt x="88900" y="177317"/>
                  <a:pt x="121179" y="174142"/>
                  <a:pt x="133350" y="206421"/>
                </a:cubicBezTo>
                <a:cubicBezTo>
                  <a:pt x="145521" y="238700"/>
                  <a:pt x="141817" y="335008"/>
                  <a:pt x="139700" y="336596"/>
                </a:cubicBezTo>
                <a:cubicBezTo>
                  <a:pt x="137583" y="338184"/>
                  <a:pt x="132821" y="245579"/>
                  <a:pt x="120650" y="215946"/>
                </a:cubicBezTo>
                <a:cubicBezTo>
                  <a:pt x="108479" y="186313"/>
                  <a:pt x="85725" y="190017"/>
                  <a:pt x="66675" y="158796"/>
                </a:cubicBezTo>
                <a:cubicBezTo>
                  <a:pt x="47625" y="127575"/>
                  <a:pt x="0" y="2692"/>
                  <a:pt x="0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" name="フリーフォーム 625">
            <a:extLst>
              <a:ext uri="{FF2B5EF4-FFF2-40B4-BE49-F238E27FC236}">
                <a16:creationId xmlns:a16="http://schemas.microsoft.com/office/drawing/2014/main" id="{16EB1270-C5DC-21BC-0FC1-1C614F15FAD4}"/>
              </a:ext>
            </a:extLst>
          </p:cNvPr>
          <p:cNvSpPr/>
          <p:nvPr/>
        </p:nvSpPr>
        <p:spPr>
          <a:xfrm>
            <a:off x="5431564" y="1303030"/>
            <a:ext cx="107695" cy="428704"/>
          </a:xfrm>
          <a:custGeom>
            <a:avLst/>
            <a:gdLst>
              <a:gd name="connsiteX0" fmla="*/ 28280 w 107695"/>
              <a:gd name="connsiteY0" fmla="*/ 51 h 428704"/>
              <a:gd name="connsiteX1" fmla="*/ 15580 w 107695"/>
              <a:gd name="connsiteY1" fmla="*/ 168326 h 428704"/>
              <a:gd name="connsiteX2" fmla="*/ 107655 w 107695"/>
              <a:gd name="connsiteY2" fmla="*/ 428676 h 428704"/>
              <a:gd name="connsiteX3" fmla="*/ 2880 w 107695"/>
              <a:gd name="connsiteY3" fmla="*/ 184201 h 428704"/>
              <a:gd name="connsiteX4" fmla="*/ 28280 w 107695"/>
              <a:gd name="connsiteY4" fmla="*/ 51 h 42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95" h="428704">
                <a:moveTo>
                  <a:pt x="28280" y="51"/>
                </a:moveTo>
                <a:cubicBezTo>
                  <a:pt x="30397" y="-2595"/>
                  <a:pt x="2351" y="96889"/>
                  <a:pt x="15580" y="168326"/>
                </a:cubicBezTo>
                <a:cubicBezTo>
                  <a:pt x="28809" y="239763"/>
                  <a:pt x="109772" y="426030"/>
                  <a:pt x="107655" y="428676"/>
                </a:cubicBezTo>
                <a:cubicBezTo>
                  <a:pt x="105538" y="431322"/>
                  <a:pt x="16109" y="250876"/>
                  <a:pt x="2880" y="184201"/>
                </a:cubicBezTo>
                <a:cubicBezTo>
                  <a:pt x="-10349" y="117526"/>
                  <a:pt x="26163" y="2697"/>
                  <a:pt x="28280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" name="フリーフォーム 626">
            <a:extLst>
              <a:ext uri="{FF2B5EF4-FFF2-40B4-BE49-F238E27FC236}">
                <a16:creationId xmlns:a16="http://schemas.microsoft.com/office/drawing/2014/main" id="{EDEA046F-0C0E-A539-0CBF-CB38D907AF01}"/>
              </a:ext>
            </a:extLst>
          </p:cNvPr>
          <p:cNvSpPr/>
          <p:nvPr/>
        </p:nvSpPr>
        <p:spPr>
          <a:xfrm>
            <a:off x="5450259" y="1473322"/>
            <a:ext cx="41609" cy="420997"/>
          </a:xfrm>
          <a:custGeom>
            <a:avLst/>
            <a:gdLst>
              <a:gd name="connsiteX0" fmla="*/ 41335 w 41609"/>
              <a:gd name="connsiteY0" fmla="*/ 1209 h 420997"/>
              <a:gd name="connsiteX1" fmla="*/ 60 w 41609"/>
              <a:gd name="connsiteY1" fmla="*/ 140909 h 420997"/>
              <a:gd name="connsiteX2" fmla="*/ 31810 w 41609"/>
              <a:gd name="connsiteY2" fmla="*/ 420309 h 420997"/>
              <a:gd name="connsiteX3" fmla="*/ 19110 w 41609"/>
              <a:gd name="connsiteY3" fmla="*/ 213934 h 420997"/>
              <a:gd name="connsiteX4" fmla="*/ 41335 w 41609"/>
              <a:gd name="connsiteY4" fmla="*/ 1209 h 42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9" h="420997">
                <a:moveTo>
                  <a:pt x="41335" y="1209"/>
                </a:moveTo>
                <a:cubicBezTo>
                  <a:pt x="38160" y="-10962"/>
                  <a:pt x="1647" y="71059"/>
                  <a:pt x="60" y="140909"/>
                </a:cubicBezTo>
                <a:cubicBezTo>
                  <a:pt x="-1528" y="210759"/>
                  <a:pt x="28635" y="408138"/>
                  <a:pt x="31810" y="420309"/>
                </a:cubicBezTo>
                <a:cubicBezTo>
                  <a:pt x="34985" y="432480"/>
                  <a:pt x="19110" y="280080"/>
                  <a:pt x="19110" y="213934"/>
                </a:cubicBezTo>
                <a:cubicBezTo>
                  <a:pt x="19110" y="147788"/>
                  <a:pt x="44510" y="13380"/>
                  <a:pt x="41335" y="1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" name="フリーフォーム 627">
            <a:extLst>
              <a:ext uri="{FF2B5EF4-FFF2-40B4-BE49-F238E27FC236}">
                <a16:creationId xmlns:a16="http://schemas.microsoft.com/office/drawing/2014/main" id="{8B8B98DB-232A-4D8C-8F8B-B598C418CB2D}"/>
              </a:ext>
            </a:extLst>
          </p:cNvPr>
          <p:cNvSpPr/>
          <p:nvPr/>
        </p:nvSpPr>
        <p:spPr>
          <a:xfrm>
            <a:off x="3849944" y="1362557"/>
            <a:ext cx="66958" cy="547530"/>
          </a:xfrm>
          <a:custGeom>
            <a:avLst/>
            <a:gdLst>
              <a:gd name="connsiteX0" fmla="*/ 66850 w 66958"/>
              <a:gd name="connsiteY0" fmla="*/ 849 h 547530"/>
              <a:gd name="connsiteX1" fmla="*/ 47800 w 66958"/>
              <a:gd name="connsiteY1" fmla="*/ 191349 h 547530"/>
              <a:gd name="connsiteX2" fmla="*/ 19225 w 66958"/>
              <a:gd name="connsiteY2" fmla="*/ 283424 h 547530"/>
              <a:gd name="connsiteX3" fmla="*/ 28750 w 66958"/>
              <a:gd name="connsiteY3" fmla="*/ 343749 h 547530"/>
              <a:gd name="connsiteX4" fmla="*/ 175 w 66958"/>
              <a:gd name="connsiteY4" fmla="*/ 546949 h 547530"/>
              <a:gd name="connsiteX5" fmla="*/ 44625 w 66958"/>
              <a:gd name="connsiteY5" fmla="*/ 400899 h 547530"/>
              <a:gd name="connsiteX6" fmla="*/ 54150 w 66958"/>
              <a:gd name="connsiteY6" fmla="*/ 273899 h 547530"/>
              <a:gd name="connsiteX7" fmla="*/ 66850 w 66958"/>
              <a:gd name="connsiteY7" fmla="*/ 849 h 54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958" h="547530">
                <a:moveTo>
                  <a:pt x="66850" y="849"/>
                </a:moveTo>
                <a:cubicBezTo>
                  <a:pt x="65792" y="-12909"/>
                  <a:pt x="55737" y="144253"/>
                  <a:pt x="47800" y="191349"/>
                </a:cubicBezTo>
                <a:cubicBezTo>
                  <a:pt x="39863" y="238445"/>
                  <a:pt x="22400" y="258024"/>
                  <a:pt x="19225" y="283424"/>
                </a:cubicBezTo>
                <a:cubicBezTo>
                  <a:pt x="16050" y="308824"/>
                  <a:pt x="31925" y="299828"/>
                  <a:pt x="28750" y="343749"/>
                </a:cubicBezTo>
                <a:cubicBezTo>
                  <a:pt x="25575" y="387670"/>
                  <a:pt x="-2471" y="537424"/>
                  <a:pt x="175" y="546949"/>
                </a:cubicBezTo>
                <a:cubicBezTo>
                  <a:pt x="2821" y="556474"/>
                  <a:pt x="35629" y="446407"/>
                  <a:pt x="44625" y="400899"/>
                </a:cubicBezTo>
                <a:cubicBezTo>
                  <a:pt x="53621" y="355391"/>
                  <a:pt x="47271" y="335811"/>
                  <a:pt x="54150" y="273899"/>
                </a:cubicBezTo>
                <a:cubicBezTo>
                  <a:pt x="61029" y="211987"/>
                  <a:pt x="67908" y="14607"/>
                  <a:pt x="66850" y="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" name="フリーフォーム 628">
            <a:extLst>
              <a:ext uri="{FF2B5EF4-FFF2-40B4-BE49-F238E27FC236}">
                <a16:creationId xmlns:a16="http://schemas.microsoft.com/office/drawing/2014/main" id="{D1B8DA7D-6F0F-1476-DB4A-2AB94D4556B9}"/>
              </a:ext>
            </a:extLst>
          </p:cNvPr>
          <p:cNvSpPr/>
          <p:nvPr/>
        </p:nvSpPr>
        <p:spPr>
          <a:xfrm>
            <a:off x="3675254" y="1646299"/>
            <a:ext cx="203146" cy="253682"/>
          </a:xfrm>
          <a:custGeom>
            <a:avLst/>
            <a:gdLst>
              <a:gd name="connsiteX0" fmla="*/ 240 w 203146"/>
              <a:gd name="connsiteY0" fmla="*/ 2857 h 253682"/>
              <a:gd name="connsiteX1" fmla="*/ 95490 w 203146"/>
              <a:gd name="connsiteY1" fmla="*/ 15557 h 253682"/>
              <a:gd name="connsiteX2" fmla="*/ 197090 w 203146"/>
              <a:gd name="connsiteY2" fmla="*/ 91757 h 253682"/>
              <a:gd name="connsiteX3" fmla="*/ 190740 w 203146"/>
              <a:gd name="connsiteY3" fmla="*/ 120332 h 253682"/>
              <a:gd name="connsiteX4" fmla="*/ 184390 w 203146"/>
              <a:gd name="connsiteY4" fmla="*/ 253682 h 253682"/>
              <a:gd name="connsiteX5" fmla="*/ 190740 w 203146"/>
              <a:gd name="connsiteY5" fmla="*/ 120332 h 253682"/>
              <a:gd name="connsiteX6" fmla="*/ 124065 w 203146"/>
              <a:gd name="connsiteY6" fmla="*/ 53657 h 253682"/>
              <a:gd name="connsiteX7" fmla="*/ 240 w 203146"/>
              <a:gd name="connsiteY7" fmla="*/ 2857 h 2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146" h="253682">
                <a:moveTo>
                  <a:pt x="240" y="2857"/>
                </a:moveTo>
                <a:cubicBezTo>
                  <a:pt x="-4522" y="-3493"/>
                  <a:pt x="62682" y="740"/>
                  <a:pt x="95490" y="15557"/>
                </a:cubicBezTo>
                <a:cubicBezTo>
                  <a:pt x="128298" y="30374"/>
                  <a:pt x="181215" y="74295"/>
                  <a:pt x="197090" y="91757"/>
                </a:cubicBezTo>
                <a:cubicBezTo>
                  <a:pt x="212965" y="109219"/>
                  <a:pt x="192857" y="93345"/>
                  <a:pt x="190740" y="120332"/>
                </a:cubicBezTo>
                <a:cubicBezTo>
                  <a:pt x="188623" y="147320"/>
                  <a:pt x="184390" y="253682"/>
                  <a:pt x="184390" y="253682"/>
                </a:cubicBezTo>
                <a:cubicBezTo>
                  <a:pt x="184390" y="253682"/>
                  <a:pt x="200794" y="153670"/>
                  <a:pt x="190740" y="120332"/>
                </a:cubicBezTo>
                <a:cubicBezTo>
                  <a:pt x="180686" y="86994"/>
                  <a:pt x="150523" y="73236"/>
                  <a:pt x="124065" y="53657"/>
                </a:cubicBezTo>
                <a:cubicBezTo>
                  <a:pt x="97607" y="34078"/>
                  <a:pt x="5002" y="9207"/>
                  <a:pt x="240" y="2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" name="フリーフォーム 629">
            <a:extLst>
              <a:ext uri="{FF2B5EF4-FFF2-40B4-BE49-F238E27FC236}">
                <a16:creationId xmlns:a16="http://schemas.microsoft.com/office/drawing/2014/main" id="{3761192D-01CD-7FE4-2DBE-0892F37EA58A}"/>
              </a:ext>
            </a:extLst>
          </p:cNvPr>
          <p:cNvSpPr/>
          <p:nvPr/>
        </p:nvSpPr>
        <p:spPr>
          <a:xfrm>
            <a:off x="3655233" y="1664818"/>
            <a:ext cx="96464" cy="486785"/>
          </a:xfrm>
          <a:custGeom>
            <a:avLst/>
            <a:gdLst>
              <a:gd name="connsiteX0" fmla="*/ 39311 w 96464"/>
              <a:gd name="connsiteY0" fmla="*/ 213 h 486785"/>
              <a:gd name="connsiteX1" fmla="*/ 4386 w 96464"/>
              <a:gd name="connsiteY1" fmla="*/ 127213 h 486785"/>
              <a:gd name="connsiteX2" fmla="*/ 10736 w 96464"/>
              <a:gd name="connsiteY2" fmla="*/ 225638 h 486785"/>
              <a:gd name="connsiteX3" fmla="*/ 96461 w 96464"/>
              <a:gd name="connsiteY3" fmla="*/ 485988 h 486785"/>
              <a:gd name="connsiteX4" fmla="*/ 13911 w 96464"/>
              <a:gd name="connsiteY4" fmla="*/ 301838 h 486785"/>
              <a:gd name="connsiteX5" fmla="*/ 7561 w 96464"/>
              <a:gd name="connsiteY5" fmla="*/ 158963 h 486785"/>
              <a:gd name="connsiteX6" fmla="*/ 39311 w 96464"/>
              <a:gd name="connsiteY6" fmla="*/ 213 h 48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464" h="486785">
                <a:moveTo>
                  <a:pt x="39311" y="213"/>
                </a:moveTo>
                <a:cubicBezTo>
                  <a:pt x="38782" y="-5079"/>
                  <a:pt x="9148" y="89642"/>
                  <a:pt x="4386" y="127213"/>
                </a:cubicBezTo>
                <a:cubicBezTo>
                  <a:pt x="-376" y="164784"/>
                  <a:pt x="-4610" y="165842"/>
                  <a:pt x="10736" y="225638"/>
                </a:cubicBezTo>
                <a:cubicBezTo>
                  <a:pt x="26082" y="285434"/>
                  <a:pt x="95932" y="473288"/>
                  <a:pt x="96461" y="485988"/>
                </a:cubicBezTo>
                <a:cubicBezTo>
                  <a:pt x="96990" y="498688"/>
                  <a:pt x="28728" y="356342"/>
                  <a:pt x="13911" y="301838"/>
                </a:cubicBezTo>
                <a:cubicBezTo>
                  <a:pt x="-906" y="247334"/>
                  <a:pt x="2799" y="205530"/>
                  <a:pt x="7561" y="158963"/>
                </a:cubicBezTo>
                <a:cubicBezTo>
                  <a:pt x="12323" y="112396"/>
                  <a:pt x="39840" y="5505"/>
                  <a:pt x="39311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" name="フリーフォーム 630">
            <a:extLst>
              <a:ext uri="{FF2B5EF4-FFF2-40B4-BE49-F238E27FC236}">
                <a16:creationId xmlns:a16="http://schemas.microsoft.com/office/drawing/2014/main" id="{F95F9417-C5D2-9F65-C823-54B94AFD6F69}"/>
              </a:ext>
            </a:extLst>
          </p:cNvPr>
          <p:cNvSpPr/>
          <p:nvPr/>
        </p:nvSpPr>
        <p:spPr>
          <a:xfrm>
            <a:off x="3713489" y="1674556"/>
            <a:ext cx="135385" cy="244571"/>
          </a:xfrm>
          <a:custGeom>
            <a:avLst/>
            <a:gdLst>
              <a:gd name="connsiteX0" fmla="*/ 105 w 135385"/>
              <a:gd name="connsiteY0" fmla="*/ 0 h 244571"/>
              <a:gd name="connsiteX1" fmla="*/ 79480 w 135385"/>
              <a:gd name="connsiteY1" fmla="*/ 73025 h 244571"/>
              <a:gd name="connsiteX2" fmla="*/ 79480 w 135385"/>
              <a:gd name="connsiteY2" fmla="*/ 107950 h 244571"/>
              <a:gd name="connsiteX3" fmla="*/ 111230 w 135385"/>
              <a:gd name="connsiteY3" fmla="*/ 123825 h 244571"/>
              <a:gd name="connsiteX4" fmla="*/ 133455 w 135385"/>
              <a:gd name="connsiteY4" fmla="*/ 244475 h 244571"/>
              <a:gd name="connsiteX5" fmla="*/ 130280 w 135385"/>
              <a:gd name="connsiteY5" fmla="*/ 142875 h 244571"/>
              <a:gd name="connsiteX6" fmla="*/ 98530 w 135385"/>
              <a:gd name="connsiteY6" fmla="*/ 73025 h 244571"/>
              <a:gd name="connsiteX7" fmla="*/ 105 w 135385"/>
              <a:gd name="connsiteY7" fmla="*/ 0 h 24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385" h="244571">
                <a:moveTo>
                  <a:pt x="105" y="0"/>
                </a:moveTo>
                <a:cubicBezTo>
                  <a:pt x="-3070" y="0"/>
                  <a:pt x="66251" y="55033"/>
                  <a:pt x="79480" y="73025"/>
                </a:cubicBezTo>
                <a:cubicBezTo>
                  <a:pt x="92709" y="91017"/>
                  <a:pt x="74188" y="99483"/>
                  <a:pt x="79480" y="107950"/>
                </a:cubicBezTo>
                <a:cubicBezTo>
                  <a:pt x="84772" y="116417"/>
                  <a:pt x="102234" y="101071"/>
                  <a:pt x="111230" y="123825"/>
                </a:cubicBezTo>
                <a:cubicBezTo>
                  <a:pt x="120226" y="146579"/>
                  <a:pt x="130280" y="241300"/>
                  <a:pt x="133455" y="244475"/>
                </a:cubicBezTo>
                <a:cubicBezTo>
                  <a:pt x="136630" y="247650"/>
                  <a:pt x="136101" y="171450"/>
                  <a:pt x="130280" y="142875"/>
                </a:cubicBezTo>
                <a:cubicBezTo>
                  <a:pt x="124459" y="114300"/>
                  <a:pt x="114405" y="93663"/>
                  <a:pt x="98530" y="73025"/>
                </a:cubicBezTo>
                <a:cubicBezTo>
                  <a:pt x="82655" y="52388"/>
                  <a:pt x="3280" y="0"/>
                  <a:pt x="10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" name="フリーフォーム 631">
            <a:extLst>
              <a:ext uri="{FF2B5EF4-FFF2-40B4-BE49-F238E27FC236}">
                <a16:creationId xmlns:a16="http://schemas.microsoft.com/office/drawing/2014/main" id="{14814CDF-D2EE-31CE-34A4-2E8197B04FAE}"/>
              </a:ext>
            </a:extLst>
          </p:cNvPr>
          <p:cNvSpPr/>
          <p:nvPr/>
        </p:nvSpPr>
        <p:spPr>
          <a:xfrm>
            <a:off x="3684973" y="1702898"/>
            <a:ext cx="79653" cy="260881"/>
          </a:xfrm>
          <a:custGeom>
            <a:avLst/>
            <a:gdLst>
              <a:gd name="connsiteX0" fmla="*/ 79421 w 79653"/>
              <a:gd name="connsiteY0" fmla="*/ 35158 h 260881"/>
              <a:gd name="connsiteX1" fmla="*/ 54021 w 79653"/>
              <a:gd name="connsiteY1" fmla="*/ 155808 h 260881"/>
              <a:gd name="connsiteX2" fmla="*/ 34971 w 79653"/>
              <a:gd name="connsiteY2" fmla="*/ 260583 h 260881"/>
              <a:gd name="connsiteX3" fmla="*/ 15921 w 79653"/>
              <a:gd name="connsiteY3" fmla="*/ 184383 h 260881"/>
              <a:gd name="connsiteX4" fmla="*/ 15921 w 79653"/>
              <a:gd name="connsiteY4" fmla="*/ 95483 h 260881"/>
              <a:gd name="connsiteX5" fmla="*/ 19096 w 79653"/>
              <a:gd name="connsiteY5" fmla="*/ 233 h 260881"/>
              <a:gd name="connsiteX6" fmla="*/ 46 w 79653"/>
              <a:gd name="connsiteY6" fmla="*/ 124058 h 260881"/>
              <a:gd name="connsiteX7" fmla="*/ 25446 w 79653"/>
              <a:gd name="connsiteY7" fmla="*/ 244708 h 260881"/>
              <a:gd name="connsiteX8" fmla="*/ 38146 w 79653"/>
              <a:gd name="connsiteY8" fmla="*/ 200258 h 260881"/>
              <a:gd name="connsiteX9" fmla="*/ 79421 w 79653"/>
              <a:gd name="connsiteY9" fmla="*/ 35158 h 26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53" h="260881">
                <a:moveTo>
                  <a:pt x="79421" y="35158"/>
                </a:moveTo>
                <a:cubicBezTo>
                  <a:pt x="82067" y="27750"/>
                  <a:pt x="61429" y="118237"/>
                  <a:pt x="54021" y="155808"/>
                </a:cubicBezTo>
                <a:cubicBezTo>
                  <a:pt x="46613" y="193379"/>
                  <a:pt x="41321" y="255821"/>
                  <a:pt x="34971" y="260583"/>
                </a:cubicBezTo>
                <a:cubicBezTo>
                  <a:pt x="28621" y="265345"/>
                  <a:pt x="19096" y="211900"/>
                  <a:pt x="15921" y="184383"/>
                </a:cubicBezTo>
                <a:cubicBezTo>
                  <a:pt x="12746" y="156866"/>
                  <a:pt x="15392" y="126175"/>
                  <a:pt x="15921" y="95483"/>
                </a:cubicBezTo>
                <a:cubicBezTo>
                  <a:pt x="16450" y="64791"/>
                  <a:pt x="21742" y="-4529"/>
                  <a:pt x="19096" y="233"/>
                </a:cubicBezTo>
                <a:cubicBezTo>
                  <a:pt x="16450" y="4995"/>
                  <a:pt x="-1012" y="83312"/>
                  <a:pt x="46" y="124058"/>
                </a:cubicBezTo>
                <a:cubicBezTo>
                  <a:pt x="1104" y="164804"/>
                  <a:pt x="19096" y="232008"/>
                  <a:pt x="25446" y="244708"/>
                </a:cubicBezTo>
                <a:cubicBezTo>
                  <a:pt x="31796" y="257408"/>
                  <a:pt x="30738" y="232008"/>
                  <a:pt x="38146" y="200258"/>
                </a:cubicBezTo>
                <a:cubicBezTo>
                  <a:pt x="45554" y="168508"/>
                  <a:pt x="76775" y="42566"/>
                  <a:pt x="79421" y="35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" name="フリーフォーム 632">
            <a:extLst>
              <a:ext uri="{FF2B5EF4-FFF2-40B4-BE49-F238E27FC236}">
                <a16:creationId xmlns:a16="http://schemas.microsoft.com/office/drawing/2014/main" id="{B2308140-ED9D-C47E-8707-E7B1309CE14A}"/>
              </a:ext>
            </a:extLst>
          </p:cNvPr>
          <p:cNvSpPr/>
          <p:nvPr/>
        </p:nvSpPr>
        <p:spPr>
          <a:xfrm>
            <a:off x="3801783" y="1849179"/>
            <a:ext cx="92809" cy="257179"/>
          </a:xfrm>
          <a:custGeom>
            <a:avLst/>
            <a:gdLst>
              <a:gd name="connsiteX0" fmla="*/ 83261 w 92809"/>
              <a:gd name="connsiteY0" fmla="*/ 2 h 257179"/>
              <a:gd name="connsiteX1" fmla="*/ 57861 w 92809"/>
              <a:gd name="connsiteY1" fmla="*/ 101602 h 257179"/>
              <a:gd name="connsiteX2" fmla="*/ 10236 w 92809"/>
              <a:gd name="connsiteY2" fmla="*/ 152402 h 257179"/>
              <a:gd name="connsiteX3" fmla="*/ 92786 w 92809"/>
              <a:gd name="connsiteY3" fmla="*/ 257177 h 257179"/>
              <a:gd name="connsiteX4" fmla="*/ 711 w 92809"/>
              <a:gd name="connsiteY4" fmla="*/ 155577 h 257179"/>
              <a:gd name="connsiteX5" fmla="*/ 51511 w 92809"/>
              <a:gd name="connsiteY5" fmla="*/ 98427 h 257179"/>
              <a:gd name="connsiteX6" fmla="*/ 83261 w 92809"/>
              <a:gd name="connsiteY6" fmla="*/ 2 h 25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809" h="257179">
                <a:moveTo>
                  <a:pt x="83261" y="2"/>
                </a:moveTo>
                <a:cubicBezTo>
                  <a:pt x="84319" y="531"/>
                  <a:pt x="70032" y="76202"/>
                  <a:pt x="57861" y="101602"/>
                </a:cubicBezTo>
                <a:cubicBezTo>
                  <a:pt x="45690" y="127002"/>
                  <a:pt x="4415" y="126473"/>
                  <a:pt x="10236" y="152402"/>
                </a:cubicBezTo>
                <a:cubicBezTo>
                  <a:pt x="16057" y="178331"/>
                  <a:pt x="94373" y="256648"/>
                  <a:pt x="92786" y="257177"/>
                </a:cubicBezTo>
                <a:cubicBezTo>
                  <a:pt x="91199" y="257706"/>
                  <a:pt x="7590" y="182035"/>
                  <a:pt x="711" y="155577"/>
                </a:cubicBezTo>
                <a:cubicBezTo>
                  <a:pt x="-6168" y="129119"/>
                  <a:pt x="38811" y="119064"/>
                  <a:pt x="51511" y="98427"/>
                </a:cubicBezTo>
                <a:cubicBezTo>
                  <a:pt x="64211" y="77790"/>
                  <a:pt x="82203" y="-527"/>
                  <a:pt x="8326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" name="フリーフォーム 633">
            <a:extLst>
              <a:ext uri="{FF2B5EF4-FFF2-40B4-BE49-F238E27FC236}">
                <a16:creationId xmlns:a16="http://schemas.microsoft.com/office/drawing/2014/main" id="{04C2D2DE-4C44-3267-B127-63894ADB4828}"/>
              </a:ext>
            </a:extLst>
          </p:cNvPr>
          <p:cNvSpPr/>
          <p:nvPr/>
        </p:nvSpPr>
        <p:spPr>
          <a:xfrm>
            <a:off x="3789013" y="1734789"/>
            <a:ext cx="42081" cy="200187"/>
          </a:xfrm>
          <a:custGeom>
            <a:avLst/>
            <a:gdLst>
              <a:gd name="connsiteX0" fmla="*/ 19831 w 42081"/>
              <a:gd name="connsiteY0" fmla="*/ 92 h 200187"/>
              <a:gd name="connsiteX1" fmla="*/ 7131 w 42081"/>
              <a:gd name="connsiteY1" fmla="*/ 85817 h 200187"/>
              <a:gd name="connsiteX2" fmla="*/ 42056 w 42081"/>
              <a:gd name="connsiteY2" fmla="*/ 200117 h 200187"/>
              <a:gd name="connsiteX3" fmla="*/ 781 w 42081"/>
              <a:gd name="connsiteY3" fmla="*/ 101692 h 200187"/>
              <a:gd name="connsiteX4" fmla="*/ 19831 w 42081"/>
              <a:gd name="connsiteY4" fmla="*/ 92 h 20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81" h="200187">
                <a:moveTo>
                  <a:pt x="19831" y="92"/>
                </a:moveTo>
                <a:cubicBezTo>
                  <a:pt x="20889" y="-2554"/>
                  <a:pt x="3427" y="52479"/>
                  <a:pt x="7131" y="85817"/>
                </a:cubicBezTo>
                <a:cubicBezTo>
                  <a:pt x="10835" y="119155"/>
                  <a:pt x="43114" y="197471"/>
                  <a:pt x="42056" y="200117"/>
                </a:cubicBezTo>
                <a:cubicBezTo>
                  <a:pt x="40998" y="202763"/>
                  <a:pt x="6073" y="129738"/>
                  <a:pt x="781" y="101692"/>
                </a:cubicBezTo>
                <a:cubicBezTo>
                  <a:pt x="-4511" y="73646"/>
                  <a:pt x="18773" y="2738"/>
                  <a:pt x="19831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" name="フリーフォーム 634">
            <a:extLst>
              <a:ext uri="{FF2B5EF4-FFF2-40B4-BE49-F238E27FC236}">
                <a16:creationId xmlns:a16="http://schemas.microsoft.com/office/drawing/2014/main" id="{09584D2B-EAA2-1E97-40B6-DC99717B1465}"/>
              </a:ext>
            </a:extLst>
          </p:cNvPr>
          <p:cNvSpPr/>
          <p:nvPr/>
        </p:nvSpPr>
        <p:spPr>
          <a:xfrm>
            <a:off x="3744317" y="1915825"/>
            <a:ext cx="102724" cy="149306"/>
          </a:xfrm>
          <a:custGeom>
            <a:avLst/>
            <a:gdLst>
              <a:gd name="connsiteX0" fmla="*/ 102627 w 102724"/>
              <a:gd name="connsiteY0" fmla="*/ 31 h 149306"/>
              <a:gd name="connsiteX1" fmla="*/ 20077 w 102724"/>
              <a:gd name="connsiteY1" fmla="*/ 82581 h 149306"/>
              <a:gd name="connsiteX2" fmla="*/ 42302 w 102724"/>
              <a:gd name="connsiteY2" fmla="*/ 149256 h 149306"/>
              <a:gd name="connsiteX3" fmla="*/ 1027 w 102724"/>
              <a:gd name="connsiteY3" fmla="*/ 92106 h 149306"/>
              <a:gd name="connsiteX4" fmla="*/ 102627 w 102724"/>
              <a:gd name="connsiteY4" fmla="*/ 31 h 14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24" h="149306">
                <a:moveTo>
                  <a:pt x="102627" y="31"/>
                </a:moveTo>
                <a:cubicBezTo>
                  <a:pt x="105802" y="-1556"/>
                  <a:pt x="30131" y="57710"/>
                  <a:pt x="20077" y="82581"/>
                </a:cubicBezTo>
                <a:cubicBezTo>
                  <a:pt x="10023" y="107452"/>
                  <a:pt x="45477" y="147669"/>
                  <a:pt x="42302" y="149256"/>
                </a:cubicBezTo>
                <a:cubicBezTo>
                  <a:pt x="39127" y="150843"/>
                  <a:pt x="-7440" y="114331"/>
                  <a:pt x="1027" y="92106"/>
                </a:cubicBezTo>
                <a:cubicBezTo>
                  <a:pt x="9494" y="69881"/>
                  <a:pt x="99452" y="1618"/>
                  <a:pt x="102627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" name="フリーフォーム 635">
            <a:extLst>
              <a:ext uri="{FF2B5EF4-FFF2-40B4-BE49-F238E27FC236}">
                <a16:creationId xmlns:a16="http://schemas.microsoft.com/office/drawing/2014/main" id="{7FB44D36-AF80-3D7B-A30D-AE2A827429E4}"/>
              </a:ext>
            </a:extLst>
          </p:cNvPr>
          <p:cNvSpPr/>
          <p:nvPr/>
        </p:nvSpPr>
        <p:spPr>
          <a:xfrm>
            <a:off x="3818054" y="2103177"/>
            <a:ext cx="93540" cy="111373"/>
          </a:xfrm>
          <a:custGeom>
            <a:avLst/>
            <a:gdLst>
              <a:gd name="connsiteX0" fmla="*/ 315 w 93540"/>
              <a:gd name="connsiteY0" fmla="*/ 4 h 111373"/>
              <a:gd name="connsiteX1" fmla="*/ 92390 w 93540"/>
              <a:gd name="connsiteY1" fmla="*/ 53979 h 111373"/>
              <a:gd name="connsiteX2" fmla="*/ 51115 w 93540"/>
              <a:gd name="connsiteY2" fmla="*/ 76204 h 111373"/>
              <a:gd name="connsiteX3" fmla="*/ 38415 w 93540"/>
              <a:gd name="connsiteY3" fmla="*/ 111129 h 111373"/>
              <a:gd name="connsiteX4" fmla="*/ 60640 w 93540"/>
              <a:gd name="connsiteY4" fmla="*/ 57154 h 111373"/>
              <a:gd name="connsiteX5" fmla="*/ 315 w 93540"/>
              <a:gd name="connsiteY5" fmla="*/ 4 h 11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40" h="111373">
                <a:moveTo>
                  <a:pt x="315" y="4"/>
                </a:moveTo>
                <a:cubicBezTo>
                  <a:pt x="5607" y="-525"/>
                  <a:pt x="83923" y="41279"/>
                  <a:pt x="92390" y="53979"/>
                </a:cubicBezTo>
                <a:cubicBezTo>
                  <a:pt x="100857" y="66679"/>
                  <a:pt x="60111" y="66679"/>
                  <a:pt x="51115" y="76204"/>
                </a:cubicBezTo>
                <a:cubicBezTo>
                  <a:pt x="42119" y="85729"/>
                  <a:pt x="36828" y="114304"/>
                  <a:pt x="38415" y="111129"/>
                </a:cubicBezTo>
                <a:cubicBezTo>
                  <a:pt x="40002" y="107954"/>
                  <a:pt x="63286" y="71971"/>
                  <a:pt x="60640" y="57154"/>
                </a:cubicBezTo>
                <a:cubicBezTo>
                  <a:pt x="57994" y="42337"/>
                  <a:pt x="-4977" y="533"/>
                  <a:pt x="31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" name="フリーフォーム 636">
            <a:extLst>
              <a:ext uri="{FF2B5EF4-FFF2-40B4-BE49-F238E27FC236}">
                <a16:creationId xmlns:a16="http://schemas.microsoft.com/office/drawing/2014/main" id="{CDB49CFE-F25D-04D4-6D84-33CB12E30B0A}"/>
              </a:ext>
            </a:extLst>
          </p:cNvPr>
          <p:cNvSpPr/>
          <p:nvPr/>
        </p:nvSpPr>
        <p:spPr>
          <a:xfrm>
            <a:off x="3748515" y="2156604"/>
            <a:ext cx="184154" cy="181585"/>
          </a:xfrm>
          <a:custGeom>
            <a:avLst/>
            <a:gdLst>
              <a:gd name="connsiteX0" fmla="*/ 4 w 184154"/>
              <a:gd name="connsiteY0" fmla="*/ 552 h 181585"/>
              <a:gd name="connsiteX1" fmla="*/ 57154 w 184154"/>
              <a:gd name="connsiteY1" fmla="*/ 111677 h 181585"/>
              <a:gd name="connsiteX2" fmla="*/ 82554 w 184154"/>
              <a:gd name="connsiteY2" fmla="*/ 140252 h 181585"/>
              <a:gd name="connsiteX3" fmla="*/ 184154 w 184154"/>
              <a:gd name="connsiteY3" fmla="*/ 181527 h 181585"/>
              <a:gd name="connsiteX4" fmla="*/ 82554 w 184154"/>
              <a:gd name="connsiteY4" fmla="*/ 130727 h 181585"/>
              <a:gd name="connsiteX5" fmla="*/ 53979 w 184154"/>
              <a:gd name="connsiteY5" fmla="*/ 70402 h 181585"/>
              <a:gd name="connsiteX6" fmla="*/ 4 w 184154"/>
              <a:gd name="connsiteY6" fmla="*/ 552 h 18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154" h="181585">
                <a:moveTo>
                  <a:pt x="4" y="552"/>
                </a:moveTo>
                <a:cubicBezTo>
                  <a:pt x="533" y="7431"/>
                  <a:pt x="43396" y="88394"/>
                  <a:pt x="57154" y="111677"/>
                </a:cubicBezTo>
                <a:cubicBezTo>
                  <a:pt x="70912" y="134960"/>
                  <a:pt x="61387" y="128610"/>
                  <a:pt x="82554" y="140252"/>
                </a:cubicBezTo>
                <a:cubicBezTo>
                  <a:pt x="103721" y="151894"/>
                  <a:pt x="184154" y="183114"/>
                  <a:pt x="184154" y="181527"/>
                </a:cubicBezTo>
                <a:cubicBezTo>
                  <a:pt x="184154" y="179940"/>
                  <a:pt x="104250" y="149248"/>
                  <a:pt x="82554" y="130727"/>
                </a:cubicBezTo>
                <a:cubicBezTo>
                  <a:pt x="60858" y="112206"/>
                  <a:pt x="62975" y="87865"/>
                  <a:pt x="53979" y="70402"/>
                </a:cubicBezTo>
                <a:cubicBezTo>
                  <a:pt x="44983" y="52940"/>
                  <a:pt x="-525" y="-6327"/>
                  <a:pt x="4" y="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" name="フリーフォーム 637">
            <a:extLst>
              <a:ext uri="{FF2B5EF4-FFF2-40B4-BE49-F238E27FC236}">
                <a16:creationId xmlns:a16="http://schemas.microsoft.com/office/drawing/2014/main" id="{3FFC05D3-2B8B-3AA1-7F2B-C9F49C4F7C88}"/>
              </a:ext>
            </a:extLst>
          </p:cNvPr>
          <p:cNvSpPr/>
          <p:nvPr/>
        </p:nvSpPr>
        <p:spPr>
          <a:xfrm>
            <a:off x="3805937" y="2118475"/>
            <a:ext cx="69586" cy="162967"/>
          </a:xfrm>
          <a:custGeom>
            <a:avLst/>
            <a:gdLst>
              <a:gd name="connsiteX0" fmla="*/ 2907 w 69586"/>
              <a:gd name="connsiteY0" fmla="*/ 581 h 162967"/>
              <a:gd name="connsiteX1" fmla="*/ 6082 w 69586"/>
              <a:gd name="connsiteY1" fmla="*/ 60906 h 162967"/>
              <a:gd name="connsiteX2" fmla="*/ 69582 w 69586"/>
              <a:gd name="connsiteY2" fmla="*/ 162506 h 162967"/>
              <a:gd name="connsiteX3" fmla="*/ 9257 w 69586"/>
              <a:gd name="connsiteY3" fmla="*/ 95831 h 162967"/>
              <a:gd name="connsiteX4" fmla="*/ 2907 w 69586"/>
              <a:gd name="connsiteY4" fmla="*/ 581 h 16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86" h="162967">
                <a:moveTo>
                  <a:pt x="2907" y="581"/>
                </a:moveTo>
                <a:cubicBezTo>
                  <a:pt x="2378" y="-5240"/>
                  <a:pt x="-5030" y="33919"/>
                  <a:pt x="6082" y="60906"/>
                </a:cubicBezTo>
                <a:cubicBezTo>
                  <a:pt x="17194" y="87893"/>
                  <a:pt x="69053" y="156685"/>
                  <a:pt x="69582" y="162506"/>
                </a:cubicBezTo>
                <a:cubicBezTo>
                  <a:pt x="70111" y="168327"/>
                  <a:pt x="19311" y="117527"/>
                  <a:pt x="9257" y="95831"/>
                </a:cubicBezTo>
                <a:cubicBezTo>
                  <a:pt x="-797" y="74135"/>
                  <a:pt x="3436" y="6402"/>
                  <a:pt x="2907" y="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9" name="フリーフォーム 638">
            <a:extLst>
              <a:ext uri="{FF2B5EF4-FFF2-40B4-BE49-F238E27FC236}">
                <a16:creationId xmlns:a16="http://schemas.microsoft.com/office/drawing/2014/main" id="{6121FAEF-3BCE-C32A-F7DD-74C7C558F369}"/>
              </a:ext>
            </a:extLst>
          </p:cNvPr>
          <p:cNvSpPr/>
          <p:nvPr/>
        </p:nvSpPr>
        <p:spPr>
          <a:xfrm>
            <a:off x="3769320" y="1823652"/>
            <a:ext cx="39530" cy="102694"/>
          </a:xfrm>
          <a:custGeom>
            <a:avLst/>
            <a:gdLst>
              <a:gd name="connsiteX0" fmla="*/ 7774 w 39530"/>
              <a:gd name="connsiteY0" fmla="*/ 129 h 102694"/>
              <a:gd name="connsiteX1" fmla="*/ 1424 w 39530"/>
              <a:gd name="connsiteY1" fmla="*/ 69979 h 102694"/>
              <a:gd name="connsiteX2" fmla="*/ 39524 w 39530"/>
              <a:gd name="connsiteY2" fmla="*/ 101729 h 102694"/>
              <a:gd name="connsiteX3" fmla="*/ 4599 w 39530"/>
              <a:gd name="connsiteY3" fmla="*/ 89029 h 102694"/>
              <a:gd name="connsiteX4" fmla="*/ 7774 w 39530"/>
              <a:gd name="connsiteY4" fmla="*/ 129 h 10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30" h="102694">
                <a:moveTo>
                  <a:pt x="7774" y="129"/>
                </a:moveTo>
                <a:cubicBezTo>
                  <a:pt x="7245" y="-3046"/>
                  <a:pt x="-3868" y="53046"/>
                  <a:pt x="1424" y="69979"/>
                </a:cubicBezTo>
                <a:cubicBezTo>
                  <a:pt x="6716" y="86912"/>
                  <a:pt x="38995" y="98554"/>
                  <a:pt x="39524" y="101729"/>
                </a:cubicBezTo>
                <a:cubicBezTo>
                  <a:pt x="40053" y="104904"/>
                  <a:pt x="10420" y="100141"/>
                  <a:pt x="4599" y="89029"/>
                </a:cubicBezTo>
                <a:cubicBezTo>
                  <a:pt x="-1222" y="77917"/>
                  <a:pt x="8303" y="3304"/>
                  <a:pt x="7774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0" name="フリーフォーム 639">
            <a:extLst>
              <a:ext uri="{FF2B5EF4-FFF2-40B4-BE49-F238E27FC236}">
                <a16:creationId xmlns:a16="http://schemas.microsoft.com/office/drawing/2014/main" id="{E5341D80-E972-971A-91E0-3954C0EE6682}"/>
              </a:ext>
            </a:extLst>
          </p:cNvPr>
          <p:cNvSpPr/>
          <p:nvPr/>
        </p:nvSpPr>
        <p:spPr>
          <a:xfrm>
            <a:off x="5466168" y="1529874"/>
            <a:ext cx="79516" cy="396907"/>
          </a:xfrm>
          <a:custGeom>
            <a:avLst/>
            <a:gdLst>
              <a:gd name="connsiteX0" fmla="*/ 79401 w 79516"/>
              <a:gd name="connsiteY0" fmla="*/ 1807 h 396907"/>
              <a:gd name="connsiteX1" fmla="*/ 44476 w 79516"/>
              <a:gd name="connsiteY1" fmla="*/ 112932 h 396907"/>
              <a:gd name="connsiteX2" fmla="*/ 22251 w 79516"/>
              <a:gd name="connsiteY2" fmla="*/ 243107 h 396907"/>
              <a:gd name="connsiteX3" fmla="*/ 41301 w 79516"/>
              <a:gd name="connsiteY3" fmla="*/ 338357 h 396907"/>
              <a:gd name="connsiteX4" fmla="*/ 26 w 79516"/>
              <a:gd name="connsiteY4" fmla="*/ 395507 h 396907"/>
              <a:gd name="connsiteX5" fmla="*/ 34951 w 79516"/>
              <a:gd name="connsiteY5" fmla="*/ 281207 h 396907"/>
              <a:gd name="connsiteX6" fmla="*/ 31776 w 79516"/>
              <a:gd name="connsiteY6" fmla="*/ 205007 h 396907"/>
              <a:gd name="connsiteX7" fmla="*/ 79401 w 79516"/>
              <a:gd name="connsiteY7" fmla="*/ 1807 h 39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516" h="396907">
                <a:moveTo>
                  <a:pt x="79401" y="1807"/>
                </a:moveTo>
                <a:cubicBezTo>
                  <a:pt x="81518" y="-13539"/>
                  <a:pt x="54001" y="72715"/>
                  <a:pt x="44476" y="112932"/>
                </a:cubicBezTo>
                <a:cubicBezTo>
                  <a:pt x="34951" y="153149"/>
                  <a:pt x="22780" y="205536"/>
                  <a:pt x="22251" y="243107"/>
                </a:cubicBezTo>
                <a:cubicBezTo>
                  <a:pt x="21722" y="280678"/>
                  <a:pt x="45005" y="312957"/>
                  <a:pt x="41301" y="338357"/>
                </a:cubicBezTo>
                <a:cubicBezTo>
                  <a:pt x="37597" y="363757"/>
                  <a:pt x="1084" y="405032"/>
                  <a:pt x="26" y="395507"/>
                </a:cubicBezTo>
                <a:cubicBezTo>
                  <a:pt x="-1032" y="385982"/>
                  <a:pt x="29659" y="312957"/>
                  <a:pt x="34951" y="281207"/>
                </a:cubicBezTo>
                <a:cubicBezTo>
                  <a:pt x="40243" y="249457"/>
                  <a:pt x="21193" y="246811"/>
                  <a:pt x="31776" y="205007"/>
                </a:cubicBezTo>
                <a:cubicBezTo>
                  <a:pt x="42359" y="163203"/>
                  <a:pt x="77284" y="17153"/>
                  <a:pt x="79401" y="18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1" name="フリーフォーム 640">
            <a:extLst>
              <a:ext uri="{FF2B5EF4-FFF2-40B4-BE49-F238E27FC236}">
                <a16:creationId xmlns:a16="http://schemas.microsoft.com/office/drawing/2014/main" id="{DD29596E-9C09-AE50-42F1-8289D1C25968}"/>
              </a:ext>
            </a:extLst>
          </p:cNvPr>
          <p:cNvSpPr/>
          <p:nvPr/>
        </p:nvSpPr>
        <p:spPr>
          <a:xfrm>
            <a:off x="5513195" y="1646800"/>
            <a:ext cx="169307" cy="300809"/>
          </a:xfrm>
          <a:custGeom>
            <a:avLst/>
            <a:gdLst>
              <a:gd name="connsiteX0" fmla="*/ 624 w 169307"/>
              <a:gd name="connsiteY0" fmla="*/ 81731 h 300809"/>
              <a:gd name="connsiteX1" fmla="*/ 89524 w 169307"/>
              <a:gd name="connsiteY1" fmla="*/ 8706 h 300809"/>
              <a:gd name="connsiteX2" fmla="*/ 162549 w 169307"/>
              <a:gd name="connsiteY2" fmla="*/ 34106 h 300809"/>
              <a:gd name="connsiteX3" fmla="*/ 165724 w 169307"/>
              <a:gd name="connsiteY3" fmla="*/ 300806 h 300809"/>
              <a:gd name="connsiteX4" fmla="*/ 159374 w 169307"/>
              <a:gd name="connsiteY4" fmla="*/ 40456 h 300809"/>
              <a:gd name="connsiteX5" fmla="*/ 137149 w 169307"/>
              <a:gd name="connsiteY5" fmla="*/ 30931 h 300809"/>
              <a:gd name="connsiteX6" fmla="*/ 624 w 169307"/>
              <a:gd name="connsiteY6" fmla="*/ 81731 h 300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307" h="300809">
                <a:moveTo>
                  <a:pt x="624" y="81731"/>
                </a:moveTo>
                <a:cubicBezTo>
                  <a:pt x="-7313" y="78027"/>
                  <a:pt x="62537" y="16643"/>
                  <a:pt x="89524" y="8706"/>
                </a:cubicBezTo>
                <a:cubicBezTo>
                  <a:pt x="116511" y="769"/>
                  <a:pt x="149849" y="-14577"/>
                  <a:pt x="162549" y="34106"/>
                </a:cubicBezTo>
                <a:cubicBezTo>
                  <a:pt x="175249" y="82789"/>
                  <a:pt x="166253" y="299748"/>
                  <a:pt x="165724" y="300806"/>
                </a:cubicBezTo>
                <a:cubicBezTo>
                  <a:pt x="165195" y="301864"/>
                  <a:pt x="164136" y="85435"/>
                  <a:pt x="159374" y="40456"/>
                </a:cubicBezTo>
                <a:cubicBezTo>
                  <a:pt x="154612" y="-4523"/>
                  <a:pt x="159903" y="27756"/>
                  <a:pt x="137149" y="30931"/>
                </a:cubicBezTo>
                <a:cubicBezTo>
                  <a:pt x="114395" y="34106"/>
                  <a:pt x="8561" y="85435"/>
                  <a:pt x="624" y="81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2" name="フリーフォーム 641">
            <a:extLst>
              <a:ext uri="{FF2B5EF4-FFF2-40B4-BE49-F238E27FC236}">
                <a16:creationId xmlns:a16="http://schemas.microsoft.com/office/drawing/2014/main" id="{9DF0EA21-470C-EF4D-90C2-901B8649AFB7}"/>
              </a:ext>
            </a:extLst>
          </p:cNvPr>
          <p:cNvSpPr/>
          <p:nvPr/>
        </p:nvSpPr>
        <p:spPr>
          <a:xfrm>
            <a:off x="5542169" y="1682554"/>
            <a:ext cx="140659" cy="316985"/>
          </a:xfrm>
          <a:custGeom>
            <a:avLst/>
            <a:gdLst>
              <a:gd name="connsiteX0" fmla="*/ 225 w 140659"/>
              <a:gd name="connsiteY0" fmla="*/ 93602 h 316985"/>
              <a:gd name="connsiteX1" fmla="*/ 85950 w 140659"/>
              <a:gd name="connsiteY1" fmla="*/ 14227 h 316985"/>
              <a:gd name="connsiteX2" fmla="*/ 111350 w 140659"/>
              <a:gd name="connsiteY2" fmla="*/ 68202 h 316985"/>
              <a:gd name="connsiteX3" fmla="*/ 124050 w 140659"/>
              <a:gd name="connsiteY3" fmla="*/ 138052 h 316985"/>
              <a:gd name="connsiteX4" fmla="*/ 124050 w 140659"/>
              <a:gd name="connsiteY4" fmla="*/ 223777 h 316985"/>
              <a:gd name="connsiteX5" fmla="*/ 95475 w 140659"/>
              <a:gd name="connsiteY5" fmla="*/ 315852 h 316985"/>
              <a:gd name="connsiteX6" fmla="*/ 139925 w 140659"/>
              <a:gd name="connsiteY6" fmla="*/ 157102 h 316985"/>
              <a:gd name="connsiteX7" fmla="*/ 114525 w 140659"/>
              <a:gd name="connsiteY7" fmla="*/ 1527 h 316985"/>
              <a:gd name="connsiteX8" fmla="*/ 225 w 140659"/>
              <a:gd name="connsiteY8" fmla="*/ 93602 h 31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659" h="316985">
                <a:moveTo>
                  <a:pt x="225" y="93602"/>
                </a:moveTo>
                <a:cubicBezTo>
                  <a:pt x="-4537" y="95719"/>
                  <a:pt x="67429" y="18460"/>
                  <a:pt x="85950" y="14227"/>
                </a:cubicBezTo>
                <a:cubicBezTo>
                  <a:pt x="104471" y="9994"/>
                  <a:pt x="105000" y="47565"/>
                  <a:pt x="111350" y="68202"/>
                </a:cubicBezTo>
                <a:cubicBezTo>
                  <a:pt x="117700" y="88839"/>
                  <a:pt x="121933" y="112123"/>
                  <a:pt x="124050" y="138052"/>
                </a:cubicBezTo>
                <a:cubicBezTo>
                  <a:pt x="126167" y="163981"/>
                  <a:pt x="128812" y="194144"/>
                  <a:pt x="124050" y="223777"/>
                </a:cubicBezTo>
                <a:cubicBezTo>
                  <a:pt x="119288" y="253410"/>
                  <a:pt x="92829" y="326965"/>
                  <a:pt x="95475" y="315852"/>
                </a:cubicBezTo>
                <a:cubicBezTo>
                  <a:pt x="98121" y="304739"/>
                  <a:pt x="136750" y="209489"/>
                  <a:pt x="139925" y="157102"/>
                </a:cubicBezTo>
                <a:cubicBezTo>
                  <a:pt x="143100" y="104715"/>
                  <a:pt x="136221" y="16873"/>
                  <a:pt x="114525" y="1527"/>
                </a:cubicBezTo>
                <a:cubicBezTo>
                  <a:pt x="92829" y="-13819"/>
                  <a:pt x="4987" y="91485"/>
                  <a:pt x="225" y="93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3" name="フリーフォーム 642">
            <a:extLst>
              <a:ext uri="{FF2B5EF4-FFF2-40B4-BE49-F238E27FC236}">
                <a16:creationId xmlns:a16="http://schemas.microsoft.com/office/drawing/2014/main" id="{F6973A3E-4C16-ED43-5D90-0294C46C80FD}"/>
              </a:ext>
            </a:extLst>
          </p:cNvPr>
          <p:cNvSpPr/>
          <p:nvPr/>
        </p:nvSpPr>
        <p:spPr>
          <a:xfrm>
            <a:off x="5631072" y="1870870"/>
            <a:ext cx="39294" cy="132578"/>
          </a:xfrm>
          <a:custGeom>
            <a:avLst/>
            <a:gdLst>
              <a:gd name="connsiteX0" fmla="*/ 38322 w 39294"/>
              <a:gd name="connsiteY0" fmla="*/ 536 h 132578"/>
              <a:gd name="connsiteX1" fmla="*/ 25622 w 39294"/>
              <a:gd name="connsiteY1" fmla="*/ 86261 h 132578"/>
              <a:gd name="connsiteX2" fmla="*/ 222 w 39294"/>
              <a:gd name="connsiteY2" fmla="*/ 130711 h 132578"/>
              <a:gd name="connsiteX3" fmla="*/ 38322 w 39294"/>
              <a:gd name="connsiteY3" fmla="*/ 536 h 13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94" h="132578">
                <a:moveTo>
                  <a:pt x="38322" y="536"/>
                </a:moveTo>
                <a:cubicBezTo>
                  <a:pt x="42555" y="-6872"/>
                  <a:pt x="31972" y="64565"/>
                  <a:pt x="25622" y="86261"/>
                </a:cubicBezTo>
                <a:cubicBezTo>
                  <a:pt x="19272" y="107957"/>
                  <a:pt x="-2424" y="140765"/>
                  <a:pt x="222" y="130711"/>
                </a:cubicBezTo>
                <a:cubicBezTo>
                  <a:pt x="2868" y="120657"/>
                  <a:pt x="34089" y="7944"/>
                  <a:pt x="38322" y="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4" name="フリーフォーム 643">
            <a:extLst>
              <a:ext uri="{FF2B5EF4-FFF2-40B4-BE49-F238E27FC236}">
                <a16:creationId xmlns:a16="http://schemas.microsoft.com/office/drawing/2014/main" id="{46F69B9C-5124-D437-F52F-D3C85F9F2470}"/>
              </a:ext>
            </a:extLst>
          </p:cNvPr>
          <p:cNvSpPr/>
          <p:nvPr/>
        </p:nvSpPr>
        <p:spPr>
          <a:xfrm>
            <a:off x="5550340" y="1892569"/>
            <a:ext cx="134223" cy="379483"/>
          </a:xfrm>
          <a:custGeom>
            <a:avLst/>
            <a:gdLst>
              <a:gd name="connsiteX0" fmla="*/ 131754 w 134223"/>
              <a:gd name="connsiteY0" fmla="*/ 1062 h 379483"/>
              <a:gd name="connsiteX1" fmla="*/ 122229 w 134223"/>
              <a:gd name="connsiteY1" fmla="*/ 77262 h 379483"/>
              <a:gd name="connsiteX2" fmla="*/ 77779 w 134223"/>
              <a:gd name="connsiteY2" fmla="*/ 134412 h 379483"/>
              <a:gd name="connsiteX3" fmla="*/ 71429 w 134223"/>
              <a:gd name="connsiteY3" fmla="*/ 207437 h 379483"/>
              <a:gd name="connsiteX4" fmla="*/ 42854 w 134223"/>
              <a:gd name="connsiteY4" fmla="*/ 264587 h 379483"/>
              <a:gd name="connsiteX5" fmla="*/ 14279 w 134223"/>
              <a:gd name="connsiteY5" fmla="*/ 312212 h 379483"/>
              <a:gd name="connsiteX6" fmla="*/ 1579 w 134223"/>
              <a:gd name="connsiteY6" fmla="*/ 378887 h 379483"/>
              <a:gd name="connsiteX7" fmla="*/ 49204 w 134223"/>
              <a:gd name="connsiteY7" fmla="*/ 270937 h 379483"/>
              <a:gd name="connsiteX8" fmla="*/ 84129 w 134223"/>
              <a:gd name="connsiteY8" fmla="*/ 137587 h 379483"/>
              <a:gd name="connsiteX9" fmla="*/ 131754 w 134223"/>
              <a:gd name="connsiteY9" fmla="*/ 1062 h 37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223" h="379483">
                <a:moveTo>
                  <a:pt x="131754" y="1062"/>
                </a:moveTo>
                <a:cubicBezTo>
                  <a:pt x="138104" y="-8992"/>
                  <a:pt x="131225" y="55037"/>
                  <a:pt x="122229" y="77262"/>
                </a:cubicBezTo>
                <a:cubicBezTo>
                  <a:pt x="113233" y="99487"/>
                  <a:pt x="86246" y="112716"/>
                  <a:pt x="77779" y="134412"/>
                </a:cubicBezTo>
                <a:cubicBezTo>
                  <a:pt x="69312" y="156108"/>
                  <a:pt x="77250" y="185741"/>
                  <a:pt x="71429" y="207437"/>
                </a:cubicBezTo>
                <a:cubicBezTo>
                  <a:pt x="65608" y="229133"/>
                  <a:pt x="52379" y="247125"/>
                  <a:pt x="42854" y="264587"/>
                </a:cubicBezTo>
                <a:cubicBezTo>
                  <a:pt x="33329" y="282050"/>
                  <a:pt x="21158" y="293162"/>
                  <a:pt x="14279" y="312212"/>
                </a:cubicBezTo>
                <a:cubicBezTo>
                  <a:pt x="7400" y="331262"/>
                  <a:pt x="-4242" y="385766"/>
                  <a:pt x="1579" y="378887"/>
                </a:cubicBezTo>
                <a:cubicBezTo>
                  <a:pt x="7400" y="372008"/>
                  <a:pt x="35446" y="311154"/>
                  <a:pt x="49204" y="270937"/>
                </a:cubicBezTo>
                <a:cubicBezTo>
                  <a:pt x="62962" y="230720"/>
                  <a:pt x="69842" y="178333"/>
                  <a:pt x="84129" y="137587"/>
                </a:cubicBezTo>
                <a:cubicBezTo>
                  <a:pt x="98416" y="96841"/>
                  <a:pt x="125404" y="11116"/>
                  <a:pt x="131754" y="1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5" name="フリーフォーム 644">
            <a:extLst>
              <a:ext uri="{FF2B5EF4-FFF2-40B4-BE49-F238E27FC236}">
                <a16:creationId xmlns:a16="http://schemas.microsoft.com/office/drawing/2014/main" id="{6607A52C-D4A7-9037-7955-6C364F519720}"/>
              </a:ext>
            </a:extLst>
          </p:cNvPr>
          <p:cNvSpPr/>
          <p:nvPr/>
        </p:nvSpPr>
        <p:spPr>
          <a:xfrm>
            <a:off x="5415269" y="2255578"/>
            <a:ext cx="152619" cy="107971"/>
          </a:xfrm>
          <a:custGeom>
            <a:avLst/>
            <a:gdLst>
              <a:gd name="connsiteX0" fmla="*/ 152525 w 152619"/>
              <a:gd name="connsiteY0" fmla="*/ 3 h 107971"/>
              <a:gd name="connsiteX1" fmla="*/ 76325 w 152619"/>
              <a:gd name="connsiteY1" fmla="*/ 79378 h 107971"/>
              <a:gd name="connsiteX2" fmla="*/ 125 w 152619"/>
              <a:gd name="connsiteY2" fmla="*/ 107953 h 107971"/>
              <a:gd name="connsiteX3" fmla="*/ 60450 w 152619"/>
              <a:gd name="connsiteY3" fmla="*/ 76203 h 107971"/>
              <a:gd name="connsiteX4" fmla="*/ 152525 w 152619"/>
              <a:gd name="connsiteY4" fmla="*/ 3 h 1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19" h="107971">
                <a:moveTo>
                  <a:pt x="152525" y="3"/>
                </a:moveTo>
                <a:cubicBezTo>
                  <a:pt x="155171" y="532"/>
                  <a:pt x="101725" y="61386"/>
                  <a:pt x="76325" y="79378"/>
                </a:cubicBezTo>
                <a:cubicBezTo>
                  <a:pt x="50925" y="97370"/>
                  <a:pt x="2771" y="108482"/>
                  <a:pt x="125" y="107953"/>
                </a:cubicBezTo>
                <a:cubicBezTo>
                  <a:pt x="-2521" y="107424"/>
                  <a:pt x="37167" y="90490"/>
                  <a:pt x="60450" y="76203"/>
                </a:cubicBezTo>
                <a:cubicBezTo>
                  <a:pt x="83733" y="61916"/>
                  <a:pt x="149879" y="-526"/>
                  <a:pt x="15252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6" name="フリーフォーム 645">
            <a:extLst>
              <a:ext uri="{FF2B5EF4-FFF2-40B4-BE49-F238E27FC236}">
                <a16:creationId xmlns:a16="http://schemas.microsoft.com/office/drawing/2014/main" id="{C917485E-342F-3D0F-74F7-652FB254AA51}"/>
              </a:ext>
            </a:extLst>
          </p:cNvPr>
          <p:cNvSpPr/>
          <p:nvPr/>
        </p:nvSpPr>
        <p:spPr>
          <a:xfrm>
            <a:off x="5593119" y="1667411"/>
            <a:ext cx="60524" cy="266434"/>
          </a:xfrm>
          <a:custGeom>
            <a:avLst/>
            <a:gdLst>
              <a:gd name="connsiteX0" fmla="*/ 60400 w 60524"/>
              <a:gd name="connsiteY0" fmla="*/ 795 h 266434"/>
              <a:gd name="connsiteX1" fmla="*/ 15950 w 60524"/>
              <a:gd name="connsiteY1" fmla="*/ 64295 h 266434"/>
              <a:gd name="connsiteX2" fmla="*/ 19125 w 60524"/>
              <a:gd name="connsiteY2" fmla="*/ 188120 h 266434"/>
              <a:gd name="connsiteX3" fmla="*/ 25475 w 60524"/>
              <a:gd name="connsiteY3" fmla="*/ 264320 h 266434"/>
              <a:gd name="connsiteX4" fmla="*/ 75 w 60524"/>
              <a:gd name="connsiteY4" fmla="*/ 105570 h 266434"/>
              <a:gd name="connsiteX5" fmla="*/ 60400 w 60524"/>
              <a:gd name="connsiteY5" fmla="*/ 795 h 26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24" h="266434">
                <a:moveTo>
                  <a:pt x="60400" y="795"/>
                </a:moveTo>
                <a:cubicBezTo>
                  <a:pt x="63046" y="-6084"/>
                  <a:pt x="22829" y="33074"/>
                  <a:pt x="15950" y="64295"/>
                </a:cubicBezTo>
                <a:cubicBezTo>
                  <a:pt x="9071" y="95516"/>
                  <a:pt x="17538" y="154783"/>
                  <a:pt x="19125" y="188120"/>
                </a:cubicBezTo>
                <a:cubicBezTo>
                  <a:pt x="20712" y="221457"/>
                  <a:pt x="28650" y="278078"/>
                  <a:pt x="25475" y="264320"/>
                </a:cubicBezTo>
                <a:cubicBezTo>
                  <a:pt x="22300" y="250562"/>
                  <a:pt x="-1512" y="144728"/>
                  <a:pt x="75" y="105570"/>
                </a:cubicBezTo>
                <a:cubicBezTo>
                  <a:pt x="1662" y="66412"/>
                  <a:pt x="57754" y="7674"/>
                  <a:pt x="60400" y="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7" name="フリーフォーム 646">
            <a:extLst>
              <a:ext uri="{FF2B5EF4-FFF2-40B4-BE49-F238E27FC236}">
                <a16:creationId xmlns:a16="http://schemas.microsoft.com/office/drawing/2014/main" id="{4E89CD13-A286-296E-8E11-6559A4AD0BEB}"/>
              </a:ext>
            </a:extLst>
          </p:cNvPr>
          <p:cNvSpPr/>
          <p:nvPr/>
        </p:nvSpPr>
        <p:spPr>
          <a:xfrm>
            <a:off x="5529477" y="1934554"/>
            <a:ext cx="80180" cy="185950"/>
          </a:xfrm>
          <a:custGeom>
            <a:avLst/>
            <a:gdLst>
              <a:gd name="connsiteX0" fmla="*/ 76417 w 80180"/>
              <a:gd name="connsiteY0" fmla="*/ 352 h 185950"/>
              <a:gd name="connsiteX1" fmla="*/ 76417 w 80180"/>
              <a:gd name="connsiteY1" fmla="*/ 114652 h 185950"/>
              <a:gd name="connsiteX2" fmla="*/ 63717 w 80180"/>
              <a:gd name="connsiteY2" fmla="*/ 152752 h 185950"/>
              <a:gd name="connsiteX3" fmla="*/ 22442 w 80180"/>
              <a:gd name="connsiteY3" fmla="*/ 152752 h 185950"/>
              <a:gd name="connsiteX4" fmla="*/ 217 w 80180"/>
              <a:gd name="connsiteY4" fmla="*/ 127352 h 185950"/>
              <a:gd name="connsiteX5" fmla="*/ 35142 w 80180"/>
              <a:gd name="connsiteY5" fmla="*/ 184502 h 185950"/>
              <a:gd name="connsiteX6" fmla="*/ 76417 w 80180"/>
              <a:gd name="connsiteY6" fmla="*/ 155927 h 185950"/>
              <a:gd name="connsiteX7" fmla="*/ 76417 w 80180"/>
              <a:gd name="connsiteY7" fmla="*/ 352 h 18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180" h="185950">
                <a:moveTo>
                  <a:pt x="76417" y="352"/>
                </a:moveTo>
                <a:cubicBezTo>
                  <a:pt x="76417" y="-6527"/>
                  <a:pt x="78534" y="89252"/>
                  <a:pt x="76417" y="114652"/>
                </a:cubicBezTo>
                <a:cubicBezTo>
                  <a:pt x="74300" y="140052"/>
                  <a:pt x="72713" y="146402"/>
                  <a:pt x="63717" y="152752"/>
                </a:cubicBezTo>
                <a:cubicBezTo>
                  <a:pt x="54721" y="159102"/>
                  <a:pt x="33025" y="156985"/>
                  <a:pt x="22442" y="152752"/>
                </a:cubicBezTo>
                <a:cubicBezTo>
                  <a:pt x="11859" y="148519"/>
                  <a:pt x="-1900" y="122060"/>
                  <a:pt x="217" y="127352"/>
                </a:cubicBezTo>
                <a:cubicBezTo>
                  <a:pt x="2334" y="132644"/>
                  <a:pt x="22442" y="179739"/>
                  <a:pt x="35142" y="184502"/>
                </a:cubicBezTo>
                <a:cubicBezTo>
                  <a:pt x="47842" y="189265"/>
                  <a:pt x="67950" y="182915"/>
                  <a:pt x="76417" y="155927"/>
                </a:cubicBezTo>
                <a:cubicBezTo>
                  <a:pt x="84884" y="128939"/>
                  <a:pt x="76417" y="7231"/>
                  <a:pt x="76417" y="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8" name="フリーフォーム 647">
            <a:extLst>
              <a:ext uri="{FF2B5EF4-FFF2-40B4-BE49-F238E27FC236}">
                <a16:creationId xmlns:a16="http://schemas.microsoft.com/office/drawing/2014/main" id="{048DCA94-BC49-5473-8E76-EE4607C496DC}"/>
              </a:ext>
            </a:extLst>
          </p:cNvPr>
          <p:cNvSpPr/>
          <p:nvPr/>
        </p:nvSpPr>
        <p:spPr>
          <a:xfrm>
            <a:off x="5513809" y="2048577"/>
            <a:ext cx="26324" cy="226080"/>
          </a:xfrm>
          <a:custGeom>
            <a:avLst/>
            <a:gdLst>
              <a:gd name="connsiteX0" fmla="*/ 19060 w 26324"/>
              <a:gd name="connsiteY0" fmla="*/ 629 h 226080"/>
              <a:gd name="connsiteX1" fmla="*/ 25410 w 26324"/>
              <a:gd name="connsiteY1" fmla="*/ 83179 h 226080"/>
              <a:gd name="connsiteX2" fmla="*/ 10 w 26324"/>
              <a:gd name="connsiteY2" fmla="*/ 127629 h 226080"/>
              <a:gd name="connsiteX3" fmla="*/ 22235 w 26324"/>
              <a:gd name="connsiteY3" fmla="*/ 140329 h 226080"/>
              <a:gd name="connsiteX4" fmla="*/ 22235 w 26324"/>
              <a:gd name="connsiteY4" fmla="*/ 226054 h 226080"/>
              <a:gd name="connsiteX5" fmla="*/ 3185 w 26324"/>
              <a:gd name="connsiteY5" fmla="*/ 130804 h 226080"/>
              <a:gd name="connsiteX6" fmla="*/ 19060 w 26324"/>
              <a:gd name="connsiteY6" fmla="*/ 629 h 2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24" h="226080">
                <a:moveTo>
                  <a:pt x="19060" y="629"/>
                </a:moveTo>
                <a:cubicBezTo>
                  <a:pt x="22764" y="-7308"/>
                  <a:pt x="28585" y="62012"/>
                  <a:pt x="25410" y="83179"/>
                </a:cubicBezTo>
                <a:cubicBezTo>
                  <a:pt x="22235" y="104346"/>
                  <a:pt x="539" y="118104"/>
                  <a:pt x="10" y="127629"/>
                </a:cubicBezTo>
                <a:cubicBezTo>
                  <a:pt x="-519" y="137154"/>
                  <a:pt x="18531" y="123925"/>
                  <a:pt x="22235" y="140329"/>
                </a:cubicBezTo>
                <a:cubicBezTo>
                  <a:pt x="25939" y="156733"/>
                  <a:pt x="25410" y="227641"/>
                  <a:pt x="22235" y="226054"/>
                </a:cubicBezTo>
                <a:cubicBezTo>
                  <a:pt x="19060" y="224467"/>
                  <a:pt x="2656" y="160967"/>
                  <a:pt x="3185" y="130804"/>
                </a:cubicBezTo>
                <a:cubicBezTo>
                  <a:pt x="3714" y="100642"/>
                  <a:pt x="15356" y="8566"/>
                  <a:pt x="19060" y="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9" name="フリーフォーム 648">
            <a:extLst>
              <a:ext uri="{FF2B5EF4-FFF2-40B4-BE49-F238E27FC236}">
                <a16:creationId xmlns:a16="http://schemas.microsoft.com/office/drawing/2014/main" id="{DFC76525-D4BF-0CBA-8D6D-4FC736B62090}"/>
              </a:ext>
            </a:extLst>
          </p:cNvPr>
          <p:cNvSpPr/>
          <p:nvPr/>
        </p:nvSpPr>
        <p:spPr>
          <a:xfrm>
            <a:off x="5472542" y="1757106"/>
            <a:ext cx="85862" cy="359139"/>
          </a:xfrm>
          <a:custGeom>
            <a:avLst/>
            <a:gdLst>
              <a:gd name="connsiteX0" fmla="*/ 85727 w 85862"/>
              <a:gd name="connsiteY0" fmla="*/ 0 h 359139"/>
              <a:gd name="connsiteX1" fmla="*/ 47627 w 85862"/>
              <a:gd name="connsiteY1" fmla="*/ 130175 h 359139"/>
              <a:gd name="connsiteX2" fmla="*/ 79377 w 85862"/>
              <a:gd name="connsiteY2" fmla="*/ 254000 h 359139"/>
              <a:gd name="connsiteX3" fmla="*/ 2 w 85862"/>
              <a:gd name="connsiteY3" fmla="*/ 358775 h 359139"/>
              <a:gd name="connsiteX4" fmla="*/ 82552 w 85862"/>
              <a:gd name="connsiteY4" fmla="*/ 282575 h 359139"/>
              <a:gd name="connsiteX5" fmla="*/ 60327 w 85862"/>
              <a:gd name="connsiteY5" fmla="*/ 130175 h 359139"/>
              <a:gd name="connsiteX6" fmla="*/ 85727 w 85862"/>
              <a:gd name="connsiteY6" fmla="*/ 0 h 3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62" h="359139">
                <a:moveTo>
                  <a:pt x="85727" y="0"/>
                </a:moveTo>
                <a:cubicBezTo>
                  <a:pt x="83610" y="0"/>
                  <a:pt x="48685" y="87842"/>
                  <a:pt x="47627" y="130175"/>
                </a:cubicBezTo>
                <a:cubicBezTo>
                  <a:pt x="46569" y="172508"/>
                  <a:pt x="87314" y="215900"/>
                  <a:pt x="79377" y="254000"/>
                </a:cubicBezTo>
                <a:cubicBezTo>
                  <a:pt x="71440" y="292100"/>
                  <a:pt x="-527" y="354013"/>
                  <a:pt x="2" y="358775"/>
                </a:cubicBezTo>
                <a:cubicBezTo>
                  <a:pt x="531" y="363538"/>
                  <a:pt x="72498" y="320675"/>
                  <a:pt x="82552" y="282575"/>
                </a:cubicBezTo>
                <a:cubicBezTo>
                  <a:pt x="92606" y="244475"/>
                  <a:pt x="56094" y="181504"/>
                  <a:pt x="60327" y="130175"/>
                </a:cubicBezTo>
                <a:cubicBezTo>
                  <a:pt x="64560" y="78846"/>
                  <a:pt x="87844" y="0"/>
                  <a:pt x="8572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0" name="フリーフォーム 649">
            <a:extLst>
              <a:ext uri="{FF2B5EF4-FFF2-40B4-BE49-F238E27FC236}">
                <a16:creationId xmlns:a16="http://schemas.microsoft.com/office/drawing/2014/main" id="{2F316CE4-8DB9-727D-DEAD-56D0A181F22A}"/>
              </a:ext>
            </a:extLst>
          </p:cNvPr>
          <p:cNvSpPr/>
          <p:nvPr/>
        </p:nvSpPr>
        <p:spPr>
          <a:xfrm>
            <a:off x="4154784" y="804504"/>
            <a:ext cx="713565" cy="156867"/>
          </a:xfrm>
          <a:custGeom>
            <a:avLst/>
            <a:gdLst>
              <a:gd name="connsiteX0" fmla="*/ 135 w 713565"/>
              <a:gd name="connsiteY0" fmla="*/ 57252 h 156867"/>
              <a:gd name="connsiteX1" fmla="*/ 247785 w 713565"/>
              <a:gd name="connsiteY1" fmla="*/ 31852 h 156867"/>
              <a:gd name="connsiteX2" fmla="*/ 174760 w 713565"/>
              <a:gd name="connsiteY2" fmla="*/ 41377 h 156867"/>
              <a:gd name="connsiteX3" fmla="*/ 387485 w 713565"/>
              <a:gd name="connsiteY3" fmla="*/ 85827 h 156867"/>
              <a:gd name="connsiteX4" fmla="*/ 254135 w 713565"/>
              <a:gd name="connsiteY4" fmla="*/ 108052 h 156867"/>
              <a:gd name="connsiteX5" fmla="*/ 584335 w 713565"/>
              <a:gd name="connsiteY5" fmla="*/ 79477 h 156867"/>
              <a:gd name="connsiteX6" fmla="*/ 441460 w 713565"/>
              <a:gd name="connsiteY6" fmla="*/ 130277 h 156867"/>
              <a:gd name="connsiteX7" fmla="*/ 711335 w 713565"/>
              <a:gd name="connsiteY7" fmla="*/ 25502 h 156867"/>
              <a:gd name="connsiteX8" fmla="*/ 562110 w 713565"/>
              <a:gd name="connsiteY8" fmla="*/ 127102 h 156867"/>
              <a:gd name="connsiteX9" fmla="*/ 422410 w 713565"/>
              <a:gd name="connsiteY9" fmla="*/ 146152 h 156867"/>
              <a:gd name="connsiteX10" fmla="*/ 498610 w 713565"/>
              <a:gd name="connsiteY10" fmla="*/ 155677 h 156867"/>
              <a:gd name="connsiteX11" fmla="*/ 339860 w 713565"/>
              <a:gd name="connsiteY11" fmla="*/ 155677 h 156867"/>
              <a:gd name="connsiteX12" fmla="*/ 409710 w 713565"/>
              <a:gd name="connsiteY12" fmla="*/ 146152 h 156867"/>
              <a:gd name="connsiteX13" fmla="*/ 346210 w 713565"/>
              <a:gd name="connsiteY13" fmla="*/ 127102 h 156867"/>
              <a:gd name="connsiteX14" fmla="*/ 149360 w 713565"/>
              <a:gd name="connsiteY14" fmla="*/ 123927 h 156867"/>
              <a:gd name="connsiteX15" fmla="*/ 279535 w 713565"/>
              <a:gd name="connsiteY15" fmla="*/ 117577 h 156867"/>
              <a:gd name="connsiteX16" fmla="*/ 212860 w 713565"/>
              <a:gd name="connsiteY16" fmla="*/ 104877 h 156867"/>
              <a:gd name="connsiteX17" fmla="*/ 206510 w 713565"/>
              <a:gd name="connsiteY17" fmla="*/ 92177 h 156867"/>
              <a:gd name="connsiteX18" fmla="*/ 238260 w 713565"/>
              <a:gd name="connsiteY18" fmla="*/ 44552 h 156867"/>
              <a:gd name="connsiteX19" fmla="*/ 212860 w 713565"/>
              <a:gd name="connsiteY19" fmla="*/ 102 h 156867"/>
              <a:gd name="connsiteX20" fmla="*/ 135 w 713565"/>
              <a:gd name="connsiteY20" fmla="*/ 57252 h 15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3565" h="156867">
                <a:moveTo>
                  <a:pt x="135" y="57252"/>
                </a:moveTo>
                <a:cubicBezTo>
                  <a:pt x="5956" y="62544"/>
                  <a:pt x="218681" y="34498"/>
                  <a:pt x="247785" y="31852"/>
                </a:cubicBezTo>
                <a:cubicBezTo>
                  <a:pt x="276889" y="29206"/>
                  <a:pt x="151477" y="32381"/>
                  <a:pt x="174760" y="41377"/>
                </a:cubicBezTo>
                <a:cubicBezTo>
                  <a:pt x="198043" y="50373"/>
                  <a:pt x="374256" y="74715"/>
                  <a:pt x="387485" y="85827"/>
                </a:cubicBezTo>
                <a:cubicBezTo>
                  <a:pt x="400714" y="96939"/>
                  <a:pt x="221327" y="109110"/>
                  <a:pt x="254135" y="108052"/>
                </a:cubicBezTo>
                <a:cubicBezTo>
                  <a:pt x="286943" y="106994"/>
                  <a:pt x="553114" y="75773"/>
                  <a:pt x="584335" y="79477"/>
                </a:cubicBezTo>
                <a:cubicBezTo>
                  <a:pt x="615556" y="83181"/>
                  <a:pt x="420293" y="139273"/>
                  <a:pt x="441460" y="130277"/>
                </a:cubicBezTo>
                <a:cubicBezTo>
                  <a:pt x="462627" y="121281"/>
                  <a:pt x="691227" y="26031"/>
                  <a:pt x="711335" y="25502"/>
                </a:cubicBezTo>
                <a:cubicBezTo>
                  <a:pt x="731443" y="24973"/>
                  <a:pt x="610264" y="106994"/>
                  <a:pt x="562110" y="127102"/>
                </a:cubicBezTo>
                <a:cubicBezTo>
                  <a:pt x="513956" y="147210"/>
                  <a:pt x="432993" y="141390"/>
                  <a:pt x="422410" y="146152"/>
                </a:cubicBezTo>
                <a:cubicBezTo>
                  <a:pt x="411827" y="150915"/>
                  <a:pt x="512368" y="154090"/>
                  <a:pt x="498610" y="155677"/>
                </a:cubicBezTo>
                <a:cubicBezTo>
                  <a:pt x="484852" y="157264"/>
                  <a:pt x="354677" y="157264"/>
                  <a:pt x="339860" y="155677"/>
                </a:cubicBezTo>
                <a:cubicBezTo>
                  <a:pt x="325043" y="154090"/>
                  <a:pt x="408652" y="150914"/>
                  <a:pt x="409710" y="146152"/>
                </a:cubicBezTo>
                <a:cubicBezTo>
                  <a:pt x="410768" y="141390"/>
                  <a:pt x="389602" y="130806"/>
                  <a:pt x="346210" y="127102"/>
                </a:cubicBezTo>
                <a:cubicBezTo>
                  <a:pt x="302818" y="123398"/>
                  <a:pt x="160472" y="125514"/>
                  <a:pt x="149360" y="123927"/>
                </a:cubicBezTo>
                <a:cubicBezTo>
                  <a:pt x="138248" y="122340"/>
                  <a:pt x="268952" y="120752"/>
                  <a:pt x="279535" y="117577"/>
                </a:cubicBezTo>
                <a:cubicBezTo>
                  <a:pt x="290118" y="114402"/>
                  <a:pt x="225031" y="109110"/>
                  <a:pt x="212860" y="104877"/>
                </a:cubicBezTo>
                <a:cubicBezTo>
                  <a:pt x="200689" y="100644"/>
                  <a:pt x="202277" y="102231"/>
                  <a:pt x="206510" y="92177"/>
                </a:cubicBezTo>
                <a:cubicBezTo>
                  <a:pt x="210743" y="82123"/>
                  <a:pt x="237202" y="59898"/>
                  <a:pt x="238260" y="44552"/>
                </a:cubicBezTo>
                <a:cubicBezTo>
                  <a:pt x="239318" y="29206"/>
                  <a:pt x="247256" y="-2015"/>
                  <a:pt x="212860" y="102"/>
                </a:cubicBezTo>
                <a:cubicBezTo>
                  <a:pt x="178464" y="2219"/>
                  <a:pt x="-5686" y="51960"/>
                  <a:pt x="135" y="5725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1" name="フリーフォーム 650">
            <a:extLst>
              <a:ext uri="{FF2B5EF4-FFF2-40B4-BE49-F238E27FC236}">
                <a16:creationId xmlns:a16="http://schemas.microsoft.com/office/drawing/2014/main" id="{2A79C046-4C00-63BE-1214-55D175947917}"/>
              </a:ext>
            </a:extLst>
          </p:cNvPr>
          <p:cNvSpPr/>
          <p:nvPr/>
        </p:nvSpPr>
        <p:spPr>
          <a:xfrm>
            <a:off x="4531170" y="785416"/>
            <a:ext cx="907661" cy="518584"/>
          </a:xfrm>
          <a:custGeom>
            <a:avLst/>
            <a:gdLst>
              <a:gd name="connsiteX0" fmla="*/ 11099 w 907661"/>
              <a:gd name="connsiteY0" fmla="*/ 130315 h 518584"/>
              <a:gd name="connsiteX1" fmla="*/ 363524 w 907661"/>
              <a:gd name="connsiteY1" fmla="*/ 19190 h 518584"/>
              <a:gd name="connsiteX2" fmla="*/ 277799 w 907661"/>
              <a:gd name="connsiteY2" fmla="*/ 92215 h 518584"/>
              <a:gd name="connsiteX3" fmla="*/ 544499 w 907661"/>
              <a:gd name="connsiteY3" fmla="*/ 140 h 518584"/>
              <a:gd name="connsiteX4" fmla="*/ 350824 w 907661"/>
              <a:gd name="connsiteY4" fmla="*/ 117615 h 518584"/>
              <a:gd name="connsiteX5" fmla="*/ 757224 w 907661"/>
              <a:gd name="connsiteY5" fmla="*/ 108090 h 518584"/>
              <a:gd name="connsiteX6" fmla="*/ 573074 w 907661"/>
              <a:gd name="connsiteY6" fmla="*/ 155715 h 518584"/>
              <a:gd name="connsiteX7" fmla="*/ 722299 w 907661"/>
              <a:gd name="connsiteY7" fmla="*/ 133490 h 518584"/>
              <a:gd name="connsiteX8" fmla="*/ 881049 w 907661"/>
              <a:gd name="connsiteY8" fmla="*/ 355740 h 518584"/>
              <a:gd name="connsiteX9" fmla="*/ 839774 w 907661"/>
              <a:gd name="connsiteY9" fmla="*/ 187465 h 518584"/>
              <a:gd name="connsiteX10" fmla="*/ 896924 w 907661"/>
              <a:gd name="connsiteY10" fmla="*/ 235090 h 518584"/>
              <a:gd name="connsiteX11" fmla="*/ 906449 w 907661"/>
              <a:gd name="connsiteY11" fmla="*/ 514490 h 518584"/>
              <a:gd name="connsiteX12" fmla="*/ 881049 w 907661"/>
              <a:gd name="connsiteY12" fmla="*/ 387490 h 518584"/>
              <a:gd name="connsiteX13" fmla="*/ 766749 w 907661"/>
              <a:gd name="connsiteY13" fmla="*/ 193815 h 518584"/>
              <a:gd name="connsiteX14" fmla="*/ 414324 w 907661"/>
              <a:gd name="connsiteY14" fmla="*/ 181115 h 518584"/>
              <a:gd name="connsiteX15" fmla="*/ 614349 w 907661"/>
              <a:gd name="connsiteY15" fmla="*/ 155715 h 518584"/>
              <a:gd name="connsiteX16" fmla="*/ 150799 w 907661"/>
              <a:gd name="connsiteY16" fmla="*/ 171590 h 518584"/>
              <a:gd name="connsiteX17" fmla="*/ 252399 w 907661"/>
              <a:gd name="connsiteY17" fmla="*/ 123965 h 518584"/>
              <a:gd name="connsiteX18" fmla="*/ 1574 w 907661"/>
              <a:gd name="connsiteY18" fmla="*/ 193815 h 518584"/>
              <a:gd name="connsiteX19" fmla="*/ 141274 w 907661"/>
              <a:gd name="connsiteY19" fmla="*/ 114440 h 518584"/>
              <a:gd name="connsiteX20" fmla="*/ 11099 w 907661"/>
              <a:gd name="connsiteY20" fmla="*/ 130315 h 51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07661" h="518584">
                <a:moveTo>
                  <a:pt x="11099" y="130315"/>
                </a:moveTo>
                <a:cubicBezTo>
                  <a:pt x="48141" y="114440"/>
                  <a:pt x="319074" y="25540"/>
                  <a:pt x="363524" y="19190"/>
                </a:cubicBezTo>
                <a:cubicBezTo>
                  <a:pt x="407974" y="12840"/>
                  <a:pt x="247636" y="95390"/>
                  <a:pt x="277799" y="92215"/>
                </a:cubicBezTo>
                <a:cubicBezTo>
                  <a:pt x="307962" y="89040"/>
                  <a:pt x="532328" y="-4093"/>
                  <a:pt x="544499" y="140"/>
                </a:cubicBezTo>
                <a:cubicBezTo>
                  <a:pt x="556670" y="4373"/>
                  <a:pt x="315370" y="99623"/>
                  <a:pt x="350824" y="117615"/>
                </a:cubicBezTo>
                <a:cubicBezTo>
                  <a:pt x="386278" y="135607"/>
                  <a:pt x="720182" y="101740"/>
                  <a:pt x="757224" y="108090"/>
                </a:cubicBezTo>
                <a:cubicBezTo>
                  <a:pt x="794266" y="114440"/>
                  <a:pt x="578895" y="151482"/>
                  <a:pt x="573074" y="155715"/>
                </a:cubicBezTo>
                <a:cubicBezTo>
                  <a:pt x="567253" y="159948"/>
                  <a:pt x="670970" y="100152"/>
                  <a:pt x="722299" y="133490"/>
                </a:cubicBezTo>
                <a:cubicBezTo>
                  <a:pt x="773628" y="166828"/>
                  <a:pt x="861470" y="346744"/>
                  <a:pt x="881049" y="355740"/>
                </a:cubicBezTo>
                <a:cubicBezTo>
                  <a:pt x="900628" y="364736"/>
                  <a:pt x="837128" y="207573"/>
                  <a:pt x="839774" y="187465"/>
                </a:cubicBezTo>
                <a:cubicBezTo>
                  <a:pt x="842420" y="167357"/>
                  <a:pt x="885812" y="180586"/>
                  <a:pt x="896924" y="235090"/>
                </a:cubicBezTo>
                <a:cubicBezTo>
                  <a:pt x="908036" y="289594"/>
                  <a:pt x="909095" y="489090"/>
                  <a:pt x="906449" y="514490"/>
                </a:cubicBezTo>
                <a:cubicBezTo>
                  <a:pt x="903803" y="539890"/>
                  <a:pt x="904332" y="440936"/>
                  <a:pt x="881049" y="387490"/>
                </a:cubicBezTo>
                <a:cubicBezTo>
                  <a:pt x="857766" y="334044"/>
                  <a:pt x="844537" y="228211"/>
                  <a:pt x="766749" y="193815"/>
                </a:cubicBezTo>
                <a:cubicBezTo>
                  <a:pt x="688962" y="159419"/>
                  <a:pt x="439724" y="187465"/>
                  <a:pt x="414324" y="181115"/>
                </a:cubicBezTo>
                <a:cubicBezTo>
                  <a:pt x="388924" y="174765"/>
                  <a:pt x="614349" y="155715"/>
                  <a:pt x="614349" y="155715"/>
                </a:cubicBezTo>
                <a:cubicBezTo>
                  <a:pt x="570428" y="154128"/>
                  <a:pt x="211124" y="176882"/>
                  <a:pt x="150799" y="171590"/>
                </a:cubicBezTo>
                <a:cubicBezTo>
                  <a:pt x="90474" y="166298"/>
                  <a:pt x="277270" y="120261"/>
                  <a:pt x="252399" y="123965"/>
                </a:cubicBezTo>
                <a:cubicBezTo>
                  <a:pt x="227528" y="127669"/>
                  <a:pt x="20095" y="195402"/>
                  <a:pt x="1574" y="193815"/>
                </a:cubicBezTo>
                <a:cubicBezTo>
                  <a:pt x="-16947" y="192228"/>
                  <a:pt x="133866" y="125023"/>
                  <a:pt x="141274" y="114440"/>
                </a:cubicBezTo>
                <a:cubicBezTo>
                  <a:pt x="148682" y="103857"/>
                  <a:pt x="-25943" y="146190"/>
                  <a:pt x="11099" y="13031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2" name="フリーフォーム 651">
            <a:extLst>
              <a:ext uri="{FF2B5EF4-FFF2-40B4-BE49-F238E27FC236}">
                <a16:creationId xmlns:a16="http://schemas.microsoft.com/office/drawing/2014/main" id="{CEEF6828-722D-175F-E760-826D17718355}"/>
              </a:ext>
            </a:extLst>
          </p:cNvPr>
          <p:cNvSpPr/>
          <p:nvPr/>
        </p:nvSpPr>
        <p:spPr>
          <a:xfrm>
            <a:off x="3922138" y="788395"/>
            <a:ext cx="373127" cy="1079516"/>
          </a:xfrm>
          <a:custGeom>
            <a:avLst/>
            <a:gdLst>
              <a:gd name="connsiteX0" fmla="*/ 372481 w 373127"/>
              <a:gd name="connsiteY0" fmla="*/ 28911 h 1079516"/>
              <a:gd name="connsiteX1" fmla="*/ 181981 w 373127"/>
              <a:gd name="connsiteY1" fmla="*/ 267036 h 1079516"/>
              <a:gd name="connsiteX2" fmla="*/ 223256 w 373127"/>
              <a:gd name="connsiteY2" fmla="*/ 241636 h 1079516"/>
              <a:gd name="connsiteX3" fmla="*/ 124831 w 373127"/>
              <a:gd name="connsiteY3" fmla="*/ 397211 h 1079516"/>
              <a:gd name="connsiteX4" fmla="*/ 156581 w 373127"/>
              <a:gd name="connsiteY4" fmla="*/ 346411 h 1079516"/>
              <a:gd name="connsiteX5" fmla="*/ 150231 w 373127"/>
              <a:gd name="connsiteY5" fmla="*/ 457536 h 1079516"/>
              <a:gd name="connsiteX6" fmla="*/ 150231 w 373127"/>
              <a:gd name="connsiteY6" fmla="*/ 397211 h 1079516"/>
              <a:gd name="connsiteX7" fmla="*/ 108956 w 373127"/>
              <a:gd name="connsiteY7" fmla="*/ 651211 h 1079516"/>
              <a:gd name="connsiteX8" fmla="*/ 137531 w 373127"/>
              <a:gd name="connsiteY8" fmla="*/ 540086 h 1079516"/>
              <a:gd name="connsiteX9" fmla="*/ 7356 w 373127"/>
              <a:gd name="connsiteY9" fmla="*/ 1054436 h 1079516"/>
              <a:gd name="connsiteX10" fmla="*/ 20056 w 373127"/>
              <a:gd name="connsiteY10" fmla="*/ 959186 h 1079516"/>
              <a:gd name="connsiteX11" fmla="*/ 51806 w 373127"/>
              <a:gd name="connsiteY11" fmla="*/ 606761 h 1079516"/>
              <a:gd name="connsiteX12" fmla="*/ 29581 w 373127"/>
              <a:gd name="connsiteY12" fmla="*/ 813136 h 1079516"/>
              <a:gd name="connsiteX13" fmla="*/ 29581 w 373127"/>
              <a:gd name="connsiteY13" fmla="*/ 200361 h 1079516"/>
              <a:gd name="connsiteX14" fmla="*/ 32756 w 373127"/>
              <a:gd name="connsiteY14" fmla="*/ 308311 h 1079516"/>
              <a:gd name="connsiteX15" fmla="*/ 229606 w 373127"/>
              <a:gd name="connsiteY15" fmla="*/ 6686 h 1079516"/>
              <a:gd name="connsiteX16" fmla="*/ 64506 w 373127"/>
              <a:gd name="connsiteY16" fmla="*/ 225761 h 1079516"/>
              <a:gd name="connsiteX17" fmla="*/ 308981 w 373127"/>
              <a:gd name="connsiteY17" fmla="*/ 336 h 1079516"/>
              <a:gd name="connsiteX18" fmla="*/ 105781 w 373127"/>
              <a:gd name="connsiteY18" fmla="*/ 171786 h 1079516"/>
              <a:gd name="connsiteX19" fmla="*/ 372481 w 373127"/>
              <a:gd name="connsiteY19" fmla="*/ 28911 h 107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3127" h="1079516">
                <a:moveTo>
                  <a:pt x="372481" y="28911"/>
                </a:moveTo>
                <a:cubicBezTo>
                  <a:pt x="385181" y="44786"/>
                  <a:pt x="206852" y="231582"/>
                  <a:pt x="181981" y="267036"/>
                </a:cubicBezTo>
                <a:cubicBezTo>
                  <a:pt x="157110" y="302490"/>
                  <a:pt x="232781" y="219940"/>
                  <a:pt x="223256" y="241636"/>
                </a:cubicBezTo>
                <a:cubicBezTo>
                  <a:pt x="213731" y="263332"/>
                  <a:pt x="135943" y="379749"/>
                  <a:pt x="124831" y="397211"/>
                </a:cubicBezTo>
                <a:cubicBezTo>
                  <a:pt x="113719" y="414673"/>
                  <a:pt x="152348" y="336357"/>
                  <a:pt x="156581" y="346411"/>
                </a:cubicBezTo>
                <a:cubicBezTo>
                  <a:pt x="160814" y="356465"/>
                  <a:pt x="151289" y="449069"/>
                  <a:pt x="150231" y="457536"/>
                </a:cubicBezTo>
                <a:cubicBezTo>
                  <a:pt x="149173" y="466003"/>
                  <a:pt x="157110" y="364932"/>
                  <a:pt x="150231" y="397211"/>
                </a:cubicBezTo>
                <a:cubicBezTo>
                  <a:pt x="143352" y="429490"/>
                  <a:pt x="111073" y="627398"/>
                  <a:pt x="108956" y="651211"/>
                </a:cubicBezTo>
                <a:cubicBezTo>
                  <a:pt x="106839" y="675024"/>
                  <a:pt x="154464" y="472882"/>
                  <a:pt x="137531" y="540086"/>
                </a:cubicBezTo>
                <a:cubicBezTo>
                  <a:pt x="120598" y="607290"/>
                  <a:pt x="26935" y="984586"/>
                  <a:pt x="7356" y="1054436"/>
                </a:cubicBezTo>
                <a:cubicBezTo>
                  <a:pt x="-12223" y="1124286"/>
                  <a:pt x="12648" y="1033799"/>
                  <a:pt x="20056" y="959186"/>
                </a:cubicBezTo>
                <a:cubicBezTo>
                  <a:pt x="27464" y="884574"/>
                  <a:pt x="50218" y="631103"/>
                  <a:pt x="51806" y="606761"/>
                </a:cubicBezTo>
                <a:cubicBezTo>
                  <a:pt x="53393" y="582419"/>
                  <a:pt x="33285" y="880869"/>
                  <a:pt x="29581" y="813136"/>
                </a:cubicBezTo>
                <a:cubicBezTo>
                  <a:pt x="25877" y="745403"/>
                  <a:pt x="29052" y="284498"/>
                  <a:pt x="29581" y="200361"/>
                </a:cubicBezTo>
                <a:cubicBezTo>
                  <a:pt x="30110" y="116224"/>
                  <a:pt x="-581" y="340590"/>
                  <a:pt x="32756" y="308311"/>
                </a:cubicBezTo>
                <a:cubicBezTo>
                  <a:pt x="66093" y="276032"/>
                  <a:pt x="224314" y="20444"/>
                  <a:pt x="229606" y="6686"/>
                </a:cubicBezTo>
                <a:cubicBezTo>
                  <a:pt x="234898" y="-7072"/>
                  <a:pt x="51277" y="226819"/>
                  <a:pt x="64506" y="225761"/>
                </a:cubicBezTo>
                <a:cubicBezTo>
                  <a:pt x="77735" y="224703"/>
                  <a:pt x="302102" y="9332"/>
                  <a:pt x="308981" y="336"/>
                </a:cubicBezTo>
                <a:cubicBezTo>
                  <a:pt x="315860" y="-8660"/>
                  <a:pt x="100489" y="165436"/>
                  <a:pt x="105781" y="171786"/>
                </a:cubicBezTo>
                <a:cubicBezTo>
                  <a:pt x="111073" y="178136"/>
                  <a:pt x="359781" y="13036"/>
                  <a:pt x="372481" y="2891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3" name="フリーフォーム 652">
            <a:extLst>
              <a:ext uri="{FF2B5EF4-FFF2-40B4-BE49-F238E27FC236}">
                <a16:creationId xmlns:a16="http://schemas.microsoft.com/office/drawing/2014/main" id="{94A1756D-C84D-2398-77C2-87E63C6E6A6D}"/>
              </a:ext>
            </a:extLst>
          </p:cNvPr>
          <p:cNvSpPr/>
          <p:nvPr/>
        </p:nvSpPr>
        <p:spPr>
          <a:xfrm>
            <a:off x="5189823" y="876101"/>
            <a:ext cx="285909" cy="983541"/>
          </a:xfrm>
          <a:custGeom>
            <a:avLst/>
            <a:gdLst>
              <a:gd name="connsiteX0" fmla="*/ 127146 w 285909"/>
              <a:gd name="connsiteY0" fmla="*/ 4705 h 983541"/>
              <a:gd name="connsiteX1" fmla="*/ 263671 w 285909"/>
              <a:gd name="connsiteY1" fmla="*/ 293630 h 983541"/>
              <a:gd name="connsiteX2" fmla="*/ 263671 w 285909"/>
              <a:gd name="connsiteY2" fmla="*/ 274580 h 983541"/>
              <a:gd name="connsiteX3" fmla="*/ 260496 w 285909"/>
              <a:gd name="connsiteY3" fmla="*/ 487305 h 983541"/>
              <a:gd name="connsiteX4" fmla="*/ 273196 w 285909"/>
              <a:gd name="connsiteY4" fmla="*/ 411105 h 983541"/>
              <a:gd name="connsiteX5" fmla="*/ 247796 w 285909"/>
              <a:gd name="connsiteY5" fmla="*/ 515880 h 983541"/>
              <a:gd name="connsiteX6" fmla="*/ 285896 w 285909"/>
              <a:gd name="connsiteY6" fmla="*/ 960380 h 983541"/>
              <a:gd name="connsiteX7" fmla="*/ 250971 w 285909"/>
              <a:gd name="connsiteY7" fmla="*/ 846080 h 983541"/>
              <a:gd name="connsiteX8" fmla="*/ 165246 w 285909"/>
              <a:gd name="connsiteY8" fmla="*/ 214255 h 983541"/>
              <a:gd name="connsiteX9" fmla="*/ 203346 w 285909"/>
              <a:gd name="connsiteY9" fmla="*/ 350780 h 983541"/>
              <a:gd name="connsiteX10" fmla="*/ 158896 w 285909"/>
              <a:gd name="connsiteY10" fmla="*/ 147580 h 983541"/>
              <a:gd name="connsiteX11" fmla="*/ 146 w 285909"/>
              <a:gd name="connsiteY11" fmla="*/ 33280 h 983541"/>
              <a:gd name="connsiteX12" fmla="*/ 130321 w 285909"/>
              <a:gd name="connsiteY12" fmla="*/ 106305 h 983541"/>
              <a:gd name="connsiteX13" fmla="*/ 127146 w 285909"/>
              <a:gd name="connsiteY13" fmla="*/ 4705 h 98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5909" h="983541">
                <a:moveTo>
                  <a:pt x="127146" y="4705"/>
                </a:moveTo>
                <a:cubicBezTo>
                  <a:pt x="149371" y="35926"/>
                  <a:pt x="240917" y="248651"/>
                  <a:pt x="263671" y="293630"/>
                </a:cubicBezTo>
                <a:cubicBezTo>
                  <a:pt x="286425" y="338609"/>
                  <a:pt x="264200" y="242301"/>
                  <a:pt x="263671" y="274580"/>
                </a:cubicBezTo>
                <a:cubicBezTo>
                  <a:pt x="263142" y="306859"/>
                  <a:pt x="258909" y="464551"/>
                  <a:pt x="260496" y="487305"/>
                </a:cubicBezTo>
                <a:cubicBezTo>
                  <a:pt x="262083" y="510059"/>
                  <a:pt x="275313" y="406343"/>
                  <a:pt x="273196" y="411105"/>
                </a:cubicBezTo>
                <a:cubicBezTo>
                  <a:pt x="271079" y="415867"/>
                  <a:pt x="245679" y="424334"/>
                  <a:pt x="247796" y="515880"/>
                </a:cubicBezTo>
                <a:cubicBezTo>
                  <a:pt x="249913" y="607426"/>
                  <a:pt x="285367" y="905347"/>
                  <a:pt x="285896" y="960380"/>
                </a:cubicBezTo>
                <a:cubicBezTo>
                  <a:pt x="286425" y="1015413"/>
                  <a:pt x="271079" y="970434"/>
                  <a:pt x="250971" y="846080"/>
                </a:cubicBezTo>
                <a:cubicBezTo>
                  <a:pt x="230863" y="721726"/>
                  <a:pt x="173184" y="296805"/>
                  <a:pt x="165246" y="214255"/>
                </a:cubicBezTo>
                <a:cubicBezTo>
                  <a:pt x="157309" y="131705"/>
                  <a:pt x="204404" y="361892"/>
                  <a:pt x="203346" y="350780"/>
                </a:cubicBezTo>
                <a:cubicBezTo>
                  <a:pt x="202288" y="339668"/>
                  <a:pt x="192763" y="200497"/>
                  <a:pt x="158896" y="147580"/>
                </a:cubicBezTo>
                <a:cubicBezTo>
                  <a:pt x="125029" y="94663"/>
                  <a:pt x="4908" y="40159"/>
                  <a:pt x="146" y="33280"/>
                </a:cubicBezTo>
                <a:cubicBezTo>
                  <a:pt x="-4616" y="26401"/>
                  <a:pt x="108096" y="104718"/>
                  <a:pt x="130321" y="106305"/>
                </a:cubicBezTo>
                <a:cubicBezTo>
                  <a:pt x="152546" y="107892"/>
                  <a:pt x="104921" y="-26516"/>
                  <a:pt x="127146" y="470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4" name="フリーフォーム 653">
            <a:extLst>
              <a:ext uri="{FF2B5EF4-FFF2-40B4-BE49-F238E27FC236}">
                <a16:creationId xmlns:a16="http://schemas.microsoft.com/office/drawing/2014/main" id="{74F84006-0D23-D6AA-17FF-B67BCE895596}"/>
              </a:ext>
            </a:extLst>
          </p:cNvPr>
          <p:cNvSpPr/>
          <p:nvPr/>
        </p:nvSpPr>
        <p:spPr>
          <a:xfrm>
            <a:off x="3867930" y="1353068"/>
            <a:ext cx="249813" cy="1083488"/>
          </a:xfrm>
          <a:custGeom>
            <a:avLst/>
            <a:gdLst>
              <a:gd name="connsiteX0" fmla="*/ 213964 w 249813"/>
              <a:gd name="connsiteY0" fmla="*/ 86538 h 1083488"/>
              <a:gd name="connsiteX1" fmla="*/ 134589 w 249813"/>
              <a:gd name="connsiteY1" fmla="*/ 381813 h 1083488"/>
              <a:gd name="connsiteX2" fmla="*/ 153639 w 249813"/>
              <a:gd name="connsiteY2" fmla="*/ 340538 h 1083488"/>
              <a:gd name="connsiteX3" fmla="*/ 172689 w 249813"/>
              <a:gd name="connsiteY3" fmla="*/ 559613 h 1083488"/>
              <a:gd name="connsiteX4" fmla="*/ 156814 w 249813"/>
              <a:gd name="connsiteY4" fmla="*/ 454838 h 1083488"/>
              <a:gd name="connsiteX5" fmla="*/ 150464 w 249813"/>
              <a:gd name="connsiteY5" fmla="*/ 569138 h 1083488"/>
              <a:gd name="connsiteX6" fmla="*/ 80614 w 249813"/>
              <a:gd name="connsiteY6" fmla="*/ 413563 h 1083488"/>
              <a:gd name="connsiteX7" fmla="*/ 71089 w 249813"/>
              <a:gd name="connsiteY7" fmla="*/ 537388 h 1083488"/>
              <a:gd name="connsiteX8" fmla="*/ 179039 w 249813"/>
              <a:gd name="connsiteY8" fmla="*/ 727888 h 1083488"/>
              <a:gd name="connsiteX9" fmla="*/ 118714 w 249813"/>
              <a:gd name="connsiteY9" fmla="*/ 648513 h 1083488"/>
              <a:gd name="connsiteX10" fmla="*/ 248889 w 249813"/>
              <a:gd name="connsiteY10" fmla="*/ 756463 h 1083488"/>
              <a:gd name="connsiteX11" fmla="*/ 179039 w 249813"/>
              <a:gd name="connsiteY11" fmla="*/ 807263 h 1083488"/>
              <a:gd name="connsiteX12" fmla="*/ 220314 w 249813"/>
              <a:gd name="connsiteY12" fmla="*/ 772338 h 1083488"/>
              <a:gd name="connsiteX13" fmla="*/ 153639 w 249813"/>
              <a:gd name="connsiteY13" fmla="*/ 696138 h 1083488"/>
              <a:gd name="connsiteX14" fmla="*/ 188564 w 249813"/>
              <a:gd name="connsiteY14" fmla="*/ 759638 h 1083488"/>
              <a:gd name="connsiteX15" fmla="*/ 121889 w 249813"/>
              <a:gd name="connsiteY15" fmla="*/ 810438 h 1083488"/>
              <a:gd name="connsiteX16" fmla="*/ 223489 w 249813"/>
              <a:gd name="connsiteY16" fmla="*/ 1083488 h 1083488"/>
              <a:gd name="connsiteX17" fmla="*/ 1239 w 249813"/>
              <a:gd name="connsiteY17" fmla="*/ 486588 h 1083488"/>
              <a:gd name="connsiteX18" fmla="*/ 128239 w 249813"/>
              <a:gd name="connsiteY18" fmla="*/ 1073963 h 1083488"/>
              <a:gd name="connsiteX19" fmla="*/ 7589 w 249813"/>
              <a:gd name="connsiteY19" fmla="*/ 305613 h 1083488"/>
              <a:gd name="connsiteX20" fmla="*/ 39339 w 249813"/>
              <a:gd name="connsiteY20" fmla="*/ 388163 h 1083488"/>
              <a:gd name="connsiteX21" fmla="*/ 96489 w 249813"/>
              <a:gd name="connsiteY21" fmla="*/ 3988 h 1083488"/>
              <a:gd name="connsiteX22" fmla="*/ 99664 w 249813"/>
              <a:gd name="connsiteY22" fmla="*/ 178613 h 1083488"/>
              <a:gd name="connsiteX23" fmla="*/ 169514 w 249813"/>
              <a:gd name="connsiteY23" fmla="*/ 26213 h 1083488"/>
              <a:gd name="connsiteX24" fmla="*/ 128239 w 249813"/>
              <a:gd name="connsiteY24" fmla="*/ 283388 h 1083488"/>
              <a:gd name="connsiteX25" fmla="*/ 213964 w 249813"/>
              <a:gd name="connsiteY25" fmla="*/ 86538 h 108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49813" h="1083488">
                <a:moveTo>
                  <a:pt x="213964" y="86538"/>
                </a:moveTo>
                <a:cubicBezTo>
                  <a:pt x="215022" y="102942"/>
                  <a:pt x="144643" y="339480"/>
                  <a:pt x="134589" y="381813"/>
                </a:cubicBezTo>
                <a:cubicBezTo>
                  <a:pt x="124535" y="424146"/>
                  <a:pt x="147289" y="310905"/>
                  <a:pt x="153639" y="340538"/>
                </a:cubicBezTo>
                <a:cubicBezTo>
                  <a:pt x="159989" y="370171"/>
                  <a:pt x="172160" y="540563"/>
                  <a:pt x="172689" y="559613"/>
                </a:cubicBezTo>
                <a:cubicBezTo>
                  <a:pt x="173218" y="578663"/>
                  <a:pt x="160518" y="453251"/>
                  <a:pt x="156814" y="454838"/>
                </a:cubicBezTo>
                <a:cubicBezTo>
                  <a:pt x="153110" y="456425"/>
                  <a:pt x="163164" y="576017"/>
                  <a:pt x="150464" y="569138"/>
                </a:cubicBezTo>
                <a:cubicBezTo>
                  <a:pt x="137764" y="562259"/>
                  <a:pt x="93843" y="418855"/>
                  <a:pt x="80614" y="413563"/>
                </a:cubicBezTo>
                <a:cubicBezTo>
                  <a:pt x="67385" y="408271"/>
                  <a:pt x="54685" y="485000"/>
                  <a:pt x="71089" y="537388"/>
                </a:cubicBezTo>
                <a:cubicBezTo>
                  <a:pt x="87493" y="589776"/>
                  <a:pt x="171102" y="709367"/>
                  <a:pt x="179039" y="727888"/>
                </a:cubicBezTo>
                <a:cubicBezTo>
                  <a:pt x="186976" y="746409"/>
                  <a:pt x="107072" y="643751"/>
                  <a:pt x="118714" y="648513"/>
                </a:cubicBezTo>
                <a:cubicBezTo>
                  <a:pt x="130356" y="653275"/>
                  <a:pt x="238835" y="730005"/>
                  <a:pt x="248889" y="756463"/>
                </a:cubicBezTo>
                <a:cubicBezTo>
                  <a:pt x="258943" y="782921"/>
                  <a:pt x="183801" y="804617"/>
                  <a:pt x="179039" y="807263"/>
                </a:cubicBezTo>
                <a:cubicBezTo>
                  <a:pt x="174277" y="809909"/>
                  <a:pt x="224547" y="790859"/>
                  <a:pt x="220314" y="772338"/>
                </a:cubicBezTo>
                <a:cubicBezTo>
                  <a:pt x="216081" y="753817"/>
                  <a:pt x="158931" y="698255"/>
                  <a:pt x="153639" y="696138"/>
                </a:cubicBezTo>
                <a:cubicBezTo>
                  <a:pt x="148347" y="694021"/>
                  <a:pt x="193856" y="740588"/>
                  <a:pt x="188564" y="759638"/>
                </a:cubicBezTo>
                <a:cubicBezTo>
                  <a:pt x="183272" y="778688"/>
                  <a:pt x="116068" y="756463"/>
                  <a:pt x="121889" y="810438"/>
                </a:cubicBezTo>
                <a:cubicBezTo>
                  <a:pt x="127710" y="864413"/>
                  <a:pt x="223489" y="1083488"/>
                  <a:pt x="223489" y="1083488"/>
                </a:cubicBezTo>
                <a:cubicBezTo>
                  <a:pt x="203381" y="1029513"/>
                  <a:pt x="17114" y="488176"/>
                  <a:pt x="1239" y="486588"/>
                </a:cubicBezTo>
                <a:cubicBezTo>
                  <a:pt x="-14636" y="485001"/>
                  <a:pt x="127181" y="1104125"/>
                  <a:pt x="128239" y="1073963"/>
                </a:cubicBezTo>
                <a:cubicBezTo>
                  <a:pt x="129297" y="1043801"/>
                  <a:pt x="22406" y="419913"/>
                  <a:pt x="7589" y="305613"/>
                </a:cubicBezTo>
                <a:cubicBezTo>
                  <a:pt x="-7228" y="191313"/>
                  <a:pt x="24522" y="438434"/>
                  <a:pt x="39339" y="388163"/>
                </a:cubicBezTo>
                <a:cubicBezTo>
                  <a:pt x="54156" y="337892"/>
                  <a:pt x="86435" y="38913"/>
                  <a:pt x="96489" y="3988"/>
                </a:cubicBezTo>
                <a:cubicBezTo>
                  <a:pt x="106543" y="-30937"/>
                  <a:pt x="87493" y="174909"/>
                  <a:pt x="99664" y="178613"/>
                </a:cubicBezTo>
                <a:cubicBezTo>
                  <a:pt x="111835" y="182317"/>
                  <a:pt x="164751" y="8750"/>
                  <a:pt x="169514" y="26213"/>
                </a:cubicBezTo>
                <a:cubicBezTo>
                  <a:pt x="174277" y="43676"/>
                  <a:pt x="123476" y="269100"/>
                  <a:pt x="128239" y="283388"/>
                </a:cubicBezTo>
                <a:cubicBezTo>
                  <a:pt x="133002" y="297676"/>
                  <a:pt x="212906" y="70134"/>
                  <a:pt x="213964" y="8653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5" name="フリーフォーム 654">
            <a:extLst>
              <a:ext uri="{FF2B5EF4-FFF2-40B4-BE49-F238E27FC236}">
                <a16:creationId xmlns:a16="http://schemas.microsoft.com/office/drawing/2014/main" id="{B55EC10B-4B78-4692-4925-9735EE7CD1C9}"/>
              </a:ext>
            </a:extLst>
          </p:cNvPr>
          <p:cNvSpPr/>
          <p:nvPr/>
        </p:nvSpPr>
        <p:spPr>
          <a:xfrm>
            <a:off x="4078301" y="839181"/>
            <a:ext cx="1388188" cy="462892"/>
          </a:xfrm>
          <a:custGeom>
            <a:avLst/>
            <a:gdLst>
              <a:gd name="connsiteX0" fmla="*/ 267118 w 1388188"/>
              <a:gd name="connsiteY0" fmla="*/ 350 h 462892"/>
              <a:gd name="connsiteX1" fmla="*/ 743368 w 1388188"/>
              <a:gd name="connsiteY1" fmla="*/ 117825 h 462892"/>
              <a:gd name="connsiteX2" fmla="*/ 622718 w 1388188"/>
              <a:gd name="connsiteY2" fmla="*/ 111475 h 462892"/>
              <a:gd name="connsiteX3" fmla="*/ 1171993 w 1388188"/>
              <a:gd name="connsiteY3" fmla="*/ 108300 h 462892"/>
              <a:gd name="connsiteX4" fmla="*/ 1064043 w 1388188"/>
              <a:gd name="connsiteY4" fmla="*/ 108300 h 462892"/>
              <a:gd name="connsiteX5" fmla="*/ 1257718 w 1388188"/>
              <a:gd name="connsiteY5" fmla="*/ 111475 h 462892"/>
              <a:gd name="connsiteX6" fmla="*/ 1387893 w 1388188"/>
              <a:gd name="connsiteY6" fmla="*/ 460725 h 462892"/>
              <a:gd name="connsiteX7" fmla="*/ 1251368 w 1388188"/>
              <a:gd name="connsiteY7" fmla="*/ 257525 h 462892"/>
              <a:gd name="connsiteX8" fmla="*/ 457618 w 1388188"/>
              <a:gd name="connsiteY8" fmla="*/ 222600 h 462892"/>
              <a:gd name="connsiteX9" fmla="*/ 746543 w 1388188"/>
              <a:gd name="connsiteY9" fmla="*/ 213075 h 462892"/>
              <a:gd name="connsiteX10" fmla="*/ 133768 w 1388188"/>
              <a:gd name="connsiteY10" fmla="*/ 171800 h 462892"/>
              <a:gd name="connsiteX11" fmla="*/ 422693 w 1388188"/>
              <a:gd name="connsiteY11" fmla="*/ 159100 h 462892"/>
              <a:gd name="connsiteX12" fmla="*/ 203618 w 1388188"/>
              <a:gd name="connsiteY12" fmla="*/ 108300 h 462892"/>
              <a:gd name="connsiteX13" fmla="*/ 418 w 1388188"/>
              <a:gd name="connsiteY13" fmla="*/ 248000 h 462892"/>
              <a:gd name="connsiteX14" fmla="*/ 149643 w 1388188"/>
              <a:gd name="connsiteY14" fmla="*/ 19400 h 462892"/>
              <a:gd name="connsiteX15" fmla="*/ 117893 w 1388188"/>
              <a:gd name="connsiteY15" fmla="*/ 79725 h 462892"/>
              <a:gd name="connsiteX16" fmla="*/ 267118 w 1388188"/>
              <a:gd name="connsiteY16" fmla="*/ 350 h 46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8188" h="462892">
                <a:moveTo>
                  <a:pt x="267118" y="350"/>
                </a:moveTo>
                <a:cubicBezTo>
                  <a:pt x="371364" y="6700"/>
                  <a:pt x="684101" y="99304"/>
                  <a:pt x="743368" y="117825"/>
                </a:cubicBezTo>
                <a:cubicBezTo>
                  <a:pt x="802635" y="136346"/>
                  <a:pt x="551281" y="113063"/>
                  <a:pt x="622718" y="111475"/>
                </a:cubicBezTo>
                <a:cubicBezTo>
                  <a:pt x="694156" y="109888"/>
                  <a:pt x="1098439" y="108829"/>
                  <a:pt x="1171993" y="108300"/>
                </a:cubicBezTo>
                <a:lnTo>
                  <a:pt x="1064043" y="108300"/>
                </a:lnTo>
                <a:cubicBezTo>
                  <a:pt x="1078331" y="108829"/>
                  <a:pt x="1203743" y="52738"/>
                  <a:pt x="1257718" y="111475"/>
                </a:cubicBezTo>
                <a:cubicBezTo>
                  <a:pt x="1311693" y="170213"/>
                  <a:pt x="1388951" y="436383"/>
                  <a:pt x="1387893" y="460725"/>
                </a:cubicBezTo>
                <a:cubicBezTo>
                  <a:pt x="1386835" y="485067"/>
                  <a:pt x="1406414" y="297213"/>
                  <a:pt x="1251368" y="257525"/>
                </a:cubicBezTo>
                <a:cubicBezTo>
                  <a:pt x="1096322" y="217838"/>
                  <a:pt x="541755" y="230008"/>
                  <a:pt x="457618" y="222600"/>
                </a:cubicBezTo>
                <a:cubicBezTo>
                  <a:pt x="373481" y="215192"/>
                  <a:pt x="800518" y="221542"/>
                  <a:pt x="746543" y="213075"/>
                </a:cubicBezTo>
                <a:cubicBezTo>
                  <a:pt x="692568" y="204608"/>
                  <a:pt x="187743" y="180796"/>
                  <a:pt x="133768" y="171800"/>
                </a:cubicBezTo>
                <a:cubicBezTo>
                  <a:pt x="79793" y="162804"/>
                  <a:pt x="411051" y="169683"/>
                  <a:pt x="422693" y="159100"/>
                </a:cubicBezTo>
                <a:cubicBezTo>
                  <a:pt x="434335" y="148517"/>
                  <a:pt x="273997" y="93483"/>
                  <a:pt x="203618" y="108300"/>
                </a:cubicBezTo>
                <a:cubicBezTo>
                  <a:pt x="133239" y="123117"/>
                  <a:pt x="9414" y="262817"/>
                  <a:pt x="418" y="248000"/>
                </a:cubicBezTo>
                <a:cubicBezTo>
                  <a:pt x="-8578" y="233183"/>
                  <a:pt x="130064" y="47446"/>
                  <a:pt x="149643" y="19400"/>
                </a:cubicBezTo>
                <a:cubicBezTo>
                  <a:pt x="169222" y="-8646"/>
                  <a:pt x="100431" y="83429"/>
                  <a:pt x="117893" y="79725"/>
                </a:cubicBezTo>
                <a:cubicBezTo>
                  <a:pt x="135355" y="76021"/>
                  <a:pt x="162872" y="-6000"/>
                  <a:pt x="267118" y="35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6" name="フリーフォーム 655">
            <a:extLst>
              <a:ext uri="{FF2B5EF4-FFF2-40B4-BE49-F238E27FC236}">
                <a16:creationId xmlns:a16="http://schemas.microsoft.com/office/drawing/2014/main" id="{940030B6-0FF4-A70F-BBA9-425F033E5D1C}"/>
              </a:ext>
            </a:extLst>
          </p:cNvPr>
          <p:cNvSpPr/>
          <p:nvPr/>
        </p:nvSpPr>
        <p:spPr>
          <a:xfrm>
            <a:off x="4044039" y="1518782"/>
            <a:ext cx="575163" cy="208077"/>
          </a:xfrm>
          <a:custGeom>
            <a:avLst/>
            <a:gdLst>
              <a:gd name="connsiteX0" fmla="*/ 2930 w 575163"/>
              <a:gd name="connsiteY0" fmla="*/ 114499 h 208077"/>
              <a:gd name="connsiteX1" fmla="*/ 145805 w 575163"/>
              <a:gd name="connsiteY1" fmla="*/ 9724 h 208077"/>
              <a:gd name="connsiteX2" fmla="*/ 107705 w 575163"/>
              <a:gd name="connsiteY2" fmla="*/ 19249 h 208077"/>
              <a:gd name="connsiteX3" fmla="*/ 285505 w 575163"/>
              <a:gd name="connsiteY3" fmla="*/ 16074 h 208077"/>
              <a:gd name="connsiteX4" fmla="*/ 256930 w 575163"/>
              <a:gd name="connsiteY4" fmla="*/ 22424 h 208077"/>
              <a:gd name="connsiteX5" fmla="*/ 447430 w 575163"/>
              <a:gd name="connsiteY5" fmla="*/ 3374 h 208077"/>
              <a:gd name="connsiteX6" fmla="*/ 418855 w 575163"/>
              <a:gd name="connsiteY6" fmla="*/ 12899 h 208077"/>
              <a:gd name="connsiteX7" fmla="*/ 564905 w 575163"/>
              <a:gd name="connsiteY7" fmla="*/ 124024 h 208077"/>
              <a:gd name="connsiteX8" fmla="*/ 529980 w 575163"/>
              <a:gd name="connsiteY8" fmla="*/ 114499 h 208077"/>
              <a:gd name="connsiteX9" fmla="*/ 266455 w 575163"/>
              <a:gd name="connsiteY9" fmla="*/ 104974 h 208077"/>
              <a:gd name="connsiteX10" fmla="*/ 399805 w 575163"/>
              <a:gd name="connsiteY10" fmla="*/ 98624 h 208077"/>
              <a:gd name="connsiteX11" fmla="*/ 241055 w 575163"/>
              <a:gd name="connsiteY11" fmla="*/ 101799 h 208077"/>
              <a:gd name="connsiteX12" fmla="*/ 288680 w 575163"/>
              <a:gd name="connsiteY12" fmla="*/ 76399 h 208077"/>
              <a:gd name="connsiteX13" fmla="*/ 53730 w 575163"/>
              <a:gd name="connsiteY13" fmla="*/ 146249 h 208077"/>
              <a:gd name="connsiteX14" fmla="*/ 158505 w 575163"/>
              <a:gd name="connsiteY14" fmla="*/ 92274 h 208077"/>
              <a:gd name="connsiteX15" fmla="*/ 12455 w 575163"/>
              <a:gd name="connsiteY15" fmla="*/ 206574 h 208077"/>
              <a:gd name="connsiteX16" fmla="*/ 50555 w 575163"/>
              <a:gd name="connsiteY16" fmla="*/ 158949 h 208077"/>
              <a:gd name="connsiteX17" fmla="*/ 47380 w 575163"/>
              <a:gd name="connsiteY17" fmla="*/ 177999 h 208077"/>
              <a:gd name="connsiteX18" fmla="*/ 2930 w 575163"/>
              <a:gd name="connsiteY18" fmla="*/ 114499 h 20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5163" h="208077">
                <a:moveTo>
                  <a:pt x="2930" y="114499"/>
                </a:moveTo>
                <a:cubicBezTo>
                  <a:pt x="19334" y="86453"/>
                  <a:pt x="128343" y="25599"/>
                  <a:pt x="145805" y="9724"/>
                </a:cubicBezTo>
                <a:cubicBezTo>
                  <a:pt x="163267" y="-6151"/>
                  <a:pt x="84422" y="18191"/>
                  <a:pt x="107705" y="19249"/>
                </a:cubicBezTo>
                <a:cubicBezTo>
                  <a:pt x="130988" y="20307"/>
                  <a:pt x="260634" y="15545"/>
                  <a:pt x="285505" y="16074"/>
                </a:cubicBezTo>
                <a:cubicBezTo>
                  <a:pt x="310376" y="16603"/>
                  <a:pt x="229943" y="24541"/>
                  <a:pt x="256930" y="22424"/>
                </a:cubicBezTo>
                <a:cubicBezTo>
                  <a:pt x="283918" y="20307"/>
                  <a:pt x="420443" y="4961"/>
                  <a:pt x="447430" y="3374"/>
                </a:cubicBezTo>
                <a:cubicBezTo>
                  <a:pt x="474417" y="1787"/>
                  <a:pt x="399276" y="-7209"/>
                  <a:pt x="418855" y="12899"/>
                </a:cubicBezTo>
                <a:cubicBezTo>
                  <a:pt x="438434" y="33007"/>
                  <a:pt x="546384" y="107091"/>
                  <a:pt x="564905" y="124024"/>
                </a:cubicBezTo>
                <a:cubicBezTo>
                  <a:pt x="583426" y="140957"/>
                  <a:pt x="579722" y="117674"/>
                  <a:pt x="529980" y="114499"/>
                </a:cubicBezTo>
                <a:cubicBezTo>
                  <a:pt x="480238" y="111324"/>
                  <a:pt x="288151" y="107620"/>
                  <a:pt x="266455" y="104974"/>
                </a:cubicBezTo>
                <a:cubicBezTo>
                  <a:pt x="244759" y="102328"/>
                  <a:pt x="404038" y="99153"/>
                  <a:pt x="399805" y="98624"/>
                </a:cubicBezTo>
                <a:cubicBezTo>
                  <a:pt x="395572" y="98095"/>
                  <a:pt x="259576" y="105503"/>
                  <a:pt x="241055" y="101799"/>
                </a:cubicBezTo>
                <a:cubicBezTo>
                  <a:pt x="222534" y="98095"/>
                  <a:pt x="319901" y="68991"/>
                  <a:pt x="288680" y="76399"/>
                </a:cubicBezTo>
                <a:cubicBezTo>
                  <a:pt x="257459" y="83807"/>
                  <a:pt x="75426" y="143603"/>
                  <a:pt x="53730" y="146249"/>
                </a:cubicBezTo>
                <a:cubicBezTo>
                  <a:pt x="32034" y="148895"/>
                  <a:pt x="165384" y="82220"/>
                  <a:pt x="158505" y="92274"/>
                </a:cubicBezTo>
                <a:cubicBezTo>
                  <a:pt x="151626" y="102328"/>
                  <a:pt x="30446" y="195462"/>
                  <a:pt x="12455" y="206574"/>
                </a:cubicBezTo>
                <a:cubicBezTo>
                  <a:pt x="-5536" y="217686"/>
                  <a:pt x="44734" y="163711"/>
                  <a:pt x="50555" y="158949"/>
                </a:cubicBezTo>
                <a:cubicBezTo>
                  <a:pt x="56376" y="154187"/>
                  <a:pt x="50555" y="182761"/>
                  <a:pt x="47380" y="177999"/>
                </a:cubicBezTo>
                <a:cubicBezTo>
                  <a:pt x="44205" y="173237"/>
                  <a:pt x="-13474" y="142545"/>
                  <a:pt x="2930" y="114499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7" name="フリーフォーム 656">
            <a:extLst>
              <a:ext uri="{FF2B5EF4-FFF2-40B4-BE49-F238E27FC236}">
                <a16:creationId xmlns:a16="http://schemas.microsoft.com/office/drawing/2014/main" id="{7D37F923-42E2-A548-FD96-73ED227A3F8C}"/>
              </a:ext>
            </a:extLst>
          </p:cNvPr>
          <p:cNvSpPr/>
          <p:nvPr/>
        </p:nvSpPr>
        <p:spPr>
          <a:xfrm>
            <a:off x="4815630" y="1509231"/>
            <a:ext cx="546214" cy="190725"/>
          </a:xfrm>
          <a:custGeom>
            <a:avLst/>
            <a:gdLst>
              <a:gd name="connsiteX0" fmla="*/ 113989 w 546214"/>
              <a:gd name="connsiteY0" fmla="*/ 225 h 190725"/>
              <a:gd name="connsiteX1" fmla="*/ 25089 w 546214"/>
              <a:gd name="connsiteY1" fmla="*/ 136750 h 190725"/>
              <a:gd name="connsiteX2" fmla="*/ 307664 w 546214"/>
              <a:gd name="connsiteY2" fmla="*/ 25625 h 190725"/>
              <a:gd name="connsiteX3" fmla="*/ 133039 w 546214"/>
              <a:gd name="connsiteY3" fmla="*/ 76425 h 190725"/>
              <a:gd name="connsiteX4" fmla="*/ 253689 w 546214"/>
              <a:gd name="connsiteY4" fmla="*/ 31975 h 190725"/>
              <a:gd name="connsiteX5" fmla="*/ 479114 w 546214"/>
              <a:gd name="connsiteY5" fmla="*/ 35150 h 190725"/>
              <a:gd name="connsiteX6" fmla="*/ 421964 w 546214"/>
              <a:gd name="connsiteY6" fmla="*/ 38325 h 190725"/>
              <a:gd name="connsiteX7" fmla="*/ 447364 w 546214"/>
              <a:gd name="connsiteY7" fmla="*/ 51025 h 190725"/>
              <a:gd name="connsiteX8" fmla="*/ 539439 w 546214"/>
              <a:gd name="connsiteY8" fmla="*/ 149450 h 190725"/>
              <a:gd name="connsiteX9" fmla="*/ 510864 w 546214"/>
              <a:gd name="connsiteY9" fmla="*/ 114525 h 190725"/>
              <a:gd name="connsiteX10" fmla="*/ 285439 w 546214"/>
              <a:gd name="connsiteY10" fmla="*/ 136750 h 190725"/>
              <a:gd name="connsiteX11" fmla="*/ 333064 w 546214"/>
              <a:gd name="connsiteY11" fmla="*/ 114525 h 190725"/>
              <a:gd name="connsiteX12" fmla="*/ 133039 w 546214"/>
              <a:gd name="connsiteY12" fmla="*/ 158975 h 190725"/>
              <a:gd name="connsiteX13" fmla="*/ 231464 w 546214"/>
              <a:gd name="connsiteY13" fmla="*/ 136750 h 190725"/>
              <a:gd name="connsiteX14" fmla="*/ 2864 w 546214"/>
              <a:gd name="connsiteY14" fmla="*/ 190725 h 190725"/>
              <a:gd name="connsiteX15" fmla="*/ 98114 w 546214"/>
              <a:gd name="connsiteY15" fmla="*/ 136750 h 190725"/>
              <a:gd name="connsiteX16" fmla="*/ 21914 w 546214"/>
              <a:gd name="connsiteY16" fmla="*/ 155800 h 190725"/>
              <a:gd name="connsiteX17" fmla="*/ 9214 w 546214"/>
              <a:gd name="connsiteY17" fmla="*/ 105000 h 190725"/>
              <a:gd name="connsiteX18" fmla="*/ 113989 w 546214"/>
              <a:gd name="connsiteY18" fmla="*/ 225 h 19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214" h="190725">
                <a:moveTo>
                  <a:pt x="113989" y="225"/>
                </a:moveTo>
                <a:cubicBezTo>
                  <a:pt x="116635" y="5517"/>
                  <a:pt x="-7190" y="132517"/>
                  <a:pt x="25089" y="136750"/>
                </a:cubicBezTo>
                <a:cubicBezTo>
                  <a:pt x="57368" y="140983"/>
                  <a:pt x="289672" y="35679"/>
                  <a:pt x="307664" y="25625"/>
                </a:cubicBezTo>
                <a:cubicBezTo>
                  <a:pt x="325656" y="15571"/>
                  <a:pt x="142035" y="75367"/>
                  <a:pt x="133039" y="76425"/>
                </a:cubicBezTo>
                <a:cubicBezTo>
                  <a:pt x="124043" y="77483"/>
                  <a:pt x="196010" y="38854"/>
                  <a:pt x="253689" y="31975"/>
                </a:cubicBezTo>
                <a:cubicBezTo>
                  <a:pt x="311368" y="25096"/>
                  <a:pt x="451068" y="34092"/>
                  <a:pt x="479114" y="35150"/>
                </a:cubicBezTo>
                <a:cubicBezTo>
                  <a:pt x="507160" y="36208"/>
                  <a:pt x="427256" y="35679"/>
                  <a:pt x="421964" y="38325"/>
                </a:cubicBezTo>
                <a:cubicBezTo>
                  <a:pt x="416672" y="40971"/>
                  <a:pt x="427785" y="32504"/>
                  <a:pt x="447364" y="51025"/>
                </a:cubicBezTo>
                <a:cubicBezTo>
                  <a:pt x="466943" y="69546"/>
                  <a:pt x="528856" y="138867"/>
                  <a:pt x="539439" y="149450"/>
                </a:cubicBezTo>
                <a:cubicBezTo>
                  <a:pt x="550022" y="160033"/>
                  <a:pt x="553197" y="116642"/>
                  <a:pt x="510864" y="114525"/>
                </a:cubicBezTo>
                <a:cubicBezTo>
                  <a:pt x="468531" y="112408"/>
                  <a:pt x="315072" y="136750"/>
                  <a:pt x="285439" y="136750"/>
                </a:cubicBezTo>
                <a:cubicBezTo>
                  <a:pt x="255806" y="136750"/>
                  <a:pt x="358464" y="110821"/>
                  <a:pt x="333064" y="114525"/>
                </a:cubicBezTo>
                <a:cubicBezTo>
                  <a:pt x="307664" y="118229"/>
                  <a:pt x="133039" y="158975"/>
                  <a:pt x="133039" y="158975"/>
                </a:cubicBezTo>
                <a:lnTo>
                  <a:pt x="231464" y="136750"/>
                </a:lnTo>
                <a:cubicBezTo>
                  <a:pt x="209768" y="142042"/>
                  <a:pt x="25089" y="190725"/>
                  <a:pt x="2864" y="190725"/>
                </a:cubicBezTo>
                <a:cubicBezTo>
                  <a:pt x="-19361" y="190725"/>
                  <a:pt x="94939" y="142571"/>
                  <a:pt x="98114" y="136750"/>
                </a:cubicBezTo>
                <a:cubicBezTo>
                  <a:pt x="101289" y="130929"/>
                  <a:pt x="36731" y="161092"/>
                  <a:pt x="21914" y="155800"/>
                </a:cubicBezTo>
                <a:cubicBezTo>
                  <a:pt x="7097" y="150508"/>
                  <a:pt x="-4015" y="125638"/>
                  <a:pt x="9214" y="105000"/>
                </a:cubicBezTo>
                <a:cubicBezTo>
                  <a:pt x="22443" y="84362"/>
                  <a:pt x="111343" y="-5067"/>
                  <a:pt x="113989" y="22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8" name="フリーフォーム 657">
            <a:extLst>
              <a:ext uri="{FF2B5EF4-FFF2-40B4-BE49-F238E27FC236}">
                <a16:creationId xmlns:a16="http://schemas.microsoft.com/office/drawing/2014/main" id="{5BFE6170-0293-824C-5F14-802D367BAC15}"/>
              </a:ext>
            </a:extLst>
          </p:cNvPr>
          <p:cNvSpPr/>
          <p:nvPr/>
        </p:nvSpPr>
        <p:spPr>
          <a:xfrm>
            <a:off x="4211525" y="2790888"/>
            <a:ext cx="922123" cy="238584"/>
          </a:xfrm>
          <a:custGeom>
            <a:avLst/>
            <a:gdLst>
              <a:gd name="connsiteX0" fmla="*/ 4018 w 922123"/>
              <a:gd name="connsiteY0" fmla="*/ 894 h 238584"/>
              <a:gd name="connsiteX1" fmla="*/ 362606 w 922123"/>
              <a:gd name="connsiteY1" fmla="*/ 165845 h 238584"/>
              <a:gd name="connsiteX2" fmla="*/ 272959 w 922123"/>
              <a:gd name="connsiteY2" fmla="*/ 147916 h 238584"/>
              <a:gd name="connsiteX3" fmla="*/ 825185 w 922123"/>
              <a:gd name="connsiteY3" fmla="*/ 122814 h 238584"/>
              <a:gd name="connsiteX4" fmla="*/ 670992 w 922123"/>
              <a:gd name="connsiteY4" fmla="*/ 140744 h 238584"/>
              <a:gd name="connsiteX5" fmla="*/ 918418 w 922123"/>
              <a:gd name="connsiteY5" fmla="*/ 79784 h 238584"/>
              <a:gd name="connsiteX6" fmla="*/ 441495 w 922123"/>
              <a:gd name="connsiteY6" fmla="*/ 233977 h 238584"/>
              <a:gd name="connsiteX7" fmla="*/ 782154 w 922123"/>
              <a:gd name="connsiteY7" fmla="*/ 198118 h 238584"/>
              <a:gd name="connsiteX8" fmla="*/ 294474 w 922123"/>
              <a:gd name="connsiteY8" fmla="*/ 198118 h 238584"/>
              <a:gd name="connsiteX9" fmla="*/ 312404 w 922123"/>
              <a:gd name="connsiteY9" fmla="*/ 198118 h 238584"/>
              <a:gd name="connsiteX10" fmla="*/ 47048 w 922123"/>
              <a:gd name="connsiteY10" fmla="*/ 72612 h 238584"/>
              <a:gd name="connsiteX11" fmla="*/ 161797 w 922123"/>
              <a:gd name="connsiteY11" fmla="*/ 97713 h 238584"/>
              <a:gd name="connsiteX12" fmla="*/ 4018 w 922123"/>
              <a:gd name="connsiteY12" fmla="*/ 894 h 23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123" h="238584">
                <a:moveTo>
                  <a:pt x="4018" y="894"/>
                </a:moveTo>
                <a:cubicBezTo>
                  <a:pt x="37486" y="12249"/>
                  <a:pt x="317783" y="141341"/>
                  <a:pt x="362606" y="165845"/>
                </a:cubicBezTo>
                <a:cubicBezTo>
                  <a:pt x="407430" y="190349"/>
                  <a:pt x="195862" y="155088"/>
                  <a:pt x="272959" y="147916"/>
                </a:cubicBezTo>
                <a:cubicBezTo>
                  <a:pt x="350056" y="140744"/>
                  <a:pt x="758846" y="124009"/>
                  <a:pt x="825185" y="122814"/>
                </a:cubicBezTo>
                <a:cubicBezTo>
                  <a:pt x="891524" y="121619"/>
                  <a:pt x="655453" y="147916"/>
                  <a:pt x="670992" y="140744"/>
                </a:cubicBezTo>
                <a:cubicBezTo>
                  <a:pt x="686531" y="133572"/>
                  <a:pt x="956667" y="64245"/>
                  <a:pt x="918418" y="79784"/>
                </a:cubicBezTo>
                <a:cubicBezTo>
                  <a:pt x="880169" y="95323"/>
                  <a:pt x="464206" y="214255"/>
                  <a:pt x="441495" y="233977"/>
                </a:cubicBezTo>
                <a:cubicBezTo>
                  <a:pt x="418784" y="253699"/>
                  <a:pt x="806657" y="204094"/>
                  <a:pt x="782154" y="198118"/>
                </a:cubicBezTo>
                <a:cubicBezTo>
                  <a:pt x="757651" y="192142"/>
                  <a:pt x="294474" y="198118"/>
                  <a:pt x="294474" y="198118"/>
                </a:cubicBezTo>
                <a:cubicBezTo>
                  <a:pt x="216182" y="198118"/>
                  <a:pt x="353642" y="219036"/>
                  <a:pt x="312404" y="198118"/>
                </a:cubicBezTo>
                <a:cubicBezTo>
                  <a:pt x="271166" y="177200"/>
                  <a:pt x="72149" y="89346"/>
                  <a:pt x="47048" y="72612"/>
                </a:cubicBezTo>
                <a:cubicBezTo>
                  <a:pt x="21947" y="55878"/>
                  <a:pt x="166578" y="105482"/>
                  <a:pt x="161797" y="97713"/>
                </a:cubicBezTo>
                <a:cubicBezTo>
                  <a:pt x="157016" y="89944"/>
                  <a:pt x="-29450" y="-10461"/>
                  <a:pt x="4018" y="89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9" name="フリーフォーム 658">
            <a:extLst>
              <a:ext uri="{FF2B5EF4-FFF2-40B4-BE49-F238E27FC236}">
                <a16:creationId xmlns:a16="http://schemas.microsoft.com/office/drawing/2014/main" id="{385F8437-2BF6-C142-7659-82D87D05F9C9}"/>
              </a:ext>
            </a:extLst>
          </p:cNvPr>
          <p:cNvSpPr/>
          <p:nvPr/>
        </p:nvSpPr>
        <p:spPr>
          <a:xfrm>
            <a:off x="4285939" y="2225213"/>
            <a:ext cx="388541" cy="247950"/>
          </a:xfrm>
          <a:custGeom>
            <a:avLst/>
            <a:gdLst>
              <a:gd name="connsiteX0" fmla="*/ 377839 w 388541"/>
              <a:gd name="connsiteY0" fmla="*/ 0 h 247950"/>
              <a:gd name="connsiteX1" fmla="*/ 105312 w 388541"/>
              <a:gd name="connsiteY1" fmla="*/ 121920 h 247950"/>
              <a:gd name="connsiteX2" fmla="*/ 205717 w 388541"/>
              <a:gd name="connsiteY2" fmla="*/ 107577 h 247950"/>
              <a:gd name="connsiteX3" fmla="*/ 65867 w 388541"/>
              <a:gd name="connsiteY3" fmla="*/ 161365 h 247950"/>
              <a:gd name="connsiteX4" fmla="*/ 33594 w 388541"/>
              <a:gd name="connsiteY4" fmla="*/ 225911 h 247950"/>
              <a:gd name="connsiteX5" fmla="*/ 119656 w 388541"/>
              <a:gd name="connsiteY5" fmla="*/ 157779 h 247950"/>
              <a:gd name="connsiteX6" fmla="*/ 4907 w 388541"/>
              <a:gd name="connsiteY6" fmla="*/ 247426 h 247950"/>
              <a:gd name="connsiteX7" fmla="*/ 316879 w 388541"/>
              <a:gd name="connsiteY7" fmla="*/ 107577 h 247950"/>
              <a:gd name="connsiteX8" fmla="*/ 212889 w 388541"/>
              <a:gd name="connsiteY8" fmla="*/ 147021 h 247950"/>
              <a:gd name="connsiteX9" fmla="*/ 356324 w 388541"/>
              <a:gd name="connsiteY9" fmla="*/ 121920 h 247950"/>
              <a:gd name="connsiteX10" fmla="*/ 284606 w 388541"/>
              <a:gd name="connsiteY10" fmla="*/ 132678 h 247950"/>
              <a:gd name="connsiteX11" fmla="*/ 377839 w 388541"/>
              <a:gd name="connsiteY11" fmla="*/ 75304 h 247950"/>
              <a:gd name="connsiteX12" fmla="*/ 338394 w 388541"/>
              <a:gd name="connsiteY12" fmla="*/ 121920 h 247950"/>
              <a:gd name="connsiteX13" fmla="*/ 377839 w 388541"/>
              <a:gd name="connsiteY13" fmla="*/ 0 h 2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8541" h="247950">
                <a:moveTo>
                  <a:pt x="377839" y="0"/>
                </a:moveTo>
                <a:cubicBezTo>
                  <a:pt x="338992" y="0"/>
                  <a:pt x="133999" y="103991"/>
                  <a:pt x="105312" y="121920"/>
                </a:cubicBezTo>
                <a:cubicBezTo>
                  <a:pt x="76625" y="139850"/>
                  <a:pt x="212291" y="101003"/>
                  <a:pt x="205717" y="107577"/>
                </a:cubicBezTo>
                <a:cubicBezTo>
                  <a:pt x="199143" y="114151"/>
                  <a:pt x="94554" y="141643"/>
                  <a:pt x="65867" y="161365"/>
                </a:cubicBezTo>
                <a:cubicBezTo>
                  <a:pt x="37180" y="181087"/>
                  <a:pt x="24629" y="226509"/>
                  <a:pt x="33594" y="225911"/>
                </a:cubicBezTo>
                <a:cubicBezTo>
                  <a:pt x="42559" y="225313"/>
                  <a:pt x="124437" y="154193"/>
                  <a:pt x="119656" y="157779"/>
                </a:cubicBezTo>
                <a:cubicBezTo>
                  <a:pt x="114875" y="161365"/>
                  <a:pt x="-27963" y="255793"/>
                  <a:pt x="4907" y="247426"/>
                </a:cubicBezTo>
                <a:cubicBezTo>
                  <a:pt x="37777" y="239059"/>
                  <a:pt x="282215" y="124311"/>
                  <a:pt x="316879" y="107577"/>
                </a:cubicBezTo>
                <a:cubicBezTo>
                  <a:pt x="351543" y="90843"/>
                  <a:pt x="206315" y="144631"/>
                  <a:pt x="212889" y="147021"/>
                </a:cubicBezTo>
                <a:cubicBezTo>
                  <a:pt x="219463" y="149411"/>
                  <a:pt x="344371" y="124311"/>
                  <a:pt x="356324" y="121920"/>
                </a:cubicBezTo>
                <a:cubicBezTo>
                  <a:pt x="368277" y="119530"/>
                  <a:pt x="281020" y="140447"/>
                  <a:pt x="284606" y="132678"/>
                </a:cubicBezTo>
                <a:cubicBezTo>
                  <a:pt x="288192" y="124909"/>
                  <a:pt x="368874" y="77097"/>
                  <a:pt x="377839" y="75304"/>
                </a:cubicBezTo>
                <a:cubicBezTo>
                  <a:pt x="386804" y="73511"/>
                  <a:pt x="339589" y="127896"/>
                  <a:pt x="338394" y="121920"/>
                </a:cubicBezTo>
                <a:cubicBezTo>
                  <a:pt x="337199" y="115944"/>
                  <a:pt x="416686" y="0"/>
                  <a:pt x="377839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0" name="フリーフォーム 659">
            <a:extLst>
              <a:ext uri="{FF2B5EF4-FFF2-40B4-BE49-F238E27FC236}">
                <a16:creationId xmlns:a16="http://schemas.microsoft.com/office/drawing/2014/main" id="{55F44B18-BAEB-9E54-E67B-EB743148BF99}"/>
              </a:ext>
            </a:extLst>
          </p:cNvPr>
          <p:cNvSpPr/>
          <p:nvPr/>
        </p:nvSpPr>
        <p:spPr>
          <a:xfrm>
            <a:off x="4663140" y="2250076"/>
            <a:ext cx="73309" cy="123493"/>
          </a:xfrm>
          <a:custGeom>
            <a:avLst/>
            <a:gdLst>
              <a:gd name="connsiteX0" fmla="*/ 58012 w 73309"/>
              <a:gd name="connsiteY0" fmla="*/ 238 h 123493"/>
              <a:gd name="connsiteX1" fmla="*/ 638 w 73309"/>
              <a:gd name="connsiteY1" fmla="*/ 68370 h 123493"/>
              <a:gd name="connsiteX2" fmla="*/ 29325 w 73309"/>
              <a:gd name="connsiteY2" fmla="*/ 122158 h 123493"/>
              <a:gd name="connsiteX3" fmla="*/ 61598 w 73309"/>
              <a:gd name="connsiteY3" fmla="*/ 104229 h 123493"/>
              <a:gd name="connsiteX4" fmla="*/ 72356 w 73309"/>
              <a:gd name="connsiteY4" fmla="*/ 71956 h 123493"/>
              <a:gd name="connsiteX5" fmla="*/ 40083 w 73309"/>
              <a:gd name="connsiteY5" fmla="*/ 93471 h 123493"/>
              <a:gd name="connsiteX6" fmla="*/ 58012 w 73309"/>
              <a:gd name="connsiteY6" fmla="*/ 238 h 12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09" h="123493">
                <a:moveTo>
                  <a:pt x="58012" y="238"/>
                </a:moveTo>
                <a:cubicBezTo>
                  <a:pt x="51438" y="-3946"/>
                  <a:pt x="5419" y="48050"/>
                  <a:pt x="638" y="68370"/>
                </a:cubicBezTo>
                <a:cubicBezTo>
                  <a:pt x="-4143" y="88690"/>
                  <a:pt x="19165" y="116182"/>
                  <a:pt x="29325" y="122158"/>
                </a:cubicBezTo>
                <a:cubicBezTo>
                  <a:pt x="39485" y="128134"/>
                  <a:pt x="54426" y="112596"/>
                  <a:pt x="61598" y="104229"/>
                </a:cubicBezTo>
                <a:cubicBezTo>
                  <a:pt x="68770" y="95862"/>
                  <a:pt x="75942" y="73749"/>
                  <a:pt x="72356" y="71956"/>
                </a:cubicBezTo>
                <a:cubicBezTo>
                  <a:pt x="68770" y="70163"/>
                  <a:pt x="42474" y="98850"/>
                  <a:pt x="40083" y="93471"/>
                </a:cubicBezTo>
                <a:cubicBezTo>
                  <a:pt x="37692" y="88092"/>
                  <a:pt x="64586" y="4422"/>
                  <a:pt x="58012" y="23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1" name="フリーフォーム 660">
            <a:extLst>
              <a:ext uri="{FF2B5EF4-FFF2-40B4-BE49-F238E27FC236}">
                <a16:creationId xmlns:a16="http://schemas.microsoft.com/office/drawing/2014/main" id="{D14562BC-F2A7-85A2-9F1A-7BA11A5FBE9B}"/>
              </a:ext>
            </a:extLst>
          </p:cNvPr>
          <p:cNvSpPr/>
          <p:nvPr/>
        </p:nvSpPr>
        <p:spPr>
          <a:xfrm>
            <a:off x="4666738" y="2239422"/>
            <a:ext cx="384362" cy="369540"/>
          </a:xfrm>
          <a:custGeom>
            <a:avLst/>
            <a:gdLst>
              <a:gd name="connsiteX0" fmla="*/ 118960 w 384362"/>
              <a:gd name="connsiteY0" fmla="*/ 135 h 369540"/>
              <a:gd name="connsiteX1" fmla="*/ 323355 w 384362"/>
              <a:gd name="connsiteY1" fmla="*/ 57509 h 369540"/>
              <a:gd name="connsiteX2" fmla="*/ 255224 w 384362"/>
              <a:gd name="connsiteY2" fmla="*/ 79024 h 369540"/>
              <a:gd name="connsiteX3" fmla="*/ 323355 w 384362"/>
              <a:gd name="connsiteY3" fmla="*/ 79024 h 369540"/>
              <a:gd name="connsiteX4" fmla="*/ 273153 w 384362"/>
              <a:gd name="connsiteY4" fmla="*/ 111297 h 369540"/>
              <a:gd name="connsiteX5" fmla="*/ 352042 w 384362"/>
              <a:gd name="connsiteY5" fmla="*/ 118469 h 369540"/>
              <a:gd name="connsiteX6" fmla="*/ 384315 w 384362"/>
              <a:gd name="connsiteY6" fmla="*/ 279833 h 369540"/>
              <a:gd name="connsiteX7" fmla="*/ 359214 w 384362"/>
              <a:gd name="connsiteY7" fmla="*/ 208116 h 369540"/>
              <a:gd name="connsiteX8" fmla="*/ 355628 w 384362"/>
              <a:gd name="connsiteY8" fmla="*/ 369480 h 369540"/>
              <a:gd name="connsiteX9" fmla="*/ 326941 w 384362"/>
              <a:gd name="connsiteY9" fmla="*/ 226045 h 369540"/>
              <a:gd name="connsiteX10" fmla="*/ 158405 w 384362"/>
              <a:gd name="connsiteY10" fmla="*/ 139984 h 369540"/>
              <a:gd name="connsiteX11" fmla="*/ 258810 w 384362"/>
              <a:gd name="connsiteY11" fmla="*/ 157913 h 369540"/>
              <a:gd name="connsiteX12" fmla="*/ 626 w 384362"/>
              <a:gd name="connsiteY12" fmla="*/ 139984 h 369540"/>
              <a:gd name="connsiteX13" fmla="*/ 183506 w 384362"/>
              <a:gd name="connsiteY13" fmla="*/ 104125 h 369540"/>
              <a:gd name="connsiteX14" fmla="*/ 93859 w 384362"/>
              <a:gd name="connsiteY14" fmla="*/ 68266 h 369540"/>
              <a:gd name="connsiteX15" fmla="*/ 194264 w 384362"/>
              <a:gd name="connsiteY15" fmla="*/ 75438 h 369540"/>
              <a:gd name="connsiteX16" fmla="*/ 118960 w 384362"/>
              <a:gd name="connsiteY16" fmla="*/ 135 h 36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4362" h="369540">
                <a:moveTo>
                  <a:pt x="118960" y="135"/>
                </a:moveTo>
                <a:cubicBezTo>
                  <a:pt x="140475" y="-2853"/>
                  <a:pt x="300644" y="44361"/>
                  <a:pt x="323355" y="57509"/>
                </a:cubicBezTo>
                <a:cubicBezTo>
                  <a:pt x="346066" y="70657"/>
                  <a:pt x="255224" y="75438"/>
                  <a:pt x="255224" y="79024"/>
                </a:cubicBezTo>
                <a:cubicBezTo>
                  <a:pt x="255224" y="82610"/>
                  <a:pt x="320367" y="73645"/>
                  <a:pt x="323355" y="79024"/>
                </a:cubicBezTo>
                <a:cubicBezTo>
                  <a:pt x="326343" y="84403"/>
                  <a:pt x="268372" y="104723"/>
                  <a:pt x="273153" y="111297"/>
                </a:cubicBezTo>
                <a:cubicBezTo>
                  <a:pt x="277934" y="117871"/>
                  <a:pt x="333515" y="90380"/>
                  <a:pt x="352042" y="118469"/>
                </a:cubicBezTo>
                <a:cubicBezTo>
                  <a:pt x="370569" y="146558"/>
                  <a:pt x="383120" y="264892"/>
                  <a:pt x="384315" y="279833"/>
                </a:cubicBezTo>
                <a:cubicBezTo>
                  <a:pt x="385510" y="294774"/>
                  <a:pt x="363995" y="193175"/>
                  <a:pt x="359214" y="208116"/>
                </a:cubicBezTo>
                <a:cubicBezTo>
                  <a:pt x="354433" y="223057"/>
                  <a:pt x="361007" y="366492"/>
                  <a:pt x="355628" y="369480"/>
                </a:cubicBezTo>
                <a:cubicBezTo>
                  <a:pt x="350249" y="372468"/>
                  <a:pt x="359812" y="264294"/>
                  <a:pt x="326941" y="226045"/>
                </a:cubicBezTo>
                <a:cubicBezTo>
                  <a:pt x="294071" y="187796"/>
                  <a:pt x="169760" y="151339"/>
                  <a:pt x="158405" y="139984"/>
                </a:cubicBezTo>
                <a:cubicBezTo>
                  <a:pt x="147050" y="128629"/>
                  <a:pt x="285106" y="157913"/>
                  <a:pt x="258810" y="157913"/>
                </a:cubicBezTo>
                <a:cubicBezTo>
                  <a:pt x="232514" y="157913"/>
                  <a:pt x="13177" y="148949"/>
                  <a:pt x="626" y="139984"/>
                </a:cubicBezTo>
                <a:cubicBezTo>
                  <a:pt x="-11925" y="131019"/>
                  <a:pt x="167967" y="116078"/>
                  <a:pt x="183506" y="104125"/>
                </a:cubicBezTo>
                <a:cubicBezTo>
                  <a:pt x="199045" y="92172"/>
                  <a:pt x="92066" y="73047"/>
                  <a:pt x="93859" y="68266"/>
                </a:cubicBezTo>
                <a:cubicBezTo>
                  <a:pt x="95652" y="63485"/>
                  <a:pt x="185897" y="83805"/>
                  <a:pt x="194264" y="75438"/>
                </a:cubicBezTo>
                <a:cubicBezTo>
                  <a:pt x="202631" y="67071"/>
                  <a:pt x="97445" y="3123"/>
                  <a:pt x="118960" y="13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2" name="フリーフォーム 661">
            <a:extLst>
              <a:ext uri="{FF2B5EF4-FFF2-40B4-BE49-F238E27FC236}">
                <a16:creationId xmlns:a16="http://schemas.microsoft.com/office/drawing/2014/main" id="{B9AC33D7-E90E-7C17-7320-2F5D200DDADA}"/>
              </a:ext>
            </a:extLst>
          </p:cNvPr>
          <p:cNvSpPr/>
          <p:nvPr/>
        </p:nvSpPr>
        <p:spPr>
          <a:xfrm>
            <a:off x="4939839" y="2465467"/>
            <a:ext cx="390913" cy="297713"/>
          </a:xfrm>
          <a:custGeom>
            <a:avLst/>
            <a:gdLst>
              <a:gd name="connsiteX0" fmla="*/ 390913 w 390913"/>
              <a:gd name="connsiteY0" fmla="*/ 0 h 297713"/>
              <a:gd name="connsiteX1" fmla="*/ 211619 w 390913"/>
              <a:gd name="connsiteY1" fmla="*/ 294043 h 297713"/>
              <a:gd name="connsiteX2" fmla="*/ 272579 w 390913"/>
              <a:gd name="connsiteY2" fmla="*/ 172123 h 297713"/>
              <a:gd name="connsiteX3" fmla="*/ 215205 w 390913"/>
              <a:gd name="connsiteY3" fmla="*/ 283285 h 297713"/>
              <a:gd name="connsiteX4" fmla="*/ 52 w 390913"/>
              <a:gd name="connsiteY4" fmla="*/ 207981 h 297713"/>
              <a:gd name="connsiteX5" fmla="*/ 193690 w 390913"/>
              <a:gd name="connsiteY5" fmla="*/ 207981 h 297713"/>
              <a:gd name="connsiteX6" fmla="*/ 89699 w 390913"/>
              <a:gd name="connsiteY6" fmla="*/ 179294 h 297713"/>
              <a:gd name="connsiteX7" fmla="*/ 71770 w 390913"/>
              <a:gd name="connsiteY7" fmla="*/ 35859 h 297713"/>
              <a:gd name="connsiteX8" fmla="*/ 157831 w 390913"/>
              <a:gd name="connsiteY8" fmla="*/ 197224 h 297713"/>
              <a:gd name="connsiteX9" fmla="*/ 247478 w 390913"/>
              <a:gd name="connsiteY9" fmla="*/ 103991 h 297713"/>
              <a:gd name="connsiteX10" fmla="*/ 165003 w 390913"/>
              <a:gd name="connsiteY10" fmla="*/ 154193 h 297713"/>
              <a:gd name="connsiteX11" fmla="*/ 390913 w 390913"/>
              <a:gd name="connsiteY11" fmla="*/ 0 h 29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0913" h="297713">
                <a:moveTo>
                  <a:pt x="390913" y="0"/>
                </a:moveTo>
                <a:cubicBezTo>
                  <a:pt x="311127" y="132678"/>
                  <a:pt x="231341" y="265356"/>
                  <a:pt x="211619" y="294043"/>
                </a:cubicBezTo>
                <a:cubicBezTo>
                  <a:pt x="191897" y="322730"/>
                  <a:pt x="271981" y="173916"/>
                  <a:pt x="272579" y="172123"/>
                </a:cubicBezTo>
                <a:cubicBezTo>
                  <a:pt x="273177" y="170330"/>
                  <a:pt x="260626" y="277309"/>
                  <a:pt x="215205" y="283285"/>
                </a:cubicBezTo>
                <a:cubicBezTo>
                  <a:pt x="169784" y="289261"/>
                  <a:pt x="3638" y="220532"/>
                  <a:pt x="52" y="207981"/>
                </a:cubicBezTo>
                <a:cubicBezTo>
                  <a:pt x="-3534" y="195430"/>
                  <a:pt x="178749" y="212762"/>
                  <a:pt x="193690" y="207981"/>
                </a:cubicBezTo>
                <a:cubicBezTo>
                  <a:pt x="208631" y="203200"/>
                  <a:pt x="110019" y="207981"/>
                  <a:pt x="89699" y="179294"/>
                </a:cubicBezTo>
                <a:cubicBezTo>
                  <a:pt x="69379" y="150607"/>
                  <a:pt x="60415" y="32871"/>
                  <a:pt x="71770" y="35859"/>
                </a:cubicBezTo>
                <a:cubicBezTo>
                  <a:pt x="83125" y="38847"/>
                  <a:pt x="128546" y="185869"/>
                  <a:pt x="157831" y="197224"/>
                </a:cubicBezTo>
                <a:cubicBezTo>
                  <a:pt x="187116" y="208579"/>
                  <a:pt x="246283" y="111163"/>
                  <a:pt x="247478" y="103991"/>
                </a:cubicBezTo>
                <a:cubicBezTo>
                  <a:pt x="248673" y="96819"/>
                  <a:pt x="165003" y="154193"/>
                  <a:pt x="165003" y="154193"/>
                </a:cubicBezTo>
                <a:lnTo>
                  <a:pt x="390913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3" name="フリーフォーム 662">
            <a:extLst>
              <a:ext uri="{FF2B5EF4-FFF2-40B4-BE49-F238E27FC236}">
                <a16:creationId xmlns:a16="http://schemas.microsoft.com/office/drawing/2014/main" id="{19A1E4F1-A67A-36BA-69AF-21D79A7EA946}"/>
              </a:ext>
            </a:extLst>
          </p:cNvPr>
          <p:cNvSpPr/>
          <p:nvPr/>
        </p:nvSpPr>
        <p:spPr>
          <a:xfrm>
            <a:off x="4408044" y="2550383"/>
            <a:ext cx="646993" cy="159765"/>
          </a:xfrm>
          <a:custGeom>
            <a:avLst/>
            <a:gdLst>
              <a:gd name="connsiteX0" fmla="*/ 1136 w 646993"/>
              <a:gd name="connsiteY0" fmla="*/ 80035 h 159765"/>
              <a:gd name="connsiteX1" fmla="*/ 413513 w 646993"/>
              <a:gd name="connsiteY1" fmla="*/ 1145 h 159765"/>
              <a:gd name="connsiteX2" fmla="*/ 201946 w 646993"/>
              <a:gd name="connsiteY2" fmla="*/ 33418 h 159765"/>
              <a:gd name="connsiteX3" fmla="*/ 409927 w 646993"/>
              <a:gd name="connsiteY3" fmla="*/ 37004 h 159765"/>
              <a:gd name="connsiteX4" fmla="*/ 420685 w 646993"/>
              <a:gd name="connsiteY4" fmla="*/ 33418 h 159765"/>
              <a:gd name="connsiteX5" fmla="*/ 578464 w 646993"/>
              <a:gd name="connsiteY5" fmla="*/ 37004 h 159765"/>
              <a:gd name="connsiteX6" fmla="*/ 302351 w 646993"/>
              <a:gd name="connsiteY6" fmla="*/ 126651 h 159765"/>
              <a:gd name="connsiteX7" fmla="*/ 614322 w 646993"/>
              <a:gd name="connsiteY7" fmla="*/ 65691 h 159765"/>
              <a:gd name="connsiteX8" fmla="*/ 212704 w 646993"/>
              <a:gd name="connsiteY8" fmla="*/ 158924 h 159765"/>
              <a:gd name="connsiteX9" fmla="*/ 646595 w 646993"/>
              <a:gd name="connsiteY9" fmla="*/ 112308 h 159765"/>
              <a:gd name="connsiteX10" fmla="*/ 119471 w 646993"/>
              <a:gd name="connsiteY10" fmla="*/ 123065 h 159765"/>
              <a:gd name="connsiteX11" fmla="*/ 284421 w 646993"/>
              <a:gd name="connsiteY11" fmla="*/ 69277 h 159765"/>
              <a:gd name="connsiteX12" fmla="*/ 1136 w 646993"/>
              <a:gd name="connsiteY12" fmla="*/ 80035 h 1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6993" h="159765">
                <a:moveTo>
                  <a:pt x="1136" y="80035"/>
                </a:moveTo>
                <a:cubicBezTo>
                  <a:pt x="22651" y="68680"/>
                  <a:pt x="380045" y="8914"/>
                  <a:pt x="413513" y="1145"/>
                </a:cubicBezTo>
                <a:cubicBezTo>
                  <a:pt x="446981" y="-6624"/>
                  <a:pt x="202544" y="27442"/>
                  <a:pt x="201946" y="33418"/>
                </a:cubicBezTo>
                <a:cubicBezTo>
                  <a:pt x="201348" y="39394"/>
                  <a:pt x="373471" y="37004"/>
                  <a:pt x="409927" y="37004"/>
                </a:cubicBezTo>
                <a:cubicBezTo>
                  <a:pt x="446383" y="37004"/>
                  <a:pt x="392596" y="33418"/>
                  <a:pt x="420685" y="33418"/>
                </a:cubicBezTo>
                <a:cubicBezTo>
                  <a:pt x="448774" y="33418"/>
                  <a:pt x="598186" y="21465"/>
                  <a:pt x="578464" y="37004"/>
                </a:cubicBezTo>
                <a:cubicBezTo>
                  <a:pt x="558742" y="52543"/>
                  <a:pt x="296375" y="121870"/>
                  <a:pt x="302351" y="126651"/>
                </a:cubicBezTo>
                <a:cubicBezTo>
                  <a:pt x="308327" y="131432"/>
                  <a:pt x="629263" y="60312"/>
                  <a:pt x="614322" y="65691"/>
                </a:cubicBezTo>
                <a:cubicBezTo>
                  <a:pt x="599381" y="71070"/>
                  <a:pt x="207325" y="151155"/>
                  <a:pt x="212704" y="158924"/>
                </a:cubicBezTo>
                <a:cubicBezTo>
                  <a:pt x="218083" y="166694"/>
                  <a:pt x="662134" y="118284"/>
                  <a:pt x="646595" y="112308"/>
                </a:cubicBezTo>
                <a:cubicBezTo>
                  <a:pt x="631056" y="106332"/>
                  <a:pt x="179833" y="130237"/>
                  <a:pt x="119471" y="123065"/>
                </a:cubicBezTo>
                <a:cubicBezTo>
                  <a:pt x="59109" y="115893"/>
                  <a:pt x="298167" y="75851"/>
                  <a:pt x="284421" y="69277"/>
                </a:cubicBezTo>
                <a:cubicBezTo>
                  <a:pt x="270675" y="62703"/>
                  <a:pt x="-20379" y="91390"/>
                  <a:pt x="1136" y="8003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4" name="フリーフォーム 663">
            <a:extLst>
              <a:ext uri="{FF2B5EF4-FFF2-40B4-BE49-F238E27FC236}">
                <a16:creationId xmlns:a16="http://schemas.microsoft.com/office/drawing/2014/main" id="{8F1BC159-F2AF-32D8-E8AD-C5F0E1EEBB72}"/>
              </a:ext>
            </a:extLst>
          </p:cNvPr>
          <p:cNvSpPr/>
          <p:nvPr/>
        </p:nvSpPr>
        <p:spPr>
          <a:xfrm>
            <a:off x="4065949" y="2405975"/>
            <a:ext cx="449635" cy="498046"/>
          </a:xfrm>
          <a:custGeom>
            <a:avLst/>
            <a:gdLst>
              <a:gd name="connsiteX0" fmla="*/ 178281 w 449635"/>
              <a:gd name="connsiteY0" fmla="*/ 256716 h 498046"/>
              <a:gd name="connsiteX1" fmla="*/ 447222 w 449635"/>
              <a:gd name="connsiteY1" fmla="*/ 267473 h 498046"/>
              <a:gd name="connsiteX2" fmla="*/ 307373 w 449635"/>
              <a:gd name="connsiteY2" fmla="*/ 303332 h 498046"/>
              <a:gd name="connsiteX3" fmla="*/ 249999 w 449635"/>
              <a:gd name="connsiteY3" fmla="*/ 328433 h 498046"/>
              <a:gd name="connsiteX4" fmla="*/ 440050 w 449635"/>
              <a:gd name="connsiteY4" fmla="*/ 285403 h 498046"/>
              <a:gd name="connsiteX5" fmla="*/ 285857 w 449635"/>
              <a:gd name="connsiteY5" fmla="*/ 346363 h 498046"/>
              <a:gd name="connsiteX6" fmla="*/ 407777 w 449635"/>
              <a:gd name="connsiteY6" fmla="*/ 428838 h 498046"/>
              <a:gd name="connsiteX7" fmla="*/ 242827 w 449635"/>
              <a:gd name="connsiteY7" fmla="*/ 389393 h 498046"/>
              <a:gd name="connsiteX8" fmla="*/ 425707 w 449635"/>
              <a:gd name="connsiteY8" fmla="*/ 493384 h 498046"/>
              <a:gd name="connsiteX9" fmla="*/ 2573 w 449635"/>
              <a:gd name="connsiteY9" fmla="*/ 210099 h 498046"/>
              <a:gd name="connsiteX10" fmla="*/ 239241 w 449635"/>
              <a:gd name="connsiteY10" fmla="*/ 446767 h 498046"/>
              <a:gd name="connsiteX11" fmla="*/ 45603 w 449635"/>
              <a:gd name="connsiteY11" fmla="*/ 2118 h 498046"/>
              <a:gd name="connsiteX12" fmla="*/ 178281 w 449635"/>
              <a:gd name="connsiteY12" fmla="*/ 256716 h 49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9635" h="498046">
                <a:moveTo>
                  <a:pt x="178281" y="256716"/>
                </a:moveTo>
                <a:cubicBezTo>
                  <a:pt x="245218" y="300942"/>
                  <a:pt x="425707" y="259704"/>
                  <a:pt x="447222" y="267473"/>
                </a:cubicBezTo>
                <a:cubicBezTo>
                  <a:pt x="468737" y="275242"/>
                  <a:pt x="340243" y="293172"/>
                  <a:pt x="307373" y="303332"/>
                </a:cubicBezTo>
                <a:cubicBezTo>
                  <a:pt x="274503" y="313492"/>
                  <a:pt x="227886" y="331421"/>
                  <a:pt x="249999" y="328433"/>
                </a:cubicBezTo>
                <a:cubicBezTo>
                  <a:pt x="272112" y="325445"/>
                  <a:pt x="434074" y="282415"/>
                  <a:pt x="440050" y="285403"/>
                </a:cubicBezTo>
                <a:cubicBezTo>
                  <a:pt x="446026" y="288391"/>
                  <a:pt x="291236" y="322457"/>
                  <a:pt x="285857" y="346363"/>
                </a:cubicBezTo>
                <a:cubicBezTo>
                  <a:pt x="280478" y="370269"/>
                  <a:pt x="414949" y="421666"/>
                  <a:pt x="407777" y="428838"/>
                </a:cubicBezTo>
                <a:cubicBezTo>
                  <a:pt x="400605" y="436010"/>
                  <a:pt x="239839" y="378635"/>
                  <a:pt x="242827" y="389393"/>
                </a:cubicBezTo>
                <a:cubicBezTo>
                  <a:pt x="245815" y="400151"/>
                  <a:pt x="465749" y="523266"/>
                  <a:pt x="425707" y="493384"/>
                </a:cubicBezTo>
                <a:cubicBezTo>
                  <a:pt x="385665" y="463502"/>
                  <a:pt x="33651" y="217868"/>
                  <a:pt x="2573" y="210099"/>
                </a:cubicBezTo>
                <a:cubicBezTo>
                  <a:pt x="-28505" y="202330"/>
                  <a:pt x="232069" y="481430"/>
                  <a:pt x="239241" y="446767"/>
                </a:cubicBezTo>
                <a:cubicBezTo>
                  <a:pt x="246413" y="412104"/>
                  <a:pt x="56361" y="29012"/>
                  <a:pt x="45603" y="2118"/>
                </a:cubicBezTo>
                <a:cubicBezTo>
                  <a:pt x="34845" y="-24776"/>
                  <a:pt x="111344" y="212490"/>
                  <a:pt x="178281" y="25671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5" name="フリーフォーム 664">
            <a:extLst>
              <a:ext uri="{FF2B5EF4-FFF2-40B4-BE49-F238E27FC236}">
                <a16:creationId xmlns:a16="http://schemas.microsoft.com/office/drawing/2014/main" id="{5383CA40-0135-5695-8B68-2B749659D24E}"/>
              </a:ext>
            </a:extLst>
          </p:cNvPr>
          <p:cNvSpPr/>
          <p:nvPr/>
        </p:nvSpPr>
        <p:spPr>
          <a:xfrm>
            <a:off x="3881868" y="1987899"/>
            <a:ext cx="416275" cy="977361"/>
          </a:xfrm>
          <a:custGeom>
            <a:avLst/>
            <a:gdLst>
              <a:gd name="connsiteX0" fmla="*/ 95251 w 416275"/>
              <a:gd name="connsiteY0" fmla="*/ 220057 h 977361"/>
              <a:gd name="connsiteX1" fmla="*/ 273051 w 416275"/>
              <a:gd name="connsiteY1" fmla="*/ 499457 h 977361"/>
              <a:gd name="connsiteX2" fmla="*/ 260351 w 416275"/>
              <a:gd name="connsiteY2" fmla="*/ 426432 h 977361"/>
              <a:gd name="connsiteX3" fmla="*/ 339726 w 416275"/>
              <a:gd name="connsiteY3" fmla="*/ 705832 h 977361"/>
              <a:gd name="connsiteX4" fmla="*/ 298451 w 416275"/>
              <a:gd name="connsiteY4" fmla="*/ 585182 h 977361"/>
              <a:gd name="connsiteX5" fmla="*/ 377826 w 416275"/>
              <a:gd name="connsiteY5" fmla="*/ 886807 h 977361"/>
              <a:gd name="connsiteX6" fmla="*/ 330201 w 416275"/>
              <a:gd name="connsiteY6" fmla="*/ 785207 h 977361"/>
              <a:gd name="connsiteX7" fmla="*/ 241301 w 416275"/>
              <a:gd name="connsiteY7" fmla="*/ 702657 h 977361"/>
              <a:gd name="connsiteX8" fmla="*/ 415926 w 416275"/>
              <a:gd name="connsiteY8" fmla="*/ 975707 h 977361"/>
              <a:gd name="connsiteX9" fmla="*/ 279401 w 416275"/>
              <a:gd name="connsiteY9" fmla="*/ 801082 h 977361"/>
              <a:gd name="connsiteX10" fmla="*/ 47626 w 416275"/>
              <a:gd name="connsiteY10" fmla="*/ 483582 h 977361"/>
              <a:gd name="connsiteX11" fmla="*/ 130176 w 416275"/>
              <a:gd name="connsiteY11" fmla="*/ 705832 h 977361"/>
              <a:gd name="connsiteX12" fmla="*/ 1 w 416275"/>
              <a:gd name="connsiteY12" fmla="*/ 4157 h 977361"/>
              <a:gd name="connsiteX13" fmla="*/ 127001 w 416275"/>
              <a:gd name="connsiteY13" fmla="*/ 407382 h 977361"/>
              <a:gd name="connsiteX14" fmla="*/ 95251 w 416275"/>
              <a:gd name="connsiteY14" fmla="*/ 220057 h 977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6275" h="977361">
                <a:moveTo>
                  <a:pt x="95251" y="220057"/>
                </a:moveTo>
                <a:cubicBezTo>
                  <a:pt x="119593" y="235403"/>
                  <a:pt x="245534" y="465061"/>
                  <a:pt x="273051" y="499457"/>
                </a:cubicBezTo>
                <a:cubicBezTo>
                  <a:pt x="300568" y="533853"/>
                  <a:pt x="249238" y="392036"/>
                  <a:pt x="260351" y="426432"/>
                </a:cubicBezTo>
                <a:cubicBezTo>
                  <a:pt x="271464" y="460828"/>
                  <a:pt x="333376" y="679374"/>
                  <a:pt x="339726" y="705832"/>
                </a:cubicBezTo>
                <a:cubicBezTo>
                  <a:pt x="346076" y="732290"/>
                  <a:pt x="292101" y="555020"/>
                  <a:pt x="298451" y="585182"/>
                </a:cubicBezTo>
                <a:cubicBezTo>
                  <a:pt x="304801" y="615344"/>
                  <a:pt x="372534" y="853470"/>
                  <a:pt x="377826" y="886807"/>
                </a:cubicBezTo>
                <a:cubicBezTo>
                  <a:pt x="383118" y="920144"/>
                  <a:pt x="352955" y="815899"/>
                  <a:pt x="330201" y="785207"/>
                </a:cubicBezTo>
                <a:cubicBezTo>
                  <a:pt x="307447" y="754515"/>
                  <a:pt x="227014" y="670907"/>
                  <a:pt x="241301" y="702657"/>
                </a:cubicBezTo>
                <a:cubicBezTo>
                  <a:pt x="255589" y="734407"/>
                  <a:pt x="409576" y="959303"/>
                  <a:pt x="415926" y="975707"/>
                </a:cubicBezTo>
                <a:cubicBezTo>
                  <a:pt x="422276" y="992111"/>
                  <a:pt x="340784" y="883103"/>
                  <a:pt x="279401" y="801082"/>
                </a:cubicBezTo>
                <a:cubicBezTo>
                  <a:pt x="218018" y="719061"/>
                  <a:pt x="72497" y="499457"/>
                  <a:pt x="47626" y="483582"/>
                </a:cubicBezTo>
                <a:cubicBezTo>
                  <a:pt x="22755" y="467707"/>
                  <a:pt x="138114" y="785736"/>
                  <a:pt x="130176" y="705832"/>
                </a:cubicBezTo>
                <a:cubicBezTo>
                  <a:pt x="122239" y="625928"/>
                  <a:pt x="530" y="53899"/>
                  <a:pt x="1" y="4157"/>
                </a:cubicBezTo>
                <a:cubicBezTo>
                  <a:pt x="-528" y="-45585"/>
                  <a:pt x="106893" y="366636"/>
                  <a:pt x="127001" y="407382"/>
                </a:cubicBezTo>
                <a:cubicBezTo>
                  <a:pt x="147109" y="448128"/>
                  <a:pt x="70909" y="204711"/>
                  <a:pt x="95251" y="22005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6" name="フリーフォーム 665">
            <a:extLst>
              <a:ext uri="{FF2B5EF4-FFF2-40B4-BE49-F238E27FC236}">
                <a16:creationId xmlns:a16="http://schemas.microsoft.com/office/drawing/2014/main" id="{6A83869E-6DF8-DB67-CE60-09C8791ECDCF}"/>
              </a:ext>
            </a:extLst>
          </p:cNvPr>
          <p:cNvSpPr/>
          <p:nvPr/>
        </p:nvSpPr>
        <p:spPr>
          <a:xfrm>
            <a:off x="4388751" y="2404453"/>
            <a:ext cx="639578" cy="81021"/>
          </a:xfrm>
          <a:custGeom>
            <a:avLst/>
            <a:gdLst>
              <a:gd name="connsiteX0" fmla="*/ 7468 w 639578"/>
              <a:gd name="connsiteY0" fmla="*/ 57503 h 81021"/>
              <a:gd name="connsiteX1" fmla="*/ 64618 w 639578"/>
              <a:gd name="connsiteY1" fmla="*/ 51153 h 81021"/>
              <a:gd name="connsiteX2" fmla="*/ 210668 w 639578"/>
              <a:gd name="connsiteY2" fmla="*/ 3528 h 81021"/>
              <a:gd name="connsiteX3" fmla="*/ 217018 w 639578"/>
              <a:gd name="connsiteY3" fmla="*/ 3528 h 81021"/>
              <a:gd name="connsiteX4" fmla="*/ 417043 w 639578"/>
              <a:gd name="connsiteY4" fmla="*/ 353 h 81021"/>
              <a:gd name="connsiteX5" fmla="*/ 385293 w 639578"/>
              <a:gd name="connsiteY5" fmla="*/ 13053 h 81021"/>
              <a:gd name="connsiteX6" fmla="*/ 461493 w 639578"/>
              <a:gd name="connsiteY6" fmla="*/ 16228 h 81021"/>
              <a:gd name="connsiteX7" fmla="*/ 636118 w 639578"/>
              <a:gd name="connsiteY7" fmla="*/ 76553 h 81021"/>
              <a:gd name="connsiteX8" fmla="*/ 582143 w 639578"/>
              <a:gd name="connsiteY8" fmla="*/ 76553 h 81021"/>
              <a:gd name="connsiteX9" fmla="*/ 210668 w 639578"/>
              <a:gd name="connsiteY9" fmla="*/ 67028 h 81021"/>
              <a:gd name="connsiteX10" fmla="*/ 401168 w 639578"/>
              <a:gd name="connsiteY10" fmla="*/ 47978 h 81021"/>
              <a:gd name="connsiteX11" fmla="*/ 143993 w 639578"/>
              <a:gd name="connsiteY11" fmla="*/ 60678 h 81021"/>
              <a:gd name="connsiteX12" fmla="*/ 115418 w 639578"/>
              <a:gd name="connsiteY12" fmla="*/ 60678 h 81021"/>
              <a:gd name="connsiteX13" fmla="*/ 223368 w 639578"/>
              <a:gd name="connsiteY13" fmla="*/ 28928 h 81021"/>
              <a:gd name="connsiteX14" fmla="*/ 7468 w 639578"/>
              <a:gd name="connsiteY14" fmla="*/ 57503 h 8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9578" h="81021">
                <a:moveTo>
                  <a:pt x="7468" y="57503"/>
                </a:moveTo>
                <a:cubicBezTo>
                  <a:pt x="-18990" y="61207"/>
                  <a:pt x="30751" y="60149"/>
                  <a:pt x="64618" y="51153"/>
                </a:cubicBezTo>
                <a:cubicBezTo>
                  <a:pt x="98485" y="42157"/>
                  <a:pt x="210668" y="3528"/>
                  <a:pt x="210668" y="3528"/>
                </a:cubicBezTo>
                <a:cubicBezTo>
                  <a:pt x="236068" y="-4409"/>
                  <a:pt x="217018" y="3528"/>
                  <a:pt x="217018" y="3528"/>
                </a:cubicBezTo>
                <a:cubicBezTo>
                  <a:pt x="251414" y="2999"/>
                  <a:pt x="388997" y="-1234"/>
                  <a:pt x="417043" y="353"/>
                </a:cubicBezTo>
                <a:cubicBezTo>
                  <a:pt x="445089" y="1940"/>
                  <a:pt x="377885" y="10407"/>
                  <a:pt x="385293" y="13053"/>
                </a:cubicBezTo>
                <a:cubicBezTo>
                  <a:pt x="392701" y="15699"/>
                  <a:pt x="419689" y="5645"/>
                  <a:pt x="461493" y="16228"/>
                </a:cubicBezTo>
                <a:cubicBezTo>
                  <a:pt x="503297" y="26811"/>
                  <a:pt x="616010" y="66499"/>
                  <a:pt x="636118" y="76553"/>
                </a:cubicBezTo>
                <a:cubicBezTo>
                  <a:pt x="656226" y="86607"/>
                  <a:pt x="582143" y="76553"/>
                  <a:pt x="582143" y="76553"/>
                </a:cubicBezTo>
                <a:cubicBezTo>
                  <a:pt x="511235" y="74966"/>
                  <a:pt x="240831" y="71791"/>
                  <a:pt x="210668" y="67028"/>
                </a:cubicBezTo>
                <a:cubicBezTo>
                  <a:pt x="180506" y="62266"/>
                  <a:pt x="412280" y="49036"/>
                  <a:pt x="401168" y="47978"/>
                </a:cubicBezTo>
                <a:cubicBezTo>
                  <a:pt x="390056" y="46920"/>
                  <a:pt x="191618" y="58561"/>
                  <a:pt x="143993" y="60678"/>
                </a:cubicBezTo>
                <a:cubicBezTo>
                  <a:pt x="96368" y="62795"/>
                  <a:pt x="102189" y="65970"/>
                  <a:pt x="115418" y="60678"/>
                </a:cubicBezTo>
                <a:cubicBezTo>
                  <a:pt x="128647" y="55386"/>
                  <a:pt x="235539" y="27341"/>
                  <a:pt x="223368" y="28928"/>
                </a:cubicBezTo>
                <a:lnTo>
                  <a:pt x="7468" y="57503"/>
                </a:lnTo>
                <a:close/>
              </a:path>
            </a:pathLst>
          </a:cu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7" name="フリーフォーム 666">
            <a:extLst>
              <a:ext uri="{FF2B5EF4-FFF2-40B4-BE49-F238E27FC236}">
                <a16:creationId xmlns:a16="http://schemas.microsoft.com/office/drawing/2014/main" id="{D5196B2E-769E-6A70-7D3E-D9730CE338CE}"/>
              </a:ext>
            </a:extLst>
          </p:cNvPr>
          <p:cNvSpPr/>
          <p:nvPr/>
        </p:nvSpPr>
        <p:spPr>
          <a:xfrm>
            <a:off x="4450194" y="2441060"/>
            <a:ext cx="550388" cy="106926"/>
          </a:xfrm>
          <a:custGeom>
            <a:avLst/>
            <a:gdLst>
              <a:gd name="connsiteX0" fmla="*/ 0 w 550388"/>
              <a:gd name="connsiteY0" fmla="*/ 36771 h 106926"/>
              <a:gd name="connsiteX1" fmla="*/ 361950 w 550388"/>
              <a:gd name="connsiteY1" fmla="*/ 8196 h 106926"/>
              <a:gd name="connsiteX2" fmla="*/ 314325 w 550388"/>
              <a:gd name="connsiteY2" fmla="*/ 1846 h 106926"/>
              <a:gd name="connsiteX3" fmla="*/ 520700 w 550388"/>
              <a:gd name="connsiteY3" fmla="*/ 36771 h 106926"/>
              <a:gd name="connsiteX4" fmla="*/ 457200 w 550388"/>
              <a:gd name="connsiteY4" fmla="*/ 36771 h 106926"/>
              <a:gd name="connsiteX5" fmla="*/ 549275 w 550388"/>
              <a:gd name="connsiteY5" fmla="*/ 52646 h 106926"/>
              <a:gd name="connsiteX6" fmla="*/ 381000 w 550388"/>
              <a:gd name="connsiteY6" fmla="*/ 93921 h 106926"/>
              <a:gd name="connsiteX7" fmla="*/ 425450 w 550388"/>
              <a:gd name="connsiteY7" fmla="*/ 93921 h 106926"/>
              <a:gd name="connsiteX8" fmla="*/ 209550 w 550388"/>
              <a:gd name="connsiteY8" fmla="*/ 106621 h 106926"/>
              <a:gd name="connsiteX9" fmla="*/ 279400 w 550388"/>
              <a:gd name="connsiteY9" fmla="*/ 100271 h 106926"/>
              <a:gd name="connsiteX10" fmla="*/ 133350 w 550388"/>
              <a:gd name="connsiteY10" fmla="*/ 71696 h 106926"/>
              <a:gd name="connsiteX11" fmla="*/ 0 w 550388"/>
              <a:gd name="connsiteY11" fmla="*/ 36771 h 10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388" h="106926">
                <a:moveTo>
                  <a:pt x="0" y="36771"/>
                </a:moveTo>
                <a:lnTo>
                  <a:pt x="361950" y="8196"/>
                </a:lnTo>
                <a:cubicBezTo>
                  <a:pt x="414337" y="2375"/>
                  <a:pt x="287867" y="-2916"/>
                  <a:pt x="314325" y="1846"/>
                </a:cubicBezTo>
                <a:cubicBezTo>
                  <a:pt x="340783" y="6608"/>
                  <a:pt x="496887" y="30950"/>
                  <a:pt x="520700" y="36771"/>
                </a:cubicBezTo>
                <a:cubicBezTo>
                  <a:pt x="544513" y="42592"/>
                  <a:pt x="452438" y="34125"/>
                  <a:pt x="457200" y="36771"/>
                </a:cubicBezTo>
                <a:cubicBezTo>
                  <a:pt x="461962" y="39417"/>
                  <a:pt x="561975" y="43121"/>
                  <a:pt x="549275" y="52646"/>
                </a:cubicBezTo>
                <a:cubicBezTo>
                  <a:pt x="536575" y="62171"/>
                  <a:pt x="401637" y="87042"/>
                  <a:pt x="381000" y="93921"/>
                </a:cubicBezTo>
                <a:cubicBezTo>
                  <a:pt x="360363" y="100800"/>
                  <a:pt x="454025" y="91804"/>
                  <a:pt x="425450" y="93921"/>
                </a:cubicBezTo>
                <a:cubicBezTo>
                  <a:pt x="396875" y="96038"/>
                  <a:pt x="233892" y="105563"/>
                  <a:pt x="209550" y="106621"/>
                </a:cubicBezTo>
                <a:cubicBezTo>
                  <a:pt x="185208" y="107679"/>
                  <a:pt x="292100" y="106092"/>
                  <a:pt x="279400" y="100271"/>
                </a:cubicBezTo>
                <a:cubicBezTo>
                  <a:pt x="266700" y="94450"/>
                  <a:pt x="133350" y="71696"/>
                  <a:pt x="133350" y="71696"/>
                </a:cubicBezTo>
                <a:lnTo>
                  <a:pt x="0" y="36771"/>
                </a:lnTo>
                <a:close/>
              </a:path>
            </a:pathLst>
          </a:cu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8" name="フリーフォーム 667">
            <a:extLst>
              <a:ext uri="{FF2B5EF4-FFF2-40B4-BE49-F238E27FC236}">
                <a16:creationId xmlns:a16="http://schemas.microsoft.com/office/drawing/2014/main" id="{EE67D6EC-3D34-DCE6-BD08-D8660DCD39E7}"/>
              </a:ext>
            </a:extLst>
          </p:cNvPr>
          <p:cNvSpPr/>
          <p:nvPr/>
        </p:nvSpPr>
        <p:spPr>
          <a:xfrm>
            <a:off x="5145461" y="1463705"/>
            <a:ext cx="231866" cy="287087"/>
          </a:xfrm>
          <a:custGeom>
            <a:avLst/>
            <a:gdLst>
              <a:gd name="connsiteX0" fmla="*/ 165158 w 231866"/>
              <a:gd name="connsiteY0" fmla="*/ 1301 h 287087"/>
              <a:gd name="connsiteX1" fmla="*/ 231833 w 231866"/>
              <a:gd name="connsiteY1" fmla="*/ 261651 h 287087"/>
              <a:gd name="connsiteX2" fmla="*/ 171508 w 231866"/>
              <a:gd name="connsiteY2" fmla="*/ 274351 h 287087"/>
              <a:gd name="connsiteX3" fmla="*/ 6408 w 231866"/>
              <a:gd name="connsiteY3" fmla="*/ 236251 h 287087"/>
              <a:gd name="connsiteX4" fmla="*/ 104833 w 231866"/>
              <a:gd name="connsiteY4" fmla="*/ 223551 h 287087"/>
              <a:gd name="connsiteX5" fmla="*/ 58 w 231866"/>
              <a:gd name="connsiteY5" fmla="*/ 217201 h 287087"/>
              <a:gd name="connsiteX6" fmla="*/ 88958 w 231866"/>
              <a:gd name="connsiteY6" fmla="*/ 198151 h 287087"/>
              <a:gd name="connsiteX7" fmla="*/ 19108 w 231866"/>
              <a:gd name="connsiteY7" fmla="*/ 182276 h 287087"/>
              <a:gd name="connsiteX8" fmla="*/ 181033 w 231866"/>
              <a:gd name="connsiteY8" fmla="*/ 169576 h 287087"/>
              <a:gd name="connsiteX9" fmla="*/ 158808 w 231866"/>
              <a:gd name="connsiteY9" fmla="*/ 115601 h 287087"/>
              <a:gd name="connsiteX10" fmla="*/ 222308 w 231866"/>
              <a:gd name="connsiteY10" fmla="*/ 245776 h 287087"/>
              <a:gd name="connsiteX11" fmla="*/ 203258 w 231866"/>
              <a:gd name="connsiteY11" fmla="*/ 163226 h 287087"/>
              <a:gd name="connsiteX12" fmla="*/ 165158 w 231866"/>
              <a:gd name="connsiteY12" fmla="*/ 1301 h 28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1866" h="287087">
                <a:moveTo>
                  <a:pt x="165158" y="1301"/>
                </a:moveTo>
                <a:cubicBezTo>
                  <a:pt x="169921" y="17705"/>
                  <a:pt x="230775" y="216143"/>
                  <a:pt x="231833" y="261651"/>
                </a:cubicBezTo>
                <a:cubicBezTo>
                  <a:pt x="232891" y="307159"/>
                  <a:pt x="209079" y="278584"/>
                  <a:pt x="171508" y="274351"/>
                </a:cubicBezTo>
                <a:cubicBezTo>
                  <a:pt x="133937" y="270118"/>
                  <a:pt x="17520" y="244718"/>
                  <a:pt x="6408" y="236251"/>
                </a:cubicBezTo>
                <a:cubicBezTo>
                  <a:pt x="-4704" y="227784"/>
                  <a:pt x="105891" y="226726"/>
                  <a:pt x="104833" y="223551"/>
                </a:cubicBezTo>
                <a:cubicBezTo>
                  <a:pt x="103775" y="220376"/>
                  <a:pt x="2704" y="221434"/>
                  <a:pt x="58" y="217201"/>
                </a:cubicBezTo>
                <a:cubicBezTo>
                  <a:pt x="-2588" y="212968"/>
                  <a:pt x="85783" y="203972"/>
                  <a:pt x="88958" y="198151"/>
                </a:cubicBezTo>
                <a:cubicBezTo>
                  <a:pt x="92133" y="192330"/>
                  <a:pt x="3762" y="187039"/>
                  <a:pt x="19108" y="182276"/>
                </a:cubicBezTo>
                <a:cubicBezTo>
                  <a:pt x="34454" y="177513"/>
                  <a:pt x="157750" y="180688"/>
                  <a:pt x="181033" y="169576"/>
                </a:cubicBezTo>
                <a:cubicBezTo>
                  <a:pt x="204316" y="158464"/>
                  <a:pt x="151929" y="102901"/>
                  <a:pt x="158808" y="115601"/>
                </a:cubicBezTo>
                <a:cubicBezTo>
                  <a:pt x="165687" y="128301"/>
                  <a:pt x="214900" y="237839"/>
                  <a:pt x="222308" y="245776"/>
                </a:cubicBezTo>
                <a:cubicBezTo>
                  <a:pt x="229716" y="253714"/>
                  <a:pt x="211195" y="198151"/>
                  <a:pt x="203258" y="163226"/>
                </a:cubicBezTo>
                <a:cubicBezTo>
                  <a:pt x="195321" y="128301"/>
                  <a:pt x="160395" y="-15103"/>
                  <a:pt x="165158" y="130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9" name="フリーフォーム 668">
            <a:extLst>
              <a:ext uri="{FF2B5EF4-FFF2-40B4-BE49-F238E27FC236}">
                <a16:creationId xmlns:a16="http://schemas.microsoft.com/office/drawing/2014/main" id="{177D823A-D2B2-6849-A489-F8F06D40A901}"/>
              </a:ext>
            </a:extLst>
          </p:cNvPr>
          <p:cNvSpPr/>
          <p:nvPr/>
        </p:nvSpPr>
        <p:spPr>
          <a:xfrm>
            <a:off x="5113166" y="1973002"/>
            <a:ext cx="293522" cy="548502"/>
          </a:xfrm>
          <a:custGeom>
            <a:avLst/>
            <a:gdLst>
              <a:gd name="connsiteX0" fmla="*/ 283178 w 293522"/>
              <a:gd name="connsiteY0" fmla="*/ 4 h 548502"/>
              <a:gd name="connsiteX1" fmla="*/ 32353 w 293522"/>
              <a:gd name="connsiteY1" fmla="*/ 225429 h 548502"/>
              <a:gd name="connsiteX2" fmla="*/ 172053 w 293522"/>
              <a:gd name="connsiteY2" fmla="*/ 149229 h 548502"/>
              <a:gd name="connsiteX3" fmla="*/ 172053 w 293522"/>
              <a:gd name="connsiteY3" fmla="*/ 168279 h 548502"/>
              <a:gd name="connsiteX4" fmla="*/ 219678 w 293522"/>
              <a:gd name="connsiteY4" fmla="*/ 142879 h 548502"/>
              <a:gd name="connsiteX5" fmla="*/ 143478 w 293522"/>
              <a:gd name="connsiteY5" fmla="*/ 247654 h 548502"/>
              <a:gd name="connsiteX6" fmla="*/ 187928 w 293522"/>
              <a:gd name="connsiteY6" fmla="*/ 374654 h 548502"/>
              <a:gd name="connsiteX7" fmla="*/ 603 w 293522"/>
              <a:gd name="connsiteY7" fmla="*/ 361954 h 548502"/>
              <a:gd name="connsiteX8" fmla="*/ 130778 w 293522"/>
              <a:gd name="connsiteY8" fmla="*/ 377829 h 548502"/>
              <a:gd name="connsiteX9" fmla="*/ 203803 w 293522"/>
              <a:gd name="connsiteY9" fmla="*/ 412754 h 548502"/>
              <a:gd name="connsiteX10" fmla="*/ 165703 w 293522"/>
              <a:gd name="connsiteY10" fmla="*/ 539754 h 548502"/>
              <a:gd name="connsiteX11" fmla="*/ 264128 w 293522"/>
              <a:gd name="connsiteY11" fmla="*/ 139704 h 548502"/>
              <a:gd name="connsiteX12" fmla="*/ 248253 w 293522"/>
              <a:gd name="connsiteY12" fmla="*/ 219079 h 548502"/>
              <a:gd name="connsiteX13" fmla="*/ 283178 w 293522"/>
              <a:gd name="connsiteY13" fmla="*/ 4 h 548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3522" h="548502">
                <a:moveTo>
                  <a:pt x="283178" y="4"/>
                </a:moveTo>
                <a:cubicBezTo>
                  <a:pt x="247195" y="1062"/>
                  <a:pt x="50874" y="200558"/>
                  <a:pt x="32353" y="225429"/>
                </a:cubicBezTo>
                <a:cubicBezTo>
                  <a:pt x="13832" y="250300"/>
                  <a:pt x="148770" y="158754"/>
                  <a:pt x="172053" y="149229"/>
                </a:cubicBezTo>
                <a:cubicBezTo>
                  <a:pt x="195336" y="139704"/>
                  <a:pt x="164116" y="169337"/>
                  <a:pt x="172053" y="168279"/>
                </a:cubicBezTo>
                <a:cubicBezTo>
                  <a:pt x="179990" y="167221"/>
                  <a:pt x="224440" y="129650"/>
                  <a:pt x="219678" y="142879"/>
                </a:cubicBezTo>
                <a:cubicBezTo>
                  <a:pt x="214916" y="156108"/>
                  <a:pt x="148770" y="209025"/>
                  <a:pt x="143478" y="247654"/>
                </a:cubicBezTo>
                <a:cubicBezTo>
                  <a:pt x="138186" y="286283"/>
                  <a:pt x="211740" y="355604"/>
                  <a:pt x="187928" y="374654"/>
                </a:cubicBezTo>
                <a:cubicBezTo>
                  <a:pt x="164116" y="393704"/>
                  <a:pt x="10128" y="361425"/>
                  <a:pt x="603" y="361954"/>
                </a:cubicBezTo>
                <a:cubicBezTo>
                  <a:pt x="-8922" y="362483"/>
                  <a:pt x="96911" y="369362"/>
                  <a:pt x="130778" y="377829"/>
                </a:cubicBezTo>
                <a:cubicBezTo>
                  <a:pt x="164645" y="386296"/>
                  <a:pt x="197982" y="385766"/>
                  <a:pt x="203803" y="412754"/>
                </a:cubicBezTo>
                <a:cubicBezTo>
                  <a:pt x="209624" y="439742"/>
                  <a:pt x="155649" y="585262"/>
                  <a:pt x="165703" y="539754"/>
                </a:cubicBezTo>
                <a:cubicBezTo>
                  <a:pt x="175757" y="494246"/>
                  <a:pt x="250370" y="193150"/>
                  <a:pt x="264128" y="139704"/>
                </a:cubicBezTo>
                <a:cubicBezTo>
                  <a:pt x="277886" y="86258"/>
                  <a:pt x="246666" y="238658"/>
                  <a:pt x="248253" y="219079"/>
                </a:cubicBezTo>
                <a:cubicBezTo>
                  <a:pt x="249840" y="199500"/>
                  <a:pt x="319161" y="-1054"/>
                  <a:pt x="283178" y="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0" name="フリーフォーム 669">
            <a:extLst>
              <a:ext uri="{FF2B5EF4-FFF2-40B4-BE49-F238E27FC236}">
                <a16:creationId xmlns:a16="http://schemas.microsoft.com/office/drawing/2014/main" id="{1816C730-CAC5-0C85-2EF8-BA49FCB04425}"/>
              </a:ext>
            </a:extLst>
          </p:cNvPr>
          <p:cNvSpPr/>
          <p:nvPr/>
        </p:nvSpPr>
        <p:spPr>
          <a:xfrm>
            <a:off x="5071966" y="1730229"/>
            <a:ext cx="339268" cy="357090"/>
          </a:xfrm>
          <a:custGeom>
            <a:avLst/>
            <a:gdLst>
              <a:gd name="connsiteX0" fmla="*/ 528 w 339268"/>
              <a:gd name="connsiteY0" fmla="*/ 74502 h 357090"/>
              <a:gd name="connsiteX1" fmla="*/ 324378 w 339268"/>
              <a:gd name="connsiteY1" fmla="*/ 1477 h 357090"/>
              <a:gd name="connsiteX2" fmla="*/ 289453 w 339268"/>
              <a:gd name="connsiteY2" fmla="*/ 39577 h 357090"/>
              <a:gd name="connsiteX3" fmla="*/ 330728 w 339268"/>
              <a:gd name="connsiteY3" fmla="*/ 198327 h 357090"/>
              <a:gd name="connsiteX4" fmla="*/ 324378 w 339268"/>
              <a:gd name="connsiteY4" fmla="*/ 172927 h 357090"/>
              <a:gd name="connsiteX5" fmla="*/ 248178 w 339268"/>
              <a:gd name="connsiteY5" fmla="*/ 357077 h 357090"/>
              <a:gd name="connsiteX6" fmla="*/ 257703 w 339268"/>
              <a:gd name="connsiteY6" fmla="*/ 182452 h 357090"/>
              <a:gd name="connsiteX7" fmla="*/ 528 w 339268"/>
              <a:gd name="connsiteY7" fmla="*/ 150702 h 357090"/>
              <a:gd name="connsiteX8" fmla="*/ 241828 w 339268"/>
              <a:gd name="connsiteY8" fmla="*/ 118952 h 357090"/>
              <a:gd name="connsiteX9" fmla="*/ 528 w 339268"/>
              <a:gd name="connsiteY9" fmla="*/ 74502 h 35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9268" h="357090">
                <a:moveTo>
                  <a:pt x="528" y="74502"/>
                </a:moveTo>
                <a:cubicBezTo>
                  <a:pt x="14286" y="54923"/>
                  <a:pt x="276224" y="7298"/>
                  <a:pt x="324378" y="1477"/>
                </a:cubicBezTo>
                <a:cubicBezTo>
                  <a:pt x="372532" y="-4344"/>
                  <a:pt x="288395" y="6769"/>
                  <a:pt x="289453" y="39577"/>
                </a:cubicBezTo>
                <a:cubicBezTo>
                  <a:pt x="290511" y="72385"/>
                  <a:pt x="324907" y="176102"/>
                  <a:pt x="330728" y="198327"/>
                </a:cubicBezTo>
                <a:cubicBezTo>
                  <a:pt x="336549" y="220552"/>
                  <a:pt x="338136" y="146469"/>
                  <a:pt x="324378" y="172927"/>
                </a:cubicBezTo>
                <a:cubicBezTo>
                  <a:pt x="310620" y="199385"/>
                  <a:pt x="259290" y="355490"/>
                  <a:pt x="248178" y="357077"/>
                </a:cubicBezTo>
                <a:cubicBezTo>
                  <a:pt x="237066" y="358664"/>
                  <a:pt x="298978" y="216848"/>
                  <a:pt x="257703" y="182452"/>
                </a:cubicBezTo>
                <a:cubicBezTo>
                  <a:pt x="216428" y="148056"/>
                  <a:pt x="3174" y="161285"/>
                  <a:pt x="528" y="150702"/>
                </a:cubicBezTo>
                <a:cubicBezTo>
                  <a:pt x="-2118" y="140119"/>
                  <a:pt x="237595" y="131652"/>
                  <a:pt x="241828" y="118952"/>
                </a:cubicBezTo>
                <a:cubicBezTo>
                  <a:pt x="246061" y="106252"/>
                  <a:pt x="-13230" y="94081"/>
                  <a:pt x="528" y="7450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1" name="フリーフォーム 670">
            <a:extLst>
              <a:ext uri="{FF2B5EF4-FFF2-40B4-BE49-F238E27FC236}">
                <a16:creationId xmlns:a16="http://schemas.microsoft.com/office/drawing/2014/main" id="{A598EB42-6A3B-74E5-7442-D85484AE0EEA}"/>
              </a:ext>
            </a:extLst>
          </p:cNvPr>
          <p:cNvSpPr/>
          <p:nvPr/>
        </p:nvSpPr>
        <p:spPr>
          <a:xfrm>
            <a:off x="4488160" y="2140676"/>
            <a:ext cx="163569" cy="60989"/>
          </a:xfrm>
          <a:custGeom>
            <a:avLst/>
            <a:gdLst>
              <a:gd name="connsiteX0" fmla="*/ 41409 w 163569"/>
              <a:gd name="connsiteY0" fmla="*/ 16480 h 60989"/>
              <a:gd name="connsiteX1" fmla="*/ 114434 w 163569"/>
              <a:gd name="connsiteY1" fmla="*/ 605 h 60989"/>
              <a:gd name="connsiteX2" fmla="*/ 158884 w 163569"/>
              <a:gd name="connsiteY2" fmla="*/ 38705 h 60989"/>
              <a:gd name="connsiteX3" fmla="*/ 134 w 163569"/>
              <a:gd name="connsiteY3" fmla="*/ 60930 h 60989"/>
              <a:gd name="connsiteX4" fmla="*/ 130309 w 163569"/>
              <a:gd name="connsiteY4" fmla="*/ 32355 h 60989"/>
              <a:gd name="connsiteX5" fmla="*/ 41409 w 163569"/>
              <a:gd name="connsiteY5" fmla="*/ 16480 h 6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569" h="60989">
                <a:moveTo>
                  <a:pt x="41409" y="16480"/>
                </a:moveTo>
                <a:cubicBezTo>
                  <a:pt x="38763" y="11188"/>
                  <a:pt x="94855" y="-3099"/>
                  <a:pt x="114434" y="605"/>
                </a:cubicBezTo>
                <a:cubicBezTo>
                  <a:pt x="134013" y="4309"/>
                  <a:pt x="177934" y="28651"/>
                  <a:pt x="158884" y="38705"/>
                </a:cubicBezTo>
                <a:cubicBezTo>
                  <a:pt x="139834" y="48759"/>
                  <a:pt x="4896" y="61988"/>
                  <a:pt x="134" y="60930"/>
                </a:cubicBezTo>
                <a:cubicBezTo>
                  <a:pt x="-4628" y="59872"/>
                  <a:pt x="118667" y="38176"/>
                  <a:pt x="130309" y="32355"/>
                </a:cubicBezTo>
                <a:cubicBezTo>
                  <a:pt x="141951" y="26534"/>
                  <a:pt x="44055" y="21772"/>
                  <a:pt x="41409" y="1648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2" name="フリーフォーム 671">
            <a:extLst>
              <a:ext uri="{FF2B5EF4-FFF2-40B4-BE49-F238E27FC236}">
                <a16:creationId xmlns:a16="http://schemas.microsoft.com/office/drawing/2014/main" id="{3601DB6B-F23B-108C-9B3D-131485F5F25C}"/>
              </a:ext>
            </a:extLst>
          </p:cNvPr>
          <p:cNvSpPr/>
          <p:nvPr/>
        </p:nvSpPr>
        <p:spPr>
          <a:xfrm>
            <a:off x="4738427" y="2144191"/>
            <a:ext cx="150011" cy="38570"/>
          </a:xfrm>
          <a:custGeom>
            <a:avLst/>
            <a:gdLst>
              <a:gd name="connsiteX0" fmla="*/ 692 w 150011"/>
              <a:gd name="connsiteY0" fmla="*/ 19315 h 38570"/>
              <a:gd name="connsiteX1" fmla="*/ 76892 w 150011"/>
              <a:gd name="connsiteY1" fmla="*/ 265 h 38570"/>
              <a:gd name="connsiteX2" fmla="*/ 130867 w 150011"/>
              <a:gd name="connsiteY2" fmla="*/ 9790 h 38570"/>
              <a:gd name="connsiteX3" fmla="*/ 149917 w 150011"/>
              <a:gd name="connsiteY3" fmla="*/ 32015 h 38570"/>
              <a:gd name="connsiteX4" fmla="*/ 124517 w 150011"/>
              <a:gd name="connsiteY4" fmla="*/ 38365 h 38570"/>
              <a:gd name="connsiteX5" fmla="*/ 692 w 150011"/>
              <a:gd name="connsiteY5" fmla="*/ 19315 h 3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011" h="38570">
                <a:moveTo>
                  <a:pt x="692" y="19315"/>
                </a:moveTo>
                <a:cubicBezTo>
                  <a:pt x="-7245" y="12965"/>
                  <a:pt x="55196" y="1852"/>
                  <a:pt x="76892" y="265"/>
                </a:cubicBezTo>
                <a:cubicBezTo>
                  <a:pt x="98588" y="-1322"/>
                  <a:pt x="118696" y="4498"/>
                  <a:pt x="130867" y="9790"/>
                </a:cubicBezTo>
                <a:cubicBezTo>
                  <a:pt x="143038" y="15082"/>
                  <a:pt x="150975" y="27253"/>
                  <a:pt x="149917" y="32015"/>
                </a:cubicBezTo>
                <a:cubicBezTo>
                  <a:pt x="148859" y="36777"/>
                  <a:pt x="144625" y="36248"/>
                  <a:pt x="124517" y="38365"/>
                </a:cubicBezTo>
                <a:cubicBezTo>
                  <a:pt x="104409" y="40482"/>
                  <a:pt x="8629" y="25665"/>
                  <a:pt x="692" y="1931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3" name="フリーフォーム 672">
            <a:extLst>
              <a:ext uri="{FF2B5EF4-FFF2-40B4-BE49-F238E27FC236}">
                <a16:creationId xmlns:a16="http://schemas.microsoft.com/office/drawing/2014/main" id="{DDB2B858-385A-D130-3C66-F2EBBACB325B}"/>
              </a:ext>
            </a:extLst>
          </p:cNvPr>
          <p:cNvSpPr/>
          <p:nvPr/>
        </p:nvSpPr>
        <p:spPr>
          <a:xfrm>
            <a:off x="5106545" y="1714878"/>
            <a:ext cx="291102" cy="913593"/>
          </a:xfrm>
          <a:custGeom>
            <a:avLst/>
            <a:gdLst>
              <a:gd name="connsiteX0" fmla="*/ 199248 w 291102"/>
              <a:gd name="connsiteY0" fmla="*/ 355327 h 913593"/>
              <a:gd name="connsiteX1" fmla="*/ 1183 w 291102"/>
              <a:gd name="connsiteY1" fmla="*/ 484069 h 913593"/>
              <a:gd name="connsiteX2" fmla="*/ 113420 w 291102"/>
              <a:gd name="connsiteY2" fmla="*/ 454359 h 913593"/>
              <a:gd name="connsiteX3" fmla="*/ 40796 w 291102"/>
              <a:gd name="connsiteY3" fmla="*/ 523682 h 913593"/>
              <a:gd name="connsiteX4" fmla="*/ 80409 w 291102"/>
              <a:gd name="connsiteY4" fmla="*/ 533585 h 913593"/>
              <a:gd name="connsiteX5" fmla="*/ 40796 w 291102"/>
              <a:gd name="connsiteY5" fmla="*/ 579800 h 913593"/>
              <a:gd name="connsiteX6" fmla="*/ 93614 w 291102"/>
              <a:gd name="connsiteY6" fmla="*/ 589703 h 913593"/>
              <a:gd name="connsiteX7" fmla="*/ 17689 w 291102"/>
              <a:gd name="connsiteY7" fmla="*/ 639220 h 913593"/>
              <a:gd name="connsiteX8" fmla="*/ 73807 w 291102"/>
              <a:gd name="connsiteY8" fmla="*/ 857091 h 913593"/>
              <a:gd name="connsiteX9" fmla="*/ 14388 w 291102"/>
              <a:gd name="connsiteY9" fmla="*/ 685435 h 913593"/>
              <a:gd name="connsiteX10" fmla="*/ 126625 w 291102"/>
              <a:gd name="connsiteY10" fmla="*/ 913210 h 913593"/>
              <a:gd name="connsiteX11" fmla="*/ 100216 w 291102"/>
              <a:gd name="connsiteY11" fmla="*/ 619413 h 913593"/>
              <a:gd name="connsiteX12" fmla="*/ 139829 w 291102"/>
              <a:gd name="connsiteY12" fmla="*/ 883500 h 913593"/>
              <a:gd name="connsiteX13" fmla="*/ 265270 w 291102"/>
              <a:gd name="connsiteY13" fmla="*/ 487370 h 913593"/>
              <a:gd name="connsiteX14" fmla="*/ 192646 w 291102"/>
              <a:gd name="connsiteY14" fmla="*/ 744854 h 913593"/>
              <a:gd name="connsiteX15" fmla="*/ 281776 w 291102"/>
              <a:gd name="connsiteY15" fmla="*/ 12014 h 913593"/>
              <a:gd name="connsiteX16" fmla="*/ 288378 w 291102"/>
              <a:gd name="connsiteY16" fmla="*/ 276101 h 913593"/>
              <a:gd name="connsiteX17" fmla="*/ 281776 w 291102"/>
              <a:gd name="connsiteY17" fmla="*/ 97842 h 913593"/>
              <a:gd name="connsiteX18" fmla="*/ 199248 w 291102"/>
              <a:gd name="connsiteY18" fmla="*/ 355327 h 91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1102" h="913593">
                <a:moveTo>
                  <a:pt x="199248" y="355327"/>
                </a:moveTo>
                <a:cubicBezTo>
                  <a:pt x="152483" y="419698"/>
                  <a:pt x="15488" y="467564"/>
                  <a:pt x="1183" y="484069"/>
                </a:cubicBezTo>
                <a:cubicBezTo>
                  <a:pt x="-13122" y="500574"/>
                  <a:pt x="106818" y="447757"/>
                  <a:pt x="113420" y="454359"/>
                </a:cubicBezTo>
                <a:cubicBezTo>
                  <a:pt x="120022" y="460961"/>
                  <a:pt x="46298" y="510478"/>
                  <a:pt x="40796" y="523682"/>
                </a:cubicBezTo>
                <a:cubicBezTo>
                  <a:pt x="35294" y="536886"/>
                  <a:pt x="80409" y="524232"/>
                  <a:pt x="80409" y="533585"/>
                </a:cubicBezTo>
                <a:cubicBezTo>
                  <a:pt x="80409" y="542938"/>
                  <a:pt x="38595" y="570447"/>
                  <a:pt x="40796" y="579800"/>
                </a:cubicBezTo>
                <a:cubicBezTo>
                  <a:pt x="42997" y="589153"/>
                  <a:pt x="97465" y="579800"/>
                  <a:pt x="93614" y="589703"/>
                </a:cubicBezTo>
                <a:cubicBezTo>
                  <a:pt x="89763" y="599606"/>
                  <a:pt x="20990" y="594655"/>
                  <a:pt x="17689" y="639220"/>
                </a:cubicBezTo>
                <a:cubicBezTo>
                  <a:pt x="14388" y="683785"/>
                  <a:pt x="74357" y="849389"/>
                  <a:pt x="73807" y="857091"/>
                </a:cubicBezTo>
                <a:cubicBezTo>
                  <a:pt x="73257" y="864793"/>
                  <a:pt x="5585" y="676082"/>
                  <a:pt x="14388" y="685435"/>
                </a:cubicBezTo>
                <a:cubicBezTo>
                  <a:pt x="23191" y="694788"/>
                  <a:pt x="112320" y="924214"/>
                  <a:pt x="126625" y="913210"/>
                </a:cubicBezTo>
                <a:cubicBezTo>
                  <a:pt x="140930" y="902206"/>
                  <a:pt x="98015" y="624365"/>
                  <a:pt x="100216" y="619413"/>
                </a:cubicBezTo>
                <a:cubicBezTo>
                  <a:pt x="102417" y="614461"/>
                  <a:pt x="112320" y="905507"/>
                  <a:pt x="139829" y="883500"/>
                </a:cubicBezTo>
                <a:cubicBezTo>
                  <a:pt x="167338" y="861493"/>
                  <a:pt x="256467" y="510478"/>
                  <a:pt x="265270" y="487370"/>
                </a:cubicBezTo>
                <a:cubicBezTo>
                  <a:pt x="274073" y="464262"/>
                  <a:pt x="189895" y="824080"/>
                  <a:pt x="192646" y="744854"/>
                </a:cubicBezTo>
                <a:cubicBezTo>
                  <a:pt x="195397" y="665628"/>
                  <a:pt x="265821" y="90139"/>
                  <a:pt x="281776" y="12014"/>
                </a:cubicBezTo>
                <a:cubicBezTo>
                  <a:pt x="297731" y="-66112"/>
                  <a:pt x="288378" y="261796"/>
                  <a:pt x="288378" y="276101"/>
                </a:cubicBezTo>
                <a:cubicBezTo>
                  <a:pt x="288378" y="290406"/>
                  <a:pt x="294980" y="87939"/>
                  <a:pt x="281776" y="97842"/>
                </a:cubicBezTo>
                <a:cubicBezTo>
                  <a:pt x="268572" y="107745"/>
                  <a:pt x="246013" y="290956"/>
                  <a:pt x="199248" y="35532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4" name="フリーフォーム 673">
            <a:extLst>
              <a:ext uri="{FF2B5EF4-FFF2-40B4-BE49-F238E27FC236}">
                <a16:creationId xmlns:a16="http://schemas.microsoft.com/office/drawing/2014/main" id="{8EF84BD1-59B5-4062-3AF7-1BFAFBF38A1D}"/>
              </a:ext>
            </a:extLst>
          </p:cNvPr>
          <p:cNvSpPr/>
          <p:nvPr/>
        </p:nvSpPr>
        <p:spPr>
          <a:xfrm>
            <a:off x="4752696" y="1096371"/>
            <a:ext cx="470000" cy="260981"/>
          </a:xfrm>
          <a:custGeom>
            <a:avLst/>
            <a:gdLst>
              <a:gd name="connsiteX0" fmla="*/ 1817 w 470000"/>
              <a:gd name="connsiteY0" fmla="*/ 14 h 260981"/>
              <a:gd name="connsiteX1" fmla="*/ 440861 w 470000"/>
              <a:gd name="connsiteY1" fmla="*/ 26423 h 260981"/>
              <a:gd name="connsiteX2" fmla="*/ 292312 w 470000"/>
              <a:gd name="connsiteY2" fmla="*/ 69337 h 260981"/>
              <a:gd name="connsiteX3" fmla="*/ 440861 w 470000"/>
              <a:gd name="connsiteY3" fmla="*/ 122154 h 260981"/>
              <a:gd name="connsiteX4" fmla="*/ 388043 w 470000"/>
              <a:gd name="connsiteY4" fmla="*/ 155165 h 260981"/>
              <a:gd name="connsiteX5" fmla="*/ 463968 w 470000"/>
              <a:gd name="connsiteY5" fmla="*/ 260800 h 260981"/>
              <a:gd name="connsiteX6" fmla="*/ 434258 w 470000"/>
              <a:gd name="connsiteY6" fmla="*/ 181574 h 260981"/>
              <a:gd name="connsiteX7" fmla="*/ 189978 w 470000"/>
              <a:gd name="connsiteY7" fmla="*/ 221187 h 260981"/>
              <a:gd name="connsiteX8" fmla="*/ 338527 w 470000"/>
              <a:gd name="connsiteY8" fmla="*/ 178273 h 260981"/>
              <a:gd name="connsiteX9" fmla="*/ 123957 w 470000"/>
              <a:gd name="connsiteY9" fmla="*/ 155165 h 260981"/>
              <a:gd name="connsiteX10" fmla="*/ 249398 w 470000"/>
              <a:gd name="connsiteY10" fmla="*/ 128756 h 260981"/>
              <a:gd name="connsiteX11" fmla="*/ 77742 w 470000"/>
              <a:gd name="connsiteY11" fmla="*/ 75939 h 260981"/>
              <a:gd name="connsiteX12" fmla="*/ 275806 w 470000"/>
              <a:gd name="connsiteY12" fmla="*/ 29724 h 260981"/>
              <a:gd name="connsiteX13" fmla="*/ 1817 w 470000"/>
              <a:gd name="connsiteY13" fmla="*/ 14 h 26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0000" h="260981">
                <a:moveTo>
                  <a:pt x="1817" y="14"/>
                </a:moveTo>
                <a:cubicBezTo>
                  <a:pt x="29326" y="-536"/>
                  <a:pt x="392445" y="14869"/>
                  <a:pt x="440861" y="26423"/>
                </a:cubicBezTo>
                <a:cubicBezTo>
                  <a:pt x="489277" y="37977"/>
                  <a:pt x="292312" y="53382"/>
                  <a:pt x="292312" y="69337"/>
                </a:cubicBezTo>
                <a:cubicBezTo>
                  <a:pt x="292312" y="85292"/>
                  <a:pt x="424906" y="107849"/>
                  <a:pt x="440861" y="122154"/>
                </a:cubicBezTo>
                <a:cubicBezTo>
                  <a:pt x="456816" y="136459"/>
                  <a:pt x="384192" y="132057"/>
                  <a:pt x="388043" y="155165"/>
                </a:cubicBezTo>
                <a:cubicBezTo>
                  <a:pt x="391894" y="178273"/>
                  <a:pt x="456266" y="256399"/>
                  <a:pt x="463968" y="260800"/>
                </a:cubicBezTo>
                <a:cubicBezTo>
                  <a:pt x="471670" y="265201"/>
                  <a:pt x="479923" y="188176"/>
                  <a:pt x="434258" y="181574"/>
                </a:cubicBezTo>
                <a:cubicBezTo>
                  <a:pt x="388593" y="174972"/>
                  <a:pt x="205933" y="221737"/>
                  <a:pt x="189978" y="221187"/>
                </a:cubicBezTo>
                <a:cubicBezTo>
                  <a:pt x="174023" y="220637"/>
                  <a:pt x="349530" y="189277"/>
                  <a:pt x="338527" y="178273"/>
                </a:cubicBezTo>
                <a:cubicBezTo>
                  <a:pt x="327524" y="167269"/>
                  <a:pt x="138812" y="163418"/>
                  <a:pt x="123957" y="155165"/>
                </a:cubicBezTo>
                <a:cubicBezTo>
                  <a:pt x="109102" y="146912"/>
                  <a:pt x="257100" y="141960"/>
                  <a:pt x="249398" y="128756"/>
                </a:cubicBezTo>
                <a:cubicBezTo>
                  <a:pt x="241696" y="115552"/>
                  <a:pt x="73341" y="92444"/>
                  <a:pt x="77742" y="75939"/>
                </a:cubicBezTo>
                <a:cubicBezTo>
                  <a:pt x="82143" y="59434"/>
                  <a:pt x="283509" y="41278"/>
                  <a:pt x="275806" y="29724"/>
                </a:cubicBezTo>
                <a:cubicBezTo>
                  <a:pt x="268103" y="18170"/>
                  <a:pt x="-25692" y="564"/>
                  <a:pt x="1817" y="1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5" name="フリーフォーム 674">
            <a:extLst>
              <a:ext uri="{FF2B5EF4-FFF2-40B4-BE49-F238E27FC236}">
                <a16:creationId xmlns:a16="http://schemas.microsoft.com/office/drawing/2014/main" id="{6B87D9F5-4287-5A3D-96E3-950AD54888D2}"/>
              </a:ext>
            </a:extLst>
          </p:cNvPr>
          <p:cNvSpPr/>
          <p:nvPr/>
        </p:nvSpPr>
        <p:spPr>
          <a:xfrm>
            <a:off x="4155000" y="1063445"/>
            <a:ext cx="652769" cy="326637"/>
          </a:xfrm>
          <a:custGeom>
            <a:avLst/>
            <a:gdLst>
              <a:gd name="connsiteX0" fmla="*/ 130759 w 652769"/>
              <a:gd name="connsiteY0" fmla="*/ 178188 h 326637"/>
              <a:gd name="connsiteX1" fmla="*/ 649029 w 652769"/>
              <a:gd name="connsiteY1" fmla="*/ 62650 h 326637"/>
              <a:gd name="connsiteX2" fmla="*/ 371738 w 652769"/>
              <a:gd name="connsiteY2" fmla="*/ 158381 h 326637"/>
              <a:gd name="connsiteX3" fmla="*/ 520287 w 652769"/>
              <a:gd name="connsiteY3" fmla="*/ 145177 h 326637"/>
              <a:gd name="connsiteX4" fmla="*/ 31726 w 652769"/>
              <a:gd name="connsiteY4" fmla="*/ 313532 h 326637"/>
              <a:gd name="connsiteX5" fmla="*/ 124157 w 652769"/>
              <a:gd name="connsiteY5" fmla="*/ 280521 h 326637"/>
              <a:gd name="connsiteX6" fmla="*/ 2017 w 652769"/>
              <a:gd name="connsiteY6" fmla="*/ 3230 h 326637"/>
              <a:gd name="connsiteX7" fmla="*/ 77941 w 652769"/>
              <a:gd name="connsiteY7" fmla="*/ 122069 h 326637"/>
              <a:gd name="connsiteX8" fmla="*/ 431157 w 652769"/>
              <a:gd name="connsiteY8" fmla="*/ 9832 h 326637"/>
              <a:gd name="connsiteX9" fmla="*/ 130759 w 652769"/>
              <a:gd name="connsiteY9" fmla="*/ 178188 h 326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2769" h="326637">
                <a:moveTo>
                  <a:pt x="130759" y="178188"/>
                </a:moveTo>
                <a:cubicBezTo>
                  <a:pt x="167071" y="186991"/>
                  <a:pt x="608866" y="65951"/>
                  <a:pt x="649029" y="62650"/>
                </a:cubicBezTo>
                <a:cubicBezTo>
                  <a:pt x="689192" y="59349"/>
                  <a:pt x="393195" y="144627"/>
                  <a:pt x="371738" y="158381"/>
                </a:cubicBezTo>
                <a:cubicBezTo>
                  <a:pt x="350281" y="172135"/>
                  <a:pt x="576956" y="119318"/>
                  <a:pt x="520287" y="145177"/>
                </a:cubicBezTo>
                <a:cubicBezTo>
                  <a:pt x="463618" y="171035"/>
                  <a:pt x="97748" y="290975"/>
                  <a:pt x="31726" y="313532"/>
                </a:cubicBezTo>
                <a:cubicBezTo>
                  <a:pt x="-34296" y="336089"/>
                  <a:pt x="129108" y="332238"/>
                  <a:pt x="124157" y="280521"/>
                </a:cubicBezTo>
                <a:cubicBezTo>
                  <a:pt x="119206" y="228804"/>
                  <a:pt x="9720" y="29639"/>
                  <a:pt x="2017" y="3230"/>
                </a:cubicBezTo>
                <a:cubicBezTo>
                  <a:pt x="-5686" y="-23179"/>
                  <a:pt x="6418" y="120969"/>
                  <a:pt x="77941" y="122069"/>
                </a:cubicBezTo>
                <a:cubicBezTo>
                  <a:pt x="149464" y="123169"/>
                  <a:pt x="417953" y="4880"/>
                  <a:pt x="431157" y="9832"/>
                </a:cubicBezTo>
                <a:cubicBezTo>
                  <a:pt x="444361" y="14784"/>
                  <a:pt x="94447" y="169385"/>
                  <a:pt x="130759" y="17818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6" name="フリーフォーム 675">
            <a:extLst>
              <a:ext uri="{FF2B5EF4-FFF2-40B4-BE49-F238E27FC236}">
                <a16:creationId xmlns:a16="http://schemas.microsoft.com/office/drawing/2014/main" id="{C4BBE813-D05F-DB3B-19ED-9B6BC1E56A4E}"/>
              </a:ext>
            </a:extLst>
          </p:cNvPr>
          <p:cNvSpPr/>
          <p:nvPr/>
        </p:nvSpPr>
        <p:spPr>
          <a:xfrm>
            <a:off x="3638463" y="531895"/>
            <a:ext cx="554011" cy="529312"/>
          </a:xfrm>
          <a:custGeom>
            <a:avLst/>
            <a:gdLst>
              <a:gd name="connsiteX0" fmla="*/ 547590 w 554011"/>
              <a:gd name="connsiteY0" fmla="*/ 514 h 529312"/>
              <a:gd name="connsiteX1" fmla="*/ 183650 w 554011"/>
              <a:gd name="connsiteY1" fmla="*/ 105147 h 529312"/>
              <a:gd name="connsiteX2" fmla="*/ 265536 w 554011"/>
              <a:gd name="connsiteY2" fmla="*/ 105147 h 529312"/>
              <a:gd name="connsiteX3" fmla="*/ 47172 w 554011"/>
              <a:gd name="connsiteY3" fmla="*/ 223427 h 529312"/>
              <a:gd name="connsiteX4" fmla="*/ 179100 w 554011"/>
              <a:gd name="connsiteY4" fmla="*/ 177935 h 529312"/>
              <a:gd name="connsiteX5" fmla="*/ 42623 w 554011"/>
              <a:gd name="connsiteY5" fmla="*/ 355356 h 529312"/>
              <a:gd name="connsiteX6" fmla="*/ 188199 w 554011"/>
              <a:gd name="connsiteY6" fmla="*/ 255272 h 529312"/>
              <a:gd name="connsiteX7" fmla="*/ 1680 w 554011"/>
              <a:gd name="connsiteY7" fmla="*/ 482735 h 529312"/>
              <a:gd name="connsiteX8" fmla="*/ 92665 w 554011"/>
              <a:gd name="connsiteY8" fmla="*/ 437242 h 529312"/>
              <a:gd name="connsiteX9" fmla="*/ 28975 w 554011"/>
              <a:gd name="connsiteY9" fmla="*/ 519129 h 529312"/>
              <a:gd name="connsiteX10" fmla="*/ 529393 w 554011"/>
              <a:gd name="connsiteY10" fmla="*/ 164287 h 529312"/>
              <a:gd name="connsiteX11" fmla="*/ 301930 w 554011"/>
              <a:gd name="connsiteY11" fmla="*/ 296215 h 529312"/>
              <a:gd name="connsiteX12" fmla="*/ 529393 w 554011"/>
              <a:gd name="connsiteY12" fmla="*/ 136992 h 529312"/>
              <a:gd name="connsiteX13" fmla="*/ 424760 w 554011"/>
              <a:gd name="connsiteY13" fmla="*/ 155189 h 529312"/>
              <a:gd name="connsiteX14" fmla="*/ 547590 w 554011"/>
              <a:gd name="connsiteY14" fmla="*/ 514 h 52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011" h="529312">
                <a:moveTo>
                  <a:pt x="547590" y="514"/>
                </a:moveTo>
                <a:cubicBezTo>
                  <a:pt x="507405" y="-7826"/>
                  <a:pt x="230659" y="87708"/>
                  <a:pt x="183650" y="105147"/>
                </a:cubicBezTo>
                <a:cubicBezTo>
                  <a:pt x="136641" y="122586"/>
                  <a:pt x="288282" y="85434"/>
                  <a:pt x="265536" y="105147"/>
                </a:cubicBezTo>
                <a:cubicBezTo>
                  <a:pt x="242790" y="124860"/>
                  <a:pt x="61578" y="211296"/>
                  <a:pt x="47172" y="223427"/>
                </a:cubicBezTo>
                <a:cubicBezTo>
                  <a:pt x="32766" y="235558"/>
                  <a:pt x="179858" y="155947"/>
                  <a:pt x="179100" y="177935"/>
                </a:cubicBezTo>
                <a:cubicBezTo>
                  <a:pt x="178342" y="199923"/>
                  <a:pt x="41107" y="342467"/>
                  <a:pt x="42623" y="355356"/>
                </a:cubicBezTo>
                <a:cubicBezTo>
                  <a:pt x="44139" y="368245"/>
                  <a:pt x="195023" y="234042"/>
                  <a:pt x="188199" y="255272"/>
                </a:cubicBezTo>
                <a:cubicBezTo>
                  <a:pt x="181375" y="276502"/>
                  <a:pt x="17602" y="452407"/>
                  <a:pt x="1680" y="482735"/>
                </a:cubicBezTo>
                <a:cubicBezTo>
                  <a:pt x="-14242" y="513063"/>
                  <a:pt x="88116" y="431176"/>
                  <a:pt x="92665" y="437242"/>
                </a:cubicBezTo>
                <a:cubicBezTo>
                  <a:pt x="97214" y="443308"/>
                  <a:pt x="-43813" y="564622"/>
                  <a:pt x="28975" y="519129"/>
                </a:cubicBezTo>
                <a:cubicBezTo>
                  <a:pt x="101763" y="473636"/>
                  <a:pt x="483901" y="201439"/>
                  <a:pt x="529393" y="164287"/>
                </a:cubicBezTo>
                <a:cubicBezTo>
                  <a:pt x="574885" y="127135"/>
                  <a:pt x="301930" y="300764"/>
                  <a:pt x="301930" y="296215"/>
                </a:cubicBezTo>
                <a:cubicBezTo>
                  <a:pt x="301930" y="291666"/>
                  <a:pt x="508921" y="160496"/>
                  <a:pt x="529393" y="136992"/>
                </a:cubicBezTo>
                <a:cubicBezTo>
                  <a:pt x="549865" y="113488"/>
                  <a:pt x="423244" y="171111"/>
                  <a:pt x="424760" y="155189"/>
                </a:cubicBezTo>
                <a:cubicBezTo>
                  <a:pt x="426276" y="139267"/>
                  <a:pt x="587775" y="8854"/>
                  <a:pt x="547590" y="51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7" name="フリーフォーム 676">
            <a:extLst>
              <a:ext uri="{FF2B5EF4-FFF2-40B4-BE49-F238E27FC236}">
                <a16:creationId xmlns:a16="http://schemas.microsoft.com/office/drawing/2014/main" id="{53B93EB1-5009-E8A6-EB79-2ED92288FDD3}"/>
              </a:ext>
            </a:extLst>
          </p:cNvPr>
          <p:cNvSpPr/>
          <p:nvPr/>
        </p:nvSpPr>
        <p:spPr>
          <a:xfrm>
            <a:off x="3700571" y="742941"/>
            <a:ext cx="518765" cy="618028"/>
          </a:xfrm>
          <a:custGeom>
            <a:avLst/>
            <a:gdLst>
              <a:gd name="connsiteX0" fmla="*/ 412694 w 518765"/>
              <a:gd name="connsiteY0" fmla="*/ 3283 h 618028"/>
              <a:gd name="connsiteX1" fmla="*/ 26007 w 518765"/>
              <a:gd name="connsiteY1" fmla="*/ 298984 h 618028"/>
              <a:gd name="connsiteX2" fmla="*/ 167034 w 518765"/>
              <a:gd name="connsiteY2" fmla="*/ 226196 h 618028"/>
              <a:gd name="connsiteX3" fmla="*/ 7810 w 518765"/>
              <a:gd name="connsiteY3" fmla="*/ 417265 h 618028"/>
              <a:gd name="connsiteX4" fmla="*/ 98795 w 518765"/>
              <a:gd name="connsiteY4" fmla="*/ 380871 h 618028"/>
              <a:gd name="connsiteX5" fmla="*/ 3261 w 518765"/>
              <a:gd name="connsiteY5" fmla="*/ 526447 h 618028"/>
              <a:gd name="connsiteX6" fmla="*/ 244372 w 518765"/>
              <a:gd name="connsiteY6" fmla="*/ 321731 h 618028"/>
              <a:gd name="connsiteX7" fmla="*/ 21458 w 518765"/>
              <a:gd name="connsiteY7" fmla="*/ 612883 h 618028"/>
              <a:gd name="connsiteX8" fmla="*/ 162485 w 518765"/>
              <a:gd name="connsiteY8" fmla="*/ 476405 h 618028"/>
              <a:gd name="connsiteX9" fmla="*/ 517327 w 518765"/>
              <a:gd name="connsiteY9" fmla="*/ 89719 h 618028"/>
              <a:gd name="connsiteX10" fmla="*/ 294413 w 518765"/>
              <a:gd name="connsiteY10" fmla="*/ 235295 h 618028"/>
              <a:gd name="connsiteX11" fmla="*/ 471834 w 518765"/>
              <a:gd name="connsiteY11" fmla="*/ 76071 h 618028"/>
              <a:gd name="connsiteX12" fmla="*/ 353554 w 518765"/>
              <a:gd name="connsiteY12" fmla="*/ 135211 h 618028"/>
              <a:gd name="connsiteX13" fmla="*/ 412694 w 518765"/>
              <a:gd name="connsiteY13" fmla="*/ 3283 h 61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8765" h="618028">
                <a:moveTo>
                  <a:pt x="412694" y="3283"/>
                </a:moveTo>
                <a:cubicBezTo>
                  <a:pt x="358103" y="30578"/>
                  <a:pt x="66950" y="261832"/>
                  <a:pt x="26007" y="298984"/>
                </a:cubicBezTo>
                <a:cubicBezTo>
                  <a:pt x="-14936" y="336136"/>
                  <a:pt x="170067" y="206483"/>
                  <a:pt x="167034" y="226196"/>
                </a:cubicBezTo>
                <a:cubicBezTo>
                  <a:pt x="164001" y="245909"/>
                  <a:pt x="19183" y="391486"/>
                  <a:pt x="7810" y="417265"/>
                </a:cubicBezTo>
                <a:cubicBezTo>
                  <a:pt x="-3563" y="443044"/>
                  <a:pt x="99553" y="362674"/>
                  <a:pt x="98795" y="380871"/>
                </a:cubicBezTo>
                <a:cubicBezTo>
                  <a:pt x="98037" y="399068"/>
                  <a:pt x="-21002" y="536304"/>
                  <a:pt x="3261" y="526447"/>
                </a:cubicBezTo>
                <a:cubicBezTo>
                  <a:pt x="27524" y="516590"/>
                  <a:pt x="241339" y="307325"/>
                  <a:pt x="244372" y="321731"/>
                </a:cubicBezTo>
                <a:cubicBezTo>
                  <a:pt x="247405" y="336137"/>
                  <a:pt x="35106" y="587104"/>
                  <a:pt x="21458" y="612883"/>
                </a:cubicBezTo>
                <a:cubicBezTo>
                  <a:pt x="7810" y="638662"/>
                  <a:pt x="79840" y="563599"/>
                  <a:pt x="162485" y="476405"/>
                </a:cubicBezTo>
                <a:cubicBezTo>
                  <a:pt x="245130" y="389211"/>
                  <a:pt x="495339" y="129904"/>
                  <a:pt x="517327" y="89719"/>
                </a:cubicBezTo>
                <a:cubicBezTo>
                  <a:pt x="539315" y="49534"/>
                  <a:pt x="301995" y="237570"/>
                  <a:pt x="294413" y="235295"/>
                </a:cubicBezTo>
                <a:cubicBezTo>
                  <a:pt x="286831" y="233020"/>
                  <a:pt x="461977" y="92752"/>
                  <a:pt x="471834" y="76071"/>
                </a:cubicBezTo>
                <a:cubicBezTo>
                  <a:pt x="481691" y="59390"/>
                  <a:pt x="362652" y="142793"/>
                  <a:pt x="353554" y="135211"/>
                </a:cubicBezTo>
                <a:cubicBezTo>
                  <a:pt x="344456" y="127629"/>
                  <a:pt x="467285" y="-24012"/>
                  <a:pt x="412694" y="3283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8" name="フリーフォーム 677">
            <a:extLst>
              <a:ext uri="{FF2B5EF4-FFF2-40B4-BE49-F238E27FC236}">
                <a16:creationId xmlns:a16="http://schemas.microsoft.com/office/drawing/2014/main" id="{A7C6497E-A34A-0798-B325-C8F79C284128}"/>
              </a:ext>
            </a:extLst>
          </p:cNvPr>
          <p:cNvSpPr/>
          <p:nvPr/>
        </p:nvSpPr>
        <p:spPr>
          <a:xfrm>
            <a:off x="3717787" y="1035462"/>
            <a:ext cx="281772" cy="747722"/>
          </a:xfrm>
          <a:custGeom>
            <a:avLst/>
            <a:gdLst>
              <a:gd name="connsiteX0" fmla="*/ 263550 w 281772"/>
              <a:gd name="connsiteY0" fmla="*/ 1914 h 747722"/>
              <a:gd name="connsiteX1" fmla="*/ 4242 w 281772"/>
              <a:gd name="connsiteY1" fmla="*/ 311263 h 747722"/>
              <a:gd name="connsiteX2" fmla="*/ 99776 w 281772"/>
              <a:gd name="connsiteY2" fmla="*/ 252123 h 747722"/>
              <a:gd name="connsiteX3" fmla="*/ 63382 w 281772"/>
              <a:gd name="connsiteY3" fmla="*/ 306714 h 747722"/>
              <a:gd name="connsiteX4" fmla="*/ 63382 w 281772"/>
              <a:gd name="connsiteY4" fmla="*/ 456840 h 747722"/>
              <a:gd name="connsiteX5" fmla="*/ 54284 w 281772"/>
              <a:gd name="connsiteY5" fmla="*/ 352207 h 747722"/>
              <a:gd name="connsiteX6" fmla="*/ 26988 w 281772"/>
              <a:gd name="connsiteY6" fmla="*/ 484135 h 747722"/>
              <a:gd name="connsiteX7" fmla="*/ 86129 w 281772"/>
              <a:gd name="connsiteY7" fmla="*/ 593317 h 747722"/>
              <a:gd name="connsiteX8" fmla="*/ 81579 w 281772"/>
              <a:gd name="connsiteY8" fmla="*/ 547825 h 747722"/>
              <a:gd name="connsiteX9" fmla="*/ 158917 w 281772"/>
              <a:gd name="connsiteY9" fmla="*/ 743443 h 747722"/>
              <a:gd name="connsiteX10" fmla="*/ 213508 w 281772"/>
              <a:gd name="connsiteY10" fmla="*/ 329460 h 747722"/>
              <a:gd name="connsiteX11" fmla="*/ 204409 w 281772"/>
              <a:gd name="connsiteY11" fmla="*/ 638810 h 747722"/>
              <a:gd name="connsiteX12" fmla="*/ 281747 w 281772"/>
              <a:gd name="connsiteY12" fmla="*/ 92899 h 747722"/>
              <a:gd name="connsiteX13" fmla="*/ 213508 w 281772"/>
              <a:gd name="connsiteY13" fmla="*/ 174786 h 747722"/>
              <a:gd name="connsiteX14" fmla="*/ 263550 w 281772"/>
              <a:gd name="connsiteY14" fmla="*/ 1914 h 7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772" h="747722">
                <a:moveTo>
                  <a:pt x="263550" y="1914"/>
                </a:moveTo>
                <a:cubicBezTo>
                  <a:pt x="228673" y="24660"/>
                  <a:pt x="31538" y="269562"/>
                  <a:pt x="4242" y="311263"/>
                </a:cubicBezTo>
                <a:cubicBezTo>
                  <a:pt x="-23054" y="352964"/>
                  <a:pt x="89919" y="252881"/>
                  <a:pt x="99776" y="252123"/>
                </a:cubicBezTo>
                <a:cubicBezTo>
                  <a:pt x="109633" y="251365"/>
                  <a:pt x="69448" y="272595"/>
                  <a:pt x="63382" y="306714"/>
                </a:cubicBezTo>
                <a:cubicBezTo>
                  <a:pt x="57316" y="340833"/>
                  <a:pt x="64898" y="449258"/>
                  <a:pt x="63382" y="456840"/>
                </a:cubicBezTo>
                <a:cubicBezTo>
                  <a:pt x="61866" y="464422"/>
                  <a:pt x="60350" y="347658"/>
                  <a:pt x="54284" y="352207"/>
                </a:cubicBezTo>
                <a:cubicBezTo>
                  <a:pt x="48218" y="356756"/>
                  <a:pt x="21681" y="443950"/>
                  <a:pt x="26988" y="484135"/>
                </a:cubicBezTo>
                <a:cubicBezTo>
                  <a:pt x="32295" y="524320"/>
                  <a:pt x="77031" y="582702"/>
                  <a:pt x="86129" y="593317"/>
                </a:cubicBezTo>
                <a:cubicBezTo>
                  <a:pt x="95227" y="603932"/>
                  <a:pt x="69448" y="522804"/>
                  <a:pt x="81579" y="547825"/>
                </a:cubicBezTo>
                <a:cubicBezTo>
                  <a:pt x="93710" y="572846"/>
                  <a:pt x="136929" y="779837"/>
                  <a:pt x="158917" y="743443"/>
                </a:cubicBezTo>
                <a:cubicBezTo>
                  <a:pt x="180905" y="707049"/>
                  <a:pt x="205926" y="346899"/>
                  <a:pt x="213508" y="329460"/>
                </a:cubicBezTo>
                <a:cubicBezTo>
                  <a:pt x="221090" y="312021"/>
                  <a:pt x="193036" y="678237"/>
                  <a:pt x="204409" y="638810"/>
                </a:cubicBezTo>
                <a:cubicBezTo>
                  <a:pt x="215782" y="599383"/>
                  <a:pt x="280231" y="170236"/>
                  <a:pt x="281747" y="92899"/>
                </a:cubicBezTo>
                <a:cubicBezTo>
                  <a:pt x="283263" y="15562"/>
                  <a:pt x="215783" y="183126"/>
                  <a:pt x="213508" y="174786"/>
                </a:cubicBezTo>
                <a:cubicBezTo>
                  <a:pt x="211233" y="166446"/>
                  <a:pt x="298427" y="-20832"/>
                  <a:pt x="263550" y="191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9" name="フリーフォーム 678">
            <a:extLst>
              <a:ext uri="{FF2B5EF4-FFF2-40B4-BE49-F238E27FC236}">
                <a16:creationId xmlns:a16="http://schemas.microsoft.com/office/drawing/2014/main" id="{65DDEC60-59C3-98A0-1988-939983E28CCE}"/>
              </a:ext>
            </a:extLst>
          </p:cNvPr>
          <p:cNvSpPr/>
          <p:nvPr/>
        </p:nvSpPr>
        <p:spPr>
          <a:xfrm>
            <a:off x="3989521" y="262981"/>
            <a:ext cx="1472394" cy="710713"/>
          </a:xfrm>
          <a:custGeom>
            <a:avLst/>
            <a:gdLst>
              <a:gd name="connsiteX0" fmla="*/ 914 w 1472394"/>
              <a:gd name="connsiteY0" fmla="*/ 378610 h 710713"/>
              <a:gd name="connsiteX1" fmla="*/ 232926 w 1472394"/>
              <a:gd name="connsiteY1" fmla="*/ 73810 h 710713"/>
              <a:gd name="connsiteX2" fmla="*/ 210180 w 1472394"/>
              <a:gd name="connsiteY2" fmla="*/ 123852 h 710713"/>
              <a:gd name="connsiteX3" fmla="*/ 451290 w 1472394"/>
              <a:gd name="connsiteY3" fmla="*/ 1022 h 710713"/>
              <a:gd name="connsiteX4" fmla="*/ 401248 w 1472394"/>
              <a:gd name="connsiteY4" fmla="*/ 64712 h 710713"/>
              <a:gd name="connsiteX5" fmla="*/ 1320198 w 1472394"/>
              <a:gd name="connsiteY5" fmla="*/ 55613 h 710713"/>
              <a:gd name="connsiteX6" fmla="*/ 660556 w 1472394"/>
              <a:gd name="connsiteY6" fmla="*/ 132950 h 710713"/>
              <a:gd name="connsiteX7" fmla="*/ 1411183 w 1472394"/>
              <a:gd name="connsiteY7" fmla="*/ 82909 h 710713"/>
              <a:gd name="connsiteX8" fmla="*/ 1110932 w 1472394"/>
              <a:gd name="connsiteY8" fmla="*/ 187541 h 710713"/>
              <a:gd name="connsiteX9" fmla="*/ 1461224 w 1472394"/>
              <a:gd name="connsiteY9" fmla="*/ 169344 h 710713"/>
              <a:gd name="connsiteX10" fmla="*/ 601416 w 1472394"/>
              <a:gd name="connsiteY10" fmla="*/ 474144 h 710713"/>
              <a:gd name="connsiteX11" fmla="*/ 701499 w 1472394"/>
              <a:gd name="connsiteY11" fmla="*/ 401356 h 710713"/>
              <a:gd name="connsiteX12" fmla="*/ 442192 w 1472394"/>
              <a:gd name="connsiteY12" fmla="*/ 665213 h 710713"/>
              <a:gd name="connsiteX13" fmla="*/ 519529 w 1472394"/>
              <a:gd name="connsiteY13" fmla="*/ 474144 h 710713"/>
              <a:gd name="connsiteX14" fmla="*/ 392150 w 1472394"/>
              <a:gd name="connsiteY14" fmla="*/ 674312 h 710713"/>
              <a:gd name="connsiteX15" fmla="*/ 401248 w 1472394"/>
              <a:gd name="connsiteY15" fmla="*/ 487792 h 710713"/>
              <a:gd name="connsiteX16" fmla="*/ 314813 w 1472394"/>
              <a:gd name="connsiteY16" fmla="*/ 669762 h 710713"/>
              <a:gd name="connsiteX17" fmla="*/ 301165 w 1472394"/>
              <a:gd name="connsiteY17" fmla="*/ 415004 h 710713"/>
              <a:gd name="connsiteX18" fmla="*/ 182884 w 1472394"/>
              <a:gd name="connsiteY18" fmla="*/ 706156 h 710713"/>
              <a:gd name="connsiteX19" fmla="*/ 182884 w 1472394"/>
              <a:gd name="connsiteY19" fmla="*/ 587876 h 710713"/>
              <a:gd name="connsiteX20" fmla="*/ 164687 w 1472394"/>
              <a:gd name="connsiteY20" fmla="*/ 519637 h 710713"/>
              <a:gd name="connsiteX21" fmla="*/ 151039 w 1472394"/>
              <a:gd name="connsiteY21" fmla="*/ 369512 h 710713"/>
              <a:gd name="connsiteX22" fmla="*/ 914 w 1472394"/>
              <a:gd name="connsiteY22" fmla="*/ 378610 h 71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72394" h="710713">
                <a:moveTo>
                  <a:pt x="914" y="378610"/>
                </a:moveTo>
                <a:cubicBezTo>
                  <a:pt x="14562" y="329326"/>
                  <a:pt x="198048" y="116270"/>
                  <a:pt x="232926" y="73810"/>
                </a:cubicBezTo>
                <a:cubicBezTo>
                  <a:pt x="267804" y="31350"/>
                  <a:pt x="173786" y="135983"/>
                  <a:pt x="210180" y="123852"/>
                </a:cubicBezTo>
                <a:cubicBezTo>
                  <a:pt x="246574" y="111721"/>
                  <a:pt x="419445" y="10879"/>
                  <a:pt x="451290" y="1022"/>
                </a:cubicBezTo>
                <a:cubicBezTo>
                  <a:pt x="483135" y="-8835"/>
                  <a:pt x="256430" y="55614"/>
                  <a:pt x="401248" y="64712"/>
                </a:cubicBezTo>
                <a:cubicBezTo>
                  <a:pt x="546066" y="73810"/>
                  <a:pt x="1276980" y="44240"/>
                  <a:pt x="1320198" y="55613"/>
                </a:cubicBezTo>
                <a:cubicBezTo>
                  <a:pt x="1363416" y="66986"/>
                  <a:pt x="645392" y="128401"/>
                  <a:pt x="660556" y="132950"/>
                </a:cubicBezTo>
                <a:cubicBezTo>
                  <a:pt x="675720" y="137499"/>
                  <a:pt x="1336120" y="73810"/>
                  <a:pt x="1411183" y="82909"/>
                </a:cubicBezTo>
                <a:cubicBezTo>
                  <a:pt x="1486246" y="92007"/>
                  <a:pt x="1102592" y="173135"/>
                  <a:pt x="1110932" y="187541"/>
                </a:cubicBezTo>
                <a:cubicBezTo>
                  <a:pt x="1119272" y="201947"/>
                  <a:pt x="1546143" y="121577"/>
                  <a:pt x="1461224" y="169344"/>
                </a:cubicBezTo>
                <a:cubicBezTo>
                  <a:pt x="1376305" y="217111"/>
                  <a:pt x="728037" y="435475"/>
                  <a:pt x="601416" y="474144"/>
                </a:cubicBezTo>
                <a:cubicBezTo>
                  <a:pt x="474795" y="512813"/>
                  <a:pt x="728036" y="369511"/>
                  <a:pt x="701499" y="401356"/>
                </a:cubicBezTo>
                <a:cubicBezTo>
                  <a:pt x="674962" y="433201"/>
                  <a:pt x="472520" y="653082"/>
                  <a:pt x="442192" y="665213"/>
                </a:cubicBezTo>
                <a:cubicBezTo>
                  <a:pt x="411864" y="677344"/>
                  <a:pt x="527869" y="472628"/>
                  <a:pt x="519529" y="474144"/>
                </a:cubicBezTo>
                <a:cubicBezTo>
                  <a:pt x="511189" y="475661"/>
                  <a:pt x="411864" y="672037"/>
                  <a:pt x="392150" y="674312"/>
                </a:cubicBezTo>
                <a:cubicBezTo>
                  <a:pt x="372437" y="676587"/>
                  <a:pt x="414138" y="488550"/>
                  <a:pt x="401248" y="487792"/>
                </a:cubicBezTo>
                <a:cubicBezTo>
                  <a:pt x="388359" y="487034"/>
                  <a:pt x="331494" y="681893"/>
                  <a:pt x="314813" y="669762"/>
                </a:cubicBezTo>
                <a:cubicBezTo>
                  <a:pt x="298133" y="657631"/>
                  <a:pt x="323153" y="408938"/>
                  <a:pt x="301165" y="415004"/>
                </a:cubicBezTo>
                <a:cubicBezTo>
                  <a:pt x="279177" y="421070"/>
                  <a:pt x="202597" y="677344"/>
                  <a:pt x="182884" y="706156"/>
                </a:cubicBezTo>
                <a:cubicBezTo>
                  <a:pt x="163171" y="734968"/>
                  <a:pt x="185917" y="618962"/>
                  <a:pt x="182884" y="587876"/>
                </a:cubicBezTo>
                <a:cubicBezTo>
                  <a:pt x="179851" y="556790"/>
                  <a:pt x="169994" y="556031"/>
                  <a:pt x="164687" y="519637"/>
                </a:cubicBezTo>
                <a:cubicBezTo>
                  <a:pt x="159380" y="483243"/>
                  <a:pt x="171511" y="395291"/>
                  <a:pt x="151039" y="369512"/>
                </a:cubicBezTo>
                <a:cubicBezTo>
                  <a:pt x="130567" y="343733"/>
                  <a:pt x="-12734" y="427894"/>
                  <a:pt x="914" y="37861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0" name="フリーフォーム 679">
            <a:extLst>
              <a:ext uri="{FF2B5EF4-FFF2-40B4-BE49-F238E27FC236}">
                <a16:creationId xmlns:a16="http://schemas.microsoft.com/office/drawing/2014/main" id="{3C06A487-89F9-F173-B88F-AEE6E877D54F}"/>
              </a:ext>
            </a:extLst>
          </p:cNvPr>
          <p:cNvSpPr/>
          <p:nvPr/>
        </p:nvSpPr>
        <p:spPr>
          <a:xfrm>
            <a:off x="4312669" y="467309"/>
            <a:ext cx="1493476" cy="523244"/>
          </a:xfrm>
          <a:custGeom>
            <a:avLst/>
            <a:gdLst>
              <a:gd name="connsiteX0" fmla="*/ 5312 w 1493476"/>
              <a:gd name="connsiteY0" fmla="*/ 406294 h 523244"/>
              <a:gd name="connsiteX1" fmla="*/ 892417 w 1493476"/>
              <a:gd name="connsiteY1" fmla="*/ 10509 h 523244"/>
              <a:gd name="connsiteX2" fmla="*/ 728644 w 1493476"/>
              <a:gd name="connsiteY2" fmla="*/ 110593 h 523244"/>
              <a:gd name="connsiteX3" fmla="*/ 1142626 w 1493476"/>
              <a:gd name="connsiteY3" fmla="*/ 69649 h 523244"/>
              <a:gd name="connsiteX4" fmla="*/ 974303 w 1493476"/>
              <a:gd name="connsiteY4" fmla="*/ 106043 h 523244"/>
              <a:gd name="connsiteX5" fmla="*/ 1233611 w 1493476"/>
              <a:gd name="connsiteY5" fmla="*/ 124240 h 523244"/>
              <a:gd name="connsiteX6" fmla="*/ 969754 w 1493476"/>
              <a:gd name="connsiteY6" fmla="*/ 215225 h 523244"/>
              <a:gd name="connsiteX7" fmla="*/ 1320047 w 1493476"/>
              <a:gd name="connsiteY7" fmla="*/ 237972 h 523244"/>
              <a:gd name="connsiteX8" fmla="*/ 992500 w 1493476"/>
              <a:gd name="connsiteY8" fmla="*/ 301661 h 523244"/>
              <a:gd name="connsiteX9" fmla="*/ 1438327 w 1493476"/>
              <a:gd name="connsiteY9" fmla="*/ 365351 h 523244"/>
              <a:gd name="connsiteX10" fmla="*/ 1138076 w 1493476"/>
              <a:gd name="connsiteY10" fmla="*/ 419942 h 523244"/>
              <a:gd name="connsiteX11" fmla="*/ 1492918 w 1493476"/>
              <a:gd name="connsiteY11" fmla="*/ 520025 h 523244"/>
              <a:gd name="connsiteX12" fmla="*/ 1037993 w 1493476"/>
              <a:gd name="connsiteY12" fmla="*/ 497279 h 523244"/>
              <a:gd name="connsiteX13" fmla="*/ 182733 w 1493476"/>
              <a:gd name="connsiteY13" fmla="*/ 483631 h 523244"/>
              <a:gd name="connsiteX14" fmla="*/ 815079 w 1493476"/>
              <a:gd name="connsiteY14" fmla="*/ 392646 h 523244"/>
              <a:gd name="connsiteX15" fmla="*/ 260071 w 1493476"/>
              <a:gd name="connsiteY15" fmla="*/ 406294 h 523244"/>
              <a:gd name="connsiteX16" fmla="*/ 510279 w 1493476"/>
              <a:gd name="connsiteY16" fmla="*/ 269816 h 523244"/>
              <a:gd name="connsiteX17" fmla="*/ 5312 w 1493476"/>
              <a:gd name="connsiteY17" fmla="*/ 406294 h 52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93476" h="523244">
                <a:moveTo>
                  <a:pt x="5312" y="406294"/>
                </a:moveTo>
                <a:cubicBezTo>
                  <a:pt x="69002" y="363076"/>
                  <a:pt x="771862" y="59793"/>
                  <a:pt x="892417" y="10509"/>
                </a:cubicBezTo>
                <a:cubicBezTo>
                  <a:pt x="1012972" y="-38775"/>
                  <a:pt x="686943" y="100736"/>
                  <a:pt x="728644" y="110593"/>
                </a:cubicBezTo>
                <a:cubicBezTo>
                  <a:pt x="770345" y="120450"/>
                  <a:pt x="1101683" y="70407"/>
                  <a:pt x="1142626" y="69649"/>
                </a:cubicBezTo>
                <a:cubicBezTo>
                  <a:pt x="1183569" y="68891"/>
                  <a:pt x="959139" y="96945"/>
                  <a:pt x="974303" y="106043"/>
                </a:cubicBezTo>
                <a:cubicBezTo>
                  <a:pt x="989467" y="115141"/>
                  <a:pt x="1234369" y="106043"/>
                  <a:pt x="1233611" y="124240"/>
                </a:cubicBezTo>
                <a:cubicBezTo>
                  <a:pt x="1232853" y="142437"/>
                  <a:pt x="955348" y="196270"/>
                  <a:pt x="969754" y="215225"/>
                </a:cubicBezTo>
                <a:cubicBezTo>
                  <a:pt x="984160" y="234180"/>
                  <a:pt x="1316256" y="223566"/>
                  <a:pt x="1320047" y="237972"/>
                </a:cubicBezTo>
                <a:cubicBezTo>
                  <a:pt x="1323838" y="252378"/>
                  <a:pt x="972787" y="280431"/>
                  <a:pt x="992500" y="301661"/>
                </a:cubicBezTo>
                <a:cubicBezTo>
                  <a:pt x="1012213" y="322891"/>
                  <a:pt x="1414064" y="345637"/>
                  <a:pt x="1438327" y="365351"/>
                </a:cubicBezTo>
                <a:cubicBezTo>
                  <a:pt x="1462590" y="385064"/>
                  <a:pt x="1128978" y="394163"/>
                  <a:pt x="1138076" y="419942"/>
                </a:cubicBezTo>
                <a:cubicBezTo>
                  <a:pt x="1147175" y="445721"/>
                  <a:pt x="1509598" y="507136"/>
                  <a:pt x="1492918" y="520025"/>
                </a:cubicBezTo>
                <a:cubicBezTo>
                  <a:pt x="1476238" y="532914"/>
                  <a:pt x="1256357" y="503345"/>
                  <a:pt x="1037993" y="497279"/>
                </a:cubicBezTo>
                <a:cubicBezTo>
                  <a:pt x="819629" y="491213"/>
                  <a:pt x="219885" y="501070"/>
                  <a:pt x="182733" y="483631"/>
                </a:cubicBezTo>
                <a:cubicBezTo>
                  <a:pt x="145581" y="466192"/>
                  <a:pt x="802189" y="405535"/>
                  <a:pt x="815079" y="392646"/>
                </a:cubicBezTo>
                <a:cubicBezTo>
                  <a:pt x="827969" y="379757"/>
                  <a:pt x="310871" y="426766"/>
                  <a:pt x="260071" y="406294"/>
                </a:cubicBezTo>
                <a:cubicBezTo>
                  <a:pt x="209271" y="385822"/>
                  <a:pt x="549706" y="264508"/>
                  <a:pt x="510279" y="269816"/>
                </a:cubicBezTo>
                <a:cubicBezTo>
                  <a:pt x="470852" y="275123"/>
                  <a:pt x="-58378" y="449512"/>
                  <a:pt x="5312" y="40629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1" name="フリーフォーム 680">
            <a:extLst>
              <a:ext uri="{FF2B5EF4-FFF2-40B4-BE49-F238E27FC236}">
                <a16:creationId xmlns:a16="http://schemas.microsoft.com/office/drawing/2014/main" id="{B4AD51B3-AA8B-5663-172B-43850A7D27AA}"/>
              </a:ext>
            </a:extLst>
          </p:cNvPr>
          <p:cNvSpPr/>
          <p:nvPr/>
        </p:nvSpPr>
        <p:spPr>
          <a:xfrm>
            <a:off x="5305915" y="904533"/>
            <a:ext cx="367250" cy="870940"/>
          </a:xfrm>
          <a:custGeom>
            <a:avLst/>
            <a:gdLst>
              <a:gd name="connsiteX0" fmla="*/ 8353 w 367250"/>
              <a:gd name="connsiteY0" fmla="*/ 915 h 870940"/>
              <a:gd name="connsiteX1" fmla="*/ 349547 w 367250"/>
              <a:gd name="connsiteY1" fmla="*/ 169237 h 870940"/>
              <a:gd name="connsiteX2" fmla="*/ 322251 w 367250"/>
              <a:gd name="connsiteY2" fmla="*/ 137392 h 870940"/>
              <a:gd name="connsiteX3" fmla="*/ 354096 w 367250"/>
              <a:gd name="connsiteY3" fmla="*/ 428545 h 870940"/>
              <a:gd name="connsiteX4" fmla="*/ 358645 w 367250"/>
              <a:gd name="connsiteY4" fmla="*/ 392151 h 870940"/>
              <a:gd name="connsiteX5" fmla="*/ 290407 w 367250"/>
              <a:gd name="connsiteY5" fmla="*/ 660557 h 870940"/>
              <a:gd name="connsiteX6" fmla="*/ 290407 w 367250"/>
              <a:gd name="connsiteY6" fmla="*/ 578670 h 870940"/>
              <a:gd name="connsiteX7" fmla="*/ 308604 w 367250"/>
              <a:gd name="connsiteY7" fmla="*/ 819780 h 870940"/>
              <a:gd name="connsiteX8" fmla="*/ 231266 w 367250"/>
              <a:gd name="connsiteY8" fmla="*/ 574121 h 870940"/>
              <a:gd name="connsiteX9" fmla="*/ 244914 w 367250"/>
              <a:gd name="connsiteY9" fmla="*/ 869822 h 870940"/>
              <a:gd name="connsiteX10" fmla="*/ 103887 w 367250"/>
              <a:gd name="connsiteY10" fmla="*/ 442192 h 870940"/>
              <a:gd name="connsiteX11" fmla="*/ 90239 w 367250"/>
              <a:gd name="connsiteY11" fmla="*/ 451291 h 870940"/>
              <a:gd name="connsiteX12" fmla="*/ 3804 w 367250"/>
              <a:gd name="connsiteY12" fmla="*/ 141942 h 870940"/>
              <a:gd name="connsiteX13" fmla="*/ 94789 w 367250"/>
              <a:gd name="connsiteY13" fmla="*/ 255673 h 870940"/>
              <a:gd name="connsiteX14" fmla="*/ 8353 w 367250"/>
              <a:gd name="connsiteY14" fmla="*/ 915 h 87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7250" h="870940">
                <a:moveTo>
                  <a:pt x="8353" y="915"/>
                </a:moveTo>
                <a:cubicBezTo>
                  <a:pt x="50813" y="-13491"/>
                  <a:pt x="297231" y="146491"/>
                  <a:pt x="349547" y="169237"/>
                </a:cubicBezTo>
                <a:cubicBezTo>
                  <a:pt x="401863" y="191983"/>
                  <a:pt x="321493" y="94174"/>
                  <a:pt x="322251" y="137392"/>
                </a:cubicBezTo>
                <a:cubicBezTo>
                  <a:pt x="323009" y="180610"/>
                  <a:pt x="348030" y="386085"/>
                  <a:pt x="354096" y="428545"/>
                </a:cubicBezTo>
                <a:cubicBezTo>
                  <a:pt x="360162" y="471005"/>
                  <a:pt x="369260" y="353482"/>
                  <a:pt x="358645" y="392151"/>
                </a:cubicBezTo>
                <a:cubicBezTo>
                  <a:pt x="348030" y="430820"/>
                  <a:pt x="301780" y="629471"/>
                  <a:pt x="290407" y="660557"/>
                </a:cubicBezTo>
                <a:cubicBezTo>
                  <a:pt x="279034" y="691643"/>
                  <a:pt x="287374" y="552133"/>
                  <a:pt x="290407" y="578670"/>
                </a:cubicBezTo>
                <a:cubicBezTo>
                  <a:pt x="293440" y="605207"/>
                  <a:pt x="318461" y="820538"/>
                  <a:pt x="308604" y="819780"/>
                </a:cubicBezTo>
                <a:cubicBezTo>
                  <a:pt x="298747" y="819022"/>
                  <a:pt x="241881" y="565781"/>
                  <a:pt x="231266" y="574121"/>
                </a:cubicBezTo>
                <a:cubicBezTo>
                  <a:pt x="220651" y="582461"/>
                  <a:pt x="266144" y="891810"/>
                  <a:pt x="244914" y="869822"/>
                </a:cubicBezTo>
                <a:cubicBezTo>
                  <a:pt x="223684" y="847834"/>
                  <a:pt x="129666" y="511947"/>
                  <a:pt x="103887" y="442192"/>
                </a:cubicBezTo>
                <a:cubicBezTo>
                  <a:pt x="78108" y="372437"/>
                  <a:pt x="106920" y="501333"/>
                  <a:pt x="90239" y="451291"/>
                </a:cubicBezTo>
                <a:cubicBezTo>
                  <a:pt x="73559" y="401249"/>
                  <a:pt x="3046" y="174545"/>
                  <a:pt x="3804" y="141942"/>
                </a:cubicBezTo>
                <a:cubicBezTo>
                  <a:pt x="4562" y="109339"/>
                  <a:pt x="90240" y="273870"/>
                  <a:pt x="94789" y="255673"/>
                </a:cubicBezTo>
                <a:cubicBezTo>
                  <a:pt x="99338" y="237476"/>
                  <a:pt x="-34107" y="15321"/>
                  <a:pt x="8353" y="91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2" name="フリーフォーム 681">
            <a:extLst>
              <a:ext uri="{FF2B5EF4-FFF2-40B4-BE49-F238E27FC236}">
                <a16:creationId xmlns:a16="http://schemas.microsoft.com/office/drawing/2014/main" id="{57D8BAD8-B3A0-0DCC-0E57-EBC53758F595}"/>
              </a:ext>
            </a:extLst>
          </p:cNvPr>
          <p:cNvSpPr/>
          <p:nvPr/>
        </p:nvSpPr>
        <p:spPr>
          <a:xfrm>
            <a:off x="4570162" y="1623560"/>
            <a:ext cx="281304" cy="403718"/>
          </a:xfrm>
          <a:custGeom>
            <a:avLst/>
            <a:gdLst>
              <a:gd name="connsiteX0" fmla="*/ 197532 w 281304"/>
              <a:gd name="connsiteY0" fmla="*/ 196 h 403718"/>
              <a:gd name="connsiteX1" fmla="*/ 159432 w 281304"/>
              <a:gd name="connsiteY1" fmla="*/ 231971 h 403718"/>
              <a:gd name="connsiteX2" fmla="*/ 165782 w 281304"/>
              <a:gd name="connsiteY2" fmla="*/ 209746 h 403718"/>
              <a:gd name="connsiteX3" fmla="*/ 682 w 281304"/>
              <a:gd name="connsiteY3" fmla="*/ 317696 h 403718"/>
              <a:gd name="connsiteX4" fmla="*/ 105457 w 281304"/>
              <a:gd name="connsiteY4" fmla="*/ 276421 h 403718"/>
              <a:gd name="connsiteX5" fmla="*/ 64182 w 281304"/>
              <a:gd name="connsiteY5" fmla="*/ 333571 h 403718"/>
              <a:gd name="connsiteX6" fmla="*/ 127682 w 281304"/>
              <a:gd name="connsiteY6" fmla="*/ 400246 h 403718"/>
              <a:gd name="connsiteX7" fmla="*/ 61007 w 281304"/>
              <a:gd name="connsiteY7" fmla="*/ 393896 h 403718"/>
              <a:gd name="connsiteX8" fmla="*/ 273732 w 281304"/>
              <a:gd name="connsiteY8" fmla="*/ 390721 h 403718"/>
              <a:gd name="connsiteX9" fmla="*/ 232457 w 281304"/>
              <a:gd name="connsiteY9" fmla="*/ 384371 h 403718"/>
              <a:gd name="connsiteX10" fmla="*/ 219757 w 281304"/>
              <a:gd name="connsiteY10" fmla="*/ 155771 h 403718"/>
              <a:gd name="connsiteX11" fmla="*/ 245157 w 281304"/>
              <a:gd name="connsiteY11" fmla="*/ 317696 h 403718"/>
              <a:gd name="connsiteX12" fmla="*/ 245157 w 281304"/>
              <a:gd name="connsiteY12" fmla="*/ 171646 h 403718"/>
              <a:gd name="connsiteX13" fmla="*/ 276907 w 281304"/>
              <a:gd name="connsiteY13" fmla="*/ 276421 h 403718"/>
              <a:gd name="connsiteX14" fmla="*/ 197532 w 281304"/>
              <a:gd name="connsiteY14" fmla="*/ 196 h 40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304" h="403718">
                <a:moveTo>
                  <a:pt x="197532" y="196"/>
                </a:moveTo>
                <a:cubicBezTo>
                  <a:pt x="177953" y="-7212"/>
                  <a:pt x="164724" y="197046"/>
                  <a:pt x="159432" y="231971"/>
                </a:cubicBezTo>
                <a:cubicBezTo>
                  <a:pt x="154140" y="266896"/>
                  <a:pt x="192240" y="195459"/>
                  <a:pt x="165782" y="209746"/>
                </a:cubicBezTo>
                <a:cubicBezTo>
                  <a:pt x="139324" y="224033"/>
                  <a:pt x="10736" y="306584"/>
                  <a:pt x="682" y="317696"/>
                </a:cubicBezTo>
                <a:cubicBezTo>
                  <a:pt x="-9372" y="328808"/>
                  <a:pt x="94874" y="273775"/>
                  <a:pt x="105457" y="276421"/>
                </a:cubicBezTo>
                <a:cubicBezTo>
                  <a:pt x="116040" y="279067"/>
                  <a:pt x="60478" y="312933"/>
                  <a:pt x="64182" y="333571"/>
                </a:cubicBezTo>
                <a:cubicBezTo>
                  <a:pt x="67886" y="354209"/>
                  <a:pt x="128211" y="390192"/>
                  <a:pt x="127682" y="400246"/>
                </a:cubicBezTo>
                <a:cubicBezTo>
                  <a:pt x="127153" y="410300"/>
                  <a:pt x="36665" y="395484"/>
                  <a:pt x="61007" y="393896"/>
                </a:cubicBezTo>
                <a:cubicBezTo>
                  <a:pt x="85349" y="392309"/>
                  <a:pt x="245157" y="392309"/>
                  <a:pt x="273732" y="390721"/>
                </a:cubicBezTo>
                <a:cubicBezTo>
                  <a:pt x="302307" y="389134"/>
                  <a:pt x="241453" y="423529"/>
                  <a:pt x="232457" y="384371"/>
                </a:cubicBezTo>
                <a:cubicBezTo>
                  <a:pt x="223461" y="345213"/>
                  <a:pt x="217640" y="166883"/>
                  <a:pt x="219757" y="155771"/>
                </a:cubicBezTo>
                <a:cubicBezTo>
                  <a:pt x="221874" y="144659"/>
                  <a:pt x="240924" y="315050"/>
                  <a:pt x="245157" y="317696"/>
                </a:cubicBezTo>
                <a:cubicBezTo>
                  <a:pt x="249390" y="320342"/>
                  <a:pt x="239865" y="178525"/>
                  <a:pt x="245157" y="171646"/>
                </a:cubicBezTo>
                <a:cubicBezTo>
                  <a:pt x="250449" y="164767"/>
                  <a:pt x="283257" y="298117"/>
                  <a:pt x="276907" y="276421"/>
                </a:cubicBezTo>
                <a:cubicBezTo>
                  <a:pt x="270557" y="254725"/>
                  <a:pt x="217111" y="7604"/>
                  <a:pt x="197532" y="19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3" name="フリーフォーム 682">
            <a:extLst>
              <a:ext uri="{FF2B5EF4-FFF2-40B4-BE49-F238E27FC236}">
                <a16:creationId xmlns:a16="http://schemas.microsoft.com/office/drawing/2014/main" id="{06698AB9-7774-B742-E461-60C9BC0A4C9B}"/>
              </a:ext>
            </a:extLst>
          </p:cNvPr>
          <p:cNvSpPr/>
          <p:nvPr/>
        </p:nvSpPr>
        <p:spPr>
          <a:xfrm>
            <a:off x="5330661" y="2648207"/>
            <a:ext cx="50910" cy="539776"/>
          </a:xfrm>
          <a:custGeom>
            <a:avLst/>
            <a:gdLst>
              <a:gd name="connsiteX0" fmla="*/ 67 w 50910"/>
              <a:gd name="connsiteY0" fmla="*/ 1074 h 539776"/>
              <a:gd name="connsiteX1" fmla="*/ 19117 w 50910"/>
              <a:gd name="connsiteY1" fmla="*/ 372549 h 539776"/>
              <a:gd name="connsiteX2" fmla="*/ 50867 w 50910"/>
              <a:gd name="connsiteY2" fmla="*/ 537649 h 539776"/>
              <a:gd name="connsiteX3" fmla="*/ 25467 w 50910"/>
              <a:gd name="connsiteY3" fmla="*/ 267774 h 539776"/>
              <a:gd name="connsiteX4" fmla="*/ 67 w 50910"/>
              <a:gd name="connsiteY4" fmla="*/ 1074 h 53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0" h="539776">
                <a:moveTo>
                  <a:pt x="67" y="1074"/>
                </a:moveTo>
                <a:cubicBezTo>
                  <a:pt x="-991" y="18536"/>
                  <a:pt x="10650" y="283120"/>
                  <a:pt x="19117" y="372549"/>
                </a:cubicBezTo>
                <a:cubicBezTo>
                  <a:pt x="27584" y="461978"/>
                  <a:pt x="49809" y="555111"/>
                  <a:pt x="50867" y="537649"/>
                </a:cubicBezTo>
                <a:cubicBezTo>
                  <a:pt x="51925" y="520187"/>
                  <a:pt x="33405" y="351912"/>
                  <a:pt x="25467" y="267774"/>
                </a:cubicBezTo>
                <a:cubicBezTo>
                  <a:pt x="17530" y="183637"/>
                  <a:pt x="1125" y="-16388"/>
                  <a:pt x="67" y="1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4" name="フリーフォーム 683">
            <a:extLst>
              <a:ext uri="{FF2B5EF4-FFF2-40B4-BE49-F238E27FC236}">
                <a16:creationId xmlns:a16="http://schemas.microsoft.com/office/drawing/2014/main" id="{783FF9DD-EF2C-1869-A99C-1332700B2628}"/>
              </a:ext>
            </a:extLst>
          </p:cNvPr>
          <p:cNvSpPr/>
          <p:nvPr/>
        </p:nvSpPr>
        <p:spPr>
          <a:xfrm>
            <a:off x="4003564" y="2652112"/>
            <a:ext cx="71597" cy="286332"/>
          </a:xfrm>
          <a:custGeom>
            <a:avLst/>
            <a:gdLst>
              <a:gd name="connsiteX0" fmla="*/ 38114 w 71597"/>
              <a:gd name="connsiteY0" fmla="*/ 344 h 286332"/>
              <a:gd name="connsiteX1" fmla="*/ 63514 w 71597"/>
              <a:gd name="connsiteY1" fmla="*/ 111469 h 286332"/>
              <a:gd name="connsiteX2" fmla="*/ 14 w 71597"/>
              <a:gd name="connsiteY2" fmla="*/ 286094 h 286332"/>
              <a:gd name="connsiteX3" fmla="*/ 69864 w 71597"/>
              <a:gd name="connsiteY3" fmla="*/ 146394 h 286332"/>
              <a:gd name="connsiteX4" fmla="*/ 38114 w 71597"/>
              <a:gd name="connsiteY4" fmla="*/ 344 h 28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97" h="286332">
                <a:moveTo>
                  <a:pt x="38114" y="344"/>
                </a:moveTo>
                <a:cubicBezTo>
                  <a:pt x="37056" y="-5477"/>
                  <a:pt x="69864" y="63844"/>
                  <a:pt x="63514" y="111469"/>
                </a:cubicBezTo>
                <a:cubicBezTo>
                  <a:pt x="57164" y="159094"/>
                  <a:pt x="-1044" y="280273"/>
                  <a:pt x="14" y="286094"/>
                </a:cubicBezTo>
                <a:cubicBezTo>
                  <a:pt x="1072" y="291915"/>
                  <a:pt x="59281" y="189786"/>
                  <a:pt x="69864" y="146394"/>
                </a:cubicBezTo>
                <a:cubicBezTo>
                  <a:pt x="80447" y="103002"/>
                  <a:pt x="39172" y="6165"/>
                  <a:pt x="38114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5" name="フリーフォーム 684">
            <a:extLst>
              <a:ext uri="{FF2B5EF4-FFF2-40B4-BE49-F238E27FC236}">
                <a16:creationId xmlns:a16="http://schemas.microsoft.com/office/drawing/2014/main" id="{A4517FCA-2D27-B361-CD5E-9A3FA87B33AE}"/>
              </a:ext>
            </a:extLst>
          </p:cNvPr>
          <p:cNvSpPr/>
          <p:nvPr/>
        </p:nvSpPr>
        <p:spPr>
          <a:xfrm>
            <a:off x="4315462" y="2893745"/>
            <a:ext cx="673328" cy="244486"/>
          </a:xfrm>
          <a:custGeom>
            <a:avLst/>
            <a:gdLst>
              <a:gd name="connsiteX0" fmla="*/ 2441 w 673328"/>
              <a:gd name="connsiteY0" fmla="*/ 11 h 244486"/>
              <a:gd name="connsiteX1" fmla="*/ 278666 w 673328"/>
              <a:gd name="connsiteY1" fmla="*/ 92086 h 244486"/>
              <a:gd name="connsiteX2" fmla="*/ 224691 w 673328"/>
              <a:gd name="connsiteY2" fmla="*/ 95261 h 244486"/>
              <a:gd name="connsiteX3" fmla="*/ 672366 w 673328"/>
              <a:gd name="connsiteY3" fmla="*/ 107961 h 244486"/>
              <a:gd name="connsiteX4" fmla="*/ 351691 w 673328"/>
              <a:gd name="connsiteY4" fmla="*/ 190511 h 244486"/>
              <a:gd name="connsiteX5" fmla="*/ 631091 w 673328"/>
              <a:gd name="connsiteY5" fmla="*/ 149236 h 244486"/>
              <a:gd name="connsiteX6" fmla="*/ 316766 w 673328"/>
              <a:gd name="connsiteY6" fmla="*/ 200036 h 244486"/>
              <a:gd name="connsiteX7" fmla="*/ 300891 w 673328"/>
              <a:gd name="connsiteY7" fmla="*/ 244486 h 244486"/>
              <a:gd name="connsiteX8" fmla="*/ 294541 w 673328"/>
              <a:gd name="connsiteY8" fmla="*/ 200036 h 244486"/>
              <a:gd name="connsiteX9" fmla="*/ 126266 w 673328"/>
              <a:gd name="connsiteY9" fmla="*/ 133361 h 244486"/>
              <a:gd name="connsiteX10" fmla="*/ 272316 w 673328"/>
              <a:gd name="connsiteY10" fmla="*/ 168286 h 244486"/>
              <a:gd name="connsiteX11" fmla="*/ 202466 w 673328"/>
              <a:gd name="connsiteY11" fmla="*/ 114311 h 244486"/>
              <a:gd name="connsiteX12" fmla="*/ 11966 w 673328"/>
              <a:gd name="connsiteY12" fmla="*/ 117486 h 244486"/>
              <a:gd name="connsiteX13" fmla="*/ 135791 w 673328"/>
              <a:gd name="connsiteY13" fmla="*/ 85736 h 244486"/>
              <a:gd name="connsiteX14" fmla="*/ 2441 w 673328"/>
              <a:gd name="connsiteY14" fmla="*/ 11 h 24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3328" h="244486">
                <a:moveTo>
                  <a:pt x="2441" y="11"/>
                </a:moveTo>
                <a:cubicBezTo>
                  <a:pt x="26253" y="1069"/>
                  <a:pt x="241624" y="76211"/>
                  <a:pt x="278666" y="92086"/>
                </a:cubicBezTo>
                <a:cubicBezTo>
                  <a:pt x="315708" y="107961"/>
                  <a:pt x="159074" y="92615"/>
                  <a:pt x="224691" y="95261"/>
                </a:cubicBezTo>
                <a:cubicBezTo>
                  <a:pt x="290308" y="97907"/>
                  <a:pt x="651199" y="92086"/>
                  <a:pt x="672366" y="107961"/>
                </a:cubicBezTo>
                <a:cubicBezTo>
                  <a:pt x="693533" y="123836"/>
                  <a:pt x="358570" y="183632"/>
                  <a:pt x="351691" y="190511"/>
                </a:cubicBezTo>
                <a:cubicBezTo>
                  <a:pt x="344812" y="197390"/>
                  <a:pt x="636912" y="147649"/>
                  <a:pt x="631091" y="149236"/>
                </a:cubicBezTo>
                <a:cubicBezTo>
                  <a:pt x="625270" y="150824"/>
                  <a:pt x="371799" y="184161"/>
                  <a:pt x="316766" y="200036"/>
                </a:cubicBezTo>
                <a:cubicBezTo>
                  <a:pt x="261733" y="215911"/>
                  <a:pt x="304595" y="244486"/>
                  <a:pt x="300891" y="244486"/>
                </a:cubicBezTo>
                <a:cubicBezTo>
                  <a:pt x="297187" y="244486"/>
                  <a:pt x="323645" y="218557"/>
                  <a:pt x="294541" y="200036"/>
                </a:cubicBezTo>
                <a:cubicBezTo>
                  <a:pt x="265437" y="181515"/>
                  <a:pt x="129970" y="138653"/>
                  <a:pt x="126266" y="133361"/>
                </a:cubicBezTo>
                <a:cubicBezTo>
                  <a:pt x="122562" y="128069"/>
                  <a:pt x="259616" y="171461"/>
                  <a:pt x="272316" y="168286"/>
                </a:cubicBezTo>
                <a:cubicBezTo>
                  <a:pt x="285016" y="165111"/>
                  <a:pt x="245858" y="122778"/>
                  <a:pt x="202466" y="114311"/>
                </a:cubicBezTo>
                <a:cubicBezTo>
                  <a:pt x="159074" y="105844"/>
                  <a:pt x="23078" y="122248"/>
                  <a:pt x="11966" y="117486"/>
                </a:cubicBezTo>
                <a:cubicBezTo>
                  <a:pt x="854" y="112724"/>
                  <a:pt x="134733" y="101611"/>
                  <a:pt x="135791" y="85736"/>
                </a:cubicBezTo>
                <a:cubicBezTo>
                  <a:pt x="136849" y="69861"/>
                  <a:pt x="-21371" y="-1047"/>
                  <a:pt x="244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6" name="フリーフォーム 685">
            <a:extLst>
              <a:ext uri="{FF2B5EF4-FFF2-40B4-BE49-F238E27FC236}">
                <a16:creationId xmlns:a16="http://schemas.microsoft.com/office/drawing/2014/main" id="{285478F7-24EC-2CD6-0B9B-5212567A31E1}"/>
              </a:ext>
            </a:extLst>
          </p:cNvPr>
          <p:cNvSpPr/>
          <p:nvPr/>
        </p:nvSpPr>
        <p:spPr>
          <a:xfrm>
            <a:off x="4603401" y="3141220"/>
            <a:ext cx="102015" cy="171742"/>
          </a:xfrm>
          <a:custGeom>
            <a:avLst/>
            <a:gdLst>
              <a:gd name="connsiteX0" fmla="*/ 95502 w 102015"/>
              <a:gd name="connsiteY0" fmla="*/ 186 h 171742"/>
              <a:gd name="connsiteX1" fmla="*/ 25652 w 102015"/>
              <a:gd name="connsiteY1" fmla="*/ 63686 h 171742"/>
              <a:gd name="connsiteX2" fmla="*/ 101852 w 102015"/>
              <a:gd name="connsiteY2" fmla="*/ 171636 h 171742"/>
              <a:gd name="connsiteX3" fmla="*/ 252 w 102015"/>
              <a:gd name="connsiteY3" fmla="*/ 82736 h 171742"/>
              <a:gd name="connsiteX4" fmla="*/ 95502 w 102015"/>
              <a:gd name="connsiteY4" fmla="*/ 186 h 17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015" h="171742">
                <a:moveTo>
                  <a:pt x="95502" y="186"/>
                </a:moveTo>
                <a:cubicBezTo>
                  <a:pt x="99735" y="-2989"/>
                  <a:pt x="24594" y="35111"/>
                  <a:pt x="25652" y="63686"/>
                </a:cubicBezTo>
                <a:cubicBezTo>
                  <a:pt x="26710" y="92261"/>
                  <a:pt x="106085" y="168461"/>
                  <a:pt x="101852" y="171636"/>
                </a:cubicBezTo>
                <a:cubicBezTo>
                  <a:pt x="97619" y="174811"/>
                  <a:pt x="6073" y="106019"/>
                  <a:pt x="252" y="82736"/>
                </a:cubicBezTo>
                <a:cubicBezTo>
                  <a:pt x="-5569" y="59453"/>
                  <a:pt x="91269" y="3361"/>
                  <a:pt x="95502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7" name="フリーフォーム 686">
            <a:extLst>
              <a:ext uri="{FF2B5EF4-FFF2-40B4-BE49-F238E27FC236}">
                <a16:creationId xmlns:a16="http://schemas.microsoft.com/office/drawing/2014/main" id="{A02604CD-D759-4856-1AFA-5B1AA0BDCCC2}"/>
              </a:ext>
            </a:extLst>
          </p:cNvPr>
          <p:cNvSpPr/>
          <p:nvPr/>
        </p:nvSpPr>
        <p:spPr>
          <a:xfrm>
            <a:off x="4790805" y="3150900"/>
            <a:ext cx="80266" cy="165227"/>
          </a:xfrm>
          <a:custGeom>
            <a:avLst/>
            <a:gdLst>
              <a:gd name="connsiteX0" fmla="*/ 35098 w 80266"/>
              <a:gd name="connsiteY0" fmla="*/ 31 h 165227"/>
              <a:gd name="connsiteX1" fmla="*/ 25573 w 80266"/>
              <a:gd name="connsiteY1" fmla="*/ 76231 h 165227"/>
              <a:gd name="connsiteX2" fmla="*/ 57323 w 80266"/>
              <a:gd name="connsiteY2" fmla="*/ 107981 h 165227"/>
              <a:gd name="connsiteX3" fmla="*/ 173 w 80266"/>
              <a:gd name="connsiteY3" fmla="*/ 165131 h 165227"/>
              <a:gd name="connsiteX4" fmla="*/ 79548 w 80266"/>
              <a:gd name="connsiteY4" fmla="*/ 120681 h 165227"/>
              <a:gd name="connsiteX5" fmla="*/ 38273 w 80266"/>
              <a:gd name="connsiteY5" fmla="*/ 85756 h 165227"/>
              <a:gd name="connsiteX6" fmla="*/ 35098 w 80266"/>
              <a:gd name="connsiteY6" fmla="*/ 31 h 16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266" h="165227">
                <a:moveTo>
                  <a:pt x="35098" y="31"/>
                </a:moveTo>
                <a:cubicBezTo>
                  <a:pt x="32981" y="-1557"/>
                  <a:pt x="21869" y="58239"/>
                  <a:pt x="25573" y="76231"/>
                </a:cubicBezTo>
                <a:cubicBezTo>
                  <a:pt x="29277" y="94223"/>
                  <a:pt x="61556" y="93164"/>
                  <a:pt x="57323" y="107981"/>
                </a:cubicBezTo>
                <a:cubicBezTo>
                  <a:pt x="53090" y="122798"/>
                  <a:pt x="-3531" y="163014"/>
                  <a:pt x="173" y="165131"/>
                </a:cubicBezTo>
                <a:cubicBezTo>
                  <a:pt x="3877" y="167248"/>
                  <a:pt x="73198" y="133910"/>
                  <a:pt x="79548" y="120681"/>
                </a:cubicBezTo>
                <a:cubicBezTo>
                  <a:pt x="85898" y="107452"/>
                  <a:pt x="48327" y="101102"/>
                  <a:pt x="38273" y="85756"/>
                </a:cubicBezTo>
                <a:cubicBezTo>
                  <a:pt x="28219" y="70410"/>
                  <a:pt x="37215" y="1619"/>
                  <a:pt x="35098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8" name="フリーフォーム 687">
            <a:extLst>
              <a:ext uri="{FF2B5EF4-FFF2-40B4-BE49-F238E27FC236}">
                <a16:creationId xmlns:a16="http://schemas.microsoft.com/office/drawing/2014/main" id="{7EABF22F-8B44-5720-452D-8AE8E9814909}"/>
              </a:ext>
            </a:extLst>
          </p:cNvPr>
          <p:cNvSpPr/>
          <p:nvPr/>
        </p:nvSpPr>
        <p:spPr>
          <a:xfrm>
            <a:off x="5041596" y="2982155"/>
            <a:ext cx="142574" cy="184652"/>
          </a:xfrm>
          <a:custGeom>
            <a:avLst/>
            <a:gdLst>
              <a:gd name="connsiteX0" fmla="*/ 207 w 142574"/>
              <a:gd name="connsiteY0" fmla="*/ 501 h 184652"/>
              <a:gd name="connsiteX1" fmla="*/ 139907 w 142574"/>
              <a:gd name="connsiteY1" fmla="*/ 16376 h 184652"/>
              <a:gd name="connsiteX2" fmla="*/ 92282 w 142574"/>
              <a:gd name="connsiteY2" fmla="*/ 38601 h 184652"/>
              <a:gd name="connsiteX3" fmla="*/ 95457 w 142574"/>
              <a:gd name="connsiteY3" fmla="*/ 184651 h 184652"/>
              <a:gd name="connsiteX4" fmla="*/ 108157 w 142574"/>
              <a:gd name="connsiteY4" fmla="*/ 35426 h 184652"/>
              <a:gd name="connsiteX5" fmla="*/ 207 w 142574"/>
              <a:gd name="connsiteY5" fmla="*/ 501 h 18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574" h="184652">
                <a:moveTo>
                  <a:pt x="207" y="501"/>
                </a:moveTo>
                <a:cubicBezTo>
                  <a:pt x="5499" y="-2674"/>
                  <a:pt x="124561" y="10026"/>
                  <a:pt x="139907" y="16376"/>
                </a:cubicBezTo>
                <a:cubicBezTo>
                  <a:pt x="155253" y="22726"/>
                  <a:pt x="99690" y="10555"/>
                  <a:pt x="92282" y="38601"/>
                </a:cubicBezTo>
                <a:cubicBezTo>
                  <a:pt x="84874" y="66647"/>
                  <a:pt x="92811" y="185180"/>
                  <a:pt x="95457" y="184651"/>
                </a:cubicBezTo>
                <a:cubicBezTo>
                  <a:pt x="98103" y="184122"/>
                  <a:pt x="124032" y="66118"/>
                  <a:pt x="108157" y="35426"/>
                </a:cubicBezTo>
                <a:cubicBezTo>
                  <a:pt x="92282" y="4734"/>
                  <a:pt x="-5085" y="3676"/>
                  <a:pt x="207" y="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9" name="フリーフォーム 688">
            <a:extLst>
              <a:ext uri="{FF2B5EF4-FFF2-40B4-BE49-F238E27FC236}">
                <a16:creationId xmlns:a16="http://schemas.microsoft.com/office/drawing/2014/main" id="{048F5D6B-669A-B2FE-86A2-CCDEF94A5230}"/>
              </a:ext>
            </a:extLst>
          </p:cNvPr>
          <p:cNvSpPr/>
          <p:nvPr/>
        </p:nvSpPr>
        <p:spPr>
          <a:xfrm>
            <a:off x="4612369" y="3360307"/>
            <a:ext cx="291543" cy="184925"/>
          </a:xfrm>
          <a:custGeom>
            <a:avLst/>
            <a:gdLst>
              <a:gd name="connsiteX0" fmla="*/ 809 w 291543"/>
              <a:gd name="connsiteY0" fmla="*/ 174 h 184925"/>
              <a:gd name="connsiteX1" fmla="*/ 92884 w 291543"/>
              <a:gd name="connsiteY1" fmla="*/ 38274 h 184925"/>
              <a:gd name="connsiteX2" fmla="*/ 289734 w 291543"/>
              <a:gd name="connsiteY2" fmla="*/ 174 h 184925"/>
              <a:gd name="connsiteX3" fmla="*/ 188134 w 291543"/>
              <a:gd name="connsiteY3" fmla="*/ 35099 h 184925"/>
              <a:gd name="connsiteX4" fmla="*/ 143684 w 291543"/>
              <a:gd name="connsiteY4" fmla="*/ 70024 h 184925"/>
              <a:gd name="connsiteX5" fmla="*/ 229409 w 291543"/>
              <a:gd name="connsiteY5" fmla="*/ 98599 h 184925"/>
              <a:gd name="connsiteX6" fmla="*/ 150034 w 291543"/>
              <a:gd name="connsiteY6" fmla="*/ 104949 h 184925"/>
              <a:gd name="connsiteX7" fmla="*/ 156384 w 291543"/>
              <a:gd name="connsiteY7" fmla="*/ 184324 h 184925"/>
              <a:gd name="connsiteX8" fmla="*/ 140509 w 291543"/>
              <a:gd name="connsiteY8" fmla="*/ 57324 h 184925"/>
              <a:gd name="connsiteX9" fmla="*/ 809 w 291543"/>
              <a:gd name="connsiteY9" fmla="*/ 174 h 18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543" h="184925">
                <a:moveTo>
                  <a:pt x="809" y="174"/>
                </a:moveTo>
                <a:cubicBezTo>
                  <a:pt x="-7129" y="-3001"/>
                  <a:pt x="44730" y="38274"/>
                  <a:pt x="92884" y="38274"/>
                </a:cubicBezTo>
                <a:cubicBezTo>
                  <a:pt x="141038" y="38274"/>
                  <a:pt x="273859" y="703"/>
                  <a:pt x="289734" y="174"/>
                </a:cubicBezTo>
                <a:cubicBezTo>
                  <a:pt x="305609" y="-355"/>
                  <a:pt x="212476" y="23457"/>
                  <a:pt x="188134" y="35099"/>
                </a:cubicBezTo>
                <a:cubicBezTo>
                  <a:pt x="163792" y="46741"/>
                  <a:pt x="136805" y="59441"/>
                  <a:pt x="143684" y="70024"/>
                </a:cubicBezTo>
                <a:cubicBezTo>
                  <a:pt x="150563" y="80607"/>
                  <a:pt x="228351" y="92778"/>
                  <a:pt x="229409" y="98599"/>
                </a:cubicBezTo>
                <a:cubicBezTo>
                  <a:pt x="230467" y="104420"/>
                  <a:pt x="162205" y="90662"/>
                  <a:pt x="150034" y="104949"/>
                </a:cubicBezTo>
                <a:cubicBezTo>
                  <a:pt x="137863" y="119236"/>
                  <a:pt x="157972" y="192262"/>
                  <a:pt x="156384" y="184324"/>
                </a:cubicBezTo>
                <a:cubicBezTo>
                  <a:pt x="154796" y="176386"/>
                  <a:pt x="162205" y="81137"/>
                  <a:pt x="140509" y="57324"/>
                </a:cubicBezTo>
                <a:cubicBezTo>
                  <a:pt x="118813" y="33511"/>
                  <a:pt x="8747" y="3349"/>
                  <a:pt x="809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0" name="フリーフォーム 689">
            <a:extLst>
              <a:ext uri="{FF2B5EF4-FFF2-40B4-BE49-F238E27FC236}">
                <a16:creationId xmlns:a16="http://schemas.microsoft.com/office/drawing/2014/main" id="{F7AAD0A2-9B8D-FB36-8923-10B539050BF0}"/>
              </a:ext>
            </a:extLst>
          </p:cNvPr>
          <p:cNvSpPr/>
          <p:nvPr/>
        </p:nvSpPr>
        <p:spPr>
          <a:xfrm>
            <a:off x="4418259" y="3296372"/>
            <a:ext cx="430594" cy="311759"/>
          </a:xfrm>
          <a:custGeom>
            <a:avLst/>
            <a:gdLst>
              <a:gd name="connsiteX0" fmla="*/ 1244 w 430594"/>
              <a:gd name="connsiteY0" fmla="*/ 609 h 311759"/>
              <a:gd name="connsiteX1" fmla="*/ 115544 w 430594"/>
              <a:gd name="connsiteY1" fmla="*/ 216509 h 311759"/>
              <a:gd name="connsiteX2" fmla="*/ 144119 w 430594"/>
              <a:gd name="connsiteY2" fmla="*/ 254609 h 311759"/>
              <a:gd name="connsiteX3" fmla="*/ 264769 w 430594"/>
              <a:gd name="connsiteY3" fmla="*/ 308584 h 311759"/>
              <a:gd name="connsiteX4" fmla="*/ 229844 w 430594"/>
              <a:gd name="connsiteY4" fmla="*/ 280009 h 311759"/>
              <a:gd name="connsiteX5" fmla="*/ 429869 w 430594"/>
              <a:gd name="connsiteY5" fmla="*/ 286359 h 311759"/>
              <a:gd name="connsiteX6" fmla="*/ 147294 w 430594"/>
              <a:gd name="connsiteY6" fmla="*/ 302234 h 311759"/>
              <a:gd name="connsiteX7" fmla="*/ 150469 w 430594"/>
              <a:gd name="connsiteY7" fmla="*/ 280009 h 311759"/>
              <a:gd name="connsiteX8" fmla="*/ 140944 w 430594"/>
              <a:gd name="connsiteY8" fmla="*/ 267309 h 311759"/>
              <a:gd name="connsiteX9" fmla="*/ 172694 w 430594"/>
              <a:gd name="connsiteY9" fmla="*/ 311759 h 311759"/>
              <a:gd name="connsiteX10" fmla="*/ 61569 w 430594"/>
              <a:gd name="connsiteY10" fmla="*/ 156184 h 311759"/>
              <a:gd name="connsiteX11" fmla="*/ 1244 w 430594"/>
              <a:gd name="connsiteY11" fmla="*/ 609 h 31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0594" h="311759">
                <a:moveTo>
                  <a:pt x="1244" y="609"/>
                </a:moveTo>
                <a:cubicBezTo>
                  <a:pt x="10240" y="10663"/>
                  <a:pt x="91731" y="174176"/>
                  <a:pt x="115544" y="216509"/>
                </a:cubicBezTo>
                <a:cubicBezTo>
                  <a:pt x="139357" y="258842"/>
                  <a:pt x="119248" y="239263"/>
                  <a:pt x="144119" y="254609"/>
                </a:cubicBezTo>
                <a:cubicBezTo>
                  <a:pt x="168990" y="269955"/>
                  <a:pt x="250482" y="304351"/>
                  <a:pt x="264769" y="308584"/>
                </a:cubicBezTo>
                <a:cubicBezTo>
                  <a:pt x="279056" y="312817"/>
                  <a:pt x="202327" y="283713"/>
                  <a:pt x="229844" y="280009"/>
                </a:cubicBezTo>
                <a:cubicBezTo>
                  <a:pt x="257361" y="276305"/>
                  <a:pt x="443627" y="282655"/>
                  <a:pt x="429869" y="286359"/>
                </a:cubicBezTo>
                <a:cubicBezTo>
                  <a:pt x="416111" y="290063"/>
                  <a:pt x="193861" y="303292"/>
                  <a:pt x="147294" y="302234"/>
                </a:cubicBezTo>
                <a:cubicBezTo>
                  <a:pt x="100727" y="301176"/>
                  <a:pt x="151527" y="285830"/>
                  <a:pt x="150469" y="280009"/>
                </a:cubicBezTo>
                <a:cubicBezTo>
                  <a:pt x="149411" y="274188"/>
                  <a:pt x="137240" y="262017"/>
                  <a:pt x="140944" y="267309"/>
                </a:cubicBezTo>
                <a:cubicBezTo>
                  <a:pt x="144648" y="272601"/>
                  <a:pt x="172694" y="311759"/>
                  <a:pt x="172694" y="311759"/>
                </a:cubicBezTo>
                <a:cubicBezTo>
                  <a:pt x="159465" y="293238"/>
                  <a:pt x="89086" y="204867"/>
                  <a:pt x="61569" y="156184"/>
                </a:cubicBezTo>
                <a:cubicBezTo>
                  <a:pt x="34052" y="107501"/>
                  <a:pt x="-7752" y="-9445"/>
                  <a:pt x="1244" y="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1" name="フリーフォーム 690">
            <a:extLst>
              <a:ext uri="{FF2B5EF4-FFF2-40B4-BE49-F238E27FC236}">
                <a16:creationId xmlns:a16="http://schemas.microsoft.com/office/drawing/2014/main" id="{2AE19E9B-11F6-FBD5-DC9C-80C6C8576A5F}"/>
              </a:ext>
            </a:extLst>
          </p:cNvPr>
          <p:cNvSpPr/>
          <p:nvPr/>
        </p:nvSpPr>
        <p:spPr>
          <a:xfrm>
            <a:off x="4095328" y="2953181"/>
            <a:ext cx="246254" cy="541972"/>
          </a:xfrm>
          <a:custGeom>
            <a:avLst/>
            <a:gdLst>
              <a:gd name="connsiteX0" fmla="*/ 325 w 246254"/>
              <a:gd name="connsiteY0" fmla="*/ 900 h 541972"/>
              <a:gd name="connsiteX1" fmla="*/ 57475 w 246254"/>
              <a:gd name="connsiteY1" fmla="*/ 200925 h 541972"/>
              <a:gd name="connsiteX2" fmla="*/ 241625 w 246254"/>
              <a:gd name="connsiteY2" fmla="*/ 531125 h 541972"/>
              <a:gd name="connsiteX3" fmla="*/ 181300 w 246254"/>
              <a:gd name="connsiteY3" fmla="*/ 445400 h 541972"/>
              <a:gd name="connsiteX4" fmla="*/ 76525 w 246254"/>
              <a:gd name="connsiteY4" fmla="*/ 277125 h 541972"/>
              <a:gd name="connsiteX5" fmla="*/ 325 w 246254"/>
              <a:gd name="connsiteY5" fmla="*/ 900 h 54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254" h="541972">
                <a:moveTo>
                  <a:pt x="325" y="900"/>
                </a:moveTo>
                <a:cubicBezTo>
                  <a:pt x="-2850" y="-11800"/>
                  <a:pt x="17258" y="112554"/>
                  <a:pt x="57475" y="200925"/>
                </a:cubicBezTo>
                <a:cubicBezTo>
                  <a:pt x="97692" y="289296"/>
                  <a:pt x="220988" y="490379"/>
                  <a:pt x="241625" y="531125"/>
                </a:cubicBezTo>
                <a:cubicBezTo>
                  <a:pt x="262262" y="571871"/>
                  <a:pt x="208817" y="487733"/>
                  <a:pt x="181300" y="445400"/>
                </a:cubicBezTo>
                <a:cubicBezTo>
                  <a:pt x="153783" y="403067"/>
                  <a:pt x="109333" y="346975"/>
                  <a:pt x="76525" y="277125"/>
                </a:cubicBezTo>
                <a:cubicBezTo>
                  <a:pt x="43717" y="207275"/>
                  <a:pt x="3500" y="13600"/>
                  <a:pt x="325" y="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2" name="フリーフォーム 691">
            <a:extLst>
              <a:ext uri="{FF2B5EF4-FFF2-40B4-BE49-F238E27FC236}">
                <a16:creationId xmlns:a16="http://schemas.microsoft.com/office/drawing/2014/main" id="{CBF313DA-F8BE-4FCE-7301-BF93000760BD}"/>
              </a:ext>
            </a:extLst>
          </p:cNvPr>
          <p:cNvSpPr/>
          <p:nvPr/>
        </p:nvSpPr>
        <p:spPr>
          <a:xfrm>
            <a:off x="5371541" y="2856845"/>
            <a:ext cx="67977" cy="442200"/>
          </a:xfrm>
          <a:custGeom>
            <a:avLst/>
            <a:gdLst>
              <a:gd name="connsiteX0" fmla="*/ 462 w 67977"/>
              <a:gd name="connsiteY0" fmla="*/ 1986 h 442200"/>
              <a:gd name="connsiteX1" fmla="*/ 44912 w 67977"/>
              <a:gd name="connsiteY1" fmla="*/ 170261 h 442200"/>
              <a:gd name="connsiteX2" fmla="*/ 57612 w 67977"/>
              <a:gd name="connsiteY2" fmla="*/ 341711 h 442200"/>
              <a:gd name="connsiteX3" fmla="*/ 67137 w 67977"/>
              <a:gd name="connsiteY3" fmla="*/ 440136 h 442200"/>
              <a:gd name="connsiteX4" fmla="*/ 35387 w 67977"/>
              <a:gd name="connsiteY4" fmla="*/ 252811 h 442200"/>
              <a:gd name="connsiteX5" fmla="*/ 22687 w 67977"/>
              <a:gd name="connsiteY5" fmla="*/ 87711 h 442200"/>
              <a:gd name="connsiteX6" fmla="*/ 462 w 67977"/>
              <a:gd name="connsiteY6" fmla="*/ 1986 h 44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977" h="442200">
                <a:moveTo>
                  <a:pt x="462" y="1986"/>
                </a:moveTo>
                <a:cubicBezTo>
                  <a:pt x="4166" y="15744"/>
                  <a:pt x="35387" y="113640"/>
                  <a:pt x="44912" y="170261"/>
                </a:cubicBezTo>
                <a:cubicBezTo>
                  <a:pt x="54437" y="226882"/>
                  <a:pt x="53908" y="296732"/>
                  <a:pt x="57612" y="341711"/>
                </a:cubicBezTo>
                <a:cubicBezTo>
                  <a:pt x="61316" y="386690"/>
                  <a:pt x="70841" y="454953"/>
                  <a:pt x="67137" y="440136"/>
                </a:cubicBezTo>
                <a:cubicBezTo>
                  <a:pt x="63433" y="425319"/>
                  <a:pt x="42795" y="311548"/>
                  <a:pt x="35387" y="252811"/>
                </a:cubicBezTo>
                <a:cubicBezTo>
                  <a:pt x="27979" y="194074"/>
                  <a:pt x="29037" y="126340"/>
                  <a:pt x="22687" y="87711"/>
                </a:cubicBezTo>
                <a:cubicBezTo>
                  <a:pt x="16337" y="49082"/>
                  <a:pt x="-3242" y="-11772"/>
                  <a:pt x="462" y="1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3" name="フリーフォーム 692">
            <a:extLst>
              <a:ext uri="{FF2B5EF4-FFF2-40B4-BE49-F238E27FC236}">
                <a16:creationId xmlns:a16="http://schemas.microsoft.com/office/drawing/2014/main" id="{C93F8482-5A17-61B4-B53C-ED4FAB1E0B7C}"/>
              </a:ext>
            </a:extLst>
          </p:cNvPr>
          <p:cNvSpPr/>
          <p:nvPr/>
        </p:nvSpPr>
        <p:spPr>
          <a:xfrm>
            <a:off x="5340251" y="2811047"/>
            <a:ext cx="178026" cy="511360"/>
          </a:xfrm>
          <a:custGeom>
            <a:avLst/>
            <a:gdLst>
              <a:gd name="connsiteX0" fmla="*/ 2 w 178026"/>
              <a:gd name="connsiteY0" fmla="*/ 159 h 511360"/>
              <a:gd name="connsiteX1" fmla="*/ 85727 w 178026"/>
              <a:gd name="connsiteY1" fmla="*/ 139859 h 511360"/>
              <a:gd name="connsiteX2" fmla="*/ 95252 w 178026"/>
              <a:gd name="connsiteY2" fmla="*/ 190659 h 511360"/>
              <a:gd name="connsiteX3" fmla="*/ 158752 w 178026"/>
              <a:gd name="connsiteY3" fmla="*/ 320834 h 511360"/>
              <a:gd name="connsiteX4" fmla="*/ 177802 w 178026"/>
              <a:gd name="connsiteY4" fmla="*/ 397034 h 511360"/>
              <a:gd name="connsiteX5" fmla="*/ 149227 w 178026"/>
              <a:gd name="connsiteY5" fmla="*/ 511334 h 511360"/>
              <a:gd name="connsiteX6" fmla="*/ 165102 w 178026"/>
              <a:gd name="connsiteY6" fmla="*/ 406559 h 511360"/>
              <a:gd name="connsiteX7" fmla="*/ 165102 w 178026"/>
              <a:gd name="connsiteY7" fmla="*/ 298609 h 511360"/>
              <a:gd name="connsiteX8" fmla="*/ 95252 w 178026"/>
              <a:gd name="connsiteY8" fmla="*/ 149384 h 511360"/>
              <a:gd name="connsiteX9" fmla="*/ 76202 w 178026"/>
              <a:gd name="connsiteY9" fmla="*/ 111284 h 511360"/>
              <a:gd name="connsiteX10" fmla="*/ 82552 w 178026"/>
              <a:gd name="connsiteY10" fmla="*/ 111284 h 511360"/>
              <a:gd name="connsiteX11" fmla="*/ 2 w 178026"/>
              <a:gd name="connsiteY11" fmla="*/ 159 h 51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026" h="511360">
                <a:moveTo>
                  <a:pt x="2" y="159"/>
                </a:moveTo>
                <a:cubicBezTo>
                  <a:pt x="531" y="4922"/>
                  <a:pt x="69852" y="108109"/>
                  <a:pt x="85727" y="139859"/>
                </a:cubicBezTo>
                <a:cubicBezTo>
                  <a:pt x="101602" y="171609"/>
                  <a:pt x="83081" y="160497"/>
                  <a:pt x="95252" y="190659"/>
                </a:cubicBezTo>
                <a:cubicBezTo>
                  <a:pt x="107423" y="220821"/>
                  <a:pt x="144994" y="286438"/>
                  <a:pt x="158752" y="320834"/>
                </a:cubicBezTo>
                <a:cubicBezTo>
                  <a:pt x="172510" y="355230"/>
                  <a:pt x="179390" y="365284"/>
                  <a:pt x="177802" y="397034"/>
                </a:cubicBezTo>
                <a:cubicBezTo>
                  <a:pt x="176214" y="428784"/>
                  <a:pt x="151344" y="509746"/>
                  <a:pt x="149227" y="511334"/>
                </a:cubicBezTo>
                <a:cubicBezTo>
                  <a:pt x="147110" y="512922"/>
                  <a:pt x="162456" y="442013"/>
                  <a:pt x="165102" y="406559"/>
                </a:cubicBezTo>
                <a:cubicBezTo>
                  <a:pt x="167748" y="371105"/>
                  <a:pt x="176744" y="341471"/>
                  <a:pt x="165102" y="298609"/>
                </a:cubicBezTo>
                <a:cubicBezTo>
                  <a:pt x="153460" y="255747"/>
                  <a:pt x="110069" y="180605"/>
                  <a:pt x="95252" y="149384"/>
                </a:cubicBezTo>
                <a:cubicBezTo>
                  <a:pt x="80435" y="118163"/>
                  <a:pt x="78319" y="117634"/>
                  <a:pt x="76202" y="111284"/>
                </a:cubicBezTo>
                <a:cubicBezTo>
                  <a:pt x="74085" y="104934"/>
                  <a:pt x="93135" y="123984"/>
                  <a:pt x="82552" y="111284"/>
                </a:cubicBezTo>
                <a:cubicBezTo>
                  <a:pt x="71969" y="98584"/>
                  <a:pt x="-527" y="-4604"/>
                  <a:pt x="2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4" name="フリーフォーム 693">
            <a:extLst>
              <a:ext uri="{FF2B5EF4-FFF2-40B4-BE49-F238E27FC236}">
                <a16:creationId xmlns:a16="http://schemas.microsoft.com/office/drawing/2014/main" id="{54295C59-165B-6E8B-B69C-3B2A0EEC712E}"/>
              </a:ext>
            </a:extLst>
          </p:cNvPr>
          <p:cNvSpPr/>
          <p:nvPr/>
        </p:nvSpPr>
        <p:spPr>
          <a:xfrm>
            <a:off x="4902781" y="3194388"/>
            <a:ext cx="462933" cy="908277"/>
          </a:xfrm>
          <a:custGeom>
            <a:avLst/>
            <a:gdLst>
              <a:gd name="connsiteX0" fmla="*/ 459697 w 462933"/>
              <a:gd name="connsiteY0" fmla="*/ 4168 h 908277"/>
              <a:gd name="connsiteX1" fmla="*/ 192997 w 462933"/>
              <a:gd name="connsiteY1" fmla="*/ 553443 h 908277"/>
              <a:gd name="connsiteX2" fmla="*/ 8847 w 462933"/>
              <a:gd name="connsiteY2" fmla="*/ 896343 h 908277"/>
              <a:gd name="connsiteX3" fmla="*/ 59647 w 462933"/>
              <a:gd name="connsiteY3" fmla="*/ 782043 h 908277"/>
              <a:gd name="connsiteX4" fmla="*/ 323172 w 462933"/>
              <a:gd name="connsiteY4" fmla="*/ 324843 h 908277"/>
              <a:gd name="connsiteX5" fmla="*/ 459697 w 462933"/>
              <a:gd name="connsiteY5" fmla="*/ 4168 h 90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933" h="908277">
                <a:moveTo>
                  <a:pt x="459697" y="4168"/>
                </a:moveTo>
                <a:cubicBezTo>
                  <a:pt x="438001" y="42268"/>
                  <a:pt x="268139" y="404747"/>
                  <a:pt x="192997" y="553443"/>
                </a:cubicBezTo>
                <a:cubicBezTo>
                  <a:pt x="117855" y="702139"/>
                  <a:pt x="31072" y="858243"/>
                  <a:pt x="8847" y="896343"/>
                </a:cubicBezTo>
                <a:cubicBezTo>
                  <a:pt x="-13378" y="934443"/>
                  <a:pt x="7260" y="877293"/>
                  <a:pt x="59647" y="782043"/>
                </a:cubicBezTo>
                <a:cubicBezTo>
                  <a:pt x="112034" y="686793"/>
                  <a:pt x="257026" y="451314"/>
                  <a:pt x="323172" y="324843"/>
                </a:cubicBezTo>
                <a:cubicBezTo>
                  <a:pt x="389318" y="198372"/>
                  <a:pt x="481393" y="-33932"/>
                  <a:pt x="459697" y="4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5" name="フリーフォーム 694">
            <a:extLst>
              <a:ext uri="{FF2B5EF4-FFF2-40B4-BE49-F238E27FC236}">
                <a16:creationId xmlns:a16="http://schemas.microsoft.com/office/drawing/2014/main" id="{D82D2C1A-DE49-CE4D-68AB-98E0552D1A23}"/>
              </a:ext>
            </a:extLst>
          </p:cNvPr>
          <p:cNvSpPr/>
          <p:nvPr/>
        </p:nvSpPr>
        <p:spPr>
          <a:xfrm>
            <a:off x="5482770" y="3234879"/>
            <a:ext cx="55126" cy="500735"/>
          </a:xfrm>
          <a:custGeom>
            <a:avLst/>
            <a:gdLst>
              <a:gd name="connsiteX0" fmla="*/ 54333 w 55126"/>
              <a:gd name="connsiteY0" fmla="*/ 4952 h 500735"/>
              <a:gd name="connsiteX1" fmla="*/ 35283 w 55126"/>
              <a:gd name="connsiteY1" fmla="*/ 119252 h 500735"/>
              <a:gd name="connsiteX2" fmla="*/ 19408 w 55126"/>
              <a:gd name="connsiteY2" fmla="*/ 357377 h 500735"/>
              <a:gd name="connsiteX3" fmla="*/ 19408 w 55126"/>
              <a:gd name="connsiteY3" fmla="*/ 300227 h 500735"/>
              <a:gd name="connsiteX4" fmla="*/ 358 w 55126"/>
              <a:gd name="connsiteY4" fmla="*/ 373252 h 500735"/>
              <a:gd name="connsiteX5" fmla="*/ 6708 w 55126"/>
              <a:gd name="connsiteY5" fmla="*/ 500252 h 500735"/>
              <a:gd name="connsiteX6" fmla="*/ 3533 w 55126"/>
              <a:gd name="connsiteY6" fmla="*/ 411352 h 500735"/>
              <a:gd name="connsiteX7" fmla="*/ 6708 w 55126"/>
              <a:gd name="connsiteY7" fmla="*/ 274827 h 500735"/>
              <a:gd name="connsiteX8" fmla="*/ 54333 w 55126"/>
              <a:gd name="connsiteY8" fmla="*/ 4952 h 50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26" h="500735">
                <a:moveTo>
                  <a:pt x="54333" y="4952"/>
                </a:moveTo>
                <a:cubicBezTo>
                  <a:pt x="59095" y="-20977"/>
                  <a:pt x="41104" y="60515"/>
                  <a:pt x="35283" y="119252"/>
                </a:cubicBezTo>
                <a:cubicBezTo>
                  <a:pt x="29462" y="177990"/>
                  <a:pt x="22054" y="327215"/>
                  <a:pt x="19408" y="357377"/>
                </a:cubicBezTo>
                <a:cubicBezTo>
                  <a:pt x="16762" y="387539"/>
                  <a:pt x="22583" y="297581"/>
                  <a:pt x="19408" y="300227"/>
                </a:cubicBezTo>
                <a:cubicBezTo>
                  <a:pt x="16233" y="302873"/>
                  <a:pt x="2475" y="339915"/>
                  <a:pt x="358" y="373252"/>
                </a:cubicBezTo>
                <a:cubicBezTo>
                  <a:pt x="-1759" y="406589"/>
                  <a:pt x="6179" y="493902"/>
                  <a:pt x="6708" y="500252"/>
                </a:cubicBezTo>
                <a:cubicBezTo>
                  <a:pt x="7237" y="506602"/>
                  <a:pt x="3533" y="448923"/>
                  <a:pt x="3533" y="411352"/>
                </a:cubicBezTo>
                <a:cubicBezTo>
                  <a:pt x="3533" y="373781"/>
                  <a:pt x="-700" y="336739"/>
                  <a:pt x="6708" y="274827"/>
                </a:cubicBezTo>
                <a:cubicBezTo>
                  <a:pt x="14116" y="212915"/>
                  <a:pt x="49571" y="30881"/>
                  <a:pt x="54333" y="4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6" name="フリーフォーム 695">
            <a:extLst>
              <a:ext uri="{FF2B5EF4-FFF2-40B4-BE49-F238E27FC236}">
                <a16:creationId xmlns:a16="http://schemas.microsoft.com/office/drawing/2014/main" id="{4D698378-4228-BCB0-8D4E-85A51B841378}"/>
              </a:ext>
            </a:extLst>
          </p:cNvPr>
          <p:cNvSpPr/>
          <p:nvPr/>
        </p:nvSpPr>
        <p:spPr>
          <a:xfrm>
            <a:off x="5440566" y="3236219"/>
            <a:ext cx="74642" cy="416681"/>
          </a:xfrm>
          <a:custGeom>
            <a:avLst/>
            <a:gdLst>
              <a:gd name="connsiteX0" fmla="*/ 74312 w 74642"/>
              <a:gd name="connsiteY0" fmla="*/ 437 h 416681"/>
              <a:gd name="connsiteX1" fmla="*/ 29862 w 74642"/>
              <a:gd name="connsiteY1" fmla="*/ 143312 h 416681"/>
              <a:gd name="connsiteX2" fmla="*/ 7637 w 74642"/>
              <a:gd name="connsiteY2" fmla="*/ 292537 h 416681"/>
              <a:gd name="connsiteX3" fmla="*/ 4462 w 74642"/>
              <a:gd name="connsiteY3" fmla="*/ 241737 h 416681"/>
              <a:gd name="connsiteX4" fmla="*/ 7637 w 74642"/>
              <a:gd name="connsiteY4" fmla="*/ 416362 h 416681"/>
              <a:gd name="connsiteX5" fmla="*/ 4462 w 74642"/>
              <a:gd name="connsiteY5" fmla="*/ 190937 h 416681"/>
              <a:gd name="connsiteX6" fmla="*/ 74312 w 74642"/>
              <a:gd name="connsiteY6" fmla="*/ 437 h 41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642" h="416681">
                <a:moveTo>
                  <a:pt x="74312" y="437"/>
                </a:moveTo>
                <a:cubicBezTo>
                  <a:pt x="78545" y="-7500"/>
                  <a:pt x="40974" y="94629"/>
                  <a:pt x="29862" y="143312"/>
                </a:cubicBezTo>
                <a:cubicBezTo>
                  <a:pt x="18750" y="191995"/>
                  <a:pt x="11870" y="276133"/>
                  <a:pt x="7637" y="292537"/>
                </a:cubicBezTo>
                <a:cubicBezTo>
                  <a:pt x="3404" y="308941"/>
                  <a:pt x="4462" y="221100"/>
                  <a:pt x="4462" y="241737"/>
                </a:cubicBezTo>
                <a:cubicBezTo>
                  <a:pt x="4462" y="262374"/>
                  <a:pt x="7637" y="424829"/>
                  <a:pt x="7637" y="416362"/>
                </a:cubicBezTo>
                <a:cubicBezTo>
                  <a:pt x="7637" y="407895"/>
                  <a:pt x="-7180" y="255495"/>
                  <a:pt x="4462" y="190937"/>
                </a:cubicBezTo>
                <a:cubicBezTo>
                  <a:pt x="16104" y="126379"/>
                  <a:pt x="70079" y="8374"/>
                  <a:pt x="74312" y="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7" name="フリーフォーム 696">
            <a:extLst>
              <a:ext uri="{FF2B5EF4-FFF2-40B4-BE49-F238E27FC236}">
                <a16:creationId xmlns:a16="http://schemas.microsoft.com/office/drawing/2014/main" id="{C97FD440-C5BC-3158-BF11-15A7E9281D16}"/>
              </a:ext>
            </a:extLst>
          </p:cNvPr>
          <p:cNvSpPr/>
          <p:nvPr/>
        </p:nvSpPr>
        <p:spPr>
          <a:xfrm>
            <a:off x="5073545" y="3721373"/>
            <a:ext cx="431808" cy="124883"/>
          </a:xfrm>
          <a:custGeom>
            <a:avLst/>
            <a:gdLst>
              <a:gd name="connsiteX0" fmla="*/ 8 w 431808"/>
              <a:gd name="connsiteY0" fmla="*/ 124883 h 124883"/>
              <a:gd name="connsiteX1" fmla="*/ 133358 w 431808"/>
              <a:gd name="connsiteY1" fmla="*/ 48683 h 124883"/>
              <a:gd name="connsiteX2" fmla="*/ 215908 w 431808"/>
              <a:gd name="connsiteY2" fmla="*/ 26458 h 124883"/>
              <a:gd name="connsiteX3" fmla="*/ 133358 w 431808"/>
              <a:gd name="connsiteY3" fmla="*/ 61383 h 124883"/>
              <a:gd name="connsiteX4" fmla="*/ 377833 w 431808"/>
              <a:gd name="connsiteY4" fmla="*/ 4233 h 124883"/>
              <a:gd name="connsiteX5" fmla="*/ 431808 w 431808"/>
              <a:gd name="connsiteY5" fmla="*/ 4233 h 124883"/>
              <a:gd name="connsiteX6" fmla="*/ 307983 w 431808"/>
              <a:gd name="connsiteY6" fmla="*/ 4233 h 124883"/>
              <a:gd name="connsiteX7" fmla="*/ 139708 w 431808"/>
              <a:gd name="connsiteY7" fmla="*/ 48683 h 124883"/>
              <a:gd name="connsiteX8" fmla="*/ 8 w 431808"/>
              <a:gd name="connsiteY8" fmla="*/ 124883 h 12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808" h="124883">
                <a:moveTo>
                  <a:pt x="8" y="124883"/>
                </a:moveTo>
                <a:cubicBezTo>
                  <a:pt x="-1050" y="124883"/>
                  <a:pt x="97375" y="65087"/>
                  <a:pt x="133358" y="48683"/>
                </a:cubicBezTo>
                <a:cubicBezTo>
                  <a:pt x="169341" y="32279"/>
                  <a:pt x="215908" y="24341"/>
                  <a:pt x="215908" y="26458"/>
                </a:cubicBezTo>
                <a:cubicBezTo>
                  <a:pt x="215908" y="28575"/>
                  <a:pt x="106371" y="65087"/>
                  <a:pt x="133358" y="61383"/>
                </a:cubicBezTo>
                <a:cubicBezTo>
                  <a:pt x="160345" y="57679"/>
                  <a:pt x="328091" y="13758"/>
                  <a:pt x="377833" y="4233"/>
                </a:cubicBezTo>
                <a:cubicBezTo>
                  <a:pt x="427575" y="-5292"/>
                  <a:pt x="431808" y="4233"/>
                  <a:pt x="431808" y="4233"/>
                </a:cubicBezTo>
                <a:cubicBezTo>
                  <a:pt x="420166" y="4233"/>
                  <a:pt x="356666" y="-3175"/>
                  <a:pt x="307983" y="4233"/>
                </a:cubicBezTo>
                <a:cubicBezTo>
                  <a:pt x="259300" y="11641"/>
                  <a:pt x="187333" y="29104"/>
                  <a:pt x="139708" y="48683"/>
                </a:cubicBezTo>
                <a:cubicBezTo>
                  <a:pt x="92083" y="68262"/>
                  <a:pt x="1066" y="124883"/>
                  <a:pt x="8" y="1248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8" name="フリーフォーム 697">
            <a:extLst>
              <a:ext uri="{FF2B5EF4-FFF2-40B4-BE49-F238E27FC236}">
                <a16:creationId xmlns:a16="http://schemas.microsoft.com/office/drawing/2014/main" id="{AF0226BB-2855-7B31-A0EC-B9FE9194B9AA}"/>
              </a:ext>
            </a:extLst>
          </p:cNvPr>
          <p:cNvSpPr/>
          <p:nvPr/>
        </p:nvSpPr>
        <p:spPr>
          <a:xfrm>
            <a:off x="4720772" y="3766692"/>
            <a:ext cx="597267" cy="689300"/>
          </a:xfrm>
          <a:custGeom>
            <a:avLst/>
            <a:gdLst>
              <a:gd name="connsiteX0" fmla="*/ 597256 w 597267"/>
              <a:gd name="connsiteY0" fmla="*/ 189 h 689300"/>
              <a:gd name="connsiteX1" fmla="*/ 495656 w 597267"/>
              <a:gd name="connsiteY1" fmla="*/ 41464 h 689300"/>
              <a:gd name="connsiteX2" fmla="*/ 413106 w 597267"/>
              <a:gd name="connsiteY2" fmla="*/ 209739 h 689300"/>
              <a:gd name="connsiteX3" fmla="*/ 454381 w 597267"/>
              <a:gd name="connsiteY3" fmla="*/ 171639 h 689300"/>
              <a:gd name="connsiteX4" fmla="*/ 359131 w 597267"/>
              <a:gd name="connsiteY4" fmla="*/ 241489 h 689300"/>
              <a:gd name="connsiteX5" fmla="*/ 241656 w 597267"/>
              <a:gd name="connsiteY5" fmla="*/ 352614 h 689300"/>
              <a:gd name="connsiteX6" fmla="*/ 143231 w 597267"/>
              <a:gd name="connsiteY6" fmla="*/ 422464 h 689300"/>
              <a:gd name="connsiteX7" fmla="*/ 356 w 597267"/>
              <a:gd name="connsiteY7" fmla="*/ 689164 h 689300"/>
              <a:gd name="connsiteX8" fmla="*/ 187681 w 597267"/>
              <a:gd name="connsiteY8" fmla="*/ 384364 h 689300"/>
              <a:gd name="connsiteX9" fmla="*/ 403581 w 597267"/>
              <a:gd name="connsiteY9" fmla="*/ 197039 h 689300"/>
              <a:gd name="connsiteX10" fmla="*/ 489306 w 597267"/>
              <a:gd name="connsiteY10" fmla="*/ 50989 h 689300"/>
              <a:gd name="connsiteX11" fmla="*/ 597256 w 597267"/>
              <a:gd name="connsiteY11" fmla="*/ 189 h 68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7267" h="689300">
                <a:moveTo>
                  <a:pt x="597256" y="189"/>
                </a:moveTo>
                <a:cubicBezTo>
                  <a:pt x="598314" y="-1399"/>
                  <a:pt x="526348" y="6539"/>
                  <a:pt x="495656" y="41464"/>
                </a:cubicBezTo>
                <a:cubicBezTo>
                  <a:pt x="464964" y="76389"/>
                  <a:pt x="419985" y="188043"/>
                  <a:pt x="413106" y="209739"/>
                </a:cubicBezTo>
                <a:cubicBezTo>
                  <a:pt x="406227" y="231435"/>
                  <a:pt x="463377" y="166347"/>
                  <a:pt x="454381" y="171639"/>
                </a:cubicBezTo>
                <a:cubicBezTo>
                  <a:pt x="445385" y="176931"/>
                  <a:pt x="394585" y="211327"/>
                  <a:pt x="359131" y="241489"/>
                </a:cubicBezTo>
                <a:cubicBezTo>
                  <a:pt x="323677" y="271651"/>
                  <a:pt x="277639" y="322451"/>
                  <a:pt x="241656" y="352614"/>
                </a:cubicBezTo>
                <a:cubicBezTo>
                  <a:pt x="205673" y="382777"/>
                  <a:pt x="183448" y="366372"/>
                  <a:pt x="143231" y="422464"/>
                </a:cubicBezTo>
                <a:cubicBezTo>
                  <a:pt x="103014" y="478556"/>
                  <a:pt x="-7052" y="695514"/>
                  <a:pt x="356" y="689164"/>
                </a:cubicBezTo>
                <a:cubicBezTo>
                  <a:pt x="7764" y="682814"/>
                  <a:pt x="120477" y="466385"/>
                  <a:pt x="187681" y="384364"/>
                </a:cubicBezTo>
                <a:cubicBezTo>
                  <a:pt x="254885" y="302343"/>
                  <a:pt x="353310" y="252601"/>
                  <a:pt x="403581" y="197039"/>
                </a:cubicBezTo>
                <a:cubicBezTo>
                  <a:pt x="453852" y="141477"/>
                  <a:pt x="463377" y="84856"/>
                  <a:pt x="489306" y="50989"/>
                </a:cubicBezTo>
                <a:cubicBezTo>
                  <a:pt x="515235" y="17122"/>
                  <a:pt x="596198" y="1777"/>
                  <a:pt x="597256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9" name="フリーフォーム 698">
            <a:extLst>
              <a:ext uri="{FF2B5EF4-FFF2-40B4-BE49-F238E27FC236}">
                <a16:creationId xmlns:a16="http://schemas.microsoft.com/office/drawing/2014/main" id="{2976CCEB-F3A1-6B62-0560-5634F79B9B3C}"/>
              </a:ext>
            </a:extLst>
          </p:cNvPr>
          <p:cNvSpPr/>
          <p:nvPr/>
        </p:nvSpPr>
        <p:spPr>
          <a:xfrm>
            <a:off x="5120904" y="3747602"/>
            <a:ext cx="111604" cy="235405"/>
          </a:xfrm>
          <a:custGeom>
            <a:avLst/>
            <a:gdLst>
              <a:gd name="connsiteX0" fmla="*/ 111399 w 111604"/>
              <a:gd name="connsiteY0" fmla="*/ 229 h 235405"/>
              <a:gd name="connsiteX1" fmla="*/ 35199 w 111604"/>
              <a:gd name="connsiteY1" fmla="*/ 105004 h 235405"/>
              <a:gd name="connsiteX2" fmla="*/ 3449 w 111604"/>
              <a:gd name="connsiteY2" fmla="*/ 235179 h 235405"/>
              <a:gd name="connsiteX3" fmla="*/ 9799 w 111604"/>
              <a:gd name="connsiteY3" fmla="*/ 133579 h 235405"/>
              <a:gd name="connsiteX4" fmla="*/ 111399 w 111604"/>
              <a:gd name="connsiteY4" fmla="*/ 229 h 235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604" h="235405">
                <a:moveTo>
                  <a:pt x="111399" y="229"/>
                </a:moveTo>
                <a:cubicBezTo>
                  <a:pt x="115632" y="-4533"/>
                  <a:pt x="53191" y="65846"/>
                  <a:pt x="35199" y="105004"/>
                </a:cubicBezTo>
                <a:cubicBezTo>
                  <a:pt x="17207" y="144162"/>
                  <a:pt x="7682" y="230417"/>
                  <a:pt x="3449" y="235179"/>
                </a:cubicBezTo>
                <a:cubicBezTo>
                  <a:pt x="-784" y="239941"/>
                  <a:pt x="-3430" y="168504"/>
                  <a:pt x="9799" y="133579"/>
                </a:cubicBezTo>
                <a:cubicBezTo>
                  <a:pt x="23028" y="98654"/>
                  <a:pt x="107166" y="4991"/>
                  <a:pt x="111399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0" name="フリーフォーム 699">
            <a:extLst>
              <a:ext uri="{FF2B5EF4-FFF2-40B4-BE49-F238E27FC236}">
                <a16:creationId xmlns:a16="http://schemas.microsoft.com/office/drawing/2014/main" id="{2DC4C0D4-C348-268D-094D-5D4C8E10A9AE}"/>
              </a:ext>
            </a:extLst>
          </p:cNvPr>
          <p:cNvSpPr/>
          <p:nvPr/>
        </p:nvSpPr>
        <p:spPr>
          <a:xfrm>
            <a:off x="4673228" y="4032712"/>
            <a:ext cx="298985" cy="382391"/>
          </a:xfrm>
          <a:custGeom>
            <a:avLst/>
            <a:gdLst>
              <a:gd name="connsiteX0" fmla="*/ 298725 w 298985"/>
              <a:gd name="connsiteY0" fmla="*/ 869 h 382391"/>
              <a:gd name="connsiteX1" fmla="*/ 187600 w 298985"/>
              <a:gd name="connsiteY1" fmla="*/ 92944 h 382391"/>
              <a:gd name="connsiteX2" fmla="*/ 60600 w 298985"/>
              <a:gd name="connsiteY2" fmla="*/ 273919 h 382391"/>
              <a:gd name="connsiteX3" fmla="*/ 3450 w 298985"/>
              <a:gd name="connsiteY3" fmla="*/ 378694 h 382391"/>
              <a:gd name="connsiteX4" fmla="*/ 155850 w 298985"/>
              <a:gd name="connsiteY4" fmla="*/ 143744 h 382391"/>
              <a:gd name="connsiteX5" fmla="*/ 298725 w 298985"/>
              <a:gd name="connsiteY5" fmla="*/ 869 h 382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985" h="382391">
                <a:moveTo>
                  <a:pt x="298725" y="869"/>
                </a:moveTo>
                <a:cubicBezTo>
                  <a:pt x="304017" y="-7598"/>
                  <a:pt x="227287" y="47436"/>
                  <a:pt x="187600" y="92944"/>
                </a:cubicBezTo>
                <a:cubicBezTo>
                  <a:pt x="147913" y="138452"/>
                  <a:pt x="91292" y="226294"/>
                  <a:pt x="60600" y="273919"/>
                </a:cubicBezTo>
                <a:cubicBezTo>
                  <a:pt x="29908" y="321544"/>
                  <a:pt x="-12425" y="400390"/>
                  <a:pt x="3450" y="378694"/>
                </a:cubicBezTo>
                <a:cubicBezTo>
                  <a:pt x="19325" y="356998"/>
                  <a:pt x="108754" y="204598"/>
                  <a:pt x="155850" y="143744"/>
                </a:cubicBezTo>
                <a:cubicBezTo>
                  <a:pt x="202946" y="82890"/>
                  <a:pt x="293433" y="9336"/>
                  <a:pt x="298725" y="8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1" name="フリーフォーム 700">
            <a:extLst>
              <a:ext uri="{FF2B5EF4-FFF2-40B4-BE49-F238E27FC236}">
                <a16:creationId xmlns:a16="http://schemas.microsoft.com/office/drawing/2014/main" id="{4805D5F5-F905-FCE5-7ABD-FA0708273844}"/>
              </a:ext>
            </a:extLst>
          </p:cNvPr>
          <p:cNvSpPr/>
          <p:nvPr/>
        </p:nvSpPr>
        <p:spPr>
          <a:xfrm>
            <a:off x="3755380" y="2909021"/>
            <a:ext cx="278123" cy="99398"/>
          </a:xfrm>
          <a:custGeom>
            <a:avLst/>
            <a:gdLst>
              <a:gd name="connsiteX0" fmla="*/ 276773 w 278123"/>
              <a:gd name="connsiteY0" fmla="*/ 26010 h 99398"/>
              <a:gd name="connsiteX1" fmla="*/ 216448 w 278123"/>
              <a:gd name="connsiteY1" fmla="*/ 19660 h 99398"/>
              <a:gd name="connsiteX2" fmla="*/ 146598 w 278123"/>
              <a:gd name="connsiteY2" fmla="*/ 3785 h 99398"/>
              <a:gd name="connsiteX3" fmla="*/ 548 w 278123"/>
              <a:gd name="connsiteY3" fmla="*/ 99035 h 99398"/>
              <a:gd name="connsiteX4" fmla="*/ 98973 w 278123"/>
              <a:gd name="connsiteY4" fmla="*/ 35535 h 99398"/>
              <a:gd name="connsiteX5" fmla="*/ 156123 w 278123"/>
              <a:gd name="connsiteY5" fmla="*/ 10135 h 99398"/>
              <a:gd name="connsiteX6" fmla="*/ 276773 w 278123"/>
              <a:gd name="connsiteY6" fmla="*/ 26010 h 9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123" h="99398">
                <a:moveTo>
                  <a:pt x="276773" y="26010"/>
                </a:moveTo>
                <a:cubicBezTo>
                  <a:pt x="286827" y="27597"/>
                  <a:pt x="238144" y="23364"/>
                  <a:pt x="216448" y="19660"/>
                </a:cubicBezTo>
                <a:cubicBezTo>
                  <a:pt x="194752" y="15956"/>
                  <a:pt x="182581" y="-9444"/>
                  <a:pt x="146598" y="3785"/>
                </a:cubicBezTo>
                <a:cubicBezTo>
                  <a:pt x="110615" y="17014"/>
                  <a:pt x="8485" y="93743"/>
                  <a:pt x="548" y="99035"/>
                </a:cubicBezTo>
                <a:cubicBezTo>
                  <a:pt x="-7389" y="104327"/>
                  <a:pt x="73044" y="50352"/>
                  <a:pt x="98973" y="35535"/>
                </a:cubicBezTo>
                <a:cubicBezTo>
                  <a:pt x="124902" y="20718"/>
                  <a:pt x="131781" y="11722"/>
                  <a:pt x="156123" y="10135"/>
                </a:cubicBezTo>
                <a:cubicBezTo>
                  <a:pt x="180465" y="8547"/>
                  <a:pt x="266719" y="24423"/>
                  <a:pt x="276773" y="26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2" name="フリーフォーム 701">
            <a:extLst>
              <a:ext uri="{FF2B5EF4-FFF2-40B4-BE49-F238E27FC236}">
                <a16:creationId xmlns:a16="http://schemas.microsoft.com/office/drawing/2014/main" id="{157F29AD-A029-E981-5163-F67C7F205FF4}"/>
              </a:ext>
            </a:extLst>
          </p:cNvPr>
          <p:cNvSpPr/>
          <p:nvPr/>
        </p:nvSpPr>
        <p:spPr>
          <a:xfrm>
            <a:off x="3771008" y="2919099"/>
            <a:ext cx="185052" cy="86119"/>
          </a:xfrm>
          <a:custGeom>
            <a:avLst/>
            <a:gdLst>
              <a:gd name="connsiteX0" fmla="*/ 184945 w 185052"/>
              <a:gd name="connsiteY0" fmla="*/ 57 h 86119"/>
              <a:gd name="connsiteX1" fmla="*/ 127795 w 185052"/>
              <a:gd name="connsiteY1" fmla="*/ 44507 h 86119"/>
              <a:gd name="connsiteX2" fmla="*/ 795 w 185052"/>
              <a:gd name="connsiteY2" fmla="*/ 85782 h 86119"/>
              <a:gd name="connsiteX3" fmla="*/ 76995 w 185052"/>
              <a:gd name="connsiteY3" fmla="*/ 63557 h 86119"/>
              <a:gd name="connsiteX4" fmla="*/ 140495 w 185052"/>
              <a:gd name="connsiteY4" fmla="*/ 54032 h 86119"/>
              <a:gd name="connsiteX5" fmla="*/ 184945 w 185052"/>
              <a:gd name="connsiteY5" fmla="*/ 57 h 8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052" h="86119">
                <a:moveTo>
                  <a:pt x="184945" y="57"/>
                </a:moveTo>
                <a:cubicBezTo>
                  <a:pt x="182828" y="-1531"/>
                  <a:pt x="158487" y="30220"/>
                  <a:pt x="127795" y="44507"/>
                </a:cubicBezTo>
                <a:cubicBezTo>
                  <a:pt x="97103" y="58794"/>
                  <a:pt x="9262" y="82607"/>
                  <a:pt x="795" y="85782"/>
                </a:cubicBezTo>
                <a:cubicBezTo>
                  <a:pt x="-7672" y="88957"/>
                  <a:pt x="53712" y="68849"/>
                  <a:pt x="76995" y="63557"/>
                </a:cubicBezTo>
                <a:cubicBezTo>
                  <a:pt x="100278" y="58265"/>
                  <a:pt x="123562" y="64615"/>
                  <a:pt x="140495" y="54032"/>
                </a:cubicBezTo>
                <a:cubicBezTo>
                  <a:pt x="157428" y="43449"/>
                  <a:pt x="187062" y="1645"/>
                  <a:pt x="184945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3" name="フリーフォーム 702">
            <a:extLst>
              <a:ext uri="{FF2B5EF4-FFF2-40B4-BE49-F238E27FC236}">
                <a16:creationId xmlns:a16="http://schemas.microsoft.com/office/drawing/2014/main" id="{9AFE98D9-7C6D-85B7-1E63-7D9675DF1AA0}"/>
              </a:ext>
            </a:extLst>
          </p:cNvPr>
          <p:cNvSpPr/>
          <p:nvPr/>
        </p:nvSpPr>
        <p:spPr>
          <a:xfrm>
            <a:off x="3520942" y="2973131"/>
            <a:ext cx="257211" cy="412952"/>
          </a:xfrm>
          <a:custGeom>
            <a:avLst/>
            <a:gdLst>
              <a:gd name="connsiteX0" fmla="*/ 257211 w 257211"/>
              <a:gd name="connsiteY0" fmla="*/ 0 h 412952"/>
              <a:gd name="connsiteX1" fmla="*/ 161961 w 257211"/>
              <a:gd name="connsiteY1" fmla="*/ 161925 h 412952"/>
              <a:gd name="connsiteX2" fmla="*/ 76236 w 257211"/>
              <a:gd name="connsiteY2" fmla="*/ 295275 h 412952"/>
              <a:gd name="connsiteX3" fmla="*/ 36 w 257211"/>
              <a:gd name="connsiteY3" fmla="*/ 412750 h 412952"/>
              <a:gd name="connsiteX4" fmla="*/ 85761 w 257211"/>
              <a:gd name="connsiteY4" fmla="*/ 266700 h 412952"/>
              <a:gd name="connsiteX5" fmla="*/ 136561 w 257211"/>
              <a:gd name="connsiteY5" fmla="*/ 184150 h 412952"/>
              <a:gd name="connsiteX6" fmla="*/ 257211 w 257211"/>
              <a:gd name="connsiteY6" fmla="*/ 0 h 41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211" h="412952">
                <a:moveTo>
                  <a:pt x="257211" y="0"/>
                </a:moveTo>
                <a:cubicBezTo>
                  <a:pt x="224667" y="56356"/>
                  <a:pt x="192123" y="112713"/>
                  <a:pt x="161961" y="161925"/>
                </a:cubicBezTo>
                <a:cubicBezTo>
                  <a:pt x="131799" y="211137"/>
                  <a:pt x="76236" y="295275"/>
                  <a:pt x="76236" y="295275"/>
                </a:cubicBezTo>
                <a:cubicBezTo>
                  <a:pt x="49248" y="337079"/>
                  <a:pt x="-1551" y="417512"/>
                  <a:pt x="36" y="412750"/>
                </a:cubicBezTo>
                <a:cubicBezTo>
                  <a:pt x="1623" y="407988"/>
                  <a:pt x="63007" y="304800"/>
                  <a:pt x="85761" y="266700"/>
                </a:cubicBezTo>
                <a:cubicBezTo>
                  <a:pt x="108515" y="228600"/>
                  <a:pt x="136561" y="184150"/>
                  <a:pt x="136561" y="184150"/>
                </a:cubicBezTo>
                <a:lnTo>
                  <a:pt x="25721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4" name="フリーフォーム 703">
            <a:extLst>
              <a:ext uri="{FF2B5EF4-FFF2-40B4-BE49-F238E27FC236}">
                <a16:creationId xmlns:a16="http://schemas.microsoft.com/office/drawing/2014/main" id="{E0B7414A-6755-F239-7EA8-4715B4771F31}"/>
              </a:ext>
            </a:extLst>
          </p:cNvPr>
          <p:cNvSpPr/>
          <p:nvPr/>
        </p:nvSpPr>
        <p:spPr>
          <a:xfrm>
            <a:off x="3643984" y="3049331"/>
            <a:ext cx="242119" cy="428659"/>
          </a:xfrm>
          <a:custGeom>
            <a:avLst/>
            <a:gdLst>
              <a:gd name="connsiteX0" fmla="*/ 242119 w 242119"/>
              <a:gd name="connsiteY0" fmla="*/ 0 h 428659"/>
              <a:gd name="connsiteX1" fmla="*/ 143694 w 242119"/>
              <a:gd name="connsiteY1" fmla="*/ 120650 h 428659"/>
              <a:gd name="connsiteX2" fmla="*/ 7169 w 242119"/>
              <a:gd name="connsiteY2" fmla="*/ 288925 h 428659"/>
              <a:gd name="connsiteX3" fmla="*/ 19869 w 242119"/>
              <a:gd name="connsiteY3" fmla="*/ 282575 h 428659"/>
              <a:gd name="connsiteX4" fmla="*/ 26219 w 242119"/>
              <a:gd name="connsiteY4" fmla="*/ 311150 h 428659"/>
              <a:gd name="connsiteX5" fmla="*/ 223069 w 242119"/>
              <a:gd name="connsiteY5" fmla="*/ 428625 h 428659"/>
              <a:gd name="connsiteX6" fmla="*/ 35744 w 242119"/>
              <a:gd name="connsiteY6" fmla="*/ 298450 h 428659"/>
              <a:gd name="connsiteX7" fmla="*/ 54794 w 242119"/>
              <a:gd name="connsiteY7" fmla="*/ 184150 h 428659"/>
              <a:gd name="connsiteX8" fmla="*/ 242119 w 242119"/>
              <a:gd name="connsiteY8" fmla="*/ 0 h 42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119" h="428659">
                <a:moveTo>
                  <a:pt x="242119" y="0"/>
                </a:moveTo>
                <a:lnTo>
                  <a:pt x="143694" y="120650"/>
                </a:lnTo>
                <a:lnTo>
                  <a:pt x="7169" y="288925"/>
                </a:lnTo>
                <a:cubicBezTo>
                  <a:pt x="-13469" y="315913"/>
                  <a:pt x="16694" y="278871"/>
                  <a:pt x="19869" y="282575"/>
                </a:cubicBezTo>
                <a:cubicBezTo>
                  <a:pt x="23044" y="286279"/>
                  <a:pt x="-7648" y="286808"/>
                  <a:pt x="26219" y="311150"/>
                </a:cubicBezTo>
                <a:cubicBezTo>
                  <a:pt x="60086" y="335492"/>
                  <a:pt x="221481" y="430742"/>
                  <a:pt x="223069" y="428625"/>
                </a:cubicBezTo>
                <a:cubicBezTo>
                  <a:pt x="224657" y="426508"/>
                  <a:pt x="63790" y="339196"/>
                  <a:pt x="35744" y="298450"/>
                </a:cubicBezTo>
                <a:cubicBezTo>
                  <a:pt x="7698" y="257704"/>
                  <a:pt x="21986" y="232304"/>
                  <a:pt x="54794" y="184150"/>
                </a:cubicBezTo>
                <a:cubicBezTo>
                  <a:pt x="87602" y="135996"/>
                  <a:pt x="160098" y="72760"/>
                  <a:pt x="2421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5" name="フリーフォーム 704">
            <a:extLst>
              <a:ext uri="{FF2B5EF4-FFF2-40B4-BE49-F238E27FC236}">
                <a16:creationId xmlns:a16="http://schemas.microsoft.com/office/drawing/2014/main" id="{83C61BFA-C87B-0001-F20C-7578F2695231}"/>
              </a:ext>
            </a:extLst>
          </p:cNvPr>
          <p:cNvSpPr/>
          <p:nvPr/>
        </p:nvSpPr>
        <p:spPr>
          <a:xfrm>
            <a:off x="3655097" y="3378570"/>
            <a:ext cx="325181" cy="230670"/>
          </a:xfrm>
          <a:custGeom>
            <a:avLst/>
            <a:gdLst>
              <a:gd name="connsiteX0" fmla="*/ 2406 w 325181"/>
              <a:gd name="connsiteY0" fmla="*/ 961 h 230670"/>
              <a:gd name="connsiteX1" fmla="*/ 110356 w 325181"/>
              <a:gd name="connsiteY1" fmla="*/ 93036 h 230670"/>
              <a:gd name="connsiteX2" fmla="*/ 323081 w 325181"/>
              <a:gd name="connsiteY2" fmla="*/ 229561 h 230670"/>
              <a:gd name="connsiteX3" fmla="*/ 208781 w 325181"/>
              <a:gd name="connsiteY3" fmla="*/ 150186 h 230670"/>
              <a:gd name="connsiteX4" fmla="*/ 2406 w 325181"/>
              <a:gd name="connsiteY4" fmla="*/ 961 h 23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81" h="230670">
                <a:moveTo>
                  <a:pt x="2406" y="961"/>
                </a:moveTo>
                <a:cubicBezTo>
                  <a:pt x="-13998" y="-8564"/>
                  <a:pt x="56910" y="54936"/>
                  <a:pt x="110356" y="93036"/>
                </a:cubicBezTo>
                <a:cubicBezTo>
                  <a:pt x="163802" y="131136"/>
                  <a:pt x="306677" y="220036"/>
                  <a:pt x="323081" y="229561"/>
                </a:cubicBezTo>
                <a:cubicBezTo>
                  <a:pt x="339485" y="239086"/>
                  <a:pt x="255877" y="185111"/>
                  <a:pt x="208781" y="150186"/>
                </a:cubicBezTo>
                <a:cubicBezTo>
                  <a:pt x="161685" y="115261"/>
                  <a:pt x="18810" y="10486"/>
                  <a:pt x="2406" y="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6" name="フリーフォーム 705">
            <a:extLst>
              <a:ext uri="{FF2B5EF4-FFF2-40B4-BE49-F238E27FC236}">
                <a16:creationId xmlns:a16="http://schemas.microsoft.com/office/drawing/2014/main" id="{0C03B195-35F3-931A-9C53-644815870DF3}"/>
              </a:ext>
            </a:extLst>
          </p:cNvPr>
          <p:cNvSpPr/>
          <p:nvPr/>
        </p:nvSpPr>
        <p:spPr>
          <a:xfrm>
            <a:off x="3772627" y="2960263"/>
            <a:ext cx="107326" cy="165392"/>
          </a:xfrm>
          <a:custGeom>
            <a:avLst/>
            <a:gdLst>
              <a:gd name="connsiteX0" fmla="*/ 107126 w 107326"/>
              <a:gd name="connsiteY0" fmla="*/ 168 h 165392"/>
              <a:gd name="connsiteX1" fmla="*/ 30926 w 107326"/>
              <a:gd name="connsiteY1" fmla="*/ 66843 h 165392"/>
              <a:gd name="connsiteX2" fmla="*/ 8701 w 107326"/>
              <a:gd name="connsiteY2" fmla="*/ 165268 h 165392"/>
              <a:gd name="connsiteX3" fmla="*/ 5526 w 107326"/>
              <a:gd name="connsiteY3" fmla="*/ 85893 h 165392"/>
              <a:gd name="connsiteX4" fmla="*/ 107126 w 107326"/>
              <a:gd name="connsiteY4" fmla="*/ 168 h 165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26" h="165392">
                <a:moveTo>
                  <a:pt x="107126" y="168"/>
                </a:moveTo>
                <a:cubicBezTo>
                  <a:pt x="111359" y="-3007"/>
                  <a:pt x="47330" y="39326"/>
                  <a:pt x="30926" y="66843"/>
                </a:cubicBezTo>
                <a:cubicBezTo>
                  <a:pt x="14522" y="94360"/>
                  <a:pt x="12934" y="162093"/>
                  <a:pt x="8701" y="165268"/>
                </a:cubicBezTo>
                <a:cubicBezTo>
                  <a:pt x="4468" y="168443"/>
                  <a:pt x="-6645" y="110235"/>
                  <a:pt x="5526" y="85893"/>
                </a:cubicBezTo>
                <a:cubicBezTo>
                  <a:pt x="17697" y="61551"/>
                  <a:pt x="102893" y="3343"/>
                  <a:pt x="107126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7" name="フリーフォーム 706">
            <a:extLst>
              <a:ext uri="{FF2B5EF4-FFF2-40B4-BE49-F238E27FC236}">
                <a16:creationId xmlns:a16="http://schemas.microsoft.com/office/drawing/2014/main" id="{BC4F0AE9-0C16-57DF-E9CD-8D63EAD7E9ED}"/>
              </a:ext>
            </a:extLst>
          </p:cNvPr>
          <p:cNvSpPr/>
          <p:nvPr/>
        </p:nvSpPr>
        <p:spPr>
          <a:xfrm>
            <a:off x="3995260" y="2930896"/>
            <a:ext cx="52768" cy="437251"/>
          </a:xfrm>
          <a:custGeom>
            <a:avLst/>
            <a:gdLst>
              <a:gd name="connsiteX0" fmla="*/ 36893 w 52768"/>
              <a:gd name="connsiteY0" fmla="*/ 960 h 437251"/>
              <a:gd name="connsiteX1" fmla="*/ 36893 w 52768"/>
              <a:gd name="connsiteY1" fmla="*/ 105735 h 437251"/>
              <a:gd name="connsiteX2" fmla="*/ 52768 w 52768"/>
              <a:gd name="connsiteY2" fmla="*/ 426410 h 437251"/>
              <a:gd name="connsiteX3" fmla="*/ 36893 w 52768"/>
              <a:gd name="connsiteY3" fmla="*/ 343860 h 437251"/>
              <a:gd name="connsiteX4" fmla="*/ 1968 w 52768"/>
              <a:gd name="connsiteY4" fmla="*/ 166060 h 437251"/>
              <a:gd name="connsiteX5" fmla="*/ 5143 w 52768"/>
              <a:gd name="connsiteY5" fmla="*/ 277185 h 437251"/>
              <a:gd name="connsiteX6" fmla="*/ 11493 w 52768"/>
              <a:gd name="connsiteY6" fmla="*/ 153360 h 437251"/>
              <a:gd name="connsiteX7" fmla="*/ 36893 w 52768"/>
              <a:gd name="connsiteY7" fmla="*/ 960 h 43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68" h="437251">
                <a:moveTo>
                  <a:pt x="36893" y="960"/>
                </a:moveTo>
                <a:cubicBezTo>
                  <a:pt x="41126" y="-6977"/>
                  <a:pt x="34247" y="34827"/>
                  <a:pt x="36893" y="105735"/>
                </a:cubicBezTo>
                <a:cubicBezTo>
                  <a:pt x="39539" y="176643"/>
                  <a:pt x="52768" y="386723"/>
                  <a:pt x="52768" y="426410"/>
                </a:cubicBezTo>
                <a:cubicBezTo>
                  <a:pt x="52768" y="466097"/>
                  <a:pt x="45360" y="387252"/>
                  <a:pt x="36893" y="343860"/>
                </a:cubicBezTo>
                <a:cubicBezTo>
                  <a:pt x="28426" y="300468"/>
                  <a:pt x="7260" y="177173"/>
                  <a:pt x="1968" y="166060"/>
                </a:cubicBezTo>
                <a:cubicBezTo>
                  <a:pt x="-3324" y="154948"/>
                  <a:pt x="3555" y="279302"/>
                  <a:pt x="5143" y="277185"/>
                </a:cubicBezTo>
                <a:cubicBezTo>
                  <a:pt x="6731" y="275068"/>
                  <a:pt x="7260" y="194635"/>
                  <a:pt x="11493" y="153360"/>
                </a:cubicBezTo>
                <a:cubicBezTo>
                  <a:pt x="15726" y="112085"/>
                  <a:pt x="32660" y="8897"/>
                  <a:pt x="36893" y="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8" name="フリーフォーム 707">
            <a:extLst>
              <a:ext uri="{FF2B5EF4-FFF2-40B4-BE49-F238E27FC236}">
                <a16:creationId xmlns:a16="http://schemas.microsoft.com/office/drawing/2014/main" id="{37BD6B44-CF1D-6F40-B882-021FD3DD4759}"/>
              </a:ext>
            </a:extLst>
          </p:cNvPr>
          <p:cNvSpPr/>
          <p:nvPr/>
        </p:nvSpPr>
        <p:spPr>
          <a:xfrm>
            <a:off x="4074952" y="3478970"/>
            <a:ext cx="507098" cy="696025"/>
          </a:xfrm>
          <a:custGeom>
            <a:avLst/>
            <a:gdLst>
              <a:gd name="connsiteX0" fmla="*/ 4826 w 507098"/>
              <a:gd name="connsiteY0" fmla="*/ 2161 h 696025"/>
              <a:gd name="connsiteX1" fmla="*/ 23876 w 507098"/>
              <a:gd name="connsiteY1" fmla="*/ 268861 h 696025"/>
              <a:gd name="connsiteX2" fmla="*/ 46101 w 507098"/>
              <a:gd name="connsiteY2" fmla="*/ 373636 h 696025"/>
              <a:gd name="connsiteX3" fmla="*/ 52451 w 507098"/>
              <a:gd name="connsiteY3" fmla="*/ 272036 h 696025"/>
              <a:gd name="connsiteX4" fmla="*/ 103251 w 507098"/>
              <a:gd name="connsiteY4" fmla="*/ 373636 h 696025"/>
              <a:gd name="connsiteX5" fmla="*/ 163576 w 507098"/>
              <a:gd name="connsiteY5" fmla="*/ 370461 h 696025"/>
              <a:gd name="connsiteX6" fmla="*/ 373126 w 507098"/>
              <a:gd name="connsiteY6" fmla="*/ 491111 h 696025"/>
              <a:gd name="connsiteX7" fmla="*/ 503301 w 507098"/>
              <a:gd name="connsiteY7" fmla="*/ 691136 h 696025"/>
              <a:gd name="connsiteX8" fmla="*/ 455676 w 507098"/>
              <a:gd name="connsiteY8" fmla="*/ 618111 h 696025"/>
              <a:gd name="connsiteX9" fmla="*/ 287401 w 507098"/>
              <a:gd name="connsiteY9" fmla="*/ 437136 h 696025"/>
              <a:gd name="connsiteX10" fmla="*/ 65151 w 507098"/>
              <a:gd name="connsiteY10" fmla="*/ 322836 h 696025"/>
              <a:gd name="connsiteX11" fmla="*/ 55626 w 507098"/>
              <a:gd name="connsiteY11" fmla="*/ 335536 h 696025"/>
              <a:gd name="connsiteX12" fmla="*/ 42926 w 507098"/>
              <a:gd name="connsiteY12" fmla="*/ 252986 h 696025"/>
              <a:gd name="connsiteX13" fmla="*/ 20701 w 507098"/>
              <a:gd name="connsiteY13" fmla="*/ 329186 h 696025"/>
              <a:gd name="connsiteX14" fmla="*/ 1651 w 507098"/>
              <a:gd name="connsiteY14" fmla="*/ 151386 h 696025"/>
              <a:gd name="connsiteX15" fmla="*/ 4826 w 507098"/>
              <a:gd name="connsiteY15" fmla="*/ 2161 h 69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7098" h="696025">
                <a:moveTo>
                  <a:pt x="4826" y="2161"/>
                </a:moveTo>
                <a:cubicBezTo>
                  <a:pt x="8530" y="21740"/>
                  <a:pt x="16997" y="206949"/>
                  <a:pt x="23876" y="268861"/>
                </a:cubicBezTo>
                <a:cubicBezTo>
                  <a:pt x="30755" y="330773"/>
                  <a:pt x="41339" y="373107"/>
                  <a:pt x="46101" y="373636"/>
                </a:cubicBezTo>
                <a:cubicBezTo>
                  <a:pt x="50864" y="374165"/>
                  <a:pt x="42926" y="272036"/>
                  <a:pt x="52451" y="272036"/>
                </a:cubicBezTo>
                <a:cubicBezTo>
                  <a:pt x="61976" y="272036"/>
                  <a:pt x="84730" y="357232"/>
                  <a:pt x="103251" y="373636"/>
                </a:cubicBezTo>
                <a:cubicBezTo>
                  <a:pt x="121772" y="390040"/>
                  <a:pt x="118597" y="350882"/>
                  <a:pt x="163576" y="370461"/>
                </a:cubicBezTo>
                <a:cubicBezTo>
                  <a:pt x="208555" y="390040"/>
                  <a:pt x="316505" y="437665"/>
                  <a:pt x="373126" y="491111"/>
                </a:cubicBezTo>
                <a:cubicBezTo>
                  <a:pt x="429747" y="544557"/>
                  <a:pt x="503301" y="691136"/>
                  <a:pt x="503301" y="691136"/>
                </a:cubicBezTo>
                <a:cubicBezTo>
                  <a:pt x="517059" y="712303"/>
                  <a:pt x="491659" y="660444"/>
                  <a:pt x="455676" y="618111"/>
                </a:cubicBezTo>
                <a:cubicBezTo>
                  <a:pt x="419693" y="575778"/>
                  <a:pt x="352488" y="486348"/>
                  <a:pt x="287401" y="437136"/>
                </a:cubicBezTo>
                <a:cubicBezTo>
                  <a:pt x="222314" y="387924"/>
                  <a:pt x="103780" y="339769"/>
                  <a:pt x="65151" y="322836"/>
                </a:cubicBezTo>
                <a:cubicBezTo>
                  <a:pt x="26522" y="305903"/>
                  <a:pt x="59330" y="347178"/>
                  <a:pt x="55626" y="335536"/>
                </a:cubicBezTo>
                <a:cubicBezTo>
                  <a:pt x="51922" y="323894"/>
                  <a:pt x="48747" y="254044"/>
                  <a:pt x="42926" y="252986"/>
                </a:cubicBezTo>
                <a:cubicBezTo>
                  <a:pt x="37105" y="251928"/>
                  <a:pt x="27580" y="346119"/>
                  <a:pt x="20701" y="329186"/>
                </a:cubicBezTo>
                <a:cubicBezTo>
                  <a:pt x="13822" y="312253"/>
                  <a:pt x="5355" y="201657"/>
                  <a:pt x="1651" y="151386"/>
                </a:cubicBezTo>
                <a:cubicBezTo>
                  <a:pt x="-2053" y="101115"/>
                  <a:pt x="1122" y="-17418"/>
                  <a:pt x="4826" y="2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9" name="フリーフォーム 708">
            <a:extLst>
              <a:ext uri="{FF2B5EF4-FFF2-40B4-BE49-F238E27FC236}">
                <a16:creationId xmlns:a16="http://schemas.microsoft.com/office/drawing/2014/main" id="{CDE2B577-3ED4-95E1-B372-FC5EE3FAB633}"/>
              </a:ext>
            </a:extLst>
          </p:cNvPr>
          <p:cNvSpPr/>
          <p:nvPr/>
        </p:nvSpPr>
        <p:spPr>
          <a:xfrm>
            <a:off x="4593474" y="4449350"/>
            <a:ext cx="140356" cy="454379"/>
          </a:xfrm>
          <a:custGeom>
            <a:avLst/>
            <a:gdLst>
              <a:gd name="connsiteX0" fmla="*/ 140354 w 140356"/>
              <a:gd name="connsiteY0" fmla="*/ 156 h 454379"/>
              <a:gd name="connsiteX1" fmla="*/ 51454 w 140356"/>
              <a:gd name="connsiteY1" fmla="*/ 155731 h 454379"/>
              <a:gd name="connsiteX2" fmla="*/ 32404 w 140356"/>
              <a:gd name="connsiteY2" fmla="*/ 451006 h 454379"/>
              <a:gd name="connsiteX3" fmla="*/ 654 w 140356"/>
              <a:gd name="connsiteY3" fmla="*/ 314481 h 454379"/>
              <a:gd name="connsiteX4" fmla="*/ 10179 w 140356"/>
              <a:gd name="connsiteY4" fmla="*/ 295431 h 454379"/>
              <a:gd name="connsiteX5" fmla="*/ 13354 w 140356"/>
              <a:gd name="connsiteY5" fmla="*/ 289081 h 454379"/>
              <a:gd name="connsiteX6" fmla="*/ 26054 w 140356"/>
              <a:gd name="connsiteY6" fmla="*/ 162081 h 454379"/>
              <a:gd name="connsiteX7" fmla="*/ 22879 w 140356"/>
              <a:gd name="connsiteY7" fmla="*/ 177956 h 454379"/>
              <a:gd name="connsiteX8" fmla="*/ 48279 w 140356"/>
              <a:gd name="connsiteY8" fmla="*/ 127156 h 454379"/>
              <a:gd name="connsiteX9" fmla="*/ 140354 w 140356"/>
              <a:gd name="connsiteY9" fmla="*/ 156 h 45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356" h="454379">
                <a:moveTo>
                  <a:pt x="140354" y="156"/>
                </a:moveTo>
                <a:cubicBezTo>
                  <a:pt x="140883" y="4919"/>
                  <a:pt x="69446" y="80589"/>
                  <a:pt x="51454" y="155731"/>
                </a:cubicBezTo>
                <a:cubicBezTo>
                  <a:pt x="33462" y="230873"/>
                  <a:pt x="40871" y="424548"/>
                  <a:pt x="32404" y="451006"/>
                </a:cubicBezTo>
                <a:cubicBezTo>
                  <a:pt x="23937" y="477464"/>
                  <a:pt x="4358" y="340410"/>
                  <a:pt x="654" y="314481"/>
                </a:cubicBezTo>
                <a:cubicBezTo>
                  <a:pt x="-3050" y="288552"/>
                  <a:pt x="10179" y="295431"/>
                  <a:pt x="10179" y="295431"/>
                </a:cubicBezTo>
                <a:cubicBezTo>
                  <a:pt x="12296" y="291198"/>
                  <a:pt x="10708" y="311306"/>
                  <a:pt x="13354" y="289081"/>
                </a:cubicBezTo>
                <a:cubicBezTo>
                  <a:pt x="16000" y="266856"/>
                  <a:pt x="24467" y="180602"/>
                  <a:pt x="26054" y="162081"/>
                </a:cubicBezTo>
                <a:cubicBezTo>
                  <a:pt x="27641" y="143560"/>
                  <a:pt x="19175" y="183777"/>
                  <a:pt x="22879" y="177956"/>
                </a:cubicBezTo>
                <a:cubicBezTo>
                  <a:pt x="26583" y="172135"/>
                  <a:pt x="32404" y="153614"/>
                  <a:pt x="48279" y="127156"/>
                </a:cubicBezTo>
                <a:cubicBezTo>
                  <a:pt x="64154" y="100698"/>
                  <a:pt x="139825" y="-4607"/>
                  <a:pt x="140354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0" name="フリーフォーム 709">
            <a:extLst>
              <a:ext uri="{FF2B5EF4-FFF2-40B4-BE49-F238E27FC236}">
                <a16:creationId xmlns:a16="http://schemas.microsoft.com/office/drawing/2014/main" id="{C1A63BDD-6945-24FB-A9CF-7F4648770CF9}"/>
              </a:ext>
            </a:extLst>
          </p:cNvPr>
          <p:cNvSpPr/>
          <p:nvPr/>
        </p:nvSpPr>
        <p:spPr>
          <a:xfrm>
            <a:off x="4577845" y="4058952"/>
            <a:ext cx="354261" cy="93311"/>
          </a:xfrm>
          <a:custGeom>
            <a:avLst/>
            <a:gdLst>
              <a:gd name="connsiteX0" fmla="*/ 408 w 354261"/>
              <a:gd name="connsiteY0" fmla="*/ 82579 h 93311"/>
              <a:gd name="connsiteX1" fmla="*/ 133758 w 354261"/>
              <a:gd name="connsiteY1" fmla="*/ 85754 h 93311"/>
              <a:gd name="connsiteX2" fmla="*/ 352833 w 354261"/>
              <a:gd name="connsiteY2" fmla="*/ 29 h 93311"/>
              <a:gd name="connsiteX3" fmla="*/ 225833 w 354261"/>
              <a:gd name="connsiteY3" fmla="*/ 76229 h 93311"/>
              <a:gd name="connsiteX4" fmla="*/ 175033 w 354261"/>
              <a:gd name="connsiteY4" fmla="*/ 92104 h 93311"/>
              <a:gd name="connsiteX5" fmla="*/ 408 w 354261"/>
              <a:gd name="connsiteY5" fmla="*/ 82579 h 9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261" h="93311">
                <a:moveTo>
                  <a:pt x="408" y="82579"/>
                </a:moveTo>
                <a:cubicBezTo>
                  <a:pt x="-6471" y="81521"/>
                  <a:pt x="75021" y="99512"/>
                  <a:pt x="133758" y="85754"/>
                </a:cubicBezTo>
                <a:cubicBezTo>
                  <a:pt x="192496" y="71996"/>
                  <a:pt x="337487" y="1616"/>
                  <a:pt x="352833" y="29"/>
                </a:cubicBezTo>
                <a:cubicBezTo>
                  <a:pt x="368179" y="-1559"/>
                  <a:pt x="255466" y="60883"/>
                  <a:pt x="225833" y="76229"/>
                </a:cubicBezTo>
                <a:cubicBezTo>
                  <a:pt x="196200" y="91575"/>
                  <a:pt x="209958" y="86812"/>
                  <a:pt x="175033" y="92104"/>
                </a:cubicBezTo>
                <a:cubicBezTo>
                  <a:pt x="140108" y="97396"/>
                  <a:pt x="7287" y="83637"/>
                  <a:pt x="408" y="82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1" name="フリーフォーム 710">
            <a:extLst>
              <a:ext uri="{FF2B5EF4-FFF2-40B4-BE49-F238E27FC236}">
                <a16:creationId xmlns:a16="http://schemas.microsoft.com/office/drawing/2014/main" id="{215FBEF4-9FCC-465C-BD96-95967A9EF78B}"/>
              </a:ext>
            </a:extLst>
          </p:cNvPr>
          <p:cNvSpPr/>
          <p:nvPr/>
        </p:nvSpPr>
        <p:spPr>
          <a:xfrm>
            <a:off x="4581898" y="4127641"/>
            <a:ext cx="196870" cy="39446"/>
          </a:xfrm>
          <a:custGeom>
            <a:avLst/>
            <a:gdLst>
              <a:gd name="connsiteX0" fmla="*/ 5880 w 196870"/>
              <a:gd name="connsiteY0" fmla="*/ 4365 h 39446"/>
              <a:gd name="connsiteX1" fmla="*/ 196380 w 196870"/>
              <a:gd name="connsiteY1" fmla="*/ 4365 h 39446"/>
              <a:gd name="connsiteX2" fmla="*/ 59855 w 196870"/>
              <a:gd name="connsiteY2" fmla="*/ 39290 h 39446"/>
              <a:gd name="connsiteX3" fmla="*/ 5880 w 196870"/>
              <a:gd name="connsiteY3" fmla="*/ 4365 h 3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70" h="39446">
                <a:moveTo>
                  <a:pt x="5880" y="4365"/>
                </a:moveTo>
                <a:cubicBezTo>
                  <a:pt x="28634" y="-1456"/>
                  <a:pt x="187384" y="-1456"/>
                  <a:pt x="196380" y="4365"/>
                </a:cubicBezTo>
                <a:cubicBezTo>
                  <a:pt x="205376" y="10186"/>
                  <a:pt x="87901" y="36644"/>
                  <a:pt x="59855" y="39290"/>
                </a:cubicBezTo>
                <a:cubicBezTo>
                  <a:pt x="31809" y="41936"/>
                  <a:pt x="-16874" y="10186"/>
                  <a:pt x="5880" y="4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2" name="フリーフォーム 711">
            <a:extLst>
              <a:ext uri="{FF2B5EF4-FFF2-40B4-BE49-F238E27FC236}">
                <a16:creationId xmlns:a16="http://schemas.microsoft.com/office/drawing/2014/main" id="{15B55133-5025-6FD4-D944-1522197A51BD}"/>
              </a:ext>
            </a:extLst>
          </p:cNvPr>
          <p:cNvSpPr/>
          <p:nvPr/>
        </p:nvSpPr>
        <p:spPr>
          <a:xfrm>
            <a:off x="4644430" y="4158171"/>
            <a:ext cx="77840" cy="240122"/>
          </a:xfrm>
          <a:custGeom>
            <a:avLst/>
            <a:gdLst>
              <a:gd name="connsiteX0" fmla="*/ 48123 w 77840"/>
              <a:gd name="connsiteY0" fmla="*/ 2410 h 240122"/>
              <a:gd name="connsiteX1" fmla="*/ 76698 w 77840"/>
              <a:gd name="connsiteY1" fmla="*/ 56385 h 240122"/>
              <a:gd name="connsiteX2" fmla="*/ 498 w 77840"/>
              <a:gd name="connsiteY2" fmla="*/ 237360 h 240122"/>
              <a:gd name="connsiteX3" fmla="*/ 41773 w 77840"/>
              <a:gd name="connsiteY3" fmla="*/ 170685 h 240122"/>
              <a:gd name="connsiteX4" fmla="*/ 73523 w 77840"/>
              <a:gd name="connsiteY4" fmla="*/ 119885 h 240122"/>
              <a:gd name="connsiteX5" fmla="*/ 48123 w 77840"/>
              <a:gd name="connsiteY5" fmla="*/ 2410 h 24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40" h="240122">
                <a:moveTo>
                  <a:pt x="48123" y="2410"/>
                </a:moveTo>
                <a:cubicBezTo>
                  <a:pt x="48652" y="-8173"/>
                  <a:pt x="84635" y="17227"/>
                  <a:pt x="76698" y="56385"/>
                </a:cubicBezTo>
                <a:cubicBezTo>
                  <a:pt x="68761" y="95543"/>
                  <a:pt x="6319" y="218310"/>
                  <a:pt x="498" y="237360"/>
                </a:cubicBezTo>
                <a:cubicBezTo>
                  <a:pt x="-5323" y="256410"/>
                  <a:pt x="41773" y="170685"/>
                  <a:pt x="41773" y="170685"/>
                </a:cubicBezTo>
                <a:cubicBezTo>
                  <a:pt x="53944" y="151106"/>
                  <a:pt x="69819" y="143168"/>
                  <a:pt x="73523" y="119885"/>
                </a:cubicBezTo>
                <a:cubicBezTo>
                  <a:pt x="77227" y="96602"/>
                  <a:pt x="47594" y="12993"/>
                  <a:pt x="48123" y="2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3" name="フリーフォーム 712">
            <a:extLst>
              <a:ext uri="{FF2B5EF4-FFF2-40B4-BE49-F238E27FC236}">
                <a16:creationId xmlns:a16="http://schemas.microsoft.com/office/drawing/2014/main" id="{91200B64-88E1-1DEF-92CA-5CC236A85825}"/>
              </a:ext>
            </a:extLst>
          </p:cNvPr>
          <p:cNvSpPr/>
          <p:nvPr/>
        </p:nvSpPr>
        <p:spPr>
          <a:xfrm>
            <a:off x="3204681" y="3054487"/>
            <a:ext cx="509996" cy="97185"/>
          </a:xfrm>
          <a:custGeom>
            <a:avLst/>
            <a:gdLst>
              <a:gd name="connsiteX0" fmla="*/ 1972 w 509996"/>
              <a:gd name="connsiteY0" fmla="*/ 96444 h 97185"/>
              <a:gd name="connsiteX1" fmla="*/ 141672 w 509996"/>
              <a:gd name="connsiteY1" fmla="*/ 45644 h 97185"/>
              <a:gd name="connsiteX2" fmla="*/ 208347 w 509996"/>
              <a:gd name="connsiteY2" fmla="*/ 7544 h 97185"/>
              <a:gd name="connsiteX3" fmla="*/ 363922 w 509996"/>
              <a:gd name="connsiteY3" fmla="*/ 4369 h 97185"/>
              <a:gd name="connsiteX4" fmla="*/ 509972 w 509996"/>
              <a:gd name="connsiteY4" fmla="*/ 36119 h 97185"/>
              <a:gd name="connsiteX5" fmla="*/ 376622 w 509996"/>
              <a:gd name="connsiteY5" fmla="*/ 20244 h 97185"/>
              <a:gd name="connsiteX6" fmla="*/ 255972 w 509996"/>
              <a:gd name="connsiteY6" fmla="*/ 4369 h 97185"/>
              <a:gd name="connsiteX7" fmla="*/ 1972 w 509996"/>
              <a:gd name="connsiteY7" fmla="*/ 96444 h 9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996" h="97185">
                <a:moveTo>
                  <a:pt x="1972" y="96444"/>
                </a:moveTo>
                <a:cubicBezTo>
                  <a:pt x="-17078" y="103323"/>
                  <a:pt x="107276" y="60461"/>
                  <a:pt x="141672" y="45644"/>
                </a:cubicBezTo>
                <a:cubicBezTo>
                  <a:pt x="176068" y="30827"/>
                  <a:pt x="171305" y="14423"/>
                  <a:pt x="208347" y="7544"/>
                </a:cubicBezTo>
                <a:cubicBezTo>
                  <a:pt x="245389" y="665"/>
                  <a:pt x="313651" y="-393"/>
                  <a:pt x="363922" y="4369"/>
                </a:cubicBezTo>
                <a:cubicBezTo>
                  <a:pt x="414193" y="9131"/>
                  <a:pt x="507855" y="33473"/>
                  <a:pt x="509972" y="36119"/>
                </a:cubicBezTo>
                <a:cubicBezTo>
                  <a:pt x="512089" y="38765"/>
                  <a:pt x="376622" y="20244"/>
                  <a:pt x="376622" y="20244"/>
                </a:cubicBezTo>
                <a:cubicBezTo>
                  <a:pt x="334289" y="14952"/>
                  <a:pt x="316297" y="-9918"/>
                  <a:pt x="255972" y="4369"/>
                </a:cubicBezTo>
                <a:cubicBezTo>
                  <a:pt x="195647" y="18656"/>
                  <a:pt x="21022" y="89565"/>
                  <a:pt x="1972" y="96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4" name="フリーフォーム 713">
            <a:extLst>
              <a:ext uri="{FF2B5EF4-FFF2-40B4-BE49-F238E27FC236}">
                <a16:creationId xmlns:a16="http://schemas.microsoft.com/office/drawing/2014/main" id="{1D4048ED-80DE-1AE1-E46A-BF18AC837AF0}"/>
              </a:ext>
            </a:extLst>
          </p:cNvPr>
          <p:cNvSpPr/>
          <p:nvPr/>
        </p:nvSpPr>
        <p:spPr>
          <a:xfrm>
            <a:off x="3244753" y="3068620"/>
            <a:ext cx="438263" cy="139862"/>
          </a:xfrm>
          <a:custGeom>
            <a:avLst/>
            <a:gdLst>
              <a:gd name="connsiteX0" fmla="*/ 0 w 438263"/>
              <a:gd name="connsiteY0" fmla="*/ 110886 h 139862"/>
              <a:gd name="connsiteX1" fmla="*/ 285750 w 438263"/>
              <a:gd name="connsiteY1" fmla="*/ 6111 h 139862"/>
              <a:gd name="connsiteX2" fmla="*/ 323850 w 438263"/>
              <a:gd name="connsiteY2" fmla="*/ 12461 h 139862"/>
              <a:gd name="connsiteX3" fmla="*/ 288925 w 438263"/>
              <a:gd name="connsiteY3" fmla="*/ 12461 h 139862"/>
              <a:gd name="connsiteX4" fmla="*/ 355600 w 438263"/>
              <a:gd name="connsiteY4" fmla="*/ 34686 h 139862"/>
              <a:gd name="connsiteX5" fmla="*/ 330200 w 438263"/>
              <a:gd name="connsiteY5" fmla="*/ 53736 h 139862"/>
              <a:gd name="connsiteX6" fmla="*/ 358775 w 438263"/>
              <a:gd name="connsiteY6" fmla="*/ 107711 h 139862"/>
              <a:gd name="connsiteX7" fmla="*/ 438150 w 438263"/>
              <a:gd name="connsiteY7" fmla="*/ 69611 h 139862"/>
              <a:gd name="connsiteX8" fmla="*/ 339725 w 438263"/>
              <a:gd name="connsiteY8" fmla="*/ 139461 h 139862"/>
              <a:gd name="connsiteX9" fmla="*/ 336550 w 438263"/>
              <a:gd name="connsiteY9" fmla="*/ 31511 h 139862"/>
              <a:gd name="connsiteX10" fmla="*/ 222250 w 438263"/>
              <a:gd name="connsiteY10" fmla="*/ 60086 h 139862"/>
              <a:gd name="connsiteX11" fmla="*/ 0 w 438263"/>
              <a:gd name="connsiteY11" fmla="*/ 110886 h 13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263" h="139862">
                <a:moveTo>
                  <a:pt x="0" y="110886"/>
                </a:moveTo>
                <a:cubicBezTo>
                  <a:pt x="115887" y="66700"/>
                  <a:pt x="231775" y="22515"/>
                  <a:pt x="285750" y="6111"/>
                </a:cubicBezTo>
                <a:cubicBezTo>
                  <a:pt x="339725" y="-10293"/>
                  <a:pt x="323321" y="11403"/>
                  <a:pt x="323850" y="12461"/>
                </a:cubicBezTo>
                <a:cubicBezTo>
                  <a:pt x="324379" y="13519"/>
                  <a:pt x="283633" y="8757"/>
                  <a:pt x="288925" y="12461"/>
                </a:cubicBezTo>
                <a:cubicBezTo>
                  <a:pt x="294217" y="16165"/>
                  <a:pt x="348721" y="27807"/>
                  <a:pt x="355600" y="34686"/>
                </a:cubicBezTo>
                <a:cubicBezTo>
                  <a:pt x="362479" y="41565"/>
                  <a:pt x="329671" y="41565"/>
                  <a:pt x="330200" y="53736"/>
                </a:cubicBezTo>
                <a:cubicBezTo>
                  <a:pt x="330729" y="65907"/>
                  <a:pt x="340783" y="105065"/>
                  <a:pt x="358775" y="107711"/>
                </a:cubicBezTo>
                <a:cubicBezTo>
                  <a:pt x="376767" y="110357"/>
                  <a:pt x="441325" y="64319"/>
                  <a:pt x="438150" y="69611"/>
                </a:cubicBezTo>
                <a:cubicBezTo>
                  <a:pt x="434975" y="74903"/>
                  <a:pt x="356658" y="145811"/>
                  <a:pt x="339725" y="139461"/>
                </a:cubicBezTo>
                <a:cubicBezTo>
                  <a:pt x="322792" y="133111"/>
                  <a:pt x="356129" y="44740"/>
                  <a:pt x="336550" y="31511"/>
                </a:cubicBezTo>
                <a:cubicBezTo>
                  <a:pt x="316971" y="18282"/>
                  <a:pt x="222250" y="60086"/>
                  <a:pt x="222250" y="60086"/>
                </a:cubicBezTo>
                <a:lnTo>
                  <a:pt x="0" y="11088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5" name="フリーフォーム 714">
            <a:extLst>
              <a:ext uri="{FF2B5EF4-FFF2-40B4-BE49-F238E27FC236}">
                <a16:creationId xmlns:a16="http://schemas.microsoft.com/office/drawing/2014/main" id="{FAC8938F-DE78-150B-7F6E-371DA021F4FA}"/>
              </a:ext>
            </a:extLst>
          </p:cNvPr>
          <p:cNvSpPr/>
          <p:nvPr/>
        </p:nvSpPr>
        <p:spPr>
          <a:xfrm>
            <a:off x="3223464" y="3044931"/>
            <a:ext cx="326564" cy="113026"/>
          </a:xfrm>
          <a:custGeom>
            <a:avLst/>
            <a:gdLst>
              <a:gd name="connsiteX0" fmla="*/ 2239 w 326564"/>
              <a:gd name="connsiteY0" fmla="*/ 112350 h 113026"/>
              <a:gd name="connsiteX1" fmla="*/ 132414 w 326564"/>
              <a:gd name="connsiteY1" fmla="*/ 48850 h 113026"/>
              <a:gd name="connsiteX2" fmla="*/ 322914 w 326564"/>
              <a:gd name="connsiteY2" fmla="*/ 20275 h 113026"/>
              <a:gd name="connsiteX3" fmla="*/ 240364 w 326564"/>
              <a:gd name="connsiteY3" fmla="*/ 4400 h 113026"/>
              <a:gd name="connsiteX4" fmla="*/ 2239 w 326564"/>
              <a:gd name="connsiteY4" fmla="*/ 112350 h 11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64" h="113026">
                <a:moveTo>
                  <a:pt x="2239" y="112350"/>
                </a:moveTo>
                <a:cubicBezTo>
                  <a:pt x="-15753" y="119758"/>
                  <a:pt x="78968" y="64196"/>
                  <a:pt x="132414" y="48850"/>
                </a:cubicBezTo>
                <a:cubicBezTo>
                  <a:pt x="185860" y="33504"/>
                  <a:pt x="304922" y="27683"/>
                  <a:pt x="322914" y="20275"/>
                </a:cubicBezTo>
                <a:cubicBezTo>
                  <a:pt x="340906" y="12867"/>
                  <a:pt x="289047" y="-9358"/>
                  <a:pt x="240364" y="4400"/>
                </a:cubicBezTo>
                <a:cubicBezTo>
                  <a:pt x="191681" y="18158"/>
                  <a:pt x="20231" y="104942"/>
                  <a:pt x="2239" y="112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6" name="フリーフォーム 715">
            <a:extLst>
              <a:ext uri="{FF2B5EF4-FFF2-40B4-BE49-F238E27FC236}">
                <a16:creationId xmlns:a16="http://schemas.microsoft.com/office/drawing/2014/main" id="{CCC6ABE7-BBC0-2F06-DF61-F49494955F44}"/>
              </a:ext>
            </a:extLst>
          </p:cNvPr>
          <p:cNvSpPr/>
          <p:nvPr/>
        </p:nvSpPr>
        <p:spPr>
          <a:xfrm>
            <a:off x="3521422" y="3268225"/>
            <a:ext cx="359533" cy="911784"/>
          </a:xfrm>
          <a:custGeom>
            <a:avLst/>
            <a:gdLst>
              <a:gd name="connsiteX0" fmla="*/ 107506 w 359533"/>
              <a:gd name="connsiteY0" fmla="*/ 181 h 911784"/>
              <a:gd name="connsiteX1" fmla="*/ 28131 w 359533"/>
              <a:gd name="connsiteY1" fmla="*/ 301806 h 911784"/>
              <a:gd name="connsiteX2" fmla="*/ 63056 w 359533"/>
              <a:gd name="connsiteY2" fmla="*/ 263706 h 911784"/>
              <a:gd name="connsiteX3" fmla="*/ 158306 w 359533"/>
              <a:gd name="connsiteY3" fmla="*/ 365306 h 911784"/>
              <a:gd name="connsiteX4" fmla="*/ 167831 w 359533"/>
              <a:gd name="connsiteY4" fmla="*/ 320856 h 911784"/>
              <a:gd name="connsiteX5" fmla="*/ 291656 w 359533"/>
              <a:gd name="connsiteY5" fmla="*/ 619306 h 911784"/>
              <a:gd name="connsiteX6" fmla="*/ 304356 w 359533"/>
              <a:gd name="connsiteY6" fmla="*/ 733606 h 911784"/>
              <a:gd name="connsiteX7" fmla="*/ 358331 w 359533"/>
              <a:gd name="connsiteY7" fmla="*/ 911406 h 911784"/>
              <a:gd name="connsiteX8" fmla="*/ 329756 w 359533"/>
              <a:gd name="connsiteY8" fmla="*/ 768531 h 911784"/>
              <a:gd name="connsiteX9" fmla="*/ 199581 w 359533"/>
              <a:gd name="connsiteY9" fmla="*/ 390706 h 911784"/>
              <a:gd name="connsiteX10" fmla="*/ 180531 w 359533"/>
              <a:gd name="connsiteY10" fmla="*/ 384356 h 911784"/>
              <a:gd name="connsiteX11" fmla="*/ 129731 w 359533"/>
              <a:gd name="connsiteY11" fmla="*/ 336731 h 911784"/>
              <a:gd name="connsiteX12" fmla="*/ 50356 w 359533"/>
              <a:gd name="connsiteY12" fmla="*/ 304981 h 911784"/>
              <a:gd name="connsiteX13" fmla="*/ 31306 w 359533"/>
              <a:gd name="connsiteY13" fmla="*/ 358956 h 911784"/>
              <a:gd name="connsiteX14" fmla="*/ 5906 w 359533"/>
              <a:gd name="connsiteY14" fmla="*/ 279581 h 911784"/>
              <a:gd name="connsiteX15" fmla="*/ 9081 w 359533"/>
              <a:gd name="connsiteY15" fmla="*/ 257356 h 911784"/>
              <a:gd name="connsiteX16" fmla="*/ 107506 w 359533"/>
              <a:gd name="connsiteY16" fmla="*/ 181 h 91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9533" h="911784">
                <a:moveTo>
                  <a:pt x="107506" y="181"/>
                </a:moveTo>
                <a:cubicBezTo>
                  <a:pt x="110681" y="7589"/>
                  <a:pt x="35539" y="257885"/>
                  <a:pt x="28131" y="301806"/>
                </a:cubicBezTo>
                <a:cubicBezTo>
                  <a:pt x="20723" y="345727"/>
                  <a:pt x="41360" y="253123"/>
                  <a:pt x="63056" y="263706"/>
                </a:cubicBezTo>
                <a:cubicBezTo>
                  <a:pt x="84752" y="274289"/>
                  <a:pt x="140844" y="355781"/>
                  <a:pt x="158306" y="365306"/>
                </a:cubicBezTo>
                <a:cubicBezTo>
                  <a:pt x="175769" y="374831"/>
                  <a:pt x="145606" y="278523"/>
                  <a:pt x="167831" y="320856"/>
                </a:cubicBezTo>
                <a:cubicBezTo>
                  <a:pt x="190056" y="363189"/>
                  <a:pt x="268902" y="550514"/>
                  <a:pt x="291656" y="619306"/>
                </a:cubicBezTo>
                <a:cubicBezTo>
                  <a:pt x="314410" y="688098"/>
                  <a:pt x="293244" y="684923"/>
                  <a:pt x="304356" y="733606"/>
                </a:cubicBezTo>
                <a:cubicBezTo>
                  <a:pt x="315468" y="782289"/>
                  <a:pt x="354098" y="905585"/>
                  <a:pt x="358331" y="911406"/>
                </a:cubicBezTo>
                <a:cubicBezTo>
                  <a:pt x="362564" y="917227"/>
                  <a:pt x="356214" y="855314"/>
                  <a:pt x="329756" y="768531"/>
                </a:cubicBezTo>
                <a:cubicBezTo>
                  <a:pt x="303298" y="681748"/>
                  <a:pt x="224452" y="454735"/>
                  <a:pt x="199581" y="390706"/>
                </a:cubicBezTo>
                <a:cubicBezTo>
                  <a:pt x="174710" y="326677"/>
                  <a:pt x="192173" y="393352"/>
                  <a:pt x="180531" y="384356"/>
                </a:cubicBezTo>
                <a:cubicBezTo>
                  <a:pt x="168889" y="375360"/>
                  <a:pt x="151427" y="349960"/>
                  <a:pt x="129731" y="336731"/>
                </a:cubicBezTo>
                <a:cubicBezTo>
                  <a:pt x="108035" y="323502"/>
                  <a:pt x="66760" y="301277"/>
                  <a:pt x="50356" y="304981"/>
                </a:cubicBezTo>
                <a:cubicBezTo>
                  <a:pt x="33952" y="308685"/>
                  <a:pt x="38714" y="363189"/>
                  <a:pt x="31306" y="358956"/>
                </a:cubicBezTo>
                <a:cubicBezTo>
                  <a:pt x="23898" y="354723"/>
                  <a:pt x="9610" y="296514"/>
                  <a:pt x="5906" y="279581"/>
                </a:cubicBezTo>
                <a:cubicBezTo>
                  <a:pt x="2202" y="262648"/>
                  <a:pt x="-6794" y="300218"/>
                  <a:pt x="9081" y="257356"/>
                </a:cubicBezTo>
                <a:cubicBezTo>
                  <a:pt x="24956" y="214494"/>
                  <a:pt x="104331" y="-7227"/>
                  <a:pt x="107506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7" name="フリーフォーム 716">
            <a:extLst>
              <a:ext uri="{FF2B5EF4-FFF2-40B4-BE49-F238E27FC236}">
                <a16:creationId xmlns:a16="http://schemas.microsoft.com/office/drawing/2014/main" id="{4CF01CEF-CB23-1BE9-6CAF-C01F6078F71B}"/>
              </a:ext>
            </a:extLst>
          </p:cNvPr>
          <p:cNvSpPr/>
          <p:nvPr/>
        </p:nvSpPr>
        <p:spPr>
          <a:xfrm>
            <a:off x="3165378" y="3141280"/>
            <a:ext cx="121796" cy="669816"/>
          </a:xfrm>
          <a:custGeom>
            <a:avLst/>
            <a:gdLst>
              <a:gd name="connsiteX0" fmla="*/ 0 w 121796"/>
              <a:gd name="connsiteY0" fmla="*/ 126 h 669816"/>
              <a:gd name="connsiteX1" fmla="*/ 79375 w 121796"/>
              <a:gd name="connsiteY1" fmla="*/ 95376 h 669816"/>
              <a:gd name="connsiteX2" fmla="*/ 69850 w 121796"/>
              <a:gd name="connsiteY2" fmla="*/ 92201 h 669816"/>
              <a:gd name="connsiteX3" fmla="*/ 85725 w 121796"/>
              <a:gd name="connsiteY3" fmla="*/ 285876 h 669816"/>
              <a:gd name="connsiteX4" fmla="*/ 120650 w 121796"/>
              <a:gd name="connsiteY4" fmla="*/ 663701 h 669816"/>
              <a:gd name="connsiteX5" fmla="*/ 111125 w 121796"/>
              <a:gd name="connsiteY5" fmla="*/ 492251 h 669816"/>
              <a:gd name="connsiteX6" fmla="*/ 88900 w 121796"/>
              <a:gd name="connsiteY6" fmla="*/ 136651 h 669816"/>
              <a:gd name="connsiteX7" fmla="*/ 79375 w 121796"/>
              <a:gd name="connsiteY7" fmla="*/ 76326 h 669816"/>
              <a:gd name="connsiteX8" fmla="*/ 0 w 121796"/>
              <a:gd name="connsiteY8" fmla="*/ 126 h 66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796" h="669816">
                <a:moveTo>
                  <a:pt x="0" y="126"/>
                </a:moveTo>
                <a:cubicBezTo>
                  <a:pt x="0" y="3301"/>
                  <a:pt x="79375" y="95376"/>
                  <a:pt x="79375" y="95376"/>
                </a:cubicBezTo>
                <a:cubicBezTo>
                  <a:pt x="91017" y="110722"/>
                  <a:pt x="68792" y="60451"/>
                  <a:pt x="69850" y="92201"/>
                </a:cubicBezTo>
                <a:cubicBezTo>
                  <a:pt x="70908" y="123951"/>
                  <a:pt x="77258" y="190626"/>
                  <a:pt x="85725" y="285876"/>
                </a:cubicBezTo>
                <a:cubicBezTo>
                  <a:pt x="94192" y="381126"/>
                  <a:pt x="116417" y="629305"/>
                  <a:pt x="120650" y="663701"/>
                </a:cubicBezTo>
                <a:cubicBezTo>
                  <a:pt x="124883" y="698097"/>
                  <a:pt x="116417" y="580093"/>
                  <a:pt x="111125" y="492251"/>
                </a:cubicBezTo>
                <a:cubicBezTo>
                  <a:pt x="105833" y="404409"/>
                  <a:pt x="94192" y="205972"/>
                  <a:pt x="88900" y="136651"/>
                </a:cubicBezTo>
                <a:cubicBezTo>
                  <a:pt x="83608" y="67330"/>
                  <a:pt x="92075" y="98022"/>
                  <a:pt x="79375" y="76326"/>
                </a:cubicBezTo>
                <a:cubicBezTo>
                  <a:pt x="66675" y="54630"/>
                  <a:pt x="0" y="-3049"/>
                  <a:pt x="0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8" name="フリーフォーム 717">
            <a:extLst>
              <a:ext uri="{FF2B5EF4-FFF2-40B4-BE49-F238E27FC236}">
                <a16:creationId xmlns:a16="http://schemas.microsoft.com/office/drawing/2014/main" id="{BBD4FAD3-0A47-EBB8-C0C3-AECC385DDBEF}"/>
              </a:ext>
            </a:extLst>
          </p:cNvPr>
          <p:cNvSpPr/>
          <p:nvPr/>
        </p:nvSpPr>
        <p:spPr>
          <a:xfrm>
            <a:off x="3317581" y="3173001"/>
            <a:ext cx="263727" cy="426538"/>
          </a:xfrm>
          <a:custGeom>
            <a:avLst/>
            <a:gdLst>
              <a:gd name="connsiteX0" fmla="*/ 263722 w 263727"/>
              <a:gd name="connsiteY0" fmla="*/ 155 h 426538"/>
              <a:gd name="connsiteX1" fmla="*/ 76397 w 263727"/>
              <a:gd name="connsiteY1" fmla="*/ 41430 h 426538"/>
              <a:gd name="connsiteX2" fmla="*/ 197 w 263727"/>
              <a:gd name="connsiteY2" fmla="*/ 73180 h 426538"/>
              <a:gd name="connsiteX3" fmla="*/ 95447 w 263727"/>
              <a:gd name="connsiteY3" fmla="*/ 63655 h 426538"/>
              <a:gd name="connsiteX4" fmla="*/ 38297 w 263727"/>
              <a:gd name="connsiteY4" fmla="*/ 95405 h 426538"/>
              <a:gd name="connsiteX5" fmla="*/ 38297 w 263727"/>
              <a:gd name="connsiteY5" fmla="*/ 155730 h 426538"/>
              <a:gd name="connsiteX6" fmla="*/ 38297 w 263727"/>
              <a:gd name="connsiteY6" fmla="*/ 422430 h 426538"/>
              <a:gd name="connsiteX7" fmla="*/ 35122 w 263727"/>
              <a:gd name="connsiteY7" fmla="*/ 301780 h 426538"/>
              <a:gd name="connsiteX8" fmla="*/ 22422 w 263727"/>
              <a:gd name="connsiteY8" fmla="*/ 89055 h 426538"/>
              <a:gd name="connsiteX9" fmla="*/ 82747 w 263727"/>
              <a:gd name="connsiteY9" fmla="*/ 57305 h 426538"/>
              <a:gd name="connsiteX10" fmla="*/ 263722 w 263727"/>
              <a:gd name="connsiteY10" fmla="*/ 155 h 42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727" h="426538">
                <a:moveTo>
                  <a:pt x="263722" y="155"/>
                </a:moveTo>
                <a:cubicBezTo>
                  <a:pt x="262664" y="-2491"/>
                  <a:pt x="120318" y="29259"/>
                  <a:pt x="76397" y="41430"/>
                </a:cubicBezTo>
                <a:cubicBezTo>
                  <a:pt x="32476" y="53601"/>
                  <a:pt x="-2978" y="69476"/>
                  <a:pt x="197" y="73180"/>
                </a:cubicBezTo>
                <a:cubicBezTo>
                  <a:pt x="3372" y="76884"/>
                  <a:pt x="89097" y="59951"/>
                  <a:pt x="95447" y="63655"/>
                </a:cubicBezTo>
                <a:cubicBezTo>
                  <a:pt x="101797" y="67359"/>
                  <a:pt x="47822" y="80059"/>
                  <a:pt x="38297" y="95405"/>
                </a:cubicBezTo>
                <a:cubicBezTo>
                  <a:pt x="28772" y="110751"/>
                  <a:pt x="38297" y="155730"/>
                  <a:pt x="38297" y="155730"/>
                </a:cubicBezTo>
                <a:cubicBezTo>
                  <a:pt x="38297" y="210234"/>
                  <a:pt x="38826" y="398088"/>
                  <a:pt x="38297" y="422430"/>
                </a:cubicBezTo>
                <a:cubicBezTo>
                  <a:pt x="37768" y="446772"/>
                  <a:pt x="37768" y="357342"/>
                  <a:pt x="35122" y="301780"/>
                </a:cubicBezTo>
                <a:cubicBezTo>
                  <a:pt x="32476" y="246218"/>
                  <a:pt x="14485" y="129801"/>
                  <a:pt x="22422" y="89055"/>
                </a:cubicBezTo>
                <a:cubicBezTo>
                  <a:pt x="30359" y="48309"/>
                  <a:pt x="46235" y="68417"/>
                  <a:pt x="82747" y="57305"/>
                </a:cubicBezTo>
                <a:cubicBezTo>
                  <a:pt x="119259" y="46193"/>
                  <a:pt x="264780" y="2801"/>
                  <a:pt x="263722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9" name="フリーフォーム 718">
            <a:extLst>
              <a:ext uri="{FF2B5EF4-FFF2-40B4-BE49-F238E27FC236}">
                <a16:creationId xmlns:a16="http://schemas.microsoft.com/office/drawing/2014/main" id="{2277592F-EF28-634F-8D58-27F9DE433103}"/>
              </a:ext>
            </a:extLst>
          </p:cNvPr>
          <p:cNvSpPr/>
          <p:nvPr/>
        </p:nvSpPr>
        <p:spPr>
          <a:xfrm>
            <a:off x="3200127" y="3811327"/>
            <a:ext cx="92493" cy="587652"/>
          </a:xfrm>
          <a:custGeom>
            <a:avLst/>
            <a:gdLst>
              <a:gd name="connsiteX0" fmla="*/ 92251 w 92493"/>
              <a:gd name="connsiteY0" fmla="*/ 4 h 587652"/>
              <a:gd name="connsiteX1" fmla="*/ 73201 w 92493"/>
              <a:gd name="connsiteY1" fmla="*/ 215904 h 587652"/>
              <a:gd name="connsiteX2" fmla="*/ 38276 w 92493"/>
              <a:gd name="connsiteY2" fmla="*/ 438154 h 587652"/>
              <a:gd name="connsiteX3" fmla="*/ 176 w 92493"/>
              <a:gd name="connsiteY3" fmla="*/ 584204 h 587652"/>
              <a:gd name="connsiteX4" fmla="*/ 25576 w 92493"/>
              <a:gd name="connsiteY4" fmla="*/ 511179 h 587652"/>
              <a:gd name="connsiteX5" fmla="*/ 60501 w 92493"/>
              <a:gd name="connsiteY5" fmla="*/ 187329 h 587652"/>
              <a:gd name="connsiteX6" fmla="*/ 60501 w 92493"/>
              <a:gd name="connsiteY6" fmla="*/ 209554 h 587652"/>
              <a:gd name="connsiteX7" fmla="*/ 92251 w 92493"/>
              <a:gd name="connsiteY7" fmla="*/ 4 h 58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493" h="587652">
                <a:moveTo>
                  <a:pt x="92251" y="4"/>
                </a:moveTo>
                <a:cubicBezTo>
                  <a:pt x="94368" y="1062"/>
                  <a:pt x="82197" y="142879"/>
                  <a:pt x="73201" y="215904"/>
                </a:cubicBezTo>
                <a:cubicBezTo>
                  <a:pt x="64205" y="288929"/>
                  <a:pt x="50447" y="376771"/>
                  <a:pt x="38276" y="438154"/>
                </a:cubicBezTo>
                <a:cubicBezTo>
                  <a:pt x="26105" y="499537"/>
                  <a:pt x="2293" y="572033"/>
                  <a:pt x="176" y="584204"/>
                </a:cubicBezTo>
                <a:cubicBezTo>
                  <a:pt x="-1941" y="596375"/>
                  <a:pt x="15522" y="577325"/>
                  <a:pt x="25576" y="511179"/>
                </a:cubicBezTo>
                <a:cubicBezTo>
                  <a:pt x="35630" y="445033"/>
                  <a:pt x="54680" y="237600"/>
                  <a:pt x="60501" y="187329"/>
                </a:cubicBezTo>
                <a:cubicBezTo>
                  <a:pt x="66322" y="137058"/>
                  <a:pt x="54151" y="236012"/>
                  <a:pt x="60501" y="209554"/>
                </a:cubicBezTo>
                <a:cubicBezTo>
                  <a:pt x="66851" y="183096"/>
                  <a:pt x="90134" y="-1054"/>
                  <a:pt x="9225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0" name="フリーフォーム 719">
            <a:extLst>
              <a:ext uri="{FF2B5EF4-FFF2-40B4-BE49-F238E27FC236}">
                <a16:creationId xmlns:a16="http://schemas.microsoft.com/office/drawing/2014/main" id="{B94EC588-E524-3317-67A2-F7B3243C8F57}"/>
              </a:ext>
            </a:extLst>
          </p:cNvPr>
          <p:cNvSpPr/>
          <p:nvPr/>
        </p:nvSpPr>
        <p:spPr>
          <a:xfrm>
            <a:off x="3282548" y="3620457"/>
            <a:ext cx="73874" cy="743433"/>
          </a:xfrm>
          <a:custGeom>
            <a:avLst/>
            <a:gdLst>
              <a:gd name="connsiteX0" fmla="*/ 73330 w 73874"/>
              <a:gd name="connsiteY0" fmla="*/ 374 h 743433"/>
              <a:gd name="connsiteX1" fmla="*/ 60630 w 73874"/>
              <a:gd name="connsiteY1" fmla="*/ 228974 h 743433"/>
              <a:gd name="connsiteX2" fmla="*/ 60630 w 73874"/>
              <a:gd name="connsiteY2" fmla="*/ 222624 h 743433"/>
              <a:gd name="connsiteX3" fmla="*/ 25705 w 73874"/>
              <a:gd name="connsiteY3" fmla="*/ 546474 h 743433"/>
              <a:gd name="connsiteX4" fmla="*/ 32055 w 73874"/>
              <a:gd name="connsiteY4" fmla="*/ 527424 h 743433"/>
              <a:gd name="connsiteX5" fmla="*/ 305 w 73874"/>
              <a:gd name="connsiteY5" fmla="*/ 743324 h 743433"/>
              <a:gd name="connsiteX6" fmla="*/ 16180 w 73874"/>
              <a:gd name="connsiteY6" fmla="*/ 495674 h 743433"/>
              <a:gd name="connsiteX7" fmla="*/ 19355 w 73874"/>
              <a:gd name="connsiteY7" fmla="*/ 521074 h 743433"/>
              <a:gd name="connsiteX8" fmla="*/ 38405 w 73874"/>
              <a:gd name="connsiteY8" fmla="*/ 295649 h 743433"/>
              <a:gd name="connsiteX9" fmla="*/ 73330 w 73874"/>
              <a:gd name="connsiteY9" fmla="*/ 374 h 74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874" h="743433">
                <a:moveTo>
                  <a:pt x="73330" y="374"/>
                </a:moveTo>
                <a:cubicBezTo>
                  <a:pt x="77034" y="-10738"/>
                  <a:pt x="60630" y="228974"/>
                  <a:pt x="60630" y="228974"/>
                </a:cubicBezTo>
                <a:cubicBezTo>
                  <a:pt x="58513" y="266016"/>
                  <a:pt x="66451" y="169707"/>
                  <a:pt x="60630" y="222624"/>
                </a:cubicBezTo>
                <a:cubicBezTo>
                  <a:pt x="54809" y="275541"/>
                  <a:pt x="30467" y="495674"/>
                  <a:pt x="25705" y="546474"/>
                </a:cubicBezTo>
                <a:cubicBezTo>
                  <a:pt x="20943" y="597274"/>
                  <a:pt x="36288" y="494616"/>
                  <a:pt x="32055" y="527424"/>
                </a:cubicBezTo>
                <a:cubicBezTo>
                  <a:pt x="27822" y="560232"/>
                  <a:pt x="2951" y="748616"/>
                  <a:pt x="305" y="743324"/>
                </a:cubicBezTo>
                <a:cubicBezTo>
                  <a:pt x="-2341" y="738032"/>
                  <a:pt x="13005" y="532716"/>
                  <a:pt x="16180" y="495674"/>
                </a:cubicBezTo>
                <a:cubicBezTo>
                  <a:pt x="19355" y="458632"/>
                  <a:pt x="15651" y="554412"/>
                  <a:pt x="19355" y="521074"/>
                </a:cubicBezTo>
                <a:cubicBezTo>
                  <a:pt x="23059" y="487736"/>
                  <a:pt x="29409" y="374495"/>
                  <a:pt x="38405" y="295649"/>
                </a:cubicBezTo>
                <a:cubicBezTo>
                  <a:pt x="47401" y="216803"/>
                  <a:pt x="69626" y="11486"/>
                  <a:pt x="73330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1" name="フリーフォーム 720">
            <a:extLst>
              <a:ext uri="{FF2B5EF4-FFF2-40B4-BE49-F238E27FC236}">
                <a16:creationId xmlns:a16="http://schemas.microsoft.com/office/drawing/2014/main" id="{3B992AC5-8D88-D1B2-C138-B6AB848AED81}"/>
              </a:ext>
            </a:extLst>
          </p:cNvPr>
          <p:cNvSpPr/>
          <p:nvPr/>
        </p:nvSpPr>
        <p:spPr>
          <a:xfrm>
            <a:off x="3263794" y="4360472"/>
            <a:ext cx="111475" cy="551709"/>
          </a:xfrm>
          <a:custGeom>
            <a:avLst/>
            <a:gdLst>
              <a:gd name="connsiteX0" fmla="*/ 9 w 111475"/>
              <a:gd name="connsiteY0" fmla="*/ 134 h 551709"/>
              <a:gd name="connsiteX1" fmla="*/ 25409 w 111475"/>
              <a:gd name="connsiteY1" fmla="*/ 289059 h 551709"/>
              <a:gd name="connsiteX2" fmla="*/ 25409 w 111475"/>
              <a:gd name="connsiteY2" fmla="*/ 244609 h 551709"/>
              <a:gd name="connsiteX3" fmla="*/ 104784 w 111475"/>
              <a:gd name="connsiteY3" fmla="*/ 539884 h 551709"/>
              <a:gd name="connsiteX4" fmla="*/ 98434 w 111475"/>
              <a:gd name="connsiteY4" fmla="*/ 470034 h 551709"/>
              <a:gd name="connsiteX5" fmla="*/ 28584 w 111475"/>
              <a:gd name="connsiteY5" fmla="*/ 254134 h 551709"/>
              <a:gd name="connsiteX6" fmla="*/ 9 w 111475"/>
              <a:gd name="connsiteY6" fmla="*/ 134 h 55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475" h="551709">
                <a:moveTo>
                  <a:pt x="9" y="134"/>
                </a:moveTo>
                <a:cubicBezTo>
                  <a:pt x="-520" y="5955"/>
                  <a:pt x="21176" y="248313"/>
                  <a:pt x="25409" y="289059"/>
                </a:cubicBezTo>
                <a:cubicBezTo>
                  <a:pt x="29642" y="329805"/>
                  <a:pt x="12180" y="202805"/>
                  <a:pt x="25409" y="244609"/>
                </a:cubicBezTo>
                <a:cubicBezTo>
                  <a:pt x="38638" y="286413"/>
                  <a:pt x="92613" y="502313"/>
                  <a:pt x="104784" y="539884"/>
                </a:cubicBezTo>
                <a:cubicBezTo>
                  <a:pt x="116955" y="577455"/>
                  <a:pt x="111134" y="517659"/>
                  <a:pt x="98434" y="470034"/>
                </a:cubicBezTo>
                <a:cubicBezTo>
                  <a:pt x="85734" y="422409"/>
                  <a:pt x="42871" y="329805"/>
                  <a:pt x="28584" y="254134"/>
                </a:cubicBezTo>
                <a:cubicBezTo>
                  <a:pt x="14297" y="178463"/>
                  <a:pt x="538" y="-5687"/>
                  <a:pt x="9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2" name="フリーフォーム 721">
            <a:extLst>
              <a:ext uri="{FF2B5EF4-FFF2-40B4-BE49-F238E27FC236}">
                <a16:creationId xmlns:a16="http://schemas.microsoft.com/office/drawing/2014/main" id="{ADBBAE63-0841-4B7D-2095-1D9508B2DE30}"/>
              </a:ext>
            </a:extLst>
          </p:cNvPr>
          <p:cNvSpPr/>
          <p:nvPr/>
        </p:nvSpPr>
        <p:spPr>
          <a:xfrm>
            <a:off x="3202358" y="4288537"/>
            <a:ext cx="150390" cy="736243"/>
          </a:xfrm>
          <a:custGeom>
            <a:avLst/>
            <a:gdLst>
              <a:gd name="connsiteX0" fmla="*/ 1120 w 150390"/>
              <a:gd name="connsiteY0" fmla="*/ 2219 h 736243"/>
              <a:gd name="connsiteX1" fmla="*/ 16995 w 150390"/>
              <a:gd name="connsiteY1" fmla="*/ 230819 h 736243"/>
              <a:gd name="connsiteX2" fmla="*/ 39220 w 150390"/>
              <a:gd name="connsiteY2" fmla="*/ 376869 h 736243"/>
              <a:gd name="connsiteX3" fmla="*/ 61445 w 150390"/>
              <a:gd name="connsiteY3" fmla="*/ 462594 h 736243"/>
              <a:gd name="connsiteX4" fmla="*/ 150345 w 150390"/>
              <a:gd name="connsiteY4" fmla="*/ 735644 h 736243"/>
              <a:gd name="connsiteX5" fmla="*/ 48745 w 150390"/>
              <a:gd name="connsiteY5" fmla="*/ 380044 h 736243"/>
              <a:gd name="connsiteX6" fmla="*/ 1120 w 150390"/>
              <a:gd name="connsiteY6" fmla="*/ 2219 h 73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390" h="736243">
                <a:moveTo>
                  <a:pt x="1120" y="2219"/>
                </a:moveTo>
                <a:cubicBezTo>
                  <a:pt x="-4172" y="-22652"/>
                  <a:pt x="10645" y="168377"/>
                  <a:pt x="16995" y="230819"/>
                </a:cubicBezTo>
                <a:cubicBezTo>
                  <a:pt x="23345" y="293261"/>
                  <a:pt x="31812" y="338240"/>
                  <a:pt x="39220" y="376869"/>
                </a:cubicBezTo>
                <a:cubicBezTo>
                  <a:pt x="46628" y="415498"/>
                  <a:pt x="42924" y="402798"/>
                  <a:pt x="61445" y="462594"/>
                </a:cubicBezTo>
                <a:cubicBezTo>
                  <a:pt x="79966" y="522390"/>
                  <a:pt x="152462" y="749402"/>
                  <a:pt x="150345" y="735644"/>
                </a:cubicBezTo>
                <a:cubicBezTo>
                  <a:pt x="148228" y="721886"/>
                  <a:pt x="71499" y="498048"/>
                  <a:pt x="48745" y="380044"/>
                </a:cubicBezTo>
                <a:cubicBezTo>
                  <a:pt x="25991" y="262040"/>
                  <a:pt x="6412" y="27090"/>
                  <a:pt x="1120" y="2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3" name="フリーフォーム 722">
            <a:extLst>
              <a:ext uri="{FF2B5EF4-FFF2-40B4-BE49-F238E27FC236}">
                <a16:creationId xmlns:a16="http://schemas.microsoft.com/office/drawing/2014/main" id="{F85537DB-57BD-296B-EFEC-4CB67B1B2E9A}"/>
              </a:ext>
            </a:extLst>
          </p:cNvPr>
          <p:cNvSpPr/>
          <p:nvPr/>
        </p:nvSpPr>
        <p:spPr>
          <a:xfrm>
            <a:off x="3889185" y="4166334"/>
            <a:ext cx="283049" cy="792451"/>
          </a:xfrm>
          <a:custGeom>
            <a:avLst/>
            <a:gdLst>
              <a:gd name="connsiteX0" fmla="*/ 93 w 283049"/>
              <a:gd name="connsiteY0" fmla="*/ 597 h 792451"/>
              <a:gd name="connsiteX1" fmla="*/ 120743 w 283049"/>
              <a:gd name="connsiteY1" fmla="*/ 378422 h 792451"/>
              <a:gd name="connsiteX2" fmla="*/ 273143 w 283049"/>
              <a:gd name="connsiteY2" fmla="*/ 768947 h 792451"/>
              <a:gd name="connsiteX3" fmla="*/ 254093 w 283049"/>
              <a:gd name="connsiteY3" fmla="*/ 718147 h 792451"/>
              <a:gd name="connsiteX4" fmla="*/ 139793 w 283049"/>
              <a:gd name="connsiteY4" fmla="*/ 467322 h 792451"/>
              <a:gd name="connsiteX5" fmla="*/ 93 w 283049"/>
              <a:gd name="connsiteY5" fmla="*/ 597 h 79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049" h="792451">
                <a:moveTo>
                  <a:pt x="93" y="597"/>
                </a:moveTo>
                <a:cubicBezTo>
                  <a:pt x="-3082" y="-14220"/>
                  <a:pt x="75235" y="250364"/>
                  <a:pt x="120743" y="378422"/>
                </a:cubicBezTo>
                <a:cubicBezTo>
                  <a:pt x="166251" y="506480"/>
                  <a:pt x="250918" y="712326"/>
                  <a:pt x="273143" y="768947"/>
                </a:cubicBezTo>
                <a:cubicBezTo>
                  <a:pt x="295368" y="825568"/>
                  <a:pt x="276318" y="768418"/>
                  <a:pt x="254093" y="718147"/>
                </a:cubicBezTo>
                <a:cubicBezTo>
                  <a:pt x="231868" y="667876"/>
                  <a:pt x="181597" y="581622"/>
                  <a:pt x="139793" y="467322"/>
                </a:cubicBezTo>
                <a:cubicBezTo>
                  <a:pt x="97989" y="353022"/>
                  <a:pt x="3268" y="15414"/>
                  <a:pt x="93" y="5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4" name="フリーフォーム 723">
            <a:extLst>
              <a:ext uri="{FF2B5EF4-FFF2-40B4-BE49-F238E27FC236}">
                <a16:creationId xmlns:a16="http://schemas.microsoft.com/office/drawing/2014/main" id="{22180F36-E430-472F-A9DC-89E564A99BCA}"/>
              </a:ext>
            </a:extLst>
          </p:cNvPr>
          <p:cNvSpPr/>
          <p:nvPr/>
        </p:nvSpPr>
        <p:spPr>
          <a:xfrm>
            <a:off x="3389625" y="4792342"/>
            <a:ext cx="222828" cy="845422"/>
          </a:xfrm>
          <a:custGeom>
            <a:avLst/>
            <a:gdLst>
              <a:gd name="connsiteX0" fmla="*/ 4353 w 222828"/>
              <a:gd name="connsiteY0" fmla="*/ 64 h 845422"/>
              <a:gd name="connsiteX1" fmla="*/ 17053 w 222828"/>
              <a:gd name="connsiteY1" fmla="*/ 254064 h 845422"/>
              <a:gd name="connsiteX2" fmla="*/ 20228 w 222828"/>
              <a:gd name="connsiteY2" fmla="*/ 203264 h 845422"/>
              <a:gd name="connsiteX3" fmla="*/ 45628 w 222828"/>
              <a:gd name="connsiteY3" fmla="*/ 308039 h 845422"/>
              <a:gd name="connsiteX4" fmla="*/ 67853 w 222828"/>
              <a:gd name="connsiteY4" fmla="*/ 438214 h 845422"/>
              <a:gd name="connsiteX5" fmla="*/ 118653 w 222828"/>
              <a:gd name="connsiteY5" fmla="*/ 514414 h 845422"/>
              <a:gd name="connsiteX6" fmla="*/ 213903 w 222828"/>
              <a:gd name="connsiteY6" fmla="*/ 835089 h 845422"/>
              <a:gd name="connsiteX7" fmla="*/ 204378 w 222828"/>
              <a:gd name="connsiteY7" fmla="*/ 739839 h 845422"/>
              <a:gd name="connsiteX8" fmla="*/ 86903 w 222828"/>
              <a:gd name="connsiteY8" fmla="*/ 473139 h 845422"/>
              <a:gd name="connsiteX9" fmla="*/ 7528 w 222828"/>
              <a:gd name="connsiteY9" fmla="*/ 231839 h 845422"/>
              <a:gd name="connsiteX10" fmla="*/ 4353 w 222828"/>
              <a:gd name="connsiteY10" fmla="*/ 64 h 84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828" h="845422">
                <a:moveTo>
                  <a:pt x="4353" y="64"/>
                </a:moveTo>
                <a:cubicBezTo>
                  <a:pt x="5940" y="3768"/>
                  <a:pt x="14407" y="220197"/>
                  <a:pt x="17053" y="254064"/>
                </a:cubicBezTo>
                <a:cubicBezTo>
                  <a:pt x="19699" y="287931"/>
                  <a:pt x="15466" y="194268"/>
                  <a:pt x="20228" y="203264"/>
                </a:cubicBezTo>
                <a:cubicBezTo>
                  <a:pt x="24990" y="212260"/>
                  <a:pt x="37691" y="268881"/>
                  <a:pt x="45628" y="308039"/>
                </a:cubicBezTo>
                <a:cubicBezTo>
                  <a:pt x="53565" y="347197"/>
                  <a:pt x="55682" y="403818"/>
                  <a:pt x="67853" y="438214"/>
                </a:cubicBezTo>
                <a:cubicBezTo>
                  <a:pt x="80024" y="472610"/>
                  <a:pt x="94311" y="448268"/>
                  <a:pt x="118653" y="514414"/>
                </a:cubicBezTo>
                <a:cubicBezTo>
                  <a:pt x="142995" y="580560"/>
                  <a:pt x="199615" y="797518"/>
                  <a:pt x="213903" y="835089"/>
                </a:cubicBezTo>
                <a:cubicBezTo>
                  <a:pt x="228191" y="872660"/>
                  <a:pt x="225545" y="800164"/>
                  <a:pt x="204378" y="739839"/>
                </a:cubicBezTo>
                <a:cubicBezTo>
                  <a:pt x="183211" y="679514"/>
                  <a:pt x="119711" y="557806"/>
                  <a:pt x="86903" y="473139"/>
                </a:cubicBezTo>
                <a:cubicBezTo>
                  <a:pt x="54095" y="388472"/>
                  <a:pt x="21286" y="310685"/>
                  <a:pt x="7528" y="231839"/>
                </a:cubicBezTo>
                <a:cubicBezTo>
                  <a:pt x="-6230" y="152993"/>
                  <a:pt x="2766" y="-3640"/>
                  <a:pt x="4353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5" name="フリーフォーム 724">
            <a:extLst>
              <a:ext uri="{FF2B5EF4-FFF2-40B4-BE49-F238E27FC236}">
                <a16:creationId xmlns:a16="http://schemas.microsoft.com/office/drawing/2014/main" id="{4074555C-E302-5ABC-89CB-956B5E2857B8}"/>
              </a:ext>
            </a:extLst>
          </p:cNvPr>
          <p:cNvSpPr/>
          <p:nvPr/>
        </p:nvSpPr>
        <p:spPr>
          <a:xfrm>
            <a:off x="3340747" y="4944741"/>
            <a:ext cx="400631" cy="907781"/>
          </a:xfrm>
          <a:custGeom>
            <a:avLst/>
            <a:gdLst>
              <a:gd name="connsiteX0" fmla="*/ 11956 w 400631"/>
              <a:gd name="connsiteY0" fmla="*/ 65 h 907781"/>
              <a:gd name="connsiteX1" fmla="*/ 40531 w 400631"/>
              <a:gd name="connsiteY1" fmla="*/ 184215 h 907781"/>
              <a:gd name="connsiteX2" fmla="*/ 100856 w 400631"/>
              <a:gd name="connsiteY2" fmla="*/ 387415 h 907781"/>
              <a:gd name="connsiteX3" fmla="*/ 186581 w 400631"/>
              <a:gd name="connsiteY3" fmla="*/ 708090 h 907781"/>
              <a:gd name="connsiteX4" fmla="*/ 211981 w 400631"/>
              <a:gd name="connsiteY4" fmla="*/ 787465 h 907781"/>
              <a:gd name="connsiteX5" fmla="*/ 399306 w 400631"/>
              <a:gd name="connsiteY5" fmla="*/ 904940 h 907781"/>
              <a:gd name="connsiteX6" fmla="*/ 294531 w 400631"/>
              <a:gd name="connsiteY6" fmla="*/ 870015 h 907781"/>
              <a:gd name="connsiteX7" fmla="*/ 272306 w 400631"/>
              <a:gd name="connsiteY7" fmla="*/ 854140 h 907781"/>
              <a:gd name="connsiteX8" fmla="*/ 240556 w 400631"/>
              <a:gd name="connsiteY8" fmla="*/ 809690 h 907781"/>
              <a:gd name="connsiteX9" fmla="*/ 148481 w 400631"/>
              <a:gd name="connsiteY9" fmla="*/ 533465 h 907781"/>
              <a:gd name="connsiteX10" fmla="*/ 11956 w 400631"/>
              <a:gd name="connsiteY10" fmla="*/ 168340 h 907781"/>
              <a:gd name="connsiteX11" fmla="*/ 11956 w 400631"/>
              <a:gd name="connsiteY11" fmla="*/ 65 h 90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631" h="907781">
                <a:moveTo>
                  <a:pt x="11956" y="65"/>
                </a:moveTo>
                <a:cubicBezTo>
                  <a:pt x="16718" y="2711"/>
                  <a:pt x="25714" y="119657"/>
                  <a:pt x="40531" y="184215"/>
                </a:cubicBezTo>
                <a:cubicBezTo>
                  <a:pt x="55348" y="248773"/>
                  <a:pt x="76514" y="300103"/>
                  <a:pt x="100856" y="387415"/>
                </a:cubicBezTo>
                <a:cubicBezTo>
                  <a:pt x="125198" y="474727"/>
                  <a:pt x="168060" y="641415"/>
                  <a:pt x="186581" y="708090"/>
                </a:cubicBezTo>
                <a:cubicBezTo>
                  <a:pt x="205102" y="774765"/>
                  <a:pt x="176527" y="754657"/>
                  <a:pt x="211981" y="787465"/>
                </a:cubicBezTo>
                <a:cubicBezTo>
                  <a:pt x="247435" y="820273"/>
                  <a:pt x="385548" y="891182"/>
                  <a:pt x="399306" y="904940"/>
                </a:cubicBezTo>
                <a:cubicBezTo>
                  <a:pt x="413064" y="918698"/>
                  <a:pt x="315698" y="878482"/>
                  <a:pt x="294531" y="870015"/>
                </a:cubicBezTo>
                <a:cubicBezTo>
                  <a:pt x="273364" y="861548"/>
                  <a:pt x="281302" y="864194"/>
                  <a:pt x="272306" y="854140"/>
                </a:cubicBezTo>
                <a:cubicBezTo>
                  <a:pt x="263310" y="844086"/>
                  <a:pt x="261194" y="863136"/>
                  <a:pt x="240556" y="809690"/>
                </a:cubicBezTo>
                <a:cubicBezTo>
                  <a:pt x="219919" y="756244"/>
                  <a:pt x="186581" y="640357"/>
                  <a:pt x="148481" y="533465"/>
                </a:cubicBezTo>
                <a:cubicBezTo>
                  <a:pt x="110381" y="426573"/>
                  <a:pt x="36298" y="260944"/>
                  <a:pt x="11956" y="168340"/>
                </a:cubicBezTo>
                <a:cubicBezTo>
                  <a:pt x="-12386" y="75736"/>
                  <a:pt x="7194" y="-2581"/>
                  <a:pt x="11956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6" name="フリーフォーム 725">
            <a:extLst>
              <a:ext uri="{FF2B5EF4-FFF2-40B4-BE49-F238E27FC236}">
                <a16:creationId xmlns:a16="http://schemas.microsoft.com/office/drawing/2014/main" id="{CA70A9DE-C38A-77FC-9B99-583685B120E6}"/>
              </a:ext>
            </a:extLst>
          </p:cNvPr>
          <p:cNvSpPr/>
          <p:nvPr/>
        </p:nvSpPr>
        <p:spPr>
          <a:xfrm>
            <a:off x="4187437" y="5414706"/>
            <a:ext cx="208387" cy="196850"/>
          </a:xfrm>
          <a:custGeom>
            <a:avLst/>
            <a:gdLst>
              <a:gd name="connsiteX0" fmla="*/ 95541 w 208387"/>
              <a:gd name="connsiteY0" fmla="*/ 0 h 196850"/>
              <a:gd name="connsiteX1" fmla="*/ 162216 w 208387"/>
              <a:gd name="connsiteY1" fmla="*/ 107950 h 196850"/>
              <a:gd name="connsiteX2" fmla="*/ 152691 w 208387"/>
              <a:gd name="connsiteY2" fmla="*/ 133350 h 196850"/>
              <a:gd name="connsiteX3" fmla="*/ 291 w 208387"/>
              <a:gd name="connsiteY3" fmla="*/ 171450 h 196850"/>
              <a:gd name="connsiteX4" fmla="*/ 111416 w 208387"/>
              <a:gd name="connsiteY4" fmla="*/ 177800 h 196850"/>
              <a:gd name="connsiteX5" fmla="*/ 6641 w 208387"/>
              <a:gd name="connsiteY5" fmla="*/ 196850 h 196850"/>
              <a:gd name="connsiteX6" fmla="*/ 203491 w 208387"/>
              <a:gd name="connsiteY6" fmla="*/ 177800 h 196850"/>
              <a:gd name="connsiteX7" fmla="*/ 149516 w 208387"/>
              <a:gd name="connsiteY7" fmla="*/ 165100 h 196850"/>
              <a:gd name="connsiteX8" fmla="*/ 159041 w 208387"/>
              <a:gd name="connsiteY8" fmla="*/ 136525 h 196850"/>
              <a:gd name="connsiteX9" fmla="*/ 130466 w 208387"/>
              <a:gd name="connsiteY9" fmla="*/ 107950 h 196850"/>
              <a:gd name="connsiteX10" fmla="*/ 95541 w 208387"/>
              <a:gd name="connsiteY10" fmla="*/ 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387" h="196850">
                <a:moveTo>
                  <a:pt x="95541" y="0"/>
                </a:moveTo>
                <a:cubicBezTo>
                  <a:pt x="100833" y="0"/>
                  <a:pt x="152691" y="85725"/>
                  <a:pt x="162216" y="107950"/>
                </a:cubicBezTo>
                <a:cubicBezTo>
                  <a:pt x="171741" y="130175"/>
                  <a:pt x="179678" y="122767"/>
                  <a:pt x="152691" y="133350"/>
                </a:cubicBezTo>
                <a:cubicBezTo>
                  <a:pt x="125704" y="143933"/>
                  <a:pt x="7170" y="164042"/>
                  <a:pt x="291" y="171450"/>
                </a:cubicBezTo>
                <a:cubicBezTo>
                  <a:pt x="-6588" y="178858"/>
                  <a:pt x="110358" y="173567"/>
                  <a:pt x="111416" y="177800"/>
                </a:cubicBezTo>
                <a:cubicBezTo>
                  <a:pt x="112474" y="182033"/>
                  <a:pt x="-8705" y="196850"/>
                  <a:pt x="6641" y="196850"/>
                </a:cubicBezTo>
                <a:cubicBezTo>
                  <a:pt x="21987" y="196850"/>
                  <a:pt x="179678" y="183092"/>
                  <a:pt x="203491" y="177800"/>
                </a:cubicBezTo>
                <a:cubicBezTo>
                  <a:pt x="227304" y="172508"/>
                  <a:pt x="156924" y="171979"/>
                  <a:pt x="149516" y="165100"/>
                </a:cubicBezTo>
                <a:cubicBezTo>
                  <a:pt x="142108" y="158221"/>
                  <a:pt x="162216" y="146050"/>
                  <a:pt x="159041" y="136525"/>
                </a:cubicBezTo>
                <a:cubicBezTo>
                  <a:pt x="155866" y="127000"/>
                  <a:pt x="137874" y="123825"/>
                  <a:pt x="130466" y="107950"/>
                </a:cubicBezTo>
                <a:cubicBezTo>
                  <a:pt x="123058" y="92075"/>
                  <a:pt x="90249" y="0"/>
                  <a:pt x="955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7" name="フリーフォーム 726">
            <a:extLst>
              <a:ext uri="{FF2B5EF4-FFF2-40B4-BE49-F238E27FC236}">
                <a16:creationId xmlns:a16="http://schemas.microsoft.com/office/drawing/2014/main" id="{E38D8652-B517-2F15-5BE3-9F94A4EFF24F}"/>
              </a:ext>
            </a:extLst>
          </p:cNvPr>
          <p:cNvSpPr/>
          <p:nvPr/>
        </p:nvSpPr>
        <p:spPr>
          <a:xfrm>
            <a:off x="3724572" y="5568617"/>
            <a:ext cx="694047" cy="254005"/>
          </a:xfrm>
          <a:custGeom>
            <a:avLst/>
            <a:gdLst>
              <a:gd name="connsiteX0" fmla="*/ 9131 w 694047"/>
              <a:gd name="connsiteY0" fmla="*/ 252489 h 254005"/>
              <a:gd name="connsiteX1" fmla="*/ 571106 w 694047"/>
              <a:gd name="connsiteY1" fmla="*/ 109614 h 254005"/>
              <a:gd name="connsiteX2" fmla="*/ 564756 w 694047"/>
              <a:gd name="connsiteY2" fmla="*/ 100089 h 254005"/>
              <a:gd name="connsiteX3" fmla="*/ 653656 w 694047"/>
              <a:gd name="connsiteY3" fmla="*/ 46114 h 254005"/>
              <a:gd name="connsiteX4" fmla="*/ 688581 w 694047"/>
              <a:gd name="connsiteY4" fmla="*/ 1664 h 254005"/>
              <a:gd name="connsiteX5" fmla="*/ 542531 w 694047"/>
              <a:gd name="connsiteY5" fmla="*/ 106439 h 254005"/>
              <a:gd name="connsiteX6" fmla="*/ 456806 w 694047"/>
              <a:gd name="connsiteY6" fmla="*/ 131839 h 254005"/>
              <a:gd name="connsiteX7" fmla="*/ 237731 w 694047"/>
              <a:gd name="connsiteY7" fmla="*/ 182639 h 254005"/>
              <a:gd name="connsiteX8" fmla="*/ 9131 w 694047"/>
              <a:gd name="connsiteY8" fmla="*/ 252489 h 25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4047" h="254005">
                <a:moveTo>
                  <a:pt x="9131" y="252489"/>
                </a:moveTo>
                <a:cubicBezTo>
                  <a:pt x="64693" y="240318"/>
                  <a:pt x="478502" y="135014"/>
                  <a:pt x="571106" y="109614"/>
                </a:cubicBezTo>
                <a:cubicBezTo>
                  <a:pt x="663710" y="84214"/>
                  <a:pt x="550998" y="110672"/>
                  <a:pt x="564756" y="100089"/>
                </a:cubicBezTo>
                <a:cubicBezTo>
                  <a:pt x="578514" y="89506"/>
                  <a:pt x="633019" y="62518"/>
                  <a:pt x="653656" y="46114"/>
                </a:cubicBezTo>
                <a:cubicBezTo>
                  <a:pt x="674293" y="29710"/>
                  <a:pt x="707102" y="-8390"/>
                  <a:pt x="688581" y="1664"/>
                </a:cubicBezTo>
                <a:cubicBezTo>
                  <a:pt x="670060" y="11718"/>
                  <a:pt x="581160" y="84743"/>
                  <a:pt x="542531" y="106439"/>
                </a:cubicBezTo>
                <a:cubicBezTo>
                  <a:pt x="503902" y="128135"/>
                  <a:pt x="507606" y="119139"/>
                  <a:pt x="456806" y="131839"/>
                </a:cubicBezTo>
                <a:cubicBezTo>
                  <a:pt x="406006" y="144539"/>
                  <a:pt x="308639" y="165177"/>
                  <a:pt x="237731" y="182639"/>
                </a:cubicBezTo>
                <a:cubicBezTo>
                  <a:pt x="166823" y="200101"/>
                  <a:pt x="-46431" y="264660"/>
                  <a:pt x="9131" y="252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8" name="フリーフォーム 727">
            <a:extLst>
              <a:ext uri="{FF2B5EF4-FFF2-40B4-BE49-F238E27FC236}">
                <a16:creationId xmlns:a16="http://schemas.microsoft.com/office/drawing/2014/main" id="{FE791563-8742-D4F3-2660-7F46F358AE5C}"/>
              </a:ext>
            </a:extLst>
          </p:cNvPr>
          <p:cNvSpPr/>
          <p:nvPr/>
        </p:nvSpPr>
        <p:spPr>
          <a:xfrm>
            <a:off x="3707466" y="5592390"/>
            <a:ext cx="713213" cy="263765"/>
          </a:xfrm>
          <a:custGeom>
            <a:avLst/>
            <a:gdLst>
              <a:gd name="connsiteX0" fmla="*/ 837 w 713213"/>
              <a:gd name="connsiteY0" fmla="*/ 263641 h 263765"/>
              <a:gd name="connsiteX1" fmla="*/ 562812 w 713213"/>
              <a:gd name="connsiteY1" fmla="*/ 114416 h 263765"/>
              <a:gd name="connsiteX2" fmla="*/ 534237 w 713213"/>
              <a:gd name="connsiteY2" fmla="*/ 120766 h 263765"/>
              <a:gd name="connsiteX3" fmla="*/ 629487 w 713213"/>
              <a:gd name="connsiteY3" fmla="*/ 79491 h 263765"/>
              <a:gd name="connsiteX4" fmla="*/ 712037 w 713213"/>
              <a:gd name="connsiteY4" fmla="*/ 116 h 263765"/>
              <a:gd name="connsiteX5" fmla="*/ 565987 w 713213"/>
              <a:gd name="connsiteY5" fmla="*/ 98541 h 263765"/>
              <a:gd name="connsiteX6" fmla="*/ 438987 w 713213"/>
              <a:gd name="connsiteY6" fmla="*/ 139816 h 263765"/>
              <a:gd name="connsiteX7" fmla="*/ 837 w 713213"/>
              <a:gd name="connsiteY7" fmla="*/ 263641 h 26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3213" h="263765">
                <a:moveTo>
                  <a:pt x="837" y="263641"/>
                </a:moveTo>
                <a:cubicBezTo>
                  <a:pt x="21474" y="259408"/>
                  <a:pt x="473912" y="138228"/>
                  <a:pt x="562812" y="114416"/>
                </a:cubicBezTo>
                <a:cubicBezTo>
                  <a:pt x="651712" y="90603"/>
                  <a:pt x="523125" y="126587"/>
                  <a:pt x="534237" y="120766"/>
                </a:cubicBezTo>
                <a:cubicBezTo>
                  <a:pt x="545349" y="114945"/>
                  <a:pt x="599854" y="99599"/>
                  <a:pt x="629487" y="79491"/>
                </a:cubicBezTo>
                <a:cubicBezTo>
                  <a:pt x="659120" y="59383"/>
                  <a:pt x="722620" y="-3059"/>
                  <a:pt x="712037" y="116"/>
                </a:cubicBezTo>
                <a:cubicBezTo>
                  <a:pt x="701454" y="3291"/>
                  <a:pt x="611495" y="75258"/>
                  <a:pt x="565987" y="98541"/>
                </a:cubicBezTo>
                <a:cubicBezTo>
                  <a:pt x="520479" y="121824"/>
                  <a:pt x="531062" y="116533"/>
                  <a:pt x="438987" y="139816"/>
                </a:cubicBezTo>
                <a:cubicBezTo>
                  <a:pt x="346912" y="163099"/>
                  <a:pt x="-19800" y="267874"/>
                  <a:pt x="837" y="263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9" name="フリーフォーム 728">
            <a:extLst>
              <a:ext uri="{FF2B5EF4-FFF2-40B4-BE49-F238E27FC236}">
                <a16:creationId xmlns:a16="http://schemas.microsoft.com/office/drawing/2014/main" id="{3C482EF8-385A-D9C8-B95B-57841807AE96}"/>
              </a:ext>
            </a:extLst>
          </p:cNvPr>
          <p:cNvSpPr/>
          <p:nvPr/>
        </p:nvSpPr>
        <p:spPr>
          <a:xfrm>
            <a:off x="4171684" y="4814156"/>
            <a:ext cx="216637" cy="605701"/>
          </a:xfrm>
          <a:custGeom>
            <a:avLst/>
            <a:gdLst>
              <a:gd name="connsiteX0" fmla="*/ 169 w 216637"/>
              <a:gd name="connsiteY0" fmla="*/ 475 h 605701"/>
              <a:gd name="connsiteX1" fmla="*/ 44619 w 216637"/>
              <a:gd name="connsiteY1" fmla="*/ 146525 h 605701"/>
              <a:gd name="connsiteX2" fmla="*/ 50969 w 216637"/>
              <a:gd name="connsiteY2" fmla="*/ 114775 h 605701"/>
              <a:gd name="connsiteX3" fmla="*/ 47794 w 216637"/>
              <a:gd name="connsiteY3" fmla="*/ 254475 h 605701"/>
              <a:gd name="connsiteX4" fmla="*/ 35094 w 216637"/>
              <a:gd name="connsiteY4" fmla="*/ 216375 h 605701"/>
              <a:gd name="connsiteX5" fmla="*/ 89069 w 216637"/>
              <a:gd name="connsiteY5" fmla="*/ 406875 h 605701"/>
              <a:gd name="connsiteX6" fmla="*/ 82719 w 216637"/>
              <a:gd name="connsiteY6" fmla="*/ 387825 h 605701"/>
              <a:gd name="connsiteX7" fmla="*/ 104944 w 216637"/>
              <a:gd name="connsiteY7" fmla="*/ 451325 h 605701"/>
              <a:gd name="connsiteX8" fmla="*/ 212894 w 216637"/>
              <a:gd name="connsiteY8" fmla="*/ 600550 h 605701"/>
              <a:gd name="connsiteX9" fmla="*/ 177969 w 216637"/>
              <a:gd name="connsiteY9" fmla="*/ 549750 h 605701"/>
              <a:gd name="connsiteX10" fmla="*/ 44619 w 216637"/>
              <a:gd name="connsiteY10" fmla="*/ 343375 h 605701"/>
              <a:gd name="connsiteX11" fmla="*/ 60494 w 216637"/>
              <a:gd name="connsiteY11" fmla="*/ 368775 h 605701"/>
              <a:gd name="connsiteX12" fmla="*/ 41444 w 216637"/>
              <a:gd name="connsiteY12" fmla="*/ 146525 h 605701"/>
              <a:gd name="connsiteX13" fmla="*/ 28744 w 216637"/>
              <a:gd name="connsiteY13" fmla="*/ 203675 h 605701"/>
              <a:gd name="connsiteX14" fmla="*/ 169 w 216637"/>
              <a:gd name="connsiteY14" fmla="*/ 475 h 60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6637" h="605701">
                <a:moveTo>
                  <a:pt x="169" y="475"/>
                </a:moveTo>
                <a:cubicBezTo>
                  <a:pt x="2815" y="-9050"/>
                  <a:pt x="36152" y="127475"/>
                  <a:pt x="44619" y="146525"/>
                </a:cubicBezTo>
                <a:cubicBezTo>
                  <a:pt x="53086" y="165575"/>
                  <a:pt x="50440" y="96783"/>
                  <a:pt x="50969" y="114775"/>
                </a:cubicBezTo>
                <a:cubicBezTo>
                  <a:pt x="51498" y="132767"/>
                  <a:pt x="50440" y="237542"/>
                  <a:pt x="47794" y="254475"/>
                </a:cubicBezTo>
                <a:cubicBezTo>
                  <a:pt x="45148" y="271408"/>
                  <a:pt x="28215" y="190975"/>
                  <a:pt x="35094" y="216375"/>
                </a:cubicBezTo>
                <a:cubicBezTo>
                  <a:pt x="41973" y="241775"/>
                  <a:pt x="81131" y="378300"/>
                  <a:pt x="89069" y="406875"/>
                </a:cubicBezTo>
                <a:cubicBezTo>
                  <a:pt x="97007" y="435450"/>
                  <a:pt x="80073" y="380417"/>
                  <a:pt x="82719" y="387825"/>
                </a:cubicBezTo>
                <a:cubicBezTo>
                  <a:pt x="85365" y="395233"/>
                  <a:pt x="83248" y="415871"/>
                  <a:pt x="104944" y="451325"/>
                </a:cubicBezTo>
                <a:cubicBezTo>
                  <a:pt x="126640" y="486779"/>
                  <a:pt x="200723" y="584146"/>
                  <a:pt x="212894" y="600550"/>
                </a:cubicBezTo>
                <a:cubicBezTo>
                  <a:pt x="225065" y="616954"/>
                  <a:pt x="206015" y="592613"/>
                  <a:pt x="177969" y="549750"/>
                </a:cubicBezTo>
                <a:cubicBezTo>
                  <a:pt x="149923" y="506888"/>
                  <a:pt x="64198" y="373538"/>
                  <a:pt x="44619" y="343375"/>
                </a:cubicBezTo>
                <a:cubicBezTo>
                  <a:pt x="25040" y="313213"/>
                  <a:pt x="61023" y="401583"/>
                  <a:pt x="60494" y="368775"/>
                </a:cubicBezTo>
                <a:cubicBezTo>
                  <a:pt x="59965" y="335967"/>
                  <a:pt x="46736" y="174042"/>
                  <a:pt x="41444" y="146525"/>
                </a:cubicBezTo>
                <a:cubicBezTo>
                  <a:pt x="36152" y="119008"/>
                  <a:pt x="30861" y="222725"/>
                  <a:pt x="28744" y="203675"/>
                </a:cubicBezTo>
                <a:cubicBezTo>
                  <a:pt x="26627" y="184625"/>
                  <a:pt x="-2477" y="10000"/>
                  <a:pt x="169" y="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0" name="フリーフォーム 729">
            <a:extLst>
              <a:ext uri="{FF2B5EF4-FFF2-40B4-BE49-F238E27FC236}">
                <a16:creationId xmlns:a16="http://schemas.microsoft.com/office/drawing/2014/main" id="{49169517-BFA1-8441-6185-2285A5ACAC1F}"/>
              </a:ext>
            </a:extLst>
          </p:cNvPr>
          <p:cNvSpPr/>
          <p:nvPr/>
        </p:nvSpPr>
        <p:spPr>
          <a:xfrm>
            <a:off x="4032101" y="4882234"/>
            <a:ext cx="368130" cy="555037"/>
          </a:xfrm>
          <a:custGeom>
            <a:avLst/>
            <a:gdLst>
              <a:gd name="connsiteX0" fmla="*/ 52 w 368130"/>
              <a:gd name="connsiteY0" fmla="*/ 2247 h 555037"/>
              <a:gd name="connsiteX1" fmla="*/ 82602 w 368130"/>
              <a:gd name="connsiteY1" fmla="*/ 192747 h 555037"/>
              <a:gd name="connsiteX2" fmla="*/ 76252 w 368130"/>
              <a:gd name="connsiteY2" fmla="*/ 167347 h 555037"/>
              <a:gd name="connsiteX3" fmla="*/ 114352 w 368130"/>
              <a:gd name="connsiteY3" fmla="*/ 300697 h 555037"/>
              <a:gd name="connsiteX4" fmla="*/ 120702 w 368130"/>
              <a:gd name="connsiteY4" fmla="*/ 303872 h 555037"/>
              <a:gd name="connsiteX5" fmla="*/ 174677 w 368130"/>
              <a:gd name="connsiteY5" fmla="*/ 494372 h 555037"/>
              <a:gd name="connsiteX6" fmla="*/ 177852 w 368130"/>
              <a:gd name="connsiteY6" fmla="*/ 481672 h 555037"/>
              <a:gd name="connsiteX7" fmla="*/ 155627 w 368130"/>
              <a:gd name="connsiteY7" fmla="*/ 510247 h 555037"/>
              <a:gd name="connsiteX8" fmla="*/ 114352 w 368130"/>
              <a:gd name="connsiteY8" fmla="*/ 510247 h 555037"/>
              <a:gd name="connsiteX9" fmla="*/ 365177 w 368130"/>
              <a:gd name="connsiteY9" fmla="*/ 554697 h 555037"/>
              <a:gd name="connsiteX10" fmla="*/ 247702 w 368130"/>
              <a:gd name="connsiteY10" fmla="*/ 522947 h 555037"/>
              <a:gd name="connsiteX11" fmla="*/ 184202 w 368130"/>
              <a:gd name="connsiteY11" fmla="*/ 395947 h 555037"/>
              <a:gd name="connsiteX12" fmla="*/ 168327 w 368130"/>
              <a:gd name="connsiteY12" fmla="*/ 402297 h 555037"/>
              <a:gd name="connsiteX13" fmla="*/ 108002 w 368130"/>
              <a:gd name="connsiteY13" fmla="*/ 180047 h 555037"/>
              <a:gd name="connsiteX14" fmla="*/ 108002 w 368130"/>
              <a:gd name="connsiteY14" fmla="*/ 180047 h 555037"/>
              <a:gd name="connsiteX15" fmla="*/ 73077 w 368130"/>
              <a:gd name="connsiteY15" fmla="*/ 56222 h 555037"/>
              <a:gd name="connsiteX16" fmla="*/ 69902 w 368130"/>
              <a:gd name="connsiteY16" fmla="*/ 84797 h 555037"/>
              <a:gd name="connsiteX17" fmla="*/ 52 w 368130"/>
              <a:gd name="connsiteY17" fmla="*/ 2247 h 55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8130" h="555037">
                <a:moveTo>
                  <a:pt x="52" y="2247"/>
                </a:moveTo>
                <a:cubicBezTo>
                  <a:pt x="2169" y="20239"/>
                  <a:pt x="69902" y="165230"/>
                  <a:pt x="82602" y="192747"/>
                </a:cubicBezTo>
                <a:cubicBezTo>
                  <a:pt x="95302" y="220264"/>
                  <a:pt x="70960" y="149355"/>
                  <a:pt x="76252" y="167347"/>
                </a:cubicBezTo>
                <a:cubicBezTo>
                  <a:pt x="81544" y="185339"/>
                  <a:pt x="106944" y="277943"/>
                  <a:pt x="114352" y="300697"/>
                </a:cubicBezTo>
                <a:cubicBezTo>
                  <a:pt x="121760" y="323451"/>
                  <a:pt x="110648" y="271593"/>
                  <a:pt x="120702" y="303872"/>
                </a:cubicBezTo>
                <a:cubicBezTo>
                  <a:pt x="130756" y="336151"/>
                  <a:pt x="165152" y="464739"/>
                  <a:pt x="174677" y="494372"/>
                </a:cubicBezTo>
                <a:cubicBezTo>
                  <a:pt x="184202" y="524005"/>
                  <a:pt x="181027" y="479026"/>
                  <a:pt x="177852" y="481672"/>
                </a:cubicBezTo>
                <a:cubicBezTo>
                  <a:pt x="174677" y="484318"/>
                  <a:pt x="166210" y="505485"/>
                  <a:pt x="155627" y="510247"/>
                </a:cubicBezTo>
                <a:cubicBezTo>
                  <a:pt x="145044" y="515010"/>
                  <a:pt x="79427" y="502839"/>
                  <a:pt x="114352" y="510247"/>
                </a:cubicBezTo>
                <a:cubicBezTo>
                  <a:pt x="149277" y="517655"/>
                  <a:pt x="342952" y="552580"/>
                  <a:pt x="365177" y="554697"/>
                </a:cubicBezTo>
                <a:cubicBezTo>
                  <a:pt x="387402" y="556814"/>
                  <a:pt x="277864" y="549405"/>
                  <a:pt x="247702" y="522947"/>
                </a:cubicBezTo>
                <a:cubicBezTo>
                  <a:pt x="217540" y="496489"/>
                  <a:pt x="197431" y="416055"/>
                  <a:pt x="184202" y="395947"/>
                </a:cubicBezTo>
                <a:cubicBezTo>
                  <a:pt x="170973" y="375839"/>
                  <a:pt x="181027" y="438280"/>
                  <a:pt x="168327" y="402297"/>
                </a:cubicBezTo>
                <a:cubicBezTo>
                  <a:pt x="155627" y="366314"/>
                  <a:pt x="108002" y="180047"/>
                  <a:pt x="108002" y="180047"/>
                </a:cubicBezTo>
                <a:lnTo>
                  <a:pt x="108002" y="180047"/>
                </a:lnTo>
                <a:cubicBezTo>
                  <a:pt x="102181" y="159410"/>
                  <a:pt x="79427" y="72097"/>
                  <a:pt x="73077" y="56222"/>
                </a:cubicBezTo>
                <a:cubicBezTo>
                  <a:pt x="66727" y="40347"/>
                  <a:pt x="78898" y="89559"/>
                  <a:pt x="69902" y="84797"/>
                </a:cubicBezTo>
                <a:cubicBezTo>
                  <a:pt x="60906" y="80035"/>
                  <a:pt x="-2065" y="-15745"/>
                  <a:pt x="52" y="2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1" name="フリーフォーム 730">
            <a:extLst>
              <a:ext uri="{FF2B5EF4-FFF2-40B4-BE49-F238E27FC236}">
                <a16:creationId xmlns:a16="http://schemas.microsoft.com/office/drawing/2014/main" id="{65B24B5E-ADB1-7637-71E5-729CF6EA3AD9}"/>
              </a:ext>
            </a:extLst>
          </p:cNvPr>
          <p:cNvSpPr/>
          <p:nvPr/>
        </p:nvSpPr>
        <p:spPr>
          <a:xfrm>
            <a:off x="4286153" y="5309931"/>
            <a:ext cx="143260" cy="311837"/>
          </a:xfrm>
          <a:custGeom>
            <a:avLst/>
            <a:gdLst>
              <a:gd name="connsiteX0" fmla="*/ 0 w 143260"/>
              <a:gd name="connsiteY0" fmla="*/ 0 h 311837"/>
              <a:gd name="connsiteX1" fmla="*/ 92075 w 143260"/>
              <a:gd name="connsiteY1" fmla="*/ 136525 h 311837"/>
              <a:gd name="connsiteX2" fmla="*/ 88900 w 143260"/>
              <a:gd name="connsiteY2" fmla="*/ 295275 h 311837"/>
              <a:gd name="connsiteX3" fmla="*/ 142875 w 143260"/>
              <a:gd name="connsiteY3" fmla="*/ 225425 h 311837"/>
              <a:gd name="connsiteX4" fmla="*/ 57150 w 143260"/>
              <a:gd name="connsiteY4" fmla="*/ 311150 h 311837"/>
              <a:gd name="connsiteX5" fmla="*/ 123825 w 143260"/>
              <a:gd name="connsiteY5" fmla="*/ 168275 h 311837"/>
              <a:gd name="connsiteX6" fmla="*/ 123825 w 143260"/>
              <a:gd name="connsiteY6" fmla="*/ 196850 h 311837"/>
              <a:gd name="connsiteX7" fmla="*/ 114300 w 143260"/>
              <a:gd name="connsiteY7" fmla="*/ 123825 h 311837"/>
              <a:gd name="connsiteX8" fmla="*/ 120650 w 143260"/>
              <a:gd name="connsiteY8" fmla="*/ 130175 h 311837"/>
              <a:gd name="connsiteX9" fmla="*/ 0 w 143260"/>
              <a:gd name="connsiteY9" fmla="*/ 0 h 31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260" h="311837">
                <a:moveTo>
                  <a:pt x="0" y="0"/>
                </a:moveTo>
                <a:cubicBezTo>
                  <a:pt x="38629" y="43656"/>
                  <a:pt x="77258" y="87313"/>
                  <a:pt x="92075" y="136525"/>
                </a:cubicBezTo>
                <a:cubicBezTo>
                  <a:pt x="106892" y="185737"/>
                  <a:pt x="80433" y="280458"/>
                  <a:pt x="88900" y="295275"/>
                </a:cubicBezTo>
                <a:cubicBezTo>
                  <a:pt x="97367" y="310092"/>
                  <a:pt x="148167" y="222779"/>
                  <a:pt x="142875" y="225425"/>
                </a:cubicBezTo>
                <a:cubicBezTo>
                  <a:pt x="137583" y="228071"/>
                  <a:pt x="60325" y="320675"/>
                  <a:pt x="57150" y="311150"/>
                </a:cubicBezTo>
                <a:cubicBezTo>
                  <a:pt x="53975" y="301625"/>
                  <a:pt x="112713" y="187325"/>
                  <a:pt x="123825" y="168275"/>
                </a:cubicBezTo>
                <a:cubicBezTo>
                  <a:pt x="134937" y="149225"/>
                  <a:pt x="125412" y="204258"/>
                  <a:pt x="123825" y="196850"/>
                </a:cubicBezTo>
                <a:cubicBezTo>
                  <a:pt x="122238" y="189442"/>
                  <a:pt x="114300" y="123825"/>
                  <a:pt x="114300" y="123825"/>
                </a:cubicBezTo>
                <a:cubicBezTo>
                  <a:pt x="113771" y="112713"/>
                  <a:pt x="120650" y="130175"/>
                  <a:pt x="120650" y="1301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2" name="フリーフォーム 731">
            <a:extLst>
              <a:ext uri="{FF2B5EF4-FFF2-40B4-BE49-F238E27FC236}">
                <a16:creationId xmlns:a16="http://schemas.microsoft.com/office/drawing/2014/main" id="{F58938C9-A8C8-F944-B9FA-BE93B49E2F61}"/>
              </a:ext>
            </a:extLst>
          </p:cNvPr>
          <p:cNvSpPr/>
          <p:nvPr/>
        </p:nvSpPr>
        <p:spPr>
          <a:xfrm>
            <a:off x="4524203" y="4020275"/>
            <a:ext cx="150938" cy="458696"/>
          </a:xfrm>
          <a:custGeom>
            <a:avLst/>
            <a:gdLst>
              <a:gd name="connsiteX0" fmla="*/ 75 w 150938"/>
              <a:gd name="connsiteY0" fmla="*/ 606 h 458696"/>
              <a:gd name="connsiteX1" fmla="*/ 60400 w 150938"/>
              <a:gd name="connsiteY1" fmla="*/ 111731 h 458696"/>
              <a:gd name="connsiteX2" fmla="*/ 146125 w 150938"/>
              <a:gd name="connsiteY2" fmla="*/ 441931 h 458696"/>
              <a:gd name="connsiteX3" fmla="*/ 130250 w 150938"/>
              <a:gd name="connsiteY3" fmla="*/ 384781 h 458696"/>
              <a:gd name="connsiteX4" fmla="*/ 47700 w 150938"/>
              <a:gd name="connsiteY4" fmla="*/ 165706 h 458696"/>
              <a:gd name="connsiteX5" fmla="*/ 54050 w 150938"/>
              <a:gd name="connsiteY5" fmla="*/ 238731 h 458696"/>
              <a:gd name="connsiteX6" fmla="*/ 47700 w 150938"/>
              <a:gd name="connsiteY6" fmla="*/ 149831 h 458696"/>
              <a:gd name="connsiteX7" fmla="*/ 75 w 150938"/>
              <a:gd name="connsiteY7" fmla="*/ 606 h 45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938" h="458696">
                <a:moveTo>
                  <a:pt x="75" y="606"/>
                </a:moveTo>
                <a:cubicBezTo>
                  <a:pt x="2192" y="-5744"/>
                  <a:pt x="36058" y="38177"/>
                  <a:pt x="60400" y="111731"/>
                </a:cubicBezTo>
                <a:cubicBezTo>
                  <a:pt x="84742" y="185285"/>
                  <a:pt x="134483" y="396423"/>
                  <a:pt x="146125" y="441931"/>
                </a:cubicBezTo>
                <a:cubicBezTo>
                  <a:pt x="157767" y="487439"/>
                  <a:pt x="146654" y="430819"/>
                  <a:pt x="130250" y="384781"/>
                </a:cubicBezTo>
                <a:cubicBezTo>
                  <a:pt x="113846" y="338743"/>
                  <a:pt x="60400" y="190048"/>
                  <a:pt x="47700" y="165706"/>
                </a:cubicBezTo>
                <a:cubicBezTo>
                  <a:pt x="35000" y="141364"/>
                  <a:pt x="54050" y="241377"/>
                  <a:pt x="54050" y="238731"/>
                </a:cubicBezTo>
                <a:cubicBezTo>
                  <a:pt x="54050" y="236085"/>
                  <a:pt x="54579" y="183169"/>
                  <a:pt x="47700" y="149831"/>
                </a:cubicBezTo>
                <a:cubicBezTo>
                  <a:pt x="40821" y="116493"/>
                  <a:pt x="-2042" y="6956"/>
                  <a:pt x="75" y="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3" name="フリーフォーム 732">
            <a:extLst>
              <a:ext uri="{FF2B5EF4-FFF2-40B4-BE49-F238E27FC236}">
                <a16:creationId xmlns:a16="http://schemas.microsoft.com/office/drawing/2014/main" id="{10FB50E3-D3BA-38AA-B3E3-FAD41EDB81DD}"/>
              </a:ext>
            </a:extLst>
          </p:cNvPr>
          <p:cNvSpPr/>
          <p:nvPr/>
        </p:nvSpPr>
        <p:spPr>
          <a:xfrm>
            <a:off x="3568573" y="5569979"/>
            <a:ext cx="885922" cy="358395"/>
          </a:xfrm>
          <a:custGeom>
            <a:avLst/>
            <a:gdLst>
              <a:gd name="connsiteX0" fmla="*/ 30 w 885922"/>
              <a:gd name="connsiteY0" fmla="*/ 267002 h 358395"/>
              <a:gd name="connsiteX1" fmla="*/ 320705 w 885922"/>
              <a:gd name="connsiteY1" fmla="*/ 352727 h 358395"/>
              <a:gd name="connsiteX2" fmla="*/ 190530 w 885922"/>
              <a:gd name="connsiteY2" fmla="*/ 346377 h 358395"/>
              <a:gd name="connsiteX3" fmla="*/ 511205 w 885922"/>
              <a:gd name="connsiteY3" fmla="*/ 314627 h 358395"/>
              <a:gd name="connsiteX4" fmla="*/ 476280 w 885922"/>
              <a:gd name="connsiteY4" fmla="*/ 324152 h 358395"/>
              <a:gd name="connsiteX5" fmla="*/ 711230 w 885922"/>
              <a:gd name="connsiteY5" fmla="*/ 244777 h 358395"/>
              <a:gd name="connsiteX6" fmla="*/ 701705 w 885922"/>
              <a:gd name="connsiteY6" fmla="*/ 244777 h 358395"/>
              <a:gd name="connsiteX7" fmla="*/ 835055 w 885922"/>
              <a:gd name="connsiteY7" fmla="*/ 149527 h 358395"/>
              <a:gd name="connsiteX8" fmla="*/ 835055 w 885922"/>
              <a:gd name="connsiteY8" fmla="*/ 136827 h 358395"/>
              <a:gd name="connsiteX9" fmla="*/ 885855 w 885922"/>
              <a:gd name="connsiteY9" fmla="*/ 302 h 358395"/>
              <a:gd name="connsiteX10" fmla="*/ 844580 w 885922"/>
              <a:gd name="connsiteY10" fmla="*/ 101902 h 358395"/>
              <a:gd name="connsiteX11" fmla="*/ 790605 w 885922"/>
              <a:gd name="connsiteY11" fmla="*/ 165402 h 358395"/>
              <a:gd name="connsiteX12" fmla="*/ 609630 w 885922"/>
              <a:gd name="connsiteY12" fmla="*/ 273352 h 358395"/>
              <a:gd name="connsiteX13" fmla="*/ 371505 w 885922"/>
              <a:gd name="connsiteY13" fmla="*/ 346377 h 358395"/>
              <a:gd name="connsiteX14" fmla="*/ 301655 w 885922"/>
              <a:gd name="connsiteY14" fmla="*/ 346377 h 358395"/>
              <a:gd name="connsiteX15" fmla="*/ 30 w 885922"/>
              <a:gd name="connsiteY15" fmla="*/ 267002 h 358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5922" h="358395">
                <a:moveTo>
                  <a:pt x="30" y="267002"/>
                </a:moveTo>
                <a:cubicBezTo>
                  <a:pt x="3205" y="268060"/>
                  <a:pt x="288955" y="339498"/>
                  <a:pt x="320705" y="352727"/>
                </a:cubicBezTo>
                <a:cubicBezTo>
                  <a:pt x="352455" y="365956"/>
                  <a:pt x="158780" y="352727"/>
                  <a:pt x="190530" y="346377"/>
                </a:cubicBezTo>
                <a:cubicBezTo>
                  <a:pt x="222280" y="340027"/>
                  <a:pt x="463580" y="318331"/>
                  <a:pt x="511205" y="314627"/>
                </a:cubicBezTo>
                <a:cubicBezTo>
                  <a:pt x="558830" y="310923"/>
                  <a:pt x="442943" y="335794"/>
                  <a:pt x="476280" y="324152"/>
                </a:cubicBezTo>
                <a:cubicBezTo>
                  <a:pt x="509617" y="312510"/>
                  <a:pt x="673659" y="258006"/>
                  <a:pt x="711230" y="244777"/>
                </a:cubicBezTo>
                <a:cubicBezTo>
                  <a:pt x="748801" y="231548"/>
                  <a:pt x="681068" y="260652"/>
                  <a:pt x="701705" y="244777"/>
                </a:cubicBezTo>
                <a:cubicBezTo>
                  <a:pt x="722343" y="228902"/>
                  <a:pt x="835055" y="149527"/>
                  <a:pt x="835055" y="149527"/>
                </a:cubicBezTo>
                <a:cubicBezTo>
                  <a:pt x="857280" y="131535"/>
                  <a:pt x="826588" y="161698"/>
                  <a:pt x="835055" y="136827"/>
                </a:cubicBezTo>
                <a:cubicBezTo>
                  <a:pt x="843522" y="111956"/>
                  <a:pt x="884268" y="6123"/>
                  <a:pt x="885855" y="302"/>
                </a:cubicBezTo>
                <a:cubicBezTo>
                  <a:pt x="887443" y="-5519"/>
                  <a:pt x="860455" y="74385"/>
                  <a:pt x="844580" y="101902"/>
                </a:cubicBezTo>
                <a:cubicBezTo>
                  <a:pt x="828705" y="129419"/>
                  <a:pt x="829763" y="136827"/>
                  <a:pt x="790605" y="165402"/>
                </a:cubicBezTo>
                <a:cubicBezTo>
                  <a:pt x="751447" y="193977"/>
                  <a:pt x="679480" y="243189"/>
                  <a:pt x="609630" y="273352"/>
                </a:cubicBezTo>
                <a:cubicBezTo>
                  <a:pt x="539780" y="303515"/>
                  <a:pt x="422834" y="334206"/>
                  <a:pt x="371505" y="346377"/>
                </a:cubicBezTo>
                <a:cubicBezTo>
                  <a:pt x="320176" y="358548"/>
                  <a:pt x="360393" y="359077"/>
                  <a:pt x="301655" y="346377"/>
                </a:cubicBezTo>
                <a:cubicBezTo>
                  <a:pt x="242918" y="333677"/>
                  <a:pt x="-3145" y="265944"/>
                  <a:pt x="30" y="267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4" name="フリーフォーム 733">
            <a:extLst>
              <a:ext uri="{FF2B5EF4-FFF2-40B4-BE49-F238E27FC236}">
                <a16:creationId xmlns:a16="http://schemas.microsoft.com/office/drawing/2014/main" id="{992DFFD1-0924-3778-4FB8-A2C825B6757B}"/>
              </a:ext>
            </a:extLst>
          </p:cNvPr>
          <p:cNvSpPr/>
          <p:nvPr/>
        </p:nvSpPr>
        <p:spPr>
          <a:xfrm>
            <a:off x="3647654" y="5871708"/>
            <a:ext cx="328669" cy="111331"/>
          </a:xfrm>
          <a:custGeom>
            <a:avLst/>
            <a:gdLst>
              <a:gd name="connsiteX0" fmla="*/ 324 w 328669"/>
              <a:gd name="connsiteY0" fmla="*/ 198 h 111331"/>
              <a:gd name="connsiteX1" fmla="*/ 168599 w 328669"/>
              <a:gd name="connsiteY1" fmla="*/ 54173 h 111331"/>
              <a:gd name="connsiteX2" fmla="*/ 327349 w 328669"/>
              <a:gd name="connsiteY2" fmla="*/ 50998 h 111331"/>
              <a:gd name="connsiteX3" fmla="*/ 247974 w 328669"/>
              <a:gd name="connsiteY3" fmla="*/ 70048 h 111331"/>
              <a:gd name="connsiteX4" fmla="*/ 314649 w 328669"/>
              <a:gd name="connsiteY4" fmla="*/ 79573 h 111331"/>
              <a:gd name="connsiteX5" fmla="*/ 124149 w 328669"/>
              <a:gd name="connsiteY5" fmla="*/ 111323 h 111331"/>
              <a:gd name="connsiteX6" fmla="*/ 279724 w 328669"/>
              <a:gd name="connsiteY6" fmla="*/ 82748 h 111331"/>
              <a:gd name="connsiteX7" fmla="*/ 213049 w 328669"/>
              <a:gd name="connsiteY7" fmla="*/ 76398 h 111331"/>
              <a:gd name="connsiteX8" fmla="*/ 324 w 328669"/>
              <a:gd name="connsiteY8" fmla="*/ 198 h 11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669" h="111331">
                <a:moveTo>
                  <a:pt x="324" y="198"/>
                </a:moveTo>
                <a:cubicBezTo>
                  <a:pt x="-7084" y="-3506"/>
                  <a:pt x="114095" y="45706"/>
                  <a:pt x="168599" y="54173"/>
                </a:cubicBezTo>
                <a:cubicBezTo>
                  <a:pt x="223103" y="62640"/>
                  <a:pt x="314120" y="48352"/>
                  <a:pt x="327349" y="50998"/>
                </a:cubicBezTo>
                <a:cubicBezTo>
                  <a:pt x="340578" y="53644"/>
                  <a:pt x="250091" y="65286"/>
                  <a:pt x="247974" y="70048"/>
                </a:cubicBezTo>
                <a:cubicBezTo>
                  <a:pt x="245857" y="74810"/>
                  <a:pt x="335286" y="72694"/>
                  <a:pt x="314649" y="79573"/>
                </a:cubicBezTo>
                <a:cubicBezTo>
                  <a:pt x="294012" y="86452"/>
                  <a:pt x="129970" y="110794"/>
                  <a:pt x="124149" y="111323"/>
                </a:cubicBezTo>
                <a:cubicBezTo>
                  <a:pt x="118328" y="111852"/>
                  <a:pt x="264907" y="88569"/>
                  <a:pt x="279724" y="82748"/>
                </a:cubicBezTo>
                <a:cubicBezTo>
                  <a:pt x="294541" y="76927"/>
                  <a:pt x="254853" y="88040"/>
                  <a:pt x="213049" y="76398"/>
                </a:cubicBezTo>
                <a:cubicBezTo>
                  <a:pt x="171245" y="64756"/>
                  <a:pt x="7732" y="3902"/>
                  <a:pt x="324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5" name="フリーフォーム 734">
            <a:extLst>
              <a:ext uri="{FF2B5EF4-FFF2-40B4-BE49-F238E27FC236}">
                <a16:creationId xmlns:a16="http://schemas.microsoft.com/office/drawing/2014/main" id="{B73264B2-FD85-6265-D02C-64D1B778EE5F}"/>
              </a:ext>
            </a:extLst>
          </p:cNvPr>
          <p:cNvSpPr/>
          <p:nvPr/>
        </p:nvSpPr>
        <p:spPr>
          <a:xfrm>
            <a:off x="3641410" y="5849531"/>
            <a:ext cx="683764" cy="155890"/>
          </a:xfrm>
          <a:custGeom>
            <a:avLst/>
            <a:gdLst>
              <a:gd name="connsiteX0" fmla="*/ 218 w 683764"/>
              <a:gd name="connsiteY0" fmla="*/ 35075 h 155890"/>
              <a:gd name="connsiteX1" fmla="*/ 178018 w 683764"/>
              <a:gd name="connsiteY1" fmla="*/ 127150 h 155890"/>
              <a:gd name="connsiteX2" fmla="*/ 162143 w 683764"/>
              <a:gd name="connsiteY2" fmla="*/ 130325 h 155890"/>
              <a:gd name="connsiteX3" fmla="*/ 339943 w 683764"/>
              <a:gd name="connsiteY3" fmla="*/ 136675 h 155890"/>
              <a:gd name="connsiteX4" fmla="*/ 285968 w 683764"/>
              <a:gd name="connsiteY4" fmla="*/ 133500 h 155890"/>
              <a:gd name="connsiteX5" fmla="*/ 682843 w 683764"/>
              <a:gd name="connsiteY5" fmla="*/ 150 h 155890"/>
              <a:gd name="connsiteX6" fmla="*/ 390743 w 683764"/>
              <a:gd name="connsiteY6" fmla="*/ 108100 h 155890"/>
              <a:gd name="connsiteX7" fmla="*/ 238343 w 683764"/>
              <a:gd name="connsiteY7" fmla="*/ 155725 h 155890"/>
              <a:gd name="connsiteX8" fmla="*/ 143093 w 683764"/>
              <a:gd name="connsiteY8" fmla="*/ 120800 h 155890"/>
              <a:gd name="connsiteX9" fmla="*/ 218 w 683764"/>
              <a:gd name="connsiteY9" fmla="*/ 35075 h 1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3764" h="155890">
                <a:moveTo>
                  <a:pt x="218" y="35075"/>
                </a:moveTo>
                <a:cubicBezTo>
                  <a:pt x="6039" y="36133"/>
                  <a:pt x="151031" y="111275"/>
                  <a:pt x="178018" y="127150"/>
                </a:cubicBezTo>
                <a:cubicBezTo>
                  <a:pt x="205006" y="143025"/>
                  <a:pt x="135156" y="128738"/>
                  <a:pt x="162143" y="130325"/>
                </a:cubicBezTo>
                <a:cubicBezTo>
                  <a:pt x="189130" y="131912"/>
                  <a:pt x="319306" y="136146"/>
                  <a:pt x="339943" y="136675"/>
                </a:cubicBezTo>
                <a:cubicBezTo>
                  <a:pt x="360580" y="137204"/>
                  <a:pt x="228818" y="156254"/>
                  <a:pt x="285968" y="133500"/>
                </a:cubicBezTo>
                <a:cubicBezTo>
                  <a:pt x="343118" y="110746"/>
                  <a:pt x="665381" y="4383"/>
                  <a:pt x="682843" y="150"/>
                </a:cubicBezTo>
                <a:cubicBezTo>
                  <a:pt x="700305" y="-4083"/>
                  <a:pt x="464826" y="82171"/>
                  <a:pt x="390743" y="108100"/>
                </a:cubicBezTo>
                <a:cubicBezTo>
                  <a:pt x="316660" y="134029"/>
                  <a:pt x="279618" y="153608"/>
                  <a:pt x="238343" y="155725"/>
                </a:cubicBezTo>
                <a:cubicBezTo>
                  <a:pt x="197068" y="157842"/>
                  <a:pt x="179606" y="139321"/>
                  <a:pt x="143093" y="120800"/>
                </a:cubicBezTo>
                <a:cubicBezTo>
                  <a:pt x="106581" y="102279"/>
                  <a:pt x="-5603" y="34017"/>
                  <a:pt x="218" y="35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6" name="フリーフォーム 735">
            <a:extLst>
              <a:ext uri="{FF2B5EF4-FFF2-40B4-BE49-F238E27FC236}">
                <a16:creationId xmlns:a16="http://schemas.microsoft.com/office/drawing/2014/main" id="{F069AAF8-265C-0361-09CE-F7EE0CD6DB92}"/>
              </a:ext>
            </a:extLst>
          </p:cNvPr>
          <p:cNvSpPr/>
          <p:nvPr/>
        </p:nvSpPr>
        <p:spPr>
          <a:xfrm>
            <a:off x="4155935" y="5471753"/>
            <a:ext cx="315309" cy="454219"/>
          </a:xfrm>
          <a:custGeom>
            <a:avLst/>
            <a:gdLst>
              <a:gd name="connsiteX0" fmla="*/ 266743 w 315309"/>
              <a:gd name="connsiteY0" fmla="*/ 103 h 454219"/>
              <a:gd name="connsiteX1" fmla="*/ 311193 w 315309"/>
              <a:gd name="connsiteY1" fmla="*/ 193778 h 454219"/>
              <a:gd name="connsiteX2" fmla="*/ 311193 w 315309"/>
              <a:gd name="connsiteY2" fmla="*/ 187428 h 454219"/>
              <a:gd name="connsiteX3" fmla="*/ 292143 w 315309"/>
              <a:gd name="connsiteY3" fmla="*/ 276328 h 454219"/>
              <a:gd name="connsiteX4" fmla="*/ 155618 w 315309"/>
              <a:gd name="connsiteY4" fmla="*/ 403328 h 454219"/>
              <a:gd name="connsiteX5" fmla="*/ 257218 w 315309"/>
              <a:gd name="connsiteY5" fmla="*/ 339828 h 454219"/>
              <a:gd name="connsiteX6" fmla="*/ 43 w 315309"/>
              <a:gd name="connsiteY6" fmla="*/ 454128 h 454219"/>
              <a:gd name="connsiteX7" fmla="*/ 279443 w 315309"/>
              <a:gd name="connsiteY7" fmla="*/ 317603 h 454219"/>
              <a:gd name="connsiteX8" fmla="*/ 285793 w 315309"/>
              <a:gd name="connsiteY8" fmla="*/ 225528 h 454219"/>
              <a:gd name="connsiteX9" fmla="*/ 266743 w 315309"/>
              <a:gd name="connsiteY9" fmla="*/ 103 h 45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5309" h="454219">
                <a:moveTo>
                  <a:pt x="266743" y="103"/>
                </a:moveTo>
                <a:cubicBezTo>
                  <a:pt x="270976" y="-5189"/>
                  <a:pt x="311193" y="193778"/>
                  <a:pt x="311193" y="193778"/>
                </a:cubicBezTo>
                <a:cubicBezTo>
                  <a:pt x="318601" y="224999"/>
                  <a:pt x="314368" y="173670"/>
                  <a:pt x="311193" y="187428"/>
                </a:cubicBezTo>
                <a:cubicBezTo>
                  <a:pt x="308018" y="201186"/>
                  <a:pt x="318072" y="240345"/>
                  <a:pt x="292143" y="276328"/>
                </a:cubicBezTo>
                <a:cubicBezTo>
                  <a:pt x="266214" y="312311"/>
                  <a:pt x="161439" y="392745"/>
                  <a:pt x="155618" y="403328"/>
                </a:cubicBezTo>
                <a:cubicBezTo>
                  <a:pt x="149797" y="413911"/>
                  <a:pt x="283147" y="331361"/>
                  <a:pt x="257218" y="339828"/>
                </a:cubicBezTo>
                <a:cubicBezTo>
                  <a:pt x="231289" y="348295"/>
                  <a:pt x="-3661" y="457832"/>
                  <a:pt x="43" y="454128"/>
                </a:cubicBezTo>
                <a:cubicBezTo>
                  <a:pt x="3747" y="450424"/>
                  <a:pt x="231818" y="355703"/>
                  <a:pt x="279443" y="317603"/>
                </a:cubicBezTo>
                <a:cubicBezTo>
                  <a:pt x="327068" y="279503"/>
                  <a:pt x="285793" y="272095"/>
                  <a:pt x="285793" y="225528"/>
                </a:cubicBezTo>
                <a:cubicBezTo>
                  <a:pt x="285793" y="178961"/>
                  <a:pt x="262510" y="5395"/>
                  <a:pt x="266743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7" name="フリーフォーム 736">
            <a:extLst>
              <a:ext uri="{FF2B5EF4-FFF2-40B4-BE49-F238E27FC236}">
                <a16:creationId xmlns:a16="http://schemas.microsoft.com/office/drawing/2014/main" id="{7F1A51A7-B43F-88F1-98DF-183BF0299636}"/>
              </a:ext>
            </a:extLst>
          </p:cNvPr>
          <p:cNvSpPr/>
          <p:nvPr/>
        </p:nvSpPr>
        <p:spPr>
          <a:xfrm>
            <a:off x="4018455" y="5398586"/>
            <a:ext cx="496892" cy="558042"/>
          </a:xfrm>
          <a:custGeom>
            <a:avLst/>
            <a:gdLst>
              <a:gd name="connsiteX0" fmla="*/ 394698 w 496892"/>
              <a:gd name="connsiteY0" fmla="*/ 245 h 558042"/>
              <a:gd name="connsiteX1" fmla="*/ 480423 w 496892"/>
              <a:gd name="connsiteY1" fmla="*/ 235195 h 558042"/>
              <a:gd name="connsiteX2" fmla="*/ 474073 w 496892"/>
              <a:gd name="connsiteY2" fmla="*/ 181220 h 558042"/>
              <a:gd name="connsiteX3" fmla="*/ 483598 w 496892"/>
              <a:gd name="connsiteY3" fmla="*/ 317745 h 558042"/>
              <a:gd name="connsiteX4" fmla="*/ 448673 w 496892"/>
              <a:gd name="connsiteY4" fmla="*/ 368545 h 558042"/>
              <a:gd name="connsiteX5" fmla="*/ 308973 w 496892"/>
              <a:gd name="connsiteY5" fmla="*/ 495545 h 558042"/>
              <a:gd name="connsiteX6" fmla="*/ 404223 w 496892"/>
              <a:gd name="connsiteY6" fmla="*/ 451095 h 558042"/>
              <a:gd name="connsiteX7" fmla="*/ 207373 w 496892"/>
              <a:gd name="connsiteY7" fmla="*/ 536820 h 558042"/>
              <a:gd name="connsiteX8" fmla="*/ 998 w 496892"/>
              <a:gd name="connsiteY8" fmla="*/ 555870 h 558042"/>
              <a:gd name="connsiteX9" fmla="*/ 296273 w 496892"/>
              <a:gd name="connsiteY9" fmla="*/ 498720 h 558042"/>
              <a:gd name="connsiteX10" fmla="*/ 308973 w 496892"/>
              <a:gd name="connsiteY10" fmla="*/ 479670 h 558042"/>
              <a:gd name="connsiteX11" fmla="*/ 486773 w 496892"/>
              <a:gd name="connsiteY11" fmla="*/ 378070 h 558042"/>
              <a:gd name="connsiteX12" fmla="*/ 467723 w 496892"/>
              <a:gd name="connsiteY12" fmla="*/ 285995 h 558042"/>
              <a:gd name="connsiteX13" fmla="*/ 394698 w 496892"/>
              <a:gd name="connsiteY13" fmla="*/ 245 h 55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6892" h="558042">
                <a:moveTo>
                  <a:pt x="394698" y="245"/>
                </a:moveTo>
                <a:cubicBezTo>
                  <a:pt x="396815" y="-8222"/>
                  <a:pt x="467194" y="205033"/>
                  <a:pt x="480423" y="235195"/>
                </a:cubicBezTo>
                <a:cubicBezTo>
                  <a:pt x="493652" y="265357"/>
                  <a:pt x="473544" y="167462"/>
                  <a:pt x="474073" y="181220"/>
                </a:cubicBezTo>
                <a:cubicBezTo>
                  <a:pt x="474602" y="194978"/>
                  <a:pt x="487831" y="286524"/>
                  <a:pt x="483598" y="317745"/>
                </a:cubicBezTo>
                <a:cubicBezTo>
                  <a:pt x="479365" y="348966"/>
                  <a:pt x="477777" y="338912"/>
                  <a:pt x="448673" y="368545"/>
                </a:cubicBezTo>
                <a:cubicBezTo>
                  <a:pt x="419569" y="398178"/>
                  <a:pt x="316381" y="481787"/>
                  <a:pt x="308973" y="495545"/>
                </a:cubicBezTo>
                <a:cubicBezTo>
                  <a:pt x="301565" y="509303"/>
                  <a:pt x="421156" y="444216"/>
                  <a:pt x="404223" y="451095"/>
                </a:cubicBezTo>
                <a:cubicBezTo>
                  <a:pt x="387290" y="457974"/>
                  <a:pt x="274577" y="519358"/>
                  <a:pt x="207373" y="536820"/>
                </a:cubicBezTo>
                <a:cubicBezTo>
                  <a:pt x="140169" y="554283"/>
                  <a:pt x="-13819" y="562220"/>
                  <a:pt x="998" y="555870"/>
                </a:cubicBezTo>
                <a:cubicBezTo>
                  <a:pt x="15815" y="549520"/>
                  <a:pt x="244944" y="511420"/>
                  <a:pt x="296273" y="498720"/>
                </a:cubicBezTo>
                <a:cubicBezTo>
                  <a:pt x="347602" y="486020"/>
                  <a:pt x="277223" y="499778"/>
                  <a:pt x="308973" y="479670"/>
                </a:cubicBezTo>
                <a:cubicBezTo>
                  <a:pt x="340723" y="459562"/>
                  <a:pt x="460315" y="410349"/>
                  <a:pt x="486773" y="378070"/>
                </a:cubicBezTo>
                <a:cubicBezTo>
                  <a:pt x="513231" y="345791"/>
                  <a:pt x="480952" y="343674"/>
                  <a:pt x="467723" y="285995"/>
                </a:cubicBezTo>
                <a:cubicBezTo>
                  <a:pt x="454494" y="228316"/>
                  <a:pt x="392581" y="8712"/>
                  <a:pt x="394698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8" name="フリーフォーム 737">
            <a:extLst>
              <a:ext uri="{FF2B5EF4-FFF2-40B4-BE49-F238E27FC236}">
                <a16:creationId xmlns:a16="http://schemas.microsoft.com/office/drawing/2014/main" id="{C1627ED5-42BB-64A8-55A5-6212C84FA879}"/>
              </a:ext>
            </a:extLst>
          </p:cNvPr>
          <p:cNvSpPr/>
          <p:nvPr/>
        </p:nvSpPr>
        <p:spPr>
          <a:xfrm>
            <a:off x="3635277" y="5967083"/>
            <a:ext cx="425479" cy="120831"/>
          </a:xfrm>
          <a:custGeom>
            <a:avLst/>
            <a:gdLst>
              <a:gd name="connsiteX0" fmla="*/ 425451 w 425479"/>
              <a:gd name="connsiteY0" fmla="*/ 73 h 120831"/>
              <a:gd name="connsiteX1" fmla="*/ 234951 w 425479"/>
              <a:gd name="connsiteY1" fmla="*/ 98498 h 120831"/>
              <a:gd name="connsiteX2" fmla="*/ 361951 w 425479"/>
              <a:gd name="connsiteY2" fmla="*/ 79448 h 120831"/>
              <a:gd name="connsiteX3" fmla="*/ 206376 w 425479"/>
              <a:gd name="connsiteY3" fmla="*/ 108023 h 120831"/>
              <a:gd name="connsiteX4" fmla="*/ 1 w 425479"/>
              <a:gd name="connsiteY4" fmla="*/ 120723 h 120831"/>
              <a:gd name="connsiteX5" fmla="*/ 203201 w 425479"/>
              <a:gd name="connsiteY5" fmla="*/ 101673 h 120831"/>
              <a:gd name="connsiteX6" fmla="*/ 133351 w 425479"/>
              <a:gd name="connsiteY6" fmla="*/ 101673 h 120831"/>
              <a:gd name="connsiteX7" fmla="*/ 219076 w 425479"/>
              <a:gd name="connsiteY7" fmla="*/ 82623 h 120831"/>
              <a:gd name="connsiteX8" fmla="*/ 425451 w 425479"/>
              <a:gd name="connsiteY8" fmla="*/ 73 h 12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479" h="120831">
                <a:moveTo>
                  <a:pt x="425451" y="73"/>
                </a:moveTo>
                <a:cubicBezTo>
                  <a:pt x="428097" y="2719"/>
                  <a:pt x="245534" y="85269"/>
                  <a:pt x="234951" y="98498"/>
                </a:cubicBezTo>
                <a:cubicBezTo>
                  <a:pt x="224368" y="111727"/>
                  <a:pt x="366713" y="77861"/>
                  <a:pt x="361951" y="79448"/>
                </a:cubicBezTo>
                <a:cubicBezTo>
                  <a:pt x="357189" y="81035"/>
                  <a:pt x="266701" y="101144"/>
                  <a:pt x="206376" y="108023"/>
                </a:cubicBezTo>
                <a:cubicBezTo>
                  <a:pt x="146051" y="114902"/>
                  <a:pt x="530" y="121781"/>
                  <a:pt x="1" y="120723"/>
                </a:cubicBezTo>
                <a:cubicBezTo>
                  <a:pt x="-528" y="119665"/>
                  <a:pt x="180976" y="104848"/>
                  <a:pt x="203201" y="101673"/>
                </a:cubicBezTo>
                <a:cubicBezTo>
                  <a:pt x="225426" y="98498"/>
                  <a:pt x="130705" y="104848"/>
                  <a:pt x="133351" y="101673"/>
                </a:cubicBezTo>
                <a:cubicBezTo>
                  <a:pt x="135997" y="98498"/>
                  <a:pt x="175684" y="97969"/>
                  <a:pt x="219076" y="82623"/>
                </a:cubicBezTo>
                <a:cubicBezTo>
                  <a:pt x="262468" y="67277"/>
                  <a:pt x="422805" y="-2573"/>
                  <a:pt x="425451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9" name="フリーフォーム 738">
            <a:extLst>
              <a:ext uri="{FF2B5EF4-FFF2-40B4-BE49-F238E27FC236}">
                <a16:creationId xmlns:a16="http://schemas.microsoft.com/office/drawing/2014/main" id="{2DC009B1-676A-F369-B277-952A16263F36}"/>
              </a:ext>
            </a:extLst>
          </p:cNvPr>
          <p:cNvSpPr/>
          <p:nvPr/>
        </p:nvSpPr>
        <p:spPr>
          <a:xfrm>
            <a:off x="3616169" y="5954080"/>
            <a:ext cx="329263" cy="143302"/>
          </a:xfrm>
          <a:custGeom>
            <a:avLst/>
            <a:gdLst>
              <a:gd name="connsiteX0" fmla="*/ 327084 w 329263"/>
              <a:gd name="connsiteY0" fmla="*/ 376 h 143302"/>
              <a:gd name="connsiteX1" fmla="*/ 200084 w 329263"/>
              <a:gd name="connsiteY1" fmla="*/ 48001 h 143302"/>
              <a:gd name="connsiteX2" fmla="*/ 155634 w 329263"/>
              <a:gd name="connsiteY2" fmla="*/ 63876 h 143302"/>
              <a:gd name="connsiteX3" fmla="*/ 59 w 329263"/>
              <a:gd name="connsiteY3" fmla="*/ 41651 h 143302"/>
              <a:gd name="connsiteX4" fmla="*/ 174684 w 329263"/>
              <a:gd name="connsiteY4" fmla="*/ 79751 h 143302"/>
              <a:gd name="connsiteX5" fmla="*/ 92134 w 329263"/>
              <a:gd name="connsiteY5" fmla="*/ 82926 h 143302"/>
              <a:gd name="connsiteX6" fmla="*/ 82609 w 329263"/>
              <a:gd name="connsiteY6" fmla="*/ 111501 h 143302"/>
              <a:gd name="connsiteX7" fmla="*/ 22284 w 329263"/>
              <a:gd name="connsiteY7" fmla="*/ 143251 h 143302"/>
              <a:gd name="connsiteX8" fmla="*/ 85784 w 329263"/>
              <a:gd name="connsiteY8" fmla="*/ 117851 h 143302"/>
              <a:gd name="connsiteX9" fmla="*/ 82609 w 329263"/>
              <a:gd name="connsiteY9" fmla="*/ 76576 h 143302"/>
              <a:gd name="connsiteX10" fmla="*/ 327084 w 329263"/>
              <a:gd name="connsiteY10" fmla="*/ 376 h 14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263" h="143302">
                <a:moveTo>
                  <a:pt x="327084" y="376"/>
                </a:moveTo>
                <a:cubicBezTo>
                  <a:pt x="346663" y="-4386"/>
                  <a:pt x="228659" y="37418"/>
                  <a:pt x="200084" y="48001"/>
                </a:cubicBezTo>
                <a:cubicBezTo>
                  <a:pt x="171509" y="58584"/>
                  <a:pt x="188971" y="64934"/>
                  <a:pt x="155634" y="63876"/>
                </a:cubicBezTo>
                <a:cubicBezTo>
                  <a:pt x="122297" y="62818"/>
                  <a:pt x="-3116" y="39005"/>
                  <a:pt x="59" y="41651"/>
                </a:cubicBezTo>
                <a:cubicBezTo>
                  <a:pt x="3234" y="44297"/>
                  <a:pt x="159338" y="72872"/>
                  <a:pt x="174684" y="79751"/>
                </a:cubicBezTo>
                <a:cubicBezTo>
                  <a:pt x="190030" y="86630"/>
                  <a:pt x="92134" y="82926"/>
                  <a:pt x="92134" y="82926"/>
                </a:cubicBezTo>
                <a:cubicBezTo>
                  <a:pt x="76788" y="88218"/>
                  <a:pt x="94251" y="101447"/>
                  <a:pt x="82609" y="111501"/>
                </a:cubicBezTo>
                <a:cubicBezTo>
                  <a:pt x="70967" y="121555"/>
                  <a:pt x="21755" y="142193"/>
                  <a:pt x="22284" y="143251"/>
                </a:cubicBezTo>
                <a:cubicBezTo>
                  <a:pt x="22813" y="144309"/>
                  <a:pt x="75730" y="128963"/>
                  <a:pt x="85784" y="117851"/>
                </a:cubicBezTo>
                <a:cubicBezTo>
                  <a:pt x="95838" y="106739"/>
                  <a:pt x="47684" y="94039"/>
                  <a:pt x="82609" y="76576"/>
                </a:cubicBezTo>
                <a:cubicBezTo>
                  <a:pt x="117534" y="59114"/>
                  <a:pt x="307505" y="5138"/>
                  <a:pt x="327084" y="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0" name="フリーフォーム 739">
            <a:extLst>
              <a:ext uri="{FF2B5EF4-FFF2-40B4-BE49-F238E27FC236}">
                <a16:creationId xmlns:a16="http://schemas.microsoft.com/office/drawing/2014/main" id="{848BE1A1-2158-13C8-5407-0C08260F420C}"/>
              </a:ext>
            </a:extLst>
          </p:cNvPr>
          <p:cNvSpPr/>
          <p:nvPr/>
        </p:nvSpPr>
        <p:spPr>
          <a:xfrm>
            <a:off x="4064490" y="5935369"/>
            <a:ext cx="177370" cy="321273"/>
          </a:xfrm>
          <a:custGeom>
            <a:avLst/>
            <a:gdLst>
              <a:gd name="connsiteX0" fmla="*/ 2588 w 177370"/>
              <a:gd name="connsiteY0" fmla="*/ 37 h 321273"/>
              <a:gd name="connsiteX1" fmla="*/ 8938 w 177370"/>
              <a:gd name="connsiteY1" fmla="*/ 257212 h 321273"/>
              <a:gd name="connsiteX2" fmla="*/ 12113 w 177370"/>
              <a:gd name="connsiteY2" fmla="*/ 231812 h 321273"/>
              <a:gd name="connsiteX3" fmla="*/ 12113 w 177370"/>
              <a:gd name="connsiteY3" fmla="*/ 266737 h 321273"/>
              <a:gd name="connsiteX4" fmla="*/ 177213 w 177370"/>
              <a:gd name="connsiteY4" fmla="*/ 320712 h 321273"/>
              <a:gd name="connsiteX5" fmla="*/ 43863 w 177370"/>
              <a:gd name="connsiteY5" fmla="*/ 295312 h 321273"/>
              <a:gd name="connsiteX6" fmla="*/ 123238 w 177370"/>
              <a:gd name="connsiteY6" fmla="*/ 301662 h 321273"/>
              <a:gd name="connsiteX7" fmla="*/ 5763 w 177370"/>
              <a:gd name="connsiteY7" fmla="*/ 295312 h 321273"/>
              <a:gd name="connsiteX8" fmla="*/ 24813 w 177370"/>
              <a:gd name="connsiteY8" fmla="*/ 238162 h 321273"/>
              <a:gd name="connsiteX9" fmla="*/ 2588 w 177370"/>
              <a:gd name="connsiteY9" fmla="*/ 37 h 32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370" h="321273">
                <a:moveTo>
                  <a:pt x="2588" y="37"/>
                </a:moveTo>
                <a:cubicBezTo>
                  <a:pt x="-58" y="3212"/>
                  <a:pt x="7351" y="218583"/>
                  <a:pt x="8938" y="257212"/>
                </a:cubicBezTo>
                <a:cubicBezTo>
                  <a:pt x="10525" y="295841"/>
                  <a:pt x="11584" y="230225"/>
                  <a:pt x="12113" y="231812"/>
                </a:cubicBezTo>
                <a:cubicBezTo>
                  <a:pt x="12642" y="233399"/>
                  <a:pt x="-15404" y="251920"/>
                  <a:pt x="12113" y="266737"/>
                </a:cubicBezTo>
                <a:cubicBezTo>
                  <a:pt x="39630" y="281554"/>
                  <a:pt x="171921" y="315950"/>
                  <a:pt x="177213" y="320712"/>
                </a:cubicBezTo>
                <a:cubicBezTo>
                  <a:pt x="182505" y="325475"/>
                  <a:pt x="52859" y="298487"/>
                  <a:pt x="43863" y="295312"/>
                </a:cubicBezTo>
                <a:cubicBezTo>
                  <a:pt x="34867" y="292137"/>
                  <a:pt x="129588" y="301662"/>
                  <a:pt x="123238" y="301662"/>
                </a:cubicBezTo>
                <a:cubicBezTo>
                  <a:pt x="116888" y="301662"/>
                  <a:pt x="22167" y="305895"/>
                  <a:pt x="5763" y="295312"/>
                </a:cubicBezTo>
                <a:cubicBezTo>
                  <a:pt x="-10641" y="284729"/>
                  <a:pt x="26400" y="281024"/>
                  <a:pt x="24813" y="238162"/>
                </a:cubicBezTo>
                <a:cubicBezTo>
                  <a:pt x="23226" y="195300"/>
                  <a:pt x="5234" y="-3138"/>
                  <a:pt x="2588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1" name="フリーフォーム 740">
            <a:extLst>
              <a:ext uri="{FF2B5EF4-FFF2-40B4-BE49-F238E27FC236}">
                <a16:creationId xmlns:a16="http://schemas.microsoft.com/office/drawing/2014/main" id="{2FBE5F27-6240-46E2-BB3D-F2B1CAA847D7}"/>
              </a:ext>
            </a:extLst>
          </p:cNvPr>
          <p:cNvSpPr/>
          <p:nvPr/>
        </p:nvSpPr>
        <p:spPr>
          <a:xfrm>
            <a:off x="4234564" y="5911558"/>
            <a:ext cx="19909" cy="318462"/>
          </a:xfrm>
          <a:custGeom>
            <a:avLst/>
            <a:gdLst>
              <a:gd name="connsiteX0" fmla="*/ 7139 w 19909"/>
              <a:gd name="connsiteY0" fmla="*/ 4798 h 318462"/>
              <a:gd name="connsiteX1" fmla="*/ 3964 w 19909"/>
              <a:gd name="connsiteY1" fmla="*/ 93698 h 318462"/>
              <a:gd name="connsiteX2" fmla="*/ 789 w 19909"/>
              <a:gd name="connsiteY2" fmla="*/ 258798 h 318462"/>
              <a:gd name="connsiteX3" fmla="*/ 19839 w 19909"/>
              <a:gd name="connsiteY3" fmla="*/ 154023 h 318462"/>
              <a:gd name="connsiteX4" fmla="*/ 7139 w 19909"/>
              <a:gd name="connsiteY4" fmla="*/ 315948 h 318462"/>
              <a:gd name="connsiteX5" fmla="*/ 3964 w 19909"/>
              <a:gd name="connsiteY5" fmla="*/ 236573 h 318462"/>
              <a:gd name="connsiteX6" fmla="*/ 7139 w 19909"/>
              <a:gd name="connsiteY6" fmla="*/ 4798 h 31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09" h="318462">
                <a:moveTo>
                  <a:pt x="7139" y="4798"/>
                </a:moveTo>
                <a:cubicBezTo>
                  <a:pt x="7139" y="-19014"/>
                  <a:pt x="5022" y="51365"/>
                  <a:pt x="3964" y="93698"/>
                </a:cubicBezTo>
                <a:cubicBezTo>
                  <a:pt x="2906" y="136031"/>
                  <a:pt x="-1857" y="248744"/>
                  <a:pt x="789" y="258798"/>
                </a:cubicBezTo>
                <a:cubicBezTo>
                  <a:pt x="3435" y="268852"/>
                  <a:pt x="18781" y="144498"/>
                  <a:pt x="19839" y="154023"/>
                </a:cubicBezTo>
                <a:cubicBezTo>
                  <a:pt x="20897" y="163548"/>
                  <a:pt x="9785" y="302190"/>
                  <a:pt x="7139" y="315948"/>
                </a:cubicBezTo>
                <a:cubicBezTo>
                  <a:pt x="4493" y="329706"/>
                  <a:pt x="5022" y="284727"/>
                  <a:pt x="3964" y="236573"/>
                </a:cubicBezTo>
                <a:cubicBezTo>
                  <a:pt x="2906" y="188419"/>
                  <a:pt x="7139" y="28610"/>
                  <a:pt x="7139" y="4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2" name="フリーフォーム 741">
            <a:extLst>
              <a:ext uri="{FF2B5EF4-FFF2-40B4-BE49-F238E27FC236}">
                <a16:creationId xmlns:a16="http://schemas.microsoft.com/office/drawing/2014/main" id="{9A2174D2-92AE-9AA1-1323-D3EC7455F734}"/>
              </a:ext>
            </a:extLst>
          </p:cNvPr>
          <p:cNvSpPr/>
          <p:nvPr/>
        </p:nvSpPr>
        <p:spPr>
          <a:xfrm>
            <a:off x="4105153" y="6200549"/>
            <a:ext cx="232742" cy="96418"/>
          </a:xfrm>
          <a:custGeom>
            <a:avLst/>
            <a:gdLst>
              <a:gd name="connsiteX0" fmla="*/ 95275 w 232742"/>
              <a:gd name="connsiteY0" fmla="*/ 1557 h 96418"/>
              <a:gd name="connsiteX1" fmla="*/ 171475 w 232742"/>
              <a:gd name="connsiteY1" fmla="*/ 39657 h 96418"/>
              <a:gd name="connsiteX2" fmla="*/ 206400 w 232742"/>
              <a:gd name="connsiteY2" fmla="*/ 90457 h 96418"/>
              <a:gd name="connsiteX3" fmla="*/ 181000 w 232742"/>
              <a:gd name="connsiteY3" fmla="*/ 55532 h 96418"/>
              <a:gd name="connsiteX4" fmla="*/ 25 w 232742"/>
              <a:gd name="connsiteY4" fmla="*/ 30132 h 96418"/>
              <a:gd name="connsiteX5" fmla="*/ 168300 w 232742"/>
              <a:gd name="connsiteY5" fmla="*/ 71407 h 96418"/>
              <a:gd name="connsiteX6" fmla="*/ 231800 w 232742"/>
              <a:gd name="connsiteY6" fmla="*/ 93632 h 96418"/>
              <a:gd name="connsiteX7" fmla="*/ 95275 w 232742"/>
              <a:gd name="connsiteY7" fmla="*/ 1557 h 9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742" h="96418">
                <a:moveTo>
                  <a:pt x="95275" y="1557"/>
                </a:moveTo>
                <a:cubicBezTo>
                  <a:pt x="85221" y="-7439"/>
                  <a:pt x="152954" y="24840"/>
                  <a:pt x="171475" y="39657"/>
                </a:cubicBezTo>
                <a:cubicBezTo>
                  <a:pt x="189996" y="54474"/>
                  <a:pt x="204813" y="87811"/>
                  <a:pt x="206400" y="90457"/>
                </a:cubicBezTo>
                <a:cubicBezTo>
                  <a:pt x="207988" y="93103"/>
                  <a:pt x="215396" y="65586"/>
                  <a:pt x="181000" y="55532"/>
                </a:cubicBezTo>
                <a:cubicBezTo>
                  <a:pt x="146604" y="45478"/>
                  <a:pt x="2142" y="27486"/>
                  <a:pt x="25" y="30132"/>
                </a:cubicBezTo>
                <a:cubicBezTo>
                  <a:pt x="-2092" y="32778"/>
                  <a:pt x="129671" y="60824"/>
                  <a:pt x="168300" y="71407"/>
                </a:cubicBezTo>
                <a:cubicBezTo>
                  <a:pt x="206929" y="81990"/>
                  <a:pt x="238679" y="104215"/>
                  <a:pt x="231800" y="93632"/>
                </a:cubicBezTo>
                <a:cubicBezTo>
                  <a:pt x="224921" y="83049"/>
                  <a:pt x="105329" y="10553"/>
                  <a:pt x="95275" y="1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3" name="フリーフォーム 742">
            <a:extLst>
              <a:ext uri="{FF2B5EF4-FFF2-40B4-BE49-F238E27FC236}">
                <a16:creationId xmlns:a16="http://schemas.microsoft.com/office/drawing/2014/main" id="{4F504EC9-59AA-BD39-F10D-1B63FF291B11}"/>
              </a:ext>
            </a:extLst>
          </p:cNvPr>
          <p:cNvSpPr/>
          <p:nvPr/>
        </p:nvSpPr>
        <p:spPr>
          <a:xfrm>
            <a:off x="3135697" y="3135047"/>
            <a:ext cx="131816" cy="683588"/>
          </a:xfrm>
          <a:custGeom>
            <a:avLst/>
            <a:gdLst>
              <a:gd name="connsiteX0" fmla="*/ 105881 w 131816"/>
              <a:gd name="connsiteY0" fmla="*/ 9 h 683588"/>
              <a:gd name="connsiteX1" fmla="*/ 1106 w 131816"/>
              <a:gd name="connsiteY1" fmla="*/ 104784 h 683588"/>
              <a:gd name="connsiteX2" fmla="*/ 48731 w 131816"/>
              <a:gd name="connsiteY2" fmla="*/ 120659 h 683588"/>
              <a:gd name="connsiteX3" fmla="*/ 13806 w 131816"/>
              <a:gd name="connsiteY3" fmla="*/ 133359 h 683588"/>
              <a:gd name="connsiteX4" fmla="*/ 77306 w 131816"/>
              <a:gd name="connsiteY4" fmla="*/ 158759 h 683588"/>
              <a:gd name="connsiteX5" fmla="*/ 86831 w 131816"/>
              <a:gd name="connsiteY5" fmla="*/ 244484 h 683588"/>
              <a:gd name="connsiteX6" fmla="*/ 86831 w 131816"/>
              <a:gd name="connsiteY6" fmla="*/ 244484 h 683588"/>
              <a:gd name="connsiteX7" fmla="*/ 131281 w 131816"/>
              <a:gd name="connsiteY7" fmla="*/ 679459 h 683588"/>
              <a:gd name="connsiteX8" fmla="*/ 109056 w 131816"/>
              <a:gd name="connsiteY8" fmla="*/ 444509 h 683588"/>
              <a:gd name="connsiteX9" fmla="*/ 74131 w 131816"/>
              <a:gd name="connsiteY9" fmla="*/ 130184 h 683588"/>
              <a:gd name="connsiteX10" fmla="*/ 1106 w 131816"/>
              <a:gd name="connsiteY10" fmla="*/ 111134 h 683588"/>
              <a:gd name="connsiteX11" fmla="*/ 105881 w 131816"/>
              <a:gd name="connsiteY11" fmla="*/ 9 h 68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1816" h="683588">
                <a:moveTo>
                  <a:pt x="105881" y="9"/>
                </a:moveTo>
                <a:cubicBezTo>
                  <a:pt x="105881" y="-1049"/>
                  <a:pt x="10631" y="84676"/>
                  <a:pt x="1106" y="104784"/>
                </a:cubicBezTo>
                <a:cubicBezTo>
                  <a:pt x="-8419" y="124892"/>
                  <a:pt x="46614" y="115897"/>
                  <a:pt x="48731" y="120659"/>
                </a:cubicBezTo>
                <a:cubicBezTo>
                  <a:pt x="50848" y="125421"/>
                  <a:pt x="9044" y="127009"/>
                  <a:pt x="13806" y="133359"/>
                </a:cubicBezTo>
                <a:cubicBezTo>
                  <a:pt x="18568" y="139709"/>
                  <a:pt x="65135" y="140238"/>
                  <a:pt x="77306" y="158759"/>
                </a:cubicBezTo>
                <a:cubicBezTo>
                  <a:pt x="89477" y="177280"/>
                  <a:pt x="86831" y="244484"/>
                  <a:pt x="86831" y="244484"/>
                </a:cubicBezTo>
                <a:lnTo>
                  <a:pt x="86831" y="244484"/>
                </a:lnTo>
                <a:cubicBezTo>
                  <a:pt x="94239" y="316980"/>
                  <a:pt x="127577" y="646121"/>
                  <a:pt x="131281" y="679459"/>
                </a:cubicBezTo>
                <a:cubicBezTo>
                  <a:pt x="134985" y="712797"/>
                  <a:pt x="118581" y="536055"/>
                  <a:pt x="109056" y="444509"/>
                </a:cubicBezTo>
                <a:cubicBezTo>
                  <a:pt x="99531" y="352963"/>
                  <a:pt x="92123" y="185746"/>
                  <a:pt x="74131" y="130184"/>
                </a:cubicBezTo>
                <a:cubicBezTo>
                  <a:pt x="56139" y="74622"/>
                  <a:pt x="-1540" y="127009"/>
                  <a:pt x="1106" y="111134"/>
                </a:cubicBezTo>
                <a:cubicBezTo>
                  <a:pt x="3752" y="95259"/>
                  <a:pt x="105881" y="1067"/>
                  <a:pt x="105881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4" name="フリーフォーム 743">
            <a:extLst>
              <a:ext uri="{FF2B5EF4-FFF2-40B4-BE49-F238E27FC236}">
                <a16:creationId xmlns:a16="http://schemas.microsoft.com/office/drawing/2014/main" id="{6B749121-CA08-6B88-0F6A-89017489B05B}"/>
              </a:ext>
            </a:extLst>
          </p:cNvPr>
          <p:cNvSpPr/>
          <p:nvPr/>
        </p:nvSpPr>
        <p:spPr>
          <a:xfrm>
            <a:off x="3409737" y="3293753"/>
            <a:ext cx="371591" cy="667765"/>
          </a:xfrm>
          <a:custGeom>
            <a:avLst/>
            <a:gdLst>
              <a:gd name="connsiteX0" fmla="*/ 116 w 371591"/>
              <a:gd name="connsiteY0" fmla="*/ 53 h 667765"/>
              <a:gd name="connsiteX1" fmla="*/ 89016 w 371591"/>
              <a:gd name="connsiteY1" fmla="*/ 76253 h 667765"/>
              <a:gd name="connsiteX2" fmla="*/ 38216 w 371591"/>
              <a:gd name="connsiteY2" fmla="*/ 101653 h 667765"/>
              <a:gd name="connsiteX3" fmla="*/ 85841 w 371591"/>
              <a:gd name="connsiteY3" fmla="*/ 136578 h 667765"/>
              <a:gd name="connsiteX4" fmla="*/ 50916 w 371591"/>
              <a:gd name="connsiteY4" fmla="*/ 165153 h 667765"/>
              <a:gd name="connsiteX5" fmla="*/ 130291 w 371591"/>
              <a:gd name="connsiteY5" fmla="*/ 339778 h 667765"/>
              <a:gd name="connsiteX6" fmla="*/ 104891 w 371591"/>
              <a:gd name="connsiteY6" fmla="*/ 301678 h 667765"/>
              <a:gd name="connsiteX7" fmla="*/ 190616 w 371591"/>
              <a:gd name="connsiteY7" fmla="*/ 450903 h 667765"/>
              <a:gd name="connsiteX8" fmla="*/ 184266 w 371591"/>
              <a:gd name="connsiteY8" fmla="*/ 381053 h 667765"/>
              <a:gd name="connsiteX9" fmla="*/ 193791 w 371591"/>
              <a:gd name="connsiteY9" fmla="*/ 362003 h 667765"/>
              <a:gd name="connsiteX10" fmla="*/ 295391 w 371591"/>
              <a:gd name="connsiteY10" fmla="*/ 431853 h 667765"/>
              <a:gd name="connsiteX11" fmla="*/ 282691 w 371591"/>
              <a:gd name="connsiteY11" fmla="*/ 387403 h 667765"/>
              <a:gd name="connsiteX12" fmla="*/ 292216 w 371591"/>
              <a:gd name="connsiteY12" fmla="*/ 485828 h 667765"/>
              <a:gd name="connsiteX13" fmla="*/ 371591 w 371591"/>
              <a:gd name="connsiteY13" fmla="*/ 666803 h 667765"/>
              <a:gd name="connsiteX14" fmla="*/ 292216 w 371591"/>
              <a:gd name="connsiteY14" fmla="*/ 400103 h 667765"/>
              <a:gd name="connsiteX15" fmla="*/ 82666 w 371591"/>
              <a:gd name="connsiteY15" fmla="*/ 355653 h 667765"/>
              <a:gd name="connsiteX16" fmla="*/ 57266 w 371591"/>
              <a:gd name="connsiteY16" fmla="*/ 146103 h 667765"/>
              <a:gd name="connsiteX17" fmla="*/ 79491 w 371591"/>
              <a:gd name="connsiteY17" fmla="*/ 139753 h 667765"/>
              <a:gd name="connsiteX18" fmla="*/ 69966 w 371591"/>
              <a:gd name="connsiteY18" fmla="*/ 88953 h 667765"/>
              <a:gd name="connsiteX19" fmla="*/ 116 w 371591"/>
              <a:gd name="connsiteY19" fmla="*/ 53 h 6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1591" h="667765">
                <a:moveTo>
                  <a:pt x="116" y="53"/>
                </a:moveTo>
                <a:cubicBezTo>
                  <a:pt x="3291" y="-2064"/>
                  <a:pt x="82666" y="59320"/>
                  <a:pt x="89016" y="76253"/>
                </a:cubicBezTo>
                <a:cubicBezTo>
                  <a:pt x="95366" y="93186"/>
                  <a:pt x="38745" y="91599"/>
                  <a:pt x="38216" y="101653"/>
                </a:cubicBezTo>
                <a:cubicBezTo>
                  <a:pt x="37687" y="111707"/>
                  <a:pt x="83724" y="125995"/>
                  <a:pt x="85841" y="136578"/>
                </a:cubicBezTo>
                <a:cubicBezTo>
                  <a:pt x="87958" y="147161"/>
                  <a:pt x="43508" y="131286"/>
                  <a:pt x="50916" y="165153"/>
                </a:cubicBezTo>
                <a:cubicBezTo>
                  <a:pt x="58324" y="199020"/>
                  <a:pt x="121295" y="317024"/>
                  <a:pt x="130291" y="339778"/>
                </a:cubicBezTo>
                <a:cubicBezTo>
                  <a:pt x="139287" y="362532"/>
                  <a:pt x="94837" y="283157"/>
                  <a:pt x="104891" y="301678"/>
                </a:cubicBezTo>
                <a:cubicBezTo>
                  <a:pt x="114945" y="320199"/>
                  <a:pt x="177387" y="437674"/>
                  <a:pt x="190616" y="450903"/>
                </a:cubicBezTo>
                <a:cubicBezTo>
                  <a:pt x="203845" y="464132"/>
                  <a:pt x="183737" y="395870"/>
                  <a:pt x="184266" y="381053"/>
                </a:cubicBezTo>
                <a:cubicBezTo>
                  <a:pt x="184795" y="366236"/>
                  <a:pt x="175270" y="353536"/>
                  <a:pt x="193791" y="362003"/>
                </a:cubicBezTo>
                <a:cubicBezTo>
                  <a:pt x="212312" y="370470"/>
                  <a:pt x="280574" y="427620"/>
                  <a:pt x="295391" y="431853"/>
                </a:cubicBezTo>
                <a:cubicBezTo>
                  <a:pt x="310208" y="436086"/>
                  <a:pt x="283220" y="378407"/>
                  <a:pt x="282691" y="387403"/>
                </a:cubicBezTo>
                <a:cubicBezTo>
                  <a:pt x="282162" y="396399"/>
                  <a:pt x="277399" y="439261"/>
                  <a:pt x="292216" y="485828"/>
                </a:cubicBezTo>
                <a:cubicBezTo>
                  <a:pt x="307033" y="532395"/>
                  <a:pt x="371591" y="681090"/>
                  <a:pt x="371591" y="666803"/>
                </a:cubicBezTo>
                <a:cubicBezTo>
                  <a:pt x="371591" y="652516"/>
                  <a:pt x="340370" y="451961"/>
                  <a:pt x="292216" y="400103"/>
                </a:cubicBezTo>
                <a:cubicBezTo>
                  <a:pt x="244062" y="348245"/>
                  <a:pt x="121824" y="397986"/>
                  <a:pt x="82666" y="355653"/>
                </a:cubicBezTo>
                <a:cubicBezTo>
                  <a:pt x="43508" y="313320"/>
                  <a:pt x="57795" y="182086"/>
                  <a:pt x="57266" y="146103"/>
                </a:cubicBezTo>
                <a:cubicBezTo>
                  <a:pt x="56737" y="110120"/>
                  <a:pt x="77374" y="149278"/>
                  <a:pt x="79491" y="139753"/>
                </a:cubicBezTo>
                <a:cubicBezTo>
                  <a:pt x="81608" y="130228"/>
                  <a:pt x="80020" y="111178"/>
                  <a:pt x="69966" y="88953"/>
                </a:cubicBezTo>
                <a:cubicBezTo>
                  <a:pt x="59912" y="66728"/>
                  <a:pt x="-3059" y="2170"/>
                  <a:pt x="116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5" name="フリーフォーム 744">
            <a:extLst>
              <a:ext uri="{FF2B5EF4-FFF2-40B4-BE49-F238E27FC236}">
                <a16:creationId xmlns:a16="http://schemas.microsoft.com/office/drawing/2014/main" id="{9AEA544F-4A6C-B0AC-B539-E1BAFE090660}"/>
              </a:ext>
            </a:extLst>
          </p:cNvPr>
          <p:cNvSpPr/>
          <p:nvPr/>
        </p:nvSpPr>
        <p:spPr>
          <a:xfrm>
            <a:off x="3815342" y="3721908"/>
            <a:ext cx="245391" cy="440653"/>
          </a:xfrm>
          <a:custGeom>
            <a:avLst/>
            <a:gdLst>
              <a:gd name="connsiteX0" fmla="*/ 911 w 245391"/>
              <a:gd name="connsiteY0" fmla="*/ 523 h 440653"/>
              <a:gd name="connsiteX1" fmla="*/ 213636 w 245391"/>
              <a:gd name="connsiteY1" fmla="*/ 391048 h 440653"/>
              <a:gd name="connsiteX2" fmla="*/ 207286 w 245391"/>
              <a:gd name="connsiteY2" fmla="*/ 352948 h 440653"/>
              <a:gd name="connsiteX3" fmla="*/ 245386 w 245391"/>
              <a:gd name="connsiteY3" fmla="*/ 435498 h 440653"/>
              <a:gd name="connsiteX4" fmla="*/ 210461 w 245391"/>
              <a:gd name="connsiteY4" fmla="*/ 432323 h 440653"/>
              <a:gd name="connsiteX5" fmla="*/ 16786 w 245391"/>
              <a:gd name="connsiteY5" fmla="*/ 413273 h 440653"/>
              <a:gd name="connsiteX6" fmla="*/ 175536 w 245391"/>
              <a:gd name="connsiteY6" fmla="*/ 429148 h 440653"/>
              <a:gd name="connsiteX7" fmla="*/ 105686 w 245391"/>
              <a:gd name="connsiteY7" fmla="*/ 400573 h 440653"/>
              <a:gd name="connsiteX8" fmla="*/ 32661 w 245391"/>
              <a:gd name="connsiteY8" fmla="*/ 168798 h 440653"/>
              <a:gd name="connsiteX9" fmla="*/ 108861 w 245391"/>
              <a:gd name="connsiteY9" fmla="*/ 381523 h 440653"/>
              <a:gd name="connsiteX10" fmla="*/ 99336 w 245391"/>
              <a:gd name="connsiteY10" fmla="*/ 254523 h 440653"/>
              <a:gd name="connsiteX11" fmla="*/ 134261 w 245391"/>
              <a:gd name="connsiteY11" fmla="*/ 305323 h 440653"/>
              <a:gd name="connsiteX12" fmla="*/ 911 w 245391"/>
              <a:gd name="connsiteY12" fmla="*/ 523 h 44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5391" h="440653">
                <a:moveTo>
                  <a:pt x="911" y="523"/>
                </a:moveTo>
                <a:cubicBezTo>
                  <a:pt x="14140" y="14811"/>
                  <a:pt x="179240" y="332311"/>
                  <a:pt x="213636" y="391048"/>
                </a:cubicBezTo>
                <a:cubicBezTo>
                  <a:pt x="248032" y="449785"/>
                  <a:pt x="201994" y="345540"/>
                  <a:pt x="207286" y="352948"/>
                </a:cubicBezTo>
                <a:cubicBezTo>
                  <a:pt x="212578" y="360356"/>
                  <a:pt x="244857" y="422269"/>
                  <a:pt x="245386" y="435498"/>
                </a:cubicBezTo>
                <a:cubicBezTo>
                  <a:pt x="245915" y="448727"/>
                  <a:pt x="210461" y="432323"/>
                  <a:pt x="210461" y="432323"/>
                </a:cubicBezTo>
                <a:lnTo>
                  <a:pt x="16786" y="413273"/>
                </a:lnTo>
                <a:cubicBezTo>
                  <a:pt x="10965" y="412744"/>
                  <a:pt x="160719" y="431265"/>
                  <a:pt x="175536" y="429148"/>
                </a:cubicBezTo>
                <a:cubicBezTo>
                  <a:pt x="190353" y="427031"/>
                  <a:pt x="129499" y="443965"/>
                  <a:pt x="105686" y="400573"/>
                </a:cubicBezTo>
                <a:cubicBezTo>
                  <a:pt x="81873" y="357181"/>
                  <a:pt x="32132" y="171973"/>
                  <a:pt x="32661" y="168798"/>
                </a:cubicBezTo>
                <a:cubicBezTo>
                  <a:pt x="33190" y="165623"/>
                  <a:pt x="97749" y="367236"/>
                  <a:pt x="108861" y="381523"/>
                </a:cubicBezTo>
                <a:cubicBezTo>
                  <a:pt x="119974" y="395811"/>
                  <a:pt x="95103" y="267223"/>
                  <a:pt x="99336" y="254523"/>
                </a:cubicBezTo>
                <a:cubicBezTo>
                  <a:pt x="103569" y="241823"/>
                  <a:pt x="145903" y="341835"/>
                  <a:pt x="134261" y="305323"/>
                </a:cubicBezTo>
                <a:cubicBezTo>
                  <a:pt x="122619" y="268811"/>
                  <a:pt x="-12318" y="-13765"/>
                  <a:pt x="911" y="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6" name="フリーフォーム 745">
            <a:extLst>
              <a:ext uri="{FF2B5EF4-FFF2-40B4-BE49-F238E27FC236}">
                <a16:creationId xmlns:a16="http://schemas.microsoft.com/office/drawing/2014/main" id="{E9E32D68-394C-B2C3-E0EC-C609365B0508}"/>
              </a:ext>
            </a:extLst>
          </p:cNvPr>
          <p:cNvSpPr/>
          <p:nvPr/>
        </p:nvSpPr>
        <p:spPr>
          <a:xfrm>
            <a:off x="4040169" y="4369919"/>
            <a:ext cx="106719" cy="530496"/>
          </a:xfrm>
          <a:custGeom>
            <a:avLst/>
            <a:gdLst>
              <a:gd name="connsiteX0" fmla="*/ 36434 w 106719"/>
              <a:gd name="connsiteY0" fmla="*/ 3387 h 530496"/>
              <a:gd name="connsiteX1" fmla="*/ 11034 w 106719"/>
              <a:gd name="connsiteY1" fmla="*/ 73237 h 530496"/>
              <a:gd name="connsiteX2" fmla="*/ 87234 w 106719"/>
              <a:gd name="connsiteY2" fmla="*/ 279612 h 530496"/>
              <a:gd name="connsiteX3" fmla="*/ 84059 w 106719"/>
              <a:gd name="connsiteY3" fmla="*/ 279612 h 530496"/>
              <a:gd name="connsiteX4" fmla="*/ 106284 w 106719"/>
              <a:gd name="connsiteY4" fmla="*/ 530437 h 530496"/>
              <a:gd name="connsiteX5" fmla="*/ 90409 w 106719"/>
              <a:gd name="connsiteY5" fmla="*/ 301837 h 530496"/>
              <a:gd name="connsiteX6" fmla="*/ 1509 w 106719"/>
              <a:gd name="connsiteY6" fmla="*/ 165312 h 530496"/>
              <a:gd name="connsiteX7" fmla="*/ 36434 w 106719"/>
              <a:gd name="connsiteY7" fmla="*/ 3387 h 53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719" h="530496">
                <a:moveTo>
                  <a:pt x="36434" y="3387"/>
                </a:moveTo>
                <a:cubicBezTo>
                  <a:pt x="38022" y="-11959"/>
                  <a:pt x="2567" y="27200"/>
                  <a:pt x="11034" y="73237"/>
                </a:cubicBezTo>
                <a:cubicBezTo>
                  <a:pt x="19501" y="119274"/>
                  <a:pt x="75063" y="245216"/>
                  <a:pt x="87234" y="279612"/>
                </a:cubicBezTo>
                <a:cubicBezTo>
                  <a:pt x="99405" y="314008"/>
                  <a:pt x="80884" y="237808"/>
                  <a:pt x="84059" y="279612"/>
                </a:cubicBezTo>
                <a:cubicBezTo>
                  <a:pt x="87234" y="321416"/>
                  <a:pt x="105226" y="526733"/>
                  <a:pt x="106284" y="530437"/>
                </a:cubicBezTo>
                <a:cubicBezTo>
                  <a:pt x="107342" y="534141"/>
                  <a:pt x="107871" y="362691"/>
                  <a:pt x="90409" y="301837"/>
                </a:cubicBezTo>
                <a:cubicBezTo>
                  <a:pt x="72947" y="240983"/>
                  <a:pt x="11563" y="211879"/>
                  <a:pt x="1509" y="165312"/>
                </a:cubicBezTo>
                <a:cubicBezTo>
                  <a:pt x="-8545" y="118745"/>
                  <a:pt x="34846" y="18733"/>
                  <a:pt x="36434" y="3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7" name="フリーフォーム 746">
            <a:extLst>
              <a:ext uri="{FF2B5EF4-FFF2-40B4-BE49-F238E27FC236}">
                <a16:creationId xmlns:a16="http://schemas.microsoft.com/office/drawing/2014/main" id="{15177482-4E12-2C21-55D4-B3F914970878}"/>
              </a:ext>
            </a:extLst>
          </p:cNvPr>
          <p:cNvSpPr/>
          <p:nvPr/>
        </p:nvSpPr>
        <p:spPr>
          <a:xfrm>
            <a:off x="4110600" y="4424087"/>
            <a:ext cx="116200" cy="341475"/>
          </a:xfrm>
          <a:custGeom>
            <a:avLst/>
            <a:gdLst>
              <a:gd name="connsiteX0" fmla="*/ 928 w 116200"/>
              <a:gd name="connsiteY0" fmla="*/ 3194 h 341475"/>
              <a:gd name="connsiteX1" fmla="*/ 16803 w 116200"/>
              <a:gd name="connsiteY1" fmla="*/ 104794 h 341475"/>
              <a:gd name="connsiteX2" fmla="*/ 54903 w 116200"/>
              <a:gd name="connsiteY2" fmla="*/ 228619 h 341475"/>
              <a:gd name="connsiteX3" fmla="*/ 45378 w 116200"/>
              <a:gd name="connsiteY3" fmla="*/ 212744 h 341475"/>
              <a:gd name="connsiteX4" fmla="*/ 115228 w 116200"/>
              <a:gd name="connsiteY4" fmla="*/ 327044 h 341475"/>
              <a:gd name="connsiteX5" fmla="*/ 86653 w 116200"/>
              <a:gd name="connsiteY5" fmla="*/ 298469 h 341475"/>
              <a:gd name="connsiteX6" fmla="*/ 93003 w 116200"/>
              <a:gd name="connsiteY6" fmla="*/ 339744 h 341475"/>
              <a:gd name="connsiteX7" fmla="*/ 42203 w 116200"/>
              <a:gd name="connsiteY7" fmla="*/ 228619 h 341475"/>
              <a:gd name="connsiteX8" fmla="*/ 928 w 116200"/>
              <a:gd name="connsiteY8" fmla="*/ 3194 h 34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200" h="341475">
                <a:moveTo>
                  <a:pt x="928" y="3194"/>
                </a:moveTo>
                <a:cubicBezTo>
                  <a:pt x="-3305" y="-17443"/>
                  <a:pt x="7807" y="67223"/>
                  <a:pt x="16803" y="104794"/>
                </a:cubicBezTo>
                <a:cubicBezTo>
                  <a:pt x="25799" y="142365"/>
                  <a:pt x="50141" y="210627"/>
                  <a:pt x="54903" y="228619"/>
                </a:cubicBezTo>
                <a:cubicBezTo>
                  <a:pt x="59666" y="246611"/>
                  <a:pt x="45378" y="212744"/>
                  <a:pt x="45378" y="212744"/>
                </a:cubicBezTo>
                <a:cubicBezTo>
                  <a:pt x="55432" y="229148"/>
                  <a:pt x="108349" y="312757"/>
                  <a:pt x="115228" y="327044"/>
                </a:cubicBezTo>
                <a:cubicBezTo>
                  <a:pt x="122107" y="341332"/>
                  <a:pt x="90357" y="296352"/>
                  <a:pt x="86653" y="298469"/>
                </a:cubicBezTo>
                <a:cubicBezTo>
                  <a:pt x="82949" y="300586"/>
                  <a:pt x="100411" y="351386"/>
                  <a:pt x="93003" y="339744"/>
                </a:cubicBezTo>
                <a:cubicBezTo>
                  <a:pt x="85595" y="328102"/>
                  <a:pt x="55961" y="277831"/>
                  <a:pt x="42203" y="228619"/>
                </a:cubicBezTo>
                <a:cubicBezTo>
                  <a:pt x="28445" y="179407"/>
                  <a:pt x="5161" y="23831"/>
                  <a:pt x="928" y="3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8" name="フリーフォーム 747">
            <a:extLst>
              <a:ext uri="{FF2B5EF4-FFF2-40B4-BE49-F238E27FC236}">
                <a16:creationId xmlns:a16="http://schemas.microsoft.com/office/drawing/2014/main" id="{246E81FF-5B98-D71F-336E-A71B7C160325}"/>
              </a:ext>
            </a:extLst>
          </p:cNvPr>
          <p:cNvSpPr/>
          <p:nvPr/>
        </p:nvSpPr>
        <p:spPr>
          <a:xfrm>
            <a:off x="3328683" y="4092148"/>
            <a:ext cx="112967" cy="496251"/>
          </a:xfrm>
          <a:custGeom>
            <a:avLst/>
            <a:gdLst>
              <a:gd name="connsiteX0" fmla="*/ 112920 w 112967"/>
              <a:gd name="connsiteY0" fmla="*/ 1758 h 496251"/>
              <a:gd name="connsiteX1" fmla="*/ 14495 w 112967"/>
              <a:gd name="connsiteY1" fmla="*/ 325608 h 496251"/>
              <a:gd name="connsiteX2" fmla="*/ 1795 w 112967"/>
              <a:gd name="connsiteY2" fmla="*/ 493883 h 496251"/>
              <a:gd name="connsiteX3" fmla="*/ 27195 w 112967"/>
              <a:gd name="connsiteY3" fmla="*/ 208133 h 496251"/>
              <a:gd name="connsiteX4" fmla="*/ 112920 w 112967"/>
              <a:gd name="connsiteY4" fmla="*/ 1758 h 49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67" h="496251">
                <a:moveTo>
                  <a:pt x="112920" y="1758"/>
                </a:moveTo>
                <a:cubicBezTo>
                  <a:pt x="110803" y="21337"/>
                  <a:pt x="33016" y="243587"/>
                  <a:pt x="14495" y="325608"/>
                </a:cubicBezTo>
                <a:cubicBezTo>
                  <a:pt x="-4026" y="407629"/>
                  <a:pt x="-322" y="513462"/>
                  <a:pt x="1795" y="493883"/>
                </a:cubicBezTo>
                <a:cubicBezTo>
                  <a:pt x="3912" y="474304"/>
                  <a:pt x="9203" y="285391"/>
                  <a:pt x="27195" y="208133"/>
                </a:cubicBezTo>
                <a:cubicBezTo>
                  <a:pt x="45187" y="130875"/>
                  <a:pt x="115037" y="-17821"/>
                  <a:pt x="112920" y="1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9" name="フリーフォーム 748">
            <a:extLst>
              <a:ext uri="{FF2B5EF4-FFF2-40B4-BE49-F238E27FC236}">
                <a16:creationId xmlns:a16="http://schemas.microsoft.com/office/drawing/2014/main" id="{40E2A93D-01D3-C977-17B0-B6ADCFA15FD3}"/>
              </a:ext>
            </a:extLst>
          </p:cNvPr>
          <p:cNvSpPr/>
          <p:nvPr/>
        </p:nvSpPr>
        <p:spPr>
          <a:xfrm>
            <a:off x="3701933" y="5484194"/>
            <a:ext cx="587395" cy="121295"/>
          </a:xfrm>
          <a:custGeom>
            <a:avLst/>
            <a:gdLst>
              <a:gd name="connsiteX0" fmla="*/ 20 w 587395"/>
              <a:gd name="connsiteY0" fmla="*/ 121012 h 121295"/>
              <a:gd name="connsiteX1" fmla="*/ 123845 w 587395"/>
              <a:gd name="connsiteY1" fmla="*/ 98787 h 121295"/>
              <a:gd name="connsiteX2" fmla="*/ 193695 w 587395"/>
              <a:gd name="connsiteY2" fmla="*/ 6712 h 121295"/>
              <a:gd name="connsiteX3" fmla="*/ 234970 w 587395"/>
              <a:gd name="connsiteY3" fmla="*/ 9887 h 121295"/>
              <a:gd name="connsiteX4" fmla="*/ 587395 w 587395"/>
              <a:gd name="connsiteY4" fmla="*/ 362 h 121295"/>
              <a:gd name="connsiteX5" fmla="*/ 231795 w 587395"/>
              <a:gd name="connsiteY5" fmla="*/ 22587 h 121295"/>
              <a:gd name="connsiteX6" fmla="*/ 165120 w 587395"/>
              <a:gd name="connsiteY6" fmla="*/ 362 h 121295"/>
              <a:gd name="connsiteX7" fmla="*/ 161945 w 587395"/>
              <a:gd name="connsiteY7" fmla="*/ 44812 h 121295"/>
              <a:gd name="connsiteX8" fmla="*/ 133370 w 587395"/>
              <a:gd name="connsiteY8" fmla="*/ 89262 h 121295"/>
              <a:gd name="connsiteX9" fmla="*/ 20 w 587395"/>
              <a:gd name="connsiteY9" fmla="*/ 121012 h 12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7395" h="121295">
                <a:moveTo>
                  <a:pt x="20" y="121012"/>
                </a:moveTo>
                <a:cubicBezTo>
                  <a:pt x="-1567" y="122599"/>
                  <a:pt x="91566" y="117837"/>
                  <a:pt x="123845" y="98787"/>
                </a:cubicBezTo>
                <a:cubicBezTo>
                  <a:pt x="156124" y="79737"/>
                  <a:pt x="175174" y="21529"/>
                  <a:pt x="193695" y="6712"/>
                </a:cubicBezTo>
                <a:cubicBezTo>
                  <a:pt x="212216" y="-8105"/>
                  <a:pt x="169353" y="10945"/>
                  <a:pt x="234970" y="9887"/>
                </a:cubicBezTo>
                <a:cubicBezTo>
                  <a:pt x="300587" y="8829"/>
                  <a:pt x="587924" y="-1755"/>
                  <a:pt x="587395" y="362"/>
                </a:cubicBezTo>
                <a:cubicBezTo>
                  <a:pt x="586866" y="2479"/>
                  <a:pt x="302174" y="22587"/>
                  <a:pt x="231795" y="22587"/>
                </a:cubicBezTo>
                <a:cubicBezTo>
                  <a:pt x="161416" y="22587"/>
                  <a:pt x="176762" y="-3342"/>
                  <a:pt x="165120" y="362"/>
                </a:cubicBezTo>
                <a:cubicBezTo>
                  <a:pt x="153478" y="4066"/>
                  <a:pt x="167237" y="29995"/>
                  <a:pt x="161945" y="44812"/>
                </a:cubicBezTo>
                <a:cubicBezTo>
                  <a:pt x="156653" y="59629"/>
                  <a:pt x="158770" y="75504"/>
                  <a:pt x="133370" y="89262"/>
                </a:cubicBezTo>
                <a:cubicBezTo>
                  <a:pt x="107970" y="103020"/>
                  <a:pt x="1607" y="119425"/>
                  <a:pt x="20" y="121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0" name="フリーフォーム 749">
            <a:extLst>
              <a:ext uri="{FF2B5EF4-FFF2-40B4-BE49-F238E27FC236}">
                <a16:creationId xmlns:a16="http://schemas.microsoft.com/office/drawing/2014/main" id="{0AC3B8D7-338E-A9FC-60A8-9452F2E88061}"/>
              </a:ext>
            </a:extLst>
          </p:cNvPr>
          <p:cNvSpPr/>
          <p:nvPr/>
        </p:nvSpPr>
        <p:spPr>
          <a:xfrm>
            <a:off x="3694459" y="5587270"/>
            <a:ext cx="466816" cy="116501"/>
          </a:xfrm>
          <a:custGeom>
            <a:avLst/>
            <a:gdLst>
              <a:gd name="connsiteX0" fmla="*/ 1144 w 466816"/>
              <a:gd name="connsiteY0" fmla="*/ 59211 h 116501"/>
              <a:gd name="connsiteX1" fmla="*/ 124969 w 466816"/>
              <a:gd name="connsiteY1" fmla="*/ 81436 h 116501"/>
              <a:gd name="connsiteX2" fmla="*/ 401194 w 466816"/>
              <a:gd name="connsiteY2" fmla="*/ 14761 h 116501"/>
              <a:gd name="connsiteX3" fmla="*/ 442469 w 466816"/>
              <a:gd name="connsiteY3" fmla="*/ 8411 h 116501"/>
              <a:gd name="connsiteX4" fmla="*/ 86869 w 466816"/>
              <a:gd name="connsiteY4" fmla="*/ 113186 h 116501"/>
              <a:gd name="connsiteX5" fmla="*/ 172594 w 466816"/>
              <a:gd name="connsiteY5" fmla="*/ 90961 h 116501"/>
              <a:gd name="connsiteX6" fmla="*/ 67819 w 466816"/>
              <a:gd name="connsiteY6" fmla="*/ 97311 h 116501"/>
              <a:gd name="connsiteX7" fmla="*/ 1144 w 466816"/>
              <a:gd name="connsiteY7" fmla="*/ 59211 h 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816" h="116501">
                <a:moveTo>
                  <a:pt x="1144" y="59211"/>
                </a:moveTo>
                <a:cubicBezTo>
                  <a:pt x="10669" y="56565"/>
                  <a:pt x="58294" y="88844"/>
                  <a:pt x="124969" y="81436"/>
                </a:cubicBezTo>
                <a:cubicBezTo>
                  <a:pt x="191644" y="74028"/>
                  <a:pt x="348277" y="26932"/>
                  <a:pt x="401194" y="14761"/>
                </a:cubicBezTo>
                <a:cubicBezTo>
                  <a:pt x="454111" y="2590"/>
                  <a:pt x="494857" y="-7993"/>
                  <a:pt x="442469" y="8411"/>
                </a:cubicBezTo>
                <a:cubicBezTo>
                  <a:pt x="390081" y="24815"/>
                  <a:pt x="131848" y="99428"/>
                  <a:pt x="86869" y="113186"/>
                </a:cubicBezTo>
                <a:cubicBezTo>
                  <a:pt x="41890" y="126944"/>
                  <a:pt x="175769" y="93607"/>
                  <a:pt x="172594" y="90961"/>
                </a:cubicBezTo>
                <a:cubicBezTo>
                  <a:pt x="169419" y="88315"/>
                  <a:pt x="91631" y="102073"/>
                  <a:pt x="67819" y="97311"/>
                </a:cubicBezTo>
                <a:cubicBezTo>
                  <a:pt x="44007" y="92549"/>
                  <a:pt x="-8381" y="61857"/>
                  <a:pt x="1144" y="59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1" name="フリーフォーム 750">
            <a:extLst>
              <a:ext uri="{FF2B5EF4-FFF2-40B4-BE49-F238E27FC236}">
                <a16:creationId xmlns:a16="http://schemas.microsoft.com/office/drawing/2014/main" id="{41B973C5-5DCA-6214-64F5-792051449D6D}"/>
              </a:ext>
            </a:extLst>
          </p:cNvPr>
          <p:cNvSpPr/>
          <p:nvPr/>
        </p:nvSpPr>
        <p:spPr>
          <a:xfrm>
            <a:off x="3415528" y="3648797"/>
            <a:ext cx="362853" cy="401180"/>
          </a:xfrm>
          <a:custGeom>
            <a:avLst/>
            <a:gdLst>
              <a:gd name="connsiteX0" fmla="*/ 675 w 362853"/>
              <a:gd name="connsiteY0" fmla="*/ 609 h 401180"/>
              <a:gd name="connsiteX1" fmla="*/ 111800 w 362853"/>
              <a:gd name="connsiteY1" fmla="*/ 340334 h 401180"/>
              <a:gd name="connsiteX2" fmla="*/ 114975 w 362853"/>
              <a:gd name="connsiteY2" fmla="*/ 292709 h 401180"/>
              <a:gd name="connsiteX3" fmla="*/ 226100 w 362853"/>
              <a:gd name="connsiteY3" fmla="*/ 346684 h 401180"/>
              <a:gd name="connsiteX4" fmla="*/ 273725 w 362853"/>
              <a:gd name="connsiteY4" fmla="*/ 378434 h 401180"/>
              <a:gd name="connsiteX5" fmla="*/ 362625 w 362853"/>
              <a:gd name="connsiteY5" fmla="*/ 400659 h 401180"/>
              <a:gd name="connsiteX6" fmla="*/ 245150 w 362853"/>
              <a:gd name="connsiteY6" fmla="*/ 356209 h 401180"/>
              <a:gd name="connsiteX7" fmla="*/ 41950 w 362853"/>
              <a:gd name="connsiteY7" fmla="*/ 337159 h 401180"/>
              <a:gd name="connsiteX8" fmla="*/ 134025 w 362853"/>
              <a:gd name="connsiteY8" fmla="*/ 330809 h 401180"/>
              <a:gd name="connsiteX9" fmla="*/ 67350 w 362853"/>
              <a:gd name="connsiteY9" fmla="*/ 257784 h 401180"/>
              <a:gd name="connsiteX10" fmla="*/ 675 w 362853"/>
              <a:gd name="connsiteY10" fmla="*/ 609 h 40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853" h="401180">
                <a:moveTo>
                  <a:pt x="675" y="609"/>
                </a:moveTo>
                <a:cubicBezTo>
                  <a:pt x="8083" y="14367"/>
                  <a:pt x="92750" y="291651"/>
                  <a:pt x="111800" y="340334"/>
                </a:cubicBezTo>
                <a:cubicBezTo>
                  <a:pt x="130850" y="389017"/>
                  <a:pt x="95925" y="291651"/>
                  <a:pt x="114975" y="292709"/>
                </a:cubicBezTo>
                <a:cubicBezTo>
                  <a:pt x="134025" y="293767"/>
                  <a:pt x="199642" y="332397"/>
                  <a:pt x="226100" y="346684"/>
                </a:cubicBezTo>
                <a:cubicBezTo>
                  <a:pt x="252558" y="360971"/>
                  <a:pt x="250971" y="369438"/>
                  <a:pt x="273725" y="378434"/>
                </a:cubicBezTo>
                <a:cubicBezTo>
                  <a:pt x="296479" y="387430"/>
                  <a:pt x="367387" y="404363"/>
                  <a:pt x="362625" y="400659"/>
                </a:cubicBezTo>
                <a:cubicBezTo>
                  <a:pt x="357863" y="396955"/>
                  <a:pt x="298596" y="366792"/>
                  <a:pt x="245150" y="356209"/>
                </a:cubicBezTo>
                <a:cubicBezTo>
                  <a:pt x="191704" y="345626"/>
                  <a:pt x="60471" y="341392"/>
                  <a:pt x="41950" y="337159"/>
                </a:cubicBezTo>
                <a:cubicBezTo>
                  <a:pt x="23429" y="332926"/>
                  <a:pt x="129792" y="344038"/>
                  <a:pt x="134025" y="330809"/>
                </a:cubicBezTo>
                <a:cubicBezTo>
                  <a:pt x="138258" y="317580"/>
                  <a:pt x="85871" y="305409"/>
                  <a:pt x="67350" y="257784"/>
                </a:cubicBezTo>
                <a:cubicBezTo>
                  <a:pt x="48829" y="210159"/>
                  <a:pt x="-6733" y="-13149"/>
                  <a:pt x="675" y="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2" name="フリーフォーム 751">
            <a:extLst>
              <a:ext uri="{FF2B5EF4-FFF2-40B4-BE49-F238E27FC236}">
                <a16:creationId xmlns:a16="http://schemas.microsoft.com/office/drawing/2014/main" id="{FA7AAE6E-CC61-9F86-780A-153A5B5B9D9C}"/>
              </a:ext>
            </a:extLst>
          </p:cNvPr>
          <p:cNvSpPr/>
          <p:nvPr/>
        </p:nvSpPr>
        <p:spPr>
          <a:xfrm>
            <a:off x="3987059" y="2909601"/>
            <a:ext cx="676953" cy="1177957"/>
          </a:xfrm>
          <a:custGeom>
            <a:avLst/>
            <a:gdLst>
              <a:gd name="connsiteX0" fmla="*/ 95894 w 676953"/>
              <a:gd name="connsiteY0" fmla="*/ 30 h 1177957"/>
              <a:gd name="connsiteX1" fmla="*/ 181619 w 676953"/>
              <a:gd name="connsiteY1" fmla="*/ 520730 h 1177957"/>
              <a:gd name="connsiteX2" fmla="*/ 194319 w 676953"/>
              <a:gd name="connsiteY2" fmla="*/ 495330 h 1177957"/>
              <a:gd name="connsiteX3" fmla="*/ 286394 w 676953"/>
              <a:gd name="connsiteY3" fmla="*/ 768380 h 1177957"/>
              <a:gd name="connsiteX4" fmla="*/ 289569 w 676953"/>
              <a:gd name="connsiteY4" fmla="*/ 758855 h 1177957"/>
              <a:gd name="connsiteX5" fmla="*/ 575319 w 676953"/>
              <a:gd name="connsiteY5" fmla="*/ 1092230 h 1177957"/>
              <a:gd name="connsiteX6" fmla="*/ 534044 w 676953"/>
              <a:gd name="connsiteY6" fmla="*/ 1044605 h 1177957"/>
              <a:gd name="connsiteX7" fmla="*/ 676919 w 676953"/>
              <a:gd name="connsiteY7" fmla="*/ 1177955 h 1177957"/>
              <a:gd name="connsiteX8" fmla="*/ 543569 w 676953"/>
              <a:gd name="connsiteY8" fmla="*/ 1047780 h 1177957"/>
              <a:gd name="connsiteX9" fmla="*/ 187969 w 676953"/>
              <a:gd name="connsiteY9" fmla="*/ 850930 h 1177957"/>
              <a:gd name="connsiteX10" fmla="*/ 283219 w 676953"/>
              <a:gd name="connsiteY10" fmla="*/ 920780 h 1177957"/>
              <a:gd name="connsiteX11" fmla="*/ 130819 w 676953"/>
              <a:gd name="connsiteY11" fmla="*/ 749330 h 1177957"/>
              <a:gd name="connsiteX12" fmla="*/ 92719 w 676953"/>
              <a:gd name="connsiteY12" fmla="*/ 666780 h 1177957"/>
              <a:gd name="connsiteX13" fmla="*/ 644 w 676953"/>
              <a:gd name="connsiteY13" fmla="*/ 181005 h 1177957"/>
              <a:gd name="connsiteX14" fmla="*/ 51444 w 676953"/>
              <a:gd name="connsiteY14" fmla="*/ 485805 h 1177957"/>
              <a:gd name="connsiteX15" fmla="*/ 45094 w 676953"/>
              <a:gd name="connsiteY15" fmla="*/ 149255 h 1177957"/>
              <a:gd name="connsiteX16" fmla="*/ 130819 w 676953"/>
              <a:gd name="connsiteY16" fmla="*/ 546130 h 1177957"/>
              <a:gd name="connsiteX17" fmla="*/ 95894 w 676953"/>
              <a:gd name="connsiteY17" fmla="*/ 30 h 117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76953" h="1177957">
                <a:moveTo>
                  <a:pt x="95894" y="30"/>
                </a:moveTo>
                <a:cubicBezTo>
                  <a:pt x="104361" y="-4203"/>
                  <a:pt x="165215" y="438180"/>
                  <a:pt x="181619" y="520730"/>
                </a:cubicBezTo>
                <a:cubicBezTo>
                  <a:pt x="198023" y="603280"/>
                  <a:pt x="176857" y="454055"/>
                  <a:pt x="194319" y="495330"/>
                </a:cubicBezTo>
                <a:cubicBezTo>
                  <a:pt x="211782" y="536605"/>
                  <a:pt x="270519" y="724459"/>
                  <a:pt x="286394" y="768380"/>
                </a:cubicBezTo>
                <a:cubicBezTo>
                  <a:pt x="302269" y="812301"/>
                  <a:pt x="241415" y="704880"/>
                  <a:pt x="289569" y="758855"/>
                </a:cubicBezTo>
                <a:cubicBezTo>
                  <a:pt x="337723" y="812830"/>
                  <a:pt x="534573" y="1044605"/>
                  <a:pt x="575319" y="1092230"/>
                </a:cubicBezTo>
                <a:cubicBezTo>
                  <a:pt x="616065" y="1139855"/>
                  <a:pt x="517111" y="1030318"/>
                  <a:pt x="534044" y="1044605"/>
                </a:cubicBezTo>
                <a:cubicBezTo>
                  <a:pt x="550977" y="1058892"/>
                  <a:pt x="675332" y="1177426"/>
                  <a:pt x="676919" y="1177955"/>
                </a:cubicBezTo>
                <a:cubicBezTo>
                  <a:pt x="678506" y="1178484"/>
                  <a:pt x="625061" y="1102284"/>
                  <a:pt x="543569" y="1047780"/>
                </a:cubicBezTo>
                <a:cubicBezTo>
                  <a:pt x="462077" y="993276"/>
                  <a:pt x="231361" y="872097"/>
                  <a:pt x="187969" y="850930"/>
                </a:cubicBezTo>
                <a:cubicBezTo>
                  <a:pt x="144577" y="829763"/>
                  <a:pt x="292744" y="937713"/>
                  <a:pt x="283219" y="920780"/>
                </a:cubicBezTo>
                <a:cubicBezTo>
                  <a:pt x="273694" y="903847"/>
                  <a:pt x="162569" y="791663"/>
                  <a:pt x="130819" y="749330"/>
                </a:cubicBezTo>
                <a:cubicBezTo>
                  <a:pt x="99069" y="706997"/>
                  <a:pt x="114415" y="761501"/>
                  <a:pt x="92719" y="666780"/>
                </a:cubicBezTo>
                <a:cubicBezTo>
                  <a:pt x="71023" y="572059"/>
                  <a:pt x="7523" y="211167"/>
                  <a:pt x="644" y="181005"/>
                </a:cubicBezTo>
                <a:cubicBezTo>
                  <a:pt x="-6235" y="150843"/>
                  <a:pt x="44036" y="491097"/>
                  <a:pt x="51444" y="485805"/>
                </a:cubicBezTo>
                <a:cubicBezTo>
                  <a:pt x="58852" y="480513"/>
                  <a:pt x="31865" y="139201"/>
                  <a:pt x="45094" y="149255"/>
                </a:cubicBezTo>
                <a:cubicBezTo>
                  <a:pt x="58323" y="159309"/>
                  <a:pt x="122352" y="564122"/>
                  <a:pt x="130819" y="546130"/>
                </a:cubicBezTo>
                <a:cubicBezTo>
                  <a:pt x="139286" y="528138"/>
                  <a:pt x="87427" y="4263"/>
                  <a:pt x="95894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3" name="フリーフォーム 752">
            <a:extLst>
              <a:ext uri="{FF2B5EF4-FFF2-40B4-BE49-F238E27FC236}">
                <a16:creationId xmlns:a16="http://schemas.microsoft.com/office/drawing/2014/main" id="{F57A8970-FDBE-BF2F-1911-30BFC3165122}"/>
              </a:ext>
            </a:extLst>
          </p:cNvPr>
          <p:cNvSpPr/>
          <p:nvPr/>
        </p:nvSpPr>
        <p:spPr>
          <a:xfrm>
            <a:off x="5486224" y="3140910"/>
            <a:ext cx="252181" cy="665065"/>
          </a:xfrm>
          <a:custGeom>
            <a:avLst/>
            <a:gdLst>
              <a:gd name="connsiteX0" fmla="*/ 38179 w 252181"/>
              <a:gd name="connsiteY0" fmla="*/ 496 h 665065"/>
              <a:gd name="connsiteX1" fmla="*/ 250904 w 252181"/>
              <a:gd name="connsiteY1" fmla="*/ 70346 h 665065"/>
              <a:gd name="connsiteX2" fmla="*/ 127079 w 252181"/>
              <a:gd name="connsiteY2" fmla="*/ 60821 h 665065"/>
              <a:gd name="connsiteX3" fmla="*/ 130254 w 252181"/>
              <a:gd name="connsiteY3" fmla="*/ 190996 h 665065"/>
              <a:gd name="connsiteX4" fmla="*/ 123904 w 252181"/>
              <a:gd name="connsiteY4" fmla="*/ 162421 h 665065"/>
              <a:gd name="connsiteX5" fmla="*/ 108029 w 252181"/>
              <a:gd name="connsiteY5" fmla="*/ 429121 h 665065"/>
              <a:gd name="connsiteX6" fmla="*/ 130254 w 252181"/>
              <a:gd name="connsiteY6" fmla="*/ 343396 h 665065"/>
              <a:gd name="connsiteX7" fmla="*/ 168354 w 252181"/>
              <a:gd name="connsiteY7" fmla="*/ 362446 h 665065"/>
              <a:gd name="connsiteX8" fmla="*/ 123904 w 252181"/>
              <a:gd name="connsiteY8" fmla="*/ 410071 h 665065"/>
              <a:gd name="connsiteX9" fmla="*/ 3254 w 252181"/>
              <a:gd name="connsiteY9" fmla="*/ 664071 h 665065"/>
              <a:gd name="connsiteX10" fmla="*/ 35004 w 252181"/>
              <a:gd name="connsiteY10" fmla="*/ 486271 h 665065"/>
              <a:gd name="connsiteX11" fmla="*/ 41354 w 252181"/>
              <a:gd name="connsiteY11" fmla="*/ 190996 h 665065"/>
              <a:gd name="connsiteX12" fmla="*/ 12779 w 252181"/>
              <a:gd name="connsiteY12" fmla="*/ 295771 h 665065"/>
              <a:gd name="connsiteX13" fmla="*/ 82629 w 252181"/>
              <a:gd name="connsiteY13" fmla="*/ 111621 h 665065"/>
              <a:gd name="connsiteX14" fmla="*/ 38179 w 252181"/>
              <a:gd name="connsiteY14" fmla="*/ 496 h 66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181" h="665065">
                <a:moveTo>
                  <a:pt x="38179" y="496"/>
                </a:moveTo>
                <a:cubicBezTo>
                  <a:pt x="66225" y="-6383"/>
                  <a:pt x="236087" y="60292"/>
                  <a:pt x="250904" y="70346"/>
                </a:cubicBezTo>
                <a:cubicBezTo>
                  <a:pt x="265721" y="80400"/>
                  <a:pt x="147187" y="40713"/>
                  <a:pt x="127079" y="60821"/>
                </a:cubicBezTo>
                <a:cubicBezTo>
                  <a:pt x="106971" y="80929"/>
                  <a:pt x="130783" y="174063"/>
                  <a:pt x="130254" y="190996"/>
                </a:cubicBezTo>
                <a:cubicBezTo>
                  <a:pt x="129725" y="207929"/>
                  <a:pt x="127608" y="122734"/>
                  <a:pt x="123904" y="162421"/>
                </a:cubicBezTo>
                <a:cubicBezTo>
                  <a:pt x="120200" y="202108"/>
                  <a:pt x="106971" y="398959"/>
                  <a:pt x="108029" y="429121"/>
                </a:cubicBezTo>
                <a:cubicBezTo>
                  <a:pt x="109087" y="459283"/>
                  <a:pt x="120200" y="354508"/>
                  <a:pt x="130254" y="343396"/>
                </a:cubicBezTo>
                <a:cubicBezTo>
                  <a:pt x="140308" y="332284"/>
                  <a:pt x="169412" y="351334"/>
                  <a:pt x="168354" y="362446"/>
                </a:cubicBezTo>
                <a:cubicBezTo>
                  <a:pt x="167296" y="373558"/>
                  <a:pt x="151421" y="359800"/>
                  <a:pt x="123904" y="410071"/>
                </a:cubicBezTo>
                <a:cubicBezTo>
                  <a:pt x="96387" y="460342"/>
                  <a:pt x="18071" y="651371"/>
                  <a:pt x="3254" y="664071"/>
                </a:cubicBezTo>
                <a:cubicBezTo>
                  <a:pt x="-11563" y="676771"/>
                  <a:pt x="28654" y="565117"/>
                  <a:pt x="35004" y="486271"/>
                </a:cubicBezTo>
                <a:cubicBezTo>
                  <a:pt x="41354" y="407425"/>
                  <a:pt x="45058" y="222746"/>
                  <a:pt x="41354" y="190996"/>
                </a:cubicBezTo>
                <a:cubicBezTo>
                  <a:pt x="37650" y="159246"/>
                  <a:pt x="5900" y="309000"/>
                  <a:pt x="12779" y="295771"/>
                </a:cubicBezTo>
                <a:cubicBezTo>
                  <a:pt x="19658" y="282542"/>
                  <a:pt x="76279" y="157129"/>
                  <a:pt x="82629" y="111621"/>
                </a:cubicBezTo>
                <a:cubicBezTo>
                  <a:pt x="88979" y="66113"/>
                  <a:pt x="10133" y="7375"/>
                  <a:pt x="38179" y="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4" name="フリーフォーム 753">
            <a:extLst>
              <a:ext uri="{FF2B5EF4-FFF2-40B4-BE49-F238E27FC236}">
                <a16:creationId xmlns:a16="http://schemas.microsoft.com/office/drawing/2014/main" id="{A3B43340-C169-8522-3B3E-943EBFC3D44B}"/>
              </a:ext>
            </a:extLst>
          </p:cNvPr>
          <p:cNvSpPr/>
          <p:nvPr/>
        </p:nvSpPr>
        <p:spPr>
          <a:xfrm>
            <a:off x="5349655" y="3763514"/>
            <a:ext cx="178866" cy="526274"/>
          </a:xfrm>
          <a:custGeom>
            <a:avLst/>
            <a:gdLst>
              <a:gd name="connsiteX0" fmla="*/ 155698 w 178866"/>
              <a:gd name="connsiteY0" fmla="*/ 192 h 526274"/>
              <a:gd name="connsiteX1" fmla="*/ 177923 w 178866"/>
              <a:gd name="connsiteY1" fmla="*/ 200217 h 526274"/>
              <a:gd name="connsiteX2" fmla="*/ 171573 w 178866"/>
              <a:gd name="connsiteY2" fmla="*/ 114492 h 526274"/>
              <a:gd name="connsiteX3" fmla="*/ 142998 w 178866"/>
              <a:gd name="connsiteY3" fmla="*/ 181167 h 526274"/>
              <a:gd name="connsiteX4" fmla="*/ 66798 w 178866"/>
              <a:gd name="connsiteY4" fmla="*/ 330392 h 526274"/>
              <a:gd name="connsiteX5" fmla="*/ 123 w 178866"/>
              <a:gd name="connsiteY5" fmla="*/ 524067 h 526274"/>
              <a:gd name="connsiteX6" fmla="*/ 50923 w 178866"/>
              <a:gd name="connsiteY6" fmla="*/ 425642 h 526274"/>
              <a:gd name="connsiteX7" fmla="*/ 76323 w 178866"/>
              <a:gd name="connsiteY7" fmla="*/ 279592 h 526274"/>
              <a:gd name="connsiteX8" fmla="*/ 149348 w 178866"/>
              <a:gd name="connsiteY8" fmla="*/ 165292 h 526274"/>
              <a:gd name="connsiteX9" fmla="*/ 155698 w 178866"/>
              <a:gd name="connsiteY9" fmla="*/ 192 h 52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866" h="526274">
                <a:moveTo>
                  <a:pt x="155698" y="192"/>
                </a:moveTo>
                <a:cubicBezTo>
                  <a:pt x="160460" y="6013"/>
                  <a:pt x="175277" y="181167"/>
                  <a:pt x="177923" y="200217"/>
                </a:cubicBezTo>
                <a:cubicBezTo>
                  <a:pt x="180569" y="219267"/>
                  <a:pt x="177394" y="117667"/>
                  <a:pt x="171573" y="114492"/>
                </a:cubicBezTo>
                <a:cubicBezTo>
                  <a:pt x="165752" y="111317"/>
                  <a:pt x="160460" y="145184"/>
                  <a:pt x="142998" y="181167"/>
                </a:cubicBezTo>
                <a:cubicBezTo>
                  <a:pt x="125536" y="217150"/>
                  <a:pt x="90610" y="273242"/>
                  <a:pt x="66798" y="330392"/>
                </a:cubicBezTo>
                <a:cubicBezTo>
                  <a:pt x="42986" y="387542"/>
                  <a:pt x="2769" y="508192"/>
                  <a:pt x="123" y="524067"/>
                </a:cubicBezTo>
                <a:cubicBezTo>
                  <a:pt x="-2523" y="539942"/>
                  <a:pt x="38223" y="466388"/>
                  <a:pt x="50923" y="425642"/>
                </a:cubicBezTo>
                <a:cubicBezTo>
                  <a:pt x="63623" y="384896"/>
                  <a:pt x="59919" y="322984"/>
                  <a:pt x="76323" y="279592"/>
                </a:cubicBezTo>
                <a:cubicBezTo>
                  <a:pt x="92727" y="236200"/>
                  <a:pt x="135590" y="208684"/>
                  <a:pt x="149348" y="165292"/>
                </a:cubicBezTo>
                <a:cubicBezTo>
                  <a:pt x="163106" y="121900"/>
                  <a:pt x="150936" y="-5629"/>
                  <a:pt x="155698" y="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5" name="フリーフォーム 754">
            <a:extLst>
              <a:ext uri="{FF2B5EF4-FFF2-40B4-BE49-F238E27FC236}">
                <a16:creationId xmlns:a16="http://schemas.microsoft.com/office/drawing/2014/main" id="{B25436C9-DE4E-E8DA-1228-5E0FBACFB0F4}"/>
              </a:ext>
            </a:extLst>
          </p:cNvPr>
          <p:cNvSpPr/>
          <p:nvPr/>
        </p:nvSpPr>
        <p:spPr>
          <a:xfrm>
            <a:off x="5089253" y="4243103"/>
            <a:ext cx="250294" cy="645525"/>
          </a:xfrm>
          <a:custGeom>
            <a:avLst/>
            <a:gdLst>
              <a:gd name="connsiteX0" fmla="*/ 244650 w 250294"/>
              <a:gd name="connsiteY0" fmla="*/ 28 h 645525"/>
              <a:gd name="connsiteX1" fmla="*/ 244650 w 250294"/>
              <a:gd name="connsiteY1" fmla="*/ 184178 h 645525"/>
              <a:gd name="connsiteX2" fmla="*/ 244650 w 250294"/>
              <a:gd name="connsiteY2" fmla="*/ 181003 h 645525"/>
              <a:gd name="connsiteX3" fmla="*/ 168450 w 250294"/>
              <a:gd name="connsiteY3" fmla="*/ 336578 h 645525"/>
              <a:gd name="connsiteX4" fmla="*/ 212900 w 250294"/>
              <a:gd name="connsiteY4" fmla="*/ 311178 h 645525"/>
              <a:gd name="connsiteX5" fmla="*/ 127175 w 250294"/>
              <a:gd name="connsiteY5" fmla="*/ 428653 h 645525"/>
              <a:gd name="connsiteX6" fmla="*/ 98600 w 250294"/>
              <a:gd name="connsiteY6" fmla="*/ 584228 h 645525"/>
              <a:gd name="connsiteX7" fmla="*/ 85900 w 250294"/>
              <a:gd name="connsiteY7" fmla="*/ 587403 h 645525"/>
              <a:gd name="connsiteX8" fmla="*/ 175 w 250294"/>
              <a:gd name="connsiteY8" fmla="*/ 644553 h 645525"/>
              <a:gd name="connsiteX9" fmla="*/ 111300 w 250294"/>
              <a:gd name="connsiteY9" fmla="*/ 533428 h 645525"/>
              <a:gd name="connsiteX10" fmla="*/ 155750 w 250294"/>
              <a:gd name="connsiteY10" fmla="*/ 368328 h 645525"/>
              <a:gd name="connsiteX11" fmla="*/ 228775 w 250294"/>
              <a:gd name="connsiteY11" fmla="*/ 171478 h 645525"/>
              <a:gd name="connsiteX12" fmla="*/ 244650 w 250294"/>
              <a:gd name="connsiteY12" fmla="*/ 28 h 64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0294" h="645525">
                <a:moveTo>
                  <a:pt x="244650" y="28"/>
                </a:moveTo>
                <a:cubicBezTo>
                  <a:pt x="247296" y="2145"/>
                  <a:pt x="244650" y="184178"/>
                  <a:pt x="244650" y="184178"/>
                </a:cubicBezTo>
                <a:cubicBezTo>
                  <a:pt x="244650" y="214340"/>
                  <a:pt x="257350" y="155603"/>
                  <a:pt x="244650" y="181003"/>
                </a:cubicBezTo>
                <a:cubicBezTo>
                  <a:pt x="231950" y="206403"/>
                  <a:pt x="173742" y="314882"/>
                  <a:pt x="168450" y="336578"/>
                </a:cubicBezTo>
                <a:cubicBezTo>
                  <a:pt x="163158" y="358274"/>
                  <a:pt x="219779" y="295832"/>
                  <a:pt x="212900" y="311178"/>
                </a:cubicBezTo>
                <a:cubicBezTo>
                  <a:pt x="206021" y="326524"/>
                  <a:pt x="146225" y="383145"/>
                  <a:pt x="127175" y="428653"/>
                </a:cubicBezTo>
                <a:cubicBezTo>
                  <a:pt x="108125" y="474161"/>
                  <a:pt x="105479" y="557770"/>
                  <a:pt x="98600" y="584228"/>
                </a:cubicBezTo>
                <a:cubicBezTo>
                  <a:pt x="91721" y="610686"/>
                  <a:pt x="102304" y="577349"/>
                  <a:pt x="85900" y="587403"/>
                </a:cubicBezTo>
                <a:cubicBezTo>
                  <a:pt x="69496" y="597457"/>
                  <a:pt x="-4058" y="653549"/>
                  <a:pt x="175" y="644553"/>
                </a:cubicBezTo>
                <a:cubicBezTo>
                  <a:pt x="4408" y="635557"/>
                  <a:pt x="85371" y="579466"/>
                  <a:pt x="111300" y="533428"/>
                </a:cubicBezTo>
                <a:cubicBezTo>
                  <a:pt x="137229" y="487391"/>
                  <a:pt x="136171" y="428653"/>
                  <a:pt x="155750" y="368328"/>
                </a:cubicBezTo>
                <a:cubicBezTo>
                  <a:pt x="175329" y="308003"/>
                  <a:pt x="214487" y="228628"/>
                  <a:pt x="228775" y="171478"/>
                </a:cubicBezTo>
                <a:cubicBezTo>
                  <a:pt x="243062" y="114328"/>
                  <a:pt x="242004" y="-2089"/>
                  <a:pt x="244650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6" name="フリーフォーム 755">
            <a:extLst>
              <a:ext uri="{FF2B5EF4-FFF2-40B4-BE49-F238E27FC236}">
                <a16:creationId xmlns:a16="http://schemas.microsoft.com/office/drawing/2014/main" id="{B4057BFC-DD5E-ADEB-60A1-B336328824F2}"/>
              </a:ext>
            </a:extLst>
          </p:cNvPr>
          <p:cNvSpPr/>
          <p:nvPr/>
        </p:nvSpPr>
        <p:spPr>
          <a:xfrm>
            <a:off x="5044114" y="4551037"/>
            <a:ext cx="195727" cy="277438"/>
          </a:xfrm>
          <a:custGeom>
            <a:avLst/>
            <a:gdLst>
              <a:gd name="connsiteX0" fmla="*/ 194539 w 195727"/>
              <a:gd name="connsiteY0" fmla="*/ 69 h 277438"/>
              <a:gd name="connsiteX1" fmla="*/ 115164 w 195727"/>
              <a:gd name="connsiteY1" fmla="*/ 152469 h 277438"/>
              <a:gd name="connsiteX2" fmla="*/ 864 w 195727"/>
              <a:gd name="connsiteY2" fmla="*/ 276294 h 277438"/>
              <a:gd name="connsiteX3" fmla="*/ 67539 w 195727"/>
              <a:gd name="connsiteY3" fmla="*/ 209619 h 277438"/>
              <a:gd name="connsiteX4" fmla="*/ 156439 w 195727"/>
              <a:gd name="connsiteY4" fmla="*/ 133419 h 277438"/>
              <a:gd name="connsiteX5" fmla="*/ 194539 w 195727"/>
              <a:gd name="connsiteY5" fmla="*/ 69 h 27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27" h="277438">
                <a:moveTo>
                  <a:pt x="194539" y="69"/>
                </a:moveTo>
                <a:cubicBezTo>
                  <a:pt x="187660" y="3244"/>
                  <a:pt x="147443" y="106432"/>
                  <a:pt x="115164" y="152469"/>
                </a:cubicBezTo>
                <a:cubicBezTo>
                  <a:pt x="82885" y="198506"/>
                  <a:pt x="8801" y="266769"/>
                  <a:pt x="864" y="276294"/>
                </a:cubicBezTo>
                <a:cubicBezTo>
                  <a:pt x="-7073" y="285819"/>
                  <a:pt x="41610" y="233431"/>
                  <a:pt x="67539" y="209619"/>
                </a:cubicBezTo>
                <a:cubicBezTo>
                  <a:pt x="93468" y="185807"/>
                  <a:pt x="135802" y="163581"/>
                  <a:pt x="156439" y="133419"/>
                </a:cubicBezTo>
                <a:cubicBezTo>
                  <a:pt x="177076" y="103257"/>
                  <a:pt x="201418" y="-3106"/>
                  <a:pt x="194539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7" name="フリーフォーム 756">
            <a:extLst>
              <a:ext uri="{FF2B5EF4-FFF2-40B4-BE49-F238E27FC236}">
                <a16:creationId xmlns:a16="http://schemas.microsoft.com/office/drawing/2014/main" id="{CC2A2D95-57F8-597E-9534-98C92FB04A1F}"/>
              </a:ext>
            </a:extLst>
          </p:cNvPr>
          <p:cNvSpPr/>
          <p:nvPr/>
        </p:nvSpPr>
        <p:spPr>
          <a:xfrm>
            <a:off x="4898723" y="4744543"/>
            <a:ext cx="254215" cy="562675"/>
          </a:xfrm>
          <a:custGeom>
            <a:avLst/>
            <a:gdLst>
              <a:gd name="connsiteX0" fmla="*/ 254205 w 254215"/>
              <a:gd name="connsiteY0" fmla="*/ 238 h 562675"/>
              <a:gd name="connsiteX1" fmla="*/ 149430 w 254215"/>
              <a:gd name="connsiteY1" fmla="*/ 98663 h 562675"/>
              <a:gd name="connsiteX2" fmla="*/ 104980 w 254215"/>
              <a:gd name="connsiteY2" fmla="*/ 117713 h 562675"/>
              <a:gd name="connsiteX3" fmla="*/ 117680 w 254215"/>
              <a:gd name="connsiteY3" fmla="*/ 120888 h 562675"/>
              <a:gd name="connsiteX4" fmla="*/ 149430 w 254215"/>
              <a:gd name="connsiteY4" fmla="*/ 174863 h 562675"/>
              <a:gd name="connsiteX5" fmla="*/ 101805 w 254215"/>
              <a:gd name="connsiteY5" fmla="*/ 349488 h 562675"/>
              <a:gd name="connsiteX6" fmla="*/ 108155 w 254215"/>
              <a:gd name="connsiteY6" fmla="*/ 311388 h 562675"/>
              <a:gd name="connsiteX7" fmla="*/ 111330 w 254215"/>
              <a:gd name="connsiteY7" fmla="*/ 432038 h 562675"/>
              <a:gd name="connsiteX8" fmla="*/ 205 w 254215"/>
              <a:gd name="connsiteY8" fmla="*/ 562213 h 562675"/>
              <a:gd name="connsiteX9" fmla="*/ 143080 w 254215"/>
              <a:gd name="connsiteY9" fmla="*/ 384413 h 562675"/>
              <a:gd name="connsiteX10" fmla="*/ 120855 w 254215"/>
              <a:gd name="connsiteY10" fmla="*/ 317738 h 562675"/>
              <a:gd name="connsiteX11" fmla="*/ 143080 w 254215"/>
              <a:gd name="connsiteY11" fmla="*/ 130413 h 562675"/>
              <a:gd name="connsiteX12" fmla="*/ 254205 w 254215"/>
              <a:gd name="connsiteY12" fmla="*/ 238 h 56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4215" h="562675">
                <a:moveTo>
                  <a:pt x="254205" y="238"/>
                </a:moveTo>
                <a:cubicBezTo>
                  <a:pt x="255263" y="-5053"/>
                  <a:pt x="174301" y="79084"/>
                  <a:pt x="149430" y="98663"/>
                </a:cubicBezTo>
                <a:cubicBezTo>
                  <a:pt x="124559" y="118242"/>
                  <a:pt x="104980" y="117713"/>
                  <a:pt x="104980" y="117713"/>
                </a:cubicBezTo>
                <a:cubicBezTo>
                  <a:pt x="99688" y="121417"/>
                  <a:pt x="110272" y="111363"/>
                  <a:pt x="117680" y="120888"/>
                </a:cubicBezTo>
                <a:cubicBezTo>
                  <a:pt x="125088" y="130413"/>
                  <a:pt x="152076" y="136763"/>
                  <a:pt x="149430" y="174863"/>
                </a:cubicBezTo>
                <a:cubicBezTo>
                  <a:pt x="146784" y="212963"/>
                  <a:pt x="108684" y="326734"/>
                  <a:pt x="101805" y="349488"/>
                </a:cubicBezTo>
                <a:cubicBezTo>
                  <a:pt x="94926" y="372242"/>
                  <a:pt x="106568" y="297630"/>
                  <a:pt x="108155" y="311388"/>
                </a:cubicBezTo>
                <a:cubicBezTo>
                  <a:pt x="109742" y="325146"/>
                  <a:pt x="129322" y="390234"/>
                  <a:pt x="111330" y="432038"/>
                </a:cubicBezTo>
                <a:cubicBezTo>
                  <a:pt x="93338" y="473842"/>
                  <a:pt x="-5087" y="570150"/>
                  <a:pt x="205" y="562213"/>
                </a:cubicBezTo>
                <a:cubicBezTo>
                  <a:pt x="5497" y="554276"/>
                  <a:pt x="122972" y="425159"/>
                  <a:pt x="143080" y="384413"/>
                </a:cubicBezTo>
                <a:cubicBezTo>
                  <a:pt x="163188" y="343667"/>
                  <a:pt x="120855" y="360071"/>
                  <a:pt x="120855" y="317738"/>
                </a:cubicBezTo>
                <a:cubicBezTo>
                  <a:pt x="120855" y="275405"/>
                  <a:pt x="123501" y="182801"/>
                  <a:pt x="143080" y="130413"/>
                </a:cubicBezTo>
                <a:cubicBezTo>
                  <a:pt x="162659" y="78026"/>
                  <a:pt x="253147" y="5529"/>
                  <a:pt x="254205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8" name="フリーフォーム 757">
            <a:extLst>
              <a:ext uri="{FF2B5EF4-FFF2-40B4-BE49-F238E27FC236}">
                <a16:creationId xmlns:a16="http://schemas.microsoft.com/office/drawing/2014/main" id="{1AB67ED2-8E95-B82D-9FA0-1CE40B4AD8A1}"/>
              </a:ext>
            </a:extLst>
          </p:cNvPr>
          <p:cNvSpPr/>
          <p:nvPr/>
        </p:nvSpPr>
        <p:spPr>
          <a:xfrm>
            <a:off x="4762349" y="5219808"/>
            <a:ext cx="238649" cy="283839"/>
          </a:xfrm>
          <a:custGeom>
            <a:avLst/>
            <a:gdLst>
              <a:gd name="connsiteX0" fmla="*/ 238179 w 238649"/>
              <a:gd name="connsiteY0" fmla="*/ 1223 h 283839"/>
              <a:gd name="connsiteX1" fmla="*/ 168329 w 238649"/>
              <a:gd name="connsiteY1" fmla="*/ 77423 h 283839"/>
              <a:gd name="connsiteX2" fmla="*/ 139754 w 238649"/>
              <a:gd name="connsiteY2" fmla="*/ 156798 h 283839"/>
              <a:gd name="connsiteX3" fmla="*/ 114354 w 238649"/>
              <a:gd name="connsiteY3" fmla="*/ 220298 h 283839"/>
              <a:gd name="connsiteX4" fmla="*/ 54 w 238649"/>
              <a:gd name="connsiteY4" fmla="*/ 283798 h 283839"/>
              <a:gd name="connsiteX5" fmla="*/ 130229 w 238649"/>
              <a:gd name="connsiteY5" fmla="*/ 210773 h 283839"/>
              <a:gd name="connsiteX6" fmla="*/ 130229 w 238649"/>
              <a:gd name="connsiteY6" fmla="*/ 140923 h 283839"/>
              <a:gd name="connsiteX7" fmla="*/ 238179 w 238649"/>
              <a:gd name="connsiteY7" fmla="*/ 1223 h 283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649" h="283839">
                <a:moveTo>
                  <a:pt x="238179" y="1223"/>
                </a:moveTo>
                <a:cubicBezTo>
                  <a:pt x="244529" y="-9360"/>
                  <a:pt x="184733" y="51494"/>
                  <a:pt x="168329" y="77423"/>
                </a:cubicBezTo>
                <a:cubicBezTo>
                  <a:pt x="151925" y="103352"/>
                  <a:pt x="148750" y="132986"/>
                  <a:pt x="139754" y="156798"/>
                </a:cubicBezTo>
                <a:cubicBezTo>
                  <a:pt x="130758" y="180610"/>
                  <a:pt x="137637" y="199131"/>
                  <a:pt x="114354" y="220298"/>
                </a:cubicBezTo>
                <a:cubicBezTo>
                  <a:pt x="91071" y="241465"/>
                  <a:pt x="-2592" y="285386"/>
                  <a:pt x="54" y="283798"/>
                </a:cubicBezTo>
                <a:cubicBezTo>
                  <a:pt x="2700" y="282211"/>
                  <a:pt x="108533" y="234586"/>
                  <a:pt x="130229" y="210773"/>
                </a:cubicBezTo>
                <a:cubicBezTo>
                  <a:pt x="151925" y="186960"/>
                  <a:pt x="112767" y="169498"/>
                  <a:pt x="130229" y="140923"/>
                </a:cubicBezTo>
                <a:cubicBezTo>
                  <a:pt x="147691" y="112348"/>
                  <a:pt x="231829" y="11806"/>
                  <a:pt x="238179" y="1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9" name="フリーフォーム 758">
            <a:extLst>
              <a:ext uri="{FF2B5EF4-FFF2-40B4-BE49-F238E27FC236}">
                <a16:creationId xmlns:a16="http://schemas.microsoft.com/office/drawing/2014/main" id="{4A38114C-488D-8770-2794-0ACC7111E3D8}"/>
              </a:ext>
            </a:extLst>
          </p:cNvPr>
          <p:cNvSpPr/>
          <p:nvPr/>
        </p:nvSpPr>
        <p:spPr>
          <a:xfrm>
            <a:off x="5533788" y="3118496"/>
            <a:ext cx="455499" cy="175428"/>
          </a:xfrm>
          <a:custGeom>
            <a:avLst/>
            <a:gdLst>
              <a:gd name="connsiteX0" fmla="*/ 140 w 455499"/>
              <a:gd name="connsiteY0" fmla="*/ 685 h 175428"/>
              <a:gd name="connsiteX1" fmla="*/ 184290 w 455499"/>
              <a:gd name="connsiteY1" fmla="*/ 32435 h 175428"/>
              <a:gd name="connsiteX2" fmla="*/ 441465 w 455499"/>
              <a:gd name="connsiteY2" fmla="*/ 165785 h 175428"/>
              <a:gd name="connsiteX3" fmla="*/ 406540 w 455499"/>
              <a:gd name="connsiteY3" fmla="*/ 156260 h 175428"/>
              <a:gd name="connsiteX4" fmla="*/ 279540 w 455499"/>
              <a:gd name="connsiteY4" fmla="*/ 86410 h 175428"/>
              <a:gd name="connsiteX5" fmla="*/ 155715 w 455499"/>
              <a:gd name="connsiteY5" fmla="*/ 51485 h 175428"/>
              <a:gd name="connsiteX6" fmla="*/ 140 w 455499"/>
              <a:gd name="connsiteY6" fmla="*/ 685 h 17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499" h="175428">
                <a:moveTo>
                  <a:pt x="140" y="685"/>
                </a:moveTo>
                <a:cubicBezTo>
                  <a:pt x="4902" y="-2490"/>
                  <a:pt x="110736" y="4918"/>
                  <a:pt x="184290" y="32435"/>
                </a:cubicBezTo>
                <a:cubicBezTo>
                  <a:pt x="257844" y="59952"/>
                  <a:pt x="404423" y="145147"/>
                  <a:pt x="441465" y="165785"/>
                </a:cubicBezTo>
                <a:cubicBezTo>
                  <a:pt x="478507" y="186423"/>
                  <a:pt x="433528" y="169489"/>
                  <a:pt x="406540" y="156260"/>
                </a:cubicBezTo>
                <a:cubicBezTo>
                  <a:pt x="379553" y="143031"/>
                  <a:pt x="321344" y="103872"/>
                  <a:pt x="279540" y="86410"/>
                </a:cubicBezTo>
                <a:cubicBezTo>
                  <a:pt x="237736" y="68948"/>
                  <a:pt x="198048" y="66302"/>
                  <a:pt x="155715" y="51485"/>
                </a:cubicBezTo>
                <a:cubicBezTo>
                  <a:pt x="113382" y="36668"/>
                  <a:pt x="-4622" y="3860"/>
                  <a:pt x="140" y="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0" name="フリーフォーム 759">
            <a:extLst>
              <a:ext uri="{FF2B5EF4-FFF2-40B4-BE49-F238E27FC236}">
                <a16:creationId xmlns:a16="http://schemas.microsoft.com/office/drawing/2014/main" id="{F2B11733-7120-8688-B0C1-001697601816}"/>
              </a:ext>
            </a:extLst>
          </p:cNvPr>
          <p:cNvSpPr/>
          <p:nvPr/>
        </p:nvSpPr>
        <p:spPr>
          <a:xfrm>
            <a:off x="5705376" y="3169937"/>
            <a:ext cx="282579" cy="206423"/>
          </a:xfrm>
          <a:custGeom>
            <a:avLst/>
            <a:gdLst>
              <a:gd name="connsiteX0" fmla="*/ 2 w 282579"/>
              <a:gd name="connsiteY0" fmla="*/ 44 h 206423"/>
              <a:gd name="connsiteX1" fmla="*/ 98427 w 282579"/>
              <a:gd name="connsiteY1" fmla="*/ 149269 h 206423"/>
              <a:gd name="connsiteX2" fmla="*/ 101602 w 282579"/>
              <a:gd name="connsiteY2" fmla="*/ 206419 h 206423"/>
              <a:gd name="connsiteX3" fmla="*/ 120652 w 282579"/>
              <a:gd name="connsiteY3" fmla="*/ 152444 h 206423"/>
              <a:gd name="connsiteX4" fmla="*/ 152402 w 282579"/>
              <a:gd name="connsiteY4" fmla="*/ 155619 h 206423"/>
              <a:gd name="connsiteX5" fmla="*/ 282577 w 282579"/>
              <a:gd name="connsiteY5" fmla="*/ 127044 h 206423"/>
              <a:gd name="connsiteX6" fmla="*/ 149227 w 282579"/>
              <a:gd name="connsiteY6" fmla="*/ 136569 h 206423"/>
              <a:gd name="connsiteX7" fmla="*/ 95252 w 282579"/>
              <a:gd name="connsiteY7" fmla="*/ 133394 h 206423"/>
              <a:gd name="connsiteX8" fmla="*/ 2 w 282579"/>
              <a:gd name="connsiteY8" fmla="*/ 44 h 20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579" h="206423">
                <a:moveTo>
                  <a:pt x="2" y="44"/>
                </a:moveTo>
                <a:cubicBezTo>
                  <a:pt x="531" y="2690"/>
                  <a:pt x="81494" y="114873"/>
                  <a:pt x="98427" y="149269"/>
                </a:cubicBezTo>
                <a:cubicBezTo>
                  <a:pt x="115360" y="183665"/>
                  <a:pt x="97898" y="205890"/>
                  <a:pt x="101602" y="206419"/>
                </a:cubicBezTo>
                <a:cubicBezTo>
                  <a:pt x="105306" y="206948"/>
                  <a:pt x="112185" y="160911"/>
                  <a:pt x="120652" y="152444"/>
                </a:cubicBezTo>
                <a:cubicBezTo>
                  <a:pt x="129119" y="143977"/>
                  <a:pt x="125415" y="159852"/>
                  <a:pt x="152402" y="155619"/>
                </a:cubicBezTo>
                <a:cubicBezTo>
                  <a:pt x="179390" y="151386"/>
                  <a:pt x="283106" y="130219"/>
                  <a:pt x="282577" y="127044"/>
                </a:cubicBezTo>
                <a:cubicBezTo>
                  <a:pt x="282048" y="123869"/>
                  <a:pt x="180448" y="135511"/>
                  <a:pt x="149227" y="136569"/>
                </a:cubicBezTo>
                <a:cubicBezTo>
                  <a:pt x="118006" y="137627"/>
                  <a:pt x="114831" y="152973"/>
                  <a:pt x="95252" y="133394"/>
                </a:cubicBezTo>
                <a:cubicBezTo>
                  <a:pt x="75673" y="113815"/>
                  <a:pt x="-527" y="-2602"/>
                  <a:pt x="2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1" name="フリーフォーム 760">
            <a:extLst>
              <a:ext uri="{FF2B5EF4-FFF2-40B4-BE49-F238E27FC236}">
                <a16:creationId xmlns:a16="http://schemas.microsoft.com/office/drawing/2014/main" id="{B3985B34-48FF-0EBD-FFD4-782F8A116FA0}"/>
              </a:ext>
            </a:extLst>
          </p:cNvPr>
          <p:cNvSpPr/>
          <p:nvPr/>
        </p:nvSpPr>
        <p:spPr>
          <a:xfrm>
            <a:off x="5713854" y="3184845"/>
            <a:ext cx="119997" cy="178916"/>
          </a:xfrm>
          <a:custGeom>
            <a:avLst/>
            <a:gdLst>
              <a:gd name="connsiteX0" fmla="*/ 1049 w 119997"/>
              <a:gd name="connsiteY0" fmla="*/ 1011 h 178916"/>
              <a:gd name="connsiteX1" fmla="*/ 115349 w 119997"/>
              <a:gd name="connsiteY1" fmla="*/ 74036 h 178916"/>
              <a:gd name="connsiteX2" fmla="*/ 99474 w 119997"/>
              <a:gd name="connsiteY2" fmla="*/ 178811 h 178916"/>
              <a:gd name="connsiteX3" fmla="*/ 115349 w 119997"/>
              <a:gd name="connsiteY3" fmla="*/ 93086 h 178916"/>
              <a:gd name="connsiteX4" fmla="*/ 77249 w 119997"/>
              <a:gd name="connsiteY4" fmla="*/ 61336 h 178916"/>
              <a:gd name="connsiteX5" fmla="*/ 89949 w 119997"/>
              <a:gd name="connsiteY5" fmla="*/ 143886 h 178916"/>
              <a:gd name="connsiteX6" fmla="*/ 80424 w 119997"/>
              <a:gd name="connsiteY6" fmla="*/ 86736 h 178916"/>
              <a:gd name="connsiteX7" fmla="*/ 58199 w 119997"/>
              <a:gd name="connsiteY7" fmla="*/ 32761 h 178916"/>
              <a:gd name="connsiteX8" fmla="*/ 1049 w 119997"/>
              <a:gd name="connsiteY8" fmla="*/ 1011 h 17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997" h="178916">
                <a:moveTo>
                  <a:pt x="1049" y="1011"/>
                </a:moveTo>
                <a:cubicBezTo>
                  <a:pt x="10574" y="7890"/>
                  <a:pt x="98945" y="44403"/>
                  <a:pt x="115349" y="74036"/>
                </a:cubicBezTo>
                <a:cubicBezTo>
                  <a:pt x="131753" y="103669"/>
                  <a:pt x="99474" y="175636"/>
                  <a:pt x="99474" y="178811"/>
                </a:cubicBezTo>
                <a:cubicBezTo>
                  <a:pt x="99474" y="181986"/>
                  <a:pt x="119053" y="112665"/>
                  <a:pt x="115349" y="93086"/>
                </a:cubicBezTo>
                <a:cubicBezTo>
                  <a:pt x="111645" y="73507"/>
                  <a:pt x="81482" y="52869"/>
                  <a:pt x="77249" y="61336"/>
                </a:cubicBezTo>
                <a:cubicBezTo>
                  <a:pt x="73016" y="69803"/>
                  <a:pt x="89420" y="139653"/>
                  <a:pt x="89949" y="143886"/>
                </a:cubicBezTo>
                <a:cubicBezTo>
                  <a:pt x="90478" y="148119"/>
                  <a:pt x="85716" y="105257"/>
                  <a:pt x="80424" y="86736"/>
                </a:cubicBezTo>
                <a:cubicBezTo>
                  <a:pt x="75132" y="68215"/>
                  <a:pt x="66666" y="41228"/>
                  <a:pt x="58199" y="32761"/>
                </a:cubicBezTo>
                <a:cubicBezTo>
                  <a:pt x="49732" y="24294"/>
                  <a:pt x="-8476" y="-5868"/>
                  <a:pt x="1049" y="1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2" name="フリーフォーム 761">
            <a:extLst>
              <a:ext uri="{FF2B5EF4-FFF2-40B4-BE49-F238E27FC236}">
                <a16:creationId xmlns:a16="http://schemas.microsoft.com/office/drawing/2014/main" id="{EBCFCEBF-7BEE-23EA-9DDB-ADCEB88EC383}"/>
              </a:ext>
            </a:extLst>
          </p:cNvPr>
          <p:cNvSpPr/>
          <p:nvPr/>
        </p:nvSpPr>
        <p:spPr>
          <a:xfrm>
            <a:off x="5631967" y="3189014"/>
            <a:ext cx="188543" cy="155594"/>
          </a:xfrm>
          <a:custGeom>
            <a:avLst/>
            <a:gdLst>
              <a:gd name="connsiteX0" fmla="*/ 386 w 188543"/>
              <a:gd name="connsiteY0" fmla="*/ 17 h 155594"/>
              <a:gd name="connsiteX1" fmla="*/ 98811 w 188543"/>
              <a:gd name="connsiteY1" fmla="*/ 38117 h 155594"/>
              <a:gd name="connsiteX2" fmla="*/ 187711 w 188543"/>
              <a:gd name="connsiteY2" fmla="*/ 155592 h 155594"/>
              <a:gd name="connsiteX3" fmla="*/ 136911 w 188543"/>
              <a:gd name="connsiteY3" fmla="*/ 34942 h 155594"/>
              <a:gd name="connsiteX4" fmla="*/ 386 w 188543"/>
              <a:gd name="connsiteY4" fmla="*/ 17 h 155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43" h="155594">
                <a:moveTo>
                  <a:pt x="386" y="17"/>
                </a:moveTo>
                <a:cubicBezTo>
                  <a:pt x="-5964" y="546"/>
                  <a:pt x="67590" y="12188"/>
                  <a:pt x="98811" y="38117"/>
                </a:cubicBezTo>
                <a:cubicBezTo>
                  <a:pt x="130032" y="64046"/>
                  <a:pt x="181361" y="156121"/>
                  <a:pt x="187711" y="155592"/>
                </a:cubicBezTo>
                <a:cubicBezTo>
                  <a:pt x="194061" y="155063"/>
                  <a:pt x="162840" y="58754"/>
                  <a:pt x="136911" y="34942"/>
                </a:cubicBezTo>
                <a:cubicBezTo>
                  <a:pt x="110982" y="11130"/>
                  <a:pt x="6736" y="-512"/>
                  <a:pt x="386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3" name="フリーフォーム 762">
            <a:extLst>
              <a:ext uri="{FF2B5EF4-FFF2-40B4-BE49-F238E27FC236}">
                <a16:creationId xmlns:a16="http://schemas.microsoft.com/office/drawing/2014/main" id="{C46A1C2F-73C7-4AC6-1D54-C1028F3421D3}"/>
              </a:ext>
            </a:extLst>
          </p:cNvPr>
          <p:cNvSpPr/>
          <p:nvPr/>
        </p:nvSpPr>
        <p:spPr>
          <a:xfrm>
            <a:off x="5756117" y="3288758"/>
            <a:ext cx="222611" cy="440099"/>
          </a:xfrm>
          <a:custGeom>
            <a:avLst/>
            <a:gdLst>
              <a:gd name="connsiteX0" fmla="*/ 61 w 222611"/>
              <a:gd name="connsiteY0" fmla="*/ 84423 h 440099"/>
              <a:gd name="connsiteX1" fmla="*/ 209611 w 222611"/>
              <a:gd name="connsiteY1" fmla="*/ 1873 h 440099"/>
              <a:gd name="connsiteX2" fmla="*/ 120711 w 222611"/>
              <a:gd name="connsiteY2" fmla="*/ 27273 h 440099"/>
              <a:gd name="connsiteX3" fmla="*/ 196911 w 222611"/>
              <a:gd name="connsiteY3" fmla="*/ 33623 h 440099"/>
              <a:gd name="connsiteX4" fmla="*/ 203261 w 222611"/>
              <a:gd name="connsiteY4" fmla="*/ 62198 h 440099"/>
              <a:gd name="connsiteX5" fmla="*/ 165161 w 222611"/>
              <a:gd name="connsiteY5" fmla="*/ 116173 h 440099"/>
              <a:gd name="connsiteX6" fmla="*/ 209611 w 222611"/>
              <a:gd name="connsiteY6" fmla="*/ 100298 h 440099"/>
              <a:gd name="connsiteX7" fmla="*/ 222311 w 222611"/>
              <a:gd name="connsiteY7" fmla="*/ 170148 h 440099"/>
              <a:gd name="connsiteX8" fmla="*/ 200086 w 222611"/>
              <a:gd name="connsiteY8" fmla="*/ 440023 h 440099"/>
              <a:gd name="connsiteX9" fmla="*/ 203261 w 222611"/>
              <a:gd name="connsiteY9" fmla="*/ 141573 h 440099"/>
              <a:gd name="connsiteX10" fmla="*/ 187386 w 222611"/>
              <a:gd name="connsiteY10" fmla="*/ 33623 h 440099"/>
              <a:gd name="connsiteX11" fmla="*/ 61 w 222611"/>
              <a:gd name="connsiteY11" fmla="*/ 84423 h 44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2611" h="440099">
                <a:moveTo>
                  <a:pt x="61" y="84423"/>
                </a:moveTo>
                <a:cubicBezTo>
                  <a:pt x="3765" y="79131"/>
                  <a:pt x="189503" y="11398"/>
                  <a:pt x="209611" y="1873"/>
                </a:cubicBezTo>
                <a:cubicBezTo>
                  <a:pt x="229719" y="-7652"/>
                  <a:pt x="122828" y="21981"/>
                  <a:pt x="120711" y="27273"/>
                </a:cubicBezTo>
                <a:cubicBezTo>
                  <a:pt x="118594" y="32565"/>
                  <a:pt x="183153" y="27802"/>
                  <a:pt x="196911" y="33623"/>
                </a:cubicBezTo>
                <a:cubicBezTo>
                  <a:pt x="210669" y="39444"/>
                  <a:pt x="208553" y="48440"/>
                  <a:pt x="203261" y="62198"/>
                </a:cubicBezTo>
                <a:cubicBezTo>
                  <a:pt x="197969" y="75956"/>
                  <a:pt x="164103" y="109823"/>
                  <a:pt x="165161" y="116173"/>
                </a:cubicBezTo>
                <a:cubicBezTo>
                  <a:pt x="166219" y="122523"/>
                  <a:pt x="200086" y="91302"/>
                  <a:pt x="209611" y="100298"/>
                </a:cubicBezTo>
                <a:cubicBezTo>
                  <a:pt x="219136" y="109294"/>
                  <a:pt x="223898" y="113527"/>
                  <a:pt x="222311" y="170148"/>
                </a:cubicBezTo>
                <a:cubicBezTo>
                  <a:pt x="220724" y="226769"/>
                  <a:pt x="203261" y="444785"/>
                  <a:pt x="200086" y="440023"/>
                </a:cubicBezTo>
                <a:cubicBezTo>
                  <a:pt x="196911" y="435261"/>
                  <a:pt x="205378" y="209306"/>
                  <a:pt x="203261" y="141573"/>
                </a:cubicBezTo>
                <a:cubicBezTo>
                  <a:pt x="201144" y="73840"/>
                  <a:pt x="214903" y="40502"/>
                  <a:pt x="187386" y="33623"/>
                </a:cubicBezTo>
                <a:cubicBezTo>
                  <a:pt x="159869" y="26744"/>
                  <a:pt x="-3643" y="89715"/>
                  <a:pt x="61" y="84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4" name="フリーフォーム 763">
            <a:extLst>
              <a:ext uri="{FF2B5EF4-FFF2-40B4-BE49-F238E27FC236}">
                <a16:creationId xmlns:a16="http://schemas.microsoft.com/office/drawing/2014/main" id="{7321146A-8BF2-F8E9-21D8-969C6273B973}"/>
              </a:ext>
            </a:extLst>
          </p:cNvPr>
          <p:cNvSpPr/>
          <p:nvPr/>
        </p:nvSpPr>
        <p:spPr>
          <a:xfrm>
            <a:off x="5841903" y="3363655"/>
            <a:ext cx="32315" cy="426759"/>
          </a:xfrm>
          <a:custGeom>
            <a:avLst/>
            <a:gdLst>
              <a:gd name="connsiteX0" fmla="*/ 22225 w 32315"/>
              <a:gd name="connsiteY0" fmla="*/ 1 h 426759"/>
              <a:gd name="connsiteX1" fmla="*/ 25400 w 32315"/>
              <a:gd name="connsiteY1" fmla="*/ 180976 h 426759"/>
              <a:gd name="connsiteX2" fmla="*/ 31750 w 32315"/>
              <a:gd name="connsiteY2" fmla="*/ 425451 h 426759"/>
              <a:gd name="connsiteX3" fmla="*/ 9525 w 32315"/>
              <a:gd name="connsiteY3" fmla="*/ 279401 h 426759"/>
              <a:gd name="connsiteX4" fmla="*/ 25400 w 32315"/>
              <a:gd name="connsiteY4" fmla="*/ 307976 h 426759"/>
              <a:gd name="connsiteX5" fmla="*/ 0 w 32315"/>
              <a:gd name="connsiteY5" fmla="*/ 184151 h 426759"/>
              <a:gd name="connsiteX6" fmla="*/ 22225 w 32315"/>
              <a:gd name="connsiteY6" fmla="*/ 1 h 42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15" h="426759">
                <a:moveTo>
                  <a:pt x="22225" y="1"/>
                </a:moveTo>
                <a:cubicBezTo>
                  <a:pt x="26458" y="-528"/>
                  <a:pt x="23813" y="110068"/>
                  <a:pt x="25400" y="180976"/>
                </a:cubicBezTo>
                <a:cubicBezTo>
                  <a:pt x="26988" y="251884"/>
                  <a:pt x="34396" y="409047"/>
                  <a:pt x="31750" y="425451"/>
                </a:cubicBezTo>
                <a:cubicBezTo>
                  <a:pt x="29104" y="441855"/>
                  <a:pt x="10583" y="298980"/>
                  <a:pt x="9525" y="279401"/>
                </a:cubicBezTo>
                <a:cubicBezTo>
                  <a:pt x="8467" y="259822"/>
                  <a:pt x="26988" y="323851"/>
                  <a:pt x="25400" y="307976"/>
                </a:cubicBezTo>
                <a:cubicBezTo>
                  <a:pt x="23813" y="292101"/>
                  <a:pt x="0" y="233893"/>
                  <a:pt x="0" y="184151"/>
                </a:cubicBezTo>
                <a:cubicBezTo>
                  <a:pt x="0" y="134409"/>
                  <a:pt x="17992" y="530"/>
                  <a:pt x="2222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5" name="フリーフォーム 764">
            <a:extLst>
              <a:ext uri="{FF2B5EF4-FFF2-40B4-BE49-F238E27FC236}">
                <a16:creationId xmlns:a16="http://schemas.microsoft.com/office/drawing/2014/main" id="{98140F31-6AFF-5645-B581-D8BB2A95523C}"/>
              </a:ext>
            </a:extLst>
          </p:cNvPr>
          <p:cNvSpPr/>
          <p:nvPr/>
        </p:nvSpPr>
        <p:spPr>
          <a:xfrm>
            <a:off x="5918084" y="3741932"/>
            <a:ext cx="48360" cy="786924"/>
          </a:xfrm>
          <a:custGeom>
            <a:avLst/>
            <a:gdLst>
              <a:gd name="connsiteX0" fmla="*/ 44469 w 48360"/>
              <a:gd name="connsiteY0" fmla="*/ 2724 h 786924"/>
              <a:gd name="connsiteX1" fmla="*/ 22244 w 48360"/>
              <a:gd name="connsiteY1" fmla="*/ 183699 h 786924"/>
              <a:gd name="connsiteX2" fmla="*/ 25419 w 48360"/>
              <a:gd name="connsiteY2" fmla="*/ 510724 h 786924"/>
              <a:gd name="connsiteX3" fmla="*/ 15894 w 48360"/>
              <a:gd name="connsiteY3" fmla="*/ 450399 h 786924"/>
              <a:gd name="connsiteX4" fmla="*/ 47644 w 48360"/>
              <a:gd name="connsiteY4" fmla="*/ 780599 h 786924"/>
              <a:gd name="connsiteX5" fmla="*/ 34944 w 48360"/>
              <a:gd name="connsiteY5" fmla="*/ 640899 h 786924"/>
              <a:gd name="connsiteX6" fmla="*/ 19 w 48360"/>
              <a:gd name="connsiteY6" fmla="*/ 317049 h 786924"/>
              <a:gd name="connsiteX7" fmla="*/ 44469 w 48360"/>
              <a:gd name="connsiteY7" fmla="*/ 2724 h 78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60" h="786924">
                <a:moveTo>
                  <a:pt x="44469" y="2724"/>
                </a:moveTo>
                <a:cubicBezTo>
                  <a:pt x="48173" y="-19501"/>
                  <a:pt x="25419" y="99032"/>
                  <a:pt x="22244" y="183699"/>
                </a:cubicBezTo>
                <a:cubicBezTo>
                  <a:pt x="19069" y="268366"/>
                  <a:pt x="26477" y="466274"/>
                  <a:pt x="25419" y="510724"/>
                </a:cubicBezTo>
                <a:cubicBezTo>
                  <a:pt x="24361" y="555174"/>
                  <a:pt x="12190" y="405420"/>
                  <a:pt x="15894" y="450399"/>
                </a:cubicBezTo>
                <a:cubicBezTo>
                  <a:pt x="19598" y="495378"/>
                  <a:pt x="44469" y="748849"/>
                  <a:pt x="47644" y="780599"/>
                </a:cubicBezTo>
                <a:cubicBezTo>
                  <a:pt x="50819" y="812349"/>
                  <a:pt x="42881" y="718157"/>
                  <a:pt x="34944" y="640899"/>
                </a:cubicBezTo>
                <a:cubicBezTo>
                  <a:pt x="27007" y="563641"/>
                  <a:pt x="1077" y="419707"/>
                  <a:pt x="19" y="317049"/>
                </a:cubicBezTo>
                <a:cubicBezTo>
                  <a:pt x="-1039" y="214391"/>
                  <a:pt x="40765" y="24949"/>
                  <a:pt x="44469" y="2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6" name="フリーフォーム 765">
            <a:extLst>
              <a:ext uri="{FF2B5EF4-FFF2-40B4-BE49-F238E27FC236}">
                <a16:creationId xmlns:a16="http://schemas.microsoft.com/office/drawing/2014/main" id="{59171804-396E-8774-FFED-D902A1FB37FD}"/>
              </a:ext>
            </a:extLst>
          </p:cNvPr>
          <p:cNvSpPr/>
          <p:nvPr/>
        </p:nvSpPr>
        <p:spPr>
          <a:xfrm>
            <a:off x="5849487" y="3849287"/>
            <a:ext cx="119548" cy="855759"/>
          </a:xfrm>
          <a:custGeom>
            <a:avLst/>
            <a:gdLst>
              <a:gd name="connsiteX0" fmla="*/ 36866 w 119548"/>
              <a:gd name="connsiteY0" fmla="*/ 144 h 855759"/>
              <a:gd name="connsiteX1" fmla="*/ 24166 w 119548"/>
              <a:gd name="connsiteY1" fmla="*/ 254144 h 855759"/>
              <a:gd name="connsiteX2" fmla="*/ 68616 w 119548"/>
              <a:gd name="connsiteY2" fmla="*/ 533544 h 855759"/>
              <a:gd name="connsiteX3" fmla="*/ 49566 w 119548"/>
              <a:gd name="connsiteY3" fmla="*/ 489094 h 855759"/>
              <a:gd name="connsiteX4" fmla="*/ 119416 w 119548"/>
              <a:gd name="connsiteY4" fmla="*/ 851044 h 855759"/>
              <a:gd name="connsiteX5" fmla="*/ 65441 w 119548"/>
              <a:gd name="connsiteY5" fmla="*/ 666894 h 855759"/>
              <a:gd name="connsiteX6" fmla="*/ 5116 w 119548"/>
              <a:gd name="connsiteY6" fmla="*/ 263669 h 855759"/>
              <a:gd name="connsiteX7" fmla="*/ 5116 w 119548"/>
              <a:gd name="connsiteY7" fmla="*/ 289069 h 855759"/>
              <a:gd name="connsiteX8" fmla="*/ 36866 w 119548"/>
              <a:gd name="connsiteY8" fmla="*/ 144 h 85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548" h="855759">
                <a:moveTo>
                  <a:pt x="36866" y="144"/>
                </a:moveTo>
                <a:cubicBezTo>
                  <a:pt x="40041" y="-5677"/>
                  <a:pt x="18874" y="165244"/>
                  <a:pt x="24166" y="254144"/>
                </a:cubicBezTo>
                <a:cubicBezTo>
                  <a:pt x="29458" y="343044"/>
                  <a:pt x="64383" y="494386"/>
                  <a:pt x="68616" y="533544"/>
                </a:cubicBezTo>
                <a:cubicBezTo>
                  <a:pt x="72849" y="572702"/>
                  <a:pt x="41099" y="436177"/>
                  <a:pt x="49566" y="489094"/>
                </a:cubicBezTo>
                <a:cubicBezTo>
                  <a:pt x="58033" y="542011"/>
                  <a:pt x="116770" y="821411"/>
                  <a:pt x="119416" y="851044"/>
                </a:cubicBezTo>
                <a:cubicBezTo>
                  <a:pt x="122062" y="880677"/>
                  <a:pt x="84491" y="764790"/>
                  <a:pt x="65441" y="666894"/>
                </a:cubicBezTo>
                <a:cubicBezTo>
                  <a:pt x="46391" y="568998"/>
                  <a:pt x="15170" y="326640"/>
                  <a:pt x="5116" y="263669"/>
                </a:cubicBezTo>
                <a:cubicBezTo>
                  <a:pt x="-4938" y="200698"/>
                  <a:pt x="2470" y="326111"/>
                  <a:pt x="5116" y="289069"/>
                </a:cubicBezTo>
                <a:cubicBezTo>
                  <a:pt x="7762" y="252027"/>
                  <a:pt x="33691" y="5965"/>
                  <a:pt x="36866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7" name="フリーフォーム 766">
            <a:extLst>
              <a:ext uri="{FF2B5EF4-FFF2-40B4-BE49-F238E27FC236}">
                <a16:creationId xmlns:a16="http://schemas.microsoft.com/office/drawing/2014/main" id="{63501F2B-A43B-D06E-CD09-E25D41FDA2C2}"/>
              </a:ext>
            </a:extLst>
          </p:cNvPr>
          <p:cNvSpPr/>
          <p:nvPr/>
        </p:nvSpPr>
        <p:spPr>
          <a:xfrm>
            <a:off x="5848253" y="4420290"/>
            <a:ext cx="78904" cy="664751"/>
          </a:xfrm>
          <a:custGeom>
            <a:avLst/>
            <a:gdLst>
              <a:gd name="connsiteX0" fmla="*/ 73025 w 78904"/>
              <a:gd name="connsiteY0" fmla="*/ 641 h 664751"/>
              <a:gd name="connsiteX1" fmla="*/ 73025 w 78904"/>
              <a:gd name="connsiteY1" fmla="*/ 349891 h 664751"/>
              <a:gd name="connsiteX2" fmla="*/ 0 w 78904"/>
              <a:gd name="connsiteY2" fmla="*/ 664216 h 664751"/>
              <a:gd name="connsiteX3" fmla="*/ 73025 w 78904"/>
              <a:gd name="connsiteY3" fmla="*/ 273691 h 664751"/>
              <a:gd name="connsiteX4" fmla="*/ 73025 w 78904"/>
              <a:gd name="connsiteY4" fmla="*/ 641 h 66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904" h="664751">
                <a:moveTo>
                  <a:pt x="73025" y="641"/>
                </a:moveTo>
                <a:cubicBezTo>
                  <a:pt x="73025" y="13341"/>
                  <a:pt x="85196" y="239295"/>
                  <a:pt x="73025" y="349891"/>
                </a:cubicBezTo>
                <a:cubicBezTo>
                  <a:pt x="60854" y="460487"/>
                  <a:pt x="0" y="676916"/>
                  <a:pt x="0" y="664216"/>
                </a:cubicBezTo>
                <a:cubicBezTo>
                  <a:pt x="0" y="651516"/>
                  <a:pt x="59796" y="380583"/>
                  <a:pt x="73025" y="273691"/>
                </a:cubicBezTo>
                <a:cubicBezTo>
                  <a:pt x="86254" y="166799"/>
                  <a:pt x="73025" y="-12059"/>
                  <a:pt x="73025" y="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8" name="フリーフォーム 767">
            <a:extLst>
              <a:ext uri="{FF2B5EF4-FFF2-40B4-BE49-F238E27FC236}">
                <a16:creationId xmlns:a16="http://schemas.microsoft.com/office/drawing/2014/main" id="{836B52D5-4615-C718-8018-67A8EDF943CB}"/>
              </a:ext>
            </a:extLst>
          </p:cNvPr>
          <p:cNvSpPr/>
          <p:nvPr/>
        </p:nvSpPr>
        <p:spPr>
          <a:xfrm>
            <a:off x="5731281" y="4344726"/>
            <a:ext cx="268606" cy="1020702"/>
          </a:xfrm>
          <a:custGeom>
            <a:avLst/>
            <a:gdLst>
              <a:gd name="connsiteX0" fmla="*/ 212222 w 268606"/>
              <a:gd name="connsiteY0" fmla="*/ 5 h 1020702"/>
              <a:gd name="connsiteX1" fmla="*/ 263022 w 268606"/>
              <a:gd name="connsiteY1" fmla="*/ 412755 h 1020702"/>
              <a:gd name="connsiteX2" fmla="*/ 263022 w 268606"/>
              <a:gd name="connsiteY2" fmla="*/ 393705 h 1020702"/>
              <a:gd name="connsiteX3" fmla="*/ 224922 w 268606"/>
              <a:gd name="connsiteY3" fmla="*/ 638180 h 1020702"/>
              <a:gd name="connsiteX4" fmla="*/ 231272 w 268606"/>
              <a:gd name="connsiteY4" fmla="*/ 622305 h 1020702"/>
              <a:gd name="connsiteX5" fmla="*/ 180472 w 268606"/>
              <a:gd name="connsiteY5" fmla="*/ 866780 h 1020702"/>
              <a:gd name="connsiteX6" fmla="*/ 129672 w 268606"/>
              <a:gd name="connsiteY6" fmla="*/ 923930 h 1020702"/>
              <a:gd name="connsiteX7" fmla="*/ 180472 w 268606"/>
              <a:gd name="connsiteY7" fmla="*/ 822330 h 1020702"/>
              <a:gd name="connsiteX8" fmla="*/ 139197 w 268606"/>
              <a:gd name="connsiteY8" fmla="*/ 885830 h 1020702"/>
              <a:gd name="connsiteX9" fmla="*/ 2672 w 268606"/>
              <a:gd name="connsiteY9" fmla="*/ 1019180 h 1020702"/>
              <a:gd name="connsiteX10" fmla="*/ 47122 w 268606"/>
              <a:gd name="connsiteY10" fmla="*/ 958855 h 1020702"/>
              <a:gd name="connsiteX11" fmla="*/ 28072 w 268606"/>
              <a:gd name="connsiteY11" fmla="*/ 971555 h 1020702"/>
              <a:gd name="connsiteX12" fmla="*/ 161422 w 268606"/>
              <a:gd name="connsiteY12" fmla="*/ 835030 h 1020702"/>
              <a:gd name="connsiteX13" fmla="*/ 228097 w 268606"/>
              <a:gd name="connsiteY13" fmla="*/ 479430 h 1020702"/>
              <a:gd name="connsiteX14" fmla="*/ 237622 w 268606"/>
              <a:gd name="connsiteY14" fmla="*/ 485780 h 1020702"/>
              <a:gd name="connsiteX15" fmla="*/ 240797 w 268606"/>
              <a:gd name="connsiteY15" fmla="*/ 403230 h 1020702"/>
              <a:gd name="connsiteX16" fmla="*/ 212222 w 268606"/>
              <a:gd name="connsiteY16" fmla="*/ 5 h 102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8606" h="1020702">
                <a:moveTo>
                  <a:pt x="212222" y="5"/>
                </a:moveTo>
                <a:cubicBezTo>
                  <a:pt x="215926" y="1592"/>
                  <a:pt x="254555" y="347138"/>
                  <a:pt x="263022" y="412755"/>
                </a:cubicBezTo>
                <a:cubicBezTo>
                  <a:pt x="271489" y="478372"/>
                  <a:pt x="269372" y="356134"/>
                  <a:pt x="263022" y="393705"/>
                </a:cubicBezTo>
                <a:cubicBezTo>
                  <a:pt x="256672" y="431276"/>
                  <a:pt x="230214" y="600080"/>
                  <a:pt x="224922" y="638180"/>
                </a:cubicBezTo>
                <a:cubicBezTo>
                  <a:pt x="219630" y="676280"/>
                  <a:pt x="238680" y="584205"/>
                  <a:pt x="231272" y="622305"/>
                </a:cubicBezTo>
                <a:cubicBezTo>
                  <a:pt x="223864" y="660405"/>
                  <a:pt x="197405" y="816509"/>
                  <a:pt x="180472" y="866780"/>
                </a:cubicBezTo>
                <a:cubicBezTo>
                  <a:pt x="163539" y="917051"/>
                  <a:pt x="129672" y="931338"/>
                  <a:pt x="129672" y="923930"/>
                </a:cubicBezTo>
                <a:cubicBezTo>
                  <a:pt x="129672" y="916522"/>
                  <a:pt x="178884" y="828680"/>
                  <a:pt x="180472" y="822330"/>
                </a:cubicBezTo>
                <a:cubicBezTo>
                  <a:pt x="182059" y="815980"/>
                  <a:pt x="168830" y="853022"/>
                  <a:pt x="139197" y="885830"/>
                </a:cubicBezTo>
                <a:cubicBezTo>
                  <a:pt x="109564" y="918638"/>
                  <a:pt x="18018" y="1007009"/>
                  <a:pt x="2672" y="1019180"/>
                </a:cubicBezTo>
                <a:cubicBezTo>
                  <a:pt x="-12674" y="1031351"/>
                  <a:pt x="42889" y="966792"/>
                  <a:pt x="47122" y="958855"/>
                </a:cubicBezTo>
                <a:cubicBezTo>
                  <a:pt x="51355" y="950918"/>
                  <a:pt x="9022" y="992192"/>
                  <a:pt x="28072" y="971555"/>
                </a:cubicBezTo>
                <a:cubicBezTo>
                  <a:pt x="47122" y="950918"/>
                  <a:pt x="128084" y="917051"/>
                  <a:pt x="161422" y="835030"/>
                </a:cubicBezTo>
                <a:cubicBezTo>
                  <a:pt x="194759" y="753009"/>
                  <a:pt x="215397" y="537638"/>
                  <a:pt x="228097" y="479430"/>
                </a:cubicBezTo>
                <a:cubicBezTo>
                  <a:pt x="240797" y="421222"/>
                  <a:pt x="235505" y="498480"/>
                  <a:pt x="237622" y="485780"/>
                </a:cubicBezTo>
                <a:cubicBezTo>
                  <a:pt x="239739" y="473080"/>
                  <a:pt x="244501" y="479430"/>
                  <a:pt x="240797" y="403230"/>
                </a:cubicBezTo>
                <a:cubicBezTo>
                  <a:pt x="237093" y="327030"/>
                  <a:pt x="208518" y="-1582"/>
                  <a:pt x="21222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9" name="フリーフォーム 768">
            <a:extLst>
              <a:ext uri="{FF2B5EF4-FFF2-40B4-BE49-F238E27FC236}">
                <a16:creationId xmlns:a16="http://schemas.microsoft.com/office/drawing/2014/main" id="{E68A68C2-2A31-CB42-FCAA-6BB6D01FACF3}"/>
              </a:ext>
            </a:extLst>
          </p:cNvPr>
          <p:cNvSpPr/>
          <p:nvPr/>
        </p:nvSpPr>
        <p:spPr>
          <a:xfrm>
            <a:off x="4784394" y="5434502"/>
            <a:ext cx="354185" cy="104134"/>
          </a:xfrm>
          <a:custGeom>
            <a:avLst/>
            <a:gdLst>
              <a:gd name="connsiteX0" fmla="*/ 234 w 354185"/>
              <a:gd name="connsiteY0" fmla="*/ 84979 h 104134"/>
              <a:gd name="connsiteX1" fmla="*/ 149459 w 354185"/>
              <a:gd name="connsiteY1" fmla="*/ 18304 h 104134"/>
              <a:gd name="connsiteX2" fmla="*/ 352659 w 354185"/>
              <a:gd name="connsiteY2" fmla="*/ 104029 h 104134"/>
              <a:gd name="connsiteX3" fmla="*/ 247884 w 354185"/>
              <a:gd name="connsiteY3" fmla="*/ 37354 h 104134"/>
              <a:gd name="connsiteX4" fmla="*/ 197084 w 354185"/>
              <a:gd name="connsiteY4" fmla="*/ 5604 h 104134"/>
              <a:gd name="connsiteX5" fmla="*/ 117709 w 354185"/>
              <a:gd name="connsiteY5" fmla="*/ 8779 h 104134"/>
              <a:gd name="connsiteX6" fmla="*/ 234 w 354185"/>
              <a:gd name="connsiteY6" fmla="*/ 84979 h 10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185" h="104134">
                <a:moveTo>
                  <a:pt x="234" y="84979"/>
                </a:moveTo>
                <a:cubicBezTo>
                  <a:pt x="5526" y="86566"/>
                  <a:pt x="90722" y="15129"/>
                  <a:pt x="149459" y="18304"/>
                </a:cubicBezTo>
                <a:cubicBezTo>
                  <a:pt x="208197" y="21479"/>
                  <a:pt x="336255" y="100854"/>
                  <a:pt x="352659" y="104029"/>
                </a:cubicBezTo>
                <a:cubicBezTo>
                  <a:pt x="369063" y="107204"/>
                  <a:pt x="247884" y="37354"/>
                  <a:pt x="247884" y="37354"/>
                </a:cubicBezTo>
                <a:cubicBezTo>
                  <a:pt x="221955" y="20950"/>
                  <a:pt x="218780" y="10366"/>
                  <a:pt x="197084" y="5604"/>
                </a:cubicBezTo>
                <a:cubicBezTo>
                  <a:pt x="175388" y="842"/>
                  <a:pt x="154751" y="-5509"/>
                  <a:pt x="117709" y="8779"/>
                </a:cubicBezTo>
                <a:cubicBezTo>
                  <a:pt x="80667" y="23066"/>
                  <a:pt x="-5058" y="83392"/>
                  <a:pt x="234" y="84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0" name="フリーフォーム 769">
            <a:extLst>
              <a:ext uri="{FF2B5EF4-FFF2-40B4-BE49-F238E27FC236}">
                <a16:creationId xmlns:a16="http://schemas.microsoft.com/office/drawing/2014/main" id="{C431FAD9-D9D0-9B93-821E-B90DC917D698}"/>
              </a:ext>
            </a:extLst>
          </p:cNvPr>
          <p:cNvSpPr/>
          <p:nvPr/>
        </p:nvSpPr>
        <p:spPr>
          <a:xfrm>
            <a:off x="5410094" y="5230299"/>
            <a:ext cx="392464" cy="953953"/>
          </a:xfrm>
          <a:custGeom>
            <a:avLst/>
            <a:gdLst>
              <a:gd name="connsiteX0" fmla="*/ 352434 w 392464"/>
              <a:gd name="connsiteY0" fmla="*/ 257 h 953953"/>
              <a:gd name="connsiteX1" fmla="*/ 377834 w 392464"/>
              <a:gd name="connsiteY1" fmla="*/ 178057 h 953953"/>
              <a:gd name="connsiteX2" fmla="*/ 390534 w 392464"/>
              <a:gd name="connsiteY2" fmla="*/ 168532 h 953953"/>
              <a:gd name="connsiteX3" fmla="*/ 336559 w 392464"/>
              <a:gd name="connsiteY3" fmla="*/ 409832 h 953953"/>
              <a:gd name="connsiteX4" fmla="*/ 346084 w 392464"/>
              <a:gd name="connsiteY4" fmla="*/ 381257 h 953953"/>
              <a:gd name="connsiteX5" fmla="*/ 273059 w 392464"/>
              <a:gd name="connsiteY5" fmla="*/ 568582 h 953953"/>
              <a:gd name="connsiteX6" fmla="*/ 247659 w 392464"/>
              <a:gd name="connsiteY6" fmla="*/ 597157 h 953953"/>
              <a:gd name="connsiteX7" fmla="*/ 136534 w 392464"/>
              <a:gd name="connsiteY7" fmla="*/ 898782 h 953953"/>
              <a:gd name="connsiteX8" fmla="*/ 9 w 392464"/>
              <a:gd name="connsiteY8" fmla="*/ 943232 h 953953"/>
              <a:gd name="connsiteX9" fmla="*/ 130184 w 392464"/>
              <a:gd name="connsiteY9" fmla="*/ 908307 h 953953"/>
              <a:gd name="connsiteX10" fmla="*/ 269884 w 392464"/>
              <a:gd name="connsiteY10" fmla="*/ 501907 h 953953"/>
              <a:gd name="connsiteX11" fmla="*/ 276234 w 392464"/>
              <a:gd name="connsiteY11" fmla="*/ 495557 h 953953"/>
              <a:gd name="connsiteX12" fmla="*/ 355609 w 392464"/>
              <a:gd name="connsiteY12" fmla="*/ 244732 h 953953"/>
              <a:gd name="connsiteX13" fmla="*/ 361959 w 392464"/>
              <a:gd name="connsiteY13" fmla="*/ 139957 h 953953"/>
              <a:gd name="connsiteX14" fmla="*/ 352434 w 392464"/>
              <a:gd name="connsiteY14" fmla="*/ 257 h 95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2464" h="953953">
                <a:moveTo>
                  <a:pt x="352434" y="257"/>
                </a:moveTo>
                <a:cubicBezTo>
                  <a:pt x="355080" y="6607"/>
                  <a:pt x="371484" y="150011"/>
                  <a:pt x="377834" y="178057"/>
                </a:cubicBezTo>
                <a:cubicBezTo>
                  <a:pt x="384184" y="206103"/>
                  <a:pt x="397413" y="129903"/>
                  <a:pt x="390534" y="168532"/>
                </a:cubicBezTo>
                <a:cubicBezTo>
                  <a:pt x="383655" y="207161"/>
                  <a:pt x="343967" y="374378"/>
                  <a:pt x="336559" y="409832"/>
                </a:cubicBezTo>
                <a:cubicBezTo>
                  <a:pt x="329151" y="445286"/>
                  <a:pt x="356667" y="354799"/>
                  <a:pt x="346084" y="381257"/>
                </a:cubicBezTo>
                <a:cubicBezTo>
                  <a:pt x="335501" y="407715"/>
                  <a:pt x="289463" y="532599"/>
                  <a:pt x="273059" y="568582"/>
                </a:cubicBezTo>
                <a:cubicBezTo>
                  <a:pt x="256655" y="604565"/>
                  <a:pt x="270413" y="542124"/>
                  <a:pt x="247659" y="597157"/>
                </a:cubicBezTo>
                <a:cubicBezTo>
                  <a:pt x="224905" y="652190"/>
                  <a:pt x="177809" y="841103"/>
                  <a:pt x="136534" y="898782"/>
                </a:cubicBezTo>
                <a:cubicBezTo>
                  <a:pt x="95259" y="956461"/>
                  <a:pt x="1067" y="941644"/>
                  <a:pt x="9" y="943232"/>
                </a:cubicBezTo>
                <a:cubicBezTo>
                  <a:pt x="-1049" y="944820"/>
                  <a:pt x="85205" y="981861"/>
                  <a:pt x="130184" y="908307"/>
                </a:cubicBezTo>
                <a:cubicBezTo>
                  <a:pt x="175163" y="834753"/>
                  <a:pt x="245542" y="570699"/>
                  <a:pt x="269884" y="501907"/>
                </a:cubicBezTo>
                <a:cubicBezTo>
                  <a:pt x="294226" y="433115"/>
                  <a:pt x="261947" y="538419"/>
                  <a:pt x="276234" y="495557"/>
                </a:cubicBezTo>
                <a:cubicBezTo>
                  <a:pt x="290521" y="452695"/>
                  <a:pt x="341322" y="303999"/>
                  <a:pt x="355609" y="244732"/>
                </a:cubicBezTo>
                <a:cubicBezTo>
                  <a:pt x="369896" y="185465"/>
                  <a:pt x="360901" y="173294"/>
                  <a:pt x="361959" y="139957"/>
                </a:cubicBezTo>
                <a:cubicBezTo>
                  <a:pt x="363017" y="106620"/>
                  <a:pt x="349788" y="-6093"/>
                  <a:pt x="352434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1" name="フリーフォーム 770">
            <a:extLst>
              <a:ext uri="{FF2B5EF4-FFF2-40B4-BE49-F238E27FC236}">
                <a16:creationId xmlns:a16="http://schemas.microsoft.com/office/drawing/2014/main" id="{54D0FBDF-7F01-FFD7-E60B-E8B6C69A0163}"/>
              </a:ext>
            </a:extLst>
          </p:cNvPr>
          <p:cNvSpPr/>
          <p:nvPr/>
        </p:nvSpPr>
        <p:spPr>
          <a:xfrm>
            <a:off x="4796005" y="5468596"/>
            <a:ext cx="665424" cy="790779"/>
          </a:xfrm>
          <a:custGeom>
            <a:avLst/>
            <a:gdLst>
              <a:gd name="connsiteX0" fmla="*/ 4498 w 665424"/>
              <a:gd name="connsiteY0" fmla="*/ 85 h 790779"/>
              <a:gd name="connsiteX1" fmla="*/ 4498 w 665424"/>
              <a:gd name="connsiteY1" fmla="*/ 238210 h 790779"/>
              <a:gd name="connsiteX2" fmla="*/ 4498 w 665424"/>
              <a:gd name="connsiteY2" fmla="*/ 212810 h 790779"/>
              <a:gd name="connsiteX3" fmla="*/ 39423 w 665424"/>
              <a:gd name="connsiteY3" fmla="*/ 368385 h 790779"/>
              <a:gd name="connsiteX4" fmla="*/ 48948 w 665424"/>
              <a:gd name="connsiteY4" fmla="*/ 352510 h 790779"/>
              <a:gd name="connsiteX5" fmla="*/ 102923 w 665424"/>
              <a:gd name="connsiteY5" fmla="*/ 463635 h 790779"/>
              <a:gd name="connsiteX6" fmla="*/ 112448 w 665424"/>
              <a:gd name="connsiteY6" fmla="*/ 476335 h 790779"/>
              <a:gd name="connsiteX7" fmla="*/ 214048 w 665424"/>
              <a:gd name="connsiteY7" fmla="*/ 530310 h 790779"/>
              <a:gd name="connsiteX8" fmla="*/ 214048 w 665424"/>
              <a:gd name="connsiteY8" fmla="*/ 536660 h 790779"/>
              <a:gd name="connsiteX9" fmla="*/ 401373 w 665424"/>
              <a:gd name="connsiteY9" fmla="*/ 714460 h 790779"/>
              <a:gd name="connsiteX10" fmla="*/ 639498 w 665424"/>
              <a:gd name="connsiteY10" fmla="*/ 777960 h 790779"/>
              <a:gd name="connsiteX11" fmla="*/ 642673 w 665424"/>
              <a:gd name="connsiteY11" fmla="*/ 787485 h 790779"/>
              <a:gd name="connsiteX12" fmla="*/ 493448 w 665424"/>
              <a:gd name="connsiteY12" fmla="*/ 736685 h 790779"/>
              <a:gd name="connsiteX13" fmla="*/ 125148 w 665424"/>
              <a:gd name="connsiteY13" fmla="*/ 489035 h 790779"/>
              <a:gd name="connsiteX14" fmla="*/ 125148 w 665424"/>
              <a:gd name="connsiteY14" fmla="*/ 476335 h 790779"/>
              <a:gd name="connsiteX15" fmla="*/ 10848 w 665424"/>
              <a:gd name="connsiteY15" fmla="*/ 269960 h 790779"/>
              <a:gd name="connsiteX16" fmla="*/ 4498 w 665424"/>
              <a:gd name="connsiteY16" fmla="*/ 85 h 79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65424" h="790779">
                <a:moveTo>
                  <a:pt x="4498" y="85"/>
                </a:moveTo>
                <a:cubicBezTo>
                  <a:pt x="3440" y="-5206"/>
                  <a:pt x="4498" y="238210"/>
                  <a:pt x="4498" y="238210"/>
                </a:cubicBezTo>
                <a:cubicBezTo>
                  <a:pt x="4498" y="273664"/>
                  <a:pt x="-1323" y="191114"/>
                  <a:pt x="4498" y="212810"/>
                </a:cubicBezTo>
                <a:cubicBezTo>
                  <a:pt x="10319" y="234506"/>
                  <a:pt x="32015" y="345102"/>
                  <a:pt x="39423" y="368385"/>
                </a:cubicBezTo>
                <a:cubicBezTo>
                  <a:pt x="46831" y="391668"/>
                  <a:pt x="38365" y="336635"/>
                  <a:pt x="48948" y="352510"/>
                </a:cubicBezTo>
                <a:cubicBezTo>
                  <a:pt x="59531" y="368385"/>
                  <a:pt x="102923" y="463635"/>
                  <a:pt x="102923" y="463635"/>
                </a:cubicBezTo>
                <a:cubicBezTo>
                  <a:pt x="113506" y="484273"/>
                  <a:pt x="93927" y="465223"/>
                  <a:pt x="112448" y="476335"/>
                </a:cubicBezTo>
                <a:cubicBezTo>
                  <a:pt x="130969" y="487448"/>
                  <a:pt x="197115" y="520256"/>
                  <a:pt x="214048" y="530310"/>
                </a:cubicBezTo>
                <a:cubicBezTo>
                  <a:pt x="230981" y="540364"/>
                  <a:pt x="182827" y="505968"/>
                  <a:pt x="214048" y="536660"/>
                </a:cubicBezTo>
                <a:cubicBezTo>
                  <a:pt x="245269" y="567352"/>
                  <a:pt x="330465" y="674243"/>
                  <a:pt x="401373" y="714460"/>
                </a:cubicBezTo>
                <a:cubicBezTo>
                  <a:pt x="472281" y="754677"/>
                  <a:pt x="599281" y="765789"/>
                  <a:pt x="639498" y="777960"/>
                </a:cubicBezTo>
                <a:cubicBezTo>
                  <a:pt x="679715" y="790131"/>
                  <a:pt x="667015" y="794364"/>
                  <a:pt x="642673" y="787485"/>
                </a:cubicBezTo>
                <a:cubicBezTo>
                  <a:pt x="618331" y="780606"/>
                  <a:pt x="579702" y="786427"/>
                  <a:pt x="493448" y="736685"/>
                </a:cubicBezTo>
                <a:cubicBezTo>
                  <a:pt x="407194" y="686943"/>
                  <a:pt x="186531" y="532427"/>
                  <a:pt x="125148" y="489035"/>
                </a:cubicBezTo>
                <a:cubicBezTo>
                  <a:pt x="63765" y="445643"/>
                  <a:pt x="144198" y="512847"/>
                  <a:pt x="125148" y="476335"/>
                </a:cubicBezTo>
                <a:cubicBezTo>
                  <a:pt x="106098" y="439823"/>
                  <a:pt x="31486" y="345631"/>
                  <a:pt x="10848" y="269960"/>
                </a:cubicBezTo>
                <a:cubicBezTo>
                  <a:pt x="-9790" y="194289"/>
                  <a:pt x="5556" y="5376"/>
                  <a:pt x="4498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2" name="フリーフォーム 771">
            <a:extLst>
              <a:ext uri="{FF2B5EF4-FFF2-40B4-BE49-F238E27FC236}">
                <a16:creationId xmlns:a16="http://schemas.microsoft.com/office/drawing/2014/main" id="{730E7C74-FB89-72F4-0BB3-725DBC0350E3}"/>
              </a:ext>
            </a:extLst>
          </p:cNvPr>
          <p:cNvSpPr/>
          <p:nvPr/>
        </p:nvSpPr>
        <p:spPr>
          <a:xfrm>
            <a:off x="5012972" y="5048927"/>
            <a:ext cx="222585" cy="384860"/>
          </a:xfrm>
          <a:custGeom>
            <a:avLst/>
            <a:gdLst>
              <a:gd name="connsiteX0" fmla="*/ 203456 w 222585"/>
              <a:gd name="connsiteY0" fmla="*/ 51454 h 384860"/>
              <a:gd name="connsiteX1" fmla="*/ 47881 w 222585"/>
              <a:gd name="connsiteY1" fmla="*/ 226079 h 384860"/>
              <a:gd name="connsiteX2" fmla="*/ 6606 w 222585"/>
              <a:gd name="connsiteY2" fmla="*/ 384829 h 384860"/>
              <a:gd name="connsiteX3" fmla="*/ 25656 w 222585"/>
              <a:gd name="connsiteY3" fmla="*/ 213379 h 384860"/>
              <a:gd name="connsiteX4" fmla="*/ 222506 w 222585"/>
              <a:gd name="connsiteY4" fmla="*/ 654 h 384860"/>
              <a:gd name="connsiteX5" fmla="*/ 256 w 222585"/>
              <a:gd name="connsiteY5" fmla="*/ 286404 h 384860"/>
              <a:gd name="connsiteX6" fmla="*/ 203456 w 222585"/>
              <a:gd name="connsiteY6" fmla="*/ 51454 h 38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585" h="384860">
                <a:moveTo>
                  <a:pt x="203456" y="51454"/>
                </a:moveTo>
                <a:cubicBezTo>
                  <a:pt x="211393" y="41400"/>
                  <a:pt x="80689" y="170517"/>
                  <a:pt x="47881" y="226079"/>
                </a:cubicBezTo>
                <a:cubicBezTo>
                  <a:pt x="15073" y="281641"/>
                  <a:pt x="10310" y="386946"/>
                  <a:pt x="6606" y="384829"/>
                </a:cubicBezTo>
                <a:cubicBezTo>
                  <a:pt x="2902" y="382712"/>
                  <a:pt x="-10327" y="277408"/>
                  <a:pt x="25656" y="213379"/>
                </a:cubicBezTo>
                <a:cubicBezTo>
                  <a:pt x="61639" y="149350"/>
                  <a:pt x="226739" y="-11517"/>
                  <a:pt x="222506" y="654"/>
                </a:cubicBezTo>
                <a:cubicBezTo>
                  <a:pt x="218273" y="12825"/>
                  <a:pt x="8723" y="274233"/>
                  <a:pt x="256" y="286404"/>
                </a:cubicBezTo>
                <a:cubicBezTo>
                  <a:pt x="-8211" y="298575"/>
                  <a:pt x="195519" y="61508"/>
                  <a:pt x="203456" y="51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3" name="フリーフォーム 772">
            <a:extLst>
              <a:ext uri="{FF2B5EF4-FFF2-40B4-BE49-F238E27FC236}">
                <a16:creationId xmlns:a16="http://schemas.microsoft.com/office/drawing/2014/main" id="{33C1CFCC-5E3E-3B54-595A-3C5A702F535A}"/>
              </a:ext>
            </a:extLst>
          </p:cNvPr>
          <p:cNvSpPr/>
          <p:nvPr/>
        </p:nvSpPr>
        <p:spPr>
          <a:xfrm>
            <a:off x="5393701" y="5658823"/>
            <a:ext cx="270405" cy="436020"/>
          </a:xfrm>
          <a:custGeom>
            <a:avLst/>
            <a:gdLst>
              <a:gd name="connsiteX0" fmla="*/ 270402 w 270405"/>
              <a:gd name="connsiteY0" fmla="*/ 358 h 436020"/>
              <a:gd name="connsiteX1" fmla="*/ 181502 w 270405"/>
              <a:gd name="connsiteY1" fmla="*/ 165458 h 436020"/>
              <a:gd name="connsiteX2" fmla="*/ 95777 w 270405"/>
              <a:gd name="connsiteY2" fmla="*/ 381358 h 436020"/>
              <a:gd name="connsiteX3" fmla="*/ 527 w 270405"/>
              <a:gd name="connsiteY3" fmla="*/ 432158 h 436020"/>
              <a:gd name="connsiteX4" fmla="*/ 140227 w 270405"/>
              <a:gd name="connsiteY4" fmla="*/ 305158 h 436020"/>
              <a:gd name="connsiteX5" fmla="*/ 184677 w 270405"/>
              <a:gd name="connsiteY5" fmla="*/ 209908 h 436020"/>
              <a:gd name="connsiteX6" fmla="*/ 270402 w 270405"/>
              <a:gd name="connsiteY6" fmla="*/ 358 h 43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405" h="436020">
                <a:moveTo>
                  <a:pt x="270402" y="358"/>
                </a:moveTo>
                <a:cubicBezTo>
                  <a:pt x="269873" y="-7050"/>
                  <a:pt x="210606" y="101958"/>
                  <a:pt x="181502" y="165458"/>
                </a:cubicBezTo>
                <a:cubicBezTo>
                  <a:pt x="152398" y="228958"/>
                  <a:pt x="125939" y="336908"/>
                  <a:pt x="95777" y="381358"/>
                </a:cubicBezTo>
                <a:cubicBezTo>
                  <a:pt x="65615" y="425808"/>
                  <a:pt x="-6881" y="444858"/>
                  <a:pt x="527" y="432158"/>
                </a:cubicBezTo>
                <a:cubicBezTo>
                  <a:pt x="7935" y="419458"/>
                  <a:pt x="109535" y="342200"/>
                  <a:pt x="140227" y="305158"/>
                </a:cubicBezTo>
                <a:cubicBezTo>
                  <a:pt x="170919" y="268116"/>
                  <a:pt x="165627" y="259121"/>
                  <a:pt x="184677" y="209908"/>
                </a:cubicBezTo>
                <a:cubicBezTo>
                  <a:pt x="203727" y="160696"/>
                  <a:pt x="270931" y="7766"/>
                  <a:pt x="270402" y="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4" name="フリーフォーム 773">
            <a:extLst>
              <a:ext uri="{FF2B5EF4-FFF2-40B4-BE49-F238E27FC236}">
                <a16:creationId xmlns:a16="http://schemas.microsoft.com/office/drawing/2014/main" id="{6A182B5A-5A9A-AC5A-E3EF-354A5468C047}"/>
              </a:ext>
            </a:extLst>
          </p:cNvPr>
          <p:cNvSpPr/>
          <p:nvPr/>
        </p:nvSpPr>
        <p:spPr>
          <a:xfrm>
            <a:off x="4908075" y="5519468"/>
            <a:ext cx="139629" cy="152433"/>
          </a:xfrm>
          <a:custGeom>
            <a:avLst/>
            <a:gdLst>
              <a:gd name="connsiteX0" fmla="*/ 79753 w 139629"/>
              <a:gd name="connsiteY0" fmla="*/ 13 h 152433"/>
              <a:gd name="connsiteX1" fmla="*/ 95628 w 139629"/>
              <a:gd name="connsiteY1" fmla="*/ 88913 h 152433"/>
              <a:gd name="connsiteX2" fmla="*/ 378 w 139629"/>
              <a:gd name="connsiteY2" fmla="*/ 152413 h 152433"/>
              <a:gd name="connsiteX3" fmla="*/ 136903 w 139629"/>
              <a:gd name="connsiteY3" fmla="*/ 82563 h 152433"/>
              <a:gd name="connsiteX4" fmla="*/ 79753 w 139629"/>
              <a:gd name="connsiteY4" fmla="*/ 13 h 15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29" h="152433">
                <a:moveTo>
                  <a:pt x="79753" y="13"/>
                </a:moveTo>
                <a:cubicBezTo>
                  <a:pt x="72874" y="1071"/>
                  <a:pt x="108857" y="63513"/>
                  <a:pt x="95628" y="88913"/>
                </a:cubicBezTo>
                <a:cubicBezTo>
                  <a:pt x="82399" y="114313"/>
                  <a:pt x="-6501" y="153471"/>
                  <a:pt x="378" y="152413"/>
                </a:cubicBezTo>
                <a:cubicBezTo>
                  <a:pt x="7257" y="151355"/>
                  <a:pt x="119970" y="103201"/>
                  <a:pt x="136903" y="82563"/>
                </a:cubicBezTo>
                <a:cubicBezTo>
                  <a:pt x="153836" y="61926"/>
                  <a:pt x="86632" y="-1045"/>
                  <a:pt x="79753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5" name="フリーフォーム 774">
            <a:extLst>
              <a:ext uri="{FF2B5EF4-FFF2-40B4-BE49-F238E27FC236}">
                <a16:creationId xmlns:a16="http://schemas.microsoft.com/office/drawing/2014/main" id="{C1D60E1F-213D-C5DC-C700-FBDD03724355}"/>
              </a:ext>
            </a:extLst>
          </p:cNvPr>
          <p:cNvSpPr/>
          <p:nvPr/>
        </p:nvSpPr>
        <p:spPr>
          <a:xfrm>
            <a:off x="4881952" y="5499645"/>
            <a:ext cx="626837" cy="579558"/>
          </a:xfrm>
          <a:custGeom>
            <a:avLst/>
            <a:gdLst>
              <a:gd name="connsiteX0" fmla="*/ 13801 w 626837"/>
              <a:gd name="connsiteY0" fmla="*/ 7136 h 579558"/>
              <a:gd name="connsiteX1" fmla="*/ 4276 w 626837"/>
              <a:gd name="connsiteY1" fmla="*/ 108736 h 579558"/>
              <a:gd name="connsiteX2" fmla="*/ 74126 w 626837"/>
              <a:gd name="connsiteY2" fmla="*/ 283361 h 579558"/>
              <a:gd name="connsiteX3" fmla="*/ 128101 w 626837"/>
              <a:gd name="connsiteY3" fmla="*/ 350036 h 579558"/>
              <a:gd name="connsiteX4" fmla="*/ 172551 w 626837"/>
              <a:gd name="connsiteY4" fmla="*/ 372261 h 579558"/>
              <a:gd name="connsiteX5" fmla="*/ 156676 w 626837"/>
              <a:gd name="connsiteY5" fmla="*/ 372261 h 579558"/>
              <a:gd name="connsiteX6" fmla="*/ 407501 w 626837"/>
              <a:gd name="connsiteY6" fmla="*/ 502436 h 579558"/>
              <a:gd name="connsiteX7" fmla="*/ 378926 w 626837"/>
              <a:gd name="connsiteY7" fmla="*/ 505611 h 579558"/>
              <a:gd name="connsiteX8" fmla="*/ 461476 w 626837"/>
              <a:gd name="connsiteY8" fmla="*/ 527836 h 579558"/>
              <a:gd name="connsiteX9" fmla="*/ 626576 w 626837"/>
              <a:gd name="connsiteY9" fmla="*/ 454811 h 579558"/>
              <a:gd name="connsiteX10" fmla="*/ 420201 w 626837"/>
              <a:gd name="connsiteY10" fmla="*/ 578636 h 579558"/>
              <a:gd name="connsiteX11" fmla="*/ 372576 w 626837"/>
              <a:gd name="connsiteY11" fmla="*/ 508786 h 579558"/>
              <a:gd name="connsiteX12" fmla="*/ 280501 w 626837"/>
              <a:gd name="connsiteY12" fmla="*/ 461161 h 579558"/>
              <a:gd name="connsiteX13" fmla="*/ 64601 w 626837"/>
              <a:gd name="connsiteY13" fmla="*/ 305586 h 579558"/>
              <a:gd name="connsiteX14" fmla="*/ 13801 w 626837"/>
              <a:gd name="connsiteY14" fmla="*/ 7136 h 57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6837" h="579558">
                <a:moveTo>
                  <a:pt x="13801" y="7136"/>
                </a:moveTo>
                <a:cubicBezTo>
                  <a:pt x="3747" y="-25672"/>
                  <a:pt x="-5778" y="62699"/>
                  <a:pt x="4276" y="108736"/>
                </a:cubicBezTo>
                <a:cubicBezTo>
                  <a:pt x="14330" y="154774"/>
                  <a:pt x="53489" y="243145"/>
                  <a:pt x="74126" y="283361"/>
                </a:cubicBezTo>
                <a:cubicBezTo>
                  <a:pt x="94763" y="323577"/>
                  <a:pt x="111697" y="335219"/>
                  <a:pt x="128101" y="350036"/>
                </a:cubicBezTo>
                <a:cubicBezTo>
                  <a:pt x="144505" y="364853"/>
                  <a:pt x="167789" y="368557"/>
                  <a:pt x="172551" y="372261"/>
                </a:cubicBezTo>
                <a:cubicBezTo>
                  <a:pt x="177313" y="375965"/>
                  <a:pt x="117518" y="350565"/>
                  <a:pt x="156676" y="372261"/>
                </a:cubicBezTo>
                <a:cubicBezTo>
                  <a:pt x="195834" y="393957"/>
                  <a:pt x="370460" y="480211"/>
                  <a:pt x="407501" y="502436"/>
                </a:cubicBezTo>
                <a:cubicBezTo>
                  <a:pt x="444542" y="524661"/>
                  <a:pt x="369930" y="501378"/>
                  <a:pt x="378926" y="505611"/>
                </a:cubicBezTo>
                <a:cubicBezTo>
                  <a:pt x="387922" y="509844"/>
                  <a:pt x="420201" y="536303"/>
                  <a:pt x="461476" y="527836"/>
                </a:cubicBezTo>
                <a:cubicBezTo>
                  <a:pt x="502751" y="519369"/>
                  <a:pt x="633455" y="446344"/>
                  <a:pt x="626576" y="454811"/>
                </a:cubicBezTo>
                <a:cubicBezTo>
                  <a:pt x="619697" y="463278"/>
                  <a:pt x="462534" y="569640"/>
                  <a:pt x="420201" y="578636"/>
                </a:cubicBezTo>
                <a:cubicBezTo>
                  <a:pt x="377868" y="587632"/>
                  <a:pt x="395859" y="528365"/>
                  <a:pt x="372576" y="508786"/>
                </a:cubicBezTo>
                <a:cubicBezTo>
                  <a:pt x="349293" y="489207"/>
                  <a:pt x="331830" y="495028"/>
                  <a:pt x="280501" y="461161"/>
                </a:cubicBezTo>
                <a:cubicBezTo>
                  <a:pt x="229172" y="427294"/>
                  <a:pt x="110638" y="380198"/>
                  <a:pt x="64601" y="305586"/>
                </a:cubicBezTo>
                <a:cubicBezTo>
                  <a:pt x="18564" y="230974"/>
                  <a:pt x="23855" y="39944"/>
                  <a:pt x="13801" y="7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6" name="フリーフォーム 775">
            <a:extLst>
              <a:ext uri="{FF2B5EF4-FFF2-40B4-BE49-F238E27FC236}">
                <a16:creationId xmlns:a16="http://schemas.microsoft.com/office/drawing/2014/main" id="{DA8DC819-B0FD-926C-B95D-1B1008E26CB8}"/>
              </a:ext>
            </a:extLst>
          </p:cNvPr>
          <p:cNvSpPr/>
          <p:nvPr/>
        </p:nvSpPr>
        <p:spPr>
          <a:xfrm>
            <a:off x="4850575" y="5487679"/>
            <a:ext cx="411480" cy="565272"/>
          </a:xfrm>
          <a:custGeom>
            <a:avLst/>
            <a:gdLst>
              <a:gd name="connsiteX0" fmla="*/ 728 w 411480"/>
              <a:gd name="connsiteY0" fmla="*/ 52 h 565272"/>
              <a:gd name="connsiteX1" fmla="*/ 32478 w 411480"/>
              <a:gd name="connsiteY1" fmla="*/ 247702 h 565272"/>
              <a:gd name="connsiteX2" fmla="*/ 73753 w 411480"/>
              <a:gd name="connsiteY2" fmla="*/ 342952 h 565272"/>
              <a:gd name="connsiteX3" fmla="*/ 76928 w 411480"/>
              <a:gd name="connsiteY3" fmla="*/ 362002 h 565272"/>
              <a:gd name="connsiteX4" fmla="*/ 369028 w 411480"/>
              <a:gd name="connsiteY4" fmla="*/ 514402 h 565272"/>
              <a:gd name="connsiteX5" fmla="*/ 410303 w 411480"/>
              <a:gd name="connsiteY5" fmla="*/ 565202 h 565272"/>
              <a:gd name="connsiteX6" fmla="*/ 375378 w 411480"/>
              <a:gd name="connsiteY6" fmla="*/ 523927 h 565272"/>
              <a:gd name="connsiteX7" fmla="*/ 261078 w 411480"/>
              <a:gd name="connsiteY7" fmla="*/ 460427 h 565272"/>
              <a:gd name="connsiteX8" fmla="*/ 92803 w 411480"/>
              <a:gd name="connsiteY8" fmla="*/ 358827 h 565272"/>
              <a:gd name="connsiteX9" fmla="*/ 64228 w 411480"/>
              <a:gd name="connsiteY9" fmla="*/ 269927 h 565272"/>
              <a:gd name="connsiteX10" fmla="*/ 728 w 411480"/>
              <a:gd name="connsiteY10" fmla="*/ 52 h 56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480" h="565272">
                <a:moveTo>
                  <a:pt x="728" y="52"/>
                </a:moveTo>
                <a:cubicBezTo>
                  <a:pt x="-4564" y="-3652"/>
                  <a:pt x="20307" y="190552"/>
                  <a:pt x="32478" y="247702"/>
                </a:cubicBezTo>
                <a:cubicBezTo>
                  <a:pt x="44649" y="304852"/>
                  <a:pt x="66345" y="323902"/>
                  <a:pt x="73753" y="342952"/>
                </a:cubicBezTo>
                <a:cubicBezTo>
                  <a:pt x="81161" y="362002"/>
                  <a:pt x="27716" y="333427"/>
                  <a:pt x="76928" y="362002"/>
                </a:cubicBezTo>
                <a:cubicBezTo>
                  <a:pt x="126141" y="390577"/>
                  <a:pt x="313466" y="480535"/>
                  <a:pt x="369028" y="514402"/>
                </a:cubicBezTo>
                <a:cubicBezTo>
                  <a:pt x="424590" y="548269"/>
                  <a:pt x="409245" y="563614"/>
                  <a:pt x="410303" y="565202"/>
                </a:cubicBezTo>
                <a:cubicBezTo>
                  <a:pt x="411361" y="566790"/>
                  <a:pt x="400249" y="541389"/>
                  <a:pt x="375378" y="523927"/>
                </a:cubicBezTo>
                <a:cubicBezTo>
                  <a:pt x="350507" y="506465"/>
                  <a:pt x="308174" y="487944"/>
                  <a:pt x="261078" y="460427"/>
                </a:cubicBezTo>
                <a:cubicBezTo>
                  <a:pt x="213982" y="432910"/>
                  <a:pt x="125611" y="390577"/>
                  <a:pt x="92803" y="358827"/>
                </a:cubicBezTo>
                <a:cubicBezTo>
                  <a:pt x="59995" y="327077"/>
                  <a:pt x="79574" y="326548"/>
                  <a:pt x="64228" y="269927"/>
                </a:cubicBezTo>
                <a:cubicBezTo>
                  <a:pt x="48882" y="213306"/>
                  <a:pt x="6020" y="3756"/>
                  <a:pt x="728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7" name="フリーフォーム 776">
            <a:extLst>
              <a:ext uri="{FF2B5EF4-FFF2-40B4-BE49-F238E27FC236}">
                <a16:creationId xmlns:a16="http://schemas.microsoft.com/office/drawing/2014/main" id="{D26C63E9-560C-FC69-0D7D-4AFB42ED4B55}"/>
              </a:ext>
            </a:extLst>
          </p:cNvPr>
          <p:cNvSpPr/>
          <p:nvPr/>
        </p:nvSpPr>
        <p:spPr>
          <a:xfrm>
            <a:off x="5224577" y="3312188"/>
            <a:ext cx="624052" cy="1564467"/>
          </a:xfrm>
          <a:custGeom>
            <a:avLst/>
            <a:gdLst>
              <a:gd name="connsiteX0" fmla="*/ 564918 w 624052"/>
              <a:gd name="connsiteY0" fmla="*/ 1410 h 1564467"/>
              <a:gd name="connsiteX1" fmla="*/ 493666 w 624052"/>
              <a:gd name="connsiteY1" fmla="*/ 215166 h 1564467"/>
              <a:gd name="connsiteX2" fmla="*/ 582731 w 624052"/>
              <a:gd name="connsiteY2" fmla="*/ 458610 h 1564467"/>
              <a:gd name="connsiteX3" fmla="*/ 428352 w 624052"/>
              <a:gd name="connsiteY3" fmla="*/ 422984 h 1564467"/>
              <a:gd name="connsiteX4" fmla="*/ 588669 w 624052"/>
              <a:gd name="connsiteY4" fmla="*/ 428922 h 1564467"/>
              <a:gd name="connsiteX5" fmla="*/ 558980 w 624052"/>
              <a:gd name="connsiteY5" fmla="*/ 440797 h 1564467"/>
              <a:gd name="connsiteX6" fmla="*/ 618357 w 624052"/>
              <a:gd name="connsiteY6" fmla="*/ 559550 h 1564467"/>
              <a:gd name="connsiteX7" fmla="*/ 392726 w 624052"/>
              <a:gd name="connsiteY7" fmla="*/ 886122 h 1564467"/>
              <a:gd name="connsiteX8" fmla="*/ 570856 w 624052"/>
              <a:gd name="connsiteY8" fmla="*/ 773306 h 1564467"/>
              <a:gd name="connsiteX9" fmla="*/ 309598 w 624052"/>
              <a:gd name="connsiteY9" fmla="*/ 975187 h 1564467"/>
              <a:gd name="connsiteX10" fmla="*/ 72092 w 624052"/>
              <a:gd name="connsiteY10" fmla="*/ 1307696 h 1564467"/>
              <a:gd name="connsiteX11" fmla="*/ 173032 w 624052"/>
              <a:gd name="connsiteY11" fmla="*/ 1111753 h 1564467"/>
              <a:gd name="connsiteX12" fmla="*/ 840 w 624052"/>
              <a:gd name="connsiteY12" fmla="*/ 1563015 h 1564467"/>
              <a:gd name="connsiteX13" fmla="*/ 125531 w 624052"/>
              <a:gd name="connsiteY13" fmla="*/ 1236444 h 1564467"/>
              <a:gd name="connsiteX14" fmla="*/ 505541 w 624052"/>
              <a:gd name="connsiteY14" fmla="*/ 719867 h 1564467"/>
              <a:gd name="connsiteX15" fmla="*/ 475853 w 624052"/>
              <a:gd name="connsiteY15" fmla="*/ 826745 h 1564467"/>
              <a:gd name="connsiteX16" fmla="*/ 553043 w 624052"/>
              <a:gd name="connsiteY16" fmla="*/ 506112 h 1564467"/>
              <a:gd name="connsiteX17" fmla="*/ 475853 w 624052"/>
              <a:gd name="connsiteY17" fmla="*/ 322044 h 1564467"/>
              <a:gd name="connsiteX18" fmla="*/ 564918 w 624052"/>
              <a:gd name="connsiteY18" fmla="*/ 1410 h 156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4052" h="1564467">
                <a:moveTo>
                  <a:pt x="564918" y="1410"/>
                </a:moveTo>
                <a:cubicBezTo>
                  <a:pt x="567887" y="-16403"/>
                  <a:pt x="490697" y="138966"/>
                  <a:pt x="493666" y="215166"/>
                </a:cubicBezTo>
                <a:cubicBezTo>
                  <a:pt x="496635" y="291366"/>
                  <a:pt x="593617" y="423974"/>
                  <a:pt x="582731" y="458610"/>
                </a:cubicBezTo>
                <a:cubicBezTo>
                  <a:pt x="571845" y="493246"/>
                  <a:pt x="427362" y="427932"/>
                  <a:pt x="428352" y="422984"/>
                </a:cubicBezTo>
                <a:cubicBezTo>
                  <a:pt x="429342" y="418036"/>
                  <a:pt x="588669" y="428922"/>
                  <a:pt x="588669" y="428922"/>
                </a:cubicBezTo>
                <a:cubicBezTo>
                  <a:pt x="610440" y="431891"/>
                  <a:pt x="554032" y="419026"/>
                  <a:pt x="558980" y="440797"/>
                </a:cubicBezTo>
                <a:cubicBezTo>
                  <a:pt x="563928" y="462568"/>
                  <a:pt x="646066" y="485329"/>
                  <a:pt x="618357" y="559550"/>
                </a:cubicBezTo>
                <a:cubicBezTo>
                  <a:pt x="590648" y="633771"/>
                  <a:pt x="400643" y="850496"/>
                  <a:pt x="392726" y="886122"/>
                </a:cubicBezTo>
                <a:cubicBezTo>
                  <a:pt x="384809" y="921748"/>
                  <a:pt x="584711" y="758462"/>
                  <a:pt x="570856" y="773306"/>
                </a:cubicBezTo>
                <a:cubicBezTo>
                  <a:pt x="557001" y="788150"/>
                  <a:pt x="392725" y="886122"/>
                  <a:pt x="309598" y="975187"/>
                </a:cubicBezTo>
                <a:cubicBezTo>
                  <a:pt x="226471" y="1064252"/>
                  <a:pt x="94853" y="1284935"/>
                  <a:pt x="72092" y="1307696"/>
                </a:cubicBezTo>
                <a:cubicBezTo>
                  <a:pt x="49331" y="1330457"/>
                  <a:pt x="184907" y="1069200"/>
                  <a:pt x="173032" y="1111753"/>
                </a:cubicBezTo>
                <a:cubicBezTo>
                  <a:pt x="161157" y="1154306"/>
                  <a:pt x="840" y="1563015"/>
                  <a:pt x="840" y="1563015"/>
                </a:cubicBezTo>
                <a:cubicBezTo>
                  <a:pt x="-7077" y="1583797"/>
                  <a:pt x="41414" y="1376969"/>
                  <a:pt x="125531" y="1236444"/>
                </a:cubicBezTo>
                <a:cubicBezTo>
                  <a:pt x="209648" y="1095919"/>
                  <a:pt x="447154" y="788150"/>
                  <a:pt x="505541" y="719867"/>
                </a:cubicBezTo>
                <a:cubicBezTo>
                  <a:pt x="563928" y="651584"/>
                  <a:pt x="467936" y="862371"/>
                  <a:pt x="475853" y="826745"/>
                </a:cubicBezTo>
                <a:cubicBezTo>
                  <a:pt x="483770" y="791119"/>
                  <a:pt x="553043" y="590229"/>
                  <a:pt x="553043" y="506112"/>
                </a:cubicBezTo>
                <a:cubicBezTo>
                  <a:pt x="553043" y="421995"/>
                  <a:pt x="473874" y="398244"/>
                  <a:pt x="475853" y="322044"/>
                </a:cubicBezTo>
                <a:cubicBezTo>
                  <a:pt x="477832" y="245844"/>
                  <a:pt x="561949" y="19223"/>
                  <a:pt x="564918" y="1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8" name="フリーフォーム 777">
            <a:extLst>
              <a:ext uri="{FF2B5EF4-FFF2-40B4-BE49-F238E27FC236}">
                <a16:creationId xmlns:a16="http://schemas.microsoft.com/office/drawing/2014/main" id="{104CB9D8-C480-C409-1BB4-92E5E240F37B}"/>
              </a:ext>
            </a:extLst>
          </p:cNvPr>
          <p:cNvSpPr/>
          <p:nvPr/>
        </p:nvSpPr>
        <p:spPr>
          <a:xfrm>
            <a:off x="5747840" y="4304462"/>
            <a:ext cx="65456" cy="689677"/>
          </a:xfrm>
          <a:custGeom>
            <a:avLst/>
            <a:gdLst>
              <a:gd name="connsiteX0" fmla="*/ 35717 w 65456"/>
              <a:gd name="connsiteY0" fmla="*/ 726 h 689677"/>
              <a:gd name="connsiteX1" fmla="*/ 65406 w 65456"/>
              <a:gd name="connsiteY1" fmla="*/ 309484 h 689677"/>
              <a:gd name="connsiteX2" fmla="*/ 41655 w 65456"/>
              <a:gd name="connsiteY2" fmla="*/ 463863 h 689677"/>
              <a:gd name="connsiteX3" fmla="*/ 91 w 65456"/>
              <a:gd name="connsiteY3" fmla="*/ 517302 h 689677"/>
              <a:gd name="connsiteX4" fmla="*/ 29780 w 65456"/>
              <a:gd name="connsiteY4" fmla="*/ 689495 h 689677"/>
              <a:gd name="connsiteX5" fmla="*/ 6029 w 65456"/>
              <a:gd name="connsiteY5" fmla="*/ 481676 h 689677"/>
              <a:gd name="connsiteX6" fmla="*/ 29780 w 65456"/>
              <a:gd name="connsiteY6" fmla="*/ 404487 h 689677"/>
              <a:gd name="connsiteX7" fmla="*/ 35717 w 65456"/>
              <a:gd name="connsiteY7" fmla="*/ 726 h 68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456" h="689677">
                <a:moveTo>
                  <a:pt x="35717" y="726"/>
                </a:moveTo>
                <a:cubicBezTo>
                  <a:pt x="41655" y="-15108"/>
                  <a:pt x="64416" y="232295"/>
                  <a:pt x="65406" y="309484"/>
                </a:cubicBezTo>
                <a:cubicBezTo>
                  <a:pt x="66396" y="386673"/>
                  <a:pt x="52541" y="429227"/>
                  <a:pt x="41655" y="463863"/>
                </a:cubicBezTo>
                <a:cubicBezTo>
                  <a:pt x="30769" y="498499"/>
                  <a:pt x="2070" y="479697"/>
                  <a:pt x="91" y="517302"/>
                </a:cubicBezTo>
                <a:cubicBezTo>
                  <a:pt x="-1888" y="554907"/>
                  <a:pt x="28790" y="695433"/>
                  <a:pt x="29780" y="689495"/>
                </a:cubicBezTo>
                <a:cubicBezTo>
                  <a:pt x="30770" y="683557"/>
                  <a:pt x="6029" y="529177"/>
                  <a:pt x="6029" y="481676"/>
                </a:cubicBezTo>
                <a:cubicBezTo>
                  <a:pt x="6029" y="434175"/>
                  <a:pt x="21863" y="480687"/>
                  <a:pt x="29780" y="404487"/>
                </a:cubicBezTo>
                <a:cubicBezTo>
                  <a:pt x="37697" y="328287"/>
                  <a:pt x="29779" y="16560"/>
                  <a:pt x="35717" y="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9" name="フリーフォーム 778">
            <a:extLst>
              <a:ext uri="{FF2B5EF4-FFF2-40B4-BE49-F238E27FC236}">
                <a16:creationId xmlns:a16="http://schemas.microsoft.com/office/drawing/2014/main" id="{E7AB7651-39C8-E984-A9EF-F7ACFD851774}"/>
              </a:ext>
            </a:extLst>
          </p:cNvPr>
          <p:cNvSpPr/>
          <p:nvPr/>
        </p:nvSpPr>
        <p:spPr>
          <a:xfrm>
            <a:off x="5196147" y="4939272"/>
            <a:ext cx="237088" cy="564691"/>
          </a:xfrm>
          <a:custGeom>
            <a:avLst/>
            <a:gdLst>
              <a:gd name="connsiteX0" fmla="*/ 100522 w 237088"/>
              <a:gd name="connsiteY0" fmla="*/ 1246 h 564691"/>
              <a:gd name="connsiteX1" fmla="*/ 88647 w 237088"/>
              <a:gd name="connsiteY1" fmla="*/ 262503 h 564691"/>
              <a:gd name="connsiteX2" fmla="*/ 5519 w 237088"/>
              <a:gd name="connsiteY2" fmla="*/ 488134 h 564691"/>
              <a:gd name="connsiteX3" fmla="*/ 11457 w 237088"/>
              <a:gd name="connsiteY3" fmla="*/ 464383 h 564691"/>
              <a:gd name="connsiteX4" fmla="*/ 41145 w 237088"/>
              <a:gd name="connsiteY4" fmla="*/ 482196 h 564691"/>
              <a:gd name="connsiteX5" fmla="*/ 237088 w 237088"/>
              <a:gd name="connsiteY5" fmla="*/ 262503 h 564691"/>
              <a:gd name="connsiteX6" fmla="*/ 41145 w 237088"/>
              <a:gd name="connsiteY6" fmla="*/ 541573 h 564691"/>
              <a:gd name="connsiteX7" fmla="*/ 41145 w 237088"/>
              <a:gd name="connsiteY7" fmla="*/ 529698 h 564691"/>
              <a:gd name="connsiteX8" fmla="*/ 76771 w 237088"/>
              <a:gd name="connsiteY8" fmla="*/ 375318 h 564691"/>
              <a:gd name="connsiteX9" fmla="*/ 100522 w 237088"/>
              <a:gd name="connsiteY9" fmla="*/ 1246 h 56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088" h="564691">
                <a:moveTo>
                  <a:pt x="100522" y="1246"/>
                </a:moveTo>
                <a:cubicBezTo>
                  <a:pt x="102501" y="-17556"/>
                  <a:pt x="104481" y="181355"/>
                  <a:pt x="88647" y="262503"/>
                </a:cubicBezTo>
                <a:cubicBezTo>
                  <a:pt x="72813" y="343651"/>
                  <a:pt x="18384" y="454487"/>
                  <a:pt x="5519" y="488134"/>
                </a:cubicBezTo>
                <a:cubicBezTo>
                  <a:pt x="-7346" y="521781"/>
                  <a:pt x="5519" y="465373"/>
                  <a:pt x="11457" y="464383"/>
                </a:cubicBezTo>
                <a:cubicBezTo>
                  <a:pt x="17395" y="463393"/>
                  <a:pt x="3540" y="515843"/>
                  <a:pt x="41145" y="482196"/>
                </a:cubicBezTo>
                <a:cubicBezTo>
                  <a:pt x="78750" y="448549"/>
                  <a:pt x="237088" y="252607"/>
                  <a:pt x="237088" y="262503"/>
                </a:cubicBezTo>
                <a:cubicBezTo>
                  <a:pt x="237088" y="272399"/>
                  <a:pt x="73802" y="497041"/>
                  <a:pt x="41145" y="541573"/>
                </a:cubicBezTo>
                <a:cubicBezTo>
                  <a:pt x="8488" y="586106"/>
                  <a:pt x="35207" y="557407"/>
                  <a:pt x="41145" y="529698"/>
                </a:cubicBezTo>
                <a:cubicBezTo>
                  <a:pt x="47083" y="501989"/>
                  <a:pt x="66875" y="459435"/>
                  <a:pt x="76771" y="375318"/>
                </a:cubicBezTo>
                <a:cubicBezTo>
                  <a:pt x="86667" y="291201"/>
                  <a:pt x="98543" y="20048"/>
                  <a:pt x="100522" y="1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0" name="フリーフォーム 779">
            <a:extLst>
              <a:ext uri="{FF2B5EF4-FFF2-40B4-BE49-F238E27FC236}">
                <a16:creationId xmlns:a16="http://schemas.microsoft.com/office/drawing/2014/main" id="{7BCC2630-6D63-6CB8-B116-C86E025FEC1C}"/>
              </a:ext>
            </a:extLst>
          </p:cNvPr>
          <p:cNvSpPr/>
          <p:nvPr/>
        </p:nvSpPr>
        <p:spPr>
          <a:xfrm>
            <a:off x="5445152" y="4937894"/>
            <a:ext cx="163378" cy="695568"/>
          </a:xfrm>
          <a:custGeom>
            <a:avLst/>
            <a:gdLst>
              <a:gd name="connsiteX0" fmla="*/ 94961 w 163378"/>
              <a:gd name="connsiteY0" fmla="*/ 14499 h 695568"/>
              <a:gd name="connsiteX1" fmla="*/ 118712 w 163378"/>
              <a:gd name="connsiteY1" fmla="*/ 358883 h 695568"/>
              <a:gd name="connsiteX2" fmla="*/ 59335 w 163378"/>
              <a:gd name="connsiteY2" fmla="*/ 566702 h 695568"/>
              <a:gd name="connsiteX3" fmla="*/ 5896 w 163378"/>
              <a:gd name="connsiteY3" fmla="*/ 632016 h 695568"/>
              <a:gd name="connsiteX4" fmla="*/ 29647 w 163378"/>
              <a:gd name="connsiteY4" fmla="*/ 572639 h 695568"/>
              <a:gd name="connsiteX5" fmla="*/ 5896 w 163378"/>
              <a:gd name="connsiteY5" fmla="*/ 685455 h 695568"/>
              <a:gd name="connsiteX6" fmla="*/ 160275 w 163378"/>
              <a:gd name="connsiteY6" fmla="*/ 269818 h 695568"/>
              <a:gd name="connsiteX7" fmla="*/ 106836 w 163378"/>
              <a:gd name="connsiteY7" fmla="*/ 85751 h 695568"/>
              <a:gd name="connsiteX8" fmla="*/ 94961 w 163378"/>
              <a:gd name="connsiteY8" fmla="*/ 14499 h 6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378" h="695568">
                <a:moveTo>
                  <a:pt x="94961" y="14499"/>
                </a:moveTo>
                <a:cubicBezTo>
                  <a:pt x="96940" y="60021"/>
                  <a:pt x="124650" y="266849"/>
                  <a:pt x="118712" y="358883"/>
                </a:cubicBezTo>
                <a:cubicBezTo>
                  <a:pt x="112774" y="450917"/>
                  <a:pt x="78138" y="521180"/>
                  <a:pt x="59335" y="566702"/>
                </a:cubicBezTo>
                <a:cubicBezTo>
                  <a:pt x="40532" y="612224"/>
                  <a:pt x="10844" y="631027"/>
                  <a:pt x="5896" y="632016"/>
                </a:cubicBezTo>
                <a:cubicBezTo>
                  <a:pt x="948" y="633005"/>
                  <a:pt x="29647" y="563733"/>
                  <a:pt x="29647" y="572639"/>
                </a:cubicBezTo>
                <a:cubicBezTo>
                  <a:pt x="29647" y="581545"/>
                  <a:pt x="-15875" y="735925"/>
                  <a:pt x="5896" y="685455"/>
                </a:cubicBezTo>
                <a:cubicBezTo>
                  <a:pt x="27667" y="634985"/>
                  <a:pt x="143452" y="369769"/>
                  <a:pt x="160275" y="269818"/>
                </a:cubicBezTo>
                <a:cubicBezTo>
                  <a:pt x="177098" y="169867"/>
                  <a:pt x="120691" y="130283"/>
                  <a:pt x="106836" y="85751"/>
                </a:cubicBezTo>
                <a:cubicBezTo>
                  <a:pt x="92981" y="41219"/>
                  <a:pt x="92982" y="-31023"/>
                  <a:pt x="94961" y="14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1" name="フリーフォーム 780">
            <a:extLst>
              <a:ext uri="{FF2B5EF4-FFF2-40B4-BE49-F238E27FC236}">
                <a16:creationId xmlns:a16="http://schemas.microsoft.com/office/drawing/2014/main" id="{179A202F-AB44-30D6-FA7C-828CF4E5BD94}"/>
              </a:ext>
            </a:extLst>
          </p:cNvPr>
          <p:cNvSpPr/>
          <p:nvPr/>
        </p:nvSpPr>
        <p:spPr>
          <a:xfrm>
            <a:off x="5415420" y="4922600"/>
            <a:ext cx="278843" cy="769311"/>
          </a:xfrm>
          <a:custGeom>
            <a:avLst/>
            <a:gdLst>
              <a:gd name="connsiteX0" fmla="*/ 231571 w 278843"/>
              <a:gd name="connsiteY0" fmla="*/ 105 h 769311"/>
              <a:gd name="connsiteX1" fmla="*/ 267197 w 278843"/>
              <a:gd name="connsiteY1" fmla="*/ 457305 h 769311"/>
              <a:gd name="connsiteX2" fmla="*/ 2 w 278843"/>
              <a:gd name="connsiteY2" fmla="*/ 766063 h 769311"/>
              <a:gd name="connsiteX3" fmla="*/ 261259 w 278843"/>
              <a:gd name="connsiteY3" fmla="*/ 623559 h 769311"/>
              <a:gd name="connsiteX4" fmla="*/ 106880 w 278843"/>
              <a:gd name="connsiteY4" fmla="*/ 694811 h 769311"/>
              <a:gd name="connsiteX5" fmla="*/ 237509 w 278843"/>
              <a:gd name="connsiteY5" fmla="*/ 498868 h 769311"/>
              <a:gd name="connsiteX6" fmla="*/ 231571 w 278843"/>
              <a:gd name="connsiteY6" fmla="*/ 105 h 76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843" h="769311">
                <a:moveTo>
                  <a:pt x="231571" y="105"/>
                </a:moveTo>
                <a:cubicBezTo>
                  <a:pt x="236519" y="-6822"/>
                  <a:pt x="305792" y="329645"/>
                  <a:pt x="267197" y="457305"/>
                </a:cubicBezTo>
                <a:cubicBezTo>
                  <a:pt x="228602" y="584965"/>
                  <a:pt x="992" y="738354"/>
                  <a:pt x="2" y="766063"/>
                </a:cubicBezTo>
                <a:cubicBezTo>
                  <a:pt x="-988" y="793772"/>
                  <a:pt x="243446" y="635434"/>
                  <a:pt x="261259" y="623559"/>
                </a:cubicBezTo>
                <a:cubicBezTo>
                  <a:pt x="279072" y="611684"/>
                  <a:pt x="110838" y="715593"/>
                  <a:pt x="106880" y="694811"/>
                </a:cubicBezTo>
                <a:cubicBezTo>
                  <a:pt x="102922" y="674029"/>
                  <a:pt x="216727" y="612673"/>
                  <a:pt x="237509" y="498868"/>
                </a:cubicBezTo>
                <a:cubicBezTo>
                  <a:pt x="258291" y="385063"/>
                  <a:pt x="226623" y="7032"/>
                  <a:pt x="231571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2" name="フリーフォーム 781">
            <a:extLst>
              <a:ext uri="{FF2B5EF4-FFF2-40B4-BE49-F238E27FC236}">
                <a16:creationId xmlns:a16="http://schemas.microsoft.com/office/drawing/2014/main" id="{1407AB6A-FA52-60A1-8260-BE01617C03D8}"/>
              </a:ext>
            </a:extLst>
          </p:cNvPr>
          <p:cNvSpPr/>
          <p:nvPr/>
        </p:nvSpPr>
        <p:spPr>
          <a:xfrm>
            <a:off x="5100702" y="5644730"/>
            <a:ext cx="267269" cy="186895"/>
          </a:xfrm>
          <a:custGeom>
            <a:avLst/>
            <a:gdLst>
              <a:gd name="connsiteX0" fmla="*/ 24 w 267269"/>
              <a:gd name="connsiteY0" fmla="*/ 91434 h 186895"/>
              <a:gd name="connsiteX1" fmla="*/ 160341 w 267269"/>
              <a:gd name="connsiteY1" fmla="*/ 55808 h 186895"/>
              <a:gd name="connsiteX2" fmla="*/ 267219 w 267269"/>
              <a:gd name="connsiteY2" fmla="*/ 186437 h 186895"/>
              <a:gd name="connsiteX3" fmla="*/ 172216 w 267269"/>
              <a:gd name="connsiteY3" fmla="*/ 2370 h 186895"/>
              <a:gd name="connsiteX4" fmla="*/ 24 w 267269"/>
              <a:gd name="connsiteY4" fmla="*/ 91434 h 18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269" h="186895">
                <a:moveTo>
                  <a:pt x="24" y="91434"/>
                </a:moveTo>
                <a:cubicBezTo>
                  <a:pt x="-1955" y="100340"/>
                  <a:pt x="115809" y="39974"/>
                  <a:pt x="160341" y="55808"/>
                </a:cubicBezTo>
                <a:cubicBezTo>
                  <a:pt x="204873" y="71642"/>
                  <a:pt x="265240" y="195343"/>
                  <a:pt x="267219" y="186437"/>
                </a:cubicBezTo>
                <a:cubicBezTo>
                  <a:pt x="269198" y="177531"/>
                  <a:pt x="212790" y="21173"/>
                  <a:pt x="172216" y="2370"/>
                </a:cubicBezTo>
                <a:cubicBezTo>
                  <a:pt x="131642" y="-16433"/>
                  <a:pt x="2003" y="82528"/>
                  <a:pt x="24" y="91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3" name="フリーフォーム 782">
            <a:extLst>
              <a:ext uri="{FF2B5EF4-FFF2-40B4-BE49-F238E27FC236}">
                <a16:creationId xmlns:a16="http://schemas.microsoft.com/office/drawing/2014/main" id="{BD21CF6A-9FA4-3C62-C7BC-E16847F0A77F}"/>
              </a:ext>
            </a:extLst>
          </p:cNvPr>
          <p:cNvSpPr/>
          <p:nvPr/>
        </p:nvSpPr>
        <p:spPr>
          <a:xfrm>
            <a:off x="3436166" y="3966519"/>
            <a:ext cx="443095" cy="324837"/>
          </a:xfrm>
          <a:custGeom>
            <a:avLst/>
            <a:gdLst>
              <a:gd name="connsiteX0" fmla="*/ 13890 w 443095"/>
              <a:gd name="connsiteY0" fmla="*/ 12097 h 324837"/>
              <a:gd name="connsiteX1" fmla="*/ 287022 w 443095"/>
              <a:gd name="connsiteY1" fmla="*/ 184290 h 324837"/>
              <a:gd name="connsiteX2" fmla="*/ 233583 w 443095"/>
              <a:gd name="connsiteY2" fmla="*/ 148664 h 324837"/>
              <a:gd name="connsiteX3" fmla="*/ 441402 w 443095"/>
              <a:gd name="connsiteY3" fmla="*/ 320856 h 324837"/>
              <a:gd name="connsiteX4" fmla="*/ 334524 w 443095"/>
              <a:gd name="connsiteY4" fmla="*/ 273355 h 324837"/>
              <a:gd name="connsiteX5" fmla="*/ 382025 w 443095"/>
              <a:gd name="connsiteY5" fmla="*/ 314918 h 324837"/>
              <a:gd name="connsiteX6" fmla="*/ 233583 w 443095"/>
              <a:gd name="connsiteY6" fmla="*/ 184290 h 324837"/>
              <a:gd name="connsiteX7" fmla="*/ 61391 w 443095"/>
              <a:gd name="connsiteY7" fmla="*/ 35848 h 324837"/>
              <a:gd name="connsiteX8" fmla="*/ 13890 w 443095"/>
              <a:gd name="connsiteY8" fmla="*/ 12097 h 32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095" h="324837">
                <a:moveTo>
                  <a:pt x="13890" y="12097"/>
                </a:moveTo>
                <a:cubicBezTo>
                  <a:pt x="51495" y="36837"/>
                  <a:pt x="250406" y="161529"/>
                  <a:pt x="287022" y="184290"/>
                </a:cubicBezTo>
                <a:cubicBezTo>
                  <a:pt x="323638" y="207051"/>
                  <a:pt x="207853" y="125903"/>
                  <a:pt x="233583" y="148664"/>
                </a:cubicBezTo>
                <a:cubicBezTo>
                  <a:pt x="259313" y="171425"/>
                  <a:pt x="424579" y="300074"/>
                  <a:pt x="441402" y="320856"/>
                </a:cubicBezTo>
                <a:cubicBezTo>
                  <a:pt x="458226" y="341638"/>
                  <a:pt x="344420" y="274345"/>
                  <a:pt x="334524" y="273355"/>
                </a:cubicBezTo>
                <a:cubicBezTo>
                  <a:pt x="324628" y="272365"/>
                  <a:pt x="382025" y="314918"/>
                  <a:pt x="382025" y="314918"/>
                </a:cubicBezTo>
                <a:lnTo>
                  <a:pt x="233583" y="184290"/>
                </a:lnTo>
                <a:lnTo>
                  <a:pt x="61391" y="35848"/>
                </a:lnTo>
                <a:cubicBezTo>
                  <a:pt x="22796" y="3191"/>
                  <a:pt x="-23715" y="-12643"/>
                  <a:pt x="13890" y="12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4" name="フリーフォーム 783">
            <a:extLst>
              <a:ext uri="{FF2B5EF4-FFF2-40B4-BE49-F238E27FC236}">
                <a16:creationId xmlns:a16="http://schemas.microsoft.com/office/drawing/2014/main" id="{6101F946-4AD7-B2B1-DC14-BB665666A7C9}"/>
              </a:ext>
            </a:extLst>
          </p:cNvPr>
          <p:cNvSpPr/>
          <p:nvPr/>
        </p:nvSpPr>
        <p:spPr>
          <a:xfrm>
            <a:off x="3556760" y="4239556"/>
            <a:ext cx="471603" cy="600451"/>
          </a:xfrm>
          <a:custGeom>
            <a:avLst/>
            <a:gdLst>
              <a:gd name="connsiteX0" fmla="*/ 174 w 471603"/>
              <a:gd name="connsiteY0" fmla="*/ 318 h 600451"/>
              <a:gd name="connsiteX1" fmla="*/ 237680 w 471603"/>
              <a:gd name="connsiteY1" fmla="*/ 410016 h 600451"/>
              <a:gd name="connsiteX2" fmla="*/ 101114 w 471603"/>
              <a:gd name="connsiteY2" fmla="*/ 588146 h 600451"/>
              <a:gd name="connsiteX3" fmla="*/ 142678 w 471603"/>
              <a:gd name="connsiteY3" fmla="*/ 540645 h 600451"/>
              <a:gd name="connsiteX4" fmla="*/ 386122 w 471603"/>
              <a:gd name="connsiteY4" fmla="*/ 510956 h 600451"/>
              <a:gd name="connsiteX5" fmla="*/ 469249 w 471603"/>
              <a:gd name="connsiteY5" fmla="*/ 600021 h 600451"/>
              <a:gd name="connsiteX6" fmla="*/ 308932 w 471603"/>
              <a:gd name="connsiteY6" fmla="*/ 546582 h 600451"/>
              <a:gd name="connsiteX7" fmla="*/ 35800 w 471603"/>
              <a:gd name="connsiteY7" fmla="*/ 588146 h 600451"/>
              <a:gd name="connsiteX8" fmla="*/ 196117 w 471603"/>
              <a:gd name="connsiteY8" fmla="*/ 481268 h 600451"/>
              <a:gd name="connsiteX9" fmla="*/ 174 w 471603"/>
              <a:gd name="connsiteY9" fmla="*/ 318 h 60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603" h="600451">
                <a:moveTo>
                  <a:pt x="174" y="318"/>
                </a:moveTo>
                <a:cubicBezTo>
                  <a:pt x="7101" y="-11557"/>
                  <a:pt x="220857" y="312045"/>
                  <a:pt x="237680" y="410016"/>
                </a:cubicBezTo>
                <a:cubicBezTo>
                  <a:pt x="254503" y="507987"/>
                  <a:pt x="116948" y="566374"/>
                  <a:pt x="101114" y="588146"/>
                </a:cubicBezTo>
                <a:cubicBezTo>
                  <a:pt x="85280" y="609918"/>
                  <a:pt x="95177" y="553510"/>
                  <a:pt x="142678" y="540645"/>
                </a:cubicBezTo>
                <a:cubicBezTo>
                  <a:pt x="190179" y="527780"/>
                  <a:pt x="331693" y="501060"/>
                  <a:pt x="386122" y="510956"/>
                </a:cubicBezTo>
                <a:cubicBezTo>
                  <a:pt x="440551" y="520852"/>
                  <a:pt x="482114" y="594083"/>
                  <a:pt x="469249" y="600021"/>
                </a:cubicBezTo>
                <a:cubicBezTo>
                  <a:pt x="456384" y="605959"/>
                  <a:pt x="381173" y="548561"/>
                  <a:pt x="308932" y="546582"/>
                </a:cubicBezTo>
                <a:cubicBezTo>
                  <a:pt x="236691" y="544603"/>
                  <a:pt x="54602" y="599032"/>
                  <a:pt x="35800" y="588146"/>
                </a:cubicBezTo>
                <a:cubicBezTo>
                  <a:pt x="16998" y="577260"/>
                  <a:pt x="197107" y="576270"/>
                  <a:pt x="196117" y="481268"/>
                </a:cubicBezTo>
                <a:cubicBezTo>
                  <a:pt x="195127" y="386266"/>
                  <a:pt x="-6753" y="12193"/>
                  <a:pt x="174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5" name="フリーフォーム 784">
            <a:extLst>
              <a:ext uri="{FF2B5EF4-FFF2-40B4-BE49-F238E27FC236}">
                <a16:creationId xmlns:a16="http://schemas.microsoft.com/office/drawing/2014/main" id="{7C7CAA64-DB8D-B1BA-2B2C-2F95D4E70C36}"/>
              </a:ext>
            </a:extLst>
          </p:cNvPr>
          <p:cNvSpPr/>
          <p:nvPr/>
        </p:nvSpPr>
        <p:spPr>
          <a:xfrm>
            <a:off x="3501652" y="4407400"/>
            <a:ext cx="341724" cy="1133468"/>
          </a:xfrm>
          <a:custGeom>
            <a:avLst/>
            <a:gdLst>
              <a:gd name="connsiteX0" fmla="*/ 13718 w 341724"/>
              <a:gd name="connsiteY0" fmla="*/ 10603 h 1133468"/>
              <a:gd name="connsiteX1" fmla="*/ 84970 w 341724"/>
              <a:gd name="connsiteY1" fmla="*/ 301549 h 1133468"/>
              <a:gd name="connsiteX2" fmla="*/ 322477 w 341724"/>
              <a:gd name="connsiteY2" fmla="*/ 764687 h 1133468"/>
              <a:gd name="connsiteX3" fmla="*/ 239349 w 341724"/>
              <a:gd name="connsiteY3" fmla="*/ 1132822 h 1133468"/>
              <a:gd name="connsiteX4" fmla="*/ 334352 w 341724"/>
              <a:gd name="connsiteY4" fmla="*/ 675622 h 1133468"/>
              <a:gd name="connsiteX5" fmla="*/ 13718 w 341724"/>
              <a:gd name="connsiteY5" fmla="*/ 10603 h 113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724" h="1133468">
                <a:moveTo>
                  <a:pt x="13718" y="10603"/>
                </a:moveTo>
                <a:cubicBezTo>
                  <a:pt x="-27846" y="-51742"/>
                  <a:pt x="33510" y="175868"/>
                  <a:pt x="84970" y="301549"/>
                </a:cubicBezTo>
                <a:cubicBezTo>
                  <a:pt x="136430" y="427230"/>
                  <a:pt x="296747" y="626142"/>
                  <a:pt x="322477" y="764687"/>
                </a:cubicBezTo>
                <a:cubicBezTo>
                  <a:pt x="348207" y="903232"/>
                  <a:pt x="237370" y="1147666"/>
                  <a:pt x="239349" y="1132822"/>
                </a:cubicBezTo>
                <a:cubicBezTo>
                  <a:pt x="241328" y="1117978"/>
                  <a:pt x="373936" y="857710"/>
                  <a:pt x="334352" y="675622"/>
                </a:cubicBezTo>
                <a:cubicBezTo>
                  <a:pt x="294768" y="493534"/>
                  <a:pt x="55282" y="72948"/>
                  <a:pt x="13718" y="10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6" name="フリーフォーム 785">
            <a:extLst>
              <a:ext uri="{FF2B5EF4-FFF2-40B4-BE49-F238E27FC236}">
                <a16:creationId xmlns:a16="http://schemas.microsoft.com/office/drawing/2014/main" id="{9743CDA3-7FEF-1514-75C2-9D8CDDE5C5DB}"/>
              </a:ext>
            </a:extLst>
          </p:cNvPr>
          <p:cNvSpPr/>
          <p:nvPr/>
        </p:nvSpPr>
        <p:spPr>
          <a:xfrm>
            <a:off x="4858260" y="1571499"/>
            <a:ext cx="419842" cy="76492"/>
          </a:xfrm>
          <a:custGeom>
            <a:avLst/>
            <a:gdLst>
              <a:gd name="connsiteX0" fmla="*/ 2822 w 419842"/>
              <a:gd name="connsiteY0" fmla="*/ 73949 h 76492"/>
              <a:gd name="connsiteX1" fmla="*/ 258854 w 419842"/>
              <a:gd name="connsiteY1" fmla="*/ 22742 h 76492"/>
              <a:gd name="connsiteX2" fmla="*/ 152784 w 419842"/>
              <a:gd name="connsiteY2" fmla="*/ 30057 h 76492"/>
              <a:gd name="connsiteX3" fmla="*/ 251539 w 419842"/>
              <a:gd name="connsiteY3" fmla="*/ 15427 h 76492"/>
              <a:gd name="connsiteX4" fmla="*/ 419788 w 419842"/>
              <a:gd name="connsiteY4" fmla="*/ 797 h 76492"/>
              <a:gd name="connsiteX5" fmla="*/ 233251 w 419842"/>
              <a:gd name="connsiteY5" fmla="*/ 41030 h 76492"/>
              <a:gd name="connsiteX6" fmla="*/ 127180 w 419842"/>
              <a:gd name="connsiteY6" fmla="*/ 66633 h 76492"/>
              <a:gd name="connsiteX7" fmla="*/ 2822 w 419842"/>
              <a:gd name="connsiteY7" fmla="*/ 73949 h 7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842" h="76492">
                <a:moveTo>
                  <a:pt x="2822" y="73949"/>
                </a:moveTo>
                <a:cubicBezTo>
                  <a:pt x="24768" y="66634"/>
                  <a:pt x="233861" y="30057"/>
                  <a:pt x="258854" y="22742"/>
                </a:cubicBezTo>
                <a:cubicBezTo>
                  <a:pt x="283847" y="15427"/>
                  <a:pt x="154003" y="31276"/>
                  <a:pt x="152784" y="30057"/>
                </a:cubicBezTo>
                <a:cubicBezTo>
                  <a:pt x="151565" y="28838"/>
                  <a:pt x="207038" y="20304"/>
                  <a:pt x="251539" y="15427"/>
                </a:cubicBezTo>
                <a:cubicBezTo>
                  <a:pt x="296040" y="10550"/>
                  <a:pt x="422836" y="-3470"/>
                  <a:pt x="419788" y="797"/>
                </a:cubicBezTo>
                <a:cubicBezTo>
                  <a:pt x="416740" y="5064"/>
                  <a:pt x="282019" y="30057"/>
                  <a:pt x="233251" y="41030"/>
                </a:cubicBezTo>
                <a:cubicBezTo>
                  <a:pt x="184483" y="52003"/>
                  <a:pt x="161318" y="62366"/>
                  <a:pt x="127180" y="66633"/>
                </a:cubicBezTo>
                <a:cubicBezTo>
                  <a:pt x="93042" y="70900"/>
                  <a:pt x="-19124" y="81264"/>
                  <a:pt x="2822" y="73949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7" name="フリーフォーム 786">
            <a:extLst>
              <a:ext uri="{FF2B5EF4-FFF2-40B4-BE49-F238E27FC236}">
                <a16:creationId xmlns:a16="http://schemas.microsoft.com/office/drawing/2014/main" id="{0D032AE4-CA28-25AA-ACA3-CDDDD8AC9CB1}"/>
              </a:ext>
            </a:extLst>
          </p:cNvPr>
          <p:cNvSpPr/>
          <p:nvPr/>
        </p:nvSpPr>
        <p:spPr>
          <a:xfrm>
            <a:off x="4134063" y="1561124"/>
            <a:ext cx="422113" cy="47783"/>
          </a:xfrm>
          <a:custGeom>
            <a:avLst/>
            <a:gdLst>
              <a:gd name="connsiteX0" fmla="*/ 2814 w 422113"/>
              <a:gd name="connsiteY0" fmla="*/ 33117 h 47783"/>
              <a:gd name="connsiteX1" fmla="*/ 295422 w 422113"/>
              <a:gd name="connsiteY1" fmla="*/ 199 h 47783"/>
              <a:gd name="connsiteX2" fmla="*/ 225928 w 422113"/>
              <a:gd name="connsiteY2" fmla="*/ 18487 h 47783"/>
              <a:gd name="connsiteX3" fmla="*/ 372232 w 422113"/>
              <a:gd name="connsiteY3" fmla="*/ 199 h 47783"/>
              <a:gd name="connsiteX4" fmla="*/ 416123 w 422113"/>
              <a:gd name="connsiteY4" fmla="*/ 14829 h 47783"/>
              <a:gd name="connsiteX5" fmla="*/ 255189 w 422113"/>
              <a:gd name="connsiteY5" fmla="*/ 33117 h 47783"/>
              <a:gd name="connsiteX6" fmla="*/ 152776 w 422113"/>
              <a:gd name="connsiteY6" fmla="*/ 47748 h 47783"/>
              <a:gd name="connsiteX7" fmla="*/ 2814 w 422113"/>
              <a:gd name="connsiteY7" fmla="*/ 33117 h 4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113" h="47783">
                <a:moveTo>
                  <a:pt x="2814" y="33117"/>
                </a:moveTo>
                <a:cubicBezTo>
                  <a:pt x="26588" y="25192"/>
                  <a:pt x="258236" y="2637"/>
                  <a:pt x="295422" y="199"/>
                </a:cubicBezTo>
                <a:cubicBezTo>
                  <a:pt x="332608" y="-2239"/>
                  <a:pt x="213126" y="18487"/>
                  <a:pt x="225928" y="18487"/>
                </a:cubicBezTo>
                <a:cubicBezTo>
                  <a:pt x="238730" y="18487"/>
                  <a:pt x="340533" y="809"/>
                  <a:pt x="372232" y="199"/>
                </a:cubicBezTo>
                <a:cubicBezTo>
                  <a:pt x="403931" y="-411"/>
                  <a:pt x="435630" y="9343"/>
                  <a:pt x="416123" y="14829"/>
                </a:cubicBezTo>
                <a:cubicBezTo>
                  <a:pt x="396616" y="20315"/>
                  <a:pt x="299080" y="27631"/>
                  <a:pt x="255189" y="33117"/>
                </a:cubicBezTo>
                <a:cubicBezTo>
                  <a:pt x="211298" y="38603"/>
                  <a:pt x="193010" y="47138"/>
                  <a:pt x="152776" y="47748"/>
                </a:cubicBezTo>
                <a:cubicBezTo>
                  <a:pt x="112542" y="48358"/>
                  <a:pt x="-20960" y="41042"/>
                  <a:pt x="2814" y="33117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8" name="フリーフォーム 787">
            <a:extLst>
              <a:ext uri="{FF2B5EF4-FFF2-40B4-BE49-F238E27FC236}">
                <a16:creationId xmlns:a16="http://schemas.microsoft.com/office/drawing/2014/main" id="{9A04B723-5A57-8ACD-01C3-9CA048DBFB60}"/>
              </a:ext>
            </a:extLst>
          </p:cNvPr>
          <p:cNvSpPr/>
          <p:nvPr/>
        </p:nvSpPr>
        <p:spPr>
          <a:xfrm>
            <a:off x="2809778" y="3281083"/>
            <a:ext cx="400783" cy="225448"/>
          </a:xfrm>
          <a:custGeom>
            <a:avLst/>
            <a:gdLst>
              <a:gd name="connsiteX0" fmla="*/ 330200 w 400783"/>
              <a:gd name="connsiteY0" fmla="*/ 23 h 225448"/>
              <a:gd name="connsiteX1" fmla="*/ 400050 w 400783"/>
              <a:gd name="connsiteY1" fmla="*/ 92098 h 225448"/>
              <a:gd name="connsiteX2" fmla="*/ 276225 w 400783"/>
              <a:gd name="connsiteY2" fmla="*/ 95273 h 225448"/>
              <a:gd name="connsiteX3" fmla="*/ 165100 w 400783"/>
              <a:gd name="connsiteY3" fmla="*/ 149248 h 225448"/>
              <a:gd name="connsiteX4" fmla="*/ 304800 w 400783"/>
              <a:gd name="connsiteY4" fmla="*/ 117498 h 225448"/>
              <a:gd name="connsiteX5" fmla="*/ 82550 w 400783"/>
              <a:gd name="connsiteY5" fmla="*/ 203223 h 225448"/>
              <a:gd name="connsiteX6" fmla="*/ 0 w 400783"/>
              <a:gd name="connsiteY6" fmla="*/ 225448 h 225448"/>
              <a:gd name="connsiteX7" fmla="*/ 285750 w 400783"/>
              <a:gd name="connsiteY7" fmla="*/ 152423 h 225448"/>
              <a:gd name="connsiteX8" fmla="*/ 384175 w 400783"/>
              <a:gd name="connsiteY8" fmla="*/ 139723 h 225448"/>
              <a:gd name="connsiteX9" fmla="*/ 304800 w 400783"/>
              <a:gd name="connsiteY9" fmla="*/ 127023 h 225448"/>
              <a:gd name="connsiteX10" fmla="*/ 387350 w 400783"/>
              <a:gd name="connsiteY10" fmla="*/ 101623 h 225448"/>
              <a:gd name="connsiteX11" fmla="*/ 330200 w 400783"/>
              <a:gd name="connsiteY11" fmla="*/ 23 h 22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783" h="225448">
                <a:moveTo>
                  <a:pt x="330200" y="23"/>
                </a:moveTo>
                <a:cubicBezTo>
                  <a:pt x="332317" y="-1565"/>
                  <a:pt x="409046" y="76223"/>
                  <a:pt x="400050" y="92098"/>
                </a:cubicBezTo>
                <a:cubicBezTo>
                  <a:pt x="391054" y="107973"/>
                  <a:pt x="315383" y="85748"/>
                  <a:pt x="276225" y="95273"/>
                </a:cubicBezTo>
                <a:cubicBezTo>
                  <a:pt x="237067" y="104798"/>
                  <a:pt x="160338" y="145544"/>
                  <a:pt x="165100" y="149248"/>
                </a:cubicBezTo>
                <a:cubicBezTo>
                  <a:pt x="169862" y="152952"/>
                  <a:pt x="318558" y="108502"/>
                  <a:pt x="304800" y="117498"/>
                </a:cubicBezTo>
                <a:cubicBezTo>
                  <a:pt x="291042" y="126494"/>
                  <a:pt x="133350" y="185231"/>
                  <a:pt x="82550" y="203223"/>
                </a:cubicBezTo>
                <a:cubicBezTo>
                  <a:pt x="31750" y="221215"/>
                  <a:pt x="0" y="225448"/>
                  <a:pt x="0" y="225448"/>
                </a:cubicBezTo>
                <a:lnTo>
                  <a:pt x="285750" y="152423"/>
                </a:lnTo>
                <a:cubicBezTo>
                  <a:pt x="349779" y="138136"/>
                  <a:pt x="381000" y="143956"/>
                  <a:pt x="384175" y="139723"/>
                </a:cubicBezTo>
                <a:cubicBezTo>
                  <a:pt x="387350" y="135490"/>
                  <a:pt x="304271" y="133373"/>
                  <a:pt x="304800" y="127023"/>
                </a:cubicBezTo>
                <a:cubicBezTo>
                  <a:pt x="305329" y="120673"/>
                  <a:pt x="378883" y="119615"/>
                  <a:pt x="387350" y="101623"/>
                </a:cubicBezTo>
                <a:cubicBezTo>
                  <a:pt x="395817" y="83631"/>
                  <a:pt x="328083" y="1611"/>
                  <a:pt x="330200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9" name="フリーフォーム 788">
            <a:extLst>
              <a:ext uri="{FF2B5EF4-FFF2-40B4-BE49-F238E27FC236}">
                <a16:creationId xmlns:a16="http://schemas.microsoft.com/office/drawing/2014/main" id="{AB92D511-1844-325F-4A95-4356AD4E4849}"/>
              </a:ext>
            </a:extLst>
          </p:cNvPr>
          <p:cNvSpPr/>
          <p:nvPr/>
        </p:nvSpPr>
        <p:spPr>
          <a:xfrm>
            <a:off x="2774443" y="3490601"/>
            <a:ext cx="128974" cy="264049"/>
          </a:xfrm>
          <a:custGeom>
            <a:avLst/>
            <a:gdLst>
              <a:gd name="connsiteX0" fmla="*/ 410 w 128974"/>
              <a:gd name="connsiteY0" fmla="*/ 55 h 264049"/>
              <a:gd name="connsiteX1" fmla="*/ 108360 w 128974"/>
              <a:gd name="connsiteY1" fmla="*/ 69905 h 264049"/>
              <a:gd name="connsiteX2" fmla="*/ 127410 w 128974"/>
              <a:gd name="connsiteY2" fmla="*/ 76255 h 264049"/>
              <a:gd name="connsiteX3" fmla="*/ 86135 w 128974"/>
              <a:gd name="connsiteY3" fmla="*/ 82605 h 264049"/>
              <a:gd name="connsiteX4" fmla="*/ 76610 w 128974"/>
              <a:gd name="connsiteY4" fmla="*/ 133405 h 264049"/>
              <a:gd name="connsiteX5" fmla="*/ 73435 w 128974"/>
              <a:gd name="connsiteY5" fmla="*/ 263580 h 264049"/>
              <a:gd name="connsiteX6" fmla="*/ 70260 w 128974"/>
              <a:gd name="connsiteY6" fmla="*/ 82605 h 264049"/>
              <a:gd name="connsiteX7" fmla="*/ 410 w 128974"/>
              <a:gd name="connsiteY7" fmla="*/ 55 h 26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974" h="264049">
                <a:moveTo>
                  <a:pt x="410" y="55"/>
                </a:moveTo>
                <a:cubicBezTo>
                  <a:pt x="6760" y="-2062"/>
                  <a:pt x="87193" y="57205"/>
                  <a:pt x="108360" y="69905"/>
                </a:cubicBezTo>
                <a:cubicBezTo>
                  <a:pt x="129527" y="82605"/>
                  <a:pt x="131114" y="74138"/>
                  <a:pt x="127410" y="76255"/>
                </a:cubicBezTo>
                <a:cubicBezTo>
                  <a:pt x="123706" y="78372"/>
                  <a:pt x="94602" y="73080"/>
                  <a:pt x="86135" y="82605"/>
                </a:cubicBezTo>
                <a:cubicBezTo>
                  <a:pt x="77668" y="92130"/>
                  <a:pt x="78727" y="103243"/>
                  <a:pt x="76610" y="133405"/>
                </a:cubicBezTo>
                <a:cubicBezTo>
                  <a:pt x="74493" y="163567"/>
                  <a:pt x="74493" y="272047"/>
                  <a:pt x="73435" y="263580"/>
                </a:cubicBezTo>
                <a:cubicBezTo>
                  <a:pt x="72377" y="255113"/>
                  <a:pt x="77139" y="123351"/>
                  <a:pt x="70260" y="82605"/>
                </a:cubicBezTo>
                <a:cubicBezTo>
                  <a:pt x="63381" y="41859"/>
                  <a:pt x="-5940" y="2172"/>
                  <a:pt x="410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0" name="フリーフォーム 789">
            <a:extLst>
              <a:ext uri="{FF2B5EF4-FFF2-40B4-BE49-F238E27FC236}">
                <a16:creationId xmlns:a16="http://schemas.microsoft.com/office/drawing/2014/main" id="{35FA9B7A-77CD-A1F3-3FF2-650F872C78D5}"/>
              </a:ext>
            </a:extLst>
          </p:cNvPr>
          <p:cNvSpPr/>
          <p:nvPr/>
        </p:nvSpPr>
        <p:spPr>
          <a:xfrm>
            <a:off x="2914553" y="3502773"/>
            <a:ext cx="310744" cy="94128"/>
          </a:xfrm>
          <a:custGeom>
            <a:avLst/>
            <a:gdLst>
              <a:gd name="connsiteX0" fmla="*/ 0 w 310744"/>
              <a:gd name="connsiteY0" fmla="*/ 35508 h 94128"/>
              <a:gd name="connsiteX1" fmla="*/ 266700 w 310744"/>
              <a:gd name="connsiteY1" fmla="*/ 583 h 94128"/>
              <a:gd name="connsiteX2" fmla="*/ 241300 w 310744"/>
              <a:gd name="connsiteY2" fmla="*/ 19633 h 94128"/>
              <a:gd name="connsiteX3" fmla="*/ 307975 w 310744"/>
              <a:gd name="connsiteY3" fmla="*/ 92658 h 94128"/>
              <a:gd name="connsiteX4" fmla="*/ 279400 w 310744"/>
              <a:gd name="connsiteY4" fmla="*/ 67258 h 94128"/>
              <a:gd name="connsiteX5" fmla="*/ 114300 w 310744"/>
              <a:gd name="connsiteY5" fmla="*/ 51383 h 94128"/>
              <a:gd name="connsiteX6" fmla="*/ 222250 w 310744"/>
              <a:gd name="connsiteY6" fmla="*/ 41858 h 94128"/>
              <a:gd name="connsiteX7" fmla="*/ 133350 w 310744"/>
              <a:gd name="connsiteY7" fmla="*/ 35508 h 94128"/>
              <a:gd name="connsiteX8" fmla="*/ 0 w 310744"/>
              <a:gd name="connsiteY8" fmla="*/ 35508 h 9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44" h="94128">
                <a:moveTo>
                  <a:pt x="0" y="35508"/>
                </a:moveTo>
                <a:cubicBezTo>
                  <a:pt x="113241" y="19368"/>
                  <a:pt x="226483" y="3229"/>
                  <a:pt x="266700" y="583"/>
                </a:cubicBezTo>
                <a:cubicBezTo>
                  <a:pt x="306917" y="-2063"/>
                  <a:pt x="234421" y="4287"/>
                  <a:pt x="241300" y="19633"/>
                </a:cubicBezTo>
                <a:cubicBezTo>
                  <a:pt x="248179" y="34979"/>
                  <a:pt x="301625" y="84721"/>
                  <a:pt x="307975" y="92658"/>
                </a:cubicBezTo>
                <a:cubicBezTo>
                  <a:pt x="314325" y="100595"/>
                  <a:pt x="311679" y="74137"/>
                  <a:pt x="279400" y="67258"/>
                </a:cubicBezTo>
                <a:cubicBezTo>
                  <a:pt x="247121" y="60379"/>
                  <a:pt x="123825" y="55616"/>
                  <a:pt x="114300" y="51383"/>
                </a:cubicBezTo>
                <a:cubicBezTo>
                  <a:pt x="104775" y="47150"/>
                  <a:pt x="219075" y="44504"/>
                  <a:pt x="222250" y="41858"/>
                </a:cubicBezTo>
                <a:cubicBezTo>
                  <a:pt x="225425" y="39212"/>
                  <a:pt x="133350" y="35508"/>
                  <a:pt x="133350" y="35508"/>
                </a:cubicBezTo>
                <a:lnTo>
                  <a:pt x="0" y="355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1" name="フリーフォーム 790">
            <a:extLst>
              <a:ext uri="{FF2B5EF4-FFF2-40B4-BE49-F238E27FC236}">
                <a16:creationId xmlns:a16="http://schemas.microsoft.com/office/drawing/2014/main" id="{11D4E4D0-A411-507B-19CA-0430B14B2E24}"/>
              </a:ext>
            </a:extLst>
          </p:cNvPr>
          <p:cNvSpPr/>
          <p:nvPr/>
        </p:nvSpPr>
        <p:spPr>
          <a:xfrm>
            <a:off x="2568336" y="3515141"/>
            <a:ext cx="245119" cy="270824"/>
          </a:xfrm>
          <a:custGeom>
            <a:avLst/>
            <a:gdLst>
              <a:gd name="connsiteX0" fmla="*/ 193817 w 245119"/>
              <a:gd name="connsiteY0" fmla="*/ 915 h 270824"/>
              <a:gd name="connsiteX1" fmla="*/ 238267 w 245119"/>
              <a:gd name="connsiteY1" fmla="*/ 124740 h 270824"/>
              <a:gd name="connsiteX2" fmla="*/ 235092 w 245119"/>
              <a:gd name="connsiteY2" fmla="*/ 197765 h 270824"/>
              <a:gd name="connsiteX3" fmla="*/ 177942 w 245119"/>
              <a:gd name="connsiteY3" fmla="*/ 229515 h 270824"/>
              <a:gd name="connsiteX4" fmla="*/ 142 w 245119"/>
              <a:gd name="connsiteY4" fmla="*/ 270790 h 270824"/>
              <a:gd name="connsiteX5" fmla="*/ 209692 w 245119"/>
              <a:gd name="connsiteY5" fmla="*/ 235865 h 270824"/>
              <a:gd name="connsiteX6" fmla="*/ 244617 w 245119"/>
              <a:gd name="connsiteY6" fmla="*/ 194590 h 270824"/>
              <a:gd name="connsiteX7" fmla="*/ 193817 w 245119"/>
              <a:gd name="connsiteY7" fmla="*/ 915 h 27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119" h="270824">
                <a:moveTo>
                  <a:pt x="193817" y="915"/>
                </a:moveTo>
                <a:cubicBezTo>
                  <a:pt x="192759" y="-10727"/>
                  <a:pt x="231388" y="91932"/>
                  <a:pt x="238267" y="124740"/>
                </a:cubicBezTo>
                <a:cubicBezTo>
                  <a:pt x="245146" y="157548"/>
                  <a:pt x="245146" y="180303"/>
                  <a:pt x="235092" y="197765"/>
                </a:cubicBezTo>
                <a:cubicBezTo>
                  <a:pt x="225038" y="215227"/>
                  <a:pt x="217100" y="217344"/>
                  <a:pt x="177942" y="229515"/>
                </a:cubicBezTo>
                <a:cubicBezTo>
                  <a:pt x="138784" y="241686"/>
                  <a:pt x="-5149" y="269732"/>
                  <a:pt x="142" y="270790"/>
                </a:cubicBezTo>
                <a:cubicBezTo>
                  <a:pt x="5433" y="271848"/>
                  <a:pt x="168946" y="248565"/>
                  <a:pt x="209692" y="235865"/>
                </a:cubicBezTo>
                <a:cubicBezTo>
                  <a:pt x="250438" y="223165"/>
                  <a:pt x="245146" y="228986"/>
                  <a:pt x="244617" y="194590"/>
                </a:cubicBezTo>
                <a:cubicBezTo>
                  <a:pt x="244088" y="160194"/>
                  <a:pt x="194875" y="12557"/>
                  <a:pt x="193817" y="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2" name="フリーフォーム 791">
            <a:extLst>
              <a:ext uri="{FF2B5EF4-FFF2-40B4-BE49-F238E27FC236}">
                <a16:creationId xmlns:a16="http://schemas.microsoft.com/office/drawing/2014/main" id="{33156959-07B2-407C-4EB3-52BF17BBF767}"/>
              </a:ext>
            </a:extLst>
          </p:cNvPr>
          <p:cNvSpPr/>
          <p:nvPr/>
        </p:nvSpPr>
        <p:spPr>
          <a:xfrm>
            <a:off x="2450765" y="3728777"/>
            <a:ext cx="425688" cy="257404"/>
          </a:xfrm>
          <a:custGeom>
            <a:avLst/>
            <a:gdLst>
              <a:gd name="connsiteX0" fmla="*/ 425688 w 425688"/>
              <a:gd name="connsiteY0" fmla="*/ 4 h 257404"/>
              <a:gd name="connsiteX1" fmla="*/ 216138 w 425688"/>
              <a:gd name="connsiteY1" fmla="*/ 60329 h 257404"/>
              <a:gd name="connsiteX2" fmla="*/ 139938 w 425688"/>
              <a:gd name="connsiteY2" fmla="*/ 98429 h 257404"/>
              <a:gd name="connsiteX3" fmla="*/ 162163 w 425688"/>
              <a:gd name="connsiteY3" fmla="*/ 95254 h 257404"/>
              <a:gd name="connsiteX4" fmla="*/ 143113 w 425688"/>
              <a:gd name="connsiteY4" fmla="*/ 146054 h 257404"/>
              <a:gd name="connsiteX5" fmla="*/ 238 w 425688"/>
              <a:gd name="connsiteY5" fmla="*/ 257179 h 257404"/>
              <a:gd name="connsiteX6" fmla="*/ 181213 w 425688"/>
              <a:gd name="connsiteY6" fmla="*/ 114304 h 257404"/>
              <a:gd name="connsiteX7" fmla="*/ 193913 w 425688"/>
              <a:gd name="connsiteY7" fmla="*/ 98429 h 257404"/>
              <a:gd name="connsiteX8" fmla="*/ 257413 w 425688"/>
              <a:gd name="connsiteY8" fmla="*/ 57154 h 257404"/>
              <a:gd name="connsiteX9" fmla="*/ 225663 w 425688"/>
              <a:gd name="connsiteY9" fmla="*/ 63504 h 257404"/>
              <a:gd name="connsiteX10" fmla="*/ 425688 w 425688"/>
              <a:gd name="connsiteY10" fmla="*/ 4 h 25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5688" h="257404">
                <a:moveTo>
                  <a:pt x="425688" y="4"/>
                </a:moveTo>
                <a:cubicBezTo>
                  <a:pt x="424101" y="-525"/>
                  <a:pt x="263763" y="43925"/>
                  <a:pt x="216138" y="60329"/>
                </a:cubicBezTo>
                <a:cubicBezTo>
                  <a:pt x="168513" y="76733"/>
                  <a:pt x="148934" y="92608"/>
                  <a:pt x="139938" y="98429"/>
                </a:cubicBezTo>
                <a:cubicBezTo>
                  <a:pt x="130942" y="104250"/>
                  <a:pt x="161634" y="87317"/>
                  <a:pt x="162163" y="95254"/>
                </a:cubicBezTo>
                <a:cubicBezTo>
                  <a:pt x="162692" y="103192"/>
                  <a:pt x="170100" y="119067"/>
                  <a:pt x="143113" y="146054"/>
                </a:cubicBezTo>
                <a:cubicBezTo>
                  <a:pt x="116126" y="173041"/>
                  <a:pt x="-6112" y="262471"/>
                  <a:pt x="238" y="257179"/>
                </a:cubicBezTo>
                <a:cubicBezTo>
                  <a:pt x="6588" y="251887"/>
                  <a:pt x="148934" y="140762"/>
                  <a:pt x="181213" y="114304"/>
                </a:cubicBezTo>
                <a:cubicBezTo>
                  <a:pt x="213492" y="87846"/>
                  <a:pt x="181213" y="107954"/>
                  <a:pt x="193913" y="98429"/>
                </a:cubicBezTo>
                <a:cubicBezTo>
                  <a:pt x="206613" y="88904"/>
                  <a:pt x="252121" y="62975"/>
                  <a:pt x="257413" y="57154"/>
                </a:cubicBezTo>
                <a:cubicBezTo>
                  <a:pt x="262705" y="51333"/>
                  <a:pt x="196030" y="73029"/>
                  <a:pt x="225663" y="63504"/>
                </a:cubicBezTo>
                <a:lnTo>
                  <a:pt x="425688" y="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3" name="フリーフォーム 792">
            <a:extLst>
              <a:ext uri="{FF2B5EF4-FFF2-40B4-BE49-F238E27FC236}">
                <a16:creationId xmlns:a16="http://schemas.microsoft.com/office/drawing/2014/main" id="{B4B55C39-C167-AACB-3F42-462522609E0A}"/>
              </a:ext>
            </a:extLst>
          </p:cNvPr>
          <p:cNvSpPr/>
          <p:nvPr/>
        </p:nvSpPr>
        <p:spPr>
          <a:xfrm>
            <a:off x="2163108" y="3802482"/>
            <a:ext cx="487929" cy="545655"/>
          </a:xfrm>
          <a:custGeom>
            <a:avLst/>
            <a:gdLst>
              <a:gd name="connsiteX0" fmla="*/ 354570 w 487929"/>
              <a:gd name="connsiteY0" fmla="*/ 27899 h 545655"/>
              <a:gd name="connsiteX1" fmla="*/ 414895 w 487929"/>
              <a:gd name="connsiteY1" fmla="*/ 46949 h 545655"/>
              <a:gd name="connsiteX2" fmla="*/ 214870 w 487929"/>
              <a:gd name="connsiteY2" fmla="*/ 173949 h 545655"/>
              <a:gd name="connsiteX3" fmla="*/ 252970 w 487929"/>
              <a:gd name="connsiteY3" fmla="*/ 154899 h 545655"/>
              <a:gd name="connsiteX4" fmla="*/ 151370 w 487929"/>
              <a:gd name="connsiteY4" fmla="*/ 243799 h 545655"/>
              <a:gd name="connsiteX5" fmla="*/ 113270 w 487929"/>
              <a:gd name="connsiteY5" fmla="*/ 319999 h 545655"/>
              <a:gd name="connsiteX6" fmla="*/ 84695 w 487929"/>
              <a:gd name="connsiteY6" fmla="*/ 351749 h 545655"/>
              <a:gd name="connsiteX7" fmla="*/ 5320 w 487929"/>
              <a:gd name="connsiteY7" fmla="*/ 434299 h 545655"/>
              <a:gd name="connsiteX8" fmla="*/ 8495 w 487929"/>
              <a:gd name="connsiteY8" fmla="*/ 545424 h 545655"/>
              <a:gd name="connsiteX9" fmla="*/ 14845 w 487929"/>
              <a:gd name="connsiteY9" fmla="*/ 456524 h 545655"/>
              <a:gd name="connsiteX10" fmla="*/ 189470 w 487929"/>
              <a:gd name="connsiteY10" fmla="*/ 237449 h 545655"/>
              <a:gd name="connsiteX11" fmla="*/ 227570 w 487929"/>
              <a:gd name="connsiteY11" fmla="*/ 215224 h 545655"/>
              <a:gd name="connsiteX12" fmla="*/ 395845 w 487929"/>
              <a:gd name="connsiteY12" fmla="*/ 100924 h 545655"/>
              <a:gd name="connsiteX13" fmla="*/ 386320 w 487929"/>
              <a:gd name="connsiteY13" fmla="*/ 97749 h 545655"/>
              <a:gd name="connsiteX14" fmla="*/ 487920 w 487929"/>
              <a:gd name="connsiteY14" fmla="*/ 2499 h 545655"/>
              <a:gd name="connsiteX15" fmla="*/ 354570 w 487929"/>
              <a:gd name="connsiteY15" fmla="*/ 27899 h 54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7929" h="545655">
                <a:moveTo>
                  <a:pt x="354570" y="27899"/>
                </a:moveTo>
                <a:cubicBezTo>
                  <a:pt x="342399" y="35307"/>
                  <a:pt x="438178" y="22607"/>
                  <a:pt x="414895" y="46949"/>
                </a:cubicBezTo>
                <a:cubicBezTo>
                  <a:pt x="391612" y="71291"/>
                  <a:pt x="241857" y="155957"/>
                  <a:pt x="214870" y="173949"/>
                </a:cubicBezTo>
                <a:cubicBezTo>
                  <a:pt x="187883" y="191941"/>
                  <a:pt x="263553" y="143257"/>
                  <a:pt x="252970" y="154899"/>
                </a:cubicBezTo>
                <a:cubicBezTo>
                  <a:pt x="242387" y="166541"/>
                  <a:pt x="174653" y="216282"/>
                  <a:pt x="151370" y="243799"/>
                </a:cubicBezTo>
                <a:cubicBezTo>
                  <a:pt x="128087" y="271316"/>
                  <a:pt x="124382" y="302008"/>
                  <a:pt x="113270" y="319999"/>
                </a:cubicBezTo>
                <a:cubicBezTo>
                  <a:pt x="102158" y="337990"/>
                  <a:pt x="102687" y="332699"/>
                  <a:pt x="84695" y="351749"/>
                </a:cubicBezTo>
                <a:cubicBezTo>
                  <a:pt x="66703" y="370799"/>
                  <a:pt x="18020" y="402020"/>
                  <a:pt x="5320" y="434299"/>
                </a:cubicBezTo>
                <a:cubicBezTo>
                  <a:pt x="-7380" y="466578"/>
                  <a:pt x="6908" y="541720"/>
                  <a:pt x="8495" y="545424"/>
                </a:cubicBezTo>
                <a:cubicBezTo>
                  <a:pt x="10082" y="549128"/>
                  <a:pt x="-15317" y="507853"/>
                  <a:pt x="14845" y="456524"/>
                </a:cubicBezTo>
                <a:cubicBezTo>
                  <a:pt x="45007" y="405195"/>
                  <a:pt x="154016" y="277665"/>
                  <a:pt x="189470" y="237449"/>
                </a:cubicBezTo>
                <a:cubicBezTo>
                  <a:pt x="224924" y="197233"/>
                  <a:pt x="193174" y="237978"/>
                  <a:pt x="227570" y="215224"/>
                </a:cubicBezTo>
                <a:cubicBezTo>
                  <a:pt x="261966" y="192470"/>
                  <a:pt x="369387" y="120503"/>
                  <a:pt x="395845" y="100924"/>
                </a:cubicBezTo>
                <a:cubicBezTo>
                  <a:pt x="422303" y="81345"/>
                  <a:pt x="370974" y="114153"/>
                  <a:pt x="386320" y="97749"/>
                </a:cubicBezTo>
                <a:cubicBezTo>
                  <a:pt x="401666" y="81345"/>
                  <a:pt x="488978" y="13611"/>
                  <a:pt x="487920" y="2499"/>
                </a:cubicBezTo>
                <a:cubicBezTo>
                  <a:pt x="486862" y="-8613"/>
                  <a:pt x="366741" y="20491"/>
                  <a:pt x="354570" y="27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4" name="フリーフォーム 793">
            <a:extLst>
              <a:ext uri="{FF2B5EF4-FFF2-40B4-BE49-F238E27FC236}">
                <a16:creationId xmlns:a16="http://schemas.microsoft.com/office/drawing/2014/main" id="{9F6C222B-3EDC-EA4F-459A-1A3D5BD8CE66}"/>
              </a:ext>
            </a:extLst>
          </p:cNvPr>
          <p:cNvSpPr/>
          <p:nvPr/>
        </p:nvSpPr>
        <p:spPr>
          <a:xfrm>
            <a:off x="2911377" y="3664909"/>
            <a:ext cx="321735" cy="540855"/>
          </a:xfrm>
          <a:custGeom>
            <a:avLst/>
            <a:gdLst>
              <a:gd name="connsiteX0" fmla="*/ 1 w 321735"/>
              <a:gd name="connsiteY0" fmla="*/ 372 h 540855"/>
              <a:gd name="connsiteX1" fmla="*/ 209551 w 321735"/>
              <a:gd name="connsiteY1" fmla="*/ 89272 h 540855"/>
              <a:gd name="connsiteX2" fmla="*/ 190501 w 321735"/>
              <a:gd name="connsiteY2" fmla="*/ 111497 h 540855"/>
              <a:gd name="connsiteX3" fmla="*/ 234951 w 321735"/>
              <a:gd name="connsiteY3" fmla="*/ 162297 h 540855"/>
              <a:gd name="connsiteX4" fmla="*/ 174626 w 321735"/>
              <a:gd name="connsiteY4" fmla="*/ 248022 h 540855"/>
              <a:gd name="connsiteX5" fmla="*/ 317501 w 321735"/>
              <a:gd name="connsiteY5" fmla="*/ 282947 h 540855"/>
              <a:gd name="connsiteX6" fmla="*/ 279401 w 321735"/>
              <a:gd name="connsiteY6" fmla="*/ 314697 h 540855"/>
              <a:gd name="connsiteX7" fmla="*/ 231776 w 321735"/>
              <a:gd name="connsiteY7" fmla="*/ 327397 h 540855"/>
              <a:gd name="connsiteX8" fmla="*/ 225426 w 321735"/>
              <a:gd name="connsiteY8" fmla="*/ 340097 h 540855"/>
              <a:gd name="connsiteX9" fmla="*/ 190501 w 321735"/>
              <a:gd name="connsiteY9" fmla="*/ 448047 h 540855"/>
              <a:gd name="connsiteX10" fmla="*/ 193676 w 321735"/>
              <a:gd name="connsiteY10" fmla="*/ 400422 h 540855"/>
              <a:gd name="connsiteX11" fmla="*/ 238126 w 321735"/>
              <a:gd name="connsiteY11" fmla="*/ 540122 h 540855"/>
              <a:gd name="connsiteX12" fmla="*/ 193676 w 321735"/>
              <a:gd name="connsiteY12" fmla="*/ 448047 h 540855"/>
              <a:gd name="connsiteX13" fmla="*/ 257176 w 321735"/>
              <a:gd name="connsiteY13" fmla="*/ 289297 h 540855"/>
              <a:gd name="connsiteX14" fmla="*/ 203201 w 321735"/>
              <a:gd name="connsiteY14" fmla="*/ 238497 h 540855"/>
              <a:gd name="connsiteX15" fmla="*/ 206376 w 321735"/>
              <a:gd name="connsiteY15" fmla="*/ 127372 h 540855"/>
              <a:gd name="connsiteX16" fmla="*/ 1 w 321735"/>
              <a:gd name="connsiteY16" fmla="*/ 372 h 54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1735" h="540855">
                <a:moveTo>
                  <a:pt x="1" y="372"/>
                </a:moveTo>
                <a:cubicBezTo>
                  <a:pt x="530" y="-5978"/>
                  <a:pt x="177801" y="70751"/>
                  <a:pt x="209551" y="89272"/>
                </a:cubicBezTo>
                <a:cubicBezTo>
                  <a:pt x="241301" y="107793"/>
                  <a:pt x="186268" y="99326"/>
                  <a:pt x="190501" y="111497"/>
                </a:cubicBezTo>
                <a:cubicBezTo>
                  <a:pt x="194734" y="123668"/>
                  <a:pt x="237597" y="139543"/>
                  <a:pt x="234951" y="162297"/>
                </a:cubicBezTo>
                <a:cubicBezTo>
                  <a:pt x="232305" y="185051"/>
                  <a:pt x="160868" y="227914"/>
                  <a:pt x="174626" y="248022"/>
                </a:cubicBezTo>
                <a:cubicBezTo>
                  <a:pt x="188384" y="268130"/>
                  <a:pt x="300039" y="271835"/>
                  <a:pt x="317501" y="282947"/>
                </a:cubicBezTo>
                <a:cubicBezTo>
                  <a:pt x="334963" y="294059"/>
                  <a:pt x="293688" y="307289"/>
                  <a:pt x="279401" y="314697"/>
                </a:cubicBezTo>
                <a:cubicBezTo>
                  <a:pt x="265114" y="322105"/>
                  <a:pt x="240772" y="323164"/>
                  <a:pt x="231776" y="327397"/>
                </a:cubicBezTo>
                <a:cubicBezTo>
                  <a:pt x="222780" y="331630"/>
                  <a:pt x="232305" y="319989"/>
                  <a:pt x="225426" y="340097"/>
                </a:cubicBezTo>
                <a:cubicBezTo>
                  <a:pt x="218547" y="360205"/>
                  <a:pt x="195793" y="437993"/>
                  <a:pt x="190501" y="448047"/>
                </a:cubicBezTo>
                <a:cubicBezTo>
                  <a:pt x="185209" y="458101"/>
                  <a:pt x="185739" y="385076"/>
                  <a:pt x="193676" y="400422"/>
                </a:cubicBezTo>
                <a:cubicBezTo>
                  <a:pt x="201613" y="415768"/>
                  <a:pt x="238126" y="532185"/>
                  <a:pt x="238126" y="540122"/>
                </a:cubicBezTo>
                <a:cubicBezTo>
                  <a:pt x="238126" y="548059"/>
                  <a:pt x="190501" y="489851"/>
                  <a:pt x="193676" y="448047"/>
                </a:cubicBezTo>
                <a:cubicBezTo>
                  <a:pt x="196851" y="406243"/>
                  <a:pt x="255588" y="324222"/>
                  <a:pt x="257176" y="289297"/>
                </a:cubicBezTo>
                <a:cubicBezTo>
                  <a:pt x="258764" y="254372"/>
                  <a:pt x="211668" y="265485"/>
                  <a:pt x="203201" y="238497"/>
                </a:cubicBezTo>
                <a:cubicBezTo>
                  <a:pt x="194734" y="211509"/>
                  <a:pt x="238126" y="162826"/>
                  <a:pt x="206376" y="127372"/>
                </a:cubicBezTo>
                <a:cubicBezTo>
                  <a:pt x="174626" y="91918"/>
                  <a:pt x="-528" y="6722"/>
                  <a:pt x="1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5" name="フリーフォーム 794">
            <a:extLst>
              <a:ext uri="{FF2B5EF4-FFF2-40B4-BE49-F238E27FC236}">
                <a16:creationId xmlns:a16="http://schemas.microsoft.com/office/drawing/2014/main" id="{A933FC11-415E-C652-A758-DD1EBC44C010}"/>
              </a:ext>
            </a:extLst>
          </p:cNvPr>
          <p:cNvSpPr/>
          <p:nvPr/>
        </p:nvSpPr>
        <p:spPr>
          <a:xfrm>
            <a:off x="2714526" y="3755177"/>
            <a:ext cx="314573" cy="656237"/>
          </a:xfrm>
          <a:custGeom>
            <a:avLst/>
            <a:gdLst>
              <a:gd name="connsiteX0" fmla="*/ 314327 w 314573"/>
              <a:gd name="connsiteY0" fmla="*/ 5354 h 656237"/>
              <a:gd name="connsiteX1" fmla="*/ 276227 w 314573"/>
              <a:gd name="connsiteY1" fmla="*/ 103779 h 656237"/>
              <a:gd name="connsiteX2" fmla="*/ 298452 w 314573"/>
              <a:gd name="connsiteY2" fmla="*/ 462554 h 656237"/>
              <a:gd name="connsiteX3" fmla="*/ 254002 w 314573"/>
              <a:gd name="connsiteY3" fmla="*/ 300629 h 656237"/>
              <a:gd name="connsiteX4" fmla="*/ 250827 w 314573"/>
              <a:gd name="connsiteY4" fmla="*/ 494304 h 656237"/>
              <a:gd name="connsiteX5" fmla="*/ 225427 w 314573"/>
              <a:gd name="connsiteY5" fmla="*/ 405404 h 656237"/>
              <a:gd name="connsiteX6" fmla="*/ 215902 w 314573"/>
              <a:gd name="connsiteY6" fmla="*/ 408579 h 656237"/>
              <a:gd name="connsiteX7" fmla="*/ 139702 w 314573"/>
              <a:gd name="connsiteY7" fmla="*/ 214904 h 656237"/>
              <a:gd name="connsiteX8" fmla="*/ 2 w 314573"/>
              <a:gd name="connsiteY8" fmla="*/ 656229 h 656237"/>
              <a:gd name="connsiteX9" fmla="*/ 142877 w 314573"/>
              <a:gd name="connsiteY9" fmla="*/ 202204 h 656237"/>
              <a:gd name="connsiteX10" fmla="*/ 187327 w 314573"/>
              <a:gd name="connsiteY10" fmla="*/ 414929 h 656237"/>
              <a:gd name="connsiteX11" fmla="*/ 212727 w 314573"/>
              <a:gd name="connsiteY11" fmla="*/ 319679 h 656237"/>
              <a:gd name="connsiteX12" fmla="*/ 222252 w 314573"/>
              <a:gd name="connsiteY12" fmla="*/ 313329 h 656237"/>
              <a:gd name="connsiteX13" fmla="*/ 257177 w 314573"/>
              <a:gd name="connsiteY13" fmla="*/ 294279 h 656237"/>
              <a:gd name="connsiteX14" fmla="*/ 257177 w 314573"/>
              <a:gd name="connsiteY14" fmla="*/ 284754 h 656237"/>
              <a:gd name="connsiteX15" fmla="*/ 254002 w 314573"/>
              <a:gd name="connsiteY15" fmla="*/ 230779 h 656237"/>
              <a:gd name="connsiteX16" fmla="*/ 314327 w 314573"/>
              <a:gd name="connsiteY16" fmla="*/ 5354 h 65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4573" h="656237">
                <a:moveTo>
                  <a:pt x="314327" y="5354"/>
                </a:moveTo>
                <a:cubicBezTo>
                  <a:pt x="318031" y="-15813"/>
                  <a:pt x="278873" y="27579"/>
                  <a:pt x="276227" y="103779"/>
                </a:cubicBezTo>
                <a:cubicBezTo>
                  <a:pt x="273581" y="179979"/>
                  <a:pt x="302156" y="429746"/>
                  <a:pt x="298452" y="462554"/>
                </a:cubicBezTo>
                <a:cubicBezTo>
                  <a:pt x="294748" y="495362"/>
                  <a:pt x="261939" y="295337"/>
                  <a:pt x="254002" y="300629"/>
                </a:cubicBezTo>
                <a:cubicBezTo>
                  <a:pt x="246065" y="305921"/>
                  <a:pt x="255590" y="476841"/>
                  <a:pt x="250827" y="494304"/>
                </a:cubicBezTo>
                <a:cubicBezTo>
                  <a:pt x="246064" y="511767"/>
                  <a:pt x="231248" y="419691"/>
                  <a:pt x="225427" y="405404"/>
                </a:cubicBezTo>
                <a:cubicBezTo>
                  <a:pt x="219606" y="391117"/>
                  <a:pt x="230189" y="440329"/>
                  <a:pt x="215902" y="408579"/>
                </a:cubicBezTo>
                <a:cubicBezTo>
                  <a:pt x="201614" y="376829"/>
                  <a:pt x="175685" y="173629"/>
                  <a:pt x="139702" y="214904"/>
                </a:cubicBezTo>
                <a:cubicBezTo>
                  <a:pt x="103719" y="256179"/>
                  <a:pt x="-527" y="658346"/>
                  <a:pt x="2" y="656229"/>
                </a:cubicBezTo>
                <a:cubicBezTo>
                  <a:pt x="531" y="654112"/>
                  <a:pt x="111656" y="242421"/>
                  <a:pt x="142877" y="202204"/>
                </a:cubicBezTo>
                <a:cubicBezTo>
                  <a:pt x="174098" y="161987"/>
                  <a:pt x="175685" y="395350"/>
                  <a:pt x="187327" y="414929"/>
                </a:cubicBezTo>
                <a:cubicBezTo>
                  <a:pt x="198969" y="434508"/>
                  <a:pt x="206906" y="336612"/>
                  <a:pt x="212727" y="319679"/>
                </a:cubicBezTo>
                <a:cubicBezTo>
                  <a:pt x="218548" y="302746"/>
                  <a:pt x="214844" y="317562"/>
                  <a:pt x="222252" y="313329"/>
                </a:cubicBezTo>
                <a:cubicBezTo>
                  <a:pt x="229660" y="309096"/>
                  <a:pt x="251356" y="299041"/>
                  <a:pt x="257177" y="294279"/>
                </a:cubicBezTo>
                <a:cubicBezTo>
                  <a:pt x="262998" y="289517"/>
                  <a:pt x="257706" y="295337"/>
                  <a:pt x="257177" y="284754"/>
                </a:cubicBezTo>
                <a:cubicBezTo>
                  <a:pt x="256648" y="274171"/>
                  <a:pt x="243948" y="271525"/>
                  <a:pt x="254002" y="230779"/>
                </a:cubicBezTo>
                <a:cubicBezTo>
                  <a:pt x="264056" y="190033"/>
                  <a:pt x="310623" y="26521"/>
                  <a:pt x="314327" y="5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6" name="フリーフォーム 795">
            <a:extLst>
              <a:ext uri="{FF2B5EF4-FFF2-40B4-BE49-F238E27FC236}">
                <a16:creationId xmlns:a16="http://schemas.microsoft.com/office/drawing/2014/main" id="{267984CA-585D-D0E4-EF96-B80D8560A193}"/>
              </a:ext>
            </a:extLst>
          </p:cNvPr>
          <p:cNvSpPr/>
          <p:nvPr/>
        </p:nvSpPr>
        <p:spPr>
          <a:xfrm>
            <a:off x="2371089" y="4138316"/>
            <a:ext cx="201058" cy="1080352"/>
          </a:xfrm>
          <a:custGeom>
            <a:avLst/>
            <a:gdLst>
              <a:gd name="connsiteX0" fmla="*/ 200564 w 201058"/>
              <a:gd name="connsiteY0" fmla="*/ 40 h 1080352"/>
              <a:gd name="connsiteX1" fmla="*/ 67214 w 201058"/>
              <a:gd name="connsiteY1" fmla="*/ 171490 h 1080352"/>
              <a:gd name="connsiteX2" fmla="*/ 44989 w 201058"/>
              <a:gd name="connsiteY2" fmla="*/ 644565 h 1080352"/>
              <a:gd name="connsiteX3" fmla="*/ 44989 w 201058"/>
              <a:gd name="connsiteY3" fmla="*/ 492165 h 1080352"/>
              <a:gd name="connsiteX4" fmla="*/ 149764 w 201058"/>
              <a:gd name="connsiteY4" fmla="*/ 1076365 h 1080352"/>
              <a:gd name="connsiteX5" fmla="*/ 92614 w 201058"/>
              <a:gd name="connsiteY5" fmla="*/ 723940 h 1080352"/>
              <a:gd name="connsiteX6" fmla="*/ 3714 w 201058"/>
              <a:gd name="connsiteY6" fmla="*/ 238165 h 1080352"/>
              <a:gd name="connsiteX7" fmla="*/ 16414 w 201058"/>
              <a:gd name="connsiteY7" fmla="*/ 215940 h 1080352"/>
              <a:gd name="connsiteX8" fmla="*/ 13239 w 201058"/>
              <a:gd name="connsiteY8" fmla="*/ 155615 h 1080352"/>
              <a:gd name="connsiteX9" fmla="*/ 200564 w 201058"/>
              <a:gd name="connsiteY9" fmla="*/ 40 h 108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058" h="1080352">
                <a:moveTo>
                  <a:pt x="200564" y="40"/>
                </a:moveTo>
                <a:cubicBezTo>
                  <a:pt x="209560" y="2686"/>
                  <a:pt x="93143" y="64069"/>
                  <a:pt x="67214" y="171490"/>
                </a:cubicBezTo>
                <a:cubicBezTo>
                  <a:pt x="41285" y="278911"/>
                  <a:pt x="48693" y="591119"/>
                  <a:pt x="44989" y="644565"/>
                </a:cubicBezTo>
                <a:cubicBezTo>
                  <a:pt x="41285" y="698011"/>
                  <a:pt x="27527" y="420198"/>
                  <a:pt x="44989" y="492165"/>
                </a:cubicBezTo>
                <a:cubicBezTo>
                  <a:pt x="62451" y="564132"/>
                  <a:pt x="141826" y="1037736"/>
                  <a:pt x="149764" y="1076365"/>
                </a:cubicBezTo>
                <a:cubicBezTo>
                  <a:pt x="157701" y="1114994"/>
                  <a:pt x="116956" y="863640"/>
                  <a:pt x="92614" y="723940"/>
                </a:cubicBezTo>
                <a:cubicBezTo>
                  <a:pt x="68272" y="584240"/>
                  <a:pt x="16414" y="322832"/>
                  <a:pt x="3714" y="238165"/>
                </a:cubicBezTo>
                <a:cubicBezTo>
                  <a:pt x="-8986" y="153498"/>
                  <a:pt x="14827" y="229698"/>
                  <a:pt x="16414" y="215940"/>
                </a:cubicBezTo>
                <a:cubicBezTo>
                  <a:pt x="18001" y="202182"/>
                  <a:pt x="-17453" y="186836"/>
                  <a:pt x="13239" y="155615"/>
                </a:cubicBezTo>
                <a:cubicBezTo>
                  <a:pt x="43931" y="124394"/>
                  <a:pt x="191568" y="-2606"/>
                  <a:pt x="200564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7" name="フリーフォーム 796">
            <a:extLst>
              <a:ext uri="{FF2B5EF4-FFF2-40B4-BE49-F238E27FC236}">
                <a16:creationId xmlns:a16="http://schemas.microsoft.com/office/drawing/2014/main" id="{16C30ADB-2751-1A49-C25C-33A520800EA2}"/>
              </a:ext>
            </a:extLst>
          </p:cNvPr>
          <p:cNvSpPr/>
          <p:nvPr/>
        </p:nvSpPr>
        <p:spPr>
          <a:xfrm>
            <a:off x="2701478" y="4348737"/>
            <a:ext cx="114662" cy="1102690"/>
          </a:xfrm>
          <a:custGeom>
            <a:avLst/>
            <a:gdLst>
              <a:gd name="connsiteX0" fmla="*/ 105125 w 114662"/>
              <a:gd name="connsiteY0" fmla="*/ 8694 h 1102690"/>
              <a:gd name="connsiteX1" fmla="*/ 108300 w 114662"/>
              <a:gd name="connsiteY1" fmla="*/ 294444 h 1102690"/>
              <a:gd name="connsiteX2" fmla="*/ 76550 w 114662"/>
              <a:gd name="connsiteY2" fmla="*/ 380169 h 1102690"/>
              <a:gd name="connsiteX3" fmla="*/ 114650 w 114662"/>
              <a:gd name="connsiteY3" fmla="*/ 704019 h 1102690"/>
              <a:gd name="connsiteX4" fmla="*/ 79725 w 114662"/>
              <a:gd name="connsiteY4" fmla="*/ 523044 h 1102690"/>
              <a:gd name="connsiteX5" fmla="*/ 3525 w 114662"/>
              <a:gd name="connsiteY5" fmla="*/ 1097719 h 1102690"/>
              <a:gd name="connsiteX6" fmla="*/ 32100 w 114662"/>
              <a:gd name="connsiteY6" fmla="*/ 764344 h 1102690"/>
              <a:gd name="connsiteX7" fmla="*/ 350 w 114662"/>
              <a:gd name="connsiteY7" fmla="*/ 129344 h 1102690"/>
              <a:gd name="connsiteX8" fmla="*/ 57500 w 114662"/>
              <a:gd name="connsiteY8" fmla="*/ 300794 h 1102690"/>
              <a:gd name="connsiteX9" fmla="*/ 82900 w 114662"/>
              <a:gd name="connsiteY9" fmla="*/ 91244 h 1102690"/>
              <a:gd name="connsiteX10" fmla="*/ 105125 w 114662"/>
              <a:gd name="connsiteY10" fmla="*/ 8694 h 110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662" h="1102690">
                <a:moveTo>
                  <a:pt x="105125" y="8694"/>
                </a:moveTo>
                <a:cubicBezTo>
                  <a:pt x="109358" y="42561"/>
                  <a:pt x="113063" y="232532"/>
                  <a:pt x="108300" y="294444"/>
                </a:cubicBezTo>
                <a:cubicBezTo>
                  <a:pt x="103537" y="356357"/>
                  <a:pt x="75492" y="311907"/>
                  <a:pt x="76550" y="380169"/>
                </a:cubicBezTo>
                <a:cubicBezTo>
                  <a:pt x="77608" y="448431"/>
                  <a:pt x="114121" y="680207"/>
                  <a:pt x="114650" y="704019"/>
                </a:cubicBezTo>
                <a:cubicBezTo>
                  <a:pt x="115179" y="727831"/>
                  <a:pt x="98246" y="457427"/>
                  <a:pt x="79725" y="523044"/>
                </a:cubicBezTo>
                <a:cubicBezTo>
                  <a:pt x="61204" y="588661"/>
                  <a:pt x="11463" y="1057502"/>
                  <a:pt x="3525" y="1097719"/>
                </a:cubicBezTo>
                <a:cubicBezTo>
                  <a:pt x="-4413" y="1137936"/>
                  <a:pt x="32629" y="925740"/>
                  <a:pt x="32100" y="764344"/>
                </a:cubicBezTo>
                <a:cubicBezTo>
                  <a:pt x="31571" y="602948"/>
                  <a:pt x="-3883" y="206602"/>
                  <a:pt x="350" y="129344"/>
                </a:cubicBezTo>
                <a:cubicBezTo>
                  <a:pt x="4583" y="52086"/>
                  <a:pt x="43742" y="307144"/>
                  <a:pt x="57500" y="300794"/>
                </a:cubicBezTo>
                <a:cubicBezTo>
                  <a:pt x="71258" y="294444"/>
                  <a:pt x="76021" y="134636"/>
                  <a:pt x="82900" y="91244"/>
                </a:cubicBezTo>
                <a:cubicBezTo>
                  <a:pt x="89779" y="47852"/>
                  <a:pt x="100892" y="-25173"/>
                  <a:pt x="105125" y="8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8" name="フリーフォーム 797">
            <a:extLst>
              <a:ext uri="{FF2B5EF4-FFF2-40B4-BE49-F238E27FC236}">
                <a16:creationId xmlns:a16="http://schemas.microsoft.com/office/drawing/2014/main" id="{0D3A341C-700D-1079-97D0-D1146F676EDE}"/>
              </a:ext>
            </a:extLst>
          </p:cNvPr>
          <p:cNvSpPr/>
          <p:nvPr/>
        </p:nvSpPr>
        <p:spPr>
          <a:xfrm>
            <a:off x="2800206" y="4281194"/>
            <a:ext cx="152583" cy="936662"/>
          </a:xfrm>
          <a:custGeom>
            <a:avLst/>
            <a:gdLst>
              <a:gd name="connsiteX0" fmla="*/ 133397 w 152583"/>
              <a:gd name="connsiteY0" fmla="*/ 37 h 936662"/>
              <a:gd name="connsiteX1" fmla="*/ 92122 w 152583"/>
              <a:gd name="connsiteY1" fmla="*/ 152437 h 936662"/>
              <a:gd name="connsiteX2" fmla="*/ 152447 w 152583"/>
              <a:gd name="connsiteY2" fmla="*/ 400087 h 936662"/>
              <a:gd name="connsiteX3" fmla="*/ 107997 w 152583"/>
              <a:gd name="connsiteY3" fmla="*/ 308012 h 936662"/>
              <a:gd name="connsiteX4" fmla="*/ 88947 w 152583"/>
              <a:gd name="connsiteY4" fmla="*/ 596937 h 936662"/>
              <a:gd name="connsiteX5" fmla="*/ 95297 w 152583"/>
              <a:gd name="connsiteY5" fmla="*/ 485812 h 936662"/>
              <a:gd name="connsiteX6" fmla="*/ 47 w 152583"/>
              <a:gd name="connsiteY6" fmla="*/ 936662 h 936662"/>
              <a:gd name="connsiteX7" fmla="*/ 82597 w 152583"/>
              <a:gd name="connsiteY7" fmla="*/ 485812 h 936662"/>
              <a:gd name="connsiteX8" fmla="*/ 88947 w 152583"/>
              <a:gd name="connsiteY8" fmla="*/ 222287 h 936662"/>
              <a:gd name="connsiteX9" fmla="*/ 73072 w 152583"/>
              <a:gd name="connsiteY9" fmla="*/ 165137 h 936662"/>
              <a:gd name="connsiteX10" fmla="*/ 133397 w 152583"/>
              <a:gd name="connsiteY10" fmla="*/ 37 h 93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583" h="936662">
                <a:moveTo>
                  <a:pt x="133397" y="37"/>
                </a:moveTo>
                <a:cubicBezTo>
                  <a:pt x="136572" y="-2080"/>
                  <a:pt x="88947" y="85762"/>
                  <a:pt x="92122" y="152437"/>
                </a:cubicBezTo>
                <a:cubicBezTo>
                  <a:pt x="95297" y="219112"/>
                  <a:pt x="149801" y="374158"/>
                  <a:pt x="152447" y="400087"/>
                </a:cubicBezTo>
                <a:cubicBezTo>
                  <a:pt x="155093" y="426016"/>
                  <a:pt x="118580" y="275204"/>
                  <a:pt x="107997" y="308012"/>
                </a:cubicBezTo>
                <a:cubicBezTo>
                  <a:pt x="97414" y="340820"/>
                  <a:pt x="91064" y="567304"/>
                  <a:pt x="88947" y="596937"/>
                </a:cubicBezTo>
                <a:cubicBezTo>
                  <a:pt x="86830" y="626570"/>
                  <a:pt x="110114" y="429191"/>
                  <a:pt x="95297" y="485812"/>
                </a:cubicBezTo>
                <a:cubicBezTo>
                  <a:pt x="80480" y="542433"/>
                  <a:pt x="2164" y="936662"/>
                  <a:pt x="47" y="936662"/>
                </a:cubicBezTo>
                <a:cubicBezTo>
                  <a:pt x="-2070" y="936662"/>
                  <a:pt x="67780" y="604874"/>
                  <a:pt x="82597" y="485812"/>
                </a:cubicBezTo>
                <a:cubicBezTo>
                  <a:pt x="97414" y="366750"/>
                  <a:pt x="90534" y="275733"/>
                  <a:pt x="88947" y="222287"/>
                </a:cubicBezTo>
                <a:cubicBezTo>
                  <a:pt x="87360" y="168841"/>
                  <a:pt x="69368" y="200591"/>
                  <a:pt x="73072" y="165137"/>
                </a:cubicBezTo>
                <a:cubicBezTo>
                  <a:pt x="76776" y="129683"/>
                  <a:pt x="130222" y="2154"/>
                  <a:pt x="133397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9" name="フリーフォーム 798">
            <a:extLst>
              <a:ext uri="{FF2B5EF4-FFF2-40B4-BE49-F238E27FC236}">
                <a16:creationId xmlns:a16="http://schemas.microsoft.com/office/drawing/2014/main" id="{E6B4D4EE-0583-9358-F191-F08DA1232400}"/>
              </a:ext>
            </a:extLst>
          </p:cNvPr>
          <p:cNvSpPr/>
          <p:nvPr/>
        </p:nvSpPr>
        <p:spPr>
          <a:xfrm>
            <a:off x="2860546" y="4220850"/>
            <a:ext cx="441357" cy="959838"/>
          </a:xfrm>
          <a:custGeom>
            <a:avLst/>
            <a:gdLst>
              <a:gd name="connsiteX0" fmla="*/ 19082 w 441357"/>
              <a:gd name="connsiteY0" fmla="*/ 56 h 959838"/>
              <a:gd name="connsiteX1" fmla="*/ 238157 w 441357"/>
              <a:gd name="connsiteY1" fmla="*/ 123881 h 959838"/>
              <a:gd name="connsiteX2" fmla="*/ 203232 w 441357"/>
              <a:gd name="connsiteY2" fmla="*/ 209606 h 959838"/>
              <a:gd name="connsiteX3" fmla="*/ 273082 w 441357"/>
              <a:gd name="connsiteY3" fmla="*/ 323906 h 959838"/>
              <a:gd name="connsiteX4" fmla="*/ 314357 w 441357"/>
              <a:gd name="connsiteY4" fmla="*/ 358831 h 959838"/>
              <a:gd name="connsiteX5" fmla="*/ 260382 w 441357"/>
              <a:gd name="connsiteY5" fmla="*/ 463606 h 959838"/>
              <a:gd name="connsiteX6" fmla="*/ 231807 w 441357"/>
              <a:gd name="connsiteY6" fmla="*/ 562031 h 959838"/>
              <a:gd name="connsiteX7" fmla="*/ 269907 w 441357"/>
              <a:gd name="connsiteY7" fmla="*/ 552506 h 959838"/>
              <a:gd name="connsiteX8" fmla="*/ 219107 w 441357"/>
              <a:gd name="connsiteY8" fmla="*/ 587431 h 959838"/>
              <a:gd name="connsiteX9" fmla="*/ 409607 w 441357"/>
              <a:gd name="connsiteY9" fmla="*/ 727131 h 959838"/>
              <a:gd name="connsiteX10" fmla="*/ 276257 w 441357"/>
              <a:gd name="connsiteY10" fmla="*/ 730306 h 959838"/>
              <a:gd name="connsiteX11" fmla="*/ 441357 w 441357"/>
              <a:gd name="connsiteY11" fmla="*/ 796981 h 959838"/>
              <a:gd name="connsiteX12" fmla="*/ 276257 w 441357"/>
              <a:gd name="connsiteY12" fmla="*/ 768406 h 959838"/>
              <a:gd name="connsiteX13" fmla="*/ 206407 w 441357"/>
              <a:gd name="connsiteY13" fmla="*/ 958906 h 959838"/>
              <a:gd name="connsiteX14" fmla="*/ 336582 w 441357"/>
              <a:gd name="connsiteY14" fmla="*/ 676331 h 959838"/>
              <a:gd name="connsiteX15" fmla="*/ 215932 w 441357"/>
              <a:gd name="connsiteY15" fmla="*/ 600131 h 959838"/>
              <a:gd name="connsiteX16" fmla="*/ 244507 w 441357"/>
              <a:gd name="connsiteY16" fmla="*/ 349306 h 959838"/>
              <a:gd name="connsiteX17" fmla="*/ 203232 w 441357"/>
              <a:gd name="connsiteY17" fmla="*/ 301681 h 959838"/>
              <a:gd name="connsiteX18" fmla="*/ 32 w 441357"/>
              <a:gd name="connsiteY18" fmla="*/ 362006 h 959838"/>
              <a:gd name="connsiteX19" fmla="*/ 187357 w 441357"/>
              <a:gd name="connsiteY19" fmla="*/ 292156 h 959838"/>
              <a:gd name="connsiteX20" fmla="*/ 168307 w 441357"/>
              <a:gd name="connsiteY20" fmla="*/ 250881 h 959838"/>
              <a:gd name="connsiteX21" fmla="*/ 215932 w 441357"/>
              <a:gd name="connsiteY21" fmla="*/ 139756 h 959838"/>
              <a:gd name="connsiteX22" fmla="*/ 19082 w 441357"/>
              <a:gd name="connsiteY22" fmla="*/ 56 h 95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41357" h="959838">
                <a:moveTo>
                  <a:pt x="19082" y="56"/>
                </a:moveTo>
                <a:cubicBezTo>
                  <a:pt x="22786" y="-2590"/>
                  <a:pt x="207465" y="88956"/>
                  <a:pt x="238157" y="123881"/>
                </a:cubicBezTo>
                <a:cubicBezTo>
                  <a:pt x="268849" y="158806"/>
                  <a:pt x="197411" y="176269"/>
                  <a:pt x="203232" y="209606"/>
                </a:cubicBezTo>
                <a:cubicBezTo>
                  <a:pt x="209053" y="242943"/>
                  <a:pt x="254561" y="299035"/>
                  <a:pt x="273082" y="323906"/>
                </a:cubicBezTo>
                <a:cubicBezTo>
                  <a:pt x="291603" y="348777"/>
                  <a:pt x="316474" y="335548"/>
                  <a:pt x="314357" y="358831"/>
                </a:cubicBezTo>
                <a:cubicBezTo>
                  <a:pt x="312240" y="382114"/>
                  <a:pt x="274140" y="429739"/>
                  <a:pt x="260382" y="463606"/>
                </a:cubicBezTo>
                <a:cubicBezTo>
                  <a:pt x="246624" y="497473"/>
                  <a:pt x="230220" y="547214"/>
                  <a:pt x="231807" y="562031"/>
                </a:cubicBezTo>
                <a:cubicBezTo>
                  <a:pt x="233394" y="576848"/>
                  <a:pt x="272024" y="548273"/>
                  <a:pt x="269907" y="552506"/>
                </a:cubicBezTo>
                <a:cubicBezTo>
                  <a:pt x="267790" y="556739"/>
                  <a:pt x="195824" y="558327"/>
                  <a:pt x="219107" y="587431"/>
                </a:cubicBezTo>
                <a:cubicBezTo>
                  <a:pt x="242390" y="616535"/>
                  <a:pt x="400082" y="703319"/>
                  <a:pt x="409607" y="727131"/>
                </a:cubicBezTo>
                <a:cubicBezTo>
                  <a:pt x="419132" y="750944"/>
                  <a:pt x="270965" y="718664"/>
                  <a:pt x="276257" y="730306"/>
                </a:cubicBezTo>
                <a:cubicBezTo>
                  <a:pt x="281549" y="741948"/>
                  <a:pt x="441357" y="790631"/>
                  <a:pt x="441357" y="796981"/>
                </a:cubicBezTo>
                <a:cubicBezTo>
                  <a:pt x="441357" y="803331"/>
                  <a:pt x="315415" y="741419"/>
                  <a:pt x="276257" y="768406"/>
                </a:cubicBezTo>
                <a:cubicBezTo>
                  <a:pt x="237099" y="795394"/>
                  <a:pt x="196353" y="974252"/>
                  <a:pt x="206407" y="958906"/>
                </a:cubicBezTo>
                <a:cubicBezTo>
                  <a:pt x="216461" y="943560"/>
                  <a:pt x="334995" y="736127"/>
                  <a:pt x="336582" y="676331"/>
                </a:cubicBezTo>
                <a:cubicBezTo>
                  <a:pt x="338169" y="616535"/>
                  <a:pt x="231278" y="654635"/>
                  <a:pt x="215932" y="600131"/>
                </a:cubicBezTo>
                <a:cubicBezTo>
                  <a:pt x="200586" y="545627"/>
                  <a:pt x="246624" y="399048"/>
                  <a:pt x="244507" y="349306"/>
                </a:cubicBezTo>
                <a:cubicBezTo>
                  <a:pt x="242390" y="299564"/>
                  <a:pt x="243978" y="299564"/>
                  <a:pt x="203232" y="301681"/>
                </a:cubicBezTo>
                <a:cubicBezTo>
                  <a:pt x="162486" y="303798"/>
                  <a:pt x="2678" y="363594"/>
                  <a:pt x="32" y="362006"/>
                </a:cubicBezTo>
                <a:cubicBezTo>
                  <a:pt x="-2614" y="360419"/>
                  <a:pt x="159311" y="310677"/>
                  <a:pt x="187357" y="292156"/>
                </a:cubicBezTo>
                <a:cubicBezTo>
                  <a:pt x="215403" y="273635"/>
                  <a:pt x="163545" y="276281"/>
                  <a:pt x="168307" y="250881"/>
                </a:cubicBezTo>
                <a:cubicBezTo>
                  <a:pt x="173069" y="225481"/>
                  <a:pt x="238686" y="176268"/>
                  <a:pt x="215932" y="139756"/>
                </a:cubicBezTo>
                <a:cubicBezTo>
                  <a:pt x="193178" y="103244"/>
                  <a:pt x="15378" y="2702"/>
                  <a:pt x="19082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0" name="フリーフォーム 799">
            <a:extLst>
              <a:ext uri="{FF2B5EF4-FFF2-40B4-BE49-F238E27FC236}">
                <a16:creationId xmlns:a16="http://schemas.microsoft.com/office/drawing/2014/main" id="{23536438-2418-A4BE-B801-8D2EE5C94422}"/>
              </a:ext>
            </a:extLst>
          </p:cNvPr>
          <p:cNvSpPr/>
          <p:nvPr/>
        </p:nvSpPr>
        <p:spPr>
          <a:xfrm>
            <a:off x="2453223" y="4402900"/>
            <a:ext cx="256382" cy="976794"/>
          </a:xfrm>
          <a:custGeom>
            <a:avLst/>
            <a:gdLst>
              <a:gd name="connsiteX0" fmla="*/ 162880 w 256382"/>
              <a:gd name="connsiteY0" fmla="*/ 2156 h 976794"/>
              <a:gd name="connsiteX1" fmla="*/ 118430 w 256382"/>
              <a:gd name="connsiteY1" fmla="*/ 351406 h 976794"/>
              <a:gd name="connsiteX2" fmla="*/ 239080 w 256382"/>
              <a:gd name="connsiteY2" fmla="*/ 919731 h 976794"/>
              <a:gd name="connsiteX3" fmla="*/ 172405 w 256382"/>
              <a:gd name="connsiteY3" fmla="*/ 580006 h 976794"/>
              <a:gd name="connsiteX4" fmla="*/ 251780 w 256382"/>
              <a:gd name="connsiteY4" fmla="*/ 973706 h 976794"/>
              <a:gd name="connsiteX5" fmla="*/ 7305 w 256382"/>
              <a:gd name="connsiteY5" fmla="*/ 319656 h 976794"/>
              <a:gd name="connsiteX6" fmla="*/ 73980 w 256382"/>
              <a:gd name="connsiteY6" fmla="*/ 510156 h 976794"/>
              <a:gd name="connsiteX7" fmla="*/ 162880 w 256382"/>
              <a:gd name="connsiteY7" fmla="*/ 2156 h 97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382" h="976794">
                <a:moveTo>
                  <a:pt x="162880" y="2156"/>
                </a:moveTo>
                <a:cubicBezTo>
                  <a:pt x="170288" y="-24302"/>
                  <a:pt x="105730" y="198477"/>
                  <a:pt x="118430" y="351406"/>
                </a:cubicBezTo>
                <a:cubicBezTo>
                  <a:pt x="131130" y="504335"/>
                  <a:pt x="230084" y="881631"/>
                  <a:pt x="239080" y="919731"/>
                </a:cubicBezTo>
                <a:cubicBezTo>
                  <a:pt x="248076" y="957831"/>
                  <a:pt x="170288" y="571010"/>
                  <a:pt x="172405" y="580006"/>
                </a:cubicBezTo>
                <a:cubicBezTo>
                  <a:pt x="174522" y="589002"/>
                  <a:pt x="279297" y="1017098"/>
                  <a:pt x="251780" y="973706"/>
                </a:cubicBezTo>
                <a:cubicBezTo>
                  <a:pt x="224263" y="930314"/>
                  <a:pt x="36938" y="396914"/>
                  <a:pt x="7305" y="319656"/>
                </a:cubicBezTo>
                <a:cubicBezTo>
                  <a:pt x="-22328" y="242398"/>
                  <a:pt x="45934" y="556723"/>
                  <a:pt x="73980" y="510156"/>
                </a:cubicBezTo>
                <a:cubicBezTo>
                  <a:pt x="102026" y="463589"/>
                  <a:pt x="155472" y="28614"/>
                  <a:pt x="162880" y="2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1" name="フリーフォーム 800">
            <a:extLst>
              <a:ext uri="{FF2B5EF4-FFF2-40B4-BE49-F238E27FC236}">
                <a16:creationId xmlns:a16="http://schemas.microsoft.com/office/drawing/2014/main" id="{86853708-406A-DC1E-6715-61EAF510A135}"/>
              </a:ext>
            </a:extLst>
          </p:cNvPr>
          <p:cNvSpPr/>
          <p:nvPr/>
        </p:nvSpPr>
        <p:spPr>
          <a:xfrm>
            <a:off x="1716925" y="4347905"/>
            <a:ext cx="430135" cy="1088547"/>
          </a:xfrm>
          <a:custGeom>
            <a:avLst/>
            <a:gdLst>
              <a:gd name="connsiteX0" fmla="*/ 429278 w 430135"/>
              <a:gd name="connsiteY0" fmla="*/ 1 h 1088547"/>
              <a:gd name="connsiteX1" fmla="*/ 343553 w 430135"/>
              <a:gd name="connsiteY1" fmla="*/ 165101 h 1088547"/>
              <a:gd name="connsiteX2" fmla="*/ 245128 w 430135"/>
              <a:gd name="connsiteY2" fmla="*/ 542926 h 1088547"/>
              <a:gd name="connsiteX3" fmla="*/ 254653 w 430135"/>
              <a:gd name="connsiteY3" fmla="*/ 454026 h 1088547"/>
              <a:gd name="connsiteX4" fmla="*/ 13353 w 430135"/>
              <a:gd name="connsiteY4" fmla="*/ 1066801 h 1088547"/>
              <a:gd name="connsiteX5" fmla="*/ 45103 w 430135"/>
              <a:gd name="connsiteY5" fmla="*/ 901701 h 1088547"/>
              <a:gd name="connsiteX6" fmla="*/ 162578 w 430135"/>
              <a:gd name="connsiteY6" fmla="*/ 425451 h 1088547"/>
              <a:gd name="connsiteX7" fmla="*/ 168928 w 430135"/>
              <a:gd name="connsiteY7" fmla="*/ 469901 h 1088547"/>
              <a:gd name="connsiteX8" fmla="*/ 261003 w 430135"/>
              <a:gd name="connsiteY8" fmla="*/ 177801 h 1088547"/>
              <a:gd name="connsiteX9" fmla="*/ 289578 w 430135"/>
              <a:gd name="connsiteY9" fmla="*/ 161926 h 1088547"/>
              <a:gd name="connsiteX10" fmla="*/ 429278 w 430135"/>
              <a:gd name="connsiteY10" fmla="*/ 1 h 108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0135" h="1088547">
                <a:moveTo>
                  <a:pt x="429278" y="1"/>
                </a:moveTo>
                <a:cubicBezTo>
                  <a:pt x="438274" y="530"/>
                  <a:pt x="374245" y="74614"/>
                  <a:pt x="343553" y="165101"/>
                </a:cubicBezTo>
                <a:cubicBezTo>
                  <a:pt x="312861" y="255588"/>
                  <a:pt x="259945" y="494772"/>
                  <a:pt x="245128" y="542926"/>
                </a:cubicBezTo>
                <a:cubicBezTo>
                  <a:pt x="230311" y="591080"/>
                  <a:pt x="293282" y="366714"/>
                  <a:pt x="254653" y="454026"/>
                </a:cubicBezTo>
                <a:cubicBezTo>
                  <a:pt x="216024" y="541338"/>
                  <a:pt x="48278" y="992189"/>
                  <a:pt x="13353" y="1066801"/>
                </a:cubicBezTo>
                <a:cubicBezTo>
                  <a:pt x="-21572" y="1141413"/>
                  <a:pt x="20232" y="1008593"/>
                  <a:pt x="45103" y="901701"/>
                </a:cubicBezTo>
                <a:cubicBezTo>
                  <a:pt x="69974" y="794809"/>
                  <a:pt x="141941" y="497418"/>
                  <a:pt x="162578" y="425451"/>
                </a:cubicBezTo>
                <a:cubicBezTo>
                  <a:pt x="183215" y="353484"/>
                  <a:pt x="152524" y="511176"/>
                  <a:pt x="168928" y="469901"/>
                </a:cubicBezTo>
                <a:cubicBezTo>
                  <a:pt x="185332" y="428626"/>
                  <a:pt x="240895" y="229130"/>
                  <a:pt x="261003" y="177801"/>
                </a:cubicBezTo>
                <a:cubicBezTo>
                  <a:pt x="281111" y="126472"/>
                  <a:pt x="267882" y="186267"/>
                  <a:pt x="289578" y="161926"/>
                </a:cubicBezTo>
                <a:cubicBezTo>
                  <a:pt x="311274" y="137585"/>
                  <a:pt x="420282" y="-528"/>
                  <a:pt x="42927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2" name="フリーフォーム 801">
            <a:extLst>
              <a:ext uri="{FF2B5EF4-FFF2-40B4-BE49-F238E27FC236}">
                <a16:creationId xmlns:a16="http://schemas.microsoft.com/office/drawing/2014/main" id="{A0EF1DEE-1554-5FE3-ED03-2FC270FE0B59}"/>
              </a:ext>
            </a:extLst>
          </p:cNvPr>
          <p:cNvSpPr/>
          <p:nvPr/>
        </p:nvSpPr>
        <p:spPr>
          <a:xfrm>
            <a:off x="1954963" y="4562347"/>
            <a:ext cx="192906" cy="1391963"/>
          </a:xfrm>
          <a:custGeom>
            <a:avLst/>
            <a:gdLst>
              <a:gd name="connsiteX0" fmla="*/ 121390 w 192906"/>
              <a:gd name="connsiteY0" fmla="*/ 4634 h 1391963"/>
              <a:gd name="connsiteX1" fmla="*/ 83290 w 192906"/>
              <a:gd name="connsiteY1" fmla="*/ 315784 h 1391963"/>
              <a:gd name="connsiteX2" fmla="*/ 134090 w 192906"/>
              <a:gd name="connsiteY2" fmla="*/ 636459 h 1391963"/>
              <a:gd name="connsiteX3" fmla="*/ 118215 w 192906"/>
              <a:gd name="connsiteY3" fmla="*/ 604709 h 1391963"/>
              <a:gd name="connsiteX4" fmla="*/ 165840 w 192906"/>
              <a:gd name="connsiteY4" fmla="*/ 1207959 h 1391963"/>
              <a:gd name="connsiteX5" fmla="*/ 172190 w 192906"/>
              <a:gd name="connsiteY5" fmla="*/ 1236534 h 1391963"/>
              <a:gd name="connsiteX6" fmla="*/ 191240 w 192906"/>
              <a:gd name="connsiteY6" fmla="*/ 1388934 h 1391963"/>
              <a:gd name="connsiteX7" fmla="*/ 124565 w 192906"/>
              <a:gd name="connsiteY7" fmla="*/ 1080959 h 1391963"/>
              <a:gd name="connsiteX8" fmla="*/ 7090 w 192906"/>
              <a:gd name="connsiteY8" fmla="*/ 338009 h 1391963"/>
              <a:gd name="connsiteX9" fmla="*/ 16615 w 192906"/>
              <a:gd name="connsiteY9" fmla="*/ 347534 h 1391963"/>
              <a:gd name="connsiteX10" fmla="*/ 45190 w 192906"/>
              <a:gd name="connsiteY10" fmla="*/ 144334 h 1391963"/>
              <a:gd name="connsiteX11" fmla="*/ 121390 w 192906"/>
              <a:gd name="connsiteY11" fmla="*/ 4634 h 139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906" h="1391963">
                <a:moveTo>
                  <a:pt x="121390" y="4634"/>
                </a:moveTo>
                <a:cubicBezTo>
                  <a:pt x="127740" y="33209"/>
                  <a:pt x="81173" y="210480"/>
                  <a:pt x="83290" y="315784"/>
                </a:cubicBezTo>
                <a:cubicBezTo>
                  <a:pt x="85407" y="421088"/>
                  <a:pt x="128269" y="588305"/>
                  <a:pt x="134090" y="636459"/>
                </a:cubicBezTo>
                <a:cubicBezTo>
                  <a:pt x="139911" y="684613"/>
                  <a:pt x="112923" y="509459"/>
                  <a:pt x="118215" y="604709"/>
                </a:cubicBezTo>
                <a:cubicBezTo>
                  <a:pt x="123507" y="699959"/>
                  <a:pt x="156844" y="1102655"/>
                  <a:pt x="165840" y="1207959"/>
                </a:cubicBezTo>
                <a:cubicBezTo>
                  <a:pt x="174836" y="1313263"/>
                  <a:pt x="167957" y="1206372"/>
                  <a:pt x="172190" y="1236534"/>
                </a:cubicBezTo>
                <a:cubicBezTo>
                  <a:pt x="176423" y="1266696"/>
                  <a:pt x="199177" y="1414863"/>
                  <a:pt x="191240" y="1388934"/>
                </a:cubicBezTo>
                <a:cubicBezTo>
                  <a:pt x="183303" y="1363005"/>
                  <a:pt x="155257" y="1256113"/>
                  <a:pt x="124565" y="1080959"/>
                </a:cubicBezTo>
                <a:cubicBezTo>
                  <a:pt x="93873" y="905805"/>
                  <a:pt x="25082" y="460246"/>
                  <a:pt x="7090" y="338009"/>
                </a:cubicBezTo>
                <a:cubicBezTo>
                  <a:pt x="-10902" y="215772"/>
                  <a:pt x="10265" y="379813"/>
                  <a:pt x="16615" y="347534"/>
                </a:cubicBezTo>
                <a:cubicBezTo>
                  <a:pt x="22965" y="315255"/>
                  <a:pt x="26140" y="202013"/>
                  <a:pt x="45190" y="144334"/>
                </a:cubicBezTo>
                <a:cubicBezTo>
                  <a:pt x="64240" y="86655"/>
                  <a:pt x="115040" y="-23941"/>
                  <a:pt x="121390" y="4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3" name="フリーフォーム 802">
            <a:extLst>
              <a:ext uri="{FF2B5EF4-FFF2-40B4-BE49-F238E27FC236}">
                <a16:creationId xmlns:a16="http://schemas.microsoft.com/office/drawing/2014/main" id="{753C32AE-A3CB-5EDB-6928-5E08A02B0D9F}"/>
              </a:ext>
            </a:extLst>
          </p:cNvPr>
          <p:cNvSpPr/>
          <p:nvPr/>
        </p:nvSpPr>
        <p:spPr>
          <a:xfrm>
            <a:off x="1330859" y="5371536"/>
            <a:ext cx="385692" cy="1041261"/>
          </a:xfrm>
          <a:custGeom>
            <a:avLst/>
            <a:gdLst>
              <a:gd name="connsiteX0" fmla="*/ 377194 w 385692"/>
              <a:gd name="connsiteY0" fmla="*/ 14595 h 1041261"/>
              <a:gd name="connsiteX1" fmla="*/ 21594 w 385692"/>
              <a:gd name="connsiteY1" fmla="*/ 992495 h 1041261"/>
              <a:gd name="connsiteX2" fmla="*/ 62869 w 385692"/>
              <a:gd name="connsiteY2" fmla="*/ 846445 h 1041261"/>
              <a:gd name="connsiteX3" fmla="*/ 256544 w 385692"/>
              <a:gd name="connsiteY3" fmla="*/ 433695 h 1041261"/>
              <a:gd name="connsiteX4" fmla="*/ 377194 w 385692"/>
              <a:gd name="connsiteY4" fmla="*/ 14595 h 104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692" h="1041261">
                <a:moveTo>
                  <a:pt x="377194" y="14595"/>
                </a:moveTo>
                <a:cubicBezTo>
                  <a:pt x="338036" y="107728"/>
                  <a:pt x="73982" y="853853"/>
                  <a:pt x="21594" y="992495"/>
                </a:cubicBezTo>
                <a:cubicBezTo>
                  <a:pt x="-30794" y="1131137"/>
                  <a:pt x="23711" y="939578"/>
                  <a:pt x="62869" y="846445"/>
                </a:cubicBezTo>
                <a:cubicBezTo>
                  <a:pt x="102027" y="753312"/>
                  <a:pt x="202569" y="568103"/>
                  <a:pt x="256544" y="433695"/>
                </a:cubicBezTo>
                <a:cubicBezTo>
                  <a:pt x="310519" y="299287"/>
                  <a:pt x="416352" y="-78538"/>
                  <a:pt x="377194" y="14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4" name="フリーフォーム 803">
            <a:extLst>
              <a:ext uri="{FF2B5EF4-FFF2-40B4-BE49-F238E27FC236}">
                <a16:creationId xmlns:a16="http://schemas.microsoft.com/office/drawing/2014/main" id="{94A7F009-51A2-7487-0C5D-C9E7226DE3C4}"/>
              </a:ext>
            </a:extLst>
          </p:cNvPr>
          <p:cNvSpPr/>
          <p:nvPr/>
        </p:nvSpPr>
        <p:spPr>
          <a:xfrm>
            <a:off x="1563432" y="5409527"/>
            <a:ext cx="214483" cy="1334661"/>
          </a:xfrm>
          <a:custGeom>
            <a:avLst/>
            <a:gdLst>
              <a:gd name="connsiteX0" fmla="*/ 214471 w 214483"/>
              <a:gd name="connsiteY0" fmla="*/ 2004 h 1334661"/>
              <a:gd name="connsiteX1" fmla="*/ 131921 w 214483"/>
              <a:gd name="connsiteY1" fmla="*/ 662404 h 1334661"/>
              <a:gd name="connsiteX2" fmla="*/ 112871 w 214483"/>
              <a:gd name="connsiteY2" fmla="*/ 617954 h 1334661"/>
              <a:gd name="connsiteX3" fmla="*/ 4921 w 214483"/>
              <a:gd name="connsiteY3" fmla="*/ 1065629 h 1334661"/>
              <a:gd name="connsiteX4" fmla="*/ 20796 w 214483"/>
              <a:gd name="connsiteY4" fmla="*/ 1005304 h 1334661"/>
              <a:gd name="connsiteX5" fmla="*/ 43021 w 214483"/>
              <a:gd name="connsiteY5" fmla="*/ 1332329 h 1334661"/>
              <a:gd name="connsiteX6" fmla="*/ 46196 w 214483"/>
              <a:gd name="connsiteY6" fmla="*/ 1119604 h 1334661"/>
              <a:gd name="connsiteX7" fmla="*/ 116046 w 214483"/>
              <a:gd name="connsiteY7" fmla="*/ 541754 h 1334661"/>
              <a:gd name="connsiteX8" fmla="*/ 135096 w 214483"/>
              <a:gd name="connsiteY8" fmla="*/ 551279 h 1334661"/>
              <a:gd name="connsiteX9" fmla="*/ 138271 w 214483"/>
              <a:gd name="connsiteY9" fmla="*/ 459204 h 1334661"/>
              <a:gd name="connsiteX10" fmla="*/ 214471 w 214483"/>
              <a:gd name="connsiteY10" fmla="*/ 2004 h 133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483" h="1334661">
                <a:moveTo>
                  <a:pt x="214471" y="2004"/>
                </a:moveTo>
                <a:cubicBezTo>
                  <a:pt x="213413" y="35871"/>
                  <a:pt x="148854" y="559746"/>
                  <a:pt x="131921" y="662404"/>
                </a:cubicBezTo>
                <a:cubicBezTo>
                  <a:pt x="114988" y="765062"/>
                  <a:pt x="134038" y="550750"/>
                  <a:pt x="112871" y="617954"/>
                </a:cubicBezTo>
                <a:cubicBezTo>
                  <a:pt x="91704" y="685158"/>
                  <a:pt x="20267" y="1001071"/>
                  <a:pt x="4921" y="1065629"/>
                </a:cubicBezTo>
                <a:cubicBezTo>
                  <a:pt x="-10425" y="1130187"/>
                  <a:pt x="14446" y="960854"/>
                  <a:pt x="20796" y="1005304"/>
                </a:cubicBezTo>
                <a:cubicBezTo>
                  <a:pt x="27146" y="1049754"/>
                  <a:pt x="38788" y="1313279"/>
                  <a:pt x="43021" y="1332329"/>
                </a:cubicBezTo>
                <a:cubicBezTo>
                  <a:pt x="47254" y="1351379"/>
                  <a:pt x="34025" y="1251367"/>
                  <a:pt x="46196" y="1119604"/>
                </a:cubicBezTo>
                <a:cubicBezTo>
                  <a:pt x="58367" y="987842"/>
                  <a:pt x="101229" y="636475"/>
                  <a:pt x="116046" y="541754"/>
                </a:cubicBezTo>
                <a:cubicBezTo>
                  <a:pt x="130863" y="447033"/>
                  <a:pt x="131392" y="565037"/>
                  <a:pt x="135096" y="551279"/>
                </a:cubicBezTo>
                <a:cubicBezTo>
                  <a:pt x="138800" y="537521"/>
                  <a:pt x="126100" y="544929"/>
                  <a:pt x="138271" y="459204"/>
                </a:cubicBezTo>
                <a:cubicBezTo>
                  <a:pt x="150442" y="373479"/>
                  <a:pt x="215529" y="-31863"/>
                  <a:pt x="214471" y="2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5" name="フリーフォーム 804">
            <a:extLst>
              <a:ext uri="{FF2B5EF4-FFF2-40B4-BE49-F238E27FC236}">
                <a16:creationId xmlns:a16="http://schemas.microsoft.com/office/drawing/2014/main" id="{C99CD3E3-1141-CD8B-D2C4-C689C8D693EF}"/>
              </a:ext>
            </a:extLst>
          </p:cNvPr>
          <p:cNvSpPr/>
          <p:nvPr/>
        </p:nvSpPr>
        <p:spPr>
          <a:xfrm>
            <a:off x="1321004" y="5574264"/>
            <a:ext cx="429361" cy="1210202"/>
          </a:xfrm>
          <a:custGeom>
            <a:avLst/>
            <a:gdLst>
              <a:gd name="connsiteX0" fmla="*/ 425149 w 429361"/>
              <a:gd name="connsiteY0" fmla="*/ 15067 h 1210202"/>
              <a:gd name="connsiteX1" fmla="*/ 142574 w 429361"/>
              <a:gd name="connsiteY1" fmla="*/ 770717 h 1210202"/>
              <a:gd name="connsiteX2" fmla="*/ 148924 w 429361"/>
              <a:gd name="connsiteY2" fmla="*/ 777067 h 1210202"/>
              <a:gd name="connsiteX3" fmla="*/ 158449 w 429361"/>
              <a:gd name="connsiteY3" fmla="*/ 843742 h 1210202"/>
              <a:gd name="connsiteX4" fmla="*/ 120349 w 429361"/>
              <a:gd name="connsiteY4" fmla="*/ 786592 h 1210202"/>
              <a:gd name="connsiteX5" fmla="*/ 209249 w 429361"/>
              <a:gd name="connsiteY5" fmla="*/ 1012017 h 1210202"/>
              <a:gd name="connsiteX6" fmla="*/ 120349 w 429361"/>
              <a:gd name="connsiteY6" fmla="*/ 856442 h 1210202"/>
              <a:gd name="connsiteX7" fmla="*/ 44149 w 429361"/>
              <a:gd name="connsiteY7" fmla="*/ 935817 h 1210202"/>
              <a:gd name="connsiteX8" fmla="*/ 126699 w 429361"/>
              <a:gd name="connsiteY8" fmla="*/ 1208867 h 1210202"/>
              <a:gd name="connsiteX9" fmla="*/ 44149 w 429361"/>
              <a:gd name="connsiteY9" fmla="*/ 1034242 h 1210202"/>
              <a:gd name="connsiteX10" fmla="*/ 2874 w 429361"/>
              <a:gd name="connsiteY10" fmla="*/ 897717 h 1210202"/>
              <a:gd name="connsiteX11" fmla="*/ 25099 w 429361"/>
              <a:gd name="connsiteY11" fmla="*/ 862792 h 1210202"/>
              <a:gd name="connsiteX12" fmla="*/ 196549 w 429361"/>
              <a:gd name="connsiteY12" fmla="*/ 665942 h 1210202"/>
              <a:gd name="connsiteX13" fmla="*/ 177499 w 429361"/>
              <a:gd name="connsiteY13" fmla="*/ 634192 h 1210202"/>
              <a:gd name="connsiteX14" fmla="*/ 304499 w 429361"/>
              <a:gd name="connsiteY14" fmla="*/ 291292 h 1210202"/>
              <a:gd name="connsiteX15" fmla="*/ 425149 w 429361"/>
              <a:gd name="connsiteY15" fmla="*/ 15067 h 121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9361" h="1210202">
                <a:moveTo>
                  <a:pt x="425149" y="15067"/>
                </a:moveTo>
                <a:cubicBezTo>
                  <a:pt x="398162" y="94971"/>
                  <a:pt x="188611" y="643717"/>
                  <a:pt x="142574" y="770717"/>
                </a:cubicBezTo>
                <a:cubicBezTo>
                  <a:pt x="96536" y="897717"/>
                  <a:pt x="146278" y="764896"/>
                  <a:pt x="148924" y="777067"/>
                </a:cubicBezTo>
                <a:cubicBezTo>
                  <a:pt x="151570" y="789238"/>
                  <a:pt x="163211" y="842155"/>
                  <a:pt x="158449" y="843742"/>
                </a:cubicBezTo>
                <a:cubicBezTo>
                  <a:pt x="153687" y="845329"/>
                  <a:pt x="111882" y="758546"/>
                  <a:pt x="120349" y="786592"/>
                </a:cubicBezTo>
                <a:cubicBezTo>
                  <a:pt x="128816" y="814638"/>
                  <a:pt x="209249" y="1000375"/>
                  <a:pt x="209249" y="1012017"/>
                </a:cubicBezTo>
                <a:cubicBezTo>
                  <a:pt x="209249" y="1023659"/>
                  <a:pt x="147866" y="869142"/>
                  <a:pt x="120349" y="856442"/>
                </a:cubicBezTo>
                <a:cubicBezTo>
                  <a:pt x="92832" y="843742"/>
                  <a:pt x="43091" y="877080"/>
                  <a:pt x="44149" y="935817"/>
                </a:cubicBezTo>
                <a:cubicBezTo>
                  <a:pt x="45207" y="994554"/>
                  <a:pt x="126699" y="1192463"/>
                  <a:pt x="126699" y="1208867"/>
                </a:cubicBezTo>
                <a:cubicBezTo>
                  <a:pt x="126699" y="1225271"/>
                  <a:pt x="64787" y="1086100"/>
                  <a:pt x="44149" y="1034242"/>
                </a:cubicBezTo>
                <a:cubicBezTo>
                  <a:pt x="23511" y="982384"/>
                  <a:pt x="6049" y="926292"/>
                  <a:pt x="2874" y="897717"/>
                </a:cubicBezTo>
                <a:cubicBezTo>
                  <a:pt x="-301" y="869142"/>
                  <a:pt x="-7180" y="901421"/>
                  <a:pt x="25099" y="862792"/>
                </a:cubicBezTo>
                <a:cubicBezTo>
                  <a:pt x="57378" y="824163"/>
                  <a:pt x="171149" y="704042"/>
                  <a:pt x="196549" y="665942"/>
                </a:cubicBezTo>
                <a:cubicBezTo>
                  <a:pt x="221949" y="627842"/>
                  <a:pt x="159507" y="696634"/>
                  <a:pt x="177499" y="634192"/>
                </a:cubicBezTo>
                <a:cubicBezTo>
                  <a:pt x="195491" y="571750"/>
                  <a:pt x="266928" y="388129"/>
                  <a:pt x="304499" y="291292"/>
                </a:cubicBezTo>
                <a:cubicBezTo>
                  <a:pt x="342070" y="194455"/>
                  <a:pt x="452136" y="-64837"/>
                  <a:pt x="425149" y="15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6" name="フリーフォーム 805">
            <a:extLst>
              <a:ext uri="{FF2B5EF4-FFF2-40B4-BE49-F238E27FC236}">
                <a16:creationId xmlns:a16="http://schemas.microsoft.com/office/drawing/2014/main" id="{F17A977C-5BFC-EB48-6678-76EF9DAF2361}"/>
              </a:ext>
            </a:extLst>
          </p:cNvPr>
          <p:cNvSpPr/>
          <p:nvPr/>
        </p:nvSpPr>
        <p:spPr>
          <a:xfrm>
            <a:off x="1285504" y="6484641"/>
            <a:ext cx="277302" cy="1245793"/>
          </a:xfrm>
          <a:custGeom>
            <a:avLst/>
            <a:gdLst>
              <a:gd name="connsiteX0" fmla="*/ 260624 w 277302"/>
              <a:gd name="connsiteY0" fmla="*/ 6390 h 1245793"/>
              <a:gd name="connsiteX1" fmla="*/ 193949 w 277302"/>
              <a:gd name="connsiteY1" fmla="*/ 317540 h 1245793"/>
              <a:gd name="connsiteX2" fmla="*/ 276499 w 277302"/>
              <a:gd name="connsiteY2" fmla="*/ 749340 h 1245793"/>
              <a:gd name="connsiteX3" fmla="*/ 232049 w 277302"/>
              <a:gd name="connsiteY3" fmla="*/ 565190 h 1245793"/>
              <a:gd name="connsiteX4" fmla="*/ 168549 w 277302"/>
              <a:gd name="connsiteY4" fmla="*/ 390565 h 1245793"/>
              <a:gd name="connsiteX5" fmla="*/ 114574 w 277302"/>
              <a:gd name="connsiteY5" fmla="*/ 904915 h 1245793"/>
              <a:gd name="connsiteX6" fmla="*/ 101874 w 277302"/>
              <a:gd name="connsiteY6" fmla="*/ 701715 h 1245793"/>
              <a:gd name="connsiteX7" fmla="*/ 274 w 277302"/>
              <a:gd name="connsiteY7" fmla="*/ 1238290 h 1245793"/>
              <a:gd name="connsiteX8" fmla="*/ 136799 w 277302"/>
              <a:gd name="connsiteY8" fmla="*/ 231815 h 1245793"/>
              <a:gd name="connsiteX9" fmla="*/ 136799 w 277302"/>
              <a:gd name="connsiteY9" fmla="*/ 346115 h 1245793"/>
              <a:gd name="connsiteX10" fmla="*/ 178074 w 277302"/>
              <a:gd name="connsiteY10" fmla="*/ 123865 h 1245793"/>
              <a:gd name="connsiteX11" fmla="*/ 260624 w 277302"/>
              <a:gd name="connsiteY11" fmla="*/ 6390 h 124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7302" h="1245793">
                <a:moveTo>
                  <a:pt x="260624" y="6390"/>
                </a:moveTo>
                <a:cubicBezTo>
                  <a:pt x="263270" y="38669"/>
                  <a:pt x="191303" y="193715"/>
                  <a:pt x="193949" y="317540"/>
                </a:cubicBezTo>
                <a:cubicBezTo>
                  <a:pt x="196595" y="441365"/>
                  <a:pt x="270149" y="708065"/>
                  <a:pt x="276499" y="749340"/>
                </a:cubicBezTo>
                <a:cubicBezTo>
                  <a:pt x="282849" y="790615"/>
                  <a:pt x="250041" y="624986"/>
                  <a:pt x="232049" y="565190"/>
                </a:cubicBezTo>
                <a:cubicBezTo>
                  <a:pt x="214057" y="505394"/>
                  <a:pt x="188128" y="333944"/>
                  <a:pt x="168549" y="390565"/>
                </a:cubicBezTo>
                <a:cubicBezTo>
                  <a:pt x="148970" y="447186"/>
                  <a:pt x="125686" y="853057"/>
                  <a:pt x="114574" y="904915"/>
                </a:cubicBezTo>
                <a:cubicBezTo>
                  <a:pt x="103462" y="956773"/>
                  <a:pt x="120924" y="646153"/>
                  <a:pt x="101874" y="701715"/>
                </a:cubicBezTo>
                <a:cubicBezTo>
                  <a:pt x="82824" y="757278"/>
                  <a:pt x="-5547" y="1316607"/>
                  <a:pt x="274" y="1238290"/>
                </a:cubicBezTo>
                <a:cubicBezTo>
                  <a:pt x="6095" y="1159973"/>
                  <a:pt x="114045" y="380511"/>
                  <a:pt x="136799" y="231815"/>
                </a:cubicBezTo>
                <a:cubicBezTo>
                  <a:pt x="159553" y="83119"/>
                  <a:pt x="129920" y="364107"/>
                  <a:pt x="136799" y="346115"/>
                </a:cubicBezTo>
                <a:cubicBezTo>
                  <a:pt x="143678" y="328123"/>
                  <a:pt x="159553" y="175723"/>
                  <a:pt x="178074" y="123865"/>
                </a:cubicBezTo>
                <a:cubicBezTo>
                  <a:pt x="196595" y="72007"/>
                  <a:pt x="257978" y="-25889"/>
                  <a:pt x="260624" y="6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7" name="フリーフォーム 806">
            <a:extLst>
              <a:ext uri="{FF2B5EF4-FFF2-40B4-BE49-F238E27FC236}">
                <a16:creationId xmlns:a16="http://schemas.microsoft.com/office/drawing/2014/main" id="{AB46F9E1-D803-220F-2BFD-5340C4BB09DC}"/>
              </a:ext>
            </a:extLst>
          </p:cNvPr>
          <p:cNvSpPr/>
          <p:nvPr/>
        </p:nvSpPr>
        <p:spPr>
          <a:xfrm>
            <a:off x="1187510" y="6348141"/>
            <a:ext cx="200446" cy="1324073"/>
          </a:xfrm>
          <a:custGeom>
            <a:avLst/>
            <a:gdLst>
              <a:gd name="connsiteX0" fmla="*/ 196693 w 200446"/>
              <a:gd name="connsiteY0" fmla="*/ 165115 h 1324073"/>
              <a:gd name="connsiteX1" fmla="*/ 66518 w 200446"/>
              <a:gd name="connsiteY1" fmla="*/ 682640 h 1324073"/>
              <a:gd name="connsiteX2" fmla="*/ 69693 w 200446"/>
              <a:gd name="connsiteY2" fmla="*/ 663590 h 1324073"/>
              <a:gd name="connsiteX3" fmla="*/ 50643 w 200446"/>
              <a:gd name="connsiteY3" fmla="*/ 1162065 h 1324073"/>
              <a:gd name="connsiteX4" fmla="*/ 28418 w 200446"/>
              <a:gd name="connsiteY4" fmla="*/ 1095390 h 1324073"/>
              <a:gd name="connsiteX5" fmla="*/ 28418 w 200446"/>
              <a:gd name="connsiteY5" fmla="*/ 1304940 h 1324073"/>
              <a:gd name="connsiteX6" fmla="*/ 15718 w 200446"/>
              <a:gd name="connsiteY6" fmla="*/ 533415 h 1324073"/>
              <a:gd name="connsiteX7" fmla="*/ 6193 w 200446"/>
              <a:gd name="connsiteY7" fmla="*/ 625490 h 1324073"/>
              <a:gd name="connsiteX8" fmla="*/ 117318 w 200446"/>
              <a:gd name="connsiteY8" fmla="*/ 120665 h 1324073"/>
              <a:gd name="connsiteX9" fmla="*/ 145893 w 200446"/>
              <a:gd name="connsiteY9" fmla="*/ 177815 h 1324073"/>
              <a:gd name="connsiteX10" fmla="*/ 164943 w 200446"/>
              <a:gd name="connsiteY10" fmla="*/ 15 h 1324073"/>
              <a:gd name="connsiteX11" fmla="*/ 196693 w 200446"/>
              <a:gd name="connsiteY11" fmla="*/ 165115 h 132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446" h="1324073">
                <a:moveTo>
                  <a:pt x="196693" y="165115"/>
                </a:moveTo>
                <a:cubicBezTo>
                  <a:pt x="180289" y="278886"/>
                  <a:pt x="87685" y="599561"/>
                  <a:pt x="66518" y="682640"/>
                </a:cubicBezTo>
                <a:cubicBezTo>
                  <a:pt x="45351" y="765719"/>
                  <a:pt x="72339" y="583686"/>
                  <a:pt x="69693" y="663590"/>
                </a:cubicBezTo>
                <a:cubicBezTo>
                  <a:pt x="67047" y="743494"/>
                  <a:pt x="57522" y="1090098"/>
                  <a:pt x="50643" y="1162065"/>
                </a:cubicBezTo>
                <a:cubicBezTo>
                  <a:pt x="43764" y="1234032"/>
                  <a:pt x="32122" y="1071578"/>
                  <a:pt x="28418" y="1095390"/>
                </a:cubicBezTo>
                <a:cubicBezTo>
                  <a:pt x="24714" y="1119203"/>
                  <a:pt x="30535" y="1398602"/>
                  <a:pt x="28418" y="1304940"/>
                </a:cubicBezTo>
                <a:cubicBezTo>
                  <a:pt x="26301" y="1211278"/>
                  <a:pt x="19422" y="646657"/>
                  <a:pt x="15718" y="533415"/>
                </a:cubicBezTo>
                <a:cubicBezTo>
                  <a:pt x="12014" y="420173"/>
                  <a:pt x="-10740" y="694282"/>
                  <a:pt x="6193" y="625490"/>
                </a:cubicBezTo>
                <a:cubicBezTo>
                  <a:pt x="23126" y="556698"/>
                  <a:pt x="94035" y="195277"/>
                  <a:pt x="117318" y="120665"/>
                </a:cubicBezTo>
                <a:cubicBezTo>
                  <a:pt x="140601" y="46053"/>
                  <a:pt x="137956" y="197923"/>
                  <a:pt x="145893" y="177815"/>
                </a:cubicBezTo>
                <a:cubicBezTo>
                  <a:pt x="153830" y="157707"/>
                  <a:pt x="159122" y="1073"/>
                  <a:pt x="164943" y="15"/>
                </a:cubicBezTo>
                <a:cubicBezTo>
                  <a:pt x="170764" y="-1043"/>
                  <a:pt x="213097" y="51344"/>
                  <a:pt x="196693" y="165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8" name="フリーフォーム 807">
            <a:extLst>
              <a:ext uri="{FF2B5EF4-FFF2-40B4-BE49-F238E27FC236}">
                <a16:creationId xmlns:a16="http://schemas.microsoft.com/office/drawing/2014/main" id="{B40B449F-1868-56BC-75B6-CC2DF1BB75DD}"/>
              </a:ext>
            </a:extLst>
          </p:cNvPr>
          <p:cNvSpPr/>
          <p:nvPr/>
        </p:nvSpPr>
        <p:spPr>
          <a:xfrm>
            <a:off x="1110007" y="7338079"/>
            <a:ext cx="77991" cy="829566"/>
          </a:xfrm>
          <a:custGeom>
            <a:avLst/>
            <a:gdLst>
              <a:gd name="connsiteX0" fmla="*/ 61471 w 77991"/>
              <a:gd name="connsiteY0" fmla="*/ 677 h 829566"/>
              <a:gd name="connsiteX1" fmla="*/ 77346 w 77991"/>
              <a:gd name="connsiteY1" fmla="*/ 578527 h 829566"/>
              <a:gd name="connsiteX2" fmla="*/ 70996 w 77991"/>
              <a:gd name="connsiteY2" fmla="*/ 486452 h 829566"/>
              <a:gd name="connsiteX3" fmla="*/ 36071 w 77991"/>
              <a:gd name="connsiteY3" fmla="*/ 829352 h 829566"/>
              <a:gd name="connsiteX4" fmla="*/ 1146 w 77991"/>
              <a:gd name="connsiteY4" fmla="*/ 429302 h 829566"/>
              <a:gd name="connsiteX5" fmla="*/ 10671 w 77991"/>
              <a:gd name="connsiteY5" fmla="*/ 461052 h 829566"/>
              <a:gd name="connsiteX6" fmla="*/ 61471 w 77991"/>
              <a:gd name="connsiteY6" fmla="*/ 677 h 82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91" h="829566">
                <a:moveTo>
                  <a:pt x="61471" y="677"/>
                </a:moveTo>
                <a:cubicBezTo>
                  <a:pt x="72583" y="20256"/>
                  <a:pt x="75759" y="497565"/>
                  <a:pt x="77346" y="578527"/>
                </a:cubicBezTo>
                <a:cubicBezTo>
                  <a:pt x="78933" y="659489"/>
                  <a:pt x="77875" y="444648"/>
                  <a:pt x="70996" y="486452"/>
                </a:cubicBezTo>
                <a:cubicBezTo>
                  <a:pt x="64117" y="528256"/>
                  <a:pt x="47713" y="838877"/>
                  <a:pt x="36071" y="829352"/>
                </a:cubicBezTo>
                <a:cubicBezTo>
                  <a:pt x="24429" y="819827"/>
                  <a:pt x="5379" y="490685"/>
                  <a:pt x="1146" y="429302"/>
                </a:cubicBezTo>
                <a:cubicBezTo>
                  <a:pt x="-3087" y="367919"/>
                  <a:pt x="5379" y="530373"/>
                  <a:pt x="10671" y="461052"/>
                </a:cubicBezTo>
                <a:cubicBezTo>
                  <a:pt x="15963" y="391731"/>
                  <a:pt x="50359" y="-18902"/>
                  <a:pt x="61471" y="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9" name="フリーフォーム 808">
            <a:extLst>
              <a:ext uri="{FF2B5EF4-FFF2-40B4-BE49-F238E27FC236}">
                <a16:creationId xmlns:a16="http://schemas.microsoft.com/office/drawing/2014/main" id="{A5A5D287-8C19-BF82-DF1D-6B2C825526F5}"/>
              </a:ext>
            </a:extLst>
          </p:cNvPr>
          <p:cNvSpPr/>
          <p:nvPr/>
        </p:nvSpPr>
        <p:spPr>
          <a:xfrm>
            <a:off x="3267371" y="5011382"/>
            <a:ext cx="79256" cy="280996"/>
          </a:xfrm>
          <a:custGeom>
            <a:avLst/>
            <a:gdLst>
              <a:gd name="connsiteX0" fmla="*/ 78982 w 79256"/>
              <a:gd name="connsiteY0" fmla="*/ 99 h 280996"/>
              <a:gd name="connsiteX1" fmla="*/ 28182 w 79256"/>
              <a:gd name="connsiteY1" fmla="*/ 174724 h 280996"/>
              <a:gd name="connsiteX2" fmla="*/ 25007 w 79256"/>
              <a:gd name="connsiteY2" fmla="*/ 279499 h 280996"/>
              <a:gd name="connsiteX3" fmla="*/ 18657 w 79256"/>
              <a:gd name="connsiteY3" fmla="*/ 98524 h 280996"/>
              <a:gd name="connsiteX4" fmla="*/ 2782 w 79256"/>
              <a:gd name="connsiteY4" fmla="*/ 200124 h 280996"/>
              <a:gd name="connsiteX5" fmla="*/ 78982 w 79256"/>
              <a:gd name="connsiteY5" fmla="*/ 99 h 28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256" h="280996">
                <a:moveTo>
                  <a:pt x="78982" y="99"/>
                </a:moveTo>
                <a:cubicBezTo>
                  <a:pt x="83215" y="-4134"/>
                  <a:pt x="37178" y="128157"/>
                  <a:pt x="28182" y="174724"/>
                </a:cubicBezTo>
                <a:cubicBezTo>
                  <a:pt x="19186" y="221291"/>
                  <a:pt x="26594" y="292199"/>
                  <a:pt x="25007" y="279499"/>
                </a:cubicBezTo>
                <a:cubicBezTo>
                  <a:pt x="23420" y="266799"/>
                  <a:pt x="22361" y="111753"/>
                  <a:pt x="18657" y="98524"/>
                </a:cubicBezTo>
                <a:cubicBezTo>
                  <a:pt x="14953" y="85295"/>
                  <a:pt x="-7801" y="214412"/>
                  <a:pt x="2782" y="200124"/>
                </a:cubicBezTo>
                <a:cubicBezTo>
                  <a:pt x="13365" y="185837"/>
                  <a:pt x="74749" y="4332"/>
                  <a:pt x="78982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0" name="フリーフォーム 809">
            <a:extLst>
              <a:ext uri="{FF2B5EF4-FFF2-40B4-BE49-F238E27FC236}">
                <a16:creationId xmlns:a16="http://schemas.microsoft.com/office/drawing/2014/main" id="{35A1172F-6973-6B7E-51E8-63FB19E9C70C}"/>
              </a:ext>
            </a:extLst>
          </p:cNvPr>
          <p:cNvSpPr/>
          <p:nvPr/>
        </p:nvSpPr>
        <p:spPr>
          <a:xfrm>
            <a:off x="2899402" y="5114682"/>
            <a:ext cx="451405" cy="256336"/>
          </a:xfrm>
          <a:custGeom>
            <a:avLst/>
            <a:gdLst>
              <a:gd name="connsiteX0" fmla="*/ 386626 w 451405"/>
              <a:gd name="connsiteY0" fmla="*/ 1574 h 256336"/>
              <a:gd name="connsiteX1" fmla="*/ 431076 w 451405"/>
              <a:gd name="connsiteY1" fmla="*/ 138099 h 256336"/>
              <a:gd name="connsiteX2" fmla="*/ 437426 w 451405"/>
              <a:gd name="connsiteY2" fmla="*/ 201599 h 256336"/>
              <a:gd name="connsiteX3" fmla="*/ 440601 w 451405"/>
              <a:gd name="connsiteY3" fmla="*/ 131749 h 256336"/>
              <a:gd name="connsiteX4" fmla="*/ 450126 w 451405"/>
              <a:gd name="connsiteY4" fmla="*/ 226999 h 256336"/>
              <a:gd name="connsiteX5" fmla="*/ 408851 w 451405"/>
              <a:gd name="connsiteY5" fmla="*/ 233349 h 256336"/>
              <a:gd name="connsiteX6" fmla="*/ 2451 w 451405"/>
              <a:gd name="connsiteY6" fmla="*/ 255574 h 256336"/>
              <a:gd name="connsiteX7" fmla="*/ 234226 w 451405"/>
              <a:gd name="connsiteY7" fmla="*/ 249224 h 256336"/>
              <a:gd name="connsiteX8" fmla="*/ 132626 w 451405"/>
              <a:gd name="connsiteY8" fmla="*/ 230174 h 256336"/>
              <a:gd name="connsiteX9" fmla="*/ 421551 w 451405"/>
              <a:gd name="connsiteY9" fmla="*/ 226999 h 256336"/>
              <a:gd name="connsiteX10" fmla="*/ 408851 w 451405"/>
              <a:gd name="connsiteY10" fmla="*/ 71424 h 256336"/>
              <a:gd name="connsiteX11" fmla="*/ 386626 w 451405"/>
              <a:gd name="connsiteY11" fmla="*/ 1574 h 25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405" h="256336">
                <a:moveTo>
                  <a:pt x="386626" y="1574"/>
                </a:moveTo>
                <a:cubicBezTo>
                  <a:pt x="390330" y="12686"/>
                  <a:pt x="422609" y="104762"/>
                  <a:pt x="431076" y="138099"/>
                </a:cubicBezTo>
                <a:cubicBezTo>
                  <a:pt x="439543" y="171436"/>
                  <a:pt x="435838" y="202657"/>
                  <a:pt x="437426" y="201599"/>
                </a:cubicBezTo>
                <a:cubicBezTo>
                  <a:pt x="439014" y="200541"/>
                  <a:pt x="438484" y="127516"/>
                  <a:pt x="440601" y="131749"/>
                </a:cubicBezTo>
                <a:cubicBezTo>
                  <a:pt x="442718" y="135982"/>
                  <a:pt x="455418" y="210066"/>
                  <a:pt x="450126" y="226999"/>
                </a:cubicBezTo>
                <a:cubicBezTo>
                  <a:pt x="444834" y="243932"/>
                  <a:pt x="408851" y="233349"/>
                  <a:pt x="408851" y="233349"/>
                </a:cubicBezTo>
                <a:lnTo>
                  <a:pt x="2451" y="255574"/>
                </a:lnTo>
                <a:cubicBezTo>
                  <a:pt x="-26653" y="258220"/>
                  <a:pt x="212530" y="253457"/>
                  <a:pt x="234226" y="249224"/>
                </a:cubicBezTo>
                <a:cubicBezTo>
                  <a:pt x="255922" y="244991"/>
                  <a:pt x="101405" y="233878"/>
                  <a:pt x="132626" y="230174"/>
                </a:cubicBezTo>
                <a:cubicBezTo>
                  <a:pt x="163847" y="226470"/>
                  <a:pt x="375513" y="253457"/>
                  <a:pt x="421551" y="226999"/>
                </a:cubicBezTo>
                <a:cubicBezTo>
                  <a:pt x="467589" y="200541"/>
                  <a:pt x="412555" y="102116"/>
                  <a:pt x="408851" y="71424"/>
                </a:cubicBezTo>
                <a:cubicBezTo>
                  <a:pt x="405147" y="40732"/>
                  <a:pt x="382922" y="-9538"/>
                  <a:pt x="386626" y="1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1" name="フリーフォーム 810">
            <a:extLst>
              <a:ext uri="{FF2B5EF4-FFF2-40B4-BE49-F238E27FC236}">
                <a16:creationId xmlns:a16="http://schemas.microsoft.com/office/drawing/2014/main" id="{DD21A78E-D1B8-0F58-778F-B7E042FDA2B2}"/>
              </a:ext>
            </a:extLst>
          </p:cNvPr>
          <p:cNvSpPr/>
          <p:nvPr/>
        </p:nvSpPr>
        <p:spPr>
          <a:xfrm>
            <a:off x="3193836" y="5085702"/>
            <a:ext cx="113103" cy="233345"/>
          </a:xfrm>
          <a:custGeom>
            <a:avLst/>
            <a:gdLst>
              <a:gd name="connsiteX0" fmla="*/ 101717 w 113103"/>
              <a:gd name="connsiteY0" fmla="*/ 1979 h 233345"/>
              <a:gd name="connsiteX1" fmla="*/ 85842 w 113103"/>
              <a:gd name="connsiteY1" fmla="*/ 135329 h 233345"/>
              <a:gd name="connsiteX2" fmla="*/ 111242 w 113103"/>
              <a:gd name="connsiteY2" fmla="*/ 202004 h 233345"/>
              <a:gd name="connsiteX3" fmla="*/ 25517 w 113103"/>
              <a:gd name="connsiteY3" fmla="*/ 217879 h 233345"/>
              <a:gd name="connsiteX4" fmla="*/ 38217 w 113103"/>
              <a:gd name="connsiteY4" fmla="*/ 8329 h 233345"/>
              <a:gd name="connsiteX5" fmla="*/ 6467 w 113103"/>
              <a:gd name="connsiteY5" fmla="*/ 148029 h 233345"/>
              <a:gd name="connsiteX6" fmla="*/ 9642 w 113103"/>
              <a:gd name="connsiteY6" fmla="*/ 205179 h 233345"/>
              <a:gd name="connsiteX7" fmla="*/ 104892 w 113103"/>
              <a:gd name="connsiteY7" fmla="*/ 230579 h 233345"/>
              <a:gd name="connsiteX8" fmla="*/ 76317 w 113103"/>
              <a:gd name="connsiteY8" fmla="*/ 141679 h 233345"/>
              <a:gd name="connsiteX9" fmla="*/ 104892 w 113103"/>
              <a:gd name="connsiteY9" fmla="*/ 59129 h 233345"/>
              <a:gd name="connsiteX10" fmla="*/ 101717 w 113103"/>
              <a:gd name="connsiteY10" fmla="*/ 1979 h 23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103" h="233345">
                <a:moveTo>
                  <a:pt x="101717" y="1979"/>
                </a:moveTo>
                <a:cubicBezTo>
                  <a:pt x="98542" y="14679"/>
                  <a:pt x="84255" y="101992"/>
                  <a:pt x="85842" y="135329"/>
                </a:cubicBezTo>
                <a:cubicBezTo>
                  <a:pt x="87429" y="168666"/>
                  <a:pt x="121296" y="188246"/>
                  <a:pt x="111242" y="202004"/>
                </a:cubicBezTo>
                <a:cubicBezTo>
                  <a:pt x="101188" y="215762"/>
                  <a:pt x="37688" y="250158"/>
                  <a:pt x="25517" y="217879"/>
                </a:cubicBezTo>
                <a:cubicBezTo>
                  <a:pt x="13346" y="185600"/>
                  <a:pt x="41392" y="19971"/>
                  <a:pt x="38217" y="8329"/>
                </a:cubicBezTo>
                <a:cubicBezTo>
                  <a:pt x="35042" y="-3313"/>
                  <a:pt x="11230" y="115221"/>
                  <a:pt x="6467" y="148029"/>
                </a:cubicBezTo>
                <a:cubicBezTo>
                  <a:pt x="1704" y="180837"/>
                  <a:pt x="-6762" y="191421"/>
                  <a:pt x="9642" y="205179"/>
                </a:cubicBezTo>
                <a:cubicBezTo>
                  <a:pt x="26046" y="218937"/>
                  <a:pt x="93780" y="241162"/>
                  <a:pt x="104892" y="230579"/>
                </a:cubicBezTo>
                <a:cubicBezTo>
                  <a:pt x="116004" y="219996"/>
                  <a:pt x="76317" y="170254"/>
                  <a:pt x="76317" y="141679"/>
                </a:cubicBezTo>
                <a:cubicBezTo>
                  <a:pt x="76317" y="113104"/>
                  <a:pt x="99600" y="77121"/>
                  <a:pt x="104892" y="59129"/>
                </a:cubicBezTo>
                <a:cubicBezTo>
                  <a:pt x="110184" y="41137"/>
                  <a:pt x="104892" y="-10721"/>
                  <a:pt x="101717" y="1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2" name="フリーフォーム 811">
            <a:extLst>
              <a:ext uri="{FF2B5EF4-FFF2-40B4-BE49-F238E27FC236}">
                <a16:creationId xmlns:a16="http://schemas.microsoft.com/office/drawing/2014/main" id="{4692361A-047E-6110-AF2D-CB9AA35E7031}"/>
              </a:ext>
            </a:extLst>
          </p:cNvPr>
          <p:cNvSpPr/>
          <p:nvPr/>
        </p:nvSpPr>
        <p:spPr>
          <a:xfrm>
            <a:off x="2915103" y="5093461"/>
            <a:ext cx="308732" cy="297288"/>
          </a:xfrm>
          <a:custGeom>
            <a:avLst/>
            <a:gdLst>
              <a:gd name="connsiteX0" fmla="*/ 307425 w 308732"/>
              <a:gd name="connsiteY0" fmla="*/ 3745 h 297288"/>
              <a:gd name="connsiteX1" fmla="*/ 282025 w 308732"/>
              <a:gd name="connsiteY1" fmla="*/ 86295 h 297288"/>
              <a:gd name="connsiteX2" fmla="*/ 291550 w 308732"/>
              <a:gd name="connsiteY2" fmla="*/ 203770 h 297288"/>
              <a:gd name="connsiteX3" fmla="*/ 132800 w 308732"/>
              <a:gd name="connsiteY3" fmla="*/ 219645 h 297288"/>
              <a:gd name="connsiteX4" fmla="*/ 199475 w 308732"/>
              <a:gd name="connsiteY4" fmla="*/ 225995 h 297288"/>
              <a:gd name="connsiteX5" fmla="*/ 2625 w 308732"/>
              <a:gd name="connsiteY5" fmla="*/ 213295 h 297288"/>
              <a:gd name="connsiteX6" fmla="*/ 85175 w 308732"/>
              <a:gd name="connsiteY6" fmla="*/ 216470 h 297288"/>
              <a:gd name="connsiteX7" fmla="*/ 69300 w 308732"/>
              <a:gd name="connsiteY7" fmla="*/ 194245 h 297288"/>
              <a:gd name="connsiteX8" fmla="*/ 21675 w 308732"/>
              <a:gd name="connsiteY8" fmla="*/ 295845 h 297288"/>
              <a:gd name="connsiteX9" fmla="*/ 104225 w 308732"/>
              <a:gd name="connsiteY9" fmla="*/ 251395 h 297288"/>
              <a:gd name="connsiteX10" fmla="*/ 250275 w 308732"/>
              <a:gd name="connsiteY10" fmla="*/ 213295 h 297288"/>
              <a:gd name="connsiteX11" fmla="*/ 234400 w 308732"/>
              <a:gd name="connsiteY11" fmla="*/ 210120 h 297288"/>
              <a:gd name="connsiteX12" fmla="*/ 307425 w 308732"/>
              <a:gd name="connsiteY12" fmla="*/ 3745 h 29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8732" h="297288">
                <a:moveTo>
                  <a:pt x="307425" y="3745"/>
                </a:moveTo>
                <a:cubicBezTo>
                  <a:pt x="315363" y="-16893"/>
                  <a:pt x="284671" y="52958"/>
                  <a:pt x="282025" y="86295"/>
                </a:cubicBezTo>
                <a:cubicBezTo>
                  <a:pt x="279379" y="119633"/>
                  <a:pt x="316421" y="181545"/>
                  <a:pt x="291550" y="203770"/>
                </a:cubicBezTo>
                <a:cubicBezTo>
                  <a:pt x="266679" y="225995"/>
                  <a:pt x="148146" y="215941"/>
                  <a:pt x="132800" y="219645"/>
                </a:cubicBezTo>
                <a:cubicBezTo>
                  <a:pt x="117454" y="223349"/>
                  <a:pt x="221171" y="227053"/>
                  <a:pt x="199475" y="225995"/>
                </a:cubicBezTo>
                <a:cubicBezTo>
                  <a:pt x="177779" y="224937"/>
                  <a:pt x="21675" y="214882"/>
                  <a:pt x="2625" y="213295"/>
                </a:cubicBezTo>
                <a:cubicBezTo>
                  <a:pt x="-16425" y="211708"/>
                  <a:pt x="74062" y="219645"/>
                  <a:pt x="85175" y="216470"/>
                </a:cubicBezTo>
                <a:cubicBezTo>
                  <a:pt x="96288" y="213295"/>
                  <a:pt x="79883" y="181016"/>
                  <a:pt x="69300" y="194245"/>
                </a:cubicBezTo>
                <a:cubicBezTo>
                  <a:pt x="58717" y="207474"/>
                  <a:pt x="15854" y="286320"/>
                  <a:pt x="21675" y="295845"/>
                </a:cubicBezTo>
                <a:cubicBezTo>
                  <a:pt x="27496" y="305370"/>
                  <a:pt x="66125" y="265153"/>
                  <a:pt x="104225" y="251395"/>
                </a:cubicBezTo>
                <a:cubicBezTo>
                  <a:pt x="142325" y="237637"/>
                  <a:pt x="228579" y="220174"/>
                  <a:pt x="250275" y="213295"/>
                </a:cubicBezTo>
                <a:cubicBezTo>
                  <a:pt x="271971" y="206416"/>
                  <a:pt x="225933" y="238695"/>
                  <a:pt x="234400" y="210120"/>
                </a:cubicBezTo>
                <a:cubicBezTo>
                  <a:pt x="242867" y="181545"/>
                  <a:pt x="299487" y="24383"/>
                  <a:pt x="307425" y="3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3" name="フリーフォーム 812">
            <a:extLst>
              <a:ext uri="{FF2B5EF4-FFF2-40B4-BE49-F238E27FC236}">
                <a16:creationId xmlns:a16="http://schemas.microsoft.com/office/drawing/2014/main" id="{BC8BC557-1C65-A661-66E4-EF0869C05306}"/>
              </a:ext>
            </a:extLst>
          </p:cNvPr>
          <p:cNvSpPr/>
          <p:nvPr/>
        </p:nvSpPr>
        <p:spPr>
          <a:xfrm>
            <a:off x="2946231" y="5347216"/>
            <a:ext cx="120980" cy="293820"/>
          </a:xfrm>
          <a:custGeom>
            <a:avLst/>
            <a:gdLst>
              <a:gd name="connsiteX0" fmla="*/ 104847 w 120980"/>
              <a:gd name="connsiteY0" fmla="*/ 815 h 293820"/>
              <a:gd name="connsiteX1" fmla="*/ 69922 w 120980"/>
              <a:gd name="connsiteY1" fmla="*/ 108765 h 293820"/>
              <a:gd name="connsiteX2" fmla="*/ 69922 w 120980"/>
              <a:gd name="connsiteY2" fmla="*/ 248465 h 293820"/>
              <a:gd name="connsiteX3" fmla="*/ 76272 w 120980"/>
              <a:gd name="connsiteY3" fmla="*/ 242115 h 293820"/>
              <a:gd name="connsiteX4" fmla="*/ 82622 w 120980"/>
              <a:gd name="connsiteY4" fmla="*/ 238940 h 293820"/>
              <a:gd name="connsiteX5" fmla="*/ 88972 w 120980"/>
              <a:gd name="connsiteY5" fmla="*/ 216715 h 293820"/>
              <a:gd name="connsiteX6" fmla="*/ 117547 w 120980"/>
              <a:gd name="connsiteY6" fmla="*/ 289740 h 293820"/>
              <a:gd name="connsiteX7" fmla="*/ 72 w 120980"/>
              <a:gd name="connsiteY7" fmla="*/ 283390 h 293820"/>
              <a:gd name="connsiteX8" fmla="*/ 98497 w 120980"/>
              <a:gd name="connsiteY8" fmla="*/ 273865 h 293820"/>
              <a:gd name="connsiteX9" fmla="*/ 79447 w 120980"/>
              <a:gd name="connsiteY9" fmla="*/ 254815 h 293820"/>
              <a:gd name="connsiteX10" fmla="*/ 60397 w 120980"/>
              <a:gd name="connsiteY10" fmla="*/ 162740 h 293820"/>
              <a:gd name="connsiteX11" fmla="*/ 57222 w 120980"/>
              <a:gd name="connsiteY11" fmla="*/ 165915 h 293820"/>
              <a:gd name="connsiteX12" fmla="*/ 104847 w 120980"/>
              <a:gd name="connsiteY12" fmla="*/ 815 h 29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980" h="293820">
                <a:moveTo>
                  <a:pt x="104847" y="815"/>
                </a:moveTo>
                <a:cubicBezTo>
                  <a:pt x="106964" y="-8710"/>
                  <a:pt x="75743" y="67490"/>
                  <a:pt x="69922" y="108765"/>
                </a:cubicBezTo>
                <a:cubicBezTo>
                  <a:pt x="64101" y="150040"/>
                  <a:pt x="68864" y="226240"/>
                  <a:pt x="69922" y="248465"/>
                </a:cubicBezTo>
                <a:cubicBezTo>
                  <a:pt x="70980" y="270690"/>
                  <a:pt x="74155" y="243703"/>
                  <a:pt x="76272" y="242115"/>
                </a:cubicBezTo>
                <a:cubicBezTo>
                  <a:pt x="78389" y="240527"/>
                  <a:pt x="80505" y="243173"/>
                  <a:pt x="82622" y="238940"/>
                </a:cubicBezTo>
                <a:cubicBezTo>
                  <a:pt x="84739" y="234707"/>
                  <a:pt x="83151" y="208248"/>
                  <a:pt x="88972" y="216715"/>
                </a:cubicBezTo>
                <a:cubicBezTo>
                  <a:pt x="94793" y="225182"/>
                  <a:pt x="132363" y="278628"/>
                  <a:pt x="117547" y="289740"/>
                </a:cubicBezTo>
                <a:cubicBezTo>
                  <a:pt x="102731" y="300852"/>
                  <a:pt x="3247" y="286036"/>
                  <a:pt x="72" y="283390"/>
                </a:cubicBezTo>
                <a:cubicBezTo>
                  <a:pt x="-3103" y="280744"/>
                  <a:pt x="98497" y="273865"/>
                  <a:pt x="98497" y="273865"/>
                </a:cubicBezTo>
                <a:cubicBezTo>
                  <a:pt x="111726" y="269103"/>
                  <a:pt x="85797" y="273336"/>
                  <a:pt x="79447" y="254815"/>
                </a:cubicBezTo>
                <a:cubicBezTo>
                  <a:pt x="73097" y="236294"/>
                  <a:pt x="64101" y="177557"/>
                  <a:pt x="60397" y="162740"/>
                </a:cubicBezTo>
                <a:cubicBezTo>
                  <a:pt x="56693" y="147923"/>
                  <a:pt x="54576" y="188140"/>
                  <a:pt x="57222" y="165915"/>
                </a:cubicBezTo>
                <a:cubicBezTo>
                  <a:pt x="59868" y="143690"/>
                  <a:pt x="102730" y="10340"/>
                  <a:pt x="104847" y="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4" name="フリーフォーム 813">
            <a:extLst>
              <a:ext uri="{FF2B5EF4-FFF2-40B4-BE49-F238E27FC236}">
                <a16:creationId xmlns:a16="http://schemas.microsoft.com/office/drawing/2014/main" id="{4A1007FE-66C5-65E2-92E0-72C9CAF0CC58}"/>
              </a:ext>
            </a:extLst>
          </p:cNvPr>
          <p:cNvSpPr/>
          <p:nvPr/>
        </p:nvSpPr>
        <p:spPr>
          <a:xfrm>
            <a:off x="2965191" y="5405000"/>
            <a:ext cx="44880" cy="118302"/>
          </a:xfrm>
          <a:custGeom>
            <a:avLst/>
            <a:gdLst>
              <a:gd name="connsiteX0" fmla="*/ 44612 w 44880"/>
              <a:gd name="connsiteY0" fmla="*/ 181 h 118302"/>
              <a:gd name="connsiteX1" fmla="*/ 19212 w 44880"/>
              <a:gd name="connsiteY1" fmla="*/ 70031 h 118302"/>
              <a:gd name="connsiteX2" fmla="*/ 28737 w 44880"/>
              <a:gd name="connsiteY2" fmla="*/ 117656 h 118302"/>
              <a:gd name="connsiteX3" fmla="*/ 162 w 44880"/>
              <a:gd name="connsiteY3" fmla="*/ 92256 h 118302"/>
              <a:gd name="connsiteX4" fmla="*/ 44612 w 44880"/>
              <a:gd name="connsiteY4" fmla="*/ 181 h 11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80" h="118302">
                <a:moveTo>
                  <a:pt x="44612" y="181"/>
                </a:moveTo>
                <a:cubicBezTo>
                  <a:pt x="47787" y="-3523"/>
                  <a:pt x="21858" y="50452"/>
                  <a:pt x="19212" y="70031"/>
                </a:cubicBezTo>
                <a:cubicBezTo>
                  <a:pt x="16566" y="89610"/>
                  <a:pt x="31912" y="113952"/>
                  <a:pt x="28737" y="117656"/>
                </a:cubicBezTo>
                <a:cubicBezTo>
                  <a:pt x="25562" y="121360"/>
                  <a:pt x="3337" y="108660"/>
                  <a:pt x="162" y="92256"/>
                </a:cubicBezTo>
                <a:cubicBezTo>
                  <a:pt x="-3013" y="75852"/>
                  <a:pt x="41437" y="3885"/>
                  <a:pt x="44612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5" name="フリーフォーム 814">
            <a:extLst>
              <a:ext uri="{FF2B5EF4-FFF2-40B4-BE49-F238E27FC236}">
                <a16:creationId xmlns:a16="http://schemas.microsoft.com/office/drawing/2014/main" id="{BDAF1ABA-0EA0-0C11-6F29-60120477E438}"/>
              </a:ext>
            </a:extLst>
          </p:cNvPr>
          <p:cNvSpPr/>
          <p:nvPr/>
        </p:nvSpPr>
        <p:spPr>
          <a:xfrm>
            <a:off x="2923909" y="5351320"/>
            <a:ext cx="103459" cy="392613"/>
          </a:xfrm>
          <a:custGeom>
            <a:avLst/>
            <a:gdLst>
              <a:gd name="connsiteX0" fmla="*/ 6519 w 103459"/>
              <a:gd name="connsiteY0" fmla="*/ 3061 h 392613"/>
              <a:gd name="connsiteX1" fmla="*/ 9694 w 103459"/>
              <a:gd name="connsiteY1" fmla="*/ 82436 h 392613"/>
              <a:gd name="connsiteX2" fmla="*/ 169 w 103459"/>
              <a:gd name="connsiteY2" fmla="*/ 142761 h 392613"/>
              <a:gd name="connsiteX3" fmla="*/ 19219 w 103459"/>
              <a:gd name="connsiteY3" fmla="*/ 218961 h 392613"/>
              <a:gd name="connsiteX4" fmla="*/ 9694 w 103459"/>
              <a:gd name="connsiteY4" fmla="*/ 193561 h 392613"/>
              <a:gd name="connsiteX5" fmla="*/ 101769 w 103459"/>
              <a:gd name="connsiteY5" fmla="*/ 199911 h 392613"/>
              <a:gd name="connsiteX6" fmla="*/ 66844 w 103459"/>
              <a:gd name="connsiteY6" fmla="*/ 209436 h 392613"/>
              <a:gd name="connsiteX7" fmla="*/ 35094 w 103459"/>
              <a:gd name="connsiteY7" fmla="*/ 355486 h 392613"/>
              <a:gd name="connsiteX8" fmla="*/ 38269 w 103459"/>
              <a:gd name="connsiteY8" fmla="*/ 320561 h 392613"/>
              <a:gd name="connsiteX9" fmla="*/ 38269 w 103459"/>
              <a:gd name="connsiteY9" fmla="*/ 390411 h 392613"/>
              <a:gd name="connsiteX10" fmla="*/ 50969 w 103459"/>
              <a:gd name="connsiteY10" fmla="*/ 222136 h 392613"/>
              <a:gd name="connsiteX11" fmla="*/ 19219 w 103459"/>
              <a:gd name="connsiteY11" fmla="*/ 196736 h 392613"/>
              <a:gd name="connsiteX12" fmla="*/ 6519 w 103459"/>
              <a:gd name="connsiteY12" fmla="*/ 3061 h 39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459" h="392613">
                <a:moveTo>
                  <a:pt x="6519" y="3061"/>
                </a:moveTo>
                <a:cubicBezTo>
                  <a:pt x="4932" y="-15989"/>
                  <a:pt x="10752" y="59153"/>
                  <a:pt x="9694" y="82436"/>
                </a:cubicBezTo>
                <a:cubicBezTo>
                  <a:pt x="8636" y="105719"/>
                  <a:pt x="-1418" y="120007"/>
                  <a:pt x="169" y="142761"/>
                </a:cubicBezTo>
                <a:cubicBezTo>
                  <a:pt x="1756" y="165515"/>
                  <a:pt x="17632" y="210494"/>
                  <a:pt x="19219" y="218961"/>
                </a:cubicBezTo>
                <a:cubicBezTo>
                  <a:pt x="20806" y="227428"/>
                  <a:pt x="-4064" y="196736"/>
                  <a:pt x="9694" y="193561"/>
                </a:cubicBezTo>
                <a:cubicBezTo>
                  <a:pt x="23452" y="190386"/>
                  <a:pt x="92244" y="197265"/>
                  <a:pt x="101769" y="199911"/>
                </a:cubicBezTo>
                <a:cubicBezTo>
                  <a:pt x="111294" y="202557"/>
                  <a:pt x="77957" y="183507"/>
                  <a:pt x="66844" y="209436"/>
                </a:cubicBezTo>
                <a:cubicBezTo>
                  <a:pt x="55732" y="235365"/>
                  <a:pt x="39857" y="336965"/>
                  <a:pt x="35094" y="355486"/>
                </a:cubicBezTo>
                <a:cubicBezTo>
                  <a:pt x="30331" y="374007"/>
                  <a:pt x="37740" y="314740"/>
                  <a:pt x="38269" y="320561"/>
                </a:cubicBezTo>
                <a:cubicBezTo>
                  <a:pt x="38798" y="326382"/>
                  <a:pt x="36152" y="406815"/>
                  <a:pt x="38269" y="390411"/>
                </a:cubicBezTo>
                <a:cubicBezTo>
                  <a:pt x="40386" y="374007"/>
                  <a:pt x="54144" y="254415"/>
                  <a:pt x="50969" y="222136"/>
                </a:cubicBezTo>
                <a:cubicBezTo>
                  <a:pt x="47794" y="189857"/>
                  <a:pt x="26098" y="229015"/>
                  <a:pt x="19219" y="196736"/>
                </a:cubicBezTo>
                <a:cubicBezTo>
                  <a:pt x="12340" y="164457"/>
                  <a:pt x="8106" y="22111"/>
                  <a:pt x="6519" y="3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6" name="フリーフォーム 815">
            <a:extLst>
              <a:ext uri="{FF2B5EF4-FFF2-40B4-BE49-F238E27FC236}">
                <a16:creationId xmlns:a16="http://schemas.microsoft.com/office/drawing/2014/main" id="{17A68DBA-9A49-DC00-92B6-F73C3420052C}"/>
              </a:ext>
            </a:extLst>
          </p:cNvPr>
          <p:cNvSpPr/>
          <p:nvPr/>
        </p:nvSpPr>
        <p:spPr>
          <a:xfrm>
            <a:off x="2868555" y="5570002"/>
            <a:ext cx="524474" cy="196611"/>
          </a:xfrm>
          <a:custGeom>
            <a:avLst/>
            <a:gdLst>
              <a:gd name="connsiteX0" fmla="*/ 87273 w 524474"/>
              <a:gd name="connsiteY0" fmla="*/ 279 h 196611"/>
              <a:gd name="connsiteX1" fmla="*/ 52348 w 524474"/>
              <a:gd name="connsiteY1" fmla="*/ 181254 h 196611"/>
              <a:gd name="connsiteX2" fmla="*/ 58698 w 524474"/>
              <a:gd name="connsiteY2" fmla="*/ 139979 h 196611"/>
              <a:gd name="connsiteX3" fmla="*/ 71398 w 524474"/>
              <a:gd name="connsiteY3" fmla="*/ 193954 h 196611"/>
              <a:gd name="connsiteX4" fmla="*/ 42823 w 524474"/>
              <a:gd name="connsiteY4" fmla="*/ 187604 h 196611"/>
              <a:gd name="connsiteX5" fmla="*/ 506373 w 524474"/>
              <a:gd name="connsiteY5" fmla="*/ 181254 h 196611"/>
              <a:gd name="connsiteX6" fmla="*/ 71398 w 524474"/>
              <a:gd name="connsiteY6" fmla="*/ 181254 h 196611"/>
              <a:gd name="connsiteX7" fmla="*/ 519073 w 524474"/>
              <a:gd name="connsiteY7" fmla="*/ 168554 h 196611"/>
              <a:gd name="connsiteX8" fmla="*/ 299998 w 524474"/>
              <a:gd name="connsiteY8" fmla="*/ 184429 h 196611"/>
              <a:gd name="connsiteX9" fmla="*/ 14248 w 524474"/>
              <a:gd name="connsiteY9" fmla="*/ 184429 h 196611"/>
              <a:gd name="connsiteX10" fmla="*/ 45998 w 524474"/>
              <a:gd name="connsiteY10" fmla="*/ 139979 h 196611"/>
              <a:gd name="connsiteX11" fmla="*/ 87273 w 524474"/>
              <a:gd name="connsiteY11" fmla="*/ 279 h 19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4474" h="196611">
                <a:moveTo>
                  <a:pt x="87273" y="279"/>
                </a:moveTo>
                <a:cubicBezTo>
                  <a:pt x="88331" y="7158"/>
                  <a:pt x="57110" y="157971"/>
                  <a:pt x="52348" y="181254"/>
                </a:cubicBezTo>
                <a:cubicBezTo>
                  <a:pt x="47585" y="204537"/>
                  <a:pt x="55523" y="137862"/>
                  <a:pt x="58698" y="139979"/>
                </a:cubicBezTo>
                <a:cubicBezTo>
                  <a:pt x="61873" y="142096"/>
                  <a:pt x="74044" y="186017"/>
                  <a:pt x="71398" y="193954"/>
                </a:cubicBezTo>
                <a:cubicBezTo>
                  <a:pt x="68752" y="201891"/>
                  <a:pt x="-29673" y="189721"/>
                  <a:pt x="42823" y="187604"/>
                </a:cubicBezTo>
                <a:cubicBezTo>
                  <a:pt x="115319" y="185487"/>
                  <a:pt x="501611" y="182312"/>
                  <a:pt x="506373" y="181254"/>
                </a:cubicBezTo>
                <a:cubicBezTo>
                  <a:pt x="511135" y="180196"/>
                  <a:pt x="69281" y="183371"/>
                  <a:pt x="71398" y="181254"/>
                </a:cubicBezTo>
                <a:cubicBezTo>
                  <a:pt x="73515" y="179137"/>
                  <a:pt x="480973" y="168025"/>
                  <a:pt x="519073" y="168554"/>
                </a:cubicBezTo>
                <a:cubicBezTo>
                  <a:pt x="557173" y="169083"/>
                  <a:pt x="384135" y="181783"/>
                  <a:pt x="299998" y="184429"/>
                </a:cubicBezTo>
                <a:cubicBezTo>
                  <a:pt x="215861" y="187075"/>
                  <a:pt x="56581" y="191837"/>
                  <a:pt x="14248" y="184429"/>
                </a:cubicBezTo>
                <a:cubicBezTo>
                  <a:pt x="-28085" y="177021"/>
                  <a:pt x="36473" y="164321"/>
                  <a:pt x="45998" y="139979"/>
                </a:cubicBezTo>
                <a:cubicBezTo>
                  <a:pt x="55523" y="115637"/>
                  <a:pt x="86215" y="-6600"/>
                  <a:pt x="87273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7" name="フリーフォーム 816">
            <a:extLst>
              <a:ext uri="{FF2B5EF4-FFF2-40B4-BE49-F238E27FC236}">
                <a16:creationId xmlns:a16="http://schemas.microsoft.com/office/drawing/2014/main" id="{431385ED-3FFF-5CBC-7F4F-2F9FBCB890CE}"/>
              </a:ext>
            </a:extLst>
          </p:cNvPr>
          <p:cNvSpPr/>
          <p:nvPr/>
        </p:nvSpPr>
        <p:spPr>
          <a:xfrm>
            <a:off x="2956254" y="5712161"/>
            <a:ext cx="456774" cy="20091"/>
          </a:xfrm>
          <a:custGeom>
            <a:avLst/>
            <a:gdLst>
              <a:gd name="connsiteX0" fmla="*/ 5924 w 456774"/>
              <a:gd name="connsiteY0" fmla="*/ 995 h 20091"/>
              <a:gd name="connsiteX1" fmla="*/ 329774 w 456774"/>
              <a:gd name="connsiteY1" fmla="*/ 4170 h 20091"/>
              <a:gd name="connsiteX2" fmla="*/ 221824 w 456774"/>
              <a:gd name="connsiteY2" fmla="*/ 16870 h 20091"/>
              <a:gd name="connsiteX3" fmla="*/ 456774 w 456774"/>
              <a:gd name="connsiteY3" fmla="*/ 7345 h 20091"/>
              <a:gd name="connsiteX4" fmla="*/ 364699 w 456774"/>
              <a:gd name="connsiteY4" fmla="*/ 10520 h 20091"/>
              <a:gd name="connsiteX5" fmla="*/ 263099 w 456774"/>
              <a:gd name="connsiteY5" fmla="*/ 10520 h 20091"/>
              <a:gd name="connsiteX6" fmla="*/ 129749 w 456774"/>
              <a:gd name="connsiteY6" fmla="*/ 20045 h 20091"/>
              <a:gd name="connsiteX7" fmla="*/ 5924 w 456774"/>
              <a:gd name="connsiteY7" fmla="*/ 995 h 2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6774" h="20091">
                <a:moveTo>
                  <a:pt x="5924" y="995"/>
                </a:moveTo>
                <a:cubicBezTo>
                  <a:pt x="39262" y="-1651"/>
                  <a:pt x="293791" y="1524"/>
                  <a:pt x="329774" y="4170"/>
                </a:cubicBezTo>
                <a:cubicBezTo>
                  <a:pt x="365757" y="6816"/>
                  <a:pt x="200657" y="16341"/>
                  <a:pt x="221824" y="16870"/>
                </a:cubicBezTo>
                <a:cubicBezTo>
                  <a:pt x="242991" y="17399"/>
                  <a:pt x="456774" y="7345"/>
                  <a:pt x="456774" y="7345"/>
                </a:cubicBezTo>
                <a:lnTo>
                  <a:pt x="364699" y="10520"/>
                </a:lnTo>
                <a:cubicBezTo>
                  <a:pt x="332420" y="11049"/>
                  <a:pt x="302257" y="8933"/>
                  <a:pt x="263099" y="10520"/>
                </a:cubicBezTo>
                <a:cubicBezTo>
                  <a:pt x="223941" y="12107"/>
                  <a:pt x="170495" y="18987"/>
                  <a:pt x="129749" y="20045"/>
                </a:cubicBezTo>
                <a:cubicBezTo>
                  <a:pt x="89003" y="21103"/>
                  <a:pt x="-27414" y="3641"/>
                  <a:pt x="5924" y="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8" name="フリーフォーム 817">
            <a:extLst>
              <a:ext uri="{FF2B5EF4-FFF2-40B4-BE49-F238E27FC236}">
                <a16:creationId xmlns:a16="http://schemas.microsoft.com/office/drawing/2014/main" id="{45B5BB38-9801-DCE9-B68E-FEE34F3C1887}"/>
              </a:ext>
            </a:extLst>
          </p:cNvPr>
          <p:cNvSpPr/>
          <p:nvPr/>
        </p:nvSpPr>
        <p:spPr>
          <a:xfrm>
            <a:off x="2961470" y="4634048"/>
            <a:ext cx="124588" cy="669565"/>
          </a:xfrm>
          <a:custGeom>
            <a:avLst/>
            <a:gdLst>
              <a:gd name="connsiteX0" fmla="*/ 26108 w 124588"/>
              <a:gd name="connsiteY0" fmla="*/ 2783 h 669565"/>
              <a:gd name="connsiteX1" fmla="*/ 29283 w 124588"/>
              <a:gd name="connsiteY1" fmla="*/ 345683 h 669565"/>
              <a:gd name="connsiteX2" fmla="*/ 51508 w 124588"/>
              <a:gd name="connsiteY2" fmla="*/ 285358 h 669565"/>
              <a:gd name="connsiteX3" fmla="*/ 124533 w 124588"/>
              <a:gd name="connsiteY3" fmla="*/ 669533 h 669565"/>
              <a:gd name="connsiteX4" fmla="*/ 38808 w 124588"/>
              <a:gd name="connsiteY4" fmla="*/ 307583 h 669565"/>
              <a:gd name="connsiteX5" fmla="*/ 48333 w 124588"/>
              <a:gd name="connsiteY5" fmla="*/ 345683 h 669565"/>
              <a:gd name="connsiteX6" fmla="*/ 708 w 124588"/>
              <a:gd name="connsiteY6" fmla="*/ 190108 h 669565"/>
              <a:gd name="connsiteX7" fmla="*/ 26108 w 124588"/>
              <a:gd name="connsiteY7" fmla="*/ 2783 h 66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588" h="669565">
                <a:moveTo>
                  <a:pt x="26108" y="2783"/>
                </a:moveTo>
                <a:cubicBezTo>
                  <a:pt x="30870" y="28712"/>
                  <a:pt x="25050" y="298587"/>
                  <a:pt x="29283" y="345683"/>
                </a:cubicBezTo>
                <a:cubicBezTo>
                  <a:pt x="33516" y="392779"/>
                  <a:pt x="35633" y="231383"/>
                  <a:pt x="51508" y="285358"/>
                </a:cubicBezTo>
                <a:cubicBezTo>
                  <a:pt x="67383" y="339333"/>
                  <a:pt x="126650" y="665829"/>
                  <a:pt x="124533" y="669533"/>
                </a:cubicBezTo>
                <a:cubicBezTo>
                  <a:pt x="122416" y="673237"/>
                  <a:pt x="51508" y="361558"/>
                  <a:pt x="38808" y="307583"/>
                </a:cubicBezTo>
                <a:cubicBezTo>
                  <a:pt x="26108" y="253608"/>
                  <a:pt x="54683" y="365262"/>
                  <a:pt x="48333" y="345683"/>
                </a:cubicBezTo>
                <a:cubicBezTo>
                  <a:pt x="41983" y="326104"/>
                  <a:pt x="6000" y="240908"/>
                  <a:pt x="708" y="190108"/>
                </a:cubicBezTo>
                <a:cubicBezTo>
                  <a:pt x="-4584" y="139308"/>
                  <a:pt x="21346" y="-23146"/>
                  <a:pt x="26108" y="2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9" name="フリーフォーム 818">
            <a:extLst>
              <a:ext uri="{FF2B5EF4-FFF2-40B4-BE49-F238E27FC236}">
                <a16:creationId xmlns:a16="http://schemas.microsoft.com/office/drawing/2014/main" id="{2CAB3DA7-CE36-E7B4-3DAC-9CD58EEFD42A}"/>
              </a:ext>
            </a:extLst>
          </p:cNvPr>
          <p:cNvSpPr/>
          <p:nvPr/>
        </p:nvSpPr>
        <p:spPr>
          <a:xfrm>
            <a:off x="2659461" y="5243083"/>
            <a:ext cx="280521" cy="927302"/>
          </a:xfrm>
          <a:custGeom>
            <a:avLst/>
            <a:gdLst>
              <a:gd name="connsiteX0" fmla="*/ 124917 w 280521"/>
              <a:gd name="connsiteY0" fmla="*/ 173 h 927302"/>
              <a:gd name="connsiteX1" fmla="*/ 166192 w 280521"/>
              <a:gd name="connsiteY1" fmla="*/ 139873 h 927302"/>
              <a:gd name="connsiteX2" fmla="*/ 48717 w 280521"/>
              <a:gd name="connsiteY2" fmla="*/ 616123 h 927302"/>
              <a:gd name="connsiteX3" fmla="*/ 61417 w 280521"/>
              <a:gd name="connsiteY3" fmla="*/ 603423 h 927302"/>
              <a:gd name="connsiteX4" fmla="*/ 1092 w 280521"/>
              <a:gd name="connsiteY4" fmla="*/ 685973 h 927302"/>
              <a:gd name="connsiteX5" fmla="*/ 121742 w 280521"/>
              <a:gd name="connsiteY5" fmla="*/ 860598 h 927302"/>
              <a:gd name="connsiteX6" fmla="*/ 280492 w 280521"/>
              <a:gd name="connsiteY6" fmla="*/ 927273 h 927302"/>
              <a:gd name="connsiteX7" fmla="*/ 109042 w 280521"/>
              <a:gd name="connsiteY7" fmla="*/ 854248 h 927302"/>
              <a:gd name="connsiteX8" fmla="*/ 4267 w 280521"/>
              <a:gd name="connsiteY8" fmla="*/ 701848 h 927302"/>
              <a:gd name="connsiteX9" fmla="*/ 58242 w 280521"/>
              <a:gd name="connsiteY9" fmla="*/ 476423 h 927302"/>
              <a:gd name="connsiteX10" fmla="*/ 70942 w 280521"/>
              <a:gd name="connsiteY10" fmla="*/ 447848 h 927302"/>
              <a:gd name="connsiteX11" fmla="*/ 172542 w 280521"/>
              <a:gd name="connsiteY11" fmla="*/ 158923 h 927302"/>
              <a:gd name="connsiteX12" fmla="*/ 124917 w 280521"/>
              <a:gd name="connsiteY12" fmla="*/ 173 h 92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0521" h="927302">
                <a:moveTo>
                  <a:pt x="124917" y="173"/>
                </a:moveTo>
                <a:cubicBezTo>
                  <a:pt x="123859" y="-3002"/>
                  <a:pt x="178892" y="37215"/>
                  <a:pt x="166192" y="139873"/>
                </a:cubicBezTo>
                <a:cubicBezTo>
                  <a:pt x="153492" y="242531"/>
                  <a:pt x="66179" y="538865"/>
                  <a:pt x="48717" y="616123"/>
                </a:cubicBezTo>
                <a:cubicBezTo>
                  <a:pt x="31255" y="693381"/>
                  <a:pt x="69354" y="591781"/>
                  <a:pt x="61417" y="603423"/>
                </a:cubicBezTo>
                <a:cubicBezTo>
                  <a:pt x="53479" y="615065"/>
                  <a:pt x="-8962" y="643111"/>
                  <a:pt x="1092" y="685973"/>
                </a:cubicBezTo>
                <a:cubicBezTo>
                  <a:pt x="11146" y="728836"/>
                  <a:pt x="75175" y="820381"/>
                  <a:pt x="121742" y="860598"/>
                </a:cubicBezTo>
                <a:cubicBezTo>
                  <a:pt x="168309" y="900815"/>
                  <a:pt x="282609" y="928331"/>
                  <a:pt x="280492" y="927273"/>
                </a:cubicBezTo>
                <a:cubicBezTo>
                  <a:pt x="278375" y="926215"/>
                  <a:pt x="155080" y="891819"/>
                  <a:pt x="109042" y="854248"/>
                </a:cubicBezTo>
                <a:cubicBezTo>
                  <a:pt x="63004" y="816677"/>
                  <a:pt x="12734" y="764819"/>
                  <a:pt x="4267" y="701848"/>
                </a:cubicBezTo>
                <a:cubicBezTo>
                  <a:pt x="-4200" y="638877"/>
                  <a:pt x="47130" y="518756"/>
                  <a:pt x="58242" y="476423"/>
                </a:cubicBezTo>
                <a:cubicBezTo>
                  <a:pt x="69354" y="434090"/>
                  <a:pt x="51892" y="500765"/>
                  <a:pt x="70942" y="447848"/>
                </a:cubicBezTo>
                <a:cubicBezTo>
                  <a:pt x="89992" y="394931"/>
                  <a:pt x="161430" y="228773"/>
                  <a:pt x="172542" y="158923"/>
                </a:cubicBezTo>
                <a:cubicBezTo>
                  <a:pt x="183654" y="89073"/>
                  <a:pt x="125975" y="3348"/>
                  <a:pt x="124917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0" name="フリーフォーム 819">
            <a:extLst>
              <a:ext uri="{FF2B5EF4-FFF2-40B4-BE49-F238E27FC236}">
                <a16:creationId xmlns:a16="http://schemas.microsoft.com/office/drawing/2014/main" id="{8D3C01F1-D6BB-1DB8-77E6-E7F7334A3BF2}"/>
              </a:ext>
            </a:extLst>
          </p:cNvPr>
          <p:cNvSpPr/>
          <p:nvPr/>
        </p:nvSpPr>
        <p:spPr>
          <a:xfrm>
            <a:off x="2707706" y="5741585"/>
            <a:ext cx="186970" cy="414324"/>
          </a:xfrm>
          <a:custGeom>
            <a:avLst/>
            <a:gdLst>
              <a:gd name="connsiteX0" fmla="*/ 98897 w 186970"/>
              <a:gd name="connsiteY0" fmla="*/ 146 h 414324"/>
              <a:gd name="connsiteX1" fmla="*/ 19522 w 186970"/>
              <a:gd name="connsiteY1" fmla="*/ 203346 h 414324"/>
              <a:gd name="connsiteX2" fmla="*/ 472 w 186970"/>
              <a:gd name="connsiteY2" fmla="*/ 209696 h 414324"/>
              <a:gd name="connsiteX3" fmla="*/ 32222 w 186970"/>
              <a:gd name="connsiteY3" fmla="*/ 219221 h 414324"/>
              <a:gd name="connsiteX4" fmla="*/ 184622 w 186970"/>
              <a:gd name="connsiteY4" fmla="*/ 409721 h 414324"/>
              <a:gd name="connsiteX5" fmla="*/ 117947 w 186970"/>
              <a:gd name="connsiteY5" fmla="*/ 346221 h 414324"/>
              <a:gd name="connsiteX6" fmla="*/ 25872 w 186970"/>
              <a:gd name="connsiteY6" fmla="*/ 244621 h 414324"/>
              <a:gd name="connsiteX7" fmla="*/ 29047 w 186970"/>
              <a:gd name="connsiteY7" fmla="*/ 171596 h 414324"/>
              <a:gd name="connsiteX8" fmla="*/ 98897 w 186970"/>
              <a:gd name="connsiteY8" fmla="*/ 146 h 41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970" h="414324">
                <a:moveTo>
                  <a:pt x="98897" y="146"/>
                </a:moveTo>
                <a:cubicBezTo>
                  <a:pt x="97310" y="5438"/>
                  <a:pt x="35926" y="168421"/>
                  <a:pt x="19522" y="203346"/>
                </a:cubicBezTo>
                <a:cubicBezTo>
                  <a:pt x="3118" y="238271"/>
                  <a:pt x="-1645" y="207050"/>
                  <a:pt x="472" y="209696"/>
                </a:cubicBezTo>
                <a:cubicBezTo>
                  <a:pt x="2589" y="212342"/>
                  <a:pt x="1530" y="185884"/>
                  <a:pt x="32222" y="219221"/>
                </a:cubicBezTo>
                <a:cubicBezTo>
                  <a:pt x="62914" y="252558"/>
                  <a:pt x="170335" y="388554"/>
                  <a:pt x="184622" y="409721"/>
                </a:cubicBezTo>
                <a:cubicBezTo>
                  <a:pt x="198910" y="430888"/>
                  <a:pt x="144405" y="373738"/>
                  <a:pt x="117947" y="346221"/>
                </a:cubicBezTo>
                <a:cubicBezTo>
                  <a:pt x="91489" y="318704"/>
                  <a:pt x="40689" y="273725"/>
                  <a:pt x="25872" y="244621"/>
                </a:cubicBezTo>
                <a:cubicBezTo>
                  <a:pt x="11055" y="215517"/>
                  <a:pt x="20051" y="208638"/>
                  <a:pt x="29047" y="171596"/>
                </a:cubicBezTo>
                <a:cubicBezTo>
                  <a:pt x="38043" y="134554"/>
                  <a:pt x="100484" y="-5146"/>
                  <a:pt x="98897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1" name="フリーフォーム 820">
            <a:extLst>
              <a:ext uri="{FF2B5EF4-FFF2-40B4-BE49-F238E27FC236}">
                <a16:creationId xmlns:a16="http://schemas.microsoft.com/office/drawing/2014/main" id="{8BB286B5-2709-01C1-A58B-92B82E81858D}"/>
              </a:ext>
            </a:extLst>
          </p:cNvPr>
          <p:cNvSpPr/>
          <p:nvPr/>
        </p:nvSpPr>
        <p:spPr>
          <a:xfrm>
            <a:off x="2997027" y="5480514"/>
            <a:ext cx="364432" cy="163025"/>
          </a:xfrm>
          <a:custGeom>
            <a:avLst/>
            <a:gdLst>
              <a:gd name="connsiteX0" fmla="*/ 35001 w 364432"/>
              <a:gd name="connsiteY0" fmla="*/ 48492 h 163025"/>
              <a:gd name="connsiteX1" fmla="*/ 142951 w 364432"/>
              <a:gd name="connsiteY1" fmla="*/ 867 h 163025"/>
              <a:gd name="connsiteX2" fmla="*/ 212801 w 364432"/>
              <a:gd name="connsiteY2" fmla="*/ 16742 h 163025"/>
              <a:gd name="connsiteX3" fmla="*/ 358851 w 364432"/>
              <a:gd name="connsiteY3" fmla="*/ 4042 h 163025"/>
              <a:gd name="connsiteX4" fmla="*/ 320751 w 364432"/>
              <a:gd name="connsiteY4" fmla="*/ 45317 h 163025"/>
              <a:gd name="connsiteX5" fmla="*/ 346151 w 364432"/>
              <a:gd name="connsiteY5" fmla="*/ 105642 h 163025"/>
              <a:gd name="connsiteX6" fmla="*/ 76 w 364432"/>
              <a:gd name="connsiteY6" fmla="*/ 162792 h 163025"/>
              <a:gd name="connsiteX7" fmla="*/ 314401 w 364432"/>
              <a:gd name="connsiteY7" fmla="*/ 83417 h 163025"/>
              <a:gd name="connsiteX8" fmla="*/ 292176 w 364432"/>
              <a:gd name="connsiteY8" fmla="*/ 70717 h 163025"/>
              <a:gd name="connsiteX9" fmla="*/ 35001 w 364432"/>
              <a:gd name="connsiteY9" fmla="*/ 48492 h 16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4432" h="163025">
                <a:moveTo>
                  <a:pt x="35001" y="48492"/>
                </a:moveTo>
                <a:cubicBezTo>
                  <a:pt x="10130" y="36850"/>
                  <a:pt x="113318" y="6159"/>
                  <a:pt x="142951" y="867"/>
                </a:cubicBezTo>
                <a:cubicBezTo>
                  <a:pt x="172584" y="-4425"/>
                  <a:pt x="176818" y="16213"/>
                  <a:pt x="212801" y="16742"/>
                </a:cubicBezTo>
                <a:cubicBezTo>
                  <a:pt x="248784" y="17271"/>
                  <a:pt x="340859" y="-721"/>
                  <a:pt x="358851" y="4042"/>
                </a:cubicBezTo>
                <a:cubicBezTo>
                  <a:pt x="376843" y="8804"/>
                  <a:pt x="322868" y="28384"/>
                  <a:pt x="320751" y="45317"/>
                </a:cubicBezTo>
                <a:cubicBezTo>
                  <a:pt x="318634" y="62250"/>
                  <a:pt x="399597" y="86063"/>
                  <a:pt x="346151" y="105642"/>
                </a:cubicBezTo>
                <a:cubicBezTo>
                  <a:pt x="292705" y="125221"/>
                  <a:pt x="5368" y="166496"/>
                  <a:pt x="76" y="162792"/>
                </a:cubicBezTo>
                <a:cubicBezTo>
                  <a:pt x="-5216" y="159088"/>
                  <a:pt x="265718" y="98763"/>
                  <a:pt x="314401" y="83417"/>
                </a:cubicBezTo>
                <a:cubicBezTo>
                  <a:pt x="363084" y="68071"/>
                  <a:pt x="335038" y="73363"/>
                  <a:pt x="292176" y="70717"/>
                </a:cubicBezTo>
                <a:cubicBezTo>
                  <a:pt x="249314" y="68071"/>
                  <a:pt x="59872" y="60134"/>
                  <a:pt x="35001" y="48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2" name="フリーフォーム 821">
            <a:extLst>
              <a:ext uri="{FF2B5EF4-FFF2-40B4-BE49-F238E27FC236}">
                <a16:creationId xmlns:a16="http://schemas.microsoft.com/office/drawing/2014/main" id="{5F5942ED-2CBA-3C64-7AA5-2256A09FD03C}"/>
              </a:ext>
            </a:extLst>
          </p:cNvPr>
          <p:cNvSpPr/>
          <p:nvPr/>
        </p:nvSpPr>
        <p:spPr>
          <a:xfrm>
            <a:off x="2978336" y="5770757"/>
            <a:ext cx="493682" cy="196480"/>
          </a:xfrm>
          <a:custGeom>
            <a:avLst/>
            <a:gdLst>
              <a:gd name="connsiteX0" fmla="*/ 2892 w 493682"/>
              <a:gd name="connsiteY0" fmla="*/ 43999 h 196480"/>
              <a:gd name="connsiteX1" fmla="*/ 466442 w 493682"/>
              <a:gd name="connsiteY1" fmla="*/ 2724 h 196480"/>
              <a:gd name="connsiteX2" fmla="*/ 434692 w 493682"/>
              <a:gd name="connsiteY2" fmla="*/ 21774 h 196480"/>
              <a:gd name="connsiteX3" fmla="*/ 396592 w 493682"/>
              <a:gd name="connsiteY3" fmla="*/ 164649 h 196480"/>
              <a:gd name="connsiteX4" fmla="*/ 120367 w 493682"/>
              <a:gd name="connsiteY4" fmla="*/ 196399 h 196480"/>
              <a:gd name="connsiteX5" fmla="*/ 275942 w 493682"/>
              <a:gd name="connsiteY5" fmla="*/ 174174 h 196480"/>
              <a:gd name="connsiteX6" fmla="*/ 171167 w 493682"/>
              <a:gd name="connsiteY6" fmla="*/ 186874 h 196480"/>
              <a:gd name="connsiteX7" fmla="*/ 460092 w 493682"/>
              <a:gd name="connsiteY7" fmla="*/ 107499 h 196480"/>
              <a:gd name="connsiteX8" fmla="*/ 393417 w 493682"/>
              <a:gd name="connsiteY8" fmla="*/ 69399 h 196480"/>
              <a:gd name="connsiteX9" fmla="*/ 275942 w 493682"/>
              <a:gd name="connsiteY9" fmla="*/ 66224 h 196480"/>
              <a:gd name="connsiteX10" fmla="*/ 2892 w 493682"/>
              <a:gd name="connsiteY10" fmla="*/ 43999 h 19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3682" h="196480">
                <a:moveTo>
                  <a:pt x="2892" y="43999"/>
                </a:moveTo>
                <a:cubicBezTo>
                  <a:pt x="34642" y="33416"/>
                  <a:pt x="394475" y="6428"/>
                  <a:pt x="466442" y="2724"/>
                </a:cubicBezTo>
                <a:cubicBezTo>
                  <a:pt x="538409" y="-980"/>
                  <a:pt x="446334" y="-5213"/>
                  <a:pt x="434692" y="21774"/>
                </a:cubicBezTo>
                <a:cubicBezTo>
                  <a:pt x="423050" y="48761"/>
                  <a:pt x="448979" y="135545"/>
                  <a:pt x="396592" y="164649"/>
                </a:cubicBezTo>
                <a:cubicBezTo>
                  <a:pt x="344205" y="193753"/>
                  <a:pt x="140475" y="194812"/>
                  <a:pt x="120367" y="196399"/>
                </a:cubicBezTo>
                <a:cubicBezTo>
                  <a:pt x="100259" y="197987"/>
                  <a:pt x="267475" y="175761"/>
                  <a:pt x="275942" y="174174"/>
                </a:cubicBezTo>
                <a:cubicBezTo>
                  <a:pt x="284409" y="172587"/>
                  <a:pt x="140475" y="197987"/>
                  <a:pt x="171167" y="186874"/>
                </a:cubicBezTo>
                <a:cubicBezTo>
                  <a:pt x="201859" y="175762"/>
                  <a:pt x="423050" y="127078"/>
                  <a:pt x="460092" y="107499"/>
                </a:cubicBezTo>
                <a:cubicBezTo>
                  <a:pt x="497134" y="87920"/>
                  <a:pt x="424109" y="76278"/>
                  <a:pt x="393417" y="69399"/>
                </a:cubicBezTo>
                <a:cubicBezTo>
                  <a:pt x="362725" y="62520"/>
                  <a:pt x="342088" y="62520"/>
                  <a:pt x="275942" y="66224"/>
                </a:cubicBezTo>
                <a:cubicBezTo>
                  <a:pt x="209796" y="69928"/>
                  <a:pt x="-28858" y="54582"/>
                  <a:pt x="2892" y="43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3" name="フリーフォーム 822">
            <a:extLst>
              <a:ext uri="{FF2B5EF4-FFF2-40B4-BE49-F238E27FC236}">
                <a16:creationId xmlns:a16="http://schemas.microsoft.com/office/drawing/2014/main" id="{23F85076-8E39-8F09-F578-DD8E1A525F6C}"/>
              </a:ext>
            </a:extLst>
          </p:cNvPr>
          <p:cNvSpPr/>
          <p:nvPr/>
        </p:nvSpPr>
        <p:spPr>
          <a:xfrm>
            <a:off x="2912528" y="5844393"/>
            <a:ext cx="56005" cy="363028"/>
          </a:xfrm>
          <a:custGeom>
            <a:avLst/>
            <a:gdLst>
              <a:gd name="connsiteX0" fmla="*/ 56000 w 56005"/>
              <a:gd name="connsiteY0" fmla="*/ 2113 h 363028"/>
              <a:gd name="connsiteX1" fmla="*/ 5200 w 56005"/>
              <a:gd name="connsiteY1" fmla="*/ 310088 h 363028"/>
              <a:gd name="connsiteX2" fmla="*/ 2025 w 56005"/>
              <a:gd name="connsiteY2" fmla="*/ 351363 h 363028"/>
              <a:gd name="connsiteX3" fmla="*/ 8375 w 56005"/>
              <a:gd name="connsiteY3" fmla="*/ 183088 h 363028"/>
              <a:gd name="connsiteX4" fmla="*/ 56000 w 56005"/>
              <a:gd name="connsiteY4" fmla="*/ 2113 h 36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5" h="363028">
                <a:moveTo>
                  <a:pt x="56000" y="2113"/>
                </a:moveTo>
                <a:cubicBezTo>
                  <a:pt x="55471" y="23280"/>
                  <a:pt x="14196" y="251880"/>
                  <a:pt x="5200" y="310088"/>
                </a:cubicBezTo>
                <a:cubicBezTo>
                  <a:pt x="-3796" y="368296"/>
                  <a:pt x="1496" y="372530"/>
                  <a:pt x="2025" y="351363"/>
                </a:cubicBezTo>
                <a:cubicBezTo>
                  <a:pt x="2554" y="330196"/>
                  <a:pt x="-4854" y="241825"/>
                  <a:pt x="8375" y="183088"/>
                </a:cubicBezTo>
                <a:cubicBezTo>
                  <a:pt x="21604" y="124351"/>
                  <a:pt x="56529" y="-19054"/>
                  <a:pt x="56000" y="2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4" name="フリーフォーム 823">
            <a:extLst>
              <a:ext uri="{FF2B5EF4-FFF2-40B4-BE49-F238E27FC236}">
                <a16:creationId xmlns:a16="http://schemas.microsoft.com/office/drawing/2014/main" id="{F774B2FC-DA10-8235-88DB-C2CA9F33A397}"/>
              </a:ext>
            </a:extLst>
          </p:cNvPr>
          <p:cNvSpPr/>
          <p:nvPr/>
        </p:nvSpPr>
        <p:spPr>
          <a:xfrm>
            <a:off x="2917587" y="6124566"/>
            <a:ext cx="685145" cy="228452"/>
          </a:xfrm>
          <a:custGeom>
            <a:avLst/>
            <a:gdLst>
              <a:gd name="connsiteX0" fmla="*/ 141 w 685145"/>
              <a:gd name="connsiteY0" fmla="*/ 93415 h 228452"/>
              <a:gd name="connsiteX1" fmla="*/ 146191 w 685145"/>
              <a:gd name="connsiteY1" fmla="*/ 185490 h 228452"/>
              <a:gd name="connsiteX2" fmla="*/ 593866 w 685145"/>
              <a:gd name="connsiteY2" fmla="*/ 115640 h 228452"/>
              <a:gd name="connsiteX3" fmla="*/ 533541 w 685145"/>
              <a:gd name="connsiteY3" fmla="*/ 137865 h 228452"/>
              <a:gd name="connsiteX4" fmla="*/ 666891 w 685145"/>
              <a:gd name="connsiteY4" fmla="*/ 29915 h 228452"/>
              <a:gd name="connsiteX5" fmla="*/ 679591 w 685145"/>
              <a:gd name="connsiteY5" fmla="*/ 4515 h 228452"/>
              <a:gd name="connsiteX6" fmla="*/ 625616 w 685145"/>
              <a:gd name="connsiteY6" fmla="*/ 106115 h 228452"/>
              <a:gd name="connsiteX7" fmla="*/ 470041 w 685145"/>
              <a:gd name="connsiteY7" fmla="*/ 185490 h 228452"/>
              <a:gd name="connsiteX8" fmla="*/ 85866 w 685145"/>
              <a:gd name="connsiteY8" fmla="*/ 226765 h 228452"/>
              <a:gd name="connsiteX9" fmla="*/ 165241 w 685145"/>
              <a:gd name="connsiteY9" fmla="*/ 210890 h 228452"/>
              <a:gd name="connsiteX10" fmla="*/ 141 w 685145"/>
              <a:gd name="connsiteY10" fmla="*/ 93415 h 22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145" h="228452">
                <a:moveTo>
                  <a:pt x="141" y="93415"/>
                </a:moveTo>
                <a:cubicBezTo>
                  <a:pt x="-3034" y="89182"/>
                  <a:pt x="47237" y="181786"/>
                  <a:pt x="146191" y="185490"/>
                </a:cubicBezTo>
                <a:cubicBezTo>
                  <a:pt x="245145" y="189194"/>
                  <a:pt x="529308" y="123578"/>
                  <a:pt x="593866" y="115640"/>
                </a:cubicBezTo>
                <a:cubicBezTo>
                  <a:pt x="658424" y="107702"/>
                  <a:pt x="521370" y="152152"/>
                  <a:pt x="533541" y="137865"/>
                </a:cubicBezTo>
                <a:cubicBezTo>
                  <a:pt x="545712" y="123578"/>
                  <a:pt x="642549" y="52140"/>
                  <a:pt x="666891" y="29915"/>
                </a:cubicBezTo>
                <a:cubicBezTo>
                  <a:pt x="691233" y="7690"/>
                  <a:pt x="686470" y="-8185"/>
                  <a:pt x="679591" y="4515"/>
                </a:cubicBezTo>
                <a:cubicBezTo>
                  <a:pt x="672712" y="17215"/>
                  <a:pt x="660541" y="75952"/>
                  <a:pt x="625616" y="106115"/>
                </a:cubicBezTo>
                <a:cubicBezTo>
                  <a:pt x="590691" y="136278"/>
                  <a:pt x="559999" y="165382"/>
                  <a:pt x="470041" y="185490"/>
                </a:cubicBezTo>
                <a:cubicBezTo>
                  <a:pt x="380083" y="205598"/>
                  <a:pt x="136666" y="222532"/>
                  <a:pt x="85866" y="226765"/>
                </a:cubicBezTo>
                <a:cubicBezTo>
                  <a:pt x="35066" y="230998"/>
                  <a:pt x="180058" y="227823"/>
                  <a:pt x="165241" y="210890"/>
                </a:cubicBezTo>
                <a:cubicBezTo>
                  <a:pt x="150424" y="193957"/>
                  <a:pt x="3316" y="97648"/>
                  <a:pt x="141" y="93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5" name="フリーフォーム 824">
            <a:extLst>
              <a:ext uri="{FF2B5EF4-FFF2-40B4-BE49-F238E27FC236}">
                <a16:creationId xmlns:a16="http://schemas.microsoft.com/office/drawing/2014/main" id="{08C10B40-4CFC-AF91-D758-E2C24E02B3F0}"/>
              </a:ext>
            </a:extLst>
          </p:cNvPr>
          <p:cNvSpPr/>
          <p:nvPr/>
        </p:nvSpPr>
        <p:spPr>
          <a:xfrm>
            <a:off x="2974576" y="5887495"/>
            <a:ext cx="57519" cy="303447"/>
          </a:xfrm>
          <a:custGeom>
            <a:avLst/>
            <a:gdLst>
              <a:gd name="connsiteX0" fmla="*/ 54277 w 57519"/>
              <a:gd name="connsiteY0" fmla="*/ 286 h 303447"/>
              <a:gd name="connsiteX1" fmla="*/ 13002 w 57519"/>
              <a:gd name="connsiteY1" fmla="*/ 181261 h 303447"/>
              <a:gd name="connsiteX2" fmla="*/ 57452 w 57519"/>
              <a:gd name="connsiteY2" fmla="*/ 301911 h 303447"/>
              <a:gd name="connsiteX3" fmla="*/ 22527 w 57519"/>
              <a:gd name="connsiteY3" fmla="*/ 247936 h 303447"/>
              <a:gd name="connsiteX4" fmla="*/ 302 w 57519"/>
              <a:gd name="connsiteY4" fmla="*/ 225711 h 303447"/>
              <a:gd name="connsiteX5" fmla="*/ 54277 w 57519"/>
              <a:gd name="connsiteY5" fmla="*/ 286 h 303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19" h="303447">
                <a:moveTo>
                  <a:pt x="54277" y="286"/>
                </a:moveTo>
                <a:cubicBezTo>
                  <a:pt x="56394" y="-7122"/>
                  <a:pt x="12473" y="130990"/>
                  <a:pt x="13002" y="181261"/>
                </a:cubicBezTo>
                <a:cubicBezTo>
                  <a:pt x="13531" y="231532"/>
                  <a:pt x="55865" y="290799"/>
                  <a:pt x="57452" y="301911"/>
                </a:cubicBezTo>
                <a:cubicBezTo>
                  <a:pt x="59039" y="313023"/>
                  <a:pt x="32052" y="260636"/>
                  <a:pt x="22527" y="247936"/>
                </a:cubicBezTo>
                <a:cubicBezTo>
                  <a:pt x="13002" y="235236"/>
                  <a:pt x="-2344" y="266986"/>
                  <a:pt x="302" y="225711"/>
                </a:cubicBezTo>
                <a:cubicBezTo>
                  <a:pt x="2948" y="184436"/>
                  <a:pt x="52160" y="7694"/>
                  <a:pt x="54277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6" name="フリーフォーム 825">
            <a:extLst>
              <a:ext uri="{FF2B5EF4-FFF2-40B4-BE49-F238E27FC236}">
                <a16:creationId xmlns:a16="http://schemas.microsoft.com/office/drawing/2014/main" id="{C5898013-5631-C6C4-0C50-17829799B877}"/>
              </a:ext>
            </a:extLst>
          </p:cNvPr>
          <p:cNvSpPr/>
          <p:nvPr/>
        </p:nvSpPr>
        <p:spPr>
          <a:xfrm>
            <a:off x="3012936" y="5909971"/>
            <a:ext cx="493412" cy="336087"/>
          </a:xfrm>
          <a:custGeom>
            <a:avLst/>
            <a:gdLst>
              <a:gd name="connsiteX0" fmla="*/ 44492 w 493412"/>
              <a:gd name="connsiteY0" fmla="*/ 35 h 336087"/>
              <a:gd name="connsiteX1" fmla="*/ 15917 w 493412"/>
              <a:gd name="connsiteY1" fmla="*/ 190535 h 336087"/>
              <a:gd name="connsiteX2" fmla="*/ 41317 w 493412"/>
              <a:gd name="connsiteY2" fmla="*/ 285785 h 336087"/>
              <a:gd name="connsiteX3" fmla="*/ 190542 w 493412"/>
              <a:gd name="connsiteY3" fmla="*/ 308010 h 336087"/>
              <a:gd name="connsiteX4" fmla="*/ 381042 w 493412"/>
              <a:gd name="connsiteY4" fmla="*/ 279435 h 336087"/>
              <a:gd name="connsiteX5" fmla="*/ 492167 w 493412"/>
              <a:gd name="connsiteY5" fmla="*/ 231810 h 336087"/>
              <a:gd name="connsiteX6" fmla="*/ 311192 w 493412"/>
              <a:gd name="connsiteY6" fmla="*/ 333410 h 336087"/>
              <a:gd name="connsiteX7" fmla="*/ 330242 w 493412"/>
              <a:gd name="connsiteY7" fmla="*/ 308010 h 336087"/>
              <a:gd name="connsiteX8" fmla="*/ 85767 w 493412"/>
              <a:gd name="connsiteY8" fmla="*/ 323885 h 336087"/>
              <a:gd name="connsiteX9" fmla="*/ 57192 w 493412"/>
              <a:gd name="connsiteY9" fmla="*/ 288960 h 336087"/>
              <a:gd name="connsiteX10" fmla="*/ 50842 w 493412"/>
              <a:gd name="connsiteY10" fmla="*/ 282610 h 336087"/>
              <a:gd name="connsiteX11" fmla="*/ 42 w 493412"/>
              <a:gd name="connsiteY11" fmla="*/ 206410 h 336087"/>
              <a:gd name="connsiteX12" fmla="*/ 44492 w 493412"/>
              <a:gd name="connsiteY12" fmla="*/ 35 h 33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412" h="336087">
                <a:moveTo>
                  <a:pt x="44492" y="35"/>
                </a:moveTo>
                <a:cubicBezTo>
                  <a:pt x="47138" y="-2611"/>
                  <a:pt x="16446" y="142910"/>
                  <a:pt x="15917" y="190535"/>
                </a:cubicBezTo>
                <a:cubicBezTo>
                  <a:pt x="15388" y="238160"/>
                  <a:pt x="12213" y="266206"/>
                  <a:pt x="41317" y="285785"/>
                </a:cubicBezTo>
                <a:cubicBezTo>
                  <a:pt x="70421" y="305364"/>
                  <a:pt x="133921" y="309068"/>
                  <a:pt x="190542" y="308010"/>
                </a:cubicBezTo>
                <a:cubicBezTo>
                  <a:pt x="247163" y="306952"/>
                  <a:pt x="330771" y="292135"/>
                  <a:pt x="381042" y="279435"/>
                </a:cubicBezTo>
                <a:cubicBezTo>
                  <a:pt x="431313" y="266735"/>
                  <a:pt x="503809" y="222814"/>
                  <a:pt x="492167" y="231810"/>
                </a:cubicBezTo>
                <a:cubicBezTo>
                  <a:pt x="480525" y="240806"/>
                  <a:pt x="338179" y="320710"/>
                  <a:pt x="311192" y="333410"/>
                </a:cubicBezTo>
                <a:cubicBezTo>
                  <a:pt x="284205" y="346110"/>
                  <a:pt x="367813" y="309597"/>
                  <a:pt x="330242" y="308010"/>
                </a:cubicBezTo>
                <a:cubicBezTo>
                  <a:pt x="292671" y="306423"/>
                  <a:pt x="131275" y="327060"/>
                  <a:pt x="85767" y="323885"/>
                </a:cubicBezTo>
                <a:cubicBezTo>
                  <a:pt x="40259" y="320710"/>
                  <a:pt x="63013" y="295839"/>
                  <a:pt x="57192" y="288960"/>
                </a:cubicBezTo>
                <a:cubicBezTo>
                  <a:pt x="51371" y="282081"/>
                  <a:pt x="60367" y="296368"/>
                  <a:pt x="50842" y="282610"/>
                </a:cubicBezTo>
                <a:cubicBezTo>
                  <a:pt x="41317" y="268852"/>
                  <a:pt x="1629" y="248214"/>
                  <a:pt x="42" y="206410"/>
                </a:cubicBezTo>
                <a:cubicBezTo>
                  <a:pt x="-1545" y="164606"/>
                  <a:pt x="41846" y="2681"/>
                  <a:pt x="44492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7" name="フリーフォーム 826">
            <a:extLst>
              <a:ext uri="{FF2B5EF4-FFF2-40B4-BE49-F238E27FC236}">
                <a16:creationId xmlns:a16="http://schemas.microsoft.com/office/drawing/2014/main" id="{DE16B550-E014-CB4B-C1E8-9105A67B2C3E}"/>
              </a:ext>
            </a:extLst>
          </p:cNvPr>
          <p:cNvSpPr/>
          <p:nvPr/>
        </p:nvSpPr>
        <p:spPr>
          <a:xfrm>
            <a:off x="2992951" y="6208382"/>
            <a:ext cx="427319" cy="77841"/>
          </a:xfrm>
          <a:custGeom>
            <a:avLst/>
            <a:gdLst>
              <a:gd name="connsiteX0" fmla="*/ 7327 w 427319"/>
              <a:gd name="connsiteY0" fmla="*/ 74 h 77841"/>
              <a:gd name="connsiteX1" fmla="*/ 96227 w 427319"/>
              <a:gd name="connsiteY1" fmla="*/ 63574 h 77841"/>
              <a:gd name="connsiteX2" fmla="*/ 426427 w 427319"/>
              <a:gd name="connsiteY2" fmla="*/ 3249 h 77841"/>
              <a:gd name="connsiteX3" fmla="*/ 188302 w 427319"/>
              <a:gd name="connsiteY3" fmla="*/ 76274 h 77841"/>
              <a:gd name="connsiteX4" fmla="*/ 26377 w 427319"/>
              <a:gd name="connsiteY4" fmla="*/ 50874 h 77841"/>
              <a:gd name="connsiteX5" fmla="*/ 7327 w 427319"/>
              <a:gd name="connsiteY5" fmla="*/ 74 h 7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319" h="77841">
                <a:moveTo>
                  <a:pt x="7327" y="74"/>
                </a:moveTo>
                <a:cubicBezTo>
                  <a:pt x="18969" y="2191"/>
                  <a:pt x="26377" y="63045"/>
                  <a:pt x="96227" y="63574"/>
                </a:cubicBezTo>
                <a:cubicBezTo>
                  <a:pt x="166077" y="64103"/>
                  <a:pt x="411081" y="1132"/>
                  <a:pt x="426427" y="3249"/>
                </a:cubicBezTo>
                <a:cubicBezTo>
                  <a:pt x="441773" y="5366"/>
                  <a:pt x="254977" y="68337"/>
                  <a:pt x="188302" y="76274"/>
                </a:cubicBezTo>
                <a:cubicBezTo>
                  <a:pt x="121627" y="84211"/>
                  <a:pt x="57598" y="59870"/>
                  <a:pt x="26377" y="50874"/>
                </a:cubicBezTo>
                <a:cubicBezTo>
                  <a:pt x="-4844" y="41878"/>
                  <a:pt x="-4315" y="-2043"/>
                  <a:pt x="7327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8" name="フリーフォーム 827">
            <a:extLst>
              <a:ext uri="{FF2B5EF4-FFF2-40B4-BE49-F238E27FC236}">
                <a16:creationId xmlns:a16="http://schemas.microsoft.com/office/drawing/2014/main" id="{D88991BB-B4C2-B463-EBED-DFD00130F1DD}"/>
              </a:ext>
            </a:extLst>
          </p:cNvPr>
          <p:cNvSpPr/>
          <p:nvPr/>
        </p:nvSpPr>
        <p:spPr>
          <a:xfrm>
            <a:off x="3457449" y="5865543"/>
            <a:ext cx="124973" cy="276349"/>
          </a:xfrm>
          <a:custGeom>
            <a:avLst/>
            <a:gdLst>
              <a:gd name="connsiteX0" fmla="*/ 25429 w 124973"/>
              <a:gd name="connsiteY0" fmla="*/ 13 h 276349"/>
              <a:gd name="connsiteX1" fmla="*/ 54004 w 124973"/>
              <a:gd name="connsiteY1" fmla="*/ 187338 h 276349"/>
              <a:gd name="connsiteX2" fmla="*/ 29 w 124973"/>
              <a:gd name="connsiteY2" fmla="*/ 257188 h 276349"/>
              <a:gd name="connsiteX3" fmla="*/ 47654 w 124973"/>
              <a:gd name="connsiteY3" fmla="*/ 231788 h 276349"/>
              <a:gd name="connsiteX4" fmla="*/ 123854 w 124973"/>
              <a:gd name="connsiteY4" fmla="*/ 276238 h 276349"/>
              <a:gd name="connsiteX5" fmla="*/ 88929 w 124973"/>
              <a:gd name="connsiteY5" fmla="*/ 244488 h 276349"/>
              <a:gd name="connsiteX6" fmla="*/ 31779 w 124973"/>
              <a:gd name="connsiteY6" fmla="*/ 244488 h 276349"/>
              <a:gd name="connsiteX7" fmla="*/ 73054 w 124973"/>
              <a:gd name="connsiteY7" fmla="*/ 177813 h 276349"/>
              <a:gd name="connsiteX8" fmla="*/ 25429 w 124973"/>
              <a:gd name="connsiteY8" fmla="*/ 13 h 27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973" h="276349">
                <a:moveTo>
                  <a:pt x="25429" y="13"/>
                </a:moveTo>
                <a:cubicBezTo>
                  <a:pt x="22254" y="1600"/>
                  <a:pt x="58237" y="144476"/>
                  <a:pt x="54004" y="187338"/>
                </a:cubicBezTo>
                <a:cubicBezTo>
                  <a:pt x="49771" y="230201"/>
                  <a:pt x="1087" y="249780"/>
                  <a:pt x="29" y="257188"/>
                </a:cubicBezTo>
                <a:cubicBezTo>
                  <a:pt x="-1029" y="264596"/>
                  <a:pt x="27017" y="228613"/>
                  <a:pt x="47654" y="231788"/>
                </a:cubicBezTo>
                <a:cubicBezTo>
                  <a:pt x="68292" y="234963"/>
                  <a:pt x="116975" y="274121"/>
                  <a:pt x="123854" y="276238"/>
                </a:cubicBezTo>
                <a:cubicBezTo>
                  <a:pt x="130733" y="278355"/>
                  <a:pt x="104275" y="249780"/>
                  <a:pt x="88929" y="244488"/>
                </a:cubicBezTo>
                <a:cubicBezTo>
                  <a:pt x="73583" y="239196"/>
                  <a:pt x="34425" y="255601"/>
                  <a:pt x="31779" y="244488"/>
                </a:cubicBezTo>
                <a:cubicBezTo>
                  <a:pt x="29133" y="233375"/>
                  <a:pt x="73054" y="213267"/>
                  <a:pt x="73054" y="177813"/>
                </a:cubicBezTo>
                <a:cubicBezTo>
                  <a:pt x="73054" y="142359"/>
                  <a:pt x="28604" y="-1574"/>
                  <a:pt x="25429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9" name="フリーフォーム 828">
            <a:extLst>
              <a:ext uri="{FF2B5EF4-FFF2-40B4-BE49-F238E27FC236}">
                <a16:creationId xmlns:a16="http://schemas.microsoft.com/office/drawing/2014/main" id="{14DCDEE9-BC45-51A8-2F70-01DCA03DE701}"/>
              </a:ext>
            </a:extLst>
          </p:cNvPr>
          <p:cNvSpPr/>
          <p:nvPr/>
        </p:nvSpPr>
        <p:spPr>
          <a:xfrm>
            <a:off x="3454222" y="6074325"/>
            <a:ext cx="147613" cy="61109"/>
          </a:xfrm>
          <a:custGeom>
            <a:avLst/>
            <a:gdLst>
              <a:gd name="connsiteX0" fmla="*/ 81 w 147613"/>
              <a:gd name="connsiteY0" fmla="*/ 29356 h 61109"/>
              <a:gd name="connsiteX1" fmla="*/ 111206 w 147613"/>
              <a:gd name="connsiteY1" fmla="*/ 3956 h 61109"/>
              <a:gd name="connsiteX2" fmla="*/ 146131 w 147613"/>
              <a:gd name="connsiteY2" fmla="*/ 61106 h 61109"/>
              <a:gd name="connsiteX3" fmla="*/ 130256 w 147613"/>
              <a:gd name="connsiteY3" fmla="*/ 781 h 61109"/>
              <a:gd name="connsiteX4" fmla="*/ 81 w 147613"/>
              <a:gd name="connsiteY4" fmla="*/ 29356 h 6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13" h="61109">
                <a:moveTo>
                  <a:pt x="81" y="29356"/>
                </a:moveTo>
                <a:cubicBezTo>
                  <a:pt x="-3094" y="29885"/>
                  <a:pt x="86864" y="-1336"/>
                  <a:pt x="111206" y="3956"/>
                </a:cubicBezTo>
                <a:cubicBezTo>
                  <a:pt x="135548" y="9248"/>
                  <a:pt x="142956" y="61635"/>
                  <a:pt x="146131" y="61106"/>
                </a:cubicBezTo>
                <a:cubicBezTo>
                  <a:pt x="149306" y="60577"/>
                  <a:pt x="148777" y="7131"/>
                  <a:pt x="130256" y="781"/>
                </a:cubicBezTo>
                <a:cubicBezTo>
                  <a:pt x="111735" y="-5569"/>
                  <a:pt x="3256" y="28827"/>
                  <a:pt x="81" y="29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0" name="フリーフォーム 829">
            <a:extLst>
              <a:ext uri="{FF2B5EF4-FFF2-40B4-BE49-F238E27FC236}">
                <a16:creationId xmlns:a16="http://schemas.microsoft.com/office/drawing/2014/main" id="{369DDDE2-DECF-43EA-2E38-F525ECB7463F}"/>
              </a:ext>
            </a:extLst>
          </p:cNvPr>
          <p:cNvSpPr/>
          <p:nvPr/>
        </p:nvSpPr>
        <p:spPr>
          <a:xfrm>
            <a:off x="4708365" y="5452682"/>
            <a:ext cx="111188" cy="476374"/>
          </a:xfrm>
          <a:custGeom>
            <a:avLst/>
            <a:gdLst>
              <a:gd name="connsiteX0" fmla="*/ 85788 w 111188"/>
              <a:gd name="connsiteY0" fmla="*/ 124 h 476374"/>
              <a:gd name="connsiteX1" fmla="*/ 50863 w 111188"/>
              <a:gd name="connsiteY1" fmla="*/ 168399 h 476374"/>
              <a:gd name="connsiteX2" fmla="*/ 34988 w 111188"/>
              <a:gd name="connsiteY2" fmla="*/ 409699 h 476374"/>
              <a:gd name="connsiteX3" fmla="*/ 41338 w 111188"/>
              <a:gd name="connsiteY3" fmla="*/ 295399 h 476374"/>
              <a:gd name="connsiteX4" fmla="*/ 50863 w 111188"/>
              <a:gd name="connsiteY4" fmla="*/ 441449 h 476374"/>
              <a:gd name="connsiteX5" fmla="*/ 85788 w 111188"/>
              <a:gd name="connsiteY5" fmla="*/ 450974 h 476374"/>
              <a:gd name="connsiteX6" fmla="*/ 111188 w 111188"/>
              <a:gd name="connsiteY6" fmla="*/ 476374 h 476374"/>
              <a:gd name="connsiteX7" fmla="*/ 66738 w 111188"/>
              <a:gd name="connsiteY7" fmla="*/ 431924 h 476374"/>
              <a:gd name="connsiteX8" fmla="*/ 63 w 111188"/>
              <a:gd name="connsiteY8" fmla="*/ 289049 h 476374"/>
              <a:gd name="connsiteX9" fmla="*/ 54038 w 111188"/>
              <a:gd name="connsiteY9" fmla="*/ 393824 h 476374"/>
              <a:gd name="connsiteX10" fmla="*/ 25463 w 111188"/>
              <a:gd name="connsiteY10" fmla="*/ 193799 h 476374"/>
              <a:gd name="connsiteX11" fmla="*/ 85788 w 111188"/>
              <a:gd name="connsiteY11" fmla="*/ 124 h 47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188" h="476374">
                <a:moveTo>
                  <a:pt x="85788" y="124"/>
                </a:moveTo>
                <a:cubicBezTo>
                  <a:pt x="90021" y="-4109"/>
                  <a:pt x="59330" y="100136"/>
                  <a:pt x="50863" y="168399"/>
                </a:cubicBezTo>
                <a:cubicBezTo>
                  <a:pt x="42396" y="236662"/>
                  <a:pt x="36575" y="388532"/>
                  <a:pt x="34988" y="409699"/>
                </a:cubicBezTo>
                <a:cubicBezTo>
                  <a:pt x="33401" y="430866"/>
                  <a:pt x="38692" y="290107"/>
                  <a:pt x="41338" y="295399"/>
                </a:cubicBezTo>
                <a:cubicBezTo>
                  <a:pt x="43984" y="300691"/>
                  <a:pt x="43455" y="415520"/>
                  <a:pt x="50863" y="441449"/>
                </a:cubicBezTo>
                <a:cubicBezTo>
                  <a:pt x="58271" y="467378"/>
                  <a:pt x="75734" y="445153"/>
                  <a:pt x="85788" y="450974"/>
                </a:cubicBezTo>
                <a:cubicBezTo>
                  <a:pt x="95842" y="456795"/>
                  <a:pt x="111188" y="476374"/>
                  <a:pt x="111188" y="476374"/>
                </a:cubicBezTo>
                <a:cubicBezTo>
                  <a:pt x="108013" y="473199"/>
                  <a:pt x="85259" y="463145"/>
                  <a:pt x="66738" y="431924"/>
                </a:cubicBezTo>
                <a:cubicBezTo>
                  <a:pt x="48217" y="400703"/>
                  <a:pt x="2180" y="295399"/>
                  <a:pt x="63" y="289049"/>
                </a:cubicBezTo>
                <a:cubicBezTo>
                  <a:pt x="-2054" y="282699"/>
                  <a:pt x="49805" y="409699"/>
                  <a:pt x="54038" y="393824"/>
                </a:cubicBezTo>
                <a:cubicBezTo>
                  <a:pt x="58271" y="377949"/>
                  <a:pt x="20171" y="252007"/>
                  <a:pt x="25463" y="193799"/>
                </a:cubicBezTo>
                <a:cubicBezTo>
                  <a:pt x="30755" y="135591"/>
                  <a:pt x="81555" y="4357"/>
                  <a:pt x="85788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1" name="フリーフォーム 830">
            <a:extLst>
              <a:ext uri="{FF2B5EF4-FFF2-40B4-BE49-F238E27FC236}">
                <a16:creationId xmlns:a16="http://schemas.microsoft.com/office/drawing/2014/main" id="{933FEFD1-7541-63DD-5F2C-98F2CC7C388F}"/>
              </a:ext>
            </a:extLst>
          </p:cNvPr>
          <p:cNvSpPr/>
          <p:nvPr/>
        </p:nvSpPr>
        <p:spPr>
          <a:xfrm>
            <a:off x="4775000" y="6076680"/>
            <a:ext cx="267574" cy="201666"/>
          </a:xfrm>
          <a:custGeom>
            <a:avLst/>
            <a:gdLst>
              <a:gd name="connsiteX0" fmla="*/ 266803 w 267574"/>
              <a:gd name="connsiteY0" fmla="*/ 1601 h 201666"/>
              <a:gd name="connsiteX1" fmla="*/ 238228 w 267574"/>
              <a:gd name="connsiteY1" fmla="*/ 58751 h 201666"/>
              <a:gd name="connsiteX2" fmla="*/ 266803 w 267574"/>
              <a:gd name="connsiteY2" fmla="*/ 141301 h 201666"/>
              <a:gd name="connsiteX3" fmla="*/ 200128 w 267574"/>
              <a:gd name="connsiteY3" fmla="*/ 147651 h 201666"/>
              <a:gd name="connsiteX4" fmla="*/ 103 w 267574"/>
              <a:gd name="connsiteY4" fmla="*/ 201626 h 201666"/>
              <a:gd name="connsiteX5" fmla="*/ 228703 w 267574"/>
              <a:gd name="connsiteY5" fmla="*/ 138126 h 201666"/>
              <a:gd name="connsiteX6" fmla="*/ 200128 w 267574"/>
              <a:gd name="connsiteY6" fmla="*/ 122251 h 201666"/>
              <a:gd name="connsiteX7" fmla="*/ 266803 w 267574"/>
              <a:gd name="connsiteY7" fmla="*/ 1601 h 20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574" h="201666">
                <a:moveTo>
                  <a:pt x="266803" y="1601"/>
                </a:moveTo>
                <a:cubicBezTo>
                  <a:pt x="273153" y="-8982"/>
                  <a:pt x="238228" y="35468"/>
                  <a:pt x="238228" y="58751"/>
                </a:cubicBezTo>
                <a:cubicBezTo>
                  <a:pt x="238228" y="82034"/>
                  <a:pt x="273153" y="126484"/>
                  <a:pt x="266803" y="141301"/>
                </a:cubicBezTo>
                <a:cubicBezTo>
                  <a:pt x="260453" y="156118"/>
                  <a:pt x="244578" y="137597"/>
                  <a:pt x="200128" y="147651"/>
                </a:cubicBezTo>
                <a:cubicBezTo>
                  <a:pt x="155678" y="157705"/>
                  <a:pt x="-4659" y="203213"/>
                  <a:pt x="103" y="201626"/>
                </a:cubicBezTo>
                <a:cubicBezTo>
                  <a:pt x="4865" y="200039"/>
                  <a:pt x="195366" y="151355"/>
                  <a:pt x="228703" y="138126"/>
                </a:cubicBezTo>
                <a:cubicBezTo>
                  <a:pt x="262040" y="124897"/>
                  <a:pt x="195895" y="139184"/>
                  <a:pt x="200128" y="122251"/>
                </a:cubicBezTo>
                <a:cubicBezTo>
                  <a:pt x="204361" y="105318"/>
                  <a:pt x="260453" y="12184"/>
                  <a:pt x="266803" y="1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2" name="フリーフォーム 831">
            <a:extLst>
              <a:ext uri="{FF2B5EF4-FFF2-40B4-BE49-F238E27FC236}">
                <a16:creationId xmlns:a16="http://schemas.microsoft.com/office/drawing/2014/main" id="{81AF0791-D8A3-BDF8-83CB-31EBF0812830}"/>
              </a:ext>
            </a:extLst>
          </p:cNvPr>
          <p:cNvSpPr/>
          <p:nvPr/>
        </p:nvSpPr>
        <p:spPr>
          <a:xfrm>
            <a:off x="4762190" y="5903376"/>
            <a:ext cx="41513" cy="362990"/>
          </a:xfrm>
          <a:custGeom>
            <a:avLst/>
            <a:gdLst>
              <a:gd name="connsiteX0" fmla="*/ 31963 w 41513"/>
              <a:gd name="connsiteY0" fmla="*/ 280 h 362990"/>
              <a:gd name="connsiteX1" fmla="*/ 25613 w 41513"/>
              <a:gd name="connsiteY1" fmla="*/ 114580 h 362990"/>
              <a:gd name="connsiteX2" fmla="*/ 213 w 41513"/>
              <a:gd name="connsiteY2" fmla="*/ 203480 h 362990"/>
              <a:gd name="connsiteX3" fmla="*/ 41488 w 41513"/>
              <a:gd name="connsiteY3" fmla="*/ 362230 h 362990"/>
              <a:gd name="connsiteX4" fmla="*/ 6563 w 41513"/>
              <a:gd name="connsiteY4" fmla="*/ 260630 h 362990"/>
              <a:gd name="connsiteX5" fmla="*/ 16088 w 41513"/>
              <a:gd name="connsiteY5" fmla="*/ 190780 h 362990"/>
              <a:gd name="connsiteX6" fmla="*/ 38313 w 41513"/>
              <a:gd name="connsiteY6" fmla="*/ 149505 h 362990"/>
              <a:gd name="connsiteX7" fmla="*/ 31963 w 41513"/>
              <a:gd name="connsiteY7" fmla="*/ 280 h 36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13" h="362990">
                <a:moveTo>
                  <a:pt x="31963" y="280"/>
                </a:moveTo>
                <a:cubicBezTo>
                  <a:pt x="29846" y="-5541"/>
                  <a:pt x="30905" y="80713"/>
                  <a:pt x="25613" y="114580"/>
                </a:cubicBezTo>
                <a:cubicBezTo>
                  <a:pt x="20321" y="148447"/>
                  <a:pt x="-2433" y="162205"/>
                  <a:pt x="213" y="203480"/>
                </a:cubicBezTo>
                <a:cubicBezTo>
                  <a:pt x="2859" y="244755"/>
                  <a:pt x="40430" y="352705"/>
                  <a:pt x="41488" y="362230"/>
                </a:cubicBezTo>
                <a:cubicBezTo>
                  <a:pt x="42546" y="371755"/>
                  <a:pt x="10796" y="289205"/>
                  <a:pt x="6563" y="260630"/>
                </a:cubicBezTo>
                <a:cubicBezTo>
                  <a:pt x="2330" y="232055"/>
                  <a:pt x="10796" y="209301"/>
                  <a:pt x="16088" y="190780"/>
                </a:cubicBezTo>
                <a:cubicBezTo>
                  <a:pt x="21380" y="172259"/>
                  <a:pt x="35667" y="180726"/>
                  <a:pt x="38313" y="149505"/>
                </a:cubicBezTo>
                <a:cubicBezTo>
                  <a:pt x="40959" y="118284"/>
                  <a:pt x="34080" y="6101"/>
                  <a:pt x="31963" y="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3" name="フリーフォーム 832">
            <a:extLst>
              <a:ext uri="{FF2B5EF4-FFF2-40B4-BE49-F238E27FC236}">
                <a16:creationId xmlns:a16="http://schemas.microsoft.com/office/drawing/2014/main" id="{14ED7F78-1868-4051-0463-B39EEB8C0791}"/>
              </a:ext>
            </a:extLst>
          </p:cNvPr>
          <p:cNvSpPr/>
          <p:nvPr/>
        </p:nvSpPr>
        <p:spPr>
          <a:xfrm>
            <a:off x="4812057" y="5925578"/>
            <a:ext cx="57093" cy="328979"/>
          </a:xfrm>
          <a:custGeom>
            <a:avLst/>
            <a:gdLst>
              <a:gd name="connsiteX0" fmla="*/ 10671 w 57093"/>
              <a:gd name="connsiteY0" fmla="*/ 303 h 328979"/>
              <a:gd name="connsiteX1" fmla="*/ 32896 w 57093"/>
              <a:gd name="connsiteY1" fmla="*/ 124128 h 328979"/>
              <a:gd name="connsiteX2" fmla="*/ 10671 w 57093"/>
              <a:gd name="connsiteY2" fmla="*/ 301928 h 328979"/>
              <a:gd name="connsiteX3" fmla="*/ 1146 w 57093"/>
              <a:gd name="connsiteY3" fmla="*/ 320978 h 328979"/>
              <a:gd name="connsiteX4" fmla="*/ 36071 w 57093"/>
              <a:gd name="connsiteY4" fmla="*/ 228903 h 328979"/>
              <a:gd name="connsiteX5" fmla="*/ 55121 w 57093"/>
              <a:gd name="connsiteY5" fmla="*/ 159053 h 328979"/>
              <a:gd name="connsiteX6" fmla="*/ 10671 w 57093"/>
              <a:gd name="connsiteY6" fmla="*/ 303 h 32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93" h="328979">
                <a:moveTo>
                  <a:pt x="10671" y="303"/>
                </a:moveTo>
                <a:cubicBezTo>
                  <a:pt x="6967" y="-5518"/>
                  <a:pt x="32896" y="73857"/>
                  <a:pt x="32896" y="124128"/>
                </a:cubicBezTo>
                <a:cubicBezTo>
                  <a:pt x="32896" y="174399"/>
                  <a:pt x="15963" y="269120"/>
                  <a:pt x="10671" y="301928"/>
                </a:cubicBezTo>
                <a:cubicBezTo>
                  <a:pt x="5379" y="334736"/>
                  <a:pt x="-3087" y="333149"/>
                  <a:pt x="1146" y="320978"/>
                </a:cubicBezTo>
                <a:cubicBezTo>
                  <a:pt x="5379" y="308807"/>
                  <a:pt x="27075" y="255890"/>
                  <a:pt x="36071" y="228903"/>
                </a:cubicBezTo>
                <a:cubicBezTo>
                  <a:pt x="45067" y="201916"/>
                  <a:pt x="63058" y="200857"/>
                  <a:pt x="55121" y="159053"/>
                </a:cubicBezTo>
                <a:cubicBezTo>
                  <a:pt x="47184" y="117249"/>
                  <a:pt x="14375" y="6124"/>
                  <a:pt x="10671" y="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4" name="フリーフォーム 833">
            <a:extLst>
              <a:ext uri="{FF2B5EF4-FFF2-40B4-BE49-F238E27FC236}">
                <a16:creationId xmlns:a16="http://schemas.microsoft.com/office/drawing/2014/main" id="{0980E456-BF5D-F22A-A10A-5FF401C0A881}"/>
              </a:ext>
            </a:extLst>
          </p:cNvPr>
          <p:cNvSpPr/>
          <p:nvPr/>
        </p:nvSpPr>
        <p:spPr>
          <a:xfrm>
            <a:off x="4853499" y="5957588"/>
            <a:ext cx="201349" cy="248578"/>
          </a:xfrm>
          <a:custGeom>
            <a:avLst/>
            <a:gdLst>
              <a:gd name="connsiteX0" fmla="*/ 979 w 201349"/>
              <a:gd name="connsiteY0" fmla="*/ 43 h 248578"/>
              <a:gd name="connsiteX1" fmla="*/ 115279 w 201349"/>
              <a:gd name="connsiteY1" fmla="*/ 101643 h 248578"/>
              <a:gd name="connsiteX2" fmla="*/ 201004 w 201349"/>
              <a:gd name="connsiteY2" fmla="*/ 107993 h 248578"/>
              <a:gd name="connsiteX3" fmla="*/ 140679 w 201349"/>
              <a:gd name="connsiteY3" fmla="*/ 101643 h 248578"/>
              <a:gd name="connsiteX4" fmla="*/ 26379 w 201349"/>
              <a:gd name="connsiteY4" fmla="*/ 241343 h 248578"/>
              <a:gd name="connsiteX5" fmla="*/ 86704 w 201349"/>
              <a:gd name="connsiteY5" fmla="*/ 177843 h 248578"/>
              <a:gd name="connsiteX6" fmla="*/ 80354 w 201349"/>
              <a:gd name="connsiteY6" fmla="*/ 247693 h 248578"/>
              <a:gd name="connsiteX7" fmla="*/ 96229 w 201349"/>
              <a:gd name="connsiteY7" fmla="*/ 117518 h 248578"/>
              <a:gd name="connsiteX8" fmla="*/ 61304 w 201349"/>
              <a:gd name="connsiteY8" fmla="*/ 88943 h 248578"/>
              <a:gd name="connsiteX9" fmla="*/ 979 w 201349"/>
              <a:gd name="connsiteY9" fmla="*/ 43 h 24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349" h="248578">
                <a:moveTo>
                  <a:pt x="979" y="43"/>
                </a:moveTo>
                <a:cubicBezTo>
                  <a:pt x="9975" y="2160"/>
                  <a:pt x="81942" y="83651"/>
                  <a:pt x="115279" y="101643"/>
                </a:cubicBezTo>
                <a:cubicBezTo>
                  <a:pt x="148616" y="119635"/>
                  <a:pt x="196771" y="107993"/>
                  <a:pt x="201004" y="107993"/>
                </a:cubicBezTo>
                <a:cubicBezTo>
                  <a:pt x="205237" y="107993"/>
                  <a:pt x="169783" y="79418"/>
                  <a:pt x="140679" y="101643"/>
                </a:cubicBezTo>
                <a:cubicBezTo>
                  <a:pt x="111575" y="123868"/>
                  <a:pt x="35375" y="228643"/>
                  <a:pt x="26379" y="241343"/>
                </a:cubicBezTo>
                <a:cubicBezTo>
                  <a:pt x="17383" y="254043"/>
                  <a:pt x="77708" y="176785"/>
                  <a:pt x="86704" y="177843"/>
                </a:cubicBezTo>
                <a:cubicBezTo>
                  <a:pt x="95700" y="178901"/>
                  <a:pt x="78767" y="257747"/>
                  <a:pt x="80354" y="247693"/>
                </a:cubicBezTo>
                <a:cubicBezTo>
                  <a:pt x="81941" y="237639"/>
                  <a:pt x="96229" y="117518"/>
                  <a:pt x="96229" y="117518"/>
                </a:cubicBezTo>
                <a:cubicBezTo>
                  <a:pt x="93054" y="91060"/>
                  <a:pt x="75062" y="104289"/>
                  <a:pt x="61304" y="88943"/>
                </a:cubicBezTo>
                <a:cubicBezTo>
                  <a:pt x="47546" y="73597"/>
                  <a:pt x="-8017" y="-2074"/>
                  <a:pt x="979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5" name="フリーフォーム 834">
            <a:extLst>
              <a:ext uri="{FF2B5EF4-FFF2-40B4-BE49-F238E27FC236}">
                <a16:creationId xmlns:a16="http://schemas.microsoft.com/office/drawing/2014/main" id="{C38CCE58-5264-F428-D619-D5AAC8268744}"/>
              </a:ext>
            </a:extLst>
          </p:cNvPr>
          <p:cNvSpPr/>
          <p:nvPr/>
        </p:nvSpPr>
        <p:spPr>
          <a:xfrm>
            <a:off x="5879993" y="3261553"/>
            <a:ext cx="168635" cy="550179"/>
          </a:xfrm>
          <a:custGeom>
            <a:avLst/>
            <a:gdLst>
              <a:gd name="connsiteX0" fmla="*/ 53985 w 168635"/>
              <a:gd name="connsiteY0" fmla="*/ 503 h 550179"/>
              <a:gd name="connsiteX1" fmla="*/ 165110 w 168635"/>
              <a:gd name="connsiteY1" fmla="*/ 73528 h 550179"/>
              <a:gd name="connsiteX2" fmla="*/ 139710 w 168635"/>
              <a:gd name="connsiteY2" fmla="*/ 86228 h 550179"/>
              <a:gd name="connsiteX3" fmla="*/ 127010 w 168635"/>
              <a:gd name="connsiteY3" fmla="*/ 216403 h 550179"/>
              <a:gd name="connsiteX4" fmla="*/ 136535 w 168635"/>
              <a:gd name="connsiteY4" fmla="*/ 213228 h 550179"/>
              <a:gd name="connsiteX5" fmla="*/ 120660 w 168635"/>
              <a:gd name="connsiteY5" fmla="*/ 321178 h 550179"/>
              <a:gd name="connsiteX6" fmla="*/ 136535 w 168635"/>
              <a:gd name="connsiteY6" fmla="*/ 321178 h 550179"/>
              <a:gd name="connsiteX7" fmla="*/ 111135 w 168635"/>
              <a:gd name="connsiteY7" fmla="*/ 429128 h 550179"/>
              <a:gd name="connsiteX8" fmla="*/ 10 w 168635"/>
              <a:gd name="connsiteY8" fmla="*/ 549778 h 550179"/>
              <a:gd name="connsiteX9" fmla="*/ 104785 w 168635"/>
              <a:gd name="connsiteY9" fmla="*/ 454528 h 550179"/>
              <a:gd name="connsiteX10" fmla="*/ 152410 w 168635"/>
              <a:gd name="connsiteY10" fmla="*/ 127503 h 550179"/>
              <a:gd name="connsiteX11" fmla="*/ 152410 w 168635"/>
              <a:gd name="connsiteY11" fmla="*/ 114803 h 550179"/>
              <a:gd name="connsiteX12" fmla="*/ 53985 w 168635"/>
              <a:gd name="connsiteY12" fmla="*/ 503 h 55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635" h="550179">
                <a:moveTo>
                  <a:pt x="53985" y="503"/>
                </a:moveTo>
                <a:cubicBezTo>
                  <a:pt x="56102" y="-6376"/>
                  <a:pt x="150823" y="59241"/>
                  <a:pt x="165110" y="73528"/>
                </a:cubicBezTo>
                <a:cubicBezTo>
                  <a:pt x="179397" y="87815"/>
                  <a:pt x="146060" y="62416"/>
                  <a:pt x="139710" y="86228"/>
                </a:cubicBezTo>
                <a:cubicBezTo>
                  <a:pt x="133360" y="110040"/>
                  <a:pt x="127539" y="195236"/>
                  <a:pt x="127010" y="216403"/>
                </a:cubicBezTo>
                <a:cubicBezTo>
                  <a:pt x="126481" y="237570"/>
                  <a:pt x="137593" y="195766"/>
                  <a:pt x="136535" y="213228"/>
                </a:cubicBezTo>
                <a:cubicBezTo>
                  <a:pt x="135477" y="230690"/>
                  <a:pt x="120660" y="303186"/>
                  <a:pt x="120660" y="321178"/>
                </a:cubicBezTo>
                <a:cubicBezTo>
                  <a:pt x="120660" y="339170"/>
                  <a:pt x="138123" y="303186"/>
                  <a:pt x="136535" y="321178"/>
                </a:cubicBezTo>
                <a:cubicBezTo>
                  <a:pt x="134948" y="339170"/>
                  <a:pt x="133889" y="391028"/>
                  <a:pt x="111135" y="429128"/>
                </a:cubicBezTo>
                <a:cubicBezTo>
                  <a:pt x="88381" y="467228"/>
                  <a:pt x="1068" y="545545"/>
                  <a:pt x="10" y="549778"/>
                </a:cubicBezTo>
                <a:cubicBezTo>
                  <a:pt x="-1048" y="554011"/>
                  <a:pt x="79385" y="524907"/>
                  <a:pt x="104785" y="454528"/>
                </a:cubicBezTo>
                <a:cubicBezTo>
                  <a:pt x="130185" y="384149"/>
                  <a:pt x="152410" y="127503"/>
                  <a:pt x="152410" y="127503"/>
                </a:cubicBezTo>
                <a:cubicBezTo>
                  <a:pt x="160347" y="70882"/>
                  <a:pt x="162464" y="133853"/>
                  <a:pt x="152410" y="114803"/>
                </a:cubicBezTo>
                <a:cubicBezTo>
                  <a:pt x="142356" y="95753"/>
                  <a:pt x="51868" y="7382"/>
                  <a:pt x="53985" y="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6" name="フリーフォーム 835">
            <a:extLst>
              <a:ext uri="{FF2B5EF4-FFF2-40B4-BE49-F238E27FC236}">
                <a16:creationId xmlns:a16="http://schemas.microsoft.com/office/drawing/2014/main" id="{C3C90E7E-0375-165B-D4C8-5E0D75955953}"/>
              </a:ext>
            </a:extLst>
          </p:cNvPr>
          <p:cNvSpPr/>
          <p:nvPr/>
        </p:nvSpPr>
        <p:spPr>
          <a:xfrm>
            <a:off x="6010165" y="3452554"/>
            <a:ext cx="635272" cy="447961"/>
          </a:xfrm>
          <a:custGeom>
            <a:avLst/>
            <a:gdLst>
              <a:gd name="connsiteX0" fmla="*/ 13 w 635272"/>
              <a:gd name="connsiteY0" fmla="*/ 2 h 447961"/>
              <a:gd name="connsiteX1" fmla="*/ 203213 w 635272"/>
              <a:gd name="connsiteY1" fmla="*/ 123827 h 447961"/>
              <a:gd name="connsiteX2" fmla="*/ 206388 w 635272"/>
              <a:gd name="connsiteY2" fmla="*/ 127002 h 447961"/>
              <a:gd name="connsiteX3" fmla="*/ 415938 w 635272"/>
              <a:gd name="connsiteY3" fmla="*/ 168277 h 447961"/>
              <a:gd name="connsiteX4" fmla="*/ 317513 w 635272"/>
              <a:gd name="connsiteY4" fmla="*/ 174627 h 447961"/>
              <a:gd name="connsiteX5" fmla="*/ 393713 w 635272"/>
              <a:gd name="connsiteY5" fmla="*/ 234952 h 447961"/>
              <a:gd name="connsiteX6" fmla="*/ 374663 w 635272"/>
              <a:gd name="connsiteY6" fmla="*/ 193677 h 447961"/>
              <a:gd name="connsiteX7" fmla="*/ 527063 w 635272"/>
              <a:gd name="connsiteY7" fmla="*/ 247652 h 447961"/>
              <a:gd name="connsiteX8" fmla="*/ 539763 w 635272"/>
              <a:gd name="connsiteY8" fmla="*/ 301627 h 447961"/>
              <a:gd name="connsiteX9" fmla="*/ 622313 w 635272"/>
              <a:gd name="connsiteY9" fmla="*/ 282577 h 447961"/>
              <a:gd name="connsiteX10" fmla="*/ 635013 w 635272"/>
              <a:gd name="connsiteY10" fmla="*/ 320677 h 447961"/>
              <a:gd name="connsiteX11" fmla="*/ 622313 w 635272"/>
              <a:gd name="connsiteY11" fmla="*/ 323852 h 447961"/>
              <a:gd name="connsiteX12" fmla="*/ 596913 w 635272"/>
              <a:gd name="connsiteY12" fmla="*/ 447677 h 447961"/>
              <a:gd name="connsiteX13" fmla="*/ 619138 w 635272"/>
              <a:gd name="connsiteY13" fmla="*/ 355602 h 447961"/>
              <a:gd name="connsiteX14" fmla="*/ 552463 w 635272"/>
              <a:gd name="connsiteY14" fmla="*/ 282577 h 447961"/>
              <a:gd name="connsiteX15" fmla="*/ 361963 w 635272"/>
              <a:gd name="connsiteY15" fmla="*/ 165102 h 447961"/>
              <a:gd name="connsiteX16" fmla="*/ 193688 w 635272"/>
              <a:gd name="connsiteY16" fmla="*/ 127002 h 447961"/>
              <a:gd name="connsiteX17" fmla="*/ 13 w 635272"/>
              <a:gd name="connsiteY17" fmla="*/ 2 h 44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5272" h="447961">
                <a:moveTo>
                  <a:pt x="13" y="2"/>
                </a:moveTo>
                <a:cubicBezTo>
                  <a:pt x="1600" y="-527"/>
                  <a:pt x="168817" y="102660"/>
                  <a:pt x="203213" y="123827"/>
                </a:cubicBezTo>
                <a:cubicBezTo>
                  <a:pt x="237609" y="144994"/>
                  <a:pt x="170934" y="119594"/>
                  <a:pt x="206388" y="127002"/>
                </a:cubicBezTo>
                <a:cubicBezTo>
                  <a:pt x="241842" y="134410"/>
                  <a:pt x="397417" y="160340"/>
                  <a:pt x="415938" y="168277"/>
                </a:cubicBezTo>
                <a:cubicBezTo>
                  <a:pt x="434459" y="176214"/>
                  <a:pt x="321217" y="163515"/>
                  <a:pt x="317513" y="174627"/>
                </a:cubicBezTo>
                <a:cubicBezTo>
                  <a:pt x="313809" y="185739"/>
                  <a:pt x="384188" y="231777"/>
                  <a:pt x="393713" y="234952"/>
                </a:cubicBezTo>
                <a:cubicBezTo>
                  <a:pt x="403238" y="238127"/>
                  <a:pt x="352438" y="191560"/>
                  <a:pt x="374663" y="193677"/>
                </a:cubicBezTo>
                <a:cubicBezTo>
                  <a:pt x="396888" y="195794"/>
                  <a:pt x="499546" y="229660"/>
                  <a:pt x="527063" y="247652"/>
                </a:cubicBezTo>
                <a:cubicBezTo>
                  <a:pt x="554580" y="265644"/>
                  <a:pt x="523888" y="295806"/>
                  <a:pt x="539763" y="301627"/>
                </a:cubicBezTo>
                <a:cubicBezTo>
                  <a:pt x="555638" y="307448"/>
                  <a:pt x="606438" y="279402"/>
                  <a:pt x="622313" y="282577"/>
                </a:cubicBezTo>
                <a:cubicBezTo>
                  <a:pt x="638188" y="285752"/>
                  <a:pt x="635013" y="313798"/>
                  <a:pt x="635013" y="320677"/>
                </a:cubicBezTo>
                <a:cubicBezTo>
                  <a:pt x="635013" y="327556"/>
                  <a:pt x="628663" y="302685"/>
                  <a:pt x="622313" y="323852"/>
                </a:cubicBezTo>
                <a:cubicBezTo>
                  <a:pt x="615963" y="345019"/>
                  <a:pt x="597442" y="442385"/>
                  <a:pt x="596913" y="447677"/>
                </a:cubicBezTo>
                <a:cubicBezTo>
                  <a:pt x="596384" y="452969"/>
                  <a:pt x="626546" y="383119"/>
                  <a:pt x="619138" y="355602"/>
                </a:cubicBezTo>
                <a:cubicBezTo>
                  <a:pt x="611730" y="328085"/>
                  <a:pt x="595325" y="314327"/>
                  <a:pt x="552463" y="282577"/>
                </a:cubicBezTo>
                <a:cubicBezTo>
                  <a:pt x="509601" y="250827"/>
                  <a:pt x="421759" y="191031"/>
                  <a:pt x="361963" y="165102"/>
                </a:cubicBezTo>
                <a:cubicBezTo>
                  <a:pt x="302167" y="139173"/>
                  <a:pt x="251896" y="149227"/>
                  <a:pt x="193688" y="127002"/>
                </a:cubicBezTo>
                <a:cubicBezTo>
                  <a:pt x="135480" y="104777"/>
                  <a:pt x="-1574" y="531"/>
                  <a:pt x="1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7" name="フリーフォーム 836">
            <a:extLst>
              <a:ext uri="{FF2B5EF4-FFF2-40B4-BE49-F238E27FC236}">
                <a16:creationId xmlns:a16="http://schemas.microsoft.com/office/drawing/2014/main" id="{EFDF833D-70E8-A64E-1112-8618DA35ADA4}"/>
              </a:ext>
            </a:extLst>
          </p:cNvPr>
          <p:cNvSpPr/>
          <p:nvPr/>
        </p:nvSpPr>
        <p:spPr>
          <a:xfrm>
            <a:off x="6592990" y="3700094"/>
            <a:ext cx="137972" cy="654897"/>
          </a:xfrm>
          <a:custGeom>
            <a:avLst/>
            <a:gdLst>
              <a:gd name="connsiteX0" fmla="*/ 39488 w 137972"/>
              <a:gd name="connsiteY0" fmla="*/ 112 h 654897"/>
              <a:gd name="connsiteX1" fmla="*/ 134738 w 137972"/>
              <a:gd name="connsiteY1" fmla="*/ 104887 h 654897"/>
              <a:gd name="connsiteX2" fmla="*/ 115688 w 137972"/>
              <a:gd name="connsiteY2" fmla="*/ 117587 h 654897"/>
              <a:gd name="connsiteX3" fmla="*/ 115688 w 137972"/>
              <a:gd name="connsiteY3" fmla="*/ 142987 h 654897"/>
              <a:gd name="connsiteX4" fmla="*/ 61713 w 137972"/>
              <a:gd name="connsiteY4" fmla="*/ 193787 h 654897"/>
              <a:gd name="connsiteX5" fmla="*/ 14088 w 137972"/>
              <a:gd name="connsiteY5" fmla="*/ 336662 h 654897"/>
              <a:gd name="connsiteX6" fmla="*/ 26788 w 137972"/>
              <a:gd name="connsiteY6" fmla="*/ 295387 h 654897"/>
              <a:gd name="connsiteX7" fmla="*/ 39488 w 137972"/>
              <a:gd name="connsiteY7" fmla="*/ 511287 h 654897"/>
              <a:gd name="connsiteX8" fmla="*/ 42663 w 137972"/>
              <a:gd name="connsiteY8" fmla="*/ 546212 h 654897"/>
              <a:gd name="connsiteX9" fmla="*/ 45838 w 137972"/>
              <a:gd name="connsiteY9" fmla="*/ 647812 h 654897"/>
              <a:gd name="connsiteX10" fmla="*/ 1388 w 137972"/>
              <a:gd name="connsiteY10" fmla="*/ 327137 h 654897"/>
              <a:gd name="connsiteX11" fmla="*/ 106163 w 137972"/>
              <a:gd name="connsiteY11" fmla="*/ 127112 h 654897"/>
              <a:gd name="connsiteX12" fmla="*/ 39488 w 137972"/>
              <a:gd name="connsiteY12" fmla="*/ 112 h 65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972" h="654897">
                <a:moveTo>
                  <a:pt x="39488" y="112"/>
                </a:moveTo>
                <a:cubicBezTo>
                  <a:pt x="44250" y="-3592"/>
                  <a:pt x="122038" y="85308"/>
                  <a:pt x="134738" y="104887"/>
                </a:cubicBezTo>
                <a:cubicBezTo>
                  <a:pt x="147438" y="124466"/>
                  <a:pt x="118863" y="111237"/>
                  <a:pt x="115688" y="117587"/>
                </a:cubicBezTo>
                <a:cubicBezTo>
                  <a:pt x="112513" y="123937"/>
                  <a:pt x="124684" y="130287"/>
                  <a:pt x="115688" y="142987"/>
                </a:cubicBezTo>
                <a:cubicBezTo>
                  <a:pt x="106692" y="155687"/>
                  <a:pt x="78646" y="161508"/>
                  <a:pt x="61713" y="193787"/>
                </a:cubicBezTo>
                <a:cubicBezTo>
                  <a:pt x="44780" y="226066"/>
                  <a:pt x="19909" y="319729"/>
                  <a:pt x="14088" y="336662"/>
                </a:cubicBezTo>
                <a:cubicBezTo>
                  <a:pt x="8267" y="353595"/>
                  <a:pt x="22555" y="266283"/>
                  <a:pt x="26788" y="295387"/>
                </a:cubicBezTo>
                <a:cubicBezTo>
                  <a:pt x="31021" y="324491"/>
                  <a:pt x="36842" y="469483"/>
                  <a:pt x="39488" y="511287"/>
                </a:cubicBezTo>
                <a:cubicBezTo>
                  <a:pt x="42134" y="553091"/>
                  <a:pt x="41605" y="523458"/>
                  <a:pt x="42663" y="546212"/>
                </a:cubicBezTo>
                <a:cubicBezTo>
                  <a:pt x="43721" y="568966"/>
                  <a:pt x="52717" y="684324"/>
                  <a:pt x="45838" y="647812"/>
                </a:cubicBezTo>
                <a:cubicBezTo>
                  <a:pt x="38959" y="611300"/>
                  <a:pt x="-8666" y="413920"/>
                  <a:pt x="1388" y="327137"/>
                </a:cubicBezTo>
                <a:cubicBezTo>
                  <a:pt x="11442" y="240354"/>
                  <a:pt x="97167" y="174208"/>
                  <a:pt x="106163" y="127112"/>
                </a:cubicBezTo>
                <a:cubicBezTo>
                  <a:pt x="115159" y="80016"/>
                  <a:pt x="34726" y="3816"/>
                  <a:pt x="39488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8" name="フリーフォーム 837">
            <a:extLst>
              <a:ext uri="{FF2B5EF4-FFF2-40B4-BE49-F238E27FC236}">
                <a16:creationId xmlns:a16="http://schemas.microsoft.com/office/drawing/2014/main" id="{2445C2FD-48AB-3392-CA73-2F941763DA10}"/>
              </a:ext>
            </a:extLst>
          </p:cNvPr>
          <p:cNvSpPr/>
          <p:nvPr/>
        </p:nvSpPr>
        <p:spPr>
          <a:xfrm>
            <a:off x="6087716" y="3615766"/>
            <a:ext cx="519400" cy="294107"/>
          </a:xfrm>
          <a:custGeom>
            <a:avLst/>
            <a:gdLst>
              <a:gd name="connsiteX0" fmla="*/ 1837 w 519400"/>
              <a:gd name="connsiteY0" fmla="*/ 1890 h 294107"/>
              <a:gd name="connsiteX1" fmla="*/ 309812 w 519400"/>
              <a:gd name="connsiteY1" fmla="*/ 116190 h 294107"/>
              <a:gd name="connsiteX2" fmla="*/ 287587 w 519400"/>
              <a:gd name="connsiteY2" fmla="*/ 122540 h 294107"/>
              <a:gd name="connsiteX3" fmla="*/ 493962 w 519400"/>
              <a:gd name="connsiteY3" fmla="*/ 246365 h 294107"/>
              <a:gd name="connsiteX4" fmla="*/ 468562 w 519400"/>
              <a:gd name="connsiteY4" fmla="*/ 227315 h 294107"/>
              <a:gd name="connsiteX5" fmla="*/ 519362 w 519400"/>
              <a:gd name="connsiteY5" fmla="*/ 293990 h 294107"/>
              <a:gd name="connsiteX6" fmla="*/ 459037 w 519400"/>
              <a:gd name="connsiteY6" fmla="*/ 208265 h 294107"/>
              <a:gd name="connsiteX7" fmla="*/ 344737 w 519400"/>
              <a:gd name="connsiteY7" fmla="*/ 116190 h 294107"/>
              <a:gd name="connsiteX8" fmla="*/ 189162 w 519400"/>
              <a:gd name="connsiteY8" fmla="*/ 49515 h 294107"/>
              <a:gd name="connsiteX9" fmla="*/ 1837 w 519400"/>
              <a:gd name="connsiteY9" fmla="*/ 1890 h 29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9400" h="294107">
                <a:moveTo>
                  <a:pt x="1837" y="1890"/>
                </a:moveTo>
                <a:cubicBezTo>
                  <a:pt x="21945" y="13002"/>
                  <a:pt x="262187" y="96082"/>
                  <a:pt x="309812" y="116190"/>
                </a:cubicBezTo>
                <a:cubicBezTo>
                  <a:pt x="357437" y="136298"/>
                  <a:pt x="256895" y="100844"/>
                  <a:pt x="287587" y="122540"/>
                </a:cubicBezTo>
                <a:cubicBezTo>
                  <a:pt x="318279" y="144236"/>
                  <a:pt x="463800" y="228903"/>
                  <a:pt x="493962" y="246365"/>
                </a:cubicBezTo>
                <a:cubicBezTo>
                  <a:pt x="524124" y="263827"/>
                  <a:pt x="464329" y="219378"/>
                  <a:pt x="468562" y="227315"/>
                </a:cubicBezTo>
                <a:cubicBezTo>
                  <a:pt x="472795" y="235252"/>
                  <a:pt x="520949" y="297165"/>
                  <a:pt x="519362" y="293990"/>
                </a:cubicBezTo>
                <a:cubicBezTo>
                  <a:pt x="517775" y="290815"/>
                  <a:pt x="488141" y="237898"/>
                  <a:pt x="459037" y="208265"/>
                </a:cubicBezTo>
                <a:cubicBezTo>
                  <a:pt x="429933" y="178632"/>
                  <a:pt x="389716" y="142648"/>
                  <a:pt x="344737" y="116190"/>
                </a:cubicBezTo>
                <a:cubicBezTo>
                  <a:pt x="299758" y="89732"/>
                  <a:pt x="246312" y="67507"/>
                  <a:pt x="189162" y="49515"/>
                </a:cubicBezTo>
                <a:cubicBezTo>
                  <a:pt x="132012" y="31523"/>
                  <a:pt x="-18271" y="-9222"/>
                  <a:pt x="1837" y="18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9" name="フリーフォーム 838">
            <a:extLst>
              <a:ext uri="{FF2B5EF4-FFF2-40B4-BE49-F238E27FC236}">
                <a16:creationId xmlns:a16="http://schemas.microsoft.com/office/drawing/2014/main" id="{B96E0865-0D72-EB9A-3057-D5EBD5F30AB0}"/>
              </a:ext>
            </a:extLst>
          </p:cNvPr>
          <p:cNvSpPr/>
          <p:nvPr/>
        </p:nvSpPr>
        <p:spPr>
          <a:xfrm>
            <a:off x="6149877" y="3747814"/>
            <a:ext cx="251347" cy="114696"/>
          </a:xfrm>
          <a:custGeom>
            <a:avLst/>
            <a:gdLst>
              <a:gd name="connsiteX0" fmla="*/ 1 w 251347"/>
              <a:gd name="connsiteY0" fmla="*/ 12717 h 114696"/>
              <a:gd name="connsiteX1" fmla="*/ 193676 w 251347"/>
              <a:gd name="connsiteY1" fmla="*/ 17 h 114696"/>
              <a:gd name="connsiteX2" fmla="*/ 133351 w 251347"/>
              <a:gd name="connsiteY2" fmla="*/ 15892 h 114696"/>
              <a:gd name="connsiteX3" fmla="*/ 206376 w 251347"/>
              <a:gd name="connsiteY3" fmla="*/ 31767 h 114696"/>
              <a:gd name="connsiteX4" fmla="*/ 250826 w 251347"/>
              <a:gd name="connsiteY4" fmla="*/ 114317 h 114696"/>
              <a:gd name="connsiteX5" fmla="*/ 228601 w 251347"/>
              <a:gd name="connsiteY5" fmla="*/ 60342 h 114696"/>
              <a:gd name="connsiteX6" fmla="*/ 196851 w 251347"/>
              <a:gd name="connsiteY6" fmla="*/ 9542 h 114696"/>
              <a:gd name="connsiteX7" fmla="*/ 1 w 251347"/>
              <a:gd name="connsiteY7" fmla="*/ 12717 h 11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347" h="114696">
                <a:moveTo>
                  <a:pt x="1" y="12717"/>
                </a:moveTo>
                <a:cubicBezTo>
                  <a:pt x="-528" y="11130"/>
                  <a:pt x="171451" y="-512"/>
                  <a:pt x="193676" y="17"/>
                </a:cubicBezTo>
                <a:cubicBezTo>
                  <a:pt x="215901" y="546"/>
                  <a:pt x="131234" y="10600"/>
                  <a:pt x="133351" y="15892"/>
                </a:cubicBezTo>
                <a:cubicBezTo>
                  <a:pt x="135468" y="21184"/>
                  <a:pt x="186797" y="15363"/>
                  <a:pt x="206376" y="31767"/>
                </a:cubicBezTo>
                <a:cubicBezTo>
                  <a:pt x="225955" y="48171"/>
                  <a:pt x="247122" y="109555"/>
                  <a:pt x="250826" y="114317"/>
                </a:cubicBezTo>
                <a:cubicBezTo>
                  <a:pt x="254530" y="119079"/>
                  <a:pt x="237597" y="77805"/>
                  <a:pt x="228601" y="60342"/>
                </a:cubicBezTo>
                <a:cubicBezTo>
                  <a:pt x="219605" y="42880"/>
                  <a:pt x="229659" y="15892"/>
                  <a:pt x="196851" y="9542"/>
                </a:cubicBezTo>
                <a:cubicBezTo>
                  <a:pt x="164043" y="3192"/>
                  <a:pt x="530" y="14304"/>
                  <a:pt x="1" y="12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0" name="フリーフォーム 839">
            <a:extLst>
              <a:ext uri="{FF2B5EF4-FFF2-40B4-BE49-F238E27FC236}">
                <a16:creationId xmlns:a16="http://schemas.microsoft.com/office/drawing/2014/main" id="{DE76F5DC-B0FA-4EE2-C140-C82E02013F83}"/>
              </a:ext>
            </a:extLst>
          </p:cNvPr>
          <p:cNvSpPr/>
          <p:nvPr/>
        </p:nvSpPr>
        <p:spPr>
          <a:xfrm>
            <a:off x="6086154" y="3722431"/>
            <a:ext cx="351291" cy="126361"/>
          </a:xfrm>
          <a:custGeom>
            <a:avLst/>
            <a:gdLst>
              <a:gd name="connsiteX0" fmla="*/ 224 w 351291"/>
              <a:gd name="connsiteY0" fmla="*/ 9525 h 126361"/>
              <a:gd name="connsiteX1" fmla="*/ 238349 w 351291"/>
              <a:gd name="connsiteY1" fmla="*/ 0 h 126361"/>
              <a:gd name="connsiteX2" fmla="*/ 247874 w 351291"/>
              <a:gd name="connsiteY2" fmla="*/ 9525 h 126361"/>
              <a:gd name="connsiteX3" fmla="*/ 273274 w 351291"/>
              <a:gd name="connsiteY3" fmla="*/ 15875 h 126361"/>
              <a:gd name="connsiteX4" fmla="*/ 349474 w 351291"/>
              <a:gd name="connsiteY4" fmla="*/ 123825 h 126361"/>
              <a:gd name="connsiteX5" fmla="*/ 324074 w 351291"/>
              <a:gd name="connsiteY5" fmla="*/ 88900 h 126361"/>
              <a:gd name="connsiteX6" fmla="*/ 285974 w 351291"/>
              <a:gd name="connsiteY6" fmla="*/ 50800 h 126361"/>
              <a:gd name="connsiteX7" fmla="*/ 224 w 351291"/>
              <a:gd name="connsiteY7" fmla="*/ 9525 h 126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291" h="126361">
                <a:moveTo>
                  <a:pt x="224" y="9525"/>
                </a:moveTo>
                <a:cubicBezTo>
                  <a:pt x="-7714" y="1058"/>
                  <a:pt x="197074" y="0"/>
                  <a:pt x="238349" y="0"/>
                </a:cubicBezTo>
                <a:cubicBezTo>
                  <a:pt x="279624" y="0"/>
                  <a:pt x="242053" y="6879"/>
                  <a:pt x="247874" y="9525"/>
                </a:cubicBezTo>
                <a:cubicBezTo>
                  <a:pt x="253695" y="12171"/>
                  <a:pt x="256341" y="-3175"/>
                  <a:pt x="273274" y="15875"/>
                </a:cubicBezTo>
                <a:cubicBezTo>
                  <a:pt x="290207" y="34925"/>
                  <a:pt x="341007" y="111654"/>
                  <a:pt x="349474" y="123825"/>
                </a:cubicBezTo>
                <a:cubicBezTo>
                  <a:pt x="357941" y="135996"/>
                  <a:pt x="334657" y="101071"/>
                  <a:pt x="324074" y="88900"/>
                </a:cubicBezTo>
                <a:cubicBezTo>
                  <a:pt x="313491" y="76729"/>
                  <a:pt x="337832" y="62442"/>
                  <a:pt x="285974" y="50800"/>
                </a:cubicBezTo>
                <a:cubicBezTo>
                  <a:pt x="234116" y="39158"/>
                  <a:pt x="8162" y="17992"/>
                  <a:pt x="224" y="9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1" name="フリーフォーム 840">
            <a:extLst>
              <a:ext uri="{FF2B5EF4-FFF2-40B4-BE49-F238E27FC236}">
                <a16:creationId xmlns:a16="http://schemas.microsoft.com/office/drawing/2014/main" id="{3D2D2066-F85E-B06F-EF57-1D7A7FD0CAAB}"/>
              </a:ext>
            </a:extLst>
          </p:cNvPr>
          <p:cNvSpPr/>
          <p:nvPr/>
        </p:nvSpPr>
        <p:spPr>
          <a:xfrm>
            <a:off x="5977742" y="3927799"/>
            <a:ext cx="573736" cy="96536"/>
          </a:xfrm>
          <a:custGeom>
            <a:avLst/>
            <a:gdLst>
              <a:gd name="connsiteX0" fmla="*/ 7036 w 573736"/>
              <a:gd name="connsiteY0" fmla="*/ 89907 h 96536"/>
              <a:gd name="connsiteX1" fmla="*/ 343586 w 573736"/>
              <a:gd name="connsiteY1" fmla="*/ 13707 h 96536"/>
              <a:gd name="connsiteX2" fmla="*/ 261036 w 573736"/>
              <a:gd name="connsiteY2" fmla="*/ 42282 h 96536"/>
              <a:gd name="connsiteX3" fmla="*/ 400736 w 573736"/>
              <a:gd name="connsiteY3" fmla="*/ 1007 h 96536"/>
              <a:gd name="connsiteX4" fmla="*/ 569011 w 573736"/>
              <a:gd name="connsiteY4" fmla="*/ 93082 h 96536"/>
              <a:gd name="connsiteX5" fmla="*/ 518211 w 573736"/>
              <a:gd name="connsiteY5" fmla="*/ 74032 h 96536"/>
              <a:gd name="connsiteX6" fmla="*/ 422961 w 573736"/>
              <a:gd name="connsiteY6" fmla="*/ 45457 h 96536"/>
              <a:gd name="connsiteX7" fmla="*/ 137211 w 573736"/>
              <a:gd name="connsiteY7" fmla="*/ 74032 h 96536"/>
              <a:gd name="connsiteX8" fmla="*/ 7036 w 573736"/>
              <a:gd name="connsiteY8" fmla="*/ 89907 h 9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736" h="96536">
                <a:moveTo>
                  <a:pt x="7036" y="89907"/>
                </a:moveTo>
                <a:cubicBezTo>
                  <a:pt x="41432" y="79853"/>
                  <a:pt x="301253" y="21644"/>
                  <a:pt x="343586" y="13707"/>
                </a:cubicBezTo>
                <a:cubicBezTo>
                  <a:pt x="385919" y="5770"/>
                  <a:pt x="251511" y="44399"/>
                  <a:pt x="261036" y="42282"/>
                </a:cubicBezTo>
                <a:cubicBezTo>
                  <a:pt x="270561" y="40165"/>
                  <a:pt x="349407" y="-7460"/>
                  <a:pt x="400736" y="1007"/>
                </a:cubicBezTo>
                <a:cubicBezTo>
                  <a:pt x="452065" y="9474"/>
                  <a:pt x="549432" y="80911"/>
                  <a:pt x="569011" y="93082"/>
                </a:cubicBezTo>
                <a:cubicBezTo>
                  <a:pt x="588590" y="105253"/>
                  <a:pt x="542553" y="81969"/>
                  <a:pt x="518211" y="74032"/>
                </a:cubicBezTo>
                <a:cubicBezTo>
                  <a:pt x="493869" y="66095"/>
                  <a:pt x="486461" y="45457"/>
                  <a:pt x="422961" y="45457"/>
                </a:cubicBezTo>
                <a:cubicBezTo>
                  <a:pt x="359461" y="45457"/>
                  <a:pt x="202298" y="65036"/>
                  <a:pt x="137211" y="74032"/>
                </a:cubicBezTo>
                <a:cubicBezTo>
                  <a:pt x="72124" y="83028"/>
                  <a:pt x="-27360" y="99961"/>
                  <a:pt x="7036" y="89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2" name="フリーフォーム 841">
            <a:extLst>
              <a:ext uri="{FF2B5EF4-FFF2-40B4-BE49-F238E27FC236}">
                <a16:creationId xmlns:a16="http://schemas.microsoft.com/office/drawing/2014/main" id="{9E0661F4-9D2F-0BB6-037B-19E2161132B5}"/>
              </a:ext>
            </a:extLst>
          </p:cNvPr>
          <p:cNvSpPr/>
          <p:nvPr/>
        </p:nvSpPr>
        <p:spPr>
          <a:xfrm>
            <a:off x="5958085" y="4014211"/>
            <a:ext cx="566453" cy="387670"/>
          </a:xfrm>
          <a:custGeom>
            <a:avLst/>
            <a:gdLst>
              <a:gd name="connsiteX0" fmla="*/ 20343 w 566453"/>
              <a:gd name="connsiteY0" fmla="*/ 86045 h 387670"/>
              <a:gd name="connsiteX1" fmla="*/ 71143 w 566453"/>
              <a:gd name="connsiteY1" fmla="*/ 82870 h 387670"/>
              <a:gd name="connsiteX2" fmla="*/ 423568 w 566453"/>
              <a:gd name="connsiteY2" fmla="*/ 3495 h 387670"/>
              <a:gd name="connsiteX3" fmla="*/ 468018 w 566453"/>
              <a:gd name="connsiteY3" fmla="*/ 13020 h 387670"/>
              <a:gd name="connsiteX4" fmla="*/ 464843 w 566453"/>
              <a:gd name="connsiteY4" fmla="*/ 19370 h 387670"/>
              <a:gd name="connsiteX5" fmla="*/ 502943 w 566453"/>
              <a:gd name="connsiteY5" fmla="*/ 57470 h 387670"/>
              <a:gd name="connsiteX6" fmla="*/ 566443 w 566453"/>
              <a:gd name="connsiteY6" fmla="*/ 241620 h 387670"/>
              <a:gd name="connsiteX7" fmla="*/ 506118 w 566453"/>
              <a:gd name="connsiteY7" fmla="*/ 22545 h 387670"/>
              <a:gd name="connsiteX8" fmla="*/ 318793 w 566453"/>
              <a:gd name="connsiteY8" fmla="*/ 35245 h 387670"/>
              <a:gd name="connsiteX9" fmla="*/ 464843 w 566453"/>
              <a:gd name="connsiteY9" fmla="*/ 6670 h 387670"/>
              <a:gd name="connsiteX10" fmla="*/ 363243 w 566453"/>
              <a:gd name="connsiteY10" fmla="*/ 57470 h 387670"/>
              <a:gd name="connsiteX11" fmla="*/ 344193 w 566453"/>
              <a:gd name="connsiteY11" fmla="*/ 387670 h 387670"/>
              <a:gd name="connsiteX12" fmla="*/ 353718 w 566453"/>
              <a:gd name="connsiteY12" fmla="*/ 60645 h 387670"/>
              <a:gd name="connsiteX13" fmla="*/ 321968 w 566453"/>
              <a:gd name="connsiteY13" fmla="*/ 57470 h 387670"/>
              <a:gd name="connsiteX14" fmla="*/ 20343 w 566453"/>
              <a:gd name="connsiteY14" fmla="*/ 86045 h 38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6453" h="387670">
                <a:moveTo>
                  <a:pt x="20343" y="86045"/>
                </a:moveTo>
                <a:cubicBezTo>
                  <a:pt x="-21461" y="90278"/>
                  <a:pt x="3939" y="96628"/>
                  <a:pt x="71143" y="82870"/>
                </a:cubicBezTo>
                <a:cubicBezTo>
                  <a:pt x="138347" y="69112"/>
                  <a:pt x="357422" y="15137"/>
                  <a:pt x="423568" y="3495"/>
                </a:cubicBezTo>
                <a:cubicBezTo>
                  <a:pt x="489714" y="-8147"/>
                  <a:pt x="468018" y="13020"/>
                  <a:pt x="468018" y="13020"/>
                </a:cubicBezTo>
                <a:cubicBezTo>
                  <a:pt x="474897" y="15666"/>
                  <a:pt x="459022" y="11962"/>
                  <a:pt x="464843" y="19370"/>
                </a:cubicBezTo>
                <a:cubicBezTo>
                  <a:pt x="470664" y="26778"/>
                  <a:pt x="486010" y="20428"/>
                  <a:pt x="502943" y="57470"/>
                </a:cubicBezTo>
                <a:cubicBezTo>
                  <a:pt x="519876" y="94512"/>
                  <a:pt x="565914" y="247441"/>
                  <a:pt x="566443" y="241620"/>
                </a:cubicBezTo>
                <a:cubicBezTo>
                  <a:pt x="566972" y="235799"/>
                  <a:pt x="547393" y="56941"/>
                  <a:pt x="506118" y="22545"/>
                </a:cubicBezTo>
                <a:cubicBezTo>
                  <a:pt x="464843" y="-11851"/>
                  <a:pt x="325672" y="37891"/>
                  <a:pt x="318793" y="35245"/>
                </a:cubicBezTo>
                <a:cubicBezTo>
                  <a:pt x="311914" y="32599"/>
                  <a:pt x="457435" y="2966"/>
                  <a:pt x="464843" y="6670"/>
                </a:cubicBezTo>
                <a:cubicBezTo>
                  <a:pt x="472251" y="10374"/>
                  <a:pt x="383351" y="-6030"/>
                  <a:pt x="363243" y="57470"/>
                </a:cubicBezTo>
                <a:cubicBezTo>
                  <a:pt x="343135" y="120970"/>
                  <a:pt x="345780" y="387141"/>
                  <a:pt x="344193" y="387670"/>
                </a:cubicBezTo>
                <a:cubicBezTo>
                  <a:pt x="342606" y="388199"/>
                  <a:pt x="357422" y="115678"/>
                  <a:pt x="353718" y="60645"/>
                </a:cubicBezTo>
                <a:cubicBezTo>
                  <a:pt x="350014" y="5612"/>
                  <a:pt x="384410" y="51120"/>
                  <a:pt x="321968" y="57470"/>
                </a:cubicBezTo>
                <a:lnTo>
                  <a:pt x="20343" y="8604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3" name="フリーフォーム 842">
            <a:extLst>
              <a:ext uri="{FF2B5EF4-FFF2-40B4-BE49-F238E27FC236}">
                <a16:creationId xmlns:a16="http://schemas.microsoft.com/office/drawing/2014/main" id="{D0ABB9B1-EE30-F8F4-439F-A9D4F506F959}"/>
              </a:ext>
            </a:extLst>
          </p:cNvPr>
          <p:cNvSpPr/>
          <p:nvPr/>
        </p:nvSpPr>
        <p:spPr>
          <a:xfrm>
            <a:off x="6435582" y="4189340"/>
            <a:ext cx="131527" cy="790789"/>
          </a:xfrm>
          <a:custGeom>
            <a:avLst/>
            <a:gdLst>
              <a:gd name="connsiteX0" fmla="*/ 130221 w 131527"/>
              <a:gd name="connsiteY0" fmla="*/ 158566 h 790789"/>
              <a:gd name="connsiteX1" fmla="*/ 31796 w 131527"/>
              <a:gd name="connsiteY1" fmla="*/ 253816 h 790789"/>
              <a:gd name="connsiteX2" fmla="*/ 22271 w 131527"/>
              <a:gd name="connsiteY2" fmla="*/ 596716 h 790789"/>
              <a:gd name="connsiteX3" fmla="*/ 12746 w 131527"/>
              <a:gd name="connsiteY3" fmla="*/ 790391 h 790789"/>
              <a:gd name="connsiteX4" fmla="*/ 3221 w 131527"/>
              <a:gd name="connsiteY4" fmla="*/ 549091 h 790789"/>
              <a:gd name="connsiteX5" fmla="*/ 73071 w 131527"/>
              <a:gd name="connsiteY5" fmla="*/ 15691 h 790789"/>
              <a:gd name="connsiteX6" fmla="*/ 76246 w 131527"/>
              <a:gd name="connsiteY6" fmla="*/ 133166 h 790789"/>
              <a:gd name="connsiteX7" fmla="*/ 88946 w 131527"/>
              <a:gd name="connsiteY7" fmla="*/ 41091 h 790789"/>
              <a:gd name="connsiteX8" fmla="*/ 130221 w 131527"/>
              <a:gd name="connsiteY8" fmla="*/ 158566 h 79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527" h="790789">
                <a:moveTo>
                  <a:pt x="130221" y="158566"/>
                </a:moveTo>
                <a:cubicBezTo>
                  <a:pt x="120696" y="194020"/>
                  <a:pt x="49788" y="180791"/>
                  <a:pt x="31796" y="253816"/>
                </a:cubicBezTo>
                <a:cubicBezTo>
                  <a:pt x="13804" y="326841"/>
                  <a:pt x="25446" y="507287"/>
                  <a:pt x="22271" y="596716"/>
                </a:cubicBezTo>
                <a:cubicBezTo>
                  <a:pt x="19096" y="686145"/>
                  <a:pt x="15921" y="798329"/>
                  <a:pt x="12746" y="790391"/>
                </a:cubicBezTo>
                <a:cubicBezTo>
                  <a:pt x="9571" y="782453"/>
                  <a:pt x="-6833" y="678208"/>
                  <a:pt x="3221" y="549091"/>
                </a:cubicBezTo>
                <a:cubicBezTo>
                  <a:pt x="13275" y="419974"/>
                  <a:pt x="60900" y="85012"/>
                  <a:pt x="73071" y="15691"/>
                </a:cubicBezTo>
                <a:cubicBezTo>
                  <a:pt x="85242" y="-53630"/>
                  <a:pt x="73600" y="128933"/>
                  <a:pt x="76246" y="133166"/>
                </a:cubicBezTo>
                <a:cubicBezTo>
                  <a:pt x="78892" y="137399"/>
                  <a:pt x="83654" y="38974"/>
                  <a:pt x="88946" y="41091"/>
                </a:cubicBezTo>
                <a:cubicBezTo>
                  <a:pt x="94238" y="43208"/>
                  <a:pt x="139746" y="123112"/>
                  <a:pt x="130221" y="158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4" name="フリーフォーム 843">
            <a:extLst>
              <a:ext uri="{FF2B5EF4-FFF2-40B4-BE49-F238E27FC236}">
                <a16:creationId xmlns:a16="http://schemas.microsoft.com/office/drawing/2014/main" id="{B7336C7D-C37D-7591-A345-FF337F6ADAD1}"/>
              </a:ext>
            </a:extLst>
          </p:cNvPr>
          <p:cNvSpPr/>
          <p:nvPr/>
        </p:nvSpPr>
        <p:spPr>
          <a:xfrm>
            <a:off x="6481846" y="3800147"/>
            <a:ext cx="70264" cy="215344"/>
          </a:xfrm>
          <a:custGeom>
            <a:avLst/>
            <a:gdLst>
              <a:gd name="connsiteX0" fmla="*/ 68082 w 70264"/>
              <a:gd name="connsiteY0" fmla="*/ 52459 h 215344"/>
              <a:gd name="connsiteX1" fmla="*/ 58557 w 70264"/>
              <a:gd name="connsiteY1" fmla="*/ 214384 h 215344"/>
              <a:gd name="connsiteX2" fmla="*/ 36332 w 70264"/>
              <a:gd name="connsiteY2" fmla="*/ 122309 h 215344"/>
              <a:gd name="connsiteX3" fmla="*/ 49032 w 70264"/>
              <a:gd name="connsiteY3" fmla="*/ 179459 h 215344"/>
              <a:gd name="connsiteX4" fmla="*/ 1407 w 70264"/>
              <a:gd name="connsiteY4" fmla="*/ 1659 h 215344"/>
              <a:gd name="connsiteX5" fmla="*/ 17282 w 70264"/>
              <a:gd name="connsiteY5" fmla="*/ 90559 h 215344"/>
              <a:gd name="connsiteX6" fmla="*/ 68082 w 70264"/>
              <a:gd name="connsiteY6" fmla="*/ 52459 h 21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64" h="215344">
                <a:moveTo>
                  <a:pt x="68082" y="52459"/>
                </a:moveTo>
                <a:cubicBezTo>
                  <a:pt x="74961" y="73096"/>
                  <a:pt x="63849" y="202742"/>
                  <a:pt x="58557" y="214384"/>
                </a:cubicBezTo>
                <a:cubicBezTo>
                  <a:pt x="53265" y="226026"/>
                  <a:pt x="37919" y="128130"/>
                  <a:pt x="36332" y="122309"/>
                </a:cubicBezTo>
                <a:cubicBezTo>
                  <a:pt x="34744" y="116488"/>
                  <a:pt x="54853" y="199567"/>
                  <a:pt x="49032" y="179459"/>
                </a:cubicBezTo>
                <a:cubicBezTo>
                  <a:pt x="43211" y="159351"/>
                  <a:pt x="6699" y="16476"/>
                  <a:pt x="1407" y="1659"/>
                </a:cubicBezTo>
                <a:cubicBezTo>
                  <a:pt x="-3885" y="-13158"/>
                  <a:pt x="6699" y="75742"/>
                  <a:pt x="17282" y="90559"/>
                </a:cubicBezTo>
                <a:cubicBezTo>
                  <a:pt x="27865" y="105376"/>
                  <a:pt x="61203" y="31822"/>
                  <a:pt x="68082" y="52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5" name="フリーフォーム 844">
            <a:extLst>
              <a:ext uri="{FF2B5EF4-FFF2-40B4-BE49-F238E27FC236}">
                <a16:creationId xmlns:a16="http://schemas.microsoft.com/office/drawing/2014/main" id="{3F487CED-26CE-2669-D632-612791FF663F}"/>
              </a:ext>
            </a:extLst>
          </p:cNvPr>
          <p:cNvSpPr/>
          <p:nvPr/>
        </p:nvSpPr>
        <p:spPr>
          <a:xfrm>
            <a:off x="6223278" y="4946738"/>
            <a:ext cx="435025" cy="302880"/>
          </a:xfrm>
          <a:custGeom>
            <a:avLst/>
            <a:gdLst>
              <a:gd name="connsiteX0" fmla="*/ 231400 w 435025"/>
              <a:gd name="connsiteY0" fmla="*/ 1243 h 302880"/>
              <a:gd name="connsiteX1" fmla="*/ 79000 w 435025"/>
              <a:gd name="connsiteY1" fmla="*/ 102843 h 302880"/>
              <a:gd name="connsiteX2" fmla="*/ 120275 w 435025"/>
              <a:gd name="connsiteY2" fmla="*/ 112368 h 302880"/>
              <a:gd name="connsiteX3" fmla="*/ 2800 w 435025"/>
              <a:gd name="connsiteY3" fmla="*/ 201268 h 302880"/>
              <a:gd name="connsiteX4" fmla="*/ 123450 w 435025"/>
              <a:gd name="connsiteY4" fmla="*/ 163168 h 302880"/>
              <a:gd name="connsiteX5" fmla="*/ 161550 w 435025"/>
              <a:gd name="connsiteY5" fmla="*/ 217143 h 302880"/>
              <a:gd name="connsiteX6" fmla="*/ 228225 w 435025"/>
              <a:gd name="connsiteY6" fmla="*/ 296518 h 302880"/>
              <a:gd name="connsiteX7" fmla="*/ 434600 w 435025"/>
              <a:gd name="connsiteY7" fmla="*/ 236193 h 302880"/>
              <a:gd name="connsiteX8" fmla="*/ 167900 w 435025"/>
              <a:gd name="connsiteY8" fmla="*/ 302868 h 302880"/>
              <a:gd name="connsiteX9" fmla="*/ 155200 w 435025"/>
              <a:gd name="connsiteY9" fmla="*/ 229843 h 302880"/>
              <a:gd name="connsiteX10" fmla="*/ 37725 w 435025"/>
              <a:gd name="connsiteY10" fmla="*/ 204443 h 302880"/>
              <a:gd name="connsiteX11" fmla="*/ 12325 w 435025"/>
              <a:gd name="connsiteY11" fmla="*/ 182218 h 302880"/>
              <a:gd name="connsiteX12" fmla="*/ 231400 w 435025"/>
              <a:gd name="connsiteY12" fmla="*/ 1243 h 30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5025" h="302880">
                <a:moveTo>
                  <a:pt x="231400" y="1243"/>
                </a:moveTo>
                <a:cubicBezTo>
                  <a:pt x="242512" y="-11986"/>
                  <a:pt x="97521" y="84322"/>
                  <a:pt x="79000" y="102843"/>
                </a:cubicBezTo>
                <a:cubicBezTo>
                  <a:pt x="60479" y="121364"/>
                  <a:pt x="132975" y="95964"/>
                  <a:pt x="120275" y="112368"/>
                </a:cubicBezTo>
                <a:cubicBezTo>
                  <a:pt x="107575" y="128772"/>
                  <a:pt x="2271" y="192801"/>
                  <a:pt x="2800" y="201268"/>
                </a:cubicBezTo>
                <a:cubicBezTo>
                  <a:pt x="3329" y="209735"/>
                  <a:pt x="96992" y="160522"/>
                  <a:pt x="123450" y="163168"/>
                </a:cubicBezTo>
                <a:cubicBezTo>
                  <a:pt x="149908" y="165814"/>
                  <a:pt x="144088" y="194918"/>
                  <a:pt x="161550" y="217143"/>
                </a:cubicBezTo>
                <a:cubicBezTo>
                  <a:pt x="179012" y="239368"/>
                  <a:pt x="182717" y="293343"/>
                  <a:pt x="228225" y="296518"/>
                </a:cubicBezTo>
                <a:cubicBezTo>
                  <a:pt x="273733" y="299693"/>
                  <a:pt x="444654" y="235135"/>
                  <a:pt x="434600" y="236193"/>
                </a:cubicBezTo>
                <a:cubicBezTo>
                  <a:pt x="424546" y="237251"/>
                  <a:pt x="214467" y="303926"/>
                  <a:pt x="167900" y="302868"/>
                </a:cubicBezTo>
                <a:cubicBezTo>
                  <a:pt x="121333" y="301810"/>
                  <a:pt x="176896" y="246247"/>
                  <a:pt x="155200" y="229843"/>
                </a:cubicBezTo>
                <a:cubicBezTo>
                  <a:pt x="133504" y="213439"/>
                  <a:pt x="61537" y="212381"/>
                  <a:pt x="37725" y="204443"/>
                </a:cubicBezTo>
                <a:cubicBezTo>
                  <a:pt x="13912" y="196506"/>
                  <a:pt x="-17838" y="216614"/>
                  <a:pt x="12325" y="182218"/>
                </a:cubicBezTo>
                <a:cubicBezTo>
                  <a:pt x="42488" y="147822"/>
                  <a:pt x="220288" y="14472"/>
                  <a:pt x="231400" y="1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6" name="フリーフォーム 845">
            <a:extLst>
              <a:ext uri="{FF2B5EF4-FFF2-40B4-BE49-F238E27FC236}">
                <a16:creationId xmlns:a16="http://schemas.microsoft.com/office/drawing/2014/main" id="{8E7F4AF2-5986-6068-A973-22C42BC46AAE}"/>
              </a:ext>
            </a:extLst>
          </p:cNvPr>
          <p:cNvSpPr/>
          <p:nvPr/>
        </p:nvSpPr>
        <p:spPr>
          <a:xfrm>
            <a:off x="6676423" y="3826129"/>
            <a:ext cx="340879" cy="697634"/>
          </a:xfrm>
          <a:custGeom>
            <a:avLst/>
            <a:gdLst>
              <a:gd name="connsiteX0" fmla="*/ 51305 w 340879"/>
              <a:gd name="connsiteY0" fmla="*/ 1077 h 697634"/>
              <a:gd name="connsiteX1" fmla="*/ 10030 w 340879"/>
              <a:gd name="connsiteY1" fmla="*/ 118552 h 697634"/>
              <a:gd name="connsiteX2" fmla="*/ 54480 w 340879"/>
              <a:gd name="connsiteY2" fmla="*/ 163002 h 697634"/>
              <a:gd name="connsiteX3" fmla="*/ 10030 w 340879"/>
              <a:gd name="connsiteY3" fmla="*/ 163002 h 697634"/>
              <a:gd name="connsiteX4" fmla="*/ 38605 w 340879"/>
              <a:gd name="connsiteY4" fmla="*/ 201102 h 697634"/>
              <a:gd name="connsiteX5" fmla="*/ 41780 w 340879"/>
              <a:gd name="connsiteY5" fmla="*/ 204277 h 697634"/>
              <a:gd name="connsiteX6" fmla="*/ 165605 w 340879"/>
              <a:gd name="connsiteY6" fmla="*/ 270952 h 697634"/>
              <a:gd name="connsiteX7" fmla="*/ 333880 w 340879"/>
              <a:gd name="connsiteY7" fmla="*/ 680527 h 697634"/>
              <a:gd name="connsiteX8" fmla="*/ 289430 w 340879"/>
              <a:gd name="connsiteY8" fmla="*/ 582102 h 697634"/>
              <a:gd name="connsiteX9" fmla="*/ 111630 w 340879"/>
              <a:gd name="connsiteY9" fmla="*/ 232852 h 697634"/>
              <a:gd name="connsiteX10" fmla="*/ 505 w 340879"/>
              <a:gd name="connsiteY10" fmla="*/ 194752 h 697634"/>
              <a:gd name="connsiteX11" fmla="*/ 51305 w 340879"/>
              <a:gd name="connsiteY11" fmla="*/ 1077 h 69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0879" h="697634">
                <a:moveTo>
                  <a:pt x="51305" y="1077"/>
                </a:moveTo>
                <a:cubicBezTo>
                  <a:pt x="52892" y="-11623"/>
                  <a:pt x="9501" y="91565"/>
                  <a:pt x="10030" y="118552"/>
                </a:cubicBezTo>
                <a:cubicBezTo>
                  <a:pt x="10559" y="145539"/>
                  <a:pt x="54480" y="155594"/>
                  <a:pt x="54480" y="163002"/>
                </a:cubicBezTo>
                <a:cubicBezTo>
                  <a:pt x="54480" y="170410"/>
                  <a:pt x="12676" y="156652"/>
                  <a:pt x="10030" y="163002"/>
                </a:cubicBezTo>
                <a:cubicBezTo>
                  <a:pt x="7384" y="169352"/>
                  <a:pt x="38605" y="201102"/>
                  <a:pt x="38605" y="201102"/>
                </a:cubicBezTo>
                <a:cubicBezTo>
                  <a:pt x="43897" y="207981"/>
                  <a:pt x="20613" y="192635"/>
                  <a:pt x="41780" y="204277"/>
                </a:cubicBezTo>
                <a:cubicBezTo>
                  <a:pt x="62947" y="215919"/>
                  <a:pt x="116922" y="191577"/>
                  <a:pt x="165605" y="270952"/>
                </a:cubicBezTo>
                <a:cubicBezTo>
                  <a:pt x="214288" y="350327"/>
                  <a:pt x="313242" y="628669"/>
                  <a:pt x="333880" y="680527"/>
                </a:cubicBezTo>
                <a:cubicBezTo>
                  <a:pt x="354518" y="732385"/>
                  <a:pt x="326472" y="656715"/>
                  <a:pt x="289430" y="582102"/>
                </a:cubicBezTo>
                <a:cubicBezTo>
                  <a:pt x="252388" y="507489"/>
                  <a:pt x="159784" y="297410"/>
                  <a:pt x="111630" y="232852"/>
                </a:cubicBezTo>
                <a:cubicBezTo>
                  <a:pt x="63476" y="168294"/>
                  <a:pt x="6855" y="231264"/>
                  <a:pt x="505" y="194752"/>
                </a:cubicBezTo>
                <a:cubicBezTo>
                  <a:pt x="-5845" y="158240"/>
                  <a:pt x="49718" y="13777"/>
                  <a:pt x="51305" y="1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7" name="フリーフォーム 846">
            <a:extLst>
              <a:ext uri="{FF2B5EF4-FFF2-40B4-BE49-F238E27FC236}">
                <a16:creationId xmlns:a16="http://schemas.microsoft.com/office/drawing/2014/main" id="{8DEBF8FA-1FC9-A84D-7265-E78EB451E0C2}"/>
              </a:ext>
            </a:extLst>
          </p:cNvPr>
          <p:cNvSpPr/>
          <p:nvPr/>
        </p:nvSpPr>
        <p:spPr>
          <a:xfrm>
            <a:off x="6460157" y="3667367"/>
            <a:ext cx="161379" cy="160515"/>
          </a:xfrm>
          <a:custGeom>
            <a:avLst/>
            <a:gdLst>
              <a:gd name="connsiteX0" fmla="*/ 871 w 161379"/>
              <a:gd name="connsiteY0" fmla="*/ 1089 h 160515"/>
              <a:gd name="connsiteX1" fmla="*/ 61196 w 161379"/>
              <a:gd name="connsiteY1" fmla="*/ 67764 h 160515"/>
              <a:gd name="connsiteX2" fmla="*/ 35796 w 161379"/>
              <a:gd name="connsiteY2" fmla="*/ 86814 h 160515"/>
              <a:gd name="connsiteX3" fmla="*/ 64371 w 161379"/>
              <a:gd name="connsiteY3" fmla="*/ 93164 h 160515"/>
              <a:gd name="connsiteX4" fmla="*/ 58021 w 161379"/>
              <a:gd name="connsiteY4" fmla="*/ 105864 h 160515"/>
              <a:gd name="connsiteX5" fmla="*/ 159621 w 161379"/>
              <a:gd name="connsiteY5" fmla="*/ 159839 h 160515"/>
              <a:gd name="connsiteX6" fmla="*/ 115171 w 161379"/>
              <a:gd name="connsiteY6" fmla="*/ 128089 h 160515"/>
              <a:gd name="connsiteX7" fmla="*/ 871 w 161379"/>
              <a:gd name="connsiteY7" fmla="*/ 1089 h 16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379" h="160515">
                <a:moveTo>
                  <a:pt x="871" y="1089"/>
                </a:moveTo>
                <a:cubicBezTo>
                  <a:pt x="-8125" y="-8965"/>
                  <a:pt x="55375" y="53477"/>
                  <a:pt x="61196" y="67764"/>
                </a:cubicBezTo>
                <a:cubicBezTo>
                  <a:pt x="67017" y="82051"/>
                  <a:pt x="35267" y="82581"/>
                  <a:pt x="35796" y="86814"/>
                </a:cubicBezTo>
                <a:cubicBezTo>
                  <a:pt x="36325" y="91047"/>
                  <a:pt x="64371" y="93164"/>
                  <a:pt x="64371" y="93164"/>
                </a:cubicBezTo>
                <a:cubicBezTo>
                  <a:pt x="68075" y="96339"/>
                  <a:pt x="42146" y="94752"/>
                  <a:pt x="58021" y="105864"/>
                </a:cubicBezTo>
                <a:cubicBezTo>
                  <a:pt x="73896" y="116977"/>
                  <a:pt x="150096" y="156135"/>
                  <a:pt x="159621" y="159839"/>
                </a:cubicBezTo>
                <a:cubicBezTo>
                  <a:pt x="169146" y="163543"/>
                  <a:pt x="137925" y="151901"/>
                  <a:pt x="115171" y="128089"/>
                </a:cubicBezTo>
                <a:cubicBezTo>
                  <a:pt x="92417" y="104277"/>
                  <a:pt x="9867" y="11143"/>
                  <a:pt x="871" y="1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8" name="フリーフォーム 847">
            <a:extLst>
              <a:ext uri="{FF2B5EF4-FFF2-40B4-BE49-F238E27FC236}">
                <a16:creationId xmlns:a16="http://schemas.microsoft.com/office/drawing/2014/main" id="{42686191-9209-FC6B-F261-78DC6CDF9ED6}"/>
              </a:ext>
            </a:extLst>
          </p:cNvPr>
          <p:cNvSpPr/>
          <p:nvPr/>
        </p:nvSpPr>
        <p:spPr>
          <a:xfrm>
            <a:off x="6578486" y="3766876"/>
            <a:ext cx="91248" cy="311155"/>
          </a:xfrm>
          <a:custGeom>
            <a:avLst/>
            <a:gdLst>
              <a:gd name="connsiteX0" fmla="*/ 88917 w 91248"/>
              <a:gd name="connsiteY0" fmla="*/ 5 h 311155"/>
              <a:gd name="connsiteX1" fmla="*/ 38117 w 91248"/>
              <a:gd name="connsiteY1" fmla="*/ 66680 h 311155"/>
              <a:gd name="connsiteX2" fmla="*/ 19067 w 91248"/>
              <a:gd name="connsiteY2" fmla="*/ 190505 h 311155"/>
              <a:gd name="connsiteX3" fmla="*/ 9542 w 91248"/>
              <a:gd name="connsiteY3" fmla="*/ 50805 h 311155"/>
              <a:gd name="connsiteX4" fmla="*/ 12717 w 91248"/>
              <a:gd name="connsiteY4" fmla="*/ 165105 h 311155"/>
              <a:gd name="connsiteX5" fmla="*/ 17 w 91248"/>
              <a:gd name="connsiteY5" fmla="*/ 311155 h 311155"/>
              <a:gd name="connsiteX6" fmla="*/ 15892 w 91248"/>
              <a:gd name="connsiteY6" fmla="*/ 165105 h 311155"/>
              <a:gd name="connsiteX7" fmla="*/ 76217 w 91248"/>
              <a:gd name="connsiteY7" fmla="*/ 63505 h 311155"/>
              <a:gd name="connsiteX8" fmla="*/ 88917 w 91248"/>
              <a:gd name="connsiteY8" fmla="*/ 5 h 3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248" h="311155">
                <a:moveTo>
                  <a:pt x="88917" y="5"/>
                </a:moveTo>
                <a:cubicBezTo>
                  <a:pt x="82567" y="534"/>
                  <a:pt x="49759" y="34930"/>
                  <a:pt x="38117" y="66680"/>
                </a:cubicBezTo>
                <a:cubicBezTo>
                  <a:pt x="26475" y="98430"/>
                  <a:pt x="23829" y="193151"/>
                  <a:pt x="19067" y="190505"/>
                </a:cubicBezTo>
                <a:cubicBezTo>
                  <a:pt x="14305" y="187859"/>
                  <a:pt x="10600" y="55038"/>
                  <a:pt x="9542" y="50805"/>
                </a:cubicBezTo>
                <a:cubicBezTo>
                  <a:pt x="8484" y="46572"/>
                  <a:pt x="14304" y="121713"/>
                  <a:pt x="12717" y="165105"/>
                </a:cubicBezTo>
                <a:cubicBezTo>
                  <a:pt x="11129" y="208497"/>
                  <a:pt x="-512" y="311155"/>
                  <a:pt x="17" y="311155"/>
                </a:cubicBezTo>
                <a:cubicBezTo>
                  <a:pt x="546" y="311155"/>
                  <a:pt x="3192" y="206380"/>
                  <a:pt x="15892" y="165105"/>
                </a:cubicBezTo>
                <a:cubicBezTo>
                  <a:pt x="28592" y="123830"/>
                  <a:pt x="64575" y="86788"/>
                  <a:pt x="76217" y="63505"/>
                </a:cubicBezTo>
                <a:cubicBezTo>
                  <a:pt x="87859" y="40222"/>
                  <a:pt x="95267" y="-524"/>
                  <a:pt x="8891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9" name="フリーフォーム 848">
            <a:extLst>
              <a:ext uri="{FF2B5EF4-FFF2-40B4-BE49-F238E27FC236}">
                <a16:creationId xmlns:a16="http://schemas.microsoft.com/office/drawing/2014/main" id="{BD8F7B46-D246-EF62-AC9C-975B8D9A2D5B}"/>
              </a:ext>
            </a:extLst>
          </p:cNvPr>
          <p:cNvSpPr/>
          <p:nvPr/>
        </p:nvSpPr>
        <p:spPr>
          <a:xfrm>
            <a:off x="6664209" y="4026958"/>
            <a:ext cx="222655" cy="340037"/>
          </a:xfrm>
          <a:custGeom>
            <a:avLst/>
            <a:gdLst>
              <a:gd name="connsiteX0" fmla="*/ 19 w 222655"/>
              <a:gd name="connsiteY0" fmla="*/ 273 h 340037"/>
              <a:gd name="connsiteX1" fmla="*/ 114319 w 222655"/>
              <a:gd name="connsiteY1" fmla="*/ 82823 h 340037"/>
              <a:gd name="connsiteX2" fmla="*/ 44469 w 222655"/>
              <a:gd name="connsiteY2" fmla="*/ 89173 h 340037"/>
              <a:gd name="connsiteX3" fmla="*/ 104794 w 222655"/>
              <a:gd name="connsiteY3" fmla="*/ 89173 h 340037"/>
              <a:gd name="connsiteX4" fmla="*/ 139719 w 222655"/>
              <a:gd name="connsiteY4" fmla="*/ 178073 h 340037"/>
              <a:gd name="connsiteX5" fmla="*/ 127019 w 222655"/>
              <a:gd name="connsiteY5" fmla="*/ 155848 h 340037"/>
              <a:gd name="connsiteX6" fmla="*/ 158769 w 222655"/>
              <a:gd name="connsiteY6" fmla="*/ 184423 h 340037"/>
              <a:gd name="connsiteX7" fmla="*/ 184169 w 222655"/>
              <a:gd name="connsiteY7" fmla="*/ 327298 h 340037"/>
              <a:gd name="connsiteX8" fmla="*/ 222269 w 222655"/>
              <a:gd name="connsiteY8" fmla="*/ 209823 h 340037"/>
              <a:gd name="connsiteX9" fmla="*/ 158769 w 222655"/>
              <a:gd name="connsiteY9" fmla="*/ 339998 h 340037"/>
              <a:gd name="connsiteX10" fmla="*/ 193694 w 222655"/>
              <a:gd name="connsiteY10" fmla="*/ 193948 h 340037"/>
              <a:gd name="connsiteX11" fmla="*/ 50819 w 222655"/>
              <a:gd name="connsiteY11" fmla="*/ 133623 h 340037"/>
              <a:gd name="connsiteX12" fmla="*/ 104794 w 222655"/>
              <a:gd name="connsiteY12" fmla="*/ 114573 h 340037"/>
              <a:gd name="connsiteX13" fmla="*/ 19 w 222655"/>
              <a:gd name="connsiteY13" fmla="*/ 273 h 34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2655" h="340037">
                <a:moveTo>
                  <a:pt x="19" y="273"/>
                </a:moveTo>
                <a:cubicBezTo>
                  <a:pt x="1606" y="-5019"/>
                  <a:pt x="106911" y="68006"/>
                  <a:pt x="114319" y="82823"/>
                </a:cubicBezTo>
                <a:cubicBezTo>
                  <a:pt x="121727" y="97640"/>
                  <a:pt x="46057" y="88115"/>
                  <a:pt x="44469" y="89173"/>
                </a:cubicBezTo>
                <a:cubicBezTo>
                  <a:pt x="42881" y="90231"/>
                  <a:pt x="88919" y="74356"/>
                  <a:pt x="104794" y="89173"/>
                </a:cubicBezTo>
                <a:cubicBezTo>
                  <a:pt x="120669" y="103990"/>
                  <a:pt x="136015" y="166961"/>
                  <a:pt x="139719" y="178073"/>
                </a:cubicBezTo>
                <a:cubicBezTo>
                  <a:pt x="143423" y="189185"/>
                  <a:pt x="123844" y="154790"/>
                  <a:pt x="127019" y="155848"/>
                </a:cubicBezTo>
                <a:cubicBezTo>
                  <a:pt x="130194" y="156906"/>
                  <a:pt x="149244" y="155848"/>
                  <a:pt x="158769" y="184423"/>
                </a:cubicBezTo>
                <a:cubicBezTo>
                  <a:pt x="168294" y="212998"/>
                  <a:pt x="173586" y="323065"/>
                  <a:pt x="184169" y="327298"/>
                </a:cubicBezTo>
                <a:cubicBezTo>
                  <a:pt x="194752" y="331531"/>
                  <a:pt x="226502" y="207706"/>
                  <a:pt x="222269" y="209823"/>
                </a:cubicBezTo>
                <a:cubicBezTo>
                  <a:pt x="218036" y="211940"/>
                  <a:pt x="163531" y="342644"/>
                  <a:pt x="158769" y="339998"/>
                </a:cubicBezTo>
                <a:cubicBezTo>
                  <a:pt x="154007" y="337352"/>
                  <a:pt x="211686" y="228344"/>
                  <a:pt x="193694" y="193948"/>
                </a:cubicBezTo>
                <a:cubicBezTo>
                  <a:pt x="175702" y="159552"/>
                  <a:pt x="65636" y="146852"/>
                  <a:pt x="50819" y="133623"/>
                </a:cubicBezTo>
                <a:cubicBezTo>
                  <a:pt x="36002" y="120394"/>
                  <a:pt x="113261" y="133094"/>
                  <a:pt x="104794" y="114573"/>
                </a:cubicBezTo>
                <a:cubicBezTo>
                  <a:pt x="96327" y="96052"/>
                  <a:pt x="-1568" y="5565"/>
                  <a:pt x="19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0" name="フリーフォーム 849">
            <a:extLst>
              <a:ext uri="{FF2B5EF4-FFF2-40B4-BE49-F238E27FC236}">
                <a16:creationId xmlns:a16="http://schemas.microsoft.com/office/drawing/2014/main" id="{D8A88661-FFD3-96E0-9F24-CF04B9EDE2A3}"/>
              </a:ext>
            </a:extLst>
          </p:cNvPr>
          <p:cNvSpPr/>
          <p:nvPr/>
        </p:nvSpPr>
        <p:spPr>
          <a:xfrm>
            <a:off x="6775509" y="4327662"/>
            <a:ext cx="139676" cy="465733"/>
          </a:xfrm>
          <a:custGeom>
            <a:avLst/>
            <a:gdLst>
              <a:gd name="connsiteX0" fmla="*/ 88744 w 139676"/>
              <a:gd name="connsiteY0" fmla="*/ 1194 h 465733"/>
              <a:gd name="connsiteX1" fmla="*/ 136369 w 139676"/>
              <a:gd name="connsiteY1" fmla="*/ 191694 h 465733"/>
              <a:gd name="connsiteX2" fmla="*/ 123669 w 139676"/>
              <a:gd name="connsiteY2" fmla="*/ 172644 h 465733"/>
              <a:gd name="connsiteX3" fmla="*/ 136369 w 139676"/>
              <a:gd name="connsiteY3" fmla="*/ 413944 h 465733"/>
              <a:gd name="connsiteX4" fmla="*/ 139544 w 139676"/>
              <a:gd name="connsiteY4" fmla="*/ 398069 h 465733"/>
              <a:gd name="connsiteX5" fmla="*/ 133194 w 139676"/>
              <a:gd name="connsiteY5" fmla="*/ 464744 h 465733"/>
              <a:gd name="connsiteX6" fmla="*/ 126844 w 139676"/>
              <a:gd name="connsiteY6" fmla="*/ 439344 h 465733"/>
              <a:gd name="connsiteX7" fmla="*/ 12544 w 139676"/>
              <a:gd name="connsiteY7" fmla="*/ 458394 h 465733"/>
              <a:gd name="connsiteX8" fmla="*/ 9369 w 139676"/>
              <a:gd name="connsiteY8" fmla="*/ 331394 h 465733"/>
              <a:gd name="connsiteX9" fmla="*/ 69694 w 139676"/>
              <a:gd name="connsiteY9" fmla="*/ 439344 h 465733"/>
              <a:gd name="connsiteX10" fmla="*/ 114144 w 139676"/>
              <a:gd name="connsiteY10" fmla="*/ 296469 h 465733"/>
              <a:gd name="connsiteX11" fmla="*/ 88744 w 139676"/>
              <a:gd name="connsiteY11" fmla="*/ 1194 h 46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676" h="465733">
                <a:moveTo>
                  <a:pt x="88744" y="1194"/>
                </a:moveTo>
                <a:cubicBezTo>
                  <a:pt x="92448" y="-16268"/>
                  <a:pt x="130548" y="163119"/>
                  <a:pt x="136369" y="191694"/>
                </a:cubicBezTo>
                <a:cubicBezTo>
                  <a:pt x="142190" y="220269"/>
                  <a:pt x="123669" y="135602"/>
                  <a:pt x="123669" y="172644"/>
                </a:cubicBezTo>
                <a:cubicBezTo>
                  <a:pt x="123669" y="209686"/>
                  <a:pt x="133723" y="376373"/>
                  <a:pt x="136369" y="413944"/>
                </a:cubicBezTo>
                <a:cubicBezTo>
                  <a:pt x="139015" y="451515"/>
                  <a:pt x="140073" y="389602"/>
                  <a:pt x="139544" y="398069"/>
                </a:cubicBezTo>
                <a:cubicBezTo>
                  <a:pt x="139015" y="406536"/>
                  <a:pt x="135311" y="457865"/>
                  <a:pt x="133194" y="464744"/>
                </a:cubicBezTo>
                <a:cubicBezTo>
                  <a:pt x="131077" y="471623"/>
                  <a:pt x="146952" y="440402"/>
                  <a:pt x="126844" y="439344"/>
                </a:cubicBezTo>
                <a:cubicBezTo>
                  <a:pt x="106736" y="438286"/>
                  <a:pt x="32123" y="476386"/>
                  <a:pt x="12544" y="458394"/>
                </a:cubicBezTo>
                <a:cubicBezTo>
                  <a:pt x="-7035" y="440402"/>
                  <a:pt x="-156" y="334569"/>
                  <a:pt x="9369" y="331394"/>
                </a:cubicBezTo>
                <a:cubicBezTo>
                  <a:pt x="18894" y="328219"/>
                  <a:pt x="52232" y="445165"/>
                  <a:pt x="69694" y="439344"/>
                </a:cubicBezTo>
                <a:cubicBezTo>
                  <a:pt x="87156" y="433523"/>
                  <a:pt x="113086" y="365790"/>
                  <a:pt x="114144" y="296469"/>
                </a:cubicBezTo>
                <a:cubicBezTo>
                  <a:pt x="115202" y="227148"/>
                  <a:pt x="85040" y="18656"/>
                  <a:pt x="88744" y="1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1" name="フリーフォーム 850">
            <a:extLst>
              <a:ext uri="{FF2B5EF4-FFF2-40B4-BE49-F238E27FC236}">
                <a16:creationId xmlns:a16="http://schemas.microsoft.com/office/drawing/2014/main" id="{26F4D447-ED2E-3688-6279-4D2A4419AE27}"/>
              </a:ext>
            </a:extLst>
          </p:cNvPr>
          <p:cNvSpPr/>
          <p:nvPr/>
        </p:nvSpPr>
        <p:spPr>
          <a:xfrm>
            <a:off x="6787694" y="4261969"/>
            <a:ext cx="86228" cy="302610"/>
          </a:xfrm>
          <a:custGeom>
            <a:avLst/>
            <a:gdLst>
              <a:gd name="connsiteX0" fmla="*/ 54334 w 86228"/>
              <a:gd name="connsiteY0" fmla="*/ 212 h 302610"/>
              <a:gd name="connsiteX1" fmla="*/ 359 w 86228"/>
              <a:gd name="connsiteY1" fmla="*/ 124037 h 302610"/>
              <a:gd name="connsiteX2" fmla="*/ 32109 w 86228"/>
              <a:gd name="connsiteY2" fmla="*/ 85937 h 302610"/>
              <a:gd name="connsiteX3" fmla="*/ 57509 w 86228"/>
              <a:gd name="connsiteY3" fmla="*/ 165312 h 302610"/>
              <a:gd name="connsiteX4" fmla="*/ 86084 w 86228"/>
              <a:gd name="connsiteY4" fmla="*/ 301837 h 302610"/>
              <a:gd name="connsiteX5" fmla="*/ 44809 w 86228"/>
              <a:gd name="connsiteY5" fmla="*/ 98637 h 302610"/>
              <a:gd name="connsiteX6" fmla="*/ 54334 w 86228"/>
              <a:gd name="connsiteY6" fmla="*/ 212 h 30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228" h="302610">
                <a:moveTo>
                  <a:pt x="54334" y="212"/>
                </a:moveTo>
                <a:cubicBezTo>
                  <a:pt x="46926" y="4445"/>
                  <a:pt x="4063" y="109750"/>
                  <a:pt x="359" y="124037"/>
                </a:cubicBezTo>
                <a:cubicBezTo>
                  <a:pt x="-3345" y="138324"/>
                  <a:pt x="22584" y="79058"/>
                  <a:pt x="32109" y="85937"/>
                </a:cubicBezTo>
                <a:cubicBezTo>
                  <a:pt x="41634" y="92816"/>
                  <a:pt x="48513" y="129329"/>
                  <a:pt x="57509" y="165312"/>
                </a:cubicBezTo>
                <a:cubicBezTo>
                  <a:pt x="66505" y="201295"/>
                  <a:pt x="88201" y="312949"/>
                  <a:pt x="86084" y="301837"/>
                </a:cubicBezTo>
                <a:cubicBezTo>
                  <a:pt x="83967" y="290725"/>
                  <a:pt x="50630" y="141500"/>
                  <a:pt x="44809" y="98637"/>
                </a:cubicBezTo>
                <a:cubicBezTo>
                  <a:pt x="38988" y="55775"/>
                  <a:pt x="61742" y="-4021"/>
                  <a:pt x="54334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2" name="フリーフォーム 851">
            <a:extLst>
              <a:ext uri="{FF2B5EF4-FFF2-40B4-BE49-F238E27FC236}">
                <a16:creationId xmlns:a16="http://schemas.microsoft.com/office/drawing/2014/main" id="{28C07F5A-CCAB-D735-0652-5D999774FA6E}"/>
              </a:ext>
            </a:extLst>
          </p:cNvPr>
          <p:cNvSpPr/>
          <p:nvPr/>
        </p:nvSpPr>
        <p:spPr>
          <a:xfrm>
            <a:off x="6882687" y="4322361"/>
            <a:ext cx="99499" cy="464348"/>
          </a:xfrm>
          <a:custGeom>
            <a:avLst/>
            <a:gdLst>
              <a:gd name="connsiteX0" fmla="*/ 616 w 99499"/>
              <a:gd name="connsiteY0" fmla="*/ 145 h 464348"/>
              <a:gd name="connsiteX1" fmla="*/ 70466 w 99499"/>
              <a:gd name="connsiteY1" fmla="*/ 158895 h 464348"/>
              <a:gd name="connsiteX2" fmla="*/ 51416 w 99499"/>
              <a:gd name="connsiteY2" fmla="*/ 114445 h 464348"/>
              <a:gd name="connsiteX3" fmla="*/ 99041 w 99499"/>
              <a:gd name="connsiteY3" fmla="*/ 225570 h 464348"/>
              <a:gd name="connsiteX4" fmla="*/ 76816 w 99499"/>
              <a:gd name="connsiteY4" fmla="*/ 203345 h 464348"/>
              <a:gd name="connsiteX5" fmla="*/ 99041 w 99499"/>
              <a:gd name="connsiteY5" fmla="*/ 463695 h 464348"/>
              <a:gd name="connsiteX6" fmla="*/ 86341 w 99499"/>
              <a:gd name="connsiteY6" fmla="*/ 273195 h 464348"/>
              <a:gd name="connsiteX7" fmla="*/ 38716 w 99499"/>
              <a:gd name="connsiteY7" fmla="*/ 133495 h 464348"/>
              <a:gd name="connsiteX8" fmla="*/ 616 w 99499"/>
              <a:gd name="connsiteY8" fmla="*/ 145 h 464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499" h="464348">
                <a:moveTo>
                  <a:pt x="616" y="145"/>
                </a:moveTo>
                <a:cubicBezTo>
                  <a:pt x="5908" y="4378"/>
                  <a:pt x="61999" y="139845"/>
                  <a:pt x="70466" y="158895"/>
                </a:cubicBezTo>
                <a:cubicBezTo>
                  <a:pt x="78933" y="177945"/>
                  <a:pt x="51416" y="114445"/>
                  <a:pt x="51416" y="114445"/>
                </a:cubicBezTo>
                <a:cubicBezTo>
                  <a:pt x="56178" y="125557"/>
                  <a:pt x="94808" y="210753"/>
                  <a:pt x="99041" y="225570"/>
                </a:cubicBezTo>
                <a:cubicBezTo>
                  <a:pt x="103274" y="240387"/>
                  <a:pt x="76816" y="163658"/>
                  <a:pt x="76816" y="203345"/>
                </a:cubicBezTo>
                <a:cubicBezTo>
                  <a:pt x="76816" y="243032"/>
                  <a:pt x="97454" y="452053"/>
                  <a:pt x="99041" y="463695"/>
                </a:cubicBezTo>
                <a:cubicBezTo>
                  <a:pt x="100628" y="475337"/>
                  <a:pt x="96395" y="328228"/>
                  <a:pt x="86341" y="273195"/>
                </a:cubicBezTo>
                <a:cubicBezTo>
                  <a:pt x="76287" y="218162"/>
                  <a:pt x="51945" y="182178"/>
                  <a:pt x="38716" y="133495"/>
                </a:cubicBezTo>
                <a:cubicBezTo>
                  <a:pt x="25487" y="84812"/>
                  <a:pt x="-4676" y="-4088"/>
                  <a:pt x="616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3" name="フリーフォーム 852">
            <a:extLst>
              <a:ext uri="{FF2B5EF4-FFF2-40B4-BE49-F238E27FC236}">
                <a16:creationId xmlns:a16="http://schemas.microsoft.com/office/drawing/2014/main" id="{260D20EB-294E-C464-2B6D-019744770B3B}"/>
              </a:ext>
            </a:extLst>
          </p:cNvPr>
          <p:cNvSpPr/>
          <p:nvPr/>
        </p:nvSpPr>
        <p:spPr>
          <a:xfrm>
            <a:off x="6921027" y="4424104"/>
            <a:ext cx="227268" cy="450083"/>
          </a:xfrm>
          <a:custGeom>
            <a:avLst/>
            <a:gdLst>
              <a:gd name="connsiteX0" fmla="*/ 376 w 227268"/>
              <a:gd name="connsiteY0" fmla="*/ 50802 h 450083"/>
              <a:gd name="connsiteX1" fmla="*/ 130551 w 227268"/>
              <a:gd name="connsiteY1" fmla="*/ 3177 h 450083"/>
              <a:gd name="connsiteX2" fmla="*/ 92451 w 227268"/>
              <a:gd name="connsiteY2" fmla="*/ 15877 h 450083"/>
              <a:gd name="connsiteX3" fmla="*/ 124201 w 227268"/>
              <a:gd name="connsiteY3" fmla="*/ 107952 h 450083"/>
              <a:gd name="connsiteX4" fmla="*/ 225801 w 227268"/>
              <a:gd name="connsiteY4" fmla="*/ 444502 h 450083"/>
              <a:gd name="connsiteX5" fmla="*/ 178176 w 227268"/>
              <a:gd name="connsiteY5" fmla="*/ 298452 h 450083"/>
              <a:gd name="connsiteX6" fmla="*/ 92451 w 227268"/>
              <a:gd name="connsiteY6" fmla="*/ 44452 h 450083"/>
              <a:gd name="connsiteX7" fmla="*/ 376 w 227268"/>
              <a:gd name="connsiteY7" fmla="*/ 50802 h 4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268" h="450083">
                <a:moveTo>
                  <a:pt x="376" y="50802"/>
                </a:moveTo>
                <a:cubicBezTo>
                  <a:pt x="6726" y="43923"/>
                  <a:pt x="115205" y="8998"/>
                  <a:pt x="130551" y="3177"/>
                </a:cubicBezTo>
                <a:cubicBezTo>
                  <a:pt x="145897" y="-2644"/>
                  <a:pt x="93509" y="-1585"/>
                  <a:pt x="92451" y="15877"/>
                </a:cubicBezTo>
                <a:cubicBezTo>
                  <a:pt x="91393" y="33339"/>
                  <a:pt x="101976" y="36514"/>
                  <a:pt x="124201" y="107952"/>
                </a:cubicBezTo>
                <a:cubicBezTo>
                  <a:pt x="146426" y="179390"/>
                  <a:pt x="216805" y="412752"/>
                  <a:pt x="225801" y="444502"/>
                </a:cubicBezTo>
                <a:cubicBezTo>
                  <a:pt x="234797" y="476252"/>
                  <a:pt x="200401" y="365127"/>
                  <a:pt x="178176" y="298452"/>
                </a:cubicBezTo>
                <a:cubicBezTo>
                  <a:pt x="155951" y="231777"/>
                  <a:pt x="115205" y="86785"/>
                  <a:pt x="92451" y="44452"/>
                </a:cubicBezTo>
                <a:cubicBezTo>
                  <a:pt x="69697" y="2119"/>
                  <a:pt x="-5974" y="57681"/>
                  <a:pt x="376" y="50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4" name="フリーフォーム 853">
            <a:extLst>
              <a:ext uri="{FF2B5EF4-FFF2-40B4-BE49-F238E27FC236}">
                <a16:creationId xmlns:a16="http://schemas.microsoft.com/office/drawing/2014/main" id="{A2D8DDD3-C173-DAD2-BD8C-355EE8AD76B5}"/>
              </a:ext>
            </a:extLst>
          </p:cNvPr>
          <p:cNvSpPr/>
          <p:nvPr/>
        </p:nvSpPr>
        <p:spPr>
          <a:xfrm>
            <a:off x="5978255" y="4156390"/>
            <a:ext cx="471505" cy="358606"/>
          </a:xfrm>
          <a:custGeom>
            <a:avLst/>
            <a:gdLst>
              <a:gd name="connsiteX0" fmla="*/ 173 w 471505"/>
              <a:gd name="connsiteY0" fmla="*/ 26416 h 358606"/>
              <a:gd name="connsiteX1" fmla="*/ 276398 w 471505"/>
              <a:gd name="connsiteY1" fmla="*/ 4191 h 358606"/>
              <a:gd name="connsiteX2" fmla="*/ 250998 w 471505"/>
              <a:gd name="connsiteY2" fmla="*/ 115316 h 358606"/>
              <a:gd name="connsiteX3" fmla="*/ 241473 w 471505"/>
              <a:gd name="connsiteY3" fmla="*/ 156591 h 358606"/>
              <a:gd name="connsiteX4" fmla="*/ 266873 w 471505"/>
              <a:gd name="connsiteY4" fmla="*/ 242316 h 358606"/>
              <a:gd name="connsiteX5" fmla="*/ 263698 w 471505"/>
              <a:gd name="connsiteY5" fmla="*/ 172466 h 358606"/>
              <a:gd name="connsiteX6" fmla="*/ 314498 w 471505"/>
              <a:gd name="connsiteY6" fmla="*/ 337566 h 358606"/>
              <a:gd name="connsiteX7" fmla="*/ 470073 w 471505"/>
              <a:gd name="connsiteY7" fmla="*/ 255016 h 358606"/>
              <a:gd name="connsiteX8" fmla="*/ 212898 w 471505"/>
              <a:gd name="connsiteY8" fmla="*/ 353441 h 358606"/>
              <a:gd name="connsiteX9" fmla="*/ 171623 w 471505"/>
              <a:gd name="connsiteY9" fmla="*/ 340741 h 358606"/>
              <a:gd name="connsiteX10" fmla="*/ 257348 w 471505"/>
              <a:gd name="connsiteY10" fmla="*/ 305816 h 358606"/>
              <a:gd name="connsiteX11" fmla="*/ 12873 w 471505"/>
              <a:gd name="connsiteY11" fmla="*/ 343916 h 358606"/>
              <a:gd name="connsiteX12" fmla="*/ 187498 w 471505"/>
              <a:gd name="connsiteY12" fmla="*/ 280416 h 358606"/>
              <a:gd name="connsiteX13" fmla="*/ 276398 w 471505"/>
              <a:gd name="connsiteY13" fmla="*/ 51816 h 358606"/>
              <a:gd name="connsiteX14" fmla="*/ 235123 w 471505"/>
              <a:gd name="connsiteY14" fmla="*/ 54991 h 358606"/>
              <a:gd name="connsiteX15" fmla="*/ 173 w 471505"/>
              <a:gd name="connsiteY15" fmla="*/ 26416 h 35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1505" h="358606">
                <a:moveTo>
                  <a:pt x="173" y="26416"/>
                </a:moveTo>
                <a:cubicBezTo>
                  <a:pt x="7052" y="17949"/>
                  <a:pt x="234594" y="-10626"/>
                  <a:pt x="276398" y="4191"/>
                </a:cubicBezTo>
                <a:cubicBezTo>
                  <a:pt x="318202" y="19008"/>
                  <a:pt x="256819" y="89916"/>
                  <a:pt x="250998" y="115316"/>
                </a:cubicBezTo>
                <a:cubicBezTo>
                  <a:pt x="245177" y="140716"/>
                  <a:pt x="238827" y="135424"/>
                  <a:pt x="241473" y="156591"/>
                </a:cubicBezTo>
                <a:cubicBezTo>
                  <a:pt x="244119" y="177758"/>
                  <a:pt x="263169" y="239670"/>
                  <a:pt x="266873" y="242316"/>
                </a:cubicBezTo>
                <a:cubicBezTo>
                  <a:pt x="270577" y="244962"/>
                  <a:pt x="255761" y="156591"/>
                  <a:pt x="263698" y="172466"/>
                </a:cubicBezTo>
                <a:cubicBezTo>
                  <a:pt x="271635" y="188341"/>
                  <a:pt x="280102" y="323808"/>
                  <a:pt x="314498" y="337566"/>
                </a:cubicBezTo>
                <a:cubicBezTo>
                  <a:pt x="348894" y="351324"/>
                  <a:pt x="487006" y="252370"/>
                  <a:pt x="470073" y="255016"/>
                </a:cubicBezTo>
                <a:cubicBezTo>
                  <a:pt x="453140" y="257662"/>
                  <a:pt x="262640" y="339154"/>
                  <a:pt x="212898" y="353441"/>
                </a:cubicBezTo>
                <a:cubicBezTo>
                  <a:pt x="163156" y="367729"/>
                  <a:pt x="164215" y="348679"/>
                  <a:pt x="171623" y="340741"/>
                </a:cubicBezTo>
                <a:cubicBezTo>
                  <a:pt x="179031" y="332804"/>
                  <a:pt x="283806" y="305287"/>
                  <a:pt x="257348" y="305816"/>
                </a:cubicBezTo>
                <a:cubicBezTo>
                  <a:pt x="230890" y="306345"/>
                  <a:pt x="24515" y="348149"/>
                  <a:pt x="12873" y="343916"/>
                </a:cubicBezTo>
                <a:cubicBezTo>
                  <a:pt x="1231" y="339683"/>
                  <a:pt x="143577" y="329099"/>
                  <a:pt x="187498" y="280416"/>
                </a:cubicBezTo>
                <a:cubicBezTo>
                  <a:pt x="231419" y="231733"/>
                  <a:pt x="268461" y="89387"/>
                  <a:pt x="276398" y="51816"/>
                </a:cubicBezTo>
                <a:cubicBezTo>
                  <a:pt x="284335" y="14245"/>
                  <a:pt x="277456" y="57637"/>
                  <a:pt x="235123" y="54991"/>
                </a:cubicBezTo>
                <a:cubicBezTo>
                  <a:pt x="192790" y="52345"/>
                  <a:pt x="-6706" y="34883"/>
                  <a:pt x="173" y="26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5" name="フリーフォーム 854">
            <a:extLst>
              <a:ext uri="{FF2B5EF4-FFF2-40B4-BE49-F238E27FC236}">
                <a16:creationId xmlns:a16="http://schemas.microsoft.com/office/drawing/2014/main" id="{8E2D3C65-382C-5F25-53B2-E96BCEF5D4E6}"/>
              </a:ext>
            </a:extLst>
          </p:cNvPr>
          <p:cNvSpPr/>
          <p:nvPr/>
        </p:nvSpPr>
        <p:spPr>
          <a:xfrm>
            <a:off x="6727438" y="4490713"/>
            <a:ext cx="432095" cy="603926"/>
          </a:xfrm>
          <a:custGeom>
            <a:avLst/>
            <a:gdLst>
              <a:gd name="connsiteX0" fmla="*/ 60615 w 432095"/>
              <a:gd name="connsiteY0" fmla="*/ 68 h 603926"/>
              <a:gd name="connsiteX1" fmla="*/ 290 w 432095"/>
              <a:gd name="connsiteY1" fmla="*/ 193743 h 603926"/>
              <a:gd name="connsiteX2" fmla="*/ 38390 w 432095"/>
              <a:gd name="connsiteY2" fmla="*/ 273118 h 603926"/>
              <a:gd name="connsiteX3" fmla="*/ 54265 w 432095"/>
              <a:gd name="connsiteY3" fmla="*/ 285818 h 603926"/>
              <a:gd name="connsiteX4" fmla="*/ 244765 w 432095"/>
              <a:gd name="connsiteY4" fmla="*/ 260418 h 603926"/>
              <a:gd name="connsiteX5" fmla="*/ 403515 w 432095"/>
              <a:gd name="connsiteY5" fmla="*/ 358843 h 603926"/>
              <a:gd name="connsiteX6" fmla="*/ 365415 w 432095"/>
              <a:gd name="connsiteY6" fmla="*/ 346143 h 603926"/>
              <a:gd name="connsiteX7" fmla="*/ 432090 w 432095"/>
              <a:gd name="connsiteY7" fmla="*/ 520768 h 603926"/>
              <a:gd name="connsiteX8" fmla="*/ 368590 w 432095"/>
              <a:gd name="connsiteY8" fmla="*/ 552518 h 603926"/>
              <a:gd name="connsiteX9" fmla="*/ 266990 w 432095"/>
              <a:gd name="connsiteY9" fmla="*/ 571568 h 603926"/>
              <a:gd name="connsiteX10" fmla="*/ 155865 w 432095"/>
              <a:gd name="connsiteY10" fmla="*/ 574743 h 603926"/>
              <a:gd name="connsiteX11" fmla="*/ 390815 w 432095"/>
              <a:gd name="connsiteY11" fmla="*/ 600143 h 603926"/>
              <a:gd name="connsiteX12" fmla="*/ 371765 w 432095"/>
              <a:gd name="connsiteY12" fmla="*/ 482668 h 603926"/>
              <a:gd name="connsiteX13" fmla="*/ 314615 w 432095"/>
              <a:gd name="connsiteY13" fmla="*/ 336618 h 603926"/>
              <a:gd name="connsiteX14" fmla="*/ 197140 w 432095"/>
              <a:gd name="connsiteY14" fmla="*/ 317568 h 603926"/>
              <a:gd name="connsiteX15" fmla="*/ 16165 w 432095"/>
              <a:gd name="connsiteY15" fmla="*/ 314393 h 603926"/>
              <a:gd name="connsiteX16" fmla="*/ 16165 w 432095"/>
              <a:gd name="connsiteY16" fmla="*/ 171518 h 603926"/>
              <a:gd name="connsiteX17" fmla="*/ 19340 w 432095"/>
              <a:gd name="connsiteY17" fmla="*/ 171518 h 603926"/>
              <a:gd name="connsiteX18" fmla="*/ 60615 w 432095"/>
              <a:gd name="connsiteY18" fmla="*/ 68 h 603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2095" h="603926">
                <a:moveTo>
                  <a:pt x="60615" y="68"/>
                </a:moveTo>
                <a:cubicBezTo>
                  <a:pt x="57440" y="3772"/>
                  <a:pt x="3994" y="148235"/>
                  <a:pt x="290" y="193743"/>
                </a:cubicBezTo>
                <a:cubicBezTo>
                  <a:pt x="-3414" y="239251"/>
                  <a:pt x="29394" y="257772"/>
                  <a:pt x="38390" y="273118"/>
                </a:cubicBezTo>
                <a:cubicBezTo>
                  <a:pt x="47386" y="288464"/>
                  <a:pt x="19869" y="287935"/>
                  <a:pt x="54265" y="285818"/>
                </a:cubicBezTo>
                <a:cubicBezTo>
                  <a:pt x="88661" y="283701"/>
                  <a:pt x="186557" y="248247"/>
                  <a:pt x="244765" y="260418"/>
                </a:cubicBezTo>
                <a:cubicBezTo>
                  <a:pt x="302973" y="272589"/>
                  <a:pt x="383407" y="344556"/>
                  <a:pt x="403515" y="358843"/>
                </a:cubicBezTo>
                <a:cubicBezTo>
                  <a:pt x="423623" y="373130"/>
                  <a:pt x="360653" y="319156"/>
                  <a:pt x="365415" y="346143"/>
                </a:cubicBezTo>
                <a:cubicBezTo>
                  <a:pt x="370177" y="373130"/>
                  <a:pt x="431561" y="486372"/>
                  <a:pt x="432090" y="520768"/>
                </a:cubicBezTo>
                <a:cubicBezTo>
                  <a:pt x="432619" y="555164"/>
                  <a:pt x="396107" y="544051"/>
                  <a:pt x="368590" y="552518"/>
                </a:cubicBezTo>
                <a:cubicBezTo>
                  <a:pt x="341073" y="560985"/>
                  <a:pt x="302444" y="567864"/>
                  <a:pt x="266990" y="571568"/>
                </a:cubicBezTo>
                <a:cubicBezTo>
                  <a:pt x="231536" y="575272"/>
                  <a:pt x="135228" y="569981"/>
                  <a:pt x="155865" y="574743"/>
                </a:cubicBezTo>
                <a:cubicBezTo>
                  <a:pt x="176502" y="579505"/>
                  <a:pt x="354832" y="615489"/>
                  <a:pt x="390815" y="600143"/>
                </a:cubicBezTo>
                <a:cubicBezTo>
                  <a:pt x="426798" y="584797"/>
                  <a:pt x="384465" y="526589"/>
                  <a:pt x="371765" y="482668"/>
                </a:cubicBezTo>
                <a:cubicBezTo>
                  <a:pt x="359065" y="438747"/>
                  <a:pt x="343719" y="364135"/>
                  <a:pt x="314615" y="336618"/>
                </a:cubicBezTo>
                <a:cubicBezTo>
                  <a:pt x="285511" y="309101"/>
                  <a:pt x="246882" y="321272"/>
                  <a:pt x="197140" y="317568"/>
                </a:cubicBezTo>
                <a:cubicBezTo>
                  <a:pt x="147398" y="313864"/>
                  <a:pt x="46327" y="338735"/>
                  <a:pt x="16165" y="314393"/>
                </a:cubicBezTo>
                <a:cubicBezTo>
                  <a:pt x="-13998" y="290051"/>
                  <a:pt x="15636" y="195330"/>
                  <a:pt x="16165" y="171518"/>
                </a:cubicBezTo>
                <a:cubicBezTo>
                  <a:pt x="16694" y="147706"/>
                  <a:pt x="10873" y="199035"/>
                  <a:pt x="19340" y="171518"/>
                </a:cubicBezTo>
                <a:cubicBezTo>
                  <a:pt x="27807" y="144001"/>
                  <a:pt x="63790" y="-3636"/>
                  <a:pt x="60615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6" name="フリーフォーム 855">
            <a:extLst>
              <a:ext uri="{FF2B5EF4-FFF2-40B4-BE49-F238E27FC236}">
                <a16:creationId xmlns:a16="http://schemas.microsoft.com/office/drawing/2014/main" id="{25E974CB-8AFD-F896-2F72-78E648A845CC}"/>
              </a:ext>
            </a:extLst>
          </p:cNvPr>
          <p:cNvSpPr/>
          <p:nvPr/>
        </p:nvSpPr>
        <p:spPr>
          <a:xfrm>
            <a:off x="5977650" y="5080923"/>
            <a:ext cx="1089877" cy="251235"/>
          </a:xfrm>
          <a:custGeom>
            <a:avLst/>
            <a:gdLst>
              <a:gd name="connsiteX0" fmla="*/ 3953 w 1089877"/>
              <a:gd name="connsiteY0" fmla="*/ 63908 h 251235"/>
              <a:gd name="connsiteX1" fmla="*/ 343678 w 1089877"/>
              <a:gd name="connsiteY1" fmla="*/ 408 h 251235"/>
              <a:gd name="connsiteX2" fmla="*/ 169053 w 1089877"/>
              <a:gd name="connsiteY2" fmla="*/ 98833 h 251235"/>
              <a:gd name="connsiteX3" fmla="*/ 337328 w 1089877"/>
              <a:gd name="connsiteY3" fmla="*/ 76608 h 251235"/>
              <a:gd name="connsiteX4" fmla="*/ 394478 w 1089877"/>
              <a:gd name="connsiteY4" fmla="*/ 133758 h 251235"/>
              <a:gd name="connsiteX5" fmla="*/ 435753 w 1089877"/>
              <a:gd name="connsiteY5" fmla="*/ 190908 h 251235"/>
              <a:gd name="connsiteX6" fmla="*/ 956453 w 1089877"/>
              <a:gd name="connsiteY6" fmla="*/ 168683 h 251235"/>
              <a:gd name="connsiteX7" fmla="*/ 708803 w 1089877"/>
              <a:gd name="connsiteY7" fmla="*/ 203608 h 251235"/>
              <a:gd name="connsiteX8" fmla="*/ 1089803 w 1089877"/>
              <a:gd name="connsiteY8" fmla="*/ 146458 h 251235"/>
              <a:gd name="connsiteX9" fmla="*/ 743728 w 1089877"/>
              <a:gd name="connsiteY9" fmla="*/ 251233 h 251235"/>
              <a:gd name="connsiteX10" fmla="*/ 1004078 w 1089877"/>
              <a:gd name="connsiteY10" fmla="*/ 143283 h 251235"/>
              <a:gd name="connsiteX11" fmla="*/ 677053 w 1089877"/>
              <a:gd name="connsiteY11" fmla="*/ 222658 h 251235"/>
              <a:gd name="connsiteX12" fmla="*/ 419878 w 1089877"/>
              <a:gd name="connsiteY12" fmla="*/ 146458 h 251235"/>
              <a:gd name="connsiteX13" fmla="*/ 203978 w 1089877"/>
              <a:gd name="connsiteY13" fmla="*/ 89308 h 251235"/>
              <a:gd name="connsiteX14" fmla="*/ 159528 w 1089877"/>
              <a:gd name="connsiteY14" fmla="*/ 67083 h 251235"/>
              <a:gd name="connsiteX15" fmla="*/ 3953 w 1089877"/>
              <a:gd name="connsiteY15" fmla="*/ 63908 h 25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89877" h="251235">
                <a:moveTo>
                  <a:pt x="3953" y="63908"/>
                </a:moveTo>
                <a:cubicBezTo>
                  <a:pt x="34645" y="52795"/>
                  <a:pt x="316161" y="-5413"/>
                  <a:pt x="343678" y="408"/>
                </a:cubicBezTo>
                <a:cubicBezTo>
                  <a:pt x="371195" y="6229"/>
                  <a:pt x="170111" y="86133"/>
                  <a:pt x="169053" y="98833"/>
                </a:cubicBezTo>
                <a:cubicBezTo>
                  <a:pt x="167995" y="111533"/>
                  <a:pt x="299757" y="70787"/>
                  <a:pt x="337328" y="76608"/>
                </a:cubicBezTo>
                <a:cubicBezTo>
                  <a:pt x="374899" y="82429"/>
                  <a:pt x="378074" y="114708"/>
                  <a:pt x="394478" y="133758"/>
                </a:cubicBezTo>
                <a:cubicBezTo>
                  <a:pt x="410882" y="152808"/>
                  <a:pt x="342091" y="185087"/>
                  <a:pt x="435753" y="190908"/>
                </a:cubicBezTo>
                <a:cubicBezTo>
                  <a:pt x="529415" y="196729"/>
                  <a:pt x="910945" y="166566"/>
                  <a:pt x="956453" y="168683"/>
                </a:cubicBezTo>
                <a:cubicBezTo>
                  <a:pt x="1001961" y="170800"/>
                  <a:pt x="686578" y="207312"/>
                  <a:pt x="708803" y="203608"/>
                </a:cubicBezTo>
                <a:cubicBezTo>
                  <a:pt x="731028" y="199904"/>
                  <a:pt x="1083982" y="138521"/>
                  <a:pt x="1089803" y="146458"/>
                </a:cubicBezTo>
                <a:cubicBezTo>
                  <a:pt x="1095624" y="154395"/>
                  <a:pt x="758016" y="251762"/>
                  <a:pt x="743728" y="251233"/>
                </a:cubicBezTo>
                <a:cubicBezTo>
                  <a:pt x="729441" y="250704"/>
                  <a:pt x="1015190" y="148045"/>
                  <a:pt x="1004078" y="143283"/>
                </a:cubicBezTo>
                <a:cubicBezTo>
                  <a:pt x="992966" y="138521"/>
                  <a:pt x="774420" y="222129"/>
                  <a:pt x="677053" y="222658"/>
                </a:cubicBezTo>
                <a:cubicBezTo>
                  <a:pt x="579686" y="223187"/>
                  <a:pt x="498724" y="168683"/>
                  <a:pt x="419878" y="146458"/>
                </a:cubicBezTo>
                <a:cubicBezTo>
                  <a:pt x="341032" y="124233"/>
                  <a:pt x="247370" y="102537"/>
                  <a:pt x="203978" y="89308"/>
                </a:cubicBezTo>
                <a:cubicBezTo>
                  <a:pt x="160586" y="76079"/>
                  <a:pt x="188632" y="70787"/>
                  <a:pt x="159528" y="67083"/>
                </a:cubicBezTo>
                <a:cubicBezTo>
                  <a:pt x="130424" y="63379"/>
                  <a:pt x="-26739" y="75021"/>
                  <a:pt x="3953" y="63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7" name="フリーフォーム 856">
            <a:extLst>
              <a:ext uri="{FF2B5EF4-FFF2-40B4-BE49-F238E27FC236}">
                <a16:creationId xmlns:a16="http://schemas.microsoft.com/office/drawing/2014/main" id="{D19FA70F-5346-C49B-4E2A-21003484F69F}"/>
              </a:ext>
            </a:extLst>
          </p:cNvPr>
          <p:cNvSpPr/>
          <p:nvPr/>
        </p:nvSpPr>
        <p:spPr>
          <a:xfrm>
            <a:off x="5783393" y="5163817"/>
            <a:ext cx="1096628" cy="278129"/>
          </a:xfrm>
          <a:custGeom>
            <a:avLst/>
            <a:gdLst>
              <a:gd name="connsiteX0" fmla="*/ 325210 w 1096628"/>
              <a:gd name="connsiteY0" fmla="*/ 64 h 278129"/>
              <a:gd name="connsiteX1" fmla="*/ 109310 w 1096628"/>
              <a:gd name="connsiteY1" fmla="*/ 92139 h 278129"/>
              <a:gd name="connsiteX2" fmla="*/ 163285 w 1096628"/>
              <a:gd name="connsiteY2" fmla="*/ 88964 h 278129"/>
              <a:gd name="connsiteX3" fmla="*/ 14060 w 1096628"/>
              <a:gd name="connsiteY3" fmla="*/ 165164 h 278129"/>
              <a:gd name="connsiteX4" fmla="*/ 7710 w 1096628"/>
              <a:gd name="connsiteY4" fmla="*/ 244539 h 278129"/>
              <a:gd name="connsiteX5" fmla="*/ 26760 w 1096628"/>
              <a:gd name="connsiteY5" fmla="*/ 254064 h 278129"/>
              <a:gd name="connsiteX6" fmla="*/ 283935 w 1096628"/>
              <a:gd name="connsiteY6" fmla="*/ 263589 h 278129"/>
              <a:gd name="connsiteX7" fmla="*/ 261710 w 1096628"/>
              <a:gd name="connsiteY7" fmla="*/ 263589 h 278129"/>
              <a:gd name="connsiteX8" fmla="*/ 836385 w 1096628"/>
              <a:gd name="connsiteY8" fmla="*/ 181039 h 278129"/>
              <a:gd name="connsiteX9" fmla="*/ 610960 w 1096628"/>
              <a:gd name="connsiteY9" fmla="*/ 238189 h 278129"/>
              <a:gd name="connsiteX10" fmla="*/ 1090385 w 1096628"/>
              <a:gd name="connsiteY10" fmla="*/ 95314 h 278129"/>
              <a:gd name="connsiteX11" fmla="*/ 204560 w 1096628"/>
              <a:gd name="connsiteY11" fmla="*/ 266764 h 278129"/>
              <a:gd name="connsiteX12" fmla="*/ 179160 w 1096628"/>
              <a:gd name="connsiteY12" fmla="*/ 260414 h 278129"/>
              <a:gd name="connsiteX13" fmla="*/ 36285 w 1096628"/>
              <a:gd name="connsiteY13" fmla="*/ 247714 h 278129"/>
              <a:gd name="connsiteX14" fmla="*/ 68035 w 1096628"/>
              <a:gd name="connsiteY14" fmla="*/ 181039 h 278129"/>
              <a:gd name="connsiteX15" fmla="*/ 7710 w 1096628"/>
              <a:gd name="connsiteY15" fmla="*/ 203264 h 278129"/>
              <a:gd name="connsiteX16" fmla="*/ 137885 w 1096628"/>
              <a:gd name="connsiteY16" fmla="*/ 108014 h 278129"/>
              <a:gd name="connsiteX17" fmla="*/ 325210 w 1096628"/>
              <a:gd name="connsiteY17" fmla="*/ 64 h 27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96628" h="278129">
                <a:moveTo>
                  <a:pt x="325210" y="64"/>
                </a:moveTo>
                <a:cubicBezTo>
                  <a:pt x="320448" y="-2582"/>
                  <a:pt x="136298" y="77322"/>
                  <a:pt x="109310" y="92139"/>
                </a:cubicBezTo>
                <a:cubicBezTo>
                  <a:pt x="82322" y="106956"/>
                  <a:pt x="179160" y="76793"/>
                  <a:pt x="163285" y="88964"/>
                </a:cubicBezTo>
                <a:cubicBezTo>
                  <a:pt x="147410" y="101135"/>
                  <a:pt x="39989" y="139235"/>
                  <a:pt x="14060" y="165164"/>
                </a:cubicBezTo>
                <a:cubicBezTo>
                  <a:pt x="-11869" y="191093"/>
                  <a:pt x="5593" y="229722"/>
                  <a:pt x="7710" y="244539"/>
                </a:cubicBezTo>
                <a:cubicBezTo>
                  <a:pt x="9827" y="259356"/>
                  <a:pt x="-19277" y="250889"/>
                  <a:pt x="26760" y="254064"/>
                </a:cubicBezTo>
                <a:cubicBezTo>
                  <a:pt x="72797" y="257239"/>
                  <a:pt x="244777" y="262002"/>
                  <a:pt x="283935" y="263589"/>
                </a:cubicBezTo>
                <a:cubicBezTo>
                  <a:pt x="323093" y="265176"/>
                  <a:pt x="261710" y="263589"/>
                  <a:pt x="261710" y="263589"/>
                </a:cubicBezTo>
                <a:lnTo>
                  <a:pt x="836385" y="181039"/>
                </a:lnTo>
                <a:cubicBezTo>
                  <a:pt x="894593" y="176806"/>
                  <a:pt x="568627" y="252476"/>
                  <a:pt x="610960" y="238189"/>
                </a:cubicBezTo>
                <a:cubicBezTo>
                  <a:pt x="653293" y="223902"/>
                  <a:pt x="1158118" y="90552"/>
                  <a:pt x="1090385" y="95314"/>
                </a:cubicBezTo>
                <a:cubicBezTo>
                  <a:pt x="1022652" y="100077"/>
                  <a:pt x="356431" y="239247"/>
                  <a:pt x="204560" y="266764"/>
                </a:cubicBezTo>
                <a:cubicBezTo>
                  <a:pt x="52689" y="294281"/>
                  <a:pt x="207206" y="263589"/>
                  <a:pt x="179160" y="260414"/>
                </a:cubicBezTo>
                <a:cubicBezTo>
                  <a:pt x="151114" y="257239"/>
                  <a:pt x="54806" y="260943"/>
                  <a:pt x="36285" y="247714"/>
                </a:cubicBezTo>
                <a:cubicBezTo>
                  <a:pt x="17764" y="234485"/>
                  <a:pt x="72797" y="188447"/>
                  <a:pt x="68035" y="181039"/>
                </a:cubicBezTo>
                <a:cubicBezTo>
                  <a:pt x="63272" y="173631"/>
                  <a:pt x="-3932" y="215435"/>
                  <a:pt x="7710" y="203264"/>
                </a:cubicBezTo>
                <a:cubicBezTo>
                  <a:pt x="19352" y="191093"/>
                  <a:pt x="87614" y="140293"/>
                  <a:pt x="137885" y="108014"/>
                </a:cubicBezTo>
                <a:cubicBezTo>
                  <a:pt x="188156" y="75735"/>
                  <a:pt x="329972" y="2710"/>
                  <a:pt x="325210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8" name="フリーフォーム 857">
            <a:extLst>
              <a:ext uri="{FF2B5EF4-FFF2-40B4-BE49-F238E27FC236}">
                <a16:creationId xmlns:a16="http://schemas.microsoft.com/office/drawing/2014/main" id="{F6C39827-EA91-1BDC-59DC-456E8F44FEAA}"/>
              </a:ext>
            </a:extLst>
          </p:cNvPr>
          <p:cNvSpPr/>
          <p:nvPr/>
        </p:nvSpPr>
        <p:spPr>
          <a:xfrm>
            <a:off x="6577204" y="5100381"/>
            <a:ext cx="541792" cy="92075"/>
          </a:xfrm>
          <a:custGeom>
            <a:avLst/>
            <a:gdLst>
              <a:gd name="connsiteX0" fmla="*/ 1299 w 541792"/>
              <a:gd name="connsiteY0" fmla="*/ 0 h 92075"/>
              <a:gd name="connsiteX1" fmla="*/ 90199 w 541792"/>
              <a:gd name="connsiteY1" fmla="*/ 76200 h 92075"/>
              <a:gd name="connsiteX2" fmla="*/ 541049 w 541792"/>
              <a:gd name="connsiteY2" fmla="*/ 41275 h 92075"/>
              <a:gd name="connsiteX3" fmla="*/ 201324 w 541792"/>
              <a:gd name="connsiteY3" fmla="*/ 92075 h 92075"/>
              <a:gd name="connsiteX4" fmla="*/ 391824 w 541792"/>
              <a:gd name="connsiteY4" fmla="*/ 41275 h 92075"/>
              <a:gd name="connsiteX5" fmla="*/ 48924 w 541792"/>
              <a:gd name="connsiteY5" fmla="*/ 79375 h 92075"/>
              <a:gd name="connsiteX6" fmla="*/ 1299 w 541792"/>
              <a:gd name="connsiteY6" fmla="*/ 0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792" h="92075">
                <a:moveTo>
                  <a:pt x="1299" y="0"/>
                </a:moveTo>
                <a:cubicBezTo>
                  <a:pt x="770" y="34660"/>
                  <a:pt x="241" y="69321"/>
                  <a:pt x="90199" y="76200"/>
                </a:cubicBezTo>
                <a:lnTo>
                  <a:pt x="541049" y="41275"/>
                </a:lnTo>
                <a:cubicBezTo>
                  <a:pt x="559570" y="43921"/>
                  <a:pt x="226195" y="92075"/>
                  <a:pt x="201324" y="92075"/>
                </a:cubicBezTo>
                <a:cubicBezTo>
                  <a:pt x="176453" y="92075"/>
                  <a:pt x="417224" y="43392"/>
                  <a:pt x="391824" y="41275"/>
                </a:cubicBezTo>
                <a:cubicBezTo>
                  <a:pt x="366424" y="39158"/>
                  <a:pt x="111366" y="80962"/>
                  <a:pt x="48924" y="79375"/>
                </a:cubicBezTo>
                <a:cubicBezTo>
                  <a:pt x="-13518" y="77788"/>
                  <a:pt x="1828" y="54769"/>
                  <a:pt x="12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9" name="フリーフォーム 858">
            <a:extLst>
              <a:ext uri="{FF2B5EF4-FFF2-40B4-BE49-F238E27FC236}">
                <a16:creationId xmlns:a16="http://schemas.microsoft.com/office/drawing/2014/main" id="{9D69EE98-83C4-067D-5A83-A3D8964367BD}"/>
              </a:ext>
            </a:extLst>
          </p:cNvPr>
          <p:cNvSpPr/>
          <p:nvPr/>
        </p:nvSpPr>
        <p:spPr>
          <a:xfrm>
            <a:off x="6860439" y="5400350"/>
            <a:ext cx="276952" cy="100406"/>
          </a:xfrm>
          <a:custGeom>
            <a:avLst/>
            <a:gdLst>
              <a:gd name="connsiteX0" fmla="*/ 276864 w 276952"/>
              <a:gd name="connsiteY0" fmla="*/ 8006 h 100406"/>
              <a:gd name="connsiteX1" fmla="*/ 86364 w 276952"/>
              <a:gd name="connsiteY1" fmla="*/ 8006 h 100406"/>
              <a:gd name="connsiteX2" fmla="*/ 639 w 276952"/>
              <a:gd name="connsiteY2" fmla="*/ 100081 h 100406"/>
              <a:gd name="connsiteX3" fmla="*/ 60964 w 276952"/>
              <a:gd name="connsiteY3" fmla="*/ 36581 h 100406"/>
              <a:gd name="connsiteX4" fmla="*/ 276864 w 276952"/>
              <a:gd name="connsiteY4" fmla="*/ 8006 h 10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52" h="100406">
                <a:moveTo>
                  <a:pt x="276864" y="8006"/>
                </a:moveTo>
                <a:cubicBezTo>
                  <a:pt x="281097" y="3244"/>
                  <a:pt x="132402" y="-7340"/>
                  <a:pt x="86364" y="8006"/>
                </a:cubicBezTo>
                <a:cubicBezTo>
                  <a:pt x="40326" y="23352"/>
                  <a:pt x="4872" y="95319"/>
                  <a:pt x="639" y="100081"/>
                </a:cubicBezTo>
                <a:cubicBezTo>
                  <a:pt x="-3594" y="104843"/>
                  <a:pt x="12810" y="56160"/>
                  <a:pt x="60964" y="36581"/>
                </a:cubicBezTo>
                <a:cubicBezTo>
                  <a:pt x="109118" y="17002"/>
                  <a:pt x="272631" y="12768"/>
                  <a:pt x="276864" y="8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0" name="フリーフォーム 859">
            <a:extLst>
              <a:ext uri="{FF2B5EF4-FFF2-40B4-BE49-F238E27FC236}">
                <a16:creationId xmlns:a16="http://schemas.microsoft.com/office/drawing/2014/main" id="{9B9A5BAF-9844-40CD-5062-23233ABB3FB5}"/>
              </a:ext>
            </a:extLst>
          </p:cNvPr>
          <p:cNvSpPr/>
          <p:nvPr/>
        </p:nvSpPr>
        <p:spPr>
          <a:xfrm>
            <a:off x="5755190" y="5449162"/>
            <a:ext cx="556878" cy="273765"/>
          </a:xfrm>
          <a:custGeom>
            <a:avLst/>
            <a:gdLst>
              <a:gd name="connsiteX0" fmla="*/ 4163 w 556878"/>
              <a:gd name="connsiteY0" fmla="*/ 3644 h 273765"/>
              <a:gd name="connsiteX1" fmla="*/ 35913 w 556878"/>
              <a:gd name="connsiteY1" fmla="*/ 162394 h 273765"/>
              <a:gd name="connsiteX2" fmla="*/ 20038 w 556878"/>
              <a:gd name="connsiteY2" fmla="*/ 273519 h 273765"/>
              <a:gd name="connsiteX3" fmla="*/ 26388 w 556878"/>
              <a:gd name="connsiteY3" fmla="*/ 194144 h 273765"/>
              <a:gd name="connsiteX4" fmla="*/ 347063 w 556878"/>
              <a:gd name="connsiteY4" fmla="*/ 254469 h 273765"/>
              <a:gd name="connsiteX5" fmla="*/ 556613 w 556878"/>
              <a:gd name="connsiteY5" fmla="*/ 232244 h 273765"/>
              <a:gd name="connsiteX6" fmla="*/ 305788 w 556878"/>
              <a:gd name="connsiteY6" fmla="*/ 235419 h 273765"/>
              <a:gd name="connsiteX7" fmla="*/ 86713 w 556878"/>
              <a:gd name="connsiteY7" fmla="*/ 225894 h 273765"/>
              <a:gd name="connsiteX8" fmla="*/ 99413 w 556878"/>
              <a:gd name="connsiteY8" fmla="*/ 140169 h 273765"/>
              <a:gd name="connsiteX9" fmla="*/ 89888 w 556878"/>
              <a:gd name="connsiteY9" fmla="*/ 178269 h 273765"/>
              <a:gd name="connsiteX10" fmla="*/ 86713 w 556878"/>
              <a:gd name="connsiteY10" fmla="*/ 140169 h 273765"/>
              <a:gd name="connsiteX11" fmla="*/ 83538 w 556878"/>
              <a:gd name="connsiteY11" fmla="*/ 140169 h 273765"/>
              <a:gd name="connsiteX12" fmla="*/ 39088 w 556878"/>
              <a:gd name="connsiteY12" fmla="*/ 140169 h 273765"/>
              <a:gd name="connsiteX13" fmla="*/ 45438 w 556878"/>
              <a:gd name="connsiteY13" fmla="*/ 73494 h 273765"/>
              <a:gd name="connsiteX14" fmla="*/ 23213 w 556878"/>
              <a:gd name="connsiteY14" fmla="*/ 51269 h 273765"/>
              <a:gd name="connsiteX15" fmla="*/ 4163 w 556878"/>
              <a:gd name="connsiteY15" fmla="*/ 3644 h 27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6878" h="273765">
                <a:moveTo>
                  <a:pt x="4163" y="3644"/>
                </a:moveTo>
                <a:cubicBezTo>
                  <a:pt x="6280" y="22165"/>
                  <a:pt x="33267" y="117415"/>
                  <a:pt x="35913" y="162394"/>
                </a:cubicBezTo>
                <a:cubicBezTo>
                  <a:pt x="38559" y="207373"/>
                  <a:pt x="21625" y="268227"/>
                  <a:pt x="20038" y="273519"/>
                </a:cubicBezTo>
                <a:cubicBezTo>
                  <a:pt x="18451" y="278811"/>
                  <a:pt x="-28116" y="197319"/>
                  <a:pt x="26388" y="194144"/>
                </a:cubicBezTo>
                <a:cubicBezTo>
                  <a:pt x="80892" y="190969"/>
                  <a:pt x="258692" y="248119"/>
                  <a:pt x="347063" y="254469"/>
                </a:cubicBezTo>
                <a:cubicBezTo>
                  <a:pt x="435434" y="260819"/>
                  <a:pt x="563492" y="235419"/>
                  <a:pt x="556613" y="232244"/>
                </a:cubicBezTo>
                <a:cubicBezTo>
                  <a:pt x="549734" y="229069"/>
                  <a:pt x="384105" y="236477"/>
                  <a:pt x="305788" y="235419"/>
                </a:cubicBezTo>
                <a:cubicBezTo>
                  <a:pt x="227471" y="234361"/>
                  <a:pt x="121109" y="241769"/>
                  <a:pt x="86713" y="225894"/>
                </a:cubicBezTo>
                <a:cubicBezTo>
                  <a:pt x="52317" y="210019"/>
                  <a:pt x="98884" y="148107"/>
                  <a:pt x="99413" y="140169"/>
                </a:cubicBezTo>
                <a:cubicBezTo>
                  <a:pt x="99942" y="132232"/>
                  <a:pt x="92005" y="178269"/>
                  <a:pt x="89888" y="178269"/>
                </a:cubicBezTo>
                <a:cubicBezTo>
                  <a:pt x="87771" y="178269"/>
                  <a:pt x="87771" y="146519"/>
                  <a:pt x="86713" y="140169"/>
                </a:cubicBezTo>
                <a:cubicBezTo>
                  <a:pt x="85655" y="133819"/>
                  <a:pt x="83538" y="140169"/>
                  <a:pt x="83538" y="140169"/>
                </a:cubicBezTo>
                <a:cubicBezTo>
                  <a:pt x="75601" y="140169"/>
                  <a:pt x="45438" y="151281"/>
                  <a:pt x="39088" y="140169"/>
                </a:cubicBezTo>
                <a:cubicBezTo>
                  <a:pt x="32738" y="129057"/>
                  <a:pt x="48084" y="88311"/>
                  <a:pt x="45438" y="73494"/>
                </a:cubicBezTo>
                <a:cubicBezTo>
                  <a:pt x="42792" y="58677"/>
                  <a:pt x="29034" y="59736"/>
                  <a:pt x="23213" y="51269"/>
                </a:cubicBezTo>
                <a:cubicBezTo>
                  <a:pt x="17392" y="42802"/>
                  <a:pt x="2046" y="-14877"/>
                  <a:pt x="4163" y="3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1" name="フリーフォーム 860">
            <a:extLst>
              <a:ext uri="{FF2B5EF4-FFF2-40B4-BE49-F238E27FC236}">
                <a16:creationId xmlns:a16="http://schemas.microsoft.com/office/drawing/2014/main" id="{A9A185F2-0518-FEEB-B328-4944CC8A6F37}"/>
              </a:ext>
            </a:extLst>
          </p:cNvPr>
          <p:cNvSpPr/>
          <p:nvPr/>
        </p:nvSpPr>
        <p:spPr>
          <a:xfrm>
            <a:off x="6969023" y="4483005"/>
            <a:ext cx="159960" cy="401522"/>
          </a:xfrm>
          <a:custGeom>
            <a:avLst/>
            <a:gdLst>
              <a:gd name="connsiteX0" fmla="*/ 5 w 159960"/>
              <a:gd name="connsiteY0" fmla="*/ 1426 h 401522"/>
              <a:gd name="connsiteX1" fmla="*/ 57155 w 159960"/>
              <a:gd name="connsiteY1" fmla="*/ 230026 h 401522"/>
              <a:gd name="connsiteX2" fmla="*/ 38105 w 159960"/>
              <a:gd name="connsiteY2" fmla="*/ 201451 h 401522"/>
              <a:gd name="connsiteX3" fmla="*/ 158755 w 159960"/>
              <a:gd name="connsiteY3" fmla="*/ 401476 h 401522"/>
              <a:gd name="connsiteX4" fmla="*/ 101605 w 159960"/>
              <a:gd name="connsiteY4" fmla="*/ 220501 h 401522"/>
              <a:gd name="connsiteX5" fmla="*/ 127005 w 159960"/>
              <a:gd name="connsiteY5" fmla="*/ 258601 h 401522"/>
              <a:gd name="connsiteX6" fmla="*/ 53980 w 159960"/>
              <a:gd name="connsiteY6" fmla="*/ 137951 h 401522"/>
              <a:gd name="connsiteX7" fmla="*/ 5 w 159960"/>
              <a:gd name="connsiteY7" fmla="*/ 1426 h 401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960" h="401522">
                <a:moveTo>
                  <a:pt x="5" y="1426"/>
                </a:moveTo>
                <a:cubicBezTo>
                  <a:pt x="534" y="16772"/>
                  <a:pt x="50805" y="196689"/>
                  <a:pt x="57155" y="230026"/>
                </a:cubicBezTo>
                <a:cubicBezTo>
                  <a:pt x="63505" y="263364"/>
                  <a:pt x="21172" y="172876"/>
                  <a:pt x="38105" y="201451"/>
                </a:cubicBezTo>
                <a:cubicBezTo>
                  <a:pt x="55038" y="230026"/>
                  <a:pt x="148172" y="398301"/>
                  <a:pt x="158755" y="401476"/>
                </a:cubicBezTo>
                <a:cubicBezTo>
                  <a:pt x="169338" y="404651"/>
                  <a:pt x="106897" y="244314"/>
                  <a:pt x="101605" y="220501"/>
                </a:cubicBezTo>
                <a:cubicBezTo>
                  <a:pt x="96313" y="196688"/>
                  <a:pt x="134943" y="272359"/>
                  <a:pt x="127005" y="258601"/>
                </a:cubicBezTo>
                <a:cubicBezTo>
                  <a:pt x="119068" y="244843"/>
                  <a:pt x="73559" y="177109"/>
                  <a:pt x="53980" y="137951"/>
                </a:cubicBezTo>
                <a:cubicBezTo>
                  <a:pt x="34401" y="98793"/>
                  <a:pt x="-524" y="-13920"/>
                  <a:pt x="5" y="1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2" name="フリーフォーム 861">
            <a:extLst>
              <a:ext uri="{FF2B5EF4-FFF2-40B4-BE49-F238E27FC236}">
                <a16:creationId xmlns:a16="http://schemas.microsoft.com/office/drawing/2014/main" id="{83FADEF2-1F69-3B1E-A93D-972FFCD0777C}"/>
              </a:ext>
            </a:extLst>
          </p:cNvPr>
          <p:cNvSpPr/>
          <p:nvPr/>
        </p:nvSpPr>
        <p:spPr>
          <a:xfrm>
            <a:off x="7124603" y="4722540"/>
            <a:ext cx="32463" cy="114316"/>
          </a:xfrm>
          <a:custGeom>
            <a:avLst/>
            <a:gdLst>
              <a:gd name="connsiteX0" fmla="*/ 0 w 32463"/>
              <a:gd name="connsiteY0" fmla="*/ 114316 h 114316"/>
              <a:gd name="connsiteX1" fmla="*/ 31750 w 32463"/>
              <a:gd name="connsiteY1" fmla="*/ 16 h 114316"/>
              <a:gd name="connsiteX2" fmla="*/ 0 w 32463"/>
              <a:gd name="connsiteY2" fmla="*/ 114316 h 11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63" h="114316">
                <a:moveTo>
                  <a:pt x="0" y="114316"/>
                </a:moveTo>
                <a:cubicBezTo>
                  <a:pt x="0" y="114316"/>
                  <a:pt x="25400" y="1603"/>
                  <a:pt x="31750" y="16"/>
                </a:cubicBezTo>
                <a:cubicBezTo>
                  <a:pt x="38100" y="-1572"/>
                  <a:pt x="0" y="114316"/>
                  <a:pt x="0" y="114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3" name="フリーフォーム 862">
            <a:extLst>
              <a:ext uri="{FF2B5EF4-FFF2-40B4-BE49-F238E27FC236}">
                <a16:creationId xmlns:a16="http://schemas.microsoft.com/office/drawing/2014/main" id="{F236ED5D-A93F-2ECD-6E84-DE4E4F75C8F6}"/>
              </a:ext>
            </a:extLst>
          </p:cNvPr>
          <p:cNvSpPr/>
          <p:nvPr/>
        </p:nvSpPr>
        <p:spPr>
          <a:xfrm>
            <a:off x="6977088" y="4723955"/>
            <a:ext cx="344461" cy="555502"/>
          </a:xfrm>
          <a:custGeom>
            <a:avLst/>
            <a:gdLst>
              <a:gd name="connsiteX0" fmla="*/ 182440 w 344461"/>
              <a:gd name="connsiteY0" fmla="*/ 1776 h 555502"/>
              <a:gd name="connsiteX1" fmla="*/ 230065 w 344461"/>
              <a:gd name="connsiteY1" fmla="*/ 116076 h 555502"/>
              <a:gd name="connsiteX2" fmla="*/ 201490 w 344461"/>
              <a:gd name="connsiteY2" fmla="*/ 236726 h 555502"/>
              <a:gd name="connsiteX3" fmla="*/ 271340 w 344461"/>
              <a:gd name="connsiteY3" fmla="*/ 144651 h 555502"/>
              <a:gd name="connsiteX4" fmla="*/ 261815 w 344461"/>
              <a:gd name="connsiteY4" fmla="*/ 176401 h 555502"/>
              <a:gd name="connsiteX5" fmla="*/ 245940 w 344461"/>
              <a:gd name="connsiteY5" fmla="*/ 214501 h 555502"/>
              <a:gd name="connsiteX6" fmla="*/ 344365 w 344461"/>
              <a:gd name="connsiteY6" fmla="*/ 554226 h 555502"/>
              <a:gd name="connsiteX7" fmla="*/ 264990 w 344461"/>
              <a:gd name="connsiteY7" fmla="*/ 338326 h 555502"/>
              <a:gd name="connsiteX8" fmla="*/ 306265 w 344461"/>
              <a:gd name="connsiteY8" fmla="*/ 554226 h 555502"/>
              <a:gd name="connsiteX9" fmla="*/ 106240 w 344461"/>
              <a:gd name="connsiteY9" fmla="*/ 370076 h 555502"/>
              <a:gd name="connsiteX10" fmla="*/ 1465 w 344461"/>
              <a:gd name="connsiteY10" fmla="*/ 357376 h 555502"/>
              <a:gd name="connsiteX11" fmla="*/ 179265 w 344461"/>
              <a:gd name="connsiteY11" fmla="*/ 408176 h 555502"/>
              <a:gd name="connsiteX12" fmla="*/ 318965 w 344461"/>
              <a:gd name="connsiteY12" fmla="*/ 487551 h 555502"/>
              <a:gd name="connsiteX13" fmla="*/ 239590 w 344461"/>
              <a:gd name="connsiteY13" fmla="*/ 252601 h 555502"/>
              <a:gd name="connsiteX14" fmla="*/ 195140 w 344461"/>
              <a:gd name="connsiteY14" fmla="*/ 58926 h 555502"/>
              <a:gd name="connsiteX15" fmla="*/ 182440 w 344461"/>
              <a:gd name="connsiteY15" fmla="*/ 1776 h 55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4461" h="555502">
                <a:moveTo>
                  <a:pt x="182440" y="1776"/>
                </a:moveTo>
                <a:cubicBezTo>
                  <a:pt x="188261" y="11301"/>
                  <a:pt x="226890" y="76918"/>
                  <a:pt x="230065" y="116076"/>
                </a:cubicBezTo>
                <a:cubicBezTo>
                  <a:pt x="233240" y="155234"/>
                  <a:pt x="194611" y="231964"/>
                  <a:pt x="201490" y="236726"/>
                </a:cubicBezTo>
                <a:cubicBezTo>
                  <a:pt x="208369" y="241488"/>
                  <a:pt x="261286" y="154705"/>
                  <a:pt x="271340" y="144651"/>
                </a:cubicBezTo>
                <a:cubicBezTo>
                  <a:pt x="281394" y="134597"/>
                  <a:pt x="266048" y="164759"/>
                  <a:pt x="261815" y="176401"/>
                </a:cubicBezTo>
                <a:cubicBezTo>
                  <a:pt x="257582" y="188043"/>
                  <a:pt x="232182" y="151530"/>
                  <a:pt x="245940" y="214501"/>
                </a:cubicBezTo>
                <a:cubicBezTo>
                  <a:pt x="259698" y="277472"/>
                  <a:pt x="341190" y="533589"/>
                  <a:pt x="344365" y="554226"/>
                </a:cubicBezTo>
                <a:cubicBezTo>
                  <a:pt x="347540" y="574864"/>
                  <a:pt x="271340" y="338326"/>
                  <a:pt x="264990" y="338326"/>
                </a:cubicBezTo>
                <a:cubicBezTo>
                  <a:pt x="258640" y="338326"/>
                  <a:pt x="332723" y="548934"/>
                  <a:pt x="306265" y="554226"/>
                </a:cubicBezTo>
                <a:cubicBezTo>
                  <a:pt x="279807" y="559518"/>
                  <a:pt x="157040" y="402884"/>
                  <a:pt x="106240" y="370076"/>
                </a:cubicBezTo>
                <a:cubicBezTo>
                  <a:pt x="55440" y="337268"/>
                  <a:pt x="-10706" y="351026"/>
                  <a:pt x="1465" y="357376"/>
                </a:cubicBezTo>
                <a:cubicBezTo>
                  <a:pt x="13636" y="363726"/>
                  <a:pt x="126348" y="386480"/>
                  <a:pt x="179265" y="408176"/>
                </a:cubicBezTo>
                <a:cubicBezTo>
                  <a:pt x="232182" y="429872"/>
                  <a:pt x="308911" y="513480"/>
                  <a:pt x="318965" y="487551"/>
                </a:cubicBezTo>
                <a:cubicBezTo>
                  <a:pt x="329019" y="461622"/>
                  <a:pt x="260227" y="324038"/>
                  <a:pt x="239590" y="252601"/>
                </a:cubicBezTo>
                <a:cubicBezTo>
                  <a:pt x="218953" y="181164"/>
                  <a:pt x="205723" y="95438"/>
                  <a:pt x="195140" y="58926"/>
                </a:cubicBezTo>
                <a:cubicBezTo>
                  <a:pt x="184557" y="22414"/>
                  <a:pt x="176619" y="-7749"/>
                  <a:pt x="182440" y="1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4" name="フリーフォーム 863">
            <a:extLst>
              <a:ext uri="{FF2B5EF4-FFF2-40B4-BE49-F238E27FC236}">
                <a16:creationId xmlns:a16="http://schemas.microsoft.com/office/drawing/2014/main" id="{1BA1266D-3FC4-3C72-9878-9437EE768D80}"/>
              </a:ext>
            </a:extLst>
          </p:cNvPr>
          <p:cNvSpPr/>
          <p:nvPr/>
        </p:nvSpPr>
        <p:spPr>
          <a:xfrm>
            <a:off x="7222276" y="5197469"/>
            <a:ext cx="226838" cy="554127"/>
          </a:xfrm>
          <a:custGeom>
            <a:avLst/>
            <a:gdLst>
              <a:gd name="connsiteX0" fmla="*/ 752 w 226838"/>
              <a:gd name="connsiteY0" fmla="*/ 1337 h 554127"/>
              <a:gd name="connsiteX1" fmla="*/ 153152 w 226838"/>
              <a:gd name="connsiteY1" fmla="*/ 93412 h 554127"/>
              <a:gd name="connsiteX2" fmla="*/ 153152 w 226838"/>
              <a:gd name="connsiteY2" fmla="*/ 99762 h 554127"/>
              <a:gd name="connsiteX3" fmla="*/ 169027 w 226838"/>
              <a:gd name="connsiteY3" fmla="*/ 153737 h 554127"/>
              <a:gd name="connsiteX4" fmla="*/ 115052 w 226838"/>
              <a:gd name="connsiteY4" fmla="*/ 258512 h 554127"/>
              <a:gd name="connsiteX5" fmla="*/ 54727 w 226838"/>
              <a:gd name="connsiteY5" fmla="*/ 337887 h 554127"/>
              <a:gd name="connsiteX6" fmla="*/ 99177 w 226838"/>
              <a:gd name="connsiteY6" fmla="*/ 553787 h 554127"/>
              <a:gd name="connsiteX7" fmla="*/ 96002 w 226838"/>
              <a:gd name="connsiteY7" fmla="*/ 382337 h 554127"/>
              <a:gd name="connsiteX8" fmla="*/ 226177 w 226838"/>
              <a:gd name="connsiteY8" fmla="*/ 172787 h 554127"/>
              <a:gd name="connsiteX9" fmla="*/ 752 w 226838"/>
              <a:gd name="connsiteY9" fmla="*/ 1337 h 55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838" h="554127">
                <a:moveTo>
                  <a:pt x="752" y="1337"/>
                </a:moveTo>
                <a:cubicBezTo>
                  <a:pt x="-11419" y="-11892"/>
                  <a:pt x="127752" y="77008"/>
                  <a:pt x="153152" y="93412"/>
                </a:cubicBezTo>
                <a:cubicBezTo>
                  <a:pt x="178552" y="109816"/>
                  <a:pt x="150506" y="89708"/>
                  <a:pt x="153152" y="99762"/>
                </a:cubicBezTo>
                <a:cubicBezTo>
                  <a:pt x="155798" y="109816"/>
                  <a:pt x="175377" y="127279"/>
                  <a:pt x="169027" y="153737"/>
                </a:cubicBezTo>
                <a:cubicBezTo>
                  <a:pt x="162677" y="180195"/>
                  <a:pt x="134102" y="227820"/>
                  <a:pt x="115052" y="258512"/>
                </a:cubicBezTo>
                <a:cubicBezTo>
                  <a:pt x="96002" y="289204"/>
                  <a:pt x="57373" y="288675"/>
                  <a:pt x="54727" y="337887"/>
                </a:cubicBezTo>
                <a:cubicBezTo>
                  <a:pt x="52081" y="387100"/>
                  <a:pt x="92298" y="546379"/>
                  <a:pt x="99177" y="553787"/>
                </a:cubicBezTo>
                <a:cubicBezTo>
                  <a:pt x="106056" y="561195"/>
                  <a:pt x="74835" y="445837"/>
                  <a:pt x="96002" y="382337"/>
                </a:cubicBezTo>
                <a:cubicBezTo>
                  <a:pt x="117169" y="318837"/>
                  <a:pt x="236760" y="229937"/>
                  <a:pt x="226177" y="172787"/>
                </a:cubicBezTo>
                <a:cubicBezTo>
                  <a:pt x="215594" y="115637"/>
                  <a:pt x="12923" y="14566"/>
                  <a:pt x="752" y="1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5" name="フリーフォーム 864">
            <a:extLst>
              <a:ext uri="{FF2B5EF4-FFF2-40B4-BE49-F238E27FC236}">
                <a16:creationId xmlns:a16="http://schemas.microsoft.com/office/drawing/2014/main" id="{8D8E3E9C-6E7E-5A6A-0B83-796D0D2990C7}"/>
              </a:ext>
            </a:extLst>
          </p:cNvPr>
          <p:cNvSpPr/>
          <p:nvPr/>
        </p:nvSpPr>
        <p:spPr>
          <a:xfrm>
            <a:off x="2610554" y="3824031"/>
            <a:ext cx="145251" cy="625843"/>
          </a:xfrm>
          <a:custGeom>
            <a:avLst/>
            <a:gdLst>
              <a:gd name="connsiteX0" fmla="*/ 145249 w 145251"/>
              <a:gd name="connsiteY0" fmla="*/ 0 h 625843"/>
              <a:gd name="connsiteX1" fmla="*/ 53174 w 145251"/>
              <a:gd name="connsiteY1" fmla="*/ 168275 h 625843"/>
              <a:gd name="connsiteX2" fmla="*/ 69049 w 145251"/>
              <a:gd name="connsiteY2" fmla="*/ 609600 h 625843"/>
              <a:gd name="connsiteX3" fmla="*/ 72224 w 145251"/>
              <a:gd name="connsiteY3" fmla="*/ 454025 h 625843"/>
              <a:gd name="connsiteX4" fmla="*/ 2374 w 145251"/>
              <a:gd name="connsiteY4" fmla="*/ 625475 h 625843"/>
              <a:gd name="connsiteX5" fmla="*/ 18249 w 145251"/>
              <a:gd name="connsiteY5" fmla="*/ 396875 h 625843"/>
              <a:gd name="connsiteX6" fmla="*/ 37299 w 145251"/>
              <a:gd name="connsiteY6" fmla="*/ 381000 h 625843"/>
              <a:gd name="connsiteX7" fmla="*/ 34124 w 145251"/>
              <a:gd name="connsiteY7" fmla="*/ 377825 h 625843"/>
              <a:gd name="connsiteX8" fmla="*/ 56349 w 145251"/>
              <a:gd name="connsiteY8" fmla="*/ 168275 h 625843"/>
              <a:gd name="connsiteX9" fmla="*/ 145249 w 145251"/>
              <a:gd name="connsiteY9" fmla="*/ 0 h 62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251" h="625843">
                <a:moveTo>
                  <a:pt x="145249" y="0"/>
                </a:moveTo>
                <a:cubicBezTo>
                  <a:pt x="144720" y="0"/>
                  <a:pt x="65874" y="66675"/>
                  <a:pt x="53174" y="168275"/>
                </a:cubicBezTo>
                <a:cubicBezTo>
                  <a:pt x="40474" y="269875"/>
                  <a:pt x="65874" y="561975"/>
                  <a:pt x="69049" y="609600"/>
                </a:cubicBezTo>
                <a:cubicBezTo>
                  <a:pt x="72224" y="657225"/>
                  <a:pt x="83337" y="451379"/>
                  <a:pt x="72224" y="454025"/>
                </a:cubicBezTo>
                <a:cubicBezTo>
                  <a:pt x="61111" y="456671"/>
                  <a:pt x="11370" y="635000"/>
                  <a:pt x="2374" y="625475"/>
                </a:cubicBezTo>
                <a:cubicBezTo>
                  <a:pt x="-6622" y="615950"/>
                  <a:pt x="12428" y="437621"/>
                  <a:pt x="18249" y="396875"/>
                </a:cubicBezTo>
                <a:cubicBezTo>
                  <a:pt x="24070" y="356129"/>
                  <a:pt x="34653" y="384175"/>
                  <a:pt x="37299" y="381000"/>
                </a:cubicBezTo>
                <a:cubicBezTo>
                  <a:pt x="39945" y="377825"/>
                  <a:pt x="30949" y="413279"/>
                  <a:pt x="34124" y="377825"/>
                </a:cubicBezTo>
                <a:cubicBezTo>
                  <a:pt x="37299" y="342371"/>
                  <a:pt x="37299" y="225954"/>
                  <a:pt x="56349" y="168275"/>
                </a:cubicBezTo>
                <a:cubicBezTo>
                  <a:pt x="75399" y="110596"/>
                  <a:pt x="145778" y="0"/>
                  <a:pt x="14524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6" name="フリーフォーム 865">
            <a:extLst>
              <a:ext uri="{FF2B5EF4-FFF2-40B4-BE49-F238E27FC236}">
                <a16:creationId xmlns:a16="http://schemas.microsoft.com/office/drawing/2014/main" id="{88FF71A4-BA9A-C89D-31D7-FBF2F941F612}"/>
              </a:ext>
            </a:extLst>
          </p:cNvPr>
          <p:cNvSpPr/>
          <p:nvPr/>
        </p:nvSpPr>
        <p:spPr>
          <a:xfrm>
            <a:off x="2117605" y="4217269"/>
            <a:ext cx="180999" cy="918214"/>
          </a:xfrm>
          <a:custGeom>
            <a:avLst/>
            <a:gdLst>
              <a:gd name="connsiteX0" fmla="*/ 180998 w 180999"/>
              <a:gd name="connsiteY0" fmla="*/ 462 h 918214"/>
              <a:gd name="connsiteX1" fmla="*/ 38123 w 180999"/>
              <a:gd name="connsiteY1" fmla="*/ 298912 h 918214"/>
              <a:gd name="connsiteX2" fmla="*/ 23 w 180999"/>
              <a:gd name="connsiteY2" fmla="*/ 918037 h 918214"/>
              <a:gd name="connsiteX3" fmla="*/ 41298 w 180999"/>
              <a:gd name="connsiteY3" fmla="*/ 359237 h 918214"/>
              <a:gd name="connsiteX4" fmla="*/ 180998 w 180999"/>
              <a:gd name="connsiteY4" fmla="*/ 462 h 91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99" h="918214">
                <a:moveTo>
                  <a:pt x="180998" y="462"/>
                </a:moveTo>
                <a:cubicBezTo>
                  <a:pt x="180469" y="-9592"/>
                  <a:pt x="68285" y="145983"/>
                  <a:pt x="38123" y="298912"/>
                </a:cubicBezTo>
                <a:cubicBezTo>
                  <a:pt x="7961" y="451841"/>
                  <a:pt x="-506" y="907983"/>
                  <a:pt x="23" y="918037"/>
                </a:cubicBezTo>
                <a:cubicBezTo>
                  <a:pt x="552" y="928091"/>
                  <a:pt x="10077" y="507933"/>
                  <a:pt x="41298" y="359237"/>
                </a:cubicBezTo>
                <a:cubicBezTo>
                  <a:pt x="72519" y="210541"/>
                  <a:pt x="181527" y="10516"/>
                  <a:pt x="180998" y="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7" name="フリーフォーム 866">
            <a:extLst>
              <a:ext uri="{FF2B5EF4-FFF2-40B4-BE49-F238E27FC236}">
                <a16:creationId xmlns:a16="http://schemas.microsoft.com/office/drawing/2014/main" id="{777F263A-3305-DC96-5E67-AF4B154555A9}"/>
              </a:ext>
            </a:extLst>
          </p:cNvPr>
          <p:cNvSpPr/>
          <p:nvPr/>
        </p:nvSpPr>
        <p:spPr>
          <a:xfrm>
            <a:off x="1887915" y="5062126"/>
            <a:ext cx="172861" cy="1515797"/>
          </a:xfrm>
          <a:custGeom>
            <a:avLst/>
            <a:gdLst>
              <a:gd name="connsiteX0" fmla="*/ 83663 w 172861"/>
              <a:gd name="connsiteY0" fmla="*/ 155 h 1515797"/>
              <a:gd name="connsiteX1" fmla="*/ 20163 w 172861"/>
              <a:gd name="connsiteY1" fmla="*/ 317655 h 1515797"/>
              <a:gd name="connsiteX2" fmla="*/ 156688 w 172861"/>
              <a:gd name="connsiteY2" fmla="*/ 1276505 h 1515797"/>
              <a:gd name="connsiteX3" fmla="*/ 140813 w 172861"/>
              <a:gd name="connsiteY3" fmla="*/ 685955 h 1515797"/>
              <a:gd name="connsiteX4" fmla="*/ 166213 w 172861"/>
              <a:gd name="connsiteY4" fmla="*/ 1457480 h 1515797"/>
              <a:gd name="connsiteX5" fmla="*/ 156688 w 172861"/>
              <a:gd name="connsiteY5" fmla="*/ 1330480 h 1515797"/>
              <a:gd name="connsiteX6" fmla="*/ 1113 w 172861"/>
              <a:gd name="connsiteY6" fmla="*/ 292255 h 1515797"/>
              <a:gd name="connsiteX7" fmla="*/ 83663 w 172861"/>
              <a:gd name="connsiteY7" fmla="*/ 155 h 151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861" h="1515797">
                <a:moveTo>
                  <a:pt x="83663" y="155"/>
                </a:moveTo>
                <a:cubicBezTo>
                  <a:pt x="86838" y="4388"/>
                  <a:pt x="7992" y="104930"/>
                  <a:pt x="20163" y="317655"/>
                </a:cubicBezTo>
                <a:cubicBezTo>
                  <a:pt x="32334" y="530380"/>
                  <a:pt x="136580" y="1215122"/>
                  <a:pt x="156688" y="1276505"/>
                </a:cubicBezTo>
                <a:cubicBezTo>
                  <a:pt x="176796" y="1337888"/>
                  <a:pt x="139226" y="655793"/>
                  <a:pt x="140813" y="685955"/>
                </a:cubicBezTo>
                <a:cubicBezTo>
                  <a:pt x="142400" y="716117"/>
                  <a:pt x="163567" y="1350059"/>
                  <a:pt x="166213" y="1457480"/>
                </a:cubicBezTo>
                <a:cubicBezTo>
                  <a:pt x="168859" y="1564901"/>
                  <a:pt x="184205" y="1524684"/>
                  <a:pt x="156688" y="1330480"/>
                </a:cubicBezTo>
                <a:cubicBezTo>
                  <a:pt x="129171" y="1136276"/>
                  <a:pt x="13284" y="506567"/>
                  <a:pt x="1113" y="292255"/>
                </a:cubicBezTo>
                <a:cubicBezTo>
                  <a:pt x="-11058" y="77943"/>
                  <a:pt x="80488" y="-4078"/>
                  <a:pt x="83663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8" name="フリーフォーム 867">
            <a:extLst>
              <a:ext uri="{FF2B5EF4-FFF2-40B4-BE49-F238E27FC236}">
                <a16:creationId xmlns:a16="http://schemas.microsoft.com/office/drawing/2014/main" id="{00014CDA-77BE-3665-6871-8B339719AE23}"/>
              </a:ext>
            </a:extLst>
          </p:cNvPr>
          <p:cNvSpPr/>
          <p:nvPr/>
        </p:nvSpPr>
        <p:spPr>
          <a:xfrm>
            <a:off x="1494106" y="6541697"/>
            <a:ext cx="150510" cy="794740"/>
          </a:xfrm>
          <a:custGeom>
            <a:avLst/>
            <a:gdLst>
              <a:gd name="connsiteX0" fmla="*/ 90122 w 150510"/>
              <a:gd name="connsiteY0" fmla="*/ 134 h 794740"/>
              <a:gd name="connsiteX1" fmla="*/ 29797 w 150510"/>
              <a:gd name="connsiteY1" fmla="*/ 254134 h 794740"/>
              <a:gd name="connsiteX2" fmla="*/ 48847 w 150510"/>
              <a:gd name="connsiteY2" fmla="*/ 454159 h 794740"/>
              <a:gd name="connsiteX3" fmla="*/ 71072 w 150510"/>
              <a:gd name="connsiteY3" fmla="*/ 311284 h 794740"/>
              <a:gd name="connsiteX4" fmla="*/ 58372 w 150510"/>
              <a:gd name="connsiteY4" fmla="*/ 670059 h 794740"/>
              <a:gd name="connsiteX5" fmla="*/ 150447 w 150510"/>
              <a:gd name="connsiteY5" fmla="*/ 790709 h 794740"/>
              <a:gd name="connsiteX6" fmla="*/ 42497 w 150510"/>
              <a:gd name="connsiteY6" fmla="*/ 546234 h 794740"/>
              <a:gd name="connsiteX7" fmla="*/ 1222 w 150510"/>
              <a:gd name="connsiteY7" fmla="*/ 289059 h 794740"/>
              <a:gd name="connsiteX8" fmla="*/ 90122 w 150510"/>
              <a:gd name="connsiteY8" fmla="*/ 134 h 79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510" h="794740">
                <a:moveTo>
                  <a:pt x="90122" y="134"/>
                </a:moveTo>
                <a:cubicBezTo>
                  <a:pt x="94884" y="-5687"/>
                  <a:pt x="36676" y="178463"/>
                  <a:pt x="29797" y="254134"/>
                </a:cubicBezTo>
                <a:cubicBezTo>
                  <a:pt x="22918" y="329805"/>
                  <a:pt x="41968" y="444634"/>
                  <a:pt x="48847" y="454159"/>
                </a:cubicBezTo>
                <a:cubicBezTo>
                  <a:pt x="55726" y="463684"/>
                  <a:pt x="69484" y="275301"/>
                  <a:pt x="71072" y="311284"/>
                </a:cubicBezTo>
                <a:cubicBezTo>
                  <a:pt x="72659" y="347267"/>
                  <a:pt x="45143" y="590155"/>
                  <a:pt x="58372" y="670059"/>
                </a:cubicBezTo>
                <a:cubicBezTo>
                  <a:pt x="71601" y="749963"/>
                  <a:pt x="153093" y="811346"/>
                  <a:pt x="150447" y="790709"/>
                </a:cubicBezTo>
                <a:cubicBezTo>
                  <a:pt x="147801" y="770072"/>
                  <a:pt x="67368" y="629842"/>
                  <a:pt x="42497" y="546234"/>
                </a:cubicBezTo>
                <a:cubicBezTo>
                  <a:pt x="17626" y="462626"/>
                  <a:pt x="-5657" y="373196"/>
                  <a:pt x="1222" y="289059"/>
                </a:cubicBezTo>
                <a:cubicBezTo>
                  <a:pt x="8101" y="204922"/>
                  <a:pt x="85360" y="5955"/>
                  <a:pt x="90122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9" name="フリーフォーム 868">
            <a:extLst>
              <a:ext uri="{FF2B5EF4-FFF2-40B4-BE49-F238E27FC236}">
                <a16:creationId xmlns:a16="http://schemas.microsoft.com/office/drawing/2014/main" id="{B51A83F6-18D7-1628-88CF-AD688E71AA81}"/>
              </a:ext>
            </a:extLst>
          </p:cNvPr>
          <p:cNvSpPr/>
          <p:nvPr/>
        </p:nvSpPr>
        <p:spPr>
          <a:xfrm>
            <a:off x="5946552" y="3592189"/>
            <a:ext cx="501801" cy="301692"/>
          </a:xfrm>
          <a:custGeom>
            <a:avLst/>
            <a:gdLst>
              <a:gd name="connsiteX0" fmla="*/ 177926 w 501801"/>
              <a:gd name="connsiteY0" fmla="*/ 67 h 301692"/>
              <a:gd name="connsiteX1" fmla="*/ 133476 w 501801"/>
              <a:gd name="connsiteY1" fmla="*/ 133417 h 301692"/>
              <a:gd name="connsiteX2" fmla="*/ 136651 w 501801"/>
              <a:gd name="connsiteY2" fmla="*/ 155642 h 301692"/>
              <a:gd name="connsiteX3" fmla="*/ 104901 w 501801"/>
              <a:gd name="connsiteY3" fmla="*/ 171517 h 301692"/>
              <a:gd name="connsiteX4" fmla="*/ 171576 w 501801"/>
              <a:gd name="connsiteY4" fmla="*/ 181042 h 301692"/>
              <a:gd name="connsiteX5" fmla="*/ 143001 w 501801"/>
              <a:gd name="connsiteY5" fmla="*/ 187392 h 301692"/>
              <a:gd name="connsiteX6" fmla="*/ 349376 w 501801"/>
              <a:gd name="connsiteY6" fmla="*/ 257242 h 301692"/>
              <a:gd name="connsiteX7" fmla="*/ 190626 w 501801"/>
              <a:gd name="connsiteY7" fmla="*/ 231842 h 301692"/>
              <a:gd name="connsiteX8" fmla="*/ 501776 w 501801"/>
              <a:gd name="connsiteY8" fmla="*/ 301692 h 301692"/>
              <a:gd name="connsiteX9" fmla="*/ 171576 w 501801"/>
              <a:gd name="connsiteY9" fmla="*/ 231842 h 301692"/>
              <a:gd name="connsiteX10" fmla="*/ 92201 w 501801"/>
              <a:gd name="connsiteY10" fmla="*/ 250892 h 301692"/>
              <a:gd name="connsiteX11" fmla="*/ 117601 w 501801"/>
              <a:gd name="connsiteY11" fmla="*/ 247717 h 301692"/>
              <a:gd name="connsiteX12" fmla="*/ 126 w 501801"/>
              <a:gd name="connsiteY12" fmla="*/ 257242 h 301692"/>
              <a:gd name="connsiteX13" fmla="*/ 95376 w 501801"/>
              <a:gd name="connsiteY13" fmla="*/ 228667 h 301692"/>
              <a:gd name="connsiteX14" fmla="*/ 120776 w 501801"/>
              <a:gd name="connsiteY14" fmla="*/ 152467 h 301692"/>
              <a:gd name="connsiteX15" fmla="*/ 177926 w 501801"/>
              <a:gd name="connsiteY15" fmla="*/ 67 h 30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801" h="301692">
                <a:moveTo>
                  <a:pt x="177926" y="67"/>
                </a:moveTo>
                <a:cubicBezTo>
                  <a:pt x="180043" y="-3108"/>
                  <a:pt x="140355" y="107488"/>
                  <a:pt x="133476" y="133417"/>
                </a:cubicBezTo>
                <a:cubicBezTo>
                  <a:pt x="126597" y="159346"/>
                  <a:pt x="141413" y="149292"/>
                  <a:pt x="136651" y="155642"/>
                </a:cubicBezTo>
                <a:cubicBezTo>
                  <a:pt x="131889" y="161992"/>
                  <a:pt x="99080" y="167284"/>
                  <a:pt x="104901" y="171517"/>
                </a:cubicBezTo>
                <a:cubicBezTo>
                  <a:pt x="110722" y="175750"/>
                  <a:pt x="165226" y="178396"/>
                  <a:pt x="171576" y="181042"/>
                </a:cubicBezTo>
                <a:cubicBezTo>
                  <a:pt x="177926" y="183688"/>
                  <a:pt x="113368" y="174692"/>
                  <a:pt x="143001" y="187392"/>
                </a:cubicBezTo>
                <a:cubicBezTo>
                  <a:pt x="172634" y="200092"/>
                  <a:pt x="341439" y="249834"/>
                  <a:pt x="349376" y="257242"/>
                </a:cubicBezTo>
                <a:cubicBezTo>
                  <a:pt x="357314" y="264650"/>
                  <a:pt x="165226" y="224434"/>
                  <a:pt x="190626" y="231842"/>
                </a:cubicBezTo>
                <a:cubicBezTo>
                  <a:pt x="216026" y="239250"/>
                  <a:pt x="504951" y="301692"/>
                  <a:pt x="501776" y="301692"/>
                </a:cubicBezTo>
                <a:cubicBezTo>
                  <a:pt x="498601" y="301692"/>
                  <a:pt x="239839" y="240309"/>
                  <a:pt x="171576" y="231842"/>
                </a:cubicBezTo>
                <a:cubicBezTo>
                  <a:pt x="103313" y="223375"/>
                  <a:pt x="101197" y="248246"/>
                  <a:pt x="92201" y="250892"/>
                </a:cubicBezTo>
                <a:cubicBezTo>
                  <a:pt x="83205" y="253538"/>
                  <a:pt x="132947" y="246659"/>
                  <a:pt x="117601" y="247717"/>
                </a:cubicBezTo>
                <a:cubicBezTo>
                  <a:pt x="102255" y="248775"/>
                  <a:pt x="3830" y="260417"/>
                  <a:pt x="126" y="257242"/>
                </a:cubicBezTo>
                <a:cubicBezTo>
                  <a:pt x="-3578" y="254067"/>
                  <a:pt x="75268" y="246129"/>
                  <a:pt x="95376" y="228667"/>
                </a:cubicBezTo>
                <a:cubicBezTo>
                  <a:pt x="115484" y="211205"/>
                  <a:pt x="104901" y="186863"/>
                  <a:pt x="120776" y="152467"/>
                </a:cubicBezTo>
                <a:cubicBezTo>
                  <a:pt x="136651" y="118071"/>
                  <a:pt x="175809" y="3242"/>
                  <a:pt x="177926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0" name="フリーフォーム 869">
            <a:extLst>
              <a:ext uri="{FF2B5EF4-FFF2-40B4-BE49-F238E27FC236}">
                <a16:creationId xmlns:a16="http://schemas.microsoft.com/office/drawing/2014/main" id="{0E9D0F56-1BAB-81FE-6F71-916D62578EAC}"/>
              </a:ext>
            </a:extLst>
          </p:cNvPr>
          <p:cNvSpPr/>
          <p:nvPr/>
        </p:nvSpPr>
        <p:spPr>
          <a:xfrm>
            <a:off x="5996501" y="4565958"/>
            <a:ext cx="396966" cy="130053"/>
          </a:xfrm>
          <a:custGeom>
            <a:avLst/>
            <a:gdLst>
              <a:gd name="connsiteX0" fmla="*/ 70827 w 396966"/>
              <a:gd name="connsiteY0" fmla="*/ 1023 h 130053"/>
              <a:gd name="connsiteX1" fmla="*/ 324827 w 396966"/>
              <a:gd name="connsiteY1" fmla="*/ 42298 h 130053"/>
              <a:gd name="connsiteX2" fmla="*/ 172427 w 396966"/>
              <a:gd name="connsiteY2" fmla="*/ 67698 h 130053"/>
              <a:gd name="connsiteX3" fmla="*/ 394677 w 396966"/>
              <a:gd name="connsiteY3" fmla="*/ 42298 h 130053"/>
              <a:gd name="connsiteX4" fmla="*/ 4152 w 396966"/>
              <a:gd name="connsiteY4" fmla="*/ 128023 h 130053"/>
              <a:gd name="connsiteX5" fmla="*/ 185127 w 396966"/>
              <a:gd name="connsiteY5" fmla="*/ 96273 h 130053"/>
              <a:gd name="connsiteX6" fmla="*/ 121627 w 396966"/>
              <a:gd name="connsiteY6" fmla="*/ 20073 h 130053"/>
              <a:gd name="connsiteX7" fmla="*/ 70827 w 396966"/>
              <a:gd name="connsiteY7" fmla="*/ 1023 h 13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6966" h="130053">
                <a:moveTo>
                  <a:pt x="70827" y="1023"/>
                </a:moveTo>
                <a:cubicBezTo>
                  <a:pt x="104694" y="4727"/>
                  <a:pt x="307894" y="31186"/>
                  <a:pt x="324827" y="42298"/>
                </a:cubicBezTo>
                <a:cubicBezTo>
                  <a:pt x="341760" y="53410"/>
                  <a:pt x="160785" y="67698"/>
                  <a:pt x="172427" y="67698"/>
                </a:cubicBezTo>
                <a:cubicBezTo>
                  <a:pt x="184069" y="67698"/>
                  <a:pt x="422723" y="32244"/>
                  <a:pt x="394677" y="42298"/>
                </a:cubicBezTo>
                <a:cubicBezTo>
                  <a:pt x="366631" y="52352"/>
                  <a:pt x="39077" y="119027"/>
                  <a:pt x="4152" y="128023"/>
                </a:cubicBezTo>
                <a:cubicBezTo>
                  <a:pt x="-30773" y="137019"/>
                  <a:pt x="165548" y="114265"/>
                  <a:pt x="185127" y="96273"/>
                </a:cubicBezTo>
                <a:cubicBezTo>
                  <a:pt x="204706" y="78281"/>
                  <a:pt x="136973" y="36477"/>
                  <a:pt x="121627" y="20073"/>
                </a:cubicBezTo>
                <a:cubicBezTo>
                  <a:pt x="106281" y="3669"/>
                  <a:pt x="36960" y="-2681"/>
                  <a:pt x="70827" y="1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1" name="フリーフォーム 870">
            <a:extLst>
              <a:ext uri="{FF2B5EF4-FFF2-40B4-BE49-F238E27FC236}">
                <a16:creationId xmlns:a16="http://schemas.microsoft.com/office/drawing/2014/main" id="{48670E42-8BA0-74B0-22CF-547BE5FF2B5F}"/>
              </a:ext>
            </a:extLst>
          </p:cNvPr>
          <p:cNvSpPr/>
          <p:nvPr/>
        </p:nvSpPr>
        <p:spPr>
          <a:xfrm>
            <a:off x="5939002" y="4719264"/>
            <a:ext cx="379488" cy="317692"/>
          </a:xfrm>
          <a:custGeom>
            <a:avLst/>
            <a:gdLst>
              <a:gd name="connsiteX0" fmla="*/ 283901 w 379488"/>
              <a:gd name="connsiteY0" fmla="*/ 117 h 317692"/>
              <a:gd name="connsiteX1" fmla="*/ 356926 w 379488"/>
              <a:gd name="connsiteY1" fmla="*/ 104892 h 317692"/>
              <a:gd name="connsiteX2" fmla="*/ 185476 w 379488"/>
              <a:gd name="connsiteY2" fmla="*/ 142992 h 317692"/>
              <a:gd name="connsiteX3" fmla="*/ 233101 w 379488"/>
              <a:gd name="connsiteY3" fmla="*/ 276342 h 317692"/>
              <a:gd name="connsiteX4" fmla="*/ 245801 w 379488"/>
              <a:gd name="connsiteY4" fmla="*/ 298567 h 317692"/>
              <a:gd name="connsiteX5" fmla="*/ 1326 w 379488"/>
              <a:gd name="connsiteY5" fmla="*/ 273167 h 317692"/>
              <a:gd name="connsiteX6" fmla="*/ 369626 w 379488"/>
              <a:gd name="connsiteY6" fmla="*/ 317617 h 317692"/>
              <a:gd name="connsiteX7" fmla="*/ 258501 w 379488"/>
              <a:gd name="connsiteY7" fmla="*/ 282692 h 317692"/>
              <a:gd name="connsiteX8" fmla="*/ 93401 w 379488"/>
              <a:gd name="connsiteY8" fmla="*/ 241417 h 317692"/>
              <a:gd name="connsiteX9" fmla="*/ 233101 w 379488"/>
              <a:gd name="connsiteY9" fmla="*/ 174742 h 317692"/>
              <a:gd name="connsiteX10" fmla="*/ 334701 w 379488"/>
              <a:gd name="connsiteY10" fmla="*/ 155692 h 317692"/>
              <a:gd name="connsiteX11" fmla="*/ 347401 w 379488"/>
              <a:gd name="connsiteY11" fmla="*/ 127117 h 317692"/>
              <a:gd name="connsiteX12" fmla="*/ 283901 w 379488"/>
              <a:gd name="connsiteY12" fmla="*/ 117 h 31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9488" h="317692">
                <a:moveTo>
                  <a:pt x="283901" y="117"/>
                </a:moveTo>
                <a:cubicBezTo>
                  <a:pt x="285488" y="-3587"/>
                  <a:pt x="373330" y="81080"/>
                  <a:pt x="356926" y="104892"/>
                </a:cubicBezTo>
                <a:cubicBezTo>
                  <a:pt x="340522" y="128704"/>
                  <a:pt x="206113" y="114417"/>
                  <a:pt x="185476" y="142992"/>
                </a:cubicBezTo>
                <a:cubicBezTo>
                  <a:pt x="164839" y="171567"/>
                  <a:pt x="223047" y="250413"/>
                  <a:pt x="233101" y="276342"/>
                </a:cubicBezTo>
                <a:cubicBezTo>
                  <a:pt x="243155" y="302271"/>
                  <a:pt x="284430" y="299096"/>
                  <a:pt x="245801" y="298567"/>
                </a:cubicBezTo>
                <a:cubicBezTo>
                  <a:pt x="207172" y="298038"/>
                  <a:pt x="-19312" y="269992"/>
                  <a:pt x="1326" y="273167"/>
                </a:cubicBezTo>
                <a:cubicBezTo>
                  <a:pt x="21963" y="276342"/>
                  <a:pt x="326764" y="316030"/>
                  <a:pt x="369626" y="317617"/>
                </a:cubicBezTo>
                <a:cubicBezTo>
                  <a:pt x="412488" y="319204"/>
                  <a:pt x="304538" y="295392"/>
                  <a:pt x="258501" y="282692"/>
                </a:cubicBezTo>
                <a:cubicBezTo>
                  <a:pt x="212464" y="269992"/>
                  <a:pt x="97634" y="259409"/>
                  <a:pt x="93401" y="241417"/>
                </a:cubicBezTo>
                <a:cubicBezTo>
                  <a:pt x="89168" y="223425"/>
                  <a:pt x="192884" y="189029"/>
                  <a:pt x="233101" y="174742"/>
                </a:cubicBezTo>
                <a:cubicBezTo>
                  <a:pt x="273318" y="160455"/>
                  <a:pt x="315651" y="163629"/>
                  <a:pt x="334701" y="155692"/>
                </a:cubicBezTo>
                <a:cubicBezTo>
                  <a:pt x="353751" y="147755"/>
                  <a:pt x="352163" y="146696"/>
                  <a:pt x="347401" y="127117"/>
                </a:cubicBezTo>
                <a:cubicBezTo>
                  <a:pt x="342639" y="107538"/>
                  <a:pt x="282314" y="3821"/>
                  <a:pt x="283901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2" name="フリーフォーム 871">
            <a:extLst>
              <a:ext uri="{FF2B5EF4-FFF2-40B4-BE49-F238E27FC236}">
                <a16:creationId xmlns:a16="http://schemas.microsoft.com/office/drawing/2014/main" id="{57F3935A-E2C4-EF2C-32D1-8B2911DEC500}"/>
              </a:ext>
            </a:extLst>
          </p:cNvPr>
          <p:cNvSpPr/>
          <p:nvPr/>
        </p:nvSpPr>
        <p:spPr>
          <a:xfrm>
            <a:off x="6681994" y="5395522"/>
            <a:ext cx="128423" cy="592354"/>
          </a:xfrm>
          <a:custGeom>
            <a:avLst/>
            <a:gdLst>
              <a:gd name="connsiteX0" fmla="*/ 128284 w 128423"/>
              <a:gd name="connsiteY0" fmla="*/ 134 h 592354"/>
              <a:gd name="connsiteX1" fmla="*/ 29859 w 128423"/>
              <a:gd name="connsiteY1" fmla="*/ 216034 h 592354"/>
              <a:gd name="connsiteX2" fmla="*/ 71134 w 128423"/>
              <a:gd name="connsiteY2" fmla="*/ 590684 h 592354"/>
              <a:gd name="connsiteX3" fmla="*/ 26684 w 128423"/>
              <a:gd name="connsiteY3" fmla="*/ 349384 h 592354"/>
              <a:gd name="connsiteX4" fmla="*/ 4459 w 128423"/>
              <a:gd name="connsiteY4" fmla="*/ 244609 h 592354"/>
              <a:gd name="connsiteX5" fmla="*/ 128284 w 128423"/>
              <a:gd name="connsiteY5" fmla="*/ 134 h 59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423" h="592354">
                <a:moveTo>
                  <a:pt x="128284" y="134"/>
                </a:moveTo>
                <a:cubicBezTo>
                  <a:pt x="132517" y="-4628"/>
                  <a:pt x="39384" y="117609"/>
                  <a:pt x="29859" y="216034"/>
                </a:cubicBezTo>
                <a:cubicBezTo>
                  <a:pt x="20334" y="314459"/>
                  <a:pt x="71663" y="568459"/>
                  <a:pt x="71134" y="590684"/>
                </a:cubicBezTo>
                <a:cubicBezTo>
                  <a:pt x="70605" y="612909"/>
                  <a:pt x="37797" y="407063"/>
                  <a:pt x="26684" y="349384"/>
                </a:cubicBezTo>
                <a:cubicBezTo>
                  <a:pt x="15571" y="291705"/>
                  <a:pt x="-10358" y="296996"/>
                  <a:pt x="4459" y="244609"/>
                </a:cubicBezTo>
                <a:cubicBezTo>
                  <a:pt x="19276" y="192222"/>
                  <a:pt x="124051" y="4896"/>
                  <a:pt x="128284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3" name="フリーフォーム 872">
            <a:extLst>
              <a:ext uri="{FF2B5EF4-FFF2-40B4-BE49-F238E27FC236}">
                <a16:creationId xmlns:a16="http://schemas.microsoft.com/office/drawing/2014/main" id="{1BEC0685-3047-EA89-48C3-3931FF203C24}"/>
              </a:ext>
            </a:extLst>
          </p:cNvPr>
          <p:cNvSpPr/>
          <p:nvPr/>
        </p:nvSpPr>
        <p:spPr>
          <a:xfrm>
            <a:off x="5898374" y="5623776"/>
            <a:ext cx="770024" cy="102845"/>
          </a:xfrm>
          <a:custGeom>
            <a:avLst/>
            <a:gdLst>
              <a:gd name="connsiteX0" fmla="*/ 679 w 770024"/>
              <a:gd name="connsiteY0" fmla="*/ 10005 h 102845"/>
              <a:gd name="connsiteX1" fmla="*/ 381679 w 770024"/>
              <a:gd name="connsiteY1" fmla="*/ 19530 h 102845"/>
              <a:gd name="connsiteX2" fmla="*/ 241979 w 770024"/>
              <a:gd name="connsiteY2" fmla="*/ 25880 h 102845"/>
              <a:gd name="connsiteX3" fmla="*/ 629329 w 770024"/>
              <a:gd name="connsiteY3" fmla="*/ 44930 h 102845"/>
              <a:gd name="connsiteX4" fmla="*/ 607104 w 770024"/>
              <a:gd name="connsiteY4" fmla="*/ 48105 h 102845"/>
              <a:gd name="connsiteX5" fmla="*/ 683304 w 770024"/>
              <a:gd name="connsiteY5" fmla="*/ 83030 h 102845"/>
              <a:gd name="connsiteX6" fmla="*/ 769029 w 770024"/>
              <a:gd name="connsiteY6" fmla="*/ 102080 h 102845"/>
              <a:gd name="connsiteX7" fmla="*/ 622979 w 770024"/>
              <a:gd name="connsiteY7" fmla="*/ 57630 h 102845"/>
              <a:gd name="connsiteX8" fmla="*/ 384854 w 770024"/>
              <a:gd name="connsiteY8" fmla="*/ 35405 h 102845"/>
              <a:gd name="connsiteX9" fmla="*/ 480104 w 770024"/>
              <a:gd name="connsiteY9" fmla="*/ 29055 h 102845"/>
              <a:gd name="connsiteX10" fmla="*/ 292779 w 770024"/>
              <a:gd name="connsiteY10" fmla="*/ 480 h 102845"/>
              <a:gd name="connsiteX11" fmla="*/ 679 w 770024"/>
              <a:gd name="connsiteY11" fmla="*/ 10005 h 10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0024" h="102845">
                <a:moveTo>
                  <a:pt x="679" y="10005"/>
                </a:moveTo>
                <a:cubicBezTo>
                  <a:pt x="15496" y="13180"/>
                  <a:pt x="341462" y="16884"/>
                  <a:pt x="381679" y="19530"/>
                </a:cubicBezTo>
                <a:cubicBezTo>
                  <a:pt x="421896" y="22176"/>
                  <a:pt x="200704" y="21647"/>
                  <a:pt x="241979" y="25880"/>
                </a:cubicBezTo>
                <a:cubicBezTo>
                  <a:pt x="283254" y="30113"/>
                  <a:pt x="568475" y="41226"/>
                  <a:pt x="629329" y="44930"/>
                </a:cubicBezTo>
                <a:cubicBezTo>
                  <a:pt x="690183" y="48634"/>
                  <a:pt x="598108" y="41755"/>
                  <a:pt x="607104" y="48105"/>
                </a:cubicBezTo>
                <a:cubicBezTo>
                  <a:pt x="616100" y="54455"/>
                  <a:pt x="656317" y="74034"/>
                  <a:pt x="683304" y="83030"/>
                </a:cubicBezTo>
                <a:cubicBezTo>
                  <a:pt x="710291" y="92026"/>
                  <a:pt x="779083" y="106313"/>
                  <a:pt x="769029" y="102080"/>
                </a:cubicBezTo>
                <a:cubicBezTo>
                  <a:pt x="758975" y="97847"/>
                  <a:pt x="687008" y="68743"/>
                  <a:pt x="622979" y="57630"/>
                </a:cubicBezTo>
                <a:cubicBezTo>
                  <a:pt x="558950" y="46517"/>
                  <a:pt x="408666" y="40167"/>
                  <a:pt x="384854" y="35405"/>
                </a:cubicBezTo>
                <a:cubicBezTo>
                  <a:pt x="361042" y="30643"/>
                  <a:pt x="495450" y="34876"/>
                  <a:pt x="480104" y="29055"/>
                </a:cubicBezTo>
                <a:cubicBezTo>
                  <a:pt x="464758" y="23234"/>
                  <a:pt x="367921" y="3126"/>
                  <a:pt x="292779" y="480"/>
                </a:cubicBezTo>
                <a:cubicBezTo>
                  <a:pt x="217637" y="-2166"/>
                  <a:pt x="-14138" y="6830"/>
                  <a:pt x="679" y="100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4" name="フリーフォーム 873">
            <a:extLst>
              <a:ext uri="{FF2B5EF4-FFF2-40B4-BE49-F238E27FC236}">
                <a16:creationId xmlns:a16="http://schemas.microsoft.com/office/drawing/2014/main" id="{C0B1237E-FE15-3AC4-315C-71B2E129A37F}"/>
              </a:ext>
            </a:extLst>
          </p:cNvPr>
          <p:cNvSpPr/>
          <p:nvPr/>
        </p:nvSpPr>
        <p:spPr>
          <a:xfrm>
            <a:off x="7210771" y="5198245"/>
            <a:ext cx="104339" cy="650048"/>
          </a:xfrm>
          <a:custGeom>
            <a:avLst/>
            <a:gdLst>
              <a:gd name="connsiteX0" fmla="*/ 104332 w 104339"/>
              <a:gd name="connsiteY0" fmla="*/ 561 h 650048"/>
              <a:gd name="connsiteX1" fmla="*/ 69407 w 104339"/>
              <a:gd name="connsiteY1" fmla="*/ 299011 h 650048"/>
              <a:gd name="connsiteX2" fmla="*/ 63057 w 104339"/>
              <a:gd name="connsiteY2" fmla="*/ 318061 h 650048"/>
              <a:gd name="connsiteX3" fmla="*/ 18607 w 104339"/>
              <a:gd name="connsiteY3" fmla="*/ 559361 h 650048"/>
              <a:gd name="connsiteX4" fmla="*/ 12257 w 104339"/>
              <a:gd name="connsiteY4" fmla="*/ 540311 h 650048"/>
              <a:gd name="connsiteX5" fmla="*/ 2732 w 104339"/>
              <a:gd name="connsiteY5" fmla="*/ 638736 h 650048"/>
              <a:gd name="connsiteX6" fmla="*/ 66232 w 104339"/>
              <a:gd name="connsiteY6" fmla="*/ 235511 h 650048"/>
              <a:gd name="connsiteX7" fmla="*/ 104332 w 104339"/>
              <a:gd name="connsiteY7" fmla="*/ 561 h 65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339" h="650048">
                <a:moveTo>
                  <a:pt x="104332" y="561"/>
                </a:moveTo>
                <a:cubicBezTo>
                  <a:pt x="104861" y="11144"/>
                  <a:pt x="76286" y="246095"/>
                  <a:pt x="69407" y="299011"/>
                </a:cubicBezTo>
                <a:cubicBezTo>
                  <a:pt x="62528" y="351927"/>
                  <a:pt x="71524" y="274669"/>
                  <a:pt x="63057" y="318061"/>
                </a:cubicBezTo>
                <a:cubicBezTo>
                  <a:pt x="54590" y="361453"/>
                  <a:pt x="27074" y="522319"/>
                  <a:pt x="18607" y="559361"/>
                </a:cubicBezTo>
                <a:cubicBezTo>
                  <a:pt x="10140" y="596403"/>
                  <a:pt x="14903" y="527082"/>
                  <a:pt x="12257" y="540311"/>
                </a:cubicBezTo>
                <a:cubicBezTo>
                  <a:pt x="9611" y="553540"/>
                  <a:pt x="-6264" y="689536"/>
                  <a:pt x="2732" y="638736"/>
                </a:cubicBezTo>
                <a:cubicBezTo>
                  <a:pt x="11728" y="587936"/>
                  <a:pt x="53532" y="339757"/>
                  <a:pt x="66232" y="235511"/>
                </a:cubicBezTo>
                <a:cubicBezTo>
                  <a:pt x="78932" y="131265"/>
                  <a:pt x="103803" y="-10022"/>
                  <a:pt x="104332" y="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5" name="フリーフォーム 874">
            <a:extLst>
              <a:ext uri="{FF2B5EF4-FFF2-40B4-BE49-F238E27FC236}">
                <a16:creationId xmlns:a16="http://schemas.microsoft.com/office/drawing/2014/main" id="{9942870F-CC9A-F1EB-BE94-70CA308758B8}"/>
              </a:ext>
            </a:extLst>
          </p:cNvPr>
          <p:cNvSpPr/>
          <p:nvPr/>
        </p:nvSpPr>
        <p:spPr>
          <a:xfrm>
            <a:off x="7203953" y="5233731"/>
            <a:ext cx="81987" cy="563374"/>
          </a:xfrm>
          <a:custGeom>
            <a:avLst/>
            <a:gdLst>
              <a:gd name="connsiteX0" fmla="*/ 79400 w 81987"/>
              <a:gd name="connsiteY0" fmla="*/ 0 h 563374"/>
              <a:gd name="connsiteX1" fmla="*/ 79400 w 81987"/>
              <a:gd name="connsiteY1" fmla="*/ 130175 h 563374"/>
              <a:gd name="connsiteX2" fmla="*/ 79400 w 81987"/>
              <a:gd name="connsiteY2" fmla="*/ 127000 h 563374"/>
              <a:gd name="connsiteX3" fmla="*/ 44475 w 81987"/>
              <a:gd name="connsiteY3" fmla="*/ 285750 h 563374"/>
              <a:gd name="connsiteX4" fmla="*/ 25 w 81987"/>
              <a:gd name="connsiteY4" fmla="*/ 561975 h 563374"/>
              <a:gd name="connsiteX5" fmla="*/ 50825 w 81987"/>
              <a:gd name="connsiteY5" fmla="*/ 158750 h 563374"/>
              <a:gd name="connsiteX6" fmla="*/ 50825 w 81987"/>
              <a:gd name="connsiteY6" fmla="*/ 158750 h 563374"/>
              <a:gd name="connsiteX7" fmla="*/ 79400 w 81987"/>
              <a:gd name="connsiteY7" fmla="*/ 0 h 563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87" h="563374">
                <a:moveTo>
                  <a:pt x="79400" y="0"/>
                </a:moveTo>
                <a:lnTo>
                  <a:pt x="79400" y="130175"/>
                </a:lnTo>
                <a:cubicBezTo>
                  <a:pt x="79400" y="151342"/>
                  <a:pt x="85221" y="101071"/>
                  <a:pt x="79400" y="127000"/>
                </a:cubicBezTo>
                <a:cubicBezTo>
                  <a:pt x="73579" y="152929"/>
                  <a:pt x="57704" y="213254"/>
                  <a:pt x="44475" y="285750"/>
                </a:cubicBezTo>
                <a:cubicBezTo>
                  <a:pt x="31246" y="358246"/>
                  <a:pt x="-1033" y="583142"/>
                  <a:pt x="25" y="561975"/>
                </a:cubicBezTo>
                <a:cubicBezTo>
                  <a:pt x="1083" y="540808"/>
                  <a:pt x="50825" y="158750"/>
                  <a:pt x="50825" y="158750"/>
                </a:cubicBezTo>
                <a:lnTo>
                  <a:pt x="50825" y="158750"/>
                </a:lnTo>
                <a:lnTo>
                  <a:pt x="794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6" name="フリーフォーム 875">
            <a:extLst>
              <a:ext uri="{FF2B5EF4-FFF2-40B4-BE49-F238E27FC236}">
                <a16:creationId xmlns:a16="http://schemas.microsoft.com/office/drawing/2014/main" id="{F245BF05-7AA3-1A99-DF33-C103E4ED2B85}"/>
              </a:ext>
            </a:extLst>
          </p:cNvPr>
          <p:cNvSpPr/>
          <p:nvPr/>
        </p:nvSpPr>
        <p:spPr>
          <a:xfrm>
            <a:off x="6800650" y="5373275"/>
            <a:ext cx="124072" cy="498646"/>
          </a:xfrm>
          <a:custGeom>
            <a:avLst/>
            <a:gdLst>
              <a:gd name="connsiteX0" fmla="*/ 117578 w 124072"/>
              <a:gd name="connsiteY0" fmla="*/ 156 h 498646"/>
              <a:gd name="connsiteX1" fmla="*/ 50903 w 124072"/>
              <a:gd name="connsiteY1" fmla="*/ 225581 h 498646"/>
              <a:gd name="connsiteX2" fmla="*/ 92178 w 124072"/>
              <a:gd name="connsiteY2" fmla="*/ 333531 h 498646"/>
              <a:gd name="connsiteX3" fmla="*/ 123928 w 124072"/>
              <a:gd name="connsiteY3" fmla="*/ 498631 h 498646"/>
              <a:gd name="connsiteX4" fmla="*/ 79478 w 124072"/>
              <a:gd name="connsiteY4" fmla="*/ 324006 h 498646"/>
              <a:gd name="connsiteX5" fmla="*/ 103 w 124072"/>
              <a:gd name="connsiteY5" fmla="*/ 247806 h 498646"/>
              <a:gd name="connsiteX6" fmla="*/ 63603 w 124072"/>
              <a:gd name="connsiteY6" fmla="*/ 190656 h 498646"/>
              <a:gd name="connsiteX7" fmla="*/ 117578 w 124072"/>
              <a:gd name="connsiteY7" fmla="*/ 156 h 49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072" h="498646">
                <a:moveTo>
                  <a:pt x="117578" y="156"/>
                </a:moveTo>
                <a:cubicBezTo>
                  <a:pt x="115461" y="5977"/>
                  <a:pt x="55136" y="170018"/>
                  <a:pt x="50903" y="225581"/>
                </a:cubicBezTo>
                <a:cubicBezTo>
                  <a:pt x="46670" y="281144"/>
                  <a:pt x="80007" y="288023"/>
                  <a:pt x="92178" y="333531"/>
                </a:cubicBezTo>
                <a:cubicBezTo>
                  <a:pt x="104349" y="379039"/>
                  <a:pt x="126045" y="500219"/>
                  <a:pt x="123928" y="498631"/>
                </a:cubicBezTo>
                <a:cubicBezTo>
                  <a:pt x="121811" y="497043"/>
                  <a:pt x="100115" y="365810"/>
                  <a:pt x="79478" y="324006"/>
                </a:cubicBezTo>
                <a:cubicBezTo>
                  <a:pt x="58840" y="282202"/>
                  <a:pt x="2749" y="270031"/>
                  <a:pt x="103" y="247806"/>
                </a:cubicBezTo>
                <a:cubicBezTo>
                  <a:pt x="-2543" y="225581"/>
                  <a:pt x="46141" y="228227"/>
                  <a:pt x="63603" y="190656"/>
                </a:cubicBezTo>
                <a:cubicBezTo>
                  <a:pt x="81065" y="153085"/>
                  <a:pt x="119695" y="-5665"/>
                  <a:pt x="117578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7" name="フリーフォーム 876">
            <a:extLst>
              <a:ext uri="{FF2B5EF4-FFF2-40B4-BE49-F238E27FC236}">
                <a16:creationId xmlns:a16="http://schemas.microsoft.com/office/drawing/2014/main" id="{FF5B08D5-B419-D9C5-6076-D33C22D58F26}"/>
              </a:ext>
            </a:extLst>
          </p:cNvPr>
          <p:cNvSpPr/>
          <p:nvPr/>
        </p:nvSpPr>
        <p:spPr>
          <a:xfrm>
            <a:off x="5881877" y="5396920"/>
            <a:ext cx="782527" cy="232307"/>
          </a:xfrm>
          <a:custGeom>
            <a:avLst/>
            <a:gdLst>
              <a:gd name="connsiteX0" fmla="*/ 1301 w 782527"/>
              <a:gd name="connsiteY0" fmla="*/ 103511 h 232307"/>
              <a:gd name="connsiteX1" fmla="*/ 769651 w 782527"/>
              <a:gd name="connsiteY1" fmla="*/ 1911 h 232307"/>
              <a:gd name="connsiteX2" fmla="*/ 496601 w 782527"/>
              <a:gd name="connsiteY2" fmla="*/ 36836 h 232307"/>
              <a:gd name="connsiteX3" fmla="*/ 680751 w 782527"/>
              <a:gd name="connsiteY3" fmla="*/ 33661 h 232307"/>
              <a:gd name="connsiteX4" fmla="*/ 410876 w 782527"/>
              <a:gd name="connsiteY4" fmla="*/ 106686 h 232307"/>
              <a:gd name="connsiteX5" fmla="*/ 528351 w 782527"/>
              <a:gd name="connsiteY5" fmla="*/ 230511 h 232307"/>
              <a:gd name="connsiteX6" fmla="*/ 468026 w 782527"/>
              <a:gd name="connsiteY6" fmla="*/ 182886 h 232307"/>
              <a:gd name="connsiteX7" fmla="*/ 118776 w 782527"/>
              <a:gd name="connsiteY7" fmla="*/ 220986 h 232307"/>
              <a:gd name="connsiteX8" fmla="*/ 391826 w 782527"/>
              <a:gd name="connsiteY8" fmla="*/ 182886 h 232307"/>
              <a:gd name="connsiteX9" fmla="*/ 414051 w 782527"/>
              <a:gd name="connsiteY9" fmla="*/ 122561 h 232307"/>
              <a:gd name="connsiteX10" fmla="*/ 582326 w 782527"/>
              <a:gd name="connsiteY10" fmla="*/ 46361 h 232307"/>
              <a:gd name="connsiteX11" fmla="*/ 1301 w 782527"/>
              <a:gd name="connsiteY11" fmla="*/ 103511 h 23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2527" h="232307">
                <a:moveTo>
                  <a:pt x="1301" y="103511"/>
                </a:moveTo>
                <a:cubicBezTo>
                  <a:pt x="32522" y="96103"/>
                  <a:pt x="769651" y="1911"/>
                  <a:pt x="769651" y="1911"/>
                </a:cubicBezTo>
                <a:cubicBezTo>
                  <a:pt x="852201" y="-9201"/>
                  <a:pt x="511418" y="31544"/>
                  <a:pt x="496601" y="36836"/>
                </a:cubicBezTo>
                <a:cubicBezTo>
                  <a:pt x="481784" y="42128"/>
                  <a:pt x="695038" y="22019"/>
                  <a:pt x="680751" y="33661"/>
                </a:cubicBezTo>
                <a:cubicBezTo>
                  <a:pt x="666464" y="45303"/>
                  <a:pt x="436276" y="73878"/>
                  <a:pt x="410876" y="106686"/>
                </a:cubicBezTo>
                <a:cubicBezTo>
                  <a:pt x="385476" y="139494"/>
                  <a:pt x="518826" y="217811"/>
                  <a:pt x="528351" y="230511"/>
                </a:cubicBezTo>
                <a:cubicBezTo>
                  <a:pt x="537876" y="243211"/>
                  <a:pt x="536288" y="184473"/>
                  <a:pt x="468026" y="182886"/>
                </a:cubicBezTo>
                <a:cubicBezTo>
                  <a:pt x="399764" y="181299"/>
                  <a:pt x="131476" y="220986"/>
                  <a:pt x="118776" y="220986"/>
                </a:cubicBezTo>
                <a:cubicBezTo>
                  <a:pt x="106076" y="220986"/>
                  <a:pt x="342614" y="199290"/>
                  <a:pt x="391826" y="182886"/>
                </a:cubicBezTo>
                <a:cubicBezTo>
                  <a:pt x="441039" y="166482"/>
                  <a:pt x="382301" y="145315"/>
                  <a:pt x="414051" y="122561"/>
                </a:cubicBezTo>
                <a:cubicBezTo>
                  <a:pt x="445801" y="99807"/>
                  <a:pt x="654293" y="46890"/>
                  <a:pt x="582326" y="46361"/>
                </a:cubicBezTo>
                <a:cubicBezTo>
                  <a:pt x="510359" y="45832"/>
                  <a:pt x="-29920" y="110919"/>
                  <a:pt x="1301" y="103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8" name="フリーフォーム 877">
            <a:extLst>
              <a:ext uri="{FF2B5EF4-FFF2-40B4-BE49-F238E27FC236}">
                <a16:creationId xmlns:a16="http://schemas.microsoft.com/office/drawing/2014/main" id="{228F1DAC-194B-9056-8C15-E49E99F0EC18}"/>
              </a:ext>
            </a:extLst>
          </p:cNvPr>
          <p:cNvSpPr/>
          <p:nvPr/>
        </p:nvSpPr>
        <p:spPr>
          <a:xfrm>
            <a:off x="6870590" y="5271831"/>
            <a:ext cx="381181" cy="333855"/>
          </a:xfrm>
          <a:custGeom>
            <a:avLst/>
            <a:gdLst>
              <a:gd name="connsiteX0" fmla="*/ 13 w 381181"/>
              <a:gd name="connsiteY0" fmla="*/ 22225 h 333855"/>
              <a:gd name="connsiteX1" fmla="*/ 304813 w 381181"/>
              <a:gd name="connsiteY1" fmla="*/ 0 h 333855"/>
              <a:gd name="connsiteX2" fmla="*/ 276238 w 381181"/>
              <a:gd name="connsiteY2" fmla="*/ 22225 h 333855"/>
              <a:gd name="connsiteX3" fmla="*/ 381013 w 381181"/>
              <a:gd name="connsiteY3" fmla="*/ 130175 h 333855"/>
              <a:gd name="connsiteX4" fmla="*/ 301638 w 381181"/>
              <a:gd name="connsiteY4" fmla="*/ 158750 h 333855"/>
              <a:gd name="connsiteX5" fmla="*/ 339738 w 381181"/>
              <a:gd name="connsiteY5" fmla="*/ 333375 h 333855"/>
              <a:gd name="connsiteX6" fmla="*/ 323863 w 381181"/>
              <a:gd name="connsiteY6" fmla="*/ 98425 h 333855"/>
              <a:gd name="connsiteX7" fmla="*/ 292113 w 381181"/>
              <a:gd name="connsiteY7" fmla="*/ 44450 h 333855"/>
              <a:gd name="connsiteX8" fmla="*/ 13 w 381181"/>
              <a:gd name="connsiteY8" fmla="*/ 22225 h 333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181" h="333855">
                <a:moveTo>
                  <a:pt x="13" y="22225"/>
                </a:moveTo>
                <a:cubicBezTo>
                  <a:pt x="2130" y="14817"/>
                  <a:pt x="258776" y="0"/>
                  <a:pt x="304813" y="0"/>
                </a:cubicBezTo>
                <a:cubicBezTo>
                  <a:pt x="350850" y="0"/>
                  <a:pt x="263538" y="529"/>
                  <a:pt x="276238" y="22225"/>
                </a:cubicBezTo>
                <a:cubicBezTo>
                  <a:pt x="288938" y="43921"/>
                  <a:pt x="376780" y="107421"/>
                  <a:pt x="381013" y="130175"/>
                </a:cubicBezTo>
                <a:cubicBezTo>
                  <a:pt x="385246" y="152929"/>
                  <a:pt x="308517" y="124883"/>
                  <a:pt x="301638" y="158750"/>
                </a:cubicBezTo>
                <a:cubicBezTo>
                  <a:pt x="294759" y="192617"/>
                  <a:pt x="336034" y="343429"/>
                  <a:pt x="339738" y="333375"/>
                </a:cubicBezTo>
                <a:cubicBezTo>
                  <a:pt x="343442" y="323321"/>
                  <a:pt x="331800" y="146579"/>
                  <a:pt x="323863" y="98425"/>
                </a:cubicBezTo>
                <a:cubicBezTo>
                  <a:pt x="315926" y="50271"/>
                  <a:pt x="346617" y="55033"/>
                  <a:pt x="292113" y="44450"/>
                </a:cubicBezTo>
                <a:cubicBezTo>
                  <a:pt x="237609" y="33867"/>
                  <a:pt x="-2104" y="29633"/>
                  <a:pt x="13" y="22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9" name="フリーフォーム 878">
            <a:extLst>
              <a:ext uri="{FF2B5EF4-FFF2-40B4-BE49-F238E27FC236}">
                <a16:creationId xmlns:a16="http://schemas.microsoft.com/office/drawing/2014/main" id="{0F8B3A96-2EFC-D8FE-93CA-6524D061D88C}"/>
              </a:ext>
            </a:extLst>
          </p:cNvPr>
          <p:cNvSpPr/>
          <p:nvPr/>
        </p:nvSpPr>
        <p:spPr>
          <a:xfrm>
            <a:off x="7332830" y="5702380"/>
            <a:ext cx="168326" cy="434815"/>
          </a:xfrm>
          <a:custGeom>
            <a:avLst/>
            <a:gdLst>
              <a:gd name="connsiteX0" fmla="*/ 1323 w 168326"/>
              <a:gd name="connsiteY0" fmla="*/ 1251 h 434815"/>
              <a:gd name="connsiteX1" fmla="*/ 64823 w 168326"/>
              <a:gd name="connsiteY1" fmla="*/ 188576 h 434815"/>
              <a:gd name="connsiteX2" fmla="*/ 55298 w 168326"/>
              <a:gd name="connsiteY2" fmla="*/ 233026 h 434815"/>
              <a:gd name="connsiteX3" fmla="*/ 166423 w 168326"/>
              <a:gd name="connsiteY3" fmla="*/ 429876 h 434815"/>
              <a:gd name="connsiteX4" fmla="*/ 118798 w 168326"/>
              <a:gd name="connsiteY4" fmla="*/ 353676 h 434815"/>
              <a:gd name="connsiteX5" fmla="*/ 33073 w 168326"/>
              <a:gd name="connsiteY5" fmla="*/ 118726 h 434815"/>
              <a:gd name="connsiteX6" fmla="*/ 1323 w 168326"/>
              <a:gd name="connsiteY6" fmla="*/ 1251 h 43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326" h="434815">
                <a:moveTo>
                  <a:pt x="1323" y="1251"/>
                </a:moveTo>
                <a:cubicBezTo>
                  <a:pt x="6615" y="12893"/>
                  <a:pt x="55827" y="149947"/>
                  <a:pt x="64823" y="188576"/>
                </a:cubicBezTo>
                <a:cubicBezTo>
                  <a:pt x="73819" y="227205"/>
                  <a:pt x="38365" y="192809"/>
                  <a:pt x="55298" y="233026"/>
                </a:cubicBezTo>
                <a:cubicBezTo>
                  <a:pt x="72231" y="273243"/>
                  <a:pt x="155840" y="409768"/>
                  <a:pt x="166423" y="429876"/>
                </a:cubicBezTo>
                <a:cubicBezTo>
                  <a:pt x="177006" y="449984"/>
                  <a:pt x="141023" y="405534"/>
                  <a:pt x="118798" y="353676"/>
                </a:cubicBezTo>
                <a:cubicBezTo>
                  <a:pt x="96573" y="301818"/>
                  <a:pt x="59531" y="175876"/>
                  <a:pt x="33073" y="118726"/>
                </a:cubicBezTo>
                <a:cubicBezTo>
                  <a:pt x="6615" y="61576"/>
                  <a:pt x="-3969" y="-10391"/>
                  <a:pt x="1323" y="1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1" name="フリーフォーム 880">
            <a:extLst>
              <a:ext uri="{FF2B5EF4-FFF2-40B4-BE49-F238E27FC236}">
                <a16:creationId xmlns:a16="http://schemas.microsoft.com/office/drawing/2014/main" id="{F7CF7330-BE4D-DFA5-ED1E-DF90F5F5019F}"/>
              </a:ext>
            </a:extLst>
          </p:cNvPr>
          <p:cNvSpPr/>
          <p:nvPr/>
        </p:nvSpPr>
        <p:spPr>
          <a:xfrm>
            <a:off x="4181773" y="3934568"/>
            <a:ext cx="403427" cy="934482"/>
          </a:xfrm>
          <a:custGeom>
            <a:avLst/>
            <a:gdLst>
              <a:gd name="connsiteX0" fmla="*/ 621 w 403427"/>
              <a:gd name="connsiteY0" fmla="*/ 1350 h 934482"/>
              <a:gd name="connsiteX1" fmla="*/ 317613 w 403427"/>
              <a:gd name="connsiteY1" fmla="*/ 314278 h 934482"/>
              <a:gd name="connsiteX2" fmla="*/ 260717 w 403427"/>
              <a:gd name="connsiteY2" fmla="*/ 456518 h 934482"/>
              <a:gd name="connsiteX3" fmla="*/ 398893 w 403427"/>
              <a:gd name="connsiteY3" fmla="*/ 915750 h 934482"/>
              <a:gd name="connsiteX4" fmla="*/ 370445 w 403427"/>
              <a:gd name="connsiteY4" fmla="*/ 850726 h 934482"/>
              <a:gd name="connsiteX5" fmla="*/ 374509 w 403427"/>
              <a:gd name="connsiteY5" fmla="*/ 899494 h 934482"/>
              <a:gd name="connsiteX6" fmla="*/ 211949 w 403427"/>
              <a:gd name="connsiteY6" fmla="*/ 338662 h 934482"/>
              <a:gd name="connsiteX7" fmla="*/ 276973 w 403427"/>
              <a:gd name="connsiteY7" fmla="*/ 358982 h 934482"/>
              <a:gd name="connsiteX8" fmla="*/ 260717 w 403427"/>
              <a:gd name="connsiteY8" fmla="*/ 322406 h 934482"/>
              <a:gd name="connsiteX9" fmla="*/ 236333 w 403427"/>
              <a:gd name="connsiteY9" fmla="*/ 204550 h 934482"/>
              <a:gd name="connsiteX10" fmla="*/ 621 w 403427"/>
              <a:gd name="connsiteY10" fmla="*/ 1350 h 93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3427" h="934482">
                <a:moveTo>
                  <a:pt x="621" y="1350"/>
                </a:moveTo>
                <a:cubicBezTo>
                  <a:pt x="14168" y="19638"/>
                  <a:pt x="274264" y="238417"/>
                  <a:pt x="317613" y="314278"/>
                </a:cubicBezTo>
                <a:cubicBezTo>
                  <a:pt x="360962" y="390139"/>
                  <a:pt x="247170" y="356273"/>
                  <a:pt x="260717" y="456518"/>
                </a:cubicBezTo>
                <a:cubicBezTo>
                  <a:pt x="274264" y="556763"/>
                  <a:pt x="380605" y="850049"/>
                  <a:pt x="398893" y="915750"/>
                </a:cubicBezTo>
                <a:cubicBezTo>
                  <a:pt x="417181" y="981451"/>
                  <a:pt x="374509" y="853435"/>
                  <a:pt x="370445" y="850726"/>
                </a:cubicBezTo>
                <a:cubicBezTo>
                  <a:pt x="366381" y="848017"/>
                  <a:pt x="400925" y="984838"/>
                  <a:pt x="374509" y="899494"/>
                </a:cubicBezTo>
                <a:cubicBezTo>
                  <a:pt x="348093" y="814150"/>
                  <a:pt x="228205" y="428747"/>
                  <a:pt x="211949" y="338662"/>
                </a:cubicBezTo>
                <a:cubicBezTo>
                  <a:pt x="195693" y="248577"/>
                  <a:pt x="268845" y="361691"/>
                  <a:pt x="276973" y="358982"/>
                </a:cubicBezTo>
                <a:cubicBezTo>
                  <a:pt x="285101" y="356273"/>
                  <a:pt x="267490" y="348145"/>
                  <a:pt x="260717" y="322406"/>
                </a:cubicBezTo>
                <a:cubicBezTo>
                  <a:pt x="253944" y="296667"/>
                  <a:pt x="273586" y="253318"/>
                  <a:pt x="236333" y="204550"/>
                </a:cubicBezTo>
                <a:cubicBezTo>
                  <a:pt x="199080" y="155782"/>
                  <a:pt x="-12926" y="-16938"/>
                  <a:pt x="621" y="1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2" name="フリーフォーム 881">
            <a:extLst>
              <a:ext uri="{FF2B5EF4-FFF2-40B4-BE49-F238E27FC236}">
                <a16:creationId xmlns:a16="http://schemas.microsoft.com/office/drawing/2014/main" id="{4A6E1145-6EDD-6353-2790-7C8923C232AE}"/>
              </a:ext>
            </a:extLst>
          </p:cNvPr>
          <p:cNvSpPr/>
          <p:nvPr/>
        </p:nvSpPr>
        <p:spPr>
          <a:xfrm>
            <a:off x="5621050" y="6032942"/>
            <a:ext cx="837184" cy="85344"/>
          </a:xfrm>
          <a:custGeom>
            <a:avLst/>
            <a:gdLst>
              <a:gd name="connsiteX0" fmla="*/ 0 w 837184"/>
              <a:gd name="connsiteY0" fmla="*/ 85344 h 85344"/>
              <a:gd name="connsiteX1" fmla="*/ 837184 w 837184"/>
              <a:gd name="connsiteY1" fmla="*/ 0 h 85344"/>
              <a:gd name="connsiteX2" fmla="*/ 0 w 837184"/>
              <a:gd name="connsiteY2" fmla="*/ 85344 h 8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7184" h="85344">
                <a:moveTo>
                  <a:pt x="0" y="85344"/>
                </a:moveTo>
                <a:lnTo>
                  <a:pt x="837184" y="0"/>
                </a:lnTo>
                <a:cubicBezTo>
                  <a:pt x="834475" y="4741"/>
                  <a:pt x="0" y="85344"/>
                  <a:pt x="0" y="85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3" name="フリーフォーム 882">
            <a:extLst>
              <a:ext uri="{FF2B5EF4-FFF2-40B4-BE49-F238E27FC236}">
                <a16:creationId xmlns:a16="http://schemas.microsoft.com/office/drawing/2014/main" id="{8AFA636C-DB7B-15A0-C4F7-948B3E27EA5C}"/>
              </a:ext>
            </a:extLst>
          </p:cNvPr>
          <p:cNvSpPr/>
          <p:nvPr/>
        </p:nvSpPr>
        <p:spPr>
          <a:xfrm>
            <a:off x="6884192" y="5802056"/>
            <a:ext cx="340062" cy="74612"/>
          </a:xfrm>
          <a:custGeom>
            <a:avLst/>
            <a:gdLst>
              <a:gd name="connsiteX0" fmla="*/ 8636 w 340062"/>
              <a:gd name="connsiteY0" fmla="*/ 69850 h 74612"/>
              <a:gd name="connsiteX1" fmla="*/ 240411 w 340062"/>
              <a:gd name="connsiteY1" fmla="*/ 31750 h 74612"/>
              <a:gd name="connsiteX2" fmla="*/ 338836 w 340062"/>
              <a:gd name="connsiteY2" fmla="*/ 0 h 74612"/>
              <a:gd name="connsiteX3" fmla="*/ 180086 w 340062"/>
              <a:gd name="connsiteY3" fmla="*/ 31750 h 74612"/>
              <a:gd name="connsiteX4" fmla="*/ 59436 w 340062"/>
              <a:gd name="connsiteY4" fmla="*/ 69850 h 74612"/>
              <a:gd name="connsiteX5" fmla="*/ 8636 w 340062"/>
              <a:gd name="connsiteY5" fmla="*/ 69850 h 7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062" h="74612">
                <a:moveTo>
                  <a:pt x="8636" y="69850"/>
                </a:moveTo>
                <a:cubicBezTo>
                  <a:pt x="38798" y="63500"/>
                  <a:pt x="185378" y="43392"/>
                  <a:pt x="240411" y="31750"/>
                </a:cubicBezTo>
                <a:cubicBezTo>
                  <a:pt x="295444" y="20108"/>
                  <a:pt x="348890" y="0"/>
                  <a:pt x="338836" y="0"/>
                </a:cubicBezTo>
                <a:cubicBezTo>
                  <a:pt x="328782" y="0"/>
                  <a:pt x="226653" y="20108"/>
                  <a:pt x="180086" y="31750"/>
                </a:cubicBezTo>
                <a:cubicBezTo>
                  <a:pt x="133519" y="43392"/>
                  <a:pt x="83778" y="63500"/>
                  <a:pt x="59436" y="69850"/>
                </a:cubicBezTo>
                <a:cubicBezTo>
                  <a:pt x="35094" y="76200"/>
                  <a:pt x="-21526" y="76200"/>
                  <a:pt x="8636" y="69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4" name="フリーフォーム 883">
            <a:extLst>
              <a:ext uri="{FF2B5EF4-FFF2-40B4-BE49-F238E27FC236}">
                <a16:creationId xmlns:a16="http://schemas.microsoft.com/office/drawing/2014/main" id="{B6CF7B04-0E12-4CE4-A601-CDBF8747CEF2}"/>
              </a:ext>
            </a:extLst>
          </p:cNvPr>
          <p:cNvSpPr/>
          <p:nvPr/>
        </p:nvSpPr>
        <p:spPr>
          <a:xfrm>
            <a:off x="6972202" y="5781360"/>
            <a:ext cx="255943" cy="246164"/>
          </a:xfrm>
          <a:custGeom>
            <a:avLst/>
            <a:gdLst>
              <a:gd name="connsiteX0" fmla="*/ 1 w 255943"/>
              <a:gd name="connsiteY0" fmla="*/ 246121 h 246164"/>
              <a:gd name="connsiteX1" fmla="*/ 209551 w 255943"/>
              <a:gd name="connsiteY1" fmla="*/ 157221 h 246164"/>
              <a:gd name="connsiteX2" fmla="*/ 254001 w 255943"/>
              <a:gd name="connsiteY2" fmla="*/ 150871 h 246164"/>
              <a:gd name="connsiteX3" fmla="*/ 244476 w 255943"/>
              <a:gd name="connsiteY3" fmla="*/ 147696 h 246164"/>
              <a:gd name="connsiteX4" fmla="*/ 212726 w 255943"/>
              <a:gd name="connsiteY4" fmla="*/ 90546 h 246164"/>
              <a:gd name="connsiteX5" fmla="*/ 241301 w 255943"/>
              <a:gd name="connsiteY5" fmla="*/ 1646 h 246164"/>
              <a:gd name="connsiteX6" fmla="*/ 222251 w 255943"/>
              <a:gd name="connsiteY6" fmla="*/ 39746 h 246164"/>
              <a:gd name="connsiteX7" fmla="*/ 231776 w 255943"/>
              <a:gd name="connsiteY7" fmla="*/ 125471 h 246164"/>
              <a:gd name="connsiteX8" fmla="*/ 206376 w 255943"/>
              <a:gd name="connsiteY8" fmla="*/ 144521 h 246164"/>
              <a:gd name="connsiteX9" fmla="*/ 1 w 255943"/>
              <a:gd name="connsiteY9" fmla="*/ 246121 h 24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943" h="246164">
                <a:moveTo>
                  <a:pt x="1" y="246121"/>
                </a:moveTo>
                <a:cubicBezTo>
                  <a:pt x="530" y="248238"/>
                  <a:pt x="167218" y="173096"/>
                  <a:pt x="209551" y="157221"/>
                </a:cubicBezTo>
                <a:cubicBezTo>
                  <a:pt x="251884" y="141346"/>
                  <a:pt x="254001" y="150871"/>
                  <a:pt x="254001" y="150871"/>
                </a:cubicBezTo>
                <a:cubicBezTo>
                  <a:pt x="259822" y="149283"/>
                  <a:pt x="251355" y="157750"/>
                  <a:pt x="244476" y="147696"/>
                </a:cubicBezTo>
                <a:cubicBezTo>
                  <a:pt x="237597" y="137642"/>
                  <a:pt x="213255" y="114888"/>
                  <a:pt x="212726" y="90546"/>
                </a:cubicBezTo>
                <a:cubicBezTo>
                  <a:pt x="212197" y="66204"/>
                  <a:pt x="239714" y="10113"/>
                  <a:pt x="241301" y="1646"/>
                </a:cubicBezTo>
                <a:cubicBezTo>
                  <a:pt x="242888" y="-6821"/>
                  <a:pt x="223838" y="19109"/>
                  <a:pt x="222251" y="39746"/>
                </a:cubicBezTo>
                <a:cubicBezTo>
                  <a:pt x="220664" y="60383"/>
                  <a:pt x="231776" y="125471"/>
                  <a:pt x="231776" y="125471"/>
                </a:cubicBezTo>
                <a:cubicBezTo>
                  <a:pt x="229130" y="142934"/>
                  <a:pt x="241301" y="124413"/>
                  <a:pt x="206376" y="144521"/>
                </a:cubicBezTo>
                <a:cubicBezTo>
                  <a:pt x="171451" y="164629"/>
                  <a:pt x="-528" y="244004"/>
                  <a:pt x="1" y="246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5" name="フリーフォーム 884">
            <a:extLst>
              <a:ext uri="{FF2B5EF4-FFF2-40B4-BE49-F238E27FC236}">
                <a16:creationId xmlns:a16="http://schemas.microsoft.com/office/drawing/2014/main" id="{CB4C997D-45F0-2F28-B02B-65E05F19DD27}"/>
              </a:ext>
            </a:extLst>
          </p:cNvPr>
          <p:cNvSpPr/>
          <p:nvPr/>
        </p:nvSpPr>
        <p:spPr>
          <a:xfrm>
            <a:off x="7152408" y="5741382"/>
            <a:ext cx="108808" cy="200392"/>
          </a:xfrm>
          <a:custGeom>
            <a:avLst/>
            <a:gdLst>
              <a:gd name="connsiteX0" fmla="*/ 57920 w 108808"/>
              <a:gd name="connsiteY0" fmla="*/ 349 h 200392"/>
              <a:gd name="connsiteX1" fmla="*/ 19820 w 108808"/>
              <a:gd name="connsiteY1" fmla="*/ 79724 h 200392"/>
              <a:gd name="connsiteX2" fmla="*/ 108720 w 108808"/>
              <a:gd name="connsiteY2" fmla="*/ 171799 h 200392"/>
              <a:gd name="connsiteX3" fmla="*/ 770 w 108808"/>
              <a:gd name="connsiteY3" fmla="*/ 200374 h 200392"/>
              <a:gd name="connsiteX4" fmla="*/ 57920 w 108808"/>
              <a:gd name="connsiteY4" fmla="*/ 174974 h 200392"/>
              <a:gd name="connsiteX5" fmla="*/ 10295 w 108808"/>
              <a:gd name="connsiteY5" fmla="*/ 111474 h 200392"/>
              <a:gd name="connsiteX6" fmla="*/ 57920 w 108808"/>
              <a:gd name="connsiteY6" fmla="*/ 349 h 20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808" h="200392">
                <a:moveTo>
                  <a:pt x="57920" y="349"/>
                </a:moveTo>
                <a:cubicBezTo>
                  <a:pt x="59507" y="-4943"/>
                  <a:pt x="11353" y="51149"/>
                  <a:pt x="19820" y="79724"/>
                </a:cubicBezTo>
                <a:cubicBezTo>
                  <a:pt x="28287" y="108299"/>
                  <a:pt x="111895" y="151691"/>
                  <a:pt x="108720" y="171799"/>
                </a:cubicBezTo>
                <a:cubicBezTo>
                  <a:pt x="105545" y="191907"/>
                  <a:pt x="9237" y="199845"/>
                  <a:pt x="770" y="200374"/>
                </a:cubicBezTo>
                <a:cubicBezTo>
                  <a:pt x="-7697" y="200903"/>
                  <a:pt x="56333" y="189791"/>
                  <a:pt x="57920" y="174974"/>
                </a:cubicBezTo>
                <a:cubicBezTo>
                  <a:pt x="59507" y="160157"/>
                  <a:pt x="10295" y="133170"/>
                  <a:pt x="10295" y="111474"/>
                </a:cubicBezTo>
                <a:cubicBezTo>
                  <a:pt x="10295" y="89778"/>
                  <a:pt x="56333" y="5641"/>
                  <a:pt x="57920" y="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6" name="フリーフォーム 885">
            <a:extLst>
              <a:ext uri="{FF2B5EF4-FFF2-40B4-BE49-F238E27FC236}">
                <a16:creationId xmlns:a16="http://schemas.microsoft.com/office/drawing/2014/main" id="{F7D6844A-DE18-0958-FF2E-888C20F3118A}"/>
              </a:ext>
            </a:extLst>
          </p:cNvPr>
          <p:cNvSpPr/>
          <p:nvPr/>
        </p:nvSpPr>
        <p:spPr>
          <a:xfrm>
            <a:off x="6854727" y="5817867"/>
            <a:ext cx="361952" cy="57230"/>
          </a:xfrm>
          <a:custGeom>
            <a:avLst/>
            <a:gdLst>
              <a:gd name="connsiteX0" fmla="*/ 1 w 361952"/>
              <a:gd name="connsiteY0" fmla="*/ 64 h 57230"/>
              <a:gd name="connsiteX1" fmla="*/ 168276 w 361952"/>
              <a:gd name="connsiteY1" fmla="*/ 57214 h 57230"/>
              <a:gd name="connsiteX2" fmla="*/ 361951 w 361952"/>
              <a:gd name="connsiteY2" fmla="*/ 6414 h 57230"/>
              <a:gd name="connsiteX3" fmla="*/ 165101 w 361952"/>
              <a:gd name="connsiteY3" fmla="*/ 44514 h 57230"/>
              <a:gd name="connsiteX4" fmla="*/ 1 w 361952"/>
              <a:gd name="connsiteY4" fmla="*/ 64 h 5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952" h="57230">
                <a:moveTo>
                  <a:pt x="1" y="64"/>
                </a:moveTo>
                <a:cubicBezTo>
                  <a:pt x="530" y="2181"/>
                  <a:pt x="107951" y="56156"/>
                  <a:pt x="168276" y="57214"/>
                </a:cubicBezTo>
                <a:cubicBezTo>
                  <a:pt x="228601" y="58272"/>
                  <a:pt x="362480" y="8531"/>
                  <a:pt x="361951" y="6414"/>
                </a:cubicBezTo>
                <a:cubicBezTo>
                  <a:pt x="361422" y="4297"/>
                  <a:pt x="224368" y="40281"/>
                  <a:pt x="165101" y="44514"/>
                </a:cubicBezTo>
                <a:cubicBezTo>
                  <a:pt x="105834" y="48747"/>
                  <a:pt x="-528" y="-2053"/>
                  <a:pt x="1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7" name="フリーフォーム 886">
            <a:extLst>
              <a:ext uri="{FF2B5EF4-FFF2-40B4-BE49-F238E27FC236}">
                <a16:creationId xmlns:a16="http://schemas.microsoft.com/office/drawing/2014/main" id="{0E7147A3-C709-0ABA-96E3-CD780CABB4BF}"/>
              </a:ext>
            </a:extLst>
          </p:cNvPr>
          <p:cNvSpPr/>
          <p:nvPr/>
        </p:nvSpPr>
        <p:spPr>
          <a:xfrm>
            <a:off x="7065101" y="5849681"/>
            <a:ext cx="34184" cy="149454"/>
          </a:xfrm>
          <a:custGeom>
            <a:avLst/>
            <a:gdLst>
              <a:gd name="connsiteX0" fmla="*/ 21402 w 34184"/>
              <a:gd name="connsiteY0" fmla="*/ 0 h 149454"/>
              <a:gd name="connsiteX1" fmla="*/ 11877 w 34184"/>
              <a:gd name="connsiteY1" fmla="*/ 95250 h 149454"/>
              <a:gd name="connsiteX2" fmla="*/ 34102 w 34184"/>
              <a:gd name="connsiteY2" fmla="*/ 149225 h 149454"/>
              <a:gd name="connsiteX3" fmla="*/ 2352 w 34184"/>
              <a:gd name="connsiteY3" fmla="*/ 114300 h 149454"/>
              <a:gd name="connsiteX4" fmla="*/ 2352 w 34184"/>
              <a:gd name="connsiteY4" fmla="*/ 104775 h 149454"/>
              <a:gd name="connsiteX5" fmla="*/ 2352 w 34184"/>
              <a:gd name="connsiteY5" fmla="*/ 95250 h 149454"/>
              <a:gd name="connsiteX6" fmla="*/ 21402 w 34184"/>
              <a:gd name="connsiteY6" fmla="*/ 0 h 14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84" h="149454">
                <a:moveTo>
                  <a:pt x="21402" y="0"/>
                </a:moveTo>
                <a:cubicBezTo>
                  <a:pt x="22989" y="0"/>
                  <a:pt x="9760" y="70379"/>
                  <a:pt x="11877" y="95250"/>
                </a:cubicBezTo>
                <a:cubicBezTo>
                  <a:pt x="13994" y="120121"/>
                  <a:pt x="35689" y="146050"/>
                  <a:pt x="34102" y="149225"/>
                </a:cubicBezTo>
                <a:cubicBezTo>
                  <a:pt x="32515" y="152400"/>
                  <a:pt x="7644" y="121708"/>
                  <a:pt x="2352" y="114300"/>
                </a:cubicBezTo>
                <a:cubicBezTo>
                  <a:pt x="-2940" y="106892"/>
                  <a:pt x="2352" y="104775"/>
                  <a:pt x="2352" y="104775"/>
                </a:cubicBezTo>
                <a:cubicBezTo>
                  <a:pt x="2352" y="101600"/>
                  <a:pt x="1294" y="109008"/>
                  <a:pt x="2352" y="95250"/>
                </a:cubicBezTo>
                <a:cubicBezTo>
                  <a:pt x="3410" y="81492"/>
                  <a:pt x="19815" y="0"/>
                  <a:pt x="2140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8" name="フリーフォーム 887">
            <a:extLst>
              <a:ext uri="{FF2B5EF4-FFF2-40B4-BE49-F238E27FC236}">
                <a16:creationId xmlns:a16="http://schemas.microsoft.com/office/drawing/2014/main" id="{A1ADCBF8-7454-8D9B-D099-4C591BBE410C}"/>
              </a:ext>
            </a:extLst>
          </p:cNvPr>
          <p:cNvSpPr/>
          <p:nvPr/>
        </p:nvSpPr>
        <p:spPr>
          <a:xfrm>
            <a:off x="6770777" y="5703630"/>
            <a:ext cx="163865" cy="221816"/>
          </a:xfrm>
          <a:custGeom>
            <a:avLst/>
            <a:gdLst>
              <a:gd name="connsiteX0" fmla="*/ 7751 w 163865"/>
              <a:gd name="connsiteY0" fmla="*/ 1 h 221816"/>
              <a:gd name="connsiteX1" fmla="*/ 52201 w 163865"/>
              <a:gd name="connsiteY1" fmla="*/ 161926 h 221816"/>
              <a:gd name="connsiteX2" fmla="*/ 163326 w 163865"/>
              <a:gd name="connsiteY2" fmla="*/ 219076 h 221816"/>
              <a:gd name="connsiteX3" fmla="*/ 1401 w 163865"/>
              <a:gd name="connsiteY3" fmla="*/ 212726 h 221816"/>
              <a:gd name="connsiteX4" fmla="*/ 80776 w 163865"/>
              <a:gd name="connsiteY4" fmla="*/ 212726 h 221816"/>
              <a:gd name="connsiteX5" fmla="*/ 7751 w 163865"/>
              <a:gd name="connsiteY5" fmla="*/ 165101 h 221816"/>
              <a:gd name="connsiteX6" fmla="*/ 7751 w 163865"/>
              <a:gd name="connsiteY6" fmla="*/ 1 h 22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865" h="221816">
                <a:moveTo>
                  <a:pt x="7751" y="1"/>
                </a:moveTo>
                <a:cubicBezTo>
                  <a:pt x="15159" y="-528"/>
                  <a:pt x="26272" y="125413"/>
                  <a:pt x="52201" y="161926"/>
                </a:cubicBezTo>
                <a:cubicBezTo>
                  <a:pt x="78130" y="198439"/>
                  <a:pt x="171793" y="210609"/>
                  <a:pt x="163326" y="219076"/>
                </a:cubicBezTo>
                <a:cubicBezTo>
                  <a:pt x="154859" y="227543"/>
                  <a:pt x="15159" y="213784"/>
                  <a:pt x="1401" y="212726"/>
                </a:cubicBezTo>
                <a:cubicBezTo>
                  <a:pt x="-12357" y="211668"/>
                  <a:pt x="79718" y="220663"/>
                  <a:pt x="80776" y="212726"/>
                </a:cubicBezTo>
                <a:cubicBezTo>
                  <a:pt x="81834" y="204789"/>
                  <a:pt x="17805" y="196322"/>
                  <a:pt x="7751" y="165101"/>
                </a:cubicBezTo>
                <a:cubicBezTo>
                  <a:pt x="-2303" y="133880"/>
                  <a:pt x="343" y="530"/>
                  <a:pt x="775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9" name="フリーフォーム 888">
            <a:extLst>
              <a:ext uri="{FF2B5EF4-FFF2-40B4-BE49-F238E27FC236}">
                <a16:creationId xmlns:a16="http://schemas.microsoft.com/office/drawing/2014/main" id="{FC867804-B502-BA5A-65F1-D1837D6A1FF3}"/>
              </a:ext>
            </a:extLst>
          </p:cNvPr>
          <p:cNvSpPr/>
          <p:nvPr/>
        </p:nvSpPr>
        <p:spPr>
          <a:xfrm>
            <a:off x="6666141" y="6011606"/>
            <a:ext cx="380816" cy="105209"/>
          </a:xfrm>
          <a:custGeom>
            <a:avLst/>
            <a:gdLst>
              <a:gd name="connsiteX0" fmla="*/ 1262 w 380816"/>
              <a:gd name="connsiteY0" fmla="*/ 0 h 105209"/>
              <a:gd name="connsiteX1" fmla="*/ 261612 w 380816"/>
              <a:gd name="connsiteY1" fmla="*/ 12700 h 105209"/>
              <a:gd name="connsiteX2" fmla="*/ 217162 w 380816"/>
              <a:gd name="connsiteY2" fmla="*/ 15875 h 105209"/>
              <a:gd name="connsiteX3" fmla="*/ 379087 w 380816"/>
              <a:gd name="connsiteY3" fmla="*/ 53975 h 105209"/>
              <a:gd name="connsiteX4" fmla="*/ 306062 w 380816"/>
              <a:gd name="connsiteY4" fmla="*/ 47625 h 105209"/>
              <a:gd name="connsiteX5" fmla="*/ 363212 w 380816"/>
              <a:gd name="connsiteY5" fmla="*/ 104775 h 105209"/>
              <a:gd name="connsiteX6" fmla="*/ 169537 w 380816"/>
              <a:gd name="connsiteY6" fmla="*/ 12700 h 105209"/>
              <a:gd name="connsiteX7" fmla="*/ 1262 w 380816"/>
              <a:gd name="connsiteY7" fmla="*/ 0 h 105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816" h="105209">
                <a:moveTo>
                  <a:pt x="1262" y="0"/>
                </a:moveTo>
                <a:cubicBezTo>
                  <a:pt x="16608" y="0"/>
                  <a:pt x="225629" y="10054"/>
                  <a:pt x="261612" y="12700"/>
                </a:cubicBezTo>
                <a:cubicBezTo>
                  <a:pt x="297595" y="15346"/>
                  <a:pt x="197583" y="8996"/>
                  <a:pt x="217162" y="15875"/>
                </a:cubicBezTo>
                <a:cubicBezTo>
                  <a:pt x="236741" y="22754"/>
                  <a:pt x="364270" y="48683"/>
                  <a:pt x="379087" y="53975"/>
                </a:cubicBezTo>
                <a:cubicBezTo>
                  <a:pt x="393904" y="59267"/>
                  <a:pt x="308708" y="39158"/>
                  <a:pt x="306062" y="47625"/>
                </a:cubicBezTo>
                <a:cubicBezTo>
                  <a:pt x="303416" y="56092"/>
                  <a:pt x="385966" y="110596"/>
                  <a:pt x="363212" y="104775"/>
                </a:cubicBezTo>
                <a:cubicBezTo>
                  <a:pt x="340458" y="98954"/>
                  <a:pt x="224570" y="24342"/>
                  <a:pt x="169537" y="12700"/>
                </a:cubicBezTo>
                <a:cubicBezTo>
                  <a:pt x="114504" y="1058"/>
                  <a:pt x="-14084" y="0"/>
                  <a:pt x="12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0" name="フリーフォーム 889">
            <a:extLst>
              <a:ext uri="{FF2B5EF4-FFF2-40B4-BE49-F238E27FC236}">
                <a16:creationId xmlns:a16="http://schemas.microsoft.com/office/drawing/2014/main" id="{152AF149-3F33-0DCD-8992-BD82A319A7B8}"/>
              </a:ext>
            </a:extLst>
          </p:cNvPr>
          <p:cNvSpPr/>
          <p:nvPr/>
        </p:nvSpPr>
        <p:spPr>
          <a:xfrm>
            <a:off x="6951169" y="6093725"/>
            <a:ext cx="90886" cy="156041"/>
          </a:xfrm>
          <a:custGeom>
            <a:avLst/>
            <a:gdLst>
              <a:gd name="connsiteX0" fmla="*/ 90884 w 90886"/>
              <a:gd name="connsiteY0" fmla="*/ 431 h 156041"/>
              <a:gd name="connsiteX1" fmla="*/ 8334 w 90886"/>
              <a:gd name="connsiteY1" fmla="*/ 114731 h 156041"/>
              <a:gd name="connsiteX2" fmla="*/ 14684 w 90886"/>
              <a:gd name="connsiteY2" fmla="*/ 156006 h 156041"/>
              <a:gd name="connsiteX3" fmla="*/ 1984 w 90886"/>
              <a:gd name="connsiteY3" fmla="*/ 121081 h 156041"/>
              <a:gd name="connsiteX4" fmla="*/ 5159 w 90886"/>
              <a:gd name="connsiteY4" fmla="*/ 76631 h 156041"/>
              <a:gd name="connsiteX5" fmla="*/ 90884 w 90886"/>
              <a:gd name="connsiteY5" fmla="*/ 431 h 156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86" h="156041">
                <a:moveTo>
                  <a:pt x="90884" y="431"/>
                </a:moveTo>
                <a:cubicBezTo>
                  <a:pt x="91413" y="6781"/>
                  <a:pt x="21034" y="88802"/>
                  <a:pt x="8334" y="114731"/>
                </a:cubicBezTo>
                <a:cubicBezTo>
                  <a:pt x="-4366" y="140660"/>
                  <a:pt x="15742" y="154948"/>
                  <a:pt x="14684" y="156006"/>
                </a:cubicBezTo>
                <a:cubicBezTo>
                  <a:pt x="13626" y="157064"/>
                  <a:pt x="3571" y="134310"/>
                  <a:pt x="1984" y="121081"/>
                </a:cubicBezTo>
                <a:cubicBezTo>
                  <a:pt x="397" y="107852"/>
                  <a:pt x="-2778" y="93564"/>
                  <a:pt x="5159" y="76631"/>
                </a:cubicBezTo>
                <a:cubicBezTo>
                  <a:pt x="13096" y="59698"/>
                  <a:pt x="90355" y="-5919"/>
                  <a:pt x="90884" y="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1" name="フリーフォーム 890">
            <a:extLst>
              <a:ext uri="{FF2B5EF4-FFF2-40B4-BE49-F238E27FC236}">
                <a16:creationId xmlns:a16="http://schemas.microsoft.com/office/drawing/2014/main" id="{FABD9094-3205-4D91-99E9-A8265A15D01E}"/>
              </a:ext>
            </a:extLst>
          </p:cNvPr>
          <p:cNvSpPr/>
          <p:nvPr/>
        </p:nvSpPr>
        <p:spPr>
          <a:xfrm>
            <a:off x="6917121" y="6027531"/>
            <a:ext cx="71781" cy="231089"/>
          </a:xfrm>
          <a:custGeom>
            <a:avLst/>
            <a:gdLst>
              <a:gd name="connsiteX0" fmla="*/ 42382 w 71781"/>
              <a:gd name="connsiteY0" fmla="*/ 3125 h 231089"/>
              <a:gd name="connsiteX1" fmla="*/ 1107 w 71781"/>
              <a:gd name="connsiteY1" fmla="*/ 228550 h 231089"/>
              <a:gd name="connsiteX2" fmla="*/ 16982 w 71781"/>
              <a:gd name="connsiteY2" fmla="*/ 123775 h 231089"/>
              <a:gd name="connsiteX3" fmla="*/ 70957 w 71781"/>
              <a:gd name="connsiteY3" fmla="*/ 111075 h 231089"/>
              <a:gd name="connsiteX4" fmla="*/ 48732 w 71781"/>
              <a:gd name="connsiteY4" fmla="*/ 95200 h 231089"/>
              <a:gd name="connsiteX5" fmla="*/ 42382 w 71781"/>
              <a:gd name="connsiteY5" fmla="*/ 3125 h 23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781" h="231089">
                <a:moveTo>
                  <a:pt x="42382" y="3125"/>
                </a:moveTo>
                <a:cubicBezTo>
                  <a:pt x="34444" y="25350"/>
                  <a:pt x="5340" y="208442"/>
                  <a:pt x="1107" y="228550"/>
                </a:cubicBezTo>
                <a:cubicBezTo>
                  <a:pt x="-3126" y="248658"/>
                  <a:pt x="5340" y="143354"/>
                  <a:pt x="16982" y="123775"/>
                </a:cubicBezTo>
                <a:cubicBezTo>
                  <a:pt x="28624" y="104196"/>
                  <a:pt x="65665" y="115838"/>
                  <a:pt x="70957" y="111075"/>
                </a:cubicBezTo>
                <a:cubicBezTo>
                  <a:pt x="76249" y="106313"/>
                  <a:pt x="54553" y="106312"/>
                  <a:pt x="48732" y="95200"/>
                </a:cubicBezTo>
                <a:cubicBezTo>
                  <a:pt x="42911" y="84088"/>
                  <a:pt x="50320" y="-19100"/>
                  <a:pt x="42382" y="3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2" name="フリーフォーム 891">
            <a:extLst>
              <a:ext uri="{FF2B5EF4-FFF2-40B4-BE49-F238E27FC236}">
                <a16:creationId xmlns:a16="http://schemas.microsoft.com/office/drawing/2014/main" id="{AE8E6D83-E56C-9A78-2132-F97A89B3C9FB}"/>
              </a:ext>
            </a:extLst>
          </p:cNvPr>
          <p:cNvSpPr/>
          <p:nvPr/>
        </p:nvSpPr>
        <p:spPr>
          <a:xfrm>
            <a:off x="6872429" y="6141665"/>
            <a:ext cx="115981" cy="104555"/>
          </a:xfrm>
          <a:custGeom>
            <a:avLst/>
            <a:gdLst>
              <a:gd name="connsiteX0" fmla="*/ 1349 w 115981"/>
              <a:gd name="connsiteY0" fmla="*/ 116 h 104555"/>
              <a:gd name="connsiteX1" fmla="*/ 23574 w 115981"/>
              <a:gd name="connsiteY1" fmla="*/ 76316 h 104555"/>
              <a:gd name="connsiteX2" fmla="*/ 115649 w 115981"/>
              <a:gd name="connsiteY2" fmla="*/ 101716 h 104555"/>
              <a:gd name="connsiteX3" fmla="*/ 52149 w 115981"/>
              <a:gd name="connsiteY3" fmla="*/ 95366 h 104555"/>
              <a:gd name="connsiteX4" fmla="*/ 1349 w 115981"/>
              <a:gd name="connsiteY4" fmla="*/ 116 h 10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981" h="104555">
                <a:moveTo>
                  <a:pt x="1349" y="116"/>
                </a:moveTo>
                <a:cubicBezTo>
                  <a:pt x="-3413" y="-3059"/>
                  <a:pt x="4524" y="59383"/>
                  <a:pt x="23574" y="76316"/>
                </a:cubicBezTo>
                <a:cubicBezTo>
                  <a:pt x="42624" y="93249"/>
                  <a:pt x="110887" y="98541"/>
                  <a:pt x="115649" y="101716"/>
                </a:cubicBezTo>
                <a:cubicBezTo>
                  <a:pt x="120411" y="104891"/>
                  <a:pt x="72786" y="108066"/>
                  <a:pt x="52149" y="95366"/>
                </a:cubicBezTo>
                <a:cubicBezTo>
                  <a:pt x="31512" y="82666"/>
                  <a:pt x="6111" y="3291"/>
                  <a:pt x="1349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3" name="フリーフォーム 892">
            <a:extLst>
              <a:ext uri="{FF2B5EF4-FFF2-40B4-BE49-F238E27FC236}">
                <a16:creationId xmlns:a16="http://schemas.microsoft.com/office/drawing/2014/main" id="{DA7800D9-85A8-C473-73AF-C85954AAC948}"/>
              </a:ext>
            </a:extLst>
          </p:cNvPr>
          <p:cNvSpPr/>
          <p:nvPr/>
        </p:nvSpPr>
        <p:spPr>
          <a:xfrm>
            <a:off x="6860607" y="6093840"/>
            <a:ext cx="102116" cy="194055"/>
          </a:xfrm>
          <a:custGeom>
            <a:avLst/>
            <a:gdLst>
              <a:gd name="connsiteX0" fmla="*/ 9996 w 102116"/>
              <a:gd name="connsiteY0" fmla="*/ 316 h 194055"/>
              <a:gd name="connsiteX1" fmla="*/ 6821 w 102116"/>
              <a:gd name="connsiteY1" fmla="*/ 143191 h 194055"/>
              <a:gd name="connsiteX2" fmla="*/ 102071 w 102116"/>
              <a:gd name="connsiteY2" fmla="*/ 193991 h 194055"/>
              <a:gd name="connsiteX3" fmla="*/ 19521 w 102116"/>
              <a:gd name="connsiteY3" fmla="*/ 152716 h 194055"/>
              <a:gd name="connsiteX4" fmla="*/ 29046 w 102116"/>
              <a:gd name="connsiteY4" fmla="*/ 105091 h 194055"/>
              <a:gd name="connsiteX5" fmla="*/ 9996 w 102116"/>
              <a:gd name="connsiteY5" fmla="*/ 316 h 19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116" h="194055">
                <a:moveTo>
                  <a:pt x="9996" y="316"/>
                </a:moveTo>
                <a:cubicBezTo>
                  <a:pt x="6292" y="6666"/>
                  <a:pt x="-8525" y="110912"/>
                  <a:pt x="6821" y="143191"/>
                </a:cubicBezTo>
                <a:cubicBezTo>
                  <a:pt x="22167" y="175470"/>
                  <a:pt x="99954" y="192403"/>
                  <a:pt x="102071" y="193991"/>
                </a:cubicBezTo>
                <a:cubicBezTo>
                  <a:pt x="104188" y="195579"/>
                  <a:pt x="31692" y="167533"/>
                  <a:pt x="19521" y="152716"/>
                </a:cubicBezTo>
                <a:cubicBezTo>
                  <a:pt x="7350" y="137899"/>
                  <a:pt x="29046" y="125199"/>
                  <a:pt x="29046" y="105091"/>
                </a:cubicBezTo>
                <a:cubicBezTo>
                  <a:pt x="29046" y="84983"/>
                  <a:pt x="13700" y="-6034"/>
                  <a:pt x="9996" y="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4" name="フリーフォーム 893">
            <a:extLst>
              <a:ext uri="{FF2B5EF4-FFF2-40B4-BE49-F238E27FC236}">
                <a16:creationId xmlns:a16="http://schemas.microsoft.com/office/drawing/2014/main" id="{DFF700A9-9A00-6253-021D-010F06AE4651}"/>
              </a:ext>
            </a:extLst>
          </p:cNvPr>
          <p:cNvSpPr/>
          <p:nvPr/>
        </p:nvSpPr>
        <p:spPr>
          <a:xfrm>
            <a:off x="6695811" y="5944931"/>
            <a:ext cx="111541" cy="339748"/>
          </a:xfrm>
          <a:custGeom>
            <a:avLst/>
            <a:gdLst>
              <a:gd name="connsiteX0" fmla="*/ 38267 w 111541"/>
              <a:gd name="connsiteY0" fmla="*/ 0 h 339748"/>
              <a:gd name="connsiteX1" fmla="*/ 85892 w 111541"/>
              <a:gd name="connsiteY1" fmla="*/ 196850 h 339748"/>
              <a:gd name="connsiteX2" fmla="*/ 31917 w 111541"/>
              <a:gd name="connsiteY2" fmla="*/ 263525 h 339748"/>
              <a:gd name="connsiteX3" fmla="*/ 111292 w 111541"/>
              <a:gd name="connsiteY3" fmla="*/ 228600 h 339748"/>
              <a:gd name="connsiteX4" fmla="*/ 167 w 111541"/>
              <a:gd name="connsiteY4" fmla="*/ 339725 h 339748"/>
              <a:gd name="connsiteX5" fmla="*/ 85892 w 111541"/>
              <a:gd name="connsiteY5" fmla="*/ 238125 h 339748"/>
              <a:gd name="connsiteX6" fmla="*/ 76367 w 111541"/>
              <a:gd name="connsiteY6" fmla="*/ 196850 h 339748"/>
              <a:gd name="connsiteX7" fmla="*/ 38267 w 111541"/>
              <a:gd name="connsiteY7" fmla="*/ 0 h 33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41" h="339748">
                <a:moveTo>
                  <a:pt x="38267" y="0"/>
                </a:moveTo>
                <a:cubicBezTo>
                  <a:pt x="39854" y="0"/>
                  <a:pt x="86950" y="152929"/>
                  <a:pt x="85892" y="196850"/>
                </a:cubicBezTo>
                <a:cubicBezTo>
                  <a:pt x="84834" y="240771"/>
                  <a:pt x="27684" y="258233"/>
                  <a:pt x="31917" y="263525"/>
                </a:cubicBezTo>
                <a:cubicBezTo>
                  <a:pt x="36150" y="268817"/>
                  <a:pt x="116584" y="215900"/>
                  <a:pt x="111292" y="228600"/>
                </a:cubicBezTo>
                <a:cubicBezTo>
                  <a:pt x="106000" y="241300"/>
                  <a:pt x="4400" y="338138"/>
                  <a:pt x="167" y="339725"/>
                </a:cubicBezTo>
                <a:cubicBezTo>
                  <a:pt x="-4066" y="341312"/>
                  <a:pt x="73192" y="261938"/>
                  <a:pt x="85892" y="238125"/>
                </a:cubicBezTo>
                <a:cubicBezTo>
                  <a:pt x="98592" y="214313"/>
                  <a:pt x="82717" y="233362"/>
                  <a:pt x="76367" y="196850"/>
                </a:cubicBezTo>
                <a:cubicBezTo>
                  <a:pt x="70017" y="160338"/>
                  <a:pt x="36680" y="0"/>
                  <a:pt x="3826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5" name="フリーフォーム 894">
            <a:extLst>
              <a:ext uri="{FF2B5EF4-FFF2-40B4-BE49-F238E27FC236}">
                <a16:creationId xmlns:a16="http://schemas.microsoft.com/office/drawing/2014/main" id="{028ED21E-2FB5-8275-24E2-E9310698A8CD}"/>
              </a:ext>
            </a:extLst>
          </p:cNvPr>
          <p:cNvSpPr/>
          <p:nvPr/>
        </p:nvSpPr>
        <p:spPr>
          <a:xfrm>
            <a:off x="6616601" y="6069489"/>
            <a:ext cx="187538" cy="501304"/>
          </a:xfrm>
          <a:custGeom>
            <a:avLst/>
            <a:gdLst>
              <a:gd name="connsiteX0" fmla="*/ 187327 w 187538"/>
              <a:gd name="connsiteY0" fmla="*/ 2442 h 501304"/>
              <a:gd name="connsiteX1" fmla="*/ 130177 w 187538"/>
              <a:gd name="connsiteY1" fmla="*/ 65942 h 501304"/>
              <a:gd name="connsiteX2" fmla="*/ 98427 w 187538"/>
              <a:gd name="connsiteY2" fmla="*/ 224692 h 501304"/>
              <a:gd name="connsiteX3" fmla="*/ 111127 w 187538"/>
              <a:gd name="connsiteY3" fmla="*/ 211992 h 501304"/>
              <a:gd name="connsiteX4" fmla="*/ 2 w 187538"/>
              <a:gd name="connsiteY4" fmla="*/ 500917 h 501304"/>
              <a:gd name="connsiteX5" fmla="*/ 107952 w 187538"/>
              <a:gd name="connsiteY5" fmla="*/ 142142 h 501304"/>
              <a:gd name="connsiteX6" fmla="*/ 187327 w 187538"/>
              <a:gd name="connsiteY6" fmla="*/ 2442 h 50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538" h="501304">
                <a:moveTo>
                  <a:pt x="187327" y="2442"/>
                </a:moveTo>
                <a:cubicBezTo>
                  <a:pt x="191031" y="-10258"/>
                  <a:pt x="144994" y="28900"/>
                  <a:pt x="130177" y="65942"/>
                </a:cubicBezTo>
                <a:cubicBezTo>
                  <a:pt x="115360" y="102984"/>
                  <a:pt x="101602" y="200350"/>
                  <a:pt x="98427" y="224692"/>
                </a:cubicBezTo>
                <a:cubicBezTo>
                  <a:pt x="95252" y="249034"/>
                  <a:pt x="127531" y="165954"/>
                  <a:pt x="111127" y="211992"/>
                </a:cubicBezTo>
                <a:cubicBezTo>
                  <a:pt x="94723" y="258030"/>
                  <a:pt x="531" y="512559"/>
                  <a:pt x="2" y="500917"/>
                </a:cubicBezTo>
                <a:cubicBezTo>
                  <a:pt x="-527" y="489275"/>
                  <a:pt x="82023" y="223104"/>
                  <a:pt x="107952" y="142142"/>
                </a:cubicBezTo>
                <a:cubicBezTo>
                  <a:pt x="133881" y="61180"/>
                  <a:pt x="183623" y="15142"/>
                  <a:pt x="187327" y="2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6" name="フリーフォーム 895">
            <a:extLst>
              <a:ext uri="{FF2B5EF4-FFF2-40B4-BE49-F238E27FC236}">
                <a16:creationId xmlns:a16="http://schemas.microsoft.com/office/drawing/2014/main" id="{B7049BCB-47F8-9E8D-744A-7BD20D89D078}"/>
              </a:ext>
            </a:extLst>
          </p:cNvPr>
          <p:cNvSpPr/>
          <p:nvPr/>
        </p:nvSpPr>
        <p:spPr>
          <a:xfrm>
            <a:off x="6675661" y="6220939"/>
            <a:ext cx="125405" cy="213065"/>
          </a:xfrm>
          <a:custGeom>
            <a:avLst/>
            <a:gdLst>
              <a:gd name="connsiteX0" fmla="*/ 125092 w 125405"/>
              <a:gd name="connsiteY0" fmla="*/ 217 h 213065"/>
              <a:gd name="connsiteX1" fmla="*/ 58417 w 125405"/>
              <a:gd name="connsiteY1" fmla="*/ 76417 h 213065"/>
              <a:gd name="connsiteX2" fmla="*/ 1267 w 125405"/>
              <a:gd name="connsiteY2" fmla="*/ 212942 h 213065"/>
              <a:gd name="connsiteX3" fmla="*/ 29842 w 125405"/>
              <a:gd name="connsiteY3" fmla="*/ 98642 h 213065"/>
              <a:gd name="connsiteX4" fmla="*/ 125092 w 125405"/>
              <a:gd name="connsiteY4" fmla="*/ 217 h 21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05" h="213065">
                <a:moveTo>
                  <a:pt x="125092" y="217"/>
                </a:moveTo>
                <a:cubicBezTo>
                  <a:pt x="129854" y="-3487"/>
                  <a:pt x="79055" y="40963"/>
                  <a:pt x="58417" y="76417"/>
                </a:cubicBezTo>
                <a:cubicBezTo>
                  <a:pt x="37779" y="111871"/>
                  <a:pt x="6029" y="209238"/>
                  <a:pt x="1267" y="212942"/>
                </a:cubicBezTo>
                <a:cubicBezTo>
                  <a:pt x="-3495" y="216646"/>
                  <a:pt x="4971" y="136213"/>
                  <a:pt x="29842" y="98642"/>
                </a:cubicBezTo>
                <a:cubicBezTo>
                  <a:pt x="54713" y="61071"/>
                  <a:pt x="120330" y="3921"/>
                  <a:pt x="125092" y="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7" name="フリーフォーム 896">
            <a:extLst>
              <a:ext uri="{FF2B5EF4-FFF2-40B4-BE49-F238E27FC236}">
                <a16:creationId xmlns:a16="http://schemas.microsoft.com/office/drawing/2014/main" id="{BCE01C11-E218-8E37-F0BA-802DB97CB701}"/>
              </a:ext>
            </a:extLst>
          </p:cNvPr>
          <p:cNvSpPr/>
          <p:nvPr/>
        </p:nvSpPr>
        <p:spPr>
          <a:xfrm>
            <a:off x="6595893" y="6401967"/>
            <a:ext cx="128968" cy="409902"/>
          </a:xfrm>
          <a:custGeom>
            <a:avLst/>
            <a:gdLst>
              <a:gd name="connsiteX0" fmla="*/ 71510 w 128968"/>
              <a:gd name="connsiteY0" fmla="*/ 164 h 409902"/>
              <a:gd name="connsiteX1" fmla="*/ 11185 w 128968"/>
              <a:gd name="connsiteY1" fmla="*/ 155739 h 409902"/>
              <a:gd name="connsiteX2" fmla="*/ 36585 w 128968"/>
              <a:gd name="connsiteY2" fmla="*/ 222414 h 409902"/>
              <a:gd name="connsiteX3" fmla="*/ 128660 w 128968"/>
              <a:gd name="connsiteY3" fmla="*/ 409739 h 409902"/>
              <a:gd name="connsiteX4" fmla="*/ 1660 w 128968"/>
              <a:gd name="connsiteY4" fmla="*/ 187489 h 409902"/>
              <a:gd name="connsiteX5" fmla="*/ 71510 w 128968"/>
              <a:gd name="connsiteY5" fmla="*/ 164 h 40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968" h="409902">
                <a:moveTo>
                  <a:pt x="71510" y="164"/>
                </a:moveTo>
                <a:cubicBezTo>
                  <a:pt x="73097" y="-5128"/>
                  <a:pt x="17006" y="118697"/>
                  <a:pt x="11185" y="155739"/>
                </a:cubicBezTo>
                <a:cubicBezTo>
                  <a:pt x="5364" y="192781"/>
                  <a:pt x="17006" y="180081"/>
                  <a:pt x="36585" y="222414"/>
                </a:cubicBezTo>
                <a:cubicBezTo>
                  <a:pt x="56164" y="264747"/>
                  <a:pt x="134481" y="415560"/>
                  <a:pt x="128660" y="409739"/>
                </a:cubicBezTo>
                <a:cubicBezTo>
                  <a:pt x="122839" y="403918"/>
                  <a:pt x="15947" y="252047"/>
                  <a:pt x="1660" y="187489"/>
                </a:cubicBezTo>
                <a:cubicBezTo>
                  <a:pt x="-12627" y="122931"/>
                  <a:pt x="69923" y="5456"/>
                  <a:pt x="71510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8" name="フリーフォーム 897">
            <a:extLst>
              <a:ext uri="{FF2B5EF4-FFF2-40B4-BE49-F238E27FC236}">
                <a16:creationId xmlns:a16="http://schemas.microsoft.com/office/drawing/2014/main" id="{A4F5BBD2-0A51-079B-1D2E-2F1A6909C945}"/>
              </a:ext>
            </a:extLst>
          </p:cNvPr>
          <p:cNvSpPr/>
          <p:nvPr/>
        </p:nvSpPr>
        <p:spPr>
          <a:xfrm>
            <a:off x="6629225" y="6336782"/>
            <a:ext cx="158834" cy="484076"/>
          </a:xfrm>
          <a:custGeom>
            <a:avLst/>
            <a:gdLst>
              <a:gd name="connsiteX0" fmla="*/ 92153 w 158834"/>
              <a:gd name="connsiteY0" fmla="*/ 1849 h 484076"/>
              <a:gd name="connsiteX1" fmla="*/ 6428 w 158834"/>
              <a:gd name="connsiteY1" fmla="*/ 160599 h 484076"/>
              <a:gd name="connsiteX2" fmla="*/ 19128 w 158834"/>
              <a:gd name="connsiteY2" fmla="*/ 268549 h 484076"/>
              <a:gd name="connsiteX3" fmla="*/ 38178 w 158834"/>
              <a:gd name="connsiteY3" fmla="*/ 332049 h 484076"/>
              <a:gd name="connsiteX4" fmla="*/ 108028 w 158834"/>
              <a:gd name="connsiteY4" fmla="*/ 462224 h 484076"/>
              <a:gd name="connsiteX5" fmla="*/ 158828 w 158834"/>
              <a:gd name="connsiteY5" fmla="*/ 398724 h 484076"/>
              <a:gd name="connsiteX6" fmla="*/ 104853 w 158834"/>
              <a:gd name="connsiteY6" fmla="*/ 481274 h 484076"/>
              <a:gd name="connsiteX7" fmla="*/ 78 w 158834"/>
              <a:gd name="connsiteY7" fmla="*/ 274899 h 484076"/>
              <a:gd name="connsiteX8" fmla="*/ 92153 w 158834"/>
              <a:gd name="connsiteY8" fmla="*/ 1849 h 48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834" h="484076">
                <a:moveTo>
                  <a:pt x="92153" y="1849"/>
                </a:moveTo>
                <a:cubicBezTo>
                  <a:pt x="93211" y="-17201"/>
                  <a:pt x="18599" y="116149"/>
                  <a:pt x="6428" y="160599"/>
                </a:cubicBezTo>
                <a:cubicBezTo>
                  <a:pt x="-5743" y="205049"/>
                  <a:pt x="13836" y="239974"/>
                  <a:pt x="19128" y="268549"/>
                </a:cubicBezTo>
                <a:cubicBezTo>
                  <a:pt x="24420" y="297124"/>
                  <a:pt x="23361" y="299770"/>
                  <a:pt x="38178" y="332049"/>
                </a:cubicBezTo>
                <a:cubicBezTo>
                  <a:pt x="52995" y="364328"/>
                  <a:pt x="87920" y="451112"/>
                  <a:pt x="108028" y="462224"/>
                </a:cubicBezTo>
                <a:cubicBezTo>
                  <a:pt x="128136" y="473336"/>
                  <a:pt x="159357" y="395549"/>
                  <a:pt x="158828" y="398724"/>
                </a:cubicBezTo>
                <a:cubicBezTo>
                  <a:pt x="158299" y="401899"/>
                  <a:pt x="131311" y="501912"/>
                  <a:pt x="104853" y="481274"/>
                </a:cubicBezTo>
                <a:cubicBezTo>
                  <a:pt x="78395" y="460636"/>
                  <a:pt x="3253" y="347924"/>
                  <a:pt x="78" y="274899"/>
                </a:cubicBezTo>
                <a:cubicBezTo>
                  <a:pt x="-3097" y="201874"/>
                  <a:pt x="91095" y="20899"/>
                  <a:pt x="92153" y="1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9" name="フリーフォーム 898">
            <a:extLst>
              <a:ext uri="{FF2B5EF4-FFF2-40B4-BE49-F238E27FC236}">
                <a16:creationId xmlns:a16="http://schemas.microsoft.com/office/drawing/2014/main" id="{91401D06-E239-590C-76E7-F3FB11BE1B29}"/>
              </a:ext>
            </a:extLst>
          </p:cNvPr>
          <p:cNvSpPr/>
          <p:nvPr/>
        </p:nvSpPr>
        <p:spPr>
          <a:xfrm>
            <a:off x="6730816" y="6792342"/>
            <a:ext cx="123972" cy="254903"/>
          </a:xfrm>
          <a:custGeom>
            <a:avLst/>
            <a:gdLst>
              <a:gd name="connsiteX0" fmla="*/ 87 w 123972"/>
              <a:gd name="connsiteY0" fmla="*/ 314 h 254903"/>
              <a:gd name="connsiteX1" fmla="*/ 101687 w 123972"/>
              <a:gd name="connsiteY1" fmla="*/ 152714 h 254903"/>
              <a:gd name="connsiteX2" fmla="*/ 123912 w 123972"/>
              <a:gd name="connsiteY2" fmla="*/ 206689 h 254903"/>
              <a:gd name="connsiteX3" fmla="*/ 104862 w 123972"/>
              <a:gd name="connsiteY3" fmla="*/ 225739 h 254903"/>
              <a:gd name="connsiteX4" fmla="*/ 22312 w 123972"/>
              <a:gd name="connsiteY4" fmla="*/ 254314 h 254903"/>
              <a:gd name="connsiteX5" fmla="*/ 120737 w 123972"/>
              <a:gd name="connsiteY5" fmla="*/ 197164 h 254903"/>
              <a:gd name="connsiteX6" fmla="*/ 87 w 123972"/>
              <a:gd name="connsiteY6" fmla="*/ 314 h 25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72" h="254903">
                <a:moveTo>
                  <a:pt x="87" y="314"/>
                </a:moveTo>
                <a:cubicBezTo>
                  <a:pt x="-3088" y="-7094"/>
                  <a:pt x="81050" y="118318"/>
                  <a:pt x="101687" y="152714"/>
                </a:cubicBezTo>
                <a:cubicBezTo>
                  <a:pt x="122324" y="187110"/>
                  <a:pt x="123383" y="194518"/>
                  <a:pt x="123912" y="206689"/>
                </a:cubicBezTo>
                <a:cubicBezTo>
                  <a:pt x="124441" y="218860"/>
                  <a:pt x="121795" y="217802"/>
                  <a:pt x="104862" y="225739"/>
                </a:cubicBezTo>
                <a:cubicBezTo>
                  <a:pt x="87929" y="233676"/>
                  <a:pt x="19666" y="259076"/>
                  <a:pt x="22312" y="254314"/>
                </a:cubicBezTo>
                <a:cubicBezTo>
                  <a:pt x="24958" y="249552"/>
                  <a:pt x="124441" y="235793"/>
                  <a:pt x="120737" y="197164"/>
                </a:cubicBezTo>
                <a:cubicBezTo>
                  <a:pt x="117033" y="158535"/>
                  <a:pt x="3262" y="7722"/>
                  <a:pt x="87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0" name="フリーフォーム 899">
            <a:extLst>
              <a:ext uri="{FF2B5EF4-FFF2-40B4-BE49-F238E27FC236}">
                <a16:creationId xmlns:a16="http://schemas.microsoft.com/office/drawing/2014/main" id="{1C8CE8DB-E23E-F3C5-B970-F11C9E0DE5ED}"/>
              </a:ext>
            </a:extLst>
          </p:cNvPr>
          <p:cNvSpPr/>
          <p:nvPr/>
        </p:nvSpPr>
        <p:spPr>
          <a:xfrm>
            <a:off x="6759242" y="6715397"/>
            <a:ext cx="169523" cy="356547"/>
          </a:xfrm>
          <a:custGeom>
            <a:avLst/>
            <a:gdLst>
              <a:gd name="connsiteX0" fmla="*/ 51036 w 169523"/>
              <a:gd name="connsiteY0" fmla="*/ 1059 h 356547"/>
              <a:gd name="connsiteX1" fmla="*/ 236 w 169523"/>
              <a:gd name="connsiteY1" fmla="*/ 86784 h 356547"/>
              <a:gd name="connsiteX2" fmla="*/ 76436 w 169523"/>
              <a:gd name="connsiteY2" fmla="*/ 191559 h 356547"/>
              <a:gd name="connsiteX3" fmla="*/ 70086 w 169523"/>
              <a:gd name="connsiteY3" fmla="*/ 204259 h 356547"/>
              <a:gd name="connsiteX4" fmla="*/ 158986 w 169523"/>
              <a:gd name="connsiteY4" fmla="*/ 264584 h 356547"/>
              <a:gd name="connsiteX5" fmla="*/ 155811 w 169523"/>
              <a:gd name="connsiteY5" fmla="*/ 264584 h 356547"/>
              <a:gd name="connsiteX6" fmla="*/ 51036 w 169523"/>
              <a:gd name="connsiteY6" fmla="*/ 350309 h 356547"/>
              <a:gd name="connsiteX7" fmla="*/ 12936 w 169523"/>
              <a:gd name="connsiteY7" fmla="*/ 340784 h 356547"/>
              <a:gd name="connsiteX8" fmla="*/ 146286 w 169523"/>
              <a:gd name="connsiteY8" fmla="*/ 267759 h 356547"/>
              <a:gd name="connsiteX9" fmla="*/ 44686 w 169523"/>
              <a:gd name="connsiteY9" fmla="*/ 172509 h 356547"/>
              <a:gd name="connsiteX10" fmla="*/ 6586 w 169523"/>
              <a:gd name="connsiteY10" fmla="*/ 147109 h 356547"/>
              <a:gd name="connsiteX11" fmla="*/ 51036 w 169523"/>
              <a:gd name="connsiteY11" fmla="*/ 1059 h 356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9523" h="356547">
                <a:moveTo>
                  <a:pt x="51036" y="1059"/>
                </a:moveTo>
                <a:cubicBezTo>
                  <a:pt x="49978" y="-8995"/>
                  <a:pt x="-3997" y="55034"/>
                  <a:pt x="236" y="86784"/>
                </a:cubicBezTo>
                <a:cubicBezTo>
                  <a:pt x="4469" y="118534"/>
                  <a:pt x="76436" y="191559"/>
                  <a:pt x="76436" y="191559"/>
                </a:cubicBezTo>
                <a:cubicBezTo>
                  <a:pt x="88078" y="211138"/>
                  <a:pt x="56328" y="192088"/>
                  <a:pt x="70086" y="204259"/>
                </a:cubicBezTo>
                <a:cubicBezTo>
                  <a:pt x="83844" y="216430"/>
                  <a:pt x="158986" y="264584"/>
                  <a:pt x="158986" y="264584"/>
                </a:cubicBezTo>
                <a:cubicBezTo>
                  <a:pt x="173273" y="274638"/>
                  <a:pt x="173803" y="250296"/>
                  <a:pt x="155811" y="264584"/>
                </a:cubicBezTo>
                <a:cubicBezTo>
                  <a:pt x="137819" y="278872"/>
                  <a:pt x="74849" y="337609"/>
                  <a:pt x="51036" y="350309"/>
                </a:cubicBezTo>
                <a:cubicBezTo>
                  <a:pt x="27223" y="363009"/>
                  <a:pt x="-2939" y="354542"/>
                  <a:pt x="12936" y="340784"/>
                </a:cubicBezTo>
                <a:cubicBezTo>
                  <a:pt x="28811" y="327026"/>
                  <a:pt x="140994" y="295805"/>
                  <a:pt x="146286" y="267759"/>
                </a:cubicBezTo>
                <a:cubicBezTo>
                  <a:pt x="151578" y="239713"/>
                  <a:pt x="67969" y="192617"/>
                  <a:pt x="44686" y="172509"/>
                </a:cubicBezTo>
                <a:cubicBezTo>
                  <a:pt x="21403" y="152401"/>
                  <a:pt x="9232" y="175684"/>
                  <a:pt x="6586" y="147109"/>
                </a:cubicBezTo>
                <a:cubicBezTo>
                  <a:pt x="3940" y="118534"/>
                  <a:pt x="52094" y="11113"/>
                  <a:pt x="51036" y="1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1" name="フリーフォーム 900">
            <a:extLst>
              <a:ext uri="{FF2B5EF4-FFF2-40B4-BE49-F238E27FC236}">
                <a16:creationId xmlns:a16="http://schemas.microsoft.com/office/drawing/2014/main" id="{459DAB3B-959D-CE6B-742D-371C1489B590}"/>
              </a:ext>
            </a:extLst>
          </p:cNvPr>
          <p:cNvSpPr/>
          <p:nvPr/>
        </p:nvSpPr>
        <p:spPr>
          <a:xfrm>
            <a:off x="6562216" y="5804006"/>
            <a:ext cx="160000" cy="447409"/>
          </a:xfrm>
          <a:custGeom>
            <a:avLst/>
            <a:gdLst>
              <a:gd name="connsiteX0" fmla="*/ 79787 w 160000"/>
              <a:gd name="connsiteY0" fmla="*/ 1225 h 447409"/>
              <a:gd name="connsiteX1" fmla="*/ 159162 w 160000"/>
              <a:gd name="connsiteY1" fmla="*/ 280625 h 447409"/>
              <a:gd name="connsiteX2" fmla="*/ 19462 w 160000"/>
              <a:gd name="connsiteY2" fmla="*/ 277450 h 447409"/>
              <a:gd name="connsiteX3" fmla="*/ 28987 w 160000"/>
              <a:gd name="connsiteY3" fmla="*/ 315550 h 447409"/>
              <a:gd name="connsiteX4" fmla="*/ 412 w 160000"/>
              <a:gd name="connsiteY4" fmla="*/ 312375 h 447409"/>
              <a:gd name="connsiteX5" fmla="*/ 54387 w 160000"/>
              <a:gd name="connsiteY5" fmla="*/ 442550 h 447409"/>
              <a:gd name="connsiteX6" fmla="*/ 48037 w 160000"/>
              <a:gd name="connsiteY6" fmla="*/ 420325 h 447409"/>
              <a:gd name="connsiteX7" fmla="*/ 51212 w 160000"/>
              <a:gd name="connsiteY7" fmla="*/ 426675 h 447409"/>
              <a:gd name="connsiteX8" fmla="*/ 73437 w 160000"/>
              <a:gd name="connsiteY8" fmla="*/ 312375 h 447409"/>
              <a:gd name="connsiteX9" fmla="*/ 76612 w 160000"/>
              <a:gd name="connsiteY9" fmla="*/ 334600 h 447409"/>
              <a:gd name="connsiteX10" fmla="*/ 146462 w 160000"/>
              <a:gd name="connsiteY10" fmla="*/ 248875 h 447409"/>
              <a:gd name="connsiteX11" fmla="*/ 124237 w 160000"/>
              <a:gd name="connsiteY11" fmla="*/ 182200 h 447409"/>
              <a:gd name="connsiteX12" fmla="*/ 79787 w 160000"/>
              <a:gd name="connsiteY12" fmla="*/ 1225 h 44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000" h="447409">
                <a:moveTo>
                  <a:pt x="79787" y="1225"/>
                </a:moveTo>
                <a:cubicBezTo>
                  <a:pt x="85608" y="17629"/>
                  <a:pt x="169216" y="234588"/>
                  <a:pt x="159162" y="280625"/>
                </a:cubicBezTo>
                <a:cubicBezTo>
                  <a:pt x="149108" y="326663"/>
                  <a:pt x="41158" y="271629"/>
                  <a:pt x="19462" y="277450"/>
                </a:cubicBezTo>
                <a:cubicBezTo>
                  <a:pt x="-2234" y="283271"/>
                  <a:pt x="32162" y="309729"/>
                  <a:pt x="28987" y="315550"/>
                </a:cubicBezTo>
                <a:cubicBezTo>
                  <a:pt x="25812" y="321371"/>
                  <a:pt x="-3821" y="291208"/>
                  <a:pt x="412" y="312375"/>
                </a:cubicBezTo>
                <a:cubicBezTo>
                  <a:pt x="4645" y="333542"/>
                  <a:pt x="46449" y="424558"/>
                  <a:pt x="54387" y="442550"/>
                </a:cubicBezTo>
                <a:cubicBezTo>
                  <a:pt x="62324" y="460542"/>
                  <a:pt x="48566" y="422971"/>
                  <a:pt x="48037" y="420325"/>
                </a:cubicBezTo>
                <a:cubicBezTo>
                  <a:pt x="47508" y="417679"/>
                  <a:pt x="46979" y="444667"/>
                  <a:pt x="51212" y="426675"/>
                </a:cubicBezTo>
                <a:cubicBezTo>
                  <a:pt x="55445" y="408683"/>
                  <a:pt x="69204" y="327721"/>
                  <a:pt x="73437" y="312375"/>
                </a:cubicBezTo>
                <a:cubicBezTo>
                  <a:pt x="77670" y="297029"/>
                  <a:pt x="64441" y="345183"/>
                  <a:pt x="76612" y="334600"/>
                </a:cubicBezTo>
                <a:cubicBezTo>
                  <a:pt x="88783" y="324017"/>
                  <a:pt x="138525" y="274275"/>
                  <a:pt x="146462" y="248875"/>
                </a:cubicBezTo>
                <a:cubicBezTo>
                  <a:pt x="154399" y="223475"/>
                  <a:pt x="130587" y="226650"/>
                  <a:pt x="124237" y="182200"/>
                </a:cubicBezTo>
                <a:cubicBezTo>
                  <a:pt x="117887" y="137750"/>
                  <a:pt x="73966" y="-15179"/>
                  <a:pt x="79787" y="1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2" name="フリーフォーム 901">
            <a:extLst>
              <a:ext uri="{FF2B5EF4-FFF2-40B4-BE49-F238E27FC236}">
                <a16:creationId xmlns:a16="http://schemas.microsoft.com/office/drawing/2014/main" id="{FACAF79E-B8F9-AD67-EA60-2E0968E08623}"/>
              </a:ext>
            </a:extLst>
          </p:cNvPr>
          <p:cNvSpPr/>
          <p:nvPr/>
        </p:nvSpPr>
        <p:spPr>
          <a:xfrm>
            <a:off x="6393535" y="6065561"/>
            <a:ext cx="242119" cy="189022"/>
          </a:xfrm>
          <a:custGeom>
            <a:avLst/>
            <a:gdLst>
              <a:gd name="connsiteX0" fmla="*/ 818 w 242119"/>
              <a:gd name="connsiteY0" fmla="*/ 20 h 189022"/>
              <a:gd name="connsiteX1" fmla="*/ 77018 w 242119"/>
              <a:gd name="connsiteY1" fmla="*/ 114320 h 189022"/>
              <a:gd name="connsiteX2" fmla="*/ 57968 w 242119"/>
              <a:gd name="connsiteY2" fmla="*/ 120670 h 189022"/>
              <a:gd name="connsiteX3" fmla="*/ 162743 w 242119"/>
              <a:gd name="connsiteY3" fmla="*/ 146070 h 189022"/>
              <a:gd name="connsiteX4" fmla="*/ 105593 w 242119"/>
              <a:gd name="connsiteY4" fmla="*/ 146070 h 189022"/>
              <a:gd name="connsiteX5" fmla="*/ 242118 w 242119"/>
              <a:gd name="connsiteY5" fmla="*/ 187345 h 189022"/>
              <a:gd name="connsiteX6" fmla="*/ 108768 w 242119"/>
              <a:gd name="connsiteY6" fmla="*/ 180995 h 189022"/>
              <a:gd name="connsiteX7" fmla="*/ 229418 w 242119"/>
              <a:gd name="connsiteY7" fmla="*/ 180995 h 189022"/>
              <a:gd name="connsiteX8" fmla="*/ 13518 w 242119"/>
              <a:gd name="connsiteY8" fmla="*/ 161945 h 189022"/>
              <a:gd name="connsiteX9" fmla="*/ 67493 w 242119"/>
              <a:gd name="connsiteY9" fmla="*/ 152420 h 189022"/>
              <a:gd name="connsiteX10" fmla="*/ 42093 w 242119"/>
              <a:gd name="connsiteY10" fmla="*/ 104795 h 189022"/>
              <a:gd name="connsiteX11" fmla="*/ 35743 w 242119"/>
              <a:gd name="connsiteY11" fmla="*/ 104795 h 189022"/>
              <a:gd name="connsiteX12" fmla="*/ 818 w 242119"/>
              <a:gd name="connsiteY12" fmla="*/ 20 h 18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2119" h="189022">
                <a:moveTo>
                  <a:pt x="818" y="20"/>
                </a:moveTo>
                <a:cubicBezTo>
                  <a:pt x="7697" y="1607"/>
                  <a:pt x="67493" y="94212"/>
                  <a:pt x="77018" y="114320"/>
                </a:cubicBezTo>
                <a:cubicBezTo>
                  <a:pt x="86543" y="134428"/>
                  <a:pt x="43681" y="115378"/>
                  <a:pt x="57968" y="120670"/>
                </a:cubicBezTo>
                <a:cubicBezTo>
                  <a:pt x="72255" y="125962"/>
                  <a:pt x="154806" y="141837"/>
                  <a:pt x="162743" y="146070"/>
                </a:cubicBezTo>
                <a:cubicBezTo>
                  <a:pt x="170680" y="150303"/>
                  <a:pt x="92364" y="139191"/>
                  <a:pt x="105593" y="146070"/>
                </a:cubicBezTo>
                <a:cubicBezTo>
                  <a:pt x="118822" y="152949"/>
                  <a:pt x="241589" y="181524"/>
                  <a:pt x="242118" y="187345"/>
                </a:cubicBezTo>
                <a:cubicBezTo>
                  <a:pt x="242647" y="193166"/>
                  <a:pt x="110885" y="182053"/>
                  <a:pt x="108768" y="180995"/>
                </a:cubicBezTo>
                <a:cubicBezTo>
                  <a:pt x="106651" y="179937"/>
                  <a:pt x="245293" y="184170"/>
                  <a:pt x="229418" y="180995"/>
                </a:cubicBezTo>
                <a:cubicBezTo>
                  <a:pt x="213543" y="177820"/>
                  <a:pt x="40505" y="166707"/>
                  <a:pt x="13518" y="161945"/>
                </a:cubicBezTo>
                <a:cubicBezTo>
                  <a:pt x="-13469" y="157183"/>
                  <a:pt x="62730" y="161945"/>
                  <a:pt x="67493" y="152420"/>
                </a:cubicBezTo>
                <a:cubicBezTo>
                  <a:pt x="72256" y="142895"/>
                  <a:pt x="42093" y="104795"/>
                  <a:pt x="42093" y="104795"/>
                </a:cubicBezTo>
                <a:cubicBezTo>
                  <a:pt x="36801" y="96858"/>
                  <a:pt x="38918" y="120670"/>
                  <a:pt x="35743" y="104795"/>
                </a:cubicBezTo>
                <a:cubicBezTo>
                  <a:pt x="32568" y="88920"/>
                  <a:pt x="-6061" y="-1567"/>
                  <a:pt x="818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3" name="フリーフォーム 902">
            <a:extLst>
              <a:ext uri="{FF2B5EF4-FFF2-40B4-BE49-F238E27FC236}">
                <a16:creationId xmlns:a16="http://schemas.microsoft.com/office/drawing/2014/main" id="{6186FBA9-375D-CE53-C42F-1CDB9548EB8F}"/>
              </a:ext>
            </a:extLst>
          </p:cNvPr>
          <p:cNvSpPr/>
          <p:nvPr/>
        </p:nvSpPr>
        <p:spPr>
          <a:xfrm>
            <a:off x="6359288" y="6192534"/>
            <a:ext cx="292228" cy="108819"/>
          </a:xfrm>
          <a:custGeom>
            <a:avLst/>
            <a:gdLst>
              <a:gd name="connsiteX0" fmla="*/ 140 w 292228"/>
              <a:gd name="connsiteY0" fmla="*/ 82597 h 108819"/>
              <a:gd name="connsiteX1" fmla="*/ 285890 w 292228"/>
              <a:gd name="connsiteY1" fmla="*/ 104822 h 108819"/>
              <a:gd name="connsiteX2" fmla="*/ 203340 w 292228"/>
              <a:gd name="connsiteY2" fmla="*/ 107997 h 108819"/>
              <a:gd name="connsiteX3" fmla="*/ 263665 w 292228"/>
              <a:gd name="connsiteY3" fmla="*/ 95297 h 108819"/>
              <a:gd name="connsiteX4" fmla="*/ 282715 w 292228"/>
              <a:gd name="connsiteY4" fmla="*/ 47 h 108819"/>
              <a:gd name="connsiteX5" fmla="*/ 247790 w 292228"/>
              <a:gd name="connsiteY5" fmla="*/ 82597 h 108819"/>
              <a:gd name="connsiteX6" fmla="*/ 140 w 292228"/>
              <a:gd name="connsiteY6" fmla="*/ 82597 h 10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228" h="108819">
                <a:moveTo>
                  <a:pt x="140" y="82597"/>
                </a:moveTo>
                <a:cubicBezTo>
                  <a:pt x="6490" y="86301"/>
                  <a:pt x="252023" y="100589"/>
                  <a:pt x="285890" y="104822"/>
                </a:cubicBezTo>
                <a:cubicBezTo>
                  <a:pt x="319757" y="109055"/>
                  <a:pt x="207044" y="109584"/>
                  <a:pt x="203340" y="107997"/>
                </a:cubicBezTo>
                <a:cubicBezTo>
                  <a:pt x="199636" y="106410"/>
                  <a:pt x="250436" y="113289"/>
                  <a:pt x="263665" y="95297"/>
                </a:cubicBezTo>
                <a:cubicBezTo>
                  <a:pt x="276894" y="77305"/>
                  <a:pt x="285361" y="2164"/>
                  <a:pt x="282715" y="47"/>
                </a:cubicBezTo>
                <a:cubicBezTo>
                  <a:pt x="280069" y="-2070"/>
                  <a:pt x="291182" y="67251"/>
                  <a:pt x="247790" y="82597"/>
                </a:cubicBezTo>
                <a:cubicBezTo>
                  <a:pt x="204398" y="97943"/>
                  <a:pt x="-6210" y="78893"/>
                  <a:pt x="140" y="825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4" name="フリーフォーム 903">
            <a:extLst>
              <a:ext uri="{FF2B5EF4-FFF2-40B4-BE49-F238E27FC236}">
                <a16:creationId xmlns:a16="http://schemas.microsoft.com/office/drawing/2014/main" id="{915554D9-1C8E-9D03-80F0-5E24AA10789A}"/>
              </a:ext>
            </a:extLst>
          </p:cNvPr>
          <p:cNvSpPr/>
          <p:nvPr/>
        </p:nvSpPr>
        <p:spPr>
          <a:xfrm>
            <a:off x="6404447" y="6233374"/>
            <a:ext cx="88333" cy="308691"/>
          </a:xfrm>
          <a:custGeom>
            <a:avLst/>
            <a:gdLst>
              <a:gd name="connsiteX0" fmla="*/ 88331 w 88333"/>
              <a:gd name="connsiteY0" fmla="*/ 482 h 308691"/>
              <a:gd name="connsiteX1" fmla="*/ 8956 w 88333"/>
              <a:gd name="connsiteY1" fmla="*/ 213207 h 308691"/>
              <a:gd name="connsiteX2" fmla="*/ 8956 w 88333"/>
              <a:gd name="connsiteY2" fmla="*/ 194157 h 308691"/>
              <a:gd name="connsiteX3" fmla="*/ 72456 w 88333"/>
              <a:gd name="connsiteY3" fmla="*/ 308457 h 308691"/>
              <a:gd name="connsiteX4" fmla="*/ 12131 w 88333"/>
              <a:gd name="connsiteY4" fmla="*/ 159232 h 308691"/>
              <a:gd name="connsiteX5" fmla="*/ 88331 w 88333"/>
              <a:gd name="connsiteY5" fmla="*/ 482 h 30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33" h="308691">
                <a:moveTo>
                  <a:pt x="88331" y="482"/>
                </a:moveTo>
                <a:cubicBezTo>
                  <a:pt x="87802" y="9478"/>
                  <a:pt x="22185" y="180928"/>
                  <a:pt x="8956" y="213207"/>
                </a:cubicBezTo>
                <a:cubicBezTo>
                  <a:pt x="-4273" y="245486"/>
                  <a:pt x="-1627" y="178282"/>
                  <a:pt x="8956" y="194157"/>
                </a:cubicBezTo>
                <a:cubicBezTo>
                  <a:pt x="19539" y="210032"/>
                  <a:pt x="71927" y="314278"/>
                  <a:pt x="72456" y="308457"/>
                </a:cubicBezTo>
                <a:cubicBezTo>
                  <a:pt x="72985" y="302636"/>
                  <a:pt x="9485" y="207915"/>
                  <a:pt x="12131" y="159232"/>
                </a:cubicBezTo>
                <a:cubicBezTo>
                  <a:pt x="14777" y="110549"/>
                  <a:pt x="88860" y="-8514"/>
                  <a:pt x="88331" y="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5" name="フリーフォーム 904">
            <a:extLst>
              <a:ext uri="{FF2B5EF4-FFF2-40B4-BE49-F238E27FC236}">
                <a16:creationId xmlns:a16="http://schemas.microsoft.com/office/drawing/2014/main" id="{6E9BBD0F-5CEF-9175-DF66-B14C84503151}"/>
              </a:ext>
            </a:extLst>
          </p:cNvPr>
          <p:cNvSpPr/>
          <p:nvPr/>
        </p:nvSpPr>
        <p:spPr>
          <a:xfrm>
            <a:off x="6497685" y="6306859"/>
            <a:ext cx="115805" cy="257334"/>
          </a:xfrm>
          <a:custGeom>
            <a:avLst/>
            <a:gdLst>
              <a:gd name="connsiteX0" fmla="*/ 115743 w 115805"/>
              <a:gd name="connsiteY0" fmla="*/ 22 h 257334"/>
              <a:gd name="connsiteX1" fmla="*/ 1443 w 115805"/>
              <a:gd name="connsiteY1" fmla="*/ 200047 h 257334"/>
              <a:gd name="connsiteX2" fmla="*/ 49068 w 115805"/>
              <a:gd name="connsiteY2" fmla="*/ 254022 h 257334"/>
              <a:gd name="connsiteX3" fmla="*/ 14143 w 115805"/>
              <a:gd name="connsiteY3" fmla="*/ 244497 h 257334"/>
              <a:gd name="connsiteX4" fmla="*/ 17318 w 115805"/>
              <a:gd name="connsiteY4" fmla="*/ 187347 h 257334"/>
              <a:gd name="connsiteX5" fmla="*/ 115743 w 115805"/>
              <a:gd name="connsiteY5" fmla="*/ 22 h 25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805" h="257334">
                <a:moveTo>
                  <a:pt x="115743" y="22"/>
                </a:moveTo>
                <a:cubicBezTo>
                  <a:pt x="113097" y="2139"/>
                  <a:pt x="12555" y="157714"/>
                  <a:pt x="1443" y="200047"/>
                </a:cubicBezTo>
                <a:cubicBezTo>
                  <a:pt x="-9669" y="242380"/>
                  <a:pt x="46951" y="246614"/>
                  <a:pt x="49068" y="254022"/>
                </a:cubicBezTo>
                <a:cubicBezTo>
                  <a:pt x="51185" y="261430"/>
                  <a:pt x="19435" y="255610"/>
                  <a:pt x="14143" y="244497"/>
                </a:cubicBezTo>
                <a:cubicBezTo>
                  <a:pt x="8851" y="233385"/>
                  <a:pt x="-1732" y="230739"/>
                  <a:pt x="17318" y="187347"/>
                </a:cubicBezTo>
                <a:cubicBezTo>
                  <a:pt x="36368" y="143955"/>
                  <a:pt x="118389" y="-2095"/>
                  <a:pt x="115743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6" name="フリーフォーム 905">
            <a:extLst>
              <a:ext uri="{FF2B5EF4-FFF2-40B4-BE49-F238E27FC236}">
                <a16:creationId xmlns:a16="http://schemas.microsoft.com/office/drawing/2014/main" id="{28F74848-F7C6-FB53-D36D-7BC286845088}"/>
              </a:ext>
            </a:extLst>
          </p:cNvPr>
          <p:cNvSpPr/>
          <p:nvPr/>
        </p:nvSpPr>
        <p:spPr>
          <a:xfrm>
            <a:off x="6511379" y="6208379"/>
            <a:ext cx="136983" cy="379687"/>
          </a:xfrm>
          <a:custGeom>
            <a:avLst/>
            <a:gdLst>
              <a:gd name="connsiteX0" fmla="*/ 136974 w 136983"/>
              <a:gd name="connsiteY0" fmla="*/ 77 h 379687"/>
              <a:gd name="connsiteX1" fmla="*/ 92524 w 136983"/>
              <a:gd name="connsiteY1" fmla="*/ 171527 h 379687"/>
              <a:gd name="connsiteX2" fmla="*/ 25849 w 136983"/>
              <a:gd name="connsiteY2" fmla="*/ 266777 h 379687"/>
              <a:gd name="connsiteX3" fmla="*/ 82999 w 136983"/>
              <a:gd name="connsiteY3" fmla="*/ 374727 h 379687"/>
              <a:gd name="connsiteX4" fmla="*/ 60774 w 136983"/>
              <a:gd name="connsiteY4" fmla="*/ 349327 h 379687"/>
              <a:gd name="connsiteX5" fmla="*/ 449 w 136983"/>
              <a:gd name="connsiteY5" fmla="*/ 241377 h 379687"/>
              <a:gd name="connsiteX6" fmla="*/ 95699 w 136983"/>
              <a:gd name="connsiteY6" fmla="*/ 193752 h 379687"/>
              <a:gd name="connsiteX7" fmla="*/ 136974 w 136983"/>
              <a:gd name="connsiteY7" fmla="*/ 77 h 37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983" h="379687">
                <a:moveTo>
                  <a:pt x="136974" y="77"/>
                </a:moveTo>
                <a:cubicBezTo>
                  <a:pt x="136445" y="-3627"/>
                  <a:pt x="111045" y="127077"/>
                  <a:pt x="92524" y="171527"/>
                </a:cubicBezTo>
                <a:cubicBezTo>
                  <a:pt x="74003" y="215977"/>
                  <a:pt x="27436" y="232910"/>
                  <a:pt x="25849" y="266777"/>
                </a:cubicBezTo>
                <a:cubicBezTo>
                  <a:pt x="24262" y="300644"/>
                  <a:pt x="77178" y="360969"/>
                  <a:pt x="82999" y="374727"/>
                </a:cubicBezTo>
                <a:cubicBezTo>
                  <a:pt x="88820" y="388485"/>
                  <a:pt x="74532" y="371552"/>
                  <a:pt x="60774" y="349327"/>
                </a:cubicBezTo>
                <a:cubicBezTo>
                  <a:pt x="47016" y="327102"/>
                  <a:pt x="-5372" y="267306"/>
                  <a:pt x="449" y="241377"/>
                </a:cubicBezTo>
                <a:cubicBezTo>
                  <a:pt x="6270" y="215448"/>
                  <a:pt x="76120" y="226560"/>
                  <a:pt x="95699" y="193752"/>
                </a:cubicBezTo>
                <a:cubicBezTo>
                  <a:pt x="115278" y="160944"/>
                  <a:pt x="137503" y="3781"/>
                  <a:pt x="136974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7" name="フリーフォーム 906">
            <a:extLst>
              <a:ext uri="{FF2B5EF4-FFF2-40B4-BE49-F238E27FC236}">
                <a16:creationId xmlns:a16="http://schemas.microsoft.com/office/drawing/2014/main" id="{1F085DC6-74FE-086E-C0B1-B6DCF6E53D1A}"/>
              </a:ext>
            </a:extLst>
          </p:cNvPr>
          <p:cNvSpPr/>
          <p:nvPr/>
        </p:nvSpPr>
        <p:spPr>
          <a:xfrm>
            <a:off x="2273665" y="4846153"/>
            <a:ext cx="174090" cy="1689287"/>
          </a:xfrm>
          <a:custGeom>
            <a:avLst/>
            <a:gdLst>
              <a:gd name="connsiteX0" fmla="*/ 173774 w 174090"/>
              <a:gd name="connsiteY0" fmla="*/ 7420 h 1689287"/>
              <a:gd name="connsiteX1" fmla="*/ 52476 w 174090"/>
              <a:gd name="connsiteY1" fmla="*/ 347988 h 1689287"/>
              <a:gd name="connsiteX2" fmla="*/ 71137 w 174090"/>
              <a:gd name="connsiteY2" fmla="*/ 917155 h 1689287"/>
              <a:gd name="connsiteX3" fmla="*/ 57142 w 174090"/>
              <a:gd name="connsiteY3" fmla="*/ 945147 h 1689287"/>
              <a:gd name="connsiteX4" fmla="*/ 24484 w 174090"/>
              <a:gd name="connsiteY4" fmla="*/ 1686931 h 1689287"/>
              <a:gd name="connsiteX5" fmla="*/ 10489 w 174090"/>
              <a:gd name="connsiteY5" fmla="*/ 665229 h 1689287"/>
              <a:gd name="connsiteX6" fmla="*/ 173774 w 174090"/>
              <a:gd name="connsiteY6" fmla="*/ 7420 h 168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090" h="1689287">
                <a:moveTo>
                  <a:pt x="173774" y="7420"/>
                </a:moveTo>
                <a:cubicBezTo>
                  <a:pt x="180772" y="-45454"/>
                  <a:pt x="69582" y="196366"/>
                  <a:pt x="52476" y="347988"/>
                </a:cubicBezTo>
                <a:cubicBezTo>
                  <a:pt x="35370" y="499611"/>
                  <a:pt x="70359" y="817629"/>
                  <a:pt x="71137" y="917155"/>
                </a:cubicBezTo>
                <a:cubicBezTo>
                  <a:pt x="71915" y="1016681"/>
                  <a:pt x="64917" y="816851"/>
                  <a:pt x="57142" y="945147"/>
                </a:cubicBezTo>
                <a:cubicBezTo>
                  <a:pt x="49366" y="1073443"/>
                  <a:pt x="32259" y="1733584"/>
                  <a:pt x="24484" y="1686931"/>
                </a:cubicBezTo>
                <a:cubicBezTo>
                  <a:pt x="16709" y="1640278"/>
                  <a:pt x="-16725" y="942815"/>
                  <a:pt x="10489" y="665229"/>
                </a:cubicBezTo>
                <a:cubicBezTo>
                  <a:pt x="37703" y="387643"/>
                  <a:pt x="166776" y="60294"/>
                  <a:pt x="173774" y="7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8" name="フリーフォーム 907">
            <a:extLst>
              <a:ext uri="{FF2B5EF4-FFF2-40B4-BE49-F238E27FC236}">
                <a16:creationId xmlns:a16="http://schemas.microsoft.com/office/drawing/2014/main" id="{5E6D1EEC-A4A9-AC8C-6542-8F7502D49EF5}"/>
              </a:ext>
            </a:extLst>
          </p:cNvPr>
          <p:cNvSpPr/>
          <p:nvPr/>
        </p:nvSpPr>
        <p:spPr>
          <a:xfrm>
            <a:off x="1655900" y="5576686"/>
            <a:ext cx="172623" cy="1613162"/>
          </a:xfrm>
          <a:custGeom>
            <a:avLst/>
            <a:gdLst>
              <a:gd name="connsiteX0" fmla="*/ 171054 w 172623"/>
              <a:gd name="connsiteY0" fmla="*/ 10 h 1613162"/>
              <a:gd name="connsiteX1" fmla="*/ 91743 w 172623"/>
              <a:gd name="connsiteY1" fmla="*/ 984389 h 1613162"/>
              <a:gd name="connsiteX2" fmla="*/ 45090 w 172623"/>
              <a:gd name="connsiteY2" fmla="*/ 1427593 h 1613162"/>
              <a:gd name="connsiteX3" fmla="*/ 3102 w 172623"/>
              <a:gd name="connsiteY3" fmla="*/ 1590879 h 1613162"/>
              <a:gd name="connsiteX4" fmla="*/ 133731 w 172623"/>
              <a:gd name="connsiteY4" fmla="*/ 965728 h 1613162"/>
              <a:gd name="connsiteX5" fmla="*/ 171054 w 172623"/>
              <a:gd name="connsiteY5" fmla="*/ 10 h 161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623" h="1613162">
                <a:moveTo>
                  <a:pt x="171054" y="10"/>
                </a:moveTo>
                <a:cubicBezTo>
                  <a:pt x="164056" y="3120"/>
                  <a:pt x="112737" y="746459"/>
                  <a:pt x="91743" y="984389"/>
                </a:cubicBezTo>
                <a:cubicBezTo>
                  <a:pt x="70749" y="1222319"/>
                  <a:pt x="59863" y="1326511"/>
                  <a:pt x="45090" y="1427593"/>
                </a:cubicBezTo>
                <a:cubicBezTo>
                  <a:pt x="30317" y="1528675"/>
                  <a:pt x="-11672" y="1667857"/>
                  <a:pt x="3102" y="1590879"/>
                </a:cubicBezTo>
                <a:cubicBezTo>
                  <a:pt x="17875" y="1513902"/>
                  <a:pt x="106517" y="1227763"/>
                  <a:pt x="133731" y="965728"/>
                </a:cubicBezTo>
                <a:cubicBezTo>
                  <a:pt x="160945" y="703693"/>
                  <a:pt x="178052" y="-3100"/>
                  <a:pt x="171054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9" name="フリーフォーム 908">
            <a:extLst>
              <a:ext uri="{FF2B5EF4-FFF2-40B4-BE49-F238E27FC236}">
                <a16:creationId xmlns:a16="http://schemas.microsoft.com/office/drawing/2014/main" id="{FED3CB7D-2E82-CF27-D4EB-9251F020BB8D}"/>
              </a:ext>
            </a:extLst>
          </p:cNvPr>
          <p:cNvSpPr/>
          <p:nvPr/>
        </p:nvSpPr>
        <p:spPr>
          <a:xfrm>
            <a:off x="2489573" y="6166127"/>
            <a:ext cx="409150" cy="261444"/>
          </a:xfrm>
          <a:custGeom>
            <a:avLst/>
            <a:gdLst>
              <a:gd name="connsiteX0" fmla="*/ 409105 w 409150"/>
              <a:gd name="connsiteY0" fmla="*/ 32804 h 261444"/>
              <a:gd name="connsiteX1" fmla="*/ 120180 w 409150"/>
              <a:gd name="connsiteY1" fmla="*/ 1054 h 261444"/>
              <a:gd name="connsiteX2" fmla="*/ 5880 w 409150"/>
              <a:gd name="connsiteY2" fmla="*/ 77254 h 261444"/>
              <a:gd name="connsiteX3" fmla="*/ 15405 w 409150"/>
              <a:gd name="connsiteY3" fmla="*/ 105829 h 261444"/>
              <a:gd name="connsiteX4" fmla="*/ 5880 w 409150"/>
              <a:gd name="connsiteY4" fmla="*/ 261404 h 261444"/>
              <a:gd name="connsiteX5" fmla="*/ 31280 w 409150"/>
              <a:gd name="connsiteY5" fmla="*/ 89954 h 261444"/>
              <a:gd name="connsiteX6" fmla="*/ 97955 w 409150"/>
              <a:gd name="connsiteY6" fmla="*/ 32804 h 261444"/>
              <a:gd name="connsiteX7" fmla="*/ 409105 w 409150"/>
              <a:gd name="connsiteY7" fmla="*/ 32804 h 26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9150" h="261444">
                <a:moveTo>
                  <a:pt x="409105" y="32804"/>
                </a:moveTo>
                <a:cubicBezTo>
                  <a:pt x="412809" y="27512"/>
                  <a:pt x="187384" y="-6354"/>
                  <a:pt x="120180" y="1054"/>
                </a:cubicBezTo>
                <a:cubicBezTo>
                  <a:pt x="52976" y="8462"/>
                  <a:pt x="23342" y="59792"/>
                  <a:pt x="5880" y="77254"/>
                </a:cubicBezTo>
                <a:cubicBezTo>
                  <a:pt x="-11582" y="94716"/>
                  <a:pt x="15405" y="75137"/>
                  <a:pt x="15405" y="105829"/>
                </a:cubicBezTo>
                <a:cubicBezTo>
                  <a:pt x="15405" y="136521"/>
                  <a:pt x="3234" y="264050"/>
                  <a:pt x="5880" y="261404"/>
                </a:cubicBezTo>
                <a:cubicBezTo>
                  <a:pt x="8526" y="258758"/>
                  <a:pt x="15934" y="128054"/>
                  <a:pt x="31280" y="89954"/>
                </a:cubicBezTo>
                <a:cubicBezTo>
                  <a:pt x="46626" y="51854"/>
                  <a:pt x="37630" y="41800"/>
                  <a:pt x="97955" y="32804"/>
                </a:cubicBezTo>
                <a:cubicBezTo>
                  <a:pt x="158280" y="23808"/>
                  <a:pt x="405401" y="38096"/>
                  <a:pt x="409105" y="32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0" name="フリーフォーム 909">
            <a:extLst>
              <a:ext uri="{FF2B5EF4-FFF2-40B4-BE49-F238E27FC236}">
                <a16:creationId xmlns:a16="http://schemas.microsoft.com/office/drawing/2014/main" id="{CBBF5383-92E7-6F4C-CB0A-873C27FC328A}"/>
              </a:ext>
            </a:extLst>
          </p:cNvPr>
          <p:cNvSpPr/>
          <p:nvPr/>
        </p:nvSpPr>
        <p:spPr>
          <a:xfrm>
            <a:off x="2533446" y="6175750"/>
            <a:ext cx="146384" cy="248654"/>
          </a:xfrm>
          <a:custGeom>
            <a:avLst/>
            <a:gdLst>
              <a:gd name="connsiteX0" fmla="*/ 146157 w 146384"/>
              <a:gd name="connsiteY0" fmla="*/ 956 h 248654"/>
              <a:gd name="connsiteX1" fmla="*/ 35032 w 146384"/>
              <a:gd name="connsiteY1" fmla="*/ 102556 h 248654"/>
              <a:gd name="connsiteX2" fmla="*/ 107 w 146384"/>
              <a:gd name="connsiteY2" fmla="*/ 248606 h 248654"/>
              <a:gd name="connsiteX3" fmla="*/ 25507 w 146384"/>
              <a:gd name="connsiteY3" fmla="*/ 86681 h 248654"/>
              <a:gd name="connsiteX4" fmla="*/ 63607 w 146384"/>
              <a:gd name="connsiteY4" fmla="*/ 51756 h 248654"/>
              <a:gd name="connsiteX5" fmla="*/ 146157 w 146384"/>
              <a:gd name="connsiteY5" fmla="*/ 956 h 24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384" h="248654">
                <a:moveTo>
                  <a:pt x="146157" y="956"/>
                </a:moveTo>
                <a:cubicBezTo>
                  <a:pt x="141394" y="9423"/>
                  <a:pt x="59374" y="61281"/>
                  <a:pt x="35032" y="102556"/>
                </a:cubicBezTo>
                <a:cubicBezTo>
                  <a:pt x="10690" y="143831"/>
                  <a:pt x="1694" y="251252"/>
                  <a:pt x="107" y="248606"/>
                </a:cubicBezTo>
                <a:cubicBezTo>
                  <a:pt x="-1481" y="245960"/>
                  <a:pt x="14924" y="119489"/>
                  <a:pt x="25507" y="86681"/>
                </a:cubicBezTo>
                <a:cubicBezTo>
                  <a:pt x="36090" y="53873"/>
                  <a:pt x="47732" y="60752"/>
                  <a:pt x="63607" y="51756"/>
                </a:cubicBezTo>
                <a:cubicBezTo>
                  <a:pt x="79482" y="42760"/>
                  <a:pt x="150920" y="-7511"/>
                  <a:pt x="146157" y="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1" name="フリーフォーム 910">
            <a:extLst>
              <a:ext uri="{FF2B5EF4-FFF2-40B4-BE49-F238E27FC236}">
                <a16:creationId xmlns:a16="http://schemas.microsoft.com/office/drawing/2014/main" id="{ABCA38D0-30F3-8ED9-B4A1-FDDDA873CFD5}"/>
              </a:ext>
            </a:extLst>
          </p:cNvPr>
          <p:cNvSpPr/>
          <p:nvPr/>
        </p:nvSpPr>
        <p:spPr>
          <a:xfrm>
            <a:off x="2644672" y="6226868"/>
            <a:ext cx="237759" cy="197645"/>
          </a:xfrm>
          <a:custGeom>
            <a:avLst/>
            <a:gdLst>
              <a:gd name="connsiteX0" fmla="*/ 60331 w 237759"/>
              <a:gd name="connsiteY0" fmla="*/ 638 h 197645"/>
              <a:gd name="connsiteX1" fmla="*/ 111131 w 237759"/>
              <a:gd name="connsiteY1" fmla="*/ 3813 h 197645"/>
              <a:gd name="connsiteX2" fmla="*/ 234956 w 237759"/>
              <a:gd name="connsiteY2" fmla="*/ 32388 h 197645"/>
              <a:gd name="connsiteX3" fmla="*/ 200031 w 237759"/>
              <a:gd name="connsiteY3" fmla="*/ 108588 h 197645"/>
              <a:gd name="connsiteX4" fmla="*/ 228606 w 237759"/>
              <a:gd name="connsiteY4" fmla="*/ 197488 h 197645"/>
              <a:gd name="connsiteX5" fmla="*/ 200031 w 237759"/>
              <a:gd name="connsiteY5" fmla="*/ 130813 h 197645"/>
              <a:gd name="connsiteX6" fmla="*/ 168281 w 237759"/>
              <a:gd name="connsiteY6" fmla="*/ 153038 h 197645"/>
              <a:gd name="connsiteX7" fmla="*/ 6 w 237759"/>
              <a:gd name="connsiteY7" fmla="*/ 191138 h 197645"/>
              <a:gd name="connsiteX8" fmla="*/ 174631 w 237759"/>
              <a:gd name="connsiteY8" fmla="*/ 143513 h 197645"/>
              <a:gd name="connsiteX9" fmla="*/ 200031 w 237759"/>
              <a:gd name="connsiteY9" fmla="*/ 54613 h 197645"/>
              <a:gd name="connsiteX10" fmla="*/ 196856 w 237759"/>
              <a:gd name="connsiteY10" fmla="*/ 45088 h 197645"/>
              <a:gd name="connsiteX11" fmla="*/ 133356 w 237759"/>
              <a:gd name="connsiteY11" fmla="*/ 6988 h 197645"/>
              <a:gd name="connsiteX12" fmla="*/ 60331 w 237759"/>
              <a:gd name="connsiteY12" fmla="*/ 638 h 19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7759" h="197645">
                <a:moveTo>
                  <a:pt x="60331" y="638"/>
                </a:moveTo>
                <a:cubicBezTo>
                  <a:pt x="56627" y="109"/>
                  <a:pt x="82027" y="-1479"/>
                  <a:pt x="111131" y="3813"/>
                </a:cubicBezTo>
                <a:cubicBezTo>
                  <a:pt x="140235" y="9105"/>
                  <a:pt x="220139" y="14926"/>
                  <a:pt x="234956" y="32388"/>
                </a:cubicBezTo>
                <a:cubicBezTo>
                  <a:pt x="249773" y="49850"/>
                  <a:pt x="201089" y="81071"/>
                  <a:pt x="200031" y="108588"/>
                </a:cubicBezTo>
                <a:cubicBezTo>
                  <a:pt x="198973" y="136105"/>
                  <a:pt x="228606" y="193784"/>
                  <a:pt x="228606" y="197488"/>
                </a:cubicBezTo>
                <a:cubicBezTo>
                  <a:pt x="228606" y="201192"/>
                  <a:pt x="210085" y="138221"/>
                  <a:pt x="200031" y="130813"/>
                </a:cubicBezTo>
                <a:cubicBezTo>
                  <a:pt x="189977" y="123405"/>
                  <a:pt x="201619" y="142984"/>
                  <a:pt x="168281" y="153038"/>
                </a:cubicBezTo>
                <a:cubicBezTo>
                  <a:pt x="134943" y="163092"/>
                  <a:pt x="-1052" y="192726"/>
                  <a:pt x="6" y="191138"/>
                </a:cubicBezTo>
                <a:cubicBezTo>
                  <a:pt x="1064" y="189550"/>
                  <a:pt x="141294" y="166267"/>
                  <a:pt x="174631" y="143513"/>
                </a:cubicBezTo>
                <a:cubicBezTo>
                  <a:pt x="207969" y="120759"/>
                  <a:pt x="200031" y="54613"/>
                  <a:pt x="200031" y="54613"/>
                </a:cubicBezTo>
                <a:cubicBezTo>
                  <a:pt x="203735" y="38209"/>
                  <a:pt x="207969" y="53026"/>
                  <a:pt x="196856" y="45088"/>
                </a:cubicBezTo>
                <a:cubicBezTo>
                  <a:pt x="185744" y="37151"/>
                  <a:pt x="152935" y="11221"/>
                  <a:pt x="133356" y="6988"/>
                </a:cubicBezTo>
                <a:cubicBezTo>
                  <a:pt x="113777" y="2755"/>
                  <a:pt x="64035" y="1167"/>
                  <a:pt x="60331" y="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2" name="フリーフォーム 911">
            <a:extLst>
              <a:ext uri="{FF2B5EF4-FFF2-40B4-BE49-F238E27FC236}">
                <a16:creationId xmlns:a16="http://schemas.microsoft.com/office/drawing/2014/main" id="{2762D13A-6F41-7988-A89B-C1AE82CCB058}"/>
              </a:ext>
            </a:extLst>
          </p:cNvPr>
          <p:cNvSpPr/>
          <p:nvPr/>
        </p:nvSpPr>
        <p:spPr>
          <a:xfrm>
            <a:off x="2644494" y="6202103"/>
            <a:ext cx="98903" cy="206380"/>
          </a:xfrm>
          <a:custGeom>
            <a:avLst/>
            <a:gdLst>
              <a:gd name="connsiteX0" fmla="*/ 184 w 98903"/>
              <a:gd name="connsiteY0" fmla="*/ 3 h 206380"/>
              <a:gd name="connsiteX1" fmla="*/ 73209 w 98903"/>
              <a:gd name="connsiteY1" fmla="*/ 88903 h 206380"/>
              <a:gd name="connsiteX2" fmla="*/ 44634 w 98903"/>
              <a:gd name="connsiteY2" fmla="*/ 206378 h 206380"/>
              <a:gd name="connsiteX3" fmla="*/ 98609 w 98903"/>
              <a:gd name="connsiteY3" fmla="*/ 85728 h 206380"/>
              <a:gd name="connsiteX4" fmla="*/ 184 w 98903"/>
              <a:gd name="connsiteY4" fmla="*/ 3 h 20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903" h="206380">
                <a:moveTo>
                  <a:pt x="184" y="3"/>
                </a:moveTo>
                <a:cubicBezTo>
                  <a:pt x="-4049" y="532"/>
                  <a:pt x="65801" y="54507"/>
                  <a:pt x="73209" y="88903"/>
                </a:cubicBezTo>
                <a:cubicBezTo>
                  <a:pt x="80617" y="123299"/>
                  <a:pt x="40401" y="206907"/>
                  <a:pt x="44634" y="206378"/>
                </a:cubicBezTo>
                <a:cubicBezTo>
                  <a:pt x="48867" y="205849"/>
                  <a:pt x="103372" y="115891"/>
                  <a:pt x="98609" y="85728"/>
                </a:cubicBezTo>
                <a:cubicBezTo>
                  <a:pt x="93847" y="55566"/>
                  <a:pt x="4417" y="-526"/>
                  <a:pt x="18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3" name="フリーフォーム 912">
            <a:extLst>
              <a:ext uri="{FF2B5EF4-FFF2-40B4-BE49-F238E27FC236}">
                <a16:creationId xmlns:a16="http://schemas.microsoft.com/office/drawing/2014/main" id="{25768636-77D0-9BD9-7A78-A6424C58DC1D}"/>
              </a:ext>
            </a:extLst>
          </p:cNvPr>
          <p:cNvSpPr/>
          <p:nvPr/>
        </p:nvSpPr>
        <p:spPr>
          <a:xfrm>
            <a:off x="2682740" y="6242615"/>
            <a:ext cx="142913" cy="181887"/>
          </a:xfrm>
          <a:custGeom>
            <a:avLst/>
            <a:gdLst>
              <a:gd name="connsiteX0" fmla="*/ 104813 w 142913"/>
              <a:gd name="connsiteY0" fmla="*/ 766 h 181887"/>
              <a:gd name="connsiteX1" fmla="*/ 101638 w 142913"/>
              <a:gd name="connsiteY1" fmla="*/ 105541 h 181887"/>
              <a:gd name="connsiteX2" fmla="*/ 38 w 142913"/>
              <a:gd name="connsiteY2" fmla="*/ 181741 h 181887"/>
              <a:gd name="connsiteX3" fmla="*/ 114338 w 142913"/>
              <a:gd name="connsiteY3" fmla="*/ 86491 h 181887"/>
              <a:gd name="connsiteX4" fmla="*/ 142913 w 142913"/>
              <a:gd name="connsiteY4" fmla="*/ 89666 h 181887"/>
              <a:gd name="connsiteX5" fmla="*/ 114338 w 142913"/>
              <a:gd name="connsiteY5" fmla="*/ 57916 h 181887"/>
              <a:gd name="connsiteX6" fmla="*/ 104813 w 142913"/>
              <a:gd name="connsiteY6" fmla="*/ 766 h 1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913" h="181887">
                <a:moveTo>
                  <a:pt x="104813" y="766"/>
                </a:moveTo>
                <a:cubicBezTo>
                  <a:pt x="102696" y="8703"/>
                  <a:pt x="119100" y="75379"/>
                  <a:pt x="101638" y="105541"/>
                </a:cubicBezTo>
                <a:cubicBezTo>
                  <a:pt x="84176" y="135703"/>
                  <a:pt x="-2079" y="184916"/>
                  <a:pt x="38" y="181741"/>
                </a:cubicBezTo>
                <a:cubicBezTo>
                  <a:pt x="2155" y="178566"/>
                  <a:pt x="90526" y="101837"/>
                  <a:pt x="114338" y="86491"/>
                </a:cubicBezTo>
                <a:cubicBezTo>
                  <a:pt x="138150" y="71145"/>
                  <a:pt x="142913" y="94428"/>
                  <a:pt x="142913" y="89666"/>
                </a:cubicBezTo>
                <a:cubicBezTo>
                  <a:pt x="142913" y="84904"/>
                  <a:pt x="118571" y="66912"/>
                  <a:pt x="114338" y="57916"/>
                </a:cubicBezTo>
                <a:cubicBezTo>
                  <a:pt x="110105" y="48920"/>
                  <a:pt x="106930" y="-7171"/>
                  <a:pt x="104813" y="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4" name="フリーフォーム 913">
            <a:extLst>
              <a:ext uri="{FF2B5EF4-FFF2-40B4-BE49-F238E27FC236}">
                <a16:creationId xmlns:a16="http://schemas.microsoft.com/office/drawing/2014/main" id="{E5A89186-A3B5-F3C6-2409-66DFE150168A}"/>
              </a:ext>
            </a:extLst>
          </p:cNvPr>
          <p:cNvSpPr/>
          <p:nvPr/>
        </p:nvSpPr>
        <p:spPr>
          <a:xfrm>
            <a:off x="2587469" y="6258983"/>
            <a:ext cx="115606" cy="149768"/>
          </a:xfrm>
          <a:custGeom>
            <a:avLst/>
            <a:gdLst>
              <a:gd name="connsiteX0" fmla="*/ 59 w 115606"/>
              <a:gd name="connsiteY0" fmla="*/ 273 h 149768"/>
              <a:gd name="connsiteX1" fmla="*/ 88959 w 115606"/>
              <a:gd name="connsiteY1" fmla="*/ 63773 h 149768"/>
              <a:gd name="connsiteX2" fmla="*/ 28634 w 115606"/>
              <a:gd name="connsiteY2" fmla="*/ 149498 h 149768"/>
              <a:gd name="connsiteX3" fmla="*/ 101659 w 115606"/>
              <a:gd name="connsiteY3" fmla="*/ 89173 h 149768"/>
              <a:gd name="connsiteX4" fmla="*/ 104834 w 115606"/>
              <a:gd name="connsiteY4" fmla="*/ 41548 h 149768"/>
              <a:gd name="connsiteX5" fmla="*/ 59 w 115606"/>
              <a:gd name="connsiteY5" fmla="*/ 273 h 14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606" h="149768">
                <a:moveTo>
                  <a:pt x="59" y="273"/>
                </a:moveTo>
                <a:cubicBezTo>
                  <a:pt x="-2587" y="3977"/>
                  <a:pt x="84197" y="38902"/>
                  <a:pt x="88959" y="63773"/>
                </a:cubicBezTo>
                <a:cubicBezTo>
                  <a:pt x="93721" y="88644"/>
                  <a:pt x="26517" y="145265"/>
                  <a:pt x="28634" y="149498"/>
                </a:cubicBezTo>
                <a:cubicBezTo>
                  <a:pt x="30751" y="153731"/>
                  <a:pt x="88959" y="107165"/>
                  <a:pt x="101659" y="89173"/>
                </a:cubicBezTo>
                <a:cubicBezTo>
                  <a:pt x="114359" y="71181"/>
                  <a:pt x="123884" y="51602"/>
                  <a:pt x="104834" y="41548"/>
                </a:cubicBezTo>
                <a:cubicBezTo>
                  <a:pt x="85784" y="31494"/>
                  <a:pt x="2705" y="-3431"/>
                  <a:pt x="59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5" name="フリーフォーム 914">
            <a:extLst>
              <a:ext uri="{FF2B5EF4-FFF2-40B4-BE49-F238E27FC236}">
                <a16:creationId xmlns:a16="http://schemas.microsoft.com/office/drawing/2014/main" id="{94C1A40B-B72B-C685-EFE6-2A68B66AD723}"/>
              </a:ext>
            </a:extLst>
          </p:cNvPr>
          <p:cNvSpPr/>
          <p:nvPr/>
        </p:nvSpPr>
        <p:spPr>
          <a:xfrm>
            <a:off x="3070038" y="6379777"/>
            <a:ext cx="955997" cy="107978"/>
          </a:xfrm>
          <a:custGeom>
            <a:avLst/>
            <a:gdLst>
              <a:gd name="connsiteX0" fmla="*/ 90 w 955997"/>
              <a:gd name="connsiteY0" fmla="*/ 129 h 107978"/>
              <a:gd name="connsiteX1" fmla="*/ 390615 w 955997"/>
              <a:gd name="connsiteY1" fmla="*/ 76329 h 107978"/>
              <a:gd name="connsiteX2" fmla="*/ 743040 w 955997"/>
              <a:gd name="connsiteY2" fmla="*/ 16004 h 107978"/>
              <a:gd name="connsiteX3" fmla="*/ 955765 w 955997"/>
              <a:gd name="connsiteY3" fmla="*/ 35054 h 107978"/>
              <a:gd name="connsiteX4" fmla="*/ 704940 w 955997"/>
              <a:gd name="connsiteY4" fmla="*/ 35054 h 107978"/>
              <a:gd name="connsiteX5" fmla="*/ 485865 w 955997"/>
              <a:gd name="connsiteY5" fmla="*/ 92204 h 107978"/>
              <a:gd name="connsiteX6" fmla="*/ 355690 w 955997"/>
              <a:gd name="connsiteY6" fmla="*/ 98554 h 107978"/>
              <a:gd name="connsiteX7" fmla="*/ 90 w 955997"/>
              <a:gd name="connsiteY7" fmla="*/ 129 h 10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5997" h="107978">
                <a:moveTo>
                  <a:pt x="90" y="129"/>
                </a:moveTo>
                <a:cubicBezTo>
                  <a:pt x="5911" y="-3575"/>
                  <a:pt x="266790" y="73683"/>
                  <a:pt x="390615" y="76329"/>
                </a:cubicBezTo>
                <a:cubicBezTo>
                  <a:pt x="514440" y="78975"/>
                  <a:pt x="648848" y="22883"/>
                  <a:pt x="743040" y="16004"/>
                </a:cubicBezTo>
                <a:cubicBezTo>
                  <a:pt x="837232" y="9125"/>
                  <a:pt x="962115" y="31879"/>
                  <a:pt x="955765" y="35054"/>
                </a:cubicBezTo>
                <a:cubicBezTo>
                  <a:pt x="949415" y="38229"/>
                  <a:pt x="783257" y="25529"/>
                  <a:pt x="704940" y="35054"/>
                </a:cubicBezTo>
                <a:cubicBezTo>
                  <a:pt x="626623" y="44579"/>
                  <a:pt x="544073" y="81621"/>
                  <a:pt x="485865" y="92204"/>
                </a:cubicBezTo>
                <a:cubicBezTo>
                  <a:pt x="427657" y="102787"/>
                  <a:pt x="440886" y="118133"/>
                  <a:pt x="355690" y="98554"/>
                </a:cubicBezTo>
                <a:cubicBezTo>
                  <a:pt x="270494" y="78975"/>
                  <a:pt x="-5731" y="3833"/>
                  <a:pt x="90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6" name="フリーフォーム 915">
            <a:extLst>
              <a:ext uri="{FF2B5EF4-FFF2-40B4-BE49-F238E27FC236}">
                <a16:creationId xmlns:a16="http://schemas.microsoft.com/office/drawing/2014/main" id="{31B683B4-CCBA-3EA9-97AD-07577A4D9209}"/>
              </a:ext>
            </a:extLst>
          </p:cNvPr>
          <p:cNvSpPr/>
          <p:nvPr/>
        </p:nvSpPr>
        <p:spPr>
          <a:xfrm>
            <a:off x="3585858" y="6436966"/>
            <a:ext cx="417793" cy="158876"/>
          </a:xfrm>
          <a:custGeom>
            <a:avLst/>
            <a:gdLst>
              <a:gd name="connsiteX0" fmla="*/ 4970 w 417793"/>
              <a:gd name="connsiteY0" fmla="*/ 54065 h 158876"/>
              <a:gd name="connsiteX1" fmla="*/ 303420 w 417793"/>
              <a:gd name="connsiteY1" fmla="*/ 90 h 158876"/>
              <a:gd name="connsiteX2" fmla="*/ 373270 w 417793"/>
              <a:gd name="connsiteY2" fmla="*/ 44540 h 158876"/>
              <a:gd name="connsiteX3" fmla="*/ 401845 w 417793"/>
              <a:gd name="connsiteY3" fmla="*/ 158840 h 158876"/>
              <a:gd name="connsiteX4" fmla="*/ 395495 w 417793"/>
              <a:gd name="connsiteY4" fmla="*/ 31840 h 158876"/>
              <a:gd name="connsiteX5" fmla="*/ 138320 w 417793"/>
              <a:gd name="connsiteY5" fmla="*/ 25490 h 158876"/>
              <a:gd name="connsiteX6" fmla="*/ 4970 w 417793"/>
              <a:gd name="connsiteY6" fmla="*/ 54065 h 15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793" h="158876">
                <a:moveTo>
                  <a:pt x="4970" y="54065"/>
                </a:moveTo>
                <a:cubicBezTo>
                  <a:pt x="32487" y="49832"/>
                  <a:pt x="242037" y="1677"/>
                  <a:pt x="303420" y="90"/>
                </a:cubicBezTo>
                <a:cubicBezTo>
                  <a:pt x="364803" y="-1497"/>
                  <a:pt x="356866" y="18082"/>
                  <a:pt x="373270" y="44540"/>
                </a:cubicBezTo>
                <a:cubicBezTo>
                  <a:pt x="389674" y="70998"/>
                  <a:pt x="398141" y="160957"/>
                  <a:pt x="401845" y="158840"/>
                </a:cubicBezTo>
                <a:cubicBezTo>
                  <a:pt x="405549" y="156723"/>
                  <a:pt x="439416" y="54065"/>
                  <a:pt x="395495" y="31840"/>
                </a:cubicBezTo>
                <a:cubicBezTo>
                  <a:pt x="351574" y="9615"/>
                  <a:pt x="206583" y="20198"/>
                  <a:pt x="138320" y="25490"/>
                </a:cubicBezTo>
                <a:cubicBezTo>
                  <a:pt x="70057" y="30782"/>
                  <a:pt x="-22547" y="58298"/>
                  <a:pt x="4970" y="54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7" name="フリーフォーム 916">
            <a:extLst>
              <a:ext uri="{FF2B5EF4-FFF2-40B4-BE49-F238E27FC236}">
                <a16:creationId xmlns:a16="http://schemas.microsoft.com/office/drawing/2014/main" id="{ADC60241-2218-E2B4-A407-E5956AFE126B}"/>
              </a:ext>
            </a:extLst>
          </p:cNvPr>
          <p:cNvSpPr/>
          <p:nvPr/>
        </p:nvSpPr>
        <p:spPr>
          <a:xfrm>
            <a:off x="3965406" y="6432200"/>
            <a:ext cx="110646" cy="306507"/>
          </a:xfrm>
          <a:custGeom>
            <a:avLst/>
            <a:gdLst>
              <a:gd name="connsiteX0" fmla="*/ 72 w 110646"/>
              <a:gd name="connsiteY0" fmla="*/ 1681 h 306507"/>
              <a:gd name="connsiteX1" fmla="*/ 85797 w 110646"/>
              <a:gd name="connsiteY1" fmla="*/ 58831 h 306507"/>
              <a:gd name="connsiteX2" fmla="*/ 108022 w 110646"/>
              <a:gd name="connsiteY2" fmla="*/ 306481 h 306507"/>
              <a:gd name="connsiteX3" fmla="*/ 101672 w 110646"/>
              <a:gd name="connsiteY3" fmla="*/ 42956 h 306507"/>
              <a:gd name="connsiteX4" fmla="*/ 72 w 110646"/>
              <a:gd name="connsiteY4" fmla="*/ 1681 h 30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46" h="306507">
                <a:moveTo>
                  <a:pt x="72" y="1681"/>
                </a:moveTo>
                <a:cubicBezTo>
                  <a:pt x="-2574" y="4327"/>
                  <a:pt x="67805" y="8031"/>
                  <a:pt x="85797" y="58831"/>
                </a:cubicBezTo>
                <a:cubicBezTo>
                  <a:pt x="103789" y="109631"/>
                  <a:pt x="105376" y="309127"/>
                  <a:pt x="108022" y="306481"/>
                </a:cubicBezTo>
                <a:cubicBezTo>
                  <a:pt x="110668" y="303835"/>
                  <a:pt x="114372" y="92698"/>
                  <a:pt x="101672" y="42956"/>
                </a:cubicBezTo>
                <a:cubicBezTo>
                  <a:pt x="88972" y="-6786"/>
                  <a:pt x="2718" y="-965"/>
                  <a:pt x="72" y="1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8" name="フリーフォーム 917">
            <a:extLst>
              <a:ext uri="{FF2B5EF4-FFF2-40B4-BE49-F238E27FC236}">
                <a16:creationId xmlns:a16="http://schemas.microsoft.com/office/drawing/2014/main" id="{A580CD62-FE92-7A07-7631-C8F56214FB03}"/>
              </a:ext>
            </a:extLst>
          </p:cNvPr>
          <p:cNvSpPr/>
          <p:nvPr/>
        </p:nvSpPr>
        <p:spPr>
          <a:xfrm>
            <a:off x="3351065" y="7135506"/>
            <a:ext cx="474836" cy="218472"/>
          </a:xfrm>
          <a:custGeom>
            <a:avLst/>
            <a:gdLst>
              <a:gd name="connsiteX0" fmla="*/ 4813 w 474836"/>
              <a:gd name="connsiteY0" fmla="*/ 215950 h 218472"/>
              <a:gd name="connsiteX1" fmla="*/ 341363 w 474836"/>
              <a:gd name="connsiteY1" fmla="*/ 104825 h 218472"/>
              <a:gd name="connsiteX2" fmla="*/ 474713 w 474836"/>
              <a:gd name="connsiteY2" fmla="*/ 50 h 218472"/>
              <a:gd name="connsiteX3" fmla="*/ 322313 w 474836"/>
              <a:gd name="connsiteY3" fmla="*/ 92125 h 218472"/>
              <a:gd name="connsiteX4" fmla="*/ 157213 w 474836"/>
              <a:gd name="connsiteY4" fmla="*/ 174675 h 218472"/>
              <a:gd name="connsiteX5" fmla="*/ 4813 w 474836"/>
              <a:gd name="connsiteY5" fmla="*/ 215950 h 21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4836" h="218472">
                <a:moveTo>
                  <a:pt x="4813" y="215950"/>
                </a:moveTo>
                <a:cubicBezTo>
                  <a:pt x="35505" y="204308"/>
                  <a:pt x="263046" y="140808"/>
                  <a:pt x="341363" y="104825"/>
                </a:cubicBezTo>
                <a:cubicBezTo>
                  <a:pt x="419680" y="68842"/>
                  <a:pt x="477888" y="2167"/>
                  <a:pt x="474713" y="50"/>
                </a:cubicBezTo>
                <a:cubicBezTo>
                  <a:pt x="471538" y="-2067"/>
                  <a:pt x="375230" y="63021"/>
                  <a:pt x="322313" y="92125"/>
                </a:cubicBezTo>
                <a:cubicBezTo>
                  <a:pt x="269396" y="121229"/>
                  <a:pt x="216480" y="152979"/>
                  <a:pt x="157213" y="174675"/>
                </a:cubicBezTo>
                <a:cubicBezTo>
                  <a:pt x="97946" y="196371"/>
                  <a:pt x="-25879" y="227592"/>
                  <a:pt x="4813" y="215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9" name="フリーフォーム 918">
            <a:extLst>
              <a:ext uri="{FF2B5EF4-FFF2-40B4-BE49-F238E27FC236}">
                <a16:creationId xmlns:a16="http://schemas.microsoft.com/office/drawing/2014/main" id="{7F6EB374-8E40-1279-1177-6D9C23B37E9B}"/>
              </a:ext>
            </a:extLst>
          </p:cNvPr>
          <p:cNvSpPr/>
          <p:nvPr/>
        </p:nvSpPr>
        <p:spPr>
          <a:xfrm>
            <a:off x="3530399" y="7262039"/>
            <a:ext cx="114484" cy="274879"/>
          </a:xfrm>
          <a:custGeom>
            <a:avLst/>
            <a:gdLst>
              <a:gd name="connsiteX0" fmla="*/ 114404 w 114484"/>
              <a:gd name="connsiteY0" fmla="*/ 3692 h 274879"/>
              <a:gd name="connsiteX1" fmla="*/ 57254 w 114484"/>
              <a:gd name="connsiteY1" fmla="*/ 60842 h 274879"/>
              <a:gd name="connsiteX2" fmla="*/ 104 w 114484"/>
              <a:gd name="connsiteY2" fmla="*/ 273567 h 274879"/>
              <a:gd name="connsiteX3" fmla="*/ 44554 w 114484"/>
              <a:gd name="connsiteY3" fmla="*/ 143392 h 274879"/>
              <a:gd name="connsiteX4" fmla="*/ 114404 w 114484"/>
              <a:gd name="connsiteY4" fmla="*/ 3692 h 27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84" h="274879">
                <a:moveTo>
                  <a:pt x="114404" y="3692"/>
                </a:moveTo>
                <a:cubicBezTo>
                  <a:pt x="116521" y="-10066"/>
                  <a:pt x="76304" y="15863"/>
                  <a:pt x="57254" y="60842"/>
                </a:cubicBezTo>
                <a:cubicBezTo>
                  <a:pt x="38204" y="105821"/>
                  <a:pt x="2221" y="259809"/>
                  <a:pt x="104" y="273567"/>
                </a:cubicBezTo>
                <a:cubicBezTo>
                  <a:pt x="-2013" y="287325"/>
                  <a:pt x="28679" y="189430"/>
                  <a:pt x="44554" y="143392"/>
                </a:cubicBezTo>
                <a:cubicBezTo>
                  <a:pt x="60429" y="97355"/>
                  <a:pt x="112287" y="17450"/>
                  <a:pt x="114404" y="3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0" name="フリーフォーム 919">
            <a:extLst>
              <a:ext uri="{FF2B5EF4-FFF2-40B4-BE49-F238E27FC236}">
                <a16:creationId xmlns:a16="http://schemas.microsoft.com/office/drawing/2014/main" id="{E7CDDFC3-F489-5504-66C6-A8E36D98E828}"/>
              </a:ext>
            </a:extLst>
          </p:cNvPr>
          <p:cNvSpPr/>
          <p:nvPr/>
        </p:nvSpPr>
        <p:spPr>
          <a:xfrm>
            <a:off x="3336786" y="7370499"/>
            <a:ext cx="128572" cy="283194"/>
          </a:xfrm>
          <a:custGeom>
            <a:avLst/>
            <a:gdLst>
              <a:gd name="connsiteX0" fmla="*/ 69892 w 128572"/>
              <a:gd name="connsiteY0" fmla="*/ 7 h 283194"/>
              <a:gd name="connsiteX1" fmla="*/ 114342 w 128572"/>
              <a:gd name="connsiteY1" fmla="*/ 146057 h 283194"/>
              <a:gd name="connsiteX2" fmla="*/ 95292 w 128572"/>
              <a:gd name="connsiteY2" fmla="*/ 228607 h 283194"/>
              <a:gd name="connsiteX3" fmla="*/ 42 w 128572"/>
              <a:gd name="connsiteY3" fmla="*/ 282582 h 283194"/>
              <a:gd name="connsiteX4" fmla="*/ 107992 w 128572"/>
              <a:gd name="connsiteY4" fmla="*/ 193682 h 283194"/>
              <a:gd name="connsiteX5" fmla="*/ 123867 w 128572"/>
              <a:gd name="connsiteY5" fmla="*/ 139707 h 283194"/>
              <a:gd name="connsiteX6" fmla="*/ 69892 w 128572"/>
              <a:gd name="connsiteY6" fmla="*/ 7 h 28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572" h="283194">
                <a:moveTo>
                  <a:pt x="69892" y="7"/>
                </a:moveTo>
                <a:cubicBezTo>
                  <a:pt x="68304" y="1065"/>
                  <a:pt x="110109" y="107957"/>
                  <a:pt x="114342" y="146057"/>
                </a:cubicBezTo>
                <a:cubicBezTo>
                  <a:pt x="118575" y="184157"/>
                  <a:pt x="114342" y="205853"/>
                  <a:pt x="95292" y="228607"/>
                </a:cubicBezTo>
                <a:cubicBezTo>
                  <a:pt x="76242" y="251361"/>
                  <a:pt x="-2075" y="288403"/>
                  <a:pt x="42" y="282582"/>
                </a:cubicBezTo>
                <a:cubicBezTo>
                  <a:pt x="2159" y="276761"/>
                  <a:pt x="87355" y="217494"/>
                  <a:pt x="107992" y="193682"/>
                </a:cubicBezTo>
                <a:cubicBezTo>
                  <a:pt x="128629" y="169870"/>
                  <a:pt x="133392" y="175161"/>
                  <a:pt x="123867" y="139707"/>
                </a:cubicBezTo>
                <a:cubicBezTo>
                  <a:pt x="114342" y="104253"/>
                  <a:pt x="71480" y="-1051"/>
                  <a:pt x="6989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1" name="フリーフォーム 920">
            <a:extLst>
              <a:ext uri="{FF2B5EF4-FFF2-40B4-BE49-F238E27FC236}">
                <a16:creationId xmlns:a16="http://schemas.microsoft.com/office/drawing/2014/main" id="{D2DA5E86-E6AF-48A6-D6EA-CB91A8683513}"/>
              </a:ext>
            </a:extLst>
          </p:cNvPr>
          <p:cNvSpPr/>
          <p:nvPr/>
        </p:nvSpPr>
        <p:spPr>
          <a:xfrm>
            <a:off x="3481301" y="7306976"/>
            <a:ext cx="97092" cy="219126"/>
          </a:xfrm>
          <a:custGeom>
            <a:avLst/>
            <a:gdLst>
              <a:gd name="connsiteX0" fmla="*/ 96827 w 97092"/>
              <a:gd name="connsiteY0" fmla="*/ 30 h 219126"/>
              <a:gd name="connsiteX1" fmla="*/ 30152 w 97092"/>
              <a:gd name="connsiteY1" fmla="*/ 98455 h 219126"/>
              <a:gd name="connsiteX2" fmla="*/ 33327 w 97092"/>
              <a:gd name="connsiteY2" fmla="*/ 219105 h 219126"/>
              <a:gd name="connsiteX3" fmla="*/ 1577 w 97092"/>
              <a:gd name="connsiteY3" fmla="*/ 88930 h 219126"/>
              <a:gd name="connsiteX4" fmla="*/ 96827 w 97092"/>
              <a:gd name="connsiteY4" fmla="*/ 30 h 21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092" h="219126">
                <a:moveTo>
                  <a:pt x="96827" y="30"/>
                </a:moveTo>
                <a:cubicBezTo>
                  <a:pt x="101589" y="1617"/>
                  <a:pt x="40735" y="61943"/>
                  <a:pt x="30152" y="98455"/>
                </a:cubicBezTo>
                <a:cubicBezTo>
                  <a:pt x="19569" y="134967"/>
                  <a:pt x="38089" y="220692"/>
                  <a:pt x="33327" y="219105"/>
                </a:cubicBezTo>
                <a:cubicBezTo>
                  <a:pt x="28565" y="217518"/>
                  <a:pt x="-7948" y="118563"/>
                  <a:pt x="1577" y="88930"/>
                </a:cubicBezTo>
                <a:cubicBezTo>
                  <a:pt x="11102" y="59297"/>
                  <a:pt x="92065" y="-1557"/>
                  <a:pt x="96827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2" name="フリーフォーム 921">
            <a:extLst>
              <a:ext uri="{FF2B5EF4-FFF2-40B4-BE49-F238E27FC236}">
                <a16:creationId xmlns:a16="http://schemas.microsoft.com/office/drawing/2014/main" id="{F70BD815-BC12-E6FA-1F2A-544F3576367C}"/>
              </a:ext>
            </a:extLst>
          </p:cNvPr>
          <p:cNvSpPr/>
          <p:nvPr/>
        </p:nvSpPr>
        <p:spPr>
          <a:xfrm>
            <a:off x="3334711" y="8568539"/>
            <a:ext cx="1041400" cy="21167"/>
          </a:xfrm>
          <a:custGeom>
            <a:avLst/>
            <a:gdLst>
              <a:gd name="connsiteX0" fmla="*/ 0 w 1041400"/>
              <a:gd name="connsiteY0" fmla="*/ 0 h 21167"/>
              <a:gd name="connsiteX1" fmla="*/ 1041400 w 1041400"/>
              <a:gd name="connsiteY1" fmla="*/ 21167 h 2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1400" h="21167">
                <a:moveTo>
                  <a:pt x="0" y="0"/>
                </a:moveTo>
                <a:lnTo>
                  <a:pt x="1041400" y="2116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3" name="フリーフォーム 922">
            <a:extLst>
              <a:ext uri="{FF2B5EF4-FFF2-40B4-BE49-F238E27FC236}">
                <a16:creationId xmlns:a16="http://schemas.microsoft.com/office/drawing/2014/main" id="{691AD60D-2F8F-D4AE-7731-EB17526832FF}"/>
              </a:ext>
            </a:extLst>
          </p:cNvPr>
          <p:cNvSpPr/>
          <p:nvPr/>
        </p:nvSpPr>
        <p:spPr>
          <a:xfrm>
            <a:off x="5836598" y="6282537"/>
            <a:ext cx="537655" cy="343074"/>
          </a:xfrm>
          <a:custGeom>
            <a:avLst/>
            <a:gdLst>
              <a:gd name="connsiteX0" fmla="*/ 537647 w 537655"/>
              <a:gd name="connsiteY0" fmla="*/ 2 h 343074"/>
              <a:gd name="connsiteX1" fmla="*/ 474147 w 537655"/>
              <a:gd name="connsiteY1" fmla="*/ 156636 h 343074"/>
              <a:gd name="connsiteX2" fmla="*/ 330213 w 537655"/>
              <a:gd name="connsiteY2" fmla="*/ 198969 h 343074"/>
              <a:gd name="connsiteX3" fmla="*/ 13 w 537655"/>
              <a:gd name="connsiteY3" fmla="*/ 249769 h 343074"/>
              <a:gd name="connsiteX4" fmla="*/ 342913 w 537655"/>
              <a:gd name="connsiteY4" fmla="*/ 207436 h 343074"/>
              <a:gd name="connsiteX5" fmla="*/ 406413 w 537655"/>
              <a:gd name="connsiteY5" fmla="*/ 249769 h 343074"/>
              <a:gd name="connsiteX6" fmla="*/ 474147 w 537655"/>
              <a:gd name="connsiteY6" fmla="*/ 342902 h 343074"/>
              <a:gd name="connsiteX7" fmla="*/ 452980 w 537655"/>
              <a:gd name="connsiteY7" fmla="*/ 224369 h 343074"/>
              <a:gd name="connsiteX8" fmla="*/ 478380 w 537655"/>
              <a:gd name="connsiteY8" fmla="*/ 160869 h 343074"/>
              <a:gd name="connsiteX9" fmla="*/ 537647 w 537655"/>
              <a:gd name="connsiteY9" fmla="*/ 2 h 34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655" h="343074">
                <a:moveTo>
                  <a:pt x="537647" y="2"/>
                </a:moveTo>
                <a:cubicBezTo>
                  <a:pt x="536942" y="-703"/>
                  <a:pt x="508719" y="123475"/>
                  <a:pt x="474147" y="156636"/>
                </a:cubicBezTo>
                <a:cubicBezTo>
                  <a:pt x="439575" y="189797"/>
                  <a:pt x="409235" y="183447"/>
                  <a:pt x="330213" y="198969"/>
                </a:cubicBezTo>
                <a:cubicBezTo>
                  <a:pt x="251191" y="214491"/>
                  <a:pt x="-2104" y="248358"/>
                  <a:pt x="13" y="249769"/>
                </a:cubicBezTo>
                <a:cubicBezTo>
                  <a:pt x="2130" y="251180"/>
                  <a:pt x="275180" y="207436"/>
                  <a:pt x="342913" y="207436"/>
                </a:cubicBezTo>
                <a:cubicBezTo>
                  <a:pt x="410646" y="207436"/>
                  <a:pt x="384541" y="227191"/>
                  <a:pt x="406413" y="249769"/>
                </a:cubicBezTo>
                <a:cubicBezTo>
                  <a:pt x="428285" y="272347"/>
                  <a:pt x="466386" y="347135"/>
                  <a:pt x="474147" y="342902"/>
                </a:cubicBezTo>
                <a:cubicBezTo>
                  <a:pt x="481908" y="338669"/>
                  <a:pt x="452275" y="254708"/>
                  <a:pt x="452980" y="224369"/>
                </a:cubicBezTo>
                <a:cubicBezTo>
                  <a:pt x="453685" y="194030"/>
                  <a:pt x="461447" y="190502"/>
                  <a:pt x="478380" y="160869"/>
                </a:cubicBezTo>
                <a:cubicBezTo>
                  <a:pt x="495313" y="131236"/>
                  <a:pt x="538352" y="707"/>
                  <a:pt x="53764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4" name="フリーフォーム 923">
            <a:extLst>
              <a:ext uri="{FF2B5EF4-FFF2-40B4-BE49-F238E27FC236}">
                <a16:creationId xmlns:a16="http://schemas.microsoft.com/office/drawing/2014/main" id="{8D7F4287-7972-7CD5-0300-206A222ABD0A}"/>
              </a:ext>
            </a:extLst>
          </p:cNvPr>
          <p:cNvSpPr/>
          <p:nvPr/>
        </p:nvSpPr>
        <p:spPr>
          <a:xfrm>
            <a:off x="5979260" y="6581616"/>
            <a:ext cx="285013" cy="29125"/>
          </a:xfrm>
          <a:custGeom>
            <a:avLst/>
            <a:gdLst>
              <a:gd name="connsiteX0" fmla="*/ 1285 w 285013"/>
              <a:gd name="connsiteY0" fmla="*/ 1490 h 29125"/>
              <a:gd name="connsiteX1" fmla="*/ 69018 w 285013"/>
              <a:gd name="connsiteY1" fmla="*/ 26890 h 29125"/>
              <a:gd name="connsiteX2" fmla="*/ 251051 w 285013"/>
              <a:gd name="connsiteY2" fmla="*/ 26890 h 29125"/>
              <a:gd name="connsiteX3" fmla="*/ 145218 w 285013"/>
              <a:gd name="connsiteY3" fmla="*/ 18423 h 29125"/>
              <a:gd name="connsiteX4" fmla="*/ 284918 w 285013"/>
              <a:gd name="connsiteY4" fmla="*/ 18423 h 29125"/>
              <a:gd name="connsiteX5" fmla="*/ 119818 w 285013"/>
              <a:gd name="connsiteY5" fmla="*/ 1490 h 29125"/>
              <a:gd name="connsiteX6" fmla="*/ 1285 w 285013"/>
              <a:gd name="connsiteY6" fmla="*/ 1490 h 2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013" h="29125">
                <a:moveTo>
                  <a:pt x="1285" y="1490"/>
                </a:moveTo>
                <a:cubicBezTo>
                  <a:pt x="-7182" y="5723"/>
                  <a:pt x="27390" y="22657"/>
                  <a:pt x="69018" y="26890"/>
                </a:cubicBezTo>
                <a:cubicBezTo>
                  <a:pt x="110646" y="31123"/>
                  <a:pt x="238351" y="28301"/>
                  <a:pt x="251051" y="26890"/>
                </a:cubicBezTo>
                <a:cubicBezTo>
                  <a:pt x="263751" y="25479"/>
                  <a:pt x="139573" y="19834"/>
                  <a:pt x="145218" y="18423"/>
                </a:cubicBezTo>
                <a:cubicBezTo>
                  <a:pt x="150863" y="17012"/>
                  <a:pt x="289151" y="21245"/>
                  <a:pt x="284918" y="18423"/>
                </a:cubicBezTo>
                <a:cubicBezTo>
                  <a:pt x="280685" y="15601"/>
                  <a:pt x="164268" y="-627"/>
                  <a:pt x="119818" y="1490"/>
                </a:cubicBezTo>
                <a:cubicBezTo>
                  <a:pt x="75368" y="3607"/>
                  <a:pt x="9752" y="-2743"/>
                  <a:pt x="1285" y="1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5" name="フリーフォーム 924">
            <a:extLst>
              <a:ext uri="{FF2B5EF4-FFF2-40B4-BE49-F238E27FC236}">
                <a16:creationId xmlns:a16="http://schemas.microsoft.com/office/drawing/2014/main" id="{E451DE36-D5EA-F1A7-4385-F7F604B6FC7F}"/>
              </a:ext>
            </a:extLst>
          </p:cNvPr>
          <p:cNvSpPr/>
          <p:nvPr/>
        </p:nvSpPr>
        <p:spPr>
          <a:xfrm>
            <a:off x="5848849" y="6578799"/>
            <a:ext cx="128501" cy="980887"/>
          </a:xfrm>
          <a:custGeom>
            <a:avLst/>
            <a:gdLst>
              <a:gd name="connsiteX0" fmla="*/ 127462 w 128501"/>
              <a:gd name="connsiteY0" fmla="*/ 74 h 980887"/>
              <a:gd name="connsiteX1" fmla="*/ 118996 w 128501"/>
              <a:gd name="connsiteY1" fmla="*/ 232907 h 980887"/>
              <a:gd name="connsiteX2" fmla="*/ 110529 w 128501"/>
              <a:gd name="connsiteY2" fmla="*/ 182107 h 980887"/>
              <a:gd name="connsiteX3" fmla="*/ 42796 w 128501"/>
              <a:gd name="connsiteY3" fmla="*/ 546174 h 980887"/>
              <a:gd name="connsiteX4" fmla="*/ 51262 w 128501"/>
              <a:gd name="connsiteY4" fmla="*/ 486907 h 980887"/>
              <a:gd name="connsiteX5" fmla="*/ 462 w 128501"/>
              <a:gd name="connsiteY5" fmla="*/ 643540 h 980887"/>
              <a:gd name="connsiteX6" fmla="*/ 25862 w 128501"/>
              <a:gd name="connsiteY6" fmla="*/ 846740 h 980887"/>
              <a:gd name="connsiteX7" fmla="*/ 21629 w 128501"/>
              <a:gd name="connsiteY7" fmla="*/ 944107 h 980887"/>
              <a:gd name="connsiteX8" fmla="*/ 97829 w 128501"/>
              <a:gd name="connsiteY8" fmla="*/ 207507 h 980887"/>
              <a:gd name="connsiteX9" fmla="*/ 93596 w 128501"/>
              <a:gd name="connsiteY9" fmla="*/ 207507 h 980887"/>
              <a:gd name="connsiteX10" fmla="*/ 127462 w 128501"/>
              <a:gd name="connsiteY10" fmla="*/ 74 h 98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501" h="980887">
                <a:moveTo>
                  <a:pt x="127462" y="74"/>
                </a:moveTo>
                <a:cubicBezTo>
                  <a:pt x="131695" y="4307"/>
                  <a:pt x="121818" y="202568"/>
                  <a:pt x="118996" y="232907"/>
                </a:cubicBezTo>
                <a:cubicBezTo>
                  <a:pt x="116174" y="263246"/>
                  <a:pt x="123229" y="129896"/>
                  <a:pt x="110529" y="182107"/>
                </a:cubicBezTo>
                <a:cubicBezTo>
                  <a:pt x="97829" y="234318"/>
                  <a:pt x="52674" y="495374"/>
                  <a:pt x="42796" y="546174"/>
                </a:cubicBezTo>
                <a:cubicBezTo>
                  <a:pt x="32918" y="596974"/>
                  <a:pt x="58318" y="470679"/>
                  <a:pt x="51262" y="486907"/>
                </a:cubicBezTo>
                <a:cubicBezTo>
                  <a:pt x="44206" y="503135"/>
                  <a:pt x="4695" y="583568"/>
                  <a:pt x="462" y="643540"/>
                </a:cubicBezTo>
                <a:cubicBezTo>
                  <a:pt x="-3771" y="703512"/>
                  <a:pt x="22334" y="796646"/>
                  <a:pt x="25862" y="846740"/>
                </a:cubicBezTo>
                <a:cubicBezTo>
                  <a:pt x="29390" y="896834"/>
                  <a:pt x="9635" y="1050646"/>
                  <a:pt x="21629" y="944107"/>
                </a:cubicBezTo>
                <a:cubicBezTo>
                  <a:pt x="33623" y="837568"/>
                  <a:pt x="85834" y="330274"/>
                  <a:pt x="97829" y="207507"/>
                </a:cubicBezTo>
                <a:cubicBezTo>
                  <a:pt x="109823" y="84740"/>
                  <a:pt x="87951" y="242079"/>
                  <a:pt x="93596" y="207507"/>
                </a:cubicBezTo>
                <a:cubicBezTo>
                  <a:pt x="99240" y="172935"/>
                  <a:pt x="123229" y="-4159"/>
                  <a:pt x="127462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6" name="フリーフォーム 925">
            <a:extLst>
              <a:ext uri="{FF2B5EF4-FFF2-40B4-BE49-F238E27FC236}">
                <a16:creationId xmlns:a16="http://schemas.microsoft.com/office/drawing/2014/main" id="{F58A7548-6CDF-4FD3-D412-AA30591936AC}"/>
              </a:ext>
            </a:extLst>
          </p:cNvPr>
          <p:cNvSpPr/>
          <p:nvPr/>
        </p:nvSpPr>
        <p:spPr>
          <a:xfrm>
            <a:off x="5979798" y="6612246"/>
            <a:ext cx="225391" cy="931996"/>
          </a:xfrm>
          <a:custGeom>
            <a:avLst/>
            <a:gdLst>
              <a:gd name="connsiteX0" fmla="*/ 225113 w 225391"/>
              <a:gd name="connsiteY0" fmla="*/ 493 h 931996"/>
              <a:gd name="connsiteX1" fmla="*/ 170080 w 225391"/>
              <a:gd name="connsiteY1" fmla="*/ 165593 h 931996"/>
              <a:gd name="connsiteX2" fmla="*/ 140447 w 225391"/>
              <a:gd name="connsiteY2" fmla="*/ 428060 h 931996"/>
              <a:gd name="connsiteX3" fmla="*/ 140447 w 225391"/>
              <a:gd name="connsiteY3" fmla="*/ 423827 h 931996"/>
              <a:gd name="connsiteX4" fmla="*/ 43080 w 225391"/>
              <a:gd name="connsiteY4" fmla="*/ 779427 h 931996"/>
              <a:gd name="connsiteX5" fmla="*/ 98113 w 225391"/>
              <a:gd name="connsiteY5" fmla="*/ 766727 h 931996"/>
              <a:gd name="connsiteX6" fmla="*/ 110813 w 225391"/>
              <a:gd name="connsiteY6" fmla="*/ 737093 h 931996"/>
              <a:gd name="connsiteX7" fmla="*/ 747 w 225391"/>
              <a:gd name="connsiteY7" fmla="*/ 931827 h 931996"/>
              <a:gd name="connsiteX8" fmla="*/ 68480 w 225391"/>
              <a:gd name="connsiteY8" fmla="*/ 698993 h 931996"/>
              <a:gd name="connsiteX9" fmla="*/ 182780 w 225391"/>
              <a:gd name="connsiteY9" fmla="*/ 241793 h 931996"/>
              <a:gd name="connsiteX10" fmla="*/ 191247 w 225391"/>
              <a:gd name="connsiteY10" fmla="*/ 216393 h 931996"/>
              <a:gd name="connsiteX11" fmla="*/ 225113 w 225391"/>
              <a:gd name="connsiteY11" fmla="*/ 493 h 93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5391" h="931996">
                <a:moveTo>
                  <a:pt x="225113" y="493"/>
                </a:moveTo>
                <a:cubicBezTo>
                  <a:pt x="221585" y="-7974"/>
                  <a:pt x="184191" y="94332"/>
                  <a:pt x="170080" y="165593"/>
                </a:cubicBezTo>
                <a:cubicBezTo>
                  <a:pt x="155969" y="236854"/>
                  <a:pt x="140447" y="428060"/>
                  <a:pt x="140447" y="428060"/>
                </a:cubicBezTo>
                <a:cubicBezTo>
                  <a:pt x="135508" y="471099"/>
                  <a:pt x="156675" y="365266"/>
                  <a:pt x="140447" y="423827"/>
                </a:cubicBezTo>
                <a:cubicBezTo>
                  <a:pt x="124219" y="482388"/>
                  <a:pt x="50136" y="722277"/>
                  <a:pt x="43080" y="779427"/>
                </a:cubicBezTo>
                <a:cubicBezTo>
                  <a:pt x="36024" y="836577"/>
                  <a:pt x="86824" y="773783"/>
                  <a:pt x="98113" y="766727"/>
                </a:cubicBezTo>
                <a:cubicBezTo>
                  <a:pt x="109402" y="759671"/>
                  <a:pt x="127041" y="709576"/>
                  <a:pt x="110813" y="737093"/>
                </a:cubicBezTo>
                <a:cubicBezTo>
                  <a:pt x="94585" y="764610"/>
                  <a:pt x="7802" y="938177"/>
                  <a:pt x="747" y="931827"/>
                </a:cubicBezTo>
                <a:cubicBezTo>
                  <a:pt x="-6308" y="925477"/>
                  <a:pt x="38141" y="813999"/>
                  <a:pt x="68480" y="698993"/>
                </a:cubicBezTo>
                <a:cubicBezTo>
                  <a:pt x="98819" y="583987"/>
                  <a:pt x="182780" y="241793"/>
                  <a:pt x="182780" y="241793"/>
                </a:cubicBezTo>
                <a:cubicBezTo>
                  <a:pt x="203241" y="161360"/>
                  <a:pt x="184897" y="253082"/>
                  <a:pt x="191247" y="216393"/>
                </a:cubicBezTo>
                <a:cubicBezTo>
                  <a:pt x="197597" y="179704"/>
                  <a:pt x="228641" y="8960"/>
                  <a:pt x="225113" y="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7" name="フリーフォーム 926">
            <a:extLst>
              <a:ext uri="{FF2B5EF4-FFF2-40B4-BE49-F238E27FC236}">
                <a16:creationId xmlns:a16="http://schemas.microsoft.com/office/drawing/2014/main" id="{44A356ED-97CF-B466-E262-620DA33D1635}"/>
              </a:ext>
            </a:extLst>
          </p:cNvPr>
          <p:cNvSpPr/>
          <p:nvPr/>
        </p:nvSpPr>
        <p:spPr>
          <a:xfrm>
            <a:off x="5942210" y="6623716"/>
            <a:ext cx="233079" cy="495372"/>
          </a:xfrm>
          <a:custGeom>
            <a:avLst/>
            <a:gdLst>
              <a:gd name="connsiteX0" fmla="*/ 233068 w 233079"/>
              <a:gd name="connsiteY0" fmla="*/ 48290 h 495372"/>
              <a:gd name="connsiteX1" fmla="*/ 80668 w 233079"/>
              <a:gd name="connsiteY1" fmla="*/ 60990 h 495372"/>
              <a:gd name="connsiteX2" fmla="*/ 80668 w 233079"/>
              <a:gd name="connsiteY2" fmla="*/ 99090 h 495372"/>
              <a:gd name="connsiteX3" fmla="*/ 8701 w 233079"/>
              <a:gd name="connsiteY3" fmla="*/ 285357 h 495372"/>
              <a:gd name="connsiteX4" fmla="*/ 12935 w 233079"/>
              <a:gd name="connsiteY4" fmla="*/ 213390 h 495372"/>
              <a:gd name="connsiteX5" fmla="*/ 17168 w 233079"/>
              <a:gd name="connsiteY5" fmla="*/ 429290 h 495372"/>
              <a:gd name="connsiteX6" fmla="*/ 8701 w 233079"/>
              <a:gd name="connsiteY6" fmla="*/ 480090 h 495372"/>
              <a:gd name="connsiteX7" fmla="*/ 4468 w 233079"/>
              <a:gd name="connsiteY7" fmla="*/ 450457 h 495372"/>
              <a:gd name="connsiteX8" fmla="*/ 76435 w 233079"/>
              <a:gd name="connsiteY8" fmla="*/ 22890 h 495372"/>
              <a:gd name="connsiteX9" fmla="*/ 89135 w 233079"/>
              <a:gd name="connsiteY9" fmla="*/ 56757 h 495372"/>
              <a:gd name="connsiteX10" fmla="*/ 233068 w 233079"/>
              <a:gd name="connsiteY10" fmla="*/ 48290 h 49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3079" h="495372">
                <a:moveTo>
                  <a:pt x="233068" y="48290"/>
                </a:moveTo>
                <a:cubicBezTo>
                  <a:pt x="231657" y="48995"/>
                  <a:pt x="106068" y="52523"/>
                  <a:pt x="80668" y="60990"/>
                </a:cubicBezTo>
                <a:cubicBezTo>
                  <a:pt x="55268" y="69457"/>
                  <a:pt x="92662" y="61696"/>
                  <a:pt x="80668" y="99090"/>
                </a:cubicBezTo>
                <a:cubicBezTo>
                  <a:pt x="68673" y="136485"/>
                  <a:pt x="19990" y="266307"/>
                  <a:pt x="8701" y="285357"/>
                </a:cubicBezTo>
                <a:cubicBezTo>
                  <a:pt x="-2588" y="304407"/>
                  <a:pt x="11524" y="189401"/>
                  <a:pt x="12935" y="213390"/>
                </a:cubicBezTo>
                <a:cubicBezTo>
                  <a:pt x="14346" y="237379"/>
                  <a:pt x="17874" y="384840"/>
                  <a:pt x="17168" y="429290"/>
                </a:cubicBezTo>
                <a:cubicBezTo>
                  <a:pt x="16462" y="473740"/>
                  <a:pt x="10818" y="476562"/>
                  <a:pt x="8701" y="480090"/>
                </a:cubicBezTo>
                <a:cubicBezTo>
                  <a:pt x="6584" y="483618"/>
                  <a:pt x="-6821" y="526657"/>
                  <a:pt x="4468" y="450457"/>
                </a:cubicBezTo>
                <a:cubicBezTo>
                  <a:pt x="15757" y="374257"/>
                  <a:pt x="62324" y="88507"/>
                  <a:pt x="76435" y="22890"/>
                </a:cubicBezTo>
                <a:cubicBezTo>
                  <a:pt x="90546" y="-42727"/>
                  <a:pt x="68674" y="53229"/>
                  <a:pt x="89135" y="56757"/>
                </a:cubicBezTo>
                <a:cubicBezTo>
                  <a:pt x="109596" y="60285"/>
                  <a:pt x="234479" y="47585"/>
                  <a:pt x="233068" y="48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8" name="フリーフォーム 927">
            <a:extLst>
              <a:ext uri="{FF2B5EF4-FFF2-40B4-BE49-F238E27FC236}">
                <a16:creationId xmlns:a16="http://schemas.microsoft.com/office/drawing/2014/main" id="{3E319094-DEAA-D512-D2F2-BFF81981E1AF}"/>
              </a:ext>
            </a:extLst>
          </p:cNvPr>
          <p:cNvSpPr/>
          <p:nvPr/>
        </p:nvSpPr>
        <p:spPr>
          <a:xfrm>
            <a:off x="6378408" y="6429791"/>
            <a:ext cx="437910" cy="644996"/>
          </a:xfrm>
          <a:custGeom>
            <a:avLst/>
            <a:gdLst>
              <a:gd name="connsiteX0" fmla="*/ 70 w 437910"/>
              <a:gd name="connsiteY0" fmla="*/ 915 h 644996"/>
              <a:gd name="connsiteX1" fmla="*/ 165170 w 437910"/>
              <a:gd name="connsiteY1" fmla="*/ 322648 h 644996"/>
              <a:gd name="connsiteX2" fmla="*/ 237137 w 437910"/>
              <a:gd name="connsiteY2" fmla="*/ 466582 h 644996"/>
              <a:gd name="connsiteX3" fmla="*/ 220203 w 437910"/>
              <a:gd name="connsiteY3" fmla="*/ 479282 h 644996"/>
              <a:gd name="connsiteX4" fmla="*/ 355670 w 437910"/>
              <a:gd name="connsiteY4" fmla="*/ 602048 h 644996"/>
              <a:gd name="connsiteX5" fmla="*/ 436103 w 437910"/>
              <a:gd name="connsiteY5" fmla="*/ 640148 h 644996"/>
              <a:gd name="connsiteX6" fmla="*/ 279470 w 437910"/>
              <a:gd name="connsiteY6" fmla="*/ 504682 h 644996"/>
              <a:gd name="connsiteX7" fmla="*/ 186337 w 437910"/>
              <a:gd name="connsiteY7" fmla="*/ 432715 h 644996"/>
              <a:gd name="connsiteX8" fmla="*/ 70 w 437910"/>
              <a:gd name="connsiteY8" fmla="*/ 915 h 64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7910" h="644996">
                <a:moveTo>
                  <a:pt x="70" y="915"/>
                </a:moveTo>
                <a:cubicBezTo>
                  <a:pt x="-3458" y="-17429"/>
                  <a:pt x="125659" y="245037"/>
                  <a:pt x="165170" y="322648"/>
                </a:cubicBezTo>
                <a:cubicBezTo>
                  <a:pt x="204681" y="400259"/>
                  <a:pt x="227965" y="440476"/>
                  <a:pt x="237137" y="466582"/>
                </a:cubicBezTo>
                <a:cubicBezTo>
                  <a:pt x="246309" y="492688"/>
                  <a:pt x="200448" y="456704"/>
                  <a:pt x="220203" y="479282"/>
                </a:cubicBezTo>
                <a:cubicBezTo>
                  <a:pt x="239959" y="501860"/>
                  <a:pt x="319687" y="575237"/>
                  <a:pt x="355670" y="602048"/>
                </a:cubicBezTo>
                <a:cubicBezTo>
                  <a:pt x="391653" y="628859"/>
                  <a:pt x="448803" y="656376"/>
                  <a:pt x="436103" y="640148"/>
                </a:cubicBezTo>
                <a:cubicBezTo>
                  <a:pt x="423403" y="623920"/>
                  <a:pt x="321098" y="539254"/>
                  <a:pt x="279470" y="504682"/>
                </a:cubicBezTo>
                <a:cubicBezTo>
                  <a:pt x="237842" y="470110"/>
                  <a:pt x="230081" y="510326"/>
                  <a:pt x="186337" y="432715"/>
                </a:cubicBezTo>
                <a:cubicBezTo>
                  <a:pt x="142593" y="355104"/>
                  <a:pt x="3598" y="19259"/>
                  <a:pt x="70" y="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9" name="フリーフォーム 928">
            <a:extLst>
              <a:ext uri="{FF2B5EF4-FFF2-40B4-BE49-F238E27FC236}">
                <a16:creationId xmlns:a16="http://schemas.microsoft.com/office/drawing/2014/main" id="{950234F2-F7BF-134F-6B97-87767B78661A}"/>
              </a:ext>
            </a:extLst>
          </p:cNvPr>
          <p:cNvSpPr/>
          <p:nvPr/>
        </p:nvSpPr>
        <p:spPr>
          <a:xfrm>
            <a:off x="6789111" y="6905902"/>
            <a:ext cx="65068" cy="142893"/>
          </a:xfrm>
          <a:custGeom>
            <a:avLst/>
            <a:gdLst>
              <a:gd name="connsiteX0" fmla="*/ 0 w 65068"/>
              <a:gd name="connsiteY0" fmla="*/ 3171 h 142893"/>
              <a:gd name="connsiteX1" fmla="*/ 42334 w 65068"/>
              <a:gd name="connsiteY1" fmla="*/ 104771 h 142893"/>
              <a:gd name="connsiteX2" fmla="*/ 4234 w 65068"/>
              <a:gd name="connsiteY2" fmla="*/ 142871 h 142893"/>
              <a:gd name="connsiteX3" fmla="*/ 63500 w 65068"/>
              <a:gd name="connsiteY3" fmla="*/ 109004 h 142893"/>
              <a:gd name="connsiteX4" fmla="*/ 42334 w 65068"/>
              <a:gd name="connsiteY4" fmla="*/ 32804 h 142893"/>
              <a:gd name="connsiteX5" fmla="*/ 0 w 65068"/>
              <a:gd name="connsiteY5" fmla="*/ 3171 h 14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8" h="142893">
                <a:moveTo>
                  <a:pt x="0" y="3171"/>
                </a:moveTo>
                <a:cubicBezTo>
                  <a:pt x="0" y="15165"/>
                  <a:pt x="41628" y="81488"/>
                  <a:pt x="42334" y="104771"/>
                </a:cubicBezTo>
                <a:cubicBezTo>
                  <a:pt x="43040" y="128054"/>
                  <a:pt x="706" y="142166"/>
                  <a:pt x="4234" y="142871"/>
                </a:cubicBezTo>
                <a:cubicBezTo>
                  <a:pt x="7762" y="143576"/>
                  <a:pt x="57150" y="127348"/>
                  <a:pt x="63500" y="109004"/>
                </a:cubicBezTo>
                <a:cubicBezTo>
                  <a:pt x="69850" y="90660"/>
                  <a:pt x="55739" y="49737"/>
                  <a:pt x="42334" y="32804"/>
                </a:cubicBezTo>
                <a:cubicBezTo>
                  <a:pt x="28929" y="15871"/>
                  <a:pt x="0" y="-8823"/>
                  <a:pt x="0" y="3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2" name="フリーフォーム 931">
            <a:extLst>
              <a:ext uri="{FF2B5EF4-FFF2-40B4-BE49-F238E27FC236}">
                <a16:creationId xmlns:a16="http://schemas.microsoft.com/office/drawing/2014/main" id="{AAD8860C-3C0B-C3F6-E8FD-8C61A1625459}"/>
              </a:ext>
            </a:extLst>
          </p:cNvPr>
          <p:cNvSpPr/>
          <p:nvPr/>
        </p:nvSpPr>
        <p:spPr>
          <a:xfrm>
            <a:off x="7416617" y="5398265"/>
            <a:ext cx="127186" cy="566700"/>
          </a:xfrm>
          <a:custGeom>
            <a:avLst/>
            <a:gdLst>
              <a:gd name="connsiteX0" fmla="*/ 31836 w 127186"/>
              <a:gd name="connsiteY0" fmla="*/ 566 h 566700"/>
              <a:gd name="connsiteX1" fmla="*/ 31836 w 127186"/>
              <a:gd name="connsiteY1" fmla="*/ 137091 h 566700"/>
              <a:gd name="connsiteX2" fmla="*/ 28661 w 127186"/>
              <a:gd name="connsiteY2" fmla="*/ 118041 h 566700"/>
              <a:gd name="connsiteX3" fmla="*/ 38186 w 127186"/>
              <a:gd name="connsiteY3" fmla="*/ 330766 h 566700"/>
              <a:gd name="connsiteX4" fmla="*/ 31836 w 127186"/>
              <a:gd name="connsiteY4" fmla="*/ 286316 h 566700"/>
              <a:gd name="connsiteX5" fmla="*/ 47711 w 127186"/>
              <a:gd name="connsiteY5" fmla="*/ 375216 h 566700"/>
              <a:gd name="connsiteX6" fmla="*/ 57236 w 127186"/>
              <a:gd name="connsiteY6" fmla="*/ 359341 h 566700"/>
              <a:gd name="connsiteX7" fmla="*/ 88986 w 127186"/>
              <a:gd name="connsiteY7" fmla="*/ 448241 h 566700"/>
              <a:gd name="connsiteX8" fmla="*/ 73111 w 127186"/>
              <a:gd name="connsiteY8" fmla="*/ 565716 h 566700"/>
              <a:gd name="connsiteX9" fmla="*/ 127086 w 127186"/>
              <a:gd name="connsiteY9" fmla="*/ 378391 h 566700"/>
              <a:gd name="connsiteX10" fmla="*/ 57236 w 127186"/>
              <a:gd name="connsiteY10" fmla="*/ 394266 h 566700"/>
              <a:gd name="connsiteX11" fmla="*/ 28661 w 127186"/>
              <a:gd name="connsiteY11" fmla="*/ 311716 h 566700"/>
              <a:gd name="connsiteX12" fmla="*/ 86 w 127186"/>
              <a:gd name="connsiteY12" fmla="*/ 95816 h 566700"/>
              <a:gd name="connsiteX13" fmla="*/ 31836 w 127186"/>
              <a:gd name="connsiteY13" fmla="*/ 566 h 5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7186" h="566700">
                <a:moveTo>
                  <a:pt x="31836" y="566"/>
                </a:moveTo>
                <a:cubicBezTo>
                  <a:pt x="37128" y="7445"/>
                  <a:pt x="31836" y="137091"/>
                  <a:pt x="31836" y="137091"/>
                </a:cubicBezTo>
                <a:cubicBezTo>
                  <a:pt x="31307" y="156670"/>
                  <a:pt x="27603" y="85762"/>
                  <a:pt x="28661" y="118041"/>
                </a:cubicBezTo>
                <a:cubicBezTo>
                  <a:pt x="29719" y="150320"/>
                  <a:pt x="37657" y="302720"/>
                  <a:pt x="38186" y="330766"/>
                </a:cubicBezTo>
                <a:cubicBezTo>
                  <a:pt x="38715" y="358812"/>
                  <a:pt x="30249" y="278908"/>
                  <a:pt x="31836" y="286316"/>
                </a:cubicBezTo>
                <a:cubicBezTo>
                  <a:pt x="33423" y="293724"/>
                  <a:pt x="43478" y="363045"/>
                  <a:pt x="47711" y="375216"/>
                </a:cubicBezTo>
                <a:cubicBezTo>
                  <a:pt x="51944" y="387387"/>
                  <a:pt x="50357" y="347170"/>
                  <a:pt x="57236" y="359341"/>
                </a:cubicBezTo>
                <a:cubicBezTo>
                  <a:pt x="64115" y="371512"/>
                  <a:pt x="86340" y="413845"/>
                  <a:pt x="88986" y="448241"/>
                </a:cubicBezTo>
                <a:cubicBezTo>
                  <a:pt x="91632" y="482637"/>
                  <a:pt x="66761" y="577358"/>
                  <a:pt x="73111" y="565716"/>
                </a:cubicBezTo>
                <a:cubicBezTo>
                  <a:pt x="79461" y="554074"/>
                  <a:pt x="129732" y="406966"/>
                  <a:pt x="127086" y="378391"/>
                </a:cubicBezTo>
                <a:cubicBezTo>
                  <a:pt x="124440" y="349816"/>
                  <a:pt x="73640" y="405378"/>
                  <a:pt x="57236" y="394266"/>
                </a:cubicBezTo>
                <a:cubicBezTo>
                  <a:pt x="40832" y="383154"/>
                  <a:pt x="38186" y="361458"/>
                  <a:pt x="28661" y="311716"/>
                </a:cubicBezTo>
                <a:cubicBezTo>
                  <a:pt x="19136" y="261974"/>
                  <a:pt x="-1501" y="140795"/>
                  <a:pt x="86" y="95816"/>
                </a:cubicBezTo>
                <a:cubicBezTo>
                  <a:pt x="1673" y="50837"/>
                  <a:pt x="26544" y="-6313"/>
                  <a:pt x="31836" y="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3" name="フリーフォーム 932">
            <a:extLst>
              <a:ext uri="{FF2B5EF4-FFF2-40B4-BE49-F238E27FC236}">
                <a16:creationId xmlns:a16="http://schemas.microsoft.com/office/drawing/2014/main" id="{E33F6960-C6D7-FEAB-F504-4D64BB042141}"/>
              </a:ext>
            </a:extLst>
          </p:cNvPr>
          <p:cNvSpPr/>
          <p:nvPr/>
        </p:nvSpPr>
        <p:spPr>
          <a:xfrm>
            <a:off x="7405100" y="5856627"/>
            <a:ext cx="212352" cy="659902"/>
          </a:xfrm>
          <a:custGeom>
            <a:avLst/>
            <a:gdLst>
              <a:gd name="connsiteX0" fmla="*/ 68753 w 212352"/>
              <a:gd name="connsiteY0" fmla="*/ 15279 h 659902"/>
              <a:gd name="connsiteX1" fmla="*/ 157653 w 212352"/>
              <a:gd name="connsiteY1" fmla="*/ 107354 h 659902"/>
              <a:gd name="connsiteX2" fmla="*/ 151303 w 212352"/>
              <a:gd name="connsiteY2" fmla="*/ 278804 h 659902"/>
              <a:gd name="connsiteX3" fmla="*/ 2078 w 212352"/>
              <a:gd name="connsiteY3" fmla="*/ 653454 h 659902"/>
              <a:gd name="connsiteX4" fmla="*/ 68753 w 212352"/>
              <a:gd name="connsiteY4" fmla="*/ 513754 h 659902"/>
              <a:gd name="connsiteX5" fmla="*/ 135428 w 212352"/>
              <a:gd name="connsiteY5" fmla="*/ 485179 h 659902"/>
              <a:gd name="connsiteX6" fmla="*/ 198928 w 212352"/>
              <a:gd name="connsiteY6" fmla="*/ 339129 h 659902"/>
              <a:gd name="connsiteX7" fmla="*/ 167178 w 212352"/>
              <a:gd name="connsiteY7" fmla="*/ 386754 h 659902"/>
              <a:gd name="connsiteX8" fmla="*/ 211628 w 212352"/>
              <a:gd name="connsiteY8" fmla="*/ 520104 h 659902"/>
              <a:gd name="connsiteX9" fmla="*/ 192578 w 212352"/>
              <a:gd name="connsiteY9" fmla="*/ 450254 h 659902"/>
              <a:gd name="connsiteX10" fmla="*/ 164003 w 212352"/>
              <a:gd name="connsiteY10" fmla="*/ 43854 h 659902"/>
              <a:gd name="connsiteX11" fmla="*/ 68753 w 212352"/>
              <a:gd name="connsiteY11" fmla="*/ 15279 h 65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352" h="659902">
                <a:moveTo>
                  <a:pt x="68753" y="15279"/>
                </a:moveTo>
                <a:cubicBezTo>
                  <a:pt x="67695" y="25862"/>
                  <a:pt x="143895" y="63433"/>
                  <a:pt x="157653" y="107354"/>
                </a:cubicBezTo>
                <a:cubicBezTo>
                  <a:pt x="171411" y="151275"/>
                  <a:pt x="177232" y="187787"/>
                  <a:pt x="151303" y="278804"/>
                </a:cubicBezTo>
                <a:cubicBezTo>
                  <a:pt x="125374" y="369821"/>
                  <a:pt x="15836" y="614296"/>
                  <a:pt x="2078" y="653454"/>
                </a:cubicBezTo>
                <a:cubicBezTo>
                  <a:pt x="-11680" y="692612"/>
                  <a:pt x="46528" y="541800"/>
                  <a:pt x="68753" y="513754"/>
                </a:cubicBezTo>
                <a:cubicBezTo>
                  <a:pt x="90978" y="485708"/>
                  <a:pt x="113732" y="514283"/>
                  <a:pt x="135428" y="485179"/>
                </a:cubicBezTo>
                <a:cubicBezTo>
                  <a:pt x="157124" y="456075"/>
                  <a:pt x="193636" y="355533"/>
                  <a:pt x="198928" y="339129"/>
                </a:cubicBezTo>
                <a:cubicBezTo>
                  <a:pt x="204220" y="322725"/>
                  <a:pt x="165061" y="356592"/>
                  <a:pt x="167178" y="386754"/>
                </a:cubicBezTo>
                <a:cubicBezTo>
                  <a:pt x="169295" y="416916"/>
                  <a:pt x="207395" y="509521"/>
                  <a:pt x="211628" y="520104"/>
                </a:cubicBezTo>
                <a:cubicBezTo>
                  <a:pt x="215861" y="530687"/>
                  <a:pt x="200515" y="529629"/>
                  <a:pt x="192578" y="450254"/>
                </a:cubicBezTo>
                <a:cubicBezTo>
                  <a:pt x="184641" y="370879"/>
                  <a:pt x="182524" y="112116"/>
                  <a:pt x="164003" y="43854"/>
                </a:cubicBezTo>
                <a:cubicBezTo>
                  <a:pt x="145482" y="-24408"/>
                  <a:pt x="69811" y="4696"/>
                  <a:pt x="68753" y="15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4" name="フリーフォーム 933">
            <a:extLst>
              <a:ext uri="{FF2B5EF4-FFF2-40B4-BE49-F238E27FC236}">
                <a16:creationId xmlns:a16="http://schemas.microsoft.com/office/drawing/2014/main" id="{BAA75524-7B32-87C2-9D41-7C435EC3DBE4}"/>
              </a:ext>
            </a:extLst>
          </p:cNvPr>
          <p:cNvSpPr/>
          <p:nvPr/>
        </p:nvSpPr>
        <p:spPr>
          <a:xfrm>
            <a:off x="7612828" y="6230465"/>
            <a:ext cx="130902" cy="385782"/>
          </a:xfrm>
          <a:custGeom>
            <a:avLst/>
            <a:gdLst>
              <a:gd name="connsiteX0" fmla="*/ 3900 w 130902"/>
              <a:gd name="connsiteY0" fmla="*/ 3391 h 385782"/>
              <a:gd name="connsiteX1" fmla="*/ 73750 w 130902"/>
              <a:gd name="connsiteY1" fmla="*/ 216116 h 385782"/>
              <a:gd name="connsiteX2" fmla="*/ 45175 w 130902"/>
              <a:gd name="connsiteY2" fmla="*/ 292316 h 385782"/>
              <a:gd name="connsiteX3" fmla="*/ 51525 w 130902"/>
              <a:gd name="connsiteY3" fmla="*/ 365341 h 385782"/>
              <a:gd name="connsiteX4" fmla="*/ 45175 w 130902"/>
              <a:gd name="connsiteY4" fmla="*/ 355816 h 385782"/>
              <a:gd name="connsiteX5" fmla="*/ 130900 w 130902"/>
              <a:gd name="connsiteY5" fmla="*/ 384391 h 385782"/>
              <a:gd name="connsiteX6" fmla="*/ 42000 w 130902"/>
              <a:gd name="connsiteY6" fmla="*/ 378041 h 385782"/>
              <a:gd name="connsiteX7" fmla="*/ 7075 w 130902"/>
              <a:gd name="connsiteY7" fmla="*/ 349466 h 385782"/>
              <a:gd name="connsiteX8" fmla="*/ 64225 w 130902"/>
              <a:gd name="connsiteY8" fmla="*/ 292316 h 385782"/>
              <a:gd name="connsiteX9" fmla="*/ 13425 w 130902"/>
              <a:gd name="connsiteY9" fmla="*/ 101816 h 385782"/>
              <a:gd name="connsiteX10" fmla="*/ 3900 w 130902"/>
              <a:gd name="connsiteY10" fmla="*/ 3391 h 38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902" h="385782">
                <a:moveTo>
                  <a:pt x="3900" y="3391"/>
                </a:moveTo>
                <a:cubicBezTo>
                  <a:pt x="13954" y="22441"/>
                  <a:pt x="66871" y="167962"/>
                  <a:pt x="73750" y="216116"/>
                </a:cubicBezTo>
                <a:cubicBezTo>
                  <a:pt x="80629" y="264270"/>
                  <a:pt x="48879" y="267445"/>
                  <a:pt x="45175" y="292316"/>
                </a:cubicBezTo>
                <a:cubicBezTo>
                  <a:pt x="41471" y="317187"/>
                  <a:pt x="51525" y="354758"/>
                  <a:pt x="51525" y="365341"/>
                </a:cubicBezTo>
                <a:cubicBezTo>
                  <a:pt x="51525" y="375924"/>
                  <a:pt x="31946" y="352641"/>
                  <a:pt x="45175" y="355816"/>
                </a:cubicBezTo>
                <a:cubicBezTo>
                  <a:pt x="58404" y="358991"/>
                  <a:pt x="131429" y="380687"/>
                  <a:pt x="130900" y="384391"/>
                </a:cubicBezTo>
                <a:cubicBezTo>
                  <a:pt x="130371" y="388095"/>
                  <a:pt x="62637" y="383862"/>
                  <a:pt x="42000" y="378041"/>
                </a:cubicBezTo>
                <a:cubicBezTo>
                  <a:pt x="21363" y="372220"/>
                  <a:pt x="3371" y="363753"/>
                  <a:pt x="7075" y="349466"/>
                </a:cubicBezTo>
                <a:cubicBezTo>
                  <a:pt x="10779" y="335179"/>
                  <a:pt x="63167" y="333591"/>
                  <a:pt x="64225" y="292316"/>
                </a:cubicBezTo>
                <a:cubicBezTo>
                  <a:pt x="65283" y="251041"/>
                  <a:pt x="21362" y="154203"/>
                  <a:pt x="13425" y="101816"/>
                </a:cubicBezTo>
                <a:cubicBezTo>
                  <a:pt x="5488" y="49429"/>
                  <a:pt x="-6154" y="-15659"/>
                  <a:pt x="3900" y="3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5" name="フリーフォーム 934">
            <a:extLst>
              <a:ext uri="{FF2B5EF4-FFF2-40B4-BE49-F238E27FC236}">
                <a16:creationId xmlns:a16="http://schemas.microsoft.com/office/drawing/2014/main" id="{3A319D3D-9999-F5BB-A4B5-EEC7229D38DA}"/>
              </a:ext>
            </a:extLst>
          </p:cNvPr>
          <p:cNvSpPr/>
          <p:nvPr/>
        </p:nvSpPr>
        <p:spPr>
          <a:xfrm>
            <a:off x="7375402" y="5528241"/>
            <a:ext cx="16192" cy="240502"/>
          </a:xfrm>
          <a:custGeom>
            <a:avLst/>
            <a:gdLst>
              <a:gd name="connsiteX0" fmla="*/ 15901 w 16192"/>
              <a:gd name="connsiteY0" fmla="*/ 3940 h 240502"/>
              <a:gd name="connsiteX1" fmla="*/ 9551 w 16192"/>
              <a:gd name="connsiteY1" fmla="*/ 238890 h 240502"/>
              <a:gd name="connsiteX2" fmla="*/ 26 w 16192"/>
              <a:gd name="connsiteY2" fmla="*/ 102365 h 240502"/>
              <a:gd name="connsiteX3" fmla="*/ 15901 w 16192"/>
              <a:gd name="connsiteY3" fmla="*/ 3940 h 2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92" h="240502">
                <a:moveTo>
                  <a:pt x="15901" y="3940"/>
                </a:moveTo>
                <a:cubicBezTo>
                  <a:pt x="17488" y="26694"/>
                  <a:pt x="12197" y="222486"/>
                  <a:pt x="9551" y="238890"/>
                </a:cubicBezTo>
                <a:cubicBezTo>
                  <a:pt x="6905" y="255294"/>
                  <a:pt x="-503" y="142052"/>
                  <a:pt x="26" y="102365"/>
                </a:cubicBezTo>
                <a:cubicBezTo>
                  <a:pt x="555" y="62678"/>
                  <a:pt x="14314" y="-18814"/>
                  <a:pt x="15901" y="3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6" name="フリーフォーム 935">
            <a:extLst>
              <a:ext uri="{FF2B5EF4-FFF2-40B4-BE49-F238E27FC236}">
                <a16:creationId xmlns:a16="http://schemas.microsoft.com/office/drawing/2014/main" id="{3B3551FB-8CAB-FC2B-EAD3-BE8ECF194FC9}"/>
              </a:ext>
            </a:extLst>
          </p:cNvPr>
          <p:cNvSpPr/>
          <p:nvPr/>
        </p:nvSpPr>
        <p:spPr>
          <a:xfrm>
            <a:off x="7512979" y="6385488"/>
            <a:ext cx="78469" cy="264798"/>
          </a:xfrm>
          <a:custGeom>
            <a:avLst/>
            <a:gdLst>
              <a:gd name="connsiteX0" fmla="*/ 46599 w 78469"/>
              <a:gd name="connsiteY0" fmla="*/ 768 h 264798"/>
              <a:gd name="connsiteX1" fmla="*/ 65649 w 78469"/>
              <a:gd name="connsiteY1" fmla="*/ 137293 h 264798"/>
              <a:gd name="connsiteX2" fmla="*/ 75174 w 78469"/>
              <a:gd name="connsiteY2" fmla="*/ 124593 h 264798"/>
              <a:gd name="connsiteX3" fmla="*/ 71999 w 78469"/>
              <a:gd name="connsiteY3" fmla="*/ 264293 h 264798"/>
              <a:gd name="connsiteX4" fmla="*/ 5324 w 78469"/>
              <a:gd name="connsiteY4" fmla="*/ 67443 h 264798"/>
              <a:gd name="connsiteX5" fmla="*/ 8499 w 78469"/>
              <a:gd name="connsiteY5" fmla="*/ 80143 h 264798"/>
              <a:gd name="connsiteX6" fmla="*/ 46599 w 78469"/>
              <a:gd name="connsiteY6" fmla="*/ 768 h 264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469" h="264798">
                <a:moveTo>
                  <a:pt x="46599" y="768"/>
                </a:moveTo>
                <a:cubicBezTo>
                  <a:pt x="56124" y="10293"/>
                  <a:pt x="60887" y="116656"/>
                  <a:pt x="65649" y="137293"/>
                </a:cubicBezTo>
                <a:cubicBezTo>
                  <a:pt x="70411" y="157930"/>
                  <a:pt x="74116" y="103426"/>
                  <a:pt x="75174" y="124593"/>
                </a:cubicBezTo>
                <a:cubicBezTo>
                  <a:pt x="76232" y="145760"/>
                  <a:pt x="83641" y="273818"/>
                  <a:pt x="71999" y="264293"/>
                </a:cubicBezTo>
                <a:cubicBezTo>
                  <a:pt x="60357" y="254768"/>
                  <a:pt x="15907" y="98135"/>
                  <a:pt x="5324" y="67443"/>
                </a:cubicBezTo>
                <a:cubicBezTo>
                  <a:pt x="-5259" y="36751"/>
                  <a:pt x="2149" y="87022"/>
                  <a:pt x="8499" y="80143"/>
                </a:cubicBezTo>
                <a:cubicBezTo>
                  <a:pt x="14849" y="73264"/>
                  <a:pt x="37074" y="-8757"/>
                  <a:pt x="46599" y="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7" name="フリーフォーム 936">
            <a:extLst>
              <a:ext uri="{FF2B5EF4-FFF2-40B4-BE49-F238E27FC236}">
                <a16:creationId xmlns:a16="http://schemas.microsoft.com/office/drawing/2014/main" id="{C5400CB1-285A-5A84-6AD8-6955A6499108}"/>
              </a:ext>
            </a:extLst>
          </p:cNvPr>
          <p:cNvSpPr/>
          <p:nvPr/>
        </p:nvSpPr>
        <p:spPr>
          <a:xfrm>
            <a:off x="7686503" y="6436703"/>
            <a:ext cx="121791" cy="422672"/>
          </a:xfrm>
          <a:custGeom>
            <a:avLst/>
            <a:gdLst>
              <a:gd name="connsiteX0" fmla="*/ 75 w 121791"/>
              <a:gd name="connsiteY0" fmla="*/ 353 h 422672"/>
              <a:gd name="connsiteX1" fmla="*/ 117550 w 121791"/>
              <a:gd name="connsiteY1" fmla="*/ 86078 h 422672"/>
              <a:gd name="connsiteX2" fmla="*/ 88975 w 121791"/>
              <a:gd name="connsiteY2" fmla="*/ 143228 h 422672"/>
              <a:gd name="connsiteX3" fmla="*/ 22300 w 121791"/>
              <a:gd name="connsiteY3" fmla="*/ 422628 h 422672"/>
              <a:gd name="connsiteX4" fmla="*/ 98500 w 121791"/>
              <a:gd name="connsiteY4" fmla="*/ 121003 h 422672"/>
              <a:gd name="connsiteX5" fmla="*/ 75 w 121791"/>
              <a:gd name="connsiteY5" fmla="*/ 353 h 42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91" h="422672">
                <a:moveTo>
                  <a:pt x="75" y="353"/>
                </a:moveTo>
                <a:cubicBezTo>
                  <a:pt x="3250" y="-5468"/>
                  <a:pt x="102733" y="62266"/>
                  <a:pt x="117550" y="86078"/>
                </a:cubicBezTo>
                <a:cubicBezTo>
                  <a:pt x="132367" y="109890"/>
                  <a:pt x="104850" y="87136"/>
                  <a:pt x="88975" y="143228"/>
                </a:cubicBezTo>
                <a:cubicBezTo>
                  <a:pt x="73100" y="199320"/>
                  <a:pt x="20713" y="426332"/>
                  <a:pt x="22300" y="422628"/>
                </a:cubicBezTo>
                <a:cubicBezTo>
                  <a:pt x="23887" y="418924"/>
                  <a:pt x="102733" y="183974"/>
                  <a:pt x="98500" y="121003"/>
                </a:cubicBezTo>
                <a:cubicBezTo>
                  <a:pt x="94267" y="58032"/>
                  <a:pt x="-3100" y="6174"/>
                  <a:pt x="75" y="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8" name="フリーフォーム 937">
            <a:extLst>
              <a:ext uri="{FF2B5EF4-FFF2-40B4-BE49-F238E27FC236}">
                <a16:creationId xmlns:a16="http://schemas.microsoft.com/office/drawing/2014/main" id="{753489D7-A002-B114-7CFF-060A6CF094D7}"/>
              </a:ext>
            </a:extLst>
          </p:cNvPr>
          <p:cNvSpPr/>
          <p:nvPr/>
        </p:nvSpPr>
        <p:spPr>
          <a:xfrm>
            <a:off x="7670521" y="6817028"/>
            <a:ext cx="95448" cy="410646"/>
          </a:xfrm>
          <a:custGeom>
            <a:avLst/>
            <a:gdLst>
              <a:gd name="connsiteX0" fmla="*/ 95432 w 95448"/>
              <a:gd name="connsiteY0" fmla="*/ 1028 h 410646"/>
              <a:gd name="connsiteX1" fmla="*/ 31932 w 95448"/>
              <a:gd name="connsiteY1" fmla="*/ 105803 h 410646"/>
              <a:gd name="connsiteX2" fmla="*/ 182 w 95448"/>
              <a:gd name="connsiteY2" fmla="*/ 156603 h 410646"/>
              <a:gd name="connsiteX3" fmla="*/ 19232 w 95448"/>
              <a:gd name="connsiteY3" fmla="*/ 410603 h 410646"/>
              <a:gd name="connsiteX4" fmla="*/ 25582 w 95448"/>
              <a:gd name="connsiteY4" fmla="*/ 175653 h 410646"/>
              <a:gd name="connsiteX5" fmla="*/ 95432 w 95448"/>
              <a:gd name="connsiteY5" fmla="*/ 1028 h 41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448" h="410646">
                <a:moveTo>
                  <a:pt x="95432" y="1028"/>
                </a:moveTo>
                <a:cubicBezTo>
                  <a:pt x="96490" y="-10614"/>
                  <a:pt x="47807" y="79874"/>
                  <a:pt x="31932" y="105803"/>
                </a:cubicBezTo>
                <a:cubicBezTo>
                  <a:pt x="16057" y="131732"/>
                  <a:pt x="2299" y="105803"/>
                  <a:pt x="182" y="156603"/>
                </a:cubicBezTo>
                <a:cubicBezTo>
                  <a:pt x="-1935" y="207403"/>
                  <a:pt x="14999" y="407428"/>
                  <a:pt x="19232" y="410603"/>
                </a:cubicBezTo>
                <a:cubicBezTo>
                  <a:pt x="23465" y="413778"/>
                  <a:pt x="11824" y="242328"/>
                  <a:pt x="25582" y="175653"/>
                </a:cubicBezTo>
                <a:cubicBezTo>
                  <a:pt x="39340" y="108978"/>
                  <a:pt x="94374" y="12670"/>
                  <a:pt x="95432" y="1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9" name="フリーフォーム 938">
            <a:extLst>
              <a:ext uri="{FF2B5EF4-FFF2-40B4-BE49-F238E27FC236}">
                <a16:creationId xmlns:a16="http://schemas.microsoft.com/office/drawing/2014/main" id="{52ACC9B7-7C64-62F7-AE37-919A162DB9F2}"/>
              </a:ext>
            </a:extLst>
          </p:cNvPr>
          <p:cNvSpPr/>
          <p:nvPr/>
        </p:nvSpPr>
        <p:spPr>
          <a:xfrm>
            <a:off x="4822854" y="6233970"/>
            <a:ext cx="1367829" cy="418870"/>
          </a:xfrm>
          <a:custGeom>
            <a:avLst/>
            <a:gdLst>
              <a:gd name="connsiteX0" fmla="*/ 471420 w 1367829"/>
              <a:gd name="connsiteY0" fmla="*/ 70206 h 418870"/>
              <a:gd name="connsiteX1" fmla="*/ 1182620 w 1367829"/>
              <a:gd name="connsiteY1" fmla="*/ 13762 h 418870"/>
              <a:gd name="connsiteX2" fmla="*/ 1367005 w 1367829"/>
              <a:gd name="connsiteY2" fmla="*/ 2473 h 418870"/>
              <a:gd name="connsiteX3" fmla="*/ 1137465 w 1367829"/>
              <a:gd name="connsiteY3" fmla="*/ 32577 h 418870"/>
              <a:gd name="connsiteX4" fmla="*/ 889109 w 1367829"/>
              <a:gd name="connsiteY4" fmla="*/ 299747 h 418870"/>
              <a:gd name="connsiteX5" fmla="*/ 779983 w 1367829"/>
              <a:gd name="connsiteY5" fmla="*/ 397584 h 418870"/>
              <a:gd name="connsiteX6" fmla="*/ 938028 w 1367829"/>
              <a:gd name="connsiteY6" fmla="*/ 262117 h 418870"/>
              <a:gd name="connsiteX7" fmla="*/ 535391 w 1367829"/>
              <a:gd name="connsiteY7" fmla="*/ 416399 h 418870"/>
              <a:gd name="connsiteX8" fmla="*/ 343480 w 1367829"/>
              <a:gd name="connsiteY8" fmla="*/ 359955 h 418870"/>
              <a:gd name="connsiteX9" fmla="*/ 12339 w 1367829"/>
              <a:gd name="connsiteY9" fmla="*/ 397584 h 418870"/>
              <a:gd name="connsiteX10" fmla="*/ 817613 w 1367829"/>
              <a:gd name="connsiteY10" fmla="*/ 352429 h 418870"/>
              <a:gd name="connsiteX11" fmla="*/ 855243 w 1367829"/>
              <a:gd name="connsiteY11" fmla="*/ 216962 h 418870"/>
              <a:gd name="connsiteX12" fmla="*/ 1163805 w 1367829"/>
              <a:gd name="connsiteY12" fmla="*/ 85258 h 418870"/>
              <a:gd name="connsiteX13" fmla="*/ 471420 w 1367829"/>
              <a:gd name="connsiteY13" fmla="*/ 70206 h 418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7829" h="418870">
                <a:moveTo>
                  <a:pt x="471420" y="70206"/>
                </a:moveTo>
                <a:cubicBezTo>
                  <a:pt x="474556" y="58290"/>
                  <a:pt x="1033356" y="25051"/>
                  <a:pt x="1182620" y="13762"/>
                </a:cubicBezTo>
                <a:cubicBezTo>
                  <a:pt x="1331884" y="2473"/>
                  <a:pt x="1374531" y="-663"/>
                  <a:pt x="1367005" y="2473"/>
                </a:cubicBezTo>
                <a:cubicBezTo>
                  <a:pt x="1359479" y="5609"/>
                  <a:pt x="1217114" y="-16969"/>
                  <a:pt x="1137465" y="32577"/>
                </a:cubicBezTo>
                <a:cubicBezTo>
                  <a:pt x="1057816" y="82123"/>
                  <a:pt x="948689" y="238913"/>
                  <a:pt x="889109" y="299747"/>
                </a:cubicBezTo>
                <a:cubicBezTo>
                  <a:pt x="829529" y="360581"/>
                  <a:pt x="771830" y="403856"/>
                  <a:pt x="779983" y="397584"/>
                </a:cubicBezTo>
                <a:cubicBezTo>
                  <a:pt x="788136" y="391312"/>
                  <a:pt x="978793" y="258981"/>
                  <a:pt x="938028" y="262117"/>
                </a:cubicBezTo>
                <a:cubicBezTo>
                  <a:pt x="897263" y="265253"/>
                  <a:pt x="634482" y="400093"/>
                  <a:pt x="535391" y="416399"/>
                </a:cubicBezTo>
                <a:cubicBezTo>
                  <a:pt x="436300" y="432705"/>
                  <a:pt x="430655" y="363091"/>
                  <a:pt x="343480" y="359955"/>
                </a:cubicBezTo>
                <a:cubicBezTo>
                  <a:pt x="256305" y="356819"/>
                  <a:pt x="-66683" y="398838"/>
                  <a:pt x="12339" y="397584"/>
                </a:cubicBezTo>
                <a:cubicBezTo>
                  <a:pt x="91361" y="396330"/>
                  <a:pt x="677129" y="382533"/>
                  <a:pt x="817613" y="352429"/>
                </a:cubicBezTo>
                <a:cubicBezTo>
                  <a:pt x="958097" y="322325"/>
                  <a:pt x="797544" y="261490"/>
                  <a:pt x="855243" y="216962"/>
                </a:cubicBezTo>
                <a:cubicBezTo>
                  <a:pt x="912942" y="172434"/>
                  <a:pt x="1222758" y="110344"/>
                  <a:pt x="1163805" y="85258"/>
                </a:cubicBezTo>
                <a:cubicBezTo>
                  <a:pt x="1104852" y="60172"/>
                  <a:pt x="468284" y="82122"/>
                  <a:pt x="471420" y="70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0" name="フリーフォーム 939">
            <a:extLst>
              <a:ext uri="{FF2B5EF4-FFF2-40B4-BE49-F238E27FC236}">
                <a16:creationId xmlns:a16="http://schemas.microsoft.com/office/drawing/2014/main" id="{E2D2E8A8-827B-DF55-AEA2-D1390239CE09}"/>
              </a:ext>
            </a:extLst>
          </p:cNvPr>
          <p:cNvSpPr/>
          <p:nvPr/>
        </p:nvSpPr>
        <p:spPr>
          <a:xfrm>
            <a:off x="7592966" y="6529129"/>
            <a:ext cx="118392" cy="217226"/>
          </a:xfrm>
          <a:custGeom>
            <a:avLst/>
            <a:gdLst>
              <a:gd name="connsiteX0" fmla="*/ 20587 w 118392"/>
              <a:gd name="connsiteY0" fmla="*/ 2 h 217226"/>
              <a:gd name="connsiteX1" fmla="*/ 4712 w 118392"/>
              <a:gd name="connsiteY1" fmla="*/ 114302 h 217226"/>
              <a:gd name="connsiteX2" fmla="*/ 115837 w 118392"/>
              <a:gd name="connsiteY2" fmla="*/ 215902 h 217226"/>
              <a:gd name="connsiteX3" fmla="*/ 77737 w 118392"/>
              <a:gd name="connsiteY3" fmla="*/ 168277 h 217226"/>
              <a:gd name="connsiteX4" fmla="*/ 20587 w 118392"/>
              <a:gd name="connsiteY4" fmla="*/ 111127 h 217226"/>
              <a:gd name="connsiteX5" fmla="*/ 20587 w 118392"/>
              <a:gd name="connsiteY5" fmla="*/ 2 h 21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92" h="217226">
                <a:moveTo>
                  <a:pt x="20587" y="2"/>
                </a:moveTo>
                <a:cubicBezTo>
                  <a:pt x="17941" y="531"/>
                  <a:pt x="-11163" y="78319"/>
                  <a:pt x="4712" y="114302"/>
                </a:cubicBezTo>
                <a:cubicBezTo>
                  <a:pt x="20587" y="150285"/>
                  <a:pt x="103666" y="206906"/>
                  <a:pt x="115837" y="215902"/>
                </a:cubicBezTo>
                <a:cubicBezTo>
                  <a:pt x="128008" y="224898"/>
                  <a:pt x="93612" y="185739"/>
                  <a:pt x="77737" y="168277"/>
                </a:cubicBezTo>
                <a:cubicBezTo>
                  <a:pt x="61862" y="150815"/>
                  <a:pt x="30112" y="134410"/>
                  <a:pt x="20587" y="111127"/>
                </a:cubicBezTo>
                <a:cubicBezTo>
                  <a:pt x="11062" y="87844"/>
                  <a:pt x="23233" y="-527"/>
                  <a:pt x="2058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1" name="フリーフォーム 940">
            <a:extLst>
              <a:ext uri="{FF2B5EF4-FFF2-40B4-BE49-F238E27FC236}">
                <a16:creationId xmlns:a16="http://schemas.microsoft.com/office/drawing/2014/main" id="{5707851E-40DA-0FE4-71E6-BFCE1858E514}"/>
              </a:ext>
            </a:extLst>
          </p:cNvPr>
          <p:cNvSpPr/>
          <p:nvPr/>
        </p:nvSpPr>
        <p:spPr>
          <a:xfrm>
            <a:off x="7628723" y="6538432"/>
            <a:ext cx="95955" cy="162466"/>
          </a:xfrm>
          <a:custGeom>
            <a:avLst/>
            <a:gdLst>
              <a:gd name="connsiteX0" fmla="*/ 7055 w 95955"/>
              <a:gd name="connsiteY0" fmla="*/ 224 h 162466"/>
              <a:gd name="connsiteX1" fmla="*/ 7055 w 95955"/>
              <a:gd name="connsiteY1" fmla="*/ 79599 h 162466"/>
              <a:gd name="connsiteX2" fmla="*/ 95955 w 95955"/>
              <a:gd name="connsiteY2" fmla="*/ 162149 h 162466"/>
              <a:gd name="connsiteX3" fmla="*/ 7055 w 95955"/>
              <a:gd name="connsiteY3" fmla="*/ 104999 h 162466"/>
              <a:gd name="connsiteX4" fmla="*/ 7055 w 95955"/>
              <a:gd name="connsiteY4" fmla="*/ 224 h 16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955" h="162466">
                <a:moveTo>
                  <a:pt x="7055" y="224"/>
                </a:moveTo>
                <a:cubicBezTo>
                  <a:pt x="7055" y="-4009"/>
                  <a:pt x="-7762" y="52611"/>
                  <a:pt x="7055" y="79599"/>
                </a:cubicBezTo>
                <a:cubicBezTo>
                  <a:pt x="21872" y="106587"/>
                  <a:pt x="95955" y="157916"/>
                  <a:pt x="95955" y="162149"/>
                </a:cubicBezTo>
                <a:cubicBezTo>
                  <a:pt x="95955" y="166382"/>
                  <a:pt x="22930" y="127224"/>
                  <a:pt x="7055" y="104999"/>
                </a:cubicBezTo>
                <a:cubicBezTo>
                  <a:pt x="-8820" y="82774"/>
                  <a:pt x="7055" y="4457"/>
                  <a:pt x="7055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2" name="フリーフォーム 941">
            <a:extLst>
              <a:ext uri="{FF2B5EF4-FFF2-40B4-BE49-F238E27FC236}">
                <a16:creationId xmlns:a16="http://schemas.microsoft.com/office/drawing/2014/main" id="{49E8AC46-F736-1DA6-666D-6A9E073D7FDF}"/>
              </a:ext>
            </a:extLst>
          </p:cNvPr>
          <p:cNvSpPr/>
          <p:nvPr/>
        </p:nvSpPr>
        <p:spPr>
          <a:xfrm>
            <a:off x="7346763" y="5694087"/>
            <a:ext cx="99660" cy="257219"/>
          </a:xfrm>
          <a:custGeom>
            <a:avLst/>
            <a:gdLst>
              <a:gd name="connsiteX0" fmla="*/ 90 w 99660"/>
              <a:gd name="connsiteY0" fmla="*/ 19 h 257219"/>
              <a:gd name="connsiteX1" fmla="*/ 69940 w 99660"/>
              <a:gd name="connsiteY1" fmla="*/ 136544 h 257219"/>
              <a:gd name="connsiteX2" fmla="*/ 98515 w 99660"/>
              <a:gd name="connsiteY2" fmla="*/ 257194 h 257219"/>
              <a:gd name="connsiteX3" fmla="*/ 85815 w 99660"/>
              <a:gd name="connsiteY3" fmla="*/ 146069 h 257219"/>
              <a:gd name="connsiteX4" fmla="*/ 90 w 99660"/>
              <a:gd name="connsiteY4" fmla="*/ 19 h 25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60" h="257219">
                <a:moveTo>
                  <a:pt x="90" y="19"/>
                </a:moveTo>
                <a:cubicBezTo>
                  <a:pt x="-2556" y="-1569"/>
                  <a:pt x="53536" y="93682"/>
                  <a:pt x="69940" y="136544"/>
                </a:cubicBezTo>
                <a:cubicBezTo>
                  <a:pt x="86344" y="179407"/>
                  <a:pt x="95869" y="255607"/>
                  <a:pt x="98515" y="257194"/>
                </a:cubicBezTo>
                <a:cubicBezTo>
                  <a:pt x="101161" y="258782"/>
                  <a:pt x="100102" y="185227"/>
                  <a:pt x="85815" y="146069"/>
                </a:cubicBezTo>
                <a:cubicBezTo>
                  <a:pt x="71528" y="106911"/>
                  <a:pt x="2736" y="1607"/>
                  <a:pt x="90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3" name="フリーフォーム 942">
            <a:extLst>
              <a:ext uri="{FF2B5EF4-FFF2-40B4-BE49-F238E27FC236}">
                <a16:creationId xmlns:a16="http://schemas.microsoft.com/office/drawing/2014/main" id="{A04B595E-CA9C-8EE9-98FA-2E980A46BF74}"/>
              </a:ext>
            </a:extLst>
          </p:cNvPr>
          <p:cNvSpPr/>
          <p:nvPr/>
        </p:nvSpPr>
        <p:spPr>
          <a:xfrm>
            <a:off x="7476946" y="6127318"/>
            <a:ext cx="13851" cy="206414"/>
          </a:xfrm>
          <a:custGeom>
            <a:avLst/>
            <a:gdLst>
              <a:gd name="connsiteX0" fmla="*/ 12782 w 13851"/>
              <a:gd name="connsiteY0" fmla="*/ 4938 h 206414"/>
              <a:gd name="connsiteX1" fmla="*/ 12782 w 13851"/>
              <a:gd name="connsiteY1" fmla="*/ 204963 h 206414"/>
              <a:gd name="connsiteX2" fmla="*/ 9607 w 13851"/>
              <a:gd name="connsiteY2" fmla="*/ 97013 h 206414"/>
              <a:gd name="connsiteX3" fmla="*/ 3257 w 13851"/>
              <a:gd name="connsiteY3" fmla="*/ 131938 h 206414"/>
              <a:gd name="connsiteX4" fmla="*/ 82 w 13851"/>
              <a:gd name="connsiteY4" fmla="*/ 65263 h 206414"/>
              <a:gd name="connsiteX5" fmla="*/ 12782 w 13851"/>
              <a:gd name="connsiteY5" fmla="*/ 4938 h 20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1" h="206414">
                <a:moveTo>
                  <a:pt x="12782" y="4938"/>
                </a:moveTo>
                <a:cubicBezTo>
                  <a:pt x="14899" y="28221"/>
                  <a:pt x="13311" y="189617"/>
                  <a:pt x="12782" y="204963"/>
                </a:cubicBezTo>
                <a:cubicBezTo>
                  <a:pt x="12253" y="220309"/>
                  <a:pt x="11194" y="109184"/>
                  <a:pt x="9607" y="97013"/>
                </a:cubicBezTo>
                <a:cubicBezTo>
                  <a:pt x="8020" y="84842"/>
                  <a:pt x="4844" y="137230"/>
                  <a:pt x="3257" y="131938"/>
                </a:cubicBezTo>
                <a:cubicBezTo>
                  <a:pt x="1670" y="126646"/>
                  <a:pt x="-447" y="83255"/>
                  <a:pt x="82" y="65263"/>
                </a:cubicBezTo>
                <a:cubicBezTo>
                  <a:pt x="611" y="47271"/>
                  <a:pt x="10665" y="-18345"/>
                  <a:pt x="12782" y="4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4" name="フリーフォーム 943">
            <a:extLst>
              <a:ext uri="{FF2B5EF4-FFF2-40B4-BE49-F238E27FC236}">
                <a16:creationId xmlns:a16="http://schemas.microsoft.com/office/drawing/2014/main" id="{0B69C548-51A7-7056-72A2-2E4B11551A3A}"/>
              </a:ext>
            </a:extLst>
          </p:cNvPr>
          <p:cNvSpPr/>
          <p:nvPr/>
        </p:nvSpPr>
        <p:spPr>
          <a:xfrm>
            <a:off x="7499222" y="6099929"/>
            <a:ext cx="22279" cy="220132"/>
          </a:xfrm>
          <a:custGeom>
            <a:avLst/>
            <a:gdLst>
              <a:gd name="connsiteX0" fmla="*/ 22256 w 22279"/>
              <a:gd name="connsiteY0" fmla="*/ 577 h 220132"/>
              <a:gd name="connsiteX1" fmla="*/ 9556 w 22279"/>
              <a:gd name="connsiteY1" fmla="*/ 86302 h 220132"/>
              <a:gd name="connsiteX2" fmla="*/ 31 w 22279"/>
              <a:gd name="connsiteY2" fmla="*/ 219652 h 220132"/>
              <a:gd name="connsiteX3" fmla="*/ 12731 w 22279"/>
              <a:gd name="connsiteY3" fmla="*/ 127577 h 220132"/>
              <a:gd name="connsiteX4" fmla="*/ 22256 w 22279"/>
              <a:gd name="connsiteY4" fmla="*/ 577 h 22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79" h="220132">
                <a:moveTo>
                  <a:pt x="22256" y="577"/>
                </a:moveTo>
                <a:cubicBezTo>
                  <a:pt x="21727" y="-6302"/>
                  <a:pt x="13260" y="49790"/>
                  <a:pt x="9556" y="86302"/>
                </a:cubicBezTo>
                <a:cubicBezTo>
                  <a:pt x="5852" y="122814"/>
                  <a:pt x="-498" y="212773"/>
                  <a:pt x="31" y="219652"/>
                </a:cubicBezTo>
                <a:cubicBezTo>
                  <a:pt x="560" y="226531"/>
                  <a:pt x="11144" y="157739"/>
                  <a:pt x="12731" y="127577"/>
                </a:cubicBezTo>
                <a:cubicBezTo>
                  <a:pt x="14318" y="97415"/>
                  <a:pt x="22785" y="7456"/>
                  <a:pt x="22256" y="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5" name="フリーフォーム 944">
            <a:extLst>
              <a:ext uri="{FF2B5EF4-FFF2-40B4-BE49-F238E27FC236}">
                <a16:creationId xmlns:a16="http://schemas.microsoft.com/office/drawing/2014/main" id="{32B40FF3-8478-21E3-48D5-19DA7262776C}"/>
              </a:ext>
            </a:extLst>
          </p:cNvPr>
          <p:cNvSpPr/>
          <p:nvPr/>
        </p:nvSpPr>
        <p:spPr>
          <a:xfrm>
            <a:off x="7468164" y="6338534"/>
            <a:ext cx="94589" cy="308276"/>
          </a:xfrm>
          <a:custGeom>
            <a:avLst/>
            <a:gdLst>
              <a:gd name="connsiteX0" fmla="*/ 40614 w 94589"/>
              <a:gd name="connsiteY0" fmla="*/ 97 h 308276"/>
              <a:gd name="connsiteX1" fmla="*/ 21564 w 94589"/>
              <a:gd name="connsiteY1" fmla="*/ 104872 h 308276"/>
              <a:gd name="connsiteX2" fmla="*/ 37439 w 94589"/>
              <a:gd name="connsiteY2" fmla="*/ 152497 h 308276"/>
              <a:gd name="connsiteX3" fmla="*/ 94589 w 94589"/>
              <a:gd name="connsiteY3" fmla="*/ 308072 h 308276"/>
              <a:gd name="connsiteX4" fmla="*/ 37439 w 94589"/>
              <a:gd name="connsiteY4" fmla="*/ 184247 h 308276"/>
              <a:gd name="connsiteX5" fmla="*/ 21564 w 94589"/>
              <a:gd name="connsiteY5" fmla="*/ 127097 h 308276"/>
              <a:gd name="connsiteX6" fmla="*/ 15214 w 94589"/>
              <a:gd name="connsiteY6" fmla="*/ 117572 h 308276"/>
              <a:gd name="connsiteX7" fmla="*/ 12039 w 94589"/>
              <a:gd name="connsiteY7" fmla="*/ 117572 h 308276"/>
              <a:gd name="connsiteX8" fmla="*/ 2514 w 94589"/>
              <a:gd name="connsiteY8" fmla="*/ 117572 h 308276"/>
              <a:gd name="connsiteX9" fmla="*/ 2514 w 94589"/>
              <a:gd name="connsiteY9" fmla="*/ 85822 h 308276"/>
              <a:gd name="connsiteX10" fmla="*/ 40614 w 94589"/>
              <a:gd name="connsiteY10" fmla="*/ 97 h 30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589" h="308276">
                <a:moveTo>
                  <a:pt x="40614" y="97"/>
                </a:moveTo>
                <a:cubicBezTo>
                  <a:pt x="43789" y="3272"/>
                  <a:pt x="22093" y="79472"/>
                  <a:pt x="21564" y="104872"/>
                </a:cubicBezTo>
                <a:cubicBezTo>
                  <a:pt x="21035" y="130272"/>
                  <a:pt x="25268" y="118630"/>
                  <a:pt x="37439" y="152497"/>
                </a:cubicBezTo>
                <a:cubicBezTo>
                  <a:pt x="49610" y="186364"/>
                  <a:pt x="94589" y="302780"/>
                  <a:pt x="94589" y="308072"/>
                </a:cubicBezTo>
                <a:cubicBezTo>
                  <a:pt x="94589" y="313364"/>
                  <a:pt x="49610" y="214409"/>
                  <a:pt x="37439" y="184247"/>
                </a:cubicBezTo>
                <a:cubicBezTo>
                  <a:pt x="25268" y="154085"/>
                  <a:pt x="25268" y="138209"/>
                  <a:pt x="21564" y="127097"/>
                </a:cubicBezTo>
                <a:cubicBezTo>
                  <a:pt x="17860" y="115985"/>
                  <a:pt x="16801" y="119159"/>
                  <a:pt x="15214" y="117572"/>
                </a:cubicBezTo>
                <a:cubicBezTo>
                  <a:pt x="13627" y="115985"/>
                  <a:pt x="12039" y="117572"/>
                  <a:pt x="12039" y="117572"/>
                </a:cubicBezTo>
                <a:cubicBezTo>
                  <a:pt x="9922" y="117572"/>
                  <a:pt x="4101" y="122864"/>
                  <a:pt x="2514" y="117572"/>
                </a:cubicBezTo>
                <a:cubicBezTo>
                  <a:pt x="927" y="112280"/>
                  <a:pt x="-2248" y="99580"/>
                  <a:pt x="2514" y="85822"/>
                </a:cubicBezTo>
                <a:cubicBezTo>
                  <a:pt x="7276" y="72064"/>
                  <a:pt x="37439" y="-3078"/>
                  <a:pt x="40614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6" name="フリーフォーム 945">
            <a:extLst>
              <a:ext uri="{FF2B5EF4-FFF2-40B4-BE49-F238E27FC236}">
                <a16:creationId xmlns:a16="http://schemas.microsoft.com/office/drawing/2014/main" id="{B7FA5C3A-9F39-CEB6-049E-68567C6417C8}"/>
              </a:ext>
            </a:extLst>
          </p:cNvPr>
          <p:cNvSpPr/>
          <p:nvPr/>
        </p:nvSpPr>
        <p:spPr>
          <a:xfrm>
            <a:off x="7500189" y="6347878"/>
            <a:ext cx="100776" cy="305248"/>
          </a:xfrm>
          <a:custGeom>
            <a:avLst/>
            <a:gdLst>
              <a:gd name="connsiteX0" fmla="*/ 18114 w 100776"/>
              <a:gd name="connsiteY0" fmla="*/ 278 h 305248"/>
              <a:gd name="connsiteX1" fmla="*/ 14939 w 100776"/>
              <a:gd name="connsiteY1" fmla="*/ 92353 h 305248"/>
              <a:gd name="connsiteX2" fmla="*/ 24464 w 100776"/>
              <a:gd name="connsiteY2" fmla="*/ 155853 h 305248"/>
              <a:gd name="connsiteX3" fmla="*/ 100664 w 100776"/>
              <a:gd name="connsiteY3" fmla="*/ 305078 h 305248"/>
              <a:gd name="connsiteX4" fmla="*/ 5414 w 100776"/>
              <a:gd name="connsiteY4" fmla="*/ 124103 h 305248"/>
              <a:gd name="connsiteX5" fmla="*/ 18114 w 100776"/>
              <a:gd name="connsiteY5" fmla="*/ 278 h 30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76" h="305248">
                <a:moveTo>
                  <a:pt x="18114" y="278"/>
                </a:moveTo>
                <a:cubicBezTo>
                  <a:pt x="19701" y="-5014"/>
                  <a:pt x="13881" y="66424"/>
                  <a:pt x="14939" y="92353"/>
                </a:cubicBezTo>
                <a:cubicBezTo>
                  <a:pt x="15997" y="118282"/>
                  <a:pt x="10176" y="120399"/>
                  <a:pt x="24464" y="155853"/>
                </a:cubicBezTo>
                <a:cubicBezTo>
                  <a:pt x="38752" y="191307"/>
                  <a:pt x="103839" y="310370"/>
                  <a:pt x="100664" y="305078"/>
                </a:cubicBezTo>
                <a:cubicBezTo>
                  <a:pt x="97489" y="299786"/>
                  <a:pt x="22347" y="171199"/>
                  <a:pt x="5414" y="124103"/>
                </a:cubicBezTo>
                <a:cubicBezTo>
                  <a:pt x="-11519" y="77007"/>
                  <a:pt x="16527" y="5570"/>
                  <a:pt x="18114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7" name="フリーフォーム 946">
            <a:extLst>
              <a:ext uri="{FF2B5EF4-FFF2-40B4-BE49-F238E27FC236}">
                <a16:creationId xmlns:a16="http://schemas.microsoft.com/office/drawing/2014/main" id="{AD70C8F8-DB3D-1EFA-4C66-8780CFF9B9CD}"/>
              </a:ext>
            </a:extLst>
          </p:cNvPr>
          <p:cNvSpPr/>
          <p:nvPr/>
        </p:nvSpPr>
        <p:spPr>
          <a:xfrm>
            <a:off x="7578626" y="6646532"/>
            <a:ext cx="113111" cy="268028"/>
          </a:xfrm>
          <a:custGeom>
            <a:avLst/>
            <a:gdLst>
              <a:gd name="connsiteX0" fmla="*/ 2 w 113111"/>
              <a:gd name="connsiteY0" fmla="*/ 74 h 268028"/>
              <a:gd name="connsiteX1" fmla="*/ 101602 w 113111"/>
              <a:gd name="connsiteY1" fmla="*/ 130249 h 268028"/>
              <a:gd name="connsiteX2" fmla="*/ 111127 w 113111"/>
              <a:gd name="connsiteY2" fmla="*/ 206449 h 268028"/>
              <a:gd name="connsiteX3" fmla="*/ 104777 w 113111"/>
              <a:gd name="connsiteY3" fmla="*/ 266774 h 268028"/>
              <a:gd name="connsiteX4" fmla="*/ 98427 w 113111"/>
              <a:gd name="connsiteY4" fmla="*/ 149299 h 268028"/>
              <a:gd name="connsiteX5" fmla="*/ 2 w 113111"/>
              <a:gd name="connsiteY5" fmla="*/ 74 h 26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11" h="268028">
                <a:moveTo>
                  <a:pt x="2" y="74"/>
                </a:moveTo>
                <a:cubicBezTo>
                  <a:pt x="531" y="-3101"/>
                  <a:pt x="83081" y="95853"/>
                  <a:pt x="101602" y="130249"/>
                </a:cubicBezTo>
                <a:cubicBezTo>
                  <a:pt x="120123" y="164645"/>
                  <a:pt x="110598" y="183695"/>
                  <a:pt x="111127" y="206449"/>
                </a:cubicBezTo>
                <a:cubicBezTo>
                  <a:pt x="111656" y="229203"/>
                  <a:pt x="106894" y="276299"/>
                  <a:pt x="104777" y="266774"/>
                </a:cubicBezTo>
                <a:cubicBezTo>
                  <a:pt x="102660" y="257249"/>
                  <a:pt x="115360" y="187928"/>
                  <a:pt x="98427" y="149299"/>
                </a:cubicBezTo>
                <a:cubicBezTo>
                  <a:pt x="81494" y="110670"/>
                  <a:pt x="-527" y="3249"/>
                  <a:pt x="2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8" name="フリーフォーム 947">
            <a:extLst>
              <a:ext uri="{FF2B5EF4-FFF2-40B4-BE49-F238E27FC236}">
                <a16:creationId xmlns:a16="http://schemas.microsoft.com/office/drawing/2014/main" id="{91AC9F7E-E249-A336-D204-643D77E2A098}"/>
              </a:ext>
            </a:extLst>
          </p:cNvPr>
          <p:cNvSpPr/>
          <p:nvPr/>
        </p:nvSpPr>
        <p:spPr>
          <a:xfrm>
            <a:off x="7556062" y="6627335"/>
            <a:ext cx="106087" cy="295573"/>
          </a:xfrm>
          <a:custGeom>
            <a:avLst/>
            <a:gdLst>
              <a:gd name="connsiteX0" fmla="*/ 341 w 106087"/>
              <a:gd name="connsiteY0" fmla="*/ 221 h 295573"/>
              <a:gd name="connsiteX1" fmla="*/ 51141 w 106087"/>
              <a:gd name="connsiteY1" fmla="*/ 98646 h 295573"/>
              <a:gd name="connsiteX2" fmla="*/ 3516 w 106087"/>
              <a:gd name="connsiteY2" fmla="*/ 117696 h 295573"/>
              <a:gd name="connsiteX3" fmla="*/ 92416 w 106087"/>
              <a:gd name="connsiteY3" fmla="*/ 146271 h 295573"/>
              <a:gd name="connsiteX4" fmla="*/ 98766 w 106087"/>
              <a:gd name="connsiteY4" fmla="*/ 178021 h 295573"/>
              <a:gd name="connsiteX5" fmla="*/ 105116 w 106087"/>
              <a:gd name="connsiteY5" fmla="*/ 295496 h 295573"/>
              <a:gd name="connsiteX6" fmla="*/ 76541 w 106087"/>
              <a:gd name="connsiteY6" fmla="*/ 158971 h 295573"/>
              <a:gd name="connsiteX7" fmla="*/ 35266 w 106087"/>
              <a:gd name="connsiteY7" fmla="*/ 130396 h 295573"/>
              <a:gd name="connsiteX8" fmla="*/ 28916 w 106087"/>
              <a:gd name="connsiteY8" fmla="*/ 73246 h 295573"/>
              <a:gd name="connsiteX9" fmla="*/ 341 w 106087"/>
              <a:gd name="connsiteY9" fmla="*/ 221 h 29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87" h="295573">
                <a:moveTo>
                  <a:pt x="341" y="221"/>
                </a:moveTo>
                <a:cubicBezTo>
                  <a:pt x="4045" y="4454"/>
                  <a:pt x="50612" y="79067"/>
                  <a:pt x="51141" y="98646"/>
                </a:cubicBezTo>
                <a:cubicBezTo>
                  <a:pt x="51670" y="118225"/>
                  <a:pt x="-3363" y="109758"/>
                  <a:pt x="3516" y="117696"/>
                </a:cubicBezTo>
                <a:cubicBezTo>
                  <a:pt x="10395" y="125634"/>
                  <a:pt x="76541" y="136217"/>
                  <a:pt x="92416" y="146271"/>
                </a:cubicBezTo>
                <a:cubicBezTo>
                  <a:pt x="108291" y="156325"/>
                  <a:pt x="96649" y="153150"/>
                  <a:pt x="98766" y="178021"/>
                </a:cubicBezTo>
                <a:cubicBezTo>
                  <a:pt x="100883" y="202892"/>
                  <a:pt x="108820" y="298671"/>
                  <a:pt x="105116" y="295496"/>
                </a:cubicBezTo>
                <a:cubicBezTo>
                  <a:pt x="101412" y="292321"/>
                  <a:pt x="88183" y="186488"/>
                  <a:pt x="76541" y="158971"/>
                </a:cubicBezTo>
                <a:cubicBezTo>
                  <a:pt x="64899" y="131454"/>
                  <a:pt x="43203" y="144683"/>
                  <a:pt x="35266" y="130396"/>
                </a:cubicBezTo>
                <a:cubicBezTo>
                  <a:pt x="27329" y="116109"/>
                  <a:pt x="33678" y="92825"/>
                  <a:pt x="28916" y="73246"/>
                </a:cubicBezTo>
                <a:cubicBezTo>
                  <a:pt x="24154" y="53667"/>
                  <a:pt x="-3363" y="-4012"/>
                  <a:pt x="341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9" name="フリーフォーム 948">
            <a:extLst>
              <a:ext uri="{FF2B5EF4-FFF2-40B4-BE49-F238E27FC236}">
                <a16:creationId xmlns:a16="http://schemas.microsoft.com/office/drawing/2014/main" id="{582CA050-07E6-8E2F-7A82-2ECB41087521}"/>
              </a:ext>
            </a:extLst>
          </p:cNvPr>
          <p:cNvSpPr/>
          <p:nvPr/>
        </p:nvSpPr>
        <p:spPr>
          <a:xfrm>
            <a:off x="7623056" y="6877113"/>
            <a:ext cx="82576" cy="356671"/>
          </a:xfrm>
          <a:custGeom>
            <a:avLst/>
            <a:gdLst>
              <a:gd name="connsiteX0" fmla="*/ 22 w 82576"/>
              <a:gd name="connsiteY0" fmla="*/ 4443 h 356671"/>
              <a:gd name="connsiteX1" fmla="*/ 22247 w 82576"/>
              <a:gd name="connsiteY1" fmla="*/ 99693 h 356671"/>
              <a:gd name="connsiteX2" fmla="*/ 82572 w 82576"/>
              <a:gd name="connsiteY2" fmla="*/ 353693 h 356671"/>
              <a:gd name="connsiteX3" fmla="*/ 25422 w 82576"/>
              <a:gd name="connsiteY3" fmla="*/ 226693 h 356671"/>
              <a:gd name="connsiteX4" fmla="*/ 22 w 82576"/>
              <a:gd name="connsiteY4" fmla="*/ 4443 h 35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76" h="356671">
                <a:moveTo>
                  <a:pt x="22" y="4443"/>
                </a:moveTo>
                <a:cubicBezTo>
                  <a:pt x="-507" y="-16724"/>
                  <a:pt x="8489" y="41485"/>
                  <a:pt x="22247" y="99693"/>
                </a:cubicBezTo>
                <a:cubicBezTo>
                  <a:pt x="36005" y="157901"/>
                  <a:pt x="82043" y="332526"/>
                  <a:pt x="82572" y="353693"/>
                </a:cubicBezTo>
                <a:cubicBezTo>
                  <a:pt x="83101" y="374860"/>
                  <a:pt x="37593" y="278022"/>
                  <a:pt x="25422" y="226693"/>
                </a:cubicBezTo>
                <a:cubicBezTo>
                  <a:pt x="13251" y="175364"/>
                  <a:pt x="551" y="25610"/>
                  <a:pt x="22" y="4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0" name="フリーフォーム 949">
            <a:extLst>
              <a:ext uri="{FF2B5EF4-FFF2-40B4-BE49-F238E27FC236}">
                <a16:creationId xmlns:a16="http://schemas.microsoft.com/office/drawing/2014/main" id="{1DB6ADE5-C3B8-7337-6337-08DD81BD2ED3}"/>
              </a:ext>
            </a:extLst>
          </p:cNvPr>
          <p:cNvSpPr/>
          <p:nvPr/>
        </p:nvSpPr>
        <p:spPr>
          <a:xfrm>
            <a:off x="7699274" y="7153062"/>
            <a:ext cx="88922" cy="702431"/>
          </a:xfrm>
          <a:custGeom>
            <a:avLst/>
            <a:gdLst>
              <a:gd name="connsiteX0" fmla="*/ 4 w 88922"/>
              <a:gd name="connsiteY0" fmla="*/ 1544 h 702431"/>
              <a:gd name="connsiteX1" fmla="*/ 63504 w 88922"/>
              <a:gd name="connsiteY1" fmla="*/ 461919 h 702431"/>
              <a:gd name="connsiteX2" fmla="*/ 88904 w 88922"/>
              <a:gd name="connsiteY2" fmla="*/ 700044 h 702431"/>
              <a:gd name="connsiteX3" fmla="*/ 60329 w 88922"/>
              <a:gd name="connsiteY3" fmla="*/ 325394 h 702431"/>
              <a:gd name="connsiteX4" fmla="*/ 4 w 88922"/>
              <a:gd name="connsiteY4" fmla="*/ 1544 h 70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22" h="702431">
                <a:moveTo>
                  <a:pt x="4" y="1544"/>
                </a:moveTo>
                <a:cubicBezTo>
                  <a:pt x="533" y="24298"/>
                  <a:pt x="48687" y="345502"/>
                  <a:pt x="63504" y="461919"/>
                </a:cubicBezTo>
                <a:cubicBezTo>
                  <a:pt x="78321" y="578336"/>
                  <a:pt x="89433" y="722798"/>
                  <a:pt x="88904" y="700044"/>
                </a:cubicBezTo>
                <a:cubicBezTo>
                  <a:pt x="88375" y="677290"/>
                  <a:pt x="74616" y="437577"/>
                  <a:pt x="60329" y="325394"/>
                </a:cubicBezTo>
                <a:cubicBezTo>
                  <a:pt x="46042" y="213211"/>
                  <a:pt x="-525" y="-21210"/>
                  <a:pt x="4" y="1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1" name="フリーフォーム 950">
            <a:extLst>
              <a:ext uri="{FF2B5EF4-FFF2-40B4-BE49-F238E27FC236}">
                <a16:creationId xmlns:a16="http://schemas.microsoft.com/office/drawing/2014/main" id="{586106C0-B23D-5A53-9267-9993A7C13C37}"/>
              </a:ext>
            </a:extLst>
          </p:cNvPr>
          <p:cNvSpPr/>
          <p:nvPr/>
        </p:nvSpPr>
        <p:spPr>
          <a:xfrm>
            <a:off x="7781780" y="7823082"/>
            <a:ext cx="47290" cy="748017"/>
          </a:xfrm>
          <a:custGeom>
            <a:avLst/>
            <a:gdLst>
              <a:gd name="connsiteX0" fmla="*/ 48 w 47290"/>
              <a:gd name="connsiteY0" fmla="*/ 20499 h 748017"/>
              <a:gd name="connsiteX1" fmla="*/ 25448 w 47290"/>
              <a:gd name="connsiteY1" fmla="*/ 357049 h 748017"/>
              <a:gd name="connsiteX2" fmla="*/ 44498 w 47290"/>
              <a:gd name="connsiteY2" fmla="*/ 747574 h 748017"/>
              <a:gd name="connsiteX3" fmla="*/ 44498 w 47290"/>
              <a:gd name="connsiteY3" fmla="*/ 426899 h 748017"/>
              <a:gd name="connsiteX4" fmla="*/ 19098 w 47290"/>
              <a:gd name="connsiteY4" fmla="*/ 77649 h 748017"/>
              <a:gd name="connsiteX5" fmla="*/ 48 w 47290"/>
              <a:gd name="connsiteY5" fmla="*/ 20499 h 748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90" h="748017">
                <a:moveTo>
                  <a:pt x="48" y="20499"/>
                </a:moveTo>
                <a:cubicBezTo>
                  <a:pt x="1106" y="67066"/>
                  <a:pt x="18040" y="235870"/>
                  <a:pt x="25448" y="357049"/>
                </a:cubicBezTo>
                <a:cubicBezTo>
                  <a:pt x="32856" y="478228"/>
                  <a:pt x="41323" y="735932"/>
                  <a:pt x="44498" y="747574"/>
                </a:cubicBezTo>
                <a:cubicBezTo>
                  <a:pt x="47673" y="759216"/>
                  <a:pt x="48731" y="538553"/>
                  <a:pt x="44498" y="426899"/>
                </a:cubicBezTo>
                <a:cubicBezTo>
                  <a:pt x="40265" y="315245"/>
                  <a:pt x="22802" y="142736"/>
                  <a:pt x="19098" y="77649"/>
                </a:cubicBezTo>
                <a:cubicBezTo>
                  <a:pt x="15394" y="12562"/>
                  <a:pt x="-1010" y="-26068"/>
                  <a:pt x="48" y="20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2" name="フリーフォーム 951">
            <a:extLst>
              <a:ext uri="{FF2B5EF4-FFF2-40B4-BE49-F238E27FC236}">
                <a16:creationId xmlns:a16="http://schemas.microsoft.com/office/drawing/2014/main" id="{63A2162D-115E-B75C-DD99-61A01F3C83BD}"/>
              </a:ext>
            </a:extLst>
          </p:cNvPr>
          <p:cNvSpPr/>
          <p:nvPr/>
        </p:nvSpPr>
        <p:spPr>
          <a:xfrm>
            <a:off x="7635774" y="7170452"/>
            <a:ext cx="65087" cy="590094"/>
          </a:xfrm>
          <a:custGeom>
            <a:avLst/>
            <a:gdLst>
              <a:gd name="connsiteX0" fmla="*/ 34929 w 65087"/>
              <a:gd name="connsiteY0" fmla="*/ 29 h 590094"/>
              <a:gd name="connsiteX1" fmla="*/ 50804 w 65087"/>
              <a:gd name="connsiteY1" fmla="*/ 174654 h 590094"/>
              <a:gd name="connsiteX2" fmla="*/ 4 w 65087"/>
              <a:gd name="connsiteY2" fmla="*/ 330229 h 590094"/>
              <a:gd name="connsiteX3" fmla="*/ 53979 w 65087"/>
              <a:gd name="connsiteY3" fmla="*/ 450879 h 590094"/>
              <a:gd name="connsiteX4" fmla="*/ 63504 w 65087"/>
              <a:gd name="connsiteY4" fmla="*/ 587404 h 590094"/>
              <a:gd name="connsiteX5" fmla="*/ 31754 w 65087"/>
              <a:gd name="connsiteY5" fmla="*/ 320704 h 590094"/>
              <a:gd name="connsiteX6" fmla="*/ 34929 w 65087"/>
              <a:gd name="connsiteY6" fmla="*/ 161954 h 590094"/>
              <a:gd name="connsiteX7" fmla="*/ 34929 w 65087"/>
              <a:gd name="connsiteY7" fmla="*/ 29 h 59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87" h="590094">
                <a:moveTo>
                  <a:pt x="34929" y="29"/>
                </a:moveTo>
                <a:cubicBezTo>
                  <a:pt x="37575" y="2146"/>
                  <a:pt x="56625" y="119621"/>
                  <a:pt x="50804" y="174654"/>
                </a:cubicBezTo>
                <a:cubicBezTo>
                  <a:pt x="44983" y="229687"/>
                  <a:pt x="-525" y="284192"/>
                  <a:pt x="4" y="330229"/>
                </a:cubicBezTo>
                <a:cubicBezTo>
                  <a:pt x="533" y="376266"/>
                  <a:pt x="43396" y="408017"/>
                  <a:pt x="53979" y="450879"/>
                </a:cubicBezTo>
                <a:cubicBezTo>
                  <a:pt x="64562" y="493741"/>
                  <a:pt x="67208" y="609100"/>
                  <a:pt x="63504" y="587404"/>
                </a:cubicBezTo>
                <a:cubicBezTo>
                  <a:pt x="59800" y="565708"/>
                  <a:pt x="36516" y="391612"/>
                  <a:pt x="31754" y="320704"/>
                </a:cubicBezTo>
                <a:cubicBezTo>
                  <a:pt x="26992" y="249796"/>
                  <a:pt x="34400" y="211696"/>
                  <a:pt x="34929" y="161954"/>
                </a:cubicBezTo>
                <a:cubicBezTo>
                  <a:pt x="35458" y="112212"/>
                  <a:pt x="32283" y="-2088"/>
                  <a:pt x="34929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3" name="フリーフォーム 952">
            <a:extLst>
              <a:ext uri="{FF2B5EF4-FFF2-40B4-BE49-F238E27FC236}">
                <a16:creationId xmlns:a16="http://schemas.microsoft.com/office/drawing/2014/main" id="{C9985B37-3C03-298C-EA04-9166769C01F9}"/>
              </a:ext>
            </a:extLst>
          </p:cNvPr>
          <p:cNvSpPr/>
          <p:nvPr/>
        </p:nvSpPr>
        <p:spPr>
          <a:xfrm>
            <a:off x="7667480" y="7626809"/>
            <a:ext cx="85810" cy="676441"/>
          </a:xfrm>
          <a:custGeom>
            <a:avLst/>
            <a:gdLst>
              <a:gd name="connsiteX0" fmla="*/ 44498 w 85810"/>
              <a:gd name="connsiteY0" fmla="*/ 872 h 676441"/>
              <a:gd name="connsiteX1" fmla="*/ 85773 w 85810"/>
              <a:gd name="connsiteY1" fmla="*/ 207247 h 676441"/>
              <a:gd name="connsiteX2" fmla="*/ 50848 w 85810"/>
              <a:gd name="connsiteY2" fmla="*/ 470772 h 676441"/>
              <a:gd name="connsiteX3" fmla="*/ 48 w 85810"/>
              <a:gd name="connsiteY3" fmla="*/ 667622 h 676441"/>
              <a:gd name="connsiteX4" fmla="*/ 60373 w 85810"/>
              <a:gd name="connsiteY4" fmla="*/ 175497 h 676441"/>
              <a:gd name="connsiteX5" fmla="*/ 25448 w 85810"/>
              <a:gd name="connsiteY5" fmla="*/ 229472 h 676441"/>
              <a:gd name="connsiteX6" fmla="*/ 50848 w 85810"/>
              <a:gd name="connsiteY6" fmla="*/ 137397 h 676441"/>
              <a:gd name="connsiteX7" fmla="*/ 44498 w 85810"/>
              <a:gd name="connsiteY7" fmla="*/ 872 h 67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810" h="676441">
                <a:moveTo>
                  <a:pt x="44498" y="872"/>
                </a:moveTo>
                <a:cubicBezTo>
                  <a:pt x="50319" y="12514"/>
                  <a:pt x="84715" y="128930"/>
                  <a:pt x="85773" y="207247"/>
                </a:cubicBezTo>
                <a:cubicBezTo>
                  <a:pt x="86831" y="285564"/>
                  <a:pt x="65135" y="394043"/>
                  <a:pt x="50848" y="470772"/>
                </a:cubicBezTo>
                <a:cubicBezTo>
                  <a:pt x="36561" y="547501"/>
                  <a:pt x="-1539" y="716834"/>
                  <a:pt x="48" y="667622"/>
                </a:cubicBezTo>
                <a:cubicBezTo>
                  <a:pt x="1635" y="618410"/>
                  <a:pt x="56140" y="248522"/>
                  <a:pt x="60373" y="175497"/>
                </a:cubicBezTo>
                <a:cubicBezTo>
                  <a:pt x="64606" y="102472"/>
                  <a:pt x="27035" y="235822"/>
                  <a:pt x="25448" y="229472"/>
                </a:cubicBezTo>
                <a:cubicBezTo>
                  <a:pt x="23860" y="223122"/>
                  <a:pt x="45027" y="177614"/>
                  <a:pt x="50848" y="137397"/>
                </a:cubicBezTo>
                <a:cubicBezTo>
                  <a:pt x="56669" y="97180"/>
                  <a:pt x="38677" y="-10770"/>
                  <a:pt x="44498" y="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4" name="フリーフォーム 953">
            <a:extLst>
              <a:ext uri="{FF2B5EF4-FFF2-40B4-BE49-F238E27FC236}">
                <a16:creationId xmlns:a16="http://schemas.microsoft.com/office/drawing/2014/main" id="{C50965A7-91DB-16A4-93B2-A7474DC1B668}"/>
              </a:ext>
            </a:extLst>
          </p:cNvPr>
          <p:cNvSpPr/>
          <p:nvPr/>
        </p:nvSpPr>
        <p:spPr>
          <a:xfrm>
            <a:off x="7692813" y="8173764"/>
            <a:ext cx="96933" cy="257220"/>
          </a:xfrm>
          <a:custGeom>
            <a:avLst/>
            <a:gdLst>
              <a:gd name="connsiteX0" fmla="*/ 79490 w 96933"/>
              <a:gd name="connsiteY0" fmla="*/ 17 h 257220"/>
              <a:gd name="connsiteX1" fmla="*/ 73140 w 96933"/>
              <a:gd name="connsiteY1" fmla="*/ 146067 h 257220"/>
              <a:gd name="connsiteX2" fmla="*/ 115 w 96933"/>
              <a:gd name="connsiteY2" fmla="*/ 257192 h 257220"/>
              <a:gd name="connsiteX3" fmla="*/ 92190 w 96933"/>
              <a:gd name="connsiteY3" fmla="*/ 155592 h 257220"/>
              <a:gd name="connsiteX4" fmla="*/ 79490 w 96933"/>
              <a:gd name="connsiteY4" fmla="*/ 17 h 25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33" h="257220">
                <a:moveTo>
                  <a:pt x="79490" y="17"/>
                </a:moveTo>
                <a:cubicBezTo>
                  <a:pt x="76315" y="-1570"/>
                  <a:pt x="86369" y="103205"/>
                  <a:pt x="73140" y="146067"/>
                </a:cubicBezTo>
                <a:cubicBezTo>
                  <a:pt x="59911" y="188929"/>
                  <a:pt x="-3060" y="255605"/>
                  <a:pt x="115" y="257192"/>
                </a:cubicBezTo>
                <a:cubicBezTo>
                  <a:pt x="3290" y="258779"/>
                  <a:pt x="77373" y="194750"/>
                  <a:pt x="92190" y="155592"/>
                </a:cubicBezTo>
                <a:cubicBezTo>
                  <a:pt x="107007" y="116434"/>
                  <a:pt x="82665" y="1604"/>
                  <a:pt x="79490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5" name="フリーフォーム 954">
            <a:extLst>
              <a:ext uri="{FF2B5EF4-FFF2-40B4-BE49-F238E27FC236}">
                <a16:creationId xmlns:a16="http://schemas.microsoft.com/office/drawing/2014/main" id="{9155FA83-F720-42D7-9C68-E4152C38C734}"/>
              </a:ext>
            </a:extLst>
          </p:cNvPr>
          <p:cNvSpPr/>
          <p:nvPr/>
        </p:nvSpPr>
        <p:spPr>
          <a:xfrm>
            <a:off x="7635715" y="8376778"/>
            <a:ext cx="67588" cy="235412"/>
          </a:xfrm>
          <a:custGeom>
            <a:avLst/>
            <a:gdLst>
              <a:gd name="connsiteX0" fmla="*/ 28638 w 67588"/>
              <a:gd name="connsiteY0" fmla="*/ 203 h 235412"/>
              <a:gd name="connsiteX1" fmla="*/ 54038 w 67588"/>
              <a:gd name="connsiteY1" fmla="*/ 114503 h 235412"/>
              <a:gd name="connsiteX2" fmla="*/ 63 w 67588"/>
              <a:gd name="connsiteY2" fmla="*/ 235153 h 235412"/>
              <a:gd name="connsiteX3" fmla="*/ 66738 w 67588"/>
              <a:gd name="connsiteY3" fmla="*/ 143078 h 235412"/>
              <a:gd name="connsiteX4" fmla="*/ 28638 w 67588"/>
              <a:gd name="connsiteY4" fmla="*/ 203 h 23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88" h="235412">
                <a:moveTo>
                  <a:pt x="28638" y="203"/>
                </a:moveTo>
                <a:cubicBezTo>
                  <a:pt x="26521" y="-4559"/>
                  <a:pt x="58801" y="75345"/>
                  <a:pt x="54038" y="114503"/>
                </a:cubicBezTo>
                <a:cubicBezTo>
                  <a:pt x="49276" y="153661"/>
                  <a:pt x="-2054" y="230391"/>
                  <a:pt x="63" y="235153"/>
                </a:cubicBezTo>
                <a:cubicBezTo>
                  <a:pt x="2180" y="239915"/>
                  <a:pt x="59330" y="178003"/>
                  <a:pt x="66738" y="143078"/>
                </a:cubicBezTo>
                <a:cubicBezTo>
                  <a:pt x="74146" y="108153"/>
                  <a:pt x="30755" y="4965"/>
                  <a:pt x="28638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6" name="フリーフォーム 955">
            <a:extLst>
              <a:ext uri="{FF2B5EF4-FFF2-40B4-BE49-F238E27FC236}">
                <a16:creationId xmlns:a16="http://schemas.microsoft.com/office/drawing/2014/main" id="{A66D4D5C-5F0D-FDDD-FBC3-11A59E46CF91}"/>
              </a:ext>
            </a:extLst>
          </p:cNvPr>
          <p:cNvSpPr/>
          <p:nvPr/>
        </p:nvSpPr>
        <p:spPr>
          <a:xfrm>
            <a:off x="7645303" y="8618628"/>
            <a:ext cx="215900" cy="91861"/>
          </a:xfrm>
          <a:custGeom>
            <a:avLst/>
            <a:gdLst>
              <a:gd name="connsiteX0" fmla="*/ 0 w 215900"/>
              <a:gd name="connsiteY0" fmla="*/ 9178 h 91861"/>
              <a:gd name="connsiteX1" fmla="*/ 165100 w 215900"/>
              <a:gd name="connsiteY1" fmla="*/ 6003 h 91861"/>
              <a:gd name="connsiteX2" fmla="*/ 215900 w 215900"/>
              <a:gd name="connsiteY2" fmla="*/ 91728 h 91861"/>
              <a:gd name="connsiteX3" fmla="*/ 165100 w 215900"/>
              <a:gd name="connsiteY3" fmla="*/ 25053 h 91861"/>
              <a:gd name="connsiteX4" fmla="*/ 0 w 215900"/>
              <a:gd name="connsiteY4" fmla="*/ 9178 h 9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00" h="91861">
                <a:moveTo>
                  <a:pt x="0" y="9178"/>
                </a:moveTo>
                <a:cubicBezTo>
                  <a:pt x="0" y="6003"/>
                  <a:pt x="129117" y="-7755"/>
                  <a:pt x="165100" y="6003"/>
                </a:cubicBezTo>
                <a:cubicBezTo>
                  <a:pt x="201083" y="19761"/>
                  <a:pt x="215900" y="88553"/>
                  <a:pt x="215900" y="91728"/>
                </a:cubicBezTo>
                <a:cubicBezTo>
                  <a:pt x="215900" y="94903"/>
                  <a:pt x="201083" y="40399"/>
                  <a:pt x="165100" y="25053"/>
                </a:cubicBezTo>
                <a:cubicBezTo>
                  <a:pt x="129117" y="9707"/>
                  <a:pt x="0" y="12353"/>
                  <a:pt x="0" y="9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7" name="フリーフォーム 956">
            <a:extLst>
              <a:ext uri="{FF2B5EF4-FFF2-40B4-BE49-F238E27FC236}">
                <a16:creationId xmlns:a16="http://schemas.microsoft.com/office/drawing/2014/main" id="{83C5ADC8-9B38-38FF-0DB1-3BDE27CA2FB1}"/>
              </a:ext>
            </a:extLst>
          </p:cNvPr>
          <p:cNvSpPr/>
          <p:nvPr/>
        </p:nvSpPr>
        <p:spPr>
          <a:xfrm>
            <a:off x="7708238" y="8396025"/>
            <a:ext cx="89657" cy="168283"/>
          </a:xfrm>
          <a:custGeom>
            <a:avLst/>
            <a:gdLst>
              <a:gd name="connsiteX0" fmla="*/ 89465 w 89657"/>
              <a:gd name="connsiteY0" fmla="*/ 6 h 168283"/>
              <a:gd name="connsiteX1" fmla="*/ 22790 w 89657"/>
              <a:gd name="connsiteY1" fmla="*/ 60331 h 168283"/>
              <a:gd name="connsiteX2" fmla="*/ 565 w 89657"/>
              <a:gd name="connsiteY2" fmla="*/ 168281 h 168283"/>
              <a:gd name="connsiteX3" fmla="*/ 41840 w 89657"/>
              <a:gd name="connsiteY3" fmla="*/ 57156 h 168283"/>
              <a:gd name="connsiteX4" fmla="*/ 89465 w 89657"/>
              <a:gd name="connsiteY4" fmla="*/ 6 h 16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57" h="168283">
                <a:moveTo>
                  <a:pt x="89465" y="6"/>
                </a:moveTo>
                <a:cubicBezTo>
                  <a:pt x="86290" y="535"/>
                  <a:pt x="37607" y="32285"/>
                  <a:pt x="22790" y="60331"/>
                </a:cubicBezTo>
                <a:cubicBezTo>
                  <a:pt x="7973" y="88377"/>
                  <a:pt x="-2610" y="168810"/>
                  <a:pt x="565" y="168281"/>
                </a:cubicBezTo>
                <a:cubicBezTo>
                  <a:pt x="3740" y="167752"/>
                  <a:pt x="28082" y="82556"/>
                  <a:pt x="41840" y="57156"/>
                </a:cubicBezTo>
                <a:cubicBezTo>
                  <a:pt x="55598" y="31756"/>
                  <a:pt x="92640" y="-523"/>
                  <a:pt x="89465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8" name="フリーフォーム 957">
            <a:extLst>
              <a:ext uri="{FF2B5EF4-FFF2-40B4-BE49-F238E27FC236}">
                <a16:creationId xmlns:a16="http://schemas.microsoft.com/office/drawing/2014/main" id="{68AEF5E7-A313-2330-8E5B-0C52B1038471}"/>
              </a:ext>
            </a:extLst>
          </p:cNvPr>
          <p:cNvSpPr/>
          <p:nvPr/>
        </p:nvSpPr>
        <p:spPr>
          <a:xfrm>
            <a:off x="7800514" y="8500803"/>
            <a:ext cx="119231" cy="360728"/>
          </a:xfrm>
          <a:custGeom>
            <a:avLst/>
            <a:gdLst>
              <a:gd name="connsiteX0" fmla="*/ 19414 w 119231"/>
              <a:gd name="connsiteY0" fmla="*/ 3 h 360728"/>
              <a:gd name="connsiteX1" fmla="*/ 364 w 119231"/>
              <a:gd name="connsiteY1" fmla="*/ 85728 h 360728"/>
              <a:gd name="connsiteX2" fmla="*/ 38464 w 119231"/>
              <a:gd name="connsiteY2" fmla="*/ 127003 h 360728"/>
              <a:gd name="connsiteX3" fmla="*/ 76564 w 119231"/>
              <a:gd name="connsiteY3" fmla="*/ 206378 h 360728"/>
              <a:gd name="connsiteX4" fmla="*/ 117839 w 119231"/>
              <a:gd name="connsiteY4" fmla="*/ 358778 h 360728"/>
              <a:gd name="connsiteX5" fmla="*/ 22589 w 119231"/>
              <a:gd name="connsiteY5" fmla="*/ 88903 h 360728"/>
              <a:gd name="connsiteX6" fmla="*/ 19414 w 119231"/>
              <a:gd name="connsiteY6" fmla="*/ 3 h 36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231" h="360728">
                <a:moveTo>
                  <a:pt x="19414" y="3"/>
                </a:moveTo>
                <a:cubicBezTo>
                  <a:pt x="15710" y="-526"/>
                  <a:pt x="-2811" y="64561"/>
                  <a:pt x="364" y="85728"/>
                </a:cubicBezTo>
                <a:cubicBezTo>
                  <a:pt x="3539" y="106895"/>
                  <a:pt x="25764" y="106895"/>
                  <a:pt x="38464" y="127003"/>
                </a:cubicBezTo>
                <a:cubicBezTo>
                  <a:pt x="51164" y="147111"/>
                  <a:pt x="63335" y="167749"/>
                  <a:pt x="76564" y="206378"/>
                </a:cubicBezTo>
                <a:cubicBezTo>
                  <a:pt x="89793" y="245007"/>
                  <a:pt x="126835" y="378357"/>
                  <a:pt x="117839" y="358778"/>
                </a:cubicBezTo>
                <a:cubicBezTo>
                  <a:pt x="108843" y="339199"/>
                  <a:pt x="40581" y="141290"/>
                  <a:pt x="22589" y="88903"/>
                </a:cubicBezTo>
                <a:cubicBezTo>
                  <a:pt x="4597" y="36516"/>
                  <a:pt x="23118" y="532"/>
                  <a:pt x="1941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9" name="フリーフォーム 958">
            <a:extLst>
              <a:ext uri="{FF2B5EF4-FFF2-40B4-BE49-F238E27FC236}">
                <a16:creationId xmlns:a16="http://schemas.microsoft.com/office/drawing/2014/main" id="{341B58DF-BBFC-13A6-21DF-2F799E266B4E}"/>
              </a:ext>
            </a:extLst>
          </p:cNvPr>
          <p:cNvSpPr/>
          <p:nvPr/>
        </p:nvSpPr>
        <p:spPr>
          <a:xfrm>
            <a:off x="7759414" y="8674523"/>
            <a:ext cx="143963" cy="478300"/>
          </a:xfrm>
          <a:custGeom>
            <a:avLst/>
            <a:gdLst>
              <a:gd name="connsiteX0" fmla="*/ 114489 w 143963"/>
              <a:gd name="connsiteY0" fmla="*/ 48533 h 478300"/>
              <a:gd name="connsiteX1" fmla="*/ 54164 w 143963"/>
              <a:gd name="connsiteY1" fmla="*/ 16783 h 478300"/>
              <a:gd name="connsiteX2" fmla="*/ 12889 w 143963"/>
              <a:gd name="connsiteY2" fmla="*/ 92983 h 478300"/>
              <a:gd name="connsiteX3" fmla="*/ 44639 w 143963"/>
              <a:gd name="connsiteY3" fmla="*/ 150133 h 478300"/>
              <a:gd name="connsiteX4" fmla="*/ 70039 w 143963"/>
              <a:gd name="connsiteY4" fmla="*/ 216808 h 478300"/>
              <a:gd name="connsiteX5" fmla="*/ 60514 w 143963"/>
              <a:gd name="connsiteY5" fmla="*/ 334283 h 478300"/>
              <a:gd name="connsiteX6" fmla="*/ 101789 w 143963"/>
              <a:gd name="connsiteY6" fmla="*/ 391433 h 478300"/>
              <a:gd name="connsiteX7" fmla="*/ 143064 w 143963"/>
              <a:gd name="connsiteY7" fmla="*/ 477158 h 478300"/>
              <a:gd name="connsiteX8" fmla="*/ 60514 w 143963"/>
              <a:gd name="connsiteY8" fmla="*/ 324758 h 478300"/>
              <a:gd name="connsiteX9" fmla="*/ 31939 w 143963"/>
              <a:gd name="connsiteY9" fmla="*/ 153308 h 478300"/>
              <a:gd name="connsiteX10" fmla="*/ 189 w 143963"/>
              <a:gd name="connsiteY10" fmla="*/ 80283 h 478300"/>
              <a:gd name="connsiteX11" fmla="*/ 22414 w 143963"/>
              <a:gd name="connsiteY11" fmla="*/ 908 h 478300"/>
              <a:gd name="connsiteX12" fmla="*/ 114489 w 143963"/>
              <a:gd name="connsiteY12" fmla="*/ 48533 h 47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3963" h="478300">
                <a:moveTo>
                  <a:pt x="114489" y="48533"/>
                </a:moveTo>
                <a:cubicBezTo>
                  <a:pt x="119781" y="51179"/>
                  <a:pt x="71097" y="9375"/>
                  <a:pt x="54164" y="16783"/>
                </a:cubicBezTo>
                <a:cubicBezTo>
                  <a:pt x="37231" y="24191"/>
                  <a:pt x="14476" y="70758"/>
                  <a:pt x="12889" y="92983"/>
                </a:cubicBezTo>
                <a:cubicBezTo>
                  <a:pt x="11302" y="115208"/>
                  <a:pt x="35114" y="129496"/>
                  <a:pt x="44639" y="150133"/>
                </a:cubicBezTo>
                <a:cubicBezTo>
                  <a:pt x="54164" y="170770"/>
                  <a:pt x="67393" y="186116"/>
                  <a:pt x="70039" y="216808"/>
                </a:cubicBezTo>
                <a:cubicBezTo>
                  <a:pt x="72685" y="247500"/>
                  <a:pt x="55222" y="305179"/>
                  <a:pt x="60514" y="334283"/>
                </a:cubicBezTo>
                <a:cubicBezTo>
                  <a:pt x="65806" y="363387"/>
                  <a:pt x="88031" y="367621"/>
                  <a:pt x="101789" y="391433"/>
                </a:cubicBezTo>
                <a:cubicBezTo>
                  <a:pt x="115547" y="415245"/>
                  <a:pt x="149943" y="488270"/>
                  <a:pt x="143064" y="477158"/>
                </a:cubicBezTo>
                <a:cubicBezTo>
                  <a:pt x="136185" y="466046"/>
                  <a:pt x="79035" y="378733"/>
                  <a:pt x="60514" y="324758"/>
                </a:cubicBezTo>
                <a:cubicBezTo>
                  <a:pt x="41993" y="270783"/>
                  <a:pt x="41993" y="194054"/>
                  <a:pt x="31939" y="153308"/>
                </a:cubicBezTo>
                <a:cubicBezTo>
                  <a:pt x="21885" y="112562"/>
                  <a:pt x="1776" y="105683"/>
                  <a:pt x="189" y="80283"/>
                </a:cubicBezTo>
                <a:cubicBezTo>
                  <a:pt x="-1399" y="54883"/>
                  <a:pt x="7068" y="9375"/>
                  <a:pt x="22414" y="908"/>
                </a:cubicBezTo>
                <a:cubicBezTo>
                  <a:pt x="37760" y="-7559"/>
                  <a:pt x="109197" y="45887"/>
                  <a:pt x="114489" y="48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0" name="フリーフォーム 959">
            <a:extLst>
              <a:ext uri="{FF2B5EF4-FFF2-40B4-BE49-F238E27FC236}">
                <a16:creationId xmlns:a16="http://schemas.microsoft.com/office/drawing/2014/main" id="{3B9F96B1-80BF-DA90-9C91-60677F5E0805}"/>
              </a:ext>
            </a:extLst>
          </p:cNvPr>
          <p:cNvSpPr/>
          <p:nvPr/>
        </p:nvSpPr>
        <p:spPr>
          <a:xfrm>
            <a:off x="7892776" y="8824437"/>
            <a:ext cx="96442" cy="375562"/>
          </a:xfrm>
          <a:custGeom>
            <a:avLst/>
            <a:gdLst>
              <a:gd name="connsiteX0" fmla="*/ 177 w 96442"/>
              <a:gd name="connsiteY0" fmla="*/ 219 h 375562"/>
              <a:gd name="connsiteX1" fmla="*/ 31927 w 96442"/>
              <a:gd name="connsiteY1" fmla="*/ 130394 h 375562"/>
              <a:gd name="connsiteX2" fmla="*/ 31927 w 96442"/>
              <a:gd name="connsiteY2" fmla="*/ 178019 h 375562"/>
              <a:gd name="connsiteX3" fmla="*/ 70027 w 96442"/>
              <a:gd name="connsiteY3" fmla="*/ 270094 h 375562"/>
              <a:gd name="connsiteX4" fmla="*/ 95427 w 96442"/>
              <a:gd name="connsiteY4" fmla="*/ 374869 h 375562"/>
              <a:gd name="connsiteX5" fmla="*/ 35102 w 96442"/>
              <a:gd name="connsiteY5" fmla="*/ 216119 h 375562"/>
              <a:gd name="connsiteX6" fmla="*/ 19227 w 96442"/>
              <a:gd name="connsiteY6" fmla="*/ 101819 h 375562"/>
              <a:gd name="connsiteX7" fmla="*/ 177 w 96442"/>
              <a:gd name="connsiteY7" fmla="*/ 219 h 3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442" h="375562">
                <a:moveTo>
                  <a:pt x="177" y="219"/>
                </a:moveTo>
                <a:cubicBezTo>
                  <a:pt x="2294" y="4981"/>
                  <a:pt x="26635" y="100761"/>
                  <a:pt x="31927" y="130394"/>
                </a:cubicBezTo>
                <a:cubicBezTo>
                  <a:pt x="37219" y="160027"/>
                  <a:pt x="25577" y="154736"/>
                  <a:pt x="31927" y="178019"/>
                </a:cubicBezTo>
                <a:cubicBezTo>
                  <a:pt x="38277" y="201302"/>
                  <a:pt x="59444" y="237286"/>
                  <a:pt x="70027" y="270094"/>
                </a:cubicBezTo>
                <a:cubicBezTo>
                  <a:pt x="80610" y="302902"/>
                  <a:pt x="101248" y="383865"/>
                  <a:pt x="95427" y="374869"/>
                </a:cubicBezTo>
                <a:cubicBezTo>
                  <a:pt x="89606" y="365873"/>
                  <a:pt x="47802" y="261627"/>
                  <a:pt x="35102" y="216119"/>
                </a:cubicBezTo>
                <a:cubicBezTo>
                  <a:pt x="22402" y="170611"/>
                  <a:pt x="22931" y="134098"/>
                  <a:pt x="19227" y="101819"/>
                </a:cubicBezTo>
                <a:cubicBezTo>
                  <a:pt x="15523" y="69540"/>
                  <a:pt x="-1940" y="-4543"/>
                  <a:pt x="177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1" name="フリーフォーム 960">
            <a:extLst>
              <a:ext uri="{FF2B5EF4-FFF2-40B4-BE49-F238E27FC236}">
                <a16:creationId xmlns:a16="http://schemas.microsoft.com/office/drawing/2014/main" id="{148B3FF9-B635-3BE1-C5BE-DD48E6EED430}"/>
              </a:ext>
            </a:extLst>
          </p:cNvPr>
          <p:cNvSpPr/>
          <p:nvPr/>
        </p:nvSpPr>
        <p:spPr>
          <a:xfrm>
            <a:off x="7905440" y="8837120"/>
            <a:ext cx="143477" cy="439510"/>
          </a:xfrm>
          <a:custGeom>
            <a:avLst/>
            <a:gdLst>
              <a:gd name="connsiteX0" fmla="*/ 9738 w 143477"/>
              <a:gd name="connsiteY0" fmla="*/ 236 h 439510"/>
              <a:gd name="connsiteX1" fmla="*/ 16088 w 143477"/>
              <a:gd name="connsiteY1" fmla="*/ 130411 h 439510"/>
              <a:gd name="connsiteX2" fmla="*/ 95463 w 143477"/>
              <a:gd name="connsiteY2" fmla="*/ 305036 h 439510"/>
              <a:gd name="connsiteX3" fmla="*/ 130388 w 143477"/>
              <a:gd name="connsiteY3" fmla="*/ 435211 h 439510"/>
              <a:gd name="connsiteX4" fmla="*/ 111338 w 143477"/>
              <a:gd name="connsiteY4" fmla="*/ 409811 h 439510"/>
              <a:gd name="connsiteX5" fmla="*/ 213 w 143477"/>
              <a:gd name="connsiteY5" fmla="*/ 425686 h 439510"/>
              <a:gd name="connsiteX6" fmla="*/ 143088 w 143477"/>
              <a:gd name="connsiteY6" fmla="*/ 400286 h 439510"/>
              <a:gd name="connsiteX7" fmla="*/ 41488 w 143477"/>
              <a:gd name="connsiteY7" fmla="*/ 162161 h 439510"/>
              <a:gd name="connsiteX8" fmla="*/ 9738 w 143477"/>
              <a:gd name="connsiteY8" fmla="*/ 236 h 43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477" h="439510">
                <a:moveTo>
                  <a:pt x="9738" y="236"/>
                </a:moveTo>
                <a:cubicBezTo>
                  <a:pt x="5505" y="-5056"/>
                  <a:pt x="1801" y="79611"/>
                  <a:pt x="16088" y="130411"/>
                </a:cubicBezTo>
                <a:cubicBezTo>
                  <a:pt x="30375" y="181211"/>
                  <a:pt x="76413" y="254236"/>
                  <a:pt x="95463" y="305036"/>
                </a:cubicBezTo>
                <a:cubicBezTo>
                  <a:pt x="114513" y="355836"/>
                  <a:pt x="127742" y="417748"/>
                  <a:pt x="130388" y="435211"/>
                </a:cubicBezTo>
                <a:cubicBezTo>
                  <a:pt x="133034" y="452674"/>
                  <a:pt x="133034" y="411398"/>
                  <a:pt x="111338" y="409811"/>
                </a:cubicBezTo>
                <a:cubicBezTo>
                  <a:pt x="89642" y="408224"/>
                  <a:pt x="-5079" y="427273"/>
                  <a:pt x="213" y="425686"/>
                </a:cubicBezTo>
                <a:cubicBezTo>
                  <a:pt x="5505" y="424099"/>
                  <a:pt x="136209" y="444207"/>
                  <a:pt x="143088" y="400286"/>
                </a:cubicBezTo>
                <a:cubicBezTo>
                  <a:pt x="149967" y="356365"/>
                  <a:pt x="63713" y="224603"/>
                  <a:pt x="41488" y="162161"/>
                </a:cubicBezTo>
                <a:cubicBezTo>
                  <a:pt x="19263" y="99719"/>
                  <a:pt x="13971" y="5528"/>
                  <a:pt x="9738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2" name="フリーフォーム 961">
            <a:extLst>
              <a:ext uri="{FF2B5EF4-FFF2-40B4-BE49-F238E27FC236}">
                <a16:creationId xmlns:a16="http://schemas.microsoft.com/office/drawing/2014/main" id="{EA00F52D-36DE-002D-3B2F-D187C92E8635}"/>
              </a:ext>
            </a:extLst>
          </p:cNvPr>
          <p:cNvSpPr/>
          <p:nvPr/>
        </p:nvSpPr>
        <p:spPr>
          <a:xfrm>
            <a:off x="7288379" y="9265970"/>
            <a:ext cx="723161" cy="108112"/>
          </a:xfrm>
          <a:custGeom>
            <a:avLst/>
            <a:gdLst>
              <a:gd name="connsiteX0" fmla="*/ 1324 w 723161"/>
              <a:gd name="connsiteY0" fmla="*/ 107961 h 108112"/>
              <a:gd name="connsiteX1" fmla="*/ 280724 w 723161"/>
              <a:gd name="connsiteY1" fmla="*/ 85736 h 108112"/>
              <a:gd name="connsiteX2" fmla="*/ 585524 w 723161"/>
              <a:gd name="connsiteY2" fmla="*/ 31761 h 108112"/>
              <a:gd name="connsiteX3" fmla="*/ 722049 w 723161"/>
              <a:gd name="connsiteY3" fmla="*/ 11 h 108112"/>
              <a:gd name="connsiteX4" fmla="*/ 518849 w 723161"/>
              <a:gd name="connsiteY4" fmla="*/ 34936 h 108112"/>
              <a:gd name="connsiteX5" fmla="*/ 439474 w 723161"/>
              <a:gd name="connsiteY5" fmla="*/ 41286 h 108112"/>
              <a:gd name="connsiteX6" fmla="*/ 185474 w 723161"/>
              <a:gd name="connsiteY6" fmla="*/ 76211 h 108112"/>
              <a:gd name="connsiteX7" fmla="*/ 1324 w 723161"/>
              <a:gd name="connsiteY7" fmla="*/ 107961 h 1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161" h="108112">
                <a:moveTo>
                  <a:pt x="1324" y="107961"/>
                </a:moveTo>
                <a:cubicBezTo>
                  <a:pt x="17199" y="109549"/>
                  <a:pt x="183357" y="98436"/>
                  <a:pt x="280724" y="85736"/>
                </a:cubicBezTo>
                <a:cubicBezTo>
                  <a:pt x="378091" y="73036"/>
                  <a:pt x="511970" y="46048"/>
                  <a:pt x="585524" y="31761"/>
                </a:cubicBezTo>
                <a:cubicBezTo>
                  <a:pt x="659078" y="17473"/>
                  <a:pt x="733161" y="-518"/>
                  <a:pt x="722049" y="11"/>
                </a:cubicBezTo>
                <a:cubicBezTo>
                  <a:pt x="710937" y="540"/>
                  <a:pt x="565945" y="28057"/>
                  <a:pt x="518849" y="34936"/>
                </a:cubicBezTo>
                <a:cubicBezTo>
                  <a:pt x="471753" y="41815"/>
                  <a:pt x="495036" y="34407"/>
                  <a:pt x="439474" y="41286"/>
                </a:cubicBezTo>
                <a:cubicBezTo>
                  <a:pt x="383912" y="48165"/>
                  <a:pt x="254795" y="67215"/>
                  <a:pt x="185474" y="76211"/>
                </a:cubicBezTo>
                <a:cubicBezTo>
                  <a:pt x="116153" y="85207"/>
                  <a:pt x="-14551" y="106373"/>
                  <a:pt x="1324" y="107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18612183-175D-1F57-CF8C-7A55141ED3E3}"/>
              </a:ext>
            </a:extLst>
          </p:cNvPr>
          <p:cNvSpPr/>
          <p:nvPr/>
        </p:nvSpPr>
        <p:spPr>
          <a:xfrm>
            <a:off x="7083155" y="6051485"/>
            <a:ext cx="261130" cy="740015"/>
          </a:xfrm>
          <a:custGeom>
            <a:avLst/>
            <a:gdLst>
              <a:gd name="connsiteX0" fmla="*/ 6620 w 261130"/>
              <a:gd name="connsiteY0" fmla="*/ 65 h 740015"/>
              <a:gd name="connsiteX1" fmla="*/ 270 w 261130"/>
              <a:gd name="connsiteY1" fmla="*/ 177865 h 740015"/>
              <a:gd name="connsiteX2" fmla="*/ 16145 w 261130"/>
              <a:gd name="connsiteY2" fmla="*/ 155640 h 740015"/>
              <a:gd name="connsiteX3" fmla="*/ 3445 w 261130"/>
              <a:gd name="connsiteY3" fmla="*/ 244540 h 740015"/>
              <a:gd name="connsiteX4" fmla="*/ 73295 w 261130"/>
              <a:gd name="connsiteY4" fmla="*/ 387415 h 740015"/>
              <a:gd name="connsiteX5" fmla="*/ 57420 w 261130"/>
              <a:gd name="connsiteY5" fmla="*/ 374715 h 740015"/>
              <a:gd name="connsiteX6" fmla="*/ 146320 w 261130"/>
              <a:gd name="connsiteY6" fmla="*/ 485840 h 740015"/>
              <a:gd name="connsiteX7" fmla="*/ 187595 w 261130"/>
              <a:gd name="connsiteY7" fmla="*/ 523940 h 740015"/>
              <a:gd name="connsiteX8" fmla="*/ 260620 w 261130"/>
              <a:gd name="connsiteY8" fmla="*/ 739840 h 740015"/>
              <a:gd name="connsiteX9" fmla="*/ 216170 w 261130"/>
              <a:gd name="connsiteY9" fmla="*/ 558865 h 740015"/>
              <a:gd name="connsiteX10" fmla="*/ 143145 w 261130"/>
              <a:gd name="connsiteY10" fmla="*/ 463615 h 740015"/>
              <a:gd name="connsiteX11" fmla="*/ 19320 w 261130"/>
              <a:gd name="connsiteY11" fmla="*/ 260415 h 740015"/>
              <a:gd name="connsiteX12" fmla="*/ 12970 w 261130"/>
              <a:gd name="connsiteY12" fmla="*/ 200090 h 740015"/>
              <a:gd name="connsiteX13" fmla="*/ 6620 w 261130"/>
              <a:gd name="connsiteY13" fmla="*/ 65 h 74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1130" h="740015">
                <a:moveTo>
                  <a:pt x="6620" y="65"/>
                </a:moveTo>
                <a:cubicBezTo>
                  <a:pt x="4503" y="-3639"/>
                  <a:pt x="-1318" y="151936"/>
                  <a:pt x="270" y="177865"/>
                </a:cubicBezTo>
                <a:cubicBezTo>
                  <a:pt x="1857" y="203794"/>
                  <a:pt x="15616" y="144528"/>
                  <a:pt x="16145" y="155640"/>
                </a:cubicBezTo>
                <a:cubicBezTo>
                  <a:pt x="16674" y="166752"/>
                  <a:pt x="-6080" y="205911"/>
                  <a:pt x="3445" y="244540"/>
                </a:cubicBezTo>
                <a:cubicBezTo>
                  <a:pt x="12970" y="283169"/>
                  <a:pt x="73295" y="387415"/>
                  <a:pt x="73295" y="387415"/>
                </a:cubicBezTo>
                <a:cubicBezTo>
                  <a:pt x="82291" y="409111"/>
                  <a:pt x="45249" y="358311"/>
                  <a:pt x="57420" y="374715"/>
                </a:cubicBezTo>
                <a:cubicBezTo>
                  <a:pt x="69591" y="391119"/>
                  <a:pt x="124624" y="460969"/>
                  <a:pt x="146320" y="485840"/>
                </a:cubicBezTo>
                <a:cubicBezTo>
                  <a:pt x="168016" y="510711"/>
                  <a:pt x="168545" y="481607"/>
                  <a:pt x="187595" y="523940"/>
                </a:cubicBezTo>
                <a:cubicBezTo>
                  <a:pt x="206645" y="566273"/>
                  <a:pt x="255858" y="734019"/>
                  <a:pt x="260620" y="739840"/>
                </a:cubicBezTo>
                <a:cubicBezTo>
                  <a:pt x="265382" y="745661"/>
                  <a:pt x="235749" y="604903"/>
                  <a:pt x="216170" y="558865"/>
                </a:cubicBezTo>
                <a:cubicBezTo>
                  <a:pt x="196591" y="512828"/>
                  <a:pt x="175953" y="513357"/>
                  <a:pt x="143145" y="463615"/>
                </a:cubicBezTo>
                <a:cubicBezTo>
                  <a:pt x="110337" y="413873"/>
                  <a:pt x="41016" y="304336"/>
                  <a:pt x="19320" y="260415"/>
                </a:cubicBezTo>
                <a:cubicBezTo>
                  <a:pt x="-2376" y="216494"/>
                  <a:pt x="13499" y="237661"/>
                  <a:pt x="12970" y="200090"/>
                </a:cubicBezTo>
                <a:cubicBezTo>
                  <a:pt x="12441" y="162519"/>
                  <a:pt x="8737" y="3769"/>
                  <a:pt x="6620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53ECE3BE-5149-0B86-60C5-67E5C4AC648B}"/>
              </a:ext>
            </a:extLst>
          </p:cNvPr>
          <p:cNvSpPr/>
          <p:nvPr/>
        </p:nvSpPr>
        <p:spPr>
          <a:xfrm>
            <a:off x="7350101" y="6816646"/>
            <a:ext cx="142932" cy="362041"/>
          </a:xfrm>
          <a:custGeom>
            <a:avLst/>
            <a:gdLst>
              <a:gd name="connsiteX0" fmla="*/ 24 w 142932"/>
              <a:gd name="connsiteY0" fmla="*/ 79 h 362041"/>
              <a:gd name="connsiteX1" fmla="*/ 44474 w 142932"/>
              <a:gd name="connsiteY1" fmla="*/ 133429 h 362041"/>
              <a:gd name="connsiteX2" fmla="*/ 73049 w 142932"/>
              <a:gd name="connsiteY2" fmla="*/ 162004 h 362041"/>
              <a:gd name="connsiteX3" fmla="*/ 142899 w 142932"/>
              <a:gd name="connsiteY3" fmla="*/ 362029 h 362041"/>
              <a:gd name="connsiteX4" fmla="*/ 63524 w 142932"/>
              <a:gd name="connsiteY4" fmla="*/ 171529 h 362041"/>
              <a:gd name="connsiteX5" fmla="*/ 50824 w 142932"/>
              <a:gd name="connsiteY5" fmla="*/ 114379 h 362041"/>
              <a:gd name="connsiteX6" fmla="*/ 24 w 142932"/>
              <a:gd name="connsiteY6" fmla="*/ 79 h 36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932" h="362041">
                <a:moveTo>
                  <a:pt x="24" y="79"/>
                </a:moveTo>
                <a:cubicBezTo>
                  <a:pt x="-1034" y="3254"/>
                  <a:pt x="32303" y="106442"/>
                  <a:pt x="44474" y="133429"/>
                </a:cubicBezTo>
                <a:cubicBezTo>
                  <a:pt x="56645" y="160417"/>
                  <a:pt x="56645" y="123904"/>
                  <a:pt x="73049" y="162004"/>
                </a:cubicBezTo>
                <a:cubicBezTo>
                  <a:pt x="89453" y="200104"/>
                  <a:pt x="144486" y="360442"/>
                  <a:pt x="142899" y="362029"/>
                </a:cubicBezTo>
                <a:cubicBezTo>
                  <a:pt x="141312" y="363616"/>
                  <a:pt x="78870" y="212804"/>
                  <a:pt x="63524" y="171529"/>
                </a:cubicBezTo>
                <a:cubicBezTo>
                  <a:pt x="48178" y="130254"/>
                  <a:pt x="57174" y="139250"/>
                  <a:pt x="50824" y="114379"/>
                </a:cubicBezTo>
                <a:cubicBezTo>
                  <a:pt x="44474" y="89508"/>
                  <a:pt x="1082" y="-3096"/>
                  <a:pt x="24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88CCE32E-C82F-690B-367E-EB71CF4C047A}"/>
              </a:ext>
            </a:extLst>
          </p:cNvPr>
          <p:cNvSpPr/>
          <p:nvPr/>
        </p:nvSpPr>
        <p:spPr>
          <a:xfrm>
            <a:off x="6930825" y="6264218"/>
            <a:ext cx="61798" cy="241434"/>
          </a:xfrm>
          <a:custGeom>
            <a:avLst/>
            <a:gdLst>
              <a:gd name="connsiteX0" fmla="*/ 200 w 61798"/>
              <a:gd name="connsiteY0" fmla="*/ 57 h 241434"/>
              <a:gd name="connsiteX1" fmla="*/ 41475 w 61798"/>
              <a:gd name="connsiteY1" fmla="*/ 127057 h 241434"/>
              <a:gd name="connsiteX2" fmla="*/ 54175 w 61798"/>
              <a:gd name="connsiteY2" fmla="*/ 241357 h 241434"/>
              <a:gd name="connsiteX3" fmla="*/ 60525 w 61798"/>
              <a:gd name="connsiteY3" fmla="*/ 142932 h 241434"/>
              <a:gd name="connsiteX4" fmla="*/ 200 w 61798"/>
              <a:gd name="connsiteY4" fmla="*/ 57 h 24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98" h="241434">
                <a:moveTo>
                  <a:pt x="200" y="57"/>
                </a:moveTo>
                <a:cubicBezTo>
                  <a:pt x="-2975" y="-2589"/>
                  <a:pt x="32479" y="86840"/>
                  <a:pt x="41475" y="127057"/>
                </a:cubicBezTo>
                <a:cubicBezTo>
                  <a:pt x="50471" y="167274"/>
                  <a:pt x="51000" y="238711"/>
                  <a:pt x="54175" y="241357"/>
                </a:cubicBezTo>
                <a:cubicBezTo>
                  <a:pt x="57350" y="244003"/>
                  <a:pt x="64758" y="177857"/>
                  <a:pt x="60525" y="142932"/>
                </a:cubicBezTo>
                <a:cubicBezTo>
                  <a:pt x="56292" y="108007"/>
                  <a:pt x="3375" y="2703"/>
                  <a:pt x="200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80139CD2-D188-FD4D-AF83-F76864B9192A}"/>
              </a:ext>
            </a:extLst>
          </p:cNvPr>
          <p:cNvSpPr/>
          <p:nvPr/>
        </p:nvSpPr>
        <p:spPr>
          <a:xfrm>
            <a:off x="6765565" y="6193289"/>
            <a:ext cx="112941" cy="538103"/>
          </a:xfrm>
          <a:custGeom>
            <a:avLst/>
            <a:gdLst>
              <a:gd name="connsiteX0" fmla="*/ 86085 w 112941"/>
              <a:gd name="connsiteY0" fmla="*/ 10661 h 538103"/>
              <a:gd name="connsiteX1" fmla="*/ 111485 w 112941"/>
              <a:gd name="connsiteY1" fmla="*/ 93211 h 538103"/>
              <a:gd name="connsiteX2" fmla="*/ 41635 w 112941"/>
              <a:gd name="connsiteY2" fmla="*/ 385311 h 538103"/>
              <a:gd name="connsiteX3" fmla="*/ 16235 w 112941"/>
              <a:gd name="connsiteY3" fmla="*/ 283711 h 538103"/>
              <a:gd name="connsiteX4" fmla="*/ 13060 w 112941"/>
              <a:gd name="connsiteY4" fmla="*/ 417061 h 538103"/>
              <a:gd name="connsiteX5" fmla="*/ 360 w 112941"/>
              <a:gd name="connsiteY5" fmla="*/ 537711 h 538103"/>
              <a:gd name="connsiteX6" fmla="*/ 28935 w 112941"/>
              <a:gd name="connsiteY6" fmla="*/ 375786 h 538103"/>
              <a:gd name="connsiteX7" fmla="*/ 51160 w 112941"/>
              <a:gd name="connsiteY7" fmla="*/ 299586 h 538103"/>
              <a:gd name="connsiteX8" fmla="*/ 86085 w 112941"/>
              <a:gd name="connsiteY8" fmla="*/ 10661 h 53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941" h="538103">
                <a:moveTo>
                  <a:pt x="86085" y="10661"/>
                </a:moveTo>
                <a:cubicBezTo>
                  <a:pt x="96139" y="-23735"/>
                  <a:pt x="118893" y="30770"/>
                  <a:pt x="111485" y="93211"/>
                </a:cubicBezTo>
                <a:cubicBezTo>
                  <a:pt x="104077" y="155652"/>
                  <a:pt x="57510" y="353561"/>
                  <a:pt x="41635" y="385311"/>
                </a:cubicBezTo>
                <a:cubicBezTo>
                  <a:pt x="25760" y="417061"/>
                  <a:pt x="20997" y="278419"/>
                  <a:pt x="16235" y="283711"/>
                </a:cubicBezTo>
                <a:cubicBezTo>
                  <a:pt x="11472" y="289003"/>
                  <a:pt x="15706" y="374728"/>
                  <a:pt x="13060" y="417061"/>
                </a:cubicBezTo>
                <a:cubicBezTo>
                  <a:pt x="10414" y="459394"/>
                  <a:pt x="-2286" y="544590"/>
                  <a:pt x="360" y="537711"/>
                </a:cubicBezTo>
                <a:cubicBezTo>
                  <a:pt x="3006" y="530832"/>
                  <a:pt x="20468" y="415474"/>
                  <a:pt x="28935" y="375786"/>
                </a:cubicBezTo>
                <a:cubicBezTo>
                  <a:pt x="37402" y="336099"/>
                  <a:pt x="37402" y="356207"/>
                  <a:pt x="51160" y="299586"/>
                </a:cubicBezTo>
                <a:cubicBezTo>
                  <a:pt x="64918" y="242965"/>
                  <a:pt x="76031" y="45057"/>
                  <a:pt x="86085" y="10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4CA307D5-B10F-2CF0-BD04-B4B494FC6113}"/>
              </a:ext>
            </a:extLst>
          </p:cNvPr>
          <p:cNvSpPr/>
          <p:nvPr/>
        </p:nvSpPr>
        <p:spPr>
          <a:xfrm>
            <a:off x="6773998" y="6287702"/>
            <a:ext cx="160253" cy="453958"/>
          </a:xfrm>
          <a:custGeom>
            <a:avLst/>
            <a:gdLst>
              <a:gd name="connsiteX0" fmla="*/ 160202 w 160253"/>
              <a:gd name="connsiteY0" fmla="*/ 1973 h 453958"/>
              <a:gd name="connsiteX1" fmla="*/ 125277 w 160253"/>
              <a:gd name="connsiteY1" fmla="*/ 125798 h 453958"/>
              <a:gd name="connsiteX2" fmla="*/ 36377 w 160253"/>
              <a:gd name="connsiteY2" fmla="*/ 373448 h 453958"/>
              <a:gd name="connsiteX3" fmla="*/ 52252 w 160253"/>
              <a:gd name="connsiteY3" fmla="*/ 309948 h 453958"/>
              <a:gd name="connsiteX4" fmla="*/ 1452 w 160253"/>
              <a:gd name="connsiteY4" fmla="*/ 452823 h 453958"/>
              <a:gd name="connsiteX5" fmla="*/ 118927 w 160253"/>
              <a:gd name="connsiteY5" fmla="*/ 217873 h 453958"/>
              <a:gd name="connsiteX6" fmla="*/ 160202 w 160253"/>
              <a:gd name="connsiteY6" fmla="*/ 1973 h 45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253" h="453958">
                <a:moveTo>
                  <a:pt x="160202" y="1973"/>
                </a:moveTo>
                <a:cubicBezTo>
                  <a:pt x="161260" y="-13373"/>
                  <a:pt x="145914" y="63886"/>
                  <a:pt x="125277" y="125798"/>
                </a:cubicBezTo>
                <a:cubicBezTo>
                  <a:pt x="104640" y="187710"/>
                  <a:pt x="48548" y="342756"/>
                  <a:pt x="36377" y="373448"/>
                </a:cubicBezTo>
                <a:cubicBezTo>
                  <a:pt x="24206" y="404140"/>
                  <a:pt x="58073" y="296719"/>
                  <a:pt x="52252" y="309948"/>
                </a:cubicBezTo>
                <a:cubicBezTo>
                  <a:pt x="46431" y="323177"/>
                  <a:pt x="-9660" y="468169"/>
                  <a:pt x="1452" y="452823"/>
                </a:cubicBezTo>
                <a:cubicBezTo>
                  <a:pt x="12564" y="437477"/>
                  <a:pt x="94056" y="289311"/>
                  <a:pt x="118927" y="217873"/>
                </a:cubicBezTo>
                <a:cubicBezTo>
                  <a:pt x="143798" y="146436"/>
                  <a:pt x="159144" y="17319"/>
                  <a:pt x="160202" y="1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E22E72D6-2C18-A168-0DE4-FA5A1802DB13}"/>
              </a:ext>
            </a:extLst>
          </p:cNvPr>
          <p:cNvSpPr/>
          <p:nvPr/>
        </p:nvSpPr>
        <p:spPr>
          <a:xfrm>
            <a:off x="6953225" y="6409067"/>
            <a:ext cx="76895" cy="879023"/>
          </a:xfrm>
          <a:custGeom>
            <a:avLst/>
            <a:gdLst>
              <a:gd name="connsiteX0" fmla="*/ 25 w 76895"/>
              <a:gd name="connsiteY0" fmla="*/ 1258 h 879023"/>
              <a:gd name="connsiteX1" fmla="*/ 44475 w 76895"/>
              <a:gd name="connsiteY1" fmla="*/ 287008 h 879023"/>
              <a:gd name="connsiteX2" fmla="*/ 47650 w 76895"/>
              <a:gd name="connsiteY2" fmla="*/ 271133 h 879023"/>
              <a:gd name="connsiteX3" fmla="*/ 57175 w 76895"/>
              <a:gd name="connsiteY3" fmla="*/ 337808 h 879023"/>
              <a:gd name="connsiteX4" fmla="*/ 60350 w 76895"/>
              <a:gd name="connsiteY4" fmla="*/ 687058 h 879023"/>
              <a:gd name="connsiteX5" fmla="*/ 54000 w 76895"/>
              <a:gd name="connsiteY5" fmla="*/ 877558 h 879023"/>
              <a:gd name="connsiteX6" fmla="*/ 76225 w 76895"/>
              <a:gd name="connsiteY6" fmla="*/ 591808 h 879023"/>
              <a:gd name="connsiteX7" fmla="*/ 69875 w 76895"/>
              <a:gd name="connsiteY7" fmla="*/ 283833 h 879023"/>
              <a:gd name="connsiteX8" fmla="*/ 57175 w 76895"/>
              <a:gd name="connsiteY8" fmla="*/ 261608 h 879023"/>
              <a:gd name="connsiteX9" fmla="*/ 57175 w 76895"/>
              <a:gd name="connsiteY9" fmla="*/ 277483 h 879023"/>
              <a:gd name="connsiteX10" fmla="*/ 38125 w 76895"/>
              <a:gd name="connsiteY10" fmla="*/ 185408 h 879023"/>
              <a:gd name="connsiteX11" fmla="*/ 25 w 76895"/>
              <a:gd name="connsiteY11" fmla="*/ 1258 h 87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895" h="879023">
                <a:moveTo>
                  <a:pt x="25" y="1258"/>
                </a:moveTo>
                <a:cubicBezTo>
                  <a:pt x="1083" y="18191"/>
                  <a:pt x="44475" y="287008"/>
                  <a:pt x="44475" y="287008"/>
                </a:cubicBezTo>
                <a:cubicBezTo>
                  <a:pt x="52413" y="331987"/>
                  <a:pt x="45533" y="262666"/>
                  <a:pt x="47650" y="271133"/>
                </a:cubicBezTo>
                <a:cubicBezTo>
                  <a:pt x="49767" y="279600"/>
                  <a:pt x="55058" y="268487"/>
                  <a:pt x="57175" y="337808"/>
                </a:cubicBezTo>
                <a:cubicBezTo>
                  <a:pt x="59292" y="407129"/>
                  <a:pt x="60879" y="597100"/>
                  <a:pt x="60350" y="687058"/>
                </a:cubicBezTo>
                <a:cubicBezTo>
                  <a:pt x="59821" y="777016"/>
                  <a:pt x="51354" y="893433"/>
                  <a:pt x="54000" y="877558"/>
                </a:cubicBezTo>
                <a:cubicBezTo>
                  <a:pt x="56646" y="861683"/>
                  <a:pt x="73579" y="690762"/>
                  <a:pt x="76225" y="591808"/>
                </a:cubicBezTo>
                <a:cubicBezTo>
                  <a:pt x="78871" y="492854"/>
                  <a:pt x="73050" y="338866"/>
                  <a:pt x="69875" y="283833"/>
                </a:cubicBezTo>
                <a:cubicBezTo>
                  <a:pt x="66700" y="228800"/>
                  <a:pt x="57175" y="261608"/>
                  <a:pt x="57175" y="261608"/>
                </a:cubicBezTo>
                <a:cubicBezTo>
                  <a:pt x="55058" y="260550"/>
                  <a:pt x="60350" y="290183"/>
                  <a:pt x="57175" y="277483"/>
                </a:cubicBezTo>
                <a:cubicBezTo>
                  <a:pt x="54000" y="264783"/>
                  <a:pt x="45533" y="227741"/>
                  <a:pt x="38125" y="185408"/>
                </a:cubicBezTo>
                <a:cubicBezTo>
                  <a:pt x="30717" y="143075"/>
                  <a:pt x="-1033" y="-15675"/>
                  <a:pt x="25" y="1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B03966DD-1038-227A-05BC-ED6A0B976BB0}"/>
              </a:ext>
            </a:extLst>
          </p:cNvPr>
          <p:cNvSpPr/>
          <p:nvPr/>
        </p:nvSpPr>
        <p:spPr>
          <a:xfrm>
            <a:off x="6955881" y="7280275"/>
            <a:ext cx="45192" cy="495302"/>
          </a:xfrm>
          <a:custGeom>
            <a:avLst/>
            <a:gdLst>
              <a:gd name="connsiteX0" fmla="*/ 44994 w 45192"/>
              <a:gd name="connsiteY0" fmla="*/ 0 h 495302"/>
              <a:gd name="connsiteX1" fmla="*/ 10069 w 45192"/>
              <a:gd name="connsiteY1" fmla="*/ 314325 h 495302"/>
              <a:gd name="connsiteX2" fmla="*/ 544 w 45192"/>
              <a:gd name="connsiteY2" fmla="*/ 495300 h 495302"/>
              <a:gd name="connsiteX3" fmla="*/ 22769 w 45192"/>
              <a:gd name="connsiteY3" fmla="*/ 317500 h 495302"/>
              <a:gd name="connsiteX4" fmla="*/ 44994 w 45192"/>
              <a:gd name="connsiteY4" fmla="*/ 0 h 4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92" h="495302">
                <a:moveTo>
                  <a:pt x="44994" y="0"/>
                </a:moveTo>
                <a:cubicBezTo>
                  <a:pt x="42877" y="-529"/>
                  <a:pt x="17477" y="231775"/>
                  <a:pt x="10069" y="314325"/>
                </a:cubicBezTo>
                <a:cubicBezTo>
                  <a:pt x="2661" y="396875"/>
                  <a:pt x="-1573" y="494771"/>
                  <a:pt x="544" y="495300"/>
                </a:cubicBezTo>
                <a:cubicBezTo>
                  <a:pt x="2661" y="495829"/>
                  <a:pt x="13773" y="394229"/>
                  <a:pt x="22769" y="317500"/>
                </a:cubicBezTo>
                <a:cubicBezTo>
                  <a:pt x="31765" y="240771"/>
                  <a:pt x="47111" y="529"/>
                  <a:pt x="449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B5F59B6A-E2C1-E9B0-D850-F97327609CCB}"/>
              </a:ext>
            </a:extLst>
          </p:cNvPr>
          <p:cNvSpPr/>
          <p:nvPr/>
        </p:nvSpPr>
        <p:spPr>
          <a:xfrm>
            <a:off x="6921478" y="6485982"/>
            <a:ext cx="63646" cy="826357"/>
          </a:xfrm>
          <a:custGeom>
            <a:avLst/>
            <a:gdLst>
              <a:gd name="connsiteX0" fmla="*/ 22 w 63646"/>
              <a:gd name="connsiteY0" fmla="*/ 543 h 826357"/>
              <a:gd name="connsiteX1" fmla="*/ 44472 w 63646"/>
              <a:gd name="connsiteY1" fmla="*/ 283118 h 826357"/>
              <a:gd name="connsiteX2" fmla="*/ 53997 w 63646"/>
              <a:gd name="connsiteY2" fmla="*/ 222793 h 826357"/>
              <a:gd name="connsiteX3" fmla="*/ 44472 w 63646"/>
              <a:gd name="connsiteY3" fmla="*/ 410118 h 826357"/>
              <a:gd name="connsiteX4" fmla="*/ 34947 w 63646"/>
              <a:gd name="connsiteY4" fmla="*/ 600618 h 826357"/>
              <a:gd name="connsiteX5" fmla="*/ 44472 w 63646"/>
              <a:gd name="connsiteY5" fmla="*/ 826043 h 826357"/>
              <a:gd name="connsiteX6" fmla="*/ 44472 w 63646"/>
              <a:gd name="connsiteY6" fmla="*/ 549818 h 826357"/>
              <a:gd name="connsiteX7" fmla="*/ 63522 w 63646"/>
              <a:gd name="connsiteY7" fmla="*/ 305343 h 826357"/>
              <a:gd name="connsiteX8" fmla="*/ 50822 w 63646"/>
              <a:gd name="connsiteY8" fmla="*/ 213268 h 826357"/>
              <a:gd name="connsiteX9" fmla="*/ 22 w 63646"/>
              <a:gd name="connsiteY9" fmla="*/ 543 h 826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646" h="826357">
                <a:moveTo>
                  <a:pt x="22" y="543"/>
                </a:moveTo>
                <a:cubicBezTo>
                  <a:pt x="-1036" y="12185"/>
                  <a:pt x="35476" y="246076"/>
                  <a:pt x="44472" y="283118"/>
                </a:cubicBezTo>
                <a:cubicBezTo>
                  <a:pt x="53468" y="320160"/>
                  <a:pt x="53997" y="201626"/>
                  <a:pt x="53997" y="222793"/>
                </a:cubicBezTo>
                <a:cubicBezTo>
                  <a:pt x="53997" y="243960"/>
                  <a:pt x="47647" y="347147"/>
                  <a:pt x="44472" y="410118"/>
                </a:cubicBezTo>
                <a:cubicBezTo>
                  <a:pt x="41297" y="473089"/>
                  <a:pt x="34947" y="531297"/>
                  <a:pt x="34947" y="600618"/>
                </a:cubicBezTo>
                <a:cubicBezTo>
                  <a:pt x="34947" y="669939"/>
                  <a:pt x="42885" y="834510"/>
                  <a:pt x="44472" y="826043"/>
                </a:cubicBezTo>
                <a:cubicBezTo>
                  <a:pt x="46059" y="817576"/>
                  <a:pt x="41297" y="636601"/>
                  <a:pt x="44472" y="549818"/>
                </a:cubicBezTo>
                <a:cubicBezTo>
                  <a:pt x="47647" y="463035"/>
                  <a:pt x="62464" y="361435"/>
                  <a:pt x="63522" y="305343"/>
                </a:cubicBezTo>
                <a:cubicBezTo>
                  <a:pt x="64580" y="249251"/>
                  <a:pt x="58759" y="258776"/>
                  <a:pt x="50822" y="213268"/>
                </a:cubicBezTo>
                <a:cubicBezTo>
                  <a:pt x="42885" y="167760"/>
                  <a:pt x="1080" y="-11099"/>
                  <a:pt x="22" y="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20445566-AA28-0521-2A51-FDEC43A88AA3}"/>
              </a:ext>
            </a:extLst>
          </p:cNvPr>
          <p:cNvSpPr/>
          <p:nvPr/>
        </p:nvSpPr>
        <p:spPr>
          <a:xfrm>
            <a:off x="6917193" y="7235658"/>
            <a:ext cx="77655" cy="517694"/>
          </a:xfrm>
          <a:custGeom>
            <a:avLst/>
            <a:gdLst>
              <a:gd name="connsiteX0" fmla="*/ 77332 w 77655"/>
              <a:gd name="connsiteY0" fmla="*/ 3342 h 517694"/>
              <a:gd name="connsiteX1" fmla="*/ 39232 w 77655"/>
              <a:gd name="connsiteY1" fmla="*/ 206542 h 517694"/>
              <a:gd name="connsiteX2" fmla="*/ 1132 w 77655"/>
              <a:gd name="connsiteY2" fmla="*/ 384342 h 517694"/>
              <a:gd name="connsiteX3" fmla="*/ 10657 w 77655"/>
              <a:gd name="connsiteY3" fmla="*/ 517692 h 517694"/>
              <a:gd name="connsiteX4" fmla="*/ 17007 w 77655"/>
              <a:gd name="connsiteY4" fmla="*/ 381167 h 517694"/>
              <a:gd name="connsiteX5" fmla="*/ 77332 w 77655"/>
              <a:gd name="connsiteY5" fmla="*/ 3342 h 51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55" h="517694">
                <a:moveTo>
                  <a:pt x="77332" y="3342"/>
                </a:moveTo>
                <a:cubicBezTo>
                  <a:pt x="81036" y="-25762"/>
                  <a:pt x="51932" y="143042"/>
                  <a:pt x="39232" y="206542"/>
                </a:cubicBezTo>
                <a:cubicBezTo>
                  <a:pt x="26532" y="270042"/>
                  <a:pt x="5894" y="332484"/>
                  <a:pt x="1132" y="384342"/>
                </a:cubicBezTo>
                <a:cubicBezTo>
                  <a:pt x="-3631" y="436200"/>
                  <a:pt x="8011" y="518221"/>
                  <a:pt x="10657" y="517692"/>
                </a:cubicBezTo>
                <a:cubicBezTo>
                  <a:pt x="13303" y="517163"/>
                  <a:pt x="5365" y="462129"/>
                  <a:pt x="17007" y="381167"/>
                </a:cubicBezTo>
                <a:cubicBezTo>
                  <a:pt x="28649" y="300205"/>
                  <a:pt x="73628" y="32446"/>
                  <a:pt x="77332" y="3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AB1BB778-1108-3D72-2449-8C5095B77B00}"/>
              </a:ext>
            </a:extLst>
          </p:cNvPr>
          <p:cNvSpPr/>
          <p:nvPr/>
        </p:nvSpPr>
        <p:spPr>
          <a:xfrm>
            <a:off x="6628892" y="7062563"/>
            <a:ext cx="99521" cy="523461"/>
          </a:xfrm>
          <a:custGeom>
            <a:avLst/>
            <a:gdLst>
              <a:gd name="connsiteX0" fmla="*/ 98933 w 99521"/>
              <a:gd name="connsiteY0" fmla="*/ 8162 h 523461"/>
              <a:gd name="connsiteX1" fmla="*/ 25908 w 99521"/>
              <a:gd name="connsiteY1" fmla="*/ 224062 h 523461"/>
              <a:gd name="connsiteX2" fmla="*/ 13208 w 99521"/>
              <a:gd name="connsiteY2" fmla="*/ 357412 h 523461"/>
              <a:gd name="connsiteX3" fmla="*/ 6858 w 99521"/>
              <a:gd name="connsiteY3" fmla="*/ 522512 h 523461"/>
              <a:gd name="connsiteX4" fmla="*/ 508 w 99521"/>
              <a:gd name="connsiteY4" fmla="*/ 278037 h 523461"/>
              <a:gd name="connsiteX5" fmla="*/ 6858 w 99521"/>
              <a:gd name="connsiteY5" fmla="*/ 281212 h 523461"/>
              <a:gd name="connsiteX6" fmla="*/ 57658 w 99521"/>
              <a:gd name="connsiteY6" fmla="*/ 65312 h 523461"/>
              <a:gd name="connsiteX7" fmla="*/ 98933 w 99521"/>
              <a:gd name="connsiteY7" fmla="*/ 8162 h 523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21" h="523461">
                <a:moveTo>
                  <a:pt x="98933" y="8162"/>
                </a:moveTo>
                <a:cubicBezTo>
                  <a:pt x="93641" y="34620"/>
                  <a:pt x="40195" y="165854"/>
                  <a:pt x="25908" y="224062"/>
                </a:cubicBezTo>
                <a:cubicBezTo>
                  <a:pt x="11621" y="282270"/>
                  <a:pt x="16383" y="307670"/>
                  <a:pt x="13208" y="357412"/>
                </a:cubicBezTo>
                <a:cubicBezTo>
                  <a:pt x="10033" y="407154"/>
                  <a:pt x="8975" y="535741"/>
                  <a:pt x="6858" y="522512"/>
                </a:cubicBezTo>
                <a:cubicBezTo>
                  <a:pt x="4741" y="509283"/>
                  <a:pt x="508" y="278037"/>
                  <a:pt x="508" y="278037"/>
                </a:cubicBezTo>
                <a:cubicBezTo>
                  <a:pt x="508" y="237820"/>
                  <a:pt x="-2667" y="316666"/>
                  <a:pt x="6858" y="281212"/>
                </a:cubicBezTo>
                <a:cubicBezTo>
                  <a:pt x="16383" y="245758"/>
                  <a:pt x="42841" y="106058"/>
                  <a:pt x="57658" y="65312"/>
                </a:cubicBezTo>
                <a:cubicBezTo>
                  <a:pt x="72475" y="24566"/>
                  <a:pt x="104225" y="-18296"/>
                  <a:pt x="98933" y="8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3A89F26E-2714-BADA-B221-733B14EE94D4}"/>
              </a:ext>
            </a:extLst>
          </p:cNvPr>
          <p:cNvSpPr/>
          <p:nvPr/>
        </p:nvSpPr>
        <p:spPr>
          <a:xfrm>
            <a:off x="6588094" y="7019611"/>
            <a:ext cx="61439" cy="921438"/>
          </a:xfrm>
          <a:custGeom>
            <a:avLst/>
            <a:gdLst>
              <a:gd name="connsiteX0" fmla="*/ 60356 w 61439"/>
              <a:gd name="connsiteY0" fmla="*/ 3489 h 921438"/>
              <a:gd name="connsiteX1" fmla="*/ 9556 w 61439"/>
              <a:gd name="connsiteY1" fmla="*/ 473389 h 921438"/>
              <a:gd name="connsiteX2" fmla="*/ 31 w 61439"/>
              <a:gd name="connsiteY2" fmla="*/ 648014 h 921438"/>
              <a:gd name="connsiteX3" fmla="*/ 6381 w 61439"/>
              <a:gd name="connsiteY3" fmla="*/ 844864 h 921438"/>
              <a:gd name="connsiteX4" fmla="*/ 3206 w 61439"/>
              <a:gd name="connsiteY4" fmla="*/ 905189 h 921438"/>
              <a:gd name="connsiteX5" fmla="*/ 12731 w 61439"/>
              <a:gd name="connsiteY5" fmla="*/ 565464 h 921438"/>
              <a:gd name="connsiteX6" fmla="*/ 41306 w 61439"/>
              <a:gd name="connsiteY6" fmla="*/ 273364 h 921438"/>
              <a:gd name="connsiteX7" fmla="*/ 60356 w 61439"/>
              <a:gd name="connsiteY7" fmla="*/ 3489 h 92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439" h="921438">
                <a:moveTo>
                  <a:pt x="60356" y="3489"/>
                </a:moveTo>
                <a:cubicBezTo>
                  <a:pt x="55064" y="36826"/>
                  <a:pt x="19610" y="365968"/>
                  <a:pt x="9556" y="473389"/>
                </a:cubicBezTo>
                <a:cubicBezTo>
                  <a:pt x="-498" y="580810"/>
                  <a:pt x="560" y="586102"/>
                  <a:pt x="31" y="648014"/>
                </a:cubicBezTo>
                <a:cubicBezTo>
                  <a:pt x="-498" y="709926"/>
                  <a:pt x="5852" y="802002"/>
                  <a:pt x="6381" y="844864"/>
                </a:cubicBezTo>
                <a:cubicBezTo>
                  <a:pt x="6910" y="887726"/>
                  <a:pt x="2148" y="951756"/>
                  <a:pt x="3206" y="905189"/>
                </a:cubicBezTo>
                <a:cubicBezTo>
                  <a:pt x="4264" y="858622"/>
                  <a:pt x="6381" y="670768"/>
                  <a:pt x="12731" y="565464"/>
                </a:cubicBezTo>
                <a:cubicBezTo>
                  <a:pt x="19081" y="460160"/>
                  <a:pt x="32310" y="362264"/>
                  <a:pt x="41306" y="273364"/>
                </a:cubicBezTo>
                <a:cubicBezTo>
                  <a:pt x="50302" y="184464"/>
                  <a:pt x="65648" y="-29848"/>
                  <a:pt x="60356" y="3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FA36C85F-0F40-F234-3059-A24D7E9DDC25}"/>
              </a:ext>
            </a:extLst>
          </p:cNvPr>
          <p:cNvSpPr/>
          <p:nvPr/>
        </p:nvSpPr>
        <p:spPr>
          <a:xfrm>
            <a:off x="6530935" y="7312025"/>
            <a:ext cx="63620" cy="676277"/>
          </a:xfrm>
          <a:custGeom>
            <a:avLst/>
            <a:gdLst>
              <a:gd name="connsiteX0" fmla="*/ 63540 w 63620"/>
              <a:gd name="connsiteY0" fmla="*/ 0 h 676277"/>
              <a:gd name="connsiteX1" fmla="*/ 15915 w 63620"/>
              <a:gd name="connsiteY1" fmla="*/ 488950 h 676277"/>
              <a:gd name="connsiteX2" fmla="*/ 6390 w 63620"/>
              <a:gd name="connsiteY2" fmla="*/ 676275 h 676277"/>
              <a:gd name="connsiteX3" fmla="*/ 3215 w 63620"/>
              <a:gd name="connsiteY3" fmla="*/ 485775 h 676277"/>
              <a:gd name="connsiteX4" fmla="*/ 63540 w 63620"/>
              <a:gd name="connsiteY4" fmla="*/ 0 h 67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20" h="676277">
                <a:moveTo>
                  <a:pt x="63540" y="0"/>
                </a:moveTo>
                <a:cubicBezTo>
                  <a:pt x="65657" y="529"/>
                  <a:pt x="25440" y="376238"/>
                  <a:pt x="15915" y="488950"/>
                </a:cubicBezTo>
                <a:cubicBezTo>
                  <a:pt x="6390" y="601663"/>
                  <a:pt x="8507" y="676804"/>
                  <a:pt x="6390" y="676275"/>
                </a:cubicBezTo>
                <a:cubicBezTo>
                  <a:pt x="4273" y="675746"/>
                  <a:pt x="-4722" y="592667"/>
                  <a:pt x="3215" y="485775"/>
                </a:cubicBezTo>
                <a:cubicBezTo>
                  <a:pt x="11152" y="378883"/>
                  <a:pt x="61423" y="-529"/>
                  <a:pt x="635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5EC94C66-4571-511B-2051-F8AA5CD92ED0}"/>
              </a:ext>
            </a:extLst>
          </p:cNvPr>
          <p:cNvSpPr/>
          <p:nvPr/>
        </p:nvSpPr>
        <p:spPr>
          <a:xfrm>
            <a:off x="6219730" y="7892222"/>
            <a:ext cx="402725" cy="226257"/>
          </a:xfrm>
          <a:custGeom>
            <a:avLst/>
            <a:gdLst>
              <a:gd name="connsiteX0" fmla="*/ 95 w 402725"/>
              <a:gd name="connsiteY0" fmla="*/ 216728 h 226257"/>
              <a:gd name="connsiteX1" fmla="*/ 200120 w 402725"/>
              <a:gd name="connsiteY1" fmla="*/ 207203 h 226257"/>
              <a:gd name="connsiteX2" fmla="*/ 400145 w 402725"/>
              <a:gd name="connsiteY2" fmla="*/ 828 h 226257"/>
              <a:gd name="connsiteX3" fmla="*/ 308070 w 402725"/>
              <a:gd name="connsiteY3" fmla="*/ 137353 h 226257"/>
              <a:gd name="connsiteX4" fmla="*/ 225520 w 402725"/>
              <a:gd name="connsiteY4" fmla="*/ 204028 h 226257"/>
              <a:gd name="connsiteX5" fmla="*/ 95 w 402725"/>
              <a:gd name="connsiteY5" fmla="*/ 216728 h 22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725" h="226257">
                <a:moveTo>
                  <a:pt x="95" y="216728"/>
                </a:moveTo>
                <a:cubicBezTo>
                  <a:pt x="-4138" y="217257"/>
                  <a:pt x="133445" y="243186"/>
                  <a:pt x="200120" y="207203"/>
                </a:cubicBezTo>
                <a:cubicBezTo>
                  <a:pt x="266795" y="171220"/>
                  <a:pt x="382153" y="12470"/>
                  <a:pt x="400145" y="828"/>
                </a:cubicBezTo>
                <a:cubicBezTo>
                  <a:pt x="418137" y="-10814"/>
                  <a:pt x="337174" y="103486"/>
                  <a:pt x="308070" y="137353"/>
                </a:cubicBezTo>
                <a:cubicBezTo>
                  <a:pt x="278966" y="171220"/>
                  <a:pt x="273674" y="187624"/>
                  <a:pt x="225520" y="204028"/>
                </a:cubicBezTo>
                <a:cubicBezTo>
                  <a:pt x="177366" y="220432"/>
                  <a:pt x="4328" y="216199"/>
                  <a:pt x="95" y="216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961A00C0-0DA6-19DB-6217-C74291F23FDC}"/>
              </a:ext>
            </a:extLst>
          </p:cNvPr>
          <p:cNvSpPr/>
          <p:nvPr/>
        </p:nvSpPr>
        <p:spPr>
          <a:xfrm>
            <a:off x="7095667" y="6959596"/>
            <a:ext cx="348955" cy="355066"/>
          </a:xfrm>
          <a:custGeom>
            <a:avLst/>
            <a:gdLst>
              <a:gd name="connsiteX0" fmla="*/ 20241 w 348955"/>
              <a:gd name="connsiteY0" fmla="*/ 4 h 355066"/>
              <a:gd name="connsiteX1" fmla="*/ 71041 w 348955"/>
              <a:gd name="connsiteY1" fmla="*/ 125050 h 355066"/>
              <a:gd name="connsiteX2" fmla="*/ 325041 w 348955"/>
              <a:gd name="connsiteY2" fmla="*/ 343881 h 355066"/>
              <a:gd name="connsiteX3" fmla="*/ 305502 w 348955"/>
              <a:gd name="connsiteY3" fmla="*/ 308712 h 355066"/>
              <a:gd name="connsiteX4" fmla="*/ 35871 w 348955"/>
              <a:gd name="connsiteY4" fmla="*/ 183666 h 355066"/>
              <a:gd name="connsiteX5" fmla="*/ 110118 w 348955"/>
              <a:gd name="connsiteY5" fmla="*/ 191481 h 355066"/>
              <a:gd name="connsiteX6" fmla="*/ 4610 w 348955"/>
              <a:gd name="connsiteY6" fmla="*/ 128958 h 355066"/>
              <a:gd name="connsiteX7" fmla="*/ 20241 w 348955"/>
              <a:gd name="connsiteY7" fmla="*/ 4 h 35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955" h="355066">
                <a:moveTo>
                  <a:pt x="20241" y="4"/>
                </a:moveTo>
                <a:cubicBezTo>
                  <a:pt x="31313" y="-647"/>
                  <a:pt x="20241" y="67737"/>
                  <a:pt x="71041" y="125050"/>
                </a:cubicBezTo>
                <a:cubicBezTo>
                  <a:pt x="121841" y="182363"/>
                  <a:pt x="285964" y="313271"/>
                  <a:pt x="325041" y="343881"/>
                </a:cubicBezTo>
                <a:cubicBezTo>
                  <a:pt x="364118" y="374491"/>
                  <a:pt x="353697" y="335415"/>
                  <a:pt x="305502" y="308712"/>
                </a:cubicBezTo>
                <a:cubicBezTo>
                  <a:pt x="257307" y="282010"/>
                  <a:pt x="68435" y="203204"/>
                  <a:pt x="35871" y="183666"/>
                </a:cubicBezTo>
                <a:cubicBezTo>
                  <a:pt x="3307" y="164128"/>
                  <a:pt x="115328" y="200599"/>
                  <a:pt x="110118" y="191481"/>
                </a:cubicBezTo>
                <a:cubicBezTo>
                  <a:pt x="104908" y="182363"/>
                  <a:pt x="17636" y="159568"/>
                  <a:pt x="4610" y="128958"/>
                </a:cubicBezTo>
                <a:cubicBezTo>
                  <a:pt x="-8416" y="98348"/>
                  <a:pt x="9169" y="655"/>
                  <a:pt x="2024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12CA9D56-C464-EE66-38B3-8BA8D86E19B2}"/>
              </a:ext>
            </a:extLst>
          </p:cNvPr>
          <p:cNvSpPr/>
          <p:nvPr/>
        </p:nvSpPr>
        <p:spPr>
          <a:xfrm>
            <a:off x="6857975" y="7103342"/>
            <a:ext cx="67039" cy="411950"/>
          </a:xfrm>
          <a:custGeom>
            <a:avLst/>
            <a:gdLst>
              <a:gd name="connsiteX0" fmla="*/ 25 w 67039"/>
              <a:gd name="connsiteY0" fmla="*/ 843 h 411950"/>
              <a:gd name="connsiteX1" fmla="*/ 62548 w 67039"/>
              <a:gd name="connsiteY1" fmla="*/ 164966 h 411950"/>
              <a:gd name="connsiteX2" fmla="*/ 39102 w 67039"/>
              <a:gd name="connsiteY2" fmla="*/ 297827 h 411950"/>
              <a:gd name="connsiteX3" fmla="*/ 66456 w 67039"/>
              <a:gd name="connsiteY3" fmla="*/ 411150 h 411950"/>
              <a:gd name="connsiteX4" fmla="*/ 54733 w 67039"/>
              <a:gd name="connsiteY4" fmla="*/ 239212 h 411950"/>
              <a:gd name="connsiteX5" fmla="*/ 25 w 67039"/>
              <a:gd name="connsiteY5" fmla="*/ 843 h 41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039" h="411950">
                <a:moveTo>
                  <a:pt x="25" y="843"/>
                </a:moveTo>
                <a:cubicBezTo>
                  <a:pt x="1327" y="-11531"/>
                  <a:pt x="56035" y="115469"/>
                  <a:pt x="62548" y="164966"/>
                </a:cubicBezTo>
                <a:cubicBezTo>
                  <a:pt x="69061" y="214463"/>
                  <a:pt x="38451" y="256796"/>
                  <a:pt x="39102" y="297827"/>
                </a:cubicBezTo>
                <a:cubicBezTo>
                  <a:pt x="39753" y="338858"/>
                  <a:pt x="63851" y="420919"/>
                  <a:pt x="66456" y="411150"/>
                </a:cubicBezTo>
                <a:cubicBezTo>
                  <a:pt x="69061" y="401381"/>
                  <a:pt x="62548" y="301084"/>
                  <a:pt x="54733" y="239212"/>
                </a:cubicBezTo>
                <a:cubicBezTo>
                  <a:pt x="46918" y="177340"/>
                  <a:pt x="-1277" y="13217"/>
                  <a:pt x="25" y="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EBC1C2F5-F415-57EE-6A34-C70EBCBEF10A}"/>
              </a:ext>
            </a:extLst>
          </p:cNvPr>
          <p:cNvSpPr/>
          <p:nvPr/>
        </p:nvSpPr>
        <p:spPr>
          <a:xfrm>
            <a:off x="6672168" y="7361631"/>
            <a:ext cx="361752" cy="423005"/>
          </a:xfrm>
          <a:custGeom>
            <a:avLst/>
            <a:gdLst>
              <a:gd name="connsiteX0" fmla="*/ 13894 w 361752"/>
              <a:gd name="connsiteY0" fmla="*/ 461 h 423005"/>
              <a:gd name="connsiteX1" fmla="*/ 13894 w 361752"/>
              <a:gd name="connsiteY1" fmla="*/ 164584 h 423005"/>
              <a:gd name="connsiteX2" fmla="*/ 146755 w 361752"/>
              <a:gd name="connsiteY2" fmla="*/ 375600 h 423005"/>
              <a:gd name="connsiteX3" fmla="*/ 103770 w 361752"/>
              <a:gd name="connsiteY3" fmla="*/ 356061 h 423005"/>
              <a:gd name="connsiteX4" fmla="*/ 361678 w 361752"/>
              <a:gd name="connsiteY4" fmla="*/ 406861 h 423005"/>
              <a:gd name="connsiteX5" fmla="*/ 131124 w 361752"/>
              <a:gd name="connsiteY5" fmla="*/ 402954 h 423005"/>
              <a:gd name="connsiteX6" fmla="*/ 189740 w 361752"/>
              <a:gd name="connsiteY6" fmla="*/ 410769 h 423005"/>
              <a:gd name="connsiteX7" fmla="*/ 13894 w 361752"/>
              <a:gd name="connsiteY7" fmla="*/ 215384 h 423005"/>
              <a:gd name="connsiteX8" fmla="*/ 13894 w 361752"/>
              <a:gd name="connsiteY8" fmla="*/ 461 h 42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52" h="423005">
                <a:moveTo>
                  <a:pt x="13894" y="461"/>
                </a:moveTo>
                <a:cubicBezTo>
                  <a:pt x="13894" y="-8006"/>
                  <a:pt x="-8249" y="102061"/>
                  <a:pt x="13894" y="164584"/>
                </a:cubicBezTo>
                <a:cubicBezTo>
                  <a:pt x="36037" y="227107"/>
                  <a:pt x="131776" y="343687"/>
                  <a:pt x="146755" y="375600"/>
                </a:cubicBezTo>
                <a:cubicBezTo>
                  <a:pt x="161734" y="407513"/>
                  <a:pt x="67950" y="350851"/>
                  <a:pt x="103770" y="356061"/>
                </a:cubicBezTo>
                <a:cubicBezTo>
                  <a:pt x="139590" y="361271"/>
                  <a:pt x="357119" y="399046"/>
                  <a:pt x="361678" y="406861"/>
                </a:cubicBezTo>
                <a:cubicBezTo>
                  <a:pt x="366237" y="414677"/>
                  <a:pt x="159780" y="402303"/>
                  <a:pt x="131124" y="402954"/>
                </a:cubicBezTo>
                <a:cubicBezTo>
                  <a:pt x="102468" y="403605"/>
                  <a:pt x="209278" y="442031"/>
                  <a:pt x="189740" y="410769"/>
                </a:cubicBezTo>
                <a:cubicBezTo>
                  <a:pt x="170202" y="379507"/>
                  <a:pt x="45156" y="277256"/>
                  <a:pt x="13894" y="215384"/>
                </a:cubicBezTo>
                <a:cubicBezTo>
                  <a:pt x="-17368" y="153512"/>
                  <a:pt x="13894" y="8928"/>
                  <a:pt x="13894" y="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BE626995-9A06-FB8A-778F-C996631117DA}"/>
              </a:ext>
            </a:extLst>
          </p:cNvPr>
          <p:cNvSpPr/>
          <p:nvPr/>
        </p:nvSpPr>
        <p:spPr>
          <a:xfrm>
            <a:off x="6958843" y="7705943"/>
            <a:ext cx="137587" cy="222777"/>
          </a:xfrm>
          <a:custGeom>
            <a:avLst/>
            <a:gdLst>
              <a:gd name="connsiteX0" fmla="*/ 137526 w 137587"/>
              <a:gd name="connsiteY0" fmla="*/ 26 h 222777"/>
              <a:gd name="connsiteX1" fmla="*/ 24203 w 137587"/>
              <a:gd name="connsiteY1" fmla="*/ 82088 h 222777"/>
              <a:gd name="connsiteX2" fmla="*/ 757 w 137587"/>
              <a:gd name="connsiteY2" fmla="*/ 222765 h 222777"/>
              <a:gd name="connsiteX3" fmla="*/ 39834 w 137587"/>
              <a:gd name="connsiteY3" fmla="*/ 89903 h 222777"/>
              <a:gd name="connsiteX4" fmla="*/ 137526 w 137587"/>
              <a:gd name="connsiteY4" fmla="*/ 26 h 22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87" h="222777">
                <a:moveTo>
                  <a:pt x="137526" y="26"/>
                </a:moveTo>
                <a:cubicBezTo>
                  <a:pt x="134921" y="-1276"/>
                  <a:pt x="46998" y="44965"/>
                  <a:pt x="24203" y="82088"/>
                </a:cubicBezTo>
                <a:cubicBezTo>
                  <a:pt x="1408" y="119211"/>
                  <a:pt x="-1848" y="221463"/>
                  <a:pt x="757" y="222765"/>
                </a:cubicBezTo>
                <a:cubicBezTo>
                  <a:pt x="3362" y="224067"/>
                  <a:pt x="20947" y="123770"/>
                  <a:pt x="39834" y="89903"/>
                </a:cubicBezTo>
                <a:cubicBezTo>
                  <a:pt x="58721" y="56036"/>
                  <a:pt x="140131" y="1328"/>
                  <a:pt x="137526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4E98A425-DB4E-5EA1-3FC9-DF9F19071F0C}"/>
              </a:ext>
            </a:extLst>
          </p:cNvPr>
          <p:cNvSpPr/>
          <p:nvPr/>
        </p:nvSpPr>
        <p:spPr>
          <a:xfrm>
            <a:off x="6974930" y="7887434"/>
            <a:ext cx="101940" cy="638440"/>
          </a:xfrm>
          <a:custGeom>
            <a:avLst/>
            <a:gdLst>
              <a:gd name="connsiteX0" fmla="*/ 301 w 101940"/>
              <a:gd name="connsiteY0" fmla="*/ 2197 h 638440"/>
              <a:gd name="connsiteX1" fmla="*/ 70639 w 101940"/>
              <a:gd name="connsiteY1" fmla="*/ 221028 h 638440"/>
              <a:gd name="connsiteX2" fmla="*/ 70639 w 101940"/>
              <a:gd name="connsiteY2" fmla="*/ 490658 h 638440"/>
              <a:gd name="connsiteX3" fmla="*/ 27655 w 101940"/>
              <a:gd name="connsiteY3" fmla="*/ 635243 h 638440"/>
              <a:gd name="connsiteX4" fmla="*/ 101901 w 101940"/>
              <a:gd name="connsiteY4" fmla="*/ 357797 h 638440"/>
              <a:gd name="connsiteX5" fmla="*/ 301 w 101940"/>
              <a:gd name="connsiteY5" fmla="*/ 2197 h 63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940" h="638440">
                <a:moveTo>
                  <a:pt x="301" y="2197"/>
                </a:moveTo>
                <a:cubicBezTo>
                  <a:pt x="-4909" y="-20598"/>
                  <a:pt x="58916" y="139618"/>
                  <a:pt x="70639" y="221028"/>
                </a:cubicBezTo>
                <a:cubicBezTo>
                  <a:pt x="82362" y="302438"/>
                  <a:pt x="77803" y="421622"/>
                  <a:pt x="70639" y="490658"/>
                </a:cubicBezTo>
                <a:cubicBezTo>
                  <a:pt x="63475" y="559694"/>
                  <a:pt x="22445" y="657386"/>
                  <a:pt x="27655" y="635243"/>
                </a:cubicBezTo>
                <a:cubicBezTo>
                  <a:pt x="32865" y="613100"/>
                  <a:pt x="103855" y="459397"/>
                  <a:pt x="101901" y="357797"/>
                </a:cubicBezTo>
                <a:cubicBezTo>
                  <a:pt x="99947" y="256197"/>
                  <a:pt x="5511" y="24992"/>
                  <a:pt x="301" y="2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CD513F64-7BED-18B9-2FB5-32AEFB77DCD0}"/>
              </a:ext>
            </a:extLst>
          </p:cNvPr>
          <p:cNvSpPr/>
          <p:nvPr/>
        </p:nvSpPr>
        <p:spPr>
          <a:xfrm>
            <a:off x="6385146" y="7984827"/>
            <a:ext cx="525766" cy="299565"/>
          </a:xfrm>
          <a:custGeom>
            <a:avLst/>
            <a:gdLst>
              <a:gd name="connsiteX0" fmla="*/ 23 w 525766"/>
              <a:gd name="connsiteY0" fmla="*/ 299481 h 299565"/>
              <a:gd name="connsiteX1" fmla="*/ 171962 w 525766"/>
              <a:gd name="connsiteY1" fmla="*/ 162711 h 299565"/>
              <a:gd name="connsiteX2" fmla="*/ 379069 w 525766"/>
              <a:gd name="connsiteY2" fmla="*/ 49388 h 299565"/>
              <a:gd name="connsiteX3" fmla="*/ 523654 w 525766"/>
              <a:gd name="connsiteY3" fmla="*/ 2496 h 299565"/>
              <a:gd name="connsiteX4" fmla="*/ 269654 w 525766"/>
              <a:gd name="connsiteY4" fmla="*/ 119727 h 299565"/>
              <a:gd name="connsiteX5" fmla="*/ 160239 w 525766"/>
              <a:gd name="connsiteY5" fmla="*/ 182250 h 299565"/>
              <a:gd name="connsiteX6" fmla="*/ 23 w 525766"/>
              <a:gd name="connsiteY6" fmla="*/ 299481 h 29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5766" h="299565">
                <a:moveTo>
                  <a:pt x="23" y="299481"/>
                </a:moveTo>
                <a:cubicBezTo>
                  <a:pt x="1977" y="296225"/>
                  <a:pt x="108788" y="204393"/>
                  <a:pt x="171962" y="162711"/>
                </a:cubicBezTo>
                <a:cubicBezTo>
                  <a:pt x="235136" y="121029"/>
                  <a:pt x="320454" y="76090"/>
                  <a:pt x="379069" y="49388"/>
                </a:cubicBezTo>
                <a:cubicBezTo>
                  <a:pt x="437684" y="22686"/>
                  <a:pt x="541890" y="-9227"/>
                  <a:pt x="523654" y="2496"/>
                </a:cubicBezTo>
                <a:cubicBezTo>
                  <a:pt x="505418" y="14219"/>
                  <a:pt x="330223" y="89768"/>
                  <a:pt x="269654" y="119727"/>
                </a:cubicBezTo>
                <a:cubicBezTo>
                  <a:pt x="209085" y="149686"/>
                  <a:pt x="200618" y="153594"/>
                  <a:pt x="160239" y="182250"/>
                </a:cubicBezTo>
                <a:cubicBezTo>
                  <a:pt x="119860" y="210906"/>
                  <a:pt x="-1931" y="302737"/>
                  <a:pt x="23" y="299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ECCC7980-3CED-8E91-7EC1-F5C33CD873B7}"/>
              </a:ext>
            </a:extLst>
          </p:cNvPr>
          <p:cNvSpPr/>
          <p:nvPr/>
        </p:nvSpPr>
        <p:spPr>
          <a:xfrm>
            <a:off x="6354925" y="8006821"/>
            <a:ext cx="456791" cy="244506"/>
          </a:xfrm>
          <a:custGeom>
            <a:avLst/>
            <a:gdLst>
              <a:gd name="connsiteX0" fmla="*/ 2890 w 456791"/>
              <a:gd name="connsiteY0" fmla="*/ 242317 h 244506"/>
              <a:gd name="connsiteX1" fmla="*/ 88860 w 456791"/>
              <a:gd name="connsiteY1" fmla="*/ 179794 h 244506"/>
              <a:gd name="connsiteX2" fmla="*/ 252983 w 456791"/>
              <a:gd name="connsiteY2" fmla="*/ 78194 h 244506"/>
              <a:gd name="connsiteX3" fmla="*/ 358490 w 456791"/>
              <a:gd name="connsiteY3" fmla="*/ 23487 h 244506"/>
              <a:gd name="connsiteX4" fmla="*/ 456183 w 456791"/>
              <a:gd name="connsiteY4" fmla="*/ 19579 h 244506"/>
              <a:gd name="connsiteX5" fmla="*/ 397567 w 456791"/>
              <a:gd name="connsiteY5" fmla="*/ 41 h 244506"/>
              <a:gd name="connsiteX6" fmla="*/ 350675 w 456791"/>
              <a:gd name="connsiteY6" fmla="*/ 15671 h 244506"/>
              <a:gd name="connsiteX7" fmla="*/ 288152 w 456791"/>
              <a:gd name="connsiteY7" fmla="*/ 54748 h 244506"/>
              <a:gd name="connsiteX8" fmla="*/ 190460 w 456791"/>
              <a:gd name="connsiteY8" fmla="*/ 101641 h 244506"/>
              <a:gd name="connsiteX9" fmla="*/ 2890 w 456791"/>
              <a:gd name="connsiteY9" fmla="*/ 242317 h 24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6791" h="244506">
                <a:moveTo>
                  <a:pt x="2890" y="242317"/>
                </a:moveTo>
                <a:cubicBezTo>
                  <a:pt x="-14043" y="255343"/>
                  <a:pt x="47178" y="207148"/>
                  <a:pt x="88860" y="179794"/>
                </a:cubicBezTo>
                <a:cubicBezTo>
                  <a:pt x="130542" y="152440"/>
                  <a:pt x="208045" y="104245"/>
                  <a:pt x="252983" y="78194"/>
                </a:cubicBezTo>
                <a:cubicBezTo>
                  <a:pt x="297921" y="52143"/>
                  <a:pt x="324623" y="33256"/>
                  <a:pt x="358490" y="23487"/>
                </a:cubicBezTo>
                <a:cubicBezTo>
                  <a:pt x="392357" y="13718"/>
                  <a:pt x="449670" y="23487"/>
                  <a:pt x="456183" y="19579"/>
                </a:cubicBezTo>
                <a:cubicBezTo>
                  <a:pt x="462696" y="15671"/>
                  <a:pt x="415152" y="692"/>
                  <a:pt x="397567" y="41"/>
                </a:cubicBezTo>
                <a:cubicBezTo>
                  <a:pt x="379982" y="-610"/>
                  <a:pt x="368911" y="6553"/>
                  <a:pt x="350675" y="15671"/>
                </a:cubicBezTo>
                <a:cubicBezTo>
                  <a:pt x="332439" y="24789"/>
                  <a:pt x="314854" y="40420"/>
                  <a:pt x="288152" y="54748"/>
                </a:cubicBezTo>
                <a:cubicBezTo>
                  <a:pt x="261450" y="69076"/>
                  <a:pt x="236050" y="72333"/>
                  <a:pt x="190460" y="101641"/>
                </a:cubicBezTo>
                <a:cubicBezTo>
                  <a:pt x="144870" y="130949"/>
                  <a:pt x="19823" y="229291"/>
                  <a:pt x="2890" y="242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FDCB6067-C877-0F5C-D177-806E0D833C1E}"/>
              </a:ext>
            </a:extLst>
          </p:cNvPr>
          <p:cNvSpPr/>
          <p:nvPr/>
        </p:nvSpPr>
        <p:spPr>
          <a:xfrm>
            <a:off x="6795420" y="7959907"/>
            <a:ext cx="119796" cy="19692"/>
          </a:xfrm>
          <a:custGeom>
            <a:avLst/>
            <a:gdLst>
              <a:gd name="connsiteX0" fmla="*/ 57 w 119796"/>
              <a:gd name="connsiteY0" fmla="*/ 19601 h 19692"/>
              <a:gd name="connsiteX1" fmla="*/ 113380 w 119796"/>
              <a:gd name="connsiteY1" fmla="*/ 7878 h 19692"/>
              <a:gd name="connsiteX2" fmla="*/ 97749 w 119796"/>
              <a:gd name="connsiteY2" fmla="*/ 62 h 19692"/>
              <a:gd name="connsiteX3" fmla="*/ 57 w 119796"/>
              <a:gd name="connsiteY3" fmla="*/ 19601 h 1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796" h="19692">
                <a:moveTo>
                  <a:pt x="57" y="19601"/>
                </a:moveTo>
                <a:cubicBezTo>
                  <a:pt x="2662" y="20904"/>
                  <a:pt x="113380" y="7878"/>
                  <a:pt x="113380" y="7878"/>
                </a:cubicBezTo>
                <a:cubicBezTo>
                  <a:pt x="129662" y="4622"/>
                  <a:pt x="111426" y="1365"/>
                  <a:pt x="97749" y="62"/>
                </a:cubicBezTo>
                <a:cubicBezTo>
                  <a:pt x="84072" y="-1241"/>
                  <a:pt x="-2548" y="18298"/>
                  <a:pt x="57" y="19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9D9DECDC-DCD9-98E9-EF3C-6CE44BAAE1FB}"/>
              </a:ext>
            </a:extLst>
          </p:cNvPr>
          <p:cNvSpPr/>
          <p:nvPr/>
        </p:nvSpPr>
        <p:spPr>
          <a:xfrm>
            <a:off x="6365631" y="7985124"/>
            <a:ext cx="441569" cy="252291"/>
          </a:xfrm>
          <a:custGeom>
            <a:avLst/>
            <a:gdLst>
              <a:gd name="connsiteX0" fmla="*/ 0 w 441569"/>
              <a:gd name="connsiteY0" fmla="*/ 252291 h 252291"/>
              <a:gd name="connsiteX1" fmla="*/ 285261 w 441569"/>
              <a:gd name="connsiteY1" fmla="*/ 25645 h 252291"/>
              <a:gd name="connsiteX2" fmla="*/ 336061 w 441569"/>
              <a:gd name="connsiteY2" fmla="*/ 6107 h 252291"/>
              <a:gd name="connsiteX3" fmla="*/ 441569 w 441569"/>
              <a:gd name="connsiteY3" fmla="*/ 33461 h 252291"/>
              <a:gd name="connsiteX4" fmla="*/ 336061 w 441569"/>
              <a:gd name="connsiteY4" fmla="*/ 17830 h 252291"/>
              <a:gd name="connsiteX5" fmla="*/ 269631 w 441569"/>
              <a:gd name="connsiteY5" fmla="*/ 52999 h 252291"/>
              <a:gd name="connsiteX6" fmla="*/ 214923 w 441569"/>
              <a:gd name="connsiteY6" fmla="*/ 95984 h 252291"/>
              <a:gd name="connsiteX7" fmla="*/ 0 w 441569"/>
              <a:gd name="connsiteY7" fmla="*/ 252291 h 25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569" h="252291">
                <a:moveTo>
                  <a:pt x="0" y="252291"/>
                </a:moveTo>
                <a:cubicBezTo>
                  <a:pt x="114625" y="159483"/>
                  <a:pt x="229251" y="66676"/>
                  <a:pt x="285261" y="25645"/>
                </a:cubicBezTo>
                <a:cubicBezTo>
                  <a:pt x="341271" y="-15386"/>
                  <a:pt x="310010" y="4804"/>
                  <a:pt x="336061" y="6107"/>
                </a:cubicBezTo>
                <a:cubicBezTo>
                  <a:pt x="362112" y="7410"/>
                  <a:pt x="441569" y="31507"/>
                  <a:pt x="441569" y="33461"/>
                </a:cubicBezTo>
                <a:cubicBezTo>
                  <a:pt x="441569" y="35415"/>
                  <a:pt x="364717" y="14574"/>
                  <a:pt x="336061" y="17830"/>
                </a:cubicBezTo>
                <a:cubicBezTo>
                  <a:pt x="307405" y="21086"/>
                  <a:pt x="289821" y="39973"/>
                  <a:pt x="269631" y="52999"/>
                </a:cubicBezTo>
                <a:cubicBezTo>
                  <a:pt x="249441" y="66025"/>
                  <a:pt x="214923" y="95984"/>
                  <a:pt x="214923" y="95984"/>
                </a:cubicBezTo>
                <a:lnTo>
                  <a:pt x="0" y="25229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4F5D5075-B82E-BB6A-BC35-2813FDDC7AC0}"/>
              </a:ext>
            </a:extLst>
          </p:cNvPr>
          <p:cNvSpPr/>
          <p:nvPr/>
        </p:nvSpPr>
        <p:spPr>
          <a:xfrm>
            <a:off x="5824581" y="8221245"/>
            <a:ext cx="465073" cy="235607"/>
          </a:xfrm>
          <a:custGeom>
            <a:avLst/>
            <a:gdLst>
              <a:gd name="connsiteX0" fmla="*/ 1788 w 465073"/>
              <a:gd name="connsiteY0" fmla="*/ 235001 h 235607"/>
              <a:gd name="connsiteX1" fmla="*/ 451173 w 465073"/>
              <a:gd name="connsiteY1" fmla="*/ 8355 h 235607"/>
              <a:gd name="connsiteX2" fmla="*/ 345665 w 465073"/>
              <a:gd name="connsiteY2" fmla="*/ 51340 h 235607"/>
              <a:gd name="connsiteX3" fmla="*/ 294865 w 465073"/>
              <a:gd name="connsiteY3" fmla="*/ 74786 h 235607"/>
              <a:gd name="connsiteX4" fmla="*/ 1788 w 465073"/>
              <a:gd name="connsiteY4" fmla="*/ 235001 h 23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073" h="235607">
                <a:moveTo>
                  <a:pt x="1788" y="235001"/>
                </a:moveTo>
                <a:cubicBezTo>
                  <a:pt x="27839" y="223929"/>
                  <a:pt x="393860" y="38965"/>
                  <a:pt x="451173" y="8355"/>
                </a:cubicBezTo>
                <a:cubicBezTo>
                  <a:pt x="508486" y="-22255"/>
                  <a:pt x="371716" y="40268"/>
                  <a:pt x="345665" y="51340"/>
                </a:cubicBezTo>
                <a:cubicBezTo>
                  <a:pt x="319614" y="62412"/>
                  <a:pt x="347619" y="47432"/>
                  <a:pt x="294865" y="74786"/>
                </a:cubicBezTo>
                <a:cubicBezTo>
                  <a:pt x="242111" y="102140"/>
                  <a:pt x="-24263" y="246073"/>
                  <a:pt x="1788" y="235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2A7CF5EE-367C-534F-F285-FC751F1F7265}"/>
              </a:ext>
            </a:extLst>
          </p:cNvPr>
          <p:cNvSpPr/>
          <p:nvPr/>
        </p:nvSpPr>
        <p:spPr>
          <a:xfrm>
            <a:off x="5818516" y="8173965"/>
            <a:ext cx="495801" cy="258839"/>
          </a:xfrm>
          <a:custGeom>
            <a:avLst/>
            <a:gdLst>
              <a:gd name="connsiteX0" fmla="*/ 38 w 495801"/>
              <a:gd name="connsiteY0" fmla="*/ 258835 h 258839"/>
              <a:gd name="connsiteX1" fmla="*/ 199330 w 495801"/>
              <a:gd name="connsiteY1" fmla="*/ 153327 h 258839"/>
              <a:gd name="connsiteX2" fmla="*/ 480684 w 495801"/>
              <a:gd name="connsiteY2" fmla="*/ 4835 h 258839"/>
              <a:gd name="connsiteX3" fmla="*/ 457238 w 495801"/>
              <a:gd name="connsiteY3" fmla="*/ 40004 h 258839"/>
              <a:gd name="connsiteX4" fmla="*/ 453330 w 495801"/>
              <a:gd name="connsiteY4" fmla="*/ 79081 h 258839"/>
              <a:gd name="connsiteX5" fmla="*/ 453330 w 495801"/>
              <a:gd name="connsiteY5" fmla="*/ 32189 h 258839"/>
              <a:gd name="connsiteX6" fmla="*/ 410346 w 495801"/>
              <a:gd name="connsiteY6" fmla="*/ 51727 h 258839"/>
              <a:gd name="connsiteX7" fmla="*/ 375176 w 495801"/>
              <a:gd name="connsiteY7" fmla="*/ 75173 h 258839"/>
              <a:gd name="connsiteX8" fmla="*/ 218869 w 495801"/>
              <a:gd name="connsiteY8" fmla="*/ 157235 h 258839"/>
              <a:gd name="connsiteX9" fmla="*/ 38 w 495801"/>
              <a:gd name="connsiteY9" fmla="*/ 258835 h 25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801" h="258839">
                <a:moveTo>
                  <a:pt x="38" y="258835"/>
                </a:moveTo>
                <a:cubicBezTo>
                  <a:pt x="-3218" y="258184"/>
                  <a:pt x="199330" y="153327"/>
                  <a:pt x="199330" y="153327"/>
                </a:cubicBezTo>
                <a:cubicBezTo>
                  <a:pt x="279438" y="110994"/>
                  <a:pt x="437699" y="23722"/>
                  <a:pt x="480684" y="4835"/>
                </a:cubicBezTo>
                <a:cubicBezTo>
                  <a:pt x="523669" y="-14052"/>
                  <a:pt x="461797" y="27630"/>
                  <a:pt x="457238" y="40004"/>
                </a:cubicBezTo>
                <a:cubicBezTo>
                  <a:pt x="452679" y="52378"/>
                  <a:pt x="453981" y="80383"/>
                  <a:pt x="453330" y="79081"/>
                </a:cubicBezTo>
                <a:cubicBezTo>
                  <a:pt x="452679" y="77779"/>
                  <a:pt x="460494" y="36748"/>
                  <a:pt x="453330" y="32189"/>
                </a:cubicBezTo>
                <a:cubicBezTo>
                  <a:pt x="446166" y="27630"/>
                  <a:pt x="423372" y="44563"/>
                  <a:pt x="410346" y="51727"/>
                </a:cubicBezTo>
                <a:cubicBezTo>
                  <a:pt x="397320" y="58891"/>
                  <a:pt x="407089" y="57588"/>
                  <a:pt x="375176" y="75173"/>
                </a:cubicBezTo>
                <a:cubicBezTo>
                  <a:pt x="343263" y="92758"/>
                  <a:pt x="276182" y="123368"/>
                  <a:pt x="218869" y="157235"/>
                </a:cubicBezTo>
                <a:cubicBezTo>
                  <a:pt x="161556" y="191102"/>
                  <a:pt x="3294" y="259486"/>
                  <a:pt x="38" y="258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EAC25713-C15A-7636-9AE2-BBCDE3214AC8}"/>
              </a:ext>
            </a:extLst>
          </p:cNvPr>
          <p:cNvSpPr/>
          <p:nvPr/>
        </p:nvSpPr>
        <p:spPr>
          <a:xfrm>
            <a:off x="5824877" y="8444380"/>
            <a:ext cx="44668" cy="183832"/>
          </a:xfrm>
          <a:custGeom>
            <a:avLst/>
            <a:gdLst>
              <a:gd name="connsiteX0" fmla="*/ 17123 w 44668"/>
              <a:gd name="connsiteY0" fmla="*/ 143 h 183832"/>
              <a:gd name="connsiteX1" fmla="*/ 13215 w 44668"/>
              <a:gd name="connsiteY1" fmla="*/ 93928 h 183832"/>
              <a:gd name="connsiteX2" fmla="*/ 17123 w 44668"/>
              <a:gd name="connsiteY2" fmla="*/ 125189 h 183832"/>
              <a:gd name="connsiteX3" fmla="*/ 44477 w 44668"/>
              <a:gd name="connsiteY3" fmla="*/ 183805 h 183832"/>
              <a:gd name="connsiteX4" fmla="*/ 1492 w 44668"/>
              <a:gd name="connsiteY4" fmla="*/ 117374 h 183832"/>
              <a:gd name="connsiteX5" fmla="*/ 17123 w 44668"/>
              <a:gd name="connsiteY5" fmla="*/ 143 h 18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68" h="183832">
                <a:moveTo>
                  <a:pt x="17123" y="143"/>
                </a:moveTo>
                <a:cubicBezTo>
                  <a:pt x="19077" y="-3765"/>
                  <a:pt x="13215" y="73087"/>
                  <a:pt x="13215" y="93928"/>
                </a:cubicBezTo>
                <a:cubicBezTo>
                  <a:pt x="13215" y="114769"/>
                  <a:pt x="11913" y="110210"/>
                  <a:pt x="17123" y="125189"/>
                </a:cubicBezTo>
                <a:cubicBezTo>
                  <a:pt x="22333" y="140168"/>
                  <a:pt x="47082" y="185107"/>
                  <a:pt x="44477" y="183805"/>
                </a:cubicBezTo>
                <a:cubicBezTo>
                  <a:pt x="41872" y="182503"/>
                  <a:pt x="8656" y="147984"/>
                  <a:pt x="1492" y="117374"/>
                </a:cubicBezTo>
                <a:cubicBezTo>
                  <a:pt x="-5672" y="86764"/>
                  <a:pt x="15169" y="4051"/>
                  <a:pt x="17123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F4DDABF7-BB52-523E-6F0A-36281B5F4235}"/>
              </a:ext>
            </a:extLst>
          </p:cNvPr>
          <p:cNvSpPr/>
          <p:nvPr/>
        </p:nvSpPr>
        <p:spPr>
          <a:xfrm>
            <a:off x="5865093" y="8431940"/>
            <a:ext cx="361857" cy="142353"/>
          </a:xfrm>
          <a:custGeom>
            <a:avLst/>
            <a:gdLst>
              <a:gd name="connsiteX0" fmla="*/ 353 w 361857"/>
              <a:gd name="connsiteY0" fmla="*/ 141537 h 142353"/>
              <a:gd name="connsiteX1" fmla="*/ 242630 w 361857"/>
              <a:gd name="connsiteY1" fmla="*/ 39937 h 142353"/>
              <a:gd name="connsiteX2" fmla="*/ 281707 w 361857"/>
              <a:gd name="connsiteY2" fmla="*/ 39937 h 142353"/>
              <a:gd name="connsiteX3" fmla="*/ 359861 w 361857"/>
              <a:gd name="connsiteY3" fmla="*/ 860 h 142353"/>
              <a:gd name="connsiteX4" fmla="*/ 191830 w 361857"/>
              <a:gd name="connsiteY4" fmla="*/ 82922 h 142353"/>
              <a:gd name="connsiteX5" fmla="*/ 353 w 361857"/>
              <a:gd name="connsiteY5" fmla="*/ 141537 h 14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857" h="142353">
                <a:moveTo>
                  <a:pt x="353" y="141537"/>
                </a:moveTo>
                <a:cubicBezTo>
                  <a:pt x="8820" y="134373"/>
                  <a:pt x="195738" y="56870"/>
                  <a:pt x="242630" y="39937"/>
                </a:cubicBezTo>
                <a:cubicBezTo>
                  <a:pt x="289522" y="23004"/>
                  <a:pt x="262169" y="46450"/>
                  <a:pt x="281707" y="39937"/>
                </a:cubicBezTo>
                <a:cubicBezTo>
                  <a:pt x="301246" y="33424"/>
                  <a:pt x="374840" y="-6304"/>
                  <a:pt x="359861" y="860"/>
                </a:cubicBezTo>
                <a:cubicBezTo>
                  <a:pt x="344882" y="8024"/>
                  <a:pt x="245887" y="58824"/>
                  <a:pt x="191830" y="82922"/>
                </a:cubicBezTo>
                <a:cubicBezTo>
                  <a:pt x="137774" y="107019"/>
                  <a:pt x="-8114" y="148701"/>
                  <a:pt x="353" y="141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0DDD84CA-4FF2-62EE-AE1D-EF31E07C797F}"/>
              </a:ext>
            </a:extLst>
          </p:cNvPr>
          <p:cNvSpPr/>
          <p:nvPr/>
        </p:nvSpPr>
        <p:spPr>
          <a:xfrm>
            <a:off x="5888890" y="8401538"/>
            <a:ext cx="492372" cy="218907"/>
          </a:xfrm>
          <a:custGeom>
            <a:avLst/>
            <a:gdLst>
              <a:gd name="connsiteX0" fmla="*/ 492372 w 492372"/>
              <a:gd name="connsiteY0" fmla="*/ 0 h 218907"/>
              <a:gd name="connsiteX1" fmla="*/ 320433 w 492372"/>
              <a:gd name="connsiteY1" fmla="*/ 105508 h 218907"/>
              <a:gd name="connsiteX2" fmla="*/ 281356 w 492372"/>
              <a:gd name="connsiteY2" fmla="*/ 121139 h 218907"/>
              <a:gd name="connsiteX3" fmla="*/ 171941 w 492372"/>
              <a:gd name="connsiteY3" fmla="*/ 121139 h 218907"/>
              <a:gd name="connsiteX4" fmla="*/ 281356 w 492372"/>
              <a:gd name="connsiteY4" fmla="*/ 117231 h 218907"/>
              <a:gd name="connsiteX5" fmla="*/ 187572 w 492372"/>
              <a:gd name="connsiteY5" fmla="*/ 168031 h 218907"/>
              <a:gd name="connsiteX6" fmla="*/ 2 w 492372"/>
              <a:gd name="connsiteY6" fmla="*/ 218831 h 218907"/>
              <a:gd name="connsiteX7" fmla="*/ 183664 w 492372"/>
              <a:gd name="connsiteY7" fmla="*/ 156308 h 218907"/>
              <a:gd name="connsiteX8" fmla="*/ 339972 w 492372"/>
              <a:gd name="connsiteY8" fmla="*/ 78154 h 218907"/>
              <a:gd name="connsiteX9" fmla="*/ 492372 w 492372"/>
              <a:gd name="connsiteY9" fmla="*/ 0 h 21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2372" h="218907">
                <a:moveTo>
                  <a:pt x="492372" y="0"/>
                </a:moveTo>
                <a:cubicBezTo>
                  <a:pt x="423987" y="42659"/>
                  <a:pt x="355602" y="85318"/>
                  <a:pt x="320433" y="105508"/>
                </a:cubicBezTo>
                <a:cubicBezTo>
                  <a:pt x="285264" y="125698"/>
                  <a:pt x="306105" y="118534"/>
                  <a:pt x="281356" y="121139"/>
                </a:cubicBezTo>
                <a:cubicBezTo>
                  <a:pt x="256607" y="123744"/>
                  <a:pt x="171941" y="121790"/>
                  <a:pt x="171941" y="121139"/>
                </a:cubicBezTo>
                <a:cubicBezTo>
                  <a:pt x="171941" y="120488"/>
                  <a:pt x="278751" y="109416"/>
                  <a:pt x="281356" y="117231"/>
                </a:cubicBezTo>
                <a:cubicBezTo>
                  <a:pt x="283961" y="125046"/>
                  <a:pt x="234464" y="151098"/>
                  <a:pt x="187572" y="168031"/>
                </a:cubicBezTo>
                <a:cubicBezTo>
                  <a:pt x="140680" y="184964"/>
                  <a:pt x="653" y="220785"/>
                  <a:pt x="2" y="218831"/>
                </a:cubicBezTo>
                <a:cubicBezTo>
                  <a:pt x="-649" y="216877"/>
                  <a:pt x="127002" y="179754"/>
                  <a:pt x="183664" y="156308"/>
                </a:cubicBezTo>
                <a:cubicBezTo>
                  <a:pt x="240326" y="132862"/>
                  <a:pt x="339972" y="78154"/>
                  <a:pt x="339972" y="78154"/>
                </a:cubicBezTo>
                <a:lnTo>
                  <a:pt x="49237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539CBA10-1D5E-C3B0-E1EF-384BEFC5ECF2}"/>
              </a:ext>
            </a:extLst>
          </p:cNvPr>
          <p:cNvSpPr/>
          <p:nvPr/>
        </p:nvSpPr>
        <p:spPr>
          <a:xfrm>
            <a:off x="6900604" y="8053754"/>
            <a:ext cx="51561" cy="285261"/>
          </a:xfrm>
          <a:custGeom>
            <a:avLst/>
            <a:gdLst>
              <a:gd name="connsiteX0" fmla="*/ 27734 w 51561"/>
              <a:gd name="connsiteY0" fmla="*/ 0 h 285261"/>
              <a:gd name="connsiteX1" fmla="*/ 23827 w 51561"/>
              <a:gd name="connsiteY1" fmla="*/ 183661 h 285261"/>
              <a:gd name="connsiteX2" fmla="*/ 51181 w 51561"/>
              <a:gd name="connsiteY2" fmla="*/ 285261 h 285261"/>
              <a:gd name="connsiteX3" fmla="*/ 381 w 51561"/>
              <a:gd name="connsiteY3" fmla="*/ 183661 h 285261"/>
              <a:gd name="connsiteX4" fmla="*/ 27734 w 51561"/>
              <a:gd name="connsiteY4" fmla="*/ 0 h 28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61" h="285261">
                <a:moveTo>
                  <a:pt x="27734" y="0"/>
                </a:moveTo>
                <a:cubicBezTo>
                  <a:pt x="31642" y="0"/>
                  <a:pt x="19919" y="136118"/>
                  <a:pt x="23827" y="183661"/>
                </a:cubicBezTo>
                <a:cubicBezTo>
                  <a:pt x="27735" y="231205"/>
                  <a:pt x="55089" y="285261"/>
                  <a:pt x="51181" y="285261"/>
                </a:cubicBezTo>
                <a:cubicBezTo>
                  <a:pt x="47273" y="285261"/>
                  <a:pt x="4289" y="227297"/>
                  <a:pt x="381" y="183661"/>
                </a:cubicBezTo>
                <a:cubicBezTo>
                  <a:pt x="-3527" y="140025"/>
                  <a:pt x="23826" y="0"/>
                  <a:pt x="2773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A87967DD-0EEE-BCE9-191D-E4343E072331}"/>
              </a:ext>
            </a:extLst>
          </p:cNvPr>
          <p:cNvSpPr/>
          <p:nvPr/>
        </p:nvSpPr>
        <p:spPr>
          <a:xfrm>
            <a:off x="6822574" y="8055243"/>
            <a:ext cx="27767" cy="277202"/>
          </a:xfrm>
          <a:custGeom>
            <a:avLst/>
            <a:gdLst>
              <a:gd name="connsiteX0" fmla="*/ 27611 w 27767"/>
              <a:gd name="connsiteY0" fmla="*/ 2419 h 277202"/>
              <a:gd name="connsiteX1" fmla="*/ 11980 w 27767"/>
              <a:gd name="connsiteY1" fmla="*/ 76665 h 277202"/>
              <a:gd name="connsiteX2" fmla="*/ 23703 w 27767"/>
              <a:gd name="connsiteY2" fmla="*/ 275957 h 277202"/>
              <a:gd name="connsiteX3" fmla="*/ 257 w 27767"/>
              <a:gd name="connsiteY3" fmla="*/ 154819 h 277202"/>
              <a:gd name="connsiteX4" fmla="*/ 27611 w 27767"/>
              <a:gd name="connsiteY4" fmla="*/ 2419 h 27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67" h="277202">
                <a:moveTo>
                  <a:pt x="27611" y="2419"/>
                </a:moveTo>
                <a:cubicBezTo>
                  <a:pt x="29565" y="-10606"/>
                  <a:pt x="12631" y="31075"/>
                  <a:pt x="11980" y="76665"/>
                </a:cubicBezTo>
                <a:cubicBezTo>
                  <a:pt x="11329" y="122255"/>
                  <a:pt x="25657" y="262932"/>
                  <a:pt x="23703" y="275957"/>
                </a:cubicBezTo>
                <a:cubicBezTo>
                  <a:pt x="21749" y="288982"/>
                  <a:pt x="3513" y="196501"/>
                  <a:pt x="257" y="154819"/>
                </a:cubicBezTo>
                <a:cubicBezTo>
                  <a:pt x="-2999" y="113137"/>
                  <a:pt x="25657" y="15444"/>
                  <a:pt x="27611" y="2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フリーフォーム 447">
            <a:extLst>
              <a:ext uri="{FF2B5EF4-FFF2-40B4-BE49-F238E27FC236}">
                <a16:creationId xmlns:a16="http://schemas.microsoft.com/office/drawing/2014/main" id="{59D826A7-76D7-6B6E-E4C3-8DCADB8474DF}"/>
              </a:ext>
            </a:extLst>
          </p:cNvPr>
          <p:cNvSpPr/>
          <p:nvPr/>
        </p:nvSpPr>
        <p:spPr>
          <a:xfrm>
            <a:off x="6564749" y="8178800"/>
            <a:ext cx="187953" cy="50933"/>
          </a:xfrm>
          <a:custGeom>
            <a:avLst/>
            <a:gdLst>
              <a:gd name="connsiteX0" fmla="*/ 174 w 187953"/>
              <a:gd name="connsiteY0" fmla="*/ 50800 h 50933"/>
              <a:gd name="connsiteX1" fmla="*/ 90051 w 187953"/>
              <a:gd name="connsiteY1" fmla="*/ 15631 h 50933"/>
              <a:gd name="connsiteX2" fmla="*/ 187743 w 187953"/>
              <a:gd name="connsiteY2" fmla="*/ 42985 h 50933"/>
              <a:gd name="connsiteX3" fmla="*/ 113497 w 187953"/>
              <a:gd name="connsiteY3" fmla="*/ 0 h 50933"/>
              <a:gd name="connsiteX4" fmla="*/ 174 w 187953"/>
              <a:gd name="connsiteY4" fmla="*/ 50800 h 5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953" h="50933">
                <a:moveTo>
                  <a:pt x="174" y="50800"/>
                </a:moveTo>
                <a:cubicBezTo>
                  <a:pt x="-3734" y="53405"/>
                  <a:pt x="58790" y="16933"/>
                  <a:pt x="90051" y="15631"/>
                </a:cubicBezTo>
                <a:cubicBezTo>
                  <a:pt x="121312" y="14329"/>
                  <a:pt x="183835" y="45590"/>
                  <a:pt x="187743" y="42985"/>
                </a:cubicBezTo>
                <a:cubicBezTo>
                  <a:pt x="191651" y="40380"/>
                  <a:pt x="140199" y="0"/>
                  <a:pt x="113497" y="0"/>
                </a:cubicBezTo>
                <a:cubicBezTo>
                  <a:pt x="86795" y="0"/>
                  <a:pt x="4082" y="48195"/>
                  <a:pt x="174" y="50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フリーフォーム 448">
            <a:extLst>
              <a:ext uri="{FF2B5EF4-FFF2-40B4-BE49-F238E27FC236}">
                <a16:creationId xmlns:a16="http://schemas.microsoft.com/office/drawing/2014/main" id="{F49966DC-2E2D-B5F0-B89C-F11ED8C26C96}"/>
              </a:ext>
            </a:extLst>
          </p:cNvPr>
          <p:cNvSpPr/>
          <p:nvPr/>
        </p:nvSpPr>
        <p:spPr>
          <a:xfrm>
            <a:off x="6584459" y="8217877"/>
            <a:ext cx="171951" cy="31311"/>
          </a:xfrm>
          <a:custGeom>
            <a:avLst/>
            <a:gdLst>
              <a:gd name="connsiteX0" fmla="*/ 3 w 171951"/>
              <a:gd name="connsiteY0" fmla="*/ 31261 h 31311"/>
              <a:gd name="connsiteX1" fmla="*/ 113326 w 171951"/>
              <a:gd name="connsiteY1" fmla="*/ 7815 h 31311"/>
              <a:gd name="connsiteX2" fmla="*/ 171941 w 171951"/>
              <a:gd name="connsiteY2" fmla="*/ 27354 h 31311"/>
              <a:gd name="connsiteX3" fmla="*/ 117233 w 171951"/>
              <a:gd name="connsiteY3" fmla="*/ 0 h 31311"/>
              <a:gd name="connsiteX4" fmla="*/ 3 w 171951"/>
              <a:gd name="connsiteY4" fmla="*/ 31261 h 3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951" h="31311">
                <a:moveTo>
                  <a:pt x="3" y="31261"/>
                </a:moveTo>
                <a:cubicBezTo>
                  <a:pt x="-648" y="32564"/>
                  <a:pt x="84670" y="8466"/>
                  <a:pt x="113326" y="7815"/>
                </a:cubicBezTo>
                <a:cubicBezTo>
                  <a:pt x="141982" y="7164"/>
                  <a:pt x="171290" y="28656"/>
                  <a:pt x="171941" y="27354"/>
                </a:cubicBezTo>
                <a:cubicBezTo>
                  <a:pt x="172592" y="26051"/>
                  <a:pt x="141330" y="0"/>
                  <a:pt x="117233" y="0"/>
                </a:cubicBezTo>
                <a:cubicBezTo>
                  <a:pt x="93136" y="0"/>
                  <a:pt x="654" y="29958"/>
                  <a:pt x="3" y="31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 449">
            <a:extLst>
              <a:ext uri="{FF2B5EF4-FFF2-40B4-BE49-F238E27FC236}">
                <a16:creationId xmlns:a16="http://schemas.microsoft.com/office/drawing/2014/main" id="{12CDAD55-72A3-D5CC-86B7-91B3CF6F4E44}"/>
              </a:ext>
            </a:extLst>
          </p:cNvPr>
          <p:cNvSpPr/>
          <p:nvPr/>
        </p:nvSpPr>
        <p:spPr>
          <a:xfrm>
            <a:off x="6694244" y="8218533"/>
            <a:ext cx="465394" cy="798806"/>
          </a:xfrm>
          <a:custGeom>
            <a:avLst/>
            <a:gdLst>
              <a:gd name="connsiteX0" fmla="*/ 1831 w 465394"/>
              <a:gd name="connsiteY0" fmla="*/ 1542 h 798806"/>
              <a:gd name="connsiteX1" fmla="*/ 265356 w 465394"/>
              <a:gd name="connsiteY1" fmla="*/ 296817 h 798806"/>
              <a:gd name="connsiteX2" fmla="*/ 287581 w 465394"/>
              <a:gd name="connsiteY2" fmla="*/ 382542 h 798806"/>
              <a:gd name="connsiteX3" fmla="*/ 290756 w 465394"/>
              <a:gd name="connsiteY3" fmla="*/ 315867 h 798806"/>
              <a:gd name="connsiteX4" fmla="*/ 316156 w 465394"/>
              <a:gd name="connsiteY4" fmla="*/ 477792 h 798806"/>
              <a:gd name="connsiteX5" fmla="*/ 316156 w 465394"/>
              <a:gd name="connsiteY5" fmla="*/ 420642 h 798806"/>
              <a:gd name="connsiteX6" fmla="*/ 386006 w 465394"/>
              <a:gd name="connsiteY6" fmla="*/ 541292 h 798806"/>
              <a:gd name="connsiteX7" fmla="*/ 392356 w 465394"/>
              <a:gd name="connsiteY7" fmla="*/ 630192 h 798806"/>
              <a:gd name="connsiteX8" fmla="*/ 465381 w 465394"/>
              <a:gd name="connsiteY8" fmla="*/ 798467 h 798806"/>
              <a:gd name="connsiteX9" fmla="*/ 386006 w 465394"/>
              <a:gd name="connsiteY9" fmla="*/ 582567 h 798806"/>
              <a:gd name="connsiteX10" fmla="*/ 297106 w 465394"/>
              <a:gd name="connsiteY10" fmla="*/ 385717 h 798806"/>
              <a:gd name="connsiteX11" fmla="*/ 265356 w 465394"/>
              <a:gd name="connsiteY11" fmla="*/ 315867 h 798806"/>
              <a:gd name="connsiteX12" fmla="*/ 154231 w 465394"/>
              <a:gd name="connsiteY12" fmla="*/ 185692 h 798806"/>
              <a:gd name="connsiteX13" fmla="*/ 1831 w 465394"/>
              <a:gd name="connsiteY13" fmla="*/ 1542 h 79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5394" h="798806">
                <a:moveTo>
                  <a:pt x="1831" y="1542"/>
                </a:moveTo>
                <a:cubicBezTo>
                  <a:pt x="20352" y="20063"/>
                  <a:pt x="217731" y="233317"/>
                  <a:pt x="265356" y="296817"/>
                </a:cubicBezTo>
                <a:cubicBezTo>
                  <a:pt x="312981" y="360317"/>
                  <a:pt x="283348" y="379367"/>
                  <a:pt x="287581" y="382542"/>
                </a:cubicBezTo>
                <a:cubicBezTo>
                  <a:pt x="291814" y="385717"/>
                  <a:pt x="285994" y="299992"/>
                  <a:pt x="290756" y="315867"/>
                </a:cubicBezTo>
                <a:cubicBezTo>
                  <a:pt x="295518" y="331742"/>
                  <a:pt x="311923" y="460330"/>
                  <a:pt x="316156" y="477792"/>
                </a:cubicBezTo>
                <a:cubicBezTo>
                  <a:pt x="320389" y="495254"/>
                  <a:pt x="304514" y="410059"/>
                  <a:pt x="316156" y="420642"/>
                </a:cubicBezTo>
                <a:cubicBezTo>
                  <a:pt x="327798" y="431225"/>
                  <a:pt x="373306" y="506367"/>
                  <a:pt x="386006" y="541292"/>
                </a:cubicBezTo>
                <a:cubicBezTo>
                  <a:pt x="398706" y="576217"/>
                  <a:pt x="379127" y="587330"/>
                  <a:pt x="392356" y="630192"/>
                </a:cubicBezTo>
                <a:cubicBezTo>
                  <a:pt x="405585" y="673054"/>
                  <a:pt x="466439" y="806404"/>
                  <a:pt x="465381" y="798467"/>
                </a:cubicBezTo>
                <a:cubicBezTo>
                  <a:pt x="464323" y="790530"/>
                  <a:pt x="414052" y="651359"/>
                  <a:pt x="386006" y="582567"/>
                </a:cubicBezTo>
                <a:cubicBezTo>
                  <a:pt x="357960" y="513775"/>
                  <a:pt x="317214" y="430167"/>
                  <a:pt x="297106" y="385717"/>
                </a:cubicBezTo>
                <a:cubicBezTo>
                  <a:pt x="276998" y="341267"/>
                  <a:pt x="289168" y="349204"/>
                  <a:pt x="265356" y="315867"/>
                </a:cubicBezTo>
                <a:cubicBezTo>
                  <a:pt x="241544" y="282530"/>
                  <a:pt x="198152" y="234904"/>
                  <a:pt x="154231" y="185692"/>
                </a:cubicBezTo>
                <a:cubicBezTo>
                  <a:pt x="110310" y="136480"/>
                  <a:pt x="-16690" y="-16979"/>
                  <a:pt x="1831" y="1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 450">
            <a:extLst>
              <a:ext uri="{FF2B5EF4-FFF2-40B4-BE49-F238E27FC236}">
                <a16:creationId xmlns:a16="http://schemas.microsoft.com/office/drawing/2014/main" id="{1ECB1706-93D8-0D94-DE09-407CF924B4C2}"/>
              </a:ext>
            </a:extLst>
          </p:cNvPr>
          <p:cNvSpPr/>
          <p:nvPr/>
        </p:nvSpPr>
        <p:spPr>
          <a:xfrm>
            <a:off x="6391132" y="8208666"/>
            <a:ext cx="251167" cy="75186"/>
          </a:xfrm>
          <a:custGeom>
            <a:avLst/>
            <a:gdLst>
              <a:gd name="connsiteX0" fmla="*/ 143 w 251167"/>
              <a:gd name="connsiteY0" fmla="*/ 74909 h 75186"/>
              <a:gd name="connsiteX1" fmla="*/ 149368 w 251167"/>
              <a:gd name="connsiteY1" fmla="*/ 11409 h 75186"/>
              <a:gd name="connsiteX2" fmla="*/ 250968 w 251167"/>
              <a:gd name="connsiteY2" fmla="*/ 1884 h 75186"/>
              <a:gd name="connsiteX3" fmla="*/ 123968 w 251167"/>
              <a:gd name="connsiteY3" fmla="*/ 33634 h 75186"/>
              <a:gd name="connsiteX4" fmla="*/ 143 w 251167"/>
              <a:gd name="connsiteY4" fmla="*/ 74909 h 7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167" h="75186">
                <a:moveTo>
                  <a:pt x="143" y="74909"/>
                </a:moveTo>
                <a:cubicBezTo>
                  <a:pt x="4376" y="71205"/>
                  <a:pt x="107564" y="23580"/>
                  <a:pt x="149368" y="11409"/>
                </a:cubicBezTo>
                <a:cubicBezTo>
                  <a:pt x="191172" y="-762"/>
                  <a:pt x="255201" y="-1820"/>
                  <a:pt x="250968" y="1884"/>
                </a:cubicBezTo>
                <a:cubicBezTo>
                  <a:pt x="246735" y="5588"/>
                  <a:pt x="161539" y="23051"/>
                  <a:pt x="123968" y="33634"/>
                </a:cubicBezTo>
                <a:cubicBezTo>
                  <a:pt x="86397" y="44217"/>
                  <a:pt x="-4090" y="78613"/>
                  <a:pt x="143" y="74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フリーフォーム 451">
            <a:extLst>
              <a:ext uri="{FF2B5EF4-FFF2-40B4-BE49-F238E27FC236}">
                <a16:creationId xmlns:a16="http://schemas.microsoft.com/office/drawing/2014/main" id="{398796A2-58C8-7AE9-555B-20B097A00706}"/>
              </a:ext>
            </a:extLst>
          </p:cNvPr>
          <p:cNvSpPr/>
          <p:nvPr/>
        </p:nvSpPr>
        <p:spPr>
          <a:xfrm>
            <a:off x="6292850" y="8172450"/>
            <a:ext cx="98561" cy="228609"/>
          </a:xfrm>
          <a:custGeom>
            <a:avLst/>
            <a:gdLst>
              <a:gd name="connsiteX0" fmla="*/ 0 w 98561"/>
              <a:gd name="connsiteY0" fmla="*/ 0 h 228609"/>
              <a:gd name="connsiteX1" fmla="*/ 69850 w 98561"/>
              <a:gd name="connsiteY1" fmla="*/ 76200 h 228609"/>
              <a:gd name="connsiteX2" fmla="*/ 82550 w 98561"/>
              <a:gd name="connsiteY2" fmla="*/ 117475 h 228609"/>
              <a:gd name="connsiteX3" fmla="*/ 98425 w 98561"/>
              <a:gd name="connsiteY3" fmla="*/ 228600 h 228609"/>
              <a:gd name="connsiteX4" fmla="*/ 73025 w 98561"/>
              <a:gd name="connsiteY4" fmla="*/ 111125 h 228609"/>
              <a:gd name="connsiteX5" fmla="*/ 57150 w 98561"/>
              <a:gd name="connsiteY5" fmla="*/ 85725 h 228609"/>
              <a:gd name="connsiteX6" fmla="*/ 0 w 98561"/>
              <a:gd name="connsiteY6" fmla="*/ 0 h 22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561" h="228609">
                <a:moveTo>
                  <a:pt x="0" y="0"/>
                </a:moveTo>
                <a:cubicBezTo>
                  <a:pt x="28046" y="28310"/>
                  <a:pt x="56092" y="56621"/>
                  <a:pt x="69850" y="76200"/>
                </a:cubicBezTo>
                <a:cubicBezTo>
                  <a:pt x="83608" y="95779"/>
                  <a:pt x="77788" y="92075"/>
                  <a:pt x="82550" y="117475"/>
                </a:cubicBezTo>
                <a:cubicBezTo>
                  <a:pt x="87312" y="142875"/>
                  <a:pt x="100013" y="229658"/>
                  <a:pt x="98425" y="228600"/>
                </a:cubicBezTo>
                <a:cubicBezTo>
                  <a:pt x="96837" y="227542"/>
                  <a:pt x="79904" y="134937"/>
                  <a:pt x="73025" y="111125"/>
                </a:cubicBezTo>
                <a:cubicBezTo>
                  <a:pt x="66146" y="87313"/>
                  <a:pt x="57150" y="85725"/>
                  <a:pt x="57150" y="857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フリーフォーム 452">
            <a:extLst>
              <a:ext uri="{FF2B5EF4-FFF2-40B4-BE49-F238E27FC236}">
                <a16:creationId xmlns:a16="http://schemas.microsoft.com/office/drawing/2014/main" id="{69A7DE10-A49F-C9EF-DF28-14881AD96AA9}"/>
              </a:ext>
            </a:extLst>
          </p:cNvPr>
          <p:cNvSpPr/>
          <p:nvPr/>
        </p:nvSpPr>
        <p:spPr>
          <a:xfrm>
            <a:off x="6286056" y="8188306"/>
            <a:ext cx="61013" cy="76927"/>
          </a:xfrm>
          <a:custGeom>
            <a:avLst/>
            <a:gdLst>
              <a:gd name="connsiteX0" fmla="*/ 9969 w 61013"/>
              <a:gd name="connsiteY0" fmla="*/ 19 h 76927"/>
              <a:gd name="connsiteX1" fmla="*/ 3619 w 61013"/>
              <a:gd name="connsiteY1" fmla="*/ 57169 h 76927"/>
              <a:gd name="connsiteX2" fmla="*/ 25844 w 61013"/>
              <a:gd name="connsiteY2" fmla="*/ 69869 h 76927"/>
              <a:gd name="connsiteX3" fmla="*/ 60769 w 61013"/>
              <a:gd name="connsiteY3" fmla="*/ 69869 h 76927"/>
              <a:gd name="connsiteX4" fmla="*/ 6794 w 61013"/>
              <a:gd name="connsiteY4" fmla="*/ 76219 h 76927"/>
              <a:gd name="connsiteX5" fmla="*/ 444 w 61013"/>
              <a:gd name="connsiteY5" fmla="*/ 50819 h 76927"/>
              <a:gd name="connsiteX6" fmla="*/ 9969 w 61013"/>
              <a:gd name="connsiteY6" fmla="*/ 19 h 7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13" h="76927">
                <a:moveTo>
                  <a:pt x="9969" y="19"/>
                </a:moveTo>
                <a:cubicBezTo>
                  <a:pt x="10498" y="1077"/>
                  <a:pt x="973" y="45527"/>
                  <a:pt x="3619" y="57169"/>
                </a:cubicBezTo>
                <a:cubicBezTo>
                  <a:pt x="6265" y="68811"/>
                  <a:pt x="16319" y="67752"/>
                  <a:pt x="25844" y="69869"/>
                </a:cubicBezTo>
                <a:cubicBezTo>
                  <a:pt x="35369" y="71986"/>
                  <a:pt x="63944" y="68811"/>
                  <a:pt x="60769" y="69869"/>
                </a:cubicBezTo>
                <a:cubicBezTo>
                  <a:pt x="57594" y="70927"/>
                  <a:pt x="16848" y="79394"/>
                  <a:pt x="6794" y="76219"/>
                </a:cubicBezTo>
                <a:cubicBezTo>
                  <a:pt x="-3260" y="73044"/>
                  <a:pt x="973" y="59815"/>
                  <a:pt x="444" y="50819"/>
                </a:cubicBezTo>
                <a:cubicBezTo>
                  <a:pt x="-85" y="41823"/>
                  <a:pt x="9440" y="-1039"/>
                  <a:pt x="9969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フリーフォーム 453">
            <a:extLst>
              <a:ext uri="{FF2B5EF4-FFF2-40B4-BE49-F238E27FC236}">
                <a16:creationId xmlns:a16="http://schemas.microsoft.com/office/drawing/2014/main" id="{8822F1EB-9C35-8C9D-0777-5234ECF493FA}"/>
              </a:ext>
            </a:extLst>
          </p:cNvPr>
          <p:cNvSpPr/>
          <p:nvPr/>
        </p:nvSpPr>
        <p:spPr>
          <a:xfrm>
            <a:off x="6341444" y="8312081"/>
            <a:ext cx="46661" cy="83031"/>
          </a:xfrm>
          <a:custGeom>
            <a:avLst/>
            <a:gdLst>
              <a:gd name="connsiteX0" fmla="*/ 27606 w 46661"/>
              <a:gd name="connsiteY0" fmla="*/ 69 h 83031"/>
              <a:gd name="connsiteX1" fmla="*/ 8556 w 46661"/>
              <a:gd name="connsiteY1" fmla="*/ 66744 h 83031"/>
              <a:gd name="connsiteX2" fmla="*/ 46656 w 46661"/>
              <a:gd name="connsiteY2" fmla="*/ 82619 h 83031"/>
              <a:gd name="connsiteX3" fmla="*/ 5381 w 46661"/>
              <a:gd name="connsiteY3" fmla="*/ 76269 h 83031"/>
              <a:gd name="connsiteX4" fmla="*/ 2206 w 46661"/>
              <a:gd name="connsiteY4" fmla="*/ 54044 h 83031"/>
              <a:gd name="connsiteX5" fmla="*/ 27606 w 46661"/>
              <a:gd name="connsiteY5" fmla="*/ 69 h 8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61" h="83031">
                <a:moveTo>
                  <a:pt x="27606" y="69"/>
                </a:moveTo>
                <a:cubicBezTo>
                  <a:pt x="28664" y="2186"/>
                  <a:pt x="5381" y="52986"/>
                  <a:pt x="8556" y="66744"/>
                </a:cubicBezTo>
                <a:cubicBezTo>
                  <a:pt x="11731" y="80502"/>
                  <a:pt x="47185" y="81032"/>
                  <a:pt x="46656" y="82619"/>
                </a:cubicBezTo>
                <a:cubicBezTo>
                  <a:pt x="46127" y="84206"/>
                  <a:pt x="12789" y="81032"/>
                  <a:pt x="5381" y="76269"/>
                </a:cubicBezTo>
                <a:cubicBezTo>
                  <a:pt x="-2027" y="71507"/>
                  <a:pt x="-440" y="63569"/>
                  <a:pt x="2206" y="54044"/>
                </a:cubicBezTo>
                <a:cubicBezTo>
                  <a:pt x="4852" y="44519"/>
                  <a:pt x="26548" y="-2048"/>
                  <a:pt x="27606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フリーフォーム 454">
            <a:extLst>
              <a:ext uri="{FF2B5EF4-FFF2-40B4-BE49-F238E27FC236}">
                <a16:creationId xmlns:a16="http://schemas.microsoft.com/office/drawing/2014/main" id="{D93EBDE0-249C-1C03-F3CE-082EB0EDE273}"/>
              </a:ext>
            </a:extLst>
          </p:cNvPr>
          <p:cNvSpPr/>
          <p:nvPr/>
        </p:nvSpPr>
        <p:spPr>
          <a:xfrm>
            <a:off x="6172159" y="8334293"/>
            <a:ext cx="54191" cy="101816"/>
          </a:xfrm>
          <a:custGeom>
            <a:avLst/>
            <a:gdLst>
              <a:gd name="connsiteX0" fmla="*/ 41 w 54191"/>
              <a:gd name="connsiteY0" fmla="*/ 82 h 101816"/>
              <a:gd name="connsiteX1" fmla="*/ 44491 w 54191"/>
              <a:gd name="connsiteY1" fmla="*/ 54057 h 101816"/>
              <a:gd name="connsiteX2" fmla="*/ 6391 w 54191"/>
              <a:gd name="connsiteY2" fmla="*/ 101682 h 101816"/>
              <a:gd name="connsiteX3" fmla="*/ 54016 w 54191"/>
              <a:gd name="connsiteY3" fmla="*/ 66757 h 101816"/>
              <a:gd name="connsiteX4" fmla="*/ 41 w 54191"/>
              <a:gd name="connsiteY4" fmla="*/ 82 h 10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1" h="101816">
                <a:moveTo>
                  <a:pt x="41" y="82"/>
                </a:moveTo>
                <a:cubicBezTo>
                  <a:pt x="-1547" y="-2035"/>
                  <a:pt x="43433" y="37124"/>
                  <a:pt x="44491" y="54057"/>
                </a:cubicBezTo>
                <a:cubicBezTo>
                  <a:pt x="45549" y="70990"/>
                  <a:pt x="4803" y="99565"/>
                  <a:pt x="6391" y="101682"/>
                </a:cubicBezTo>
                <a:cubicBezTo>
                  <a:pt x="7979" y="103799"/>
                  <a:pt x="50312" y="80515"/>
                  <a:pt x="54016" y="66757"/>
                </a:cubicBezTo>
                <a:cubicBezTo>
                  <a:pt x="57720" y="52999"/>
                  <a:pt x="1629" y="2199"/>
                  <a:pt x="41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フリーフォーム 455">
            <a:extLst>
              <a:ext uri="{FF2B5EF4-FFF2-40B4-BE49-F238E27FC236}">
                <a16:creationId xmlns:a16="http://schemas.microsoft.com/office/drawing/2014/main" id="{D9010981-E42C-053B-0E07-555BE73FB960}"/>
              </a:ext>
            </a:extLst>
          </p:cNvPr>
          <p:cNvSpPr/>
          <p:nvPr/>
        </p:nvSpPr>
        <p:spPr>
          <a:xfrm>
            <a:off x="6146514" y="8328021"/>
            <a:ext cx="57442" cy="100421"/>
          </a:xfrm>
          <a:custGeom>
            <a:avLst/>
            <a:gdLst>
              <a:gd name="connsiteX0" fmla="*/ 57436 w 57442"/>
              <a:gd name="connsiteY0" fmla="*/ 47629 h 100421"/>
              <a:gd name="connsiteX1" fmla="*/ 19336 w 57442"/>
              <a:gd name="connsiteY1" fmla="*/ 6354 h 100421"/>
              <a:gd name="connsiteX2" fmla="*/ 12986 w 57442"/>
              <a:gd name="connsiteY2" fmla="*/ 85729 h 100421"/>
              <a:gd name="connsiteX3" fmla="*/ 54261 w 57442"/>
              <a:gd name="connsiteY3" fmla="*/ 98429 h 100421"/>
              <a:gd name="connsiteX4" fmla="*/ 9811 w 57442"/>
              <a:gd name="connsiteY4" fmla="*/ 92079 h 100421"/>
              <a:gd name="connsiteX5" fmla="*/ 286 w 57442"/>
              <a:gd name="connsiteY5" fmla="*/ 22229 h 100421"/>
              <a:gd name="connsiteX6" fmla="*/ 16161 w 57442"/>
              <a:gd name="connsiteY6" fmla="*/ 4 h 100421"/>
              <a:gd name="connsiteX7" fmla="*/ 57436 w 57442"/>
              <a:gd name="connsiteY7" fmla="*/ 47629 h 100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442" h="100421">
                <a:moveTo>
                  <a:pt x="57436" y="47629"/>
                </a:moveTo>
                <a:cubicBezTo>
                  <a:pt x="57965" y="48687"/>
                  <a:pt x="26744" y="4"/>
                  <a:pt x="19336" y="6354"/>
                </a:cubicBezTo>
                <a:cubicBezTo>
                  <a:pt x="11928" y="12704"/>
                  <a:pt x="7165" y="70383"/>
                  <a:pt x="12986" y="85729"/>
                </a:cubicBezTo>
                <a:cubicBezTo>
                  <a:pt x="18807" y="101075"/>
                  <a:pt x="54790" y="97371"/>
                  <a:pt x="54261" y="98429"/>
                </a:cubicBezTo>
                <a:cubicBezTo>
                  <a:pt x="53732" y="99487"/>
                  <a:pt x="18807" y="104779"/>
                  <a:pt x="9811" y="92079"/>
                </a:cubicBezTo>
                <a:cubicBezTo>
                  <a:pt x="815" y="79379"/>
                  <a:pt x="-772" y="37575"/>
                  <a:pt x="286" y="22229"/>
                </a:cubicBezTo>
                <a:cubicBezTo>
                  <a:pt x="1344" y="6883"/>
                  <a:pt x="9282" y="533"/>
                  <a:pt x="16161" y="4"/>
                </a:cubicBezTo>
                <a:cubicBezTo>
                  <a:pt x="23040" y="-525"/>
                  <a:pt x="56907" y="46571"/>
                  <a:pt x="57436" y="47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 456">
            <a:extLst>
              <a:ext uri="{FF2B5EF4-FFF2-40B4-BE49-F238E27FC236}">
                <a16:creationId xmlns:a16="http://schemas.microsoft.com/office/drawing/2014/main" id="{26BA458A-1259-A632-5C76-76BA0087BA5A}"/>
              </a:ext>
            </a:extLst>
          </p:cNvPr>
          <p:cNvSpPr/>
          <p:nvPr/>
        </p:nvSpPr>
        <p:spPr>
          <a:xfrm>
            <a:off x="6286000" y="8210482"/>
            <a:ext cx="49701" cy="168460"/>
          </a:xfrm>
          <a:custGeom>
            <a:avLst/>
            <a:gdLst>
              <a:gd name="connsiteX0" fmla="*/ 500 w 49701"/>
              <a:gd name="connsiteY0" fmla="*/ 68 h 168460"/>
              <a:gd name="connsiteX1" fmla="*/ 13200 w 49701"/>
              <a:gd name="connsiteY1" fmla="*/ 104843 h 168460"/>
              <a:gd name="connsiteX2" fmla="*/ 22725 w 49701"/>
              <a:gd name="connsiteY2" fmla="*/ 88968 h 168460"/>
              <a:gd name="connsiteX3" fmla="*/ 48125 w 49701"/>
              <a:gd name="connsiteY3" fmla="*/ 117543 h 168460"/>
              <a:gd name="connsiteX4" fmla="*/ 41775 w 49701"/>
              <a:gd name="connsiteY4" fmla="*/ 168343 h 168460"/>
              <a:gd name="connsiteX5" fmla="*/ 48125 w 49701"/>
              <a:gd name="connsiteY5" fmla="*/ 130243 h 168460"/>
              <a:gd name="connsiteX6" fmla="*/ 6850 w 49701"/>
              <a:gd name="connsiteY6" fmla="*/ 88968 h 168460"/>
              <a:gd name="connsiteX7" fmla="*/ 500 w 49701"/>
              <a:gd name="connsiteY7" fmla="*/ 68 h 16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01" h="168460">
                <a:moveTo>
                  <a:pt x="500" y="68"/>
                </a:moveTo>
                <a:cubicBezTo>
                  <a:pt x="1558" y="2714"/>
                  <a:pt x="13200" y="104843"/>
                  <a:pt x="13200" y="104843"/>
                </a:cubicBezTo>
                <a:cubicBezTo>
                  <a:pt x="16904" y="119660"/>
                  <a:pt x="16904" y="86851"/>
                  <a:pt x="22725" y="88968"/>
                </a:cubicBezTo>
                <a:cubicBezTo>
                  <a:pt x="28546" y="91085"/>
                  <a:pt x="44950" y="104314"/>
                  <a:pt x="48125" y="117543"/>
                </a:cubicBezTo>
                <a:cubicBezTo>
                  <a:pt x="51300" y="130772"/>
                  <a:pt x="41775" y="166226"/>
                  <a:pt x="41775" y="168343"/>
                </a:cubicBezTo>
                <a:cubicBezTo>
                  <a:pt x="41775" y="170460"/>
                  <a:pt x="53946" y="143472"/>
                  <a:pt x="48125" y="130243"/>
                </a:cubicBezTo>
                <a:cubicBezTo>
                  <a:pt x="42304" y="117014"/>
                  <a:pt x="14258" y="105372"/>
                  <a:pt x="6850" y="88968"/>
                </a:cubicBezTo>
                <a:cubicBezTo>
                  <a:pt x="-558" y="72564"/>
                  <a:pt x="-558" y="-2578"/>
                  <a:pt x="500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フリーフォーム 457">
            <a:extLst>
              <a:ext uri="{FF2B5EF4-FFF2-40B4-BE49-F238E27FC236}">
                <a16:creationId xmlns:a16="http://schemas.microsoft.com/office/drawing/2014/main" id="{D9C74D0E-182D-A993-18DA-9E426C2EA33D}"/>
              </a:ext>
            </a:extLst>
          </p:cNvPr>
          <p:cNvSpPr/>
          <p:nvPr/>
        </p:nvSpPr>
        <p:spPr>
          <a:xfrm>
            <a:off x="5876077" y="8351986"/>
            <a:ext cx="218414" cy="107090"/>
          </a:xfrm>
          <a:custGeom>
            <a:avLst/>
            <a:gdLst>
              <a:gd name="connsiteX0" fmla="*/ 848 w 218414"/>
              <a:gd name="connsiteY0" fmla="*/ 106214 h 107090"/>
              <a:gd name="connsiteX1" fmla="*/ 213573 w 218414"/>
              <a:gd name="connsiteY1" fmla="*/ 1439 h 107090"/>
              <a:gd name="connsiteX2" fmla="*/ 140548 w 218414"/>
              <a:gd name="connsiteY2" fmla="*/ 49064 h 107090"/>
              <a:gd name="connsiteX3" fmla="*/ 848 w 218414"/>
              <a:gd name="connsiteY3" fmla="*/ 106214 h 10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414" h="107090">
                <a:moveTo>
                  <a:pt x="848" y="106214"/>
                </a:moveTo>
                <a:cubicBezTo>
                  <a:pt x="13019" y="98277"/>
                  <a:pt x="190290" y="10964"/>
                  <a:pt x="213573" y="1439"/>
                </a:cubicBezTo>
                <a:cubicBezTo>
                  <a:pt x="236856" y="-8086"/>
                  <a:pt x="170181" y="32131"/>
                  <a:pt x="140548" y="49064"/>
                </a:cubicBezTo>
                <a:cubicBezTo>
                  <a:pt x="110915" y="65997"/>
                  <a:pt x="-11323" y="114151"/>
                  <a:pt x="848" y="106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フリーフォーム 458">
            <a:extLst>
              <a:ext uri="{FF2B5EF4-FFF2-40B4-BE49-F238E27FC236}">
                <a16:creationId xmlns:a16="http://schemas.microsoft.com/office/drawing/2014/main" id="{B1F3136B-2F80-8C4A-64DE-D335909DAF8B}"/>
              </a:ext>
            </a:extLst>
          </p:cNvPr>
          <p:cNvSpPr/>
          <p:nvPr/>
        </p:nvSpPr>
        <p:spPr>
          <a:xfrm>
            <a:off x="6153150" y="8331179"/>
            <a:ext cx="162112" cy="142909"/>
          </a:xfrm>
          <a:custGeom>
            <a:avLst/>
            <a:gdLst>
              <a:gd name="connsiteX0" fmla="*/ 142875 w 162112"/>
              <a:gd name="connsiteY0" fmla="*/ 21 h 142909"/>
              <a:gd name="connsiteX1" fmla="*/ 152400 w 162112"/>
              <a:gd name="connsiteY1" fmla="*/ 60346 h 142909"/>
              <a:gd name="connsiteX2" fmla="*/ 0 w 162112"/>
              <a:gd name="connsiteY2" fmla="*/ 142896 h 142909"/>
              <a:gd name="connsiteX3" fmla="*/ 152400 w 162112"/>
              <a:gd name="connsiteY3" fmla="*/ 53996 h 142909"/>
              <a:gd name="connsiteX4" fmla="*/ 142875 w 162112"/>
              <a:gd name="connsiteY4" fmla="*/ 21 h 14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112" h="142909">
                <a:moveTo>
                  <a:pt x="142875" y="21"/>
                </a:moveTo>
                <a:cubicBezTo>
                  <a:pt x="142875" y="1079"/>
                  <a:pt x="176212" y="36534"/>
                  <a:pt x="152400" y="60346"/>
                </a:cubicBezTo>
                <a:cubicBezTo>
                  <a:pt x="128588" y="84158"/>
                  <a:pt x="0" y="143954"/>
                  <a:pt x="0" y="142896"/>
                </a:cubicBezTo>
                <a:cubicBezTo>
                  <a:pt x="0" y="141838"/>
                  <a:pt x="152400" y="53996"/>
                  <a:pt x="152400" y="53996"/>
                </a:cubicBezTo>
                <a:cubicBezTo>
                  <a:pt x="178858" y="37063"/>
                  <a:pt x="142875" y="-1037"/>
                  <a:pt x="142875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フリーフォーム 459">
            <a:extLst>
              <a:ext uri="{FF2B5EF4-FFF2-40B4-BE49-F238E27FC236}">
                <a16:creationId xmlns:a16="http://schemas.microsoft.com/office/drawing/2014/main" id="{667BFA0B-29BC-0043-72A2-341967ECF247}"/>
              </a:ext>
            </a:extLst>
          </p:cNvPr>
          <p:cNvSpPr/>
          <p:nvPr/>
        </p:nvSpPr>
        <p:spPr>
          <a:xfrm>
            <a:off x="6093059" y="8321467"/>
            <a:ext cx="50571" cy="116341"/>
          </a:xfrm>
          <a:custGeom>
            <a:avLst/>
            <a:gdLst>
              <a:gd name="connsiteX0" fmla="*/ 6116 w 50571"/>
              <a:gd name="connsiteY0" fmla="*/ 208 h 116341"/>
              <a:gd name="connsiteX1" fmla="*/ 6116 w 50571"/>
              <a:gd name="connsiteY1" fmla="*/ 76408 h 116341"/>
              <a:gd name="connsiteX2" fmla="*/ 50566 w 50571"/>
              <a:gd name="connsiteY2" fmla="*/ 114508 h 116341"/>
              <a:gd name="connsiteX3" fmla="*/ 2941 w 50571"/>
              <a:gd name="connsiteY3" fmla="*/ 101808 h 116341"/>
              <a:gd name="connsiteX4" fmla="*/ 6116 w 50571"/>
              <a:gd name="connsiteY4" fmla="*/ 208 h 11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71" h="116341">
                <a:moveTo>
                  <a:pt x="6116" y="208"/>
                </a:moveTo>
                <a:cubicBezTo>
                  <a:pt x="6645" y="-4025"/>
                  <a:pt x="-1292" y="57358"/>
                  <a:pt x="6116" y="76408"/>
                </a:cubicBezTo>
                <a:cubicBezTo>
                  <a:pt x="13524" y="95458"/>
                  <a:pt x="51095" y="110275"/>
                  <a:pt x="50566" y="114508"/>
                </a:cubicBezTo>
                <a:cubicBezTo>
                  <a:pt x="50037" y="118741"/>
                  <a:pt x="10878" y="116095"/>
                  <a:pt x="2941" y="101808"/>
                </a:cubicBezTo>
                <a:cubicBezTo>
                  <a:pt x="-4996" y="87521"/>
                  <a:pt x="5587" y="4441"/>
                  <a:pt x="6116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 460">
            <a:extLst>
              <a:ext uri="{FF2B5EF4-FFF2-40B4-BE49-F238E27FC236}">
                <a16:creationId xmlns:a16="http://schemas.microsoft.com/office/drawing/2014/main" id="{776E5BC3-78FE-10CA-2D75-ADDB5F36D6FA}"/>
              </a:ext>
            </a:extLst>
          </p:cNvPr>
          <p:cNvSpPr/>
          <p:nvPr/>
        </p:nvSpPr>
        <p:spPr>
          <a:xfrm>
            <a:off x="6438724" y="8261341"/>
            <a:ext cx="248135" cy="313165"/>
          </a:xfrm>
          <a:custGeom>
            <a:avLst/>
            <a:gdLst>
              <a:gd name="connsiteX0" fmla="*/ 176 w 248135"/>
              <a:gd name="connsiteY0" fmla="*/ 9 h 313165"/>
              <a:gd name="connsiteX1" fmla="*/ 165276 w 248135"/>
              <a:gd name="connsiteY1" fmla="*/ 98434 h 313165"/>
              <a:gd name="connsiteX2" fmla="*/ 139876 w 248135"/>
              <a:gd name="connsiteY2" fmla="*/ 95259 h 313165"/>
              <a:gd name="connsiteX3" fmla="*/ 193851 w 248135"/>
              <a:gd name="connsiteY3" fmla="*/ 219084 h 313165"/>
              <a:gd name="connsiteX4" fmla="*/ 247826 w 248135"/>
              <a:gd name="connsiteY4" fmla="*/ 311159 h 313165"/>
              <a:gd name="connsiteX5" fmla="*/ 168451 w 248135"/>
              <a:gd name="connsiteY5" fmla="*/ 130184 h 313165"/>
              <a:gd name="connsiteX6" fmla="*/ 133526 w 248135"/>
              <a:gd name="connsiteY6" fmla="*/ 104784 h 313165"/>
              <a:gd name="connsiteX7" fmla="*/ 176 w 248135"/>
              <a:gd name="connsiteY7" fmla="*/ 9 h 31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135" h="313165">
                <a:moveTo>
                  <a:pt x="176" y="9"/>
                </a:moveTo>
                <a:cubicBezTo>
                  <a:pt x="5467" y="-1049"/>
                  <a:pt x="141993" y="82559"/>
                  <a:pt x="165276" y="98434"/>
                </a:cubicBezTo>
                <a:cubicBezTo>
                  <a:pt x="188559" y="114309"/>
                  <a:pt x="135114" y="75151"/>
                  <a:pt x="139876" y="95259"/>
                </a:cubicBezTo>
                <a:cubicBezTo>
                  <a:pt x="144638" y="115367"/>
                  <a:pt x="175859" y="183101"/>
                  <a:pt x="193851" y="219084"/>
                </a:cubicBezTo>
                <a:cubicBezTo>
                  <a:pt x="211843" y="255067"/>
                  <a:pt x="252059" y="325976"/>
                  <a:pt x="247826" y="311159"/>
                </a:cubicBezTo>
                <a:cubicBezTo>
                  <a:pt x="243593" y="296342"/>
                  <a:pt x="187501" y="164580"/>
                  <a:pt x="168451" y="130184"/>
                </a:cubicBezTo>
                <a:cubicBezTo>
                  <a:pt x="149401" y="95788"/>
                  <a:pt x="156809" y="123834"/>
                  <a:pt x="133526" y="104784"/>
                </a:cubicBezTo>
                <a:cubicBezTo>
                  <a:pt x="110243" y="85734"/>
                  <a:pt x="-5115" y="1067"/>
                  <a:pt x="176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 461">
            <a:extLst>
              <a:ext uri="{FF2B5EF4-FFF2-40B4-BE49-F238E27FC236}">
                <a16:creationId xmlns:a16="http://schemas.microsoft.com/office/drawing/2014/main" id="{380D55F9-F206-82A6-A29F-255DDD6FE55C}"/>
              </a:ext>
            </a:extLst>
          </p:cNvPr>
          <p:cNvSpPr/>
          <p:nvPr/>
        </p:nvSpPr>
        <p:spPr>
          <a:xfrm>
            <a:off x="6610324" y="8242277"/>
            <a:ext cx="105796" cy="409601"/>
          </a:xfrm>
          <a:custGeom>
            <a:avLst/>
            <a:gdLst>
              <a:gd name="connsiteX0" fmla="*/ 26 w 105796"/>
              <a:gd name="connsiteY0" fmla="*/ 23 h 409601"/>
              <a:gd name="connsiteX1" fmla="*/ 95276 w 105796"/>
              <a:gd name="connsiteY1" fmla="*/ 101623 h 409601"/>
              <a:gd name="connsiteX2" fmla="*/ 88926 w 105796"/>
              <a:gd name="connsiteY2" fmla="*/ 139723 h 409601"/>
              <a:gd name="connsiteX3" fmla="*/ 101626 w 105796"/>
              <a:gd name="connsiteY3" fmla="*/ 409598 h 409601"/>
              <a:gd name="connsiteX4" fmla="*/ 104801 w 105796"/>
              <a:gd name="connsiteY4" fmla="*/ 146073 h 409601"/>
              <a:gd name="connsiteX5" fmla="*/ 85751 w 105796"/>
              <a:gd name="connsiteY5" fmla="*/ 111148 h 409601"/>
              <a:gd name="connsiteX6" fmla="*/ 26 w 105796"/>
              <a:gd name="connsiteY6" fmla="*/ 23 h 4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796" h="409601">
                <a:moveTo>
                  <a:pt x="26" y="23"/>
                </a:moveTo>
                <a:cubicBezTo>
                  <a:pt x="1613" y="-1564"/>
                  <a:pt x="80459" y="78340"/>
                  <a:pt x="95276" y="101623"/>
                </a:cubicBezTo>
                <a:cubicBezTo>
                  <a:pt x="110093" y="124906"/>
                  <a:pt x="87868" y="88394"/>
                  <a:pt x="88926" y="139723"/>
                </a:cubicBezTo>
                <a:cubicBezTo>
                  <a:pt x="89984" y="191052"/>
                  <a:pt x="98980" y="408540"/>
                  <a:pt x="101626" y="409598"/>
                </a:cubicBezTo>
                <a:cubicBezTo>
                  <a:pt x="104272" y="410656"/>
                  <a:pt x="107447" y="195815"/>
                  <a:pt x="104801" y="146073"/>
                </a:cubicBezTo>
                <a:cubicBezTo>
                  <a:pt x="102155" y="96331"/>
                  <a:pt x="102684" y="132315"/>
                  <a:pt x="85751" y="111148"/>
                </a:cubicBezTo>
                <a:cubicBezTo>
                  <a:pt x="68818" y="89981"/>
                  <a:pt x="-1561" y="1610"/>
                  <a:pt x="26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フリーフォーム 462">
            <a:extLst>
              <a:ext uri="{FF2B5EF4-FFF2-40B4-BE49-F238E27FC236}">
                <a16:creationId xmlns:a16="http://schemas.microsoft.com/office/drawing/2014/main" id="{296A574F-C335-02CB-C14B-8638BCE28C03}"/>
              </a:ext>
            </a:extLst>
          </p:cNvPr>
          <p:cNvSpPr/>
          <p:nvPr/>
        </p:nvSpPr>
        <p:spPr>
          <a:xfrm>
            <a:off x="6755030" y="8581830"/>
            <a:ext cx="292176" cy="345119"/>
          </a:xfrm>
          <a:custGeom>
            <a:avLst/>
            <a:gdLst>
              <a:gd name="connsiteX0" fmla="*/ 1370 w 292176"/>
              <a:gd name="connsiteY0" fmla="*/ 195 h 345119"/>
              <a:gd name="connsiteX1" fmla="*/ 55345 w 292176"/>
              <a:gd name="connsiteY1" fmla="*/ 92270 h 345119"/>
              <a:gd name="connsiteX2" fmla="*/ 156945 w 292176"/>
              <a:gd name="connsiteY2" fmla="*/ 184345 h 345119"/>
              <a:gd name="connsiteX3" fmla="*/ 290295 w 292176"/>
              <a:gd name="connsiteY3" fmla="*/ 343095 h 345119"/>
              <a:gd name="connsiteX4" fmla="*/ 226795 w 292176"/>
              <a:gd name="connsiteY4" fmla="*/ 266895 h 345119"/>
              <a:gd name="connsiteX5" fmla="*/ 109320 w 292176"/>
              <a:gd name="connsiteY5" fmla="*/ 162120 h 345119"/>
              <a:gd name="connsiteX6" fmla="*/ 23595 w 292176"/>
              <a:gd name="connsiteY6" fmla="*/ 117670 h 345119"/>
              <a:gd name="connsiteX7" fmla="*/ 1370 w 292176"/>
              <a:gd name="connsiteY7" fmla="*/ 195 h 34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176" h="345119">
                <a:moveTo>
                  <a:pt x="1370" y="195"/>
                </a:moveTo>
                <a:cubicBezTo>
                  <a:pt x="6662" y="-4038"/>
                  <a:pt x="29416" y="61578"/>
                  <a:pt x="55345" y="92270"/>
                </a:cubicBezTo>
                <a:cubicBezTo>
                  <a:pt x="81274" y="122962"/>
                  <a:pt x="117787" y="142541"/>
                  <a:pt x="156945" y="184345"/>
                </a:cubicBezTo>
                <a:cubicBezTo>
                  <a:pt x="196103" y="226149"/>
                  <a:pt x="278653" y="329337"/>
                  <a:pt x="290295" y="343095"/>
                </a:cubicBezTo>
                <a:cubicBezTo>
                  <a:pt x="301937" y="356853"/>
                  <a:pt x="256957" y="297057"/>
                  <a:pt x="226795" y="266895"/>
                </a:cubicBezTo>
                <a:cubicBezTo>
                  <a:pt x="196633" y="236733"/>
                  <a:pt x="143187" y="186991"/>
                  <a:pt x="109320" y="162120"/>
                </a:cubicBezTo>
                <a:cubicBezTo>
                  <a:pt x="75453" y="137249"/>
                  <a:pt x="40528" y="139895"/>
                  <a:pt x="23595" y="117670"/>
                </a:cubicBezTo>
                <a:cubicBezTo>
                  <a:pt x="6662" y="95445"/>
                  <a:pt x="-3922" y="4428"/>
                  <a:pt x="1370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 463">
            <a:extLst>
              <a:ext uri="{FF2B5EF4-FFF2-40B4-BE49-F238E27FC236}">
                <a16:creationId xmlns:a16="http://schemas.microsoft.com/office/drawing/2014/main" id="{944028F3-2CB7-4AE9-4DF5-B47A158B27C7}"/>
              </a:ext>
            </a:extLst>
          </p:cNvPr>
          <p:cNvSpPr/>
          <p:nvPr/>
        </p:nvSpPr>
        <p:spPr>
          <a:xfrm>
            <a:off x="6444725" y="8279552"/>
            <a:ext cx="273995" cy="452066"/>
          </a:xfrm>
          <a:custGeom>
            <a:avLst/>
            <a:gdLst>
              <a:gd name="connsiteX0" fmla="*/ 525 w 273995"/>
              <a:gd name="connsiteY0" fmla="*/ 848 h 452066"/>
              <a:gd name="connsiteX1" fmla="*/ 86250 w 273995"/>
              <a:gd name="connsiteY1" fmla="*/ 92923 h 452066"/>
              <a:gd name="connsiteX2" fmla="*/ 181500 w 273995"/>
              <a:gd name="connsiteY2" fmla="*/ 264373 h 452066"/>
              <a:gd name="connsiteX3" fmla="*/ 273575 w 273995"/>
              <a:gd name="connsiteY3" fmla="*/ 451698 h 452066"/>
              <a:gd name="connsiteX4" fmla="*/ 213250 w 273995"/>
              <a:gd name="connsiteY4" fmla="*/ 308823 h 452066"/>
              <a:gd name="connsiteX5" fmla="*/ 156100 w 273995"/>
              <a:gd name="connsiteY5" fmla="*/ 188173 h 452066"/>
              <a:gd name="connsiteX6" fmla="*/ 127525 w 273995"/>
              <a:gd name="connsiteY6" fmla="*/ 143723 h 452066"/>
              <a:gd name="connsiteX7" fmla="*/ 525 w 273995"/>
              <a:gd name="connsiteY7" fmla="*/ 848 h 45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995" h="452066">
                <a:moveTo>
                  <a:pt x="525" y="848"/>
                </a:moveTo>
                <a:cubicBezTo>
                  <a:pt x="-6354" y="-7619"/>
                  <a:pt x="56088" y="49002"/>
                  <a:pt x="86250" y="92923"/>
                </a:cubicBezTo>
                <a:cubicBezTo>
                  <a:pt x="116412" y="136844"/>
                  <a:pt x="150279" y="204577"/>
                  <a:pt x="181500" y="264373"/>
                </a:cubicBezTo>
                <a:cubicBezTo>
                  <a:pt x="212721" y="324169"/>
                  <a:pt x="268283" y="444290"/>
                  <a:pt x="273575" y="451698"/>
                </a:cubicBezTo>
                <a:cubicBezTo>
                  <a:pt x="278867" y="459106"/>
                  <a:pt x="232829" y="352744"/>
                  <a:pt x="213250" y="308823"/>
                </a:cubicBezTo>
                <a:cubicBezTo>
                  <a:pt x="193671" y="264902"/>
                  <a:pt x="170388" y="215690"/>
                  <a:pt x="156100" y="188173"/>
                </a:cubicBezTo>
                <a:cubicBezTo>
                  <a:pt x="141813" y="160656"/>
                  <a:pt x="148163" y="172827"/>
                  <a:pt x="127525" y="143723"/>
                </a:cubicBezTo>
                <a:cubicBezTo>
                  <a:pt x="106888" y="114619"/>
                  <a:pt x="7404" y="9315"/>
                  <a:pt x="525" y="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 464">
            <a:extLst>
              <a:ext uri="{FF2B5EF4-FFF2-40B4-BE49-F238E27FC236}">
                <a16:creationId xmlns:a16="http://schemas.microsoft.com/office/drawing/2014/main" id="{40E2B9BA-CC0E-E86B-D90E-29EB9DCE5803}"/>
              </a:ext>
            </a:extLst>
          </p:cNvPr>
          <p:cNvSpPr/>
          <p:nvPr/>
        </p:nvSpPr>
        <p:spPr>
          <a:xfrm>
            <a:off x="7148931" y="8985387"/>
            <a:ext cx="123654" cy="466620"/>
          </a:xfrm>
          <a:custGeom>
            <a:avLst/>
            <a:gdLst>
              <a:gd name="connsiteX0" fmla="*/ 1169 w 123654"/>
              <a:gd name="connsiteY0" fmla="*/ 3038 h 466620"/>
              <a:gd name="connsiteX1" fmla="*/ 58319 w 123654"/>
              <a:gd name="connsiteY1" fmla="*/ 107813 h 466620"/>
              <a:gd name="connsiteX2" fmla="*/ 93244 w 123654"/>
              <a:gd name="connsiteY2" fmla="*/ 215763 h 466620"/>
              <a:gd name="connsiteX3" fmla="*/ 115469 w 123654"/>
              <a:gd name="connsiteY3" fmla="*/ 466588 h 466620"/>
              <a:gd name="connsiteX4" fmla="*/ 115469 w 123654"/>
              <a:gd name="connsiteY4" fmla="*/ 231638 h 466620"/>
              <a:gd name="connsiteX5" fmla="*/ 1169 w 123654"/>
              <a:gd name="connsiteY5" fmla="*/ 3038 h 46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654" h="466620">
                <a:moveTo>
                  <a:pt x="1169" y="3038"/>
                </a:moveTo>
                <a:cubicBezTo>
                  <a:pt x="-8356" y="-17599"/>
                  <a:pt x="42973" y="72359"/>
                  <a:pt x="58319" y="107813"/>
                </a:cubicBezTo>
                <a:cubicBezTo>
                  <a:pt x="73665" y="143267"/>
                  <a:pt x="83719" y="155967"/>
                  <a:pt x="93244" y="215763"/>
                </a:cubicBezTo>
                <a:cubicBezTo>
                  <a:pt x="102769" y="275559"/>
                  <a:pt x="111765" y="463942"/>
                  <a:pt x="115469" y="466588"/>
                </a:cubicBezTo>
                <a:cubicBezTo>
                  <a:pt x="119173" y="469234"/>
                  <a:pt x="131873" y="307309"/>
                  <a:pt x="115469" y="231638"/>
                </a:cubicBezTo>
                <a:cubicBezTo>
                  <a:pt x="99065" y="155967"/>
                  <a:pt x="10694" y="23675"/>
                  <a:pt x="1169" y="3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フリーフォーム 465">
            <a:extLst>
              <a:ext uri="{FF2B5EF4-FFF2-40B4-BE49-F238E27FC236}">
                <a16:creationId xmlns:a16="http://schemas.microsoft.com/office/drawing/2014/main" id="{F2DE63FA-B1AA-76E3-F4F5-E3230D40CD78}"/>
              </a:ext>
            </a:extLst>
          </p:cNvPr>
          <p:cNvSpPr/>
          <p:nvPr/>
        </p:nvSpPr>
        <p:spPr>
          <a:xfrm>
            <a:off x="7048402" y="8915395"/>
            <a:ext cx="165254" cy="526271"/>
          </a:xfrm>
          <a:custGeom>
            <a:avLst/>
            <a:gdLst>
              <a:gd name="connsiteX0" fmla="*/ 98 w 165254"/>
              <a:gd name="connsiteY0" fmla="*/ 5 h 526271"/>
              <a:gd name="connsiteX1" fmla="*/ 123923 w 165254"/>
              <a:gd name="connsiteY1" fmla="*/ 212730 h 526271"/>
              <a:gd name="connsiteX2" fmla="*/ 155673 w 165254"/>
              <a:gd name="connsiteY2" fmla="*/ 368305 h 526271"/>
              <a:gd name="connsiteX3" fmla="*/ 165198 w 165254"/>
              <a:gd name="connsiteY3" fmla="*/ 523880 h 526271"/>
              <a:gd name="connsiteX4" fmla="*/ 152498 w 165254"/>
              <a:gd name="connsiteY4" fmla="*/ 241305 h 526271"/>
              <a:gd name="connsiteX5" fmla="*/ 146148 w 165254"/>
              <a:gd name="connsiteY5" fmla="*/ 219080 h 526271"/>
              <a:gd name="connsiteX6" fmla="*/ 98 w 165254"/>
              <a:gd name="connsiteY6" fmla="*/ 5 h 52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254" h="526271">
                <a:moveTo>
                  <a:pt x="98" y="5"/>
                </a:moveTo>
                <a:cubicBezTo>
                  <a:pt x="-3606" y="-1053"/>
                  <a:pt x="97994" y="151347"/>
                  <a:pt x="123923" y="212730"/>
                </a:cubicBezTo>
                <a:cubicBezTo>
                  <a:pt x="149852" y="274113"/>
                  <a:pt x="148794" y="316447"/>
                  <a:pt x="155673" y="368305"/>
                </a:cubicBezTo>
                <a:cubicBezTo>
                  <a:pt x="162552" y="420163"/>
                  <a:pt x="165727" y="545047"/>
                  <a:pt x="165198" y="523880"/>
                </a:cubicBezTo>
                <a:cubicBezTo>
                  <a:pt x="164669" y="502713"/>
                  <a:pt x="152498" y="241305"/>
                  <a:pt x="152498" y="241305"/>
                </a:cubicBezTo>
                <a:cubicBezTo>
                  <a:pt x="149323" y="190505"/>
                  <a:pt x="169961" y="258238"/>
                  <a:pt x="146148" y="219080"/>
                </a:cubicBezTo>
                <a:cubicBezTo>
                  <a:pt x="122336" y="179922"/>
                  <a:pt x="3802" y="1063"/>
                  <a:pt x="98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フリーフォーム 466">
            <a:extLst>
              <a:ext uri="{FF2B5EF4-FFF2-40B4-BE49-F238E27FC236}">
                <a16:creationId xmlns:a16="http://schemas.microsoft.com/office/drawing/2014/main" id="{3832654E-5E69-A959-DAC8-403F0170482C}"/>
              </a:ext>
            </a:extLst>
          </p:cNvPr>
          <p:cNvSpPr/>
          <p:nvPr/>
        </p:nvSpPr>
        <p:spPr>
          <a:xfrm>
            <a:off x="7105646" y="9048029"/>
            <a:ext cx="79925" cy="475873"/>
          </a:xfrm>
          <a:custGeom>
            <a:avLst/>
            <a:gdLst>
              <a:gd name="connsiteX0" fmla="*/ 4 w 79925"/>
              <a:gd name="connsiteY0" fmla="*/ 721 h 475873"/>
              <a:gd name="connsiteX1" fmla="*/ 60329 w 79925"/>
              <a:gd name="connsiteY1" fmla="*/ 140421 h 475873"/>
              <a:gd name="connsiteX2" fmla="*/ 66679 w 79925"/>
              <a:gd name="connsiteY2" fmla="*/ 359496 h 475873"/>
              <a:gd name="connsiteX3" fmla="*/ 79379 w 79925"/>
              <a:gd name="connsiteY3" fmla="*/ 470621 h 475873"/>
              <a:gd name="connsiteX4" fmla="*/ 76204 w 79925"/>
              <a:gd name="connsiteY4" fmla="*/ 197571 h 475873"/>
              <a:gd name="connsiteX5" fmla="*/ 63504 w 79925"/>
              <a:gd name="connsiteY5" fmla="*/ 89621 h 475873"/>
              <a:gd name="connsiteX6" fmla="*/ 4 w 79925"/>
              <a:gd name="connsiteY6" fmla="*/ 721 h 47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925" h="475873">
                <a:moveTo>
                  <a:pt x="4" y="721"/>
                </a:moveTo>
                <a:cubicBezTo>
                  <a:pt x="-525" y="9188"/>
                  <a:pt x="49217" y="80625"/>
                  <a:pt x="60329" y="140421"/>
                </a:cubicBezTo>
                <a:cubicBezTo>
                  <a:pt x="71442" y="200217"/>
                  <a:pt x="63504" y="304463"/>
                  <a:pt x="66679" y="359496"/>
                </a:cubicBezTo>
                <a:cubicBezTo>
                  <a:pt x="69854" y="414529"/>
                  <a:pt x="77792" y="497608"/>
                  <a:pt x="79379" y="470621"/>
                </a:cubicBezTo>
                <a:cubicBezTo>
                  <a:pt x="80966" y="443634"/>
                  <a:pt x="78850" y="261071"/>
                  <a:pt x="76204" y="197571"/>
                </a:cubicBezTo>
                <a:cubicBezTo>
                  <a:pt x="73558" y="134071"/>
                  <a:pt x="70912" y="118725"/>
                  <a:pt x="63504" y="89621"/>
                </a:cubicBezTo>
                <a:cubicBezTo>
                  <a:pt x="56096" y="60517"/>
                  <a:pt x="533" y="-7746"/>
                  <a:pt x="4" y="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 467">
            <a:extLst>
              <a:ext uri="{FF2B5EF4-FFF2-40B4-BE49-F238E27FC236}">
                <a16:creationId xmlns:a16="http://schemas.microsoft.com/office/drawing/2014/main" id="{D4463550-EE23-CFB5-47E7-02D1C5AFF69B}"/>
              </a:ext>
            </a:extLst>
          </p:cNvPr>
          <p:cNvSpPr/>
          <p:nvPr/>
        </p:nvSpPr>
        <p:spPr>
          <a:xfrm>
            <a:off x="7058008" y="8972464"/>
            <a:ext cx="94430" cy="280235"/>
          </a:xfrm>
          <a:custGeom>
            <a:avLst/>
            <a:gdLst>
              <a:gd name="connsiteX0" fmla="*/ 28592 w 94430"/>
              <a:gd name="connsiteY0" fmla="*/ 86 h 280235"/>
              <a:gd name="connsiteX1" fmla="*/ 17 w 94430"/>
              <a:gd name="connsiteY1" fmla="*/ 79461 h 280235"/>
              <a:gd name="connsiteX2" fmla="*/ 25417 w 94430"/>
              <a:gd name="connsiteY2" fmla="*/ 139786 h 280235"/>
              <a:gd name="connsiteX3" fmla="*/ 85742 w 94430"/>
              <a:gd name="connsiteY3" fmla="*/ 247736 h 280235"/>
              <a:gd name="connsiteX4" fmla="*/ 92092 w 94430"/>
              <a:gd name="connsiteY4" fmla="*/ 276311 h 280235"/>
              <a:gd name="connsiteX5" fmla="*/ 66692 w 94430"/>
              <a:gd name="connsiteY5" fmla="*/ 174711 h 280235"/>
              <a:gd name="connsiteX6" fmla="*/ 19067 w 94430"/>
              <a:gd name="connsiteY6" fmla="*/ 95336 h 280235"/>
              <a:gd name="connsiteX7" fmla="*/ 28592 w 94430"/>
              <a:gd name="connsiteY7" fmla="*/ 86 h 2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430" h="280235">
                <a:moveTo>
                  <a:pt x="28592" y="86"/>
                </a:moveTo>
                <a:cubicBezTo>
                  <a:pt x="25417" y="-2560"/>
                  <a:pt x="546" y="56178"/>
                  <a:pt x="17" y="79461"/>
                </a:cubicBezTo>
                <a:cubicBezTo>
                  <a:pt x="-512" y="102744"/>
                  <a:pt x="11129" y="111740"/>
                  <a:pt x="25417" y="139786"/>
                </a:cubicBezTo>
                <a:cubicBezTo>
                  <a:pt x="39705" y="167832"/>
                  <a:pt x="74630" y="224982"/>
                  <a:pt x="85742" y="247736"/>
                </a:cubicBezTo>
                <a:cubicBezTo>
                  <a:pt x="96854" y="270490"/>
                  <a:pt x="95267" y="288482"/>
                  <a:pt x="92092" y="276311"/>
                </a:cubicBezTo>
                <a:cubicBezTo>
                  <a:pt x="88917" y="264140"/>
                  <a:pt x="78863" y="204873"/>
                  <a:pt x="66692" y="174711"/>
                </a:cubicBezTo>
                <a:cubicBezTo>
                  <a:pt x="54521" y="144549"/>
                  <a:pt x="25417" y="119678"/>
                  <a:pt x="19067" y="95336"/>
                </a:cubicBezTo>
                <a:cubicBezTo>
                  <a:pt x="12717" y="70994"/>
                  <a:pt x="31767" y="2732"/>
                  <a:pt x="28592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フリーフォーム 468">
            <a:extLst>
              <a:ext uri="{FF2B5EF4-FFF2-40B4-BE49-F238E27FC236}">
                <a16:creationId xmlns:a16="http://schemas.microsoft.com/office/drawing/2014/main" id="{857127B5-51E8-4C3F-964D-CA3E8414AC66}"/>
              </a:ext>
            </a:extLst>
          </p:cNvPr>
          <p:cNvSpPr/>
          <p:nvPr/>
        </p:nvSpPr>
        <p:spPr>
          <a:xfrm>
            <a:off x="7018847" y="9235861"/>
            <a:ext cx="131308" cy="279620"/>
          </a:xfrm>
          <a:custGeom>
            <a:avLst/>
            <a:gdLst>
              <a:gd name="connsiteX0" fmla="*/ 131253 w 131308"/>
              <a:gd name="connsiteY0" fmla="*/ 214 h 279620"/>
              <a:gd name="connsiteX1" fmla="*/ 93153 w 131308"/>
              <a:gd name="connsiteY1" fmla="*/ 51014 h 279620"/>
              <a:gd name="connsiteX2" fmla="*/ 89978 w 131308"/>
              <a:gd name="connsiteY2" fmla="*/ 127214 h 279620"/>
              <a:gd name="connsiteX3" fmla="*/ 93153 w 131308"/>
              <a:gd name="connsiteY3" fmla="*/ 193889 h 279620"/>
              <a:gd name="connsiteX4" fmla="*/ 16953 w 131308"/>
              <a:gd name="connsiteY4" fmla="*/ 231989 h 279620"/>
              <a:gd name="connsiteX5" fmla="*/ 1078 w 131308"/>
              <a:gd name="connsiteY5" fmla="*/ 279614 h 279620"/>
              <a:gd name="connsiteX6" fmla="*/ 10603 w 131308"/>
              <a:gd name="connsiteY6" fmla="*/ 228814 h 279620"/>
              <a:gd name="connsiteX7" fmla="*/ 83628 w 131308"/>
              <a:gd name="connsiteY7" fmla="*/ 190714 h 279620"/>
              <a:gd name="connsiteX8" fmla="*/ 86803 w 131308"/>
              <a:gd name="connsiteY8" fmla="*/ 146264 h 279620"/>
              <a:gd name="connsiteX9" fmla="*/ 83628 w 131308"/>
              <a:gd name="connsiteY9" fmla="*/ 70064 h 279620"/>
              <a:gd name="connsiteX10" fmla="*/ 131253 w 131308"/>
              <a:gd name="connsiteY10" fmla="*/ 214 h 27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308" h="279620">
                <a:moveTo>
                  <a:pt x="131253" y="214"/>
                </a:moveTo>
                <a:cubicBezTo>
                  <a:pt x="132840" y="-2961"/>
                  <a:pt x="100032" y="29848"/>
                  <a:pt x="93153" y="51014"/>
                </a:cubicBezTo>
                <a:cubicBezTo>
                  <a:pt x="86274" y="72180"/>
                  <a:pt x="89978" y="103402"/>
                  <a:pt x="89978" y="127214"/>
                </a:cubicBezTo>
                <a:cubicBezTo>
                  <a:pt x="89978" y="151026"/>
                  <a:pt x="105324" y="176427"/>
                  <a:pt x="93153" y="193889"/>
                </a:cubicBezTo>
                <a:cubicBezTo>
                  <a:pt x="80982" y="211351"/>
                  <a:pt x="32299" y="217702"/>
                  <a:pt x="16953" y="231989"/>
                </a:cubicBezTo>
                <a:cubicBezTo>
                  <a:pt x="1607" y="246277"/>
                  <a:pt x="2136" y="280143"/>
                  <a:pt x="1078" y="279614"/>
                </a:cubicBezTo>
                <a:cubicBezTo>
                  <a:pt x="20" y="279085"/>
                  <a:pt x="-3155" y="243631"/>
                  <a:pt x="10603" y="228814"/>
                </a:cubicBezTo>
                <a:cubicBezTo>
                  <a:pt x="24361" y="213997"/>
                  <a:pt x="70928" y="204472"/>
                  <a:pt x="83628" y="190714"/>
                </a:cubicBezTo>
                <a:cubicBezTo>
                  <a:pt x="96328" y="176956"/>
                  <a:pt x="86803" y="166372"/>
                  <a:pt x="86803" y="146264"/>
                </a:cubicBezTo>
                <a:cubicBezTo>
                  <a:pt x="86803" y="126156"/>
                  <a:pt x="77278" y="91231"/>
                  <a:pt x="83628" y="70064"/>
                </a:cubicBezTo>
                <a:cubicBezTo>
                  <a:pt x="89978" y="48897"/>
                  <a:pt x="129666" y="3389"/>
                  <a:pt x="131253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フリーフォーム 469">
            <a:extLst>
              <a:ext uri="{FF2B5EF4-FFF2-40B4-BE49-F238E27FC236}">
                <a16:creationId xmlns:a16="http://schemas.microsoft.com/office/drawing/2014/main" id="{2AEF9894-E1A7-DE84-022D-167D81944502}"/>
              </a:ext>
            </a:extLst>
          </p:cNvPr>
          <p:cNvSpPr/>
          <p:nvPr/>
        </p:nvSpPr>
        <p:spPr>
          <a:xfrm>
            <a:off x="6953247" y="8969344"/>
            <a:ext cx="101635" cy="82244"/>
          </a:xfrm>
          <a:custGeom>
            <a:avLst/>
            <a:gdLst>
              <a:gd name="connsiteX0" fmla="*/ 101603 w 101635"/>
              <a:gd name="connsiteY0" fmla="*/ 31 h 82244"/>
              <a:gd name="connsiteX1" fmla="*/ 79378 w 101635"/>
              <a:gd name="connsiteY1" fmla="*/ 76231 h 82244"/>
              <a:gd name="connsiteX2" fmla="*/ 3 w 101635"/>
              <a:gd name="connsiteY2" fmla="*/ 76231 h 82244"/>
              <a:gd name="connsiteX3" fmla="*/ 76203 w 101635"/>
              <a:gd name="connsiteY3" fmla="*/ 66706 h 82244"/>
              <a:gd name="connsiteX4" fmla="*/ 101603 w 101635"/>
              <a:gd name="connsiteY4" fmla="*/ 31 h 8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35" h="82244">
                <a:moveTo>
                  <a:pt x="101603" y="31"/>
                </a:moveTo>
                <a:cubicBezTo>
                  <a:pt x="102132" y="1618"/>
                  <a:pt x="96311" y="63531"/>
                  <a:pt x="79378" y="76231"/>
                </a:cubicBezTo>
                <a:cubicBezTo>
                  <a:pt x="62445" y="88931"/>
                  <a:pt x="532" y="77818"/>
                  <a:pt x="3" y="76231"/>
                </a:cubicBezTo>
                <a:cubicBezTo>
                  <a:pt x="-526" y="74644"/>
                  <a:pt x="58211" y="75702"/>
                  <a:pt x="76203" y="66706"/>
                </a:cubicBezTo>
                <a:cubicBezTo>
                  <a:pt x="94195" y="57710"/>
                  <a:pt x="101074" y="-1556"/>
                  <a:pt x="101603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フリーフォーム 470">
            <a:extLst>
              <a:ext uri="{FF2B5EF4-FFF2-40B4-BE49-F238E27FC236}">
                <a16:creationId xmlns:a16="http://schemas.microsoft.com/office/drawing/2014/main" id="{778B2719-62D8-A23C-1CAD-19DE53BB105C}"/>
              </a:ext>
            </a:extLst>
          </p:cNvPr>
          <p:cNvSpPr/>
          <p:nvPr/>
        </p:nvSpPr>
        <p:spPr>
          <a:xfrm>
            <a:off x="6994143" y="9140814"/>
            <a:ext cx="124010" cy="19268"/>
          </a:xfrm>
          <a:custGeom>
            <a:avLst/>
            <a:gdLst>
              <a:gd name="connsiteX0" fmla="*/ 382 w 124010"/>
              <a:gd name="connsiteY0" fmla="*/ 19061 h 19268"/>
              <a:gd name="connsiteX1" fmla="*/ 121032 w 124010"/>
              <a:gd name="connsiteY1" fmla="*/ 9536 h 19268"/>
              <a:gd name="connsiteX2" fmla="*/ 82932 w 124010"/>
              <a:gd name="connsiteY2" fmla="*/ 11 h 19268"/>
              <a:gd name="connsiteX3" fmla="*/ 382 w 124010"/>
              <a:gd name="connsiteY3" fmla="*/ 19061 h 1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010" h="19268">
                <a:moveTo>
                  <a:pt x="382" y="19061"/>
                </a:moveTo>
                <a:cubicBezTo>
                  <a:pt x="6732" y="20649"/>
                  <a:pt x="107274" y="12711"/>
                  <a:pt x="121032" y="9536"/>
                </a:cubicBezTo>
                <a:cubicBezTo>
                  <a:pt x="134790" y="6361"/>
                  <a:pt x="97220" y="540"/>
                  <a:pt x="82932" y="11"/>
                </a:cubicBezTo>
                <a:cubicBezTo>
                  <a:pt x="68645" y="-518"/>
                  <a:pt x="-5968" y="17473"/>
                  <a:pt x="382" y="19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フリーフォーム 471">
            <a:extLst>
              <a:ext uri="{FF2B5EF4-FFF2-40B4-BE49-F238E27FC236}">
                <a16:creationId xmlns:a16="http://schemas.microsoft.com/office/drawing/2014/main" id="{29D45B77-CC1B-1FAA-3FAF-2C75945F7506}"/>
              </a:ext>
            </a:extLst>
          </p:cNvPr>
          <p:cNvSpPr/>
          <p:nvPr/>
        </p:nvSpPr>
        <p:spPr>
          <a:xfrm>
            <a:off x="6908169" y="9022538"/>
            <a:ext cx="102342" cy="213602"/>
          </a:xfrm>
          <a:custGeom>
            <a:avLst/>
            <a:gdLst>
              <a:gd name="connsiteX0" fmla="*/ 631 w 102342"/>
              <a:gd name="connsiteY0" fmla="*/ 812 h 213602"/>
              <a:gd name="connsiteX1" fmla="*/ 57781 w 102342"/>
              <a:gd name="connsiteY1" fmla="*/ 80187 h 213602"/>
              <a:gd name="connsiteX2" fmla="*/ 76831 w 102342"/>
              <a:gd name="connsiteY2" fmla="*/ 121462 h 213602"/>
              <a:gd name="connsiteX3" fmla="*/ 89531 w 102342"/>
              <a:gd name="connsiteY3" fmla="*/ 213537 h 213602"/>
              <a:gd name="connsiteX4" fmla="*/ 99056 w 102342"/>
              <a:gd name="connsiteY4" fmla="*/ 134162 h 213602"/>
              <a:gd name="connsiteX5" fmla="*/ 631 w 102342"/>
              <a:gd name="connsiteY5" fmla="*/ 812 h 21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42" h="213602">
                <a:moveTo>
                  <a:pt x="631" y="812"/>
                </a:moveTo>
                <a:cubicBezTo>
                  <a:pt x="-6248" y="-8184"/>
                  <a:pt x="45081" y="60079"/>
                  <a:pt x="57781" y="80187"/>
                </a:cubicBezTo>
                <a:cubicBezTo>
                  <a:pt x="70481" y="100295"/>
                  <a:pt x="71539" y="99237"/>
                  <a:pt x="76831" y="121462"/>
                </a:cubicBezTo>
                <a:cubicBezTo>
                  <a:pt x="82123" y="143687"/>
                  <a:pt x="85827" y="211420"/>
                  <a:pt x="89531" y="213537"/>
                </a:cubicBezTo>
                <a:cubicBezTo>
                  <a:pt x="93235" y="215654"/>
                  <a:pt x="109110" y="165912"/>
                  <a:pt x="99056" y="134162"/>
                </a:cubicBezTo>
                <a:cubicBezTo>
                  <a:pt x="89002" y="102412"/>
                  <a:pt x="7510" y="9808"/>
                  <a:pt x="631" y="8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フリーフォーム 472">
            <a:extLst>
              <a:ext uri="{FF2B5EF4-FFF2-40B4-BE49-F238E27FC236}">
                <a16:creationId xmlns:a16="http://schemas.microsoft.com/office/drawing/2014/main" id="{E37EE060-01BD-F0E2-2D2A-5370524EABB1}"/>
              </a:ext>
            </a:extLst>
          </p:cNvPr>
          <p:cNvSpPr/>
          <p:nvPr/>
        </p:nvSpPr>
        <p:spPr>
          <a:xfrm>
            <a:off x="6899201" y="9048747"/>
            <a:ext cx="92387" cy="206434"/>
          </a:xfrm>
          <a:custGeom>
            <a:avLst/>
            <a:gdLst>
              <a:gd name="connsiteX0" fmla="*/ 74 w 92387"/>
              <a:gd name="connsiteY0" fmla="*/ 3 h 206434"/>
              <a:gd name="connsiteX1" fmla="*/ 50874 w 92387"/>
              <a:gd name="connsiteY1" fmla="*/ 88903 h 206434"/>
              <a:gd name="connsiteX2" fmla="*/ 54049 w 92387"/>
              <a:gd name="connsiteY2" fmla="*/ 146053 h 206434"/>
              <a:gd name="connsiteX3" fmla="*/ 92149 w 92387"/>
              <a:gd name="connsiteY3" fmla="*/ 206378 h 206434"/>
              <a:gd name="connsiteX4" fmla="*/ 69924 w 92387"/>
              <a:gd name="connsiteY4" fmla="*/ 155578 h 206434"/>
              <a:gd name="connsiteX5" fmla="*/ 63574 w 92387"/>
              <a:gd name="connsiteY5" fmla="*/ 85728 h 206434"/>
              <a:gd name="connsiteX6" fmla="*/ 74 w 92387"/>
              <a:gd name="connsiteY6" fmla="*/ 3 h 20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87" h="206434">
                <a:moveTo>
                  <a:pt x="74" y="3"/>
                </a:moveTo>
                <a:cubicBezTo>
                  <a:pt x="-2043" y="532"/>
                  <a:pt x="41878" y="64561"/>
                  <a:pt x="50874" y="88903"/>
                </a:cubicBezTo>
                <a:cubicBezTo>
                  <a:pt x="59870" y="113245"/>
                  <a:pt x="47170" y="126474"/>
                  <a:pt x="54049" y="146053"/>
                </a:cubicBezTo>
                <a:cubicBezTo>
                  <a:pt x="60928" y="165632"/>
                  <a:pt x="89503" y="204791"/>
                  <a:pt x="92149" y="206378"/>
                </a:cubicBezTo>
                <a:cubicBezTo>
                  <a:pt x="94795" y="207966"/>
                  <a:pt x="74686" y="175686"/>
                  <a:pt x="69924" y="155578"/>
                </a:cubicBezTo>
                <a:cubicBezTo>
                  <a:pt x="65162" y="135470"/>
                  <a:pt x="72041" y="108482"/>
                  <a:pt x="63574" y="85728"/>
                </a:cubicBezTo>
                <a:cubicBezTo>
                  <a:pt x="55107" y="62974"/>
                  <a:pt x="2191" y="-526"/>
                  <a:pt x="7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フリーフォーム 473">
            <a:extLst>
              <a:ext uri="{FF2B5EF4-FFF2-40B4-BE49-F238E27FC236}">
                <a16:creationId xmlns:a16="http://schemas.microsoft.com/office/drawing/2014/main" id="{3B333F5C-B854-16FF-ED4D-CE0F2F1EBF4D}"/>
              </a:ext>
            </a:extLst>
          </p:cNvPr>
          <p:cNvSpPr/>
          <p:nvPr/>
        </p:nvSpPr>
        <p:spPr>
          <a:xfrm>
            <a:off x="6657884" y="9236035"/>
            <a:ext cx="346523" cy="19193"/>
          </a:xfrm>
          <a:custGeom>
            <a:avLst/>
            <a:gdLst>
              <a:gd name="connsiteX0" fmla="*/ 3266 w 346523"/>
              <a:gd name="connsiteY0" fmla="*/ 19090 h 19193"/>
              <a:gd name="connsiteX1" fmla="*/ 171541 w 346523"/>
              <a:gd name="connsiteY1" fmla="*/ 12740 h 19193"/>
              <a:gd name="connsiteX2" fmla="*/ 346166 w 346523"/>
              <a:gd name="connsiteY2" fmla="*/ 9565 h 19193"/>
              <a:gd name="connsiteX3" fmla="*/ 212816 w 346523"/>
              <a:gd name="connsiteY3" fmla="*/ 40 h 19193"/>
              <a:gd name="connsiteX4" fmla="*/ 69941 w 346523"/>
              <a:gd name="connsiteY4" fmla="*/ 6390 h 19193"/>
              <a:gd name="connsiteX5" fmla="*/ 3266 w 346523"/>
              <a:gd name="connsiteY5" fmla="*/ 19090 h 1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523" h="19193">
                <a:moveTo>
                  <a:pt x="3266" y="19090"/>
                </a:moveTo>
                <a:cubicBezTo>
                  <a:pt x="20199" y="20148"/>
                  <a:pt x="171541" y="12740"/>
                  <a:pt x="171541" y="12740"/>
                </a:cubicBezTo>
                <a:cubicBezTo>
                  <a:pt x="228691" y="11152"/>
                  <a:pt x="339287" y="11682"/>
                  <a:pt x="346166" y="9565"/>
                </a:cubicBezTo>
                <a:cubicBezTo>
                  <a:pt x="353045" y="7448"/>
                  <a:pt x="258853" y="569"/>
                  <a:pt x="212816" y="40"/>
                </a:cubicBezTo>
                <a:cubicBezTo>
                  <a:pt x="166779" y="-489"/>
                  <a:pt x="100633" y="4273"/>
                  <a:pt x="69941" y="6390"/>
                </a:cubicBezTo>
                <a:cubicBezTo>
                  <a:pt x="39249" y="8507"/>
                  <a:pt x="-13667" y="18032"/>
                  <a:pt x="3266" y="19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5" name="フリーフォーム 474">
            <a:extLst>
              <a:ext uri="{FF2B5EF4-FFF2-40B4-BE49-F238E27FC236}">
                <a16:creationId xmlns:a16="http://schemas.microsoft.com/office/drawing/2014/main" id="{39F0CEF2-95C3-E4CA-3847-A57528C6D8BE}"/>
              </a:ext>
            </a:extLst>
          </p:cNvPr>
          <p:cNvSpPr/>
          <p:nvPr/>
        </p:nvSpPr>
        <p:spPr>
          <a:xfrm>
            <a:off x="6572250" y="9004300"/>
            <a:ext cx="344879" cy="19381"/>
          </a:xfrm>
          <a:custGeom>
            <a:avLst/>
            <a:gdLst>
              <a:gd name="connsiteX0" fmla="*/ 0 w 344879"/>
              <a:gd name="connsiteY0" fmla="*/ 0 h 19381"/>
              <a:gd name="connsiteX1" fmla="*/ 130175 w 344879"/>
              <a:gd name="connsiteY1" fmla="*/ 3175 h 19381"/>
              <a:gd name="connsiteX2" fmla="*/ 104775 w 344879"/>
              <a:gd name="connsiteY2" fmla="*/ 15875 h 19381"/>
              <a:gd name="connsiteX3" fmla="*/ 342900 w 344879"/>
              <a:gd name="connsiteY3" fmla="*/ 19050 h 19381"/>
              <a:gd name="connsiteX4" fmla="*/ 212725 w 344879"/>
              <a:gd name="connsiteY4" fmla="*/ 9525 h 19381"/>
              <a:gd name="connsiteX5" fmla="*/ 111125 w 344879"/>
              <a:gd name="connsiteY5" fmla="*/ 12700 h 19381"/>
              <a:gd name="connsiteX6" fmla="*/ 0 w 344879"/>
              <a:gd name="connsiteY6" fmla="*/ 0 h 1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879" h="19381">
                <a:moveTo>
                  <a:pt x="0" y="0"/>
                </a:moveTo>
                <a:cubicBezTo>
                  <a:pt x="56356" y="264"/>
                  <a:pt x="112712" y="529"/>
                  <a:pt x="130175" y="3175"/>
                </a:cubicBezTo>
                <a:cubicBezTo>
                  <a:pt x="147638" y="5821"/>
                  <a:pt x="69321" y="13229"/>
                  <a:pt x="104775" y="15875"/>
                </a:cubicBezTo>
                <a:cubicBezTo>
                  <a:pt x="140229" y="18521"/>
                  <a:pt x="324909" y="20108"/>
                  <a:pt x="342900" y="19050"/>
                </a:cubicBezTo>
                <a:cubicBezTo>
                  <a:pt x="360891" y="17992"/>
                  <a:pt x="251354" y="10583"/>
                  <a:pt x="212725" y="9525"/>
                </a:cubicBezTo>
                <a:lnTo>
                  <a:pt x="111125" y="127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フリーフォーム 475">
            <a:extLst>
              <a:ext uri="{FF2B5EF4-FFF2-40B4-BE49-F238E27FC236}">
                <a16:creationId xmlns:a16="http://schemas.microsoft.com/office/drawing/2014/main" id="{9C50D5F9-4A97-F31C-3BF7-80E009428953}"/>
              </a:ext>
            </a:extLst>
          </p:cNvPr>
          <p:cNvSpPr/>
          <p:nvPr/>
        </p:nvSpPr>
        <p:spPr>
          <a:xfrm>
            <a:off x="6565734" y="9035862"/>
            <a:ext cx="351059" cy="30766"/>
          </a:xfrm>
          <a:custGeom>
            <a:avLst/>
            <a:gdLst>
              <a:gd name="connsiteX0" fmla="*/ 166 w 351059"/>
              <a:gd name="connsiteY0" fmla="*/ 188 h 30766"/>
              <a:gd name="connsiteX1" fmla="*/ 158916 w 351059"/>
              <a:gd name="connsiteY1" fmla="*/ 16063 h 30766"/>
              <a:gd name="connsiteX2" fmla="*/ 349416 w 351059"/>
              <a:gd name="connsiteY2" fmla="*/ 9713 h 30766"/>
              <a:gd name="connsiteX3" fmla="*/ 244641 w 351059"/>
              <a:gd name="connsiteY3" fmla="*/ 28763 h 30766"/>
              <a:gd name="connsiteX4" fmla="*/ 130341 w 351059"/>
              <a:gd name="connsiteY4" fmla="*/ 28763 h 30766"/>
              <a:gd name="connsiteX5" fmla="*/ 166 w 351059"/>
              <a:gd name="connsiteY5" fmla="*/ 188 h 3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059" h="30766">
                <a:moveTo>
                  <a:pt x="166" y="188"/>
                </a:moveTo>
                <a:cubicBezTo>
                  <a:pt x="4928" y="-1929"/>
                  <a:pt x="100708" y="14475"/>
                  <a:pt x="158916" y="16063"/>
                </a:cubicBezTo>
                <a:cubicBezTo>
                  <a:pt x="217124" y="17651"/>
                  <a:pt x="335129" y="7596"/>
                  <a:pt x="349416" y="9713"/>
                </a:cubicBezTo>
                <a:cubicBezTo>
                  <a:pt x="363704" y="11830"/>
                  <a:pt x="281153" y="25588"/>
                  <a:pt x="244641" y="28763"/>
                </a:cubicBezTo>
                <a:cubicBezTo>
                  <a:pt x="208129" y="31938"/>
                  <a:pt x="166853" y="30880"/>
                  <a:pt x="130341" y="28763"/>
                </a:cubicBezTo>
                <a:cubicBezTo>
                  <a:pt x="93829" y="26646"/>
                  <a:pt x="-4596" y="2305"/>
                  <a:pt x="166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フリーフォーム 476">
            <a:extLst>
              <a:ext uri="{FF2B5EF4-FFF2-40B4-BE49-F238E27FC236}">
                <a16:creationId xmlns:a16="http://schemas.microsoft.com/office/drawing/2014/main" id="{7BFDA398-E608-093C-3BC0-EAC49A88AE88}"/>
              </a:ext>
            </a:extLst>
          </p:cNvPr>
          <p:cNvSpPr/>
          <p:nvPr/>
        </p:nvSpPr>
        <p:spPr>
          <a:xfrm>
            <a:off x="6568251" y="9010133"/>
            <a:ext cx="115285" cy="245034"/>
          </a:xfrm>
          <a:custGeom>
            <a:avLst/>
            <a:gdLst>
              <a:gd name="connsiteX0" fmla="*/ 824 w 115285"/>
              <a:gd name="connsiteY0" fmla="*/ 517 h 245034"/>
              <a:gd name="connsiteX1" fmla="*/ 54799 w 115285"/>
              <a:gd name="connsiteY1" fmla="*/ 162442 h 245034"/>
              <a:gd name="connsiteX2" fmla="*/ 115124 w 115285"/>
              <a:gd name="connsiteY2" fmla="*/ 244992 h 245034"/>
              <a:gd name="connsiteX3" fmla="*/ 35749 w 115285"/>
              <a:gd name="connsiteY3" fmla="*/ 152917 h 245034"/>
              <a:gd name="connsiteX4" fmla="*/ 23049 w 115285"/>
              <a:gd name="connsiteY4" fmla="*/ 111642 h 245034"/>
              <a:gd name="connsiteX5" fmla="*/ 824 w 115285"/>
              <a:gd name="connsiteY5" fmla="*/ 517 h 24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85" h="245034">
                <a:moveTo>
                  <a:pt x="824" y="517"/>
                </a:moveTo>
                <a:cubicBezTo>
                  <a:pt x="6116" y="8984"/>
                  <a:pt x="35749" y="121696"/>
                  <a:pt x="54799" y="162442"/>
                </a:cubicBezTo>
                <a:cubicBezTo>
                  <a:pt x="73849" y="203188"/>
                  <a:pt x="118299" y="246579"/>
                  <a:pt x="115124" y="244992"/>
                </a:cubicBezTo>
                <a:cubicBezTo>
                  <a:pt x="111949" y="243405"/>
                  <a:pt x="51095" y="175142"/>
                  <a:pt x="35749" y="152917"/>
                </a:cubicBezTo>
                <a:cubicBezTo>
                  <a:pt x="20403" y="130692"/>
                  <a:pt x="28870" y="133338"/>
                  <a:pt x="23049" y="111642"/>
                </a:cubicBezTo>
                <a:cubicBezTo>
                  <a:pt x="17228" y="89946"/>
                  <a:pt x="-4468" y="-7950"/>
                  <a:pt x="824" y="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フリーフォーム 477">
            <a:extLst>
              <a:ext uri="{FF2B5EF4-FFF2-40B4-BE49-F238E27FC236}">
                <a16:creationId xmlns:a16="http://schemas.microsoft.com/office/drawing/2014/main" id="{26AAB025-D6CE-4E37-5EAB-FEA935AD9E5B}"/>
              </a:ext>
            </a:extLst>
          </p:cNvPr>
          <p:cNvSpPr/>
          <p:nvPr/>
        </p:nvSpPr>
        <p:spPr>
          <a:xfrm>
            <a:off x="6860880" y="9260918"/>
            <a:ext cx="60270" cy="591132"/>
          </a:xfrm>
          <a:custGeom>
            <a:avLst/>
            <a:gdLst>
              <a:gd name="connsiteX0" fmla="*/ 295 w 60270"/>
              <a:gd name="connsiteY0" fmla="*/ 557 h 591132"/>
              <a:gd name="connsiteX1" fmla="*/ 35220 w 60270"/>
              <a:gd name="connsiteY1" fmla="*/ 133907 h 591132"/>
              <a:gd name="connsiteX2" fmla="*/ 38395 w 60270"/>
              <a:gd name="connsiteY2" fmla="*/ 311707 h 591132"/>
              <a:gd name="connsiteX3" fmla="*/ 35220 w 60270"/>
              <a:gd name="connsiteY3" fmla="*/ 591107 h 591132"/>
              <a:gd name="connsiteX4" fmla="*/ 54270 w 60270"/>
              <a:gd name="connsiteY4" fmla="*/ 295832 h 591132"/>
              <a:gd name="connsiteX5" fmla="*/ 57445 w 60270"/>
              <a:gd name="connsiteY5" fmla="*/ 184707 h 591132"/>
              <a:gd name="connsiteX6" fmla="*/ 295 w 60270"/>
              <a:gd name="connsiteY6" fmla="*/ 557 h 59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70" h="591132">
                <a:moveTo>
                  <a:pt x="295" y="557"/>
                </a:moveTo>
                <a:cubicBezTo>
                  <a:pt x="-3409" y="-7910"/>
                  <a:pt x="28870" y="82049"/>
                  <a:pt x="35220" y="133907"/>
                </a:cubicBezTo>
                <a:cubicBezTo>
                  <a:pt x="41570" y="185765"/>
                  <a:pt x="38395" y="235507"/>
                  <a:pt x="38395" y="311707"/>
                </a:cubicBezTo>
                <a:cubicBezTo>
                  <a:pt x="38395" y="387907"/>
                  <a:pt x="32574" y="593753"/>
                  <a:pt x="35220" y="591107"/>
                </a:cubicBezTo>
                <a:cubicBezTo>
                  <a:pt x="37866" y="588461"/>
                  <a:pt x="50566" y="363565"/>
                  <a:pt x="54270" y="295832"/>
                </a:cubicBezTo>
                <a:cubicBezTo>
                  <a:pt x="57974" y="228099"/>
                  <a:pt x="63795" y="230745"/>
                  <a:pt x="57445" y="184707"/>
                </a:cubicBezTo>
                <a:cubicBezTo>
                  <a:pt x="51095" y="138669"/>
                  <a:pt x="3999" y="9024"/>
                  <a:pt x="295" y="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9" name="フリーフォーム 478">
            <a:extLst>
              <a:ext uri="{FF2B5EF4-FFF2-40B4-BE49-F238E27FC236}">
                <a16:creationId xmlns:a16="http://schemas.microsoft.com/office/drawing/2014/main" id="{932E0129-464A-AEB7-CFA4-BFD103F770D8}"/>
              </a:ext>
            </a:extLst>
          </p:cNvPr>
          <p:cNvSpPr/>
          <p:nvPr/>
        </p:nvSpPr>
        <p:spPr>
          <a:xfrm>
            <a:off x="6835537" y="9241981"/>
            <a:ext cx="40535" cy="689447"/>
          </a:xfrm>
          <a:custGeom>
            <a:avLst/>
            <a:gdLst>
              <a:gd name="connsiteX0" fmla="*/ 238 w 40535"/>
              <a:gd name="connsiteY0" fmla="*/ 444 h 689447"/>
              <a:gd name="connsiteX1" fmla="*/ 38338 w 40535"/>
              <a:gd name="connsiteY1" fmla="*/ 190944 h 689447"/>
              <a:gd name="connsiteX2" fmla="*/ 35163 w 40535"/>
              <a:gd name="connsiteY2" fmla="*/ 340169 h 689447"/>
              <a:gd name="connsiteX3" fmla="*/ 28813 w 40535"/>
              <a:gd name="connsiteY3" fmla="*/ 486219 h 689447"/>
              <a:gd name="connsiteX4" fmla="*/ 22463 w 40535"/>
              <a:gd name="connsiteY4" fmla="*/ 689419 h 689447"/>
              <a:gd name="connsiteX5" fmla="*/ 19288 w 40535"/>
              <a:gd name="connsiteY5" fmla="*/ 498919 h 689447"/>
              <a:gd name="connsiteX6" fmla="*/ 31988 w 40535"/>
              <a:gd name="connsiteY6" fmla="*/ 232219 h 689447"/>
              <a:gd name="connsiteX7" fmla="*/ 22463 w 40535"/>
              <a:gd name="connsiteY7" fmla="*/ 140144 h 689447"/>
              <a:gd name="connsiteX8" fmla="*/ 238 w 40535"/>
              <a:gd name="connsiteY8" fmla="*/ 444 h 68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35" h="689447">
                <a:moveTo>
                  <a:pt x="238" y="444"/>
                </a:moveTo>
                <a:cubicBezTo>
                  <a:pt x="2884" y="8911"/>
                  <a:pt x="32517" y="134323"/>
                  <a:pt x="38338" y="190944"/>
                </a:cubicBezTo>
                <a:cubicBezTo>
                  <a:pt x="44159" y="247565"/>
                  <a:pt x="36750" y="290957"/>
                  <a:pt x="35163" y="340169"/>
                </a:cubicBezTo>
                <a:cubicBezTo>
                  <a:pt x="33576" y="389381"/>
                  <a:pt x="30930" y="428011"/>
                  <a:pt x="28813" y="486219"/>
                </a:cubicBezTo>
                <a:cubicBezTo>
                  <a:pt x="26696" y="544427"/>
                  <a:pt x="24051" y="687302"/>
                  <a:pt x="22463" y="689419"/>
                </a:cubicBezTo>
                <a:cubicBezTo>
                  <a:pt x="20875" y="691536"/>
                  <a:pt x="17701" y="575119"/>
                  <a:pt x="19288" y="498919"/>
                </a:cubicBezTo>
                <a:cubicBezTo>
                  <a:pt x="20875" y="422719"/>
                  <a:pt x="31459" y="292015"/>
                  <a:pt x="31988" y="232219"/>
                </a:cubicBezTo>
                <a:cubicBezTo>
                  <a:pt x="32517" y="172423"/>
                  <a:pt x="27225" y="173481"/>
                  <a:pt x="22463" y="140144"/>
                </a:cubicBezTo>
                <a:cubicBezTo>
                  <a:pt x="17701" y="106807"/>
                  <a:pt x="-2408" y="-8023"/>
                  <a:pt x="238" y="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0" name="フリーフォーム 479">
            <a:extLst>
              <a:ext uri="{FF2B5EF4-FFF2-40B4-BE49-F238E27FC236}">
                <a16:creationId xmlns:a16="http://schemas.microsoft.com/office/drawing/2014/main" id="{6BC00650-5270-C8D4-29B4-5D98EF301FFF}"/>
              </a:ext>
            </a:extLst>
          </p:cNvPr>
          <p:cNvSpPr/>
          <p:nvPr/>
        </p:nvSpPr>
        <p:spPr>
          <a:xfrm>
            <a:off x="7074631" y="9442399"/>
            <a:ext cx="174692" cy="896221"/>
          </a:xfrm>
          <a:custGeom>
            <a:avLst/>
            <a:gdLst>
              <a:gd name="connsiteX0" fmla="*/ 170719 w 174692"/>
              <a:gd name="connsiteY0" fmla="*/ 51 h 896221"/>
              <a:gd name="connsiteX1" fmla="*/ 145319 w 174692"/>
              <a:gd name="connsiteY1" fmla="*/ 244526 h 896221"/>
              <a:gd name="connsiteX2" fmla="*/ 2444 w 174692"/>
              <a:gd name="connsiteY2" fmla="*/ 879526 h 896221"/>
              <a:gd name="connsiteX3" fmla="*/ 62769 w 174692"/>
              <a:gd name="connsiteY3" fmla="*/ 673151 h 896221"/>
              <a:gd name="connsiteX4" fmla="*/ 161194 w 174692"/>
              <a:gd name="connsiteY4" fmla="*/ 260401 h 896221"/>
              <a:gd name="connsiteX5" fmla="*/ 170719 w 174692"/>
              <a:gd name="connsiteY5" fmla="*/ 51 h 89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92" h="896221">
                <a:moveTo>
                  <a:pt x="170719" y="51"/>
                </a:moveTo>
                <a:cubicBezTo>
                  <a:pt x="168073" y="-2595"/>
                  <a:pt x="173365" y="97947"/>
                  <a:pt x="145319" y="244526"/>
                </a:cubicBezTo>
                <a:cubicBezTo>
                  <a:pt x="117273" y="391105"/>
                  <a:pt x="16202" y="808089"/>
                  <a:pt x="2444" y="879526"/>
                </a:cubicBezTo>
                <a:cubicBezTo>
                  <a:pt x="-11314" y="950963"/>
                  <a:pt x="36311" y="776339"/>
                  <a:pt x="62769" y="673151"/>
                </a:cubicBezTo>
                <a:cubicBezTo>
                  <a:pt x="89227" y="569963"/>
                  <a:pt x="140557" y="366234"/>
                  <a:pt x="161194" y="260401"/>
                </a:cubicBezTo>
                <a:cubicBezTo>
                  <a:pt x="181831" y="154568"/>
                  <a:pt x="173365" y="2697"/>
                  <a:pt x="170719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フリーフォーム 480">
            <a:extLst>
              <a:ext uri="{FF2B5EF4-FFF2-40B4-BE49-F238E27FC236}">
                <a16:creationId xmlns:a16="http://schemas.microsoft.com/office/drawing/2014/main" id="{563090B7-8EEB-248C-B546-12F930895FFC}"/>
              </a:ext>
            </a:extLst>
          </p:cNvPr>
          <p:cNvSpPr/>
          <p:nvPr/>
        </p:nvSpPr>
        <p:spPr>
          <a:xfrm>
            <a:off x="7204001" y="9466793"/>
            <a:ext cx="20608" cy="340552"/>
          </a:xfrm>
          <a:custGeom>
            <a:avLst/>
            <a:gdLst>
              <a:gd name="connsiteX0" fmla="*/ 12774 w 20608"/>
              <a:gd name="connsiteY0" fmla="*/ 4232 h 340552"/>
              <a:gd name="connsiteX1" fmla="*/ 74 w 20608"/>
              <a:gd name="connsiteY1" fmla="*/ 337607 h 340552"/>
              <a:gd name="connsiteX2" fmla="*/ 19124 w 20608"/>
              <a:gd name="connsiteY2" fmla="*/ 159807 h 340552"/>
              <a:gd name="connsiteX3" fmla="*/ 12774 w 20608"/>
              <a:gd name="connsiteY3" fmla="*/ 4232 h 34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08" h="340552">
                <a:moveTo>
                  <a:pt x="12774" y="4232"/>
                </a:moveTo>
                <a:cubicBezTo>
                  <a:pt x="9599" y="33865"/>
                  <a:pt x="-984" y="311678"/>
                  <a:pt x="74" y="337607"/>
                </a:cubicBezTo>
                <a:cubicBezTo>
                  <a:pt x="1132" y="363536"/>
                  <a:pt x="14362" y="211136"/>
                  <a:pt x="19124" y="159807"/>
                </a:cubicBezTo>
                <a:cubicBezTo>
                  <a:pt x="23886" y="108478"/>
                  <a:pt x="15949" y="-25401"/>
                  <a:pt x="12774" y="4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2" name="フリーフォーム 481">
            <a:extLst>
              <a:ext uri="{FF2B5EF4-FFF2-40B4-BE49-F238E27FC236}">
                <a16:creationId xmlns:a16="http://schemas.microsoft.com/office/drawing/2014/main" id="{38A3B2EC-E52B-A699-126D-FC434FA471E0}"/>
              </a:ext>
            </a:extLst>
          </p:cNvPr>
          <p:cNvSpPr/>
          <p:nvPr/>
        </p:nvSpPr>
        <p:spPr>
          <a:xfrm>
            <a:off x="7012044" y="9556748"/>
            <a:ext cx="176238" cy="747038"/>
          </a:xfrm>
          <a:custGeom>
            <a:avLst/>
            <a:gdLst>
              <a:gd name="connsiteX0" fmla="*/ 172981 w 176238"/>
              <a:gd name="connsiteY0" fmla="*/ 2 h 747038"/>
              <a:gd name="connsiteX1" fmla="*/ 144406 w 176238"/>
              <a:gd name="connsiteY1" fmla="*/ 215902 h 747038"/>
              <a:gd name="connsiteX2" fmla="*/ 1531 w 176238"/>
              <a:gd name="connsiteY2" fmla="*/ 739777 h 747038"/>
              <a:gd name="connsiteX3" fmla="*/ 74556 w 176238"/>
              <a:gd name="connsiteY3" fmla="*/ 501652 h 747038"/>
              <a:gd name="connsiteX4" fmla="*/ 163456 w 176238"/>
              <a:gd name="connsiteY4" fmla="*/ 219077 h 747038"/>
              <a:gd name="connsiteX5" fmla="*/ 172981 w 176238"/>
              <a:gd name="connsiteY5" fmla="*/ 2 h 74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238" h="747038">
                <a:moveTo>
                  <a:pt x="172981" y="2"/>
                </a:moveTo>
                <a:cubicBezTo>
                  <a:pt x="169806" y="-527"/>
                  <a:pt x="172981" y="92606"/>
                  <a:pt x="144406" y="215902"/>
                </a:cubicBezTo>
                <a:cubicBezTo>
                  <a:pt x="115831" y="339198"/>
                  <a:pt x="13173" y="692152"/>
                  <a:pt x="1531" y="739777"/>
                </a:cubicBezTo>
                <a:cubicBezTo>
                  <a:pt x="-10111" y="787402"/>
                  <a:pt x="47569" y="588435"/>
                  <a:pt x="74556" y="501652"/>
                </a:cubicBezTo>
                <a:cubicBezTo>
                  <a:pt x="101543" y="414869"/>
                  <a:pt x="145464" y="298452"/>
                  <a:pt x="163456" y="219077"/>
                </a:cubicBezTo>
                <a:cubicBezTo>
                  <a:pt x="181448" y="139702"/>
                  <a:pt x="176156" y="531"/>
                  <a:pt x="17298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3" name="フリーフォーム 962">
            <a:extLst>
              <a:ext uri="{FF2B5EF4-FFF2-40B4-BE49-F238E27FC236}">
                <a16:creationId xmlns:a16="http://schemas.microsoft.com/office/drawing/2014/main" id="{DA7C0C51-D192-C8E3-DDD9-097521CDA4D6}"/>
              </a:ext>
            </a:extLst>
          </p:cNvPr>
          <p:cNvSpPr/>
          <p:nvPr/>
        </p:nvSpPr>
        <p:spPr>
          <a:xfrm>
            <a:off x="7004026" y="9483627"/>
            <a:ext cx="130672" cy="740774"/>
          </a:xfrm>
          <a:custGeom>
            <a:avLst/>
            <a:gdLst>
              <a:gd name="connsiteX0" fmla="*/ 104799 w 130672"/>
              <a:gd name="connsiteY0" fmla="*/ 98 h 740774"/>
              <a:gd name="connsiteX1" fmla="*/ 104799 w 130672"/>
              <a:gd name="connsiteY1" fmla="*/ 250923 h 740774"/>
              <a:gd name="connsiteX2" fmla="*/ 24 w 130672"/>
              <a:gd name="connsiteY2" fmla="*/ 739873 h 740774"/>
              <a:gd name="connsiteX3" fmla="*/ 95274 w 130672"/>
              <a:gd name="connsiteY3" fmla="*/ 368398 h 740774"/>
              <a:gd name="connsiteX4" fmla="*/ 130199 w 130672"/>
              <a:gd name="connsiteY4" fmla="*/ 222348 h 740774"/>
              <a:gd name="connsiteX5" fmla="*/ 104799 w 130672"/>
              <a:gd name="connsiteY5" fmla="*/ 98 h 74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672" h="740774">
                <a:moveTo>
                  <a:pt x="104799" y="98"/>
                </a:moveTo>
                <a:cubicBezTo>
                  <a:pt x="100566" y="4860"/>
                  <a:pt x="122261" y="127627"/>
                  <a:pt x="104799" y="250923"/>
                </a:cubicBezTo>
                <a:cubicBezTo>
                  <a:pt x="87337" y="374219"/>
                  <a:pt x="1611" y="720294"/>
                  <a:pt x="24" y="739873"/>
                </a:cubicBezTo>
                <a:cubicBezTo>
                  <a:pt x="-1563" y="759452"/>
                  <a:pt x="73578" y="454652"/>
                  <a:pt x="95274" y="368398"/>
                </a:cubicBezTo>
                <a:cubicBezTo>
                  <a:pt x="116970" y="282144"/>
                  <a:pt x="125966" y="279498"/>
                  <a:pt x="130199" y="222348"/>
                </a:cubicBezTo>
                <a:cubicBezTo>
                  <a:pt x="134432" y="165198"/>
                  <a:pt x="109032" y="-4664"/>
                  <a:pt x="104799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4" name="フリーフォーム 963">
            <a:extLst>
              <a:ext uri="{FF2B5EF4-FFF2-40B4-BE49-F238E27FC236}">
                <a16:creationId xmlns:a16="http://schemas.microsoft.com/office/drawing/2014/main" id="{5714B780-8622-470C-5693-E4F39A9DD2EF}"/>
              </a:ext>
            </a:extLst>
          </p:cNvPr>
          <p:cNvSpPr/>
          <p:nvPr/>
        </p:nvSpPr>
        <p:spPr>
          <a:xfrm>
            <a:off x="6972114" y="9514873"/>
            <a:ext cx="131990" cy="103871"/>
          </a:xfrm>
          <a:custGeom>
            <a:avLst/>
            <a:gdLst>
              <a:gd name="connsiteX0" fmla="*/ 186 w 131990"/>
              <a:gd name="connsiteY0" fmla="*/ 602 h 103871"/>
              <a:gd name="connsiteX1" fmla="*/ 127186 w 131990"/>
              <a:gd name="connsiteY1" fmla="*/ 102202 h 103871"/>
              <a:gd name="connsiteX2" fmla="*/ 98611 w 131990"/>
              <a:gd name="connsiteY2" fmla="*/ 60927 h 103871"/>
              <a:gd name="connsiteX3" fmla="*/ 186 w 131990"/>
              <a:gd name="connsiteY3" fmla="*/ 602 h 10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990" h="103871">
                <a:moveTo>
                  <a:pt x="186" y="602"/>
                </a:moveTo>
                <a:cubicBezTo>
                  <a:pt x="4948" y="7481"/>
                  <a:pt x="110782" y="92148"/>
                  <a:pt x="127186" y="102202"/>
                </a:cubicBezTo>
                <a:cubicBezTo>
                  <a:pt x="143590" y="112256"/>
                  <a:pt x="113957" y="74156"/>
                  <a:pt x="98611" y="60927"/>
                </a:cubicBezTo>
                <a:cubicBezTo>
                  <a:pt x="83265" y="47698"/>
                  <a:pt x="-4576" y="-6277"/>
                  <a:pt x="186" y="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5" name="フリーフォーム 964">
            <a:extLst>
              <a:ext uri="{FF2B5EF4-FFF2-40B4-BE49-F238E27FC236}">
                <a16:creationId xmlns:a16="http://schemas.microsoft.com/office/drawing/2014/main" id="{1AB07735-8D56-E657-7047-0FAA5F36FFA5}"/>
              </a:ext>
            </a:extLst>
          </p:cNvPr>
          <p:cNvSpPr/>
          <p:nvPr/>
        </p:nvSpPr>
        <p:spPr>
          <a:xfrm>
            <a:off x="7004039" y="9611478"/>
            <a:ext cx="23377" cy="352884"/>
          </a:xfrm>
          <a:custGeom>
            <a:avLst/>
            <a:gdLst>
              <a:gd name="connsiteX0" fmla="*/ 11 w 23377"/>
              <a:gd name="connsiteY0" fmla="*/ 8772 h 352884"/>
              <a:gd name="connsiteX1" fmla="*/ 22236 w 23377"/>
              <a:gd name="connsiteY1" fmla="*/ 351672 h 352884"/>
              <a:gd name="connsiteX2" fmla="*/ 19061 w 23377"/>
              <a:gd name="connsiteY2" fmla="*/ 119897 h 352884"/>
              <a:gd name="connsiteX3" fmla="*/ 11 w 23377"/>
              <a:gd name="connsiteY3" fmla="*/ 8772 h 35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77" h="352884">
                <a:moveTo>
                  <a:pt x="11" y="8772"/>
                </a:moveTo>
                <a:cubicBezTo>
                  <a:pt x="540" y="47401"/>
                  <a:pt x="19061" y="333151"/>
                  <a:pt x="22236" y="351672"/>
                </a:cubicBezTo>
                <a:cubicBezTo>
                  <a:pt x="25411" y="370193"/>
                  <a:pt x="21178" y="171226"/>
                  <a:pt x="19061" y="119897"/>
                </a:cubicBezTo>
                <a:cubicBezTo>
                  <a:pt x="16944" y="68568"/>
                  <a:pt x="-518" y="-29857"/>
                  <a:pt x="11" y="8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6" name="フリーフォーム 965">
            <a:extLst>
              <a:ext uri="{FF2B5EF4-FFF2-40B4-BE49-F238E27FC236}">
                <a16:creationId xmlns:a16="http://schemas.microsoft.com/office/drawing/2014/main" id="{5670498B-5481-46D8-EF86-6B9128AF80AE}"/>
              </a:ext>
            </a:extLst>
          </p:cNvPr>
          <p:cNvSpPr/>
          <p:nvPr/>
        </p:nvSpPr>
        <p:spPr>
          <a:xfrm>
            <a:off x="6918218" y="9474000"/>
            <a:ext cx="251087" cy="42442"/>
          </a:xfrm>
          <a:custGeom>
            <a:avLst/>
            <a:gdLst>
              <a:gd name="connsiteX0" fmla="*/ 107 w 251087"/>
              <a:gd name="connsiteY0" fmla="*/ 22425 h 42442"/>
              <a:gd name="connsiteX1" fmla="*/ 149332 w 251087"/>
              <a:gd name="connsiteY1" fmla="*/ 25600 h 42442"/>
              <a:gd name="connsiteX2" fmla="*/ 250932 w 251087"/>
              <a:gd name="connsiteY2" fmla="*/ 200 h 42442"/>
              <a:gd name="connsiteX3" fmla="*/ 127107 w 251087"/>
              <a:gd name="connsiteY3" fmla="*/ 41475 h 42442"/>
              <a:gd name="connsiteX4" fmla="*/ 107 w 251087"/>
              <a:gd name="connsiteY4" fmla="*/ 22425 h 4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087" h="42442">
                <a:moveTo>
                  <a:pt x="107" y="22425"/>
                </a:moveTo>
                <a:cubicBezTo>
                  <a:pt x="3811" y="19779"/>
                  <a:pt x="107528" y="29304"/>
                  <a:pt x="149332" y="25600"/>
                </a:cubicBezTo>
                <a:cubicBezTo>
                  <a:pt x="191136" y="21896"/>
                  <a:pt x="254636" y="-2446"/>
                  <a:pt x="250932" y="200"/>
                </a:cubicBezTo>
                <a:cubicBezTo>
                  <a:pt x="247228" y="2846"/>
                  <a:pt x="164678" y="35654"/>
                  <a:pt x="127107" y="41475"/>
                </a:cubicBezTo>
                <a:cubicBezTo>
                  <a:pt x="89536" y="47296"/>
                  <a:pt x="-3597" y="25071"/>
                  <a:pt x="107" y="22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7" name="フリーフォーム 966">
            <a:extLst>
              <a:ext uri="{FF2B5EF4-FFF2-40B4-BE49-F238E27FC236}">
                <a16:creationId xmlns:a16="http://schemas.microsoft.com/office/drawing/2014/main" id="{4C32FAB0-1A49-CBC8-A1F2-D49BBD999035}"/>
              </a:ext>
            </a:extLst>
          </p:cNvPr>
          <p:cNvSpPr/>
          <p:nvPr/>
        </p:nvSpPr>
        <p:spPr>
          <a:xfrm>
            <a:off x="6905596" y="9728135"/>
            <a:ext cx="184271" cy="70288"/>
          </a:xfrm>
          <a:custGeom>
            <a:avLst/>
            <a:gdLst>
              <a:gd name="connsiteX0" fmla="*/ 29 w 184271"/>
              <a:gd name="connsiteY0" fmla="*/ 65 h 70288"/>
              <a:gd name="connsiteX1" fmla="*/ 57179 w 184271"/>
              <a:gd name="connsiteY1" fmla="*/ 66740 h 70288"/>
              <a:gd name="connsiteX2" fmla="*/ 184179 w 184271"/>
              <a:gd name="connsiteY2" fmla="*/ 60390 h 70288"/>
              <a:gd name="connsiteX3" fmla="*/ 79404 w 184271"/>
              <a:gd name="connsiteY3" fmla="*/ 54040 h 70288"/>
              <a:gd name="connsiteX4" fmla="*/ 63529 w 184271"/>
              <a:gd name="connsiteY4" fmla="*/ 54040 h 70288"/>
              <a:gd name="connsiteX5" fmla="*/ 29 w 184271"/>
              <a:gd name="connsiteY5" fmla="*/ 65 h 7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71" h="70288">
                <a:moveTo>
                  <a:pt x="29" y="65"/>
                </a:moveTo>
                <a:cubicBezTo>
                  <a:pt x="-1029" y="2182"/>
                  <a:pt x="26487" y="56686"/>
                  <a:pt x="57179" y="66740"/>
                </a:cubicBezTo>
                <a:cubicBezTo>
                  <a:pt x="87871" y="76794"/>
                  <a:pt x="180475" y="62507"/>
                  <a:pt x="184179" y="60390"/>
                </a:cubicBezTo>
                <a:cubicBezTo>
                  <a:pt x="187883" y="58273"/>
                  <a:pt x="79404" y="54040"/>
                  <a:pt x="79404" y="54040"/>
                </a:cubicBezTo>
                <a:cubicBezTo>
                  <a:pt x="59296" y="52982"/>
                  <a:pt x="72525" y="60390"/>
                  <a:pt x="63529" y="54040"/>
                </a:cubicBezTo>
                <a:cubicBezTo>
                  <a:pt x="54533" y="47690"/>
                  <a:pt x="1087" y="-2052"/>
                  <a:pt x="29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8" name="フリーフォーム 967">
            <a:extLst>
              <a:ext uri="{FF2B5EF4-FFF2-40B4-BE49-F238E27FC236}">
                <a16:creationId xmlns:a16="http://schemas.microsoft.com/office/drawing/2014/main" id="{53130389-6E5B-A754-FDBF-9BA8CB08D62E}"/>
              </a:ext>
            </a:extLst>
          </p:cNvPr>
          <p:cNvSpPr/>
          <p:nvPr/>
        </p:nvSpPr>
        <p:spPr>
          <a:xfrm>
            <a:off x="6787785" y="9893243"/>
            <a:ext cx="57592" cy="225571"/>
          </a:xfrm>
          <a:custGeom>
            <a:avLst/>
            <a:gdLst>
              <a:gd name="connsiteX0" fmla="*/ 57515 w 57592"/>
              <a:gd name="connsiteY0" fmla="*/ 57 h 225571"/>
              <a:gd name="connsiteX1" fmla="*/ 365 w 57592"/>
              <a:gd name="connsiteY1" fmla="*/ 123882 h 225571"/>
              <a:gd name="connsiteX2" fmla="*/ 32115 w 57592"/>
              <a:gd name="connsiteY2" fmla="*/ 225482 h 225571"/>
              <a:gd name="connsiteX3" fmla="*/ 13065 w 57592"/>
              <a:gd name="connsiteY3" fmla="*/ 139757 h 225571"/>
              <a:gd name="connsiteX4" fmla="*/ 57515 w 57592"/>
              <a:gd name="connsiteY4" fmla="*/ 57 h 22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92" h="225571">
                <a:moveTo>
                  <a:pt x="57515" y="57"/>
                </a:moveTo>
                <a:cubicBezTo>
                  <a:pt x="55398" y="-2589"/>
                  <a:pt x="4598" y="86311"/>
                  <a:pt x="365" y="123882"/>
                </a:cubicBezTo>
                <a:cubicBezTo>
                  <a:pt x="-3868" y="161453"/>
                  <a:pt x="29998" y="222836"/>
                  <a:pt x="32115" y="225482"/>
                </a:cubicBezTo>
                <a:cubicBezTo>
                  <a:pt x="34232" y="228128"/>
                  <a:pt x="8303" y="171507"/>
                  <a:pt x="13065" y="139757"/>
                </a:cubicBezTo>
                <a:cubicBezTo>
                  <a:pt x="17827" y="108007"/>
                  <a:pt x="59632" y="2703"/>
                  <a:pt x="57515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9" name="フリーフォーム 968">
            <a:extLst>
              <a:ext uri="{FF2B5EF4-FFF2-40B4-BE49-F238E27FC236}">
                <a16:creationId xmlns:a16="http://schemas.microsoft.com/office/drawing/2014/main" id="{B0EAC92F-616B-2E0D-E431-70F31E70E1A0}"/>
              </a:ext>
            </a:extLst>
          </p:cNvPr>
          <p:cNvSpPr/>
          <p:nvPr/>
        </p:nvSpPr>
        <p:spPr>
          <a:xfrm>
            <a:off x="6964700" y="9959459"/>
            <a:ext cx="45769" cy="282342"/>
          </a:xfrm>
          <a:custGeom>
            <a:avLst/>
            <a:gdLst>
              <a:gd name="connsiteX0" fmla="*/ 45700 w 45769"/>
              <a:gd name="connsiteY0" fmla="*/ 516 h 282342"/>
              <a:gd name="connsiteX1" fmla="*/ 13950 w 45769"/>
              <a:gd name="connsiteY1" fmla="*/ 248166 h 282342"/>
              <a:gd name="connsiteX2" fmla="*/ 1250 w 45769"/>
              <a:gd name="connsiteY2" fmla="*/ 273566 h 282342"/>
              <a:gd name="connsiteX3" fmla="*/ 4425 w 45769"/>
              <a:gd name="connsiteY3" fmla="*/ 184666 h 282342"/>
              <a:gd name="connsiteX4" fmla="*/ 45700 w 45769"/>
              <a:gd name="connsiteY4" fmla="*/ 516 h 28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69" h="282342">
                <a:moveTo>
                  <a:pt x="45700" y="516"/>
                </a:moveTo>
                <a:cubicBezTo>
                  <a:pt x="47288" y="11099"/>
                  <a:pt x="21358" y="202658"/>
                  <a:pt x="13950" y="248166"/>
                </a:cubicBezTo>
                <a:cubicBezTo>
                  <a:pt x="6542" y="293674"/>
                  <a:pt x="2837" y="284149"/>
                  <a:pt x="1250" y="273566"/>
                </a:cubicBezTo>
                <a:cubicBezTo>
                  <a:pt x="-338" y="262983"/>
                  <a:pt x="-1396" y="224353"/>
                  <a:pt x="4425" y="184666"/>
                </a:cubicBezTo>
                <a:cubicBezTo>
                  <a:pt x="10246" y="144979"/>
                  <a:pt x="44112" y="-10067"/>
                  <a:pt x="45700" y="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0" name="フリーフォーム 969">
            <a:extLst>
              <a:ext uri="{FF2B5EF4-FFF2-40B4-BE49-F238E27FC236}">
                <a16:creationId xmlns:a16="http://schemas.microsoft.com/office/drawing/2014/main" id="{38F6ED46-9493-35EE-7BB0-43F4CFFF2CF1}"/>
              </a:ext>
            </a:extLst>
          </p:cNvPr>
          <p:cNvSpPr/>
          <p:nvPr/>
        </p:nvSpPr>
        <p:spPr>
          <a:xfrm>
            <a:off x="6859324" y="10244642"/>
            <a:ext cx="197949" cy="20148"/>
          </a:xfrm>
          <a:custGeom>
            <a:avLst/>
            <a:gdLst>
              <a:gd name="connsiteX0" fmla="*/ 1851 w 197949"/>
              <a:gd name="connsiteY0" fmla="*/ 20133 h 20148"/>
              <a:gd name="connsiteX1" fmla="*/ 195526 w 197949"/>
              <a:gd name="connsiteY1" fmla="*/ 4258 h 20148"/>
              <a:gd name="connsiteX2" fmla="*/ 103451 w 197949"/>
              <a:gd name="connsiteY2" fmla="*/ 1083 h 20148"/>
              <a:gd name="connsiteX3" fmla="*/ 1851 w 197949"/>
              <a:gd name="connsiteY3" fmla="*/ 20133 h 2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49" h="20148">
                <a:moveTo>
                  <a:pt x="1851" y="20133"/>
                </a:moveTo>
                <a:cubicBezTo>
                  <a:pt x="17197" y="20662"/>
                  <a:pt x="178593" y="7433"/>
                  <a:pt x="195526" y="4258"/>
                </a:cubicBezTo>
                <a:cubicBezTo>
                  <a:pt x="212459" y="1083"/>
                  <a:pt x="136259" y="-1563"/>
                  <a:pt x="103451" y="1083"/>
                </a:cubicBezTo>
                <a:cubicBezTo>
                  <a:pt x="70643" y="3729"/>
                  <a:pt x="-13495" y="19604"/>
                  <a:pt x="1851" y="20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1" name="フリーフォーム 970">
            <a:extLst>
              <a:ext uri="{FF2B5EF4-FFF2-40B4-BE49-F238E27FC236}">
                <a16:creationId xmlns:a16="http://schemas.microsoft.com/office/drawing/2014/main" id="{811E05EA-664D-7C2E-1C47-E91EB94DA45F}"/>
              </a:ext>
            </a:extLst>
          </p:cNvPr>
          <p:cNvSpPr/>
          <p:nvPr/>
        </p:nvSpPr>
        <p:spPr>
          <a:xfrm>
            <a:off x="7029391" y="10248630"/>
            <a:ext cx="79575" cy="378095"/>
          </a:xfrm>
          <a:custGeom>
            <a:avLst/>
            <a:gdLst>
              <a:gd name="connsiteX0" fmla="*/ 79434 w 79575"/>
              <a:gd name="connsiteY0" fmla="*/ 270 h 378095"/>
              <a:gd name="connsiteX1" fmla="*/ 63559 w 79575"/>
              <a:gd name="connsiteY1" fmla="*/ 82820 h 378095"/>
              <a:gd name="connsiteX2" fmla="*/ 47684 w 79575"/>
              <a:gd name="connsiteY2" fmla="*/ 108220 h 378095"/>
              <a:gd name="connsiteX3" fmla="*/ 59 w 79575"/>
              <a:gd name="connsiteY3" fmla="*/ 378095 h 378095"/>
              <a:gd name="connsiteX4" fmla="*/ 38159 w 79575"/>
              <a:gd name="connsiteY4" fmla="*/ 108220 h 378095"/>
              <a:gd name="connsiteX5" fmla="*/ 54034 w 79575"/>
              <a:gd name="connsiteY5" fmla="*/ 57420 h 378095"/>
              <a:gd name="connsiteX6" fmla="*/ 79434 w 79575"/>
              <a:gd name="connsiteY6" fmla="*/ 270 h 37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75" h="378095">
                <a:moveTo>
                  <a:pt x="79434" y="270"/>
                </a:moveTo>
                <a:cubicBezTo>
                  <a:pt x="81021" y="4503"/>
                  <a:pt x="68851" y="64828"/>
                  <a:pt x="63559" y="82820"/>
                </a:cubicBezTo>
                <a:cubicBezTo>
                  <a:pt x="58267" y="100812"/>
                  <a:pt x="58267" y="59008"/>
                  <a:pt x="47684" y="108220"/>
                </a:cubicBezTo>
                <a:cubicBezTo>
                  <a:pt x="37101" y="157432"/>
                  <a:pt x="1646" y="378095"/>
                  <a:pt x="59" y="378095"/>
                </a:cubicBezTo>
                <a:cubicBezTo>
                  <a:pt x="-1528" y="378095"/>
                  <a:pt x="29163" y="161666"/>
                  <a:pt x="38159" y="108220"/>
                </a:cubicBezTo>
                <a:cubicBezTo>
                  <a:pt x="47155" y="54774"/>
                  <a:pt x="48213" y="72237"/>
                  <a:pt x="54034" y="57420"/>
                </a:cubicBezTo>
                <a:cubicBezTo>
                  <a:pt x="59855" y="42603"/>
                  <a:pt x="77847" y="-3963"/>
                  <a:pt x="79434" y="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2" name="フリーフォーム 971">
            <a:extLst>
              <a:ext uri="{FF2B5EF4-FFF2-40B4-BE49-F238E27FC236}">
                <a16:creationId xmlns:a16="http://schemas.microsoft.com/office/drawing/2014/main" id="{A20D1608-1B89-98BA-1EB5-E47EB016682E}"/>
              </a:ext>
            </a:extLst>
          </p:cNvPr>
          <p:cNvSpPr/>
          <p:nvPr/>
        </p:nvSpPr>
        <p:spPr>
          <a:xfrm>
            <a:off x="7009878" y="10248219"/>
            <a:ext cx="60847" cy="360173"/>
          </a:xfrm>
          <a:custGeom>
            <a:avLst/>
            <a:gdLst>
              <a:gd name="connsiteX0" fmla="*/ 60847 w 60847"/>
              <a:gd name="connsiteY0" fmla="*/ 681 h 360173"/>
              <a:gd name="connsiteX1" fmla="*/ 32272 w 60847"/>
              <a:gd name="connsiteY1" fmla="*/ 67356 h 360173"/>
              <a:gd name="connsiteX2" fmla="*/ 22747 w 60847"/>
              <a:gd name="connsiteY2" fmla="*/ 114981 h 360173"/>
              <a:gd name="connsiteX3" fmla="*/ 13222 w 60847"/>
              <a:gd name="connsiteY3" fmla="*/ 184831 h 360173"/>
              <a:gd name="connsiteX4" fmla="*/ 522 w 60847"/>
              <a:gd name="connsiteY4" fmla="*/ 359456 h 360173"/>
              <a:gd name="connsiteX5" fmla="*/ 32272 w 60847"/>
              <a:gd name="connsiteY5" fmla="*/ 111806 h 360173"/>
              <a:gd name="connsiteX6" fmla="*/ 60847 w 60847"/>
              <a:gd name="connsiteY6" fmla="*/ 681 h 36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47" h="360173">
                <a:moveTo>
                  <a:pt x="60847" y="681"/>
                </a:moveTo>
                <a:cubicBezTo>
                  <a:pt x="60847" y="-6727"/>
                  <a:pt x="38622" y="48306"/>
                  <a:pt x="32272" y="67356"/>
                </a:cubicBezTo>
                <a:cubicBezTo>
                  <a:pt x="25922" y="86406"/>
                  <a:pt x="25922" y="95402"/>
                  <a:pt x="22747" y="114981"/>
                </a:cubicBezTo>
                <a:cubicBezTo>
                  <a:pt x="19572" y="134560"/>
                  <a:pt x="16926" y="144085"/>
                  <a:pt x="13222" y="184831"/>
                </a:cubicBezTo>
                <a:cubicBezTo>
                  <a:pt x="9518" y="225577"/>
                  <a:pt x="-2653" y="371627"/>
                  <a:pt x="522" y="359456"/>
                </a:cubicBezTo>
                <a:cubicBezTo>
                  <a:pt x="3697" y="347285"/>
                  <a:pt x="23276" y="167898"/>
                  <a:pt x="32272" y="111806"/>
                </a:cubicBezTo>
                <a:cubicBezTo>
                  <a:pt x="41268" y="55714"/>
                  <a:pt x="60847" y="8089"/>
                  <a:pt x="60847" y="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3" name="フリーフォーム 972">
            <a:extLst>
              <a:ext uri="{FF2B5EF4-FFF2-40B4-BE49-F238E27FC236}">
                <a16:creationId xmlns:a16="http://schemas.microsoft.com/office/drawing/2014/main" id="{C3222BA3-0A84-2948-90F7-5245D0900086}"/>
              </a:ext>
            </a:extLst>
          </p:cNvPr>
          <p:cNvSpPr/>
          <p:nvPr/>
        </p:nvSpPr>
        <p:spPr>
          <a:xfrm>
            <a:off x="6842619" y="9889787"/>
            <a:ext cx="145600" cy="114663"/>
          </a:xfrm>
          <a:custGeom>
            <a:avLst/>
            <a:gdLst>
              <a:gd name="connsiteX0" fmla="*/ 56656 w 145600"/>
              <a:gd name="connsiteY0" fmla="*/ 338 h 114663"/>
              <a:gd name="connsiteX1" fmla="*/ 59831 w 145600"/>
              <a:gd name="connsiteY1" fmla="*/ 70188 h 114663"/>
              <a:gd name="connsiteX2" fmla="*/ 18556 w 145600"/>
              <a:gd name="connsiteY2" fmla="*/ 101938 h 114663"/>
              <a:gd name="connsiteX3" fmla="*/ 145556 w 145600"/>
              <a:gd name="connsiteY3" fmla="*/ 105113 h 114663"/>
              <a:gd name="connsiteX4" fmla="*/ 2681 w 145600"/>
              <a:gd name="connsiteY4" fmla="*/ 114638 h 114663"/>
              <a:gd name="connsiteX5" fmla="*/ 53481 w 145600"/>
              <a:gd name="connsiteY5" fmla="*/ 101938 h 114663"/>
              <a:gd name="connsiteX6" fmla="*/ 56656 w 145600"/>
              <a:gd name="connsiteY6" fmla="*/ 338 h 11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600" h="114663">
                <a:moveTo>
                  <a:pt x="56656" y="338"/>
                </a:moveTo>
                <a:cubicBezTo>
                  <a:pt x="57714" y="-4953"/>
                  <a:pt x="66181" y="53255"/>
                  <a:pt x="59831" y="70188"/>
                </a:cubicBezTo>
                <a:cubicBezTo>
                  <a:pt x="53481" y="87121"/>
                  <a:pt x="4269" y="96117"/>
                  <a:pt x="18556" y="101938"/>
                </a:cubicBezTo>
                <a:cubicBezTo>
                  <a:pt x="32843" y="107759"/>
                  <a:pt x="148202" y="102996"/>
                  <a:pt x="145556" y="105113"/>
                </a:cubicBezTo>
                <a:cubicBezTo>
                  <a:pt x="142910" y="107230"/>
                  <a:pt x="18027" y="115167"/>
                  <a:pt x="2681" y="114638"/>
                </a:cubicBezTo>
                <a:cubicBezTo>
                  <a:pt x="-12665" y="114109"/>
                  <a:pt x="42368" y="116226"/>
                  <a:pt x="53481" y="101938"/>
                </a:cubicBezTo>
                <a:cubicBezTo>
                  <a:pt x="64594" y="87651"/>
                  <a:pt x="55598" y="5629"/>
                  <a:pt x="56656" y="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4" name="フリーフォーム 973">
            <a:extLst>
              <a:ext uri="{FF2B5EF4-FFF2-40B4-BE49-F238E27FC236}">
                <a16:creationId xmlns:a16="http://schemas.microsoft.com/office/drawing/2014/main" id="{41508354-38AD-F977-38DD-029B4FA161BA}"/>
              </a:ext>
            </a:extLst>
          </p:cNvPr>
          <p:cNvSpPr/>
          <p:nvPr/>
        </p:nvSpPr>
        <p:spPr>
          <a:xfrm>
            <a:off x="6784892" y="10048969"/>
            <a:ext cx="137400" cy="292017"/>
          </a:xfrm>
          <a:custGeom>
            <a:avLst/>
            <a:gdLst>
              <a:gd name="connsiteX0" fmla="*/ 83 w 137400"/>
              <a:gd name="connsiteY0" fmla="*/ 12606 h 292017"/>
              <a:gd name="connsiteX1" fmla="*/ 104858 w 137400"/>
              <a:gd name="connsiteY1" fmla="*/ 18956 h 292017"/>
              <a:gd name="connsiteX2" fmla="*/ 120733 w 137400"/>
              <a:gd name="connsiteY2" fmla="*/ 82456 h 292017"/>
              <a:gd name="connsiteX3" fmla="*/ 123908 w 137400"/>
              <a:gd name="connsiteY3" fmla="*/ 114206 h 292017"/>
              <a:gd name="connsiteX4" fmla="*/ 104858 w 137400"/>
              <a:gd name="connsiteY4" fmla="*/ 158656 h 292017"/>
              <a:gd name="connsiteX5" fmla="*/ 79458 w 137400"/>
              <a:gd name="connsiteY5" fmla="*/ 199931 h 292017"/>
              <a:gd name="connsiteX6" fmla="*/ 82633 w 137400"/>
              <a:gd name="connsiteY6" fmla="*/ 292006 h 292017"/>
              <a:gd name="connsiteX7" fmla="*/ 85808 w 137400"/>
              <a:gd name="connsiteY7" fmla="*/ 193581 h 292017"/>
              <a:gd name="connsiteX8" fmla="*/ 133433 w 137400"/>
              <a:gd name="connsiteY8" fmla="*/ 133256 h 292017"/>
              <a:gd name="connsiteX9" fmla="*/ 123908 w 137400"/>
              <a:gd name="connsiteY9" fmla="*/ 9431 h 292017"/>
              <a:gd name="connsiteX10" fmla="*/ 83 w 137400"/>
              <a:gd name="connsiteY10" fmla="*/ 12606 h 292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400" h="292017">
                <a:moveTo>
                  <a:pt x="83" y="12606"/>
                </a:moveTo>
                <a:cubicBezTo>
                  <a:pt x="-3092" y="14193"/>
                  <a:pt x="84750" y="7314"/>
                  <a:pt x="104858" y="18956"/>
                </a:cubicBezTo>
                <a:cubicBezTo>
                  <a:pt x="124966" y="30598"/>
                  <a:pt x="117558" y="66581"/>
                  <a:pt x="120733" y="82456"/>
                </a:cubicBezTo>
                <a:cubicBezTo>
                  <a:pt x="123908" y="98331"/>
                  <a:pt x="126554" y="101506"/>
                  <a:pt x="123908" y="114206"/>
                </a:cubicBezTo>
                <a:cubicBezTo>
                  <a:pt x="121262" y="126906"/>
                  <a:pt x="112266" y="144369"/>
                  <a:pt x="104858" y="158656"/>
                </a:cubicBezTo>
                <a:cubicBezTo>
                  <a:pt x="97450" y="172943"/>
                  <a:pt x="83162" y="177706"/>
                  <a:pt x="79458" y="199931"/>
                </a:cubicBezTo>
                <a:cubicBezTo>
                  <a:pt x="75754" y="222156"/>
                  <a:pt x="81575" y="293064"/>
                  <a:pt x="82633" y="292006"/>
                </a:cubicBezTo>
                <a:cubicBezTo>
                  <a:pt x="83691" y="290948"/>
                  <a:pt x="77341" y="220039"/>
                  <a:pt x="85808" y="193581"/>
                </a:cubicBezTo>
                <a:cubicBezTo>
                  <a:pt x="94275" y="167123"/>
                  <a:pt x="127083" y="163948"/>
                  <a:pt x="133433" y="133256"/>
                </a:cubicBezTo>
                <a:cubicBezTo>
                  <a:pt x="139783" y="102564"/>
                  <a:pt x="139783" y="31656"/>
                  <a:pt x="123908" y="9431"/>
                </a:cubicBezTo>
                <a:cubicBezTo>
                  <a:pt x="108033" y="-12794"/>
                  <a:pt x="3258" y="11019"/>
                  <a:pt x="83" y="12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5" name="フリーフォーム 974">
            <a:extLst>
              <a:ext uri="{FF2B5EF4-FFF2-40B4-BE49-F238E27FC236}">
                <a16:creationId xmlns:a16="http://schemas.microsoft.com/office/drawing/2014/main" id="{2A8C527E-DA5C-436B-200F-0B74D68D61FA}"/>
              </a:ext>
            </a:extLst>
          </p:cNvPr>
          <p:cNvSpPr/>
          <p:nvPr/>
        </p:nvSpPr>
        <p:spPr>
          <a:xfrm>
            <a:off x="6699708" y="10048694"/>
            <a:ext cx="123973" cy="152990"/>
          </a:xfrm>
          <a:custGeom>
            <a:avLst/>
            <a:gdLst>
              <a:gd name="connsiteX0" fmla="*/ 94792 w 123973"/>
              <a:gd name="connsiteY0" fmla="*/ 181 h 152990"/>
              <a:gd name="connsiteX1" fmla="*/ 9067 w 123973"/>
              <a:gd name="connsiteY1" fmla="*/ 136706 h 152990"/>
              <a:gd name="connsiteX2" fmla="*/ 15417 w 123973"/>
              <a:gd name="connsiteY2" fmla="*/ 143056 h 152990"/>
              <a:gd name="connsiteX3" fmla="*/ 123367 w 123973"/>
              <a:gd name="connsiteY3" fmla="*/ 136706 h 152990"/>
              <a:gd name="connsiteX4" fmla="*/ 56692 w 123973"/>
              <a:gd name="connsiteY4" fmla="*/ 149406 h 152990"/>
              <a:gd name="connsiteX5" fmla="*/ 2717 w 123973"/>
              <a:gd name="connsiteY5" fmla="*/ 149406 h 152990"/>
              <a:gd name="connsiteX6" fmla="*/ 24942 w 123973"/>
              <a:gd name="connsiteY6" fmla="*/ 108131 h 152990"/>
              <a:gd name="connsiteX7" fmla="*/ 94792 w 123973"/>
              <a:gd name="connsiteY7" fmla="*/ 181 h 15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973" h="152990">
                <a:moveTo>
                  <a:pt x="94792" y="181"/>
                </a:moveTo>
                <a:cubicBezTo>
                  <a:pt x="92146" y="4943"/>
                  <a:pt x="9067" y="136706"/>
                  <a:pt x="9067" y="136706"/>
                </a:cubicBezTo>
                <a:cubicBezTo>
                  <a:pt x="-4162" y="160518"/>
                  <a:pt x="-3633" y="143056"/>
                  <a:pt x="15417" y="143056"/>
                </a:cubicBezTo>
                <a:cubicBezTo>
                  <a:pt x="34467" y="143056"/>
                  <a:pt x="116488" y="135648"/>
                  <a:pt x="123367" y="136706"/>
                </a:cubicBezTo>
                <a:cubicBezTo>
                  <a:pt x="130246" y="137764"/>
                  <a:pt x="76800" y="147289"/>
                  <a:pt x="56692" y="149406"/>
                </a:cubicBezTo>
                <a:cubicBezTo>
                  <a:pt x="36584" y="151523"/>
                  <a:pt x="8009" y="156285"/>
                  <a:pt x="2717" y="149406"/>
                </a:cubicBezTo>
                <a:cubicBezTo>
                  <a:pt x="-2575" y="142527"/>
                  <a:pt x="12771" y="130356"/>
                  <a:pt x="24942" y="108131"/>
                </a:cubicBezTo>
                <a:cubicBezTo>
                  <a:pt x="37113" y="85906"/>
                  <a:pt x="97438" y="-4581"/>
                  <a:pt x="94792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6" name="フリーフォーム 975">
            <a:extLst>
              <a:ext uri="{FF2B5EF4-FFF2-40B4-BE49-F238E27FC236}">
                <a16:creationId xmlns:a16="http://schemas.microsoft.com/office/drawing/2014/main" id="{D8B730A1-6489-9769-B4D9-38774EB2875E}"/>
              </a:ext>
            </a:extLst>
          </p:cNvPr>
          <p:cNvSpPr/>
          <p:nvPr/>
        </p:nvSpPr>
        <p:spPr>
          <a:xfrm>
            <a:off x="6793007" y="10068895"/>
            <a:ext cx="65270" cy="139635"/>
          </a:xfrm>
          <a:custGeom>
            <a:avLst/>
            <a:gdLst>
              <a:gd name="connsiteX0" fmla="*/ 64993 w 65270"/>
              <a:gd name="connsiteY0" fmla="*/ 2205 h 139635"/>
              <a:gd name="connsiteX1" fmla="*/ 1493 w 65270"/>
              <a:gd name="connsiteY1" fmla="*/ 138730 h 139635"/>
              <a:gd name="connsiteX2" fmla="*/ 23718 w 65270"/>
              <a:gd name="connsiteY2" fmla="*/ 59355 h 139635"/>
              <a:gd name="connsiteX3" fmla="*/ 64993 w 65270"/>
              <a:gd name="connsiteY3" fmla="*/ 2205 h 13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70" h="139635">
                <a:moveTo>
                  <a:pt x="64993" y="2205"/>
                </a:moveTo>
                <a:cubicBezTo>
                  <a:pt x="61289" y="15434"/>
                  <a:pt x="8372" y="129205"/>
                  <a:pt x="1493" y="138730"/>
                </a:cubicBezTo>
                <a:cubicBezTo>
                  <a:pt x="-5386" y="148255"/>
                  <a:pt x="13135" y="79993"/>
                  <a:pt x="23718" y="59355"/>
                </a:cubicBezTo>
                <a:cubicBezTo>
                  <a:pt x="34301" y="38718"/>
                  <a:pt x="68697" y="-11024"/>
                  <a:pt x="64993" y="2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7" name="フリーフォーム 976">
            <a:extLst>
              <a:ext uri="{FF2B5EF4-FFF2-40B4-BE49-F238E27FC236}">
                <a16:creationId xmlns:a16="http://schemas.microsoft.com/office/drawing/2014/main" id="{089B1969-D469-5D9D-1255-5F50C7F96250}"/>
              </a:ext>
            </a:extLst>
          </p:cNvPr>
          <p:cNvSpPr/>
          <p:nvPr/>
        </p:nvSpPr>
        <p:spPr>
          <a:xfrm>
            <a:off x="6616296" y="10213198"/>
            <a:ext cx="124267" cy="731213"/>
          </a:xfrm>
          <a:custGeom>
            <a:avLst/>
            <a:gdLst>
              <a:gd name="connsiteX0" fmla="*/ 124229 w 124267"/>
              <a:gd name="connsiteY0" fmla="*/ 777 h 731213"/>
              <a:gd name="connsiteX1" fmla="*/ 51204 w 124267"/>
              <a:gd name="connsiteY1" fmla="*/ 337327 h 731213"/>
              <a:gd name="connsiteX2" fmla="*/ 19454 w 124267"/>
              <a:gd name="connsiteY2" fmla="*/ 483377 h 731213"/>
              <a:gd name="connsiteX3" fmla="*/ 9929 w 124267"/>
              <a:gd name="connsiteY3" fmla="*/ 534177 h 731213"/>
              <a:gd name="connsiteX4" fmla="*/ 13104 w 124267"/>
              <a:gd name="connsiteY4" fmla="*/ 594502 h 731213"/>
              <a:gd name="connsiteX5" fmla="*/ 32154 w 124267"/>
              <a:gd name="connsiteY5" fmla="*/ 731027 h 731213"/>
              <a:gd name="connsiteX6" fmla="*/ 3579 w 124267"/>
              <a:gd name="connsiteY6" fmla="*/ 562752 h 731213"/>
              <a:gd name="connsiteX7" fmla="*/ 6754 w 124267"/>
              <a:gd name="connsiteY7" fmla="*/ 499252 h 731213"/>
              <a:gd name="connsiteX8" fmla="*/ 60729 w 124267"/>
              <a:gd name="connsiteY8" fmla="*/ 251602 h 731213"/>
              <a:gd name="connsiteX9" fmla="*/ 124229 w 124267"/>
              <a:gd name="connsiteY9" fmla="*/ 777 h 73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267" h="731213">
                <a:moveTo>
                  <a:pt x="124229" y="777"/>
                </a:moveTo>
                <a:cubicBezTo>
                  <a:pt x="122642" y="15064"/>
                  <a:pt x="51204" y="337327"/>
                  <a:pt x="51204" y="337327"/>
                </a:cubicBezTo>
                <a:cubicBezTo>
                  <a:pt x="33742" y="417760"/>
                  <a:pt x="26333" y="450569"/>
                  <a:pt x="19454" y="483377"/>
                </a:cubicBezTo>
                <a:cubicBezTo>
                  <a:pt x="12575" y="516185"/>
                  <a:pt x="10987" y="515656"/>
                  <a:pt x="9929" y="534177"/>
                </a:cubicBezTo>
                <a:cubicBezTo>
                  <a:pt x="8871" y="552698"/>
                  <a:pt x="9400" y="561694"/>
                  <a:pt x="13104" y="594502"/>
                </a:cubicBezTo>
                <a:cubicBezTo>
                  <a:pt x="16808" y="627310"/>
                  <a:pt x="33741" y="736319"/>
                  <a:pt x="32154" y="731027"/>
                </a:cubicBezTo>
                <a:cubicBezTo>
                  <a:pt x="30567" y="725735"/>
                  <a:pt x="7812" y="601381"/>
                  <a:pt x="3579" y="562752"/>
                </a:cubicBezTo>
                <a:cubicBezTo>
                  <a:pt x="-654" y="524123"/>
                  <a:pt x="-2771" y="551110"/>
                  <a:pt x="6754" y="499252"/>
                </a:cubicBezTo>
                <a:cubicBezTo>
                  <a:pt x="16279" y="447394"/>
                  <a:pt x="43266" y="330448"/>
                  <a:pt x="60729" y="251602"/>
                </a:cubicBezTo>
                <a:cubicBezTo>
                  <a:pt x="78192" y="172756"/>
                  <a:pt x="125816" y="-13510"/>
                  <a:pt x="124229" y="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8" name="フリーフォーム 977">
            <a:extLst>
              <a:ext uri="{FF2B5EF4-FFF2-40B4-BE49-F238E27FC236}">
                <a16:creationId xmlns:a16="http://schemas.microsoft.com/office/drawing/2014/main" id="{B0FC1841-DD7D-41A4-4845-0E60060663A7}"/>
              </a:ext>
            </a:extLst>
          </p:cNvPr>
          <p:cNvSpPr/>
          <p:nvPr/>
        </p:nvSpPr>
        <p:spPr>
          <a:xfrm>
            <a:off x="6664299" y="10150248"/>
            <a:ext cx="235084" cy="785878"/>
          </a:xfrm>
          <a:custGeom>
            <a:avLst/>
            <a:gdLst>
              <a:gd name="connsiteX0" fmla="*/ 234976 w 235084"/>
              <a:gd name="connsiteY0" fmla="*/ 227 h 785878"/>
              <a:gd name="connsiteX1" fmla="*/ 168301 w 235084"/>
              <a:gd name="connsiteY1" fmla="*/ 111352 h 785878"/>
              <a:gd name="connsiteX2" fmla="*/ 98451 w 235084"/>
              <a:gd name="connsiteY2" fmla="*/ 324077 h 785878"/>
              <a:gd name="connsiteX3" fmla="*/ 66701 w 235084"/>
              <a:gd name="connsiteY3" fmla="*/ 517752 h 785878"/>
              <a:gd name="connsiteX4" fmla="*/ 66701 w 235084"/>
              <a:gd name="connsiteY4" fmla="*/ 574902 h 785878"/>
              <a:gd name="connsiteX5" fmla="*/ 79401 w 235084"/>
              <a:gd name="connsiteY5" fmla="*/ 765402 h 785878"/>
              <a:gd name="connsiteX6" fmla="*/ 26 w 235084"/>
              <a:gd name="connsiteY6" fmla="*/ 781277 h 785878"/>
              <a:gd name="connsiteX7" fmla="*/ 69876 w 235084"/>
              <a:gd name="connsiteY7" fmla="*/ 771752 h 785878"/>
              <a:gd name="connsiteX8" fmla="*/ 73051 w 235084"/>
              <a:gd name="connsiteY8" fmla="*/ 752702 h 785878"/>
              <a:gd name="connsiteX9" fmla="*/ 69876 w 235084"/>
              <a:gd name="connsiteY9" fmla="*/ 689202 h 785878"/>
              <a:gd name="connsiteX10" fmla="*/ 50826 w 235084"/>
              <a:gd name="connsiteY10" fmla="*/ 533627 h 785878"/>
              <a:gd name="connsiteX11" fmla="*/ 120676 w 235084"/>
              <a:gd name="connsiteY11" fmla="*/ 190727 h 785878"/>
              <a:gd name="connsiteX12" fmla="*/ 142901 w 235084"/>
              <a:gd name="connsiteY12" fmla="*/ 114527 h 785878"/>
              <a:gd name="connsiteX13" fmla="*/ 152426 w 235084"/>
              <a:gd name="connsiteY13" fmla="*/ 82777 h 785878"/>
              <a:gd name="connsiteX14" fmla="*/ 234976 w 235084"/>
              <a:gd name="connsiteY14" fmla="*/ 227 h 78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084" h="785878">
                <a:moveTo>
                  <a:pt x="234976" y="227"/>
                </a:moveTo>
                <a:cubicBezTo>
                  <a:pt x="237622" y="4989"/>
                  <a:pt x="191055" y="57377"/>
                  <a:pt x="168301" y="111352"/>
                </a:cubicBezTo>
                <a:cubicBezTo>
                  <a:pt x="145547" y="165327"/>
                  <a:pt x="115384" y="256344"/>
                  <a:pt x="98451" y="324077"/>
                </a:cubicBezTo>
                <a:cubicBezTo>
                  <a:pt x="81518" y="391810"/>
                  <a:pt x="71993" y="475948"/>
                  <a:pt x="66701" y="517752"/>
                </a:cubicBezTo>
                <a:cubicBezTo>
                  <a:pt x="61409" y="559556"/>
                  <a:pt x="64584" y="533627"/>
                  <a:pt x="66701" y="574902"/>
                </a:cubicBezTo>
                <a:cubicBezTo>
                  <a:pt x="68818" y="616177"/>
                  <a:pt x="90514" y="731006"/>
                  <a:pt x="79401" y="765402"/>
                </a:cubicBezTo>
                <a:cubicBezTo>
                  <a:pt x="68288" y="799798"/>
                  <a:pt x="1614" y="780219"/>
                  <a:pt x="26" y="781277"/>
                </a:cubicBezTo>
                <a:cubicBezTo>
                  <a:pt x="-1562" y="782335"/>
                  <a:pt x="69876" y="771752"/>
                  <a:pt x="69876" y="771752"/>
                </a:cubicBezTo>
                <a:cubicBezTo>
                  <a:pt x="82047" y="766990"/>
                  <a:pt x="73051" y="766460"/>
                  <a:pt x="73051" y="752702"/>
                </a:cubicBezTo>
                <a:cubicBezTo>
                  <a:pt x="73051" y="738944"/>
                  <a:pt x="73580" y="725714"/>
                  <a:pt x="69876" y="689202"/>
                </a:cubicBezTo>
                <a:cubicBezTo>
                  <a:pt x="66172" y="652690"/>
                  <a:pt x="42359" y="616706"/>
                  <a:pt x="50826" y="533627"/>
                </a:cubicBezTo>
                <a:cubicBezTo>
                  <a:pt x="59293" y="450548"/>
                  <a:pt x="105330" y="260577"/>
                  <a:pt x="120676" y="190727"/>
                </a:cubicBezTo>
                <a:cubicBezTo>
                  <a:pt x="136022" y="120877"/>
                  <a:pt x="137609" y="132519"/>
                  <a:pt x="142901" y="114527"/>
                </a:cubicBezTo>
                <a:cubicBezTo>
                  <a:pt x="148193" y="96535"/>
                  <a:pt x="140784" y="98652"/>
                  <a:pt x="152426" y="82777"/>
                </a:cubicBezTo>
                <a:cubicBezTo>
                  <a:pt x="164068" y="66902"/>
                  <a:pt x="232330" y="-4535"/>
                  <a:pt x="234976" y="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0" name="フリーフォーム 979">
            <a:extLst>
              <a:ext uri="{FF2B5EF4-FFF2-40B4-BE49-F238E27FC236}">
                <a16:creationId xmlns:a16="http://schemas.microsoft.com/office/drawing/2014/main" id="{159506F6-BA14-D3AE-F952-CDD4CE336170}"/>
              </a:ext>
            </a:extLst>
          </p:cNvPr>
          <p:cNvSpPr/>
          <p:nvPr/>
        </p:nvSpPr>
        <p:spPr>
          <a:xfrm>
            <a:off x="6803586" y="10441492"/>
            <a:ext cx="146951" cy="20145"/>
          </a:xfrm>
          <a:custGeom>
            <a:avLst/>
            <a:gdLst>
              <a:gd name="connsiteX0" fmla="*/ 439 w 146951"/>
              <a:gd name="connsiteY0" fmla="*/ 1083 h 20145"/>
              <a:gd name="connsiteX1" fmla="*/ 143314 w 146951"/>
              <a:gd name="connsiteY1" fmla="*/ 4258 h 20145"/>
              <a:gd name="connsiteX2" fmla="*/ 98864 w 146951"/>
              <a:gd name="connsiteY2" fmla="*/ 20133 h 20145"/>
              <a:gd name="connsiteX3" fmla="*/ 439 w 146951"/>
              <a:gd name="connsiteY3" fmla="*/ 1083 h 2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951" h="20145">
                <a:moveTo>
                  <a:pt x="439" y="1083"/>
                </a:moveTo>
                <a:cubicBezTo>
                  <a:pt x="7847" y="-1563"/>
                  <a:pt x="126910" y="1083"/>
                  <a:pt x="143314" y="4258"/>
                </a:cubicBezTo>
                <a:cubicBezTo>
                  <a:pt x="159718" y="7433"/>
                  <a:pt x="116326" y="19604"/>
                  <a:pt x="98864" y="20133"/>
                </a:cubicBezTo>
                <a:cubicBezTo>
                  <a:pt x="81402" y="20662"/>
                  <a:pt x="-6969" y="3729"/>
                  <a:pt x="439" y="1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1" name="フリーフォーム 980">
            <a:extLst>
              <a:ext uri="{FF2B5EF4-FFF2-40B4-BE49-F238E27FC236}">
                <a16:creationId xmlns:a16="http://schemas.microsoft.com/office/drawing/2014/main" id="{D4B918E4-43C2-D76F-CF96-54ADDD74EDAF}"/>
              </a:ext>
            </a:extLst>
          </p:cNvPr>
          <p:cNvSpPr/>
          <p:nvPr/>
        </p:nvSpPr>
        <p:spPr>
          <a:xfrm>
            <a:off x="6737350" y="10423498"/>
            <a:ext cx="104225" cy="320711"/>
          </a:xfrm>
          <a:custGeom>
            <a:avLst/>
            <a:gdLst>
              <a:gd name="connsiteX0" fmla="*/ 85725 w 104225"/>
              <a:gd name="connsiteY0" fmla="*/ 27 h 320711"/>
              <a:gd name="connsiteX1" fmla="*/ 79375 w 104225"/>
              <a:gd name="connsiteY1" fmla="*/ 95277 h 320711"/>
              <a:gd name="connsiteX2" fmla="*/ 95250 w 104225"/>
              <a:gd name="connsiteY2" fmla="*/ 174652 h 320711"/>
              <a:gd name="connsiteX3" fmla="*/ 95250 w 104225"/>
              <a:gd name="connsiteY3" fmla="*/ 212752 h 320711"/>
              <a:gd name="connsiteX4" fmla="*/ 0 w 104225"/>
              <a:gd name="connsiteY4" fmla="*/ 320702 h 320711"/>
              <a:gd name="connsiteX5" fmla="*/ 95250 w 104225"/>
              <a:gd name="connsiteY5" fmla="*/ 206402 h 320711"/>
              <a:gd name="connsiteX6" fmla="*/ 98425 w 104225"/>
              <a:gd name="connsiteY6" fmla="*/ 184177 h 320711"/>
              <a:gd name="connsiteX7" fmla="*/ 79375 w 104225"/>
              <a:gd name="connsiteY7" fmla="*/ 133377 h 320711"/>
              <a:gd name="connsiteX8" fmla="*/ 79375 w 104225"/>
              <a:gd name="connsiteY8" fmla="*/ 104802 h 320711"/>
              <a:gd name="connsiteX9" fmla="*/ 85725 w 104225"/>
              <a:gd name="connsiteY9" fmla="*/ 27 h 320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225" h="320711">
                <a:moveTo>
                  <a:pt x="85725" y="27"/>
                </a:moveTo>
                <a:cubicBezTo>
                  <a:pt x="85725" y="-1560"/>
                  <a:pt x="77788" y="66173"/>
                  <a:pt x="79375" y="95277"/>
                </a:cubicBezTo>
                <a:cubicBezTo>
                  <a:pt x="80962" y="124381"/>
                  <a:pt x="92604" y="155073"/>
                  <a:pt x="95250" y="174652"/>
                </a:cubicBezTo>
                <a:cubicBezTo>
                  <a:pt x="97896" y="194231"/>
                  <a:pt x="111125" y="188410"/>
                  <a:pt x="95250" y="212752"/>
                </a:cubicBezTo>
                <a:cubicBezTo>
                  <a:pt x="79375" y="237094"/>
                  <a:pt x="0" y="321760"/>
                  <a:pt x="0" y="320702"/>
                </a:cubicBezTo>
                <a:cubicBezTo>
                  <a:pt x="0" y="319644"/>
                  <a:pt x="78846" y="229156"/>
                  <a:pt x="95250" y="206402"/>
                </a:cubicBezTo>
                <a:cubicBezTo>
                  <a:pt x="111654" y="183648"/>
                  <a:pt x="101071" y="196348"/>
                  <a:pt x="98425" y="184177"/>
                </a:cubicBezTo>
                <a:cubicBezTo>
                  <a:pt x="95779" y="172006"/>
                  <a:pt x="82550" y="146606"/>
                  <a:pt x="79375" y="133377"/>
                </a:cubicBezTo>
                <a:cubicBezTo>
                  <a:pt x="76200" y="120148"/>
                  <a:pt x="78846" y="123323"/>
                  <a:pt x="79375" y="104802"/>
                </a:cubicBezTo>
                <a:cubicBezTo>
                  <a:pt x="79904" y="86281"/>
                  <a:pt x="85725" y="1614"/>
                  <a:pt x="85725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2" name="フリーフォーム 981">
            <a:extLst>
              <a:ext uri="{FF2B5EF4-FFF2-40B4-BE49-F238E27FC236}">
                <a16:creationId xmlns:a16="http://schemas.microsoft.com/office/drawing/2014/main" id="{0888F205-5FDE-29E5-4DEC-37C0870E08DC}"/>
              </a:ext>
            </a:extLst>
          </p:cNvPr>
          <p:cNvSpPr/>
          <p:nvPr/>
        </p:nvSpPr>
        <p:spPr>
          <a:xfrm>
            <a:off x="6895467" y="10375897"/>
            <a:ext cx="90398" cy="182624"/>
          </a:xfrm>
          <a:custGeom>
            <a:avLst/>
            <a:gdLst>
              <a:gd name="connsiteX0" fmla="*/ 633 w 90398"/>
              <a:gd name="connsiteY0" fmla="*/ 3 h 182624"/>
              <a:gd name="connsiteX1" fmla="*/ 89533 w 90398"/>
              <a:gd name="connsiteY1" fmla="*/ 63503 h 182624"/>
              <a:gd name="connsiteX2" fmla="*/ 45083 w 90398"/>
              <a:gd name="connsiteY2" fmla="*/ 85728 h 182624"/>
              <a:gd name="connsiteX3" fmla="*/ 32383 w 90398"/>
              <a:gd name="connsiteY3" fmla="*/ 136528 h 182624"/>
              <a:gd name="connsiteX4" fmla="*/ 633 w 90398"/>
              <a:gd name="connsiteY4" fmla="*/ 180978 h 182624"/>
              <a:gd name="connsiteX5" fmla="*/ 41908 w 90398"/>
              <a:gd name="connsiteY5" fmla="*/ 76203 h 182624"/>
              <a:gd name="connsiteX6" fmla="*/ 48258 w 90398"/>
              <a:gd name="connsiteY6" fmla="*/ 60328 h 182624"/>
              <a:gd name="connsiteX7" fmla="*/ 633 w 90398"/>
              <a:gd name="connsiteY7" fmla="*/ 3 h 18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398" h="182624">
                <a:moveTo>
                  <a:pt x="633" y="3"/>
                </a:moveTo>
                <a:cubicBezTo>
                  <a:pt x="7512" y="532"/>
                  <a:pt x="82125" y="49216"/>
                  <a:pt x="89533" y="63503"/>
                </a:cubicBezTo>
                <a:cubicBezTo>
                  <a:pt x="96941" y="77790"/>
                  <a:pt x="54608" y="73557"/>
                  <a:pt x="45083" y="85728"/>
                </a:cubicBezTo>
                <a:cubicBezTo>
                  <a:pt x="35558" y="97899"/>
                  <a:pt x="39791" y="120653"/>
                  <a:pt x="32383" y="136528"/>
                </a:cubicBezTo>
                <a:cubicBezTo>
                  <a:pt x="24975" y="152403"/>
                  <a:pt x="-954" y="191032"/>
                  <a:pt x="633" y="180978"/>
                </a:cubicBezTo>
                <a:cubicBezTo>
                  <a:pt x="2220" y="170924"/>
                  <a:pt x="41908" y="76203"/>
                  <a:pt x="41908" y="76203"/>
                </a:cubicBezTo>
                <a:cubicBezTo>
                  <a:pt x="49845" y="56095"/>
                  <a:pt x="51433" y="68266"/>
                  <a:pt x="48258" y="60328"/>
                </a:cubicBezTo>
                <a:cubicBezTo>
                  <a:pt x="45083" y="52390"/>
                  <a:pt x="-6246" y="-526"/>
                  <a:pt x="63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3" name="フリーフォーム 982">
            <a:extLst>
              <a:ext uri="{FF2B5EF4-FFF2-40B4-BE49-F238E27FC236}">
                <a16:creationId xmlns:a16="http://schemas.microsoft.com/office/drawing/2014/main" id="{308AF230-DAFD-A02F-9D9A-307D991FDE23}"/>
              </a:ext>
            </a:extLst>
          </p:cNvPr>
          <p:cNvSpPr/>
          <p:nvPr/>
        </p:nvSpPr>
        <p:spPr>
          <a:xfrm>
            <a:off x="6799643" y="10591694"/>
            <a:ext cx="52023" cy="382336"/>
          </a:xfrm>
          <a:custGeom>
            <a:avLst/>
            <a:gdLst>
              <a:gd name="connsiteX0" fmla="*/ 36132 w 52023"/>
              <a:gd name="connsiteY0" fmla="*/ 106 h 382336"/>
              <a:gd name="connsiteX1" fmla="*/ 52007 w 52023"/>
              <a:gd name="connsiteY1" fmla="*/ 133456 h 382336"/>
              <a:gd name="connsiteX2" fmla="*/ 39307 w 52023"/>
              <a:gd name="connsiteY2" fmla="*/ 101706 h 382336"/>
              <a:gd name="connsiteX3" fmla="*/ 45657 w 52023"/>
              <a:gd name="connsiteY3" fmla="*/ 209656 h 382336"/>
              <a:gd name="connsiteX4" fmla="*/ 42482 w 52023"/>
              <a:gd name="connsiteY4" fmla="*/ 187431 h 382336"/>
              <a:gd name="connsiteX5" fmla="*/ 13907 w 52023"/>
              <a:gd name="connsiteY5" fmla="*/ 241406 h 382336"/>
              <a:gd name="connsiteX6" fmla="*/ 7557 w 52023"/>
              <a:gd name="connsiteY6" fmla="*/ 301731 h 382336"/>
              <a:gd name="connsiteX7" fmla="*/ 10732 w 52023"/>
              <a:gd name="connsiteY7" fmla="*/ 381106 h 382336"/>
              <a:gd name="connsiteX8" fmla="*/ 1207 w 52023"/>
              <a:gd name="connsiteY8" fmla="*/ 235056 h 382336"/>
              <a:gd name="connsiteX9" fmla="*/ 42482 w 52023"/>
              <a:gd name="connsiteY9" fmla="*/ 155681 h 382336"/>
              <a:gd name="connsiteX10" fmla="*/ 45657 w 52023"/>
              <a:gd name="connsiteY10" fmla="*/ 111231 h 382336"/>
              <a:gd name="connsiteX11" fmla="*/ 36132 w 52023"/>
              <a:gd name="connsiteY11" fmla="*/ 106 h 38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23" h="382336">
                <a:moveTo>
                  <a:pt x="36132" y="106"/>
                </a:moveTo>
                <a:cubicBezTo>
                  <a:pt x="37190" y="3810"/>
                  <a:pt x="51478" y="116523"/>
                  <a:pt x="52007" y="133456"/>
                </a:cubicBezTo>
                <a:cubicBezTo>
                  <a:pt x="52536" y="150389"/>
                  <a:pt x="40365" y="89006"/>
                  <a:pt x="39307" y="101706"/>
                </a:cubicBezTo>
                <a:cubicBezTo>
                  <a:pt x="38249" y="114406"/>
                  <a:pt x="45128" y="195369"/>
                  <a:pt x="45657" y="209656"/>
                </a:cubicBezTo>
                <a:cubicBezTo>
                  <a:pt x="46186" y="223944"/>
                  <a:pt x="47774" y="182139"/>
                  <a:pt x="42482" y="187431"/>
                </a:cubicBezTo>
                <a:cubicBezTo>
                  <a:pt x="37190" y="192723"/>
                  <a:pt x="19728" y="222356"/>
                  <a:pt x="13907" y="241406"/>
                </a:cubicBezTo>
                <a:cubicBezTo>
                  <a:pt x="8086" y="260456"/>
                  <a:pt x="8086" y="278448"/>
                  <a:pt x="7557" y="301731"/>
                </a:cubicBezTo>
                <a:cubicBezTo>
                  <a:pt x="7028" y="325014"/>
                  <a:pt x="11790" y="392218"/>
                  <a:pt x="10732" y="381106"/>
                </a:cubicBezTo>
                <a:cubicBezTo>
                  <a:pt x="9674" y="369994"/>
                  <a:pt x="-4085" y="272627"/>
                  <a:pt x="1207" y="235056"/>
                </a:cubicBezTo>
                <a:cubicBezTo>
                  <a:pt x="6499" y="197485"/>
                  <a:pt x="35074" y="176318"/>
                  <a:pt x="42482" y="155681"/>
                </a:cubicBezTo>
                <a:cubicBezTo>
                  <a:pt x="49890" y="135044"/>
                  <a:pt x="45657" y="132398"/>
                  <a:pt x="45657" y="111231"/>
                </a:cubicBezTo>
                <a:cubicBezTo>
                  <a:pt x="45657" y="90064"/>
                  <a:pt x="35074" y="-3598"/>
                  <a:pt x="36132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4" name="フリーフォーム 983">
            <a:extLst>
              <a:ext uri="{FF2B5EF4-FFF2-40B4-BE49-F238E27FC236}">
                <a16:creationId xmlns:a16="http://schemas.microsoft.com/office/drawing/2014/main" id="{4C1B1FBD-8120-95BD-B5BB-7BC53553FE43}"/>
              </a:ext>
            </a:extLst>
          </p:cNvPr>
          <p:cNvSpPr/>
          <p:nvPr/>
        </p:nvSpPr>
        <p:spPr>
          <a:xfrm>
            <a:off x="6641756" y="10947069"/>
            <a:ext cx="188308" cy="38579"/>
          </a:xfrm>
          <a:custGeom>
            <a:avLst/>
            <a:gdLst>
              <a:gd name="connsiteX0" fmla="*/ 344 w 188308"/>
              <a:gd name="connsiteY0" fmla="*/ 38431 h 38579"/>
              <a:gd name="connsiteX1" fmla="*/ 181319 w 188308"/>
              <a:gd name="connsiteY1" fmla="*/ 13031 h 38579"/>
              <a:gd name="connsiteX2" fmla="*/ 136869 w 188308"/>
              <a:gd name="connsiteY2" fmla="*/ 331 h 38579"/>
              <a:gd name="connsiteX3" fmla="*/ 344 w 188308"/>
              <a:gd name="connsiteY3" fmla="*/ 38431 h 3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308" h="38579">
                <a:moveTo>
                  <a:pt x="344" y="38431"/>
                </a:moveTo>
                <a:cubicBezTo>
                  <a:pt x="7752" y="40548"/>
                  <a:pt x="158565" y="19381"/>
                  <a:pt x="181319" y="13031"/>
                </a:cubicBezTo>
                <a:cubicBezTo>
                  <a:pt x="204073" y="6681"/>
                  <a:pt x="166502" y="-1786"/>
                  <a:pt x="136869" y="331"/>
                </a:cubicBezTo>
                <a:cubicBezTo>
                  <a:pt x="107236" y="2448"/>
                  <a:pt x="-7064" y="36314"/>
                  <a:pt x="344" y="38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5" name="フリーフォーム 984">
            <a:extLst>
              <a:ext uri="{FF2B5EF4-FFF2-40B4-BE49-F238E27FC236}">
                <a16:creationId xmlns:a16="http://schemas.microsoft.com/office/drawing/2014/main" id="{31702273-42D4-7680-D8B6-13CA1F1DF342}"/>
              </a:ext>
            </a:extLst>
          </p:cNvPr>
          <p:cNvSpPr/>
          <p:nvPr/>
        </p:nvSpPr>
        <p:spPr>
          <a:xfrm>
            <a:off x="6786316" y="10556459"/>
            <a:ext cx="151321" cy="532016"/>
          </a:xfrm>
          <a:custGeom>
            <a:avLst/>
            <a:gdLst>
              <a:gd name="connsiteX0" fmla="*/ 151059 w 151321"/>
              <a:gd name="connsiteY0" fmla="*/ 416 h 532016"/>
              <a:gd name="connsiteX1" fmla="*/ 90734 w 151321"/>
              <a:gd name="connsiteY1" fmla="*/ 108366 h 532016"/>
              <a:gd name="connsiteX2" fmla="*/ 52634 w 151321"/>
              <a:gd name="connsiteY2" fmla="*/ 279816 h 532016"/>
              <a:gd name="connsiteX3" fmla="*/ 5009 w 151321"/>
              <a:gd name="connsiteY3" fmla="*/ 479841 h 532016"/>
              <a:gd name="connsiteX4" fmla="*/ 5009 w 151321"/>
              <a:gd name="connsiteY4" fmla="*/ 521116 h 532016"/>
              <a:gd name="connsiteX5" fmla="*/ 36759 w 151321"/>
              <a:gd name="connsiteY5" fmla="*/ 314741 h 532016"/>
              <a:gd name="connsiteX6" fmla="*/ 65334 w 151321"/>
              <a:gd name="connsiteY6" fmla="*/ 146466 h 532016"/>
              <a:gd name="connsiteX7" fmla="*/ 151059 w 151321"/>
              <a:gd name="connsiteY7" fmla="*/ 416 h 53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321" h="532016">
                <a:moveTo>
                  <a:pt x="151059" y="416"/>
                </a:moveTo>
                <a:cubicBezTo>
                  <a:pt x="155292" y="-5934"/>
                  <a:pt x="107138" y="61799"/>
                  <a:pt x="90734" y="108366"/>
                </a:cubicBezTo>
                <a:cubicBezTo>
                  <a:pt x="74330" y="154933"/>
                  <a:pt x="66921" y="217904"/>
                  <a:pt x="52634" y="279816"/>
                </a:cubicBezTo>
                <a:cubicBezTo>
                  <a:pt x="38347" y="341728"/>
                  <a:pt x="12947" y="439624"/>
                  <a:pt x="5009" y="479841"/>
                </a:cubicBezTo>
                <a:cubicBezTo>
                  <a:pt x="-2929" y="520058"/>
                  <a:pt x="-283" y="548633"/>
                  <a:pt x="5009" y="521116"/>
                </a:cubicBezTo>
                <a:cubicBezTo>
                  <a:pt x="10301" y="493599"/>
                  <a:pt x="26705" y="377183"/>
                  <a:pt x="36759" y="314741"/>
                </a:cubicBezTo>
                <a:cubicBezTo>
                  <a:pt x="46813" y="252299"/>
                  <a:pt x="49988" y="194091"/>
                  <a:pt x="65334" y="146466"/>
                </a:cubicBezTo>
                <a:cubicBezTo>
                  <a:pt x="80680" y="98841"/>
                  <a:pt x="146826" y="6766"/>
                  <a:pt x="151059" y="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6" name="フリーフォーム 985">
            <a:extLst>
              <a:ext uri="{FF2B5EF4-FFF2-40B4-BE49-F238E27FC236}">
                <a16:creationId xmlns:a16="http://schemas.microsoft.com/office/drawing/2014/main" id="{507185E2-4AC5-852F-EA26-EF3C2461B83B}"/>
              </a:ext>
            </a:extLst>
          </p:cNvPr>
          <p:cNvSpPr/>
          <p:nvPr/>
        </p:nvSpPr>
        <p:spPr>
          <a:xfrm>
            <a:off x="6886388" y="10624955"/>
            <a:ext cx="134193" cy="481226"/>
          </a:xfrm>
          <a:custGeom>
            <a:avLst/>
            <a:gdLst>
              <a:gd name="connsiteX0" fmla="*/ 133537 w 134193"/>
              <a:gd name="connsiteY0" fmla="*/ 1770 h 481226"/>
              <a:gd name="connsiteX1" fmla="*/ 89087 w 134193"/>
              <a:gd name="connsiteY1" fmla="*/ 144645 h 481226"/>
              <a:gd name="connsiteX2" fmla="*/ 38287 w 134193"/>
              <a:gd name="connsiteY2" fmla="*/ 265295 h 481226"/>
              <a:gd name="connsiteX3" fmla="*/ 187 w 134193"/>
              <a:gd name="connsiteY3" fmla="*/ 481195 h 481226"/>
              <a:gd name="connsiteX4" fmla="*/ 54162 w 134193"/>
              <a:gd name="connsiteY4" fmla="*/ 249420 h 481226"/>
              <a:gd name="connsiteX5" fmla="*/ 133537 w 134193"/>
              <a:gd name="connsiteY5" fmla="*/ 1770 h 48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93" h="481226">
                <a:moveTo>
                  <a:pt x="133537" y="1770"/>
                </a:moveTo>
                <a:cubicBezTo>
                  <a:pt x="139358" y="-15692"/>
                  <a:pt x="104962" y="100724"/>
                  <a:pt x="89087" y="144645"/>
                </a:cubicBezTo>
                <a:cubicBezTo>
                  <a:pt x="73212" y="188566"/>
                  <a:pt x="53104" y="209203"/>
                  <a:pt x="38287" y="265295"/>
                </a:cubicBezTo>
                <a:cubicBezTo>
                  <a:pt x="23470" y="321387"/>
                  <a:pt x="-2459" y="483841"/>
                  <a:pt x="187" y="481195"/>
                </a:cubicBezTo>
                <a:cubicBezTo>
                  <a:pt x="2833" y="478549"/>
                  <a:pt x="35112" y="326149"/>
                  <a:pt x="54162" y="249420"/>
                </a:cubicBezTo>
                <a:cubicBezTo>
                  <a:pt x="73212" y="172691"/>
                  <a:pt x="127716" y="19232"/>
                  <a:pt x="133537" y="1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7" name="フリーフォーム 986">
            <a:extLst>
              <a:ext uri="{FF2B5EF4-FFF2-40B4-BE49-F238E27FC236}">
                <a16:creationId xmlns:a16="http://schemas.microsoft.com/office/drawing/2014/main" id="{B3AE3C75-1F5F-282F-E9D0-87DB188C9726}"/>
              </a:ext>
            </a:extLst>
          </p:cNvPr>
          <p:cNvSpPr/>
          <p:nvPr/>
        </p:nvSpPr>
        <p:spPr>
          <a:xfrm>
            <a:off x="6559550" y="11074385"/>
            <a:ext cx="320774" cy="104790"/>
          </a:xfrm>
          <a:custGeom>
            <a:avLst/>
            <a:gdLst>
              <a:gd name="connsiteX0" fmla="*/ 0 w 320774"/>
              <a:gd name="connsiteY0" fmla="*/ 104790 h 104790"/>
              <a:gd name="connsiteX1" fmla="*/ 174625 w 320774"/>
              <a:gd name="connsiteY1" fmla="*/ 19065 h 104790"/>
              <a:gd name="connsiteX2" fmla="*/ 320675 w 320774"/>
              <a:gd name="connsiteY2" fmla="*/ 15890 h 104790"/>
              <a:gd name="connsiteX3" fmla="*/ 196850 w 320774"/>
              <a:gd name="connsiteY3" fmla="*/ 15 h 104790"/>
              <a:gd name="connsiteX4" fmla="*/ 161925 w 320774"/>
              <a:gd name="connsiteY4" fmla="*/ 19065 h 104790"/>
              <a:gd name="connsiteX5" fmla="*/ 0 w 320774"/>
              <a:gd name="connsiteY5" fmla="*/ 104790 h 10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774" h="104790">
                <a:moveTo>
                  <a:pt x="0" y="104790"/>
                </a:moveTo>
                <a:cubicBezTo>
                  <a:pt x="60589" y="69336"/>
                  <a:pt x="121179" y="33882"/>
                  <a:pt x="174625" y="19065"/>
                </a:cubicBezTo>
                <a:cubicBezTo>
                  <a:pt x="228071" y="4248"/>
                  <a:pt x="316971" y="19065"/>
                  <a:pt x="320675" y="15890"/>
                </a:cubicBezTo>
                <a:cubicBezTo>
                  <a:pt x="324379" y="12715"/>
                  <a:pt x="223308" y="-514"/>
                  <a:pt x="196850" y="15"/>
                </a:cubicBezTo>
                <a:cubicBezTo>
                  <a:pt x="170392" y="544"/>
                  <a:pt x="161925" y="19065"/>
                  <a:pt x="161925" y="19065"/>
                </a:cubicBezTo>
                <a:lnTo>
                  <a:pt x="0" y="10479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8" name="フリーフォーム 987">
            <a:extLst>
              <a:ext uri="{FF2B5EF4-FFF2-40B4-BE49-F238E27FC236}">
                <a16:creationId xmlns:a16="http://schemas.microsoft.com/office/drawing/2014/main" id="{0DB1AC54-DA34-4C7D-7D9E-0ADEC99212DC}"/>
              </a:ext>
            </a:extLst>
          </p:cNvPr>
          <p:cNvSpPr/>
          <p:nvPr/>
        </p:nvSpPr>
        <p:spPr>
          <a:xfrm>
            <a:off x="6568499" y="10943962"/>
            <a:ext cx="86646" cy="270683"/>
          </a:xfrm>
          <a:custGeom>
            <a:avLst/>
            <a:gdLst>
              <a:gd name="connsiteX0" fmla="*/ 86301 w 86646"/>
              <a:gd name="connsiteY0" fmla="*/ 263 h 270683"/>
              <a:gd name="connsiteX1" fmla="*/ 25976 w 86646"/>
              <a:gd name="connsiteY1" fmla="*/ 181238 h 270683"/>
              <a:gd name="connsiteX2" fmla="*/ 576 w 86646"/>
              <a:gd name="connsiteY2" fmla="*/ 270138 h 270683"/>
              <a:gd name="connsiteX3" fmla="*/ 48201 w 86646"/>
              <a:gd name="connsiteY3" fmla="*/ 143138 h 270683"/>
              <a:gd name="connsiteX4" fmla="*/ 86301 w 86646"/>
              <a:gd name="connsiteY4" fmla="*/ 263 h 27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46" h="270683">
                <a:moveTo>
                  <a:pt x="86301" y="263"/>
                </a:moveTo>
                <a:cubicBezTo>
                  <a:pt x="82597" y="6613"/>
                  <a:pt x="40263" y="136259"/>
                  <a:pt x="25976" y="181238"/>
                </a:cubicBezTo>
                <a:cubicBezTo>
                  <a:pt x="11689" y="226217"/>
                  <a:pt x="-3128" y="276488"/>
                  <a:pt x="576" y="270138"/>
                </a:cubicBezTo>
                <a:cubicBezTo>
                  <a:pt x="4280" y="263788"/>
                  <a:pt x="33384" y="182296"/>
                  <a:pt x="48201" y="143138"/>
                </a:cubicBezTo>
                <a:cubicBezTo>
                  <a:pt x="63018" y="103980"/>
                  <a:pt x="90005" y="-6087"/>
                  <a:pt x="86301" y="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9" name="フリーフォーム 988">
            <a:extLst>
              <a:ext uri="{FF2B5EF4-FFF2-40B4-BE49-F238E27FC236}">
                <a16:creationId xmlns:a16="http://schemas.microsoft.com/office/drawing/2014/main" id="{180AFE4D-4962-F4A7-CA59-AA6E6CBC8EBC}"/>
              </a:ext>
            </a:extLst>
          </p:cNvPr>
          <p:cNvSpPr/>
          <p:nvPr/>
        </p:nvSpPr>
        <p:spPr>
          <a:xfrm>
            <a:off x="6561606" y="11142594"/>
            <a:ext cx="302851" cy="101270"/>
          </a:xfrm>
          <a:custGeom>
            <a:avLst/>
            <a:gdLst>
              <a:gd name="connsiteX0" fmla="*/ 1119 w 302851"/>
              <a:gd name="connsiteY0" fmla="*/ 100081 h 101270"/>
              <a:gd name="connsiteX1" fmla="*/ 163044 w 302851"/>
              <a:gd name="connsiteY1" fmla="*/ 8006 h 101270"/>
              <a:gd name="connsiteX2" fmla="*/ 302744 w 302851"/>
              <a:gd name="connsiteY2" fmla="*/ 8006 h 101270"/>
              <a:gd name="connsiteX3" fmla="*/ 140819 w 302851"/>
              <a:gd name="connsiteY3" fmla="*/ 36581 h 101270"/>
              <a:gd name="connsiteX4" fmla="*/ 93194 w 302851"/>
              <a:gd name="connsiteY4" fmla="*/ 58806 h 101270"/>
              <a:gd name="connsiteX5" fmla="*/ 1119 w 302851"/>
              <a:gd name="connsiteY5" fmla="*/ 100081 h 10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851" h="101270">
                <a:moveTo>
                  <a:pt x="1119" y="100081"/>
                </a:moveTo>
                <a:cubicBezTo>
                  <a:pt x="12761" y="91614"/>
                  <a:pt x="112773" y="23352"/>
                  <a:pt x="163044" y="8006"/>
                </a:cubicBezTo>
                <a:cubicBezTo>
                  <a:pt x="213315" y="-7340"/>
                  <a:pt x="306448" y="3244"/>
                  <a:pt x="302744" y="8006"/>
                </a:cubicBezTo>
                <a:cubicBezTo>
                  <a:pt x="299040" y="12768"/>
                  <a:pt x="175744" y="28114"/>
                  <a:pt x="140819" y="36581"/>
                </a:cubicBezTo>
                <a:cubicBezTo>
                  <a:pt x="105894" y="45048"/>
                  <a:pt x="114361" y="48223"/>
                  <a:pt x="93194" y="58806"/>
                </a:cubicBezTo>
                <a:cubicBezTo>
                  <a:pt x="72027" y="69389"/>
                  <a:pt x="-10523" y="108548"/>
                  <a:pt x="1119" y="1000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0" name="フリーフォーム 989">
            <a:extLst>
              <a:ext uri="{FF2B5EF4-FFF2-40B4-BE49-F238E27FC236}">
                <a16:creationId xmlns:a16="http://schemas.microsoft.com/office/drawing/2014/main" id="{CB63795C-D41C-77D3-C6AC-0777A6DEFEA0}"/>
              </a:ext>
            </a:extLst>
          </p:cNvPr>
          <p:cNvSpPr/>
          <p:nvPr/>
        </p:nvSpPr>
        <p:spPr>
          <a:xfrm>
            <a:off x="6562685" y="11226295"/>
            <a:ext cx="304882" cy="83181"/>
          </a:xfrm>
          <a:custGeom>
            <a:avLst/>
            <a:gdLst>
              <a:gd name="connsiteX0" fmla="*/ 40 w 304882"/>
              <a:gd name="connsiteY0" fmla="*/ 35430 h 83181"/>
              <a:gd name="connsiteX1" fmla="*/ 171490 w 304882"/>
              <a:gd name="connsiteY1" fmla="*/ 505 h 83181"/>
              <a:gd name="connsiteX2" fmla="*/ 241340 w 304882"/>
              <a:gd name="connsiteY2" fmla="*/ 19555 h 83181"/>
              <a:gd name="connsiteX3" fmla="*/ 304840 w 304882"/>
              <a:gd name="connsiteY3" fmla="*/ 83055 h 83181"/>
              <a:gd name="connsiteX4" fmla="*/ 231815 w 304882"/>
              <a:gd name="connsiteY4" fmla="*/ 35430 h 83181"/>
              <a:gd name="connsiteX5" fmla="*/ 203240 w 304882"/>
              <a:gd name="connsiteY5" fmla="*/ 19555 h 83181"/>
              <a:gd name="connsiteX6" fmla="*/ 155615 w 304882"/>
              <a:gd name="connsiteY6" fmla="*/ 19555 h 83181"/>
              <a:gd name="connsiteX7" fmla="*/ 40 w 304882"/>
              <a:gd name="connsiteY7" fmla="*/ 35430 h 83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82" h="83181">
                <a:moveTo>
                  <a:pt x="40" y="35430"/>
                </a:moveTo>
                <a:cubicBezTo>
                  <a:pt x="2686" y="32255"/>
                  <a:pt x="131273" y="3151"/>
                  <a:pt x="171490" y="505"/>
                </a:cubicBezTo>
                <a:cubicBezTo>
                  <a:pt x="211707" y="-2141"/>
                  <a:pt x="219115" y="5797"/>
                  <a:pt x="241340" y="19555"/>
                </a:cubicBezTo>
                <a:cubicBezTo>
                  <a:pt x="263565" y="33313"/>
                  <a:pt x="306428" y="80409"/>
                  <a:pt x="304840" y="83055"/>
                </a:cubicBezTo>
                <a:cubicBezTo>
                  <a:pt x="303253" y="85701"/>
                  <a:pt x="248748" y="46013"/>
                  <a:pt x="231815" y="35430"/>
                </a:cubicBezTo>
                <a:cubicBezTo>
                  <a:pt x="214882" y="24847"/>
                  <a:pt x="215940" y="22201"/>
                  <a:pt x="203240" y="19555"/>
                </a:cubicBezTo>
                <a:cubicBezTo>
                  <a:pt x="190540" y="16909"/>
                  <a:pt x="186306" y="14793"/>
                  <a:pt x="155615" y="19555"/>
                </a:cubicBezTo>
                <a:cubicBezTo>
                  <a:pt x="124924" y="24317"/>
                  <a:pt x="-2606" y="38605"/>
                  <a:pt x="40" y="35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1" name="フリーフォーム 990">
            <a:extLst>
              <a:ext uri="{FF2B5EF4-FFF2-40B4-BE49-F238E27FC236}">
                <a16:creationId xmlns:a16="http://schemas.microsoft.com/office/drawing/2014/main" id="{3B7E3694-579D-90C0-CFDC-5B46D0CD7602}"/>
              </a:ext>
            </a:extLst>
          </p:cNvPr>
          <p:cNvSpPr/>
          <p:nvPr/>
        </p:nvSpPr>
        <p:spPr>
          <a:xfrm>
            <a:off x="6854814" y="11070791"/>
            <a:ext cx="31852" cy="241743"/>
          </a:xfrm>
          <a:custGeom>
            <a:avLst/>
            <a:gdLst>
              <a:gd name="connsiteX0" fmla="*/ 31761 w 31852"/>
              <a:gd name="connsiteY0" fmla="*/ 434 h 241743"/>
              <a:gd name="connsiteX1" fmla="*/ 9536 w 31852"/>
              <a:gd name="connsiteY1" fmla="*/ 79809 h 241743"/>
              <a:gd name="connsiteX2" fmla="*/ 6361 w 31852"/>
              <a:gd name="connsiteY2" fmla="*/ 124259 h 241743"/>
              <a:gd name="connsiteX3" fmla="*/ 19061 w 31852"/>
              <a:gd name="connsiteY3" fmla="*/ 241734 h 241743"/>
              <a:gd name="connsiteX4" fmla="*/ 11 w 31852"/>
              <a:gd name="connsiteY4" fmla="*/ 117909 h 241743"/>
              <a:gd name="connsiteX5" fmla="*/ 31761 w 31852"/>
              <a:gd name="connsiteY5" fmla="*/ 434 h 24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52" h="241743">
                <a:moveTo>
                  <a:pt x="31761" y="434"/>
                </a:moveTo>
                <a:cubicBezTo>
                  <a:pt x="33349" y="-5916"/>
                  <a:pt x="13769" y="59172"/>
                  <a:pt x="9536" y="79809"/>
                </a:cubicBezTo>
                <a:cubicBezTo>
                  <a:pt x="5303" y="100446"/>
                  <a:pt x="4774" y="97272"/>
                  <a:pt x="6361" y="124259"/>
                </a:cubicBezTo>
                <a:cubicBezTo>
                  <a:pt x="7948" y="151246"/>
                  <a:pt x="20119" y="242792"/>
                  <a:pt x="19061" y="241734"/>
                </a:cubicBezTo>
                <a:cubicBezTo>
                  <a:pt x="18003" y="240676"/>
                  <a:pt x="-518" y="152834"/>
                  <a:pt x="11" y="117909"/>
                </a:cubicBezTo>
                <a:cubicBezTo>
                  <a:pt x="540" y="82984"/>
                  <a:pt x="30173" y="6784"/>
                  <a:pt x="31761" y="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2" name="フリーフォーム 991">
            <a:extLst>
              <a:ext uri="{FF2B5EF4-FFF2-40B4-BE49-F238E27FC236}">
                <a16:creationId xmlns:a16="http://schemas.microsoft.com/office/drawing/2014/main" id="{5147ECB5-FC0D-0356-A6E2-D4B0ADEFA95B}"/>
              </a:ext>
            </a:extLst>
          </p:cNvPr>
          <p:cNvSpPr/>
          <p:nvPr/>
        </p:nvSpPr>
        <p:spPr>
          <a:xfrm>
            <a:off x="6765627" y="11137828"/>
            <a:ext cx="105123" cy="166144"/>
          </a:xfrm>
          <a:custGeom>
            <a:avLst/>
            <a:gdLst>
              <a:gd name="connsiteX0" fmla="*/ 73323 w 105123"/>
              <a:gd name="connsiteY0" fmla="*/ 72 h 166144"/>
              <a:gd name="connsiteX1" fmla="*/ 73323 w 105123"/>
              <a:gd name="connsiteY1" fmla="*/ 69922 h 166144"/>
              <a:gd name="connsiteX2" fmla="*/ 105073 w 105123"/>
              <a:gd name="connsiteY2" fmla="*/ 165172 h 166144"/>
              <a:gd name="connsiteX3" fmla="*/ 79673 w 105123"/>
              <a:gd name="connsiteY3" fmla="*/ 117547 h 166144"/>
              <a:gd name="connsiteX4" fmla="*/ 41573 w 105123"/>
              <a:gd name="connsiteY4" fmla="*/ 88972 h 166144"/>
              <a:gd name="connsiteX5" fmla="*/ 298 w 105123"/>
              <a:gd name="connsiteY5" fmla="*/ 73097 h 166144"/>
              <a:gd name="connsiteX6" fmla="*/ 63798 w 105123"/>
              <a:gd name="connsiteY6" fmla="*/ 82622 h 166144"/>
              <a:gd name="connsiteX7" fmla="*/ 73323 w 105123"/>
              <a:gd name="connsiteY7" fmla="*/ 72 h 16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123" h="166144">
                <a:moveTo>
                  <a:pt x="73323" y="72"/>
                </a:moveTo>
                <a:cubicBezTo>
                  <a:pt x="74911" y="-2045"/>
                  <a:pt x="68031" y="42405"/>
                  <a:pt x="73323" y="69922"/>
                </a:cubicBezTo>
                <a:cubicBezTo>
                  <a:pt x="78615" y="97439"/>
                  <a:pt x="104015" y="157235"/>
                  <a:pt x="105073" y="165172"/>
                </a:cubicBezTo>
                <a:cubicBezTo>
                  <a:pt x="106131" y="173109"/>
                  <a:pt x="90256" y="130247"/>
                  <a:pt x="79673" y="117547"/>
                </a:cubicBezTo>
                <a:cubicBezTo>
                  <a:pt x="69090" y="104847"/>
                  <a:pt x="54802" y="96380"/>
                  <a:pt x="41573" y="88972"/>
                </a:cubicBezTo>
                <a:cubicBezTo>
                  <a:pt x="28344" y="81564"/>
                  <a:pt x="-3406" y="74155"/>
                  <a:pt x="298" y="73097"/>
                </a:cubicBezTo>
                <a:cubicBezTo>
                  <a:pt x="4002" y="72039"/>
                  <a:pt x="52156" y="88443"/>
                  <a:pt x="63798" y="82622"/>
                </a:cubicBezTo>
                <a:cubicBezTo>
                  <a:pt x="75440" y="76801"/>
                  <a:pt x="71735" y="2189"/>
                  <a:pt x="73323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3" name="フリーフォーム 992">
            <a:extLst>
              <a:ext uri="{FF2B5EF4-FFF2-40B4-BE49-F238E27FC236}">
                <a16:creationId xmlns:a16="http://schemas.microsoft.com/office/drawing/2014/main" id="{8E11A834-5295-C607-C160-AD7A2C8BF2CA}"/>
              </a:ext>
            </a:extLst>
          </p:cNvPr>
          <p:cNvSpPr/>
          <p:nvPr/>
        </p:nvSpPr>
        <p:spPr>
          <a:xfrm>
            <a:off x="6705433" y="11274420"/>
            <a:ext cx="121539" cy="184210"/>
          </a:xfrm>
          <a:custGeom>
            <a:avLst/>
            <a:gdLst>
              <a:gd name="connsiteX0" fmla="*/ 167 w 121539"/>
              <a:gd name="connsiteY0" fmla="*/ 5 h 184210"/>
              <a:gd name="connsiteX1" fmla="*/ 114467 w 121539"/>
              <a:gd name="connsiteY1" fmla="*/ 44455 h 184210"/>
              <a:gd name="connsiteX2" fmla="*/ 108117 w 121539"/>
              <a:gd name="connsiteY2" fmla="*/ 85730 h 184210"/>
              <a:gd name="connsiteX3" fmla="*/ 98592 w 121539"/>
              <a:gd name="connsiteY3" fmla="*/ 136530 h 184210"/>
              <a:gd name="connsiteX4" fmla="*/ 104942 w 121539"/>
              <a:gd name="connsiteY4" fmla="*/ 184155 h 184210"/>
              <a:gd name="connsiteX5" fmla="*/ 92242 w 121539"/>
              <a:gd name="connsiteY5" fmla="*/ 127005 h 184210"/>
              <a:gd name="connsiteX6" fmla="*/ 120817 w 121539"/>
              <a:gd name="connsiteY6" fmla="*/ 57155 h 184210"/>
              <a:gd name="connsiteX7" fmla="*/ 89067 w 121539"/>
              <a:gd name="connsiteY7" fmla="*/ 41280 h 184210"/>
              <a:gd name="connsiteX8" fmla="*/ 167 w 121539"/>
              <a:gd name="connsiteY8" fmla="*/ 5 h 18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539" h="184210">
                <a:moveTo>
                  <a:pt x="167" y="5"/>
                </a:moveTo>
                <a:cubicBezTo>
                  <a:pt x="4400" y="534"/>
                  <a:pt x="96475" y="30167"/>
                  <a:pt x="114467" y="44455"/>
                </a:cubicBezTo>
                <a:cubicBezTo>
                  <a:pt x="132459" y="58743"/>
                  <a:pt x="110763" y="70384"/>
                  <a:pt x="108117" y="85730"/>
                </a:cubicBezTo>
                <a:cubicBezTo>
                  <a:pt x="105471" y="101076"/>
                  <a:pt x="99121" y="120126"/>
                  <a:pt x="98592" y="136530"/>
                </a:cubicBezTo>
                <a:cubicBezTo>
                  <a:pt x="98063" y="152934"/>
                  <a:pt x="106000" y="185743"/>
                  <a:pt x="104942" y="184155"/>
                </a:cubicBezTo>
                <a:cubicBezTo>
                  <a:pt x="103884" y="182567"/>
                  <a:pt x="89596" y="148172"/>
                  <a:pt x="92242" y="127005"/>
                </a:cubicBezTo>
                <a:cubicBezTo>
                  <a:pt x="94888" y="105838"/>
                  <a:pt x="121346" y="71443"/>
                  <a:pt x="120817" y="57155"/>
                </a:cubicBezTo>
                <a:cubicBezTo>
                  <a:pt x="120288" y="42868"/>
                  <a:pt x="104942" y="48159"/>
                  <a:pt x="89067" y="41280"/>
                </a:cubicBezTo>
                <a:cubicBezTo>
                  <a:pt x="73192" y="34401"/>
                  <a:pt x="-4066" y="-524"/>
                  <a:pt x="16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4" name="フリーフォーム 993">
            <a:extLst>
              <a:ext uri="{FF2B5EF4-FFF2-40B4-BE49-F238E27FC236}">
                <a16:creationId xmlns:a16="http://schemas.microsoft.com/office/drawing/2014/main" id="{624D2DFA-F21A-52FA-2B63-B07EFD603ED0}"/>
              </a:ext>
            </a:extLst>
          </p:cNvPr>
          <p:cNvSpPr/>
          <p:nvPr/>
        </p:nvSpPr>
        <p:spPr>
          <a:xfrm>
            <a:off x="6737349" y="11245824"/>
            <a:ext cx="122077" cy="251265"/>
          </a:xfrm>
          <a:custGeom>
            <a:avLst/>
            <a:gdLst>
              <a:gd name="connsiteX0" fmla="*/ 1 w 122077"/>
              <a:gd name="connsiteY0" fmla="*/ 26 h 251265"/>
              <a:gd name="connsiteX1" fmla="*/ 111126 w 122077"/>
              <a:gd name="connsiteY1" fmla="*/ 69876 h 251265"/>
              <a:gd name="connsiteX2" fmla="*/ 104776 w 122077"/>
              <a:gd name="connsiteY2" fmla="*/ 88926 h 251265"/>
              <a:gd name="connsiteX3" fmla="*/ 98426 w 122077"/>
              <a:gd name="connsiteY3" fmla="*/ 161951 h 251265"/>
              <a:gd name="connsiteX4" fmla="*/ 85726 w 122077"/>
              <a:gd name="connsiteY4" fmla="*/ 250851 h 251265"/>
              <a:gd name="connsiteX5" fmla="*/ 114301 w 122077"/>
              <a:gd name="connsiteY5" fmla="*/ 123851 h 251265"/>
              <a:gd name="connsiteX6" fmla="*/ 114301 w 122077"/>
              <a:gd name="connsiteY6" fmla="*/ 79401 h 251265"/>
              <a:gd name="connsiteX7" fmla="*/ 1 w 122077"/>
              <a:gd name="connsiteY7" fmla="*/ 26 h 2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77" h="251265">
                <a:moveTo>
                  <a:pt x="1" y="26"/>
                </a:moveTo>
                <a:cubicBezTo>
                  <a:pt x="-528" y="-1561"/>
                  <a:pt x="111126" y="69876"/>
                  <a:pt x="111126" y="69876"/>
                </a:cubicBezTo>
                <a:cubicBezTo>
                  <a:pt x="128588" y="84693"/>
                  <a:pt x="106893" y="73580"/>
                  <a:pt x="104776" y="88926"/>
                </a:cubicBezTo>
                <a:cubicBezTo>
                  <a:pt x="102659" y="104272"/>
                  <a:pt x="101601" y="134963"/>
                  <a:pt x="98426" y="161951"/>
                </a:cubicBezTo>
                <a:cubicBezTo>
                  <a:pt x="95251" y="188939"/>
                  <a:pt x="83080" y="257201"/>
                  <a:pt x="85726" y="250851"/>
                </a:cubicBezTo>
                <a:cubicBezTo>
                  <a:pt x="88372" y="244501"/>
                  <a:pt x="109539" y="152426"/>
                  <a:pt x="114301" y="123851"/>
                </a:cubicBezTo>
                <a:cubicBezTo>
                  <a:pt x="119063" y="95276"/>
                  <a:pt x="129118" y="97922"/>
                  <a:pt x="114301" y="79401"/>
                </a:cubicBezTo>
                <a:cubicBezTo>
                  <a:pt x="99484" y="60880"/>
                  <a:pt x="530" y="1613"/>
                  <a:pt x="1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5" name="フリーフォーム 994">
            <a:extLst>
              <a:ext uri="{FF2B5EF4-FFF2-40B4-BE49-F238E27FC236}">
                <a16:creationId xmlns:a16="http://schemas.microsoft.com/office/drawing/2014/main" id="{754F54F4-CA37-E513-DAF4-613CFE22030E}"/>
              </a:ext>
            </a:extLst>
          </p:cNvPr>
          <p:cNvSpPr/>
          <p:nvPr/>
        </p:nvSpPr>
        <p:spPr>
          <a:xfrm>
            <a:off x="6534150" y="11253537"/>
            <a:ext cx="28982" cy="181476"/>
          </a:xfrm>
          <a:custGeom>
            <a:avLst/>
            <a:gdLst>
              <a:gd name="connsiteX0" fmla="*/ 25400 w 28982"/>
              <a:gd name="connsiteY0" fmla="*/ 1838 h 181476"/>
              <a:gd name="connsiteX1" fmla="*/ 0 w 28982"/>
              <a:gd name="connsiteY1" fmla="*/ 179638 h 181476"/>
              <a:gd name="connsiteX2" fmla="*/ 25400 w 28982"/>
              <a:gd name="connsiteY2" fmla="*/ 90738 h 181476"/>
              <a:gd name="connsiteX3" fmla="*/ 25400 w 28982"/>
              <a:gd name="connsiteY3" fmla="*/ 1838 h 18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82" h="181476">
                <a:moveTo>
                  <a:pt x="25400" y="1838"/>
                </a:moveTo>
                <a:cubicBezTo>
                  <a:pt x="21167" y="16655"/>
                  <a:pt x="0" y="164821"/>
                  <a:pt x="0" y="179638"/>
                </a:cubicBezTo>
                <a:cubicBezTo>
                  <a:pt x="0" y="194455"/>
                  <a:pt x="20108" y="115609"/>
                  <a:pt x="25400" y="90738"/>
                </a:cubicBezTo>
                <a:cubicBezTo>
                  <a:pt x="30692" y="65867"/>
                  <a:pt x="29633" y="-12979"/>
                  <a:pt x="25400" y="1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6" name="フリーフォーム 995">
            <a:extLst>
              <a:ext uri="{FF2B5EF4-FFF2-40B4-BE49-F238E27FC236}">
                <a16:creationId xmlns:a16="http://schemas.microsoft.com/office/drawing/2014/main" id="{85EB3963-AC47-D254-2F53-817B516EB10E}"/>
              </a:ext>
            </a:extLst>
          </p:cNvPr>
          <p:cNvSpPr/>
          <p:nvPr/>
        </p:nvSpPr>
        <p:spPr>
          <a:xfrm>
            <a:off x="6521409" y="11385550"/>
            <a:ext cx="309242" cy="88964"/>
          </a:xfrm>
          <a:custGeom>
            <a:avLst/>
            <a:gdLst>
              <a:gd name="connsiteX0" fmla="*/ 41 w 309242"/>
              <a:gd name="connsiteY0" fmla="*/ 38100 h 88964"/>
              <a:gd name="connsiteX1" fmla="*/ 174666 w 309242"/>
              <a:gd name="connsiteY1" fmla="*/ 12700 h 88964"/>
              <a:gd name="connsiteX2" fmla="*/ 308016 w 309242"/>
              <a:gd name="connsiteY2" fmla="*/ 88900 h 88964"/>
              <a:gd name="connsiteX3" fmla="*/ 238166 w 309242"/>
              <a:gd name="connsiteY3" fmla="*/ 25400 h 88964"/>
              <a:gd name="connsiteX4" fmla="*/ 190541 w 309242"/>
              <a:gd name="connsiteY4" fmla="*/ 0 h 88964"/>
              <a:gd name="connsiteX5" fmla="*/ 41 w 309242"/>
              <a:gd name="connsiteY5" fmla="*/ 38100 h 8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242" h="88964">
                <a:moveTo>
                  <a:pt x="41" y="38100"/>
                </a:moveTo>
                <a:cubicBezTo>
                  <a:pt x="-2605" y="40217"/>
                  <a:pt x="123337" y="4233"/>
                  <a:pt x="174666" y="12700"/>
                </a:cubicBezTo>
                <a:cubicBezTo>
                  <a:pt x="225995" y="21167"/>
                  <a:pt x="297433" y="86783"/>
                  <a:pt x="308016" y="88900"/>
                </a:cubicBezTo>
                <a:cubicBezTo>
                  <a:pt x="318599" y="91017"/>
                  <a:pt x="257745" y="40217"/>
                  <a:pt x="238166" y="25400"/>
                </a:cubicBezTo>
                <a:cubicBezTo>
                  <a:pt x="218587" y="10583"/>
                  <a:pt x="225995" y="0"/>
                  <a:pt x="190541" y="0"/>
                </a:cubicBezTo>
                <a:cubicBezTo>
                  <a:pt x="155087" y="0"/>
                  <a:pt x="2687" y="35983"/>
                  <a:pt x="41" y="38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7" name="フリーフォーム 996">
            <a:extLst>
              <a:ext uri="{FF2B5EF4-FFF2-40B4-BE49-F238E27FC236}">
                <a16:creationId xmlns:a16="http://schemas.microsoft.com/office/drawing/2014/main" id="{80D22645-4FC5-3AB7-B42A-E14427A338B8}"/>
              </a:ext>
            </a:extLst>
          </p:cNvPr>
          <p:cNvSpPr/>
          <p:nvPr/>
        </p:nvSpPr>
        <p:spPr>
          <a:xfrm>
            <a:off x="6762266" y="11382234"/>
            <a:ext cx="16359" cy="201488"/>
          </a:xfrm>
          <a:custGeom>
            <a:avLst/>
            <a:gdLst>
              <a:gd name="connsiteX0" fmla="*/ 484 w 16359"/>
              <a:gd name="connsiteY0" fmla="*/ 141 h 201488"/>
              <a:gd name="connsiteX1" fmla="*/ 3659 w 16359"/>
              <a:gd name="connsiteY1" fmla="*/ 76341 h 201488"/>
              <a:gd name="connsiteX2" fmla="*/ 13184 w 16359"/>
              <a:gd name="connsiteY2" fmla="*/ 181116 h 201488"/>
              <a:gd name="connsiteX3" fmla="*/ 16359 w 16359"/>
              <a:gd name="connsiteY3" fmla="*/ 190641 h 201488"/>
              <a:gd name="connsiteX4" fmla="*/ 13184 w 16359"/>
              <a:gd name="connsiteY4" fmla="*/ 60466 h 201488"/>
              <a:gd name="connsiteX5" fmla="*/ 484 w 16359"/>
              <a:gd name="connsiteY5" fmla="*/ 141 h 20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59" h="201488">
                <a:moveTo>
                  <a:pt x="484" y="141"/>
                </a:moveTo>
                <a:cubicBezTo>
                  <a:pt x="-1104" y="2787"/>
                  <a:pt x="1542" y="46179"/>
                  <a:pt x="3659" y="76341"/>
                </a:cubicBezTo>
                <a:cubicBezTo>
                  <a:pt x="5776" y="106503"/>
                  <a:pt x="13184" y="181116"/>
                  <a:pt x="13184" y="181116"/>
                </a:cubicBezTo>
                <a:cubicBezTo>
                  <a:pt x="15301" y="200166"/>
                  <a:pt x="16359" y="210749"/>
                  <a:pt x="16359" y="190641"/>
                </a:cubicBezTo>
                <a:cubicBezTo>
                  <a:pt x="16359" y="170533"/>
                  <a:pt x="13184" y="88512"/>
                  <a:pt x="13184" y="60466"/>
                </a:cubicBezTo>
                <a:cubicBezTo>
                  <a:pt x="13184" y="32420"/>
                  <a:pt x="2072" y="-2505"/>
                  <a:pt x="484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8" name="フリーフォーム 997">
            <a:extLst>
              <a:ext uri="{FF2B5EF4-FFF2-40B4-BE49-F238E27FC236}">
                <a16:creationId xmlns:a16="http://schemas.microsoft.com/office/drawing/2014/main" id="{5DB59382-960D-E5EB-5CD4-EF7D362ECE57}"/>
              </a:ext>
            </a:extLst>
          </p:cNvPr>
          <p:cNvSpPr/>
          <p:nvPr/>
        </p:nvSpPr>
        <p:spPr>
          <a:xfrm>
            <a:off x="6549340" y="11524353"/>
            <a:ext cx="216637" cy="67572"/>
          </a:xfrm>
          <a:custGeom>
            <a:avLst/>
            <a:gdLst>
              <a:gd name="connsiteX0" fmla="*/ 685 w 216637"/>
              <a:gd name="connsiteY0" fmla="*/ 67572 h 67572"/>
              <a:gd name="connsiteX1" fmla="*/ 73710 w 216637"/>
              <a:gd name="connsiteY1" fmla="*/ 19947 h 67572"/>
              <a:gd name="connsiteX2" fmla="*/ 114985 w 216637"/>
              <a:gd name="connsiteY2" fmla="*/ 16772 h 67572"/>
              <a:gd name="connsiteX3" fmla="*/ 216585 w 216637"/>
              <a:gd name="connsiteY3" fmla="*/ 48522 h 67572"/>
              <a:gd name="connsiteX4" fmla="*/ 127685 w 216637"/>
              <a:gd name="connsiteY4" fmla="*/ 897 h 67572"/>
              <a:gd name="connsiteX5" fmla="*/ 41960 w 216637"/>
              <a:gd name="connsiteY5" fmla="*/ 19947 h 67572"/>
              <a:gd name="connsiteX6" fmla="*/ 685 w 216637"/>
              <a:gd name="connsiteY6" fmla="*/ 67572 h 6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637" h="67572">
                <a:moveTo>
                  <a:pt x="685" y="67572"/>
                </a:moveTo>
                <a:cubicBezTo>
                  <a:pt x="5977" y="67572"/>
                  <a:pt x="54660" y="28414"/>
                  <a:pt x="73710" y="19947"/>
                </a:cubicBezTo>
                <a:cubicBezTo>
                  <a:pt x="92760" y="11480"/>
                  <a:pt x="91173" y="12010"/>
                  <a:pt x="114985" y="16772"/>
                </a:cubicBezTo>
                <a:cubicBezTo>
                  <a:pt x="138797" y="21534"/>
                  <a:pt x="214468" y="51168"/>
                  <a:pt x="216585" y="48522"/>
                </a:cubicBezTo>
                <a:cubicBezTo>
                  <a:pt x="218702" y="45876"/>
                  <a:pt x="156789" y="5659"/>
                  <a:pt x="127685" y="897"/>
                </a:cubicBezTo>
                <a:cubicBezTo>
                  <a:pt x="98581" y="-3865"/>
                  <a:pt x="62068" y="11480"/>
                  <a:pt x="41960" y="19947"/>
                </a:cubicBezTo>
                <a:cubicBezTo>
                  <a:pt x="21852" y="28414"/>
                  <a:pt x="-4607" y="67572"/>
                  <a:pt x="685" y="67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9" name="フリーフォーム 998">
            <a:extLst>
              <a:ext uri="{FF2B5EF4-FFF2-40B4-BE49-F238E27FC236}">
                <a16:creationId xmlns:a16="http://schemas.microsoft.com/office/drawing/2014/main" id="{D598C9E1-BCF9-6270-B8CD-96E69A51A095}"/>
              </a:ext>
            </a:extLst>
          </p:cNvPr>
          <p:cNvSpPr/>
          <p:nvPr/>
        </p:nvSpPr>
        <p:spPr>
          <a:xfrm>
            <a:off x="6543451" y="11579192"/>
            <a:ext cx="216128" cy="84098"/>
          </a:xfrm>
          <a:custGeom>
            <a:avLst/>
            <a:gdLst>
              <a:gd name="connsiteX0" fmla="*/ 224 w 216128"/>
              <a:gd name="connsiteY0" fmla="*/ 33 h 84098"/>
              <a:gd name="connsiteX1" fmla="*/ 76424 w 216128"/>
              <a:gd name="connsiteY1" fmla="*/ 73058 h 84098"/>
              <a:gd name="connsiteX2" fmla="*/ 143099 w 216128"/>
              <a:gd name="connsiteY2" fmla="*/ 76233 h 84098"/>
              <a:gd name="connsiteX3" fmla="*/ 216124 w 216128"/>
              <a:gd name="connsiteY3" fmla="*/ 33 h 84098"/>
              <a:gd name="connsiteX4" fmla="*/ 146274 w 216128"/>
              <a:gd name="connsiteY4" fmla="*/ 66708 h 84098"/>
              <a:gd name="connsiteX5" fmla="*/ 101824 w 216128"/>
              <a:gd name="connsiteY5" fmla="*/ 79408 h 84098"/>
              <a:gd name="connsiteX6" fmla="*/ 224 w 216128"/>
              <a:gd name="connsiteY6" fmla="*/ 33 h 8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128" h="84098">
                <a:moveTo>
                  <a:pt x="224" y="33"/>
                </a:moveTo>
                <a:cubicBezTo>
                  <a:pt x="-4009" y="-1025"/>
                  <a:pt x="52612" y="60358"/>
                  <a:pt x="76424" y="73058"/>
                </a:cubicBezTo>
                <a:cubicBezTo>
                  <a:pt x="100237" y="85758"/>
                  <a:pt x="119816" y="88404"/>
                  <a:pt x="143099" y="76233"/>
                </a:cubicBezTo>
                <a:cubicBezTo>
                  <a:pt x="166382" y="64062"/>
                  <a:pt x="215595" y="1620"/>
                  <a:pt x="216124" y="33"/>
                </a:cubicBezTo>
                <a:cubicBezTo>
                  <a:pt x="216653" y="-1554"/>
                  <a:pt x="165324" y="53479"/>
                  <a:pt x="146274" y="66708"/>
                </a:cubicBezTo>
                <a:cubicBezTo>
                  <a:pt x="127224" y="79937"/>
                  <a:pt x="120345" y="87345"/>
                  <a:pt x="101824" y="79408"/>
                </a:cubicBezTo>
                <a:cubicBezTo>
                  <a:pt x="83303" y="71471"/>
                  <a:pt x="4457" y="1091"/>
                  <a:pt x="224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0" name="フリーフォーム 999">
            <a:extLst>
              <a:ext uri="{FF2B5EF4-FFF2-40B4-BE49-F238E27FC236}">
                <a16:creationId xmlns:a16="http://schemas.microsoft.com/office/drawing/2014/main" id="{D366C4FE-6631-0F75-0747-716A92E358E4}"/>
              </a:ext>
            </a:extLst>
          </p:cNvPr>
          <p:cNvSpPr/>
          <p:nvPr/>
        </p:nvSpPr>
        <p:spPr>
          <a:xfrm>
            <a:off x="6564949" y="11434934"/>
            <a:ext cx="213676" cy="49046"/>
          </a:xfrm>
          <a:custGeom>
            <a:avLst/>
            <a:gdLst>
              <a:gd name="connsiteX0" fmla="*/ 951 w 213676"/>
              <a:gd name="connsiteY0" fmla="*/ 20466 h 49046"/>
              <a:gd name="connsiteX1" fmla="*/ 143826 w 213676"/>
              <a:gd name="connsiteY1" fmla="*/ 7766 h 49046"/>
              <a:gd name="connsiteX2" fmla="*/ 213676 w 213676"/>
              <a:gd name="connsiteY2" fmla="*/ 49041 h 49046"/>
              <a:gd name="connsiteX3" fmla="*/ 143826 w 213676"/>
              <a:gd name="connsiteY3" fmla="*/ 4591 h 49046"/>
              <a:gd name="connsiteX4" fmla="*/ 83501 w 213676"/>
              <a:gd name="connsiteY4" fmla="*/ 1416 h 49046"/>
              <a:gd name="connsiteX5" fmla="*/ 951 w 213676"/>
              <a:gd name="connsiteY5" fmla="*/ 20466 h 4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676" h="49046">
                <a:moveTo>
                  <a:pt x="951" y="20466"/>
                </a:moveTo>
                <a:cubicBezTo>
                  <a:pt x="11005" y="21524"/>
                  <a:pt x="108372" y="3004"/>
                  <a:pt x="143826" y="7766"/>
                </a:cubicBezTo>
                <a:cubicBezTo>
                  <a:pt x="179280" y="12528"/>
                  <a:pt x="213676" y="49570"/>
                  <a:pt x="213676" y="49041"/>
                </a:cubicBezTo>
                <a:cubicBezTo>
                  <a:pt x="213676" y="48512"/>
                  <a:pt x="165522" y="12528"/>
                  <a:pt x="143826" y="4591"/>
                </a:cubicBezTo>
                <a:cubicBezTo>
                  <a:pt x="122130" y="-3346"/>
                  <a:pt x="103609" y="1416"/>
                  <a:pt x="83501" y="1416"/>
                </a:cubicBezTo>
                <a:cubicBezTo>
                  <a:pt x="63393" y="1416"/>
                  <a:pt x="-9103" y="19408"/>
                  <a:pt x="951" y="20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1" name="フリーフォーム 1000">
            <a:extLst>
              <a:ext uri="{FF2B5EF4-FFF2-40B4-BE49-F238E27FC236}">
                <a16:creationId xmlns:a16="http://schemas.microsoft.com/office/drawing/2014/main" id="{BA159AF9-A70E-A13E-1D22-64029810F6E1}"/>
              </a:ext>
            </a:extLst>
          </p:cNvPr>
          <p:cNvSpPr/>
          <p:nvPr/>
        </p:nvSpPr>
        <p:spPr>
          <a:xfrm>
            <a:off x="6572173" y="11471155"/>
            <a:ext cx="191292" cy="85891"/>
          </a:xfrm>
          <a:custGeom>
            <a:avLst/>
            <a:gdLst>
              <a:gd name="connsiteX0" fmla="*/ 77 w 191292"/>
              <a:gd name="connsiteY0" fmla="*/ 15995 h 85891"/>
              <a:gd name="connsiteX1" fmla="*/ 133427 w 191292"/>
              <a:gd name="connsiteY1" fmla="*/ 6470 h 85891"/>
              <a:gd name="connsiteX2" fmla="*/ 168352 w 191292"/>
              <a:gd name="connsiteY2" fmla="*/ 25520 h 85891"/>
              <a:gd name="connsiteX3" fmla="*/ 187402 w 191292"/>
              <a:gd name="connsiteY3" fmla="*/ 85845 h 85891"/>
              <a:gd name="connsiteX4" fmla="*/ 187402 w 191292"/>
              <a:gd name="connsiteY4" fmla="*/ 35045 h 85891"/>
              <a:gd name="connsiteX5" fmla="*/ 146127 w 191292"/>
              <a:gd name="connsiteY5" fmla="*/ 6470 h 85891"/>
              <a:gd name="connsiteX6" fmla="*/ 114377 w 191292"/>
              <a:gd name="connsiteY6" fmla="*/ 120 h 85891"/>
              <a:gd name="connsiteX7" fmla="*/ 77 w 191292"/>
              <a:gd name="connsiteY7" fmla="*/ 15995 h 8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292" h="85891">
                <a:moveTo>
                  <a:pt x="77" y="15995"/>
                </a:moveTo>
                <a:cubicBezTo>
                  <a:pt x="3252" y="17053"/>
                  <a:pt x="105381" y="4883"/>
                  <a:pt x="133427" y="6470"/>
                </a:cubicBezTo>
                <a:cubicBezTo>
                  <a:pt x="161473" y="8057"/>
                  <a:pt x="159356" y="12291"/>
                  <a:pt x="168352" y="25520"/>
                </a:cubicBezTo>
                <a:cubicBezTo>
                  <a:pt x="177348" y="38749"/>
                  <a:pt x="184227" y="84258"/>
                  <a:pt x="187402" y="85845"/>
                </a:cubicBezTo>
                <a:cubicBezTo>
                  <a:pt x="190577" y="87432"/>
                  <a:pt x="194281" y="48274"/>
                  <a:pt x="187402" y="35045"/>
                </a:cubicBezTo>
                <a:cubicBezTo>
                  <a:pt x="180523" y="21816"/>
                  <a:pt x="158298" y="12291"/>
                  <a:pt x="146127" y="6470"/>
                </a:cubicBezTo>
                <a:cubicBezTo>
                  <a:pt x="133956" y="649"/>
                  <a:pt x="137131" y="-409"/>
                  <a:pt x="114377" y="120"/>
                </a:cubicBezTo>
                <a:cubicBezTo>
                  <a:pt x="91623" y="649"/>
                  <a:pt x="-3098" y="14937"/>
                  <a:pt x="77" y="15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2" name="フリーフォーム 1001">
            <a:extLst>
              <a:ext uri="{FF2B5EF4-FFF2-40B4-BE49-F238E27FC236}">
                <a16:creationId xmlns:a16="http://schemas.microsoft.com/office/drawing/2014/main" id="{0412D341-9EFB-DD99-91B6-9A073F3D6556}"/>
              </a:ext>
            </a:extLst>
          </p:cNvPr>
          <p:cNvSpPr/>
          <p:nvPr/>
        </p:nvSpPr>
        <p:spPr>
          <a:xfrm>
            <a:off x="6590868" y="11501802"/>
            <a:ext cx="130451" cy="17117"/>
          </a:xfrm>
          <a:custGeom>
            <a:avLst/>
            <a:gdLst>
              <a:gd name="connsiteX0" fmla="*/ 432 w 130451"/>
              <a:gd name="connsiteY0" fmla="*/ 4398 h 17117"/>
              <a:gd name="connsiteX1" fmla="*/ 127432 w 130451"/>
              <a:gd name="connsiteY1" fmla="*/ 17098 h 17117"/>
              <a:gd name="connsiteX2" fmla="*/ 86157 w 130451"/>
              <a:gd name="connsiteY2" fmla="*/ 1223 h 17117"/>
              <a:gd name="connsiteX3" fmla="*/ 432 w 130451"/>
              <a:gd name="connsiteY3" fmla="*/ 4398 h 1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451" h="17117">
                <a:moveTo>
                  <a:pt x="432" y="4398"/>
                </a:moveTo>
                <a:cubicBezTo>
                  <a:pt x="7311" y="7044"/>
                  <a:pt x="113145" y="17627"/>
                  <a:pt x="127432" y="17098"/>
                </a:cubicBezTo>
                <a:cubicBezTo>
                  <a:pt x="141720" y="16569"/>
                  <a:pt x="101503" y="4398"/>
                  <a:pt x="86157" y="1223"/>
                </a:cubicBezTo>
                <a:cubicBezTo>
                  <a:pt x="70811" y="-1952"/>
                  <a:pt x="-6447" y="1752"/>
                  <a:pt x="432" y="4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3" name="フリーフォーム 1002">
            <a:extLst>
              <a:ext uri="{FF2B5EF4-FFF2-40B4-BE49-F238E27FC236}">
                <a16:creationId xmlns:a16="http://schemas.microsoft.com/office/drawing/2014/main" id="{12156EF0-8379-5554-4121-AC9F33C4965A}"/>
              </a:ext>
            </a:extLst>
          </p:cNvPr>
          <p:cNvSpPr/>
          <p:nvPr/>
        </p:nvSpPr>
        <p:spPr>
          <a:xfrm>
            <a:off x="6546785" y="11420422"/>
            <a:ext cx="22427" cy="152547"/>
          </a:xfrm>
          <a:custGeom>
            <a:avLst/>
            <a:gdLst>
              <a:gd name="connsiteX0" fmla="*/ 22290 w 22427"/>
              <a:gd name="connsiteY0" fmla="*/ 53 h 152547"/>
              <a:gd name="connsiteX1" fmla="*/ 9590 w 22427"/>
              <a:gd name="connsiteY1" fmla="*/ 95303 h 152547"/>
              <a:gd name="connsiteX2" fmla="*/ 12765 w 22427"/>
              <a:gd name="connsiteY2" fmla="*/ 152453 h 152547"/>
              <a:gd name="connsiteX3" fmla="*/ 65 w 22427"/>
              <a:gd name="connsiteY3" fmla="*/ 82603 h 152547"/>
              <a:gd name="connsiteX4" fmla="*/ 22290 w 22427"/>
              <a:gd name="connsiteY4" fmla="*/ 53 h 15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27" h="152547">
                <a:moveTo>
                  <a:pt x="22290" y="53"/>
                </a:moveTo>
                <a:cubicBezTo>
                  <a:pt x="23878" y="2170"/>
                  <a:pt x="11177" y="69903"/>
                  <a:pt x="9590" y="95303"/>
                </a:cubicBezTo>
                <a:cubicBezTo>
                  <a:pt x="8002" y="120703"/>
                  <a:pt x="14353" y="154570"/>
                  <a:pt x="12765" y="152453"/>
                </a:cubicBezTo>
                <a:cubicBezTo>
                  <a:pt x="11177" y="150336"/>
                  <a:pt x="-993" y="106415"/>
                  <a:pt x="65" y="82603"/>
                </a:cubicBezTo>
                <a:cubicBezTo>
                  <a:pt x="1123" y="58791"/>
                  <a:pt x="20702" y="-2064"/>
                  <a:pt x="22290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4" name="フリーフォーム 1003">
            <a:extLst>
              <a:ext uri="{FF2B5EF4-FFF2-40B4-BE49-F238E27FC236}">
                <a16:creationId xmlns:a16="http://schemas.microsoft.com/office/drawing/2014/main" id="{64CE1723-57CE-B9B0-5AC0-416A909B6F19}"/>
              </a:ext>
            </a:extLst>
          </p:cNvPr>
          <p:cNvSpPr/>
          <p:nvPr/>
        </p:nvSpPr>
        <p:spPr>
          <a:xfrm>
            <a:off x="6698961" y="11417281"/>
            <a:ext cx="50497" cy="133386"/>
          </a:xfrm>
          <a:custGeom>
            <a:avLst/>
            <a:gdLst>
              <a:gd name="connsiteX0" fmla="*/ 289 w 50497"/>
              <a:gd name="connsiteY0" fmla="*/ 19 h 133386"/>
              <a:gd name="connsiteX1" fmla="*/ 28864 w 50497"/>
              <a:gd name="connsiteY1" fmla="*/ 63519 h 133386"/>
              <a:gd name="connsiteX2" fmla="*/ 47914 w 50497"/>
              <a:gd name="connsiteY2" fmla="*/ 133369 h 133386"/>
              <a:gd name="connsiteX3" fmla="*/ 47914 w 50497"/>
              <a:gd name="connsiteY3" fmla="*/ 69869 h 133386"/>
              <a:gd name="connsiteX4" fmla="*/ 289 w 50497"/>
              <a:gd name="connsiteY4" fmla="*/ 19 h 13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97" h="133386">
                <a:moveTo>
                  <a:pt x="289" y="19"/>
                </a:moveTo>
                <a:cubicBezTo>
                  <a:pt x="-2886" y="-1039"/>
                  <a:pt x="20927" y="41294"/>
                  <a:pt x="28864" y="63519"/>
                </a:cubicBezTo>
                <a:cubicBezTo>
                  <a:pt x="36802" y="85744"/>
                  <a:pt x="44739" y="132311"/>
                  <a:pt x="47914" y="133369"/>
                </a:cubicBezTo>
                <a:cubicBezTo>
                  <a:pt x="51089" y="134427"/>
                  <a:pt x="51618" y="87861"/>
                  <a:pt x="47914" y="69869"/>
                </a:cubicBezTo>
                <a:cubicBezTo>
                  <a:pt x="44210" y="51877"/>
                  <a:pt x="3464" y="1077"/>
                  <a:pt x="289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5" name="フリーフォーム 1004">
            <a:extLst>
              <a:ext uri="{FF2B5EF4-FFF2-40B4-BE49-F238E27FC236}">
                <a16:creationId xmlns:a16="http://schemas.microsoft.com/office/drawing/2014/main" id="{0FD1A2C0-8070-C514-6109-9ACC4A87F1A1}"/>
              </a:ext>
            </a:extLst>
          </p:cNvPr>
          <p:cNvSpPr/>
          <p:nvPr/>
        </p:nvSpPr>
        <p:spPr>
          <a:xfrm>
            <a:off x="6696015" y="11254467"/>
            <a:ext cx="23406" cy="126559"/>
          </a:xfrm>
          <a:custGeom>
            <a:avLst/>
            <a:gdLst>
              <a:gd name="connsiteX0" fmla="*/ 15935 w 23406"/>
              <a:gd name="connsiteY0" fmla="*/ 908 h 126559"/>
              <a:gd name="connsiteX1" fmla="*/ 60 w 23406"/>
              <a:gd name="connsiteY1" fmla="*/ 124733 h 126559"/>
              <a:gd name="connsiteX2" fmla="*/ 22285 w 23406"/>
              <a:gd name="connsiteY2" fmla="*/ 70758 h 126559"/>
              <a:gd name="connsiteX3" fmla="*/ 15935 w 23406"/>
              <a:gd name="connsiteY3" fmla="*/ 908 h 126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06" h="126559">
                <a:moveTo>
                  <a:pt x="15935" y="908"/>
                </a:moveTo>
                <a:cubicBezTo>
                  <a:pt x="12231" y="9904"/>
                  <a:pt x="-998" y="113091"/>
                  <a:pt x="60" y="124733"/>
                </a:cubicBezTo>
                <a:cubicBezTo>
                  <a:pt x="1118" y="136375"/>
                  <a:pt x="18581" y="89279"/>
                  <a:pt x="22285" y="70758"/>
                </a:cubicBezTo>
                <a:cubicBezTo>
                  <a:pt x="25989" y="52237"/>
                  <a:pt x="19639" y="-8088"/>
                  <a:pt x="15935" y="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6" name="フリーフォーム 1005">
            <a:extLst>
              <a:ext uri="{FF2B5EF4-FFF2-40B4-BE49-F238E27FC236}">
                <a16:creationId xmlns:a16="http://schemas.microsoft.com/office/drawing/2014/main" id="{1E4CF1FF-BA9B-9815-8951-1778BAFAB46F}"/>
              </a:ext>
            </a:extLst>
          </p:cNvPr>
          <p:cNvSpPr/>
          <p:nvPr/>
        </p:nvSpPr>
        <p:spPr>
          <a:xfrm>
            <a:off x="7289800" y="9403828"/>
            <a:ext cx="327990" cy="35447"/>
          </a:xfrm>
          <a:custGeom>
            <a:avLst/>
            <a:gdLst>
              <a:gd name="connsiteX0" fmla="*/ 0 w 327990"/>
              <a:gd name="connsiteY0" fmla="*/ 35447 h 35447"/>
              <a:gd name="connsiteX1" fmla="*/ 196850 w 327990"/>
              <a:gd name="connsiteY1" fmla="*/ 32272 h 35447"/>
              <a:gd name="connsiteX2" fmla="*/ 327025 w 327990"/>
              <a:gd name="connsiteY2" fmla="*/ 522 h 35447"/>
              <a:gd name="connsiteX3" fmla="*/ 250825 w 327990"/>
              <a:gd name="connsiteY3" fmla="*/ 13222 h 35447"/>
              <a:gd name="connsiteX4" fmla="*/ 152400 w 327990"/>
              <a:gd name="connsiteY4" fmla="*/ 22747 h 35447"/>
              <a:gd name="connsiteX5" fmla="*/ 0 w 327990"/>
              <a:gd name="connsiteY5" fmla="*/ 35447 h 3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990" h="35447">
                <a:moveTo>
                  <a:pt x="0" y="35447"/>
                </a:moveTo>
                <a:lnTo>
                  <a:pt x="196850" y="32272"/>
                </a:lnTo>
                <a:cubicBezTo>
                  <a:pt x="251354" y="26451"/>
                  <a:pt x="318029" y="3697"/>
                  <a:pt x="327025" y="522"/>
                </a:cubicBezTo>
                <a:cubicBezTo>
                  <a:pt x="336021" y="-2653"/>
                  <a:pt x="279929" y="9518"/>
                  <a:pt x="250825" y="13222"/>
                </a:cubicBezTo>
                <a:cubicBezTo>
                  <a:pt x="221721" y="16926"/>
                  <a:pt x="152400" y="22747"/>
                  <a:pt x="152400" y="22747"/>
                </a:cubicBezTo>
                <a:lnTo>
                  <a:pt x="0" y="354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7" name="フリーフォーム 1006">
            <a:extLst>
              <a:ext uri="{FF2B5EF4-FFF2-40B4-BE49-F238E27FC236}">
                <a16:creationId xmlns:a16="http://schemas.microsoft.com/office/drawing/2014/main" id="{6F143607-0145-9531-B38D-F44DF837D4A5}"/>
              </a:ext>
            </a:extLst>
          </p:cNvPr>
          <p:cNvSpPr/>
          <p:nvPr/>
        </p:nvSpPr>
        <p:spPr>
          <a:xfrm>
            <a:off x="7569188" y="9373331"/>
            <a:ext cx="267448" cy="85010"/>
          </a:xfrm>
          <a:custGeom>
            <a:avLst/>
            <a:gdLst>
              <a:gd name="connsiteX0" fmla="*/ 12 w 267448"/>
              <a:gd name="connsiteY0" fmla="*/ 2444 h 85010"/>
              <a:gd name="connsiteX1" fmla="*/ 193687 w 267448"/>
              <a:gd name="connsiteY1" fmla="*/ 15144 h 85010"/>
              <a:gd name="connsiteX2" fmla="*/ 266712 w 267448"/>
              <a:gd name="connsiteY2" fmla="*/ 84994 h 85010"/>
              <a:gd name="connsiteX3" fmla="*/ 228612 w 267448"/>
              <a:gd name="connsiteY3" fmla="*/ 21494 h 85010"/>
              <a:gd name="connsiteX4" fmla="*/ 184162 w 267448"/>
              <a:gd name="connsiteY4" fmla="*/ 2444 h 85010"/>
              <a:gd name="connsiteX5" fmla="*/ 12 w 267448"/>
              <a:gd name="connsiteY5" fmla="*/ 2444 h 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448" h="85010">
                <a:moveTo>
                  <a:pt x="12" y="2444"/>
                </a:moveTo>
                <a:cubicBezTo>
                  <a:pt x="1600" y="4561"/>
                  <a:pt x="149237" y="1386"/>
                  <a:pt x="193687" y="15144"/>
                </a:cubicBezTo>
                <a:cubicBezTo>
                  <a:pt x="238137" y="28902"/>
                  <a:pt x="260891" y="83936"/>
                  <a:pt x="266712" y="84994"/>
                </a:cubicBezTo>
                <a:cubicBezTo>
                  <a:pt x="272533" y="86052"/>
                  <a:pt x="242370" y="35252"/>
                  <a:pt x="228612" y="21494"/>
                </a:cubicBezTo>
                <a:cubicBezTo>
                  <a:pt x="214854" y="7736"/>
                  <a:pt x="217500" y="6677"/>
                  <a:pt x="184162" y="2444"/>
                </a:cubicBezTo>
                <a:cubicBezTo>
                  <a:pt x="150824" y="-1789"/>
                  <a:pt x="-1576" y="327"/>
                  <a:pt x="12" y="2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8" name="フリーフォーム 1007">
            <a:extLst>
              <a:ext uri="{FF2B5EF4-FFF2-40B4-BE49-F238E27FC236}">
                <a16:creationId xmlns:a16="http://schemas.microsoft.com/office/drawing/2014/main" id="{03A14282-C850-D15F-82EE-79EFD8BE48A7}"/>
              </a:ext>
            </a:extLst>
          </p:cNvPr>
          <p:cNvSpPr/>
          <p:nvPr/>
        </p:nvSpPr>
        <p:spPr>
          <a:xfrm>
            <a:off x="7044886" y="8520847"/>
            <a:ext cx="442420" cy="242741"/>
          </a:xfrm>
          <a:custGeom>
            <a:avLst/>
            <a:gdLst>
              <a:gd name="connsiteX0" fmla="*/ 439 w 442420"/>
              <a:gd name="connsiteY0" fmla="*/ 853 h 242741"/>
              <a:gd name="connsiteX1" fmla="*/ 108389 w 442420"/>
              <a:gd name="connsiteY1" fmla="*/ 134203 h 242741"/>
              <a:gd name="connsiteX2" fmla="*/ 206814 w 442420"/>
              <a:gd name="connsiteY2" fmla="*/ 213578 h 242741"/>
              <a:gd name="connsiteX3" fmla="*/ 95689 w 442420"/>
              <a:gd name="connsiteY3" fmla="*/ 242153 h 242741"/>
              <a:gd name="connsiteX4" fmla="*/ 286189 w 442420"/>
              <a:gd name="connsiteY4" fmla="*/ 191353 h 242741"/>
              <a:gd name="connsiteX5" fmla="*/ 441764 w 442420"/>
              <a:gd name="connsiteY5" fmla="*/ 137378 h 242741"/>
              <a:gd name="connsiteX6" fmla="*/ 225864 w 442420"/>
              <a:gd name="connsiteY6" fmla="*/ 188178 h 242741"/>
              <a:gd name="connsiteX7" fmla="*/ 178239 w 442420"/>
              <a:gd name="connsiteY7" fmla="*/ 162778 h 242741"/>
              <a:gd name="connsiteX8" fmla="*/ 73464 w 442420"/>
              <a:gd name="connsiteY8" fmla="*/ 80228 h 242741"/>
              <a:gd name="connsiteX9" fmla="*/ 439 w 442420"/>
              <a:gd name="connsiteY9" fmla="*/ 853 h 24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2420" h="242741">
                <a:moveTo>
                  <a:pt x="439" y="853"/>
                </a:moveTo>
                <a:cubicBezTo>
                  <a:pt x="6260" y="9849"/>
                  <a:pt x="73993" y="98749"/>
                  <a:pt x="108389" y="134203"/>
                </a:cubicBezTo>
                <a:cubicBezTo>
                  <a:pt x="142785" y="169657"/>
                  <a:pt x="208931" y="195586"/>
                  <a:pt x="206814" y="213578"/>
                </a:cubicBezTo>
                <a:cubicBezTo>
                  <a:pt x="204697" y="231570"/>
                  <a:pt x="82460" y="245857"/>
                  <a:pt x="95689" y="242153"/>
                </a:cubicBezTo>
                <a:cubicBezTo>
                  <a:pt x="108918" y="238449"/>
                  <a:pt x="228510" y="208815"/>
                  <a:pt x="286189" y="191353"/>
                </a:cubicBezTo>
                <a:cubicBezTo>
                  <a:pt x="343868" y="173891"/>
                  <a:pt x="451818" y="137907"/>
                  <a:pt x="441764" y="137378"/>
                </a:cubicBezTo>
                <a:cubicBezTo>
                  <a:pt x="431710" y="136849"/>
                  <a:pt x="269785" y="183945"/>
                  <a:pt x="225864" y="188178"/>
                </a:cubicBezTo>
                <a:cubicBezTo>
                  <a:pt x="181943" y="192411"/>
                  <a:pt x="203639" y="180770"/>
                  <a:pt x="178239" y="162778"/>
                </a:cubicBezTo>
                <a:cubicBezTo>
                  <a:pt x="152839" y="144786"/>
                  <a:pt x="98864" y="104041"/>
                  <a:pt x="73464" y="80228"/>
                </a:cubicBezTo>
                <a:cubicBezTo>
                  <a:pt x="48064" y="56416"/>
                  <a:pt x="-5382" y="-8143"/>
                  <a:pt x="439" y="8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9" name="フリーフォーム 1008">
            <a:extLst>
              <a:ext uri="{FF2B5EF4-FFF2-40B4-BE49-F238E27FC236}">
                <a16:creationId xmlns:a16="http://schemas.microsoft.com/office/drawing/2014/main" id="{FB239F17-319F-F51C-8FB2-1B5AB4B65BF6}"/>
              </a:ext>
            </a:extLst>
          </p:cNvPr>
          <p:cNvSpPr/>
          <p:nvPr/>
        </p:nvSpPr>
        <p:spPr>
          <a:xfrm>
            <a:off x="6718252" y="8632819"/>
            <a:ext cx="82868" cy="359446"/>
          </a:xfrm>
          <a:custGeom>
            <a:avLst/>
            <a:gdLst>
              <a:gd name="connsiteX0" fmla="*/ 48 w 82868"/>
              <a:gd name="connsiteY0" fmla="*/ 6 h 359446"/>
              <a:gd name="connsiteX1" fmla="*/ 47673 w 82868"/>
              <a:gd name="connsiteY1" fmla="*/ 155581 h 359446"/>
              <a:gd name="connsiteX2" fmla="*/ 69898 w 82868"/>
              <a:gd name="connsiteY2" fmla="*/ 184156 h 359446"/>
              <a:gd name="connsiteX3" fmla="*/ 76248 w 82868"/>
              <a:gd name="connsiteY3" fmla="*/ 254006 h 359446"/>
              <a:gd name="connsiteX4" fmla="*/ 82598 w 82868"/>
              <a:gd name="connsiteY4" fmla="*/ 358781 h 359446"/>
              <a:gd name="connsiteX5" fmla="*/ 66723 w 82868"/>
              <a:gd name="connsiteY5" fmla="*/ 200031 h 359446"/>
              <a:gd name="connsiteX6" fmla="*/ 57198 w 82868"/>
              <a:gd name="connsiteY6" fmla="*/ 149231 h 359446"/>
              <a:gd name="connsiteX7" fmla="*/ 48 w 82868"/>
              <a:gd name="connsiteY7" fmla="*/ 6 h 35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68" h="359446">
                <a:moveTo>
                  <a:pt x="48" y="6"/>
                </a:moveTo>
                <a:cubicBezTo>
                  <a:pt x="-1540" y="1064"/>
                  <a:pt x="36031" y="124889"/>
                  <a:pt x="47673" y="155581"/>
                </a:cubicBezTo>
                <a:cubicBezTo>
                  <a:pt x="59315" y="186273"/>
                  <a:pt x="65135" y="167752"/>
                  <a:pt x="69898" y="184156"/>
                </a:cubicBezTo>
                <a:cubicBezTo>
                  <a:pt x="74661" y="200560"/>
                  <a:pt x="74131" y="224902"/>
                  <a:pt x="76248" y="254006"/>
                </a:cubicBezTo>
                <a:cubicBezTo>
                  <a:pt x="78365" y="283110"/>
                  <a:pt x="84185" y="367777"/>
                  <a:pt x="82598" y="358781"/>
                </a:cubicBezTo>
                <a:cubicBezTo>
                  <a:pt x="81011" y="349785"/>
                  <a:pt x="70956" y="234956"/>
                  <a:pt x="66723" y="200031"/>
                </a:cubicBezTo>
                <a:cubicBezTo>
                  <a:pt x="62490" y="165106"/>
                  <a:pt x="67252" y="177806"/>
                  <a:pt x="57198" y="149231"/>
                </a:cubicBezTo>
                <a:cubicBezTo>
                  <a:pt x="47144" y="120656"/>
                  <a:pt x="1636" y="-1052"/>
                  <a:pt x="48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0" name="フリーフォーム 1009">
            <a:extLst>
              <a:ext uri="{FF2B5EF4-FFF2-40B4-BE49-F238E27FC236}">
                <a16:creationId xmlns:a16="http://schemas.microsoft.com/office/drawing/2014/main" id="{E4D0F7BB-43F4-7016-9D50-B35B99DFEADD}"/>
              </a:ext>
            </a:extLst>
          </p:cNvPr>
          <p:cNvSpPr/>
          <p:nvPr/>
        </p:nvSpPr>
        <p:spPr>
          <a:xfrm>
            <a:off x="6711496" y="8721348"/>
            <a:ext cx="61611" cy="276778"/>
          </a:xfrm>
          <a:custGeom>
            <a:avLst/>
            <a:gdLst>
              <a:gd name="connsiteX0" fmla="*/ 454 w 61611"/>
              <a:gd name="connsiteY0" fmla="*/ 377 h 276778"/>
              <a:gd name="connsiteX1" fmla="*/ 32204 w 61611"/>
              <a:gd name="connsiteY1" fmla="*/ 92452 h 276778"/>
              <a:gd name="connsiteX2" fmla="*/ 57604 w 61611"/>
              <a:gd name="connsiteY2" fmla="*/ 276602 h 276778"/>
              <a:gd name="connsiteX3" fmla="*/ 57604 w 61611"/>
              <a:gd name="connsiteY3" fmla="*/ 124202 h 276778"/>
              <a:gd name="connsiteX4" fmla="*/ 454 w 61611"/>
              <a:gd name="connsiteY4" fmla="*/ 377 h 276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11" h="276778">
                <a:moveTo>
                  <a:pt x="454" y="377"/>
                </a:moveTo>
                <a:cubicBezTo>
                  <a:pt x="-3779" y="-4915"/>
                  <a:pt x="22679" y="46415"/>
                  <a:pt x="32204" y="92452"/>
                </a:cubicBezTo>
                <a:cubicBezTo>
                  <a:pt x="41729" y="138490"/>
                  <a:pt x="53371" y="271310"/>
                  <a:pt x="57604" y="276602"/>
                </a:cubicBezTo>
                <a:cubicBezTo>
                  <a:pt x="61837" y="281894"/>
                  <a:pt x="63954" y="166535"/>
                  <a:pt x="57604" y="124202"/>
                </a:cubicBezTo>
                <a:cubicBezTo>
                  <a:pt x="51254" y="81869"/>
                  <a:pt x="4687" y="5669"/>
                  <a:pt x="454" y="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1" name="フリーフォーム 1010">
            <a:extLst>
              <a:ext uri="{FF2B5EF4-FFF2-40B4-BE49-F238E27FC236}">
                <a16:creationId xmlns:a16="http://schemas.microsoft.com/office/drawing/2014/main" id="{9FE0A015-F790-7C90-C2D0-430B59CCF36D}"/>
              </a:ext>
            </a:extLst>
          </p:cNvPr>
          <p:cNvSpPr/>
          <p:nvPr/>
        </p:nvSpPr>
        <p:spPr>
          <a:xfrm>
            <a:off x="7251643" y="8047476"/>
            <a:ext cx="23350" cy="538086"/>
          </a:xfrm>
          <a:custGeom>
            <a:avLst/>
            <a:gdLst>
              <a:gd name="connsiteX0" fmla="*/ 15932 w 23350"/>
              <a:gd name="connsiteY0" fmla="*/ 1149 h 538086"/>
              <a:gd name="connsiteX1" fmla="*/ 57 w 23350"/>
              <a:gd name="connsiteY1" fmla="*/ 150374 h 538086"/>
              <a:gd name="connsiteX2" fmla="*/ 22282 w 23350"/>
              <a:gd name="connsiteY2" fmla="*/ 537724 h 538086"/>
              <a:gd name="connsiteX3" fmla="*/ 19107 w 23350"/>
              <a:gd name="connsiteY3" fmla="*/ 217049 h 538086"/>
              <a:gd name="connsiteX4" fmla="*/ 15932 w 23350"/>
              <a:gd name="connsiteY4" fmla="*/ 1149 h 53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50" h="538086">
                <a:moveTo>
                  <a:pt x="15932" y="1149"/>
                </a:moveTo>
                <a:cubicBezTo>
                  <a:pt x="12757" y="-9964"/>
                  <a:pt x="-1001" y="60945"/>
                  <a:pt x="57" y="150374"/>
                </a:cubicBezTo>
                <a:cubicBezTo>
                  <a:pt x="1115" y="239803"/>
                  <a:pt x="19107" y="526611"/>
                  <a:pt x="22282" y="537724"/>
                </a:cubicBezTo>
                <a:cubicBezTo>
                  <a:pt x="25457" y="548837"/>
                  <a:pt x="20695" y="301187"/>
                  <a:pt x="19107" y="217049"/>
                </a:cubicBezTo>
                <a:cubicBezTo>
                  <a:pt x="17520" y="132912"/>
                  <a:pt x="19107" y="12262"/>
                  <a:pt x="15932" y="1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2" name="フリーフォーム 1011">
            <a:extLst>
              <a:ext uri="{FF2B5EF4-FFF2-40B4-BE49-F238E27FC236}">
                <a16:creationId xmlns:a16="http://schemas.microsoft.com/office/drawing/2014/main" id="{33D0E649-B268-D380-4A27-913E8DBA5451}"/>
              </a:ext>
            </a:extLst>
          </p:cNvPr>
          <p:cNvSpPr/>
          <p:nvPr/>
        </p:nvSpPr>
        <p:spPr>
          <a:xfrm>
            <a:off x="7353155" y="8150225"/>
            <a:ext cx="66941" cy="434975"/>
          </a:xfrm>
          <a:custGeom>
            <a:avLst/>
            <a:gdLst>
              <a:gd name="connsiteX0" fmla="*/ 6495 w 66941"/>
              <a:gd name="connsiteY0" fmla="*/ 0 h 434975"/>
              <a:gd name="connsiteX1" fmla="*/ 47770 w 66941"/>
              <a:gd name="connsiteY1" fmla="*/ 244475 h 434975"/>
              <a:gd name="connsiteX2" fmla="*/ 145 w 66941"/>
              <a:gd name="connsiteY2" fmla="*/ 434975 h 434975"/>
              <a:gd name="connsiteX3" fmla="*/ 66820 w 66941"/>
              <a:gd name="connsiteY3" fmla="*/ 244475 h 434975"/>
              <a:gd name="connsiteX4" fmla="*/ 6495 w 66941"/>
              <a:gd name="connsiteY4" fmla="*/ 0 h 43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41" h="434975">
                <a:moveTo>
                  <a:pt x="6495" y="0"/>
                </a:moveTo>
                <a:cubicBezTo>
                  <a:pt x="3320" y="0"/>
                  <a:pt x="48828" y="171979"/>
                  <a:pt x="47770" y="244475"/>
                </a:cubicBezTo>
                <a:cubicBezTo>
                  <a:pt x="46712" y="316971"/>
                  <a:pt x="-3030" y="434975"/>
                  <a:pt x="145" y="434975"/>
                </a:cubicBezTo>
                <a:cubicBezTo>
                  <a:pt x="3320" y="434975"/>
                  <a:pt x="63645" y="314325"/>
                  <a:pt x="66820" y="244475"/>
                </a:cubicBezTo>
                <a:cubicBezTo>
                  <a:pt x="69995" y="174625"/>
                  <a:pt x="9670" y="0"/>
                  <a:pt x="649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3" name="フリーフォーム 1012">
            <a:extLst>
              <a:ext uri="{FF2B5EF4-FFF2-40B4-BE49-F238E27FC236}">
                <a16:creationId xmlns:a16="http://schemas.microsoft.com/office/drawing/2014/main" id="{165B6F2E-D90D-12F2-7563-2D29BDA4B0FF}"/>
              </a:ext>
            </a:extLst>
          </p:cNvPr>
          <p:cNvSpPr/>
          <p:nvPr/>
        </p:nvSpPr>
        <p:spPr>
          <a:xfrm>
            <a:off x="7276769" y="8791362"/>
            <a:ext cx="68673" cy="527678"/>
          </a:xfrm>
          <a:custGeom>
            <a:avLst/>
            <a:gdLst>
              <a:gd name="connsiteX0" fmla="*/ 47956 w 68673"/>
              <a:gd name="connsiteY0" fmla="*/ 213 h 527678"/>
              <a:gd name="connsiteX1" fmla="*/ 41606 w 68673"/>
              <a:gd name="connsiteY1" fmla="*/ 339938 h 527678"/>
              <a:gd name="connsiteX2" fmla="*/ 331 w 68673"/>
              <a:gd name="connsiteY2" fmla="*/ 527263 h 527678"/>
              <a:gd name="connsiteX3" fmla="*/ 67006 w 68673"/>
              <a:gd name="connsiteY3" fmla="*/ 292313 h 527678"/>
              <a:gd name="connsiteX4" fmla="*/ 47956 w 68673"/>
              <a:gd name="connsiteY4" fmla="*/ 213 h 52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73" h="527678">
                <a:moveTo>
                  <a:pt x="47956" y="213"/>
                </a:moveTo>
                <a:cubicBezTo>
                  <a:pt x="43723" y="8150"/>
                  <a:pt x="49544" y="252096"/>
                  <a:pt x="41606" y="339938"/>
                </a:cubicBezTo>
                <a:cubicBezTo>
                  <a:pt x="33668" y="427780"/>
                  <a:pt x="-3902" y="535200"/>
                  <a:pt x="331" y="527263"/>
                </a:cubicBezTo>
                <a:cubicBezTo>
                  <a:pt x="4564" y="519326"/>
                  <a:pt x="59069" y="376980"/>
                  <a:pt x="67006" y="292313"/>
                </a:cubicBezTo>
                <a:cubicBezTo>
                  <a:pt x="74944" y="207646"/>
                  <a:pt x="52189" y="-7724"/>
                  <a:pt x="47956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4" name="フリーフォーム 1013">
            <a:extLst>
              <a:ext uri="{FF2B5EF4-FFF2-40B4-BE49-F238E27FC236}">
                <a16:creationId xmlns:a16="http://schemas.microsoft.com/office/drawing/2014/main" id="{44D622BA-5AA5-36DE-89B3-7E1DCF582EB0}"/>
              </a:ext>
            </a:extLst>
          </p:cNvPr>
          <p:cNvSpPr/>
          <p:nvPr/>
        </p:nvSpPr>
        <p:spPr>
          <a:xfrm>
            <a:off x="6765881" y="8381983"/>
            <a:ext cx="212821" cy="292139"/>
          </a:xfrm>
          <a:custGeom>
            <a:avLst/>
            <a:gdLst>
              <a:gd name="connsiteX0" fmla="*/ 44 w 212821"/>
              <a:gd name="connsiteY0" fmla="*/ 17 h 292139"/>
              <a:gd name="connsiteX1" fmla="*/ 117519 w 212821"/>
              <a:gd name="connsiteY1" fmla="*/ 155592 h 292139"/>
              <a:gd name="connsiteX2" fmla="*/ 212769 w 212821"/>
              <a:gd name="connsiteY2" fmla="*/ 292117 h 292139"/>
              <a:gd name="connsiteX3" fmla="*/ 104819 w 212821"/>
              <a:gd name="connsiteY3" fmla="*/ 165117 h 292139"/>
              <a:gd name="connsiteX4" fmla="*/ 44 w 212821"/>
              <a:gd name="connsiteY4" fmla="*/ 17 h 29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821" h="292139">
                <a:moveTo>
                  <a:pt x="44" y="17"/>
                </a:moveTo>
                <a:cubicBezTo>
                  <a:pt x="2161" y="-1571"/>
                  <a:pt x="82065" y="106909"/>
                  <a:pt x="117519" y="155592"/>
                </a:cubicBezTo>
                <a:cubicBezTo>
                  <a:pt x="152973" y="204275"/>
                  <a:pt x="214886" y="290529"/>
                  <a:pt x="212769" y="292117"/>
                </a:cubicBezTo>
                <a:cubicBezTo>
                  <a:pt x="210652" y="293705"/>
                  <a:pt x="138156" y="210625"/>
                  <a:pt x="104819" y="165117"/>
                </a:cubicBezTo>
                <a:cubicBezTo>
                  <a:pt x="71482" y="119609"/>
                  <a:pt x="-2073" y="1605"/>
                  <a:pt x="44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5" name="フリーフォーム 1014">
            <a:extLst>
              <a:ext uri="{FF2B5EF4-FFF2-40B4-BE49-F238E27FC236}">
                <a16:creationId xmlns:a16="http://schemas.microsoft.com/office/drawing/2014/main" id="{5AA51A94-39B2-BEB8-4D3E-53BD0F8F571A}"/>
              </a:ext>
            </a:extLst>
          </p:cNvPr>
          <p:cNvSpPr/>
          <p:nvPr/>
        </p:nvSpPr>
        <p:spPr>
          <a:xfrm>
            <a:off x="6749665" y="8508777"/>
            <a:ext cx="219461" cy="181975"/>
          </a:xfrm>
          <a:custGeom>
            <a:avLst/>
            <a:gdLst>
              <a:gd name="connsiteX0" fmla="*/ 385 w 219461"/>
              <a:gd name="connsiteY0" fmla="*/ 223 h 181975"/>
              <a:gd name="connsiteX1" fmla="*/ 92460 w 219461"/>
              <a:gd name="connsiteY1" fmla="*/ 114523 h 181975"/>
              <a:gd name="connsiteX2" fmla="*/ 219460 w 219461"/>
              <a:gd name="connsiteY2" fmla="*/ 178023 h 181975"/>
              <a:gd name="connsiteX3" fmla="*/ 95635 w 219461"/>
              <a:gd name="connsiteY3" fmla="*/ 174848 h 181975"/>
              <a:gd name="connsiteX4" fmla="*/ 159135 w 219461"/>
              <a:gd name="connsiteY4" fmla="*/ 171673 h 181975"/>
              <a:gd name="connsiteX5" fmla="*/ 127385 w 219461"/>
              <a:gd name="connsiteY5" fmla="*/ 146273 h 181975"/>
              <a:gd name="connsiteX6" fmla="*/ 385 w 219461"/>
              <a:gd name="connsiteY6" fmla="*/ 223 h 18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461" h="181975">
                <a:moveTo>
                  <a:pt x="385" y="223"/>
                </a:moveTo>
                <a:cubicBezTo>
                  <a:pt x="-5436" y="-5069"/>
                  <a:pt x="55947" y="84890"/>
                  <a:pt x="92460" y="114523"/>
                </a:cubicBezTo>
                <a:cubicBezTo>
                  <a:pt x="128973" y="144156"/>
                  <a:pt x="218931" y="167969"/>
                  <a:pt x="219460" y="178023"/>
                </a:cubicBezTo>
                <a:cubicBezTo>
                  <a:pt x="219989" y="188077"/>
                  <a:pt x="105689" y="175906"/>
                  <a:pt x="95635" y="174848"/>
                </a:cubicBezTo>
                <a:cubicBezTo>
                  <a:pt x="85581" y="173790"/>
                  <a:pt x="153843" y="176436"/>
                  <a:pt x="159135" y="171673"/>
                </a:cubicBezTo>
                <a:cubicBezTo>
                  <a:pt x="164427" y="166911"/>
                  <a:pt x="149610" y="170085"/>
                  <a:pt x="127385" y="146273"/>
                </a:cubicBezTo>
                <a:cubicBezTo>
                  <a:pt x="105160" y="122461"/>
                  <a:pt x="6206" y="5515"/>
                  <a:pt x="385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6" name="フリーフォーム 1015">
            <a:extLst>
              <a:ext uri="{FF2B5EF4-FFF2-40B4-BE49-F238E27FC236}">
                <a16:creationId xmlns:a16="http://schemas.microsoft.com/office/drawing/2014/main" id="{350B0883-A1E5-949F-7567-93E35145C734}"/>
              </a:ext>
            </a:extLst>
          </p:cNvPr>
          <p:cNvSpPr/>
          <p:nvPr/>
        </p:nvSpPr>
        <p:spPr>
          <a:xfrm>
            <a:off x="6813496" y="8772518"/>
            <a:ext cx="192321" cy="238157"/>
          </a:xfrm>
          <a:custGeom>
            <a:avLst/>
            <a:gdLst>
              <a:gd name="connsiteX0" fmla="*/ 54 w 192321"/>
              <a:gd name="connsiteY0" fmla="*/ 7 h 238157"/>
              <a:gd name="connsiteX1" fmla="*/ 161979 w 192321"/>
              <a:gd name="connsiteY1" fmla="*/ 133357 h 238157"/>
              <a:gd name="connsiteX2" fmla="*/ 174679 w 192321"/>
              <a:gd name="connsiteY2" fmla="*/ 149232 h 238157"/>
              <a:gd name="connsiteX3" fmla="*/ 181029 w 192321"/>
              <a:gd name="connsiteY3" fmla="*/ 238132 h 238157"/>
              <a:gd name="connsiteX4" fmla="*/ 181029 w 192321"/>
              <a:gd name="connsiteY4" fmla="*/ 139707 h 238157"/>
              <a:gd name="connsiteX5" fmla="*/ 54 w 192321"/>
              <a:gd name="connsiteY5" fmla="*/ 7 h 23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1" h="238157">
                <a:moveTo>
                  <a:pt x="54" y="7"/>
                </a:moveTo>
                <a:cubicBezTo>
                  <a:pt x="-3121" y="-1051"/>
                  <a:pt x="132875" y="108486"/>
                  <a:pt x="161979" y="133357"/>
                </a:cubicBezTo>
                <a:cubicBezTo>
                  <a:pt x="191083" y="158228"/>
                  <a:pt x="171504" y="131770"/>
                  <a:pt x="174679" y="149232"/>
                </a:cubicBezTo>
                <a:cubicBezTo>
                  <a:pt x="177854" y="166695"/>
                  <a:pt x="179971" y="239720"/>
                  <a:pt x="181029" y="238132"/>
                </a:cubicBezTo>
                <a:cubicBezTo>
                  <a:pt x="182087" y="236544"/>
                  <a:pt x="205900" y="176749"/>
                  <a:pt x="181029" y="139707"/>
                </a:cubicBezTo>
                <a:cubicBezTo>
                  <a:pt x="156158" y="102665"/>
                  <a:pt x="3229" y="1065"/>
                  <a:pt x="54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7" name="フリーフォーム 1016">
            <a:extLst>
              <a:ext uri="{FF2B5EF4-FFF2-40B4-BE49-F238E27FC236}">
                <a16:creationId xmlns:a16="http://schemas.microsoft.com/office/drawing/2014/main" id="{25B677C4-DAB2-0825-BA4D-089D117D21AD}"/>
              </a:ext>
            </a:extLst>
          </p:cNvPr>
          <p:cNvSpPr/>
          <p:nvPr/>
        </p:nvSpPr>
        <p:spPr>
          <a:xfrm>
            <a:off x="7000082" y="8683261"/>
            <a:ext cx="7143" cy="147166"/>
          </a:xfrm>
          <a:custGeom>
            <a:avLst/>
            <a:gdLst>
              <a:gd name="connsiteX0" fmla="*/ 793 w 7143"/>
              <a:gd name="connsiteY0" fmla="*/ 364 h 147166"/>
              <a:gd name="connsiteX1" fmla="*/ 793 w 7143"/>
              <a:gd name="connsiteY1" fmla="*/ 143239 h 147166"/>
              <a:gd name="connsiteX2" fmla="*/ 7143 w 7143"/>
              <a:gd name="connsiteY2" fmla="*/ 101964 h 147166"/>
              <a:gd name="connsiteX3" fmla="*/ 793 w 7143"/>
              <a:gd name="connsiteY3" fmla="*/ 364 h 14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" h="147166">
                <a:moveTo>
                  <a:pt x="793" y="364"/>
                </a:moveTo>
                <a:cubicBezTo>
                  <a:pt x="-265" y="7243"/>
                  <a:pt x="-265" y="126306"/>
                  <a:pt x="793" y="143239"/>
                </a:cubicBezTo>
                <a:cubicBezTo>
                  <a:pt x="1851" y="160172"/>
                  <a:pt x="7143" y="117839"/>
                  <a:pt x="7143" y="101964"/>
                </a:cubicBezTo>
                <a:cubicBezTo>
                  <a:pt x="7143" y="86089"/>
                  <a:pt x="1851" y="-6515"/>
                  <a:pt x="793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8" name="フリーフォーム 1017">
            <a:extLst>
              <a:ext uri="{FF2B5EF4-FFF2-40B4-BE49-F238E27FC236}">
                <a16:creationId xmlns:a16="http://schemas.microsoft.com/office/drawing/2014/main" id="{9842288B-E6B0-FA26-957C-46D8C607AA3E}"/>
              </a:ext>
            </a:extLst>
          </p:cNvPr>
          <p:cNvSpPr/>
          <p:nvPr/>
        </p:nvSpPr>
        <p:spPr>
          <a:xfrm>
            <a:off x="6892789" y="8794188"/>
            <a:ext cx="22398" cy="215002"/>
          </a:xfrm>
          <a:custGeom>
            <a:avLst/>
            <a:gdLst>
              <a:gd name="connsiteX0" fmla="*/ 136 w 22398"/>
              <a:gd name="connsiteY0" fmla="*/ 562 h 215002"/>
              <a:gd name="connsiteX1" fmla="*/ 12836 w 22398"/>
              <a:gd name="connsiteY1" fmla="*/ 162487 h 215002"/>
              <a:gd name="connsiteX2" fmla="*/ 9661 w 22398"/>
              <a:gd name="connsiteY2" fmla="*/ 213287 h 215002"/>
              <a:gd name="connsiteX3" fmla="*/ 22361 w 22398"/>
              <a:gd name="connsiteY3" fmla="*/ 111687 h 215002"/>
              <a:gd name="connsiteX4" fmla="*/ 136 w 22398"/>
              <a:gd name="connsiteY4" fmla="*/ 562 h 21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98" h="215002">
                <a:moveTo>
                  <a:pt x="136" y="562"/>
                </a:moveTo>
                <a:cubicBezTo>
                  <a:pt x="-1451" y="9029"/>
                  <a:pt x="11249" y="127033"/>
                  <a:pt x="12836" y="162487"/>
                </a:cubicBezTo>
                <a:cubicBezTo>
                  <a:pt x="14423" y="197941"/>
                  <a:pt x="8074" y="221754"/>
                  <a:pt x="9661" y="213287"/>
                </a:cubicBezTo>
                <a:cubicBezTo>
                  <a:pt x="11248" y="204820"/>
                  <a:pt x="21303" y="141849"/>
                  <a:pt x="22361" y="111687"/>
                </a:cubicBezTo>
                <a:cubicBezTo>
                  <a:pt x="23419" y="81525"/>
                  <a:pt x="1723" y="-7905"/>
                  <a:pt x="136" y="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9" name="フリーフォーム 1018">
            <a:extLst>
              <a:ext uri="{FF2B5EF4-FFF2-40B4-BE49-F238E27FC236}">
                <a16:creationId xmlns:a16="http://schemas.microsoft.com/office/drawing/2014/main" id="{71D3D183-B1BE-F4B1-BDBB-81AFF18B9E72}"/>
              </a:ext>
            </a:extLst>
          </p:cNvPr>
          <p:cNvSpPr/>
          <p:nvPr/>
        </p:nvSpPr>
        <p:spPr>
          <a:xfrm>
            <a:off x="7207250" y="9227172"/>
            <a:ext cx="15971" cy="213942"/>
          </a:xfrm>
          <a:custGeom>
            <a:avLst/>
            <a:gdLst>
              <a:gd name="connsiteX0" fmla="*/ 6350 w 15971"/>
              <a:gd name="connsiteY0" fmla="*/ 2553 h 213942"/>
              <a:gd name="connsiteX1" fmla="*/ 15875 w 15971"/>
              <a:gd name="connsiteY1" fmla="*/ 212103 h 213942"/>
              <a:gd name="connsiteX2" fmla="*/ 0 w 15971"/>
              <a:gd name="connsiteY2" fmla="*/ 100978 h 213942"/>
              <a:gd name="connsiteX3" fmla="*/ 6350 w 15971"/>
              <a:gd name="connsiteY3" fmla="*/ 2553 h 213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1" h="213942">
                <a:moveTo>
                  <a:pt x="6350" y="2553"/>
                </a:moveTo>
                <a:cubicBezTo>
                  <a:pt x="8996" y="21074"/>
                  <a:pt x="16933" y="195699"/>
                  <a:pt x="15875" y="212103"/>
                </a:cubicBezTo>
                <a:cubicBezTo>
                  <a:pt x="14817" y="228507"/>
                  <a:pt x="0" y="130611"/>
                  <a:pt x="0" y="100978"/>
                </a:cubicBezTo>
                <a:cubicBezTo>
                  <a:pt x="0" y="71345"/>
                  <a:pt x="3704" y="-15968"/>
                  <a:pt x="6350" y="2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0" name="フリーフォーム 1019">
            <a:extLst>
              <a:ext uri="{FF2B5EF4-FFF2-40B4-BE49-F238E27FC236}">
                <a16:creationId xmlns:a16="http://schemas.microsoft.com/office/drawing/2014/main" id="{3C79A944-521F-D665-D0FB-3D642EF06B72}"/>
              </a:ext>
            </a:extLst>
          </p:cNvPr>
          <p:cNvSpPr/>
          <p:nvPr/>
        </p:nvSpPr>
        <p:spPr>
          <a:xfrm>
            <a:off x="7831872" y="9241971"/>
            <a:ext cx="188948" cy="35546"/>
          </a:xfrm>
          <a:custGeom>
            <a:avLst/>
            <a:gdLst>
              <a:gd name="connsiteX0" fmla="*/ 853 w 188948"/>
              <a:gd name="connsiteY0" fmla="*/ 35379 h 35546"/>
              <a:gd name="connsiteX1" fmla="*/ 185003 w 188948"/>
              <a:gd name="connsiteY1" fmla="*/ 13154 h 35546"/>
              <a:gd name="connsiteX2" fmla="*/ 118328 w 188948"/>
              <a:gd name="connsiteY2" fmla="*/ 454 h 35546"/>
              <a:gd name="connsiteX3" fmla="*/ 853 w 188948"/>
              <a:gd name="connsiteY3" fmla="*/ 35379 h 3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948" h="35546">
                <a:moveTo>
                  <a:pt x="853" y="35379"/>
                </a:moveTo>
                <a:cubicBezTo>
                  <a:pt x="11965" y="37496"/>
                  <a:pt x="165424" y="18975"/>
                  <a:pt x="185003" y="13154"/>
                </a:cubicBezTo>
                <a:cubicBezTo>
                  <a:pt x="204582" y="7333"/>
                  <a:pt x="146374" y="-2192"/>
                  <a:pt x="118328" y="454"/>
                </a:cubicBezTo>
                <a:cubicBezTo>
                  <a:pt x="90282" y="3100"/>
                  <a:pt x="-10259" y="33262"/>
                  <a:pt x="853" y="35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1" name="フリーフォーム 1020">
            <a:extLst>
              <a:ext uri="{FF2B5EF4-FFF2-40B4-BE49-F238E27FC236}">
                <a16:creationId xmlns:a16="http://schemas.microsoft.com/office/drawing/2014/main" id="{BDC8BEC3-FEE8-A87C-A270-4CBB9A919685}"/>
              </a:ext>
            </a:extLst>
          </p:cNvPr>
          <p:cNvSpPr/>
          <p:nvPr/>
        </p:nvSpPr>
        <p:spPr>
          <a:xfrm>
            <a:off x="7886599" y="9277235"/>
            <a:ext cx="98700" cy="193856"/>
          </a:xfrm>
          <a:custGeom>
            <a:avLst/>
            <a:gdLst>
              <a:gd name="connsiteX0" fmla="*/ 25501 w 98700"/>
              <a:gd name="connsiteY0" fmla="*/ 115 h 193856"/>
              <a:gd name="connsiteX1" fmla="*/ 98526 w 98700"/>
              <a:gd name="connsiteY1" fmla="*/ 73140 h 193856"/>
              <a:gd name="connsiteX2" fmla="*/ 101 w 98700"/>
              <a:gd name="connsiteY2" fmla="*/ 193790 h 193856"/>
              <a:gd name="connsiteX3" fmla="*/ 79476 w 98700"/>
              <a:gd name="connsiteY3" fmla="*/ 89015 h 193856"/>
              <a:gd name="connsiteX4" fmla="*/ 25501 w 98700"/>
              <a:gd name="connsiteY4" fmla="*/ 115 h 19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00" h="193856">
                <a:moveTo>
                  <a:pt x="25501" y="115"/>
                </a:moveTo>
                <a:cubicBezTo>
                  <a:pt x="28676" y="-2531"/>
                  <a:pt x="102759" y="40861"/>
                  <a:pt x="98526" y="73140"/>
                </a:cubicBezTo>
                <a:cubicBezTo>
                  <a:pt x="94293" y="105419"/>
                  <a:pt x="3276" y="191144"/>
                  <a:pt x="101" y="193790"/>
                </a:cubicBezTo>
                <a:cubicBezTo>
                  <a:pt x="-3074" y="196436"/>
                  <a:pt x="69422" y="119707"/>
                  <a:pt x="79476" y="89015"/>
                </a:cubicBezTo>
                <a:cubicBezTo>
                  <a:pt x="89530" y="58323"/>
                  <a:pt x="22326" y="2761"/>
                  <a:pt x="25501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2" name="フリーフォーム 1021">
            <a:extLst>
              <a:ext uri="{FF2B5EF4-FFF2-40B4-BE49-F238E27FC236}">
                <a16:creationId xmlns:a16="http://schemas.microsoft.com/office/drawing/2014/main" id="{B07FB4A4-99D1-12A2-D27C-9F495991FB19}"/>
              </a:ext>
            </a:extLst>
          </p:cNvPr>
          <p:cNvSpPr/>
          <p:nvPr/>
        </p:nvSpPr>
        <p:spPr>
          <a:xfrm>
            <a:off x="7912093" y="9251660"/>
            <a:ext cx="114671" cy="206826"/>
          </a:xfrm>
          <a:custGeom>
            <a:avLst/>
            <a:gdLst>
              <a:gd name="connsiteX0" fmla="*/ 12707 w 114671"/>
              <a:gd name="connsiteY0" fmla="*/ 290 h 206826"/>
              <a:gd name="connsiteX1" fmla="*/ 107957 w 114671"/>
              <a:gd name="connsiteY1" fmla="*/ 73315 h 206826"/>
              <a:gd name="connsiteX2" fmla="*/ 7 w 114671"/>
              <a:gd name="connsiteY2" fmla="*/ 206665 h 206826"/>
              <a:gd name="connsiteX3" fmla="*/ 114307 w 114671"/>
              <a:gd name="connsiteY3" fmla="*/ 98715 h 206826"/>
              <a:gd name="connsiteX4" fmla="*/ 12707 w 114671"/>
              <a:gd name="connsiteY4" fmla="*/ 290 h 20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71" h="206826">
                <a:moveTo>
                  <a:pt x="12707" y="290"/>
                </a:moveTo>
                <a:cubicBezTo>
                  <a:pt x="11649" y="-3943"/>
                  <a:pt x="110074" y="38919"/>
                  <a:pt x="107957" y="73315"/>
                </a:cubicBezTo>
                <a:cubicBezTo>
                  <a:pt x="105840" y="107711"/>
                  <a:pt x="-1051" y="202432"/>
                  <a:pt x="7" y="206665"/>
                </a:cubicBezTo>
                <a:cubicBezTo>
                  <a:pt x="1065" y="210898"/>
                  <a:pt x="106899" y="130994"/>
                  <a:pt x="114307" y="98715"/>
                </a:cubicBezTo>
                <a:cubicBezTo>
                  <a:pt x="121715" y="66436"/>
                  <a:pt x="13765" y="4523"/>
                  <a:pt x="12707" y="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3" name="フリーフォーム 1022">
            <a:extLst>
              <a:ext uri="{FF2B5EF4-FFF2-40B4-BE49-F238E27FC236}">
                <a16:creationId xmlns:a16="http://schemas.microsoft.com/office/drawing/2014/main" id="{4B9A9C82-FD8A-1155-3542-D48AEAEC1C6C}"/>
              </a:ext>
            </a:extLst>
          </p:cNvPr>
          <p:cNvSpPr/>
          <p:nvPr/>
        </p:nvSpPr>
        <p:spPr>
          <a:xfrm>
            <a:off x="7759459" y="9334500"/>
            <a:ext cx="106702" cy="142875"/>
          </a:xfrm>
          <a:custGeom>
            <a:avLst/>
            <a:gdLst>
              <a:gd name="connsiteX0" fmla="*/ 241 w 106702"/>
              <a:gd name="connsiteY0" fmla="*/ 0 h 142875"/>
              <a:gd name="connsiteX1" fmla="*/ 76441 w 106702"/>
              <a:gd name="connsiteY1" fmla="*/ 50800 h 142875"/>
              <a:gd name="connsiteX2" fmla="*/ 82791 w 106702"/>
              <a:gd name="connsiteY2" fmla="*/ 142875 h 142875"/>
              <a:gd name="connsiteX3" fmla="*/ 105016 w 106702"/>
              <a:gd name="connsiteY3" fmla="*/ 50800 h 142875"/>
              <a:gd name="connsiteX4" fmla="*/ 241 w 106702"/>
              <a:gd name="connsiteY4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702" h="142875">
                <a:moveTo>
                  <a:pt x="241" y="0"/>
                </a:moveTo>
                <a:cubicBezTo>
                  <a:pt x="-4521" y="0"/>
                  <a:pt x="62683" y="26988"/>
                  <a:pt x="76441" y="50800"/>
                </a:cubicBezTo>
                <a:cubicBezTo>
                  <a:pt x="90199" y="74612"/>
                  <a:pt x="78029" y="142875"/>
                  <a:pt x="82791" y="142875"/>
                </a:cubicBezTo>
                <a:cubicBezTo>
                  <a:pt x="87553" y="142875"/>
                  <a:pt x="113483" y="73554"/>
                  <a:pt x="105016" y="50800"/>
                </a:cubicBezTo>
                <a:cubicBezTo>
                  <a:pt x="96549" y="28046"/>
                  <a:pt x="5003" y="0"/>
                  <a:pt x="2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6E893930-349E-1D81-DA4F-E52014F70BB0}"/>
              </a:ext>
            </a:extLst>
          </p:cNvPr>
          <p:cNvSpPr/>
          <p:nvPr/>
        </p:nvSpPr>
        <p:spPr>
          <a:xfrm>
            <a:off x="7753289" y="9350375"/>
            <a:ext cx="212887" cy="133350"/>
          </a:xfrm>
          <a:custGeom>
            <a:avLst/>
            <a:gdLst>
              <a:gd name="connsiteX0" fmla="*/ 212786 w 212887"/>
              <a:gd name="connsiteY0" fmla="*/ 0 h 133350"/>
              <a:gd name="connsiteX1" fmla="*/ 130236 w 212887"/>
              <a:gd name="connsiteY1" fmla="*/ 104775 h 133350"/>
              <a:gd name="connsiteX2" fmla="*/ 61 w 212887"/>
              <a:gd name="connsiteY2" fmla="*/ 133350 h 133350"/>
              <a:gd name="connsiteX3" fmla="*/ 114361 w 212887"/>
              <a:gd name="connsiteY3" fmla="*/ 104775 h 133350"/>
              <a:gd name="connsiteX4" fmla="*/ 212786 w 212887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887" h="133350">
                <a:moveTo>
                  <a:pt x="212786" y="0"/>
                </a:moveTo>
                <a:cubicBezTo>
                  <a:pt x="215432" y="0"/>
                  <a:pt x="165690" y="82550"/>
                  <a:pt x="130236" y="104775"/>
                </a:cubicBezTo>
                <a:cubicBezTo>
                  <a:pt x="94782" y="127000"/>
                  <a:pt x="2707" y="133350"/>
                  <a:pt x="61" y="133350"/>
                </a:cubicBezTo>
                <a:cubicBezTo>
                  <a:pt x="-2585" y="133350"/>
                  <a:pt x="81024" y="122767"/>
                  <a:pt x="114361" y="104775"/>
                </a:cubicBezTo>
                <a:cubicBezTo>
                  <a:pt x="147698" y="86783"/>
                  <a:pt x="210140" y="0"/>
                  <a:pt x="21278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710C0194-BEB3-6DB1-86B6-64417B5EADE1}"/>
              </a:ext>
            </a:extLst>
          </p:cNvPr>
          <p:cNvSpPr/>
          <p:nvPr/>
        </p:nvSpPr>
        <p:spPr>
          <a:xfrm>
            <a:off x="7552813" y="9400980"/>
            <a:ext cx="359421" cy="95953"/>
          </a:xfrm>
          <a:custGeom>
            <a:avLst/>
            <a:gdLst>
              <a:gd name="connsiteX0" fmla="*/ 512 w 359421"/>
              <a:gd name="connsiteY0" fmla="*/ 195 h 95953"/>
              <a:gd name="connsiteX1" fmla="*/ 152912 w 359421"/>
              <a:gd name="connsiteY1" fmla="*/ 38295 h 95953"/>
              <a:gd name="connsiteX2" fmla="*/ 216412 w 359421"/>
              <a:gd name="connsiteY2" fmla="*/ 95445 h 95953"/>
              <a:gd name="connsiteX3" fmla="*/ 359287 w 359421"/>
              <a:gd name="connsiteY3" fmla="*/ 66870 h 95953"/>
              <a:gd name="connsiteX4" fmla="*/ 241812 w 359421"/>
              <a:gd name="connsiteY4" fmla="*/ 76395 h 95953"/>
              <a:gd name="connsiteX5" fmla="*/ 210062 w 359421"/>
              <a:gd name="connsiteY5" fmla="*/ 54170 h 95953"/>
              <a:gd name="connsiteX6" fmla="*/ 512 w 359421"/>
              <a:gd name="connsiteY6" fmla="*/ 195 h 9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421" h="95953">
                <a:moveTo>
                  <a:pt x="512" y="195"/>
                </a:moveTo>
                <a:cubicBezTo>
                  <a:pt x="-9013" y="-2451"/>
                  <a:pt x="116929" y="22420"/>
                  <a:pt x="152912" y="38295"/>
                </a:cubicBezTo>
                <a:cubicBezTo>
                  <a:pt x="188895" y="54170"/>
                  <a:pt x="182016" y="90683"/>
                  <a:pt x="216412" y="95445"/>
                </a:cubicBezTo>
                <a:cubicBezTo>
                  <a:pt x="250808" y="100207"/>
                  <a:pt x="355054" y="70045"/>
                  <a:pt x="359287" y="66870"/>
                </a:cubicBezTo>
                <a:cubicBezTo>
                  <a:pt x="363520" y="63695"/>
                  <a:pt x="266683" y="78512"/>
                  <a:pt x="241812" y="76395"/>
                </a:cubicBezTo>
                <a:cubicBezTo>
                  <a:pt x="216941" y="74278"/>
                  <a:pt x="244987" y="67928"/>
                  <a:pt x="210062" y="54170"/>
                </a:cubicBezTo>
                <a:cubicBezTo>
                  <a:pt x="175137" y="40412"/>
                  <a:pt x="10037" y="2841"/>
                  <a:pt x="512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365D496B-F1F6-8FAC-AE34-1C6485870D5E}"/>
              </a:ext>
            </a:extLst>
          </p:cNvPr>
          <p:cNvSpPr/>
          <p:nvPr/>
        </p:nvSpPr>
        <p:spPr>
          <a:xfrm>
            <a:off x="7257484" y="9445620"/>
            <a:ext cx="489157" cy="84412"/>
          </a:xfrm>
          <a:custGeom>
            <a:avLst/>
            <a:gdLst>
              <a:gd name="connsiteX0" fmla="*/ 566 w 489157"/>
              <a:gd name="connsiteY0" fmla="*/ 5 h 84412"/>
              <a:gd name="connsiteX1" fmla="*/ 165666 w 489157"/>
              <a:gd name="connsiteY1" fmla="*/ 50805 h 84412"/>
              <a:gd name="connsiteX2" fmla="*/ 292666 w 489157"/>
              <a:gd name="connsiteY2" fmla="*/ 63505 h 84412"/>
              <a:gd name="connsiteX3" fmla="*/ 232341 w 489157"/>
              <a:gd name="connsiteY3" fmla="*/ 69855 h 84412"/>
              <a:gd name="connsiteX4" fmla="*/ 445066 w 489157"/>
              <a:gd name="connsiteY4" fmla="*/ 82555 h 84412"/>
              <a:gd name="connsiteX5" fmla="*/ 483166 w 489157"/>
              <a:gd name="connsiteY5" fmla="*/ 25405 h 84412"/>
              <a:gd name="connsiteX6" fmla="*/ 460941 w 489157"/>
              <a:gd name="connsiteY6" fmla="*/ 63505 h 84412"/>
              <a:gd name="connsiteX7" fmla="*/ 225991 w 489157"/>
              <a:gd name="connsiteY7" fmla="*/ 47630 h 84412"/>
              <a:gd name="connsiteX8" fmla="*/ 566 w 489157"/>
              <a:gd name="connsiteY8" fmla="*/ 5 h 8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9157" h="84412">
                <a:moveTo>
                  <a:pt x="566" y="5"/>
                </a:moveTo>
                <a:cubicBezTo>
                  <a:pt x="-9488" y="534"/>
                  <a:pt x="116983" y="40222"/>
                  <a:pt x="165666" y="50805"/>
                </a:cubicBezTo>
                <a:cubicBezTo>
                  <a:pt x="214349" y="61388"/>
                  <a:pt x="281553" y="60330"/>
                  <a:pt x="292666" y="63505"/>
                </a:cubicBezTo>
                <a:cubicBezTo>
                  <a:pt x="303779" y="66680"/>
                  <a:pt x="206941" y="66680"/>
                  <a:pt x="232341" y="69855"/>
                </a:cubicBezTo>
                <a:cubicBezTo>
                  <a:pt x="257741" y="73030"/>
                  <a:pt x="403262" y="89963"/>
                  <a:pt x="445066" y="82555"/>
                </a:cubicBezTo>
                <a:cubicBezTo>
                  <a:pt x="486870" y="75147"/>
                  <a:pt x="480520" y="28580"/>
                  <a:pt x="483166" y="25405"/>
                </a:cubicBezTo>
                <a:cubicBezTo>
                  <a:pt x="485812" y="22230"/>
                  <a:pt x="503804" y="59801"/>
                  <a:pt x="460941" y="63505"/>
                </a:cubicBezTo>
                <a:cubicBezTo>
                  <a:pt x="418078" y="67209"/>
                  <a:pt x="300603" y="56626"/>
                  <a:pt x="225991" y="47630"/>
                </a:cubicBezTo>
                <a:cubicBezTo>
                  <a:pt x="151379" y="38634"/>
                  <a:pt x="10620" y="-524"/>
                  <a:pt x="56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8EB0F143-522F-5F3C-E9FB-AFDFE9BF4F26}"/>
              </a:ext>
            </a:extLst>
          </p:cNvPr>
          <p:cNvSpPr/>
          <p:nvPr/>
        </p:nvSpPr>
        <p:spPr>
          <a:xfrm>
            <a:off x="7305637" y="9454461"/>
            <a:ext cx="32881" cy="219064"/>
          </a:xfrm>
          <a:custGeom>
            <a:avLst/>
            <a:gdLst>
              <a:gd name="connsiteX0" fmla="*/ 38 w 32881"/>
              <a:gd name="connsiteY0" fmla="*/ 689 h 219064"/>
              <a:gd name="connsiteX1" fmla="*/ 25438 w 32881"/>
              <a:gd name="connsiteY1" fmla="*/ 213414 h 219064"/>
              <a:gd name="connsiteX2" fmla="*/ 31788 w 32881"/>
              <a:gd name="connsiteY2" fmla="*/ 146739 h 219064"/>
              <a:gd name="connsiteX3" fmla="*/ 38 w 32881"/>
              <a:gd name="connsiteY3" fmla="*/ 689 h 21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81" h="219064">
                <a:moveTo>
                  <a:pt x="38" y="689"/>
                </a:moveTo>
                <a:cubicBezTo>
                  <a:pt x="-1020" y="11801"/>
                  <a:pt x="20146" y="189072"/>
                  <a:pt x="25438" y="213414"/>
                </a:cubicBezTo>
                <a:cubicBezTo>
                  <a:pt x="30730" y="237756"/>
                  <a:pt x="34963" y="177431"/>
                  <a:pt x="31788" y="146739"/>
                </a:cubicBezTo>
                <a:cubicBezTo>
                  <a:pt x="28613" y="116047"/>
                  <a:pt x="1096" y="-10423"/>
                  <a:pt x="38" y="6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9DF534E1-505A-83FA-EF32-53280B3CC612}"/>
              </a:ext>
            </a:extLst>
          </p:cNvPr>
          <p:cNvSpPr/>
          <p:nvPr/>
        </p:nvSpPr>
        <p:spPr>
          <a:xfrm>
            <a:off x="7843070" y="9445048"/>
            <a:ext cx="34113" cy="103758"/>
          </a:xfrm>
          <a:custGeom>
            <a:avLst/>
            <a:gdLst>
              <a:gd name="connsiteX0" fmla="*/ 2355 w 34113"/>
              <a:gd name="connsiteY0" fmla="*/ 577 h 103758"/>
              <a:gd name="connsiteX1" fmla="*/ 34105 w 34113"/>
              <a:gd name="connsiteY1" fmla="*/ 102177 h 103758"/>
              <a:gd name="connsiteX2" fmla="*/ 5530 w 34113"/>
              <a:gd name="connsiteY2" fmla="*/ 60902 h 103758"/>
              <a:gd name="connsiteX3" fmla="*/ 2355 w 34113"/>
              <a:gd name="connsiteY3" fmla="*/ 577 h 10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13" h="103758">
                <a:moveTo>
                  <a:pt x="2355" y="577"/>
                </a:moveTo>
                <a:cubicBezTo>
                  <a:pt x="7117" y="7456"/>
                  <a:pt x="33576" y="92123"/>
                  <a:pt x="34105" y="102177"/>
                </a:cubicBezTo>
                <a:cubicBezTo>
                  <a:pt x="34634" y="112231"/>
                  <a:pt x="10293" y="71485"/>
                  <a:pt x="5530" y="60902"/>
                </a:cubicBezTo>
                <a:cubicBezTo>
                  <a:pt x="767" y="50319"/>
                  <a:pt x="-2407" y="-6302"/>
                  <a:pt x="2355" y="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BCFA9857-C97D-7A01-0BD6-FD723E47A1F3}"/>
              </a:ext>
            </a:extLst>
          </p:cNvPr>
          <p:cNvSpPr/>
          <p:nvPr/>
        </p:nvSpPr>
        <p:spPr>
          <a:xfrm>
            <a:off x="7743133" y="9505592"/>
            <a:ext cx="35772" cy="134329"/>
          </a:xfrm>
          <a:custGeom>
            <a:avLst/>
            <a:gdLst>
              <a:gd name="connsiteX0" fmla="*/ 692 w 35772"/>
              <a:gd name="connsiteY0" fmla="*/ 358 h 134329"/>
              <a:gd name="connsiteX1" fmla="*/ 35617 w 35772"/>
              <a:gd name="connsiteY1" fmla="*/ 130533 h 134329"/>
              <a:gd name="connsiteX2" fmla="*/ 13392 w 35772"/>
              <a:gd name="connsiteY2" fmla="*/ 92433 h 134329"/>
              <a:gd name="connsiteX3" fmla="*/ 692 w 35772"/>
              <a:gd name="connsiteY3" fmla="*/ 358 h 13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2" h="134329">
                <a:moveTo>
                  <a:pt x="692" y="358"/>
                </a:moveTo>
                <a:cubicBezTo>
                  <a:pt x="4396" y="6708"/>
                  <a:pt x="33500" y="115187"/>
                  <a:pt x="35617" y="130533"/>
                </a:cubicBezTo>
                <a:cubicBezTo>
                  <a:pt x="37734" y="145879"/>
                  <a:pt x="17625" y="110954"/>
                  <a:pt x="13392" y="92433"/>
                </a:cubicBezTo>
                <a:cubicBezTo>
                  <a:pt x="9159" y="73912"/>
                  <a:pt x="-3012" y="-5992"/>
                  <a:pt x="692" y="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063EC64C-9727-9121-3D1E-372B0CBFC032}"/>
              </a:ext>
            </a:extLst>
          </p:cNvPr>
          <p:cNvSpPr/>
          <p:nvPr/>
        </p:nvSpPr>
        <p:spPr>
          <a:xfrm>
            <a:off x="7794141" y="9494672"/>
            <a:ext cx="13412" cy="145851"/>
          </a:xfrm>
          <a:custGeom>
            <a:avLst/>
            <a:gdLst>
              <a:gd name="connsiteX0" fmla="*/ 484 w 13412"/>
              <a:gd name="connsiteY0" fmla="*/ 1753 h 145851"/>
              <a:gd name="connsiteX1" fmla="*/ 3659 w 13412"/>
              <a:gd name="connsiteY1" fmla="*/ 144628 h 145851"/>
              <a:gd name="connsiteX2" fmla="*/ 13184 w 13412"/>
              <a:gd name="connsiteY2" fmla="*/ 68428 h 145851"/>
              <a:gd name="connsiteX3" fmla="*/ 484 w 13412"/>
              <a:gd name="connsiteY3" fmla="*/ 1753 h 14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12" h="145851">
                <a:moveTo>
                  <a:pt x="484" y="1753"/>
                </a:moveTo>
                <a:cubicBezTo>
                  <a:pt x="-1103" y="14453"/>
                  <a:pt x="1542" y="133516"/>
                  <a:pt x="3659" y="144628"/>
                </a:cubicBezTo>
                <a:cubicBezTo>
                  <a:pt x="5776" y="155740"/>
                  <a:pt x="11067" y="88007"/>
                  <a:pt x="13184" y="68428"/>
                </a:cubicBezTo>
                <a:cubicBezTo>
                  <a:pt x="15301" y="48849"/>
                  <a:pt x="2071" y="-10947"/>
                  <a:pt x="484" y="17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B76B31B2-51A9-E0FC-BDB2-3C6CB028C0B2}"/>
              </a:ext>
            </a:extLst>
          </p:cNvPr>
          <p:cNvSpPr/>
          <p:nvPr/>
        </p:nvSpPr>
        <p:spPr>
          <a:xfrm>
            <a:off x="7648570" y="9509125"/>
            <a:ext cx="41388" cy="149225"/>
          </a:xfrm>
          <a:custGeom>
            <a:avLst/>
            <a:gdLst>
              <a:gd name="connsiteX0" fmla="*/ 41280 w 41388"/>
              <a:gd name="connsiteY0" fmla="*/ 0 h 149225"/>
              <a:gd name="connsiteX1" fmla="*/ 12705 w 41388"/>
              <a:gd name="connsiteY1" fmla="*/ 88900 h 149225"/>
              <a:gd name="connsiteX2" fmla="*/ 34930 w 41388"/>
              <a:gd name="connsiteY2" fmla="*/ 149225 h 149225"/>
              <a:gd name="connsiteX3" fmla="*/ 5 w 41388"/>
              <a:gd name="connsiteY3" fmla="*/ 88900 h 149225"/>
              <a:gd name="connsiteX4" fmla="*/ 41280 w 41388"/>
              <a:gd name="connsiteY4" fmla="*/ 0 h 14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88" h="149225">
                <a:moveTo>
                  <a:pt x="41280" y="0"/>
                </a:moveTo>
                <a:cubicBezTo>
                  <a:pt x="43397" y="0"/>
                  <a:pt x="13763" y="64029"/>
                  <a:pt x="12705" y="88900"/>
                </a:cubicBezTo>
                <a:cubicBezTo>
                  <a:pt x="11647" y="113771"/>
                  <a:pt x="37047" y="149225"/>
                  <a:pt x="34930" y="149225"/>
                </a:cubicBezTo>
                <a:cubicBezTo>
                  <a:pt x="32813" y="149225"/>
                  <a:pt x="534" y="111125"/>
                  <a:pt x="5" y="88900"/>
                </a:cubicBezTo>
                <a:cubicBezTo>
                  <a:pt x="-524" y="66675"/>
                  <a:pt x="39163" y="0"/>
                  <a:pt x="4128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AE47CD3E-2D3F-F1BC-E784-C914348A8D7D}"/>
              </a:ext>
            </a:extLst>
          </p:cNvPr>
          <p:cNvSpPr/>
          <p:nvPr/>
        </p:nvSpPr>
        <p:spPr>
          <a:xfrm>
            <a:off x="7704497" y="9546855"/>
            <a:ext cx="45787" cy="94518"/>
          </a:xfrm>
          <a:custGeom>
            <a:avLst/>
            <a:gdLst>
              <a:gd name="connsiteX0" fmla="*/ 1228 w 45787"/>
              <a:gd name="connsiteY0" fmla="*/ 370 h 94518"/>
              <a:gd name="connsiteX1" fmla="*/ 45678 w 45787"/>
              <a:gd name="connsiteY1" fmla="*/ 92445 h 94518"/>
              <a:gd name="connsiteX2" fmla="*/ 13928 w 45787"/>
              <a:gd name="connsiteY2" fmla="*/ 60695 h 94518"/>
              <a:gd name="connsiteX3" fmla="*/ 1228 w 45787"/>
              <a:gd name="connsiteY3" fmla="*/ 370 h 9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87" h="94518">
                <a:moveTo>
                  <a:pt x="1228" y="370"/>
                </a:moveTo>
                <a:cubicBezTo>
                  <a:pt x="6520" y="5662"/>
                  <a:pt x="43561" y="82391"/>
                  <a:pt x="45678" y="92445"/>
                </a:cubicBezTo>
                <a:cubicBezTo>
                  <a:pt x="47795" y="102499"/>
                  <a:pt x="18691" y="73395"/>
                  <a:pt x="13928" y="60695"/>
                </a:cubicBezTo>
                <a:cubicBezTo>
                  <a:pt x="9165" y="47995"/>
                  <a:pt x="-4064" y="-4922"/>
                  <a:pt x="1228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35DC001A-8975-F570-6F0E-20F3A0944708}"/>
              </a:ext>
            </a:extLst>
          </p:cNvPr>
          <p:cNvSpPr/>
          <p:nvPr/>
        </p:nvSpPr>
        <p:spPr>
          <a:xfrm>
            <a:off x="7283264" y="9683076"/>
            <a:ext cx="19273" cy="187355"/>
          </a:xfrm>
          <a:custGeom>
            <a:avLst/>
            <a:gdLst>
              <a:gd name="connsiteX0" fmla="*/ 186 w 19273"/>
              <a:gd name="connsiteY0" fmla="*/ 674 h 187355"/>
              <a:gd name="connsiteX1" fmla="*/ 9711 w 19273"/>
              <a:gd name="connsiteY1" fmla="*/ 178474 h 187355"/>
              <a:gd name="connsiteX2" fmla="*/ 12886 w 19273"/>
              <a:gd name="connsiteY2" fmla="*/ 156249 h 187355"/>
              <a:gd name="connsiteX3" fmla="*/ 19236 w 19273"/>
              <a:gd name="connsiteY3" fmla="*/ 118149 h 187355"/>
              <a:gd name="connsiteX4" fmla="*/ 186 w 19273"/>
              <a:gd name="connsiteY4" fmla="*/ 674 h 18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73" h="187355">
                <a:moveTo>
                  <a:pt x="186" y="674"/>
                </a:moveTo>
                <a:cubicBezTo>
                  <a:pt x="-1401" y="10728"/>
                  <a:pt x="7594" y="152545"/>
                  <a:pt x="9711" y="178474"/>
                </a:cubicBezTo>
                <a:cubicBezTo>
                  <a:pt x="11828" y="204403"/>
                  <a:pt x="11299" y="166303"/>
                  <a:pt x="12886" y="156249"/>
                </a:cubicBezTo>
                <a:cubicBezTo>
                  <a:pt x="14473" y="146195"/>
                  <a:pt x="19765" y="140374"/>
                  <a:pt x="19236" y="118149"/>
                </a:cubicBezTo>
                <a:cubicBezTo>
                  <a:pt x="18707" y="95924"/>
                  <a:pt x="1773" y="-9380"/>
                  <a:pt x="186" y="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BEEDDF36-9085-60B5-A076-CC86057479F0}"/>
              </a:ext>
            </a:extLst>
          </p:cNvPr>
          <p:cNvSpPr/>
          <p:nvPr/>
        </p:nvSpPr>
        <p:spPr>
          <a:xfrm>
            <a:off x="7294550" y="9651868"/>
            <a:ext cx="452711" cy="38445"/>
          </a:xfrm>
          <a:custGeom>
            <a:avLst/>
            <a:gdLst>
              <a:gd name="connsiteX0" fmla="*/ 4775 w 452711"/>
              <a:gd name="connsiteY0" fmla="*/ 25532 h 38445"/>
              <a:gd name="connsiteX1" fmla="*/ 74625 w 452711"/>
              <a:gd name="connsiteY1" fmla="*/ 16007 h 38445"/>
              <a:gd name="connsiteX2" fmla="*/ 322275 w 452711"/>
              <a:gd name="connsiteY2" fmla="*/ 38232 h 38445"/>
              <a:gd name="connsiteX3" fmla="*/ 452450 w 452711"/>
              <a:gd name="connsiteY3" fmla="*/ 132 h 38445"/>
              <a:gd name="connsiteX4" fmla="*/ 350850 w 452711"/>
              <a:gd name="connsiteY4" fmla="*/ 25532 h 38445"/>
              <a:gd name="connsiteX5" fmla="*/ 182575 w 452711"/>
              <a:gd name="connsiteY5" fmla="*/ 22357 h 38445"/>
              <a:gd name="connsiteX6" fmla="*/ 4775 w 452711"/>
              <a:gd name="connsiteY6" fmla="*/ 25532 h 3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711" h="38445">
                <a:moveTo>
                  <a:pt x="4775" y="25532"/>
                </a:moveTo>
                <a:cubicBezTo>
                  <a:pt x="-13216" y="24474"/>
                  <a:pt x="21708" y="13890"/>
                  <a:pt x="74625" y="16007"/>
                </a:cubicBezTo>
                <a:cubicBezTo>
                  <a:pt x="127542" y="18124"/>
                  <a:pt x="259304" y="40878"/>
                  <a:pt x="322275" y="38232"/>
                </a:cubicBezTo>
                <a:cubicBezTo>
                  <a:pt x="385246" y="35586"/>
                  <a:pt x="447688" y="2249"/>
                  <a:pt x="452450" y="132"/>
                </a:cubicBezTo>
                <a:cubicBezTo>
                  <a:pt x="457212" y="-1985"/>
                  <a:pt x="395829" y="21828"/>
                  <a:pt x="350850" y="25532"/>
                </a:cubicBezTo>
                <a:cubicBezTo>
                  <a:pt x="305871" y="29236"/>
                  <a:pt x="237079" y="25003"/>
                  <a:pt x="182575" y="22357"/>
                </a:cubicBezTo>
                <a:cubicBezTo>
                  <a:pt x="128071" y="19711"/>
                  <a:pt x="22766" y="26590"/>
                  <a:pt x="4775" y="25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16525309-961A-4EE0-1A9B-52AFC9F0A461}"/>
              </a:ext>
            </a:extLst>
          </p:cNvPr>
          <p:cNvSpPr/>
          <p:nvPr/>
        </p:nvSpPr>
        <p:spPr>
          <a:xfrm>
            <a:off x="7292931" y="9842423"/>
            <a:ext cx="502003" cy="60820"/>
          </a:xfrm>
          <a:custGeom>
            <a:avLst/>
            <a:gdLst>
              <a:gd name="connsiteX0" fmla="*/ 44 w 502003"/>
              <a:gd name="connsiteY0" fmla="*/ 77 h 60820"/>
              <a:gd name="connsiteX1" fmla="*/ 57194 w 502003"/>
              <a:gd name="connsiteY1" fmla="*/ 31827 h 60820"/>
              <a:gd name="connsiteX2" fmla="*/ 241344 w 502003"/>
              <a:gd name="connsiteY2" fmla="*/ 31827 h 60820"/>
              <a:gd name="connsiteX3" fmla="*/ 422319 w 502003"/>
              <a:gd name="connsiteY3" fmla="*/ 47702 h 60820"/>
              <a:gd name="connsiteX4" fmla="*/ 501694 w 502003"/>
              <a:gd name="connsiteY4" fmla="*/ 60402 h 60820"/>
              <a:gd name="connsiteX5" fmla="*/ 438194 w 502003"/>
              <a:gd name="connsiteY5" fmla="*/ 31827 h 60820"/>
              <a:gd name="connsiteX6" fmla="*/ 187369 w 502003"/>
              <a:gd name="connsiteY6" fmla="*/ 19127 h 60820"/>
              <a:gd name="connsiteX7" fmla="*/ 63544 w 502003"/>
              <a:gd name="connsiteY7" fmla="*/ 22302 h 60820"/>
              <a:gd name="connsiteX8" fmla="*/ 44 w 502003"/>
              <a:gd name="connsiteY8" fmla="*/ 77 h 6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003" h="60820">
                <a:moveTo>
                  <a:pt x="44" y="77"/>
                </a:moveTo>
                <a:cubicBezTo>
                  <a:pt x="-1014" y="1665"/>
                  <a:pt x="16977" y="26535"/>
                  <a:pt x="57194" y="31827"/>
                </a:cubicBezTo>
                <a:cubicBezTo>
                  <a:pt x="97411" y="37119"/>
                  <a:pt x="180490" y="29181"/>
                  <a:pt x="241344" y="31827"/>
                </a:cubicBezTo>
                <a:cubicBezTo>
                  <a:pt x="302198" y="34473"/>
                  <a:pt x="378927" y="42940"/>
                  <a:pt x="422319" y="47702"/>
                </a:cubicBezTo>
                <a:cubicBezTo>
                  <a:pt x="465711" y="52465"/>
                  <a:pt x="499048" y="63048"/>
                  <a:pt x="501694" y="60402"/>
                </a:cubicBezTo>
                <a:cubicBezTo>
                  <a:pt x="504340" y="57756"/>
                  <a:pt x="490582" y="38706"/>
                  <a:pt x="438194" y="31827"/>
                </a:cubicBezTo>
                <a:cubicBezTo>
                  <a:pt x="385807" y="24948"/>
                  <a:pt x="249811" y="20714"/>
                  <a:pt x="187369" y="19127"/>
                </a:cubicBezTo>
                <a:cubicBezTo>
                  <a:pt x="124927" y="17540"/>
                  <a:pt x="88944" y="22831"/>
                  <a:pt x="63544" y="22302"/>
                </a:cubicBezTo>
                <a:cubicBezTo>
                  <a:pt x="38144" y="21773"/>
                  <a:pt x="1102" y="-1511"/>
                  <a:pt x="44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3D321C8E-37B0-E889-AF56-6806C5172700}"/>
              </a:ext>
            </a:extLst>
          </p:cNvPr>
          <p:cNvSpPr/>
          <p:nvPr/>
        </p:nvSpPr>
        <p:spPr>
          <a:xfrm>
            <a:off x="7324725" y="9694312"/>
            <a:ext cx="458531" cy="26270"/>
          </a:xfrm>
          <a:custGeom>
            <a:avLst/>
            <a:gdLst>
              <a:gd name="connsiteX0" fmla="*/ 0 w 458531"/>
              <a:gd name="connsiteY0" fmla="*/ 2138 h 26270"/>
              <a:gd name="connsiteX1" fmla="*/ 193675 w 458531"/>
              <a:gd name="connsiteY1" fmla="*/ 2138 h 26270"/>
              <a:gd name="connsiteX2" fmla="*/ 454025 w 458531"/>
              <a:gd name="connsiteY2" fmla="*/ 24363 h 26270"/>
              <a:gd name="connsiteX3" fmla="*/ 352425 w 458531"/>
              <a:gd name="connsiteY3" fmla="*/ 24363 h 26270"/>
              <a:gd name="connsiteX4" fmla="*/ 269875 w 458531"/>
              <a:gd name="connsiteY4" fmla="*/ 18013 h 26270"/>
              <a:gd name="connsiteX5" fmla="*/ 133350 w 458531"/>
              <a:gd name="connsiteY5" fmla="*/ 11663 h 26270"/>
              <a:gd name="connsiteX6" fmla="*/ 0 w 458531"/>
              <a:gd name="connsiteY6" fmla="*/ 2138 h 2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8531" h="26270">
                <a:moveTo>
                  <a:pt x="0" y="2138"/>
                </a:moveTo>
                <a:cubicBezTo>
                  <a:pt x="59002" y="286"/>
                  <a:pt x="118004" y="-1566"/>
                  <a:pt x="193675" y="2138"/>
                </a:cubicBezTo>
                <a:cubicBezTo>
                  <a:pt x="269346" y="5842"/>
                  <a:pt x="427567" y="20659"/>
                  <a:pt x="454025" y="24363"/>
                </a:cubicBezTo>
                <a:cubicBezTo>
                  <a:pt x="480483" y="28067"/>
                  <a:pt x="383117" y="25421"/>
                  <a:pt x="352425" y="24363"/>
                </a:cubicBezTo>
                <a:cubicBezTo>
                  <a:pt x="321733" y="23305"/>
                  <a:pt x="306387" y="20130"/>
                  <a:pt x="269875" y="18013"/>
                </a:cubicBezTo>
                <a:cubicBezTo>
                  <a:pt x="233363" y="15896"/>
                  <a:pt x="133350" y="11663"/>
                  <a:pt x="133350" y="11663"/>
                </a:cubicBezTo>
                <a:lnTo>
                  <a:pt x="0" y="21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FB69B738-C365-D968-6646-E6A63ABFE3A2}"/>
              </a:ext>
            </a:extLst>
          </p:cNvPr>
          <p:cNvSpPr/>
          <p:nvPr/>
        </p:nvSpPr>
        <p:spPr>
          <a:xfrm>
            <a:off x="7315432" y="9695732"/>
            <a:ext cx="44245" cy="159935"/>
          </a:xfrm>
          <a:custGeom>
            <a:avLst/>
            <a:gdLst>
              <a:gd name="connsiteX0" fmla="*/ 2943 w 44245"/>
              <a:gd name="connsiteY0" fmla="*/ 718 h 159935"/>
              <a:gd name="connsiteX1" fmla="*/ 6118 w 44245"/>
              <a:gd name="connsiteY1" fmla="*/ 80093 h 159935"/>
              <a:gd name="connsiteX2" fmla="*/ 9293 w 44245"/>
              <a:gd name="connsiteY2" fmla="*/ 115018 h 159935"/>
              <a:gd name="connsiteX3" fmla="*/ 44218 w 44245"/>
              <a:gd name="connsiteY3" fmla="*/ 159468 h 159935"/>
              <a:gd name="connsiteX4" fmla="*/ 2943 w 44245"/>
              <a:gd name="connsiteY4" fmla="*/ 130893 h 159935"/>
              <a:gd name="connsiteX5" fmla="*/ 2943 w 44245"/>
              <a:gd name="connsiteY5" fmla="*/ 718 h 15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45" h="159935">
                <a:moveTo>
                  <a:pt x="2943" y="718"/>
                </a:moveTo>
                <a:cubicBezTo>
                  <a:pt x="3472" y="-7749"/>
                  <a:pt x="5060" y="61043"/>
                  <a:pt x="6118" y="80093"/>
                </a:cubicBezTo>
                <a:cubicBezTo>
                  <a:pt x="7176" y="99143"/>
                  <a:pt x="2943" y="101789"/>
                  <a:pt x="9293" y="115018"/>
                </a:cubicBezTo>
                <a:cubicBezTo>
                  <a:pt x="15643" y="128247"/>
                  <a:pt x="45276" y="156822"/>
                  <a:pt x="44218" y="159468"/>
                </a:cubicBezTo>
                <a:cubicBezTo>
                  <a:pt x="43160" y="162114"/>
                  <a:pt x="9293" y="153647"/>
                  <a:pt x="2943" y="130893"/>
                </a:cubicBezTo>
                <a:cubicBezTo>
                  <a:pt x="-3407" y="108139"/>
                  <a:pt x="2414" y="9185"/>
                  <a:pt x="2943" y="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996126D6-AE40-8EC4-2FD1-E2B642AEC325}"/>
              </a:ext>
            </a:extLst>
          </p:cNvPr>
          <p:cNvSpPr/>
          <p:nvPr/>
        </p:nvSpPr>
        <p:spPr>
          <a:xfrm>
            <a:off x="7351649" y="9718665"/>
            <a:ext cx="399407" cy="102556"/>
          </a:xfrm>
          <a:custGeom>
            <a:avLst/>
            <a:gdLst>
              <a:gd name="connsiteX0" fmla="*/ 1651 w 399407"/>
              <a:gd name="connsiteY0" fmla="*/ 10 h 102556"/>
              <a:gd name="connsiteX1" fmla="*/ 4826 w 399407"/>
              <a:gd name="connsiteY1" fmla="*/ 95260 h 102556"/>
              <a:gd name="connsiteX2" fmla="*/ 30226 w 399407"/>
              <a:gd name="connsiteY2" fmla="*/ 95260 h 102556"/>
              <a:gd name="connsiteX3" fmla="*/ 90551 w 399407"/>
              <a:gd name="connsiteY3" fmla="*/ 88910 h 102556"/>
              <a:gd name="connsiteX4" fmla="*/ 230251 w 399407"/>
              <a:gd name="connsiteY4" fmla="*/ 95260 h 102556"/>
              <a:gd name="connsiteX5" fmla="*/ 347726 w 399407"/>
              <a:gd name="connsiteY5" fmla="*/ 92085 h 102556"/>
              <a:gd name="connsiteX6" fmla="*/ 398526 w 399407"/>
              <a:gd name="connsiteY6" fmla="*/ 92085 h 102556"/>
              <a:gd name="connsiteX7" fmla="*/ 309626 w 399407"/>
              <a:gd name="connsiteY7" fmla="*/ 82560 h 102556"/>
              <a:gd name="connsiteX8" fmla="*/ 109601 w 399407"/>
              <a:gd name="connsiteY8" fmla="*/ 82560 h 102556"/>
              <a:gd name="connsiteX9" fmla="*/ 23876 w 399407"/>
              <a:gd name="connsiteY9" fmla="*/ 88910 h 102556"/>
              <a:gd name="connsiteX10" fmla="*/ 1651 w 399407"/>
              <a:gd name="connsiteY10" fmla="*/ 10 h 10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9407" h="102556">
                <a:moveTo>
                  <a:pt x="1651" y="10"/>
                </a:moveTo>
                <a:cubicBezTo>
                  <a:pt x="-1524" y="1068"/>
                  <a:pt x="64" y="79385"/>
                  <a:pt x="4826" y="95260"/>
                </a:cubicBezTo>
                <a:cubicBezTo>
                  <a:pt x="9588" y="111135"/>
                  <a:pt x="15939" y="96318"/>
                  <a:pt x="30226" y="95260"/>
                </a:cubicBezTo>
                <a:cubicBezTo>
                  <a:pt x="44513" y="94202"/>
                  <a:pt x="57214" y="88910"/>
                  <a:pt x="90551" y="88910"/>
                </a:cubicBezTo>
                <a:cubicBezTo>
                  <a:pt x="123888" y="88910"/>
                  <a:pt x="187389" y="94731"/>
                  <a:pt x="230251" y="95260"/>
                </a:cubicBezTo>
                <a:cubicBezTo>
                  <a:pt x="273113" y="95789"/>
                  <a:pt x="319680" y="92614"/>
                  <a:pt x="347726" y="92085"/>
                </a:cubicBezTo>
                <a:cubicBezTo>
                  <a:pt x="375772" y="91556"/>
                  <a:pt x="404876" y="93673"/>
                  <a:pt x="398526" y="92085"/>
                </a:cubicBezTo>
                <a:cubicBezTo>
                  <a:pt x="392176" y="90498"/>
                  <a:pt x="357780" y="84147"/>
                  <a:pt x="309626" y="82560"/>
                </a:cubicBezTo>
                <a:cubicBezTo>
                  <a:pt x="261472" y="80973"/>
                  <a:pt x="157226" y="81502"/>
                  <a:pt x="109601" y="82560"/>
                </a:cubicBezTo>
                <a:cubicBezTo>
                  <a:pt x="61976" y="83618"/>
                  <a:pt x="40809" y="96318"/>
                  <a:pt x="23876" y="88910"/>
                </a:cubicBezTo>
                <a:cubicBezTo>
                  <a:pt x="6943" y="81502"/>
                  <a:pt x="4826" y="-1048"/>
                  <a:pt x="165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F3750CDF-0F26-9EB3-5863-183F2F4A2727}"/>
              </a:ext>
            </a:extLst>
          </p:cNvPr>
          <p:cNvSpPr/>
          <p:nvPr/>
        </p:nvSpPr>
        <p:spPr>
          <a:xfrm>
            <a:off x="7555310" y="9708927"/>
            <a:ext cx="10892" cy="91651"/>
          </a:xfrm>
          <a:custGeom>
            <a:avLst/>
            <a:gdLst>
              <a:gd name="connsiteX0" fmla="*/ 1190 w 10892"/>
              <a:gd name="connsiteY0" fmla="*/ 223 h 91651"/>
              <a:gd name="connsiteX1" fmla="*/ 1190 w 10892"/>
              <a:gd name="connsiteY1" fmla="*/ 89123 h 91651"/>
              <a:gd name="connsiteX2" fmla="*/ 10715 w 10892"/>
              <a:gd name="connsiteY2" fmla="*/ 63723 h 91651"/>
              <a:gd name="connsiteX3" fmla="*/ 1190 w 10892"/>
              <a:gd name="connsiteY3" fmla="*/ 223 h 9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2" h="91651">
                <a:moveTo>
                  <a:pt x="1190" y="223"/>
                </a:moveTo>
                <a:cubicBezTo>
                  <a:pt x="-397" y="4456"/>
                  <a:pt x="-398" y="78540"/>
                  <a:pt x="1190" y="89123"/>
                </a:cubicBezTo>
                <a:cubicBezTo>
                  <a:pt x="2778" y="99706"/>
                  <a:pt x="9128" y="74306"/>
                  <a:pt x="10715" y="63723"/>
                </a:cubicBezTo>
                <a:cubicBezTo>
                  <a:pt x="12303" y="53140"/>
                  <a:pt x="2777" y="-4010"/>
                  <a:pt x="1190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12389659-164A-BD51-EF0D-C9AC41870718}"/>
              </a:ext>
            </a:extLst>
          </p:cNvPr>
          <p:cNvSpPr/>
          <p:nvPr/>
        </p:nvSpPr>
        <p:spPr>
          <a:xfrm>
            <a:off x="7762784" y="9661453"/>
            <a:ext cx="41462" cy="238562"/>
          </a:xfrm>
          <a:custGeom>
            <a:avLst/>
            <a:gdLst>
              <a:gd name="connsiteX0" fmla="*/ 91 w 41462"/>
              <a:gd name="connsiteY0" fmla="*/ 72 h 238562"/>
              <a:gd name="connsiteX1" fmla="*/ 28666 w 41462"/>
              <a:gd name="connsiteY1" fmla="*/ 69922 h 238562"/>
              <a:gd name="connsiteX2" fmla="*/ 22316 w 41462"/>
              <a:gd name="connsiteY2" fmla="*/ 161997 h 238562"/>
              <a:gd name="connsiteX3" fmla="*/ 41366 w 41462"/>
              <a:gd name="connsiteY3" fmla="*/ 238197 h 238562"/>
              <a:gd name="connsiteX4" fmla="*/ 12791 w 41462"/>
              <a:gd name="connsiteY4" fmla="*/ 130247 h 238562"/>
              <a:gd name="connsiteX5" fmla="*/ 19141 w 41462"/>
              <a:gd name="connsiteY5" fmla="*/ 82622 h 238562"/>
              <a:gd name="connsiteX6" fmla="*/ 91 w 41462"/>
              <a:gd name="connsiteY6" fmla="*/ 72 h 23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62" h="238562">
                <a:moveTo>
                  <a:pt x="91" y="72"/>
                </a:moveTo>
                <a:cubicBezTo>
                  <a:pt x="1679" y="-2045"/>
                  <a:pt x="24962" y="42935"/>
                  <a:pt x="28666" y="69922"/>
                </a:cubicBezTo>
                <a:cubicBezTo>
                  <a:pt x="32370" y="96909"/>
                  <a:pt x="20199" y="133951"/>
                  <a:pt x="22316" y="161997"/>
                </a:cubicBezTo>
                <a:cubicBezTo>
                  <a:pt x="24433" y="190043"/>
                  <a:pt x="42953" y="243489"/>
                  <a:pt x="41366" y="238197"/>
                </a:cubicBezTo>
                <a:cubicBezTo>
                  <a:pt x="39779" y="232905"/>
                  <a:pt x="16495" y="156176"/>
                  <a:pt x="12791" y="130247"/>
                </a:cubicBezTo>
                <a:cubicBezTo>
                  <a:pt x="9087" y="104318"/>
                  <a:pt x="20199" y="100613"/>
                  <a:pt x="19141" y="82622"/>
                </a:cubicBezTo>
                <a:cubicBezTo>
                  <a:pt x="18083" y="64631"/>
                  <a:pt x="-1497" y="2189"/>
                  <a:pt x="91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B8502D5B-0B2F-5325-3E8E-C5AA40695322}"/>
              </a:ext>
            </a:extLst>
          </p:cNvPr>
          <p:cNvSpPr/>
          <p:nvPr/>
        </p:nvSpPr>
        <p:spPr>
          <a:xfrm>
            <a:off x="7772311" y="9546872"/>
            <a:ext cx="146149" cy="181690"/>
          </a:xfrm>
          <a:custGeom>
            <a:avLst/>
            <a:gdLst>
              <a:gd name="connsiteX0" fmla="*/ 146139 w 146149"/>
              <a:gd name="connsiteY0" fmla="*/ 353 h 181690"/>
              <a:gd name="connsiteX1" fmla="*/ 50889 w 146149"/>
              <a:gd name="connsiteY1" fmla="*/ 54328 h 181690"/>
              <a:gd name="connsiteX2" fmla="*/ 22314 w 146149"/>
              <a:gd name="connsiteY2" fmla="*/ 95603 h 181690"/>
              <a:gd name="connsiteX3" fmla="*/ 22314 w 146149"/>
              <a:gd name="connsiteY3" fmla="*/ 181328 h 181690"/>
              <a:gd name="connsiteX4" fmla="*/ 89 w 146149"/>
              <a:gd name="connsiteY4" fmla="*/ 124178 h 181690"/>
              <a:gd name="connsiteX5" fmla="*/ 31839 w 146149"/>
              <a:gd name="connsiteY5" fmla="*/ 70203 h 181690"/>
              <a:gd name="connsiteX6" fmla="*/ 57239 w 146149"/>
              <a:gd name="connsiteY6" fmla="*/ 32103 h 181690"/>
              <a:gd name="connsiteX7" fmla="*/ 146139 w 146149"/>
              <a:gd name="connsiteY7" fmla="*/ 353 h 18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149" h="181690">
                <a:moveTo>
                  <a:pt x="146139" y="353"/>
                </a:moveTo>
                <a:cubicBezTo>
                  <a:pt x="145081" y="4057"/>
                  <a:pt x="71526" y="38453"/>
                  <a:pt x="50889" y="54328"/>
                </a:cubicBezTo>
                <a:cubicBezTo>
                  <a:pt x="30251" y="70203"/>
                  <a:pt x="27076" y="74436"/>
                  <a:pt x="22314" y="95603"/>
                </a:cubicBezTo>
                <a:cubicBezTo>
                  <a:pt x="17552" y="116770"/>
                  <a:pt x="26018" y="176566"/>
                  <a:pt x="22314" y="181328"/>
                </a:cubicBezTo>
                <a:cubicBezTo>
                  <a:pt x="18610" y="186090"/>
                  <a:pt x="-1498" y="142699"/>
                  <a:pt x="89" y="124178"/>
                </a:cubicBezTo>
                <a:cubicBezTo>
                  <a:pt x="1676" y="105657"/>
                  <a:pt x="22314" y="85549"/>
                  <a:pt x="31839" y="70203"/>
                </a:cubicBezTo>
                <a:cubicBezTo>
                  <a:pt x="41364" y="54857"/>
                  <a:pt x="45068" y="41099"/>
                  <a:pt x="57239" y="32103"/>
                </a:cubicBezTo>
                <a:cubicBezTo>
                  <a:pt x="69410" y="23107"/>
                  <a:pt x="147197" y="-3351"/>
                  <a:pt x="146139" y="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9228DF03-028A-2725-0EB2-34E3BD34B75B}"/>
              </a:ext>
            </a:extLst>
          </p:cNvPr>
          <p:cNvSpPr/>
          <p:nvPr/>
        </p:nvSpPr>
        <p:spPr>
          <a:xfrm>
            <a:off x="7788253" y="9832927"/>
            <a:ext cx="63528" cy="143054"/>
          </a:xfrm>
          <a:custGeom>
            <a:avLst/>
            <a:gdLst>
              <a:gd name="connsiteX0" fmla="*/ 22 w 63528"/>
              <a:gd name="connsiteY0" fmla="*/ 48 h 143054"/>
              <a:gd name="connsiteX1" fmla="*/ 22247 w 63528"/>
              <a:gd name="connsiteY1" fmla="*/ 88948 h 143054"/>
              <a:gd name="connsiteX2" fmla="*/ 63522 w 63528"/>
              <a:gd name="connsiteY2" fmla="*/ 142923 h 143054"/>
              <a:gd name="connsiteX3" fmla="*/ 19072 w 63528"/>
              <a:gd name="connsiteY3" fmla="*/ 101648 h 143054"/>
              <a:gd name="connsiteX4" fmla="*/ 22 w 63528"/>
              <a:gd name="connsiteY4" fmla="*/ 48 h 14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28" h="143054">
                <a:moveTo>
                  <a:pt x="22" y="48"/>
                </a:moveTo>
                <a:cubicBezTo>
                  <a:pt x="551" y="-2069"/>
                  <a:pt x="11664" y="65136"/>
                  <a:pt x="22247" y="88948"/>
                </a:cubicBezTo>
                <a:cubicBezTo>
                  <a:pt x="32830" y="112760"/>
                  <a:pt x="64051" y="140806"/>
                  <a:pt x="63522" y="142923"/>
                </a:cubicBezTo>
                <a:cubicBezTo>
                  <a:pt x="62993" y="145040"/>
                  <a:pt x="29655" y="121227"/>
                  <a:pt x="19072" y="101648"/>
                </a:cubicBezTo>
                <a:cubicBezTo>
                  <a:pt x="8489" y="82069"/>
                  <a:pt x="-507" y="2165"/>
                  <a:pt x="22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E4D30B05-EFA2-8F26-6415-5CF24B2B0B76}"/>
              </a:ext>
            </a:extLst>
          </p:cNvPr>
          <p:cNvSpPr/>
          <p:nvPr/>
        </p:nvSpPr>
        <p:spPr>
          <a:xfrm>
            <a:off x="7841927" y="9784754"/>
            <a:ext cx="54303" cy="223353"/>
          </a:xfrm>
          <a:custGeom>
            <a:avLst/>
            <a:gdLst>
              <a:gd name="connsiteX0" fmla="*/ 3498 w 54303"/>
              <a:gd name="connsiteY0" fmla="*/ 596 h 223353"/>
              <a:gd name="connsiteX1" fmla="*/ 323 w 54303"/>
              <a:gd name="connsiteY1" fmla="*/ 86321 h 223353"/>
              <a:gd name="connsiteX2" fmla="*/ 6673 w 54303"/>
              <a:gd name="connsiteY2" fmla="*/ 121246 h 223353"/>
              <a:gd name="connsiteX3" fmla="*/ 54298 w 54303"/>
              <a:gd name="connsiteY3" fmla="*/ 222846 h 223353"/>
              <a:gd name="connsiteX4" fmla="*/ 9848 w 54303"/>
              <a:gd name="connsiteY4" fmla="*/ 159346 h 223353"/>
              <a:gd name="connsiteX5" fmla="*/ 323 w 54303"/>
              <a:gd name="connsiteY5" fmla="*/ 133946 h 223353"/>
              <a:gd name="connsiteX6" fmla="*/ 3498 w 54303"/>
              <a:gd name="connsiteY6" fmla="*/ 596 h 22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03" h="223353">
                <a:moveTo>
                  <a:pt x="3498" y="596"/>
                </a:moveTo>
                <a:cubicBezTo>
                  <a:pt x="3498" y="-7341"/>
                  <a:pt x="-206" y="66213"/>
                  <a:pt x="323" y="86321"/>
                </a:cubicBezTo>
                <a:cubicBezTo>
                  <a:pt x="852" y="106429"/>
                  <a:pt x="-2323" y="98492"/>
                  <a:pt x="6673" y="121246"/>
                </a:cubicBezTo>
                <a:cubicBezTo>
                  <a:pt x="15669" y="144000"/>
                  <a:pt x="53769" y="216496"/>
                  <a:pt x="54298" y="222846"/>
                </a:cubicBezTo>
                <a:cubicBezTo>
                  <a:pt x="54827" y="229196"/>
                  <a:pt x="18844" y="174163"/>
                  <a:pt x="9848" y="159346"/>
                </a:cubicBezTo>
                <a:cubicBezTo>
                  <a:pt x="852" y="144529"/>
                  <a:pt x="1910" y="155642"/>
                  <a:pt x="323" y="133946"/>
                </a:cubicBezTo>
                <a:cubicBezTo>
                  <a:pt x="-1264" y="112250"/>
                  <a:pt x="3498" y="8533"/>
                  <a:pt x="3498" y="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A4EF63A0-D2FF-01A3-5EFE-696A6DFAAC83}"/>
              </a:ext>
            </a:extLst>
          </p:cNvPr>
          <p:cNvSpPr/>
          <p:nvPr/>
        </p:nvSpPr>
        <p:spPr>
          <a:xfrm>
            <a:off x="7848572" y="9565269"/>
            <a:ext cx="95384" cy="420123"/>
          </a:xfrm>
          <a:custGeom>
            <a:avLst/>
            <a:gdLst>
              <a:gd name="connsiteX0" fmla="*/ 73053 w 95384"/>
              <a:gd name="connsiteY0" fmla="*/ 1006 h 420123"/>
              <a:gd name="connsiteX1" fmla="*/ 19078 w 95384"/>
              <a:gd name="connsiteY1" fmla="*/ 131181 h 420123"/>
              <a:gd name="connsiteX2" fmla="*/ 12728 w 95384"/>
              <a:gd name="connsiteY2" fmla="*/ 255006 h 420123"/>
              <a:gd name="connsiteX3" fmla="*/ 22253 w 95384"/>
              <a:gd name="connsiteY3" fmla="*/ 302631 h 420123"/>
              <a:gd name="connsiteX4" fmla="*/ 38128 w 95384"/>
              <a:gd name="connsiteY4" fmla="*/ 353431 h 420123"/>
              <a:gd name="connsiteX5" fmla="*/ 95278 w 95384"/>
              <a:gd name="connsiteY5" fmla="*/ 420106 h 420123"/>
              <a:gd name="connsiteX6" fmla="*/ 22253 w 95384"/>
              <a:gd name="connsiteY6" fmla="*/ 347081 h 420123"/>
              <a:gd name="connsiteX7" fmla="*/ 28 w 95384"/>
              <a:gd name="connsiteY7" fmla="*/ 204206 h 420123"/>
              <a:gd name="connsiteX8" fmla="*/ 25428 w 95384"/>
              <a:gd name="connsiteY8" fmla="*/ 77206 h 420123"/>
              <a:gd name="connsiteX9" fmla="*/ 73053 w 95384"/>
              <a:gd name="connsiteY9" fmla="*/ 1006 h 42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384" h="420123">
                <a:moveTo>
                  <a:pt x="73053" y="1006"/>
                </a:moveTo>
                <a:cubicBezTo>
                  <a:pt x="71995" y="10002"/>
                  <a:pt x="29132" y="88848"/>
                  <a:pt x="19078" y="131181"/>
                </a:cubicBezTo>
                <a:cubicBezTo>
                  <a:pt x="9024" y="173514"/>
                  <a:pt x="12199" y="226431"/>
                  <a:pt x="12728" y="255006"/>
                </a:cubicBezTo>
                <a:cubicBezTo>
                  <a:pt x="13257" y="283581"/>
                  <a:pt x="18020" y="286227"/>
                  <a:pt x="22253" y="302631"/>
                </a:cubicBezTo>
                <a:cubicBezTo>
                  <a:pt x="26486" y="319035"/>
                  <a:pt x="25957" y="333852"/>
                  <a:pt x="38128" y="353431"/>
                </a:cubicBezTo>
                <a:cubicBezTo>
                  <a:pt x="50299" y="373010"/>
                  <a:pt x="97924" y="421164"/>
                  <a:pt x="95278" y="420106"/>
                </a:cubicBezTo>
                <a:cubicBezTo>
                  <a:pt x="92632" y="419048"/>
                  <a:pt x="38128" y="383064"/>
                  <a:pt x="22253" y="347081"/>
                </a:cubicBezTo>
                <a:cubicBezTo>
                  <a:pt x="6378" y="311098"/>
                  <a:pt x="-501" y="249185"/>
                  <a:pt x="28" y="204206"/>
                </a:cubicBezTo>
                <a:cubicBezTo>
                  <a:pt x="557" y="159227"/>
                  <a:pt x="16432" y="108956"/>
                  <a:pt x="25428" y="77206"/>
                </a:cubicBezTo>
                <a:cubicBezTo>
                  <a:pt x="34424" y="45456"/>
                  <a:pt x="74111" y="-7990"/>
                  <a:pt x="73053" y="1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0A08B5C7-5EE7-AF87-EF38-84D3E73C6703}"/>
              </a:ext>
            </a:extLst>
          </p:cNvPr>
          <p:cNvSpPr/>
          <p:nvPr/>
        </p:nvSpPr>
        <p:spPr>
          <a:xfrm>
            <a:off x="7937500" y="9550373"/>
            <a:ext cx="114498" cy="133391"/>
          </a:xfrm>
          <a:custGeom>
            <a:avLst/>
            <a:gdLst>
              <a:gd name="connsiteX0" fmla="*/ 0 w 114498"/>
              <a:gd name="connsiteY0" fmla="*/ 27 h 133391"/>
              <a:gd name="connsiteX1" fmla="*/ 98425 w 114498"/>
              <a:gd name="connsiteY1" fmla="*/ 50827 h 133391"/>
              <a:gd name="connsiteX2" fmla="*/ 114300 w 114498"/>
              <a:gd name="connsiteY2" fmla="*/ 133377 h 133391"/>
              <a:gd name="connsiteX3" fmla="*/ 98425 w 114498"/>
              <a:gd name="connsiteY3" fmla="*/ 57177 h 133391"/>
              <a:gd name="connsiteX4" fmla="*/ 0 w 114498"/>
              <a:gd name="connsiteY4" fmla="*/ 27 h 13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98" h="133391">
                <a:moveTo>
                  <a:pt x="0" y="27"/>
                </a:moveTo>
                <a:cubicBezTo>
                  <a:pt x="0" y="-1031"/>
                  <a:pt x="79375" y="28602"/>
                  <a:pt x="98425" y="50827"/>
                </a:cubicBezTo>
                <a:cubicBezTo>
                  <a:pt x="117475" y="73052"/>
                  <a:pt x="114300" y="132319"/>
                  <a:pt x="114300" y="133377"/>
                </a:cubicBezTo>
                <a:cubicBezTo>
                  <a:pt x="114300" y="134435"/>
                  <a:pt x="114829" y="76756"/>
                  <a:pt x="98425" y="57177"/>
                </a:cubicBezTo>
                <a:cubicBezTo>
                  <a:pt x="82021" y="37598"/>
                  <a:pt x="0" y="1085"/>
                  <a:pt x="0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B9F8D919-912E-4610-FAAF-44BA3C9858BF}"/>
              </a:ext>
            </a:extLst>
          </p:cNvPr>
          <p:cNvSpPr/>
          <p:nvPr/>
        </p:nvSpPr>
        <p:spPr>
          <a:xfrm>
            <a:off x="7949597" y="9686815"/>
            <a:ext cx="106473" cy="296288"/>
          </a:xfrm>
          <a:custGeom>
            <a:avLst/>
            <a:gdLst>
              <a:gd name="connsiteX0" fmla="*/ 102203 w 106473"/>
              <a:gd name="connsiteY0" fmla="*/ 110 h 296288"/>
              <a:gd name="connsiteX1" fmla="*/ 105378 w 106473"/>
              <a:gd name="connsiteY1" fmla="*/ 149335 h 296288"/>
              <a:gd name="connsiteX2" fmla="*/ 89503 w 106473"/>
              <a:gd name="connsiteY2" fmla="*/ 206485 h 296288"/>
              <a:gd name="connsiteX3" fmla="*/ 54578 w 106473"/>
              <a:gd name="connsiteY3" fmla="*/ 266810 h 296288"/>
              <a:gd name="connsiteX4" fmla="*/ 603 w 106473"/>
              <a:gd name="connsiteY4" fmla="*/ 295385 h 296288"/>
              <a:gd name="connsiteX5" fmla="*/ 92678 w 106473"/>
              <a:gd name="connsiteY5" fmla="*/ 235060 h 296288"/>
              <a:gd name="connsiteX6" fmla="*/ 105378 w 106473"/>
              <a:gd name="connsiteY6" fmla="*/ 174735 h 296288"/>
              <a:gd name="connsiteX7" fmla="*/ 102203 w 106473"/>
              <a:gd name="connsiteY7" fmla="*/ 110 h 29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473" h="296288">
                <a:moveTo>
                  <a:pt x="102203" y="110"/>
                </a:moveTo>
                <a:cubicBezTo>
                  <a:pt x="102203" y="-4123"/>
                  <a:pt x="107495" y="114939"/>
                  <a:pt x="105378" y="149335"/>
                </a:cubicBezTo>
                <a:cubicBezTo>
                  <a:pt x="103261" y="183731"/>
                  <a:pt x="97970" y="186906"/>
                  <a:pt x="89503" y="206485"/>
                </a:cubicBezTo>
                <a:cubicBezTo>
                  <a:pt x="81036" y="226064"/>
                  <a:pt x="69395" y="251993"/>
                  <a:pt x="54578" y="266810"/>
                </a:cubicBezTo>
                <a:cubicBezTo>
                  <a:pt x="39761" y="281627"/>
                  <a:pt x="-5747" y="300677"/>
                  <a:pt x="603" y="295385"/>
                </a:cubicBezTo>
                <a:cubicBezTo>
                  <a:pt x="6953" y="290093"/>
                  <a:pt x="75216" y="255168"/>
                  <a:pt x="92678" y="235060"/>
                </a:cubicBezTo>
                <a:cubicBezTo>
                  <a:pt x="110140" y="214952"/>
                  <a:pt x="101674" y="216539"/>
                  <a:pt x="105378" y="174735"/>
                </a:cubicBezTo>
                <a:cubicBezTo>
                  <a:pt x="109082" y="132931"/>
                  <a:pt x="102203" y="4343"/>
                  <a:pt x="102203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2AAA9114-4E19-4AF7-6F3B-26B85D37F4FE}"/>
              </a:ext>
            </a:extLst>
          </p:cNvPr>
          <p:cNvSpPr/>
          <p:nvPr/>
        </p:nvSpPr>
        <p:spPr>
          <a:xfrm>
            <a:off x="8054837" y="9654592"/>
            <a:ext cx="12900" cy="209683"/>
          </a:xfrm>
          <a:custGeom>
            <a:avLst/>
            <a:gdLst>
              <a:gd name="connsiteX0" fmla="*/ 138 w 12900"/>
              <a:gd name="connsiteY0" fmla="*/ 583 h 209683"/>
              <a:gd name="connsiteX1" fmla="*/ 6488 w 12900"/>
              <a:gd name="connsiteY1" fmla="*/ 203783 h 209683"/>
              <a:gd name="connsiteX2" fmla="*/ 12838 w 12900"/>
              <a:gd name="connsiteY2" fmla="*/ 143458 h 209683"/>
              <a:gd name="connsiteX3" fmla="*/ 138 w 12900"/>
              <a:gd name="connsiteY3" fmla="*/ 583 h 20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00" h="209683">
                <a:moveTo>
                  <a:pt x="138" y="583"/>
                </a:moveTo>
                <a:cubicBezTo>
                  <a:pt x="-920" y="10637"/>
                  <a:pt x="4371" y="179970"/>
                  <a:pt x="6488" y="203783"/>
                </a:cubicBezTo>
                <a:cubicBezTo>
                  <a:pt x="8605" y="227596"/>
                  <a:pt x="11780" y="173620"/>
                  <a:pt x="12838" y="143458"/>
                </a:cubicBezTo>
                <a:cubicBezTo>
                  <a:pt x="13896" y="113296"/>
                  <a:pt x="1196" y="-9471"/>
                  <a:pt x="138" y="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C924CEBE-3D91-24C4-87C4-00840686F9DE}"/>
              </a:ext>
            </a:extLst>
          </p:cNvPr>
          <p:cNvSpPr/>
          <p:nvPr/>
        </p:nvSpPr>
        <p:spPr>
          <a:xfrm>
            <a:off x="7934313" y="9578531"/>
            <a:ext cx="119190" cy="368828"/>
          </a:xfrm>
          <a:custGeom>
            <a:avLst/>
            <a:gdLst>
              <a:gd name="connsiteX0" fmla="*/ 12 w 119190"/>
              <a:gd name="connsiteY0" fmla="*/ 444 h 368828"/>
              <a:gd name="connsiteX1" fmla="*/ 82562 w 119190"/>
              <a:gd name="connsiteY1" fmla="*/ 86169 h 368828"/>
              <a:gd name="connsiteX2" fmla="*/ 95262 w 119190"/>
              <a:gd name="connsiteY2" fmla="*/ 149669 h 368828"/>
              <a:gd name="connsiteX3" fmla="*/ 107962 w 119190"/>
              <a:gd name="connsiteY3" fmla="*/ 251269 h 368828"/>
              <a:gd name="connsiteX4" fmla="*/ 73037 w 119190"/>
              <a:gd name="connsiteY4" fmla="*/ 368744 h 368828"/>
              <a:gd name="connsiteX5" fmla="*/ 117487 w 119190"/>
              <a:gd name="connsiteY5" fmla="*/ 267144 h 368828"/>
              <a:gd name="connsiteX6" fmla="*/ 107962 w 119190"/>
              <a:gd name="connsiteY6" fmla="*/ 102044 h 368828"/>
              <a:gd name="connsiteX7" fmla="*/ 88912 w 119190"/>
              <a:gd name="connsiteY7" fmla="*/ 54419 h 368828"/>
              <a:gd name="connsiteX8" fmla="*/ 12 w 119190"/>
              <a:gd name="connsiteY8" fmla="*/ 444 h 36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190" h="368828">
                <a:moveTo>
                  <a:pt x="12" y="444"/>
                </a:moveTo>
                <a:cubicBezTo>
                  <a:pt x="-1046" y="5735"/>
                  <a:pt x="66687" y="61298"/>
                  <a:pt x="82562" y="86169"/>
                </a:cubicBezTo>
                <a:cubicBezTo>
                  <a:pt x="98437" y="111040"/>
                  <a:pt x="91029" y="122152"/>
                  <a:pt x="95262" y="149669"/>
                </a:cubicBezTo>
                <a:cubicBezTo>
                  <a:pt x="99495" y="177186"/>
                  <a:pt x="111666" y="214757"/>
                  <a:pt x="107962" y="251269"/>
                </a:cubicBezTo>
                <a:cubicBezTo>
                  <a:pt x="104258" y="287781"/>
                  <a:pt x="71450" y="366098"/>
                  <a:pt x="73037" y="368744"/>
                </a:cubicBezTo>
                <a:cubicBezTo>
                  <a:pt x="74625" y="371390"/>
                  <a:pt x="111666" y="311594"/>
                  <a:pt x="117487" y="267144"/>
                </a:cubicBezTo>
                <a:cubicBezTo>
                  <a:pt x="123308" y="222694"/>
                  <a:pt x="112724" y="137498"/>
                  <a:pt x="107962" y="102044"/>
                </a:cubicBezTo>
                <a:cubicBezTo>
                  <a:pt x="103200" y="66590"/>
                  <a:pt x="101612" y="70294"/>
                  <a:pt x="88912" y="54419"/>
                </a:cubicBezTo>
                <a:cubicBezTo>
                  <a:pt x="76212" y="38544"/>
                  <a:pt x="1070" y="-4847"/>
                  <a:pt x="12" y="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B25B2BDB-2E92-1A27-8898-5007F5961E12}"/>
              </a:ext>
            </a:extLst>
          </p:cNvPr>
          <p:cNvSpPr/>
          <p:nvPr/>
        </p:nvSpPr>
        <p:spPr>
          <a:xfrm>
            <a:off x="7894318" y="9635751"/>
            <a:ext cx="59065" cy="305288"/>
          </a:xfrm>
          <a:custGeom>
            <a:avLst/>
            <a:gdLst>
              <a:gd name="connsiteX0" fmla="*/ 40007 w 59065"/>
              <a:gd name="connsiteY0" fmla="*/ 374 h 305288"/>
              <a:gd name="connsiteX1" fmla="*/ 8257 w 59065"/>
              <a:gd name="connsiteY1" fmla="*/ 92449 h 305288"/>
              <a:gd name="connsiteX2" fmla="*/ 1907 w 59065"/>
              <a:gd name="connsiteY2" fmla="*/ 133724 h 305288"/>
              <a:gd name="connsiteX3" fmla="*/ 1907 w 59065"/>
              <a:gd name="connsiteY3" fmla="*/ 190874 h 305288"/>
              <a:gd name="connsiteX4" fmla="*/ 24132 w 59065"/>
              <a:gd name="connsiteY4" fmla="*/ 244849 h 305288"/>
              <a:gd name="connsiteX5" fmla="*/ 59057 w 59065"/>
              <a:gd name="connsiteY5" fmla="*/ 305174 h 305288"/>
              <a:gd name="connsiteX6" fmla="*/ 27307 w 59065"/>
              <a:gd name="connsiteY6" fmla="*/ 228974 h 305288"/>
              <a:gd name="connsiteX7" fmla="*/ 11432 w 59065"/>
              <a:gd name="connsiteY7" fmla="*/ 165474 h 305288"/>
              <a:gd name="connsiteX8" fmla="*/ 11432 w 59065"/>
              <a:gd name="connsiteY8" fmla="*/ 130549 h 305288"/>
              <a:gd name="connsiteX9" fmla="*/ 40007 w 59065"/>
              <a:gd name="connsiteY9" fmla="*/ 374 h 30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065" h="305288">
                <a:moveTo>
                  <a:pt x="40007" y="374"/>
                </a:moveTo>
                <a:cubicBezTo>
                  <a:pt x="39478" y="-5976"/>
                  <a:pt x="14607" y="70224"/>
                  <a:pt x="8257" y="92449"/>
                </a:cubicBezTo>
                <a:cubicBezTo>
                  <a:pt x="1907" y="114674"/>
                  <a:pt x="2965" y="117320"/>
                  <a:pt x="1907" y="133724"/>
                </a:cubicBezTo>
                <a:cubicBezTo>
                  <a:pt x="849" y="150128"/>
                  <a:pt x="-1797" y="172353"/>
                  <a:pt x="1907" y="190874"/>
                </a:cubicBezTo>
                <a:cubicBezTo>
                  <a:pt x="5611" y="209395"/>
                  <a:pt x="14607" y="225799"/>
                  <a:pt x="24132" y="244849"/>
                </a:cubicBezTo>
                <a:cubicBezTo>
                  <a:pt x="33657" y="263899"/>
                  <a:pt x="58528" y="307820"/>
                  <a:pt x="59057" y="305174"/>
                </a:cubicBezTo>
                <a:cubicBezTo>
                  <a:pt x="59586" y="302528"/>
                  <a:pt x="35244" y="252257"/>
                  <a:pt x="27307" y="228974"/>
                </a:cubicBezTo>
                <a:cubicBezTo>
                  <a:pt x="19369" y="205691"/>
                  <a:pt x="14078" y="181878"/>
                  <a:pt x="11432" y="165474"/>
                </a:cubicBezTo>
                <a:cubicBezTo>
                  <a:pt x="8786" y="149070"/>
                  <a:pt x="6140" y="153303"/>
                  <a:pt x="11432" y="130549"/>
                </a:cubicBezTo>
                <a:cubicBezTo>
                  <a:pt x="16724" y="107795"/>
                  <a:pt x="40536" y="6724"/>
                  <a:pt x="40007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44C5E02C-039C-62F1-8E5F-37D3C28EC8B4}"/>
              </a:ext>
            </a:extLst>
          </p:cNvPr>
          <p:cNvSpPr/>
          <p:nvPr/>
        </p:nvSpPr>
        <p:spPr>
          <a:xfrm>
            <a:off x="8003998" y="9683750"/>
            <a:ext cx="19251" cy="219723"/>
          </a:xfrm>
          <a:custGeom>
            <a:avLst/>
            <a:gdLst>
              <a:gd name="connsiteX0" fmla="*/ 3352 w 19251"/>
              <a:gd name="connsiteY0" fmla="*/ 0 h 219723"/>
              <a:gd name="connsiteX1" fmla="*/ 19227 w 19251"/>
              <a:gd name="connsiteY1" fmla="*/ 117475 h 219723"/>
              <a:gd name="connsiteX2" fmla="*/ 177 w 19251"/>
              <a:gd name="connsiteY2" fmla="*/ 219075 h 219723"/>
              <a:gd name="connsiteX3" fmla="*/ 9702 w 19251"/>
              <a:gd name="connsiteY3" fmla="*/ 158750 h 219723"/>
              <a:gd name="connsiteX4" fmla="*/ 9702 w 19251"/>
              <a:gd name="connsiteY4" fmla="*/ 114300 h 219723"/>
              <a:gd name="connsiteX5" fmla="*/ 3352 w 19251"/>
              <a:gd name="connsiteY5" fmla="*/ 0 h 21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51" h="219723">
                <a:moveTo>
                  <a:pt x="3352" y="0"/>
                </a:moveTo>
                <a:cubicBezTo>
                  <a:pt x="11554" y="40481"/>
                  <a:pt x="19756" y="80963"/>
                  <a:pt x="19227" y="117475"/>
                </a:cubicBezTo>
                <a:cubicBezTo>
                  <a:pt x="18698" y="153987"/>
                  <a:pt x="1764" y="212196"/>
                  <a:pt x="177" y="219075"/>
                </a:cubicBezTo>
                <a:cubicBezTo>
                  <a:pt x="-1410" y="225954"/>
                  <a:pt x="8115" y="176212"/>
                  <a:pt x="9702" y="158750"/>
                </a:cubicBezTo>
                <a:cubicBezTo>
                  <a:pt x="11289" y="141288"/>
                  <a:pt x="9702" y="114300"/>
                  <a:pt x="9702" y="114300"/>
                </a:cubicBezTo>
                <a:lnTo>
                  <a:pt x="335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A183A62E-EEFC-BE04-0234-ED433EA18DC1}"/>
              </a:ext>
            </a:extLst>
          </p:cNvPr>
          <p:cNvSpPr/>
          <p:nvPr/>
        </p:nvSpPr>
        <p:spPr>
          <a:xfrm>
            <a:off x="7316317" y="9879792"/>
            <a:ext cx="24283" cy="208580"/>
          </a:xfrm>
          <a:custGeom>
            <a:avLst/>
            <a:gdLst>
              <a:gd name="connsiteX0" fmla="*/ 24283 w 24283"/>
              <a:gd name="connsiteY0" fmla="*/ 808 h 208580"/>
              <a:gd name="connsiteX1" fmla="*/ 2058 w 24283"/>
              <a:gd name="connsiteY1" fmla="*/ 204008 h 208580"/>
              <a:gd name="connsiteX2" fmla="*/ 2058 w 24283"/>
              <a:gd name="connsiteY2" fmla="*/ 134158 h 208580"/>
              <a:gd name="connsiteX3" fmla="*/ 24283 w 24283"/>
              <a:gd name="connsiteY3" fmla="*/ 808 h 20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83" h="208580">
                <a:moveTo>
                  <a:pt x="24283" y="808"/>
                </a:moveTo>
                <a:cubicBezTo>
                  <a:pt x="24283" y="12450"/>
                  <a:pt x="5762" y="181783"/>
                  <a:pt x="2058" y="204008"/>
                </a:cubicBezTo>
                <a:cubicBezTo>
                  <a:pt x="-1646" y="226233"/>
                  <a:pt x="471" y="161675"/>
                  <a:pt x="2058" y="134158"/>
                </a:cubicBezTo>
                <a:cubicBezTo>
                  <a:pt x="3645" y="106641"/>
                  <a:pt x="24283" y="-10834"/>
                  <a:pt x="24283" y="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BF063E63-AD09-5415-498B-3B262A3E1236}"/>
              </a:ext>
            </a:extLst>
          </p:cNvPr>
          <p:cNvSpPr/>
          <p:nvPr/>
        </p:nvSpPr>
        <p:spPr>
          <a:xfrm>
            <a:off x="7185022" y="10077316"/>
            <a:ext cx="142885" cy="193919"/>
          </a:xfrm>
          <a:custGeom>
            <a:avLst/>
            <a:gdLst>
              <a:gd name="connsiteX0" fmla="*/ 142878 w 142885"/>
              <a:gd name="connsiteY0" fmla="*/ 134 h 193919"/>
              <a:gd name="connsiteX1" fmla="*/ 92078 w 142885"/>
              <a:gd name="connsiteY1" fmla="*/ 98559 h 193919"/>
              <a:gd name="connsiteX2" fmla="*/ 3 w 142885"/>
              <a:gd name="connsiteY2" fmla="*/ 193809 h 193919"/>
              <a:gd name="connsiteX3" fmla="*/ 95253 w 142885"/>
              <a:gd name="connsiteY3" fmla="*/ 79509 h 193919"/>
              <a:gd name="connsiteX4" fmla="*/ 142878 w 142885"/>
              <a:gd name="connsiteY4" fmla="*/ 134 h 19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85" h="193919">
                <a:moveTo>
                  <a:pt x="142878" y="134"/>
                </a:moveTo>
                <a:cubicBezTo>
                  <a:pt x="142349" y="3309"/>
                  <a:pt x="115890" y="66280"/>
                  <a:pt x="92078" y="98559"/>
                </a:cubicBezTo>
                <a:cubicBezTo>
                  <a:pt x="68265" y="130838"/>
                  <a:pt x="-526" y="196984"/>
                  <a:pt x="3" y="193809"/>
                </a:cubicBezTo>
                <a:cubicBezTo>
                  <a:pt x="532" y="190634"/>
                  <a:pt x="75145" y="108084"/>
                  <a:pt x="95253" y="79509"/>
                </a:cubicBezTo>
                <a:cubicBezTo>
                  <a:pt x="115361" y="50934"/>
                  <a:pt x="143407" y="-3041"/>
                  <a:pt x="142878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2C1BB7A1-4394-5B69-5A48-5F877233981C}"/>
              </a:ext>
            </a:extLst>
          </p:cNvPr>
          <p:cNvSpPr/>
          <p:nvPr/>
        </p:nvSpPr>
        <p:spPr>
          <a:xfrm>
            <a:off x="7124183" y="10263510"/>
            <a:ext cx="73610" cy="247230"/>
          </a:xfrm>
          <a:custGeom>
            <a:avLst/>
            <a:gdLst>
              <a:gd name="connsiteX0" fmla="*/ 73542 w 73610"/>
              <a:gd name="connsiteY0" fmla="*/ 1265 h 247230"/>
              <a:gd name="connsiteX1" fmla="*/ 3692 w 73610"/>
              <a:gd name="connsiteY1" fmla="*/ 242565 h 247230"/>
              <a:gd name="connsiteX2" fmla="*/ 16392 w 73610"/>
              <a:gd name="connsiteY2" fmla="*/ 150490 h 247230"/>
              <a:gd name="connsiteX3" fmla="*/ 73542 w 73610"/>
              <a:gd name="connsiteY3" fmla="*/ 1265 h 24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10" h="247230">
                <a:moveTo>
                  <a:pt x="73542" y="1265"/>
                </a:moveTo>
                <a:cubicBezTo>
                  <a:pt x="71425" y="16611"/>
                  <a:pt x="13217" y="217694"/>
                  <a:pt x="3692" y="242565"/>
                </a:cubicBezTo>
                <a:cubicBezTo>
                  <a:pt x="-5833" y="267436"/>
                  <a:pt x="4750" y="186473"/>
                  <a:pt x="16392" y="150490"/>
                </a:cubicBezTo>
                <a:cubicBezTo>
                  <a:pt x="28034" y="114507"/>
                  <a:pt x="75659" y="-14081"/>
                  <a:pt x="73542" y="1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768D9631-6774-4633-FC77-1746BD3528C1}"/>
              </a:ext>
            </a:extLst>
          </p:cNvPr>
          <p:cNvSpPr/>
          <p:nvPr/>
        </p:nvSpPr>
        <p:spPr>
          <a:xfrm>
            <a:off x="6978331" y="10498933"/>
            <a:ext cx="159442" cy="307519"/>
          </a:xfrm>
          <a:custGeom>
            <a:avLst/>
            <a:gdLst>
              <a:gd name="connsiteX0" fmla="*/ 159069 w 159442"/>
              <a:gd name="connsiteY0" fmla="*/ 3967 h 307519"/>
              <a:gd name="connsiteX1" fmla="*/ 95569 w 159442"/>
              <a:gd name="connsiteY1" fmla="*/ 76992 h 307519"/>
              <a:gd name="connsiteX2" fmla="*/ 319 w 159442"/>
              <a:gd name="connsiteY2" fmla="*/ 305592 h 307519"/>
              <a:gd name="connsiteX3" fmla="*/ 66994 w 159442"/>
              <a:gd name="connsiteY3" fmla="*/ 178592 h 307519"/>
              <a:gd name="connsiteX4" fmla="*/ 159069 w 159442"/>
              <a:gd name="connsiteY4" fmla="*/ 3967 h 30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42" h="307519">
                <a:moveTo>
                  <a:pt x="159069" y="3967"/>
                </a:moveTo>
                <a:cubicBezTo>
                  <a:pt x="163831" y="-12966"/>
                  <a:pt x="122027" y="26721"/>
                  <a:pt x="95569" y="76992"/>
                </a:cubicBezTo>
                <a:cubicBezTo>
                  <a:pt x="69111" y="127263"/>
                  <a:pt x="5081" y="288659"/>
                  <a:pt x="319" y="305592"/>
                </a:cubicBezTo>
                <a:cubicBezTo>
                  <a:pt x="-4443" y="322525"/>
                  <a:pt x="45298" y="223571"/>
                  <a:pt x="66994" y="178592"/>
                </a:cubicBezTo>
                <a:cubicBezTo>
                  <a:pt x="88690" y="133613"/>
                  <a:pt x="154307" y="20900"/>
                  <a:pt x="159069" y="3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BBE347F9-D19E-CD01-7978-C89799C0D1CB}"/>
              </a:ext>
            </a:extLst>
          </p:cNvPr>
          <p:cNvSpPr/>
          <p:nvPr/>
        </p:nvSpPr>
        <p:spPr>
          <a:xfrm>
            <a:off x="7137176" y="10782290"/>
            <a:ext cx="140060" cy="168287"/>
          </a:xfrm>
          <a:custGeom>
            <a:avLst/>
            <a:gdLst>
              <a:gd name="connsiteX0" fmla="*/ 139924 w 140060"/>
              <a:gd name="connsiteY0" fmla="*/ 10 h 168287"/>
              <a:gd name="connsiteX1" fmla="*/ 66899 w 140060"/>
              <a:gd name="connsiteY1" fmla="*/ 47635 h 168287"/>
              <a:gd name="connsiteX2" fmla="*/ 224 w 140060"/>
              <a:gd name="connsiteY2" fmla="*/ 168285 h 168287"/>
              <a:gd name="connsiteX3" fmla="*/ 47849 w 140060"/>
              <a:gd name="connsiteY3" fmla="*/ 50810 h 168287"/>
              <a:gd name="connsiteX4" fmla="*/ 139924 w 140060"/>
              <a:gd name="connsiteY4" fmla="*/ 10 h 16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60" h="168287">
                <a:moveTo>
                  <a:pt x="139924" y="10"/>
                </a:moveTo>
                <a:cubicBezTo>
                  <a:pt x="143099" y="-519"/>
                  <a:pt x="90182" y="19589"/>
                  <a:pt x="66899" y="47635"/>
                </a:cubicBezTo>
                <a:cubicBezTo>
                  <a:pt x="43616" y="75681"/>
                  <a:pt x="3399" y="167756"/>
                  <a:pt x="224" y="168285"/>
                </a:cubicBezTo>
                <a:cubicBezTo>
                  <a:pt x="-2951" y="168814"/>
                  <a:pt x="28270" y="77797"/>
                  <a:pt x="47849" y="50810"/>
                </a:cubicBezTo>
                <a:cubicBezTo>
                  <a:pt x="67428" y="23823"/>
                  <a:pt x="136749" y="539"/>
                  <a:pt x="139924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DED070FC-DB32-32C4-6E51-BD658CBD20BE}"/>
              </a:ext>
            </a:extLst>
          </p:cNvPr>
          <p:cNvSpPr/>
          <p:nvPr/>
        </p:nvSpPr>
        <p:spPr>
          <a:xfrm>
            <a:off x="7064234" y="10788650"/>
            <a:ext cx="76564" cy="111125"/>
          </a:xfrm>
          <a:custGeom>
            <a:avLst/>
            <a:gdLst>
              <a:gd name="connsiteX0" fmla="*/ 141 w 76564"/>
              <a:gd name="connsiteY0" fmla="*/ 0 h 111125"/>
              <a:gd name="connsiteX1" fmla="*/ 57291 w 76564"/>
              <a:gd name="connsiteY1" fmla="*/ 22225 h 111125"/>
              <a:gd name="connsiteX2" fmla="*/ 54116 w 76564"/>
              <a:gd name="connsiteY2" fmla="*/ 111125 h 111125"/>
              <a:gd name="connsiteX3" fmla="*/ 76341 w 76564"/>
              <a:gd name="connsiteY3" fmla="*/ 22225 h 111125"/>
              <a:gd name="connsiteX4" fmla="*/ 141 w 76564"/>
              <a:gd name="connsiteY4" fmla="*/ 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64" h="111125">
                <a:moveTo>
                  <a:pt x="141" y="0"/>
                </a:moveTo>
                <a:cubicBezTo>
                  <a:pt x="-3034" y="0"/>
                  <a:pt x="48295" y="3704"/>
                  <a:pt x="57291" y="22225"/>
                </a:cubicBezTo>
                <a:cubicBezTo>
                  <a:pt x="66287" y="40746"/>
                  <a:pt x="50941" y="111125"/>
                  <a:pt x="54116" y="111125"/>
                </a:cubicBezTo>
                <a:cubicBezTo>
                  <a:pt x="57291" y="111125"/>
                  <a:pt x="78987" y="39158"/>
                  <a:pt x="76341" y="22225"/>
                </a:cubicBezTo>
                <a:cubicBezTo>
                  <a:pt x="73695" y="5292"/>
                  <a:pt x="3316" y="0"/>
                  <a:pt x="1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03F87C9F-65F2-37A3-CA3A-602A7727E85B}"/>
              </a:ext>
            </a:extLst>
          </p:cNvPr>
          <p:cNvSpPr/>
          <p:nvPr/>
        </p:nvSpPr>
        <p:spPr>
          <a:xfrm>
            <a:off x="7121389" y="10566400"/>
            <a:ext cx="59879" cy="146050"/>
          </a:xfrm>
          <a:custGeom>
            <a:avLst/>
            <a:gdLst>
              <a:gd name="connsiteX0" fmla="*/ 44586 w 59879"/>
              <a:gd name="connsiteY0" fmla="*/ 0 h 146050"/>
              <a:gd name="connsiteX1" fmla="*/ 41411 w 59879"/>
              <a:gd name="connsiteY1" fmla="*/ 82550 h 146050"/>
              <a:gd name="connsiteX2" fmla="*/ 136 w 59879"/>
              <a:gd name="connsiteY2" fmla="*/ 146050 h 146050"/>
              <a:gd name="connsiteX3" fmla="*/ 57286 w 59879"/>
              <a:gd name="connsiteY3" fmla="*/ 82550 h 146050"/>
              <a:gd name="connsiteX4" fmla="*/ 44586 w 59879"/>
              <a:gd name="connsiteY4" fmla="*/ 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79" h="146050">
                <a:moveTo>
                  <a:pt x="44586" y="0"/>
                </a:moveTo>
                <a:cubicBezTo>
                  <a:pt x="41940" y="0"/>
                  <a:pt x="48819" y="58208"/>
                  <a:pt x="41411" y="82550"/>
                </a:cubicBezTo>
                <a:cubicBezTo>
                  <a:pt x="34003" y="106892"/>
                  <a:pt x="-2510" y="146050"/>
                  <a:pt x="136" y="146050"/>
                </a:cubicBezTo>
                <a:cubicBezTo>
                  <a:pt x="2782" y="146050"/>
                  <a:pt x="47761" y="101071"/>
                  <a:pt x="57286" y="82550"/>
                </a:cubicBezTo>
                <a:cubicBezTo>
                  <a:pt x="66811" y="64029"/>
                  <a:pt x="47232" y="0"/>
                  <a:pt x="4458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07405F2C-303E-00FE-4A52-0E1961C2C664}"/>
              </a:ext>
            </a:extLst>
          </p:cNvPr>
          <p:cNvSpPr/>
          <p:nvPr/>
        </p:nvSpPr>
        <p:spPr>
          <a:xfrm>
            <a:off x="7419779" y="10591746"/>
            <a:ext cx="195158" cy="206475"/>
          </a:xfrm>
          <a:custGeom>
            <a:avLst/>
            <a:gdLst>
              <a:gd name="connsiteX0" fmla="*/ 196 w 195158"/>
              <a:gd name="connsiteY0" fmla="*/ 54 h 206475"/>
              <a:gd name="connsiteX1" fmla="*/ 130371 w 195158"/>
              <a:gd name="connsiteY1" fmla="*/ 92129 h 206475"/>
              <a:gd name="connsiteX2" fmla="*/ 193871 w 195158"/>
              <a:gd name="connsiteY2" fmla="*/ 206429 h 206475"/>
              <a:gd name="connsiteX3" fmla="*/ 162121 w 195158"/>
              <a:gd name="connsiteY3" fmla="*/ 104829 h 206475"/>
              <a:gd name="connsiteX4" fmla="*/ 196 w 195158"/>
              <a:gd name="connsiteY4" fmla="*/ 54 h 20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158" h="206475">
                <a:moveTo>
                  <a:pt x="196" y="54"/>
                </a:moveTo>
                <a:cubicBezTo>
                  <a:pt x="-5096" y="-2063"/>
                  <a:pt x="98092" y="57733"/>
                  <a:pt x="130371" y="92129"/>
                </a:cubicBezTo>
                <a:cubicBezTo>
                  <a:pt x="162650" y="126525"/>
                  <a:pt x="188579" y="204312"/>
                  <a:pt x="193871" y="206429"/>
                </a:cubicBezTo>
                <a:cubicBezTo>
                  <a:pt x="199163" y="208546"/>
                  <a:pt x="188050" y="138166"/>
                  <a:pt x="162121" y="104829"/>
                </a:cubicBezTo>
                <a:cubicBezTo>
                  <a:pt x="136192" y="71492"/>
                  <a:pt x="5488" y="2171"/>
                  <a:pt x="196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390D6923-543B-D477-661E-8F5890108FFF}"/>
              </a:ext>
            </a:extLst>
          </p:cNvPr>
          <p:cNvSpPr/>
          <p:nvPr/>
        </p:nvSpPr>
        <p:spPr>
          <a:xfrm>
            <a:off x="7298365" y="10782252"/>
            <a:ext cx="308955" cy="104921"/>
          </a:xfrm>
          <a:custGeom>
            <a:avLst/>
            <a:gdLst>
              <a:gd name="connsiteX0" fmla="*/ 960 w 308955"/>
              <a:gd name="connsiteY0" fmla="*/ 48 h 104921"/>
              <a:gd name="connsiteX1" fmla="*/ 108910 w 308955"/>
              <a:gd name="connsiteY1" fmla="*/ 34973 h 104921"/>
              <a:gd name="connsiteX2" fmla="*/ 185110 w 308955"/>
              <a:gd name="connsiteY2" fmla="*/ 44498 h 104921"/>
              <a:gd name="connsiteX3" fmla="*/ 308935 w 308955"/>
              <a:gd name="connsiteY3" fmla="*/ 104823 h 104921"/>
              <a:gd name="connsiteX4" fmla="*/ 175585 w 308955"/>
              <a:gd name="connsiteY4" fmla="*/ 28623 h 104921"/>
              <a:gd name="connsiteX5" fmla="*/ 960 w 308955"/>
              <a:gd name="connsiteY5" fmla="*/ 48 h 10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955" h="104921">
                <a:moveTo>
                  <a:pt x="960" y="48"/>
                </a:moveTo>
                <a:cubicBezTo>
                  <a:pt x="-10152" y="1106"/>
                  <a:pt x="78218" y="27565"/>
                  <a:pt x="108910" y="34973"/>
                </a:cubicBezTo>
                <a:cubicBezTo>
                  <a:pt x="139602" y="42381"/>
                  <a:pt x="151773" y="32856"/>
                  <a:pt x="185110" y="44498"/>
                </a:cubicBezTo>
                <a:cubicBezTo>
                  <a:pt x="218447" y="56140"/>
                  <a:pt x="310523" y="107469"/>
                  <a:pt x="308935" y="104823"/>
                </a:cubicBezTo>
                <a:cubicBezTo>
                  <a:pt x="307348" y="102177"/>
                  <a:pt x="220035" y="41852"/>
                  <a:pt x="175585" y="28623"/>
                </a:cubicBezTo>
                <a:cubicBezTo>
                  <a:pt x="131135" y="15394"/>
                  <a:pt x="12072" y="-1010"/>
                  <a:pt x="960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FE0B3019-ED31-05F7-3CBB-1A97696ADB6F}"/>
              </a:ext>
            </a:extLst>
          </p:cNvPr>
          <p:cNvSpPr/>
          <p:nvPr/>
        </p:nvSpPr>
        <p:spPr>
          <a:xfrm>
            <a:off x="7336645" y="10442501"/>
            <a:ext cx="83566" cy="140070"/>
          </a:xfrm>
          <a:custGeom>
            <a:avLst/>
            <a:gdLst>
              <a:gd name="connsiteX0" fmla="*/ 83330 w 83566"/>
              <a:gd name="connsiteY0" fmla="*/ 74 h 140070"/>
              <a:gd name="connsiteX1" fmla="*/ 26180 w 83566"/>
              <a:gd name="connsiteY1" fmla="*/ 88974 h 140070"/>
              <a:gd name="connsiteX2" fmla="*/ 38880 w 83566"/>
              <a:gd name="connsiteY2" fmla="*/ 139774 h 140070"/>
              <a:gd name="connsiteX3" fmla="*/ 780 w 83566"/>
              <a:gd name="connsiteY3" fmla="*/ 104849 h 140070"/>
              <a:gd name="connsiteX4" fmla="*/ 83330 w 83566"/>
              <a:gd name="connsiteY4" fmla="*/ 74 h 14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66" h="140070">
                <a:moveTo>
                  <a:pt x="83330" y="74"/>
                </a:moveTo>
                <a:cubicBezTo>
                  <a:pt x="87563" y="-2572"/>
                  <a:pt x="33588" y="65691"/>
                  <a:pt x="26180" y="88974"/>
                </a:cubicBezTo>
                <a:cubicBezTo>
                  <a:pt x="18772" y="112257"/>
                  <a:pt x="43113" y="137128"/>
                  <a:pt x="38880" y="139774"/>
                </a:cubicBezTo>
                <a:cubicBezTo>
                  <a:pt x="34647" y="142420"/>
                  <a:pt x="-6099" y="127074"/>
                  <a:pt x="780" y="104849"/>
                </a:cubicBezTo>
                <a:cubicBezTo>
                  <a:pt x="7659" y="82624"/>
                  <a:pt x="79097" y="2720"/>
                  <a:pt x="83330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52F17253-1A8A-CB41-E535-7E7DEFE6FBEC}"/>
              </a:ext>
            </a:extLst>
          </p:cNvPr>
          <p:cNvSpPr/>
          <p:nvPr/>
        </p:nvSpPr>
        <p:spPr>
          <a:xfrm>
            <a:off x="7267488" y="10293336"/>
            <a:ext cx="28971" cy="247710"/>
          </a:xfrm>
          <a:custGeom>
            <a:avLst/>
            <a:gdLst>
              <a:gd name="connsiteX0" fmla="*/ 87 w 28971"/>
              <a:gd name="connsiteY0" fmla="*/ 14 h 247710"/>
              <a:gd name="connsiteX1" fmla="*/ 19137 w 28971"/>
              <a:gd name="connsiteY1" fmla="*/ 165114 h 247710"/>
              <a:gd name="connsiteX2" fmla="*/ 87 w 28971"/>
              <a:gd name="connsiteY2" fmla="*/ 247664 h 247710"/>
              <a:gd name="connsiteX3" fmla="*/ 28662 w 28971"/>
              <a:gd name="connsiteY3" fmla="*/ 174639 h 247710"/>
              <a:gd name="connsiteX4" fmla="*/ 87 w 28971"/>
              <a:gd name="connsiteY4" fmla="*/ 14 h 24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1" h="247710">
                <a:moveTo>
                  <a:pt x="87" y="14"/>
                </a:moveTo>
                <a:cubicBezTo>
                  <a:pt x="-1500" y="-1573"/>
                  <a:pt x="19137" y="123839"/>
                  <a:pt x="19137" y="165114"/>
                </a:cubicBezTo>
                <a:cubicBezTo>
                  <a:pt x="19137" y="206389"/>
                  <a:pt x="-1500" y="246077"/>
                  <a:pt x="87" y="247664"/>
                </a:cubicBezTo>
                <a:cubicBezTo>
                  <a:pt x="1674" y="249251"/>
                  <a:pt x="24958" y="210093"/>
                  <a:pt x="28662" y="174639"/>
                </a:cubicBezTo>
                <a:cubicBezTo>
                  <a:pt x="32366" y="139185"/>
                  <a:pt x="1674" y="1601"/>
                  <a:pt x="87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E6683869-1F3A-B98E-8F90-FA5E8E6BF77D}"/>
              </a:ext>
            </a:extLst>
          </p:cNvPr>
          <p:cNvSpPr/>
          <p:nvPr/>
        </p:nvSpPr>
        <p:spPr>
          <a:xfrm>
            <a:off x="7289798" y="10709171"/>
            <a:ext cx="127020" cy="32312"/>
          </a:xfrm>
          <a:custGeom>
            <a:avLst/>
            <a:gdLst>
              <a:gd name="connsiteX0" fmla="*/ 2 w 127020"/>
              <a:gd name="connsiteY0" fmla="*/ 31854 h 32312"/>
              <a:gd name="connsiteX1" fmla="*/ 95252 w 127020"/>
              <a:gd name="connsiteY1" fmla="*/ 19154 h 32312"/>
              <a:gd name="connsiteX2" fmla="*/ 127002 w 127020"/>
              <a:gd name="connsiteY2" fmla="*/ 22329 h 32312"/>
              <a:gd name="connsiteX3" fmla="*/ 92077 w 127020"/>
              <a:gd name="connsiteY3" fmla="*/ 104 h 32312"/>
              <a:gd name="connsiteX4" fmla="*/ 2 w 127020"/>
              <a:gd name="connsiteY4" fmla="*/ 31854 h 3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0" h="32312">
                <a:moveTo>
                  <a:pt x="2" y="31854"/>
                </a:moveTo>
                <a:cubicBezTo>
                  <a:pt x="531" y="35029"/>
                  <a:pt x="74085" y="20741"/>
                  <a:pt x="95252" y="19154"/>
                </a:cubicBezTo>
                <a:cubicBezTo>
                  <a:pt x="116419" y="17567"/>
                  <a:pt x="127531" y="25504"/>
                  <a:pt x="127002" y="22329"/>
                </a:cubicBezTo>
                <a:cubicBezTo>
                  <a:pt x="126473" y="19154"/>
                  <a:pt x="105835" y="2221"/>
                  <a:pt x="92077" y="104"/>
                </a:cubicBezTo>
                <a:cubicBezTo>
                  <a:pt x="78319" y="-2013"/>
                  <a:pt x="-527" y="28679"/>
                  <a:pt x="2" y="31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82D531AF-5D64-A020-4A4B-3CC172844CD7}"/>
              </a:ext>
            </a:extLst>
          </p:cNvPr>
          <p:cNvSpPr/>
          <p:nvPr/>
        </p:nvSpPr>
        <p:spPr>
          <a:xfrm>
            <a:off x="7920505" y="10004320"/>
            <a:ext cx="142714" cy="339242"/>
          </a:xfrm>
          <a:custGeom>
            <a:avLst/>
            <a:gdLst>
              <a:gd name="connsiteX0" fmla="*/ 1120 w 142714"/>
              <a:gd name="connsiteY0" fmla="*/ 105 h 339242"/>
              <a:gd name="connsiteX1" fmla="*/ 16995 w 142714"/>
              <a:gd name="connsiteY1" fmla="*/ 69955 h 339242"/>
              <a:gd name="connsiteX2" fmla="*/ 140820 w 142714"/>
              <a:gd name="connsiteY2" fmla="*/ 336655 h 339242"/>
              <a:gd name="connsiteX3" fmla="*/ 86845 w 142714"/>
              <a:gd name="connsiteY3" fmla="*/ 196955 h 339242"/>
              <a:gd name="connsiteX4" fmla="*/ 16995 w 142714"/>
              <a:gd name="connsiteY4" fmla="*/ 57255 h 339242"/>
              <a:gd name="connsiteX5" fmla="*/ 1120 w 142714"/>
              <a:gd name="connsiteY5" fmla="*/ 105 h 33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714" h="339242">
                <a:moveTo>
                  <a:pt x="1120" y="105"/>
                </a:moveTo>
                <a:cubicBezTo>
                  <a:pt x="1120" y="2222"/>
                  <a:pt x="-6288" y="13863"/>
                  <a:pt x="16995" y="69955"/>
                </a:cubicBezTo>
                <a:cubicBezTo>
                  <a:pt x="40278" y="126047"/>
                  <a:pt x="129178" y="315488"/>
                  <a:pt x="140820" y="336655"/>
                </a:cubicBezTo>
                <a:cubicBezTo>
                  <a:pt x="152462" y="357822"/>
                  <a:pt x="107483" y="243522"/>
                  <a:pt x="86845" y="196955"/>
                </a:cubicBezTo>
                <a:cubicBezTo>
                  <a:pt x="66207" y="150388"/>
                  <a:pt x="28637" y="86359"/>
                  <a:pt x="16995" y="57255"/>
                </a:cubicBezTo>
                <a:cubicBezTo>
                  <a:pt x="5353" y="28151"/>
                  <a:pt x="1120" y="-2012"/>
                  <a:pt x="1120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81793227-F651-621C-E95E-6179CF65BD8A}"/>
              </a:ext>
            </a:extLst>
          </p:cNvPr>
          <p:cNvSpPr/>
          <p:nvPr/>
        </p:nvSpPr>
        <p:spPr>
          <a:xfrm>
            <a:off x="8073918" y="10350498"/>
            <a:ext cx="63691" cy="171456"/>
          </a:xfrm>
          <a:custGeom>
            <a:avLst/>
            <a:gdLst>
              <a:gd name="connsiteX0" fmla="*/ 107 w 63691"/>
              <a:gd name="connsiteY0" fmla="*/ 2 h 171456"/>
              <a:gd name="connsiteX1" fmla="*/ 25507 w 63691"/>
              <a:gd name="connsiteY1" fmla="*/ 95252 h 171456"/>
              <a:gd name="connsiteX2" fmla="*/ 63607 w 63691"/>
              <a:gd name="connsiteY2" fmla="*/ 171452 h 171456"/>
              <a:gd name="connsiteX3" fmla="*/ 35032 w 63691"/>
              <a:gd name="connsiteY3" fmla="*/ 92077 h 171456"/>
              <a:gd name="connsiteX4" fmla="*/ 107 w 63691"/>
              <a:gd name="connsiteY4" fmla="*/ 2 h 17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91" h="171456">
                <a:moveTo>
                  <a:pt x="107" y="2"/>
                </a:moveTo>
                <a:cubicBezTo>
                  <a:pt x="-1480" y="531"/>
                  <a:pt x="14924" y="66677"/>
                  <a:pt x="25507" y="95252"/>
                </a:cubicBezTo>
                <a:cubicBezTo>
                  <a:pt x="36090" y="123827"/>
                  <a:pt x="62020" y="171981"/>
                  <a:pt x="63607" y="171452"/>
                </a:cubicBezTo>
                <a:cubicBezTo>
                  <a:pt x="65194" y="170923"/>
                  <a:pt x="44028" y="114831"/>
                  <a:pt x="35032" y="92077"/>
                </a:cubicBezTo>
                <a:cubicBezTo>
                  <a:pt x="26036" y="69323"/>
                  <a:pt x="1694" y="-527"/>
                  <a:pt x="10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5578A797-563A-3FD4-D2B4-738A2F7B759A}"/>
              </a:ext>
            </a:extLst>
          </p:cNvPr>
          <p:cNvSpPr/>
          <p:nvPr/>
        </p:nvSpPr>
        <p:spPr>
          <a:xfrm>
            <a:off x="8131110" y="10534615"/>
            <a:ext cx="19126" cy="209659"/>
          </a:xfrm>
          <a:custGeom>
            <a:avLst/>
            <a:gdLst>
              <a:gd name="connsiteX0" fmla="*/ 65 w 19126"/>
              <a:gd name="connsiteY0" fmla="*/ 35 h 209659"/>
              <a:gd name="connsiteX1" fmla="*/ 12765 w 19126"/>
              <a:gd name="connsiteY1" fmla="*/ 133385 h 209659"/>
              <a:gd name="connsiteX2" fmla="*/ 9590 w 19126"/>
              <a:gd name="connsiteY2" fmla="*/ 209585 h 209659"/>
              <a:gd name="connsiteX3" fmla="*/ 19115 w 19126"/>
              <a:gd name="connsiteY3" fmla="*/ 120685 h 209659"/>
              <a:gd name="connsiteX4" fmla="*/ 65 w 19126"/>
              <a:gd name="connsiteY4" fmla="*/ 35 h 20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26" h="209659">
                <a:moveTo>
                  <a:pt x="65" y="35"/>
                </a:moveTo>
                <a:cubicBezTo>
                  <a:pt x="-993" y="2152"/>
                  <a:pt x="11177" y="98460"/>
                  <a:pt x="12765" y="133385"/>
                </a:cubicBezTo>
                <a:cubicBezTo>
                  <a:pt x="14353" y="168310"/>
                  <a:pt x="8532" y="211702"/>
                  <a:pt x="9590" y="209585"/>
                </a:cubicBezTo>
                <a:cubicBezTo>
                  <a:pt x="10648" y="207468"/>
                  <a:pt x="18586" y="150848"/>
                  <a:pt x="19115" y="120685"/>
                </a:cubicBezTo>
                <a:cubicBezTo>
                  <a:pt x="19644" y="90523"/>
                  <a:pt x="1123" y="-2082"/>
                  <a:pt x="65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0648BE15-F7C1-93E8-8395-E5220555DD87}"/>
              </a:ext>
            </a:extLst>
          </p:cNvPr>
          <p:cNvSpPr/>
          <p:nvPr/>
        </p:nvSpPr>
        <p:spPr>
          <a:xfrm>
            <a:off x="8143753" y="10734650"/>
            <a:ext cx="26134" cy="262274"/>
          </a:xfrm>
          <a:custGeom>
            <a:avLst/>
            <a:gdLst>
              <a:gd name="connsiteX0" fmla="*/ 9647 w 26134"/>
              <a:gd name="connsiteY0" fmla="*/ 25 h 262274"/>
              <a:gd name="connsiteX1" fmla="*/ 19172 w 26134"/>
              <a:gd name="connsiteY1" fmla="*/ 168300 h 262274"/>
              <a:gd name="connsiteX2" fmla="*/ 15997 w 26134"/>
              <a:gd name="connsiteY2" fmla="*/ 231800 h 262274"/>
              <a:gd name="connsiteX3" fmla="*/ 122 w 26134"/>
              <a:gd name="connsiteY3" fmla="*/ 260375 h 262274"/>
              <a:gd name="connsiteX4" fmla="*/ 25522 w 26134"/>
              <a:gd name="connsiteY4" fmla="*/ 181000 h 262274"/>
              <a:gd name="connsiteX5" fmla="*/ 9647 w 26134"/>
              <a:gd name="connsiteY5" fmla="*/ 25 h 26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34" h="262274">
                <a:moveTo>
                  <a:pt x="9647" y="25"/>
                </a:moveTo>
                <a:cubicBezTo>
                  <a:pt x="8589" y="-2092"/>
                  <a:pt x="18114" y="129671"/>
                  <a:pt x="19172" y="168300"/>
                </a:cubicBezTo>
                <a:cubicBezTo>
                  <a:pt x="20230" y="206929"/>
                  <a:pt x="19172" y="216454"/>
                  <a:pt x="15997" y="231800"/>
                </a:cubicBezTo>
                <a:cubicBezTo>
                  <a:pt x="12822" y="247146"/>
                  <a:pt x="-1465" y="268842"/>
                  <a:pt x="122" y="260375"/>
                </a:cubicBezTo>
                <a:cubicBezTo>
                  <a:pt x="1709" y="251908"/>
                  <a:pt x="21289" y="219100"/>
                  <a:pt x="25522" y="181000"/>
                </a:cubicBezTo>
                <a:cubicBezTo>
                  <a:pt x="29755" y="142900"/>
                  <a:pt x="10705" y="2142"/>
                  <a:pt x="9647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E4364B7B-B3C1-0A36-02AF-530FE62CDD80}"/>
              </a:ext>
            </a:extLst>
          </p:cNvPr>
          <p:cNvSpPr/>
          <p:nvPr/>
        </p:nvSpPr>
        <p:spPr>
          <a:xfrm>
            <a:off x="8026393" y="11010695"/>
            <a:ext cx="120939" cy="178256"/>
          </a:xfrm>
          <a:custGeom>
            <a:avLst/>
            <a:gdLst>
              <a:gd name="connsiteX0" fmla="*/ 120657 w 120939"/>
              <a:gd name="connsiteY0" fmla="*/ 205 h 178256"/>
              <a:gd name="connsiteX1" fmla="*/ 66682 w 120939"/>
              <a:gd name="connsiteY1" fmla="*/ 79580 h 178256"/>
              <a:gd name="connsiteX2" fmla="*/ 38107 w 120939"/>
              <a:gd name="connsiteY2" fmla="*/ 127205 h 178256"/>
              <a:gd name="connsiteX3" fmla="*/ 7 w 120939"/>
              <a:gd name="connsiteY3" fmla="*/ 178005 h 178256"/>
              <a:gd name="connsiteX4" fmla="*/ 41282 w 120939"/>
              <a:gd name="connsiteY4" fmla="*/ 104980 h 178256"/>
              <a:gd name="connsiteX5" fmla="*/ 120657 w 120939"/>
              <a:gd name="connsiteY5" fmla="*/ 205 h 17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939" h="178256">
                <a:moveTo>
                  <a:pt x="120657" y="205"/>
                </a:moveTo>
                <a:cubicBezTo>
                  <a:pt x="124890" y="-4028"/>
                  <a:pt x="80440" y="58413"/>
                  <a:pt x="66682" y="79580"/>
                </a:cubicBezTo>
                <a:cubicBezTo>
                  <a:pt x="52924" y="100747"/>
                  <a:pt x="49219" y="110801"/>
                  <a:pt x="38107" y="127205"/>
                </a:cubicBezTo>
                <a:cubicBezTo>
                  <a:pt x="26995" y="143609"/>
                  <a:pt x="-522" y="181709"/>
                  <a:pt x="7" y="178005"/>
                </a:cubicBezTo>
                <a:cubicBezTo>
                  <a:pt x="536" y="174301"/>
                  <a:pt x="23819" y="132497"/>
                  <a:pt x="41282" y="104980"/>
                </a:cubicBezTo>
                <a:cubicBezTo>
                  <a:pt x="58744" y="77463"/>
                  <a:pt x="116424" y="4438"/>
                  <a:pt x="120657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CB5141E0-0226-A3D5-0C02-7A828726EED1}"/>
              </a:ext>
            </a:extLst>
          </p:cNvPr>
          <p:cNvSpPr/>
          <p:nvPr/>
        </p:nvSpPr>
        <p:spPr>
          <a:xfrm>
            <a:off x="7991475" y="10906055"/>
            <a:ext cx="92087" cy="263679"/>
          </a:xfrm>
          <a:custGeom>
            <a:avLst/>
            <a:gdLst>
              <a:gd name="connsiteX0" fmla="*/ 92075 w 92087"/>
              <a:gd name="connsiteY0" fmla="*/ 70 h 263679"/>
              <a:gd name="connsiteX1" fmla="*/ 69850 w 92087"/>
              <a:gd name="connsiteY1" fmla="*/ 133420 h 263679"/>
              <a:gd name="connsiteX2" fmla="*/ 57150 w 92087"/>
              <a:gd name="connsiteY2" fmla="*/ 184220 h 263679"/>
              <a:gd name="connsiteX3" fmla="*/ 0 w 92087"/>
              <a:gd name="connsiteY3" fmla="*/ 263595 h 263679"/>
              <a:gd name="connsiteX4" fmla="*/ 57150 w 92087"/>
              <a:gd name="connsiteY4" fmla="*/ 168345 h 263679"/>
              <a:gd name="connsiteX5" fmla="*/ 69850 w 92087"/>
              <a:gd name="connsiteY5" fmla="*/ 98495 h 263679"/>
              <a:gd name="connsiteX6" fmla="*/ 66675 w 92087"/>
              <a:gd name="connsiteY6" fmla="*/ 114370 h 263679"/>
              <a:gd name="connsiteX7" fmla="*/ 92075 w 92087"/>
              <a:gd name="connsiteY7" fmla="*/ 70 h 26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087" h="263679">
                <a:moveTo>
                  <a:pt x="92075" y="70"/>
                </a:moveTo>
                <a:cubicBezTo>
                  <a:pt x="92604" y="3245"/>
                  <a:pt x="75671" y="102728"/>
                  <a:pt x="69850" y="133420"/>
                </a:cubicBezTo>
                <a:cubicBezTo>
                  <a:pt x="64029" y="164112"/>
                  <a:pt x="68792" y="162524"/>
                  <a:pt x="57150" y="184220"/>
                </a:cubicBezTo>
                <a:cubicBezTo>
                  <a:pt x="45508" y="205916"/>
                  <a:pt x="0" y="266241"/>
                  <a:pt x="0" y="263595"/>
                </a:cubicBezTo>
                <a:cubicBezTo>
                  <a:pt x="0" y="260949"/>
                  <a:pt x="45508" y="195862"/>
                  <a:pt x="57150" y="168345"/>
                </a:cubicBezTo>
                <a:cubicBezTo>
                  <a:pt x="68792" y="140828"/>
                  <a:pt x="68263" y="107491"/>
                  <a:pt x="69850" y="98495"/>
                </a:cubicBezTo>
                <a:cubicBezTo>
                  <a:pt x="71437" y="89499"/>
                  <a:pt x="64029" y="126541"/>
                  <a:pt x="66675" y="114370"/>
                </a:cubicBezTo>
                <a:cubicBezTo>
                  <a:pt x="69321" y="102199"/>
                  <a:pt x="91546" y="-3105"/>
                  <a:pt x="92075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BE7ABB14-86A5-548D-7811-62C73DECE49E}"/>
              </a:ext>
            </a:extLst>
          </p:cNvPr>
          <p:cNvSpPr/>
          <p:nvPr/>
        </p:nvSpPr>
        <p:spPr>
          <a:xfrm>
            <a:off x="7985033" y="10947221"/>
            <a:ext cx="70698" cy="214067"/>
          </a:xfrm>
          <a:custGeom>
            <a:avLst/>
            <a:gdLst>
              <a:gd name="connsiteX0" fmla="*/ 57242 w 70698"/>
              <a:gd name="connsiteY0" fmla="*/ 179 h 214067"/>
              <a:gd name="connsiteX1" fmla="*/ 57242 w 70698"/>
              <a:gd name="connsiteY1" fmla="*/ 79554 h 214067"/>
              <a:gd name="connsiteX2" fmla="*/ 92 w 70698"/>
              <a:gd name="connsiteY2" fmla="*/ 212904 h 214067"/>
              <a:gd name="connsiteX3" fmla="*/ 44542 w 70698"/>
              <a:gd name="connsiteY3" fmla="*/ 139879 h 214067"/>
              <a:gd name="connsiteX4" fmla="*/ 69942 w 70698"/>
              <a:gd name="connsiteY4" fmla="*/ 60504 h 214067"/>
              <a:gd name="connsiteX5" fmla="*/ 57242 w 70698"/>
              <a:gd name="connsiteY5" fmla="*/ 179 h 21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698" h="214067">
                <a:moveTo>
                  <a:pt x="57242" y="179"/>
                </a:moveTo>
                <a:cubicBezTo>
                  <a:pt x="55125" y="3354"/>
                  <a:pt x="66767" y="44100"/>
                  <a:pt x="57242" y="79554"/>
                </a:cubicBezTo>
                <a:cubicBezTo>
                  <a:pt x="47717" y="115008"/>
                  <a:pt x="2209" y="202850"/>
                  <a:pt x="92" y="212904"/>
                </a:cubicBezTo>
                <a:cubicBezTo>
                  <a:pt x="-2025" y="222958"/>
                  <a:pt x="32900" y="165279"/>
                  <a:pt x="44542" y="139879"/>
                </a:cubicBezTo>
                <a:cubicBezTo>
                  <a:pt x="56184" y="114479"/>
                  <a:pt x="65709" y="84316"/>
                  <a:pt x="69942" y="60504"/>
                </a:cubicBezTo>
                <a:cubicBezTo>
                  <a:pt x="74175" y="36692"/>
                  <a:pt x="59359" y="-2996"/>
                  <a:pt x="57242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C82D7C8A-5EC0-6C64-8852-BE96672AF9AD}"/>
              </a:ext>
            </a:extLst>
          </p:cNvPr>
          <p:cNvSpPr/>
          <p:nvPr/>
        </p:nvSpPr>
        <p:spPr>
          <a:xfrm>
            <a:off x="8061306" y="10635789"/>
            <a:ext cx="62806" cy="270708"/>
          </a:xfrm>
          <a:custGeom>
            <a:avLst/>
            <a:gdLst>
              <a:gd name="connsiteX0" fmla="*/ 3194 w 62806"/>
              <a:gd name="connsiteY0" fmla="*/ 461 h 270708"/>
              <a:gd name="connsiteX1" fmla="*/ 53994 w 62806"/>
              <a:gd name="connsiteY1" fmla="*/ 89361 h 270708"/>
              <a:gd name="connsiteX2" fmla="*/ 60344 w 62806"/>
              <a:gd name="connsiteY2" fmla="*/ 143336 h 270708"/>
              <a:gd name="connsiteX3" fmla="*/ 57169 w 62806"/>
              <a:gd name="connsiteY3" fmla="*/ 190961 h 270708"/>
              <a:gd name="connsiteX4" fmla="*/ 19 w 62806"/>
              <a:gd name="connsiteY4" fmla="*/ 270336 h 270708"/>
              <a:gd name="connsiteX5" fmla="*/ 50819 w 62806"/>
              <a:gd name="connsiteY5" fmla="*/ 156036 h 270708"/>
              <a:gd name="connsiteX6" fmla="*/ 50819 w 62806"/>
              <a:gd name="connsiteY6" fmla="*/ 130636 h 270708"/>
              <a:gd name="connsiteX7" fmla="*/ 3194 w 62806"/>
              <a:gd name="connsiteY7" fmla="*/ 461 h 270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806" h="270708">
                <a:moveTo>
                  <a:pt x="3194" y="461"/>
                </a:moveTo>
                <a:cubicBezTo>
                  <a:pt x="3723" y="-6418"/>
                  <a:pt x="44469" y="65549"/>
                  <a:pt x="53994" y="89361"/>
                </a:cubicBezTo>
                <a:cubicBezTo>
                  <a:pt x="63519" y="113174"/>
                  <a:pt x="59815" y="126403"/>
                  <a:pt x="60344" y="143336"/>
                </a:cubicBezTo>
                <a:cubicBezTo>
                  <a:pt x="60873" y="160269"/>
                  <a:pt x="67223" y="169794"/>
                  <a:pt x="57169" y="190961"/>
                </a:cubicBezTo>
                <a:cubicBezTo>
                  <a:pt x="47115" y="212128"/>
                  <a:pt x="1077" y="276157"/>
                  <a:pt x="19" y="270336"/>
                </a:cubicBezTo>
                <a:cubicBezTo>
                  <a:pt x="-1039" y="264515"/>
                  <a:pt x="42352" y="179319"/>
                  <a:pt x="50819" y="156036"/>
                </a:cubicBezTo>
                <a:cubicBezTo>
                  <a:pt x="59286" y="132753"/>
                  <a:pt x="56640" y="151803"/>
                  <a:pt x="50819" y="130636"/>
                </a:cubicBezTo>
                <a:cubicBezTo>
                  <a:pt x="44998" y="109469"/>
                  <a:pt x="2665" y="7340"/>
                  <a:pt x="3194" y="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D37626B4-5E3B-6F9D-7D75-894D2BB20897}"/>
              </a:ext>
            </a:extLst>
          </p:cNvPr>
          <p:cNvSpPr/>
          <p:nvPr/>
        </p:nvSpPr>
        <p:spPr>
          <a:xfrm>
            <a:off x="7959251" y="10956920"/>
            <a:ext cx="64069" cy="183695"/>
          </a:xfrm>
          <a:custGeom>
            <a:avLst/>
            <a:gdLst>
              <a:gd name="connsiteX0" fmla="*/ 63974 w 64069"/>
              <a:gd name="connsiteY0" fmla="*/ 5 h 183695"/>
              <a:gd name="connsiteX1" fmla="*/ 38574 w 64069"/>
              <a:gd name="connsiteY1" fmla="*/ 66680 h 183695"/>
              <a:gd name="connsiteX2" fmla="*/ 13174 w 64069"/>
              <a:gd name="connsiteY2" fmla="*/ 139705 h 183695"/>
              <a:gd name="connsiteX3" fmla="*/ 474 w 64069"/>
              <a:gd name="connsiteY3" fmla="*/ 180980 h 183695"/>
              <a:gd name="connsiteX4" fmla="*/ 29049 w 64069"/>
              <a:gd name="connsiteY4" fmla="*/ 63505 h 183695"/>
              <a:gd name="connsiteX5" fmla="*/ 63974 w 64069"/>
              <a:gd name="connsiteY5" fmla="*/ 5 h 18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69" h="183695">
                <a:moveTo>
                  <a:pt x="63974" y="5"/>
                </a:moveTo>
                <a:cubicBezTo>
                  <a:pt x="65561" y="534"/>
                  <a:pt x="47041" y="43397"/>
                  <a:pt x="38574" y="66680"/>
                </a:cubicBezTo>
                <a:cubicBezTo>
                  <a:pt x="30107" y="89963"/>
                  <a:pt x="19524" y="120655"/>
                  <a:pt x="13174" y="139705"/>
                </a:cubicBezTo>
                <a:cubicBezTo>
                  <a:pt x="6824" y="158755"/>
                  <a:pt x="-2172" y="193680"/>
                  <a:pt x="474" y="180980"/>
                </a:cubicBezTo>
                <a:cubicBezTo>
                  <a:pt x="3120" y="168280"/>
                  <a:pt x="20053" y="89963"/>
                  <a:pt x="29049" y="63505"/>
                </a:cubicBezTo>
                <a:cubicBezTo>
                  <a:pt x="38045" y="37047"/>
                  <a:pt x="62387" y="-524"/>
                  <a:pt x="63974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7EA28B51-C2BD-B509-F35A-02B5EA4B17D7}"/>
              </a:ext>
            </a:extLst>
          </p:cNvPr>
          <p:cNvSpPr/>
          <p:nvPr/>
        </p:nvSpPr>
        <p:spPr>
          <a:xfrm>
            <a:off x="7931144" y="10555853"/>
            <a:ext cx="41059" cy="234342"/>
          </a:xfrm>
          <a:custGeom>
            <a:avLst/>
            <a:gdLst>
              <a:gd name="connsiteX0" fmla="*/ 6 w 41059"/>
              <a:gd name="connsiteY0" fmla="*/ 1022 h 234342"/>
              <a:gd name="connsiteX1" fmla="*/ 38106 w 41059"/>
              <a:gd name="connsiteY1" fmla="*/ 229622 h 234342"/>
              <a:gd name="connsiteX2" fmla="*/ 34931 w 41059"/>
              <a:gd name="connsiteY2" fmla="*/ 147072 h 234342"/>
              <a:gd name="connsiteX3" fmla="*/ 6 w 41059"/>
              <a:gd name="connsiteY3" fmla="*/ 1022 h 23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59" h="234342">
                <a:moveTo>
                  <a:pt x="6" y="1022"/>
                </a:moveTo>
                <a:cubicBezTo>
                  <a:pt x="535" y="14780"/>
                  <a:pt x="32285" y="205280"/>
                  <a:pt x="38106" y="229622"/>
                </a:cubicBezTo>
                <a:cubicBezTo>
                  <a:pt x="43927" y="253964"/>
                  <a:pt x="40223" y="177764"/>
                  <a:pt x="34931" y="147072"/>
                </a:cubicBezTo>
                <a:cubicBezTo>
                  <a:pt x="29639" y="116380"/>
                  <a:pt x="-523" y="-12736"/>
                  <a:pt x="6" y="1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B1D26F0F-BAFD-46DA-3CCA-5CFCEA27DE90}"/>
              </a:ext>
            </a:extLst>
          </p:cNvPr>
          <p:cNvSpPr/>
          <p:nvPr/>
        </p:nvSpPr>
        <p:spPr>
          <a:xfrm>
            <a:off x="7895317" y="10826701"/>
            <a:ext cx="83819" cy="182304"/>
          </a:xfrm>
          <a:custGeom>
            <a:avLst/>
            <a:gdLst>
              <a:gd name="connsiteX0" fmla="*/ 83458 w 83819"/>
              <a:gd name="connsiteY0" fmla="*/ 49 h 182304"/>
              <a:gd name="connsiteX1" fmla="*/ 77108 w 83819"/>
              <a:gd name="connsiteY1" fmla="*/ 69899 h 182304"/>
              <a:gd name="connsiteX2" fmla="*/ 35833 w 83819"/>
              <a:gd name="connsiteY2" fmla="*/ 120699 h 182304"/>
              <a:gd name="connsiteX3" fmla="*/ 908 w 83819"/>
              <a:gd name="connsiteY3" fmla="*/ 181024 h 182304"/>
              <a:gd name="connsiteX4" fmla="*/ 73933 w 83819"/>
              <a:gd name="connsiteY4" fmla="*/ 60374 h 182304"/>
              <a:gd name="connsiteX5" fmla="*/ 83458 w 83819"/>
              <a:gd name="connsiteY5" fmla="*/ 49 h 18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19" h="182304">
                <a:moveTo>
                  <a:pt x="83458" y="49"/>
                </a:moveTo>
                <a:cubicBezTo>
                  <a:pt x="83987" y="1636"/>
                  <a:pt x="85045" y="49791"/>
                  <a:pt x="77108" y="69899"/>
                </a:cubicBezTo>
                <a:cubicBezTo>
                  <a:pt x="69171" y="90007"/>
                  <a:pt x="48533" y="102178"/>
                  <a:pt x="35833" y="120699"/>
                </a:cubicBezTo>
                <a:cubicBezTo>
                  <a:pt x="23133" y="139220"/>
                  <a:pt x="-5442" y="191078"/>
                  <a:pt x="908" y="181024"/>
                </a:cubicBezTo>
                <a:cubicBezTo>
                  <a:pt x="7258" y="170970"/>
                  <a:pt x="61233" y="85245"/>
                  <a:pt x="73933" y="60374"/>
                </a:cubicBezTo>
                <a:cubicBezTo>
                  <a:pt x="86633" y="35503"/>
                  <a:pt x="82929" y="-1538"/>
                  <a:pt x="83458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AC33F3C5-6AF3-8243-6088-B2306FD4B39A}"/>
              </a:ext>
            </a:extLst>
          </p:cNvPr>
          <p:cNvSpPr/>
          <p:nvPr/>
        </p:nvSpPr>
        <p:spPr>
          <a:xfrm>
            <a:off x="7638287" y="10645763"/>
            <a:ext cx="67594" cy="127050"/>
          </a:xfrm>
          <a:custGeom>
            <a:avLst/>
            <a:gdLst>
              <a:gd name="connsiteX0" fmla="*/ 763 w 67594"/>
              <a:gd name="connsiteY0" fmla="*/ 12 h 127050"/>
              <a:gd name="connsiteX1" fmla="*/ 13463 w 67594"/>
              <a:gd name="connsiteY1" fmla="*/ 85737 h 127050"/>
              <a:gd name="connsiteX2" fmla="*/ 67438 w 67594"/>
              <a:gd name="connsiteY2" fmla="*/ 127012 h 127050"/>
              <a:gd name="connsiteX3" fmla="*/ 29338 w 67594"/>
              <a:gd name="connsiteY3" fmla="*/ 79387 h 127050"/>
              <a:gd name="connsiteX4" fmla="*/ 763 w 67594"/>
              <a:gd name="connsiteY4" fmla="*/ 12 h 1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94" h="127050">
                <a:moveTo>
                  <a:pt x="763" y="12"/>
                </a:moveTo>
                <a:cubicBezTo>
                  <a:pt x="-1883" y="1070"/>
                  <a:pt x="2351" y="64570"/>
                  <a:pt x="13463" y="85737"/>
                </a:cubicBezTo>
                <a:cubicBezTo>
                  <a:pt x="24576" y="106904"/>
                  <a:pt x="64792" y="128070"/>
                  <a:pt x="67438" y="127012"/>
                </a:cubicBezTo>
                <a:cubicBezTo>
                  <a:pt x="70084" y="125954"/>
                  <a:pt x="38334" y="95791"/>
                  <a:pt x="29338" y="79387"/>
                </a:cubicBezTo>
                <a:cubicBezTo>
                  <a:pt x="20342" y="62983"/>
                  <a:pt x="3409" y="-1046"/>
                  <a:pt x="763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F610F766-83E0-C146-F3AB-DF305D81A4EE}"/>
              </a:ext>
            </a:extLst>
          </p:cNvPr>
          <p:cNvSpPr/>
          <p:nvPr/>
        </p:nvSpPr>
        <p:spPr>
          <a:xfrm>
            <a:off x="7594330" y="10775800"/>
            <a:ext cx="65317" cy="162150"/>
          </a:xfrm>
          <a:custGeom>
            <a:avLst/>
            <a:gdLst>
              <a:gd name="connsiteX0" fmla="*/ 270 w 65317"/>
              <a:gd name="connsiteY0" fmla="*/ 150 h 162150"/>
              <a:gd name="connsiteX1" fmla="*/ 41545 w 65317"/>
              <a:gd name="connsiteY1" fmla="*/ 57300 h 162150"/>
              <a:gd name="connsiteX2" fmla="*/ 57420 w 65317"/>
              <a:gd name="connsiteY2" fmla="*/ 162075 h 162150"/>
              <a:gd name="connsiteX3" fmla="*/ 63770 w 65317"/>
              <a:gd name="connsiteY3" fmla="*/ 73175 h 162150"/>
              <a:gd name="connsiteX4" fmla="*/ 270 w 65317"/>
              <a:gd name="connsiteY4" fmla="*/ 150 h 1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17" h="162150">
                <a:moveTo>
                  <a:pt x="270" y="150"/>
                </a:moveTo>
                <a:cubicBezTo>
                  <a:pt x="-3434" y="-2496"/>
                  <a:pt x="32020" y="30313"/>
                  <a:pt x="41545" y="57300"/>
                </a:cubicBezTo>
                <a:cubicBezTo>
                  <a:pt x="51070" y="84287"/>
                  <a:pt x="53716" y="159429"/>
                  <a:pt x="57420" y="162075"/>
                </a:cubicBezTo>
                <a:cubicBezTo>
                  <a:pt x="61124" y="164721"/>
                  <a:pt x="68532" y="96987"/>
                  <a:pt x="63770" y="73175"/>
                </a:cubicBezTo>
                <a:cubicBezTo>
                  <a:pt x="59008" y="49363"/>
                  <a:pt x="3974" y="2796"/>
                  <a:pt x="270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94F4D68E-2AE1-5CB5-40BD-CF6A5E13F9D4}"/>
              </a:ext>
            </a:extLst>
          </p:cNvPr>
          <p:cNvSpPr/>
          <p:nvPr/>
        </p:nvSpPr>
        <p:spPr>
          <a:xfrm>
            <a:off x="7874000" y="10619803"/>
            <a:ext cx="76241" cy="258295"/>
          </a:xfrm>
          <a:custGeom>
            <a:avLst/>
            <a:gdLst>
              <a:gd name="connsiteX0" fmla="*/ 0 w 76241"/>
              <a:gd name="connsiteY0" fmla="*/ 572 h 258295"/>
              <a:gd name="connsiteX1" fmla="*/ 34925 w 76241"/>
              <a:gd name="connsiteY1" fmla="*/ 48197 h 258295"/>
              <a:gd name="connsiteX2" fmla="*/ 50800 w 76241"/>
              <a:gd name="connsiteY2" fmla="*/ 194247 h 258295"/>
              <a:gd name="connsiteX3" fmla="*/ 76200 w 76241"/>
              <a:gd name="connsiteY3" fmla="*/ 257747 h 258295"/>
              <a:gd name="connsiteX4" fmla="*/ 44450 w 76241"/>
              <a:gd name="connsiteY4" fmla="*/ 162497 h 258295"/>
              <a:gd name="connsiteX5" fmla="*/ 34925 w 76241"/>
              <a:gd name="connsiteY5" fmla="*/ 73597 h 258295"/>
              <a:gd name="connsiteX6" fmla="*/ 0 w 76241"/>
              <a:gd name="connsiteY6" fmla="*/ 572 h 258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41" h="258295">
                <a:moveTo>
                  <a:pt x="0" y="572"/>
                </a:moveTo>
                <a:cubicBezTo>
                  <a:pt x="0" y="-3661"/>
                  <a:pt x="26458" y="15918"/>
                  <a:pt x="34925" y="48197"/>
                </a:cubicBezTo>
                <a:cubicBezTo>
                  <a:pt x="43392" y="80476"/>
                  <a:pt x="43921" y="159322"/>
                  <a:pt x="50800" y="194247"/>
                </a:cubicBezTo>
                <a:cubicBezTo>
                  <a:pt x="57679" y="229172"/>
                  <a:pt x="77258" y="263038"/>
                  <a:pt x="76200" y="257747"/>
                </a:cubicBezTo>
                <a:cubicBezTo>
                  <a:pt x="75142" y="252456"/>
                  <a:pt x="51329" y="193189"/>
                  <a:pt x="44450" y="162497"/>
                </a:cubicBezTo>
                <a:cubicBezTo>
                  <a:pt x="37571" y="131805"/>
                  <a:pt x="38629" y="96351"/>
                  <a:pt x="34925" y="73597"/>
                </a:cubicBezTo>
                <a:cubicBezTo>
                  <a:pt x="31221" y="50843"/>
                  <a:pt x="0" y="4805"/>
                  <a:pt x="0" y="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E2725C1E-36EA-E87D-5585-996578AAFF42}"/>
              </a:ext>
            </a:extLst>
          </p:cNvPr>
          <p:cNvSpPr/>
          <p:nvPr/>
        </p:nvSpPr>
        <p:spPr>
          <a:xfrm>
            <a:off x="7924768" y="10213974"/>
            <a:ext cx="88958" cy="295278"/>
          </a:xfrm>
          <a:custGeom>
            <a:avLst/>
            <a:gdLst>
              <a:gd name="connsiteX0" fmla="*/ 32 w 88958"/>
              <a:gd name="connsiteY0" fmla="*/ 1 h 295278"/>
              <a:gd name="connsiteX1" fmla="*/ 44482 w 88958"/>
              <a:gd name="connsiteY1" fmla="*/ 168276 h 295278"/>
              <a:gd name="connsiteX2" fmla="*/ 88932 w 88958"/>
              <a:gd name="connsiteY2" fmla="*/ 295276 h 295278"/>
              <a:gd name="connsiteX3" fmla="*/ 38132 w 88958"/>
              <a:gd name="connsiteY3" fmla="*/ 171451 h 295278"/>
              <a:gd name="connsiteX4" fmla="*/ 32 w 88958"/>
              <a:gd name="connsiteY4" fmla="*/ 1 h 29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58" h="295278">
                <a:moveTo>
                  <a:pt x="32" y="1"/>
                </a:moveTo>
                <a:cubicBezTo>
                  <a:pt x="1090" y="-528"/>
                  <a:pt x="29665" y="119064"/>
                  <a:pt x="44482" y="168276"/>
                </a:cubicBezTo>
                <a:cubicBezTo>
                  <a:pt x="59299" y="217488"/>
                  <a:pt x="89990" y="294747"/>
                  <a:pt x="88932" y="295276"/>
                </a:cubicBezTo>
                <a:cubicBezTo>
                  <a:pt x="87874" y="295805"/>
                  <a:pt x="51890" y="215901"/>
                  <a:pt x="38132" y="171451"/>
                </a:cubicBezTo>
                <a:cubicBezTo>
                  <a:pt x="24374" y="127001"/>
                  <a:pt x="-1026" y="530"/>
                  <a:pt x="3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AE5F1488-2123-B1DE-EFBA-2EBAD0EB545B}"/>
              </a:ext>
            </a:extLst>
          </p:cNvPr>
          <p:cNvSpPr/>
          <p:nvPr/>
        </p:nvSpPr>
        <p:spPr>
          <a:xfrm>
            <a:off x="7968760" y="10499384"/>
            <a:ext cx="115001" cy="264101"/>
          </a:xfrm>
          <a:custGeom>
            <a:avLst/>
            <a:gdLst>
              <a:gd name="connsiteX0" fmla="*/ 490 w 115001"/>
              <a:gd name="connsiteY0" fmla="*/ 341 h 264101"/>
              <a:gd name="connsiteX1" fmla="*/ 67165 w 115001"/>
              <a:gd name="connsiteY1" fmla="*/ 124166 h 264101"/>
              <a:gd name="connsiteX2" fmla="*/ 95740 w 115001"/>
              <a:gd name="connsiteY2" fmla="*/ 190841 h 264101"/>
              <a:gd name="connsiteX3" fmla="*/ 111615 w 115001"/>
              <a:gd name="connsiteY3" fmla="*/ 263866 h 264101"/>
              <a:gd name="connsiteX4" fmla="*/ 105265 w 115001"/>
              <a:gd name="connsiteY4" fmla="*/ 165441 h 264101"/>
              <a:gd name="connsiteX5" fmla="*/ 490 w 115001"/>
              <a:gd name="connsiteY5" fmla="*/ 341 h 26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001" h="264101">
                <a:moveTo>
                  <a:pt x="490" y="341"/>
                </a:moveTo>
                <a:cubicBezTo>
                  <a:pt x="-5860" y="-6538"/>
                  <a:pt x="51290" y="92416"/>
                  <a:pt x="67165" y="124166"/>
                </a:cubicBezTo>
                <a:cubicBezTo>
                  <a:pt x="83040" y="155916"/>
                  <a:pt x="88332" y="167558"/>
                  <a:pt x="95740" y="190841"/>
                </a:cubicBezTo>
                <a:cubicBezTo>
                  <a:pt x="103148" y="214124"/>
                  <a:pt x="110028" y="268099"/>
                  <a:pt x="111615" y="263866"/>
                </a:cubicBezTo>
                <a:cubicBezTo>
                  <a:pt x="113202" y="259633"/>
                  <a:pt x="121140" y="205128"/>
                  <a:pt x="105265" y="165441"/>
                </a:cubicBezTo>
                <a:cubicBezTo>
                  <a:pt x="89390" y="125754"/>
                  <a:pt x="6840" y="7220"/>
                  <a:pt x="490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9926E9B3-3791-40AB-1D49-23B60EE3FF66}"/>
              </a:ext>
            </a:extLst>
          </p:cNvPr>
          <p:cNvSpPr/>
          <p:nvPr/>
        </p:nvSpPr>
        <p:spPr>
          <a:xfrm>
            <a:off x="7867622" y="10039175"/>
            <a:ext cx="42979" cy="140040"/>
          </a:xfrm>
          <a:custGeom>
            <a:avLst/>
            <a:gdLst>
              <a:gd name="connsiteX0" fmla="*/ 28 w 42979"/>
              <a:gd name="connsiteY0" fmla="*/ 175 h 140040"/>
              <a:gd name="connsiteX1" fmla="*/ 34953 w 42979"/>
              <a:gd name="connsiteY1" fmla="*/ 76375 h 140040"/>
              <a:gd name="connsiteX2" fmla="*/ 41303 w 42979"/>
              <a:gd name="connsiteY2" fmla="*/ 139875 h 140040"/>
              <a:gd name="connsiteX3" fmla="*/ 41303 w 42979"/>
              <a:gd name="connsiteY3" fmla="*/ 57325 h 140040"/>
              <a:gd name="connsiteX4" fmla="*/ 28 w 42979"/>
              <a:gd name="connsiteY4" fmla="*/ 175 h 14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9" h="140040">
                <a:moveTo>
                  <a:pt x="28" y="175"/>
                </a:moveTo>
                <a:cubicBezTo>
                  <a:pt x="-1030" y="3350"/>
                  <a:pt x="28074" y="53092"/>
                  <a:pt x="34953" y="76375"/>
                </a:cubicBezTo>
                <a:cubicBezTo>
                  <a:pt x="41832" y="99658"/>
                  <a:pt x="40245" y="143050"/>
                  <a:pt x="41303" y="139875"/>
                </a:cubicBezTo>
                <a:cubicBezTo>
                  <a:pt x="42361" y="136700"/>
                  <a:pt x="44478" y="76904"/>
                  <a:pt x="41303" y="57325"/>
                </a:cubicBezTo>
                <a:cubicBezTo>
                  <a:pt x="38128" y="37746"/>
                  <a:pt x="1086" y="-3000"/>
                  <a:pt x="28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D9D63FCC-510F-9754-73CF-89DD579605F8}"/>
              </a:ext>
            </a:extLst>
          </p:cNvPr>
          <p:cNvSpPr/>
          <p:nvPr/>
        </p:nvSpPr>
        <p:spPr>
          <a:xfrm>
            <a:off x="7872059" y="10161436"/>
            <a:ext cx="73677" cy="288828"/>
          </a:xfrm>
          <a:custGeom>
            <a:avLst/>
            <a:gdLst>
              <a:gd name="connsiteX0" fmla="*/ 1941 w 73677"/>
              <a:gd name="connsiteY0" fmla="*/ 4914 h 288828"/>
              <a:gd name="connsiteX1" fmla="*/ 59091 w 73677"/>
              <a:gd name="connsiteY1" fmla="*/ 249389 h 288828"/>
              <a:gd name="connsiteX2" fmla="*/ 71791 w 73677"/>
              <a:gd name="connsiteY2" fmla="*/ 277964 h 288828"/>
              <a:gd name="connsiteX3" fmla="*/ 27341 w 73677"/>
              <a:gd name="connsiteY3" fmla="*/ 141439 h 288828"/>
              <a:gd name="connsiteX4" fmla="*/ 40041 w 73677"/>
              <a:gd name="connsiteY4" fmla="*/ 227164 h 288828"/>
              <a:gd name="connsiteX5" fmla="*/ 14641 w 73677"/>
              <a:gd name="connsiteY5" fmla="*/ 93814 h 288828"/>
              <a:gd name="connsiteX6" fmla="*/ 1941 w 73677"/>
              <a:gd name="connsiteY6" fmla="*/ 4914 h 28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677" h="288828">
                <a:moveTo>
                  <a:pt x="1941" y="4914"/>
                </a:moveTo>
                <a:cubicBezTo>
                  <a:pt x="9349" y="30843"/>
                  <a:pt x="47449" y="203881"/>
                  <a:pt x="59091" y="249389"/>
                </a:cubicBezTo>
                <a:cubicBezTo>
                  <a:pt x="70733" y="294897"/>
                  <a:pt x="77083" y="295956"/>
                  <a:pt x="71791" y="277964"/>
                </a:cubicBezTo>
                <a:cubicBezTo>
                  <a:pt x="66499" y="259972"/>
                  <a:pt x="32633" y="149906"/>
                  <a:pt x="27341" y="141439"/>
                </a:cubicBezTo>
                <a:cubicBezTo>
                  <a:pt x="22049" y="132972"/>
                  <a:pt x="42158" y="235101"/>
                  <a:pt x="40041" y="227164"/>
                </a:cubicBezTo>
                <a:cubicBezTo>
                  <a:pt x="37924" y="219227"/>
                  <a:pt x="18874" y="125035"/>
                  <a:pt x="14641" y="93814"/>
                </a:cubicBezTo>
                <a:cubicBezTo>
                  <a:pt x="10408" y="62593"/>
                  <a:pt x="-5467" y="-21015"/>
                  <a:pt x="1941" y="49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BC6EC854-9AC9-6BFD-6BCE-B9B218460B0C}"/>
              </a:ext>
            </a:extLst>
          </p:cNvPr>
          <p:cNvSpPr/>
          <p:nvPr/>
        </p:nvSpPr>
        <p:spPr>
          <a:xfrm>
            <a:off x="7997427" y="10261408"/>
            <a:ext cx="61663" cy="132276"/>
          </a:xfrm>
          <a:custGeom>
            <a:avLst/>
            <a:gdLst>
              <a:gd name="connsiteX0" fmla="*/ 398 w 61663"/>
              <a:gd name="connsiteY0" fmla="*/ 192 h 132276"/>
              <a:gd name="connsiteX1" fmla="*/ 60723 w 61663"/>
              <a:gd name="connsiteY1" fmla="*/ 127192 h 132276"/>
              <a:gd name="connsiteX2" fmla="*/ 35323 w 61663"/>
              <a:gd name="connsiteY2" fmla="*/ 98617 h 132276"/>
              <a:gd name="connsiteX3" fmla="*/ 398 w 61663"/>
              <a:gd name="connsiteY3" fmla="*/ 192 h 13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63" h="132276">
                <a:moveTo>
                  <a:pt x="398" y="192"/>
                </a:moveTo>
                <a:cubicBezTo>
                  <a:pt x="4631" y="4954"/>
                  <a:pt x="54902" y="110788"/>
                  <a:pt x="60723" y="127192"/>
                </a:cubicBezTo>
                <a:cubicBezTo>
                  <a:pt x="66544" y="143596"/>
                  <a:pt x="43790" y="116609"/>
                  <a:pt x="35323" y="98617"/>
                </a:cubicBezTo>
                <a:cubicBezTo>
                  <a:pt x="26856" y="80625"/>
                  <a:pt x="-3835" y="-4570"/>
                  <a:pt x="398" y="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E5823368-032B-CE8A-63A7-5B1CBADDBE6B}"/>
              </a:ext>
            </a:extLst>
          </p:cNvPr>
          <p:cNvSpPr/>
          <p:nvPr/>
        </p:nvSpPr>
        <p:spPr>
          <a:xfrm>
            <a:off x="7981500" y="10308907"/>
            <a:ext cx="68098" cy="124445"/>
          </a:xfrm>
          <a:custGeom>
            <a:avLst/>
            <a:gdLst>
              <a:gd name="connsiteX0" fmla="*/ 450 w 68098"/>
              <a:gd name="connsiteY0" fmla="*/ 318 h 124445"/>
              <a:gd name="connsiteX1" fmla="*/ 67125 w 68098"/>
              <a:gd name="connsiteY1" fmla="*/ 120968 h 124445"/>
              <a:gd name="connsiteX2" fmla="*/ 38550 w 68098"/>
              <a:gd name="connsiteY2" fmla="*/ 86043 h 124445"/>
              <a:gd name="connsiteX3" fmla="*/ 450 w 68098"/>
              <a:gd name="connsiteY3" fmla="*/ 318 h 12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98" h="124445">
                <a:moveTo>
                  <a:pt x="450" y="318"/>
                </a:moveTo>
                <a:cubicBezTo>
                  <a:pt x="5212" y="6139"/>
                  <a:pt x="60775" y="106680"/>
                  <a:pt x="67125" y="120968"/>
                </a:cubicBezTo>
                <a:cubicBezTo>
                  <a:pt x="73475" y="135256"/>
                  <a:pt x="47017" y="101918"/>
                  <a:pt x="38550" y="86043"/>
                </a:cubicBezTo>
                <a:cubicBezTo>
                  <a:pt x="30083" y="70168"/>
                  <a:pt x="-4312" y="-5503"/>
                  <a:pt x="450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3B3B11AF-6076-C0E0-CD45-C7DDE2DD7B50}"/>
              </a:ext>
            </a:extLst>
          </p:cNvPr>
          <p:cNvSpPr/>
          <p:nvPr/>
        </p:nvSpPr>
        <p:spPr>
          <a:xfrm>
            <a:off x="8096154" y="10505491"/>
            <a:ext cx="16021" cy="136770"/>
          </a:xfrm>
          <a:custGeom>
            <a:avLst/>
            <a:gdLst>
              <a:gd name="connsiteX0" fmla="*/ 96 w 16021"/>
              <a:gd name="connsiteY0" fmla="*/ 584 h 136770"/>
              <a:gd name="connsiteX1" fmla="*/ 9621 w 16021"/>
              <a:gd name="connsiteY1" fmla="*/ 133934 h 136770"/>
              <a:gd name="connsiteX2" fmla="*/ 15971 w 16021"/>
              <a:gd name="connsiteY2" fmla="*/ 86309 h 136770"/>
              <a:gd name="connsiteX3" fmla="*/ 96 w 16021"/>
              <a:gd name="connsiteY3" fmla="*/ 584 h 13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21" h="136770">
                <a:moveTo>
                  <a:pt x="96" y="584"/>
                </a:moveTo>
                <a:cubicBezTo>
                  <a:pt x="-962" y="8521"/>
                  <a:pt x="6975" y="119647"/>
                  <a:pt x="9621" y="133934"/>
                </a:cubicBezTo>
                <a:cubicBezTo>
                  <a:pt x="12267" y="148221"/>
                  <a:pt x="14913" y="104830"/>
                  <a:pt x="15971" y="86309"/>
                </a:cubicBezTo>
                <a:cubicBezTo>
                  <a:pt x="17029" y="67788"/>
                  <a:pt x="1154" y="-7353"/>
                  <a:pt x="96" y="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1BF0E6FD-63C0-1EC0-87DC-0A0C2174122C}"/>
              </a:ext>
            </a:extLst>
          </p:cNvPr>
          <p:cNvSpPr/>
          <p:nvPr/>
        </p:nvSpPr>
        <p:spPr>
          <a:xfrm>
            <a:off x="7853984" y="10365413"/>
            <a:ext cx="54995" cy="148014"/>
          </a:xfrm>
          <a:custGeom>
            <a:avLst/>
            <a:gdLst>
              <a:gd name="connsiteX0" fmla="*/ 4141 w 54995"/>
              <a:gd name="connsiteY0" fmla="*/ 962 h 148014"/>
              <a:gd name="connsiteX1" fmla="*/ 4141 w 54995"/>
              <a:gd name="connsiteY1" fmla="*/ 54937 h 148014"/>
              <a:gd name="connsiteX2" fmla="*/ 54941 w 54995"/>
              <a:gd name="connsiteY2" fmla="*/ 147012 h 148014"/>
              <a:gd name="connsiteX3" fmla="*/ 13666 w 54995"/>
              <a:gd name="connsiteY3" fmla="*/ 99387 h 148014"/>
              <a:gd name="connsiteX4" fmla="*/ 4141 w 54995"/>
              <a:gd name="connsiteY4" fmla="*/ 962 h 14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95" h="148014">
                <a:moveTo>
                  <a:pt x="4141" y="962"/>
                </a:moveTo>
                <a:cubicBezTo>
                  <a:pt x="2554" y="-6446"/>
                  <a:pt x="-4326" y="30595"/>
                  <a:pt x="4141" y="54937"/>
                </a:cubicBezTo>
                <a:cubicBezTo>
                  <a:pt x="12608" y="79279"/>
                  <a:pt x="53354" y="139604"/>
                  <a:pt x="54941" y="147012"/>
                </a:cubicBezTo>
                <a:cubicBezTo>
                  <a:pt x="56528" y="154420"/>
                  <a:pt x="23191" y="118966"/>
                  <a:pt x="13666" y="99387"/>
                </a:cubicBezTo>
                <a:cubicBezTo>
                  <a:pt x="4141" y="79808"/>
                  <a:pt x="5728" y="8370"/>
                  <a:pt x="4141" y="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472D7336-E880-4E22-91B4-CD66809065E1}"/>
              </a:ext>
            </a:extLst>
          </p:cNvPr>
          <p:cNvSpPr/>
          <p:nvPr/>
        </p:nvSpPr>
        <p:spPr>
          <a:xfrm>
            <a:off x="7385027" y="10017102"/>
            <a:ext cx="73117" cy="158842"/>
          </a:xfrm>
          <a:custGeom>
            <a:avLst/>
            <a:gdLst>
              <a:gd name="connsiteX0" fmla="*/ 73048 w 73117"/>
              <a:gd name="connsiteY0" fmla="*/ 23 h 158842"/>
              <a:gd name="connsiteX1" fmla="*/ 50823 w 73117"/>
              <a:gd name="connsiteY1" fmla="*/ 107973 h 158842"/>
              <a:gd name="connsiteX2" fmla="*/ 23 w 73117"/>
              <a:gd name="connsiteY2" fmla="*/ 158773 h 158842"/>
              <a:gd name="connsiteX3" fmla="*/ 44473 w 73117"/>
              <a:gd name="connsiteY3" fmla="*/ 98448 h 158842"/>
              <a:gd name="connsiteX4" fmla="*/ 73048 w 73117"/>
              <a:gd name="connsiteY4" fmla="*/ 23 h 15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17" h="158842">
                <a:moveTo>
                  <a:pt x="73048" y="23"/>
                </a:moveTo>
                <a:cubicBezTo>
                  <a:pt x="74106" y="1611"/>
                  <a:pt x="62994" y="81515"/>
                  <a:pt x="50823" y="107973"/>
                </a:cubicBezTo>
                <a:cubicBezTo>
                  <a:pt x="38652" y="134431"/>
                  <a:pt x="1081" y="160361"/>
                  <a:pt x="23" y="158773"/>
                </a:cubicBezTo>
                <a:cubicBezTo>
                  <a:pt x="-1035" y="157185"/>
                  <a:pt x="33361" y="119085"/>
                  <a:pt x="44473" y="98448"/>
                </a:cubicBezTo>
                <a:cubicBezTo>
                  <a:pt x="55585" y="77811"/>
                  <a:pt x="71990" y="-1565"/>
                  <a:pt x="73048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65347E1E-808D-8F55-A4BA-6D0960C85ACD}"/>
              </a:ext>
            </a:extLst>
          </p:cNvPr>
          <p:cNvSpPr/>
          <p:nvPr/>
        </p:nvSpPr>
        <p:spPr>
          <a:xfrm>
            <a:off x="7394534" y="10251950"/>
            <a:ext cx="54108" cy="149561"/>
          </a:xfrm>
          <a:custGeom>
            <a:avLst/>
            <a:gdLst>
              <a:gd name="connsiteX0" fmla="*/ 41 w 54108"/>
              <a:gd name="connsiteY0" fmla="*/ 125 h 149561"/>
              <a:gd name="connsiteX1" fmla="*/ 44491 w 54108"/>
              <a:gd name="connsiteY1" fmla="*/ 79500 h 149561"/>
              <a:gd name="connsiteX2" fmla="*/ 6391 w 54108"/>
              <a:gd name="connsiteY2" fmla="*/ 149350 h 149561"/>
              <a:gd name="connsiteX3" fmla="*/ 54016 w 54108"/>
              <a:gd name="connsiteY3" fmla="*/ 98550 h 149561"/>
              <a:gd name="connsiteX4" fmla="*/ 41 w 54108"/>
              <a:gd name="connsiteY4" fmla="*/ 125 h 14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08" h="149561">
                <a:moveTo>
                  <a:pt x="41" y="125"/>
                </a:moveTo>
                <a:cubicBezTo>
                  <a:pt x="-1546" y="-3050"/>
                  <a:pt x="43433" y="54629"/>
                  <a:pt x="44491" y="79500"/>
                </a:cubicBezTo>
                <a:cubicBezTo>
                  <a:pt x="45549" y="104371"/>
                  <a:pt x="4804" y="146175"/>
                  <a:pt x="6391" y="149350"/>
                </a:cubicBezTo>
                <a:cubicBezTo>
                  <a:pt x="7978" y="152525"/>
                  <a:pt x="51370" y="119187"/>
                  <a:pt x="54016" y="98550"/>
                </a:cubicBezTo>
                <a:cubicBezTo>
                  <a:pt x="56662" y="77913"/>
                  <a:pt x="1628" y="3300"/>
                  <a:pt x="41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634A79C8-AC5B-C590-DC5A-8F77EA9A710D}"/>
              </a:ext>
            </a:extLst>
          </p:cNvPr>
          <p:cNvSpPr/>
          <p:nvPr/>
        </p:nvSpPr>
        <p:spPr>
          <a:xfrm>
            <a:off x="7705304" y="10229846"/>
            <a:ext cx="54420" cy="139708"/>
          </a:xfrm>
          <a:custGeom>
            <a:avLst/>
            <a:gdLst>
              <a:gd name="connsiteX0" fmla="*/ 421 w 54420"/>
              <a:gd name="connsiteY0" fmla="*/ 4 h 139708"/>
              <a:gd name="connsiteX1" fmla="*/ 13121 w 54420"/>
              <a:gd name="connsiteY1" fmla="*/ 73029 h 139708"/>
              <a:gd name="connsiteX2" fmla="*/ 54396 w 54420"/>
              <a:gd name="connsiteY2" fmla="*/ 139704 h 139708"/>
              <a:gd name="connsiteX3" fmla="*/ 6771 w 54420"/>
              <a:gd name="connsiteY3" fmla="*/ 76204 h 139708"/>
              <a:gd name="connsiteX4" fmla="*/ 421 w 54420"/>
              <a:gd name="connsiteY4" fmla="*/ 4 h 13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0" h="139708">
                <a:moveTo>
                  <a:pt x="421" y="4"/>
                </a:moveTo>
                <a:cubicBezTo>
                  <a:pt x="1479" y="-525"/>
                  <a:pt x="4125" y="49746"/>
                  <a:pt x="13121" y="73029"/>
                </a:cubicBezTo>
                <a:cubicBezTo>
                  <a:pt x="22117" y="96312"/>
                  <a:pt x="55454" y="139175"/>
                  <a:pt x="54396" y="139704"/>
                </a:cubicBezTo>
                <a:cubicBezTo>
                  <a:pt x="53338" y="140233"/>
                  <a:pt x="13650" y="95783"/>
                  <a:pt x="6771" y="76204"/>
                </a:cubicBezTo>
                <a:cubicBezTo>
                  <a:pt x="-108" y="56625"/>
                  <a:pt x="-637" y="533"/>
                  <a:pt x="42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1BD36118-E9BB-055D-2ECB-79C42CB8EDD9}"/>
              </a:ext>
            </a:extLst>
          </p:cNvPr>
          <p:cNvSpPr/>
          <p:nvPr/>
        </p:nvSpPr>
        <p:spPr>
          <a:xfrm>
            <a:off x="7818364" y="10071098"/>
            <a:ext cx="30278" cy="203206"/>
          </a:xfrm>
          <a:custGeom>
            <a:avLst/>
            <a:gdLst>
              <a:gd name="connsiteX0" fmla="*/ 4836 w 30278"/>
              <a:gd name="connsiteY0" fmla="*/ 2 h 203206"/>
              <a:gd name="connsiteX1" fmla="*/ 8011 w 30278"/>
              <a:gd name="connsiteY1" fmla="*/ 120652 h 203206"/>
              <a:gd name="connsiteX2" fmla="*/ 30236 w 30278"/>
              <a:gd name="connsiteY2" fmla="*/ 203202 h 203206"/>
              <a:gd name="connsiteX3" fmla="*/ 1661 w 30278"/>
              <a:gd name="connsiteY3" fmla="*/ 123827 h 203206"/>
              <a:gd name="connsiteX4" fmla="*/ 4836 w 30278"/>
              <a:gd name="connsiteY4" fmla="*/ 2 h 20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78" h="203206">
                <a:moveTo>
                  <a:pt x="4836" y="2"/>
                </a:moveTo>
                <a:cubicBezTo>
                  <a:pt x="5894" y="-527"/>
                  <a:pt x="3778" y="86785"/>
                  <a:pt x="8011" y="120652"/>
                </a:cubicBezTo>
                <a:cubicBezTo>
                  <a:pt x="12244" y="154519"/>
                  <a:pt x="31294" y="202673"/>
                  <a:pt x="30236" y="203202"/>
                </a:cubicBezTo>
                <a:cubicBezTo>
                  <a:pt x="29178" y="203731"/>
                  <a:pt x="6423" y="152931"/>
                  <a:pt x="1661" y="123827"/>
                </a:cubicBezTo>
                <a:cubicBezTo>
                  <a:pt x="-3101" y="94723"/>
                  <a:pt x="3778" y="531"/>
                  <a:pt x="483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4E97813A-94F8-9957-D498-17475A236811}"/>
              </a:ext>
            </a:extLst>
          </p:cNvPr>
          <p:cNvSpPr/>
          <p:nvPr/>
        </p:nvSpPr>
        <p:spPr>
          <a:xfrm>
            <a:off x="7510566" y="9943017"/>
            <a:ext cx="220689" cy="64947"/>
          </a:xfrm>
          <a:custGeom>
            <a:avLst/>
            <a:gdLst>
              <a:gd name="connsiteX0" fmla="*/ 1484 w 220689"/>
              <a:gd name="connsiteY0" fmla="*/ 1083 h 64947"/>
              <a:gd name="connsiteX1" fmla="*/ 217384 w 220689"/>
              <a:gd name="connsiteY1" fmla="*/ 64583 h 64947"/>
              <a:gd name="connsiteX2" fmla="*/ 125309 w 220689"/>
              <a:gd name="connsiteY2" fmla="*/ 26483 h 64947"/>
              <a:gd name="connsiteX3" fmla="*/ 1484 w 220689"/>
              <a:gd name="connsiteY3" fmla="*/ 1083 h 6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689" h="64947">
                <a:moveTo>
                  <a:pt x="1484" y="1083"/>
                </a:moveTo>
                <a:cubicBezTo>
                  <a:pt x="16830" y="7433"/>
                  <a:pt x="196747" y="60350"/>
                  <a:pt x="217384" y="64583"/>
                </a:cubicBezTo>
                <a:cubicBezTo>
                  <a:pt x="238021" y="68816"/>
                  <a:pt x="156530" y="34950"/>
                  <a:pt x="125309" y="26483"/>
                </a:cubicBezTo>
                <a:cubicBezTo>
                  <a:pt x="94088" y="18016"/>
                  <a:pt x="-13862" y="-5267"/>
                  <a:pt x="1484" y="1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68772EEF-0092-9118-A8A9-ED2FAE859AD1}"/>
              </a:ext>
            </a:extLst>
          </p:cNvPr>
          <p:cNvSpPr/>
          <p:nvPr/>
        </p:nvSpPr>
        <p:spPr>
          <a:xfrm>
            <a:off x="7783728" y="10001195"/>
            <a:ext cx="129744" cy="46106"/>
          </a:xfrm>
          <a:custGeom>
            <a:avLst/>
            <a:gdLst>
              <a:gd name="connsiteX0" fmla="*/ 128372 w 129744"/>
              <a:gd name="connsiteY0" fmla="*/ 55 h 46106"/>
              <a:gd name="connsiteX1" fmla="*/ 1372 w 129744"/>
              <a:gd name="connsiteY1" fmla="*/ 44505 h 46106"/>
              <a:gd name="connsiteX2" fmla="*/ 64872 w 129744"/>
              <a:gd name="connsiteY2" fmla="*/ 34980 h 46106"/>
              <a:gd name="connsiteX3" fmla="*/ 128372 w 129744"/>
              <a:gd name="connsiteY3" fmla="*/ 55 h 4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744" h="46106">
                <a:moveTo>
                  <a:pt x="128372" y="55"/>
                </a:moveTo>
                <a:cubicBezTo>
                  <a:pt x="117789" y="1643"/>
                  <a:pt x="11955" y="38684"/>
                  <a:pt x="1372" y="44505"/>
                </a:cubicBezTo>
                <a:cubicBezTo>
                  <a:pt x="-9211" y="50326"/>
                  <a:pt x="44234" y="38684"/>
                  <a:pt x="64872" y="34980"/>
                </a:cubicBezTo>
                <a:cubicBezTo>
                  <a:pt x="85510" y="31276"/>
                  <a:pt x="138955" y="-1533"/>
                  <a:pt x="128372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A17224E4-B0CA-6AC5-8F7C-6236B3410969}"/>
              </a:ext>
            </a:extLst>
          </p:cNvPr>
          <p:cNvSpPr/>
          <p:nvPr/>
        </p:nvSpPr>
        <p:spPr>
          <a:xfrm>
            <a:off x="7520200" y="10080534"/>
            <a:ext cx="168559" cy="13275"/>
          </a:xfrm>
          <a:custGeom>
            <a:avLst/>
            <a:gdLst>
              <a:gd name="connsiteX0" fmla="*/ 1375 w 168559"/>
              <a:gd name="connsiteY0" fmla="*/ 12791 h 13275"/>
              <a:gd name="connsiteX1" fmla="*/ 166475 w 168559"/>
              <a:gd name="connsiteY1" fmla="*/ 9616 h 13275"/>
              <a:gd name="connsiteX2" fmla="*/ 90275 w 168559"/>
              <a:gd name="connsiteY2" fmla="*/ 91 h 13275"/>
              <a:gd name="connsiteX3" fmla="*/ 1375 w 168559"/>
              <a:gd name="connsiteY3" fmla="*/ 12791 h 1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559" h="13275">
                <a:moveTo>
                  <a:pt x="1375" y="12791"/>
                </a:moveTo>
                <a:cubicBezTo>
                  <a:pt x="14075" y="14378"/>
                  <a:pt x="151658" y="11733"/>
                  <a:pt x="166475" y="9616"/>
                </a:cubicBezTo>
                <a:cubicBezTo>
                  <a:pt x="181292" y="7499"/>
                  <a:pt x="113029" y="-967"/>
                  <a:pt x="90275" y="91"/>
                </a:cubicBezTo>
                <a:cubicBezTo>
                  <a:pt x="67521" y="1149"/>
                  <a:pt x="-11325" y="11204"/>
                  <a:pt x="1375" y="12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9C1F74A4-CDDA-9687-A1CD-A4A8A882DDDD}"/>
              </a:ext>
            </a:extLst>
          </p:cNvPr>
          <p:cNvSpPr/>
          <p:nvPr/>
        </p:nvSpPr>
        <p:spPr>
          <a:xfrm>
            <a:off x="7356475" y="9981158"/>
            <a:ext cx="11583" cy="158868"/>
          </a:xfrm>
          <a:custGeom>
            <a:avLst/>
            <a:gdLst>
              <a:gd name="connsiteX0" fmla="*/ 9525 w 11583"/>
              <a:gd name="connsiteY0" fmla="*/ 1042 h 158868"/>
              <a:gd name="connsiteX1" fmla="*/ 0 w 11583"/>
              <a:gd name="connsiteY1" fmla="*/ 156617 h 158868"/>
              <a:gd name="connsiteX2" fmla="*/ 9525 w 11583"/>
              <a:gd name="connsiteY2" fmla="*/ 89942 h 158868"/>
              <a:gd name="connsiteX3" fmla="*/ 9525 w 11583"/>
              <a:gd name="connsiteY3" fmla="*/ 1042 h 15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83" h="158868">
                <a:moveTo>
                  <a:pt x="9525" y="1042"/>
                </a:moveTo>
                <a:cubicBezTo>
                  <a:pt x="7938" y="12154"/>
                  <a:pt x="0" y="141800"/>
                  <a:pt x="0" y="156617"/>
                </a:cubicBezTo>
                <a:cubicBezTo>
                  <a:pt x="0" y="171434"/>
                  <a:pt x="5821" y="108992"/>
                  <a:pt x="9525" y="89942"/>
                </a:cubicBezTo>
                <a:cubicBezTo>
                  <a:pt x="13229" y="70892"/>
                  <a:pt x="11112" y="-10070"/>
                  <a:pt x="9525" y="1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AE53E95F-5686-2ED7-CD77-067948395B32}"/>
              </a:ext>
            </a:extLst>
          </p:cNvPr>
          <p:cNvSpPr/>
          <p:nvPr/>
        </p:nvSpPr>
        <p:spPr>
          <a:xfrm>
            <a:off x="7254818" y="10579100"/>
            <a:ext cx="44787" cy="133350"/>
          </a:xfrm>
          <a:custGeom>
            <a:avLst/>
            <a:gdLst>
              <a:gd name="connsiteX0" fmla="*/ 57 w 44787"/>
              <a:gd name="connsiteY0" fmla="*/ 0 h 133350"/>
              <a:gd name="connsiteX1" fmla="*/ 34982 w 44787"/>
              <a:gd name="connsiteY1" fmla="*/ 73025 h 133350"/>
              <a:gd name="connsiteX2" fmla="*/ 28632 w 44787"/>
              <a:gd name="connsiteY2" fmla="*/ 133350 h 133350"/>
              <a:gd name="connsiteX3" fmla="*/ 44507 w 44787"/>
              <a:gd name="connsiteY3" fmla="*/ 73025 h 133350"/>
              <a:gd name="connsiteX4" fmla="*/ 57 w 44787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87" h="133350">
                <a:moveTo>
                  <a:pt x="57" y="0"/>
                </a:moveTo>
                <a:cubicBezTo>
                  <a:pt x="-1530" y="0"/>
                  <a:pt x="30220" y="50800"/>
                  <a:pt x="34982" y="73025"/>
                </a:cubicBezTo>
                <a:cubicBezTo>
                  <a:pt x="39745" y="95250"/>
                  <a:pt x="27045" y="133350"/>
                  <a:pt x="28632" y="133350"/>
                </a:cubicBezTo>
                <a:cubicBezTo>
                  <a:pt x="30219" y="133350"/>
                  <a:pt x="47153" y="93662"/>
                  <a:pt x="44507" y="73025"/>
                </a:cubicBezTo>
                <a:cubicBezTo>
                  <a:pt x="41861" y="52388"/>
                  <a:pt x="1644" y="0"/>
                  <a:pt x="5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995D3962-4C54-0987-930A-03D653423196}"/>
              </a:ext>
            </a:extLst>
          </p:cNvPr>
          <p:cNvSpPr/>
          <p:nvPr/>
        </p:nvSpPr>
        <p:spPr>
          <a:xfrm>
            <a:off x="7740647" y="10455085"/>
            <a:ext cx="86723" cy="117669"/>
          </a:xfrm>
          <a:custGeom>
            <a:avLst/>
            <a:gdLst>
              <a:gd name="connsiteX0" fmla="*/ 3 w 86723"/>
              <a:gd name="connsiteY0" fmla="*/ 190 h 117669"/>
              <a:gd name="connsiteX1" fmla="*/ 69853 w 86723"/>
              <a:gd name="connsiteY1" fmla="*/ 60515 h 117669"/>
              <a:gd name="connsiteX2" fmla="*/ 82553 w 86723"/>
              <a:gd name="connsiteY2" fmla="*/ 117665 h 117669"/>
              <a:gd name="connsiteX3" fmla="*/ 85728 w 86723"/>
              <a:gd name="connsiteY3" fmla="*/ 63690 h 117669"/>
              <a:gd name="connsiteX4" fmla="*/ 66678 w 86723"/>
              <a:gd name="connsiteY4" fmla="*/ 41465 h 117669"/>
              <a:gd name="connsiteX5" fmla="*/ 3 w 86723"/>
              <a:gd name="connsiteY5" fmla="*/ 190 h 11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723" h="117669">
                <a:moveTo>
                  <a:pt x="3" y="190"/>
                </a:moveTo>
                <a:cubicBezTo>
                  <a:pt x="532" y="3365"/>
                  <a:pt x="56095" y="40936"/>
                  <a:pt x="69853" y="60515"/>
                </a:cubicBezTo>
                <a:cubicBezTo>
                  <a:pt x="83611" y="80094"/>
                  <a:pt x="79907" y="117136"/>
                  <a:pt x="82553" y="117665"/>
                </a:cubicBezTo>
                <a:cubicBezTo>
                  <a:pt x="85199" y="118194"/>
                  <a:pt x="88374" y="76390"/>
                  <a:pt x="85728" y="63690"/>
                </a:cubicBezTo>
                <a:cubicBezTo>
                  <a:pt x="83082" y="50990"/>
                  <a:pt x="74086" y="48344"/>
                  <a:pt x="66678" y="41465"/>
                </a:cubicBezTo>
                <a:cubicBezTo>
                  <a:pt x="59270" y="34586"/>
                  <a:pt x="-526" y="-2985"/>
                  <a:pt x="3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C0ED41FB-92CB-BEA0-D56D-7B83D53DA400}"/>
              </a:ext>
            </a:extLst>
          </p:cNvPr>
          <p:cNvSpPr/>
          <p:nvPr/>
        </p:nvSpPr>
        <p:spPr>
          <a:xfrm>
            <a:off x="7626346" y="10118654"/>
            <a:ext cx="152407" cy="38257"/>
          </a:xfrm>
          <a:custGeom>
            <a:avLst/>
            <a:gdLst>
              <a:gd name="connsiteX0" fmla="*/ 152404 w 152407"/>
              <a:gd name="connsiteY0" fmla="*/ 71 h 38257"/>
              <a:gd name="connsiteX1" fmla="*/ 66679 w 152407"/>
              <a:gd name="connsiteY1" fmla="*/ 28646 h 38257"/>
              <a:gd name="connsiteX2" fmla="*/ 4 w 152407"/>
              <a:gd name="connsiteY2" fmla="*/ 28646 h 38257"/>
              <a:gd name="connsiteX3" fmla="*/ 69854 w 152407"/>
              <a:gd name="connsiteY3" fmla="*/ 38171 h 38257"/>
              <a:gd name="connsiteX4" fmla="*/ 152404 w 152407"/>
              <a:gd name="connsiteY4" fmla="*/ 71 h 3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7" h="38257">
                <a:moveTo>
                  <a:pt x="152404" y="71"/>
                </a:moveTo>
                <a:cubicBezTo>
                  <a:pt x="151875" y="-1516"/>
                  <a:pt x="92079" y="23884"/>
                  <a:pt x="66679" y="28646"/>
                </a:cubicBezTo>
                <a:cubicBezTo>
                  <a:pt x="41279" y="33408"/>
                  <a:pt x="-525" y="27059"/>
                  <a:pt x="4" y="28646"/>
                </a:cubicBezTo>
                <a:cubicBezTo>
                  <a:pt x="533" y="30233"/>
                  <a:pt x="48158" y="39229"/>
                  <a:pt x="69854" y="38171"/>
                </a:cubicBezTo>
                <a:cubicBezTo>
                  <a:pt x="91550" y="37113"/>
                  <a:pt x="152933" y="1658"/>
                  <a:pt x="152404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D71149FE-53F4-A693-DC80-82ADF5615B6D}"/>
              </a:ext>
            </a:extLst>
          </p:cNvPr>
          <p:cNvSpPr/>
          <p:nvPr/>
        </p:nvSpPr>
        <p:spPr>
          <a:xfrm>
            <a:off x="8000904" y="10620348"/>
            <a:ext cx="28678" cy="215951"/>
          </a:xfrm>
          <a:custGeom>
            <a:avLst/>
            <a:gdLst>
              <a:gd name="connsiteX0" fmla="*/ 96 w 28678"/>
              <a:gd name="connsiteY0" fmla="*/ 27 h 215951"/>
              <a:gd name="connsiteX1" fmla="*/ 19146 w 28678"/>
              <a:gd name="connsiteY1" fmla="*/ 101627 h 215951"/>
              <a:gd name="connsiteX2" fmla="*/ 12796 w 28678"/>
              <a:gd name="connsiteY2" fmla="*/ 215927 h 215951"/>
              <a:gd name="connsiteX3" fmla="*/ 28671 w 28678"/>
              <a:gd name="connsiteY3" fmla="*/ 111152 h 215951"/>
              <a:gd name="connsiteX4" fmla="*/ 96 w 28678"/>
              <a:gd name="connsiteY4" fmla="*/ 27 h 21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78" h="215951">
                <a:moveTo>
                  <a:pt x="96" y="27"/>
                </a:moveTo>
                <a:cubicBezTo>
                  <a:pt x="-1491" y="-1560"/>
                  <a:pt x="17029" y="65644"/>
                  <a:pt x="19146" y="101627"/>
                </a:cubicBezTo>
                <a:cubicBezTo>
                  <a:pt x="21263" y="137610"/>
                  <a:pt x="11209" y="214340"/>
                  <a:pt x="12796" y="215927"/>
                </a:cubicBezTo>
                <a:cubicBezTo>
                  <a:pt x="14383" y="217514"/>
                  <a:pt x="28142" y="141315"/>
                  <a:pt x="28671" y="111152"/>
                </a:cubicBezTo>
                <a:cubicBezTo>
                  <a:pt x="29200" y="80990"/>
                  <a:pt x="1683" y="1614"/>
                  <a:pt x="96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9C54F2B3-7F88-D1F7-57B6-0A71965D96E2}"/>
              </a:ext>
            </a:extLst>
          </p:cNvPr>
          <p:cNvSpPr/>
          <p:nvPr/>
        </p:nvSpPr>
        <p:spPr>
          <a:xfrm>
            <a:off x="7382938" y="9531345"/>
            <a:ext cx="212210" cy="90645"/>
          </a:xfrm>
          <a:custGeom>
            <a:avLst/>
            <a:gdLst>
              <a:gd name="connsiteX0" fmla="*/ 2112 w 212210"/>
              <a:gd name="connsiteY0" fmla="*/ 5 h 90645"/>
              <a:gd name="connsiteX1" fmla="*/ 21162 w 212210"/>
              <a:gd name="connsiteY1" fmla="*/ 53980 h 90645"/>
              <a:gd name="connsiteX2" fmla="*/ 2112 w 212210"/>
              <a:gd name="connsiteY2" fmla="*/ 79380 h 90645"/>
              <a:gd name="connsiteX3" fmla="*/ 81487 w 212210"/>
              <a:gd name="connsiteY3" fmla="*/ 79380 h 90645"/>
              <a:gd name="connsiteX4" fmla="*/ 211662 w 212210"/>
              <a:gd name="connsiteY4" fmla="*/ 85730 h 90645"/>
              <a:gd name="connsiteX5" fmla="*/ 27512 w 212210"/>
              <a:gd name="connsiteY5" fmla="*/ 88905 h 90645"/>
              <a:gd name="connsiteX6" fmla="*/ 33862 w 212210"/>
              <a:gd name="connsiteY6" fmla="*/ 57155 h 90645"/>
              <a:gd name="connsiteX7" fmla="*/ 2112 w 212210"/>
              <a:gd name="connsiteY7" fmla="*/ 5 h 9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10" h="90645">
                <a:moveTo>
                  <a:pt x="2112" y="5"/>
                </a:moveTo>
                <a:cubicBezTo>
                  <a:pt x="-5" y="-524"/>
                  <a:pt x="21162" y="40751"/>
                  <a:pt x="21162" y="53980"/>
                </a:cubicBezTo>
                <a:cubicBezTo>
                  <a:pt x="21162" y="67209"/>
                  <a:pt x="-7942" y="75147"/>
                  <a:pt x="2112" y="79380"/>
                </a:cubicBezTo>
                <a:cubicBezTo>
                  <a:pt x="12166" y="83613"/>
                  <a:pt x="46562" y="78322"/>
                  <a:pt x="81487" y="79380"/>
                </a:cubicBezTo>
                <a:cubicBezTo>
                  <a:pt x="116412" y="80438"/>
                  <a:pt x="220658" y="84143"/>
                  <a:pt x="211662" y="85730"/>
                </a:cubicBezTo>
                <a:cubicBezTo>
                  <a:pt x="202666" y="87317"/>
                  <a:pt x="57145" y="93667"/>
                  <a:pt x="27512" y="88905"/>
                </a:cubicBezTo>
                <a:cubicBezTo>
                  <a:pt x="-2121" y="84143"/>
                  <a:pt x="35449" y="68267"/>
                  <a:pt x="33862" y="57155"/>
                </a:cubicBezTo>
                <a:cubicBezTo>
                  <a:pt x="32275" y="46043"/>
                  <a:pt x="4229" y="534"/>
                  <a:pt x="211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09FA7658-9784-0BA6-9E58-F9C7678773BE}"/>
              </a:ext>
            </a:extLst>
          </p:cNvPr>
          <p:cNvSpPr/>
          <p:nvPr/>
        </p:nvSpPr>
        <p:spPr>
          <a:xfrm>
            <a:off x="7845362" y="10870949"/>
            <a:ext cx="39225" cy="99194"/>
          </a:xfrm>
          <a:custGeom>
            <a:avLst/>
            <a:gdLst>
              <a:gd name="connsiteX0" fmla="*/ 63 w 39225"/>
              <a:gd name="connsiteY0" fmla="*/ 251 h 99194"/>
              <a:gd name="connsiteX1" fmla="*/ 38163 w 39225"/>
              <a:gd name="connsiteY1" fmla="*/ 51051 h 99194"/>
              <a:gd name="connsiteX2" fmla="*/ 28638 w 39225"/>
              <a:gd name="connsiteY2" fmla="*/ 98676 h 99194"/>
              <a:gd name="connsiteX3" fmla="*/ 28638 w 39225"/>
              <a:gd name="connsiteY3" fmla="*/ 73276 h 99194"/>
              <a:gd name="connsiteX4" fmla="*/ 63 w 39225"/>
              <a:gd name="connsiteY4" fmla="*/ 251 h 9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25" h="99194">
                <a:moveTo>
                  <a:pt x="63" y="251"/>
                </a:moveTo>
                <a:cubicBezTo>
                  <a:pt x="1650" y="-3453"/>
                  <a:pt x="33400" y="34647"/>
                  <a:pt x="38163" y="51051"/>
                </a:cubicBezTo>
                <a:cubicBezTo>
                  <a:pt x="42926" y="67455"/>
                  <a:pt x="30225" y="94972"/>
                  <a:pt x="28638" y="98676"/>
                </a:cubicBezTo>
                <a:cubicBezTo>
                  <a:pt x="27051" y="102380"/>
                  <a:pt x="30225" y="85447"/>
                  <a:pt x="28638" y="73276"/>
                </a:cubicBezTo>
                <a:cubicBezTo>
                  <a:pt x="27051" y="61105"/>
                  <a:pt x="-1524" y="3955"/>
                  <a:pt x="63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0B47E18D-1E16-F930-D147-1E8D8869558E}"/>
              </a:ext>
            </a:extLst>
          </p:cNvPr>
          <p:cNvSpPr/>
          <p:nvPr/>
        </p:nvSpPr>
        <p:spPr>
          <a:xfrm>
            <a:off x="7331058" y="10166202"/>
            <a:ext cx="168304" cy="32263"/>
          </a:xfrm>
          <a:custGeom>
            <a:avLst/>
            <a:gdLst>
              <a:gd name="connsiteX0" fmla="*/ 17 w 168304"/>
              <a:gd name="connsiteY0" fmla="*/ 148 h 32263"/>
              <a:gd name="connsiteX1" fmla="*/ 73042 w 168304"/>
              <a:gd name="connsiteY1" fmla="*/ 19198 h 32263"/>
              <a:gd name="connsiteX2" fmla="*/ 168292 w 168304"/>
              <a:gd name="connsiteY2" fmla="*/ 148 h 32263"/>
              <a:gd name="connsiteX3" fmla="*/ 79392 w 168304"/>
              <a:gd name="connsiteY3" fmla="*/ 31898 h 32263"/>
              <a:gd name="connsiteX4" fmla="*/ 17 w 168304"/>
              <a:gd name="connsiteY4" fmla="*/ 148 h 3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4" h="32263">
                <a:moveTo>
                  <a:pt x="17" y="148"/>
                </a:moveTo>
                <a:cubicBezTo>
                  <a:pt x="-1041" y="-1969"/>
                  <a:pt x="44996" y="19198"/>
                  <a:pt x="73042" y="19198"/>
                </a:cubicBezTo>
                <a:cubicBezTo>
                  <a:pt x="101088" y="19198"/>
                  <a:pt x="167234" y="-1969"/>
                  <a:pt x="168292" y="148"/>
                </a:cubicBezTo>
                <a:cubicBezTo>
                  <a:pt x="169350" y="2265"/>
                  <a:pt x="102675" y="27665"/>
                  <a:pt x="79392" y="31898"/>
                </a:cubicBezTo>
                <a:cubicBezTo>
                  <a:pt x="56109" y="36131"/>
                  <a:pt x="1075" y="2265"/>
                  <a:pt x="17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585BA20B-FBB4-3DBB-621F-1D0FF91A5A8C}"/>
              </a:ext>
            </a:extLst>
          </p:cNvPr>
          <p:cNvSpPr/>
          <p:nvPr/>
        </p:nvSpPr>
        <p:spPr>
          <a:xfrm>
            <a:off x="7555508" y="9978097"/>
            <a:ext cx="195459" cy="45570"/>
          </a:xfrm>
          <a:custGeom>
            <a:avLst/>
            <a:gdLst>
              <a:gd name="connsiteX0" fmla="*/ 4167 w 195459"/>
              <a:gd name="connsiteY0" fmla="*/ 45378 h 45570"/>
              <a:gd name="connsiteX1" fmla="*/ 194667 w 195459"/>
              <a:gd name="connsiteY1" fmla="*/ 928 h 45570"/>
              <a:gd name="connsiteX2" fmla="*/ 70842 w 195459"/>
              <a:gd name="connsiteY2" fmla="*/ 16803 h 45570"/>
              <a:gd name="connsiteX3" fmla="*/ 4167 w 195459"/>
              <a:gd name="connsiteY3" fmla="*/ 45378 h 4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459" h="45570">
                <a:moveTo>
                  <a:pt x="4167" y="45378"/>
                </a:moveTo>
                <a:cubicBezTo>
                  <a:pt x="24804" y="42732"/>
                  <a:pt x="183555" y="5690"/>
                  <a:pt x="194667" y="928"/>
                </a:cubicBezTo>
                <a:cubicBezTo>
                  <a:pt x="205779" y="-3834"/>
                  <a:pt x="96771" y="10982"/>
                  <a:pt x="70842" y="16803"/>
                </a:cubicBezTo>
                <a:cubicBezTo>
                  <a:pt x="44913" y="22624"/>
                  <a:pt x="-16470" y="48024"/>
                  <a:pt x="4167" y="45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4D97A7A8-618F-D151-E38D-AC8BEEF6A134}"/>
              </a:ext>
            </a:extLst>
          </p:cNvPr>
          <p:cNvSpPr/>
          <p:nvPr/>
        </p:nvSpPr>
        <p:spPr>
          <a:xfrm>
            <a:off x="6784918" y="9264641"/>
            <a:ext cx="38279" cy="261148"/>
          </a:xfrm>
          <a:custGeom>
            <a:avLst/>
            <a:gdLst>
              <a:gd name="connsiteX0" fmla="*/ 25457 w 38279"/>
              <a:gd name="connsiteY0" fmla="*/ 9 h 261148"/>
              <a:gd name="connsiteX1" fmla="*/ 57 w 38279"/>
              <a:gd name="connsiteY1" fmla="*/ 114309 h 261148"/>
              <a:gd name="connsiteX2" fmla="*/ 19107 w 38279"/>
              <a:gd name="connsiteY2" fmla="*/ 174634 h 261148"/>
              <a:gd name="connsiteX3" fmla="*/ 38157 w 38279"/>
              <a:gd name="connsiteY3" fmla="*/ 260359 h 261148"/>
              <a:gd name="connsiteX4" fmla="*/ 9582 w 38279"/>
              <a:gd name="connsiteY4" fmla="*/ 120659 h 261148"/>
              <a:gd name="connsiteX5" fmla="*/ 25457 w 38279"/>
              <a:gd name="connsiteY5" fmla="*/ 9 h 26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79" h="261148">
                <a:moveTo>
                  <a:pt x="25457" y="9"/>
                </a:moveTo>
                <a:cubicBezTo>
                  <a:pt x="23869" y="-1049"/>
                  <a:pt x="1115" y="85205"/>
                  <a:pt x="57" y="114309"/>
                </a:cubicBezTo>
                <a:cubicBezTo>
                  <a:pt x="-1001" y="143413"/>
                  <a:pt x="12757" y="150292"/>
                  <a:pt x="19107" y="174634"/>
                </a:cubicBezTo>
                <a:cubicBezTo>
                  <a:pt x="25457" y="198976"/>
                  <a:pt x="39744" y="269355"/>
                  <a:pt x="38157" y="260359"/>
                </a:cubicBezTo>
                <a:cubicBezTo>
                  <a:pt x="36570" y="251363"/>
                  <a:pt x="10640" y="159288"/>
                  <a:pt x="9582" y="120659"/>
                </a:cubicBezTo>
                <a:cubicBezTo>
                  <a:pt x="8524" y="82030"/>
                  <a:pt x="27045" y="1067"/>
                  <a:pt x="25457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F443B252-8831-1929-2A9E-B31F9B5D7F07}"/>
              </a:ext>
            </a:extLst>
          </p:cNvPr>
          <p:cNvSpPr/>
          <p:nvPr/>
        </p:nvSpPr>
        <p:spPr>
          <a:xfrm>
            <a:off x="6803593" y="9429575"/>
            <a:ext cx="13155" cy="112036"/>
          </a:xfrm>
          <a:custGeom>
            <a:avLst/>
            <a:gdLst>
              <a:gd name="connsiteX0" fmla="*/ 432 w 13155"/>
              <a:gd name="connsiteY0" fmla="*/ 175 h 112036"/>
              <a:gd name="connsiteX1" fmla="*/ 13132 w 13155"/>
              <a:gd name="connsiteY1" fmla="*/ 108125 h 112036"/>
              <a:gd name="connsiteX2" fmla="*/ 3607 w 13155"/>
              <a:gd name="connsiteY2" fmla="*/ 82725 h 112036"/>
              <a:gd name="connsiteX3" fmla="*/ 432 w 13155"/>
              <a:gd name="connsiteY3" fmla="*/ 175 h 11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55" h="112036">
                <a:moveTo>
                  <a:pt x="432" y="175"/>
                </a:moveTo>
                <a:cubicBezTo>
                  <a:pt x="2019" y="4408"/>
                  <a:pt x="12603" y="94367"/>
                  <a:pt x="13132" y="108125"/>
                </a:cubicBezTo>
                <a:cubicBezTo>
                  <a:pt x="13661" y="121883"/>
                  <a:pt x="5194" y="95954"/>
                  <a:pt x="3607" y="82725"/>
                </a:cubicBezTo>
                <a:cubicBezTo>
                  <a:pt x="2020" y="69496"/>
                  <a:pt x="-1155" y="-4058"/>
                  <a:pt x="432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1A953B4C-11D7-4B3F-D9FD-6E34FCE5509E}"/>
              </a:ext>
            </a:extLst>
          </p:cNvPr>
          <p:cNvSpPr/>
          <p:nvPr/>
        </p:nvSpPr>
        <p:spPr>
          <a:xfrm>
            <a:off x="6683277" y="9521568"/>
            <a:ext cx="50705" cy="248029"/>
          </a:xfrm>
          <a:custGeom>
            <a:avLst/>
            <a:gdLst>
              <a:gd name="connsiteX0" fmla="*/ 98 w 50705"/>
              <a:gd name="connsiteY0" fmla="*/ 257 h 248029"/>
              <a:gd name="connsiteX1" fmla="*/ 47723 w 50705"/>
              <a:gd name="connsiteY1" fmla="*/ 85982 h 248029"/>
              <a:gd name="connsiteX2" fmla="*/ 44548 w 50705"/>
              <a:gd name="connsiteY2" fmla="*/ 247907 h 248029"/>
              <a:gd name="connsiteX3" fmla="*/ 35023 w 50705"/>
              <a:gd name="connsiteY3" fmla="*/ 111382 h 248029"/>
              <a:gd name="connsiteX4" fmla="*/ 98 w 50705"/>
              <a:gd name="connsiteY4" fmla="*/ 257 h 24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05" h="248029">
                <a:moveTo>
                  <a:pt x="98" y="257"/>
                </a:moveTo>
                <a:cubicBezTo>
                  <a:pt x="2215" y="-3976"/>
                  <a:pt x="40315" y="44707"/>
                  <a:pt x="47723" y="85982"/>
                </a:cubicBezTo>
                <a:cubicBezTo>
                  <a:pt x="55131" y="127257"/>
                  <a:pt x="46665" y="243674"/>
                  <a:pt x="44548" y="247907"/>
                </a:cubicBezTo>
                <a:cubicBezTo>
                  <a:pt x="42431" y="252140"/>
                  <a:pt x="39256" y="145249"/>
                  <a:pt x="35023" y="111382"/>
                </a:cubicBezTo>
                <a:cubicBezTo>
                  <a:pt x="30790" y="77515"/>
                  <a:pt x="-2019" y="4490"/>
                  <a:pt x="98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80986126-F5BE-91AE-C5D2-68E321BBCB26}"/>
              </a:ext>
            </a:extLst>
          </p:cNvPr>
          <p:cNvSpPr/>
          <p:nvPr/>
        </p:nvSpPr>
        <p:spPr>
          <a:xfrm>
            <a:off x="6673212" y="9527706"/>
            <a:ext cx="32790" cy="241777"/>
          </a:xfrm>
          <a:custGeom>
            <a:avLst/>
            <a:gdLst>
              <a:gd name="connsiteX0" fmla="*/ 638 w 32790"/>
              <a:gd name="connsiteY0" fmla="*/ 469 h 241777"/>
              <a:gd name="connsiteX1" fmla="*/ 6988 w 32790"/>
              <a:gd name="connsiteY1" fmla="*/ 73494 h 241777"/>
              <a:gd name="connsiteX2" fmla="*/ 19688 w 32790"/>
              <a:gd name="connsiteY2" fmla="*/ 117944 h 241777"/>
              <a:gd name="connsiteX3" fmla="*/ 32388 w 32790"/>
              <a:gd name="connsiteY3" fmla="*/ 241769 h 241777"/>
              <a:gd name="connsiteX4" fmla="*/ 3813 w 32790"/>
              <a:gd name="connsiteY4" fmla="*/ 111594 h 241777"/>
              <a:gd name="connsiteX5" fmla="*/ 638 w 32790"/>
              <a:gd name="connsiteY5" fmla="*/ 469 h 24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90" h="241777">
                <a:moveTo>
                  <a:pt x="638" y="469"/>
                </a:moveTo>
                <a:cubicBezTo>
                  <a:pt x="1167" y="-5881"/>
                  <a:pt x="3813" y="53915"/>
                  <a:pt x="6988" y="73494"/>
                </a:cubicBezTo>
                <a:cubicBezTo>
                  <a:pt x="10163" y="93073"/>
                  <a:pt x="15455" y="89898"/>
                  <a:pt x="19688" y="117944"/>
                </a:cubicBezTo>
                <a:cubicBezTo>
                  <a:pt x="23921" y="145990"/>
                  <a:pt x="35034" y="242827"/>
                  <a:pt x="32388" y="241769"/>
                </a:cubicBezTo>
                <a:cubicBezTo>
                  <a:pt x="29742" y="240711"/>
                  <a:pt x="9105" y="147048"/>
                  <a:pt x="3813" y="111594"/>
                </a:cubicBezTo>
                <a:cubicBezTo>
                  <a:pt x="-1479" y="76140"/>
                  <a:pt x="109" y="6819"/>
                  <a:pt x="638" y="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6ED8FAEE-208B-9C13-6B10-44B7D5F6C67A}"/>
              </a:ext>
            </a:extLst>
          </p:cNvPr>
          <p:cNvSpPr/>
          <p:nvPr/>
        </p:nvSpPr>
        <p:spPr>
          <a:xfrm>
            <a:off x="6432203" y="9480144"/>
            <a:ext cx="228963" cy="108520"/>
          </a:xfrm>
          <a:custGeom>
            <a:avLst/>
            <a:gdLst>
              <a:gd name="connsiteX0" fmla="*/ 347 w 228963"/>
              <a:gd name="connsiteY0" fmla="*/ 9931 h 108520"/>
              <a:gd name="connsiteX1" fmla="*/ 89247 w 228963"/>
              <a:gd name="connsiteY1" fmla="*/ 6756 h 108520"/>
              <a:gd name="connsiteX2" fmla="*/ 155922 w 228963"/>
              <a:gd name="connsiteY2" fmla="*/ 35331 h 108520"/>
              <a:gd name="connsiteX3" fmla="*/ 228947 w 228963"/>
              <a:gd name="connsiteY3" fmla="*/ 108356 h 108520"/>
              <a:gd name="connsiteX4" fmla="*/ 149572 w 228963"/>
              <a:gd name="connsiteY4" fmla="*/ 13106 h 108520"/>
              <a:gd name="connsiteX5" fmla="*/ 124172 w 228963"/>
              <a:gd name="connsiteY5" fmla="*/ 406 h 108520"/>
              <a:gd name="connsiteX6" fmla="*/ 347 w 228963"/>
              <a:gd name="connsiteY6" fmla="*/ 9931 h 10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963" h="108520">
                <a:moveTo>
                  <a:pt x="347" y="9931"/>
                </a:moveTo>
                <a:cubicBezTo>
                  <a:pt x="-5474" y="10989"/>
                  <a:pt x="63318" y="2523"/>
                  <a:pt x="89247" y="6756"/>
                </a:cubicBezTo>
                <a:cubicBezTo>
                  <a:pt x="115176" y="10989"/>
                  <a:pt x="132639" y="18398"/>
                  <a:pt x="155922" y="35331"/>
                </a:cubicBezTo>
                <a:cubicBezTo>
                  <a:pt x="179205" y="52264"/>
                  <a:pt x="230005" y="112060"/>
                  <a:pt x="228947" y="108356"/>
                </a:cubicBezTo>
                <a:cubicBezTo>
                  <a:pt x="227889" y="104652"/>
                  <a:pt x="167034" y="31098"/>
                  <a:pt x="149572" y="13106"/>
                </a:cubicBezTo>
                <a:cubicBezTo>
                  <a:pt x="132110" y="-4886"/>
                  <a:pt x="141105" y="3052"/>
                  <a:pt x="124172" y="406"/>
                </a:cubicBezTo>
                <a:cubicBezTo>
                  <a:pt x="107239" y="-2240"/>
                  <a:pt x="6168" y="8873"/>
                  <a:pt x="347" y="9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72BAFDC3-3048-2AB3-7D5E-07AEB0F6DAD1}"/>
              </a:ext>
            </a:extLst>
          </p:cNvPr>
          <p:cNvSpPr/>
          <p:nvPr/>
        </p:nvSpPr>
        <p:spPr>
          <a:xfrm>
            <a:off x="6562223" y="9239135"/>
            <a:ext cx="92997" cy="197027"/>
          </a:xfrm>
          <a:custGeom>
            <a:avLst/>
            <a:gdLst>
              <a:gd name="connsiteX0" fmla="*/ 89402 w 92997"/>
              <a:gd name="connsiteY0" fmla="*/ 115 h 197027"/>
              <a:gd name="connsiteX1" fmla="*/ 83052 w 92997"/>
              <a:gd name="connsiteY1" fmla="*/ 60440 h 197027"/>
              <a:gd name="connsiteX2" fmla="*/ 3677 w 92997"/>
              <a:gd name="connsiteY2" fmla="*/ 117590 h 197027"/>
              <a:gd name="connsiteX3" fmla="*/ 13202 w 92997"/>
              <a:gd name="connsiteY3" fmla="*/ 133465 h 197027"/>
              <a:gd name="connsiteX4" fmla="*/ 13202 w 92997"/>
              <a:gd name="connsiteY4" fmla="*/ 196965 h 197027"/>
              <a:gd name="connsiteX5" fmla="*/ 25902 w 92997"/>
              <a:gd name="connsiteY5" fmla="*/ 120765 h 197027"/>
              <a:gd name="connsiteX6" fmla="*/ 60827 w 92997"/>
              <a:gd name="connsiteY6" fmla="*/ 76315 h 197027"/>
              <a:gd name="connsiteX7" fmla="*/ 89402 w 92997"/>
              <a:gd name="connsiteY7" fmla="*/ 115 h 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997" h="197027">
                <a:moveTo>
                  <a:pt x="89402" y="115"/>
                </a:moveTo>
                <a:cubicBezTo>
                  <a:pt x="93106" y="-2531"/>
                  <a:pt x="97339" y="40861"/>
                  <a:pt x="83052" y="60440"/>
                </a:cubicBezTo>
                <a:cubicBezTo>
                  <a:pt x="68765" y="80019"/>
                  <a:pt x="3677" y="117590"/>
                  <a:pt x="3677" y="117590"/>
                </a:cubicBezTo>
                <a:cubicBezTo>
                  <a:pt x="-7965" y="129761"/>
                  <a:pt x="11615" y="120236"/>
                  <a:pt x="13202" y="133465"/>
                </a:cubicBezTo>
                <a:cubicBezTo>
                  <a:pt x="14789" y="146694"/>
                  <a:pt x="11085" y="199082"/>
                  <a:pt x="13202" y="196965"/>
                </a:cubicBezTo>
                <a:cubicBezTo>
                  <a:pt x="15319" y="194848"/>
                  <a:pt x="17965" y="140873"/>
                  <a:pt x="25902" y="120765"/>
                </a:cubicBezTo>
                <a:cubicBezTo>
                  <a:pt x="33839" y="100657"/>
                  <a:pt x="50773" y="91661"/>
                  <a:pt x="60827" y="76315"/>
                </a:cubicBezTo>
                <a:cubicBezTo>
                  <a:pt x="70881" y="60969"/>
                  <a:pt x="85698" y="2761"/>
                  <a:pt x="89402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A8BB6855-DB38-41FD-C264-946001F2C07D}"/>
              </a:ext>
            </a:extLst>
          </p:cNvPr>
          <p:cNvSpPr/>
          <p:nvPr/>
        </p:nvSpPr>
        <p:spPr>
          <a:xfrm>
            <a:off x="6464274" y="9429716"/>
            <a:ext cx="217014" cy="60442"/>
          </a:xfrm>
          <a:custGeom>
            <a:avLst/>
            <a:gdLst>
              <a:gd name="connsiteX0" fmla="*/ 26 w 217014"/>
              <a:gd name="connsiteY0" fmla="*/ 60359 h 60442"/>
              <a:gd name="connsiteX1" fmla="*/ 104801 w 217014"/>
              <a:gd name="connsiteY1" fmla="*/ 15909 h 60442"/>
              <a:gd name="connsiteX2" fmla="*/ 215926 w 217014"/>
              <a:gd name="connsiteY2" fmla="*/ 12734 h 60442"/>
              <a:gd name="connsiteX3" fmla="*/ 158776 w 217014"/>
              <a:gd name="connsiteY3" fmla="*/ 3209 h 60442"/>
              <a:gd name="connsiteX4" fmla="*/ 114326 w 217014"/>
              <a:gd name="connsiteY4" fmla="*/ 3209 h 60442"/>
              <a:gd name="connsiteX5" fmla="*/ 26 w 217014"/>
              <a:gd name="connsiteY5" fmla="*/ 60359 h 6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014" h="60442">
                <a:moveTo>
                  <a:pt x="26" y="60359"/>
                </a:moveTo>
                <a:cubicBezTo>
                  <a:pt x="-1562" y="62476"/>
                  <a:pt x="68818" y="23846"/>
                  <a:pt x="104801" y="15909"/>
                </a:cubicBezTo>
                <a:cubicBezTo>
                  <a:pt x="140784" y="7971"/>
                  <a:pt x="206930" y="14851"/>
                  <a:pt x="215926" y="12734"/>
                </a:cubicBezTo>
                <a:cubicBezTo>
                  <a:pt x="224922" y="10617"/>
                  <a:pt x="175709" y="4796"/>
                  <a:pt x="158776" y="3209"/>
                </a:cubicBezTo>
                <a:cubicBezTo>
                  <a:pt x="141843" y="1621"/>
                  <a:pt x="137080" y="-3141"/>
                  <a:pt x="114326" y="3209"/>
                </a:cubicBezTo>
                <a:cubicBezTo>
                  <a:pt x="91572" y="9559"/>
                  <a:pt x="1614" y="58242"/>
                  <a:pt x="26" y="60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47D2E91B-8A9B-F3B2-2E69-B8C5A9B0074B}"/>
              </a:ext>
            </a:extLst>
          </p:cNvPr>
          <p:cNvSpPr/>
          <p:nvPr/>
        </p:nvSpPr>
        <p:spPr>
          <a:xfrm>
            <a:off x="6565900" y="9448800"/>
            <a:ext cx="111504" cy="38100"/>
          </a:xfrm>
          <a:custGeom>
            <a:avLst/>
            <a:gdLst>
              <a:gd name="connsiteX0" fmla="*/ 0 w 111504"/>
              <a:gd name="connsiteY0" fmla="*/ 38100 h 38100"/>
              <a:gd name="connsiteX1" fmla="*/ 111125 w 111504"/>
              <a:gd name="connsiteY1" fmla="*/ 0 h 38100"/>
              <a:gd name="connsiteX2" fmla="*/ 0 w 111504"/>
              <a:gd name="connsiteY2" fmla="*/ 3810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04" h="38100">
                <a:moveTo>
                  <a:pt x="0" y="38100"/>
                </a:moveTo>
                <a:cubicBezTo>
                  <a:pt x="0" y="38100"/>
                  <a:pt x="103188" y="0"/>
                  <a:pt x="111125" y="0"/>
                </a:cubicBezTo>
                <a:cubicBezTo>
                  <a:pt x="119062" y="0"/>
                  <a:pt x="0" y="38100"/>
                  <a:pt x="0" y="38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5913FA98-7FC9-F54C-A6D5-C24378721237}"/>
              </a:ext>
            </a:extLst>
          </p:cNvPr>
          <p:cNvSpPr/>
          <p:nvPr/>
        </p:nvSpPr>
        <p:spPr>
          <a:xfrm>
            <a:off x="6638823" y="9445625"/>
            <a:ext cx="61245" cy="107950"/>
          </a:xfrm>
          <a:custGeom>
            <a:avLst/>
            <a:gdLst>
              <a:gd name="connsiteX0" fmla="*/ 60427 w 61245"/>
              <a:gd name="connsiteY0" fmla="*/ 0 h 107950"/>
              <a:gd name="connsiteX1" fmla="*/ 50902 w 61245"/>
              <a:gd name="connsiteY1" fmla="*/ 60325 h 107950"/>
              <a:gd name="connsiteX2" fmla="*/ 102 w 61245"/>
              <a:gd name="connsiteY2" fmla="*/ 107950 h 107950"/>
              <a:gd name="connsiteX3" fmla="*/ 38202 w 61245"/>
              <a:gd name="connsiteY3" fmla="*/ 60325 h 107950"/>
              <a:gd name="connsiteX4" fmla="*/ 60427 w 61245"/>
              <a:gd name="connsiteY4" fmla="*/ 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45" h="107950">
                <a:moveTo>
                  <a:pt x="60427" y="0"/>
                </a:moveTo>
                <a:cubicBezTo>
                  <a:pt x="62544" y="0"/>
                  <a:pt x="60956" y="42333"/>
                  <a:pt x="50902" y="60325"/>
                </a:cubicBezTo>
                <a:cubicBezTo>
                  <a:pt x="40848" y="78317"/>
                  <a:pt x="2219" y="107950"/>
                  <a:pt x="102" y="107950"/>
                </a:cubicBezTo>
                <a:cubicBezTo>
                  <a:pt x="-2015" y="107950"/>
                  <a:pt x="29206" y="73025"/>
                  <a:pt x="38202" y="60325"/>
                </a:cubicBezTo>
                <a:cubicBezTo>
                  <a:pt x="47198" y="47625"/>
                  <a:pt x="58310" y="0"/>
                  <a:pt x="6042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2787082A-CA9D-9088-7AA0-0C6EAE9FEEB5}"/>
              </a:ext>
            </a:extLst>
          </p:cNvPr>
          <p:cNvSpPr/>
          <p:nvPr/>
        </p:nvSpPr>
        <p:spPr>
          <a:xfrm>
            <a:off x="6594217" y="9359428"/>
            <a:ext cx="149621" cy="89403"/>
          </a:xfrm>
          <a:custGeom>
            <a:avLst/>
            <a:gdLst>
              <a:gd name="connsiteX0" fmla="*/ 258 w 149621"/>
              <a:gd name="connsiteY0" fmla="*/ 3647 h 89403"/>
              <a:gd name="connsiteX1" fmla="*/ 136783 w 149621"/>
              <a:gd name="connsiteY1" fmla="*/ 472 h 89403"/>
              <a:gd name="connsiteX2" fmla="*/ 143133 w 149621"/>
              <a:gd name="connsiteY2" fmla="*/ 9997 h 89403"/>
              <a:gd name="connsiteX3" fmla="*/ 149483 w 149621"/>
              <a:gd name="connsiteY3" fmla="*/ 89372 h 89403"/>
              <a:gd name="connsiteX4" fmla="*/ 136783 w 149621"/>
              <a:gd name="connsiteY4" fmla="*/ 19522 h 89403"/>
              <a:gd name="connsiteX5" fmla="*/ 111383 w 149621"/>
              <a:gd name="connsiteY5" fmla="*/ 19522 h 89403"/>
              <a:gd name="connsiteX6" fmla="*/ 101858 w 149621"/>
              <a:gd name="connsiteY6" fmla="*/ 13172 h 89403"/>
              <a:gd name="connsiteX7" fmla="*/ 258 w 149621"/>
              <a:gd name="connsiteY7" fmla="*/ 3647 h 8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621" h="89403">
                <a:moveTo>
                  <a:pt x="258" y="3647"/>
                </a:moveTo>
                <a:cubicBezTo>
                  <a:pt x="6079" y="1530"/>
                  <a:pt x="136783" y="472"/>
                  <a:pt x="136783" y="472"/>
                </a:cubicBezTo>
                <a:cubicBezTo>
                  <a:pt x="160595" y="1530"/>
                  <a:pt x="141016" y="-4820"/>
                  <a:pt x="143133" y="9997"/>
                </a:cubicBezTo>
                <a:cubicBezTo>
                  <a:pt x="145250" y="24814"/>
                  <a:pt x="150541" y="87784"/>
                  <a:pt x="149483" y="89372"/>
                </a:cubicBezTo>
                <a:cubicBezTo>
                  <a:pt x="148425" y="90960"/>
                  <a:pt x="143133" y="31164"/>
                  <a:pt x="136783" y="19522"/>
                </a:cubicBezTo>
                <a:cubicBezTo>
                  <a:pt x="130433" y="7880"/>
                  <a:pt x="111383" y="19522"/>
                  <a:pt x="111383" y="19522"/>
                </a:cubicBezTo>
                <a:cubicBezTo>
                  <a:pt x="105562" y="18464"/>
                  <a:pt x="115087" y="13701"/>
                  <a:pt x="101858" y="13172"/>
                </a:cubicBezTo>
                <a:cubicBezTo>
                  <a:pt x="88629" y="12643"/>
                  <a:pt x="-5563" y="5764"/>
                  <a:pt x="258" y="3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93C4B7DF-16B8-4B9E-144B-9B3C224F6426}"/>
              </a:ext>
            </a:extLst>
          </p:cNvPr>
          <p:cNvSpPr/>
          <p:nvPr/>
        </p:nvSpPr>
        <p:spPr>
          <a:xfrm>
            <a:off x="6714940" y="9261460"/>
            <a:ext cx="52002" cy="95326"/>
          </a:xfrm>
          <a:custGeom>
            <a:avLst/>
            <a:gdLst>
              <a:gd name="connsiteX0" fmla="*/ 47810 w 52002"/>
              <a:gd name="connsiteY0" fmla="*/ 15 h 95326"/>
              <a:gd name="connsiteX1" fmla="*/ 31935 w 52002"/>
              <a:gd name="connsiteY1" fmla="*/ 66690 h 95326"/>
              <a:gd name="connsiteX2" fmla="*/ 185 w 52002"/>
              <a:gd name="connsiteY2" fmla="*/ 95265 h 95326"/>
              <a:gd name="connsiteX3" fmla="*/ 47810 w 52002"/>
              <a:gd name="connsiteY3" fmla="*/ 73040 h 95326"/>
              <a:gd name="connsiteX4" fmla="*/ 47810 w 52002"/>
              <a:gd name="connsiteY4" fmla="*/ 15 h 9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02" h="95326">
                <a:moveTo>
                  <a:pt x="47810" y="15"/>
                </a:moveTo>
                <a:cubicBezTo>
                  <a:pt x="45164" y="-1043"/>
                  <a:pt x="39872" y="50815"/>
                  <a:pt x="31935" y="66690"/>
                </a:cubicBezTo>
                <a:cubicBezTo>
                  <a:pt x="23998" y="82565"/>
                  <a:pt x="-2461" y="94207"/>
                  <a:pt x="185" y="95265"/>
                </a:cubicBezTo>
                <a:cubicBezTo>
                  <a:pt x="2831" y="96323"/>
                  <a:pt x="39873" y="83623"/>
                  <a:pt x="47810" y="73040"/>
                </a:cubicBezTo>
                <a:cubicBezTo>
                  <a:pt x="55747" y="62457"/>
                  <a:pt x="50456" y="1073"/>
                  <a:pt x="47810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55735A8D-442D-1866-C5B4-35EB361EAA54}"/>
              </a:ext>
            </a:extLst>
          </p:cNvPr>
          <p:cNvSpPr/>
          <p:nvPr/>
        </p:nvSpPr>
        <p:spPr>
          <a:xfrm>
            <a:off x="6702747" y="9382087"/>
            <a:ext cx="66465" cy="171737"/>
          </a:xfrm>
          <a:custGeom>
            <a:avLst/>
            <a:gdLst>
              <a:gd name="connsiteX0" fmla="*/ 66353 w 66465"/>
              <a:gd name="connsiteY0" fmla="*/ 38 h 171737"/>
              <a:gd name="connsiteX1" fmla="*/ 2853 w 66465"/>
              <a:gd name="connsiteY1" fmla="*/ 60363 h 171737"/>
              <a:gd name="connsiteX2" fmla="*/ 12378 w 66465"/>
              <a:gd name="connsiteY2" fmla="*/ 82588 h 171737"/>
              <a:gd name="connsiteX3" fmla="*/ 25078 w 66465"/>
              <a:gd name="connsiteY3" fmla="*/ 171488 h 171737"/>
              <a:gd name="connsiteX4" fmla="*/ 28253 w 66465"/>
              <a:gd name="connsiteY4" fmla="*/ 107988 h 171737"/>
              <a:gd name="connsiteX5" fmla="*/ 18728 w 66465"/>
              <a:gd name="connsiteY5" fmla="*/ 69888 h 171737"/>
              <a:gd name="connsiteX6" fmla="*/ 66353 w 66465"/>
              <a:gd name="connsiteY6" fmla="*/ 38 h 17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465" h="171737">
                <a:moveTo>
                  <a:pt x="66353" y="38"/>
                </a:moveTo>
                <a:cubicBezTo>
                  <a:pt x="63707" y="-1550"/>
                  <a:pt x="11849" y="46605"/>
                  <a:pt x="2853" y="60363"/>
                </a:cubicBezTo>
                <a:cubicBezTo>
                  <a:pt x="-6143" y="74121"/>
                  <a:pt x="8674" y="64067"/>
                  <a:pt x="12378" y="82588"/>
                </a:cubicBezTo>
                <a:cubicBezTo>
                  <a:pt x="16082" y="101109"/>
                  <a:pt x="22432" y="167255"/>
                  <a:pt x="25078" y="171488"/>
                </a:cubicBezTo>
                <a:cubicBezTo>
                  <a:pt x="27724" y="175721"/>
                  <a:pt x="29311" y="124921"/>
                  <a:pt x="28253" y="107988"/>
                </a:cubicBezTo>
                <a:cubicBezTo>
                  <a:pt x="27195" y="91055"/>
                  <a:pt x="13436" y="82588"/>
                  <a:pt x="18728" y="69888"/>
                </a:cubicBezTo>
                <a:cubicBezTo>
                  <a:pt x="24020" y="57188"/>
                  <a:pt x="68999" y="1626"/>
                  <a:pt x="66353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751ECEB5-7F56-E901-BAE9-1B4D7162A2A0}"/>
              </a:ext>
            </a:extLst>
          </p:cNvPr>
          <p:cNvSpPr/>
          <p:nvPr/>
        </p:nvSpPr>
        <p:spPr>
          <a:xfrm>
            <a:off x="6565830" y="9566273"/>
            <a:ext cx="41404" cy="149234"/>
          </a:xfrm>
          <a:custGeom>
            <a:avLst/>
            <a:gdLst>
              <a:gd name="connsiteX0" fmla="*/ 70 w 41404"/>
              <a:gd name="connsiteY0" fmla="*/ 2 h 149234"/>
              <a:gd name="connsiteX1" fmla="*/ 22295 w 41404"/>
              <a:gd name="connsiteY1" fmla="*/ 98427 h 149234"/>
              <a:gd name="connsiteX2" fmla="*/ 41345 w 41404"/>
              <a:gd name="connsiteY2" fmla="*/ 149227 h 149234"/>
              <a:gd name="connsiteX3" fmla="*/ 15945 w 41404"/>
              <a:gd name="connsiteY3" fmla="*/ 101602 h 149234"/>
              <a:gd name="connsiteX4" fmla="*/ 70 w 41404"/>
              <a:gd name="connsiteY4" fmla="*/ 2 h 14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04" h="149234">
                <a:moveTo>
                  <a:pt x="70" y="2"/>
                </a:moveTo>
                <a:cubicBezTo>
                  <a:pt x="1128" y="-527"/>
                  <a:pt x="15416" y="73556"/>
                  <a:pt x="22295" y="98427"/>
                </a:cubicBezTo>
                <a:cubicBezTo>
                  <a:pt x="29174" y="123298"/>
                  <a:pt x="42403" y="148698"/>
                  <a:pt x="41345" y="149227"/>
                </a:cubicBezTo>
                <a:cubicBezTo>
                  <a:pt x="40287" y="149756"/>
                  <a:pt x="21766" y="121710"/>
                  <a:pt x="15945" y="101602"/>
                </a:cubicBezTo>
                <a:cubicBezTo>
                  <a:pt x="10124" y="81494"/>
                  <a:pt x="-988" y="531"/>
                  <a:pt x="7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006F9B2D-EDCF-C81C-CF71-8FC029E77EC5}"/>
              </a:ext>
            </a:extLst>
          </p:cNvPr>
          <p:cNvSpPr/>
          <p:nvPr/>
        </p:nvSpPr>
        <p:spPr>
          <a:xfrm>
            <a:off x="6734748" y="9562602"/>
            <a:ext cx="94884" cy="42103"/>
          </a:xfrm>
          <a:custGeom>
            <a:avLst/>
            <a:gdLst>
              <a:gd name="connsiteX0" fmla="*/ 94677 w 94884"/>
              <a:gd name="connsiteY0" fmla="*/ 498 h 42103"/>
              <a:gd name="connsiteX1" fmla="*/ 2602 w 94884"/>
              <a:gd name="connsiteY1" fmla="*/ 41773 h 42103"/>
              <a:gd name="connsiteX2" fmla="*/ 28002 w 94884"/>
              <a:gd name="connsiteY2" fmla="*/ 19548 h 42103"/>
              <a:gd name="connsiteX3" fmla="*/ 94677 w 94884"/>
              <a:gd name="connsiteY3" fmla="*/ 498 h 4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884" h="42103">
                <a:moveTo>
                  <a:pt x="94677" y="498"/>
                </a:moveTo>
                <a:cubicBezTo>
                  <a:pt x="90444" y="4202"/>
                  <a:pt x="13715" y="38598"/>
                  <a:pt x="2602" y="41773"/>
                </a:cubicBezTo>
                <a:cubicBezTo>
                  <a:pt x="-8511" y="44948"/>
                  <a:pt x="19006" y="24310"/>
                  <a:pt x="28002" y="19548"/>
                </a:cubicBezTo>
                <a:cubicBezTo>
                  <a:pt x="36998" y="14786"/>
                  <a:pt x="98910" y="-3206"/>
                  <a:pt x="94677" y="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1FF3840F-14A1-8D65-6224-C00D0610CFCB}"/>
              </a:ext>
            </a:extLst>
          </p:cNvPr>
          <p:cNvSpPr/>
          <p:nvPr/>
        </p:nvSpPr>
        <p:spPr>
          <a:xfrm>
            <a:off x="6746864" y="9593875"/>
            <a:ext cx="44483" cy="207038"/>
          </a:xfrm>
          <a:custGeom>
            <a:avLst/>
            <a:gdLst>
              <a:gd name="connsiteX0" fmla="*/ 11 w 44483"/>
              <a:gd name="connsiteY0" fmla="*/ 975 h 207038"/>
              <a:gd name="connsiteX1" fmla="*/ 28586 w 44483"/>
              <a:gd name="connsiteY1" fmla="*/ 102575 h 207038"/>
              <a:gd name="connsiteX2" fmla="*/ 44461 w 44483"/>
              <a:gd name="connsiteY2" fmla="*/ 204175 h 207038"/>
              <a:gd name="connsiteX3" fmla="*/ 25411 w 44483"/>
              <a:gd name="connsiteY3" fmla="*/ 166075 h 207038"/>
              <a:gd name="connsiteX4" fmla="*/ 11 w 44483"/>
              <a:gd name="connsiteY4" fmla="*/ 975 h 20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83" h="207038">
                <a:moveTo>
                  <a:pt x="11" y="975"/>
                </a:moveTo>
                <a:cubicBezTo>
                  <a:pt x="540" y="-9608"/>
                  <a:pt x="21178" y="68708"/>
                  <a:pt x="28586" y="102575"/>
                </a:cubicBezTo>
                <a:cubicBezTo>
                  <a:pt x="35994" y="136442"/>
                  <a:pt x="44990" y="193592"/>
                  <a:pt x="44461" y="204175"/>
                </a:cubicBezTo>
                <a:cubicBezTo>
                  <a:pt x="43932" y="214758"/>
                  <a:pt x="32819" y="194650"/>
                  <a:pt x="25411" y="166075"/>
                </a:cubicBezTo>
                <a:cubicBezTo>
                  <a:pt x="18003" y="137500"/>
                  <a:pt x="-518" y="11558"/>
                  <a:pt x="11" y="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08E760A6-3420-F13B-6297-4F6E2C518300}"/>
              </a:ext>
            </a:extLst>
          </p:cNvPr>
          <p:cNvSpPr/>
          <p:nvPr/>
        </p:nvSpPr>
        <p:spPr>
          <a:xfrm>
            <a:off x="6794111" y="9569257"/>
            <a:ext cx="19616" cy="302199"/>
          </a:xfrm>
          <a:custGeom>
            <a:avLst/>
            <a:gdLst>
              <a:gd name="connsiteX0" fmla="*/ 19439 w 19616"/>
              <a:gd name="connsiteY0" fmla="*/ 193 h 302199"/>
              <a:gd name="connsiteX1" fmla="*/ 9914 w 19616"/>
              <a:gd name="connsiteY1" fmla="*/ 127193 h 302199"/>
              <a:gd name="connsiteX2" fmla="*/ 9914 w 19616"/>
              <a:gd name="connsiteY2" fmla="*/ 165293 h 302199"/>
              <a:gd name="connsiteX3" fmla="*/ 9914 w 19616"/>
              <a:gd name="connsiteY3" fmla="*/ 222443 h 302199"/>
              <a:gd name="connsiteX4" fmla="*/ 6739 w 19616"/>
              <a:gd name="connsiteY4" fmla="*/ 301818 h 302199"/>
              <a:gd name="connsiteX5" fmla="*/ 3564 w 19616"/>
              <a:gd name="connsiteY5" fmla="*/ 187518 h 302199"/>
              <a:gd name="connsiteX6" fmla="*/ 389 w 19616"/>
              <a:gd name="connsiteY6" fmla="*/ 158943 h 302199"/>
              <a:gd name="connsiteX7" fmla="*/ 19439 w 19616"/>
              <a:gd name="connsiteY7" fmla="*/ 193 h 30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16" h="302199">
                <a:moveTo>
                  <a:pt x="19439" y="193"/>
                </a:moveTo>
                <a:cubicBezTo>
                  <a:pt x="21026" y="-5099"/>
                  <a:pt x="11501" y="99676"/>
                  <a:pt x="9914" y="127193"/>
                </a:cubicBezTo>
                <a:cubicBezTo>
                  <a:pt x="8327" y="154710"/>
                  <a:pt x="9914" y="165293"/>
                  <a:pt x="9914" y="165293"/>
                </a:cubicBezTo>
                <a:cubicBezTo>
                  <a:pt x="9914" y="181168"/>
                  <a:pt x="10443" y="199689"/>
                  <a:pt x="9914" y="222443"/>
                </a:cubicBezTo>
                <a:cubicBezTo>
                  <a:pt x="9385" y="245197"/>
                  <a:pt x="7797" y="307639"/>
                  <a:pt x="6739" y="301818"/>
                </a:cubicBezTo>
                <a:cubicBezTo>
                  <a:pt x="5681" y="295997"/>
                  <a:pt x="4622" y="211330"/>
                  <a:pt x="3564" y="187518"/>
                </a:cubicBezTo>
                <a:cubicBezTo>
                  <a:pt x="2506" y="163706"/>
                  <a:pt x="-1198" y="188047"/>
                  <a:pt x="389" y="158943"/>
                </a:cubicBezTo>
                <a:cubicBezTo>
                  <a:pt x="1976" y="129839"/>
                  <a:pt x="17852" y="5485"/>
                  <a:pt x="19439" y="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8F79E5EC-22C7-C42F-12B6-2FB06A12E716}"/>
              </a:ext>
            </a:extLst>
          </p:cNvPr>
          <p:cNvSpPr/>
          <p:nvPr/>
        </p:nvSpPr>
        <p:spPr>
          <a:xfrm>
            <a:off x="6645265" y="9813790"/>
            <a:ext cx="95384" cy="44752"/>
          </a:xfrm>
          <a:custGeom>
            <a:avLst/>
            <a:gdLst>
              <a:gd name="connsiteX0" fmla="*/ 10 w 95384"/>
              <a:gd name="connsiteY0" fmla="*/ 135 h 44752"/>
              <a:gd name="connsiteX1" fmla="*/ 76210 w 95384"/>
              <a:gd name="connsiteY1" fmla="*/ 28710 h 44752"/>
              <a:gd name="connsiteX2" fmla="*/ 95260 w 95384"/>
              <a:gd name="connsiteY2" fmla="*/ 44585 h 44752"/>
              <a:gd name="connsiteX3" fmla="*/ 82560 w 95384"/>
              <a:gd name="connsiteY3" fmla="*/ 19185 h 44752"/>
              <a:gd name="connsiteX4" fmla="*/ 10 w 95384"/>
              <a:gd name="connsiteY4" fmla="*/ 135 h 4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4" h="44752">
                <a:moveTo>
                  <a:pt x="10" y="135"/>
                </a:moveTo>
                <a:cubicBezTo>
                  <a:pt x="-1048" y="1723"/>
                  <a:pt x="76210" y="28710"/>
                  <a:pt x="76210" y="28710"/>
                </a:cubicBezTo>
                <a:cubicBezTo>
                  <a:pt x="92085" y="36118"/>
                  <a:pt x="94202" y="46173"/>
                  <a:pt x="95260" y="44585"/>
                </a:cubicBezTo>
                <a:cubicBezTo>
                  <a:pt x="96318" y="42997"/>
                  <a:pt x="90497" y="27122"/>
                  <a:pt x="82560" y="19185"/>
                </a:cubicBezTo>
                <a:cubicBezTo>
                  <a:pt x="74623" y="11248"/>
                  <a:pt x="1068" y="-1453"/>
                  <a:pt x="10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25263E42-9CD2-9B1A-98CE-488C6F855862}"/>
              </a:ext>
            </a:extLst>
          </p:cNvPr>
          <p:cNvSpPr/>
          <p:nvPr/>
        </p:nvSpPr>
        <p:spPr>
          <a:xfrm>
            <a:off x="6679408" y="9755607"/>
            <a:ext cx="55167" cy="87492"/>
          </a:xfrm>
          <a:custGeom>
            <a:avLst/>
            <a:gdLst>
              <a:gd name="connsiteX0" fmla="*/ 792 w 55167"/>
              <a:gd name="connsiteY0" fmla="*/ 86893 h 87492"/>
              <a:gd name="connsiteX1" fmla="*/ 54767 w 55167"/>
              <a:gd name="connsiteY1" fmla="*/ 1168 h 87492"/>
              <a:gd name="connsiteX2" fmla="*/ 26192 w 55167"/>
              <a:gd name="connsiteY2" fmla="*/ 36093 h 87492"/>
              <a:gd name="connsiteX3" fmla="*/ 42067 w 55167"/>
              <a:gd name="connsiteY3" fmla="*/ 20218 h 87492"/>
              <a:gd name="connsiteX4" fmla="*/ 23017 w 55167"/>
              <a:gd name="connsiteY4" fmla="*/ 39268 h 87492"/>
              <a:gd name="connsiteX5" fmla="*/ 792 w 55167"/>
              <a:gd name="connsiteY5" fmla="*/ 86893 h 8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67" h="87492">
                <a:moveTo>
                  <a:pt x="792" y="86893"/>
                </a:moveTo>
                <a:cubicBezTo>
                  <a:pt x="6084" y="80543"/>
                  <a:pt x="50534" y="9635"/>
                  <a:pt x="54767" y="1168"/>
                </a:cubicBezTo>
                <a:cubicBezTo>
                  <a:pt x="59000" y="-7299"/>
                  <a:pt x="28309" y="32918"/>
                  <a:pt x="26192" y="36093"/>
                </a:cubicBezTo>
                <a:cubicBezTo>
                  <a:pt x="24075" y="39268"/>
                  <a:pt x="42067" y="20218"/>
                  <a:pt x="42067" y="20218"/>
                </a:cubicBezTo>
                <a:cubicBezTo>
                  <a:pt x="41538" y="20747"/>
                  <a:pt x="27780" y="31330"/>
                  <a:pt x="23017" y="39268"/>
                </a:cubicBezTo>
                <a:cubicBezTo>
                  <a:pt x="18255" y="47205"/>
                  <a:pt x="-4500" y="93243"/>
                  <a:pt x="792" y="86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53179E7B-BFF5-C0B7-49D0-807C5E6E7531}"/>
              </a:ext>
            </a:extLst>
          </p:cNvPr>
          <p:cNvSpPr/>
          <p:nvPr/>
        </p:nvSpPr>
        <p:spPr>
          <a:xfrm>
            <a:off x="6687669" y="9838134"/>
            <a:ext cx="62598" cy="299737"/>
          </a:xfrm>
          <a:custGeom>
            <a:avLst/>
            <a:gdLst>
              <a:gd name="connsiteX0" fmla="*/ 2056 w 62598"/>
              <a:gd name="connsiteY0" fmla="*/ 1191 h 299737"/>
              <a:gd name="connsiteX1" fmla="*/ 21106 w 62598"/>
              <a:gd name="connsiteY1" fmla="*/ 121841 h 299737"/>
              <a:gd name="connsiteX2" fmla="*/ 49681 w 62598"/>
              <a:gd name="connsiteY2" fmla="*/ 201216 h 299737"/>
              <a:gd name="connsiteX3" fmla="*/ 62381 w 62598"/>
              <a:gd name="connsiteY3" fmla="*/ 261541 h 299737"/>
              <a:gd name="connsiteX4" fmla="*/ 40156 w 62598"/>
              <a:gd name="connsiteY4" fmla="*/ 220266 h 299737"/>
              <a:gd name="connsiteX5" fmla="*/ 40156 w 62598"/>
              <a:gd name="connsiteY5" fmla="*/ 299641 h 299737"/>
              <a:gd name="connsiteX6" fmla="*/ 8406 w 62598"/>
              <a:gd name="connsiteY6" fmla="*/ 201216 h 299737"/>
              <a:gd name="connsiteX7" fmla="*/ 2056 w 62598"/>
              <a:gd name="connsiteY7" fmla="*/ 1191 h 29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98" h="299737">
                <a:moveTo>
                  <a:pt x="2056" y="1191"/>
                </a:moveTo>
                <a:cubicBezTo>
                  <a:pt x="4173" y="-12038"/>
                  <a:pt x="13169" y="88504"/>
                  <a:pt x="21106" y="121841"/>
                </a:cubicBezTo>
                <a:cubicBezTo>
                  <a:pt x="29043" y="155178"/>
                  <a:pt x="42802" y="177933"/>
                  <a:pt x="49681" y="201216"/>
                </a:cubicBezTo>
                <a:cubicBezTo>
                  <a:pt x="56560" y="224499"/>
                  <a:pt x="63968" y="258366"/>
                  <a:pt x="62381" y="261541"/>
                </a:cubicBezTo>
                <a:cubicBezTo>
                  <a:pt x="60794" y="264716"/>
                  <a:pt x="43860" y="213916"/>
                  <a:pt x="40156" y="220266"/>
                </a:cubicBezTo>
                <a:cubicBezTo>
                  <a:pt x="36452" y="226616"/>
                  <a:pt x="45448" y="302816"/>
                  <a:pt x="40156" y="299641"/>
                </a:cubicBezTo>
                <a:cubicBezTo>
                  <a:pt x="34864" y="296466"/>
                  <a:pt x="20048" y="247783"/>
                  <a:pt x="8406" y="201216"/>
                </a:cubicBezTo>
                <a:cubicBezTo>
                  <a:pt x="-3236" y="154649"/>
                  <a:pt x="-61" y="14420"/>
                  <a:pt x="2056" y="1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7BFCA8B6-6E72-7B03-D59D-0668785823D6}"/>
              </a:ext>
            </a:extLst>
          </p:cNvPr>
          <p:cNvSpPr/>
          <p:nvPr/>
        </p:nvSpPr>
        <p:spPr>
          <a:xfrm>
            <a:off x="6727588" y="9785139"/>
            <a:ext cx="76569" cy="305595"/>
          </a:xfrm>
          <a:custGeom>
            <a:avLst/>
            <a:gdLst>
              <a:gd name="connsiteX0" fmla="*/ 237 w 76569"/>
              <a:gd name="connsiteY0" fmla="*/ 211 h 305595"/>
              <a:gd name="connsiteX1" fmla="*/ 47862 w 76569"/>
              <a:gd name="connsiteY1" fmla="*/ 51011 h 305595"/>
              <a:gd name="connsiteX2" fmla="*/ 63737 w 76569"/>
              <a:gd name="connsiteY2" fmla="*/ 124036 h 305595"/>
              <a:gd name="connsiteX3" fmla="*/ 57387 w 76569"/>
              <a:gd name="connsiteY3" fmla="*/ 263736 h 305595"/>
              <a:gd name="connsiteX4" fmla="*/ 38337 w 76569"/>
              <a:gd name="connsiteY4" fmla="*/ 301836 h 305595"/>
              <a:gd name="connsiteX5" fmla="*/ 73262 w 76569"/>
              <a:gd name="connsiteY5" fmla="*/ 187536 h 305595"/>
              <a:gd name="connsiteX6" fmla="*/ 70087 w 76569"/>
              <a:gd name="connsiteY6" fmla="*/ 70061 h 305595"/>
              <a:gd name="connsiteX7" fmla="*/ 237 w 76569"/>
              <a:gd name="connsiteY7" fmla="*/ 211 h 30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569" h="305595">
                <a:moveTo>
                  <a:pt x="237" y="211"/>
                </a:moveTo>
                <a:cubicBezTo>
                  <a:pt x="-3467" y="-2964"/>
                  <a:pt x="37279" y="30374"/>
                  <a:pt x="47862" y="51011"/>
                </a:cubicBezTo>
                <a:cubicBezTo>
                  <a:pt x="58445" y="71649"/>
                  <a:pt x="62150" y="88582"/>
                  <a:pt x="63737" y="124036"/>
                </a:cubicBezTo>
                <a:cubicBezTo>
                  <a:pt x="65324" y="159490"/>
                  <a:pt x="61620" y="234103"/>
                  <a:pt x="57387" y="263736"/>
                </a:cubicBezTo>
                <a:cubicBezTo>
                  <a:pt x="53154" y="293369"/>
                  <a:pt x="35691" y="314536"/>
                  <a:pt x="38337" y="301836"/>
                </a:cubicBezTo>
                <a:cubicBezTo>
                  <a:pt x="40983" y="289136"/>
                  <a:pt x="67970" y="226165"/>
                  <a:pt x="73262" y="187536"/>
                </a:cubicBezTo>
                <a:cubicBezTo>
                  <a:pt x="78554" y="148907"/>
                  <a:pt x="77495" y="98636"/>
                  <a:pt x="70087" y="70061"/>
                </a:cubicBezTo>
                <a:cubicBezTo>
                  <a:pt x="62679" y="41486"/>
                  <a:pt x="3941" y="3386"/>
                  <a:pt x="237" y="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C1833C7D-1ECE-F227-7D04-8155C30688CA}"/>
              </a:ext>
            </a:extLst>
          </p:cNvPr>
          <p:cNvSpPr/>
          <p:nvPr/>
        </p:nvSpPr>
        <p:spPr>
          <a:xfrm>
            <a:off x="6728818" y="9784278"/>
            <a:ext cx="53030" cy="74624"/>
          </a:xfrm>
          <a:custGeom>
            <a:avLst/>
            <a:gdLst>
              <a:gd name="connsiteX0" fmla="*/ 52982 w 53030"/>
              <a:gd name="connsiteY0" fmla="*/ 1072 h 74624"/>
              <a:gd name="connsiteX1" fmla="*/ 2182 w 53030"/>
              <a:gd name="connsiteY1" fmla="*/ 74097 h 74624"/>
              <a:gd name="connsiteX2" fmla="*/ 11707 w 53030"/>
              <a:gd name="connsiteY2" fmla="*/ 32822 h 74624"/>
              <a:gd name="connsiteX3" fmla="*/ 52982 w 53030"/>
              <a:gd name="connsiteY3" fmla="*/ 1072 h 7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30" h="74624">
                <a:moveTo>
                  <a:pt x="52982" y="1072"/>
                </a:moveTo>
                <a:cubicBezTo>
                  <a:pt x="51395" y="7951"/>
                  <a:pt x="9061" y="68805"/>
                  <a:pt x="2182" y="74097"/>
                </a:cubicBezTo>
                <a:cubicBezTo>
                  <a:pt x="-4697" y="79389"/>
                  <a:pt x="6415" y="43405"/>
                  <a:pt x="11707" y="32822"/>
                </a:cubicBezTo>
                <a:cubicBezTo>
                  <a:pt x="16999" y="22239"/>
                  <a:pt x="54569" y="-5807"/>
                  <a:pt x="52982" y="10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6AC4C8CF-4169-9069-C2E2-9029D05598A2}"/>
              </a:ext>
            </a:extLst>
          </p:cNvPr>
          <p:cNvSpPr/>
          <p:nvPr/>
        </p:nvSpPr>
        <p:spPr>
          <a:xfrm>
            <a:off x="6727643" y="9848322"/>
            <a:ext cx="44763" cy="171978"/>
          </a:xfrm>
          <a:custGeom>
            <a:avLst/>
            <a:gdLst>
              <a:gd name="connsiteX0" fmla="*/ 6532 w 44763"/>
              <a:gd name="connsiteY0" fmla="*/ 528 h 171978"/>
              <a:gd name="connsiteX1" fmla="*/ 25582 w 44763"/>
              <a:gd name="connsiteY1" fmla="*/ 86253 h 171978"/>
              <a:gd name="connsiteX2" fmla="*/ 182 w 44763"/>
              <a:gd name="connsiteY2" fmla="*/ 171978 h 171978"/>
              <a:gd name="connsiteX3" fmla="*/ 41457 w 44763"/>
              <a:gd name="connsiteY3" fmla="*/ 86253 h 171978"/>
              <a:gd name="connsiteX4" fmla="*/ 41457 w 44763"/>
              <a:gd name="connsiteY4" fmla="*/ 51328 h 171978"/>
              <a:gd name="connsiteX5" fmla="*/ 6532 w 44763"/>
              <a:gd name="connsiteY5" fmla="*/ 528 h 17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63" h="171978">
                <a:moveTo>
                  <a:pt x="6532" y="528"/>
                </a:moveTo>
                <a:cubicBezTo>
                  <a:pt x="3886" y="6349"/>
                  <a:pt x="26640" y="57678"/>
                  <a:pt x="25582" y="86253"/>
                </a:cubicBezTo>
                <a:cubicBezTo>
                  <a:pt x="24524" y="114828"/>
                  <a:pt x="-2464" y="171978"/>
                  <a:pt x="182" y="171978"/>
                </a:cubicBezTo>
                <a:cubicBezTo>
                  <a:pt x="2828" y="171978"/>
                  <a:pt x="34578" y="106361"/>
                  <a:pt x="41457" y="86253"/>
                </a:cubicBezTo>
                <a:cubicBezTo>
                  <a:pt x="48336" y="66145"/>
                  <a:pt x="42515" y="64028"/>
                  <a:pt x="41457" y="51328"/>
                </a:cubicBezTo>
                <a:cubicBezTo>
                  <a:pt x="40399" y="38628"/>
                  <a:pt x="9178" y="-5293"/>
                  <a:pt x="6532" y="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50F3BC9C-D723-0A01-7B69-61F457C5CA2F}"/>
              </a:ext>
            </a:extLst>
          </p:cNvPr>
          <p:cNvSpPr/>
          <p:nvPr/>
        </p:nvSpPr>
        <p:spPr>
          <a:xfrm>
            <a:off x="5045053" y="6105402"/>
            <a:ext cx="143709" cy="122303"/>
          </a:xfrm>
          <a:custGeom>
            <a:avLst/>
            <a:gdLst>
              <a:gd name="connsiteX0" fmla="*/ 22 w 143709"/>
              <a:gd name="connsiteY0" fmla="*/ 123 h 122303"/>
              <a:gd name="connsiteX1" fmla="*/ 53997 w 143709"/>
              <a:gd name="connsiteY1" fmla="*/ 111248 h 122303"/>
              <a:gd name="connsiteX2" fmla="*/ 142897 w 143709"/>
              <a:gd name="connsiteY2" fmla="*/ 117598 h 122303"/>
              <a:gd name="connsiteX3" fmla="*/ 95272 w 143709"/>
              <a:gd name="connsiteY3" fmla="*/ 104898 h 122303"/>
              <a:gd name="connsiteX4" fmla="*/ 47647 w 143709"/>
              <a:gd name="connsiteY4" fmla="*/ 89023 h 122303"/>
              <a:gd name="connsiteX5" fmla="*/ 22 w 143709"/>
              <a:gd name="connsiteY5" fmla="*/ 123 h 12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709" h="122303">
                <a:moveTo>
                  <a:pt x="22" y="123"/>
                </a:moveTo>
                <a:cubicBezTo>
                  <a:pt x="1080" y="3827"/>
                  <a:pt x="30185" y="91669"/>
                  <a:pt x="53997" y="111248"/>
                </a:cubicBezTo>
                <a:cubicBezTo>
                  <a:pt x="77809" y="130827"/>
                  <a:pt x="136018" y="118656"/>
                  <a:pt x="142897" y="117598"/>
                </a:cubicBezTo>
                <a:cubicBezTo>
                  <a:pt x="149776" y="116540"/>
                  <a:pt x="111147" y="109660"/>
                  <a:pt x="95272" y="104898"/>
                </a:cubicBezTo>
                <a:cubicBezTo>
                  <a:pt x="79397" y="100136"/>
                  <a:pt x="60347" y="100665"/>
                  <a:pt x="47647" y="89023"/>
                </a:cubicBezTo>
                <a:cubicBezTo>
                  <a:pt x="34947" y="77381"/>
                  <a:pt x="-1036" y="-3581"/>
                  <a:pt x="22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E4DDD720-8109-1F2A-FC6D-F94A33919870}"/>
              </a:ext>
            </a:extLst>
          </p:cNvPr>
          <p:cNvSpPr/>
          <p:nvPr/>
        </p:nvSpPr>
        <p:spPr>
          <a:xfrm>
            <a:off x="4464760" y="5403754"/>
            <a:ext cx="181643" cy="16262"/>
          </a:xfrm>
          <a:custGeom>
            <a:avLst/>
            <a:gdLst>
              <a:gd name="connsiteX0" fmla="*/ 2465 w 181643"/>
              <a:gd name="connsiteY0" fmla="*/ 9621 h 16262"/>
              <a:gd name="connsiteX1" fmla="*/ 180265 w 181643"/>
              <a:gd name="connsiteY1" fmla="*/ 15971 h 16262"/>
              <a:gd name="connsiteX2" fmla="*/ 81840 w 181643"/>
              <a:gd name="connsiteY2" fmla="*/ 96 h 16262"/>
              <a:gd name="connsiteX3" fmla="*/ 2465 w 181643"/>
              <a:gd name="connsiteY3" fmla="*/ 9621 h 1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643" h="16262">
                <a:moveTo>
                  <a:pt x="2465" y="9621"/>
                </a:moveTo>
                <a:cubicBezTo>
                  <a:pt x="18869" y="12267"/>
                  <a:pt x="167036" y="17558"/>
                  <a:pt x="180265" y="15971"/>
                </a:cubicBezTo>
                <a:cubicBezTo>
                  <a:pt x="193494" y="14384"/>
                  <a:pt x="107769" y="1154"/>
                  <a:pt x="81840" y="96"/>
                </a:cubicBezTo>
                <a:cubicBezTo>
                  <a:pt x="55911" y="-962"/>
                  <a:pt x="-13939" y="6975"/>
                  <a:pt x="2465" y="9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E3E4AE8D-4B41-166E-4ED8-53218817C9B5}"/>
              </a:ext>
            </a:extLst>
          </p:cNvPr>
          <p:cNvSpPr/>
          <p:nvPr/>
        </p:nvSpPr>
        <p:spPr>
          <a:xfrm>
            <a:off x="4447545" y="5438747"/>
            <a:ext cx="232852" cy="47046"/>
          </a:xfrm>
          <a:custGeom>
            <a:avLst/>
            <a:gdLst>
              <a:gd name="connsiteX0" fmla="*/ 630 w 232852"/>
              <a:gd name="connsiteY0" fmla="*/ 41303 h 47046"/>
              <a:gd name="connsiteX1" fmla="*/ 83180 w 232852"/>
              <a:gd name="connsiteY1" fmla="*/ 44478 h 47046"/>
              <a:gd name="connsiteX2" fmla="*/ 232405 w 232852"/>
              <a:gd name="connsiteY2" fmla="*/ 28 h 47046"/>
              <a:gd name="connsiteX3" fmla="*/ 124455 w 232852"/>
              <a:gd name="connsiteY3" fmla="*/ 38128 h 47046"/>
              <a:gd name="connsiteX4" fmla="*/ 630 w 232852"/>
              <a:gd name="connsiteY4" fmla="*/ 41303 h 4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852" h="47046">
                <a:moveTo>
                  <a:pt x="630" y="41303"/>
                </a:moveTo>
                <a:cubicBezTo>
                  <a:pt x="-6249" y="42361"/>
                  <a:pt x="44551" y="51357"/>
                  <a:pt x="83180" y="44478"/>
                </a:cubicBezTo>
                <a:cubicBezTo>
                  <a:pt x="121809" y="37599"/>
                  <a:pt x="225526" y="1086"/>
                  <a:pt x="232405" y="28"/>
                </a:cubicBezTo>
                <a:cubicBezTo>
                  <a:pt x="239284" y="-1030"/>
                  <a:pt x="165201" y="28074"/>
                  <a:pt x="124455" y="38128"/>
                </a:cubicBezTo>
                <a:cubicBezTo>
                  <a:pt x="83709" y="48182"/>
                  <a:pt x="7509" y="40245"/>
                  <a:pt x="630" y="41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C9A9E4C2-135F-17F6-135B-3A3D8EC92CB2}"/>
              </a:ext>
            </a:extLst>
          </p:cNvPr>
          <p:cNvSpPr/>
          <p:nvPr/>
        </p:nvSpPr>
        <p:spPr>
          <a:xfrm>
            <a:off x="4484977" y="5486344"/>
            <a:ext cx="137877" cy="108070"/>
          </a:xfrm>
          <a:custGeom>
            <a:avLst/>
            <a:gdLst>
              <a:gd name="connsiteX0" fmla="*/ 137823 w 137877"/>
              <a:gd name="connsiteY0" fmla="*/ 56 h 108070"/>
              <a:gd name="connsiteX1" fmla="*/ 7648 w 137877"/>
              <a:gd name="connsiteY1" fmla="*/ 34981 h 108070"/>
              <a:gd name="connsiteX2" fmla="*/ 48923 w 137877"/>
              <a:gd name="connsiteY2" fmla="*/ 25456 h 108070"/>
              <a:gd name="connsiteX3" fmla="*/ 7648 w 137877"/>
              <a:gd name="connsiteY3" fmla="*/ 31806 h 108070"/>
              <a:gd name="connsiteX4" fmla="*/ 1298 w 137877"/>
              <a:gd name="connsiteY4" fmla="*/ 108006 h 108070"/>
              <a:gd name="connsiteX5" fmla="*/ 23523 w 137877"/>
              <a:gd name="connsiteY5" fmla="*/ 44506 h 108070"/>
              <a:gd name="connsiteX6" fmla="*/ 137823 w 137877"/>
              <a:gd name="connsiteY6" fmla="*/ 56 h 10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877" h="108070">
                <a:moveTo>
                  <a:pt x="137823" y="56"/>
                </a:moveTo>
                <a:cubicBezTo>
                  <a:pt x="135177" y="-1532"/>
                  <a:pt x="22465" y="30748"/>
                  <a:pt x="7648" y="34981"/>
                </a:cubicBezTo>
                <a:cubicBezTo>
                  <a:pt x="-7169" y="39214"/>
                  <a:pt x="48923" y="25985"/>
                  <a:pt x="48923" y="25456"/>
                </a:cubicBezTo>
                <a:cubicBezTo>
                  <a:pt x="48923" y="24927"/>
                  <a:pt x="15585" y="18048"/>
                  <a:pt x="7648" y="31806"/>
                </a:cubicBezTo>
                <a:cubicBezTo>
                  <a:pt x="-290" y="45564"/>
                  <a:pt x="-1348" y="105889"/>
                  <a:pt x="1298" y="108006"/>
                </a:cubicBezTo>
                <a:cubicBezTo>
                  <a:pt x="3944" y="110123"/>
                  <a:pt x="1298" y="59852"/>
                  <a:pt x="23523" y="44506"/>
                </a:cubicBezTo>
                <a:cubicBezTo>
                  <a:pt x="45748" y="29160"/>
                  <a:pt x="140469" y="1644"/>
                  <a:pt x="137823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072F7F0B-960D-BC80-3D0C-D96A2E62B961}"/>
              </a:ext>
            </a:extLst>
          </p:cNvPr>
          <p:cNvSpPr/>
          <p:nvPr/>
        </p:nvSpPr>
        <p:spPr>
          <a:xfrm>
            <a:off x="4762490" y="6155357"/>
            <a:ext cx="213777" cy="174306"/>
          </a:xfrm>
          <a:custGeom>
            <a:avLst/>
            <a:gdLst>
              <a:gd name="connsiteX0" fmla="*/ 10 w 213777"/>
              <a:gd name="connsiteY0" fmla="*/ 968 h 174306"/>
              <a:gd name="connsiteX1" fmla="*/ 19060 w 213777"/>
              <a:gd name="connsiteY1" fmla="*/ 162893 h 174306"/>
              <a:gd name="connsiteX2" fmla="*/ 19060 w 213777"/>
              <a:gd name="connsiteY2" fmla="*/ 156543 h 174306"/>
              <a:gd name="connsiteX3" fmla="*/ 209560 w 213777"/>
              <a:gd name="connsiteY3" fmla="*/ 121618 h 174306"/>
              <a:gd name="connsiteX4" fmla="*/ 155585 w 213777"/>
              <a:gd name="connsiteY4" fmla="*/ 127968 h 174306"/>
              <a:gd name="connsiteX5" fmla="*/ 34935 w 213777"/>
              <a:gd name="connsiteY5" fmla="*/ 143843 h 174306"/>
              <a:gd name="connsiteX6" fmla="*/ 22235 w 213777"/>
              <a:gd name="connsiteY6" fmla="*/ 96218 h 174306"/>
              <a:gd name="connsiteX7" fmla="*/ 10 w 213777"/>
              <a:gd name="connsiteY7" fmla="*/ 968 h 17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777" h="174306">
                <a:moveTo>
                  <a:pt x="10" y="968"/>
                </a:moveTo>
                <a:cubicBezTo>
                  <a:pt x="-519" y="12080"/>
                  <a:pt x="19060" y="162893"/>
                  <a:pt x="19060" y="162893"/>
                </a:cubicBezTo>
                <a:cubicBezTo>
                  <a:pt x="22235" y="188822"/>
                  <a:pt x="-12690" y="163422"/>
                  <a:pt x="19060" y="156543"/>
                </a:cubicBezTo>
                <a:cubicBezTo>
                  <a:pt x="50810" y="149664"/>
                  <a:pt x="186806" y="126381"/>
                  <a:pt x="209560" y="121618"/>
                </a:cubicBezTo>
                <a:cubicBezTo>
                  <a:pt x="232314" y="116855"/>
                  <a:pt x="155585" y="127968"/>
                  <a:pt x="155585" y="127968"/>
                </a:cubicBezTo>
                <a:cubicBezTo>
                  <a:pt x="126481" y="131672"/>
                  <a:pt x="57160" y="149135"/>
                  <a:pt x="34935" y="143843"/>
                </a:cubicBezTo>
                <a:cubicBezTo>
                  <a:pt x="12710" y="138551"/>
                  <a:pt x="24352" y="114739"/>
                  <a:pt x="22235" y="96218"/>
                </a:cubicBezTo>
                <a:cubicBezTo>
                  <a:pt x="20118" y="77697"/>
                  <a:pt x="539" y="-10144"/>
                  <a:pt x="10" y="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ED5A55B5-206A-4FE1-564F-8ADCF73591D8}"/>
              </a:ext>
            </a:extLst>
          </p:cNvPr>
          <p:cNvSpPr/>
          <p:nvPr/>
        </p:nvSpPr>
        <p:spPr>
          <a:xfrm>
            <a:off x="5533396" y="6422576"/>
            <a:ext cx="318618" cy="197632"/>
          </a:xfrm>
          <a:custGeom>
            <a:avLst/>
            <a:gdLst>
              <a:gd name="connsiteX0" fmla="*/ 318129 w 318618"/>
              <a:gd name="connsiteY0" fmla="*/ 449 h 197632"/>
              <a:gd name="connsiteX1" fmla="*/ 273679 w 318618"/>
              <a:gd name="connsiteY1" fmla="*/ 54424 h 197632"/>
              <a:gd name="connsiteX2" fmla="*/ 254629 w 318618"/>
              <a:gd name="connsiteY2" fmla="*/ 98874 h 197632"/>
              <a:gd name="connsiteX3" fmla="*/ 172079 w 318618"/>
              <a:gd name="connsiteY3" fmla="*/ 136974 h 197632"/>
              <a:gd name="connsiteX4" fmla="*/ 181604 w 318618"/>
              <a:gd name="connsiteY4" fmla="*/ 156024 h 197632"/>
              <a:gd name="connsiteX5" fmla="*/ 111754 w 318618"/>
              <a:gd name="connsiteY5" fmla="*/ 187774 h 197632"/>
              <a:gd name="connsiteX6" fmla="*/ 629 w 318618"/>
              <a:gd name="connsiteY6" fmla="*/ 197299 h 197632"/>
              <a:gd name="connsiteX7" fmla="*/ 165729 w 318618"/>
              <a:gd name="connsiteY7" fmla="*/ 178249 h 197632"/>
              <a:gd name="connsiteX8" fmla="*/ 197479 w 318618"/>
              <a:gd name="connsiteY8" fmla="*/ 124274 h 197632"/>
              <a:gd name="connsiteX9" fmla="*/ 241929 w 318618"/>
              <a:gd name="connsiteY9" fmla="*/ 86174 h 197632"/>
              <a:gd name="connsiteX10" fmla="*/ 318129 w 318618"/>
              <a:gd name="connsiteY10" fmla="*/ 449 h 19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8618" h="197632">
                <a:moveTo>
                  <a:pt x="318129" y="449"/>
                </a:moveTo>
                <a:cubicBezTo>
                  <a:pt x="323421" y="-4843"/>
                  <a:pt x="284262" y="38020"/>
                  <a:pt x="273679" y="54424"/>
                </a:cubicBezTo>
                <a:cubicBezTo>
                  <a:pt x="263096" y="70828"/>
                  <a:pt x="271562" y="85116"/>
                  <a:pt x="254629" y="98874"/>
                </a:cubicBezTo>
                <a:cubicBezTo>
                  <a:pt x="237696" y="112632"/>
                  <a:pt x="184250" y="127449"/>
                  <a:pt x="172079" y="136974"/>
                </a:cubicBezTo>
                <a:cubicBezTo>
                  <a:pt x="159908" y="146499"/>
                  <a:pt x="191658" y="147557"/>
                  <a:pt x="181604" y="156024"/>
                </a:cubicBezTo>
                <a:cubicBezTo>
                  <a:pt x="171550" y="164491"/>
                  <a:pt x="141916" y="180895"/>
                  <a:pt x="111754" y="187774"/>
                </a:cubicBezTo>
                <a:cubicBezTo>
                  <a:pt x="81592" y="194653"/>
                  <a:pt x="-8367" y="198886"/>
                  <a:pt x="629" y="197299"/>
                </a:cubicBezTo>
                <a:cubicBezTo>
                  <a:pt x="9625" y="195712"/>
                  <a:pt x="132921" y="190420"/>
                  <a:pt x="165729" y="178249"/>
                </a:cubicBezTo>
                <a:cubicBezTo>
                  <a:pt x="198537" y="166078"/>
                  <a:pt x="184779" y="139620"/>
                  <a:pt x="197479" y="124274"/>
                </a:cubicBezTo>
                <a:cubicBezTo>
                  <a:pt x="210179" y="108928"/>
                  <a:pt x="223937" y="104166"/>
                  <a:pt x="241929" y="86174"/>
                </a:cubicBezTo>
                <a:cubicBezTo>
                  <a:pt x="259921" y="68182"/>
                  <a:pt x="312837" y="5741"/>
                  <a:pt x="318129" y="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79DA54F4-EA76-86AA-24D4-B0CA524726B3}"/>
              </a:ext>
            </a:extLst>
          </p:cNvPr>
          <p:cNvSpPr/>
          <p:nvPr/>
        </p:nvSpPr>
        <p:spPr>
          <a:xfrm>
            <a:off x="5616670" y="6492771"/>
            <a:ext cx="205493" cy="254145"/>
          </a:xfrm>
          <a:custGeom>
            <a:avLst/>
            <a:gdLst>
              <a:gd name="connsiteX0" fmla="*/ 203105 w 205493"/>
              <a:gd name="connsiteY0" fmla="*/ 104 h 254145"/>
              <a:gd name="connsiteX1" fmla="*/ 196755 w 205493"/>
              <a:gd name="connsiteY1" fmla="*/ 98529 h 254145"/>
              <a:gd name="connsiteX2" fmla="*/ 123730 w 205493"/>
              <a:gd name="connsiteY2" fmla="*/ 123929 h 254145"/>
              <a:gd name="connsiteX3" fmla="*/ 123730 w 205493"/>
              <a:gd name="connsiteY3" fmla="*/ 184254 h 254145"/>
              <a:gd name="connsiteX4" fmla="*/ 15780 w 205493"/>
              <a:gd name="connsiteY4" fmla="*/ 200129 h 254145"/>
              <a:gd name="connsiteX5" fmla="*/ 6255 w 205493"/>
              <a:gd name="connsiteY5" fmla="*/ 254104 h 254145"/>
              <a:gd name="connsiteX6" fmla="*/ 9430 w 205493"/>
              <a:gd name="connsiteY6" fmla="*/ 190604 h 254145"/>
              <a:gd name="connsiteX7" fmla="*/ 117380 w 205493"/>
              <a:gd name="connsiteY7" fmla="*/ 181079 h 254145"/>
              <a:gd name="connsiteX8" fmla="*/ 158655 w 205493"/>
              <a:gd name="connsiteY8" fmla="*/ 114404 h 254145"/>
              <a:gd name="connsiteX9" fmla="*/ 187230 w 205493"/>
              <a:gd name="connsiteY9" fmla="*/ 79479 h 254145"/>
              <a:gd name="connsiteX10" fmla="*/ 203105 w 205493"/>
              <a:gd name="connsiteY10" fmla="*/ 104 h 2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493" h="254145">
                <a:moveTo>
                  <a:pt x="203105" y="104"/>
                </a:moveTo>
                <a:cubicBezTo>
                  <a:pt x="204692" y="3279"/>
                  <a:pt x="209984" y="77891"/>
                  <a:pt x="196755" y="98529"/>
                </a:cubicBezTo>
                <a:cubicBezTo>
                  <a:pt x="183526" y="119167"/>
                  <a:pt x="135901" y="109642"/>
                  <a:pt x="123730" y="123929"/>
                </a:cubicBezTo>
                <a:cubicBezTo>
                  <a:pt x="111559" y="138216"/>
                  <a:pt x="141722" y="171554"/>
                  <a:pt x="123730" y="184254"/>
                </a:cubicBezTo>
                <a:cubicBezTo>
                  <a:pt x="105738" y="196954"/>
                  <a:pt x="35359" y="188487"/>
                  <a:pt x="15780" y="200129"/>
                </a:cubicBezTo>
                <a:cubicBezTo>
                  <a:pt x="-3799" y="211771"/>
                  <a:pt x="7313" y="255692"/>
                  <a:pt x="6255" y="254104"/>
                </a:cubicBezTo>
                <a:cubicBezTo>
                  <a:pt x="5197" y="252516"/>
                  <a:pt x="-9091" y="202775"/>
                  <a:pt x="9430" y="190604"/>
                </a:cubicBezTo>
                <a:cubicBezTo>
                  <a:pt x="27951" y="178433"/>
                  <a:pt x="92509" y="193779"/>
                  <a:pt x="117380" y="181079"/>
                </a:cubicBezTo>
                <a:cubicBezTo>
                  <a:pt x="142251" y="168379"/>
                  <a:pt x="147013" y="131337"/>
                  <a:pt x="158655" y="114404"/>
                </a:cubicBezTo>
                <a:cubicBezTo>
                  <a:pt x="170297" y="97471"/>
                  <a:pt x="180351" y="92179"/>
                  <a:pt x="187230" y="79479"/>
                </a:cubicBezTo>
                <a:cubicBezTo>
                  <a:pt x="194109" y="66779"/>
                  <a:pt x="201518" y="-3071"/>
                  <a:pt x="203105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24841642-1C4F-A7D2-415F-018C139E5DE8}"/>
              </a:ext>
            </a:extLst>
          </p:cNvPr>
          <p:cNvSpPr/>
          <p:nvPr/>
        </p:nvSpPr>
        <p:spPr>
          <a:xfrm>
            <a:off x="4771937" y="6625865"/>
            <a:ext cx="340003" cy="55704"/>
          </a:xfrm>
          <a:custGeom>
            <a:avLst/>
            <a:gdLst>
              <a:gd name="connsiteX0" fmla="*/ 88 w 340003"/>
              <a:gd name="connsiteY0" fmla="*/ 38460 h 55704"/>
              <a:gd name="connsiteX1" fmla="*/ 130263 w 340003"/>
              <a:gd name="connsiteY1" fmla="*/ 25760 h 55704"/>
              <a:gd name="connsiteX2" fmla="*/ 117563 w 340003"/>
              <a:gd name="connsiteY2" fmla="*/ 54335 h 55704"/>
              <a:gd name="connsiteX3" fmla="*/ 146138 w 340003"/>
              <a:gd name="connsiteY3" fmla="*/ 51160 h 55704"/>
              <a:gd name="connsiteX4" fmla="*/ 298538 w 340003"/>
              <a:gd name="connsiteY4" fmla="*/ 51160 h 55704"/>
              <a:gd name="connsiteX5" fmla="*/ 339813 w 340003"/>
              <a:gd name="connsiteY5" fmla="*/ 360 h 55704"/>
              <a:gd name="connsiteX6" fmla="*/ 311238 w 340003"/>
              <a:gd name="connsiteY6" fmla="*/ 28935 h 55704"/>
              <a:gd name="connsiteX7" fmla="*/ 250913 w 340003"/>
              <a:gd name="connsiteY7" fmla="*/ 38460 h 55704"/>
              <a:gd name="connsiteX8" fmla="*/ 152488 w 340003"/>
              <a:gd name="connsiteY8" fmla="*/ 51160 h 55704"/>
              <a:gd name="connsiteX9" fmla="*/ 88 w 340003"/>
              <a:gd name="connsiteY9" fmla="*/ 38460 h 5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003" h="55704">
                <a:moveTo>
                  <a:pt x="88" y="38460"/>
                </a:moveTo>
                <a:cubicBezTo>
                  <a:pt x="-3616" y="34227"/>
                  <a:pt x="110684" y="23114"/>
                  <a:pt x="130263" y="25760"/>
                </a:cubicBezTo>
                <a:cubicBezTo>
                  <a:pt x="149842" y="28406"/>
                  <a:pt x="114917" y="50102"/>
                  <a:pt x="117563" y="54335"/>
                </a:cubicBezTo>
                <a:cubicBezTo>
                  <a:pt x="120209" y="58568"/>
                  <a:pt x="115976" y="51689"/>
                  <a:pt x="146138" y="51160"/>
                </a:cubicBezTo>
                <a:cubicBezTo>
                  <a:pt x="176301" y="50631"/>
                  <a:pt x="266259" y="59627"/>
                  <a:pt x="298538" y="51160"/>
                </a:cubicBezTo>
                <a:cubicBezTo>
                  <a:pt x="330817" y="42693"/>
                  <a:pt x="337696" y="4064"/>
                  <a:pt x="339813" y="360"/>
                </a:cubicBezTo>
                <a:cubicBezTo>
                  <a:pt x="341930" y="-3344"/>
                  <a:pt x="326055" y="22585"/>
                  <a:pt x="311238" y="28935"/>
                </a:cubicBezTo>
                <a:cubicBezTo>
                  <a:pt x="296421" y="35285"/>
                  <a:pt x="277371" y="34756"/>
                  <a:pt x="250913" y="38460"/>
                </a:cubicBezTo>
                <a:cubicBezTo>
                  <a:pt x="224455" y="42164"/>
                  <a:pt x="186884" y="50631"/>
                  <a:pt x="152488" y="51160"/>
                </a:cubicBezTo>
                <a:cubicBezTo>
                  <a:pt x="118092" y="51689"/>
                  <a:pt x="3792" y="42693"/>
                  <a:pt x="88" y="38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E9C47684-53A6-8C90-A6E2-B6EA0D1C45E5}"/>
              </a:ext>
            </a:extLst>
          </p:cNvPr>
          <p:cNvSpPr/>
          <p:nvPr/>
        </p:nvSpPr>
        <p:spPr>
          <a:xfrm>
            <a:off x="4750079" y="6326119"/>
            <a:ext cx="34646" cy="142650"/>
          </a:xfrm>
          <a:custGeom>
            <a:avLst/>
            <a:gdLst>
              <a:gd name="connsiteX0" fmla="*/ 34646 w 34646"/>
              <a:gd name="connsiteY0" fmla="*/ 1656 h 142650"/>
              <a:gd name="connsiteX1" fmla="*/ 2896 w 34646"/>
              <a:gd name="connsiteY1" fmla="*/ 141356 h 142650"/>
              <a:gd name="connsiteX2" fmla="*/ 2896 w 34646"/>
              <a:gd name="connsiteY2" fmla="*/ 68331 h 142650"/>
              <a:gd name="connsiteX3" fmla="*/ 34646 w 34646"/>
              <a:gd name="connsiteY3" fmla="*/ 1656 h 14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46" h="142650">
                <a:moveTo>
                  <a:pt x="34646" y="1656"/>
                </a:moveTo>
                <a:cubicBezTo>
                  <a:pt x="34646" y="13827"/>
                  <a:pt x="8188" y="130244"/>
                  <a:pt x="2896" y="141356"/>
                </a:cubicBezTo>
                <a:cubicBezTo>
                  <a:pt x="-2396" y="152469"/>
                  <a:pt x="779" y="88968"/>
                  <a:pt x="2896" y="68331"/>
                </a:cubicBezTo>
                <a:cubicBezTo>
                  <a:pt x="5013" y="47694"/>
                  <a:pt x="34646" y="-10515"/>
                  <a:pt x="34646" y="1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6B0CD56D-DA67-5F50-308E-33A234836371}"/>
              </a:ext>
            </a:extLst>
          </p:cNvPr>
          <p:cNvSpPr/>
          <p:nvPr/>
        </p:nvSpPr>
        <p:spPr>
          <a:xfrm>
            <a:off x="4978357" y="6240523"/>
            <a:ext cx="19270" cy="211464"/>
          </a:xfrm>
          <a:custGeom>
            <a:avLst/>
            <a:gdLst>
              <a:gd name="connsiteX0" fmla="*/ 19093 w 19270"/>
              <a:gd name="connsiteY0" fmla="*/ 1527 h 211464"/>
              <a:gd name="connsiteX1" fmla="*/ 9568 w 19270"/>
              <a:gd name="connsiteY1" fmla="*/ 163452 h 211464"/>
              <a:gd name="connsiteX2" fmla="*/ 9568 w 19270"/>
              <a:gd name="connsiteY2" fmla="*/ 207902 h 211464"/>
              <a:gd name="connsiteX3" fmla="*/ 43 w 19270"/>
              <a:gd name="connsiteY3" fmla="*/ 87252 h 211464"/>
              <a:gd name="connsiteX4" fmla="*/ 19093 w 19270"/>
              <a:gd name="connsiteY4" fmla="*/ 1527 h 21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70" h="211464">
                <a:moveTo>
                  <a:pt x="19093" y="1527"/>
                </a:moveTo>
                <a:cubicBezTo>
                  <a:pt x="20680" y="14227"/>
                  <a:pt x="11155" y="129056"/>
                  <a:pt x="9568" y="163452"/>
                </a:cubicBezTo>
                <a:cubicBezTo>
                  <a:pt x="7980" y="197848"/>
                  <a:pt x="11155" y="220602"/>
                  <a:pt x="9568" y="207902"/>
                </a:cubicBezTo>
                <a:cubicBezTo>
                  <a:pt x="7981" y="195202"/>
                  <a:pt x="1101" y="115827"/>
                  <a:pt x="43" y="87252"/>
                </a:cubicBezTo>
                <a:cubicBezTo>
                  <a:pt x="-1015" y="58677"/>
                  <a:pt x="17506" y="-11173"/>
                  <a:pt x="19093" y="1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F58B286F-E1C0-4612-86BF-8A5BC1988A73}"/>
              </a:ext>
            </a:extLst>
          </p:cNvPr>
          <p:cNvSpPr/>
          <p:nvPr/>
        </p:nvSpPr>
        <p:spPr>
          <a:xfrm>
            <a:off x="4950944" y="6394435"/>
            <a:ext cx="71983" cy="104838"/>
          </a:xfrm>
          <a:custGeom>
            <a:avLst/>
            <a:gdLst>
              <a:gd name="connsiteX0" fmla="*/ 71906 w 71983"/>
              <a:gd name="connsiteY0" fmla="*/ 15 h 104838"/>
              <a:gd name="connsiteX1" fmla="*/ 8406 w 71983"/>
              <a:gd name="connsiteY1" fmla="*/ 69865 h 104838"/>
              <a:gd name="connsiteX2" fmla="*/ 2056 w 71983"/>
              <a:gd name="connsiteY2" fmla="*/ 104790 h 104838"/>
              <a:gd name="connsiteX3" fmla="*/ 21106 w 71983"/>
              <a:gd name="connsiteY3" fmla="*/ 76215 h 104838"/>
              <a:gd name="connsiteX4" fmla="*/ 71906 w 71983"/>
              <a:gd name="connsiteY4" fmla="*/ 15 h 10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83" h="104838">
                <a:moveTo>
                  <a:pt x="71906" y="15"/>
                </a:moveTo>
                <a:cubicBezTo>
                  <a:pt x="69789" y="-1043"/>
                  <a:pt x="20048" y="52403"/>
                  <a:pt x="8406" y="69865"/>
                </a:cubicBezTo>
                <a:cubicBezTo>
                  <a:pt x="-3236" y="87327"/>
                  <a:pt x="-61" y="103732"/>
                  <a:pt x="2056" y="104790"/>
                </a:cubicBezTo>
                <a:cubicBezTo>
                  <a:pt x="4173" y="105848"/>
                  <a:pt x="9994" y="89444"/>
                  <a:pt x="21106" y="76215"/>
                </a:cubicBezTo>
                <a:cubicBezTo>
                  <a:pt x="32218" y="62986"/>
                  <a:pt x="74023" y="1073"/>
                  <a:pt x="71906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D76D8B5E-EEF9-8963-2DF8-8E46D85E4E3C}"/>
              </a:ext>
            </a:extLst>
          </p:cNvPr>
          <p:cNvSpPr/>
          <p:nvPr/>
        </p:nvSpPr>
        <p:spPr>
          <a:xfrm>
            <a:off x="4714825" y="6330950"/>
            <a:ext cx="102257" cy="203200"/>
          </a:xfrm>
          <a:custGeom>
            <a:avLst/>
            <a:gdLst>
              <a:gd name="connsiteX0" fmla="*/ 98475 w 102257"/>
              <a:gd name="connsiteY0" fmla="*/ 0 h 203200"/>
              <a:gd name="connsiteX1" fmla="*/ 92125 w 102257"/>
              <a:gd name="connsiteY1" fmla="*/ 130175 h 203200"/>
              <a:gd name="connsiteX2" fmla="*/ 50 w 102257"/>
              <a:gd name="connsiteY2" fmla="*/ 203200 h 203200"/>
              <a:gd name="connsiteX3" fmla="*/ 79425 w 102257"/>
              <a:gd name="connsiteY3" fmla="*/ 130175 h 203200"/>
              <a:gd name="connsiteX4" fmla="*/ 98475 w 102257"/>
              <a:gd name="connsiteY4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57" h="203200">
                <a:moveTo>
                  <a:pt x="98475" y="0"/>
                </a:moveTo>
                <a:cubicBezTo>
                  <a:pt x="100592" y="0"/>
                  <a:pt x="108529" y="96308"/>
                  <a:pt x="92125" y="130175"/>
                </a:cubicBezTo>
                <a:cubicBezTo>
                  <a:pt x="75721" y="164042"/>
                  <a:pt x="2167" y="203200"/>
                  <a:pt x="50" y="203200"/>
                </a:cubicBezTo>
                <a:cubicBezTo>
                  <a:pt x="-2067" y="203200"/>
                  <a:pt x="63550" y="159279"/>
                  <a:pt x="79425" y="130175"/>
                </a:cubicBezTo>
                <a:cubicBezTo>
                  <a:pt x="95300" y="101071"/>
                  <a:pt x="96358" y="0"/>
                  <a:pt x="984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1676489D-7F2B-6123-0F23-4827F37A0EED}"/>
              </a:ext>
            </a:extLst>
          </p:cNvPr>
          <p:cNvSpPr/>
          <p:nvPr/>
        </p:nvSpPr>
        <p:spPr>
          <a:xfrm>
            <a:off x="5289547" y="6651612"/>
            <a:ext cx="506348" cy="292429"/>
          </a:xfrm>
          <a:custGeom>
            <a:avLst/>
            <a:gdLst>
              <a:gd name="connsiteX0" fmla="*/ 504828 w 506348"/>
              <a:gd name="connsiteY0" fmla="*/ 13 h 292429"/>
              <a:gd name="connsiteX1" fmla="*/ 431803 w 506348"/>
              <a:gd name="connsiteY1" fmla="*/ 85738 h 292429"/>
              <a:gd name="connsiteX2" fmla="*/ 346078 w 506348"/>
              <a:gd name="connsiteY2" fmla="*/ 180988 h 292429"/>
              <a:gd name="connsiteX3" fmla="*/ 336553 w 506348"/>
              <a:gd name="connsiteY3" fmla="*/ 247663 h 292429"/>
              <a:gd name="connsiteX4" fmla="*/ 285753 w 506348"/>
              <a:gd name="connsiteY4" fmla="*/ 292113 h 292429"/>
              <a:gd name="connsiteX5" fmla="*/ 301628 w 506348"/>
              <a:gd name="connsiteY5" fmla="*/ 225438 h 292429"/>
              <a:gd name="connsiteX6" fmla="*/ 371478 w 506348"/>
              <a:gd name="connsiteY6" fmla="*/ 130188 h 292429"/>
              <a:gd name="connsiteX7" fmla="*/ 285753 w 506348"/>
              <a:gd name="connsiteY7" fmla="*/ 139713 h 292429"/>
              <a:gd name="connsiteX8" fmla="*/ 3 w 506348"/>
              <a:gd name="connsiteY8" fmla="*/ 155588 h 292429"/>
              <a:gd name="connsiteX9" fmla="*/ 292103 w 506348"/>
              <a:gd name="connsiteY9" fmla="*/ 127013 h 292429"/>
              <a:gd name="connsiteX10" fmla="*/ 292103 w 506348"/>
              <a:gd name="connsiteY10" fmla="*/ 123838 h 292429"/>
              <a:gd name="connsiteX11" fmla="*/ 361953 w 506348"/>
              <a:gd name="connsiteY11" fmla="*/ 79388 h 292429"/>
              <a:gd name="connsiteX12" fmla="*/ 504828 w 506348"/>
              <a:gd name="connsiteY12" fmla="*/ 13 h 29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6348" h="292429">
                <a:moveTo>
                  <a:pt x="504828" y="13"/>
                </a:moveTo>
                <a:cubicBezTo>
                  <a:pt x="516470" y="1071"/>
                  <a:pt x="458261" y="55576"/>
                  <a:pt x="431803" y="85738"/>
                </a:cubicBezTo>
                <a:cubicBezTo>
                  <a:pt x="405345" y="115900"/>
                  <a:pt x="361953" y="154001"/>
                  <a:pt x="346078" y="180988"/>
                </a:cubicBezTo>
                <a:cubicBezTo>
                  <a:pt x="330203" y="207976"/>
                  <a:pt x="346607" y="229142"/>
                  <a:pt x="336553" y="247663"/>
                </a:cubicBezTo>
                <a:cubicBezTo>
                  <a:pt x="326499" y="266184"/>
                  <a:pt x="291574" y="295817"/>
                  <a:pt x="285753" y="292113"/>
                </a:cubicBezTo>
                <a:cubicBezTo>
                  <a:pt x="279932" y="288409"/>
                  <a:pt x="287340" y="252426"/>
                  <a:pt x="301628" y="225438"/>
                </a:cubicBezTo>
                <a:cubicBezTo>
                  <a:pt x="315915" y="198451"/>
                  <a:pt x="374124" y="144475"/>
                  <a:pt x="371478" y="130188"/>
                </a:cubicBezTo>
                <a:cubicBezTo>
                  <a:pt x="368832" y="115901"/>
                  <a:pt x="347666" y="135480"/>
                  <a:pt x="285753" y="139713"/>
                </a:cubicBezTo>
                <a:cubicBezTo>
                  <a:pt x="223840" y="143946"/>
                  <a:pt x="-1055" y="157705"/>
                  <a:pt x="3" y="155588"/>
                </a:cubicBezTo>
                <a:cubicBezTo>
                  <a:pt x="1061" y="153471"/>
                  <a:pt x="292103" y="127013"/>
                  <a:pt x="292103" y="127013"/>
                </a:cubicBezTo>
                <a:cubicBezTo>
                  <a:pt x="340786" y="121721"/>
                  <a:pt x="280461" y="131776"/>
                  <a:pt x="292103" y="123838"/>
                </a:cubicBezTo>
                <a:cubicBezTo>
                  <a:pt x="303745" y="115901"/>
                  <a:pt x="330203" y="96321"/>
                  <a:pt x="361953" y="79388"/>
                </a:cubicBezTo>
                <a:cubicBezTo>
                  <a:pt x="393703" y="62455"/>
                  <a:pt x="493186" y="-1045"/>
                  <a:pt x="504828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EEEBEA58-A439-72D5-F661-8CDD7A063665}"/>
              </a:ext>
            </a:extLst>
          </p:cNvPr>
          <p:cNvSpPr/>
          <p:nvPr/>
        </p:nvSpPr>
        <p:spPr>
          <a:xfrm>
            <a:off x="4711953" y="6683048"/>
            <a:ext cx="48513" cy="359435"/>
          </a:xfrm>
          <a:custGeom>
            <a:avLst/>
            <a:gdLst>
              <a:gd name="connsiteX0" fmla="*/ 47372 w 48513"/>
              <a:gd name="connsiteY0" fmla="*/ 327 h 359435"/>
              <a:gd name="connsiteX1" fmla="*/ 44197 w 48513"/>
              <a:gd name="connsiteY1" fmla="*/ 108277 h 359435"/>
              <a:gd name="connsiteX2" fmla="*/ 34672 w 48513"/>
              <a:gd name="connsiteY2" fmla="*/ 159077 h 359435"/>
              <a:gd name="connsiteX3" fmla="*/ 2922 w 48513"/>
              <a:gd name="connsiteY3" fmla="*/ 232102 h 359435"/>
              <a:gd name="connsiteX4" fmla="*/ 6097 w 48513"/>
              <a:gd name="connsiteY4" fmla="*/ 305127 h 359435"/>
              <a:gd name="connsiteX5" fmla="*/ 44197 w 48513"/>
              <a:gd name="connsiteY5" fmla="*/ 359102 h 359435"/>
              <a:gd name="connsiteX6" fmla="*/ 12447 w 48513"/>
              <a:gd name="connsiteY6" fmla="*/ 279727 h 359435"/>
              <a:gd name="connsiteX7" fmla="*/ 25147 w 48513"/>
              <a:gd name="connsiteY7" fmla="*/ 146377 h 359435"/>
              <a:gd name="connsiteX8" fmla="*/ 47372 w 48513"/>
              <a:gd name="connsiteY8" fmla="*/ 327 h 35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13" h="359435">
                <a:moveTo>
                  <a:pt x="47372" y="327"/>
                </a:moveTo>
                <a:cubicBezTo>
                  <a:pt x="50547" y="-6023"/>
                  <a:pt x="46314" y="81819"/>
                  <a:pt x="44197" y="108277"/>
                </a:cubicBezTo>
                <a:cubicBezTo>
                  <a:pt x="42080" y="134735"/>
                  <a:pt x="41551" y="138440"/>
                  <a:pt x="34672" y="159077"/>
                </a:cubicBezTo>
                <a:cubicBezTo>
                  <a:pt x="27793" y="179714"/>
                  <a:pt x="7684" y="207760"/>
                  <a:pt x="2922" y="232102"/>
                </a:cubicBezTo>
                <a:cubicBezTo>
                  <a:pt x="-1840" y="256444"/>
                  <a:pt x="-782" y="283961"/>
                  <a:pt x="6097" y="305127"/>
                </a:cubicBezTo>
                <a:cubicBezTo>
                  <a:pt x="12976" y="326293"/>
                  <a:pt x="43139" y="363335"/>
                  <a:pt x="44197" y="359102"/>
                </a:cubicBezTo>
                <a:cubicBezTo>
                  <a:pt x="45255" y="354869"/>
                  <a:pt x="15622" y="315181"/>
                  <a:pt x="12447" y="279727"/>
                </a:cubicBezTo>
                <a:cubicBezTo>
                  <a:pt x="9272" y="244273"/>
                  <a:pt x="19855" y="188710"/>
                  <a:pt x="25147" y="146377"/>
                </a:cubicBezTo>
                <a:cubicBezTo>
                  <a:pt x="30439" y="104044"/>
                  <a:pt x="44197" y="6677"/>
                  <a:pt x="47372" y="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45D77B76-160E-E751-13F2-688167FC5305}"/>
              </a:ext>
            </a:extLst>
          </p:cNvPr>
          <p:cNvSpPr/>
          <p:nvPr/>
        </p:nvSpPr>
        <p:spPr>
          <a:xfrm>
            <a:off x="4727219" y="7048414"/>
            <a:ext cx="114343" cy="10801"/>
          </a:xfrm>
          <a:custGeom>
            <a:avLst/>
            <a:gdLst>
              <a:gd name="connsiteX0" fmla="*/ 356 w 114343"/>
              <a:gd name="connsiteY0" fmla="*/ 9611 h 10801"/>
              <a:gd name="connsiteX1" fmla="*/ 111481 w 114343"/>
              <a:gd name="connsiteY1" fmla="*/ 9611 h 10801"/>
              <a:gd name="connsiteX2" fmla="*/ 76556 w 114343"/>
              <a:gd name="connsiteY2" fmla="*/ 86 h 10801"/>
              <a:gd name="connsiteX3" fmla="*/ 356 w 114343"/>
              <a:gd name="connsiteY3" fmla="*/ 9611 h 1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43" h="10801">
                <a:moveTo>
                  <a:pt x="356" y="9611"/>
                </a:moveTo>
                <a:cubicBezTo>
                  <a:pt x="6177" y="11199"/>
                  <a:pt x="98781" y="11198"/>
                  <a:pt x="111481" y="9611"/>
                </a:cubicBezTo>
                <a:cubicBezTo>
                  <a:pt x="124181" y="8024"/>
                  <a:pt x="91373" y="-972"/>
                  <a:pt x="76556" y="86"/>
                </a:cubicBezTo>
                <a:cubicBezTo>
                  <a:pt x="61739" y="1144"/>
                  <a:pt x="-5465" y="8023"/>
                  <a:pt x="356" y="9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F0D5B3BA-D057-36BC-5089-DB9EC6949ED5}"/>
              </a:ext>
            </a:extLst>
          </p:cNvPr>
          <p:cNvSpPr/>
          <p:nvPr/>
        </p:nvSpPr>
        <p:spPr>
          <a:xfrm>
            <a:off x="5435598" y="6880047"/>
            <a:ext cx="98361" cy="254315"/>
          </a:xfrm>
          <a:custGeom>
            <a:avLst/>
            <a:gdLst>
              <a:gd name="connsiteX0" fmla="*/ 2 w 98361"/>
              <a:gd name="connsiteY0" fmla="*/ 178 h 254315"/>
              <a:gd name="connsiteX1" fmla="*/ 92077 w 98361"/>
              <a:gd name="connsiteY1" fmla="*/ 98603 h 254315"/>
              <a:gd name="connsiteX2" fmla="*/ 88902 w 98361"/>
              <a:gd name="connsiteY2" fmla="*/ 184328 h 254315"/>
              <a:gd name="connsiteX3" fmla="*/ 95252 w 98361"/>
              <a:gd name="connsiteY3" fmla="*/ 241478 h 254315"/>
              <a:gd name="connsiteX4" fmla="*/ 31752 w 98361"/>
              <a:gd name="connsiteY4" fmla="*/ 251003 h 254315"/>
              <a:gd name="connsiteX5" fmla="*/ 28577 w 98361"/>
              <a:gd name="connsiteY5" fmla="*/ 197028 h 254315"/>
              <a:gd name="connsiteX6" fmla="*/ 69852 w 98361"/>
              <a:gd name="connsiteY6" fmla="*/ 219253 h 254315"/>
              <a:gd name="connsiteX7" fmla="*/ 88902 w 98361"/>
              <a:gd name="connsiteY7" fmla="*/ 124003 h 254315"/>
              <a:gd name="connsiteX8" fmla="*/ 2 w 98361"/>
              <a:gd name="connsiteY8" fmla="*/ 178 h 25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361" h="254315">
                <a:moveTo>
                  <a:pt x="2" y="178"/>
                </a:moveTo>
                <a:cubicBezTo>
                  <a:pt x="531" y="-4055"/>
                  <a:pt x="77260" y="67911"/>
                  <a:pt x="92077" y="98603"/>
                </a:cubicBezTo>
                <a:cubicBezTo>
                  <a:pt x="106894" y="129295"/>
                  <a:pt x="88373" y="160516"/>
                  <a:pt x="88902" y="184328"/>
                </a:cubicBezTo>
                <a:cubicBezTo>
                  <a:pt x="89431" y="208140"/>
                  <a:pt x="104777" y="230366"/>
                  <a:pt x="95252" y="241478"/>
                </a:cubicBezTo>
                <a:cubicBezTo>
                  <a:pt x="85727" y="252591"/>
                  <a:pt x="42865" y="258411"/>
                  <a:pt x="31752" y="251003"/>
                </a:cubicBezTo>
                <a:cubicBezTo>
                  <a:pt x="20640" y="243595"/>
                  <a:pt x="22227" y="202320"/>
                  <a:pt x="28577" y="197028"/>
                </a:cubicBezTo>
                <a:cubicBezTo>
                  <a:pt x="34927" y="191736"/>
                  <a:pt x="59798" y="231424"/>
                  <a:pt x="69852" y="219253"/>
                </a:cubicBezTo>
                <a:cubicBezTo>
                  <a:pt x="79906" y="207082"/>
                  <a:pt x="96839" y="156811"/>
                  <a:pt x="88902" y="124003"/>
                </a:cubicBezTo>
                <a:cubicBezTo>
                  <a:pt x="80965" y="91195"/>
                  <a:pt x="-527" y="4411"/>
                  <a:pt x="2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80D3590F-3FD7-5603-6B71-AACBCF61D9E9}"/>
              </a:ext>
            </a:extLst>
          </p:cNvPr>
          <p:cNvSpPr/>
          <p:nvPr/>
        </p:nvSpPr>
        <p:spPr>
          <a:xfrm>
            <a:off x="4907136" y="7038893"/>
            <a:ext cx="329034" cy="9607"/>
          </a:xfrm>
          <a:custGeom>
            <a:avLst/>
            <a:gdLst>
              <a:gd name="connsiteX0" fmla="*/ 1414 w 329034"/>
              <a:gd name="connsiteY0" fmla="*/ 9607 h 9607"/>
              <a:gd name="connsiteX1" fmla="*/ 322089 w 329034"/>
              <a:gd name="connsiteY1" fmla="*/ 3257 h 9607"/>
              <a:gd name="connsiteX2" fmla="*/ 207789 w 329034"/>
              <a:gd name="connsiteY2" fmla="*/ 82 h 9607"/>
              <a:gd name="connsiteX3" fmla="*/ 1414 w 329034"/>
              <a:gd name="connsiteY3" fmla="*/ 9607 h 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034" h="9607">
                <a:moveTo>
                  <a:pt x="1414" y="9607"/>
                </a:moveTo>
                <a:lnTo>
                  <a:pt x="322089" y="3257"/>
                </a:lnTo>
                <a:cubicBezTo>
                  <a:pt x="356485" y="1669"/>
                  <a:pt x="254356" y="-447"/>
                  <a:pt x="207789" y="82"/>
                </a:cubicBezTo>
                <a:cubicBezTo>
                  <a:pt x="161222" y="611"/>
                  <a:pt x="-17636" y="9078"/>
                  <a:pt x="1414" y="9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2CCBF5DD-5A36-D188-148A-9943E7FA6679}"/>
              </a:ext>
            </a:extLst>
          </p:cNvPr>
          <p:cNvSpPr/>
          <p:nvPr/>
        </p:nvSpPr>
        <p:spPr>
          <a:xfrm>
            <a:off x="5066492" y="6685328"/>
            <a:ext cx="179087" cy="13922"/>
          </a:xfrm>
          <a:custGeom>
            <a:avLst/>
            <a:gdLst>
              <a:gd name="connsiteX0" fmla="*/ 808 w 179087"/>
              <a:gd name="connsiteY0" fmla="*/ 13922 h 13922"/>
              <a:gd name="connsiteX1" fmla="*/ 175433 w 179087"/>
              <a:gd name="connsiteY1" fmla="*/ 1222 h 13922"/>
              <a:gd name="connsiteX2" fmla="*/ 111933 w 179087"/>
              <a:gd name="connsiteY2" fmla="*/ 1222 h 13922"/>
              <a:gd name="connsiteX3" fmla="*/ 808 w 179087"/>
              <a:gd name="connsiteY3" fmla="*/ 13922 h 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087" h="13922">
                <a:moveTo>
                  <a:pt x="808" y="13922"/>
                </a:moveTo>
                <a:cubicBezTo>
                  <a:pt x="11391" y="13922"/>
                  <a:pt x="156912" y="3339"/>
                  <a:pt x="175433" y="1222"/>
                </a:cubicBezTo>
                <a:cubicBezTo>
                  <a:pt x="193954" y="-895"/>
                  <a:pt x="137333" y="164"/>
                  <a:pt x="111933" y="1222"/>
                </a:cubicBezTo>
                <a:cubicBezTo>
                  <a:pt x="86533" y="2280"/>
                  <a:pt x="-9775" y="13922"/>
                  <a:pt x="808" y="13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C0EBF943-E1DA-FE11-4E70-F6ACBD139955}"/>
              </a:ext>
            </a:extLst>
          </p:cNvPr>
          <p:cNvSpPr/>
          <p:nvPr/>
        </p:nvSpPr>
        <p:spPr>
          <a:xfrm>
            <a:off x="5063126" y="6699219"/>
            <a:ext cx="109028" cy="77705"/>
          </a:xfrm>
          <a:custGeom>
            <a:avLst/>
            <a:gdLst>
              <a:gd name="connsiteX0" fmla="*/ 999 w 109028"/>
              <a:gd name="connsiteY0" fmla="*/ 31 h 77705"/>
              <a:gd name="connsiteX1" fmla="*/ 7349 w 109028"/>
              <a:gd name="connsiteY1" fmla="*/ 73056 h 77705"/>
              <a:gd name="connsiteX2" fmla="*/ 16874 w 109028"/>
              <a:gd name="connsiteY2" fmla="*/ 69881 h 77705"/>
              <a:gd name="connsiteX3" fmla="*/ 108949 w 109028"/>
              <a:gd name="connsiteY3" fmla="*/ 66706 h 77705"/>
              <a:gd name="connsiteX4" fmla="*/ 32749 w 109028"/>
              <a:gd name="connsiteY4" fmla="*/ 63531 h 77705"/>
              <a:gd name="connsiteX5" fmla="*/ 999 w 109028"/>
              <a:gd name="connsiteY5" fmla="*/ 31 h 7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28" h="77705">
                <a:moveTo>
                  <a:pt x="999" y="31"/>
                </a:moveTo>
                <a:cubicBezTo>
                  <a:pt x="-3234" y="1618"/>
                  <a:pt x="7349" y="73056"/>
                  <a:pt x="7349" y="73056"/>
                </a:cubicBezTo>
                <a:cubicBezTo>
                  <a:pt x="9995" y="84698"/>
                  <a:pt x="-59" y="70939"/>
                  <a:pt x="16874" y="69881"/>
                </a:cubicBezTo>
                <a:cubicBezTo>
                  <a:pt x="33807" y="68823"/>
                  <a:pt x="106303" y="67764"/>
                  <a:pt x="108949" y="66706"/>
                </a:cubicBezTo>
                <a:cubicBezTo>
                  <a:pt x="111595" y="65648"/>
                  <a:pt x="47036" y="69352"/>
                  <a:pt x="32749" y="63531"/>
                </a:cubicBezTo>
                <a:cubicBezTo>
                  <a:pt x="18462" y="57710"/>
                  <a:pt x="5232" y="-1556"/>
                  <a:pt x="999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A6473999-B4A6-3E62-DFBE-E4B96A81A670}"/>
              </a:ext>
            </a:extLst>
          </p:cNvPr>
          <p:cNvSpPr/>
          <p:nvPr/>
        </p:nvSpPr>
        <p:spPr>
          <a:xfrm>
            <a:off x="4822821" y="6698805"/>
            <a:ext cx="70050" cy="206828"/>
          </a:xfrm>
          <a:custGeom>
            <a:avLst/>
            <a:gdLst>
              <a:gd name="connsiteX0" fmla="*/ 4 w 70050"/>
              <a:gd name="connsiteY0" fmla="*/ 445 h 206828"/>
              <a:gd name="connsiteX1" fmla="*/ 53979 w 70050"/>
              <a:gd name="connsiteY1" fmla="*/ 79820 h 206828"/>
              <a:gd name="connsiteX2" fmla="*/ 60329 w 70050"/>
              <a:gd name="connsiteY2" fmla="*/ 206820 h 206828"/>
              <a:gd name="connsiteX3" fmla="*/ 69854 w 70050"/>
              <a:gd name="connsiteY3" fmla="*/ 73470 h 206828"/>
              <a:gd name="connsiteX4" fmla="*/ 50804 w 70050"/>
              <a:gd name="connsiteY4" fmla="*/ 48070 h 206828"/>
              <a:gd name="connsiteX5" fmla="*/ 4 w 70050"/>
              <a:gd name="connsiteY5" fmla="*/ 445 h 20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050" h="206828">
                <a:moveTo>
                  <a:pt x="4" y="445"/>
                </a:moveTo>
                <a:cubicBezTo>
                  <a:pt x="533" y="5737"/>
                  <a:pt x="43925" y="45424"/>
                  <a:pt x="53979" y="79820"/>
                </a:cubicBezTo>
                <a:cubicBezTo>
                  <a:pt x="64033" y="114216"/>
                  <a:pt x="57683" y="207878"/>
                  <a:pt x="60329" y="206820"/>
                </a:cubicBezTo>
                <a:cubicBezTo>
                  <a:pt x="62975" y="205762"/>
                  <a:pt x="71442" y="99928"/>
                  <a:pt x="69854" y="73470"/>
                </a:cubicBezTo>
                <a:cubicBezTo>
                  <a:pt x="68267" y="47012"/>
                  <a:pt x="58212" y="57595"/>
                  <a:pt x="50804" y="48070"/>
                </a:cubicBezTo>
                <a:cubicBezTo>
                  <a:pt x="43396" y="38545"/>
                  <a:pt x="-525" y="-4847"/>
                  <a:pt x="4" y="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EE88F59C-4106-8D1D-AAB5-59D69579DAA9}"/>
              </a:ext>
            </a:extLst>
          </p:cNvPr>
          <p:cNvSpPr/>
          <p:nvPr/>
        </p:nvSpPr>
        <p:spPr>
          <a:xfrm>
            <a:off x="4696062" y="6504153"/>
            <a:ext cx="327298" cy="81025"/>
          </a:xfrm>
          <a:custGeom>
            <a:avLst/>
            <a:gdLst>
              <a:gd name="connsiteX0" fmla="*/ 2938 w 327298"/>
              <a:gd name="connsiteY0" fmla="*/ 80797 h 81025"/>
              <a:gd name="connsiteX1" fmla="*/ 314088 w 327298"/>
              <a:gd name="connsiteY1" fmla="*/ 68097 h 81025"/>
              <a:gd name="connsiteX2" fmla="*/ 272813 w 327298"/>
              <a:gd name="connsiteY2" fmla="*/ 71272 h 81025"/>
              <a:gd name="connsiteX3" fmla="*/ 301388 w 327298"/>
              <a:gd name="connsiteY3" fmla="*/ 52222 h 81025"/>
              <a:gd name="connsiteX4" fmla="*/ 266463 w 327298"/>
              <a:gd name="connsiteY4" fmla="*/ 7772 h 81025"/>
              <a:gd name="connsiteX5" fmla="*/ 206138 w 327298"/>
              <a:gd name="connsiteY5" fmla="*/ 4597 h 81025"/>
              <a:gd name="connsiteX6" fmla="*/ 209313 w 327298"/>
              <a:gd name="connsiteY6" fmla="*/ 55397 h 81025"/>
              <a:gd name="connsiteX7" fmla="*/ 158513 w 327298"/>
              <a:gd name="connsiteY7" fmla="*/ 55397 h 81025"/>
              <a:gd name="connsiteX8" fmla="*/ 2938 w 327298"/>
              <a:gd name="connsiteY8" fmla="*/ 80797 h 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298" h="81025">
                <a:moveTo>
                  <a:pt x="2938" y="80797"/>
                </a:moveTo>
                <a:cubicBezTo>
                  <a:pt x="28867" y="82914"/>
                  <a:pt x="269109" y="69684"/>
                  <a:pt x="314088" y="68097"/>
                </a:cubicBezTo>
                <a:cubicBezTo>
                  <a:pt x="359067" y="66510"/>
                  <a:pt x="274930" y="73918"/>
                  <a:pt x="272813" y="71272"/>
                </a:cubicBezTo>
                <a:cubicBezTo>
                  <a:pt x="270696" y="68626"/>
                  <a:pt x="302446" y="62805"/>
                  <a:pt x="301388" y="52222"/>
                </a:cubicBezTo>
                <a:cubicBezTo>
                  <a:pt x="300330" y="41639"/>
                  <a:pt x="282338" y="15709"/>
                  <a:pt x="266463" y="7772"/>
                </a:cubicBezTo>
                <a:cubicBezTo>
                  <a:pt x="250588" y="-165"/>
                  <a:pt x="215663" y="-3340"/>
                  <a:pt x="206138" y="4597"/>
                </a:cubicBezTo>
                <a:cubicBezTo>
                  <a:pt x="196613" y="12534"/>
                  <a:pt x="217251" y="46930"/>
                  <a:pt x="209313" y="55397"/>
                </a:cubicBezTo>
                <a:cubicBezTo>
                  <a:pt x="201376" y="63864"/>
                  <a:pt x="186559" y="52222"/>
                  <a:pt x="158513" y="55397"/>
                </a:cubicBezTo>
                <a:cubicBezTo>
                  <a:pt x="130467" y="58572"/>
                  <a:pt x="-22991" y="78680"/>
                  <a:pt x="2938" y="80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2862A5BB-FDE8-1E6C-8817-87DB3882CB3A}"/>
              </a:ext>
            </a:extLst>
          </p:cNvPr>
          <p:cNvSpPr/>
          <p:nvPr/>
        </p:nvSpPr>
        <p:spPr>
          <a:xfrm>
            <a:off x="4704795" y="6509507"/>
            <a:ext cx="296061" cy="59587"/>
          </a:xfrm>
          <a:custGeom>
            <a:avLst/>
            <a:gdLst>
              <a:gd name="connsiteX0" fmla="*/ 555 w 296061"/>
              <a:gd name="connsiteY0" fmla="*/ 59568 h 59587"/>
              <a:gd name="connsiteX1" fmla="*/ 92630 w 296061"/>
              <a:gd name="connsiteY1" fmla="*/ 5593 h 59587"/>
              <a:gd name="connsiteX2" fmla="*/ 295830 w 296061"/>
              <a:gd name="connsiteY2" fmla="*/ 2418 h 59587"/>
              <a:gd name="connsiteX3" fmla="*/ 130730 w 296061"/>
              <a:gd name="connsiteY3" fmla="*/ 11943 h 59587"/>
              <a:gd name="connsiteX4" fmla="*/ 555 w 296061"/>
              <a:gd name="connsiteY4" fmla="*/ 59568 h 5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061" h="59587">
                <a:moveTo>
                  <a:pt x="555" y="59568"/>
                </a:moveTo>
                <a:cubicBezTo>
                  <a:pt x="-5795" y="58510"/>
                  <a:pt x="43417" y="15118"/>
                  <a:pt x="92630" y="5593"/>
                </a:cubicBezTo>
                <a:cubicBezTo>
                  <a:pt x="141843" y="-3932"/>
                  <a:pt x="289480" y="1360"/>
                  <a:pt x="295830" y="2418"/>
                </a:cubicBezTo>
                <a:cubicBezTo>
                  <a:pt x="302180" y="3476"/>
                  <a:pt x="176238" y="5064"/>
                  <a:pt x="130730" y="11943"/>
                </a:cubicBezTo>
                <a:cubicBezTo>
                  <a:pt x="85222" y="18822"/>
                  <a:pt x="6905" y="60626"/>
                  <a:pt x="555" y="59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E7928B26-1B7F-D958-F9C0-5DC06EA4DA20}"/>
              </a:ext>
            </a:extLst>
          </p:cNvPr>
          <p:cNvSpPr/>
          <p:nvPr/>
        </p:nvSpPr>
        <p:spPr>
          <a:xfrm>
            <a:off x="4698893" y="6473582"/>
            <a:ext cx="169159" cy="60635"/>
          </a:xfrm>
          <a:custGeom>
            <a:avLst/>
            <a:gdLst>
              <a:gd name="connsiteX0" fmla="*/ 107 w 169159"/>
              <a:gd name="connsiteY0" fmla="*/ 60568 h 60635"/>
              <a:gd name="connsiteX1" fmla="*/ 117582 w 169159"/>
              <a:gd name="connsiteY1" fmla="*/ 243 h 60635"/>
              <a:gd name="connsiteX2" fmla="*/ 168382 w 169159"/>
              <a:gd name="connsiteY2" fmla="*/ 38343 h 60635"/>
              <a:gd name="connsiteX3" fmla="*/ 139807 w 169159"/>
              <a:gd name="connsiteY3" fmla="*/ 12943 h 60635"/>
              <a:gd name="connsiteX4" fmla="*/ 107 w 169159"/>
              <a:gd name="connsiteY4" fmla="*/ 60568 h 60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59" h="60635">
                <a:moveTo>
                  <a:pt x="107" y="60568"/>
                </a:moveTo>
                <a:cubicBezTo>
                  <a:pt x="-3597" y="58451"/>
                  <a:pt x="89536" y="3947"/>
                  <a:pt x="117582" y="243"/>
                </a:cubicBezTo>
                <a:cubicBezTo>
                  <a:pt x="145628" y="-3461"/>
                  <a:pt x="164678" y="36226"/>
                  <a:pt x="168382" y="38343"/>
                </a:cubicBezTo>
                <a:cubicBezTo>
                  <a:pt x="172086" y="40460"/>
                  <a:pt x="162561" y="11885"/>
                  <a:pt x="139807" y="12943"/>
                </a:cubicBezTo>
                <a:cubicBezTo>
                  <a:pt x="117053" y="14001"/>
                  <a:pt x="3811" y="62685"/>
                  <a:pt x="107" y="60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08D8F575-2923-5652-DE83-E14AB1B4C2B0}"/>
              </a:ext>
            </a:extLst>
          </p:cNvPr>
          <p:cNvSpPr/>
          <p:nvPr/>
        </p:nvSpPr>
        <p:spPr>
          <a:xfrm>
            <a:off x="4707342" y="5914966"/>
            <a:ext cx="64864" cy="314384"/>
          </a:xfrm>
          <a:custGeom>
            <a:avLst/>
            <a:gdLst>
              <a:gd name="connsiteX0" fmla="*/ 64683 w 64864"/>
              <a:gd name="connsiteY0" fmla="*/ 59 h 314384"/>
              <a:gd name="connsiteX1" fmla="*/ 42458 w 64864"/>
              <a:gd name="connsiteY1" fmla="*/ 123884 h 314384"/>
              <a:gd name="connsiteX2" fmla="*/ 20233 w 64864"/>
              <a:gd name="connsiteY2" fmla="*/ 152459 h 314384"/>
              <a:gd name="connsiteX3" fmla="*/ 17058 w 64864"/>
              <a:gd name="connsiteY3" fmla="*/ 165159 h 314384"/>
              <a:gd name="connsiteX4" fmla="*/ 1183 w 64864"/>
              <a:gd name="connsiteY4" fmla="*/ 314384 h 314384"/>
              <a:gd name="connsiteX5" fmla="*/ 4358 w 64864"/>
              <a:gd name="connsiteY5" fmla="*/ 165159 h 314384"/>
              <a:gd name="connsiteX6" fmla="*/ 29758 w 64864"/>
              <a:gd name="connsiteY6" fmla="*/ 108009 h 314384"/>
              <a:gd name="connsiteX7" fmla="*/ 64683 w 64864"/>
              <a:gd name="connsiteY7" fmla="*/ 59 h 31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64" h="314384">
                <a:moveTo>
                  <a:pt x="64683" y="59"/>
                </a:moveTo>
                <a:cubicBezTo>
                  <a:pt x="66800" y="2705"/>
                  <a:pt x="49866" y="98484"/>
                  <a:pt x="42458" y="123884"/>
                </a:cubicBezTo>
                <a:cubicBezTo>
                  <a:pt x="35050" y="149284"/>
                  <a:pt x="20233" y="152459"/>
                  <a:pt x="20233" y="152459"/>
                </a:cubicBezTo>
                <a:cubicBezTo>
                  <a:pt x="16000" y="159338"/>
                  <a:pt x="20233" y="138171"/>
                  <a:pt x="17058" y="165159"/>
                </a:cubicBezTo>
                <a:cubicBezTo>
                  <a:pt x="13883" y="192147"/>
                  <a:pt x="3300" y="314384"/>
                  <a:pt x="1183" y="314384"/>
                </a:cubicBezTo>
                <a:cubicBezTo>
                  <a:pt x="-934" y="314384"/>
                  <a:pt x="-404" y="199555"/>
                  <a:pt x="4358" y="165159"/>
                </a:cubicBezTo>
                <a:cubicBezTo>
                  <a:pt x="9120" y="130763"/>
                  <a:pt x="19175" y="132351"/>
                  <a:pt x="29758" y="108009"/>
                </a:cubicBezTo>
                <a:cubicBezTo>
                  <a:pt x="40341" y="83667"/>
                  <a:pt x="62566" y="-2587"/>
                  <a:pt x="64683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768437AC-40F7-A991-1712-CDB1DB88B4BF}"/>
              </a:ext>
            </a:extLst>
          </p:cNvPr>
          <p:cNvSpPr/>
          <p:nvPr/>
        </p:nvSpPr>
        <p:spPr>
          <a:xfrm>
            <a:off x="4393723" y="5968996"/>
            <a:ext cx="153963" cy="877984"/>
          </a:xfrm>
          <a:custGeom>
            <a:avLst/>
            <a:gdLst>
              <a:gd name="connsiteX0" fmla="*/ 140177 w 153963"/>
              <a:gd name="connsiteY0" fmla="*/ 4 h 877984"/>
              <a:gd name="connsiteX1" fmla="*/ 130652 w 153963"/>
              <a:gd name="connsiteY1" fmla="*/ 514354 h 877984"/>
              <a:gd name="connsiteX2" fmla="*/ 114777 w 153963"/>
              <a:gd name="connsiteY2" fmla="*/ 619129 h 877984"/>
              <a:gd name="connsiteX3" fmla="*/ 149702 w 153963"/>
              <a:gd name="connsiteY3" fmla="*/ 654054 h 877984"/>
              <a:gd name="connsiteX4" fmla="*/ 477 w 153963"/>
              <a:gd name="connsiteY4" fmla="*/ 711204 h 877984"/>
              <a:gd name="connsiteX5" fmla="*/ 98902 w 153963"/>
              <a:gd name="connsiteY5" fmla="*/ 708029 h 877984"/>
              <a:gd name="connsiteX6" fmla="*/ 79852 w 153963"/>
              <a:gd name="connsiteY6" fmla="*/ 720729 h 877984"/>
              <a:gd name="connsiteX7" fmla="*/ 51277 w 153963"/>
              <a:gd name="connsiteY7" fmla="*/ 777879 h 877984"/>
              <a:gd name="connsiteX8" fmla="*/ 51277 w 153963"/>
              <a:gd name="connsiteY8" fmla="*/ 876304 h 877984"/>
              <a:gd name="connsiteX9" fmla="*/ 95727 w 153963"/>
              <a:gd name="connsiteY9" fmla="*/ 688979 h 877984"/>
              <a:gd name="connsiteX10" fmla="*/ 111602 w 153963"/>
              <a:gd name="connsiteY10" fmla="*/ 504829 h 877984"/>
              <a:gd name="connsiteX11" fmla="*/ 140177 w 153963"/>
              <a:gd name="connsiteY11" fmla="*/ 4 h 87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3963" h="877984">
                <a:moveTo>
                  <a:pt x="140177" y="4"/>
                </a:moveTo>
                <a:cubicBezTo>
                  <a:pt x="143352" y="1591"/>
                  <a:pt x="134885" y="411167"/>
                  <a:pt x="130652" y="514354"/>
                </a:cubicBezTo>
                <a:cubicBezTo>
                  <a:pt x="126419" y="617541"/>
                  <a:pt x="111602" y="595846"/>
                  <a:pt x="114777" y="619129"/>
                </a:cubicBezTo>
                <a:cubicBezTo>
                  <a:pt x="117952" y="642412"/>
                  <a:pt x="168752" y="638708"/>
                  <a:pt x="149702" y="654054"/>
                </a:cubicBezTo>
                <a:cubicBezTo>
                  <a:pt x="130652" y="669400"/>
                  <a:pt x="8944" y="702208"/>
                  <a:pt x="477" y="711204"/>
                </a:cubicBezTo>
                <a:cubicBezTo>
                  <a:pt x="-7990" y="720200"/>
                  <a:pt x="98902" y="708029"/>
                  <a:pt x="98902" y="708029"/>
                </a:cubicBezTo>
                <a:cubicBezTo>
                  <a:pt x="112131" y="709616"/>
                  <a:pt x="87789" y="709087"/>
                  <a:pt x="79852" y="720729"/>
                </a:cubicBezTo>
                <a:cubicBezTo>
                  <a:pt x="71914" y="732371"/>
                  <a:pt x="56039" y="751950"/>
                  <a:pt x="51277" y="777879"/>
                </a:cubicBezTo>
                <a:cubicBezTo>
                  <a:pt x="46515" y="803808"/>
                  <a:pt x="43869" y="891121"/>
                  <a:pt x="51277" y="876304"/>
                </a:cubicBezTo>
                <a:cubicBezTo>
                  <a:pt x="58685" y="861487"/>
                  <a:pt x="85673" y="750892"/>
                  <a:pt x="95727" y="688979"/>
                </a:cubicBezTo>
                <a:cubicBezTo>
                  <a:pt x="105781" y="627067"/>
                  <a:pt x="104194" y="614366"/>
                  <a:pt x="111602" y="504829"/>
                </a:cubicBezTo>
                <a:cubicBezTo>
                  <a:pt x="119010" y="395292"/>
                  <a:pt x="137002" y="-1583"/>
                  <a:pt x="14017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8C96B9DE-4660-2703-D56B-A479ABDDFE32}"/>
              </a:ext>
            </a:extLst>
          </p:cNvPr>
          <p:cNvSpPr/>
          <p:nvPr/>
        </p:nvSpPr>
        <p:spPr>
          <a:xfrm>
            <a:off x="4460847" y="6479800"/>
            <a:ext cx="308041" cy="35300"/>
          </a:xfrm>
          <a:custGeom>
            <a:avLst/>
            <a:gdLst>
              <a:gd name="connsiteX0" fmla="*/ 28 w 308041"/>
              <a:gd name="connsiteY0" fmla="*/ 375 h 35300"/>
              <a:gd name="connsiteX1" fmla="*/ 165128 w 308041"/>
              <a:gd name="connsiteY1" fmla="*/ 16250 h 35300"/>
              <a:gd name="connsiteX2" fmla="*/ 308003 w 308041"/>
              <a:gd name="connsiteY2" fmla="*/ 6725 h 35300"/>
              <a:gd name="connsiteX3" fmla="*/ 177828 w 308041"/>
              <a:gd name="connsiteY3" fmla="*/ 35300 h 35300"/>
              <a:gd name="connsiteX4" fmla="*/ 28 w 308041"/>
              <a:gd name="connsiteY4" fmla="*/ 375 h 3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041" h="35300">
                <a:moveTo>
                  <a:pt x="28" y="375"/>
                </a:moveTo>
                <a:cubicBezTo>
                  <a:pt x="-2089" y="-2800"/>
                  <a:pt x="113799" y="15192"/>
                  <a:pt x="165128" y="16250"/>
                </a:cubicBezTo>
                <a:cubicBezTo>
                  <a:pt x="216457" y="17308"/>
                  <a:pt x="305886" y="3550"/>
                  <a:pt x="308003" y="6725"/>
                </a:cubicBezTo>
                <a:cubicBezTo>
                  <a:pt x="310120" y="9900"/>
                  <a:pt x="223336" y="35300"/>
                  <a:pt x="177828" y="35300"/>
                </a:cubicBezTo>
                <a:cubicBezTo>
                  <a:pt x="132320" y="35300"/>
                  <a:pt x="2145" y="3550"/>
                  <a:pt x="28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B41543AB-9D12-8E17-8C21-F64E759C946C}"/>
              </a:ext>
            </a:extLst>
          </p:cNvPr>
          <p:cNvSpPr/>
          <p:nvPr/>
        </p:nvSpPr>
        <p:spPr>
          <a:xfrm>
            <a:off x="4362427" y="6299128"/>
            <a:ext cx="105769" cy="247855"/>
          </a:xfrm>
          <a:custGeom>
            <a:avLst/>
            <a:gdLst>
              <a:gd name="connsiteX0" fmla="*/ 23 w 105769"/>
              <a:gd name="connsiteY0" fmla="*/ 72 h 247855"/>
              <a:gd name="connsiteX1" fmla="*/ 92098 w 105769"/>
              <a:gd name="connsiteY1" fmla="*/ 155647 h 247855"/>
              <a:gd name="connsiteX2" fmla="*/ 95273 w 105769"/>
              <a:gd name="connsiteY2" fmla="*/ 247722 h 247855"/>
              <a:gd name="connsiteX3" fmla="*/ 101623 w 105769"/>
              <a:gd name="connsiteY3" fmla="*/ 136597 h 247855"/>
              <a:gd name="connsiteX4" fmla="*/ 23 w 105769"/>
              <a:gd name="connsiteY4" fmla="*/ 72 h 24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69" h="247855">
                <a:moveTo>
                  <a:pt x="23" y="72"/>
                </a:moveTo>
                <a:cubicBezTo>
                  <a:pt x="-1564" y="3247"/>
                  <a:pt x="76223" y="114372"/>
                  <a:pt x="92098" y="155647"/>
                </a:cubicBezTo>
                <a:cubicBezTo>
                  <a:pt x="107973" y="196922"/>
                  <a:pt x="93686" y="250897"/>
                  <a:pt x="95273" y="247722"/>
                </a:cubicBezTo>
                <a:cubicBezTo>
                  <a:pt x="96860" y="244547"/>
                  <a:pt x="113265" y="174697"/>
                  <a:pt x="101623" y="136597"/>
                </a:cubicBezTo>
                <a:cubicBezTo>
                  <a:pt x="89981" y="98497"/>
                  <a:pt x="1610" y="-3103"/>
                  <a:pt x="23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B3E30A89-BD09-36E8-0FFA-0B877BD08D4B}"/>
              </a:ext>
            </a:extLst>
          </p:cNvPr>
          <p:cNvSpPr/>
          <p:nvPr/>
        </p:nvSpPr>
        <p:spPr>
          <a:xfrm>
            <a:off x="4252816" y="6238782"/>
            <a:ext cx="43181" cy="349431"/>
          </a:xfrm>
          <a:custGeom>
            <a:avLst/>
            <a:gdLst>
              <a:gd name="connsiteX0" fmla="*/ 42959 w 43181"/>
              <a:gd name="connsiteY0" fmla="*/ 93 h 349431"/>
              <a:gd name="connsiteX1" fmla="*/ 17559 w 43181"/>
              <a:gd name="connsiteY1" fmla="*/ 162018 h 349431"/>
              <a:gd name="connsiteX2" fmla="*/ 4859 w 43181"/>
              <a:gd name="connsiteY2" fmla="*/ 349343 h 349431"/>
              <a:gd name="connsiteX3" fmla="*/ 1684 w 43181"/>
              <a:gd name="connsiteY3" fmla="*/ 184243 h 349431"/>
              <a:gd name="connsiteX4" fmla="*/ 42959 w 43181"/>
              <a:gd name="connsiteY4" fmla="*/ 93 h 34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81" h="349431">
                <a:moveTo>
                  <a:pt x="42959" y="93"/>
                </a:moveTo>
                <a:cubicBezTo>
                  <a:pt x="45605" y="-3611"/>
                  <a:pt x="23909" y="103810"/>
                  <a:pt x="17559" y="162018"/>
                </a:cubicBezTo>
                <a:cubicBezTo>
                  <a:pt x="11209" y="220226"/>
                  <a:pt x="7505" y="345639"/>
                  <a:pt x="4859" y="349343"/>
                </a:cubicBezTo>
                <a:cubicBezTo>
                  <a:pt x="2213" y="353047"/>
                  <a:pt x="-2549" y="239806"/>
                  <a:pt x="1684" y="184243"/>
                </a:cubicBezTo>
                <a:cubicBezTo>
                  <a:pt x="5917" y="128680"/>
                  <a:pt x="40313" y="3797"/>
                  <a:pt x="42959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86C9BF0F-037D-B71D-C64B-3FD1910871BB}"/>
              </a:ext>
            </a:extLst>
          </p:cNvPr>
          <p:cNvSpPr/>
          <p:nvPr/>
        </p:nvSpPr>
        <p:spPr>
          <a:xfrm>
            <a:off x="4178134" y="6480135"/>
            <a:ext cx="73313" cy="95298"/>
          </a:xfrm>
          <a:custGeom>
            <a:avLst/>
            <a:gdLst>
              <a:gd name="connsiteX0" fmla="*/ 166 w 73313"/>
              <a:gd name="connsiteY0" fmla="*/ 40 h 95298"/>
              <a:gd name="connsiteX1" fmla="*/ 28741 w 73313"/>
              <a:gd name="connsiteY1" fmla="*/ 82590 h 95298"/>
              <a:gd name="connsiteX2" fmla="*/ 73191 w 73313"/>
              <a:gd name="connsiteY2" fmla="*/ 22265 h 95298"/>
              <a:gd name="connsiteX3" fmla="*/ 41441 w 73313"/>
              <a:gd name="connsiteY3" fmla="*/ 95290 h 95298"/>
              <a:gd name="connsiteX4" fmla="*/ 166 w 73313"/>
              <a:gd name="connsiteY4" fmla="*/ 40 h 9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13" h="95298">
                <a:moveTo>
                  <a:pt x="166" y="40"/>
                </a:moveTo>
                <a:cubicBezTo>
                  <a:pt x="-1951" y="-2077"/>
                  <a:pt x="16570" y="78886"/>
                  <a:pt x="28741" y="82590"/>
                </a:cubicBezTo>
                <a:cubicBezTo>
                  <a:pt x="40912" y="86294"/>
                  <a:pt x="71074" y="20148"/>
                  <a:pt x="73191" y="22265"/>
                </a:cubicBezTo>
                <a:cubicBezTo>
                  <a:pt x="75308" y="24382"/>
                  <a:pt x="49378" y="94232"/>
                  <a:pt x="41441" y="95290"/>
                </a:cubicBezTo>
                <a:cubicBezTo>
                  <a:pt x="33504" y="96348"/>
                  <a:pt x="2283" y="2157"/>
                  <a:pt x="166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B5DA35DF-4EE0-491C-AD05-B771249B3000}"/>
              </a:ext>
            </a:extLst>
          </p:cNvPr>
          <p:cNvSpPr/>
          <p:nvPr/>
        </p:nvSpPr>
        <p:spPr>
          <a:xfrm>
            <a:off x="4175032" y="6486479"/>
            <a:ext cx="93291" cy="25852"/>
          </a:xfrm>
          <a:custGeom>
            <a:avLst/>
            <a:gdLst>
              <a:gd name="connsiteX0" fmla="*/ 93 w 93291"/>
              <a:gd name="connsiteY0" fmla="*/ 25446 h 25852"/>
              <a:gd name="connsiteX1" fmla="*/ 66768 w 93291"/>
              <a:gd name="connsiteY1" fmla="*/ 15921 h 25852"/>
              <a:gd name="connsiteX2" fmla="*/ 92168 w 93291"/>
              <a:gd name="connsiteY2" fmla="*/ 19096 h 25852"/>
              <a:gd name="connsiteX3" fmla="*/ 82643 w 93291"/>
              <a:gd name="connsiteY3" fmla="*/ 46 h 25852"/>
              <a:gd name="connsiteX4" fmla="*/ 93 w 93291"/>
              <a:gd name="connsiteY4" fmla="*/ 25446 h 2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91" h="25852">
                <a:moveTo>
                  <a:pt x="93" y="25446"/>
                </a:moveTo>
                <a:cubicBezTo>
                  <a:pt x="-2553" y="28092"/>
                  <a:pt x="51422" y="16979"/>
                  <a:pt x="66768" y="15921"/>
                </a:cubicBezTo>
                <a:cubicBezTo>
                  <a:pt x="82114" y="14863"/>
                  <a:pt x="89522" y="21742"/>
                  <a:pt x="92168" y="19096"/>
                </a:cubicBezTo>
                <a:cubicBezTo>
                  <a:pt x="94814" y="16450"/>
                  <a:pt x="93226" y="-1012"/>
                  <a:pt x="82643" y="46"/>
                </a:cubicBezTo>
                <a:cubicBezTo>
                  <a:pt x="72060" y="1104"/>
                  <a:pt x="2739" y="22800"/>
                  <a:pt x="93" y="25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9DC47D6D-02DD-8116-8338-DC32BC37AA85}"/>
              </a:ext>
            </a:extLst>
          </p:cNvPr>
          <p:cNvSpPr/>
          <p:nvPr/>
        </p:nvSpPr>
        <p:spPr>
          <a:xfrm>
            <a:off x="4759145" y="7083277"/>
            <a:ext cx="290044" cy="98636"/>
          </a:xfrm>
          <a:custGeom>
            <a:avLst/>
            <a:gdLst>
              <a:gd name="connsiteX0" fmla="*/ 180 w 290044"/>
              <a:gd name="connsiteY0" fmla="*/ 22373 h 98636"/>
              <a:gd name="connsiteX1" fmla="*/ 111305 w 290044"/>
              <a:gd name="connsiteY1" fmla="*/ 148 h 98636"/>
              <a:gd name="connsiteX2" fmla="*/ 149405 w 290044"/>
              <a:gd name="connsiteY2" fmla="*/ 35073 h 98636"/>
              <a:gd name="connsiteX3" fmla="*/ 260530 w 290044"/>
              <a:gd name="connsiteY3" fmla="*/ 98573 h 98636"/>
              <a:gd name="connsiteX4" fmla="*/ 289105 w 290044"/>
              <a:gd name="connsiteY4" fmla="*/ 47773 h 98636"/>
              <a:gd name="connsiteX5" fmla="*/ 279580 w 290044"/>
              <a:gd name="connsiteY5" fmla="*/ 92223 h 98636"/>
              <a:gd name="connsiteX6" fmla="*/ 244655 w 290044"/>
              <a:gd name="connsiteY6" fmla="*/ 82698 h 98636"/>
              <a:gd name="connsiteX7" fmla="*/ 139880 w 290044"/>
              <a:gd name="connsiteY7" fmla="*/ 19198 h 98636"/>
              <a:gd name="connsiteX8" fmla="*/ 180 w 290044"/>
              <a:gd name="connsiteY8" fmla="*/ 22373 h 9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044" h="98636">
                <a:moveTo>
                  <a:pt x="180" y="22373"/>
                </a:moveTo>
                <a:cubicBezTo>
                  <a:pt x="-4582" y="19198"/>
                  <a:pt x="86434" y="-1969"/>
                  <a:pt x="111305" y="148"/>
                </a:cubicBezTo>
                <a:cubicBezTo>
                  <a:pt x="136176" y="2265"/>
                  <a:pt x="124534" y="18669"/>
                  <a:pt x="149405" y="35073"/>
                </a:cubicBezTo>
                <a:cubicBezTo>
                  <a:pt x="174276" y="51477"/>
                  <a:pt x="237247" y="96456"/>
                  <a:pt x="260530" y="98573"/>
                </a:cubicBezTo>
                <a:cubicBezTo>
                  <a:pt x="283813" y="100690"/>
                  <a:pt x="285930" y="48831"/>
                  <a:pt x="289105" y="47773"/>
                </a:cubicBezTo>
                <a:cubicBezTo>
                  <a:pt x="292280" y="46715"/>
                  <a:pt x="286988" y="86402"/>
                  <a:pt x="279580" y="92223"/>
                </a:cubicBezTo>
                <a:cubicBezTo>
                  <a:pt x="272172" y="98044"/>
                  <a:pt x="267938" y="94869"/>
                  <a:pt x="244655" y="82698"/>
                </a:cubicBezTo>
                <a:cubicBezTo>
                  <a:pt x="221372" y="70527"/>
                  <a:pt x="177980" y="29252"/>
                  <a:pt x="139880" y="19198"/>
                </a:cubicBezTo>
                <a:cubicBezTo>
                  <a:pt x="101780" y="9144"/>
                  <a:pt x="4942" y="25548"/>
                  <a:pt x="180" y="22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19DD9D38-02AE-00C7-52E1-6FB76A8E492D}"/>
              </a:ext>
            </a:extLst>
          </p:cNvPr>
          <p:cNvSpPr/>
          <p:nvPr/>
        </p:nvSpPr>
        <p:spPr>
          <a:xfrm>
            <a:off x="4546495" y="7105349"/>
            <a:ext cx="225995" cy="32244"/>
          </a:xfrm>
          <a:custGeom>
            <a:avLst/>
            <a:gdLst>
              <a:gd name="connsiteX0" fmla="*/ 105 w 225995"/>
              <a:gd name="connsiteY0" fmla="*/ 32051 h 32244"/>
              <a:gd name="connsiteX1" fmla="*/ 212830 w 225995"/>
              <a:gd name="connsiteY1" fmla="*/ 13001 h 32244"/>
              <a:gd name="connsiteX2" fmla="*/ 184255 w 225995"/>
              <a:gd name="connsiteY2" fmla="*/ 301 h 32244"/>
              <a:gd name="connsiteX3" fmla="*/ 105 w 225995"/>
              <a:gd name="connsiteY3" fmla="*/ 32051 h 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95" h="32244">
                <a:moveTo>
                  <a:pt x="105" y="32051"/>
                </a:moveTo>
                <a:cubicBezTo>
                  <a:pt x="4867" y="34168"/>
                  <a:pt x="182138" y="18293"/>
                  <a:pt x="212830" y="13001"/>
                </a:cubicBezTo>
                <a:cubicBezTo>
                  <a:pt x="243522" y="7709"/>
                  <a:pt x="214947" y="-1816"/>
                  <a:pt x="184255" y="301"/>
                </a:cubicBezTo>
                <a:cubicBezTo>
                  <a:pt x="153563" y="2418"/>
                  <a:pt x="-4657" y="29934"/>
                  <a:pt x="105" y="32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A8D91817-8B65-EA0E-16B4-1A3CDEDA62FB}"/>
              </a:ext>
            </a:extLst>
          </p:cNvPr>
          <p:cNvSpPr/>
          <p:nvPr/>
        </p:nvSpPr>
        <p:spPr>
          <a:xfrm>
            <a:off x="4524375" y="6711140"/>
            <a:ext cx="7143" cy="146083"/>
          </a:xfrm>
          <a:custGeom>
            <a:avLst/>
            <a:gdLst>
              <a:gd name="connsiteX0" fmla="*/ 6350 w 7143"/>
              <a:gd name="connsiteY0" fmla="*/ 810 h 146083"/>
              <a:gd name="connsiteX1" fmla="*/ 6350 w 7143"/>
              <a:gd name="connsiteY1" fmla="*/ 143685 h 146083"/>
              <a:gd name="connsiteX2" fmla="*/ 0 w 7143"/>
              <a:gd name="connsiteY2" fmla="*/ 86535 h 146083"/>
              <a:gd name="connsiteX3" fmla="*/ 6350 w 7143"/>
              <a:gd name="connsiteY3" fmla="*/ 810 h 14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" h="146083">
                <a:moveTo>
                  <a:pt x="6350" y="810"/>
                </a:moveTo>
                <a:cubicBezTo>
                  <a:pt x="7408" y="10335"/>
                  <a:pt x="7408" y="129398"/>
                  <a:pt x="6350" y="143685"/>
                </a:cubicBezTo>
                <a:cubicBezTo>
                  <a:pt x="5292" y="157972"/>
                  <a:pt x="0" y="104527"/>
                  <a:pt x="0" y="86535"/>
                </a:cubicBezTo>
                <a:cubicBezTo>
                  <a:pt x="0" y="68543"/>
                  <a:pt x="5292" y="-8715"/>
                  <a:pt x="6350" y="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AB1D5611-32D4-D12A-F1BD-487D6B627B61}"/>
              </a:ext>
            </a:extLst>
          </p:cNvPr>
          <p:cNvSpPr/>
          <p:nvPr/>
        </p:nvSpPr>
        <p:spPr>
          <a:xfrm>
            <a:off x="4565427" y="6677025"/>
            <a:ext cx="199439" cy="16166"/>
          </a:xfrm>
          <a:custGeom>
            <a:avLst/>
            <a:gdLst>
              <a:gd name="connsiteX0" fmla="*/ 223 w 199439"/>
              <a:gd name="connsiteY0" fmla="*/ 15875 h 16166"/>
              <a:gd name="connsiteX1" fmla="*/ 190723 w 199439"/>
              <a:gd name="connsiteY1" fmla="*/ 9525 h 16166"/>
              <a:gd name="connsiteX2" fmla="*/ 152623 w 199439"/>
              <a:gd name="connsiteY2" fmla="*/ 0 h 16166"/>
              <a:gd name="connsiteX3" fmla="*/ 223 w 199439"/>
              <a:gd name="connsiteY3" fmla="*/ 15875 h 1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439" h="16166">
                <a:moveTo>
                  <a:pt x="223" y="15875"/>
                </a:moveTo>
                <a:cubicBezTo>
                  <a:pt x="6573" y="17463"/>
                  <a:pt x="165323" y="12171"/>
                  <a:pt x="190723" y="9525"/>
                </a:cubicBezTo>
                <a:cubicBezTo>
                  <a:pt x="216123" y="6879"/>
                  <a:pt x="180669" y="0"/>
                  <a:pt x="152623" y="0"/>
                </a:cubicBezTo>
                <a:cubicBezTo>
                  <a:pt x="124577" y="0"/>
                  <a:pt x="-6127" y="14287"/>
                  <a:pt x="223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A290C7F4-B683-78DA-FE6C-BAE11F11D45B}"/>
              </a:ext>
            </a:extLst>
          </p:cNvPr>
          <p:cNvSpPr/>
          <p:nvPr/>
        </p:nvSpPr>
        <p:spPr>
          <a:xfrm>
            <a:off x="4972044" y="7446290"/>
            <a:ext cx="273074" cy="69004"/>
          </a:xfrm>
          <a:custGeom>
            <a:avLst/>
            <a:gdLst>
              <a:gd name="connsiteX0" fmla="*/ 6 w 273074"/>
              <a:gd name="connsiteY0" fmla="*/ 68935 h 69004"/>
              <a:gd name="connsiteX1" fmla="*/ 180981 w 273074"/>
              <a:gd name="connsiteY1" fmla="*/ 14960 h 69004"/>
              <a:gd name="connsiteX2" fmla="*/ 273056 w 273074"/>
              <a:gd name="connsiteY2" fmla="*/ 11785 h 69004"/>
              <a:gd name="connsiteX3" fmla="*/ 187331 w 273074"/>
              <a:gd name="connsiteY3" fmla="*/ 2260 h 69004"/>
              <a:gd name="connsiteX4" fmla="*/ 6 w 273074"/>
              <a:gd name="connsiteY4" fmla="*/ 68935 h 6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074" h="69004">
                <a:moveTo>
                  <a:pt x="6" y="68935"/>
                </a:moveTo>
                <a:cubicBezTo>
                  <a:pt x="-1052" y="71052"/>
                  <a:pt x="135473" y="24485"/>
                  <a:pt x="180981" y="14960"/>
                </a:cubicBezTo>
                <a:cubicBezTo>
                  <a:pt x="226489" y="5435"/>
                  <a:pt x="271998" y="13902"/>
                  <a:pt x="273056" y="11785"/>
                </a:cubicBezTo>
                <a:cubicBezTo>
                  <a:pt x="274114" y="9668"/>
                  <a:pt x="228606" y="-5677"/>
                  <a:pt x="187331" y="2260"/>
                </a:cubicBezTo>
                <a:cubicBezTo>
                  <a:pt x="146056" y="10197"/>
                  <a:pt x="1064" y="66818"/>
                  <a:pt x="6" y="689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AE8DC7B2-5584-7B9D-76B1-3175792DC2A7}"/>
              </a:ext>
            </a:extLst>
          </p:cNvPr>
          <p:cNvSpPr/>
          <p:nvPr/>
        </p:nvSpPr>
        <p:spPr>
          <a:xfrm>
            <a:off x="5072010" y="7477095"/>
            <a:ext cx="181428" cy="40296"/>
          </a:xfrm>
          <a:custGeom>
            <a:avLst/>
            <a:gdLst>
              <a:gd name="connsiteX0" fmla="*/ 1640 w 181428"/>
              <a:gd name="connsiteY0" fmla="*/ 38130 h 40296"/>
              <a:gd name="connsiteX1" fmla="*/ 179440 w 181428"/>
              <a:gd name="connsiteY1" fmla="*/ 30 h 40296"/>
              <a:gd name="connsiteX2" fmla="*/ 93715 w 181428"/>
              <a:gd name="connsiteY2" fmla="*/ 31780 h 40296"/>
              <a:gd name="connsiteX3" fmla="*/ 1640 w 181428"/>
              <a:gd name="connsiteY3" fmla="*/ 38130 h 4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428" h="40296">
                <a:moveTo>
                  <a:pt x="1640" y="38130"/>
                </a:moveTo>
                <a:cubicBezTo>
                  <a:pt x="15927" y="32838"/>
                  <a:pt x="164094" y="1088"/>
                  <a:pt x="179440" y="30"/>
                </a:cubicBezTo>
                <a:cubicBezTo>
                  <a:pt x="194786" y="-1028"/>
                  <a:pt x="116998" y="25430"/>
                  <a:pt x="93715" y="31780"/>
                </a:cubicBezTo>
                <a:cubicBezTo>
                  <a:pt x="70432" y="38130"/>
                  <a:pt x="-12647" y="43422"/>
                  <a:pt x="1640" y="38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E416B77F-CD21-3F63-E193-F1CB699B3949}"/>
              </a:ext>
            </a:extLst>
          </p:cNvPr>
          <p:cNvSpPr/>
          <p:nvPr/>
        </p:nvSpPr>
        <p:spPr>
          <a:xfrm>
            <a:off x="4955992" y="7406761"/>
            <a:ext cx="135536" cy="74580"/>
          </a:xfrm>
          <a:custGeom>
            <a:avLst/>
            <a:gdLst>
              <a:gd name="connsiteX0" fmla="*/ 183 w 135536"/>
              <a:gd name="connsiteY0" fmla="*/ 73539 h 74580"/>
              <a:gd name="connsiteX1" fmla="*/ 130358 w 135536"/>
              <a:gd name="connsiteY1" fmla="*/ 514 h 74580"/>
              <a:gd name="connsiteX2" fmla="*/ 101783 w 135536"/>
              <a:gd name="connsiteY2" fmla="*/ 41789 h 74580"/>
              <a:gd name="connsiteX3" fmla="*/ 183 w 135536"/>
              <a:gd name="connsiteY3" fmla="*/ 73539 h 7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536" h="74580">
                <a:moveTo>
                  <a:pt x="183" y="73539"/>
                </a:moveTo>
                <a:cubicBezTo>
                  <a:pt x="4945" y="66660"/>
                  <a:pt x="113425" y="5806"/>
                  <a:pt x="130358" y="514"/>
                </a:cubicBezTo>
                <a:cubicBezTo>
                  <a:pt x="147291" y="-4778"/>
                  <a:pt x="118716" y="32264"/>
                  <a:pt x="101783" y="41789"/>
                </a:cubicBezTo>
                <a:cubicBezTo>
                  <a:pt x="84850" y="51314"/>
                  <a:pt x="-4579" y="80418"/>
                  <a:pt x="183" y="73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5F1BF264-D251-90EC-3839-D31DE43BF5F3}"/>
              </a:ext>
            </a:extLst>
          </p:cNvPr>
          <p:cNvSpPr/>
          <p:nvPr/>
        </p:nvSpPr>
        <p:spPr>
          <a:xfrm>
            <a:off x="4841060" y="7355961"/>
            <a:ext cx="225128" cy="64901"/>
          </a:xfrm>
          <a:custGeom>
            <a:avLst/>
            <a:gdLst>
              <a:gd name="connsiteX0" fmla="*/ 815 w 225128"/>
              <a:gd name="connsiteY0" fmla="*/ 64014 h 64901"/>
              <a:gd name="connsiteX1" fmla="*/ 219890 w 225128"/>
              <a:gd name="connsiteY1" fmla="*/ 514 h 64901"/>
              <a:gd name="connsiteX2" fmla="*/ 146865 w 225128"/>
              <a:gd name="connsiteY2" fmla="*/ 35439 h 64901"/>
              <a:gd name="connsiteX3" fmla="*/ 815 w 225128"/>
              <a:gd name="connsiteY3" fmla="*/ 64014 h 6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28" h="64901">
                <a:moveTo>
                  <a:pt x="815" y="64014"/>
                </a:moveTo>
                <a:cubicBezTo>
                  <a:pt x="12986" y="58193"/>
                  <a:pt x="195548" y="5276"/>
                  <a:pt x="219890" y="514"/>
                </a:cubicBezTo>
                <a:cubicBezTo>
                  <a:pt x="244232" y="-4248"/>
                  <a:pt x="177557" y="25385"/>
                  <a:pt x="146865" y="35439"/>
                </a:cubicBezTo>
                <a:cubicBezTo>
                  <a:pt x="116173" y="45493"/>
                  <a:pt x="-11356" y="69835"/>
                  <a:pt x="815" y="64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AFEE1EDA-A67A-1D92-DFF5-EA866C431BFB}"/>
              </a:ext>
            </a:extLst>
          </p:cNvPr>
          <p:cNvSpPr/>
          <p:nvPr/>
        </p:nvSpPr>
        <p:spPr>
          <a:xfrm>
            <a:off x="4733924" y="7292708"/>
            <a:ext cx="349610" cy="89244"/>
          </a:xfrm>
          <a:custGeom>
            <a:avLst/>
            <a:gdLst>
              <a:gd name="connsiteX0" fmla="*/ 1 w 349610"/>
              <a:gd name="connsiteY0" fmla="*/ 89167 h 89244"/>
              <a:gd name="connsiteX1" fmla="*/ 158751 w 349610"/>
              <a:gd name="connsiteY1" fmla="*/ 35192 h 89244"/>
              <a:gd name="connsiteX2" fmla="*/ 244476 w 349610"/>
              <a:gd name="connsiteY2" fmla="*/ 3442 h 89244"/>
              <a:gd name="connsiteX3" fmla="*/ 349251 w 349610"/>
              <a:gd name="connsiteY3" fmla="*/ 9792 h 89244"/>
              <a:gd name="connsiteX4" fmla="*/ 206376 w 349610"/>
              <a:gd name="connsiteY4" fmla="*/ 267 h 89244"/>
              <a:gd name="connsiteX5" fmla="*/ 155576 w 349610"/>
              <a:gd name="connsiteY5" fmla="*/ 22492 h 89244"/>
              <a:gd name="connsiteX6" fmla="*/ 1 w 349610"/>
              <a:gd name="connsiteY6" fmla="*/ 89167 h 8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610" h="89244">
                <a:moveTo>
                  <a:pt x="1" y="89167"/>
                </a:moveTo>
                <a:cubicBezTo>
                  <a:pt x="530" y="91284"/>
                  <a:pt x="118005" y="49479"/>
                  <a:pt x="158751" y="35192"/>
                </a:cubicBezTo>
                <a:cubicBezTo>
                  <a:pt x="199497" y="20905"/>
                  <a:pt x="212726" y="7675"/>
                  <a:pt x="244476" y="3442"/>
                </a:cubicBezTo>
                <a:cubicBezTo>
                  <a:pt x="276226" y="-791"/>
                  <a:pt x="355601" y="10321"/>
                  <a:pt x="349251" y="9792"/>
                </a:cubicBezTo>
                <a:cubicBezTo>
                  <a:pt x="342901" y="9263"/>
                  <a:pt x="238655" y="-1850"/>
                  <a:pt x="206376" y="267"/>
                </a:cubicBezTo>
                <a:cubicBezTo>
                  <a:pt x="174097" y="2384"/>
                  <a:pt x="183622" y="11379"/>
                  <a:pt x="155576" y="22492"/>
                </a:cubicBezTo>
                <a:cubicBezTo>
                  <a:pt x="127530" y="33604"/>
                  <a:pt x="-528" y="87050"/>
                  <a:pt x="1" y="89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3BD0FAB6-C3D7-DA4E-5368-0C9062275B9E}"/>
              </a:ext>
            </a:extLst>
          </p:cNvPr>
          <p:cNvSpPr/>
          <p:nvPr/>
        </p:nvSpPr>
        <p:spPr>
          <a:xfrm>
            <a:off x="4914900" y="7226300"/>
            <a:ext cx="161925" cy="32168"/>
          </a:xfrm>
          <a:custGeom>
            <a:avLst/>
            <a:gdLst>
              <a:gd name="connsiteX0" fmla="*/ 0 w 161925"/>
              <a:gd name="connsiteY0" fmla="*/ 0 h 32168"/>
              <a:gd name="connsiteX1" fmla="*/ 107950 w 161925"/>
              <a:gd name="connsiteY1" fmla="*/ 28575 h 32168"/>
              <a:gd name="connsiteX2" fmla="*/ 161925 w 161925"/>
              <a:gd name="connsiteY2" fmla="*/ 31750 h 32168"/>
              <a:gd name="connsiteX3" fmla="*/ 0 w 161925"/>
              <a:gd name="connsiteY3" fmla="*/ 0 h 3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925" h="32168">
                <a:moveTo>
                  <a:pt x="0" y="0"/>
                </a:moveTo>
                <a:cubicBezTo>
                  <a:pt x="40481" y="11641"/>
                  <a:pt x="80963" y="23283"/>
                  <a:pt x="107950" y="28575"/>
                </a:cubicBezTo>
                <a:cubicBezTo>
                  <a:pt x="134938" y="33867"/>
                  <a:pt x="161925" y="31750"/>
                  <a:pt x="161925" y="317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B4A4BBC7-0969-62B0-F8B1-9A378C7A0094}"/>
              </a:ext>
            </a:extLst>
          </p:cNvPr>
          <p:cNvSpPr/>
          <p:nvPr/>
        </p:nvSpPr>
        <p:spPr>
          <a:xfrm>
            <a:off x="5066382" y="7096081"/>
            <a:ext cx="20454" cy="241467"/>
          </a:xfrm>
          <a:custGeom>
            <a:avLst/>
            <a:gdLst>
              <a:gd name="connsiteX0" fmla="*/ 4093 w 20454"/>
              <a:gd name="connsiteY0" fmla="*/ 44 h 241467"/>
              <a:gd name="connsiteX1" fmla="*/ 918 w 20454"/>
              <a:gd name="connsiteY1" fmla="*/ 152444 h 241467"/>
              <a:gd name="connsiteX2" fmla="*/ 19968 w 20454"/>
              <a:gd name="connsiteY2" fmla="*/ 241344 h 241467"/>
              <a:gd name="connsiteX3" fmla="*/ 13618 w 20454"/>
              <a:gd name="connsiteY3" fmla="*/ 168319 h 241467"/>
              <a:gd name="connsiteX4" fmla="*/ 4093 w 20454"/>
              <a:gd name="connsiteY4" fmla="*/ 44 h 241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54" h="241467">
                <a:moveTo>
                  <a:pt x="4093" y="44"/>
                </a:moveTo>
                <a:cubicBezTo>
                  <a:pt x="1976" y="-2602"/>
                  <a:pt x="-1728" y="112227"/>
                  <a:pt x="918" y="152444"/>
                </a:cubicBezTo>
                <a:cubicBezTo>
                  <a:pt x="3564" y="192661"/>
                  <a:pt x="17851" y="238698"/>
                  <a:pt x="19968" y="241344"/>
                </a:cubicBezTo>
                <a:cubicBezTo>
                  <a:pt x="22085" y="243990"/>
                  <a:pt x="16793" y="203773"/>
                  <a:pt x="13618" y="168319"/>
                </a:cubicBezTo>
                <a:cubicBezTo>
                  <a:pt x="10443" y="132865"/>
                  <a:pt x="6210" y="2690"/>
                  <a:pt x="4093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2A1D792C-940E-8188-501B-1C342987F906}"/>
              </a:ext>
            </a:extLst>
          </p:cNvPr>
          <p:cNvSpPr/>
          <p:nvPr/>
        </p:nvSpPr>
        <p:spPr>
          <a:xfrm>
            <a:off x="4342882" y="6734144"/>
            <a:ext cx="51466" cy="204233"/>
          </a:xfrm>
          <a:custGeom>
            <a:avLst/>
            <a:gdLst>
              <a:gd name="connsiteX0" fmla="*/ 51318 w 51466"/>
              <a:gd name="connsiteY0" fmla="*/ 31 h 204233"/>
              <a:gd name="connsiteX1" fmla="*/ 41793 w 51466"/>
              <a:gd name="connsiteY1" fmla="*/ 142906 h 204233"/>
              <a:gd name="connsiteX2" fmla="*/ 16393 w 51466"/>
              <a:gd name="connsiteY2" fmla="*/ 190531 h 204233"/>
              <a:gd name="connsiteX3" fmla="*/ 518 w 51466"/>
              <a:gd name="connsiteY3" fmla="*/ 200056 h 204233"/>
              <a:gd name="connsiteX4" fmla="*/ 35443 w 51466"/>
              <a:gd name="connsiteY4" fmla="*/ 130206 h 204233"/>
              <a:gd name="connsiteX5" fmla="*/ 51318 w 51466"/>
              <a:gd name="connsiteY5" fmla="*/ 31 h 20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6" h="204233">
                <a:moveTo>
                  <a:pt x="51318" y="31"/>
                </a:moveTo>
                <a:cubicBezTo>
                  <a:pt x="52376" y="2148"/>
                  <a:pt x="47614" y="111156"/>
                  <a:pt x="41793" y="142906"/>
                </a:cubicBezTo>
                <a:cubicBezTo>
                  <a:pt x="35972" y="174656"/>
                  <a:pt x="16393" y="190531"/>
                  <a:pt x="16393" y="190531"/>
                </a:cubicBezTo>
                <a:cubicBezTo>
                  <a:pt x="9514" y="200056"/>
                  <a:pt x="-2657" y="210110"/>
                  <a:pt x="518" y="200056"/>
                </a:cubicBezTo>
                <a:cubicBezTo>
                  <a:pt x="3693" y="190002"/>
                  <a:pt x="26976" y="157723"/>
                  <a:pt x="35443" y="130206"/>
                </a:cubicBezTo>
                <a:cubicBezTo>
                  <a:pt x="43910" y="102689"/>
                  <a:pt x="50260" y="-2086"/>
                  <a:pt x="51318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A0FD46EC-B627-2B1C-691F-72B0D3F84063}"/>
              </a:ext>
            </a:extLst>
          </p:cNvPr>
          <p:cNvSpPr/>
          <p:nvPr/>
        </p:nvSpPr>
        <p:spPr>
          <a:xfrm>
            <a:off x="4498503" y="6816720"/>
            <a:ext cx="141434" cy="69873"/>
          </a:xfrm>
          <a:custGeom>
            <a:avLst/>
            <a:gdLst>
              <a:gd name="connsiteX0" fmla="*/ 472 w 141434"/>
              <a:gd name="connsiteY0" fmla="*/ 5 h 69873"/>
              <a:gd name="connsiteX1" fmla="*/ 51272 w 141434"/>
              <a:gd name="connsiteY1" fmla="*/ 47630 h 69873"/>
              <a:gd name="connsiteX2" fmla="*/ 140172 w 141434"/>
              <a:gd name="connsiteY2" fmla="*/ 69855 h 69873"/>
              <a:gd name="connsiteX3" fmla="*/ 102072 w 141434"/>
              <a:gd name="connsiteY3" fmla="*/ 44455 h 69873"/>
              <a:gd name="connsiteX4" fmla="*/ 79847 w 141434"/>
              <a:gd name="connsiteY4" fmla="*/ 44455 h 69873"/>
              <a:gd name="connsiteX5" fmla="*/ 472 w 141434"/>
              <a:gd name="connsiteY5" fmla="*/ 5 h 6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434" h="69873">
                <a:moveTo>
                  <a:pt x="472" y="5"/>
                </a:moveTo>
                <a:cubicBezTo>
                  <a:pt x="-4291" y="534"/>
                  <a:pt x="27989" y="35988"/>
                  <a:pt x="51272" y="47630"/>
                </a:cubicBezTo>
                <a:cubicBezTo>
                  <a:pt x="74555" y="59272"/>
                  <a:pt x="131705" y="70384"/>
                  <a:pt x="140172" y="69855"/>
                </a:cubicBezTo>
                <a:cubicBezTo>
                  <a:pt x="148639" y="69326"/>
                  <a:pt x="112126" y="48688"/>
                  <a:pt x="102072" y="44455"/>
                </a:cubicBezTo>
                <a:cubicBezTo>
                  <a:pt x="92018" y="40222"/>
                  <a:pt x="90960" y="48688"/>
                  <a:pt x="79847" y="44455"/>
                </a:cubicBezTo>
                <a:cubicBezTo>
                  <a:pt x="68735" y="40222"/>
                  <a:pt x="5235" y="-524"/>
                  <a:pt x="47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9CC96183-4A36-4E5C-DBE0-79049FC8082E}"/>
              </a:ext>
            </a:extLst>
          </p:cNvPr>
          <p:cNvSpPr/>
          <p:nvPr/>
        </p:nvSpPr>
        <p:spPr>
          <a:xfrm>
            <a:off x="4486114" y="6714385"/>
            <a:ext cx="22417" cy="156045"/>
          </a:xfrm>
          <a:custGeom>
            <a:avLst/>
            <a:gdLst>
              <a:gd name="connsiteX0" fmla="*/ 161 w 22417"/>
              <a:gd name="connsiteY0" fmla="*/ 740 h 156045"/>
              <a:gd name="connsiteX1" fmla="*/ 12861 w 22417"/>
              <a:gd name="connsiteY1" fmla="*/ 153140 h 156045"/>
              <a:gd name="connsiteX2" fmla="*/ 22386 w 22417"/>
              <a:gd name="connsiteY2" fmla="*/ 95990 h 156045"/>
              <a:gd name="connsiteX3" fmla="*/ 161 w 22417"/>
              <a:gd name="connsiteY3" fmla="*/ 740 h 15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7" h="156045">
                <a:moveTo>
                  <a:pt x="161" y="740"/>
                </a:moveTo>
                <a:cubicBezTo>
                  <a:pt x="-1427" y="10265"/>
                  <a:pt x="9157" y="137265"/>
                  <a:pt x="12861" y="153140"/>
                </a:cubicBezTo>
                <a:cubicBezTo>
                  <a:pt x="16565" y="169015"/>
                  <a:pt x="22915" y="115569"/>
                  <a:pt x="22386" y="95990"/>
                </a:cubicBezTo>
                <a:cubicBezTo>
                  <a:pt x="21857" y="76411"/>
                  <a:pt x="1749" y="-8785"/>
                  <a:pt x="161" y="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B0780E80-53A0-C2E3-83D8-CCED69CA08DA}"/>
              </a:ext>
            </a:extLst>
          </p:cNvPr>
          <p:cNvSpPr/>
          <p:nvPr/>
        </p:nvSpPr>
        <p:spPr>
          <a:xfrm>
            <a:off x="4502142" y="6651409"/>
            <a:ext cx="130933" cy="118505"/>
          </a:xfrm>
          <a:custGeom>
            <a:avLst/>
            <a:gdLst>
              <a:gd name="connsiteX0" fmla="*/ 8 w 130933"/>
              <a:gd name="connsiteY0" fmla="*/ 216 h 118505"/>
              <a:gd name="connsiteX1" fmla="*/ 120658 w 130933"/>
              <a:gd name="connsiteY1" fmla="*/ 114516 h 118505"/>
              <a:gd name="connsiteX2" fmla="*/ 114308 w 130933"/>
              <a:gd name="connsiteY2" fmla="*/ 85941 h 118505"/>
              <a:gd name="connsiteX3" fmla="*/ 8 w 130933"/>
              <a:gd name="connsiteY3" fmla="*/ 216 h 11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933" h="118505">
                <a:moveTo>
                  <a:pt x="8" y="216"/>
                </a:moveTo>
                <a:cubicBezTo>
                  <a:pt x="1066" y="4978"/>
                  <a:pt x="101608" y="100229"/>
                  <a:pt x="120658" y="114516"/>
                </a:cubicBezTo>
                <a:cubicBezTo>
                  <a:pt x="139708" y="128804"/>
                  <a:pt x="129125" y="101287"/>
                  <a:pt x="114308" y="85941"/>
                </a:cubicBezTo>
                <a:cubicBezTo>
                  <a:pt x="99491" y="70595"/>
                  <a:pt x="-1050" y="-4546"/>
                  <a:pt x="8" y="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8D28037B-10F4-51FC-F4D6-A6B6ECE15313}"/>
              </a:ext>
            </a:extLst>
          </p:cNvPr>
          <p:cNvSpPr/>
          <p:nvPr/>
        </p:nvSpPr>
        <p:spPr>
          <a:xfrm>
            <a:off x="4622726" y="6899220"/>
            <a:ext cx="79481" cy="135672"/>
          </a:xfrm>
          <a:custGeom>
            <a:avLst/>
            <a:gdLst>
              <a:gd name="connsiteX0" fmla="*/ 12774 w 79481"/>
              <a:gd name="connsiteY0" fmla="*/ 55 h 135672"/>
              <a:gd name="connsiteX1" fmla="*/ 12774 w 79481"/>
              <a:gd name="connsiteY1" fmla="*/ 111180 h 135672"/>
              <a:gd name="connsiteX2" fmla="*/ 79449 w 79481"/>
              <a:gd name="connsiteY2" fmla="*/ 127055 h 135672"/>
              <a:gd name="connsiteX3" fmla="*/ 3249 w 79481"/>
              <a:gd name="connsiteY3" fmla="*/ 127055 h 135672"/>
              <a:gd name="connsiteX4" fmla="*/ 12774 w 79481"/>
              <a:gd name="connsiteY4" fmla="*/ 55 h 13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81" h="135672">
                <a:moveTo>
                  <a:pt x="12774" y="55"/>
                </a:moveTo>
                <a:cubicBezTo>
                  <a:pt x="14362" y="-2591"/>
                  <a:pt x="1661" y="90013"/>
                  <a:pt x="12774" y="111180"/>
                </a:cubicBezTo>
                <a:cubicBezTo>
                  <a:pt x="23887" y="132347"/>
                  <a:pt x="81037" y="124409"/>
                  <a:pt x="79449" y="127055"/>
                </a:cubicBezTo>
                <a:cubicBezTo>
                  <a:pt x="77862" y="129701"/>
                  <a:pt x="13832" y="145047"/>
                  <a:pt x="3249" y="127055"/>
                </a:cubicBezTo>
                <a:cubicBezTo>
                  <a:pt x="-7334" y="109063"/>
                  <a:pt x="11186" y="2701"/>
                  <a:pt x="12774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A41B5D6F-341C-CCAD-9FE5-F3F63D56FBFF}"/>
              </a:ext>
            </a:extLst>
          </p:cNvPr>
          <p:cNvSpPr/>
          <p:nvPr/>
        </p:nvSpPr>
        <p:spPr>
          <a:xfrm>
            <a:off x="4486143" y="6873854"/>
            <a:ext cx="168755" cy="51536"/>
          </a:xfrm>
          <a:custGeom>
            <a:avLst/>
            <a:gdLst>
              <a:gd name="connsiteX0" fmla="*/ 132 w 168755"/>
              <a:gd name="connsiteY0" fmla="*/ 21 h 51536"/>
              <a:gd name="connsiteX1" fmla="*/ 117607 w 168755"/>
              <a:gd name="connsiteY1" fmla="*/ 44471 h 51536"/>
              <a:gd name="connsiteX2" fmla="*/ 168407 w 168755"/>
              <a:gd name="connsiteY2" fmla="*/ 38121 h 51536"/>
              <a:gd name="connsiteX3" fmla="*/ 95382 w 168755"/>
              <a:gd name="connsiteY3" fmla="*/ 50821 h 51536"/>
              <a:gd name="connsiteX4" fmla="*/ 132 w 168755"/>
              <a:gd name="connsiteY4" fmla="*/ 21 h 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55" h="51536">
                <a:moveTo>
                  <a:pt x="132" y="21"/>
                </a:moveTo>
                <a:cubicBezTo>
                  <a:pt x="3836" y="-1037"/>
                  <a:pt x="89561" y="38121"/>
                  <a:pt x="117607" y="44471"/>
                </a:cubicBezTo>
                <a:cubicBezTo>
                  <a:pt x="145653" y="50821"/>
                  <a:pt x="172111" y="37063"/>
                  <a:pt x="168407" y="38121"/>
                </a:cubicBezTo>
                <a:cubicBezTo>
                  <a:pt x="164703" y="39179"/>
                  <a:pt x="119194" y="55054"/>
                  <a:pt x="95382" y="50821"/>
                </a:cubicBezTo>
                <a:cubicBezTo>
                  <a:pt x="71570" y="46588"/>
                  <a:pt x="-3572" y="1079"/>
                  <a:pt x="132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FE7827F2-F4CD-38AE-6205-22421B14544E}"/>
              </a:ext>
            </a:extLst>
          </p:cNvPr>
          <p:cNvSpPr/>
          <p:nvPr/>
        </p:nvSpPr>
        <p:spPr>
          <a:xfrm>
            <a:off x="4520994" y="6889568"/>
            <a:ext cx="152612" cy="171363"/>
          </a:xfrm>
          <a:custGeom>
            <a:avLst/>
            <a:gdLst>
              <a:gd name="connsiteX0" fmla="*/ 6556 w 152612"/>
              <a:gd name="connsiteY0" fmla="*/ 182 h 171363"/>
              <a:gd name="connsiteX1" fmla="*/ 12906 w 152612"/>
              <a:gd name="connsiteY1" fmla="*/ 162107 h 171363"/>
              <a:gd name="connsiteX2" fmla="*/ 152606 w 152612"/>
              <a:gd name="connsiteY2" fmla="*/ 152582 h 171363"/>
              <a:gd name="connsiteX3" fmla="*/ 19256 w 152612"/>
              <a:gd name="connsiteY3" fmla="*/ 162107 h 171363"/>
              <a:gd name="connsiteX4" fmla="*/ 16081 w 152612"/>
              <a:gd name="connsiteY4" fmla="*/ 130357 h 171363"/>
              <a:gd name="connsiteX5" fmla="*/ 6556 w 152612"/>
              <a:gd name="connsiteY5" fmla="*/ 182 h 17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612" h="171363">
                <a:moveTo>
                  <a:pt x="6556" y="182"/>
                </a:moveTo>
                <a:cubicBezTo>
                  <a:pt x="6027" y="5474"/>
                  <a:pt x="-11436" y="136707"/>
                  <a:pt x="12906" y="162107"/>
                </a:cubicBezTo>
                <a:cubicBezTo>
                  <a:pt x="37248" y="187507"/>
                  <a:pt x="151548" y="152582"/>
                  <a:pt x="152606" y="152582"/>
                </a:cubicBezTo>
                <a:cubicBezTo>
                  <a:pt x="153664" y="152582"/>
                  <a:pt x="19256" y="162107"/>
                  <a:pt x="19256" y="162107"/>
                </a:cubicBezTo>
                <a:cubicBezTo>
                  <a:pt x="-3498" y="158403"/>
                  <a:pt x="16081" y="154699"/>
                  <a:pt x="16081" y="130357"/>
                </a:cubicBezTo>
                <a:cubicBezTo>
                  <a:pt x="16081" y="106015"/>
                  <a:pt x="7085" y="-5110"/>
                  <a:pt x="6556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C1784E63-96FF-29F9-BEAF-E6776546E0C9}"/>
              </a:ext>
            </a:extLst>
          </p:cNvPr>
          <p:cNvSpPr/>
          <p:nvPr/>
        </p:nvSpPr>
        <p:spPr>
          <a:xfrm>
            <a:off x="4439791" y="6902450"/>
            <a:ext cx="40272" cy="311658"/>
          </a:xfrm>
          <a:custGeom>
            <a:avLst/>
            <a:gdLst>
              <a:gd name="connsiteX0" fmla="*/ 40134 w 40272"/>
              <a:gd name="connsiteY0" fmla="*/ 0 h 311658"/>
              <a:gd name="connsiteX1" fmla="*/ 2034 w 40272"/>
              <a:gd name="connsiteY1" fmla="*/ 66675 h 311658"/>
              <a:gd name="connsiteX2" fmla="*/ 5209 w 40272"/>
              <a:gd name="connsiteY2" fmla="*/ 171450 h 311658"/>
              <a:gd name="connsiteX3" fmla="*/ 5209 w 40272"/>
              <a:gd name="connsiteY3" fmla="*/ 260350 h 311658"/>
              <a:gd name="connsiteX4" fmla="*/ 2034 w 40272"/>
              <a:gd name="connsiteY4" fmla="*/ 304800 h 311658"/>
              <a:gd name="connsiteX5" fmla="*/ 14734 w 40272"/>
              <a:gd name="connsiteY5" fmla="*/ 114300 h 311658"/>
              <a:gd name="connsiteX6" fmla="*/ 14734 w 40272"/>
              <a:gd name="connsiteY6" fmla="*/ 66675 h 311658"/>
              <a:gd name="connsiteX7" fmla="*/ 40134 w 40272"/>
              <a:gd name="connsiteY7" fmla="*/ 0 h 31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72" h="311658">
                <a:moveTo>
                  <a:pt x="40134" y="0"/>
                </a:moveTo>
                <a:cubicBezTo>
                  <a:pt x="38017" y="0"/>
                  <a:pt x="7855" y="38100"/>
                  <a:pt x="2034" y="66675"/>
                </a:cubicBezTo>
                <a:cubicBezTo>
                  <a:pt x="-3787" y="95250"/>
                  <a:pt x="4680" y="139171"/>
                  <a:pt x="5209" y="171450"/>
                </a:cubicBezTo>
                <a:cubicBezTo>
                  <a:pt x="5738" y="203729"/>
                  <a:pt x="5738" y="238125"/>
                  <a:pt x="5209" y="260350"/>
                </a:cubicBezTo>
                <a:cubicBezTo>
                  <a:pt x="4680" y="282575"/>
                  <a:pt x="446" y="329142"/>
                  <a:pt x="2034" y="304800"/>
                </a:cubicBezTo>
                <a:cubicBezTo>
                  <a:pt x="3621" y="280458"/>
                  <a:pt x="12617" y="153987"/>
                  <a:pt x="14734" y="114300"/>
                </a:cubicBezTo>
                <a:cubicBezTo>
                  <a:pt x="16851" y="74613"/>
                  <a:pt x="9971" y="84138"/>
                  <a:pt x="14734" y="66675"/>
                </a:cubicBezTo>
                <a:cubicBezTo>
                  <a:pt x="19497" y="49212"/>
                  <a:pt x="42251" y="0"/>
                  <a:pt x="4013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06AFB2A9-D1A1-F77D-C892-51F591D7C4B2}"/>
              </a:ext>
            </a:extLst>
          </p:cNvPr>
          <p:cNvSpPr/>
          <p:nvPr/>
        </p:nvSpPr>
        <p:spPr>
          <a:xfrm>
            <a:off x="4489085" y="6905423"/>
            <a:ext cx="48014" cy="133711"/>
          </a:xfrm>
          <a:custGeom>
            <a:avLst/>
            <a:gdLst>
              <a:gd name="connsiteX0" fmla="*/ 47990 w 48014"/>
              <a:gd name="connsiteY0" fmla="*/ 202 h 133711"/>
              <a:gd name="connsiteX1" fmla="*/ 3540 w 48014"/>
              <a:gd name="connsiteY1" fmla="*/ 54177 h 133711"/>
              <a:gd name="connsiteX2" fmla="*/ 3540 w 48014"/>
              <a:gd name="connsiteY2" fmla="*/ 133552 h 133711"/>
              <a:gd name="connsiteX3" fmla="*/ 9890 w 48014"/>
              <a:gd name="connsiteY3" fmla="*/ 73227 h 133711"/>
              <a:gd name="connsiteX4" fmla="*/ 47990 w 48014"/>
              <a:gd name="connsiteY4" fmla="*/ 202 h 13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14" h="133711">
                <a:moveTo>
                  <a:pt x="47990" y="202"/>
                </a:moveTo>
                <a:cubicBezTo>
                  <a:pt x="46932" y="-2973"/>
                  <a:pt x="10948" y="31952"/>
                  <a:pt x="3540" y="54177"/>
                </a:cubicBezTo>
                <a:cubicBezTo>
                  <a:pt x="-3868" y="76402"/>
                  <a:pt x="2482" y="130377"/>
                  <a:pt x="3540" y="133552"/>
                </a:cubicBezTo>
                <a:cubicBezTo>
                  <a:pt x="4598" y="136727"/>
                  <a:pt x="4598" y="91748"/>
                  <a:pt x="9890" y="73227"/>
                </a:cubicBezTo>
                <a:cubicBezTo>
                  <a:pt x="15182" y="54706"/>
                  <a:pt x="49048" y="3377"/>
                  <a:pt x="47990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E8AA46B9-06B4-B8BB-E712-B64FA5448666}"/>
              </a:ext>
            </a:extLst>
          </p:cNvPr>
          <p:cNvSpPr/>
          <p:nvPr/>
        </p:nvSpPr>
        <p:spPr>
          <a:xfrm>
            <a:off x="4448151" y="7035795"/>
            <a:ext cx="105173" cy="209395"/>
          </a:xfrm>
          <a:custGeom>
            <a:avLst/>
            <a:gdLst>
              <a:gd name="connsiteX0" fmla="*/ 85749 w 105173"/>
              <a:gd name="connsiteY0" fmla="*/ 5 h 209395"/>
              <a:gd name="connsiteX1" fmla="*/ 95274 w 105173"/>
              <a:gd name="connsiteY1" fmla="*/ 193680 h 209395"/>
              <a:gd name="connsiteX2" fmla="*/ 98449 w 105173"/>
              <a:gd name="connsiteY2" fmla="*/ 196855 h 209395"/>
              <a:gd name="connsiteX3" fmla="*/ 24 w 105173"/>
              <a:gd name="connsiteY3" fmla="*/ 187330 h 209395"/>
              <a:gd name="connsiteX4" fmla="*/ 88924 w 105173"/>
              <a:gd name="connsiteY4" fmla="*/ 187330 h 209395"/>
              <a:gd name="connsiteX5" fmla="*/ 85749 w 105173"/>
              <a:gd name="connsiteY5" fmla="*/ 5 h 20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173" h="209395">
                <a:moveTo>
                  <a:pt x="85749" y="5"/>
                </a:moveTo>
                <a:cubicBezTo>
                  <a:pt x="86807" y="1063"/>
                  <a:pt x="95274" y="193680"/>
                  <a:pt x="95274" y="193680"/>
                </a:cubicBezTo>
                <a:cubicBezTo>
                  <a:pt x="97391" y="226488"/>
                  <a:pt x="114324" y="197913"/>
                  <a:pt x="98449" y="196855"/>
                </a:cubicBezTo>
                <a:cubicBezTo>
                  <a:pt x="82574" y="195797"/>
                  <a:pt x="1611" y="188917"/>
                  <a:pt x="24" y="187330"/>
                </a:cubicBezTo>
                <a:cubicBezTo>
                  <a:pt x="-1563" y="185743"/>
                  <a:pt x="73578" y="212201"/>
                  <a:pt x="88924" y="187330"/>
                </a:cubicBezTo>
                <a:cubicBezTo>
                  <a:pt x="104270" y="162459"/>
                  <a:pt x="84691" y="-1053"/>
                  <a:pt x="8574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68F38F05-2E02-DBCD-A620-BB372C57C585}"/>
              </a:ext>
            </a:extLst>
          </p:cNvPr>
          <p:cNvSpPr/>
          <p:nvPr/>
        </p:nvSpPr>
        <p:spPr>
          <a:xfrm>
            <a:off x="4351452" y="6847849"/>
            <a:ext cx="112848" cy="357003"/>
          </a:xfrm>
          <a:custGeom>
            <a:avLst/>
            <a:gdLst>
              <a:gd name="connsiteX0" fmla="*/ 112598 w 112848"/>
              <a:gd name="connsiteY0" fmla="*/ 626 h 357003"/>
              <a:gd name="connsiteX1" fmla="*/ 36398 w 112848"/>
              <a:gd name="connsiteY1" fmla="*/ 133976 h 357003"/>
              <a:gd name="connsiteX2" fmla="*/ 14173 w 112848"/>
              <a:gd name="connsiteY2" fmla="*/ 248276 h 357003"/>
              <a:gd name="connsiteX3" fmla="*/ 4648 w 112848"/>
              <a:gd name="connsiteY3" fmla="*/ 356226 h 357003"/>
              <a:gd name="connsiteX4" fmla="*/ 7823 w 112848"/>
              <a:gd name="connsiteY4" fmla="*/ 191126 h 357003"/>
              <a:gd name="connsiteX5" fmla="*/ 112598 w 112848"/>
              <a:gd name="connsiteY5" fmla="*/ 626 h 35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848" h="357003">
                <a:moveTo>
                  <a:pt x="112598" y="626"/>
                </a:moveTo>
                <a:cubicBezTo>
                  <a:pt x="117361" y="-8899"/>
                  <a:pt x="52802" y="92701"/>
                  <a:pt x="36398" y="133976"/>
                </a:cubicBezTo>
                <a:cubicBezTo>
                  <a:pt x="19994" y="175251"/>
                  <a:pt x="19465" y="211234"/>
                  <a:pt x="14173" y="248276"/>
                </a:cubicBezTo>
                <a:cubicBezTo>
                  <a:pt x="8881" y="285318"/>
                  <a:pt x="5706" y="365751"/>
                  <a:pt x="4648" y="356226"/>
                </a:cubicBezTo>
                <a:cubicBezTo>
                  <a:pt x="3590" y="346701"/>
                  <a:pt x="-6994" y="246688"/>
                  <a:pt x="7823" y="191126"/>
                </a:cubicBezTo>
                <a:cubicBezTo>
                  <a:pt x="22640" y="135564"/>
                  <a:pt x="107835" y="10151"/>
                  <a:pt x="112598" y="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193DC49A-0A79-236E-BE9A-83B7F7987886}"/>
              </a:ext>
            </a:extLst>
          </p:cNvPr>
          <p:cNvSpPr/>
          <p:nvPr/>
        </p:nvSpPr>
        <p:spPr>
          <a:xfrm>
            <a:off x="4341240" y="6864083"/>
            <a:ext cx="59327" cy="314716"/>
          </a:xfrm>
          <a:custGeom>
            <a:avLst/>
            <a:gdLst>
              <a:gd name="connsiteX0" fmla="*/ 59310 w 59327"/>
              <a:gd name="connsiteY0" fmla="*/ 267 h 314716"/>
              <a:gd name="connsiteX1" fmla="*/ 2160 w 59327"/>
              <a:gd name="connsiteY1" fmla="*/ 133617 h 314716"/>
              <a:gd name="connsiteX2" fmla="*/ 11685 w 59327"/>
              <a:gd name="connsiteY2" fmla="*/ 314592 h 314716"/>
              <a:gd name="connsiteX3" fmla="*/ 8510 w 59327"/>
              <a:gd name="connsiteY3" fmla="*/ 105042 h 314716"/>
              <a:gd name="connsiteX4" fmla="*/ 59310 w 59327"/>
              <a:gd name="connsiteY4" fmla="*/ 267 h 31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27" h="314716">
                <a:moveTo>
                  <a:pt x="59310" y="267"/>
                </a:moveTo>
                <a:cubicBezTo>
                  <a:pt x="58252" y="5029"/>
                  <a:pt x="10097" y="81230"/>
                  <a:pt x="2160" y="133617"/>
                </a:cubicBezTo>
                <a:cubicBezTo>
                  <a:pt x="-5777" y="186004"/>
                  <a:pt x="10627" y="319354"/>
                  <a:pt x="11685" y="314592"/>
                </a:cubicBezTo>
                <a:cubicBezTo>
                  <a:pt x="12743" y="309830"/>
                  <a:pt x="3748" y="154784"/>
                  <a:pt x="8510" y="105042"/>
                </a:cubicBezTo>
                <a:cubicBezTo>
                  <a:pt x="13272" y="55300"/>
                  <a:pt x="60368" y="-4495"/>
                  <a:pt x="59310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4635C1FE-E7A3-2098-FDC4-69118FDD0C40}"/>
              </a:ext>
            </a:extLst>
          </p:cNvPr>
          <p:cNvSpPr/>
          <p:nvPr/>
        </p:nvSpPr>
        <p:spPr>
          <a:xfrm>
            <a:off x="4454525" y="7038975"/>
            <a:ext cx="92179" cy="16133"/>
          </a:xfrm>
          <a:custGeom>
            <a:avLst/>
            <a:gdLst>
              <a:gd name="connsiteX0" fmla="*/ 0 w 92179"/>
              <a:gd name="connsiteY0" fmla="*/ 0 h 16133"/>
              <a:gd name="connsiteX1" fmla="*/ 92075 w 92179"/>
              <a:gd name="connsiteY1" fmla="*/ 15875 h 16133"/>
              <a:gd name="connsiteX2" fmla="*/ 0 w 92179"/>
              <a:gd name="connsiteY2" fmla="*/ 0 h 16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179" h="16133">
                <a:moveTo>
                  <a:pt x="0" y="0"/>
                </a:moveTo>
                <a:cubicBezTo>
                  <a:pt x="0" y="0"/>
                  <a:pt x="88371" y="13229"/>
                  <a:pt x="92075" y="15875"/>
                </a:cubicBezTo>
                <a:cubicBezTo>
                  <a:pt x="95779" y="18521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23A5B825-14E7-97C3-8EE9-4F195E25CAF4}"/>
              </a:ext>
            </a:extLst>
          </p:cNvPr>
          <p:cNvSpPr/>
          <p:nvPr/>
        </p:nvSpPr>
        <p:spPr>
          <a:xfrm>
            <a:off x="4438379" y="7130566"/>
            <a:ext cx="98109" cy="13320"/>
          </a:xfrm>
          <a:custGeom>
            <a:avLst/>
            <a:gdLst>
              <a:gd name="connsiteX0" fmla="*/ 271 w 98109"/>
              <a:gd name="connsiteY0" fmla="*/ 484 h 13320"/>
              <a:gd name="connsiteX1" fmla="*/ 95521 w 98109"/>
              <a:gd name="connsiteY1" fmla="*/ 3659 h 13320"/>
              <a:gd name="connsiteX2" fmla="*/ 66946 w 98109"/>
              <a:gd name="connsiteY2" fmla="*/ 13184 h 13320"/>
              <a:gd name="connsiteX3" fmla="*/ 271 w 98109"/>
              <a:gd name="connsiteY3" fmla="*/ 484 h 1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09" h="13320">
                <a:moveTo>
                  <a:pt x="271" y="484"/>
                </a:moveTo>
                <a:cubicBezTo>
                  <a:pt x="5033" y="-1103"/>
                  <a:pt x="84409" y="1542"/>
                  <a:pt x="95521" y="3659"/>
                </a:cubicBezTo>
                <a:cubicBezTo>
                  <a:pt x="106633" y="5776"/>
                  <a:pt x="79117" y="11597"/>
                  <a:pt x="66946" y="13184"/>
                </a:cubicBezTo>
                <a:cubicBezTo>
                  <a:pt x="54775" y="14771"/>
                  <a:pt x="-4491" y="2071"/>
                  <a:pt x="271" y="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3B4126A3-2819-4E11-37AD-43D89F28AFF4}"/>
              </a:ext>
            </a:extLst>
          </p:cNvPr>
          <p:cNvSpPr/>
          <p:nvPr/>
        </p:nvSpPr>
        <p:spPr>
          <a:xfrm>
            <a:off x="4429125" y="6858000"/>
            <a:ext cx="98523" cy="16048"/>
          </a:xfrm>
          <a:custGeom>
            <a:avLst/>
            <a:gdLst>
              <a:gd name="connsiteX0" fmla="*/ 0 w 98523"/>
              <a:gd name="connsiteY0" fmla="*/ 0 h 16048"/>
              <a:gd name="connsiteX1" fmla="*/ 98425 w 98523"/>
              <a:gd name="connsiteY1" fmla="*/ 15875 h 16048"/>
              <a:gd name="connsiteX2" fmla="*/ 0 w 98523"/>
              <a:gd name="connsiteY2" fmla="*/ 0 h 1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523" h="16048">
                <a:moveTo>
                  <a:pt x="0" y="0"/>
                </a:moveTo>
                <a:cubicBezTo>
                  <a:pt x="0" y="0"/>
                  <a:pt x="94721" y="13758"/>
                  <a:pt x="98425" y="15875"/>
                </a:cubicBezTo>
                <a:cubicBezTo>
                  <a:pt x="102129" y="17992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336C7321-4BAA-9785-B82A-A9B355B143AA}"/>
              </a:ext>
            </a:extLst>
          </p:cNvPr>
          <p:cNvSpPr/>
          <p:nvPr/>
        </p:nvSpPr>
        <p:spPr>
          <a:xfrm>
            <a:off x="4410075" y="6902450"/>
            <a:ext cx="92369" cy="13006"/>
          </a:xfrm>
          <a:custGeom>
            <a:avLst/>
            <a:gdLst>
              <a:gd name="connsiteX0" fmla="*/ 0 w 92369"/>
              <a:gd name="connsiteY0" fmla="*/ 0 h 13006"/>
              <a:gd name="connsiteX1" fmla="*/ 92075 w 92369"/>
              <a:gd name="connsiteY1" fmla="*/ 12700 h 13006"/>
              <a:gd name="connsiteX2" fmla="*/ 0 w 92369"/>
              <a:gd name="connsiteY2" fmla="*/ 0 h 1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369" h="13006">
                <a:moveTo>
                  <a:pt x="0" y="0"/>
                </a:moveTo>
                <a:cubicBezTo>
                  <a:pt x="0" y="0"/>
                  <a:pt x="85725" y="10054"/>
                  <a:pt x="92075" y="12700"/>
                </a:cubicBezTo>
                <a:cubicBezTo>
                  <a:pt x="98425" y="15346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846D2D9F-03FD-FEA0-A96A-46775201D34C}"/>
              </a:ext>
            </a:extLst>
          </p:cNvPr>
          <p:cNvSpPr/>
          <p:nvPr/>
        </p:nvSpPr>
        <p:spPr>
          <a:xfrm>
            <a:off x="4378002" y="6946894"/>
            <a:ext cx="84627" cy="36986"/>
          </a:xfrm>
          <a:custGeom>
            <a:avLst/>
            <a:gdLst>
              <a:gd name="connsiteX0" fmla="*/ 323 w 84627"/>
              <a:gd name="connsiteY0" fmla="*/ 6 h 36986"/>
              <a:gd name="connsiteX1" fmla="*/ 82873 w 84627"/>
              <a:gd name="connsiteY1" fmla="*/ 34931 h 36986"/>
              <a:gd name="connsiteX2" fmla="*/ 54298 w 84627"/>
              <a:gd name="connsiteY2" fmla="*/ 31756 h 36986"/>
              <a:gd name="connsiteX3" fmla="*/ 323 w 84627"/>
              <a:gd name="connsiteY3" fmla="*/ 6 h 3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627" h="36986">
                <a:moveTo>
                  <a:pt x="323" y="6"/>
                </a:moveTo>
                <a:cubicBezTo>
                  <a:pt x="5086" y="535"/>
                  <a:pt x="73877" y="29639"/>
                  <a:pt x="82873" y="34931"/>
                </a:cubicBezTo>
                <a:cubicBezTo>
                  <a:pt x="91869" y="40223"/>
                  <a:pt x="63823" y="33873"/>
                  <a:pt x="54298" y="31756"/>
                </a:cubicBezTo>
                <a:cubicBezTo>
                  <a:pt x="44773" y="29639"/>
                  <a:pt x="-4440" y="-523"/>
                  <a:pt x="32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CF12825F-61D0-2ED6-A7FD-92C296A1B1C4}"/>
              </a:ext>
            </a:extLst>
          </p:cNvPr>
          <p:cNvSpPr/>
          <p:nvPr/>
        </p:nvSpPr>
        <p:spPr>
          <a:xfrm>
            <a:off x="4378257" y="6991283"/>
            <a:ext cx="107185" cy="14354"/>
          </a:xfrm>
          <a:custGeom>
            <a:avLst/>
            <a:gdLst>
              <a:gd name="connsiteX0" fmla="*/ 68 w 107185"/>
              <a:gd name="connsiteY0" fmla="*/ 12767 h 14354"/>
              <a:gd name="connsiteX1" fmla="*/ 101668 w 107185"/>
              <a:gd name="connsiteY1" fmla="*/ 12767 h 14354"/>
              <a:gd name="connsiteX2" fmla="*/ 85793 w 107185"/>
              <a:gd name="connsiteY2" fmla="*/ 67 h 14354"/>
              <a:gd name="connsiteX3" fmla="*/ 68 w 107185"/>
              <a:gd name="connsiteY3" fmla="*/ 12767 h 1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85" h="14354">
                <a:moveTo>
                  <a:pt x="68" y="12767"/>
                </a:moveTo>
                <a:cubicBezTo>
                  <a:pt x="2714" y="14884"/>
                  <a:pt x="87381" y="14884"/>
                  <a:pt x="101668" y="12767"/>
                </a:cubicBezTo>
                <a:cubicBezTo>
                  <a:pt x="115956" y="10650"/>
                  <a:pt x="99551" y="1125"/>
                  <a:pt x="85793" y="67"/>
                </a:cubicBezTo>
                <a:cubicBezTo>
                  <a:pt x="72035" y="-991"/>
                  <a:pt x="-2578" y="10650"/>
                  <a:pt x="68" y="12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88BB12BF-1C2D-972E-5CB1-48634A8056FC}"/>
              </a:ext>
            </a:extLst>
          </p:cNvPr>
          <p:cNvSpPr/>
          <p:nvPr/>
        </p:nvSpPr>
        <p:spPr>
          <a:xfrm>
            <a:off x="4376798" y="7054081"/>
            <a:ext cx="145757" cy="16889"/>
          </a:xfrm>
          <a:custGeom>
            <a:avLst/>
            <a:gdLst>
              <a:gd name="connsiteX0" fmla="*/ 1527 w 145757"/>
              <a:gd name="connsiteY0" fmla="*/ 3944 h 16889"/>
              <a:gd name="connsiteX1" fmla="*/ 144402 w 145757"/>
              <a:gd name="connsiteY1" fmla="*/ 769 h 16889"/>
              <a:gd name="connsiteX2" fmla="*/ 71377 w 145757"/>
              <a:gd name="connsiteY2" fmla="*/ 16644 h 16889"/>
              <a:gd name="connsiteX3" fmla="*/ 1527 w 145757"/>
              <a:gd name="connsiteY3" fmla="*/ 3944 h 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757" h="16889">
                <a:moveTo>
                  <a:pt x="1527" y="3944"/>
                </a:moveTo>
                <a:cubicBezTo>
                  <a:pt x="13698" y="1298"/>
                  <a:pt x="132760" y="-1348"/>
                  <a:pt x="144402" y="769"/>
                </a:cubicBezTo>
                <a:cubicBezTo>
                  <a:pt x="156044" y="2886"/>
                  <a:pt x="89369" y="14527"/>
                  <a:pt x="71377" y="16644"/>
                </a:cubicBezTo>
                <a:cubicBezTo>
                  <a:pt x="53385" y="18761"/>
                  <a:pt x="-10644" y="6590"/>
                  <a:pt x="1527" y="3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4EEDEB9A-919D-ABCF-6B32-42BCD3F183FF}"/>
              </a:ext>
            </a:extLst>
          </p:cNvPr>
          <p:cNvSpPr/>
          <p:nvPr/>
        </p:nvSpPr>
        <p:spPr>
          <a:xfrm>
            <a:off x="4354813" y="7098814"/>
            <a:ext cx="129574" cy="19791"/>
          </a:xfrm>
          <a:custGeom>
            <a:avLst/>
            <a:gdLst>
              <a:gd name="connsiteX0" fmla="*/ 1287 w 129574"/>
              <a:gd name="connsiteY0" fmla="*/ 6836 h 19791"/>
              <a:gd name="connsiteX1" fmla="*/ 128287 w 129574"/>
              <a:gd name="connsiteY1" fmla="*/ 486 h 19791"/>
              <a:gd name="connsiteX2" fmla="*/ 64787 w 129574"/>
              <a:gd name="connsiteY2" fmla="*/ 19536 h 19791"/>
              <a:gd name="connsiteX3" fmla="*/ 1287 w 129574"/>
              <a:gd name="connsiteY3" fmla="*/ 6836 h 1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74" h="19791">
                <a:moveTo>
                  <a:pt x="1287" y="6836"/>
                </a:moveTo>
                <a:cubicBezTo>
                  <a:pt x="11870" y="3661"/>
                  <a:pt x="117704" y="-1631"/>
                  <a:pt x="128287" y="486"/>
                </a:cubicBezTo>
                <a:cubicBezTo>
                  <a:pt x="138870" y="2603"/>
                  <a:pt x="81191" y="17419"/>
                  <a:pt x="64787" y="19536"/>
                </a:cubicBezTo>
                <a:cubicBezTo>
                  <a:pt x="48383" y="21653"/>
                  <a:pt x="-9296" y="10011"/>
                  <a:pt x="1287" y="6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2FF0174B-7008-E8DE-9DCB-4BB90D3676E6}"/>
              </a:ext>
            </a:extLst>
          </p:cNvPr>
          <p:cNvSpPr/>
          <p:nvPr/>
        </p:nvSpPr>
        <p:spPr>
          <a:xfrm>
            <a:off x="4387705" y="6718300"/>
            <a:ext cx="102254" cy="10715"/>
          </a:xfrm>
          <a:custGeom>
            <a:avLst/>
            <a:gdLst>
              <a:gd name="connsiteX0" fmla="*/ 145 w 102254"/>
              <a:gd name="connsiteY0" fmla="*/ 9525 h 10715"/>
              <a:gd name="connsiteX1" fmla="*/ 98570 w 102254"/>
              <a:gd name="connsiteY1" fmla="*/ 9525 h 10715"/>
              <a:gd name="connsiteX2" fmla="*/ 76345 w 102254"/>
              <a:gd name="connsiteY2" fmla="*/ 0 h 10715"/>
              <a:gd name="connsiteX3" fmla="*/ 145 w 102254"/>
              <a:gd name="connsiteY3" fmla="*/ 9525 h 1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254" h="10715">
                <a:moveTo>
                  <a:pt x="145" y="9525"/>
                </a:moveTo>
                <a:cubicBezTo>
                  <a:pt x="3849" y="11112"/>
                  <a:pt x="85870" y="11112"/>
                  <a:pt x="98570" y="9525"/>
                </a:cubicBezTo>
                <a:cubicBezTo>
                  <a:pt x="111270" y="7938"/>
                  <a:pt x="87987" y="0"/>
                  <a:pt x="76345" y="0"/>
                </a:cubicBezTo>
                <a:cubicBezTo>
                  <a:pt x="64703" y="0"/>
                  <a:pt x="-3559" y="7938"/>
                  <a:pt x="145" y="9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80640BA3-9C23-A80E-2D28-90FABBB2FEFD}"/>
              </a:ext>
            </a:extLst>
          </p:cNvPr>
          <p:cNvSpPr/>
          <p:nvPr/>
        </p:nvSpPr>
        <p:spPr>
          <a:xfrm>
            <a:off x="4394200" y="6772275"/>
            <a:ext cx="98702" cy="3864"/>
          </a:xfrm>
          <a:custGeom>
            <a:avLst/>
            <a:gdLst>
              <a:gd name="connsiteX0" fmla="*/ 0 w 98702"/>
              <a:gd name="connsiteY0" fmla="*/ 0 h 3864"/>
              <a:gd name="connsiteX1" fmla="*/ 98425 w 98702"/>
              <a:gd name="connsiteY1" fmla="*/ 3175 h 3864"/>
              <a:gd name="connsiteX2" fmla="*/ 0 w 98702"/>
              <a:gd name="connsiteY2" fmla="*/ 0 h 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702" h="3864">
                <a:moveTo>
                  <a:pt x="0" y="0"/>
                </a:moveTo>
                <a:cubicBezTo>
                  <a:pt x="0" y="0"/>
                  <a:pt x="92075" y="529"/>
                  <a:pt x="98425" y="3175"/>
                </a:cubicBezTo>
                <a:cubicBezTo>
                  <a:pt x="104775" y="5821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5A0F1A7C-5E13-6A97-22C1-C2E70A46C065}"/>
              </a:ext>
            </a:extLst>
          </p:cNvPr>
          <p:cNvSpPr/>
          <p:nvPr/>
        </p:nvSpPr>
        <p:spPr>
          <a:xfrm>
            <a:off x="4419358" y="6746663"/>
            <a:ext cx="10019" cy="118359"/>
          </a:xfrm>
          <a:custGeom>
            <a:avLst/>
            <a:gdLst>
              <a:gd name="connsiteX0" fmla="*/ 3417 w 10019"/>
              <a:gd name="connsiteY0" fmla="*/ 212 h 118359"/>
              <a:gd name="connsiteX1" fmla="*/ 242 w 10019"/>
              <a:gd name="connsiteY1" fmla="*/ 114512 h 118359"/>
              <a:gd name="connsiteX2" fmla="*/ 9767 w 10019"/>
              <a:gd name="connsiteY2" fmla="*/ 85937 h 118359"/>
              <a:gd name="connsiteX3" fmla="*/ 3417 w 10019"/>
              <a:gd name="connsiteY3" fmla="*/ 212 h 118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9" h="118359">
                <a:moveTo>
                  <a:pt x="3417" y="212"/>
                </a:moveTo>
                <a:cubicBezTo>
                  <a:pt x="1830" y="4974"/>
                  <a:pt x="-816" y="100225"/>
                  <a:pt x="242" y="114512"/>
                </a:cubicBezTo>
                <a:cubicBezTo>
                  <a:pt x="1300" y="128799"/>
                  <a:pt x="8180" y="99695"/>
                  <a:pt x="9767" y="85937"/>
                </a:cubicBezTo>
                <a:cubicBezTo>
                  <a:pt x="11354" y="72179"/>
                  <a:pt x="5004" y="-4550"/>
                  <a:pt x="3417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BB308BA0-FD85-64F9-180F-944CF743E9C0}"/>
              </a:ext>
            </a:extLst>
          </p:cNvPr>
          <p:cNvSpPr/>
          <p:nvPr/>
        </p:nvSpPr>
        <p:spPr>
          <a:xfrm>
            <a:off x="4095158" y="5953091"/>
            <a:ext cx="107705" cy="205752"/>
          </a:xfrm>
          <a:custGeom>
            <a:avLst/>
            <a:gdLst>
              <a:gd name="connsiteX0" fmla="*/ 70442 w 107705"/>
              <a:gd name="connsiteY0" fmla="*/ 34 h 205752"/>
              <a:gd name="connsiteX1" fmla="*/ 76792 w 107705"/>
              <a:gd name="connsiteY1" fmla="*/ 190534 h 205752"/>
              <a:gd name="connsiteX2" fmla="*/ 73617 w 107705"/>
              <a:gd name="connsiteY2" fmla="*/ 193709 h 205752"/>
              <a:gd name="connsiteX3" fmla="*/ 60917 w 107705"/>
              <a:gd name="connsiteY3" fmla="*/ 190534 h 205752"/>
              <a:gd name="connsiteX4" fmla="*/ 592 w 107705"/>
              <a:gd name="connsiteY4" fmla="*/ 184184 h 205752"/>
              <a:gd name="connsiteX5" fmla="*/ 102192 w 107705"/>
              <a:gd name="connsiteY5" fmla="*/ 184184 h 205752"/>
              <a:gd name="connsiteX6" fmla="*/ 92667 w 107705"/>
              <a:gd name="connsiteY6" fmla="*/ 174659 h 205752"/>
              <a:gd name="connsiteX7" fmla="*/ 70442 w 107705"/>
              <a:gd name="connsiteY7" fmla="*/ 34 h 20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705" h="205752">
                <a:moveTo>
                  <a:pt x="70442" y="34"/>
                </a:moveTo>
                <a:cubicBezTo>
                  <a:pt x="67796" y="2680"/>
                  <a:pt x="76263" y="158255"/>
                  <a:pt x="76792" y="190534"/>
                </a:cubicBezTo>
                <a:cubicBezTo>
                  <a:pt x="77321" y="222813"/>
                  <a:pt x="73617" y="193709"/>
                  <a:pt x="73617" y="193709"/>
                </a:cubicBezTo>
                <a:cubicBezTo>
                  <a:pt x="70971" y="193709"/>
                  <a:pt x="73088" y="192121"/>
                  <a:pt x="60917" y="190534"/>
                </a:cubicBezTo>
                <a:cubicBezTo>
                  <a:pt x="48746" y="188947"/>
                  <a:pt x="-6287" y="185242"/>
                  <a:pt x="592" y="184184"/>
                </a:cubicBezTo>
                <a:cubicBezTo>
                  <a:pt x="7471" y="183126"/>
                  <a:pt x="102192" y="184184"/>
                  <a:pt x="102192" y="184184"/>
                </a:cubicBezTo>
                <a:cubicBezTo>
                  <a:pt x="117538" y="182597"/>
                  <a:pt x="96371" y="201117"/>
                  <a:pt x="92667" y="174659"/>
                </a:cubicBezTo>
                <a:cubicBezTo>
                  <a:pt x="88963" y="148201"/>
                  <a:pt x="73088" y="-2612"/>
                  <a:pt x="70442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8B467727-38B6-8ED6-101E-93B3F54BE8B7}"/>
              </a:ext>
            </a:extLst>
          </p:cNvPr>
          <p:cNvSpPr/>
          <p:nvPr/>
        </p:nvSpPr>
        <p:spPr>
          <a:xfrm>
            <a:off x="4197300" y="5952859"/>
            <a:ext cx="26013" cy="195012"/>
          </a:xfrm>
          <a:custGeom>
            <a:avLst/>
            <a:gdLst>
              <a:gd name="connsiteX0" fmla="*/ 50 w 26013"/>
              <a:gd name="connsiteY0" fmla="*/ 266 h 195012"/>
              <a:gd name="connsiteX1" fmla="*/ 19100 w 26013"/>
              <a:gd name="connsiteY1" fmla="*/ 187591 h 195012"/>
              <a:gd name="connsiteX2" fmla="*/ 25450 w 26013"/>
              <a:gd name="connsiteY2" fmla="*/ 146316 h 195012"/>
              <a:gd name="connsiteX3" fmla="*/ 50 w 26013"/>
              <a:gd name="connsiteY3" fmla="*/ 266 h 19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13" h="195012">
                <a:moveTo>
                  <a:pt x="50" y="266"/>
                </a:moveTo>
                <a:cubicBezTo>
                  <a:pt x="-1008" y="7145"/>
                  <a:pt x="14867" y="163249"/>
                  <a:pt x="19100" y="187591"/>
                </a:cubicBezTo>
                <a:cubicBezTo>
                  <a:pt x="23333" y="211933"/>
                  <a:pt x="27567" y="170658"/>
                  <a:pt x="25450" y="146316"/>
                </a:cubicBezTo>
                <a:cubicBezTo>
                  <a:pt x="23333" y="121974"/>
                  <a:pt x="1108" y="-6613"/>
                  <a:pt x="50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1983A823-D3F2-5C64-2E08-122CCB5F3B22}"/>
              </a:ext>
            </a:extLst>
          </p:cNvPr>
          <p:cNvSpPr/>
          <p:nvPr/>
        </p:nvSpPr>
        <p:spPr>
          <a:xfrm>
            <a:off x="5617029" y="6034125"/>
            <a:ext cx="858047" cy="72845"/>
          </a:xfrm>
          <a:custGeom>
            <a:avLst/>
            <a:gdLst>
              <a:gd name="connsiteX0" fmla="*/ 0 w 858047"/>
              <a:gd name="connsiteY0" fmla="*/ 72761 h 72845"/>
              <a:gd name="connsiteX1" fmla="*/ 486228 w 858047"/>
              <a:gd name="connsiteY1" fmla="*/ 21961 h 72845"/>
              <a:gd name="connsiteX2" fmla="*/ 856342 w 858047"/>
              <a:gd name="connsiteY2" fmla="*/ 189 h 72845"/>
              <a:gd name="connsiteX3" fmla="*/ 598714 w 858047"/>
              <a:gd name="connsiteY3" fmla="*/ 32846 h 72845"/>
              <a:gd name="connsiteX4" fmla="*/ 0 w 858047"/>
              <a:gd name="connsiteY4" fmla="*/ 72761 h 7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047" h="72845">
                <a:moveTo>
                  <a:pt x="0" y="72761"/>
                </a:moveTo>
                <a:lnTo>
                  <a:pt x="486228" y="21961"/>
                </a:lnTo>
                <a:cubicBezTo>
                  <a:pt x="628952" y="9866"/>
                  <a:pt x="837594" y="-1625"/>
                  <a:pt x="856342" y="189"/>
                </a:cubicBezTo>
                <a:cubicBezTo>
                  <a:pt x="875090" y="2003"/>
                  <a:pt x="735995" y="18936"/>
                  <a:pt x="598714" y="32846"/>
                </a:cubicBezTo>
                <a:cubicBezTo>
                  <a:pt x="461433" y="46755"/>
                  <a:pt x="18748" y="74575"/>
                  <a:pt x="0" y="72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E5BD9EFA-A541-7519-893B-66AFCC5241C0}"/>
              </a:ext>
            </a:extLst>
          </p:cNvPr>
          <p:cNvSpPr/>
          <p:nvPr/>
        </p:nvSpPr>
        <p:spPr>
          <a:xfrm>
            <a:off x="6334350" y="5678591"/>
            <a:ext cx="325651" cy="138784"/>
          </a:xfrm>
          <a:custGeom>
            <a:avLst/>
            <a:gdLst>
              <a:gd name="connsiteX0" fmla="*/ 1136 w 325651"/>
              <a:gd name="connsiteY0" fmla="*/ 123 h 138784"/>
              <a:gd name="connsiteX1" fmla="*/ 215221 w 325651"/>
              <a:gd name="connsiteY1" fmla="*/ 61809 h 138784"/>
              <a:gd name="connsiteX2" fmla="*/ 244250 w 325651"/>
              <a:gd name="connsiteY2" fmla="*/ 79952 h 138784"/>
              <a:gd name="connsiteX3" fmla="*/ 324079 w 325651"/>
              <a:gd name="connsiteY3" fmla="*/ 79952 h 138784"/>
              <a:gd name="connsiteX4" fmla="*/ 164421 w 325651"/>
              <a:gd name="connsiteY4" fmla="*/ 138009 h 138784"/>
              <a:gd name="connsiteX5" fmla="*/ 211593 w 325651"/>
              <a:gd name="connsiteY5" fmla="*/ 112609 h 138784"/>
              <a:gd name="connsiteX6" fmla="*/ 135393 w 325651"/>
              <a:gd name="connsiteY6" fmla="*/ 101723 h 138784"/>
              <a:gd name="connsiteX7" fmla="*/ 99107 w 325651"/>
              <a:gd name="connsiteY7" fmla="*/ 61809 h 138784"/>
              <a:gd name="connsiteX8" fmla="*/ 182564 w 325651"/>
              <a:gd name="connsiteY8" fmla="*/ 130752 h 138784"/>
              <a:gd name="connsiteX9" fmla="*/ 164421 w 325651"/>
              <a:gd name="connsiteY9" fmla="*/ 83580 h 138784"/>
              <a:gd name="connsiteX10" fmla="*/ 255136 w 325651"/>
              <a:gd name="connsiteY10" fmla="*/ 90838 h 138784"/>
              <a:gd name="connsiteX11" fmla="*/ 135393 w 325651"/>
              <a:gd name="connsiteY11" fmla="*/ 47295 h 138784"/>
              <a:gd name="connsiteX12" fmla="*/ 1136 w 325651"/>
              <a:gd name="connsiteY12" fmla="*/ 123 h 13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5651" h="138784">
                <a:moveTo>
                  <a:pt x="1136" y="123"/>
                </a:moveTo>
                <a:cubicBezTo>
                  <a:pt x="14441" y="2542"/>
                  <a:pt x="174702" y="48504"/>
                  <a:pt x="215221" y="61809"/>
                </a:cubicBezTo>
                <a:cubicBezTo>
                  <a:pt x="255740" y="75114"/>
                  <a:pt x="226107" y="76928"/>
                  <a:pt x="244250" y="79952"/>
                </a:cubicBezTo>
                <a:cubicBezTo>
                  <a:pt x="262393" y="82976"/>
                  <a:pt x="337384" y="70276"/>
                  <a:pt x="324079" y="79952"/>
                </a:cubicBezTo>
                <a:cubicBezTo>
                  <a:pt x="310774" y="89628"/>
                  <a:pt x="183169" y="132566"/>
                  <a:pt x="164421" y="138009"/>
                </a:cubicBezTo>
                <a:cubicBezTo>
                  <a:pt x="145673" y="143452"/>
                  <a:pt x="216431" y="118657"/>
                  <a:pt x="211593" y="112609"/>
                </a:cubicBezTo>
                <a:cubicBezTo>
                  <a:pt x="206755" y="106561"/>
                  <a:pt x="154141" y="110190"/>
                  <a:pt x="135393" y="101723"/>
                </a:cubicBezTo>
                <a:cubicBezTo>
                  <a:pt x="116645" y="93256"/>
                  <a:pt x="91245" y="56971"/>
                  <a:pt x="99107" y="61809"/>
                </a:cubicBezTo>
                <a:cubicBezTo>
                  <a:pt x="106969" y="66647"/>
                  <a:pt x="171678" y="127124"/>
                  <a:pt x="182564" y="130752"/>
                </a:cubicBezTo>
                <a:cubicBezTo>
                  <a:pt x="193450" y="134380"/>
                  <a:pt x="152326" y="90232"/>
                  <a:pt x="164421" y="83580"/>
                </a:cubicBezTo>
                <a:cubicBezTo>
                  <a:pt x="176516" y="76928"/>
                  <a:pt x="259974" y="96885"/>
                  <a:pt x="255136" y="90838"/>
                </a:cubicBezTo>
                <a:cubicBezTo>
                  <a:pt x="250298" y="84791"/>
                  <a:pt x="175912" y="63019"/>
                  <a:pt x="135393" y="47295"/>
                </a:cubicBezTo>
                <a:cubicBezTo>
                  <a:pt x="94874" y="31571"/>
                  <a:pt x="-12169" y="-2296"/>
                  <a:pt x="1136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E791E320-0048-211D-6331-6B4094567CD0}"/>
              </a:ext>
            </a:extLst>
          </p:cNvPr>
          <p:cNvSpPr/>
          <p:nvPr/>
        </p:nvSpPr>
        <p:spPr>
          <a:xfrm>
            <a:off x="4230799" y="7143732"/>
            <a:ext cx="229168" cy="91738"/>
          </a:xfrm>
          <a:custGeom>
            <a:avLst/>
            <a:gdLst>
              <a:gd name="connsiteX0" fmla="*/ 115 w 229168"/>
              <a:gd name="connsiteY0" fmla="*/ 91639 h 91738"/>
              <a:gd name="connsiteX1" fmla="*/ 203315 w 229168"/>
              <a:gd name="connsiteY1" fmla="*/ 69868 h 91738"/>
              <a:gd name="connsiteX2" fmla="*/ 206944 w 229168"/>
              <a:gd name="connsiteY2" fmla="*/ 84382 h 91738"/>
              <a:gd name="connsiteX3" fmla="*/ 228715 w 229168"/>
              <a:gd name="connsiteY3" fmla="*/ 925 h 91738"/>
              <a:gd name="connsiteX4" fmla="*/ 217830 w 229168"/>
              <a:gd name="connsiteY4" fmla="*/ 40839 h 91738"/>
              <a:gd name="connsiteX5" fmla="*/ 174287 w 229168"/>
              <a:gd name="connsiteY5" fmla="*/ 58982 h 91738"/>
              <a:gd name="connsiteX6" fmla="*/ 115 w 229168"/>
              <a:gd name="connsiteY6" fmla="*/ 91639 h 9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168" h="91738">
                <a:moveTo>
                  <a:pt x="115" y="91639"/>
                </a:moveTo>
                <a:cubicBezTo>
                  <a:pt x="4953" y="93453"/>
                  <a:pt x="203315" y="69868"/>
                  <a:pt x="203315" y="69868"/>
                </a:cubicBezTo>
                <a:cubicBezTo>
                  <a:pt x="237786" y="68659"/>
                  <a:pt x="202711" y="95872"/>
                  <a:pt x="206944" y="84382"/>
                </a:cubicBezTo>
                <a:cubicBezTo>
                  <a:pt x="211177" y="72892"/>
                  <a:pt x="226901" y="8182"/>
                  <a:pt x="228715" y="925"/>
                </a:cubicBezTo>
                <a:cubicBezTo>
                  <a:pt x="230529" y="-6332"/>
                  <a:pt x="226901" y="31163"/>
                  <a:pt x="217830" y="40839"/>
                </a:cubicBezTo>
                <a:cubicBezTo>
                  <a:pt x="208759" y="50515"/>
                  <a:pt x="204525" y="53539"/>
                  <a:pt x="174287" y="58982"/>
                </a:cubicBezTo>
                <a:cubicBezTo>
                  <a:pt x="144049" y="64425"/>
                  <a:pt x="-4723" y="89825"/>
                  <a:pt x="115" y="91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16BAFBBA-A018-8ED3-46B1-3E002576A732}"/>
              </a:ext>
            </a:extLst>
          </p:cNvPr>
          <p:cNvSpPr/>
          <p:nvPr/>
        </p:nvSpPr>
        <p:spPr>
          <a:xfrm>
            <a:off x="5999422" y="6549571"/>
            <a:ext cx="271444" cy="18143"/>
          </a:xfrm>
          <a:custGeom>
            <a:avLst/>
            <a:gdLst>
              <a:gd name="connsiteX0" fmla="*/ 9492 w 271444"/>
              <a:gd name="connsiteY0" fmla="*/ 0 h 18143"/>
              <a:gd name="connsiteX1" fmla="*/ 263492 w 271444"/>
              <a:gd name="connsiteY1" fmla="*/ 7258 h 18143"/>
              <a:gd name="connsiteX2" fmla="*/ 194549 w 271444"/>
              <a:gd name="connsiteY2" fmla="*/ 18143 h 18143"/>
              <a:gd name="connsiteX3" fmla="*/ 63921 w 271444"/>
              <a:gd name="connsiteY3" fmla="*/ 14515 h 18143"/>
              <a:gd name="connsiteX4" fmla="*/ 9492 w 271444"/>
              <a:gd name="connsiteY4" fmla="*/ 0 h 1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444" h="18143">
                <a:moveTo>
                  <a:pt x="9492" y="0"/>
                </a:moveTo>
                <a:lnTo>
                  <a:pt x="263492" y="7258"/>
                </a:lnTo>
                <a:cubicBezTo>
                  <a:pt x="294335" y="10282"/>
                  <a:pt x="227811" y="16934"/>
                  <a:pt x="194549" y="18143"/>
                </a:cubicBezTo>
                <a:lnTo>
                  <a:pt x="63921" y="14515"/>
                </a:lnTo>
                <a:cubicBezTo>
                  <a:pt x="39126" y="13910"/>
                  <a:pt x="-23770" y="1209"/>
                  <a:pt x="949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1F450153-F50D-0D93-ABA5-4A5F33D0006E}"/>
              </a:ext>
            </a:extLst>
          </p:cNvPr>
          <p:cNvSpPr/>
          <p:nvPr/>
        </p:nvSpPr>
        <p:spPr>
          <a:xfrm>
            <a:off x="6207278" y="6567072"/>
            <a:ext cx="88403" cy="272799"/>
          </a:xfrm>
          <a:custGeom>
            <a:avLst/>
            <a:gdLst>
              <a:gd name="connsiteX0" fmla="*/ 88293 w 88403"/>
              <a:gd name="connsiteY0" fmla="*/ 642 h 272799"/>
              <a:gd name="connsiteX1" fmla="*/ 19351 w 88403"/>
              <a:gd name="connsiteY1" fmla="*/ 109499 h 272799"/>
              <a:gd name="connsiteX2" fmla="*/ 15722 w 88403"/>
              <a:gd name="connsiteY2" fmla="*/ 171185 h 272799"/>
              <a:gd name="connsiteX3" fmla="*/ 33865 w 88403"/>
              <a:gd name="connsiteY3" fmla="*/ 272785 h 272799"/>
              <a:gd name="connsiteX4" fmla="*/ 1208 w 88403"/>
              <a:gd name="connsiteY4" fmla="*/ 163928 h 272799"/>
              <a:gd name="connsiteX5" fmla="*/ 88293 w 88403"/>
              <a:gd name="connsiteY5" fmla="*/ 642 h 27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03" h="272799">
                <a:moveTo>
                  <a:pt x="88293" y="642"/>
                </a:moveTo>
                <a:cubicBezTo>
                  <a:pt x="91317" y="-8429"/>
                  <a:pt x="31446" y="81075"/>
                  <a:pt x="19351" y="109499"/>
                </a:cubicBezTo>
                <a:cubicBezTo>
                  <a:pt x="7256" y="137923"/>
                  <a:pt x="13303" y="143971"/>
                  <a:pt x="15722" y="171185"/>
                </a:cubicBezTo>
                <a:cubicBezTo>
                  <a:pt x="18141" y="198399"/>
                  <a:pt x="36284" y="273995"/>
                  <a:pt x="33865" y="272785"/>
                </a:cubicBezTo>
                <a:cubicBezTo>
                  <a:pt x="31446" y="271576"/>
                  <a:pt x="-7259" y="201423"/>
                  <a:pt x="1208" y="163928"/>
                </a:cubicBezTo>
                <a:cubicBezTo>
                  <a:pt x="9675" y="126433"/>
                  <a:pt x="85269" y="9713"/>
                  <a:pt x="88293" y="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842405F5-ECFA-354D-81CA-8C95D2A092FB}"/>
              </a:ext>
            </a:extLst>
          </p:cNvPr>
          <p:cNvSpPr/>
          <p:nvPr/>
        </p:nvSpPr>
        <p:spPr>
          <a:xfrm>
            <a:off x="6363831" y="6310083"/>
            <a:ext cx="66066" cy="221349"/>
          </a:xfrm>
          <a:custGeom>
            <a:avLst/>
            <a:gdLst>
              <a:gd name="connsiteX0" fmla="*/ 65998 w 66066"/>
              <a:gd name="connsiteY0" fmla="*/ 3 h 221349"/>
              <a:gd name="connsiteX1" fmla="*/ 22455 w 66066"/>
              <a:gd name="connsiteY1" fmla="*/ 116117 h 221349"/>
              <a:gd name="connsiteX2" fmla="*/ 683 w 66066"/>
              <a:gd name="connsiteY2" fmla="*/ 221346 h 221349"/>
              <a:gd name="connsiteX3" fmla="*/ 11569 w 66066"/>
              <a:gd name="connsiteY3" fmla="*/ 112488 h 221349"/>
              <a:gd name="connsiteX4" fmla="*/ 65998 w 66066"/>
              <a:gd name="connsiteY4" fmla="*/ 3 h 22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66" h="221349">
                <a:moveTo>
                  <a:pt x="65998" y="3"/>
                </a:moveTo>
                <a:cubicBezTo>
                  <a:pt x="67812" y="608"/>
                  <a:pt x="33341" y="79226"/>
                  <a:pt x="22455" y="116117"/>
                </a:cubicBezTo>
                <a:cubicBezTo>
                  <a:pt x="11569" y="153008"/>
                  <a:pt x="2497" y="221951"/>
                  <a:pt x="683" y="221346"/>
                </a:cubicBezTo>
                <a:cubicBezTo>
                  <a:pt x="-1131" y="220741"/>
                  <a:pt x="78" y="146960"/>
                  <a:pt x="11569" y="112488"/>
                </a:cubicBezTo>
                <a:cubicBezTo>
                  <a:pt x="23060" y="78016"/>
                  <a:pt x="64184" y="-602"/>
                  <a:pt x="6599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E5E389DD-D928-7100-FC6E-4F33FC82A069}"/>
              </a:ext>
            </a:extLst>
          </p:cNvPr>
          <p:cNvSpPr/>
          <p:nvPr/>
        </p:nvSpPr>
        <p:spPr>
          <a:xfrm>
            <a:off x="6364567" y="6301185"/>
            <a:ext cx="277116" cy="10892"/>
          </a:xfrm>
          <a:custGeom>
            <a:avLst/>
            <a:gdLst>
              <a:gd name="connsiteX0" fmla="*/ 1308 w 277116"/>
              <a:gd name="connsiteY0" fmla="*/ 1190 h 10892"/>
              <a:gd name="connsiteX1" fmla="*/ 271183 w 277116"/>
              <a:gd name="connsiteY1" fmla="*/ 1190 h 10892"/>
              <a:gd name="connsiteX2" fmla="*/ 172758 w 277116"/>
              <a:gd name="connsiteY2" fmla="*/ 10715 h 10892"/>
              <a:gd name="connsiteX3" fmla="*/ 1308 w 277116"/>
              <a:gd name="connsiteY3" fmla="*/ 1190 h 1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116" h="10892">
                <a:moveTo>
                  <a:pt x="1308" y="1190"/>
                </a:moveTo>
                <a:cubicBezTo>
                  <a:pt x="17712" y="-397"/>
                  <a:pt x="242608" y="-398"/>
                  <a:pt x="271183" y="1190"/>
                </a:cubicBezTo>
                <a:cubicBezTo>
                  <a:pt x="299758" y="2778"/>
                  <a:pt x="218266" y="9128"/>
                  <a:pt x="172758" y="10715"/>
                </a:cubicBezTo>
                <a:cubicBezTo>
                  <a:pt x="127250" y="12303"/>
                  <a:pt x="-15096" y="2777"/>
                  <a:pt x="1308" y="1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CADF8F44-E27A-3EEA-DB38-07359F01777F}"/>
              </a:ext>
            </a:extLst>
          </p:cNvPr>
          <p:cNvSpPr/>
          <p:nvPr/>
        </p:nvSpPr>
        <p:spPr>
          <a:xfrm>
            <a:off x="6329760" y="6476271"/>
            <a:ext cx="10892" cy="129895"/>
          </a:xfrm>
          <a:custGeom>
            <a:avLst/>
            <a:gdLst>
              <a:gd name="connsiteX0" fmla="*/ 1190 w 10892"/>
              <a:gd name="connsiteY0" fmla="*/ 729 h 129895"/>
              <a:gd name="connsiteX1" fmla="*/ 1190 w 10892"/>
              <a:gd name="connsiteY1" fmla="*/ 127729 h 129895"/>
              <a:gd name="connsiteX2" fmla="*/ 10715 w 10892"/>
              <a:gd name="connsiteY2" fmla="*/ 76929 h 129895"/>
              <a:gd name="connsiteX3" fmla="*/ 1190 w 10892"/>
              <a:gd name="connsiteY3" fmla="*/ 729 h 12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2" h="129895">
                <a:moveTo>
                  <a:pt x="1190" y="729"/>
                </a:moveTo>
                <a:cubicBezTo>
                  <a:pt x="-397" y="9196"/>
                  <a:pt x="-397" y="115029"/>
                  <a:pt x="1190" y="127729"/>
                </a:cubicBezTo>
                <a:cubicBezTo>
                  <a:pt x="2777" y="140429"/>
                  <a:pt x="9128" y="93862"/>
                  <a:pt x="10715" y="76929"/>
                </a:cubicBezTo>
                <a:cubicBezTo>
                  <a:pt x="12303" y="59996"/>
                  <a:pt x="2777" y="-7738"/>
                  <a:pt x="1190" y="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81951895-4580-F3FC-7344-F2233D03568A}"/>
              </a:ext>
            </a:extLst>
          </p:cNvPr>
          <p:cNvSpPr/>
          <p:nvPr/>
        </p:nvSpPr>
        <p:spPr>
          <a:xfrm>
            <a:off x="6261097" y="6486524"/>
            <a:ext cx="101714" cy="295858"/>
          </a:xfrm>
          <a:custGeom>
            <a:avLst/>
            <a:gdLst>
              <a:gd name="connsiteX0" fmla="*/ 101603 w 101714"/>
              <a:gd name="connsiteY0" fmla="*/ 1 h 295858"/>
              <a:gd name="connsiteX1" fmla="*/ 73028 w 101714"/>
              <a:gd name="connsiteY1" fmla="*/ 149226 h 295858"/>
              <a:gd name="connsiteX2" fmla="*/ 76203 w 101714"/>
              <a:gd name="connsiteY2" fmla="*/ 203201 h 295858"/>
              <a:gd name="connsiteX3" fmla="*/ 3 w 101714"/>
              <a:gd name="connsiteY3" fmla="*/ 295276 h 295858"/>
              <a:gd name="connsiteX4" fmla="*/ 79378 w 101714"/>
              <a:gd name="connsiteY4" fmla="*/ 238126 h 295858"/>
              <a:gd name="connsiteX5" fmla="*/ 82553 w 101714"/>
              <a:gd name="connsiteY5" fmla="*/ 152401 h 295858"/>
              <a:gd name="connsiteX6" fmla="*/ 101603 w 101714"/>
              <a:gd name="connsiteY6" fmla="*/ 1 h 29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14" h="295858">
                <a:moveTo>
                  <a:pt x="101603" y="1"/>
                </a:moveTo>
                <a:cubicBezTo>
                  <a:pt x="100016" y="-528"/>
                  <a:pt x="77261" y="115359"/>
                  <a:pt x="73028" y="149226"/>
                </a:cubicBezTo>
                <a:cubicBezTo>
                  <a:pt x="68795" y="183093"/>
                  <a:pt x="88374" y="178859"/>
                  <a:pt x="76203" y="203201"/>
                </a:cubicBezTo>
                <a:cubicBezTo>
                  <a:pt x="64032" y="227543"/>
                  <a:pt x="-526" y="289455"/>
                  <a:pt x="3" y="295276"/>
                </a:cubicBezTo>
                <a:cubicBezTo>
                  <a:pt x="532" y="301097"/>
                  <a:pt x="65620" y="261938"/>
                  <a:pt x="79378" y="238126"/>
                </a:cubicBezTo>
                <a:cubicBezTo>
                  <a:pt x="93136" y="214314"/>
                  <a:pt x="77790" y="185209"/>
                  <a:pt x="82553" y="152401"/>
                </a:cubicBezTo>
                <a:cubicBezTo>
                  <a:pt x="87316" y="119593"/>
                  <a:pt x="103190" y="530"/>
                  <a:pt x="10160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925089E1-A88B-1467-4A10-708C75915F92}"/>
              </a:ext>
            </a:extLst>
          </p:cNvPr>
          <p:cNvSpPr/>
          <p:nvPr/>
        </p:nvSpPr>
        <p:spPr>
          <a:xfrm>
            <a:off x="6253654" y="6549817"/>
            <a:ext cx="41156" cy="228920"/>
          </a:xfrm>
          <a:custGeom>
            <a:avLst/>
            <a:gdLst>
              <a:gd name="connsiteX0" fmla="*/ 36021 w 41156"/>
              <a:gd name="connsiteY0" fmla="*/ 208 h 228920"/>
              <a:gd name="connsiteX1" fmla="*/ 39196 w 41156"/>
              <a:gd name="connsiteY1" fmla="*/ 95458 h 228920"/>
              <a:gd name="connsiteX2" fmla="*/ 1096 w 41156"/>
              <a:gd name="connsiteY2" fmla="*/ 130383 h 228920"/>
              <a:gd name="connsiteX3" fmla="*/ 10621 w 41156"/>
              <a:gd name="connsiteY3" fmla="*/ 228808 h 228920"/>
              <a:gd name="connsiteX4" fmla="*/ 13796 w 41156"/>
              <a:gd name="connsiteY4" fmla="*/ 149433 h 228920"/>
              <a:gd name="connsiteX5" fmla="*/ 39196 w 41156"/>
              <a:gd name="connsiteY5" fmla="*/ 124033 h 228920"/>
              <a:gd name="connsiteX6" fmla="*/ 36021 w 41156"/>
              <a:gd name="connsiteY6" fmla="*/ 208 h 22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56" h="228920">
                <a:moveTo>
                  <a:pt x="36021" y="208"/>
                </a:moveTo>
                <a:cubicBezTo>
                  <a:pt x="36021" y="-4554"/>
                  <a:pt x="45017" y="73762"/>
                  <a:pt x="39196" y="95458"/>
                </a:cubicBezTo>
                <a:cubicBezTo>
                  <a:pt x="33375" y="117154"/>
                  <a:pt x="5858" y="108158"/>
                  <a:pt x="1096" y="130383"/>
                </a:cubicBezTo>
                <a:cubicBezTo>
                  <a:pt x="-3667" y="152608"/>
                  <a:pt x="8504" y="225633"/>
                  <a:pt x="10621" y="228808"/>
                </a:cubicBezTo>
                <a:cubicBezTo>
                  <a:pt x="12738" y="231983"/>
                  <a:pt x="9033" y="166896"/>
                  <a:pt x="13796" y="149433"/>
                </a:cubicBezTo>
                <a:cubicBezTo>
                  <a:pt x="18559" y="131970"/>
                  <a:pt x="36550" y="144670"/>
                  <a:pt x="39196" y="124033"/>
                </a:cubicBezTo>
                <a:cubicBezTo>
                  <a:pt x="41842" y="103396"/>
                  <a:pt x="36021" y="4970"/>
                  <a:pt x="36021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3DD45353-B311-810B-F19C-3F90DD125164}"/>
              </a:ext>
            </a:extLst>
          </p:cNvPr>
          <p:cNvSpPr/>
          <p:nvPr/>
        </p:nvSpPr>
        <p:spPr>
          <a:xfrm>
            <a:off x="6286850" y="6575403"/>
            <a:ext cx="44611" cy="109147"/>
          </a:xfrm>
          <a:custGeom>
            <a:avLst/>
            <a:gdLst>
              <a:gd name="connsiteX0" fmla="*/ 6000 w 44611"/>
              <a:gd name="connsiteY0" fmla="*/ 22 h 109147"/>
              <a:gd name="connsiteX1" fmla="*/ 2825 w 44611"/>
              <a:gd name="connsiteY1" fmla="*/ 101622 h 109147"/>
              <a:gd name="connsiteX2" fmla="*/ 44100 w 44611"/>
              <a:gd name="connsiteY2" fmla="*/ 101622 h 109147"/>
              <a:gd name="connsiteX3" fmla="*/ 25050 w 44611"/>
              <a:gd name="connsiteY3" fmla="*/ 92097 h 109147"/>
              <a:gd name="connsiteX4" fmla="*/ 6000 w 44611"/>
              <a:gd name="connsiteY4" fmla="*/ 22 h 10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11" h="109147">
                <a:moveTo>
                  <a:pt x="6000" y="22"/>
                </a:moveTo>
                <a:cubicBezTo>
                  <a:pt x="2296" y="1609"/>
                  <a:pt x="-3525" y="84689"/>
                  <a:pt x="2825" y="101622"/>
                </a:cubicBezTo>
                <a:cubicBezTo>
                  <a:pt x="9175" y="118555"/>
                  <a:pt x="44100" y="101622"/>
                  <a:pt x="44100" y="101622"/>
                </a:cubicBezTo>
                <a:cubicBezTo>
                  <a:pt x="47804" y="100035"/>
                  <a:pt x="30342" y="102151"/>
                  <a:pt x="25050" y="92097"/>
                </a:cubicBezTo>
                <a:cubicBezTo>
                  <a:pt x="19758" y="82043"/>
                  <a:pt x="9704" y="-1565"/>
                  <a:pt x="6000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BA852A6F-E799-3C35-555F-2F1394E78759}"/>
              </a:ext>
            </a:extLst>
          </p:cNvPr>
          <p:cNvSpPr/>
          <p:nvPr/>
        </p:nvSpPr>
        <p:spPr>
          <a:xfrm>
            <a:off x="6264033" y="6772052"/>
            <a:ext cx="9804" cy="168961"/>
          </a:xfrm>
          <a:custGeom>
            <a:avLst/>
            <a:gdLst>
              <a:gd name="connsiteX0" fmla="*/ 3417 w 9804"/>
              <a:gd name="connsiteY0" fmla="*/ 223 h 168961"/>
              <a:gd name="connsiteX1" fmla="*/ 9767 w 9804"/>
              <a:gd name="connsiteY1" fmla="*/ 162148 h 168961"/>
              <a:gd name="connsiteX2" fmla="*/ 242 w 9804"/>
              <a:gd name="connsiteY2" fmla="*/ 127223 h 168961"/>
              <a:gd name="connsiteX3" fmla="*/ 3417 w 9804"/>
              <a:gd name="connsiteY3" fmla="*/ 223 h 16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4" h="168961">
                <a:moveTo>
                  <a:pt x="3417" y="223"/>
                </a:moveTo>
                <a:cubicBezTo>
                  <a:pt x="5005" y="6044"/>
                  <a:pt x="10296" y="140981"/>
                  <a:pt x="9767" y="162148"/>
                </a:cubicBezTo>
                <a:cubicBezTo>
                  <a:pt x="9238" y="183315"/>
                  <a:pt x="1300" y="150506"/>
                  <a:pt x="242" y="127223"/>
                </a:cubicBezTo>
                <a:cubicBezTo>
                  <a:pt x="-816" y="103940"/>
                  <a:pt x="1829" y="-5598"/>
                  <a:pt x="3417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F91BEEE6-F8E4-7649-1291-2BC89AA3128A}"/>
              </a:ext>
            </a:extLst>
          </p:cNvPr>
          <p:cNvSpPr/>
          <p:nvPr/>
        </p:nvSpPr>
        <p:spPr>
          <a:xfrm>
            <a:off x="6178510" y="6768660"/>
            <a:ext cx="101720" cy="25840"/>
          </a:xfrm>
          <a:custGeom>
            <a:avLst/>
            <a:gdLst>
              <a:gd name="connsiteX0" fmla="*/ 40 w 101720"/>
              <a:gd name="connsiteY0" fmla="*/ 440 h 25840"/>
              <a:gd name="connsiteX1" fmla="*/ 60365 w 101720"/>
              <a:gd name="connsiteY1" fmla="*/ 25840 h 25840"/>
              <a:gd name="connsiteX2" fmla="*/ 101640 w 101720"/>
              <a:gd name="connsiteY2" fmla="*/ 440 h 25840"/>
              <a:gd name="connsiteX3" fmla="*/ 69890 w 101720"/>
              <a:gd name="connsiteY3" fmla="*/ 9965 h 25840"/>
              <a:gd name="connsiteX4" fmla="*/ 40 w 101720"/>
              <a:gd name="connsiteY4" fmla="*/ 440 h 2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20" h="25840">
                <a:moveTo>
                  <a:pt x="40" y="440"/>
                </a:moveTo>
                <a:cubicBezTo>
                  <a:pt x="-1548" y="3086"/>
                  <a:pt x="43432" y="25840"/>
                  <a:pt x="60365" y="25840"/>
                </a:cubicBezTo>
                <a:cubicBezTo>
                  <a:pt x="77298" y="25840"/>
                  <a:pt x="100053" y="3086"/>
                  <a:pt x="101640" y="440"/>
                </a:cubicBezTo>
                <a:cubicBezTo>
                  <a:pt x="103228" y="-2206"/>
                  <a:pt x="81002" y="7848"/>
                  <a:pt x="69890" y="9965"/>
                </a:cubicBezTo>
                <a:cubicBezTo>
                  <a:pt x="58778" y="12082"/>
                  <a:pt x="1628" y="-2206"/>
                  <a:pt x="40" y="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91B3CC1C-9221-FAB3-76D0-8C7345400779}"/>
              </a:ext>
            </a:extLst>
          </p:cNvPr>
          <p:cNvSpPr/>
          <p:nvPr/>
        </p:nvSpPr>
        <p:spPr>
          <a:xfrm>
            <a:off x="6145532" y="6803489"/>
            <a:ext cx="48893" cy="163330"/>
          </a:xfrm>
          <a:custGeom>
            <a:avLst/>
            <a:gdLst>
              <a:gd name="connsiteX0" fmla="*/ 48893 w 48893"/>
              <a:gd name="connsiteY0" fmla="*/ 536 h 163330"/>
              <a:gd name="connsiteX1" fmla="*/ 4443 w 48893"/>
              <a:gd name="connsiteY1" fmla="*/ 159286 h 163330"/>
              <a:gd name="connsiteX2" fmla="*/ 4443 w 48893"/>
              <a:gd name="connsiteY2" fmla="*/ 108486 h 163330"/>
              <a:gd name="connsiteX3" fmla="*/ 48893 w 48893"/>
              <a:gd name="connsiteY3" fmla="*/ 536 h 16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93" h="163330">
                <a:moveTo>
                  <a:pt x="48893" y="536"/>
                </a:moveTo>
                <a:cubicBezTo>
                  <a:pt x="48893" y="9003"/>
                  <a:pt x="11851" y="141294"/>
                  <a:pt x="4443" y="159286"/>
                </a:cubicBezTo>
                <a:cubicBezTo>
                  <a:pt x="-2965" y="177278"/>
                  <a:pt x="210" y="130711"/>
                  <a:pt x="4443" y="108486"/>
                </a:cubicBezTo>
                <a:cubicBezTo>
                  <a:pt x="8676" y="86261"/>
                  <a:pt x="48893" y="-7931"/>
                  <a:pt x="48893" y="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D5561339-661F-D9C7-C3DC-2322726C7993}"/>
              </a:ext>
            </a:extLst>
          </p:cNvPr>
          <p:cNvSpPr/>
          <p:nvPr/>
        </p:nvSpPr>
        <p:spPr>
          <a:xfrm>
            <a:off x="6149605" y="6920808"/>
            <a:ext cx="118465" cy="36638"/>
          </a:xfrm>
          <a:custGeom>
            <a:avLst/>
            <a:gdLst>
              <a:gd name="connsiteX0" fmla="*/ 370 w 118465"/>
              <a:gd name="connsiteY0" fmla="*/ 26092 h 36638"/>
              <a:gd name="connsiteX1" fmla="*/ 57520 w 118465"/>
              <a:gd name="connsiteY1" fmla="*/ 35617 h 36638"/>
              <a:gd name="connsiteX2" fmla="*/ 117845 w 118465"/>
              <a:gd name="connsiteY2" fmla="*/ 692 h 36638"/>
              <a:gd name="connsiteX3" fmla="*/ 86095 w 118465"/>
              <a:gd name="connsiteY3" fmla="*/ 13392 h 36638"/>
              <a:gd name="connsiteX4" fmla="*/ 370 w 118465"/>
              <a:gd name="connsiteY4" fmla="*/ 26092 h 3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465" h="36638">
                <a:moveTo>
                  <a:pt x="370" y="26092"/>
                </a:moveTo>
                <a:cubicBezTo>
                  <a:pt x="-4392" y="29796"/>
                  <a:pt x="37941" y="39850"/>
                  <a:pt x="57520" y="35617"/>
                </a:cubicBezTo>
                <a:cubicBezTo>
                  <a:pt x="77099" y="31384"/>
                  <a:pt x="113083" y="4396"/>
                  <a:pt x="117845" y="692"/>
                </a:cubicBezTo>
                <a:cubicBezTo>
                  <a:pt x="122607" y="-3012"/>
                  <a:pt x="98795" y="9159"/>
                  <a:pt x="86095" y="13392"/>
                </a:cubicBezTo>
                <a:cubicBezTo>
                  <a:pt x="73395" y="17625"/>
                  <a:pt x="5132" y="22388"/>
                  <a:pt x="370" y="26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B33E14B3-D28F-44B9-65C0-3C4842C3021C}"/>
              </a:ext>
            </a:extLst>
          </p:cNvPr>
          <p:cNvSpPr/>
          <p:nvPr/>
        </p:nvSpPr>
        <p:spPr>
          <a:xfrm>
            <a:off x="6175364" y="6803755"/>
            <a:ext cx="53998" cy="286313"/>
          </a:xfrm>
          <a:custGeom>
            <a:avLst/>
            <a:gdLst>
              <a:gd name="connsiteX0" fmla="*/ 53986 w 53998"/>
              <a:gd name="connsiteY0" fmla="*/ 270 h 286313"/>
              <a:gd name="connsiteX1" fmla="*/ 28586 w 53998"/>
              <a:gd name="connsiteY1" fmla="*/ 162195 h 286313"/>
              <a:gd name="connsiteX2" fmla="*/ 11 w 53998"/>
              <a:gd name="connsiteY2" fmla="*/ 286020 h 286313"/>
              <a:gd name="connsiteX3" fmla="*/ 25411 w 53998"/>
              <a:gd name="connsiteY3" fmla="*/ 127270 h 286313"/>
              <a:gd name="connsiteX4" fmla="*/ 53986 w 53998"/>
              <a:gd name="connsiteY4" fmla="*/ 270 h 28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98" h="286313">
                <a:moveTo>
                  <a:pt x="53986" y="270"/>
                </a:moveTo>
                <a:cubicBezTo>
                  <a:pt x="54515" y="6091"/>
                  <a:pt x="37582" y="114570"/>
                  <a:pt x="28586" y="162195"/>
                </a:cubicBezTo>
                <a:cubicBezTo>
                  <a:pt x="19590" y="209820"/>
                  <a:pt x="540" y="291841"/>
                  <a:pt x="11" y="286020"/>
                </a:cubicBezTo>
                <a:cubicBezTo>
                  <a:pt x="-518" y="280199"/>
                  <a:pt x="17473" y="170662"/>
                  <a:pt x="25411" y="127270"/>
                </a:cubicBezTo>
                <a:cubicBezTo>
                  <a:pt x="33349" y="83878"/>
                  <a:pt x="53457" y="-5551"/>
                  <a:pt x="53986" y="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235783B8-2651-C87E-93F7-8B6D1E0A006F}"/>
              </a:ext>
            </a:extLst>
          </p:cNvPr>
          <p:cNvSpPr/>
          <p:nvPr/>
        </p:nvSpPr>
        <p:spPr>
          <a:xfrm>
            <a:off x="6246568" y="6935579"/>
            <a:ext cx="20882" cy="224960"/>
          </a:xfrm>
          <a:custGeom>
            <a:avLst/>
            <a:gdLst>
              <a:gd name="connsiteX0" fmla="*/ 20882 w 20882"/>
              <a:gd name="connsiteY0" fmla="*/ 4971 h 224960"/>
              <a:gd name="connsiteX1" fmla="*/ 1832 w 20882"/>
              <a:gd name="connsiteY1" fmla="*/ 224046 h 224960"/>
              <a:gd name="connsiteX2" fmla="*/ 1832 w 20882"/>
              <a:gd name="connsiteY2" fmla="*/ 81171 h 224960"/>
              <a:gd name="connsiteX3" fmla="*/ 20882 w 20882"/>
              <a:gd name="connsiteY3" fmla="*/ 4971 h 22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82" h="224960">
                <a:moveTo>
                  <a:pt x="20882" y="4971"/>
                </a:moveTo>
                <a:cubicBezTo>
                  <a:pt x="20882" y="28783"/>
                  <a:pt x="5007" y="211346"/>
                  <a:pt x="1832" y="224046"/>
                </a:cubicBezTo>
                <a:cubicBezTo>
                  <a:pt x="-1343" y="236746"/>
                  <a:pt x="245" y="113450"/>
                  <a:pt x="1832" y="81171"/>
                </a:cubicBezTo>
                <a:cubicBezTo>
                  <a:pt x="3419" y="48892"/>
                  <a:pt x="20882" y="-18841"/>
                  <a:pt x="20882" y="4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B93FCE53-9562-0911-BE57-293CFA192DA6}"/>
              </a:ext>
            </a:extLst>
          </p:cNvPr>
          <p:cNvSpPr/>
          <p:nvPr/>
        </p:nvSpPr>
        <p:spPr>
          <a:xfrm>
            <a:off x="6079739" y="7148265"/>
            <a:ext cx="159933" cy="233815"/>
          </a:xfrm>
          <a:custGeom>
            <a:avLst/>
            <a:gdLst>
              <a:gd name="connsiteX0" fmla="*/ 159136 w 159933"/>
              <a:gd name="connsiteY0" fmla="*/ 1835 h 233815"/>
              <a:gd name="connsiteX1" fmla="*/ 3561 w 159933"/>
              <a:gd name="connsiteY1" fmla="*/ 230435 h 233815"/>
              <a:gd name="connsiteX2" fmla="*/ 60711 w 159933"/>
              <a:gd name="connsiteY2" fmla="*/ 128835 h 233815"/>
              <a:gd name="connsiteX3" fmla="*/ 159136 w 159933"/>
              <a:gd name="connsiteY3" fmla="*/ 1835 h 23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933" h="233815">
                <a:moveTo>
                  <a:pt x="159136" y="1835"/>
                </a:moveTo>
                <a:cubicBezTo>
                  <a:pt x="149611" y="18768"/>
                  <a:pt x="19965" y="209268"/>
                  <a:pt x="3561" y="230435"/>
                </a:cubicBezTo>
                <a:cubicBezTo>
                  <a:pt x="-12843" y="251602"/>
                  <a:pt x="31078" y="167993"/>
                  <a:pt x="60711" y="128835"/>
                </a:cubicBezTo>
                <a:cubicBezTo>
                  <a:pt x="90344" y="89677"/>
                  <a:pt x="168661" y="-15098"/>
                  <a:pt x="159136" y="1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DE64165F-7152-3690-A76A-9AB41859D633}"/>
              </a:ext>
            </a:extLst>
          </p:cNvPr>
          <p:cNvSpPr/>
          <p:nvPr/>
        </p:nvSpPr>
        <p:spPr>
          <a:xfrm>
            <a:off x="6168236" y="6972282"/>
            <a:ext cx="19913" cy="273090"/>
          </a:xfrm>
          <a:custGeom>
            <a:avLst/>
            <a:gdLst>
              <a:gd name="connsiteX0" fmla="*/ 19839 w 19913"/>
              <a:gd name="connsiteY0" fmla="*/ 18 h 273090"/>
              <a:gd name="connsiteX1" fmla="*/ 789 w 19913"/>
              <a:gd name="connsiteY1" fmla="*/ 142893 h 273090"/>
              <a:gd name="connsiteX2" fmla="*/ 3964 w 19913"/>
              <a:gd name="connsiteY2" fmla="*/ 273068 h 273090"/>
              <a:gd name="connsiteX3" fmla="*/ 7139 w 19913"/>
              <a:gd name="connsiteY3" fmla="*/ 152418 h 273090"/>
              <a:gd name="connsiteX4" fmla="*/ 19839 w 19913"/>
              <a:gd name="connsiteY4" fmla="*/ 18 h 27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13" h="273090">
                <a:moveTo>
                  <a:pt x="19839" y="18"/>
                </a:moveTo>
                <a:cubicBezTo>
                  <a:pt x="18781" y="-1570"/>
                  <a:pt x="3435" y="97385"/>
                  <a:pt x="789" y="142893"/>
                </a:cubicBezTo>
                <a:cubicBezTo>
                  <a:pt x="-1857" y="188401"/>
                  <a:pt x="2906" y="271480"/>
                  <a:pt x="3964" y="273068"/>
                </a:cubicBezTo>
                <a:cubicBezTo>
                  <a:pt x="5022" y="274656"/>
                  <a:pt x="3964" y="193164"/>
                  <a:pt x="7139" y="152418"/>
                </a:cubicBezTo>
                <a:cubicBezTo>
                  <a:pt x="10314" y="111672"/>
                  <a:pt x="20897" y="1606"/>
                  <a:pt x="19839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6D1251B6-5247-664B-6CE4-D5E29B1AD2BB}"/>
              </a:ext>
            </a:extLst>
          </p:cNvPr>
          <p:cNvSpPr/>
          <p:nvPr/>
        </p:nvSpPr>
        <p:spPr>
          <a:xfrm>
            <a:off x="6061072" y="7028940"/>
            <a:ext cx="98446" cy="356580"/>
          </a:xfrm>
          <a:custGeom>
            <a:avLst/>
            <a:gdLst>
              <a:gd name="connsiteX0" fmla="*/ 98428 w 98446"/>
              <a:gd name="connsiteY0" fmla="*/ 510 h 356580"/>
              <a:gd name="connsiteX1" fmla="*/ 69853 w 98446"/>
              <a:gd name="connsiteY1" fmla="*/ 197360 h 356580"/>
              <a:gd name="connsiteX2" fmla="*/ 3 w 98446"/>
              <a:gd name="connsiteY2" fmla="*/ 356110 h 356580"/>
              <a:gd name="connsiteX3" fmla="*/ 73028 w 98446"/>
              <a:gd name="connsiteY3" fmla="*/ 146560 h 356580"/>
              <a:gd name="connsiteX4" fmla="*/ 98428 w 98446"/>
              <a:gd name="connsiteY4" fmla="*/ 510 h 35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46" h="356580">
                <a:moveTo>
                  <a:pt x="98428" y="510"/>
                </a:moveTo>
                <a:cubicBezTo>
                  <a:pt x="97899" y="8977"/>
                  <a:pt x="86257" y="138093"/>
                  <a:pt x="69853" y="197360"/>
                </a:cubicBezTo>
                <a:cubicBezTo>
                  <a:pt x="53449" y="256627"/>
                  <a:pt x="-526" y="364577"/>
                  <a:pt x="3" y="356110"/>
                </a:cubicBezTo>
                <a:cubicBezTo>
                  <a:pt x="532" y="347643"/>
                  <a:pt x="57682" y="202122"/>
                  <a:pt x="73028" y="146560"/>
                </a:cubicBezTo>
                <a:cubicBezTo>
                  <a:pt x="88374" y="90998"/>
                  <a:pt x="98957" y="-7957"/>
                  <a:pt x="98428" y="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63DFE246-5911-60AE-896C-A674BAE2E97B}"/>
              </a:ext>
            </a:extLst>
          </p:cNvPr>
          <p:cNvSpPr/>
          <p:nvPr/>
        </p:nvSpPr>
        <p:spPr>
          <a:xfrm>
            <a:off x="6324600" y="6674241"/>
            <a:ext cx="247804" cy="221879"/>
          </a:xfrm>
          <a:custGeom>
            <a:avLst/>
            <a:gdLst>
              <a:gd name="connsiteX0" fmla="*/ 0 w 247804"/>
              <a:gd name="connsiteY0" fmla="*/ 2784 h 221879"/>
              <a:gd name="connsiteX1" fmla="*/ 158750 w 247804"/>
              <a:gd name="connsiteY1" fmla="*/ 9134 h 221879"/>
              <a:gd name="connsiteX2" fmla="*/ 25400 w 247804"/>
              <a:gd name="connsiteY2" fmla="*/ 91684 h 221879"/>
              <a:gd name="connsiteX3" fmla="*/ 130175 w 247804"/>
              <a:gd name="connsiteY3" fmla="*/ 94859 h 221879"/>
              <a:gd name="connsiteX4" fmla="*/ 168275 w 247804"/>
              <a:gd name="connsiteY4" fmla="*/ 110734 h 221879"/>
              <a:gd name="connsiteX5" fmla="*/ 247650 w 247804"/>
              <a:gd name="connsiteY5" fmla="*/ 221859 h 221879"/>
              <a:gd name="connsiteX6" fmla="*/ 187325 w 247804"/>
              <a:gd name="connsiteY6" fmla="*/ 101209 h 221879"/>
              <a:gd name="connsiteX7" fmla="*/ 146050 w 247804"/>
              <a:gd name="connsiteY7" fmla="*/ 88509 h 221879"/>
              <a:gd name="connsiteX8" fmla="*/ 53975 w 247804"/>
              <a:gd name="connsiteY8" fmla="*/ 88509 h 221879"/>
              <a:gd name="connsiteX9" fmla="*/ 171450 w 247804"/>
              <a:gd name="connsiteY9" fmla="*/ 25009 h 221879"/>
              <a:gd name="connsiteX10" fmla="*/ 139700 w 247804"/>
              <a:gd name="connsiteY10" fmla="*/ 15484 h 221879"/>
              <a:gd name="connsiteX11" fmla="*/ 0 w 247804"/>
              <a:gd name="connsiteY11" fmla="*/ 2784 h 2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804" h="221879">
                <a:moveTo>
                  <a:pt x="0" y="2784"/>
                </a:moveTo>
                <a:cubicBezTo>
                  <a:pt x="3175" y="1726"/>
                  <a:pt x="154517" y="-5683"/>
                  <a:pt x="158750" y="9134"/>
                </a:cubicBezTo>
                <a:cubicBezTo>
                  <a:pt x="162983" y="23951"/>
                  <a:pt x="30163" y="77396"/>
                  <a:pt x="25400" y="91684"/>
                </a:cubicBezTo>
                <a:cubicBezTo>
                  <a:pt x="20637" y="105972"/>
                  <a:pt x="106363" y="91684"/>
                  <a:pt x="130175" y="94859"/>
                </a:cubicBezTo>
                <a:cubicBezTo>
                  <a:pt x="153988" y="98034"/>
                  <a:pt x="148696" y="89567"/>
                  <a:pt x="168275" y="110734"/>
                </a:cubicBezTo>
                <a:cubicBezTo>
                  <a:pt x="187854" y="131901"/>
                  <a:pt x="244475" y="223446"/>
                  <a:pt x="247650" y="221859"/>
                </a:cubicBezTo>
                <a:cubicBezTo>
                  <a:pt x="250825" y="220272"/>
                  <a:pt x="204258" y="123434"/>
                  <a:pt x="187325" y="101209"/>
                </a:cubicBezTo>
                <a:cubicBezTo>
                  <a:pt x="170392" y="78984"/>
                  <a:pt x="168275" y="90626"/>
                  <a:pt x="146050" y="88509"/>
                </a:cubicBezTo>
                <a:cubicBezTo>
                  <a:pt x="123825" y="86392"/>
                  <a:pt x="49742" y="99092"/>
                  <a:pt x="53975" y="88509"/>
                </a:cubicBezTo>
                <a:cubicBezTo>
                  <a:pt x="58208" y="77926"/>
                  <a:pt x="157163" y="37180"/>
                  <a:pt x="171450" y="25009"/>
                </a:cubicBezTo>
                <a:cubicBezTo>
                  <a:pt x="185737" y="12838"/>
                  <a:pt x="164571" y="17601"/>
                  <a:pt x="139700" y="15484"/>
                </a:cubicBezTo>
                <a:lnTo>
                  <a:pt x="0" y="27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EBE262DF-466D-8650-A7B0-9B49BC0AE622}"/>
              </a:ext>
            </a:extLst>
          </p:cNvPr>
          <p:cNvSpPr/>
          <p:nvPr/>
        </p:nvSpPr>
        <p:spPr>
          <a:xfrm>
            <a:off x="6251287" y="6767764"/>
            <a:ext cx="92466" cy="400633"/>
          </a:xfrm>
          <a:custGeom>
            <a:avLst/>
            <a:gdLst>
              <a:gd name="connsiteX0" fmla="*/ 92363 w 92466"/>
              <a:gd name="connsiteY0" fmla="*/ 10861 h 400633"/>
              <a:gd name="connsiteX1" fmla="*/ 86013 w 92466"/>
              <a:gd name="connsiteY1" fmla="*/ 248986 h 400633"/>
              <a:gd name="connsiteX2" fmla="*/ 73313 w 92466"/>
              <a:gd name="connsiteY2" fmla="*/ 258511 h 400633"/>
              <a:gd name="connsiteX3" fmla="*/ 6638 w 92466"/>
              <a:gd name="connsiteY3" fmla="*/ 388686 h 400633"/>
              <a:gd name="connsiteX4" fmla="*/ 3463 w 92466"/>
              <a:gd name="connsiteY4" fmla="*/ 353761 h 400633"/>
              <a:gd name="connsiteX5" fmla="*/ 16163 w 92466"/>
              <a:gd name="connsiteY5" fmla="*/ 26736 h 400633"/>
              <a:gd name="connsiteX6" fmla="*/ 22513 w 92466"/>
              <a:gd name="connsiteY6" fmla="*/ 23561 h 400633"/>
              <a:gd name="connsiteX7" fmla="*/ 79663 w 92466"/>
              <a:gd name="connsiteY7" fmla="*/ 61661 h 400633"/>
              <a:gd name="connsiteX8" fmla="*/ 92363 w 92466"/>
              <a:gd name="connsiteY8" fmla="*/ 10861 h 40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466" h="400633">
                <a:moveTo>
                  <a:pt x="92363" y="10861"/>
                </a:moveTo>
                <a:cubicBezTo>
                  <a:pt x="93421" y="42082"/>
                  <a:pt x="86013" y="248986"/>
                  <a:pt x="86013" y="248986"/>
                </a:cubicBezTo>
                <a:cubicBezTo>
                  <a:pt x="82838" y="290261"/>
                  <a:pt x="86542" y="235228"/>
                  <a:pt x="73313" y="258511"/>
                </a:cubicBezTo>
                <a:cubicBezTo>
                  <a:pt x="60084" y="281794"/>
                  <a:pt x="18280" y="372811"/>
                  <a:pt x="6638" y="388686"/>
                </a:cubicBezTo>
                <a:cubicBezTo>
                  <a:pt x="-5004" y="404561"/>
                  <a:pt x="1876" y="414086"/>
                  <a:pt x="3463" y="353761"/>
                </a:cubicBezTo>
                <a:cubicBezTo>
                  <a:pt x="5050" y="293436"/>
                  <a:pt x="16163" y="26736"/>
                  <a:pt x="16163" y="26736"/>
                </a:cubicBezTo>
                <a:cubicBezTo>
                  <a:pt x="19338" y="-28297"/>
                  <a:pt x="11930" y="17740"/>
                  <a:pt x="22513" y="23561"/>
                </a:cubicBezTo>
                <a:cubicBezTo>
                  <a:pt x="33096" y="29382"/>
                  <a:pt x="69609" y="59544"/>
                  <a:pt x="79663" y="61661"/>
                </a:cubicBezTo>
                <a:cubicBezTo>
                  <a:pt x="89717" y="63778"/>
                  <a:pt x="91305" y="-20360"/>
                  <a:pt x="92363" y="108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0CD64FCB-C425-89B3-4716-E12782BC625E}"/>
              </a:ext>
            </a:extLst>
          </p:cNvPr>
          <p:cNvSpPr/>
          <p:nvPr/>
        </p:nvSpPr>
        <p:spPr>
          <a:xfrm>
            <a:off x="6353110" y="6787667"/>
            <a:ext cx="197293" cy="213734"/>
          </a:xfrm>
          <a:custGeom>
            <a:avLst/>
            <a:gdLst>
              <a:gd name="connsiteX0" fmla="*/ 65 w 197293"/>
              <a:gd name="connsiteY0" fmla="*/ 483 h 213734"/>
              <a:gd name="connsiteX1" fmla="*/ 104840 w 197293"/>
              <a:gd name="connsiteY1" fmla="*/ 19533 h 213734"/>
              <a:gd name="connsiteX2" fmla="*/ 177865 w 197293"/>
              <a:gd name="connsiteY2" fmla="*/ 79858 h 213734"/>
              <a:gd name="connsiteX3" fmla="*/ 196915 w 197293"/>
              <a:gd name="connsiteY3" fmla="*/ 152883 h 213734"/>
              <a:gd name="connsiteX4" fmla="*/ 190565 w 197293"/>
              <a:gd name="connsiteY4" fmla="*/ 213208 h 213734"/>
              <a:gd name="connsiteX5" fmla="*/ 190565 w 197293"/>
              <a:gd name="connsiteY5" fmla="*/ 117958 h 213734"/>
              <a:gd name="connsiteX6" fmla="*/ 171515 w 197293"/>
              <a:gd name="connsiteY6" fmla="*/ 73508 h 213734"/>
              <a:gd name="connsiteX7" fmla="*/ 120715 w 197293"/>
              <a:gd name="connsiteY7" fmla="*/ 35408 h 213734"/>
              <a:gd name="connsiteX8" fmla="*/ 65 w 197293"/>
              <a:gd name="connsiteY8" fmla="*/ 483 h 21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293" h="213734">
                <a:moveTo>
                  <a:pt x="65" y="483"/>
                </a:moveTo>
                <a:cubicBezTo>
                  <a:pt x="-2581" y="-2163"/>
                  <a:pt x="75207" y="6304"/>
                  <a:pt x="104840" y="19533"/>
                </a:cubicBezTo>
                <a:cubicBezTo>
                  <a:pt x="134473" y="32762"/>
                  <a:pt x="162519" y="57633"/>
                  <a:pt x="177865" y="79858"/>
                </a:cubicBezTo>
                <a:cubicBezTo>
                  <a:pt x="193211" y="102083"/>
                  <a:pt x="194798" y="130658"/>
                  <a:pt x="196915" y="152883"/>
                </a:cubicBezTo>
                <a:cubicBezTo>
                  <a:pt x="199032" y="175108"/>
                  <a:pt x="191623" y="219029"/>
                  <a:pt x="190565" y="213208"/>
                </a:cubicBezTo>
                <a:cubicBezTo>
                  <a:pt x="189507" y="207387"/>
                  <a:pt x="193740" y="141241"/>
                  <a:pt x="190565" y="117958"/>
                </a:cubicBezTo>
                <a:cubicBezTo>
                  <a:pt x="187390" y="94675"/>
                  <a:pt x="183157" y="87266"/>
                  <a:pt x="171515" y="73508"/>
                </a:cubicBezTo>
                <a:cubicBezTo>
                  <a:pt x="159873" y="59750"/>
                  <a:pt x="145586" y="45462"/>
                  <a:pt x="120715" y="35408"/>
                </a:cubicBezTo>
                <a:cubicBezTo>
                  <a:pt x="95844" y="25354"/>
                  <a:pt x="2711" y="3129"/>
                  <a:pt x="65" y="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6C699253-D5BA-4732-4AA8-14753583B90C}"/>
              </a:ext>
            </a:extLst>
          </p:cNvPr>
          <p:cNvSpPr/>
          <p:nvPr/>
        </p:nvSpPr>
        <p:spPr>
          <a:xfrm>
            <a:off x="6435695" y="6857926"/>
            <a:ext cx="108294" cy="146194"/>
          </a:xfrm>
          <a:custGeom>
            <a:avLst/>
            <a:gdLst>
              <a:gd name="connsiteX0" fmla="*/ 30 w 108294"/>
              <a:gd name="connsiteY0" fmla="*/ 74 h 146194"/>
              <a:gd name="connsiteX1" fmla="*/ 76230 w 108294"/>
              <a:gd name="connsiteY1" fmla="*/ 41349 h 146194"/>
              <a:gd name="connsiteX2" fmla="*/ 107980 w 108294"/>
              <a:gd name="connsiteY2" fmla="*/ 146124 h 146194"/>
              <a:gd name="connsiteX3" fmla="*/ 92105 w 108294"/>
              <a:gd name="connsiteY3" fmla="*/ 57224 h 146194"/>
              <a:gd name="connsiteX4" fmla="*/ 85755 w 108294"/>
              <a:gd name="connsiteY4" fmla="*/ 31824 h 146194"/>
              <a:gd name="connsiteX5" fmla="*/ 30 w 108294"/>
              <a:gd name="connsiteY5" fmla="*/ 74 h 14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294" h="146194">
                <a:moveTo>
                  <a:pt x="30" y="74"/>
                </a:moveTo>
                <a:cubicBezTo>
                  <a:pt x="-1557" y="1661"/>
                  <a:pt x="58238" y="17007"/>
                  <a:pt x="76230" y="41349"/>
                </a:cubicBezTo>
                <a:cubicBezTo>
                  <a:pt x="94222" y="65691"/>
                  <a:pt x="105334" y="143478"/>
                  <a:pt x="107980" y="146124"/>
                </a:cubicBezTo>
                <a:cubicBezTo>
                  <a:pt x="110626" y="148770"/>
                  <a:pt x="95809" y="76274"/>
                  <a:pt x="92105" y="57224"/>
                </a:cubicBezTo>
                <a:cubicBezTo>
                  <a:pt x="88401" y="38174"/>
                  <a:pt x="95280" y="40820"/>
                  <a:pt x="85755" y="31824"/>
                </a:cubicBezTo>
                <a:cubicBezTo>
                  <a:pt x="76230" y="22828"/>
                  <a:pt x="1617" y="-1513"/>
                  <a:pt x="30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3B068E37-5558-62DC-820F-5A0454F2B171}"/>
              </a:ext>
            </a:extLst>
          </p:cNvPr>
          <p:cNvSpPr/>
          <p:nvPr/>
        </p:nvSpPr>
        <p:spPr>
          <a:xfrm>
            <a:off x="6461112" y="6896096"/>
            <a:ext cx="72843" cy="181090"/>
          </a:xfrm>
          <a:custGeom>
            <a:avLst/>
            <a:gdLst>
              <a:gd name="connsiteX0" fmla="*/ 13 w 72843"/>
              <a:gd name="connsiteY0" fmla="*/ 4 h 181090"/>
              <a:gd name="connsiteX1" fmla="*/ 69863 w 72843"/>
              <a:gd name="connsiteY1" fmla="*/ 73029 h 181090"/>
              <a:gd name="connsiteX2" fmla="*/ 60338 w 72843"/>
              <a:gd name="connsiteY2" fmla="*/ 180979 h 181090"/>
              <a:gd name="connsiteX3" fmla="*/ 63513 w 72843"/>
              <a:gd name="connsiteY3" fmla="*/ 95254 h 181090"/>
              <a:gd name="connsiteX4" fmla="*/ 63513 w 72843"/>
              <a:gd name="connsiteY4" fmla="*/ 76204 h 181090"/>
              <a:gd name="connsiteX5" fmla="*/ 13 w 72843"/>
              <a:gd name="connsiteY5" fmla="*/ 4 h 18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43" h="181090">
                <a:moveTo>
                  <a:pt x="13" y="4"/>
                </a:moveTo>
                <a:cubicBezTo>
                  <a:pt x="1071" y="-525"/>
                  <a:pt x="59809" y="42867"/>
                  <a:pt x="69863" y="73029"/>
                </a:cubicBezTo>
                <a:cubicBezTo>
                  <a:pt x="79917" y="103191"/>
                  <a:pt x="61396" y="177275"/>
                  <a:pt x="60338" y="180979"/>
                </a:cubicBezTo>
                <a:cubicBezTo>
                  <a:pt x="59280" y="184683"/>
                  <a:pt x="63513" y="95254"/>
                  <a:pt x="63513" y="95254"/>
                </a:cubicBezTo>
                <a:cubicBezTo>
                  <a:pt x="64042" y="77792"/>
                  <a:pt x="68805" y="85729"/>
                  <a:pt x="63513" y="76204"/>
                </a:cubicBezTo>
                <a:cubicBezTo>
                  <a:pt x="58221" y="66679"/>
                  <a:pt x="-1045" y="533"/>
                  <a:pt x="1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0F057721-A40A-C257-9F33-A46C06D1668A}"/>
              </a:ext>
            </a:extLst>
          </p:cNvPr>
          <p:cNvSpPr/>
          <p:nvPr/>
        </p:nvSpPr>
        <p:spPr>
          <a:xfrm>
            <a:off x="6378553" y="6927768"/>
            <a:ext cx="139883" cy="162015"/>
          </a:xfrm>
          <a:custGeom>
            <a:avLst/>
            <a:gdLst>
              <a:gd name="connsiteX0" fmla="*/ 22 w 139883"/>
              <a:gd name="connsiteY0" fmla="*/ 82 h 162015"/>
              <a:gd name="connsiteX1" fmla="*/ 107972 w 139883"/>
              <a:gd name="connsiteY1" fmla="*/ 35007 h 162015"/>
              <a:gd name="connsiteX2" fmla="*/ 139722 w 139883"/>
              <a:gd name="connsiteY2" fmla="*/ 162007 h 162015"/>
              <a:gd name="connsiteX3" fmla="*/ 98447 w 139883"/>
              <a:gd name="connsiteY3" fmla="*/ 41357 h 162015"/>
              <a:gd name="connsiteX4" fmla="*/ 22 w 139883"/>
              <a:gd name="connsiteY4" fmla="*/ 82 h 16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83" h="162015">
                <a:moveTo>
                  <a:pt x="22" y="82"/>
                </a:moveTo>
                <a:cubicBezTo>
                  <a:pt x="1610" y="-976"/>
                  <a:pt x="84689" y="8020"/>
                  <a:pt x="107972" y="35007"/>
                </a:cubicBezTo>
                <a:cubicBezTo>
                  <a:pt x="131255" y="61995"/>
                  <a:pt x="141310" y="160949"/>
                  <a:pt x="139722" y="162007"/>
                </a:cubicBezTo>
                <a:cubicBezTo>
                  <a:pt x="138134" y="163065"/>
                  <a:pt x="115909" y="66228"/>
                  <a:pt x="98447" y="41357"/>
                </a:cubicBezTo>
                <a:cubicBezTo>
                  <a:pt x="80985" y="16486"/>
                  <a:pt x="-1566" y="1140"/>
                  <a:pt x="22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D85212C8-40CB-37A0-8377-EE502C6DF965}"/>
              </a:ext>
            </a:extLst>
          </p:cNvPr>
          <p:cNvSpPr/>
          <p:nvPr/>
        </p:nvSpPr>
        <p:spPr>
          <a:xfrm>
            <a:off x="6368933" y="6964476"/>
            <a:ext cx="143055" cy="150719"/>
          </a:xfrm>
          <a:custGeom>
            <a:avLst/>
            <a:gdLst>
              <a:gd name="connsiteX0" fmla="*/ 117 w 143055"/>
              <a:gd name="connsiteY0" fmla="*/ 1474 h 150719"/>
              <a:gd name="connsiteX1" fmla="*/ 76317 w 143055"/>
              <a:gd name="connsiteY1" fmla="*/ 7824 h 150719"/>
              <a:gd name="connsiteX2" fmla="*/ 104892 w 143055"/>
              <a:gd name="connsiteY2" fmla="*/ 39574 h 150719"/>
              <a:gd name="connsiteX3" fmla="*/ 142992 w 143055"/>
              <a:gd name="connsiteY3" fmla="*/ 150699 h 150719"/>
              <a:gd name="connsiteX4" fmla="*/ 95367 w 143055"/>
              <a:gd name="connsiteY4" fmla="*/ 30049 h 150719"/>
              <a:gd name="connsiteX5" fmla="*/ 117 w 143055"/>
              <a:gd name="connsiteY5" fmla="*/ 1474 h 15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055" h="150719">
                <a:moveTo>
                  <a:pt x="117" y="1474"/>
                </a:moveTo>
                <a:cubicBezTo>
                  <a:pt x="-3058" y="-2230"/>
                  <a:pt x="58855" y="1474"/>
                  <a:pt x="76317" y="7824"/>
                </a:cubicBezTo>
                <a:cubicBezTo>
                  <a:pt x="93779" y="14174"/>
                  <a:pt x="93780" y="15762"/>
                  <a:pt x="104892" y="39574"/>
                </a:cubicBezTo>
                <a:cubicBezTo>
                  <a:pt x="116005" y="63387"/>
                  <a:pt x="144579" y="152286"/>
                  <a:pt x="142992" y="150699"/>
                </a:cubicBezTo>
                <a:cubicBezTo>
                  <a:pt x="141405" y="149112"/>
                  <a:pt x="111771" y="53861"/>
                  <a:pt x="95367" y="30049"/>
                </a:cubicBezTo>
                <a:cubicBezTo>
                  <a:pt x="78963" y="6237"/>
                  <a:pt x="3292" y="5178"/>
                  <a:pt x="117" y="1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8199E561-0504-80FF-F656-70D1516F36D0}"/>
              </a:ext>
            </a:extLst>
          </p:cNvPr>
          <p:cNvSpPr/>
          <p:nvPr/>
        </p:nvSpPr>
        <p:spPr>
          <a:xfrm>
            <a:off x="6365848" y="7010365"/>
            <a:ext cx="133404" cy="124068"/>
          </a:xfrm>
          <a:custGeom>
            <a:avLst/>
            <a:gdLst>
              <a:gd name="connsiteX0" fmla="*/ 27 w 133404"/>
              <a:gd name="connsiteY0" fmla="*/ 35 h 124068"/>
              <a:gd name="connsiteX1" fmla="*/ 88927 w 133404"/>
              <a:gd name="connsiteY1" fmla="*/ 25435 h 124068"/>
              <a:gd name="connsiteX2" fmla="*/ 133377 w 133404"/>
              <a:gd name="connsiteY2" fmla="*/ 123860 h 124068"/>
              <a:gd name="connsiteX3" fmla="*/ 95277 w 133404"/>
              <a:gd name="connsiteY3" fmla="*/ 50835 h 124068"/>
              <a:gd name="connsiteX4" fmla="*/ 79402 w 133404"/>
              <a:gd name="connsiteY4" fmla="*/ 28610 h 124068"/>
              <a:gd name="connsiteX5" fmla="*/ 27 w 133404"/>
              <a:gd name="connsiteY5" fmla="*/ 35 h 12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404" h="124068">
                <a:moveTo>
                  <a:pt x="27" y="35"/>
                </a:moveTo>
                <a:cubicBezTo>
                  <a:pt x="1614" y="-494"/>
                  <a:pt x="66702" y="4798"/>
                  <a:pt x="88927" y="25435"/>
                </a:cubicBezTo>
                <a:cubicBezTo>
                  <a:pt x="111152" y="46072"/>
                  <a:pt x="132319" y="119627"/>
                  <a:pt x="133377" y="123860"/>
                </a:cubicBezTo>
                <a:cubicBezTo>
                  <a:pt x="134435" y="128093"/>
                  <a:pt x="104273" y="66710"/>
                  <a:pt x="95277" y="50835"/>
                </a:cubicBezTo>
                <a:cubicBezTo>
                  <a:pt x="86281" y="34960"/>
                  <a:pt x="92102" y="34960"/>
                  <a:pt x="79402" y="28610"/>
                </a:cubicBezTo>
                <a:cubicBezTo>
                  <a:pt x="66702" y="22260"/>
                  <a:pt x="-1560" y="564"/>
                  <a:pt x="27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17AFE61D-D480-EF49-CE8D-F76A9FE3D911}"/>
              </a:ext>
            </a:extLst>
          </p:cNvPr>
          <p:cNvSpPr/>
          <p:nvPr/>
        </p:nvSpPr>
        <p:spPr>
          <a:xfrm>
            <a:off x="6358484" y="7041678"/>
            <a:ext cx="132179" cy="137596"/>
          </a:xfrm>
          <a:custGeom>
            <a:avLst/>
            <a:gdLst>
              <a:gd name="connsiteX0" fmla="*/ 1041 w 132179"/>
              <a:gd name="connsiteY0" fmla="*/ 472 h 137596"/>
              <a:gd name="connsiteX1" fmla="*/ 58191 w 132179"/>
              <a:gd name="connsiteY1" fmla="*/ 29047 h 137596"/>
              <a:gd name="connsiteX2" fmla="*/ 86766 w 132179"/>
              <a:gd name="connsiteY2" fmla="*/ 44922 h 137596"/>
              <a:gd name="connsiteX3" fmla="*/ 124866 w 132179"/>
              <a:gd name="connsiteY3" fmla="*/ 89372 h 137596"/>
              <a:gd name="connsiteX4" fmla="*/ 131216 w 132179"/>
              <a:gd name="connsiteY4" fmla="*/ 136997 h 137596"/>
              <a:gd name="connsiteX5" fmla="*/ 112166 w 132179"/>
              <a:gd name="connsiteY5" fmla="*/ 54447 h 137596"/>
              <a:gd name="connsiteX6" fmla="*/ 1041 w 132179"/>
              <a:gd name="connsiteY6" fmla="*/ 472 h 13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179" h="137596">
                <a:moveTo>
                  <a:pt x="1041" y="472"/>
                </a:moveTo>
                <a:cubicBezTo>
                  <a:pt x="-7955" y="-3761"/>
                  <a:pt x="43904" y="21639"/>
                  <a:pt x="58191" y="29047"/>
                </a:cubicBezTo>
                <a:cubicBezTo>
                  <a:pt x="72478" y="36455"/>
                  <a:pt x="75654" y="34868"/>
                  <a:pt x="86766" y="44922"/>
                </a:cubicBezTo>
                <a:cubicBezTo>
                  <a:pt x="97878" y="54976"/>
                  <a:pt x="117458" y="74026"/>
                  <a:pt x="124866" y="89372"/>
                </a:cubicBezTo>
                <a:cubicBezTo>
                  <a:pt x="132274" y="104718"/>
                  <a:pt x="133333" y="142818"/>
                  <a:pt x="131216" y="136997"/>
                </a:cubicBezTo>
                <a:cubicBezTo>
                  <a:pt x="129099" y="131176"/>
                  <a:pt x="127512" y="78259"/>
                  <a:pt x="112166" y="54447"/>
                </a:cubicBezTo>
                <a:cubicBezTo>
                  <a:pt x="96820" y="30635"/>
                  <a:pt x="10037" y="4705"/>
                  <a:pt x="1041" y="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85C06D94-FAE8-0C20-DC0F-E48388B52247}"/>
              </a:ext>
            </a:extLst>
          </p:cNvPr>
          <p:cNvSpPr/>
          <p:nvPr/>
        </p:nvSpPr>
        <p:spPr>
          <a:xfrm>
            <a:off x="6400738" y="7083193"/>
            <a:ext cx="46123" cy="105239"/>
          </a:xfrm>
          <a:custGeom>
            <a:avLst/>
            <a:gdLst>
              <a:gd name="connsiteX0" fmla="*/ 62 w 46123"/>
              <a:gd name="connsiteY0" fmla="*/ 232 h 105239"/>
              <a:gd name="connsiteX1" fmla="*/ 34987 w 46123"/>
              <a:gd name="connsiteY1" fmla="*/ 60557 h 105239"/>
              <a:gd name="connsiteX2" fmla="*/ 44512 w 46123"/>
              <a:gd name="connsiteY2" fmla="*/ 105007 h 105239"/>
              <a:gd name="connsiteX3" fmla="*/ 44512 w 46123"/>
              <a:gd name="connsiteY3" fmla="*/ 41507 h 105239"/>
              <a:gd name="connsiteX4" fmla="*/ 62 w 46123"/>
              <a:gd name="connsiteY4" fmla="*/ 232 h 1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23" h="105239">
                <a:moveTo>
                  <a:pt x="62" y="232"/>
                </a:moveTo>
                <a:cubicBezTo>
                  <a:pt x="-1525" y="3407"/>
                  <a:pt x="27579" y="43095"/>
                  <a:pt x="34987" y="60557"/>
                </a:cubicBezTo>
                <a:cubicBezTo>
                  <a:pt x="42395" y="78019"/>
                  <a:pt x="42925" y="108182"/>
                  <a:pt x="44512" y="105007"/>
                </a:cubicBezTo>
                <a:cubicBezTo>
                  <a:pt x="46099" y="101832"/>
                  <a:pt x="47158" y="55794"/>
                  <a:pt x="44512" y="41507"/>
                </a:cubicBezTo>
                <a:cubicBezTo>
                  <a:pt x="41866" y="27220"/>
                  <a:pt x="1649" y="-2943"/>
                  <a:pt x="62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DB2976F1-FE65-1D81-8A79-37C498779995}"/>
              </a:ext>
            </a:extLst>
          </p:cNvPr>
          <p:cNvSpPr/>
          <p:nvPr/>
        </p:nvSpPr>
        <p:spPr>
          <a:xfrm>
            <a:off x="6296000" y="7121280"/>
            <a:ext cx="181026" cy="120913"/>
          </a:xfrm>
          <a:custGeom>
            <a:avLst/>
            <a:gdLst>
              <a:gd name="connsiteX0" fmla="*/ 25 w 181026"/>
              <a:gd name="connsiteY0" fmla="*/ 6595 h 120913"/>
              <a:gd name="connsiteX1" fmla="*/ 95275 w 181026"/>
              <a:gd name="connsiteY1" fmla="*/ 3420 h 120913"/>
              <a:gd name="connsiteX2" fmla="*/ 136550 w 181026"/>
              <a:gd name="connsiteY2" fmla="*/ 54220 h 120913"/>
              <a:gd name="connsiteX3" fmla="*/ 181000 w 181026"/>
              <a:gd name="connsiteY3" fmla="*/ 120895 h 120913"/>
              <a:gd name="connsiteX4" fmla="*/ 130200 w 181026"/>
              <a:gd name="connsiteY4" fmla="*/ 60570 h 120913"/>
              <a:gd name="connsiteX5" fmla="*/ 104800 w 181026"/>
              <a:gd name="connsiteY5" fmla="*/ 22470 h 120913"/>
              <a:gd name="connsiteX6" fmla="*/ 25 w 181026"/>
              <a:gd name="connsiteY6" fmla="*/ 6595 h 12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026" h="120913">
                <a:moveTo>
                  <a:pt x="25" y="6595"/>
                </a:moveTo>
                <a:cubicBezTo>
                  <a:pt x="-1562" y="3420"/>
                  <a:pt x="72521" y="-4518"/>
                  <a:pt x="95275" y="3420"/>
                </a:cubicBezTo>
                <a:cubicBezTo>
                  <a:pt x="118029" y="11358"/>
                  <a:pt x="122263" y="34641"/>
                  <a:pt x="136550" y="54220"/>
                </a:cubicBezTo>
                <a:cubicBezTo>
                  <a:pt x="150837" y="73799"/>
                  <a:pt x="182058" y="119837"/>
                  <a:pt x="181000" y="120895"/>
                </a:cubicBezTo>
                <a:cubicBezTo>
                  <a:pt x="179942" y="121953"/>
                  <a:pt x="142900" y="76974"/>
                  <a:pt x="130200" y="60570"/>
                </a:cubicBezTo>
                <a:cubicBezTo>
                  <a:pt x="117500" y="44166"/>
                  <a:pt x="121733" y="30407"/>
                  <a:pt x="104800" y="22470"/>
                </a:cubicBezTo>
                <a:cubicBezTo>
                  <a:pt x="87867" y="14533"/>
                  <a:pt x="1612" y="9770"/>
                  <a:pt x="25" y="6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BF955CFA-3823-5183-C8F9-E9CF8116B8CF}"/>
              </a:ext>
            </a:extLst>
          </p:cNvPr>
          <p:cNvSpPr/>
          <p:nvPr/>
        </p:nvSpPr>
        <p:spPr>
          <a:xfrm>
            <a:off x="6248293" y="7175262"/>
            <a:ext cx="200132" cy="137174"/>
          </a:xfrm>
          <a:custGeom>
            <a:avLst/>
            <a:gdLst>
              <a:gd name="connsiteX0" fmla="*/ 107 w 200132"/>
              <a:gd name="connsiteY0" fmla="*/ 3413 h 137174"/>
              <a:gd name="connsiteX1" fmla="*/ 117582 w 200132"/>
              <a:gd name="connsiteY1" fmla="*/ 6588 h 137174"/>
              <a:gd name="connsiteX2" fmla="*/ 168382 w 200132"/>
              <a:gd name="connsiteY2" fmla="*/ 73263 h 137174"/>
              <a:gd name="connsiteX3" fmla="*/ 200132 w 200132"/>
              <a:gd name="connsiteY3" fmla="*/ 136763 h 137174"/>
              <a:gd name="connsiteX4" fmla="*/ 168382 w 200132"/>
              <a:gd name="connsiteY4" fmla="*/ 41513 h 137174"/>
              <a:gd name="connsiteX5" fmla="*/ 139807 w 200132"/>
              <a:gd name="connsiteY5" fmla="*/ 3413 h 137174"/>
              <a:gd name="connsiteX6" fmla="*/ 107 w 200132"/>
              <a:gd name="connsiteY6" fmla="*/ 3413 h 13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132" h="137174">
                <a:moveTo>
                  <a:pt x="107" y="3413"/>
                </a:moveTo>
                <a:cubicBezTo>
                  <a:pt x="-3597" y="3942"/>
                  <a:pt x="89536" y="-5054"/>
                  <a:pt x="117582" y="6588"/>
                </a:cubicBezTo>
                <a:cubicBezTo>
                  <a:pt x="145628" y="18230"/>
                  <a:pt x="154624" y="51567"/>
                  <a:pt x="168382" y="73263"/>
                </a:cubicBezTo>
                <a:cubicBezTo>
                  <a:pt x="182140" y="94959"/>
                  <a:pt x="200132" y="142055"/>
                  <a:pt x="200132" y="136763"/>
                </a:cubicBezTo>
                <a:cubicBezTo>
                  <a:pt x="200132" y="131471"/>
                  <a:pt x="178436" y="63738"/>
                  <a:pt x="168382" y="41513"/>
                </a:cubicBezTo>
                <a:cubicBezTo>
                  <a:pt x="158328" y="19288"/>
                  <a:pt x="162561" y="10821"/>
                  <a:pt x="139807" y="3413"/>
                </a:cubicBezTo>
                <a:cubicBezTo>
                  <a:pt x="117053" y="-3995"/>
                  <a:pt x="3811" y="2884"/>
                  <a:pt x="107" y="3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09E30CB0-17A1-F6A0-2B7B-488EADA4007F}"/>
              </a:ext>
            </a:extLst>
          </p:cNvPr>
          <p:cNvSpPr/>
          <p:nvPr/>
        </p:nvSpPr>
        <p:spPr>
          <a:xfrm>
            <a:off x="6267359" y="7208525"/>
            <a:ext cx="139944" cy="151126"/>
          </a:xfrm>
          <a:custGeom>
            <a:avLst/>
            <a:gdLst>
              <a:gd name="connsiteX0" fmla="*/ 91 w 139944"/>
              <a:gd name="connsiteY0" fmla="*/ 5075 h 151126"/>
              <a:gd name="connsiteX1" fmla="*/ 76291 w 139944"/>
              <a:gd name="connsiteY1" fmla="*/ 17775 h 151126"/>
              <a:gd name="connsiteX2" fmla="*/ 139791 w 139944"/>
              <a:gd name="connsiteY2" fmla="*/ 151125 h 151126"/>
              <a:gd name="connsiteX3" fmla="*/ 92166 w 139944"/>
              <a:gd name="connsiteY3" fmla="*/ 14600 h 151126"/>
              <a:gd name="connsiteX4" fmla="*/ 91 w 139944"/>
              <a:gd name="connsiteY4" fmla="*/ 5075 h 15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44" h="151126">
                <a:moveTo>
                  <a:pt x="91" y="5075"/>
                </a:moveTo>
                <a:cubicBezTo>
                  <a:pt x="-2555" y="5604"/>
                  <a:pt x="53008" y="-6567"/>
                  <a:pt x="76291" y="17775"/>
                </a:cubicBezTo>
                <a:cubicBezTo>
                  <a:pt x="99574" y="42117"/>
                  <a:pt x="137145" y="151654"/>
                  <a:pt x="139791" y="151125"/>
                </a:cubicBezTo>
                <a:cubicBezTo>
                  <a:pt x="142437" y="150596"/>
                  <a:pt x="110158" y="40000"/>
                  <a:pt x="92166" y="14600"/>
                </a:cubicBezTo>
                <a:cubicBezTo>
                  <a:pt x="74174" y="-10800"/>
                  <a:pt x="2737" y="4546"/>
                  <a:pt x="91" y="5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9C9E5ADA-E9D2-7C7C-82E3-98C96E95148A}"/>
              </a:ext>
            </a:extLst>
          </p:cNvPr>
          <p:cNvSpPr/>
          <p:nvPr/>
        </p:nvSpPr>
        <p:spPr>
          <a:xfrm>
            <a:off x="6403906" y="7367146"/>
            <a:ext cx="6641" cy="136311"/>
          </a:xfrm>
          <a:custGeom>
            <a:avLst/>
            <a:gdLst>
              <a:gd name="connsiteX0" fmla="*/ 69 w 6641"/>
              <a:gd name="connsiteY0" fmla="*/ 2029 h 136311"/>
              <a:gd name="connsiteX1" fmla="*/ 3244 w 6641"/>
              <a:gd name="connsiteY1" fmla="*/ 135379 h 136311"/>
              <a:gd name="connsiteX2" fmla="*/ 6419 w 6641"/>
              <a:gd name="connsiteY2" fmla="*/ 59179 h 136311"/>
              <a:gd name="connsiteX3" fmla="*/ 69 w 6641"/>
              <a:gd name="connsiteY3" fmla="*/ 2029 h 136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1" h="136311">
                <a:moveTo>
                  <a:pt x="69" y="2029"/>
                </a:moveTo>
                <a:cubicBezTo>
                  <a:pt x="-460" y="14729"/>
                  <a:pt x="2186" y="125854"/>
                  <a:pt x="3244" y="135379"/>
                </a:cubicBezTo>
                <a:cubicBezTo>
                  <a:pt x="4302" y="144904"/>
                  <a:pt x="4832" y="78758"/>
                  <a:pt x="6419" y="59179"/>
                </a:cubicBezTo>
                <a:cubicBezTo>
                  <a:pt x="8006" y="39600"/>
                  <a:pt x="598" y="-10671"/>
                  <a:pt x="69" y="2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68F4ADEB-8316-DAEA-6D94-A81FB9E2883E}"/>
              </a:ext>
            </a:extLst>
          </p:cNvPr>
          <p:cNvSpPr/>
          <p:nvPr/>
        </p:nvSpPr>
        <p:spPr>
          <a:xfrm>
            <a:off x="6353558" y="7283307"/>
            <a:ext cx="28868" cy="136889"/>
          </a:xfrm>
          <a:custGeom>
            <a:avLst/>
            <a:gdLst>
              <a:gd name="connsiteX0" fmla="*/ 2792 w 28868"/>
              <a:gd name="connsiteY0" fmla="*/ 143 h 136889"/>
              <a:gd name="connsiteX1" fmla="*/ 2792 w 28868"/>
              <a:gd name="connsiteY1" fmla="*/ 69993 h 136889"/>
              <a:gd name="connsiteX2" fmla="*/ 28192 w 28868"/>
              <a:gd name="connsiteY2" fmla="*/ 136668 h 136889"/>
              <a:gd name="connsiteX3" fmla="*/ 21842 w 28868"/>
              <a:gd name="connsiteY3" fmla="*/ 89043 h 136889"/>
              <a:gd name="connsiteX4" fmla="*/ 2792 w 28868"/>
              <a:gd name="connsiteY4" fmla="*/ 143 h 1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68" h="136889">
                <a:moveTo>
                  <a:pt x="2792" y="143"/>
                </a:moveTo>
                <a:cubicBezTo>
                  <a:pt x="-383" y="-3032"/>
                  <a:pt x="-1441" y="47239"/>
                  <a:pt x="2792" y="69993"/>
                </a:cubicBezTo>
                <a:cubicBezTo>
                  <a:pt x="7025" y="92747"/>
                  <a:pt x="25017" y="133493"/>
                  <a:pt x="28192" y="136668"/>
                </a:cubicBezTo>
                <a:cubicBezTo>
                  <a:pt x="31367" y="139843"/>
                  <a:pt x="22371" y="108093"/>
                  <a:pt x="21842" y="89043"/>
                </a:cubicBezTo>
                <a:cubicBezTo>
                  <a:pt x="21313" y="69993"/>
                  <a:pt x="5967" y="3318"/>
                  <a:pt x="2792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9E065D20-B8AA-A06C-5D42-46F701AE7D1D}"/>
              </a:ext>
            </a:extLst>
          </p:cNvPr>
          <p:cNvSpPr/>
          <p:nvPr/>
        </p:nvSpPr>
        <p:spPr>
          <a:xfrm>
            <a:off x="6327687" y="7311856"/>
            <a:ext cx="61304" cy="206678"/>
          </a:xfrm>
          <a:custGeom>
            <a:avLst/>
            <a:gdLst>
              <a:gd name="connsiteX0" fmla="*/ 88 w 61304"/>
              <a:gd name="connsiteY0" fmla="*/ 169 h 206678"/>
              <a:gd name="connsiteX1" fmla="*/ 54063 w 61304"/>
              <a:gd name="connsiteY1" fmla="*/ 117644 h 206678"/>
              <a:gd name="connsiteX2" fmla="*/ 60413 w 61304"/>
              <a:gd name="connsiteY2" fmla="*/ 206544 h 206678"/>
              <a:gd name="connsiteX3" fmla="*/ 50888 w 61304"/>
              <a:gd name="connsiteY3" fmla="*/ 136694 h 206678"/>
              <a:gd name="connsiteX4" fmla="*/ 41363 w 61304"/>
              <a:gd name="connsiteY4" fmla="*/ 92244 h 206678"/>
              <a:gd name="connsiteX5" fmla="*/ 88 w 61304"/>
              <a:gd name="connsiteY5" fmla="*/ 169 h 20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04" h="206678">
                <a:moveTo>
                  <a:pt x="88" y="169"/>
                </a:moveTo>
                <a:cubicBezTo>
                  <a:pt x="2205" y="4402"/>
                  <a:pt x="44009" y="83248"/>
                  <a:pt x="54063" y="117644"/>
                </a:cubicBezTo>
                <a:cubicBezTo>
                  <a:pt x="64117" y="152040"/>
                  <a:pt x="60942" y="203369"/>
                  <a:pt x="60413" y="206544"/>
                </a:cubicBezTo>
                <a:cubicBezTo>
                  <a:pt x="59884" y="209719"/>
                  <a:pt x="54063" y="155744"/>
                  <a:pt x="50888" y="136694"/>
                </a:cubicBezTo>
                <a:cubicBezTo>
                  <a:pt x="47713" y="117644"/>
                  <a:pt x="48242" y="112352"/>
                  <a:pt x="41363" y="92244"/>
                </a:cubicBezTo>
                <a:cubicBezTo>
                  <a:pt x="34484" y="72136"/>
                  <a:pt x="-2029" y="-4064"/>
                  <a:pt x="88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B8390692-AC7C-4E26-F4BF-560392C1CE2C}"/>
              </a:ext>
            </a:extLst>
          </p:cNvPr>
          <p:cNvSpPr/>
          <p:nvPr/>
        </p:nvSpPr>
        <p:spPr>
          <a:xfrm>
            <a:off x="6324482" y="7324725"/>
            <a:ext cx="60798" cy="252994"/>
          </a:xfrm>
          <a:custGeom>
            <a:avLst/>
            <a:gdLst>
              <a:gd name="connsiteX0" fmla="*/ 118 w 60798"/>
              <a:gd name="connsiteY0" fmla="*/ 0 h 252994"/>
              <a:gd name="connsiteX1" fmla="*/ 28693 w 60798"/>
              <a:gd name="connsiteY1" fmla="*/ 92075 h 252994"/>
              <a:gd name="connsiteX2" fmla="*/ 22343 w 60798"/>
              <a:gd name="connsiteY2" fmla="*/ 238125 h 252994"/>
              <a:gd name="connsiteX3" fmla="*/ 22343 w 60798"/>
              <a:gd name="connsiteY3" fmla="*/ 241300 h 252994"/>
              <a:gd name="connsiteX4" fmla="*/ 60443 w 60798"/>
              <a:gd name="connsiteY4" fmla="*/ 177800 h 252994"/>
              <a:gd name="connsiteX5" fmla="*/ 41393 w 60798"/>
              <a:gd name="connsiteY5" fmla="*/ 193675 h 252994"/>
              <a:gd name="connsiteX6" fmla="*/ 41393 w 60798"/>
              <a:gd name="connsiteY6" fmla="*/ 92075 h 252994"/>
              <a:gd name="connsiteX7" fmla="*/ 118 w 60798"/>
              <a:gd name="connsiteY7" fmla="*/ 0 h 2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98" h="252994">
                <a:moveTo>
                  <a:pt x="118" y="0"/>
                </a:moveTo>
                <a:cubicBezTo>
                  <a:pt x="-1999" y="0"/>
                  <a:pt x="24989" y="52388"/>
                  <a:pt x="28693" y="92075"/>
                </a:cubicBezTo>
                <a:cubicBezTo>
                  <a:pt x="32397" y="131762"/>
                  <a:pt x="22343" y="238125"/>
                  <a:pt x="22343" y="238125"/>
                </a:cubicBezTo>
                <a:cubicBezTo>
                  <a:pt x="21285" y="262996"/>
                  <a:pt x="15993" y="251354"/>
                  <a:pt x="22343" y="241300"/>
                </a:cubicBezTo>
                <a:cubicBezTo>
                  <a:pt x="28693" y="231246"/>
                  <a:pt x="60443" y="177800"/>
                  <a:pt x="60443" y="177800"/>
                </a:cubicBezTo>
                <a:cubicBezTo>
                  <a:pt x="63618" y="169862"/>
                  <a:pt x="44568" y="207962"/>
                  <a:pt x="41393" y="193675"/>
                </a:cubicBezTo>
                <a:cubicBezTo>
                  <a:pt x="38218" y="179388"/>
                  <a:pt x="45626" y="120650"/>
                  <a:pt x="41393" y="92075"/>
                </a:cubicBezTo>
                <a:cubicBezTo>
                  <a:pt x="37160" y="63500"/>
                  <a:pt x="2235" y="0"/>
                  <a:pt x="11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6B16AB95-509C-A8D9-E44F-1296D1AE3D1F}"/>
              </a:ext>
            </a:extLst>
          </p:cNvPr>
          <p:cNvSpPr/>
          <p:nvPr/>
        </p:nvSpPr>
        <p:spPr>
          <a:xfrm>
            <a:off x="6200476" y="7259409"/>
            <a:ext cx="100666" cy="239985"/>
          </a:xfrm>
          <a:custGeom>
            <a:avLst/>
            <a:gdLst>
              <a:gd name="connsiteX0" fmla="*/ 299 w 100666"/>
              <a:gd name="connsiteY0" fmla="*/ 8166 h 239985"/>
              <a:gd name="connsiteX1" fmla="*/ 54274 w 100666"/>
              <a:gd name="connsiteY1" fmla="*/ 8166 h 239985"/>
              <a:gd name="connsiteX2" fmla="*/ 98724 w 100666"/>
              <a:gd name="connsiteY2" fmla="*/ 81191 h 239985"/>
              <a:gd name="connsiteX3" fmla="*/ 92374 w 100666"/>
              <a:gd name="connsiteY3" fmla="*/ 239941 h 239985"/>
              <a:gd name="connsiteX4" fmla="*/ 89199 w 100666"/>
              <a:gd name="connsiteY4" fmla="*/ 97066 h 239985"/>
              <a:gd name="connsiteX5" fmla="*/ 79674 w 100666"/>
              <a:gd name="connsiteY5" fmla="*/ 65316 h 239985"/>
              <a:gd name="connsiteX6" fmla="*/ 299 w 100666"/>
              <a:gd name="connsiteY6" fmla="*/ 8166 h 23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666" h="239985">
                <a:moveTo>
                  <a:pt x="299" y="8166"/>
                </a:moveTo>
                <a:cubicBezTo>
                  <a:pt x="-3934" y="-1359"/>
                  <a:pt x="37870" y="-4005"/>
                  <a:pt x="54274" y="8166"/>
                </a:cubicBezTo>
                <a:cubicBezTo>
                  <a:pt x="70678" y="20337"/>
                  <a:pt x="92374" y="42562"/>
                  <a:pt x="98724" y="81191"/>
                </a:cubicBezTo>
                <a:cubicBezTo>
                  <a:pt x="105074" y="119820"/>
                  <a:pt x="93962" y="237295"/>
                  <a:pt x="92374" y="239941"/>
                </a:cubicBezTo>
                <a:cubicBezTo>
                  <a:pt x="90787" y="242587"/>
                  <a:pt x="91316" y="126170"/>
                  <a:pt x="89199" y="97066"/>
                </a:cubicBezTo>
                <a:cubicBezTo>
                  <a:pt x="87082" y="67962"/>
                  <a:pt x="87082" y="80133"/>
                  <a:pt x="79674" y="65316"/>
                </a:cubicBezTo>
                <a:cubicBezTo>
                  <a:pt x="72266" y="50499"/>
                  <a:pt x="4532" y="17691"/>
                  <a:pt x="299" y="8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C45D5E2D-0878-EFAC-3A46-DD61BD78971A}"/>
              </a:ext>
            </a:extLst>
          </p:cNvPr>
          <p:cNvSpPr/>
          <p:nvPr/>
        </p:nvSpPr>
        <p:spPr>
          <a:xfrm>
            <a:off x="6276498" y="7355784"/>
            <a:ext cx="79496" cy="245306"/>
          </a:xfrm>
          <a:custGeom>
            <a:avLst/>
            <a:gdLst>
              <a:gd name="connsiteX0" fmla="*/ 38577 w 79496"/>
              <a:gd name="connsiteY0" fmla="*/ 691 h 245306"/>
              <a:gd name="connsiteX1" fmla="*/ 60802 w 79496"/>
              <a:gd name="connsiteY1" fmla="*/ 156266 h 245306"/>
              <a:gd name="connsiteX2" fmla="*/ 76677 w 79496"/>
              <a:gd name="connsiteY2" fmla="*/ 245166 h 245306"/>
              <a:gd name="connsiteX3" fmla="*/ 477 w 79496"/>
              <a:gd name="connsiteY3" fmla="*/ 137216 h 245306"/>
              <a:gd name="connsiteX4" fmla="*/ 44927 w 79496"/>
              <a:gd name="connsiteY4" fmla="*/ 197541 h 245306"/>
              <a:gd name="connsiteX5" fmla="*/ 57627 w 79496"/>
              <a:gd name="connsiteY5" fmla="*/ 222941 h 245306"/>
              <a:gd name="connsiteX6" fmla="*/ 38577 w 79496"/>
              <a:gd name="connsiteY6" fmla="*/ 691 h 24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496" h="245306">
                <a:moveTo>
                  <a:pt x="38577" y="691"/>
                </a:moveTo>
                <a:cubicBezTo>
                  <a:pt x="39106" y="-10421"/>
                  <a:pt x="54452" y="115520"/>
                  <a:pt x="60802" y="156266"/>
                </a:cubicBezTo>
                <a:cubicBezTo>
                  <a:pt x="67152" y="197012"/>
                  <a:pt x="86731" y="248341"/>
                  <a:pt x="76677" y="245166"/>
                </a:cubicBezTo>
                <a:cubicBezTo>
                  <a:pt x="66623" y="241991"/>
                  <a:pt x="5769" y="145153"/>
                  <a:pt x="477" y="137216"/>
                </a:cubicBezTo>
                <a:cubicBezTo>
                  <a:pt x="-4815" y="129279"/>
                  <a:pt x="35402" y="183254"/>
                  <a:pt x="44927" y="197541"/>
                </a:cubicBezTo>
                <a:cubicBezTo>
                  <a:pt x="54452" y="211828"/>
                  <a:pt x="59215" y="249399"/>
                  <a:pt x="57627" y="222941"/>
                </a:cubicBezTo>
                <a:cubicBezTo>
                  <a:pt x="56040" y="196483"/>
                  <a:pt x="38048" y="11803"/>
                  <a:pt x="38577" y="6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4B1E019A-D42C-E97D-F916-053A9D61E124}"/>
              </a:ext>
            </a:extLst>
          </p:cNvPr>
          <p:cNvSpPr/>
          <p:nvPr/>
        </p:nvSpPr>
        <p:spPr>
          <a:xfrm>
            <a:off x="6121120" y="7413522"/>
            <a:ext cx="158382" cy="120662"/>
          </a:xfrm>
          <a:custGeom>
            <a:avLst/>
            <a:gdLst>
              <a:gd name="connsiteX0" fmla="*/ 280 w 158382"/>
              <a:gd name="connsiteY0" fmla="*/ 103 h 120662"/>
              <a:gd name="connsiteX1" fmla="*/ 63780 w 158382"/>
              <a:gd name="connsiteY1" fmla="*/ 31853 h 120662"/>
              <a:gd name="connsiteX2" fmla="*/ 117755 w 158382"/>
              <a:gd name="connsiteY2" fmla="*/ 98528 h 120662"/>
              <a:gd name="connsiteX3" fmla="*/ 155855 w 158382"/>
              <a:gd name="connsiteY3" fmla="*/ 117578 h 120662"/>
              <a:gd name="connsiteX4" fmla="*/ 44730 w 158382"/>
              <a:gd name="connsiteY4" fmla="*/ 41378 h 120662"/>
              <a:gd name="connsiteX5" fmla="*/ 280 w 158382"/>
              <a:gd name="connsiteY5" fmla="*/ 103 h 12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382" h="120662">
                <a:moveTo>
                  <a:pt x="280" y="103"/>
                </a:moveTo>
                <a:cubicBezTo>
                  <a:pt x="3455" y="-1484"/>
                  <a:pt x="44201" y="15449"/>
                  <a:pt x="63780" y="31853"/>
                </a:cubicBezTo>
                <a:cubicBezTo>
                  <a:pt x="83359" y="48257"/>
                  <a:pt x="102409" y="84241"/>
                  <a:pt x="117755" y="98528"/>
                </a:cubicBezTo>
                <a:cubicBezTo>
                  <a:pt x="133101" y="112816"/>
                  <a:pt x="168026" y="127103"/>
                  <a:pt x="155855" y="117578"/>
                </a:cubicBezTo>
                <a:cubicBezTo>
                  <a:pt x="143684" y="108053"/>
                  <a:pt x="68013" y="58841"/>
                  <a:pt x="44730" y="41378"/>
                </a:cubicBezTo>
                <a:cubicBezTo>
                  <a:pt x="21447" y="23916"/>
                  <a:pt x="-2895" y="1690"/>
                  <a:pt x="280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841E5703-391F-2B01-CF03-E7F8910632E3}"/>
              </a:ext>
            </a:extLst>
          </p:cNvPr>
          <p:cNvSpPr/>
          <p:nvPr/>
        </p:nvSpPr>
        <p:spPr>
          <a:xfrm>
            <a:off x="6668027" y="6454151"/>
            <a:ext cx="91575" cy="315082"/>
          </a:xfrm>
          <a:custGeom>
            <a:avLst/>
            <a:gdLst>
              <a:gd name="connsiteX0" fmla="*/ 28048 w 91575"/>
              <a:gd name="connsiteY0" fmla="*/ 624 h 315082"/>
              <a:gd name="connsiteX1" fmla="*/ 8998 w 91575"/>
              <a:gd name="connsiteY1" fmla="*/ 118099 h 315082"/>
              <a:gd name="connsiteX2" fmla="*/ 12173 w 91575"/>
              <a:gd name="connsiteY2" fmla="*/ 149849 h 315082"/>
              <a:gd name="connsiteX3" fmla="*/ 91548 w 91575"/>
              <a:gd name="connsiteY3" fmla="*/ 314949 h 315082"/>
              <a:gd name="connsiteX4" fmla="*/ 2648 w 91575"/>
              <a:gd name="connsiteY4" fmla="*/ 175249 h 315082"/>
              <a:gd name="connsiteX5" fmla="*/ 28048 w 91575"/>
              <a:gd name="connsiteY5" fmla="*/ 624 h 31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75" h="315082">
                <a:moveTo>
                  <a:pt x="28048" y="624"/>
                </a:moveTo>
                <a:cubicBezTo>
                  <a:pt x="29106" y="-8901"/>
                  <a:pt x="11644" y="93228"/>
                  <a:pt x="8998" y="118099"/>
                </a:cubicBezTo>
                <a:cubicBezTo>
                  <a:pt x="6352" y="142970"/>
                  <a:pt x="-1585" y="117041"/>
                  <a:pt x="12173" y="149849"/>
                </a:cubicBezTo>
                <a:cubicBezTo>
                  <a:pt x="25931" y="182657"/>
                  <a:pt x="93135" y="310716"/>
                  <a:pt x="91548" y="314949"/>
                </a:cubicBezTo>
                <a:cubicBezTo>
                  <a:pt x="89961" y="319182"/>
                  <a:pt x="15348" y="221816"/>
                  <a:pt x="2648" y="175249"/>
                </a:cubicBezTo>
                <a:cubicBezTo>
                  <a:pt x="-10052" y="128682"/>
                  <a:pt x="26990" y="10149"/>
                  <a:pt x="28048" y="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DC52E156-0D81-F541-474A-919143C961EB}"/>
              </a:ext>
            </a:extLst>
          </p:cNvPr>
          <p:cNvSpPr/>
          <p:nvPr/>
        </p:nvSpPr>
        <p:spPr>
          <a:xfrm>
            <a:off x="5989793" y="7521444"/>
            <a:ext cx="296130" cy="26059"/>
          </a:xfrm>
          <a:custGeom>
            <a:avLst/>
            <a:gdLst>
              <a:gd name="connsiteX0" fmla="*/ 1432 w 296130"/>
              <a:gd name="connsiteY0" fmla="*/ 131 h 26059"/>
              <a:gd name="connsiteX1" fmla="*/ 290357 w 296130"/>
              <a:gd name="connsiteY1" fmla="*/ 16006 h 26059"/>
              <a:gd name="connsiteX2" fmla="*/ 182407 w 296130"/>
              <a:gd name="connsiteY2" fmla="*/ 25531 h 26059"/>
              <a:gd name="connsiteX3" fmla="*/ 1432 w 296130"/>
              <a:gd name="connsiteY3" fmla="*/ 131 h 2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130" h="26059">
                <a:moveTo>
                  <a:pt x="1432" y="131"/>
                </a:moveTo>
                <a:cubicBezTo>
                  <a:pt x="19424" y="-1457"/>
                  <a:pt x="260195" y="11773"/>
                  <a:pt x="290357" y="16006"/>
                </a:cubicBezTo>
                <a:cubicBezTo>
                  <a:pt x="320519" y="20239"/>
                  <a:pt x="224740" y="28177"/>
                  <a:pt x="182407" y="25531"/>
                </a:cubicBezTo>
                <a:cubicBezTo>
                  <a:pt x="140074" y="22885"/>
                  <a:pt x="-16560" y="1719"/>
                  <a:pt x="1432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9EE7F85D-1D2F-49F6-A2E7-FE813AE29651}"/>
              </a:ext>
            </a:extLst>
          </p:cNvPr>
          <p:cNvSpPr/>
          <p:nvPr/>
        </p:nvSpPr>
        <p:spPr>
          <a:xfrm>
            <a:off x="6321258" y="7076994"/>
            <a:ext cx="236240" cy="755743"/>
          </a:xfrm>
          <a:custGeom>
            <a:avLst/>
            <a:gdLst>
              <a:gd name="connsiteX0" fmla="*/ 235117 w 236240"/>
              <a:gd name="connsiteY0" fmla="*/ 81 h 755743"/>
              <a:gd name="connsiteX1" fmla="*/ 136692 w 236240"/>
              <a:gd name="connsiteY1" fmla="*/ 257256 h 755743"/>
              <a:gd name="connsiteX2" fmla="*/ 120817 w 236240"/>
              <a:gd name="connsiteY2" fmla="*/ 342981 h 755743"/>
              <a:gd name="connsiteX3" fmla="*/ 117642 w 236240"/>
              <a:gd name="connsiteY3" fmla="*/ 581106 h 755743"/>
              <a:gd name="connsiteX4" fmla="*/ 76367 w 236240"/>
              <a:gd name="connsiteY4" fmla="*/ 568406 h 755743"/>
              <a:gd name="connsiteX5" fmla="*/ 235117 w 236240"/>
              <a:gd name="connsiteY5" fmla="*/ 752556 h 755743"/>
              <a:gd name="connsiteX6" fmla="*/ 139867 w 236240"/>
              <a:gd name="connsiteY6" fmla="*/ 673181 h 755743"/>
              <a:gd name="connsiteX7" fmla="*/ 167 w 236240"/>
              <a:gd name="connsiteY7" fmla="*/ 520781 h 755743"/>
              <a:gd name="connsiteX8" fmla="*/ 111292 w 236240"/>
              <a:gd name="connsiteY8" fmla="*/ 590631 h 755743"/>
              <a:gd name="connsiteX9" fmla="*/ 104942 w 236240"/>
              <a:gd name="connsiteY9" fmla="*/ 336631 h 755743"/>
              <a:gd name="connsiteX10" fmla="*/ 136692 w 236240"/>
              <a:gd name="connsiteY10" fmla="*/ 285831 h 755743"/>
              <a:gd name="connsiteX11" fmla="*/ 235117 w 236240"/>
              <a:gd name="connsiteY11" fmla="*/ 81 h 7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6240" h="755743">
                <a:moveTo>
                  <a:pt x="235117" y="81"/>
                </a:moveTo>
                <a:cubicBezTo>
                  <a:pt x="235117" y="-4681"/>
                  <a:pt x="155742" y="200106"/>
                  <a:pt x="136692" y="257256"/>
                </a:cubicBezTo>
                <a:cubicBezTo>
                  <a:pt x="117642" y="314406"/>
                  <a:pt x="123992" y="289006"/>
                  <a:pt x="120817" y="342981"/>
                </a:cubicBezTo>
                <a:cubicBezTo>
                  <a:pt x="117642" y="396956"/>
                  <a:pt x="125050" y="543535"/>
                  <a:pt x="117642" y="581106"/>
                </a:cubicBezTo>
                <a:cubicBezTo>
                  <a:pt x="110234" y="618677"/>
                  <a:pt x="56788" y="539831"/>
                  <a:pt x="76367" y="568406"/>
                </a:cubicBezTo>
                <a:cubicBezTo>
                  <a:pt x="95946" y="596981"/>
                  <a:pt x="224534" y="735094"/>
                  <a:pt x="235117" y="752556"/>
                </a:cubicBezTo>
                <a:cubicBezTo>
                  <a:pt x="245700" y="770019"/>
                  <a:pt x="179025" y="711810"/>
                  <a:pt x="139867" y="673181"/>
                </a:cubicBezTo>
                <a:cubicBezTo>
                  <a:pt x="100709" y="634552"/>
                  <a:pt x="4929" y="534539"/>
                  <a:pt x="167" y="520781"/>
                </a:cubicBezTo>
                <a:cubicBezTo>
                  <a:pt x="-4595" y="507023"/>
                  <a:pt x="93829" y="621323"/>
                  <a:pt x="111292" y="590631"/>
                </a:cubicBezTo>
                <a:cubicBezTo>
                  <a:pt x="128754" y="559939"/>
                  <a:pt x="100709" y="387431"/>
                  <a:pt x="104942" y="336631"/>
                </a:cubicBezTo>
                <a:cubicBezTo>
                  <a:pt x="109175" y="285831"/>
                  <a:pt x="114467" y="337160"/>
                  <a:pt x="136692" y="285831"/>
                </a:cubicBezTo>
                <a:cubicBezTo>
                  <a:pt x="158917" y="234502"/>
                  <a:pt x="235117" y="4843"/>
                  <a:pt x="235117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1525C306-0CD4-A66E-17AE-21FA0A54CAFE}"/>
              </a:ext>
            </a:extLst>
          </p:cNvPr>
          <p:cNvSpPr/>
          <p:nvPr/>
        </p:nvSpPr>
        <p:spPr>
          <a:xfrm>
            <a:off x="6378559" y="7607220"/>
            <a:ext cx="153750" cy="155710"/>
          </a:xfrm>
          <a:custGeom>
            <a:avLst/>
            <a:gdLst>
              <a:gd name="connsiteX0" fmla="*/ 16 w 153750"/>
              <a:gd name="connsiteY0" fmla="*/ 80 h 155710"/>
              <a:gd name="connsiteX1" fmla="*/ 136541 w 153750"/>
              <a:gd name="connsiteY1" fmla="*/ 73105 h 155710"/>
              <a:gd name="connsiteX2" fmla="*/ 136541 w 153750"/>
              <a:gd name="connsiteY2" fmla="*/ 155655 h 155710"/>
              <a:gd name="connsiteX3" fmla="*/ 146066 w 153750"/>
              <a:gd name="connsiteY3" fmla="*/ 60405 h 155710"/>
              <a:gd name="connsiteX4" fmla="*/ 16 w 153750"/>
              <a:gd name="connsiteY4" fmla="*/ 80 h 15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50" h="155710">
                <a:moveTo>
                  <a:pt x="16" y="80"/>
                </a:moveTo>
                <a:cubicBezTo>
                  <a:pt x="-1572" y="2197"/>
                  <a:pt x="113787" y="47176"/>
                  <a:pt x="136541" y="73105"/>
                </a:cubicBezTo>
                <a:cubicBezTo>
                  <a:pt x="159295" y="99034"/>
                  <a:pt x="134953" y="157772"/>
                  <a:pt x="136541" y="155655"/>
                </a:cubicBezTo>
                <a:cubicBezTo>
                  <a:pt x="138129" y="153538"/>
                  <a:pt x="167233" y="82630"/>
                  <a:pt x="146066" y="60405"/>
                </a:cubicBezTo>
                <a:cubicBezTo>
                  <a:pt x="124899" y="38180"/>
                  <a:pt x="1604" y="-2037"/>
                  <a:pt x="16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FF7861B5-B188-44BA-C9DC-3C15B3C0238D}"/>
              </a:ext>
            </a:extLst>
          </p:cNvPr>
          <p:cNvSpPr/>
          <p:nvPr/>
        </p:nvSpPr>
        <p:spPr>
          <a:xfrm>
            <a:off x="4937749" y="3742941"/>
            <a:ext cx="252006" cy="316998"/>
          </a:xfrm>
          <a:custGeom>
            <a:avLst/>
            <a:gdLst>
              <a:gd name="connsiteX0" fmla="*/ 251979 w 252006"/>
              <a:gd name="connsiteY0" fmla="*/ 3 h 316998"/>
              <a:gd name="connsiteX1" fmla="*/ 162571 w 252006"/>
              <a:gd name="connsiteY1" fmla="*/ 166627 h 316998"/>
              <a:gd name="connsiteX2" fmla="*/ 11 w 252006"/>
              <a:gd name="connsiteY2" fmla="*/ 316995 h 316998"/>
              <a:gd name="connsiteX3" fmla="*/ 154443 w 252006"/>
              <a:gd name="connsiteY3" fmla="*/ 162563 h 316998"/>
              <a:gd name="connsiteX4" fmla="*/ 251979 w 252006"/>
              <a:gd name="connsiteY4" fmla="*/ 3 h 31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6" h="316998">
                <a:moveTo>
                  <a:pt x="251979" y="3"/>
                </a:moveTo>
                <a:cubicBezTo>
                  <a:pt x="253334" y="680"/>
                  <a:pt x="204566" y="113795"/>
                  <a:pt x="162571" y="166627"/>
                </a:cubicBezTo>
                <a:cubicBezTo>
                  <a:pt x="120576" y="219459"/>
                  <a:pt x="1366" y="317672"/>
                  <a:pt x="11" y="316995"/>
                </a:cubicBezTo>
                <a:cubicBezTo>
                  <a:pt x="-1344" y="316318"/>
                  <a:pt x="113803" y="212686"/>
                  <a:pt x="154443" y="162563"/>
                </a:cubicBezTo>
                <a:cubicBezTo>
                  <a:pt x="195083" y="112440"/>
                  <a:pt x="250624" y="-674"/>
                  <a:pt x="25197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 1556">
            <a:extLst>
              <a:ext uri="{FF2B5EF4-FFF2-40B4-BE49-F238E27FC236}">
                <a16:creationId xmlns:a16="http://schemas.microsoft.com/office/drawing/2014/main" id="{3F1F88C3-26A7-FDBC-08E5-F3EEA16372A9}"/>
              </a:ext>
            </a:extLst>
          </p:cNvPr>
          <p:cNvSpPr/>
          <p:nvPr/>
        </p:nvSpPr>
        <p:spPr>
          <a:xfrm>
            <a:off x="3868885" y="2950206"/>
            <a:ext cx="178972" cy="463565"/>
          </a:xfrm>
          <a:custGeom>
            <a:avLst/>
            <a:gdLst>
              <a:gd name="connsiteX0" fmla="*/ 43 w 178972"/>
              <a:gd name="connsiteY0" fmla="*/ 258 h 463565"/>
              <a:gd name="connsiteX1" fmla="*/ 85387 w 178972"/>
              <a:gd name="connsiteY1" fmla="*/ 85602 h 463565"/>
              <a:gd name="connsiteX2" fmla="*/ 85387 w 178972"/>
              <a:gd name="connsiteY2" fmla="*/ 170946 h 463565"/>
              <a:gd name="connsiteX3" fmla="*/ 93515 w 178972"/>
              <a:gd name="connsiteY3" fmla="*/ 292866 h 463565"/>
              <a:gd name="connsiteX4" fmla="*/ 178859 w 178972"/>
              <a:gd name="connsiteY4" fmla="*/ 463554 h 463565"/>
              <a:gd name="connsiteX5" fmla="*/ 73195 w 178972"/>
              <a:gd name="connsiteY5" fmla="*/ 284738 h 463565"/>
              <a:gd name="connsiteX6" fmla="*/ 73195 w 178972"/>
              <a:gd name="connsiteY6" fmla="*/ 114050 h 463565"/>
              <a:gd name="connsiteX7" fmla="*/ 43 w 178972"/>
              <a:gd name="connsiteY7" fmla="*/ 258 h 46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972" h="463565">
                <a:moveTo>
                  <a:pt x="43" y="258"/>
                </a:moveTo>
                <a:cubicBezTo>
                  <a:pt x="2075" y="-4483"/>
                  <a:pt x="71163" y="57154"/>
                  <a:pt x="85387" y="85602"/>
                </a:cubicBezTo>
                <a:cubicBezTo>
                  <a:pt x="99611" y="114050"/>
                  <a:pt x="84032" y="136402"/>
                  <a:pt x="85387" y="170946"/>
                </a:cubicBezTo>
                <a:cubicBezTo>
                  <a:pt x="86742" y="205490"/>
                  <a:pt x="77936" y="244098"/>
                  <a:pt x="93515" y="292866"/>
                </a:cubicBezTo>
                <a:cubicBezTo>
                  <a:pt x="109094" y="341634"/>
                  <a:pt x="182246" y="464909"/>
                  <a:pt x="178859" y="463554"/>
                </a:cubicBezTo>
                <a:cubicBezTo>
                  <a:pt x="175472" y="462199"/>
                  <a:pt x="90806" y="342989"/>
                  <a:pt x="73195" y="284738"/>
                </a:cubicBezTo>
                <a:cubicBezTo>
                  <a:pt x="55584" y="226487"/>
                  <a:pt x="77936" y="158754"/>
                  <a:pt x="73195" y="114050"/>
                </a:cubicBezTo>
                <a:cubicBezTo>
                  <a:pt x="68454" y="69346"/>
                  <a:pt x="-1989" y="4999"/>
                  <a:pt x="43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62C963DD-BAAB-284C-FC73-0A1576165AC1}"/>
              </a:ext>
            </a:extLst>
          </p:cNvPr>
          <p:cNvSpPr/>
          <p:nvPr/>
        </p:nvSpPr>
        <p:spPr>
          <a:xfrm>
            <a:off x="3866640" y="3030511"/>
            <a:ext cx="160819" cy="590515"/>
          </a:xfrm>
          <a:custGeom>
            <a:avLst/>
            <a:gdLst>
              <a:gd name="connsiteX0" fmla="*/ 14480 w 160819"/>
              <a:gd name="connsiteY0" fmla="*/ 1233 h 590515"/>
              <a:gd name="connsiteX1" fmla="*/ 2288 w 160819"/>
              <a:gd name="connsiteY1" fmla="*/ 241009 h 590515"/>
              <a:gd name="connsiteX2" fmla="*/ 10416 w 160819"/>
              <a:gd name="connsiteY2" fmla="*/ 322289 h 590515"/>
              <a:gd name="connsiteX3" fmla="*/ 99824 w 160819"/>
              <a:gd name="connsiteY3" fmla="*/ 407633 h 590515"/>
              <a:gd name="connsiteX4" fmla="*/ 160784 w 160819"/>
              <a:gd name="connsiteY4" fmla="*/ 590513 h 590515"/>
              <a:gd name="connsiteX5" fmla="*/ 91696 w 160819"/>
              <a:gd name="connsiteY5" fmla="*/ 403569 h 590515"/>
              <a:gd name="connsiteX6" fmla="*/ 14480 w 160819"/>
              <a:gd name="connsiteY6" fmla="*/ 354801 h 590515"/>
              <a:gd name="connsiteX7" fmla="*/ 14480 w 160819"/>
              <a:gd name="connsiteY7" fmla="*/ 1233 h 59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819" h="590515">
                <a:moveTo>
                  <a:pt x="14480" y="1233"/>
                </a:moveTo>
                <a:cubicBezTo>
                  <a:pt x="12448" y="-17732"/>
                  <a:pt x="2965" y="187500"/>
                  <a:pt x="2288" y="241009"/>
                </a:cubicBezTo>
                <a:cubicBezTo>
                  <a:pt x="1611" y="294518"/>
                  <a:pt x="-5840" y="294518"/>
                  <a:pt x="10416" y="322289"/>
                </a:cubicBezTo>
                <a:cubicBezTo>
                  <a:pt x="26672" y="350060"/>
                  <a:pt x="74763" y="362929"/>
                  <a:pt x="99824" y="407633"/>
                </a:cubicBezTo>
                <a:cubicBezTo>
                  <a:pt x="124885" y="452337"/>
                  <a:pt x="162139" y="591190"/>
                  <a:pt x="160784" y="590513"/>
                </a:cubicBezTo>
                <a:cubicBezTo>
                  <a:pt x="159429" y="589836"/>
                  <a:pt x="116080" y="442854"/>
                  <a:pt x="91696" y="403569"/>
                </a:cubicBezTo>
                <a:cubicBezTo>
                  <a:pt x="67312" y="364284"/>
                  <a:pt x="25995" y="417116"/>
                  <a:pt x="14480" y="354801"/>
                </a:cubicBezTo>
                <a:cubicBezTo>
                  <a:pt x="2965" y="292486"/>
                  <a:pt x="16512" y="20198"/>
                  <a:pt x="14480" y="1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FBFA8895-B785-AF5B-BB4B-7236D613168E}"/>
              </a:ext>
            </a:extLst>
          </p:cNvPr>
          <p:cNvSpPr/>
          <p:nvPr/>
        </p:nvSpPr>
        <p:spPr>
          <a:xfrm>
            <a:off x="5169124" y="3767197"/>
            <a:ext cx="337622" cy="207423"/>
          </a:xfrm>
          <a:custGeom>
            <a:avLst/>
            <a:gdLst>
              <a:gd name="connsiteX0" fmla="*/ 337596 w 337622"/>
              <a:gd name="connsiteY0" fmla="*/ 131 h 207423"/>
              <a:gd name="connsiteX1" fmla="*/ 81564 w 337622"/>
              <a:gd name="connsiteY1" fmla="*/ 69219 h 207423"/>
              <a:gd name="connsiteX2" fmla="*/ 284 w 337622"/>
              <a:gd name="connsiteY2" fmla="*/ 207395 h 207423"/>
              <a:gd name="connsiteX3" fmla="*/ 65308 w 337622"/>
              <a:gd name="connsiteY3" fmla="*/ 57027 h 207423"/>
              <a:gd name="connsiteX4" fmla="*/ 337596 w 337622"/>
              <a:gd name="connsiteY4" fmla="*/ 131 h 20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22" h="207423">
                <a:moveTo>
                  <a:pt x="337596" y="131"/>
                </a:moveTo>
                <a:cubicBezTo>
                  <a:pt x="340305" y="2163"/>
                  <a:pt x="137783" y="34675"/>
                  <a:pt x="81564" y="69219"/>
                </a:cubicBezTo>
                <a:cubicBezTo>
                  <a:pt x="25345" y="103763"/>
                  <a:pt x="2993" y="209427"/>
                  <a:pt x="284" y="207395"/>
                </a:cubicBezTo>
                <a:cubicBezTo>
                  <a:pt x="-2425" y="205363"/>
                  <a:pt x="13831" y="94280"/>
                  <a:pt x="65308" y="57027"/>
                </a:cubicBezTo>
                <a:cubicBezTo>
                  <a:pt x="116785" y="19774"/>
                  <a:pt x="334887" y="-1901"/>
                  <a:pt x="337596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AC00E698-3994-46B8-BA18-FBCA2F70FC69}"/>
              </a:ext>
            </a:extLst>
          </p:cNvPr>
          <p:cNvSpPr/>
          <p:nvPr/>
        </p:nvSpPr>
        <p:spPr>
          <a:xfrm>
            <a:off x="3609854" y="3426452"/>
            <a:ext cx="100660" cy="141797"/>
          </a:xfrm>
          <a:custGeom>
            <a:avLst/>
            <a:gdLst>
              <a:gd name="connsiteX0" fmla="*/ 11170 w 100660"/>
              <a:gd name="connsiteY0" fmla="*/ 141740 h 141797"/>
              <a:gd name="connsiteX1" fmla="*/ 23362 w 100660"/>
              <a:gd name="connsiteY1" fmla="*/ 27948 h 141797"/>
              <a:gd name="connsiteX2" fmla="*/ 100578 w 100660"/>
              <a:gd name="connsiteY2" fmla="*/ 3564 h 141797"/>
              <a:gd name="connsiteX3" fmla="*/ 7106 w 100660"/>
              <a:gd name="connsiteY3" fmla="*/ 11692 h 141797"/>
              <a:gd name="connsiteX4" fmla="*/ 11170 w 100660"/>
              <a:gd name="connsiteY4" fmla="*/ 141740 h 14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60" h="141797">
                <a:moveTo>
                  <a:pt x="11170" y="141740"/>
                </a:moveTo>
                <a:cubicBezTo>
                  <a:pt x="13879" y="144449"/>
                  <a:pt x="8461" y="50977"/>
                  <a:pt x="23362" y="27948"/>
                </a:cubicBezTo>
                <a:cubicBezTo>
                  <a:pt x="38263" y="4919"/>
                  <a:pt x="103287" y="6273"/>
                  <a:pt x="100578" y="3564"/>
                </a:cubicBezTo>
                <a:cubicBezTo>
                  <a:pt x="97869" y="855"/>
                  <a:pt x="24039" y="-5919"/>
                  <a:pt x="7106" y="11692"/>
                </a:cubicBezTo>
                <a:cubicBezTo>
                  <a:pt x="-9827" y="29303"/>
                  <a:pt x="8461" y="139031"/>
                  <a:pt x="11170" y="141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91BFD1E3-EE53-9703-2AFA-8CB8E3252572}"/>
              </a:ext>
            </a:extLst>
          </p:cNvPr>
          <p:cNvSpPr/>
          <p:nvPr/>
        </p:nvSpPr>
        <p:spPr>
          <a:xfrm>
            <a:off x="3895333" y="3602218"/>
            <a:ext cx="306882" cy="624344"/>
          </a:xfrm>
          <a:custGeom>
            <a:avLst/>
            <a:gdLst>
              <a:gd name="connsiteX0" fmla="*/ 2043 w 306882"/>
              <a:gd name="connsiteY0" fmla="*/ 10678 h 624344"/>
              <a:gd name="connsiteX1" fmla="*/ 180859 w 306882"/>
              <a:gd name="connsiteY1" fmla="*/ 396758 h 624344"/>
              <a:gd name="connsiteX2" fmla="*/ 306843 w 306882"/>
              <a:gd name="connsiteY2" fmla="*/ 624342 h 624344"/>
              <a:gd name="connsiteX3" fmla="*/ 168667 w 306882"/>
              <a:gd name="connsiteY3" fmla="*/ 400822 h 624344"/>
              <a:gd name="connsiteX4" fmla="*/ 87387 w 306882"/>
              <a:gd name="connsiteY4" fmla="*/ 132598 h 624344"/>
              <a:gd name="connsiteX5" fmla="*/ 2043 w 306882"/>
              <a:gd name="connsiteY5" fmla="*/ 10678 h 62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882" h="624344">
                <a:moveTo>
                  <a:pt x="2043" y="10678"/>
                </a:moveTo>
                <a:cubicBezTo>
                  <a:pt x="17622" y="54705"/>
                  <a:pt x="130059" y="294481"/>
                  <a:pt x="180859" y="396758"/>
                </a:cubicBezTo>
                <a:cubicBezTo>
                  <a:pt x="231659" y="499035"/>
                  <a:pt x="308875" y="623665"/>
                  <a:pt x="306843" y="624342"/>
                </a:cubicBezTo>
                <a:cubicBezTo>
                  <a:pt x="304811" y="625019"/>
                  <a:pt x="205243" y="482779"/>
                  <a:pt x="168667" y="400822"/>
                </a:cubicBezTo>
                <a:cubicBezTo>
                  <a:pt x="132091" y="318865"/>
                  <a:pt x="110416" y="196267"/>
                  <a:pt x="87387" y="132598"/>
                </a:cubicBezTo>
                <a:cubicBezTo>
                  <a:pt x="64358" y="68929"/>
                  <a:pt x="-13536" y="-33349"/>
                  <a:pt x="2043" y="10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 1561">
            <a:extLst>
              <a:ext uri="{FF2B5EF4-FFF2-40B4-BE49-F238E27FC236}">
                <a16:creationId xmlns:a16="http://schemas.microsoft.com/office/drawing/2014/main" id="{98F0181D-CB60-0BD9-9F35-5E1DF31292EF}"/>
              </a:ext>
            </a:extLst>
          </p:cNvPr>
          <p:cNvSpPr/>
          <p:nvPr/>
        </p:nvSpPr>
        <p:spPr>
          <a:xfrm>
            <a:off x="3956042" y="4143313"/>
            <a:ext cx="212736" cy="164998"/>
          </a:xfrm>
          <a:custGeom>
            <a:avLst/>
            <a:gdLst>
              <a:gd name="connsiteX0" fmla="*/ 8 w 212736"/>
              <a:gd name="connsiteY0" fmla="*/ 158812 h 164998"/>
              <a:gd name="connsiteX1" fmla="*/ 123833 w 212736"/>
              <a:gd name="connsiteY1" fmla="*/ 158812 h 164998"/>
              <a:gd name="connsiteX2" fmla="*/ 139708 w 212736"/>
              <a:gd name="connsiteY2" fmla="*/ 85787 h 164998"/>
              <a:gd name="connsiteX3" fmla="*/ 212733 w 212736"/>
              <a:gd name="connsiteY3" fmla="*/ 62 h 164998"/>
              <a:gd name="connsiteX4" fmla="*/ 142883 w 212736"/>
              <a:gd name="connsiteY4" fmla="*/ 73087 h 164998"/>
              <a:gd name="connsiteX5" fmla="*/ 117483 w 212736"/>
              <a:gd name="connsiteY5" fmla="*/ 139762 h 164998"/>
              <a:gd name="connsiteX6" fmla="*/ 8 w 212736"/>
              <a:gd name="connsiteY6" fmla="*/ 158812 h 16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736" h="164998">
                <a:moveTo>
                  <a:pt x="8" y="158812"/>
                </a:moveTo>
                <a:cubicBezTo>
                  <a:pt x="1066" y="161987"/>
                  <a:pt x="100550" y="170983"/>
                  <a:pt x="123833" y="158812"/>
                </a:cubicBezTo>
                <a:cubicBezTo>
                  <a:pt x="147116" y="146641"/>
                  <a:pt x="124891" y="112245"/>
                  <a:pt x="139708" y="85787"/>
                </a:cubicBezTo>
                <a:cubicBezTo>
                  <a:pt x="154525" y="59329"/>
                  <a:pt x="212204" y="2179"/>
                  <a:pt x="212733" y="62"/>
                </a:cubicBezTo>
                <a:cubicBezTo>
                  <a:pt x="213262" y="-2055"/>
                  <a:pt x="158758" y="49804"/>
                  <a:pt x="142883" y="73087"/>
                </a:cubicBezTo>
                <a:cubicBezTo>
                  <a:pt x="127008" y="96370"/>
                  <a:pt x="135475" y="127062"/>
                  <a:pt x="117483" y="139762"/>
                </a:cubicBezTo>
                <a:cubicBezTo>
                  <a:pt x="99491" y="152462"/>
                  <a:pt x="-1050" y="155637"/>
                  <a:pt x="8" y="1588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8A8BC994-5A63-6FDB-A488-D7C3A12AFEBA}"/>
              </a:ext>
            </a:extLst>
          </p:cNvPr>
          <p:cNvSpPr/>
          <p:nvPr/>
        </p:nvSpPr>
        <p:spPr>
          <a:xfrm>
            <a:off x="3983914" y="4389834"/>
            <a:ext cx="162800" cy="11007"/>
          </a:xfrm>
          <a:custGeom>
            <a:avLst/>
            <a:gdLst>
              <a:gd name="connsiteX0" fmla="*/ 711 w 162800"/>
              <a:gd name="connsiteY0" fmla="*/ 1191 h 11007"/>
              <a:gd name="connsiteX1" fmla="*/ 159461 w 162800"/>
              <a:gd name="connsiteY1" fmla="*/ 1191 h 11007"/>
              <a:gd name="connsiteX2" fmla="*/ 102311 w 162800"/>
              <a:gd name="connsiteY2" fmla="*/ 10716 h 11007"/>
              <a:gd name="connsiteX3" fmla="*/ 711 w 162800"/>
              <a:gd name="connsiteY3" fmla="*/ 1191 h 1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800" h="11007">
                <a:moveTo>
                  <a:pt x="711" y="1191"/>
                </a:moveTo>
                <a:cubicBezTo>
                  <a:pt x="10236" y="-397"/>
                  <a:pt x="142528" y="-397"/>
                  <a:pt x="159461" y="1191"/>
                </a:cubicBezTo>
                <a:cubicBezTo>
                  <a:pt x="176394" y="2779"/>
                  <a:pt x="124536" y="8599"/>
                  <a:pt x="102311" y="10716"/>
                </a:cubicBezTo>
                <a:cubicBezTo>
                  <a:pt x="80086" y="12833"/>
                  <a:pt x="-8814" y="2779"/>
                  <a:pt x="711" y="1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 1563">
            <a:extLst>
              <a:ext uri="{FF2B5EF4-FFF2-40B4-BE49-F238E27FC236}">
                <a16:creationId xmlns:a16="http://schemas.microsoft.com/office/drawing/2014/main" id="{A1365D95-C8E3-941B-DC7C-A096641376A1}"/>
              </a:ext>
            </a:extLst>
          </p:cNvPr>
          <p:cNvSpPr/>
          <p:nvPr/>
        </p:nvSpPr>
        <p:spPr>
          <a:xfrm>
            <a:off x="4082972" y="4219462"/>
            <a:ext cx="76489" cy="184268"/>
          </a:xfrm>
          <a:custGeom>
            <a:avLst/>
            <a:gdLst>
              <a:gd name="connsiteX0" fmla="*/ 66753 w 76489"/>
              <a:gd name="connsiteY0" fmla="*/ 113 h 184268"/>
              <a:gd name="connsiteX1" fmla="*/ 44528 w 76489"/>
              <a:gd name="connsiteY1" fmla="*/ 82663 h 184268"/>
              <a:gd name="connsiteX2" fmla="*/ 28653 w 76489"/>
              <a:gd name="connsiteY2" fmla="*/ 127113 h 184268"/>
              <a:gd name="connsiteX3" fmla="*/ 76278 w 76489"/>
              <a:gd name="connsiteY3" fmla="*/ 184263 h 184268"/>
              <a:gd name="connsiteX4" fmla="*/ 6428 w 76489"/>
              <a:gd name="connsiteY4" fmla="*/ 130288 h 184268"/>
              <a:gd name="connsiteX5" fmla="*/ 9603 w 76489"/>
              <a:gd name="connsiteY5" fmla="*/ 101713 h 184268"/>
              <a:gd name="connsiteX6" fmla="*/ 66753 w 76489"/>
              <a:gd name="connsiteY6" fmla="*/ 113 h 18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489" h="184268">
                <a:moveTo>
                  <a:pt x="66753" y="113"/>
                </a:moveTo>
                <a:cubicBezTo>
                  <a:pt x="72574" y="-3062"/>
                  <a:pt x="50878" y="61496"/>
                  <a:pt x="44528" y="82663"/>
                </a:cubicBezTo>
                <a:cubicBezTo>
                  <a:pt x="38178" y="103830"/>
                  <a:pt x="23361" y="110180"/>
                  <a:pt x="28653" y="127113"/>
                </a:cubicBezTo>
                <a:cubicBezTo>
                  <a:pt x="33945" y="144046"/>
                  <a:pt x="79982" y="183734"/>
                  <a:pt x="76278" y="184263"/>
                </a:cubicBezTo>
                <a:cubicBezTo>
                  <a:pt x="72574" y="184792"/>
                  <a:pt x="17541" y="144046"/>
                  <a:pt x="6428" y="130288"/>
                </a:cubicBezTo>
                <a:cubicBezTo>
                  <a:pt x="-4685" y="116530"/>
                  <a:pt x="78" y="120763"/>
                  <a:pt x="9603" y="101713"/>
                </a:cubicBezTo>
                <a:cubicBezTo>
                  <a:pt x="19128" y="82663"/>
                  <a:pt x="60932" y="3288"/>
                  <a:pt x="66753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 1564">
            <a:extLst>
              <a:ext uri="{FF2B5EF4-FFF2-40B4-BE49-F238E27FC236}">
                <a16:creationId xmlns:a16="http://schemas.microsoft.com/office/drawing/2014/main" id="{3B99C64A-563E-8A59-9159-6DBAFBE08376}"/>
              </a:ext>
            </a:extLst>
          </p:cNvPr>
          <p:cNvSpPr/>
          <p:nvPr/>
        </p:nvSpPr>
        <p:spPr>
          <a:xfrm>
            <a:off x="4138630" y="4387608"/>
            <a:ext cx="165240" cy="9894"/>
          </a:xfrm>
          <a:custGeom>
            <a:avLst/>
            <a:gdLst>
              <a:gd name="connsiteX0" fmla="*/ 1570 w 165240"/>
              <a:gd name="connsiteY0" fmla="*/ 3417 h 9894"/>
              <a:gd name="connsiteX1" fmla="*/ 163495 w 165240"/>
              <a:gd name="connsiteY1" fmla="*/ 242 h 9894"/>
              <a:gd name="connsiteX2" fmla="*/ 84120 w 165240"/>
              <a:gd name="connsiteY2" fmla="*/ 9767 h 9894"/>
              <a:gd name="connsiteX3" fmla="*/ 1570 w 165240"/>
              <a:gd name="connsiteY3" fmla="*/ 3417 h 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240" h="9894">
                <a:moveTo>
                  <a:pt x="1570" y="3417"/>
                </a:moveTo>
                <a:cubicBezTo>
                  <a:pt x="14799" y="1830"/>
                  <a:pt x="149737" y="-816"/>
                  <a:pt x="163495" y="242"/>
                </a:cubicBezTo>
                <a:cubicBezTo>
                  <a:pt x="177253" y="1300"/>
                  <a:pt x="105816" y="8709"/>
                  <a:pt x="84120" y="9767"/>
                </a:cubicBezTo>
                <a:cubicBezTo>
                  <a:pt x="62424" y="10825"/>
                  <a:pt x="-11659" y="5004"/>
                  <a:pt x="1570" y="3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 1565">
            <a:extLst>
              <a:ext uri="{FF2B5EF4-FFF2-40B4-BE49-F238E27FC236}">
                <a16:creationId xmlns:a16="http://schemas.microsoft.com/office/drawing/2014/main" id="{4B822C29-E4F2-7990-0F07-6A71B9DD7189}"/>
              </a:ext>
            </a:extLst>
          </p:cNvPr>
          <p:cNvSpPr/>
          <p:nvPr/>
        </p:nvSpPr>
        <p:spPr>
          <a:xfrm>
            <a:off x="4140169" y="4222740"/>
            <a:ext cx="35190" cy="161960"/>
          </a:xfrm>
          <a:custGeom>
            <a:avLst/>
            <a:gdLst>
              <a:gd name="connsiteX0" fmla="*/ 15906 w 35190"/>
              <a:gd name="connsiteY0" fmla="*/ 10 h 161960"/>
              <a:gd name="connsiteX1" fmla="*/ 34956 w 35190"/>
              <a:gd name="connsiteY1" fmla="*/ 104785 h 161960"/>
              <a:gd name="connsiteX2" fmla="*/ 31 w 35190"/>
              <a:gd name="connsiteY2" fmla="*/ 161935 h 161960"/>
              <a:gd name="connsiteX3" fmla="*/ 28606 w 35190"/>
              <a:gd name="connsiteY3" fmla="*/ 111135 h 161960"/>
              <a:gd name="connsiteX4" fmla="*/ 15906 w 35190"/>
              <a:gd name="connsiteY4" fmla="*/ 10 h 16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90" h="161960">
                <a:moveTo>
                  <a:pt x="15906" y="10"/>
                </a:moveTo>
                <a:cubicBezTo>
                  <a:pt x="16964" y="-1048"/>
                  <a:pt x="37602" y="77798"/>
                  <a:pt x="34956" y="104785"/>
                </a:cubicBezTo>
                <a:cubicBezTo>
                  <a:pt x="32310" y="131773"/>
                  <a:pt x="1089" y="160877"/>
                  <a:pt x="31" y="161935"/>
                </a:cubicBezTo>
                <a:cubicBezTo>
                  <a:pt x="-1027" y="162993"/>
                  <a:pt x="24902" y="131243"/>
                  <a:pt x="28606" y="111135"/>
                </a:cubicBezTo>
                <a:cubicBezTo>
                  <a:pt x="32310" y="91027"/>
                  <a:pt x="14848" y="1068"/>
                  <a:pt x="15906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 1566">
            <a:extLst>
              <a:ext uri="{FF2B5EF4-FFF2-40B4-BE49-F238E27FC236}">
                <a16:creationId xmlns:a16="http://schemas.microsoft.com/office/drawing/2014/main" id="{754DF5A2-A798-B3B6-EA1D-2CA078FE8A29}"/>
              </a:ext>
            </a:extLst>
          </p:cNvPr>
          <p:cNvSpPr/>
          <p:nvPr/>
        </p:nvSpPr>
        <p:spPr>
          <a:xfrm>
            <a:off x="4286145" y="4047719"/>
            <a:ext cx="136838" cy="182537"/>
          </a:xfrm>
          <a:custGeom>
            <a:avLst/>
            <a:gdLst>
              <a:gd name="connsiteX0" fmla="*/ 105 w 136838"/>
              <a:gd name="connsiteY0" fmla="*/ 406 h 182537"/>
              <a:gd name="connsiteX1" fmla="*/ 66780 w 136838"/>
              <a:gd name="connsiteY1" fmla="*/ 89306 h 182537"/>
              <a:gd name="connsiteX2" fmla="*/ 136630 w 136838"/>
              <a:gd name="connsiteY2" fmla="*/ 181381 h 182537"/>
              <a:gd name="connsiteX3" fmla="*/ 85830 w 136838"/>
              <a:gd name="connsiteY3" fmla="*/ 133756 h 182537"/>
              <a:gd name="connsiteX4" fmla="*/ 105 w 136838"/>
              <a:gd name="connsiteY4" fmla="*/ 406 h 18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838" h="182537">
                <a:moveTo>
                  <a:pt x="105" y="406"/>
                </a:moveTo>
                <a:cubicBezTo>
                  <a:pt x="-3070" y="-7002"/>
                  <a:pt x="66780" y="89306"/>
                  <a:pt x="66780" y="89306"/>
                </a:cubicBezTo>
                <a:cubicBezTo>
                  <a:pt x="89534" y="119468"/>
                  <a:pt x="133455" y="173973"/>
                  <a:pt x="136630" y="181381"/>
                </a:cubicBezTo>
                <a:cubicBezTo>
                  <a:pt x="139805" y="188789"/>
                  <a:pt x="105938" y="159156"/>
                  <a:pt x="85830" y="133756"/>
                </a:cubicBezTo>
                <a:cubicBezTo>
                  <a:pt x="65722" y="108356"/>
                  <a:pt x="3280" y="7814"/>
                  <a:pt x="105" y="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 1567">
            <a:extLst>
              <a:ext uri="{FF2B5EF4-FFF2-40B4-BE49-F238E27FC236}">
                <a16:creationId xmlns:a16="http://schemas.microsoft.com/office/drawing/2014/main" id="{FEA8F7F3-50AE-D915-B195-0E490DBDE368}"/>
              </a:ext>
            </a:extLst>
          </p:cNvPr>
          <p:cNvSpPr/>
          <p:nvPr/>
        </p:nvSpPr>
        <p:spPr>
          <a:xfrm>
            <a:off x="4159164" y="4213210"/>
            <a:ext cx="89594" cy="193701"/>
          </a:xfrm>
          <a:custGeom>
            <a:avLst/>
            <a:gdLst>
              <a:gd name="connsiteX0" fmla="*/ 86 w 89594"/>
              <a:gd name="connsiteY0" fmla="*/ 15 h 193701"/>
              <a:gd name="connsiteX1" fmla="*/ 69936 w 89594"/>
              <a:gd name="connsiteY1" fmla="*/ 85740 h 193701"/>
              <a:gd name="connsiteX2" fmla="*/ 82636 w 89594"/>
              <a:gd name="connsiteY2" fmla="*/ 193690 h 193701"/>
              <a:gd name="connsiteX3" fmla="*/ 85811 w 89594"/>
              <a:gd name="connsiteY3" fmla="*/ 92090 h 193701"/>
              <a:gd name="connsiteX4" fmla="*/ 86 w 89594"/>
              <a:gd name="connsiteY4" fmla="*/ 15 h 19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94" h="193701">
                <a:moveTo>
                  <a:pt x="86" y="15"/>
                </a:moveTo>
                <a:cubicBezTo>
                  <a:pt x="-2560" y="-1043"/>
                  <a:pt x="56178" y="53461"/>
                  <a:pt x="69936" y="85740"/>
                </a:cubicBezTo>
                <a:cubicBezTo>
                  <a:pt x="83694" y="118019"/>
                  <a:pt x="79990" y="192632"/>
                  <a:pt x="82636" y="193690"/>
                </a:cubicBezTo>
                <a:cubicBezTo>
                  <a:pt x="85282" y="194748"/>
                  <a:pt x="94807" y="122253"/>
                  <a:pt x="85811" y="92090"/>
                </a:cubicBezTo>
                <a:cubicBezTo>
                  <a:pt x="76815" y="61928"/>
                  <a:pt x="2732" y="1073"/>
                  <a:pt x="86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 1568">
            <a:extLst>
              <a:ext uri="{FF2B5EF4-FFF2-40B4-BE49-F238E27FC236}">
                <a16:creationId xmlns:a16="http://schemas.microsoft.com/office/drawing/2014/main" id="{A62E3F9E-445D-517D-69BD-4CBA8FE4DD46}"/>
              </a:ext>
            </a:extLst>
          </p:cNvPr>
          <p:cNvSpPr/>
          <p:nvPr/>
        </p:nvSpPr>
        <p:spPr>
          <a:xfrm>
            <a:off x="4609973" y="4393930"/>
            <a:ext cx="101946" cy="225911"/>
          </a:xfrm>
          <a:custGeom>
            <a:avLst/>
            <a:gdLst>
              <a:gd name="connsiteX0" fmla="*/ 101727 w 101946"/>
              <a:gd name="connsiteY0" fmla="*/ 270 h 225911"/>
              <a:gd name="connsiteX1" fmla="*/ 31877 w 101946"/>
              <a:gd name="connsiteY1" fmla="*/ 92345 h 225911"/>
              <a:gd name="connsiteX2" fmla="*/ 6477 w 101946"/>
              <a:gd name="connsiteY2" fmla="*/ 225695 h 225911"/>
              <a:gd name="connsiteX3" fmla="*/ 6477 w 101946"/>
              <a:gd name="connsiteY3" fmla="*/ 120920 h 225911"/>
              <a:gd name="connsiteX4" fmla="*/ 101727 w 101946"/>
              <a:gd name="connsiteY4" fmla="*/ 270 h 22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46" h="225911">
                <a:moveTo>
                  <a:pt x="101727" y="270"/>
                </a:moveTo>
                <a:cubicBezTo>
                  <a:pt x="105960" y="-4492"/>
                  <a:pt x="47752" y="54774"/>
                  <a:pt x="31877" y="92345"/>
                </a:cubicBezTo>
                <a:cubicBezTo>
                  <a:pt x="16002" y="129916"/>
                  <a:pt x="10710" y="220933"/>
                  <a:pt x="6477" y="225695"/>
                </a:cubicBezTo>
                <a:cubicBezTo>
                  <a:pt x="2244" y="230457"/>
                  <a:pt x="-5694" y="155316"/>
                  <a:pt x="6477" y="120920"/>
                </a:cubicBezTo>
                <a:cubicBezTo>
                  <a:pt x="18648" y="86524"/>
                  <a:pt x="97494" y="5032"/>
                  <a:pt x="101727" y="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 1569">
            <a:extLst>
              <a:ext uri="{FF2B5EF4-FFF2-40B4-BE49-F238E27FC236}">
                <a16:creationId xmlns:a16="http://schemas.microsoft.com/office/drawing/2014/main" id="{CF24DABF-0278-4FBF-5037-22605CB1FE29}"/>
              </a:ext>
            </a:extLst>
          </p:cNvPr>
          <p:cNvSpPr/>
          <p:nvPr/>
        </p:nvSpPr>
        <p:spPr>
          <a:xfrm>
            <a:off x="4289356" y="4492492"/>
            <a:ext cx="67986" cy="349954"/>
          </a:xfrm>
          <a:custGeom>
            <a:avLst/>
            <a:gdLst>
              <a:gd name="connsiteX0" fmla="*/ 69 w 67986"/>
              <a:gd name="connsiteY0" fmla="*/ 133 h 349954"/>
              <a:gd name="connsiteX1" fmla="*/ 54044 w 67986"/>
              <a:gd name="connsiteY1" fmla="*/ 158883 h 349954"/>
              <a:gd name="connsiteX2" fmla="*/ 54044 w 67986"/>
              <a:gd name="connsiteY2" fmla="*/ 238258 h 349954"/>
              <a:gd name="connsiteX3" fmla="*/ 54044 w 67986"/>
              <a:gd name="connsiteY3" fmla="*/ 349383 h 349954"/>
              <a:gd name="connsiteX4" fmla="*/ 66744 w 67986"/>
              <a:gd name="connsiteY4" fmla="*/ 187458 h 349954"/>
              <a:gd name="connsiteX5" fmla="*/ 69 w 67986"/>
              <a:gd name="connsiteY5" fmla="*/ 133 h 34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86" h="349954">
                <a:moveTo>
                  <a:pt x="69" y="133"/>
                </a:moveTo>
                <a:cubicBezTo>
                  <a:pt x="-2048" y="-4629"/>
                  <a:pt x="45048" y="119196"/>
                  <a:pt x="54044" y="158883"/>
                </a:cubicBezTo>
                <a:cubicBezTo>
                  <a:pt x="63040" y="198570"/>
                  <a:pt x="54044" y="238258"/>
                  <a:pt x="54044" y="238258"/>
                </a:cubicBezTo>
                <a:cubicBezTo>
                  <a:pt x="54044" y="270008"/>
                  <a:pt x="51927" y="357850"/>
                  <a:pt x="54044" y="349383"/>
                </a:cubicBezTo>
                <a:cubicBezTo>
                  <a:pt x="56161" y="340916"/>
                  <a:pt x="72565" y="244079"/>
                  <a:pt x="66744" y="187458"/>
                </a:cubicBezTo>
                <a:cubicBezTo>
                  <a:pt x="60923" y="130837"/>
                  <a:pt x="2186" y="4895"/>
                  <a:pt x="69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 1570">
            <a:extLst>
              <a:ext uri="{FF2B5EF4-FFF2-40B4-BE49-F238E27FC236}">
                <a16:creationId xmlns:a16="http://schemas.microsoft.com/office/drawing/2014/main" id="{72A665CE-5BF5-B5E1-A670-2ADB73677B60}"/>
              </a:ext>
            </a:extLst>
          </p:cNvPr>
          <p:cNvSpPr/>
          <p:nvPr/>
        </p:nvSpPr>
        <p:spPr>
          <a:xfrm>
            <a:off x="3977598" y="4396418"/>
            <a:ext cx="255988" cy="175455"/>
          </a:xfrm>
          <a:custGeom>
            <a:avLst/>
            <a:gdLst>
              <a:gd name="connsiteX0" fmla="*/ 677 w 255988"/>
              <a:gd name="connsiteY0" fmla="*/ 957 h 175455"/>
              <a:gd name="connsiteX1" fmla="*/ 124502 w 255988"/>
              <a:gd name="connsiteY1" fmla="*/ 16832 h 175455"/>
              <a:gd name="connsiteX2" fmla="*/ 175302 w 255988"/>
              <a:gd name="connsiteY2" fmla="*/ 73982 h 175455"/>
              <a:gd name="connsiteX3" fmla="*/ 168952 w 255988"/>
              <a:gd name="connsiteY3" fmla="*/ 64457 h 175455"/>
              <a:gd name="connsiteX4" fmla="*/ 172127 w 255988"/>
              <a:gd name="connsiteY4" fmla="*/ 89857 h 175455"/>
              <a:gd name="connsiteX5" fmla="*/ 254677 w 255988"/>
              <a:gd name="connsiteY5" fmla="*/ 172407 h 175455"/>
              <a:gd name="connsiteX6" fmla="*/ 219752 w 255988"/>
              <a:gd name="connsiteY6" fmla="*/ 153357 h 175455"/>
              <a:gd name="connsiteX7" fmla="*/ 178477 w 255988"/>
              <a:gd name="connsiteY7" fmla="*/ 112082 h 175455"/>
              <a:gd name="connsiteX8" fmla="*/ 184827 w 255988"/>
              <a:gd name="connsiteY8" fmla="*/ 39057 h 175455"/>
              <a:gd name="connsiteX9" fmla="*/ 677 w 255988"/>
              <a:gd name="connsiteY9" fmla="*/ 957 h 17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988" h="175455">
                <a:moveTo>
                  <a:pt x="677" y="957"/>
                </a:moveTo>
                <a:cubicBezTo>
                  <a:pt x="-9377" y="-2747"/>
                  <a:pt x="95398" y="4661"/>
                  <a:pt x="124502" y="16832"/>
                </a:cubicBezTo>
                <a:cubicBezTo>
                  <a:pt x="153606" y="29003"/>
                  <a:pt x="175302" y="73982"/>
                  <a:pt x="175302" y="73982"/>
                </a:cubicBezTo>
                <a:cubicBezTo>
                  <a:pt x="182710" y="81920"/>
                  <a:pt x="169481" y="61811"/>
                  <a:pt x="168952" y="64457"/>
                </a:cubicBezTo>
                <a:cubicBezTo>
                  <a:pt x="168423" y="67103"/>
                  <a:pt x="157839" y="71865"/>
                  <a:pt x="172127" y="89857"/>
                </a:cubicBezTo>
                <a:cubicBezTo>
                  <a:pt x="186415" y="107849"/>
                  <a:pt x="246740" y="161824"/>
                  <a:pt x="254677" y="172407"/>
                </a:cubicBezTo>
                <a:cubicBezTo>
                  <a:pt x="262614" y="182990"/>
                  <a:pt x="232452" y="163411"/>
                  <a:pt x="219752" y="153357"/>
                </a:cubicBezTo>
                <a:cubicBezTo>
                  <a:pt x="207052" y="143303"/>
                  <a:pt x="184298" y="131132"/>
                  <a:pt x="178477" y="112082"/>
                </a:cubicBezTo>
                <a:cubicBezTo>
                  <a:pt x="172656" y="93032"/>
                  <a:pt x="207052" y="58107"/>
                  <a:pt x="184827" y="39057"/>
                </a:cubicBezTo>
                <a:cubicBezTo>
                  <a:pt x="162602" y="20007"/>
                  <a:pt x="10731" y="4661"/>
                  <a:pt x="677" y="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 1571">
            <a:extLst>
              <a:ext uri="{FF2B5EF4-FFF2-40B4-BE49-F238E27FC236}">
                <a16:creationId xmlns:a16="http://schemas.microsoft.com/office/drawing/2014/main" id="{FDE869A5-1D8D-4C06-9579-41C3447FCAE4}"/>
              </a:ext>
            </a:extLst>
          </p:cNvPr>
          <p:cNvSpPr/>
          <p:nvPr/>
        </p:nvSpPr>
        <p:spPr>
          <a:xfrm>
            <a:off x="4171912" y="4460482"/>
            <a:ext cx="79434" cy="302363"/>
          </a:xfrm>
          <a:custGeom>
            <a:avLst/>
            <a:gdLst>
              <a:gd name="connsiteX0" fmla="*/ 38 w 79434"/>
              <a:gd name="connsiteY0" fmla="*/ 393 h 302363"/>
              <a:gd name="connsiteX1" fmla="*/ 57188 w 79434"/>
              <a:gd name="connsiteY1" fmla="*/ 54368 h 302363"/>
              <a:gd name="connsiteX2" fmla="*/ 66713 w 79434"/>
              <a:gd name="connsiteY2" fmla="*/ 114693 h 302363"/>
              <a:gd name="connsiteX3" fmla="*/ 79413 w 79434"/>
              <a:gd name="connsiteY3" fmla="*/ 302018 h 302363"/>
              <a:gd name="connsiteX4" fmla="*/ 63538 w 79434"/>
              <a:gd name="connsiteY4" fmla="*/ 159143 h 302363"/>
              <a:gd name="connsiteX5" fmla="*/ 66713 w 79434"/>
              <a:gd name="connsiteY5" fmla="*/ 82943 h 302363"/>
              <a:gd name="connsiteX6" fmla="*/ 38 w 79434"/>
              <a:gd name="connsiteY6" fmla="*/ 393 h 30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434" h="302363">
                <a:moveTo>
                  <a:pt x="38" y="393"/>
                </a:moveTo>
                <a:cubicBezTo>
                  <a:pt x="-1549" y="-4369"/>
                  <a:pt x="46076" y="35318"/>
                  <a:pt x="57188" y="54368"/>
                </a:cubicBezTo>
                <a:cubicBezTo>
                  <a:pt x="68300" y="73418"/>
                  <a:pt x="63009" y="73418"/>
                  <a:pt x="66713" y="114693"/>
                </a:cubicBezTo>
                <a:cubicBezTo>
                  <a:pt x="70417" y="155968"/>
                  <a:pt x="79942" y="294610"/>
                  <a:pt x="79413" y="302018"/>
                </a:cubicBezTo>
                <a:cubicBezTo>
                  <a:pt x="78884" y="309426"/>
                  <a:pt x="65655" y="195655"/>
                  <a:pt x="63538" y="159143"/>
                </a:cubicBezTo>
                <a:cubicBezTo>
                  <a:pt x="61421" y="122631"/>
                  <a:pt x="74121" y="106756"/>
                  <a:pt x="66713" y="82943"/>
                </a:cubicBezTo>
                <a:cubicBezTo>
                  <a:pt x="59305" y="59131"/>
                  <a:pt x="1625" y="5155"/>
                  <a:pt x="38" y="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 1572">
            <a:extLst>
              <a:ext uri="{FF2B5EF4-FFF2-40B4-BE49-F238E27FC236}">
                <a16:creationId xmlns:a16="http://schemas.microsoft.com/office/drawing/2014/main" id="{E762036B-125A-9211-C450-4BB55FCAE30E}"/>
              </a:ext>
            </a:extLst>
          </p:cNvPr>
          <p:cNvSpPr/>
          <p:nvPr/>
        </p:nvSpPr>
        <p:spPr>
          <a:xfrm>
            <a:off x="4161656" y="4486072"/>
            <a:ext cx="16759" cy="182707"/>
          </a:xfrm>
          <a:custGeom>
            <a:avLst/>
            <a:gdLst>
              <a:gd name="connsiteX0" fmla="*/ 769 w 16759"/>
              <a:gd name="connsiteY0" fmla="*/ 203 h 182707"/>
              <a:gd name="connsiteX1" fmla="*/ 3944 w 16759"/>
              <a:gd name="connsiteY1" fmla="*/ 174828 h 182707"/>
              <a:gd name="connsiteX2" fmla="*/ 16644 w 16759"/>
              <a:gd name="connsiteY2" fmla="*/ 139903 h 182707"/>
              <a:gd name="connsiteX3" fmla="*/ 769 w 16759"/>
              <a:gd name="connsiteY3" fmla="*/ 203 h 18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59" h="182707">
                <a:moveTo>
                  <a:pt x="769" y="203"/>
                </a:moveTo>
                <a:cubicBezTo>
                  <a:pt x="-1348" y="6024"/>
                  <a:pt x="1298" y="151545"/>
                  <a:pt x="3944" y="174828"/>
                </a:cubicBezTo>
                <a:cubicBezTo>
                  <a:pt x="6590" y="198111"/>
                  <a:pt x="15057" y="164774"/>
                  <a:pt x="16644" y="139903"/>
                </a:cubicBezTo>
                <a:cubicBezTo>
                  <a:pt x="18232" y="115032"/>
                  <a:pt x="2886" y="-5618"/>
                  <a:pt x="769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 1573">
            <a:extLst>
              <a:ext uri="{FF2B5EF4-FFF2-40B4-BE49-F238E27FC236}">
                <a16:creationId xmlns:a16="http://schemas.microsoft.com/office/drawing/2014/main" id="{91B6B70C-4524-C2DD-0854-E2196474C555}"/>
              </a:ext>
            </a:extLst>
          </p:cNvPr>
          <p:cNvSpPr/>
          <p:nvPr/>
        </p:nvSpPr>
        <p:spPr>
          <a:xfrm>
            <a:off x="4197335" y="4641787"/>
            <a:ext cx="155950" cy="120732"/>
          </a:xfrm>
          <a:custGeom>
            <a:avLst/>
            <a:gdLst>
              <a:gd name="connsiteX0" fmla="*/ 15 w 155950"/>
              <a:gd name="connsiteY0" fmla="*/ 63 h 120732"/>
              <a:gd name="connsiteX1" fmla="*/ 66690 w 155950"/>
              <a:gd name="connsiteY1" fmla="*/ 66738 h 120732"/>
              <a:gd name="connsiteX2" fmla="*/ 66690 w 155950"/>
              <a:gd name="connsiteY2" fmla="*/ 104838 h 120732"/>
              <a:gd name="connsiteX3" fmla="*/ 28590 w 155950"/>
              <a:gd name="connsiteY3" fmla="*/ 120713 h 120732"/>
              <a:gd name="connsiteX4" fmla="*/ 155590 w 155950"/>
              <a:gd name="connsiteY4" fmla="*/ 108013 h 120732"/>
              <a:gd name="connsiteX5" fmla="*/ 66690 w 155950"/>
              <a:gd name="connsiteY5" fmla="*/ 104838 h 120732"/>
              <a:gd name="connsiteX6" fmla="*/ 60340 w 155950"/>
              <a:gd name="connsiteY6" fmla="*/ 79438 h 120732"/>
              <a:gd name="connsiteX7" fmla="*/ 15 w 155950"/>
              <a:gd name="connsiteY7" fmla="*/ 63 h 12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950" h="120732">
                <a:moveTo>
                  <a:pt x="15" y="63"/>
                </a:moveTo>
                <a:cubicBezTo>
                  <a:pt x="1073" y="-2054"/>
                  <a:pt x="55578" y="49276"/>
                  <a:pt x="66690" y="66738"/>
                </a:cubicBezTo>
                <a:cubicBezTo>
                  <a:pt x="77802" y="84200"/>
                  <a:pt x="73040" y="95842"/>
                  <a:pt x="66690" y="104838"/>
                </a:cubicBezTo>
                <a:cubicBezTo>
                  <a:pt x="60340" y="113834"/>
                  <a:pt x="13773" y="120184"/>
                  <a:pt x="28590" y="120713"/>
                </a:cubicBezTo>
                <a:cubicBezTo>
                  <a:pt x="43407" y="121242"/>
                  <a:pt x="149240" y="110659"/>
                  <a:pt x="155590" y="108013"/>
                </a:cubicBezTo>
                <a:cubicBezTo>
                  <a:pt x="161940" y="105367"/>
                  <a:pt x="82565" y="109600"/>
                  <a:pt x="66690" y="104838"/>
                </a:cubicBezTo>
                <a:cubicBezTo>
                  <a:pt x="50815" y="100076"/>
                  <a:pt x="67748" y="93196"/>
                  <a:pt x="60340" y="79438"/>
                </a:cubicBezTo>
                <a:cubicBezTo>
                  <a:pt x="52932" y="65680"/>
                  <a:pt x="-1043" y="2180"/>
                  <a:pt x="15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 1574">
            <a:extLst>
              <a:ext uri="{FF2B5EF4-FFF2-40B4-BE49-F238E27FC236}">
                <a16:creationId xmlns:a16="http://schemas.microsoft.com/office/drawing/2014/main" id="{9B59112B-33C5-0721-3613-4344F69EAF24}"/>
              </a:ext>
            </a:extLst>
          </p:cNvPr>
          <p:cNvSpPr/>
          <p:nvPr/>
        </p:nvSpPr>
        <p:spPr>
          <a:xfrm>
            <a:off x="4271694" y="4133669"/>
            <a:ext cx="159911" cy="183315"/>
          </a:xfrm>
          <a:custGeom>
            <a:avLst/>
            <a:gdLst>
              <a:gd name="connsiteX0" fmla="*/ 132031 w 159911"/>
              <a:gd name="connsiteY0" fmla="*/ 181 h 183315"/>
              <a:gd name="connsiteX1" fmla="*/ 71706 w 159911"/>
              <a:gd name="connsiteY1" fmla="*/ 79556 h 183315"/>
              <a:gd name="connsiteX2" fmla="*/ 71706 w 159911"/>
              <a:gd name="connsiteY2" fmla="*/ 174806 h 183315"/>
              <a:gd name="connsiteX3" fmla="*/ 1856 w 159911"/>
              <a:gd name="connsiteY3" fmla="*/ 177981 h 183315"/>
              <a:gd name="connsiteX4" fmla="*/ 157431 w 159911"/>
              <a:gd name="connsiteY4" fmla="*/ 168456 h 183315"/>
              <a:gd name="connsiteX5" fmla="*/ 97106 w 159911"/>
              <a:gd name="connsiteY5" fmla="*/ 158931 h 183315"/>
              <a:gd name="connsiteX6" fmla="*/ 90756 w 159911"/>
              <a:gd name="connsiteY6" fmla="*/ 130356 h 183315"/>
              <a:gd name="connsiteX7" fmla="*/ 84406 w 159911"/>
              <a:gd name="connsiteY7" fmla="*/ 101781 h 183315"/>
              <a:gd name="connsiteX8" fmla="*/ 132031 w 159911"/>
              <a:gd name="connsiteY8" fmla="*/ 181 h 18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911" h="183315">
                <a:moveTo>
                  <a:pt x="132031" y="181"/>
                </a:moveTo>
                <a:cubicBezTo>
                  <a:pt x="129914" y="-3523"/>
                  <a:pt x="81760" y="50452"/>
                  <a:pt x="71706" y="79556"/>
                </a:cubicBezTo>
                <a:cubicBezTo>
                  <a:pt x="61652" y="108660"/>
                  <a:pt x="83348" y="158402"/>
                  <a:pt x="71706" y="174806"/>
                </a:cubicBezTo>
                <a:cubicBezTo>
                  <a:pt x="60064" y="191210"/>
                  <a:pt x="-12431" y="179039"/>
                  <a:pt x="1856" y="177981"/>
                </a:cubicBezTo>
                <a:cubicBezTo>
                  <a:pt x="16143" y="176923"/>
                  <a:pt x="141556" y="171631"/>
                  <a:pt x="157431" y="168456"/>
                </a:cubicBezTo>
                <a:cubicBezTo>
                  <a:pt x="173306" y="165281"/>
                  <a:pt x="108218" y="165281"/>
                  <a:pt x="97106" y="158931"/>
                </a:cubicBezTo>
                <a:cubicBezTo>
                  <a:pt x="85994" y="152581"/>
                  <a:pt x="90756" y="130356"/>
                  <a:pt x="90756" y="130356"/>
                </a:cubicBezTo>
                <a:cubicBezTo>
                  <a:pt x="88639" y="120831"/>
                  <a:pt x="78585" y="118185"/>
                  <a:pt x="84406" y="101781"/>
                </a:cubicBezTo>
                <a:cubicBezTo>
                  <a:pt x="90227" y="85377"/>
                  <a:pt x="134148" y="3885"/>
                  <a:pt x="132031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 1575">
            <a:extLst>
              <a:ext uri="{FF2B5EF4-FFF2-40B4-BE49-F238E27FC236}">
                <a16:creationId xmlns:a16="http://schemas.microsoft.com/office/drawing/2014/main" id="{E95959D2-D2EC-E852-976D-B6EEC26B0EE2}"/>
              </a:ext>
            </a:extLst>
          </p:cNvPr>
          <p:cNvSpPr/>
          <p:nvPr/>
        </p:nvSpPr>
        <p:spPr>
          <a:xfrm>
            <a:off x="4236636" y="4346525"/>
            <a:ext cx="171922" cy="140998"/>
          </a:xfrm>
          <a:custGeom>
            <a:avLst/>
            <a:gdLst>
              <a:gd name="connsiteX0" fmla="*/ 75014 w 171922"/>
              <a:gd name="connsiteY0" fmla="*/ 50 h 140998"/>
              <a:gd name="connsiteX1" fmla="*/ 43264 w 171922"/>
              <a:gd name="connsiteY1" fmla="*/ 130225 h 140998"/>
              <a:gd name="connsiteX2" fmla="*/ 5164 w 171922"/>
              <a:gd name="connsiteY2" fmla="*/ 133400 h 140998"/>
              <a:gd name="connsiteX3" fmla="*/ 167089 w 171922"/>
              <a:gd name="connsiteY3" fmla="*/ 130225 h 140998"/>
              <a:gd name="connsiteX4" fmla="*/ 122639 w 171922"/>
              <a:gd name="connsiteY4" fmla="*/ 117525 h 140998"/>
              <a:gd name="connsiteX5" fmla="*/ 52789 w 171922"/>
              <a:gd name="connsiteY5" fmla="*/ 130225 h 140998"/>
              <a:gd name="connsiteX6" fmla="*/ 71839 w 171922"/>
              <a:gd name="connsiteY6" fmla="*/ 114350 h 140998"/>
              <a:gd name="connsiteX7" fmla="*/ 75014 w 171922"/>
              <a:gd name="connsiteY7" fmla="*/ 50 h 14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922" h="140998">
                <a:moveTo>
                  <a:pt x="75014" y="50"/>
                </a:moveTo>
                <a:cubicBezTo>
                  <a:pt x="70252" y="2696"/>
                  <a:pt x="54906" y="108000"/>
                  <a:pt x="43264" y="130225"/>
                </a:cubicBezTo>
                <a:cubicBezTo>
                  <a:pt x="31622" y="152450"/>
                  <a:pt x="-15473" y="133400"/>
                  <a:pt x="5164" y="133400"/>
                </a:cubicBezTo>
                <a:cubicBezTo>
                  <a:pt x="25801" y="133400"/>
                  <a:pt x="147510" y="132871"/>
                  <a:pt x="167089" y="130225"/>
                </a:cubicBezTo>
                <a:cubicBezTo>
                  <a:pt x="186668" y="127579"/>
                  <a:pt x="141689" y="117525"/>
                  <a:pt x="122639" y="117525"/>
                </a:cubicBezTo>
                <a:cubicBezTo>
                  <a:pt x="103589" y="117525"/>
                  <a:pt x="52789" y="130225"/>
                  <a:pt x="52789" y="130225"/>
                </a:cubicBezTo>
                <a:cubicBezTo>
                  <a:pt x="44322" y="129696"/>
                  <a:pt x="67606" y="129696"/>
                  <a:pt x="71839" y="114350"/>
                </a:cubicBezTo>
                <a:cubicBezTo>
                  <a:pt x="76072" y="99004"/>
                  <a:pt x="79776" y="-2596"/>
                  <a:pt x="75014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 1576">
            <a:extLst>
              <a:ext uri="{FF2B5EF4-FFF2-40B4-BE49-F238E27FC236}">
                <a16:creationId xmlns:a16="http://schemas.microsoft.com/office/drawing/2014/main" id="{E778F5F0-309D-8FE8-99D7-B3BDAA9359EC}"/>
              </a:ext>
            </a:extLst>
          </p:cNvPr>
          <p:cNvSpPr/>
          <p:nvPr/>
        </p:nvSpPr>
        <p:spPr>
          <a:xfrm>
            <a:off x="4368723" y="4445000"/>
            <a:ext cx="61563" cy="393738"/>
          </a:xfrm>
          <a:custGeom>
            <a:avLst/>
            <a:gdLst>
              <a:gd name="connsiteX0" fmla="*/ 60402 w 61563"/>
              <a:gd name="connsiteY0" fmla="*/ 0 h 393738"/>
              <a:gd name="connsiteX1" fmla="*/ 41352 w 61563"/>
              <a:gd name="connsiteY1" fmla="*/ 114300 h 393738"/>
              <a:gd name="connsiteX2" fmla="*/ 60402 w 61563"/>
              <a:gd name="connsiteY2" fmla="*/ 263525 h 393738"/>
              <a:gd name="connsiteX3" fmla="*/ 77 w 61563"/>
              <a:gd name="connsiteY3" fmla="*/ 393700 h 393738"/>
              <a:gd name="connsiteX4" fmla="*/ 47702 w 61563"/>
              <a:gd name="connsiteY4" fmla="*/ 250825 h 393738"/>
              <a:gd name="connsiteX5" fmla="*/ 47702 w 61563"/>
              <a:gd name="connsiteY5" fmla="*/ 161925 h 393738"/>
              <a:gd name="connsiteX6" fmla="*/ 25477 w 61563"/>
              <a:gd name="connsiteY6" fmla="*/ 114300 h 393738"/>
              <a:gd name="connsiteX7" fmla="*/ 60402 w 61563"/>
              <a:gd name="connsiteY7" fmla="*/ 0 h 39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563" h="393738">
                <a:moveTo>
                  <a:pt x="60402" y="0"/>
                </a:moveTo>
                <a:cubicBezTo>
                  <a:pt x="63048" y="0"/>
                  <a:pt x="41352" y="70379"/>
                  <a:pt x="41352" y="114300"/>
                </a:cubicBezTo>
                <a:cubicBezTo>
                  <a:pt x="41352" y="158221"/>
                  <a:pt x="67281" y="216958"/>
                  <a:pt x="60402" y="263525"/>
                </a:cubicBezTo>
                <a:cubicBezTo>
                  <a:pt x="53523" y="310092"/>
                  <a:pt x="2194" y="395817"/>
                  <a:pt x="77" y="393700"/>
                </a:cubicBezTo>
                <a:cubicBezTo>
                  <a:pt x="-2040" y="391583"/>
                  <a:pt x="39764" y="289454"/>
                  <a:pt x="47702" y="250825"/>
                </a:cubicBezTo>
                <a:cubicBezTo>
                  <a:pt x="55639" y="212196"/>
                  <a:pt x="51406" y="184679"/>
                  <a:pt x="47702" y="161925"/>
                </a:cubicBezTo>
                <a:cubicBezTo>
                  <a:pt x="43998" y="139171"/>
                  <a:pt x="24948" y="136525"/>
                  <a:pt x="25477" y="114300"/>
                </a:cubicBezTo>
                <a:cubicBezTo>
                  <a:pt x="26006" y="92075"/>
                  <a:pt x="57756" y="0"/>
                  <a:pt x="6040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 1577">
            <a:extLst>
              <a:ext uri="{FF2B5EF4-FFF2-40B4-BE49-F238E27FC236}">
                <a16:creationId xmlns:a16="http://schemas.microsoft.com/office/drawing/2014/main" id="{94B54BC6-C27D-C287-D702-D8F7B59EA3AC}"/>
              </a:ext>
            </a:extLst>
          </p:cNvPr>
          <p:cNvSpPr/>
          <p:nvPr/>
        </p:nvSpPr>
        <p:spPr>
          <a:xfrm>
            <a:off x="4181432" y="4765667"/>
            <a:ext cx="73665" cy="368363"/>
          </a:xfrm>
          <a:custGeom>
            <a:avLst/>
            <a:gdLst>
              <a:gd name="connsiteX0" fmla="*/ 43 w 73665"/>
              <a:gd name="connsiteY0" fmla="*/ 8 h 368363"/>
              <a:gd name="connsiteX1" fmla="*/ 60368 w 73665"/>
              <a:gd name="connsiteY1" fmla="*/ 117483 h 368363"/>
              <a:gd name="connsiteX2" fmla="*/ 66718 w 73665"/>
              <a:gd name="connsiteY2" fmla="*/ 146058 h 368363"/>
              <a:gd name="connsiteX3" fmla="*/ 73068 w 73665"/>
              <a:gd name="connsiteY3" fmla="*/ 368308 h 368363"/>
              <a:gd name="connsiteX4" fmla="*/ 50843 w 73665"/>
              <a:gd name="connsiteY4" fmla="*/ 123833 h 368363"/>
              <a:gd name="connsiteX5" fmla="*/ 43 w 73665"/>
              <a:gd name="connsiteY5" fmla="*/ 8 h 36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65" h="368363">
                <a:moveTo>
                  <a:pt x="43" y="8"/>
                </a:moveTo>
                <a:cubicBezTo>
                  <a:pt x="1631" y="-1050"/>
                  <a:pt x="49256" y="93141"/>
                  <a:pt x="60368" y="117483"/>
                </a:cubicBezTo>
                <a:cubicBezTo>
                  <a:pt x="71480" y="141825"/>
                  <a:pt x="64601" y="104254"/>
                  <a:pt x="66718" y="146058"/>
                </a:cubicBezTo>
                <a:cubicBezTo>
                  <a:pt x="68835" y="187862"/>
                  <a:pt x="75714" y="372012"/>
                  <a:pt x="73068" y="368308"/>
                </a:cubicBezTo>
                <a:cubicBezTo>
                  <a:pt x="70422" y="364604"/>
                  <a:pt x="60368" y="181512"/>
                  <a:pt x="50843" y="123833"/>
                </a:cubicBezTo>
                <a:cubicBezTo>
                  <a:pt x="41318" y="66154"/>
                  <a:pt x="-1545" y="1066"/>
                  <a:pt x="43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 1578">
            <a:extLst>
              <a:ext uri="{FF2B5EF4-FFF2-40B4-BE49-F238E27FC236}">
                <a16:creationId xmlns:a16="http://schemas.microsoft.com/office/drawing/2014/main" id="{5F010A5D-00DA-A05D-EB91-46FC6FFEF30F}"/>
              </a:ext>
            </a:extLst>
          </p:cNvPr>
          <p:cNvSpPr/>
          <p:nvPr/>
        </p:nvSpPr>
        <p:spPr>
          <a:xfrm>
            <a:off x="4680045" y="4415941"/>
            <a:ext cx="114214" cy="489434"/>
          </a:xfrm>
          <a:custGeom>
            <a:avLst/>
            <a:gdLst>
              <a:gd name="connsiteX0" fmla="*/ 114205 w 114214"/>
              <a:gd name="connsiteY0" fmla="*/ 484 h 489434"/>
              <a:gd name="connsiteX1" fmla="*/ 12605 w 114214"/>
              <a:gd name="connsiteY1" fmla="*/ 130659 h 489434"/>
              <a:gd name="connsiteX2" fmla="*/ 44355 w 114214"/>
              <a:gd name="connsiteY2" fmla="*/ 203684 h 489434"/>
              <a:gd name="connsiteX3" fmla="*/ 18955 w 114214"/>
              <a:gd name="connsiteY3" fmla="*/ 181459 h 489434"/>
              <a:gd name="connsiteX4" fmla="*/ 9430 w 114214"/>
              <a:gd name="connsiteY4" fmla="*/ 489434 h 489434"/>
              <a:gd name="connsiteX5" fmla="*/ 6255 w 114214"/>
              <a:gd name="connsiteY5" fmla="*/ 181459 h 489434"/>
              <a:gd name="connsiteX6" fmla="*/ 114205 w 114214"/>
              <a:gd name="connsiteY6" fmla="*/ 484 h 48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214" h="489434">
                <a:moveTo>
                  <a:pt x="114205" y="484"/>
                </a:moveTo>
                <a:cubicBezTo>
                  <a:pt x="115263" y="-7983"/>
                  <a:pt x="24247" y="96792"/>
                  <a:pt x="12605" y="130659"/>
                </a:cubicBezTo>
                <a:cubicBezTo>
                  <a:pt x="963" y="164526"/>
                  <a:pt x="43297" y="195217"/>
                  <a:pt x="44355" y="203684"/>
                </a:cubicBezTo>
                <a:cubicBezTo>
                  <a:pt x="45413" y="212151"/>
                  <a:pt x="24776" y="133834"/>
                  <a:pt x="18955" y="181459"/>
                </a:cubicBezTo>
                <a:cubicBezTo>
                  <a:pt x="13134" y="229084"/>
                  <a:pt x="11547" y="489434"/>
                  <a:pt x="9430" y="489434"/>
                </a:cubicBezTo>
                <a:cubicBezTo>
                  <a:pt x="7313" y="489434"/>
                  <a:pt x="-8562" y="259247"/>
                  <a:pt x="6255" y="181459"/>
                </a:cubicBezTo>
                <a:cubicBezTo>
                  <a:pt x="21072" y="103671"/>
                  <a:pt x="113147" y="8951"/>
                  <a:pt x="114205" y="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 1579">
            <a:extLst>
              <a:ext uri="{FF2B5EF4-FFF2-40B4-BE49-F238E27FC236}">
                <a16:creationId xmlns:a16="http://schemas.microsoft.com/office/drawing/2014/main" id="{E923385C-E611-ACA3-F77E-552FC66BD2D4}"/>
              </a:ext>
            </a:extLst>
          </p:cNvPr>
          <p:cNvSpPr/>
          <p:nvPr/>
        </p:nvSpPr>
        <p:spPr>
          <a:xfrm>
            <a:off x="5015511" y="4743333"/>
            <a:ext cx="198779" cy="136650"/>
          </a:xfrm>
          <a:custGeom>
            <a:avLst/>
            <a:gdLst>
              <a:gd name="connsiteX0" fmla="*/ 4164 w 198779"/>
              <a:gd name="connsiteY0" fmla="*/ 117 h 136650"/>
              <a:gd name="connsiteX1" fmla="*/ 197839 w 198779"/>
              <a:gd name="connsiteY1" fmla="*/ 9642 h 136650"/>
              <a:gd name="connsiteX2" fmla="*/ 77189 w 198779"/>
              <a:gd name="connsiteY2" fmla="*/ 22342 h 136650"/>
              <a:gd name="connsiteX3" fmla="*/ 58139 w 198779"/>
              <a:gd name="connsiteY3" fmla="*/ 136642 h 136650"/>
              <a:gd name="connsiteX4" fmla="*/ 64489 w 198779"/>
              <a:gd name="connsiteY4" fmla="*/ 15992 h 136650"/>
              <a:gd name="connsiteX5" fmla="*/ 4164 w 198779"/>
              <a:gd name="connsiteY5" fmla="*/ 117 h 13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779" h="136650">
                <a:moveTo>
                  <a:pt x="4164" y="117"/>
                </a:moveTo>
                <a:cubicBezTo>
                  <a:pt x="26389" y="-941"/>
                  <a:pt x="185668" y="5938"/>
                  <a:pt x="197839" y="9642"/>
                </a:cubicBezTo>
                <a:cubicBezTo>
                  <a:pt x="210010" y="13346"/>
                  <a:pt x="100472" y="1175"/>
                  <a:pt x="77189" y="22342"/>
                </a:cubicBezTo>
                <a:cubicBezTo>
                  <a:pt x="53906" y="43509"/>
                  <a:pt x="60256" y="137700"/>
                  <a:pt x="58139" y="136642"/>
                </a:cubicBezTo>
                <a:cubicBezTo>
                  <a:pt x="56022" y="135584"/>
                  <a:pt x="73485" y="37159"/>
                  <a:pt x="64489" y="15992"/>
                </a:cubicBezTo>
                <a:cubicBezTo>
                  <a:pt x="55493" y="-5175"/>
                  <a:pt x="-18061" y="1175"/>
                  <a:pt x="4164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 1580">
            <a:extLst>
              <a:ext uri="{FF2B5EF4-FFF2-40B4-BE49-F238E27FC236}">
                <a16:creationId xmlns:a16="http://schemas.microsoft.com/office/drawing/2014/main" id="{674F41E3-5775-E9C2-505C-990060EAAE6A}"/>
              </a:ext>
            </a:extLst>
          </p:cNvPr>
          <p:cNvSpPr/>
          <p:nvPr/>
        </p:nvSpPr>
        <p:spPr>
          <a:xfrm>
            <a:off x="4119477" y="1447491"/>
            <a:ext cx="262324" cy="79727"/>
          </a:xfrm>
          <a:custGeom>
            <a:avLst/>
            <a:gdLst>
              <a:gd name="connsiteX0" fmla="*/ 262023 w 262324"/>
              <a:gd name="connsiteY0" fmla="*/ 66984 h 79727"/>
              <a:gd name="connsiteX1" fmla="*/ 112798 w 262324"/>
              <a:gd name="connsiteY1" fmla="*/ 41584 h 79727"/>
              <a:gd name="connsiteX2" fmla="*/ 1673 w 262324"/>
              <a:gd name="connsiteY2" fmla="*/ 309 h 79727"/>
              <a:gd name="connsiteX3" fmla="*/ 42948 w 262324"/>
              <a:gd name="connsiteY3" fmla="*/ 25709 h 79727"/>
              <a:gd name="connsiteX4" fmla="*/ 1673 w 262324"/>
              <a:gd name="connsiteY4" fmla="*/ 79684 h 79727"/>
              <a:gd name="connsiteX5" fmla="*/ 71523 w 262324"/>
              <a:gd name="connsiteY5" fmla="*/ 16184 h 79727"/>
              <a:gd name="connsiteX6" fmla="*/ 262023 w 262324"/>
              <a:gd name="connsiteY6" fmla="*/ 66984 h 7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324" h="79727">
                <a:moveTo>
                  <a:pt x="262023" y="66984"/>
                </a:moveTo>
                <a:cubicBezTo>
                  <a:pt x="268902" y="71217"/>
                  <a:pt x="156190" y="52696"/>
                  <a:pt x="112798" y="41584"/>
                </a:cubicBezTo>
                <a:cubicBezTo>
                  <a:pt x="69406" y="30472"/>
                  <a:pt x="13315" y="2955"/>
                  <a:pt x="1673" y="309"/>
                </a:cubicBezTo>
                <a:cubicBezTo>
                  <a:pt x="-9969" y="-2337"/>
                  <a:pt x="42948" y="12480"/>
                  <a:pt x="42948" y="25709"/>
                </a:cubicBezTo>
                <a:cubicBezTo>
                  <a:pt x="42948" y="38938"/>
                  <a:pt x="-3089" y="81271"/>
                  <a:pt x="1673" y="79684"/>
                </a:cubicBezTo>
                <a:cubicBezTo>
                  <a:pt x="6435" y="78097"/>
                  <a:pt x="33423" y="19359"/>
                  <a:pt x="71523" y="16184"/>
                </a:cubicBezTo>
                <a:cubicBezTo>
                  <a:pt x="109623" y="13009"/>
                  <a:pt x="255144" y="62751"/>
                  <a:pt x="262023" y="669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 1581">
            <a:extLst>
              <a:ext uri="{FF2B5EF4-FFF2-40B4-BE49-F238E27FC236}">
                <a16:creationId xmlns:a16="http://schemas.microsoft.com/office/drawing/2014/main" id="{A889196A-D627-A3D8-31C0-E736B89006DC}"/>
              </a:ext>
            </a:extLst>
          </p:cNvPr>
          <p:cNvSpPr/>
          <p:nvPr/>
        </p:nvSpPr>
        <p:spPr>
          <a:xfrm>
            <a:off x="4940662" y="1456841"/>
            <a:ext cx="304807" cy="13321"/>
          </a:xfrm>
          <a:custGeom>
            <a:avLst/>
            <a:gdLst>
              <a:gd name="connsiteX0" fmla="*/ 2813 w 304807"/>
              <a:gd name="connsiteY0" fmla="*/ 484 h 13321"/>
              <a:gd name="connsiteX1" fmla="*/ 301263 w 304807"/>
              <a:gd name="connsiteY1" fmla="*/ 3659 h 13321"/>
              <a:gd name="connsiteX2" fmla="*/ 158388 w 304807"/>
              <a:gd name="connsiteY2" fmla="*/ 13184 h 13321"/>
              <a:gd name="connsiteX3" fmla="*/ 2813 w 304807"/>
              <a:gd name="connsiteY3" fmla="*/ 484 h 1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7" h="13321">
                <a:moveTo>
                  <a:pt x="2813" y="484"/>
                </a:moveTo>
                <a:cubicBezTo>
                  <a:pt x="26626" y="-1104"/>
                  <a:pt x="275334" y="1542"/>
                  <a:pt x="301263" y="3659"/>
                </a:cubicBezTo>
                <a:cubicBezTo>
                  <a:pt x="327192" y="5776"/>
                  <a:pt x="203896" y="11597"/>
                  <a:pt x="158388" y="13184"/>
                </a:cubicBezTo>
                <a:cubicBezTo>
                  <a:pt x="112880" y="14772"/>
                  <a:pt x="-21000" y="2072"/>
                  <a:pt x="2813" y="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 1582">
            <a:extLst>
              <a:ext uri="{FF2B5EF4-FFF2-40B4-BE49-F238E27FC236}">
                <a16:creationId xmlns:a16="http://schemas.microsoft.com/office/drawing/2014/main" id="{CDAD97F9-879D-29C0-E32F-B6D039BD97EE}"/>
              </a:ext>
            </a:extLst>
          </p:cNvPr>
          <p:cNvSpPr/>
          <p:nvPr/>
        </p:nvSpPr>
        <p:spPr>
          <a:xfrm>
            <a:off x="5222663" y="1301633"/>
            <a:ext cx="108176" cy="248699"/>
          </a:xfrm>
          <a:custGeom>
            <a:avLst/>
            <a:gdLst>
              <a:gd name="connsiteX0" fmla="*/ 212 w 108176"/>
              <a:gd name="connsiteY0" fmla="*/ 117 h 248699"/>
              <a:gd name="connsiteX1" fmla="*/ 28787 w 108176"/>
              <a:gd name="connsiteY1" fmla="*/ 162042 h 248699"/>
              <a:gd name="connsiteX2" fmla="*/ 108162 w 108176"/>
              <a:gd name="connsiteY2" fmla="*/ 247767 h 248699"/>
              <a:gd name="connsiteX3" fmla="*/ 35137 w 108176"/>
              <a:gd name="connsiteY3" fmla="*/ 203317 h 248699"/>
              <a:gd name="connsiteX4" fmla="*/ 16087 w 108176"/>
              <a:gd name="connsiteY4" fmla="*/ 136642 h 248699"/>
              <a:gd name="connsiteX5" fmla="*/ 212 w 108176"/>
              <a:gd name="connsiteY5" fmla="*/ 117 h 24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176" h="248699">
                <a:moveTo>
                  <a:pt x="212" y="117"/>
                </a:moveTo>
                <a:cubicBezTo>
                  <a:pt x="2329" y="4350"/>
                  <a:pt x="10795" y="120767"/>
                  <a:pt x="28787" y="162042"/>
                </a:cubicBezTo>
                <a:cubicBezTo>
                  <a:pt x="46779" y="203317"/>
                  <a:pt x="107104" y="240888"/>
                  <a:pt x="108162" y="247767"/>
                </a:cubicBezTo>
                <a:cubicBezTo>
                  <a:pt x="109220" y="254646"/>
                  <a:pt x="50483" y="221838"/>
                  <a:pt x="35137" y="203317"/>
                </a:cubicBezTo>
                <a:cubicBezTo>
                  <a:pt x="19791" y="184796"/>
                  <a:pt x="19791" y="165746"/>
                  <a:pt x="16087" y="136642"/>
                </a:cubicBezTo>
                <a:cubicBezTo>
                  <a:pt x="12383" y="107538"/>
                  <a:pt x="-1905" y="-4116"/>
                  <a:pt x="212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 1583">
            <a:extLst>
              <a:ext uri="{FF2B5EF4-FFF2-40B4-BE49-F238E27FC236}">
                <a16:creationId xmlns:a16="http://schemas.microsoft.com/office/drawing/2014/main" id="{5CEFA5F7-9E13-0170-DD92-647C88A45B24}"/>
              </a:ext>
            </a:extLst>
          </p:cNvPr>
          <p:cNvSpPr/>
          <p:nvPr/>
        </p:nvSpPr>
        <p:spPr>
          <a:xfrm>
            <a:off x="4127481" y="1238250"/>
            <a:ext cx="92094" cy="165364"/>
          </a:xfrm>
          <a:custGeom>
            <a:avLst/>
            <a:gdLst>
              <a:gd name="connsiteX0" fmla="*/ 92094 w 92094"/>
              <a:gd name="connsiteY0" fmla="*/ 0 h 165364"/>
              <a:gd name="connsiteX1" fmla="*/ 19 w 92094"/>
              <a:gd name="connsiteY1" fmla="*/ 165100 h 165364"/>
              <a:gd name="connsiteX2" fmla="*/ 92094 w 92094"/>
              <a:gd name="connsiteY2" fmla="*/ 0 h 16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094" h="165364">
                <a:moveTo>
                  <a:pt x="92094" y="0"/>
                </a:moveTo>
                <a:cubicBezTo>
                  <a:pt x="92094" y="0"/>
                  <a:pt x="1607" y="157162"/>
                  <a:pt x="19" y="165100"/>
                </a:cubicBezTo>
                <a:cubicBezTo>
                  <a:pt x="-1569" y="173038"/>
                  <a:pt x="92094" y="0"/>
                  <a:pt x="920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 1584">
            <a:extLst>
              <a:ext uri="{FF2B5EF4-FFF2-40B4-BE49-F238E27FC236}">
                <a16:creationId xmlns:a16="http://schemas.microsoft.com/office/drawing/2014/main" id="{477C6A17-B395-B140-EC56-E5890252E79F}"/>
              </a:ext>
            </a:extLst>
          </p:cNvPr>
          <p:cNvSpPr/>
          <p:nvPr/>
        </p:nvSpPr>
        <p:spPr>
          <a:xfrm>
            <a:off x="4310016" y="1250950"/>
            <a:ext cx="312196" cy="24808"/>
          </a:xfrm>
          <a:custGeom>
            <a:avLst/>
            <a:gdLst>
              <a:gd name="connsiteX0" fmla="*/ 1634 w 312196"/>
              <a:gd name="connsiteY0" fmla="*/ 22225 h 24808"/>
              <a:gd name="connsiteX1" fmla="*/ 306434 w 312196"/>
              <a:gd name="connsiteY1" fmla="*/ 0 h 24808"/>
              <a:gd name="connsiteX2" fmla="*/ 188959 w 312196"/>
              <a:gd name="connsiteY2" fmla="*/ 22225 h 24808"/>
              <a:gd name="connsiteX3" fmla="*/ 1634 w 312196"/>
              <a:gd name="connsiteY3" fmla="*/ 22225 h 24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196" h="24808">
                <a:moveTo>
                  <a:pt x="1634" y="22225"/>
                </a:moveTo>
                <a:cubicBezTo>
                  <a:pt x="21213" y="18521"/>
                  <a:pt x="275213" y="0"/>
                  <a:pt x="306434" y="0"/>
                </a:cubicBezTo>
                <a:cubicBezTo>
                  <a:pt x="337655" y="0"/>
                  <a:pt x="233938" y="19050"/>
                  <a:pt x="188959" y="22225"/>
                </a:cubicBezTo>
                <a:cubicBezTo>
                  <a:pt x="143980" y="25400"/>
                  <a:pt x="-17945" y="25929"/>
                  <a:pt x="1634" y="22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 1585">
            <a:extLst>
              <a:ext uri="{FF2B5EF4-FFF2-40B4-BE49-F238E27FC236}">
                <a16:creationId xmlns:a16="http://schemas.microsoft.com/office/drawing/2014/main" id="{786123EB-BCB6-6626-0870-04043361641C}"/>
              </a:ext>
            </a:extLst>
          </p:cNvPr>
          <p:cNvSpPr/>
          <p:nvPr/>
        </p:nvSpPr>
        <p:spPr>
          <a:xfrm>
            <a:off x="4825807" y="1167743"/>
            <a:ext cx="252043" cy="76516"/>
          </a:xfrm>
          <a:custGeom>
            <a:avLst/>
            <a:gdLst>
              <a:gd name="connsiteX0" fmla="*/ 3368 w 252043"/>
              <a:gd name="connsiteY0" fmla="*/ 657 h 76516"/>
              <a:gd name="connsiteX1" fmla="*/ 54168 w 252043"/>
              <a:gd name="connsiteY1" fmla="*/ 35582 h 76516"/>
              <a:gd name="connsiteX2" fmla="*/ 251018 w 252043"/>
              <a:gd name="connsiteY2" fmla="*/ 73682 h 76516"/>
              <a:gd name="connsiteX3" fmla="*/ 127193 w 252043"/>
              <a:gd name="connsiteY3" fmla="*/ 67332 h 76516"/>
              <a:gd name="connsiteX4" fmla="*/ 3368 w 252043"/>
              <a:gd name="connsiteY4" fmla="*/ 657 h 7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43" h="76516">
                <a:moveTo>
                  <a:pt x="3368" y="657"/>
                </a:moveTo>
                <a:cubicBezTo>
                  <a:pt x="-8803" y="-4635"/>
                  <a:pt x="12893" y="23411"/>
                  <a:pt x="54168" y="35582"/>
                </a:cubicBezTo>
                <a:cubicBezTo>
                  <a:pt x="95443" y="47753"/>
                  <a:pt x="238847" y="68390"/>
                  <a:pt x="251018" y="73682"/>
                </a:cubicBezTo>
                <a:cubicBezTo>
                  <a:pt x="263189" y="78974"/>
                  <a:pt x="163705" y="76857"/>
                  <a:pt x="127193" y="67332"/>
                </a:cubicBezTo>
                <a:cubicBezTo>
                  <a:pt x="90681" y="57807"/>
                  <a:pt x="15539" y="5949"/>
                  <a:pt x="3368" y="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 1586">
            <a:extLst>
              <a:ext uri="{FF2B5EF4-FFF2-40B4-BE49-F238E27FC236}">
                <a16:creationId xmlns:a16="http://schemas.microsoft.com/office/drawing/2014/main" id="{FD38BC59-E073-F26F-C754-21FD1DA91375}"/>
              </a:ext>
            </a:extLst>
          </p:cNvPr>
          <p:cNvSpPr/>
          <p:nvPr/>
        </p:nvSpPr>
        <p:spPr>
          <a:xfrm>
            <a:off x="4024627" y="3489259"/>
            <a:ext cx="52231" cy="320818"/>
          </a:xfrm>
          <a:custGeom>
            <a:avLst/>
            <a:gdLst>
              <a:gd name="connsiteX0" fmla="*/ 13973 w 52231"/>
              <a:gd name="connsiteY0" fmla="*/ 66 h 320818"/>
              <a:gd name="connsiteX1" fmla="*/ 17148 w 52231"/>
              <a:gd name="connsiteY1" fmla="*/ 161991 h 320818"/>
              <a:gd name="connsiteX2" fmla="*/ 52073 w 52231"/>
              <a:gd name="connsiteY2" fmla="*/ 320741 h 320818"/>
              <a:gd name="connsiteX3" fmla="*/ 1273 w 52231"/>
              <a:gd name="connsiteY3" fmla="*/ 181041 h 320818"/>
              <a:gd name="connsiteX4" fmla="*/ 13973 w 52231"/>
              <a:gd name="connsiteY4" fmla="*/ 66 h 320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31" h="320818">
                <a:moveTo>
                  <a:pt x="13973" y="66"/>
                </a:moveTo>
                <a:cubicBezTo>
                  <a:pt x="16619" y="-3109"/>
                  <a:pt x="10798" y="108545"/>
                  <a:pt x="17148" y="161991"/>
                </a:cubicBezTo>
                <a:cubicBezTo>
                  <a:pt x="23498" y="215437"/>
                  <a:pt x="54719" y="317566"/>
                  <a:pt x="52073" y="320741"/>
                </a:cubicBezTo>
                <a:cubicBezTo>
                  <a:pt x="49427" y="323916"/>
                  <a:pt x="7094" y="229195"/>
                  <a:pt x="1273" y="181041"/>
                </a:cubicBezTo>
                <a:cubicBezTo>
                  <a:pt x="-4548" y="132887"/>
                  <a:pt x="11327" y="3241"/>
                  <a:pt x="13973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 1587">
            <a:extLst>
              <a:ext uri="{FF2B5EF4-FFF2-40B4-BE49-F238E27FC236}">
                <a16:creationId xmlns:a16="http://schemas.microsoft.com/office/drawing/2014/main" id="{C1DA8C04-6954-7ACD-89D4-35524310C8DB}"/>
              </a:ext>
            </a:extLst>
          </p:cNvPr>
          <p:cNvSpPr/>
          <p:nvPr/>
        </p:nvSpPr>
        <p:spPr>
          <a:xfrm>
            <a:off x="4264025" y="5111750"/>
            <a:ext cx="682921" cy="127002"/>
          </a:xfrm>
          <a:custGeom>
            <a:avLst/>
            <a:gdLst>
              <a:gd name="connsiteX0" fmla="*/ 0 w 682921"/>
              <a:gd name="connsiteY0" fmla="*/ 0 h 127002"/>
              <a:gd name="connsiteX1" fmla="*/ 530225 w 682921"/>
              <a:gd name="connsiteY1" fmla="*/ 3175 h 127002"/>
              <a:gd name="connsiteX2" fmla="*/ 485775 w 682921"/>
              <a:gd name="connsiteY2" fmla="*/ 3175 h 127002"/>
              <a:gd name="connsiteX3" fmla="*/ 558800 w 682921"/>
              <a:gd name="connsiteY3" fmla="*/ 22225 h 127002"/>
              <a:gd name="connsiteX4" fmla="*/ 682625 w 682921"/>
              <a:gd name="connsiteY4" fmla="*/ 127000 h 127002"/>
              <a:gd name="connsiteX5" fmla="*/ 520700 w 682921"/>
              <a:gd name="connsiteY5" fmla="*/ 25400 h 127002"/>
              <a:gd name="connsiteX6" fmla="*/ 422275 w 682921"/>
              <a:gd name="connsiteY6" fmla="*/ 22225 h 127002"/>
              <a:gd name="connsiteX7" fmla="*/ 0 w 682921"/>
              <a:gd name="connsiteY7" fmla="*/ 0 h 12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2921" h="127002">
                <a:moveTo>
                  <a:pt x="0" y="0"/>
                </a:moveTo>
                <a:lnTo>
                  <a:pt x="530225" y="3175"/>
                </a:lnTo>
                <a:cubicBezTo>
                  <a:pt x="611187" y="3704"/>
                  <a:pt x="481013" y="0"/>
                  <a:pt x="485775" y="3175"/>
                </a:cubicBezTo>
                <a:cubicBezTo>
                  <a:pt x="490537" y="6350"/>
                  <a:pt x="525992" y="1588"/>
                  <a:pt x="558800" y="22225"/>
                </a:cubicBezTo>
                <a:cubicBezTo>
                  <a:pt x="591608" y="42862"/>
                  <a:pt x="688975" y="126471"/>
                  <a:pt x="682625" y="127000"/>
                </a:cubicBezTo>
                <a:cubicBezTo>
                  <a:pt x="676275" y="127529"/>
                  <a:pt x="564092" y="42862"/>
                  <a:pt x="520700" y="25400"/>
                </a:cubicBezTo>
                <a:cubicBezTo>
                  <a:pt x="477308" y="7938"/>
                  <a:pt x="422275" y="22225"/>
                  <a:pt x="422275" y="222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 1588">
            <a:extLst>
              <a:ext uri="{FF2B5EF4-FFF2-40B4-BE49-F238E27FC236}">
                <a16:creationId xmlns:a16="http://schemas.microsoft.com/office/drawing/2014/main" id="{118DEEA9-F90D-B828-EF09-75D605876891}"/>
              </a:ext>
            </a:extLst>
          </p:cNvPr>
          <p:cNvSpPr/>
          <p:nvPr/>
        </p:nvSpPr>
        <p:spPr>
          <a:xfrm>
            <a:off x="4215358" y="4787809"/>
            <a:ext cx="398191" cy="80411"/>
          </a:xfrm>
          <a:custGeom>
            <a:avLst/>
            <a:gdLst>
              <a:gd name="connsiteX0" fmla="*/ 1042 w 398191"/>
              <a:gd name="connsiteY0" fmla="*/ 91 h 80411"/>
              <a:gd name="connsiteX1" fmla="*/ 102642 w 398191"/>
              <a:gd name="connsiteY1" fmla="*/ 63591 h 80411"/>
              <a:gd name="connsiteX2" fmla="*/ 397917 w 398191"/>
              <a:gd name="connsiteY2" fmla="*/ 63591 h 80411"/>
              <a:gd name="connsiteX3" fmla="*/ 153442 w 398191"/>
              <a:gd name="connsiteY3" fmla="*/ 79466 h 80411"/>
              <a:gd name="connsiteX4" fmla="*/ 1042 w 398191"/>
              <a:gd name="connsiteY4" fmla="*/ 91 h 8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91" h="80411">
                <a:moveTo>
                  <a:pt x="1042" y="91"/>
                </a:moveTo>
                <a:cubicBezTo>
                  <a:pt x="-7425" y="-2555"/>
                  <a:pt x="36496" y="53008"/>
                  <a:pt x="102642" y="63591"/>
                </a:cubicBezTo>
                <a:cubicBezTo>
                  <a:pt x="168788" y="74174"/>
                  <a:pt x="389450" y="60945"/>
                  <a:pt x="397917" y="63591"/>
                </a:cubicBezTo>
                <a:cubicBezTo>
                  <a:pt x="406384" y="66237"/>
                  <a:pt x="216413" y="84758"/>
                  <a:pt x="153442" y="79466"/>
                </a:cubicBezTo>
                <a:cubicBezTo>
                  <a:pt x="90471" y="74174"/>
                  <a:pt x="9509" y="2737"/>
                  <a:pt x="1042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 1589">
            <a:extLst>
              <a:ext uri="{FF2B5EF4-FFF2-40B4-BE49-F238E27FC236}">
                <a16:creationId xmlns:a16="http://schemas.microsoft.com/office/drawing/2014/main" id="{292B2B52-3CA3-3C20-0C3F-464DA9EFC1D2}"/>
              </a:ext>
            </a:extLst>
          </p:cNvPr>
          <p:cNvSpPr/>
          <p:nvPr/>
        </p:nvSpPr>
        <p:spPr>
          <a:xfrm>
            <a:off x="4460542" y="5022850"/>
            <a:ext cx="211186" cy="16644"/>
          </a:xfrm>
          <a:custGeom>
            <a:avLst/>
            <a:gdLst>
              <a:gd name="connsiteX0" fmla="*/ 333 w 211186"/>
              <a:gd name="connsiteY0" fmla="*/ 15875 h 16644"/>
              <a:gd name="connsiteX1" fmla="*/ 203533 w 211186"/>
              <a:gd name="connsiteY1" fmla="*/ 12700 h 16644"/>
              <a:gd name="connsiteX2" fmla="*/ 155908 w 211186"/>
              <a:gd name="connsiteY2" fmla="*/ 0 h 16644"/>
              <a:gd name="connsiteX3" fmla="*/ 333 w 211186"/>
              <a:gd name="connsiteY3" fmla="*/ 15875 h 1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186" h="16644">
                <a:moveTo>
                  <a:pt x="333" y="15875"/>
                </a:moveTo>
                <a:cubicBezTo>
                  <a:pt x="8270" y="17992"/>
                  <a:pt x="177604" y="15346"/>
                  <a:pt x="203533" y="12700"/>
                </a:cubicBezTo>
                <a:cubicBezTo>
                  <a:pt x="229462" y="10054"/>
                  <a:pt x="183425" y="0"/>
                  <a:pt x="155908" y="0"/>
                </a:cubicBezTo>
                <a:cubicBezTo>
                  <a:pt x="128391" y="0"/>
                  <a:pt x="-7604" y="13758"/>
                  <a:pt x="333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 1590">
            <a:extLst>
              <a:ext uri="{FF2B5EF4-FFF2-40B4-BE49-F238E27FC236}">
                <a16:creationId xmlns:a16="http://schemas.microsoft.com/office/drawing/2014/main" id="{091DB199-A16D-D5EC-4F36-FD93B7D6AE08}"/>
              </a:ext>
            </a:extLst>
          </p:cNvPr>
          <p:cNvSpPr/>
          <p:nvPr/>
        </p:nvSpPr>
        <p:spPr>
          <a:xfrm>
            <a:off x="4394707" y="4981556"/>
            <a:ext cx="227199" cy="17117"/>
          </a:xfrm>
          <a:custGeom>
            <a:avLst/>
            <a:gdLst>
              <a:gd name="connsiteX0" fmla="*/ 2668 w 227199"/>
              <a:gd name="connsiteY0" fmla="*/ 12719 h 17117"/>
              <a:gd name="connsiteX1" fmla="*/ 224918 w 227199"/>
              <a:gd name="connsiteY1" fmla="*/ 19 h 17117"/>
              <a:gd name="connsiteX2" fmla="*/ 110618 w 227199"/>
              <a:gd name="connsiteY2" fmla="*/ 15894 h 17117"/>
              <a:gd name="connsiteX3" fmla="*/ 2668 w 227199"/>
              <a:gd name="connsiteY3" fmla="*/ 12719 h 1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199" h="17117">
                <a:moveTo>
                  <a:pt x="2668" y="12719"/>
                </a:moveTo>
                <a:cubicBezTo>
                  <a:pt x="21718" y="10073"/>
                  <a:pt x="206926" y="-510"/>
                  <a:pt x="224918" y="19"/>
                </a:cubicBezTo>
                <a:cubicBezTo>
                  <a:pt x="242910" y="548"/>
                  <a:pt x="149776" y="12719"/>
                  <a:pt x="110618" y="15894"/>
                </a:cubicBezTo>
                <a:cubicBezTo>
                  <a:pt x="71460" y="19069"/>
                  <a:pt x="-16382" y="15365"/>
                  <a:pt x="2668" y="12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 1591">
            <a:extLst>
              <a:ext uri="{FF2B5EF4-FFF2-40B4-BE49-F238E27FC236}">
                <a16:creationId xmlns:a16="http://schemas.microsoft.com/office/drawing/2014/main" id="{60BC1610-B441-A706-9AEC-92658A3F72CA}"/>
              </a:ext>
            </a:extLst>
          </p:cNvPr>
          <p:cNvSpPr/>
          <p:nvPr/>
        </p:nvSpPr>
        <p:spPr>
          <a:xfrm>
            <a:off x="4597308" y="4946115"/>
            <a:ext cx="79268" cy="113862"/>
          </a:xfrm>
          <a:custGeom>
            <a:avLst/>
            <a:gdLst>
              <a:gd name="connsiteX0" fmla="*/ 92 w 79268"/>
              <a:gd name="connsiteY0" fmla="*/ 535 h 113862"/>
              <a:gd name="connsiteX1" fmla="*/ 76292 w 79268"/>
              <a:gd name="connsiteY1" fmla="*/ 111660 h 113862"/>
              <a:gd name="connsiteX2" fmla="*/ 60417 w 79268"/>
              <a:gd name="connsiteY2" fmla="*/ 70385 h 113862"/>
              <a:gd name="connsiteX3" fmla="*/ 92 w 79268"/>
              <a:gd name="connsiteY3" fmla="*/ 535 h 11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68" h="113862">
                <a:moveTo>
                  <a:pt x="92" y="535"/>
                </a:moveTo>
                <a:cubicBezTo>
                  <a:pt x="2738" y="7414"/>
                  <a:pt x="66238" y="100018"/>
                  <a:pt x="76292" y="111660"/>
                </a:cubicBezTo>
                <a:cubicBezTo>
                  <a:pt x="86346" y="123302"/>
                  <a:pt x="68354" y="85731"/>
                  <a:pt x="60417" y="70385"/>
                </a:cubicBezTo>
                <a:cubicBezTo>
                  <a:pt x="52480" y="55039"/>
                  <a:pt x="-2554" y="-6344"/>
                  <a:pt x="92" y="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 1592">
            <a:extLst>
              <a:ext uri="{FF2B5EF4-FFF2-40B4-BE49-F238E27FC236}">
                <a16:creationId xmlns:a16="http://schemas.microsoft.com/office/drawing/2014/main" id="{D4A5131B-735C-52C3-8EBD-CD6A756094E0}"/>
              </a:ext>
            </a:extLst>
          </p:cNvPr>
          <p:cNvSpPr/>
          <p:nvPr/>
        </p:nvSpPr>
        <p:spPr>
          <a:xfrm>
            <a:off x="4578210" y="5037933"/>
            <a:ext cx="222781" cy="83400"/>
          </a:xfrm>
          <a:custGeom>
            <a:avLst/>
            <a:gdLst>
              <a:gd name="connsiteX0" fmla="*/ 140 w 222781"/>
              <a:gd name="connsiteY0" fmla="*/ 13492 h 83400"/>
              <a:gd name="connsiteX1" fmla="*/ 203340 w 222781"/>
              <a:gd name="connsiteY1" fmla="*/ 3967 h 83400"/>
              <a:gd name="connsiteX2" fmla="*/ 216040 w 222781"/>
              <a:gd name="connsiteY2" fmla="*/ 7142 h 83400"/>
              <a:gd name="connsiteX3" fmla="*/ 216040 w 222781"/>
              <a:gd name="connsiteY3" fmla="*/ 83342 h 83400"/>
              <a:gd name="connsiteX4" fmla="*/ 212865 w 222781"/>
              <a:gd name="connsiteY4" fmla="*/ 19842 h 83400"/>
              <a:gd name="connsiteX5" fmla="*/ 171590 w 222781"/>
              <a:gd name="connsiteY5" fmla="*/ 23017 h 83400"/>
              <a:gd name="connsiteX6" fmla="*/ 140 w 222781"/>
              <a:gd name="connsiteY6" fmla="*/ 13492 h 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781" h="83400">
                <a:moveTo>
                  <a:pt x="140" y="13492"/>
                </a:moveTo>
                <a:cubicBezTo>
                  <a:pt x="5432" y="10317"/>
                  <a:pt x="203340" y="3967"/>
                  <a:pt x="203340" y="3967"/>
                </a:cubicBezTo>
                <a:cubicBezTo>
                  <a:pt x="239323" y="2909"/>
                  <a:pt x="213923" y="-6087"/>
                  <a:pt x="216040" y="7142"/>
                </a:cubicBezTo>
                <a:cubicBezTo>
                  <a:pt x="218157" y="20371"/>
                  <a:pt x="216569" y="81225"/>
                  <a:pt x="216040" y="83342"/>
                </a:cubicBezTo>
                <a:cubicBezTo>
                  <a:pt x="215511" y="85459"/>
                  <a:pt x="220273" y="29896"/>
                  <a:pt x="212865" y="19842"/>
                </a:cubicBezTo>
                <a:cubicBezTo>
                  <a:pt x="205457" y="9788"/>
                  <a:pt x="202811" y="22488"/>
                  <a:pt x="171590" y="23017"/>
                </a:cubicBezTo>
                <a:cubicBezTo>
                  <a:pt x="140369" y="23546"/>
                  <a:pt x="-5152" y="16667"/>
                  <a:pt x="140" y="13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 1593">
            <a:extLst>
              <a:ext uri="{FF2B5EF4-FFF2-40B4-BE49-F238E27FC236}">
                <a16:creationId xmlns:a16="http://schemas.microsoft.com/office/drawing/2014/main" id="{9A79A21D-FFC7-C2FC-6CBE-F3C90EF014C8}"/>
              </a:ext>
            </a:extLst>
          </p:cNvPr>
          <p:cNvSpPr/>
          <p:nvPr/>
        </p:nvSpPr>
        <p:spPr>
          <a:xfrm>
            <a:off x="4718050" y="4853913"/>
            <a:ext cx="31090" cy="185849"/>
          </a:xfrm>
          <a:custGeom>
            <a:avLst/>
            <a:gdLst>
              <a:gd name="connsiteX0" fmla="*/ 0 w 31090"/>
              <a:gd name="connsiteY0" fmla="*/ 662 h 185849"/>
              <a:gd name="connsiteX1" fmla="*/ 28575 w 31090"/>
              <a:gd name="connsiteY1" fmla="*/ 181637 h 185849"/>
              <a:gd name="connsiteX2" fmla="*/ 28575 w 31090"/>
              <a:gd name="connsiteY2" fmla="*/ 121312 h 185849"/>
              <a:gd name="connsiteX3" fmla="*/ 0 w 31090"/>
              <a:gd name="connsiteY3" fmla="*/ 662 h 18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90" h="185849">
                <a:moveTo>
                  <a:pt x="0" y="662"/>
                </a:moveTo>
                <a:cubicBezTo>
                  <a:pt x="0" y="10716"/>
                  <a:pt x="23813" y="161529"/>
                  <a:pt x="28575" y="181637"/>
                </a:cubicBezTo>
                <a:cubicBezTo>
                  <a:pt x="33337" y="201745"/>
                  <a:pt x="30163" y="144595"/>
                  <a:pt x="28575" y="121312"/>
                </a:cubicBezTo>
                <a:cubicBezTo>
                  <a:pt x="26988" y="98029"/>
                  <a:pt x="0" y="-9392"/>
                  <a:pt x="0" y="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 1594">
            <a:extLst>
              <a:ext uri="{FF2B5EF4-FFF2-40B4-BE49-F238E27FC236}">
                <a16:creationId xmlns:a16="http://schemas.microsoft.com/office/drawing/2014/main" id="{F413D0D8-BCE6-898B-A475-04CD25BEA421}"/>
              </a:ext>
            </a:extLst>
          </p:cNvPr>
          <p:cNvSpPr/>
          <p:nvPr/>
        </p:nvSpPr>
        <p:spPr>
          <a:xfrm>
            <a:off x="4628563" y="4822818"/>
            <a:ext cx="78061" cy="219607"/>
          </a:xfrm>
          <a:custGeom>
            <a:avLst/>
            <a:gdLst>
              <a:gd name="connsiteX0" fmla="*/ 13287 w 78061"/>
              <a:gd name="connsiteY0" fmla="*/ 7 h 219607"/>
              <a:gd name="connsiteX1" fmla="*/ 587 w 78061"/>
              <a:gd name="connsiteY1" fmla="*/ 111132 h 219607"/>
              <a:gd name="connsiteX2" fmla="*/ 10112 w 78061"/>
              <a:gd name="connsiteY2" fmla="*/ 117482 h 219607"/>
              <a:gd name="connsiteX3" fmla="*/ 76787 w 78061"/>
              <a:gd name="connsiteY3" fmla="*/ 219082 h 219607"/>
              <a:gd name="connsiteX4" fmla="*/ 51387 w 78061"/>
              <a:gd name="connsiteY4" fmla="*/ 155582 h 219607"/>
              <a:gd name="connsiteX5" fmla="*/ 19637 w 78061"/>
              <a:gd name="connsiteY5" fmla="*/ 117482 h 219607"/>
              <a:gd name="connsiteX6" fmla="*/ 13287 w 78061"/>
              <a:gd name="connsiteY6" fmla="*/ 7 h 21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61" h="219607">
                <a:moveTo>
                  <a:pt x="13287" y="7"/>
                </a:moveTo>
                <a:cubicBezTo>
                  <a:pt x="10112" y="-1051"/>
                  <a:pt x="587" y="111132"/>
                  <a:pt x="587" y="111132"/>
                </a:cubicBezTo>
                <a:cubicBezTo>
                  <a:pt x="58" y="130711"/>
                  <a:pt x="-2588" y="99490"/>
                  <a:pt x="10112" y="117482"/>
                </a:cubicBezTo>
                <a:cubicBezTo>
                  <a:pt x="22812" y="135474"/>
                  <a:pt x="69908" y="212732"/>
                  <a:pt x="76787" y="219082"/>
                </a:cubicBezTo>
                <a:cubicBezTo>
                  <a:pt x="83666" y="225432"/>
                  <a:pt x="60912" y="172515"/>
                  <a:pt x="51387" y="155582"/>
                </a:cubicBezTo>
                <a:cubicBezTo>
                  <a:pt x="41862" y="138649"/>
                  <a:pt x="25458" y="136003"/>
                  <a:pt x="19637" y="117482"/>
                </a:cubicBezTo>
                <a:cubicBezTo>
                  <a:pt x="13816" y="98961"/>
                  <a:pt x="16462" y="1065"/>
                  <a:pt x="13287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フリーフォーム 1595">
            <a:extLst>
              <a:ext uri="{FF2B5EF4-FFF2-40B4-BE49-F238E27FC236}">
                <a16:creationId xmlns:a16="http://schemas.microsoft.com/office/drawing/2014/main" id="{6F6C4BDD-CF4C-B0D2-B6FB-F324939224FE}"/>
              </a:ext>
            </a:extLst>
          </p:cNvPr>
          <p:cNvSpPr/>
          <p:nvPr/>
        </p:nvSpPr>
        <p:spPr>
          <a:xfrm>
            <a:off x="5349096" y="3765475"/>
            <a:ext cx="122159" cy="463811"/>
          </a:xfrm>
          <a:custGeom>
            <a:avLst/>
            <a:gdLst>
              <a:gd name="connsiteX0" fmla="*/ 105554 w 122159"/>
              <a:gd name="connsiteY0" fmla="*/ 75 h 463811"/>
              <a:gd name="connsiteX1" fmla="*/ 121429 w 122159"/>
              <a:gd name="connsiteY1" fmla="*/ 168350 h 463811"/>
              <a:gd name="connsiteX2" fmla="*/ 80154 w 122159"/>
              <a:gd name="connsiteY2" fmla="*/ 231850 h 463811"/>
              <a:gd name="connsiteX3" fmla="*/ 57929 w 122159"/>
              <a:gd name="connsiteY3" fmla="*/ 257250 h 463811"/>
              <a:gd name="connsiteX4" fmla="*/ 779 w 122159"/>
              <a:gd name="connsiteY4" fmla="*/ 463625 h 463811"/>
              <a:gd name="connsiteX5" fmla="*/ 29354 w 122159"/>
              <a:gd name="connsiteY5" fmla="*/ 292175 h 463811"/>
              <a:gd name="connsiteX6" fmla="*/ 92854 w 122159"/>
              <a:gd name="connsiteY6" fmla="*/ 190575 h 463811"/>
              <a:gd name="connsiteX7" fmla="*/ 105554 w 122159"/>
              <a:gd name="connsiteY7" fmla="*/ 75 h 46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59" h="463811">
                <a:moveTo>
                  <a:pt x="105554" y="75"/>
                </a:moveTo>
                <a:cubicBezTo>
                  <a:pt x="110316" y="-3629"/>
                  <a:pt x="125662" y="129721"/>
                  <a:pt x="121429" y="168350"/>
                </a:cubicBezTo>
                <a:cubicBezTo>
                  <a:pt x="117196" y="206979"/>
                  <a:pt x="90737" y="217033"/>
                  <a:pt x="80154" y="231850"/>
                </a:cubicBezTo>
                <a:cubicBezTo>
                  <a:pt x="69571" y="246667"/>
                  <a:pt x="71158" y="218621"/>
                  <a:pt x="57929" y="257250"/>
                </a:cubicBezTo>
                <a:cubicBezTo>
                  <a:pt x="44700" y="295879"/>
                  <a:pt x="5541" y="457804"/>
                  <a:pt x="779" y="463625"/>
                </a:cubicBezTo>
                <a:cubicBezTo>
                  <a:pt x="-3983" y="469446"/>
                  <a:pt x="14008" y="337683"/>
                  <a:pt x="29354" y="292175"/>
                </a:cubicBezTo>
                <a:cubicBezTo>
                  <a:pt x="44700" y="246667"/>
                  <a:pt x="81212" y="232908"/>
                  <a:pt x="92854" y="190575"/>
                </a:cubicBezTo>
                <a:cubicBezTo>
                  <a:pt x="104496" y="148242"/>
                  <a:pt x="100792" y="3779"/>
                  <a:pt x="105554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 1596">
            <a:extLst>
              <a:ext uri="{FF2B5EF4-FFF2-40B4-BE49-F238E27FC236}">
                <a16:creationId xmlns:a16="http://schemas.microsoft.com/office/drawing/2014/main" id="{BC6D904E-A7A6-B86D-989E-170D242A10C3}"/>
              </a:ext>
            </a:extLst>
          </p:cNvPr>
          <p:cNvSpPr/>
          <p:nvPr/>
        </p:nvSpPr>
        <p:spPr>
          <a:xfrm>
            <a:off x="5273566" y="4272970"/>
            <a:ext cx="165209" cy="122267"/>
          </a:xfrm>
          <a:custGeom>
            <a:avLst/>
            <a:gdLst>
              <a:gd name="connsiteX0" fmla="*/ 165209 w 165209"/>
              <a:gd name="connsiteY0" fmla="*/ 580 h 122267"/>
              <a:gd name="connsiteX1" fmla="*/ 76309 w 165209"/>
              <a:gd name="connsiteY1" fmla="*/ 25980 h 122267"/>
              <a:gd name="connsiteX2" fmla="*/ 95359 w 165209"/>
              <a:gd name="connsiteY2" fmla="*/ 111705 h 122267"/>
              <a:gd name="connsiteX3" fmla="*/ 109 w 165209"/>
              <a:gd name="connsiteY3" fmla="*/ 121230 h 122267"/>
              <a:gd name="connsiteX4" fmla="*/ 76309 w 165209"/>
              <a:gd name="connsiteY4" fmla="*/ 114880 h 122267"/>
              <a:gd name="connsiteX5" fmla="*/ 76309 w 165209"/>
              <a:gd name="connsiteY5" fmla="*/ 73605 h 122267"/>
              <a:gd name="connsiteX6" fmla="*/ 76309 w 165209"/>
              <a:gd name="connsiteY6" fmla="*/ 45030 h 122267"/>
              <a:gd name="connsiteX7" fmla="*/ 165209 w 165209"/>
              <a:gd name="connsiteY7" fmla="*/ 580 h 122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209" h="122267">
                <a:moveTo>
                  <a:pt x="165209" y="580"/>
                </a:moveTo>
                <a:cubicBezTo>
                  <a:pt x="165209" y="-2595"/>
                  <a:pt x="87951" y="7459"/>
                  <a:pt x="76309" y="25980"/>
                </a:cubicBezTo>
                <a:cubicBezTo>
                  <a:pt x="64667" y="44501"/>
                  <a:pt x="108059" y="95830"/>
                  <a:pt x="95359" y="111705"/>
                </a:cubicBezTo>
                <a:cubicBezTo>
                  <a:pt x="82659" y="127580"/>
                  <a:pt x="3284" y="120701"/>
                  <a:pt x="109" y="121230"/>
                </a:cubicBezTo>
                <a:cubicBezTo>
                  <a:pt x="-3066" y="121759"/>
                  <a:pt x="63609" y="122817"/>
                  <a:pt x="76309" y="114880"/>
                </a:cubicBezTo>
                <a:cubicBezTo>
                  <a:pt x="89009" y="106943"/>
                  <a:pt x="76309" y="73605"/>
                  <a:pt x="76309" y="73605"/>
                </a:cubicBezTo>
                <a:cubicBezTo>
                  <a:pt x="76309" y="61963"/>
                  <a:pt x="64667" y="54555"/>
                  <a:pt x="76309" y="45030"/>
                </a:cubicBezTo>
                <a:cubicBezTo>
                  <a:pt x="87951" y="35505"/>
                  <a:pt x="165209" y="3755"/>
                  <a:pt x="165209" y="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 1597">
            <a:extLst>
              <a:ext uri="{FF2B5EF4-FFF2-40B4-BE49-F238E27FC236}">
                <a16:creationId xmlns:a16="http://schemas.microsoft.com/office/drawing/2014/main" id="{D6E7A701-982C-EEFA-ACE4-1402E5927144}"/>
              </a:ext>
            </a:extLst>
          </p:cNvPr>
          <p:cNvSpPr/>
          <p:nvPr/>
        </p:nvSpPr>
        <p:spPr>
          <a:xfrm>
            <a:off x="5232101" y="4289076"/>
            <a:ext cx="59659" cy="235649"/>
          </a:xfrm>
          <a:custGeom>
            <a:avLst/>
            <a:gdLst>
              <a:gd name="connsiteX0" fmla="*/ 47924 w 59659"/>
              <a:gd name="connsiteY0" fmla="*/ 349 h 235649"/>
              <a:gd name="connsiteX1" fmla="*/ 57449 w 59659"/>
              <a:gd name="connsiteY1" fmla="*/ 117824 h 235649"/>
              <a:gd name="connsiteX2" fmla="*/ 299 w 59659"/>
              <a:gd name="connsiteY2" fmla="*/ 124174 h 235649"/>
              <a:gd name="connsiteX3" fmla="*/ 35224 w 59659"/>
              <a:gd name="connsiteY3" fmla="*/ 127349 h 235649"/>
              <a:gd name="connsiteX4" fmla="*/ 41574 w 59659"/>
              <a:gd name="connsiteY4" fmla="*/ 235299 h 235649"/>
              <a:gd name="connsiteX5" fmla="*/ 47924 w 59659"/>
              <a:gd name="connsiteY5" fmla="*/ 86074 h 235649"/>
              <a:gd name="connsiteX6" fmla="*/ 47924 w 59659"/>
              <a:gd name="connsiteY6" fmla="*/ 349 h 23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59" h="235649">
                <a:moveTo>
                  <a:pt x="47924" y="349"/>
                </a:moveTo>
                <a:cubicBezTo>
                  <a:pt x="49511" y="5641"/>
                  <a:pt x="65387" y="97187"/>
                  <a:pt x="57449" y="117824"/>
                </a:cubicBezTo>
                <a:cubicBezTo>
                  <a:pt x="49512" y="138462"/>
                  <a:pt x="4003" y="122587"/>
                  <a:pt x="299" y="124174"/>
                </a:cubicBezTo>
                <a:cubicBezTo>
                  <a:pt x="-3405" y="125761"/>
                  <a:pt x="28345" y="108828"/>
                  <a:pt x="35224" y="127349"/>
                </a:cubicBezTo>
                <a:cubicBezTo>
                  <a:pt x="42103" y="145870"/>
                  <a:pt x="39457" y="242178"/>
                  <a:pt x="41574" y="235299"/>
                </a:cubicBezTo>
                <a:cubicBezTo>
                  <a:pt x="43691" y="228420"/>
                  <a:pt x="46866" y="120999"/>
                  <a:pt x="47924" y="86074"/>
                </a:cubicBezTo>
                <a:cubicBezTo>
                  <a:pt x="48982" y="51149"/>
                  <a:pt x="46337" y="-4943"/>
                  <a:pt x="47924" y="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 1598">
            <a:extLst>
              <a:ext uri="{FF2B5EF4-FFF2-40B4-BE49-F238E27FC236}">
                <a16:creationId xmlns:a16="http://schemas.microsoft.com/office/drawing/2014/main" id="{9F094251-B6D0-8A48-9AEB-9FA28E7F6F08}"/>
              </a:ext>
            </a:extLst>
          </p:cNvPr>
          <p:cNvSpPr/>
          <p:nvPr/>
        </p:nvSpPr>
        <p:spPr>
          <a:xfrm>
            <a:off x="5632715" y="3278699"/>
            <a:ext cx="184151" cy="169400"/>
          </a:xfrm>
          <a:custGeom>
            <a:avLst/>
            <a:gdLst>
              <a:gd name="connsiteX0" fmla="*/ 31485 w 184151"/>
              <a:gd name="connsiteY0" fmla="*/ 169351 h 169400"/>
              <a:gd name="connsiteX1" fmla="*/ 31485 w 184151"/>
              <a:gd name="connsiteY1" fmla="*/ 42351 h 169400"/>
              <a:gd name="connsiteX2" fmla="*/ 69585 w 184151"/>
              <a:gd name="connsiteY2" fmla="*/ 13776 h 169400"/>
              <a:gd name="connsiteX3" fmla="*/ 183885 w 184151"/>
              <a:gd name="connsiteY3" fmla="*/ 77276 h 169400"/>
              <a:gd name="connsiteX4" fmla="*/ 98160 w 184151"/>
              <a:gd name="connsiteY4" fmla="*/ 4251 h 169400"/>
              <a:gd name="connsiteX5" fmla="*/ 2910 w 184151"/>
              <a:gd name="connsiteY5" fmla="*/ 10601 h 169400"/>
              <a:gd name="connsiteX6" fmla="*/ 25135 w 184151"/>
              <a:gd name="connsiteY6" fmla="*/ 26476 h 169400"/>
              <a:gd name="connsiteX7" fmla="*/ 31485 w 184151"/>
              <a:gd name="connsiteY7" fmla="*/ 169351 h 16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51" h="169400">
                <a:moveTo>
                  <a:pt x="31485" y="169351"/>
                </a:moveTo>
                <a:cubicBezTo>
                  <a:pt x="32543" y="171997"/>
                  <a:pt x="25135" y="68280"/>
                  <a:pt x="31485" y="42351"/>
                </a:cubicBezTo>
                <a:cubicBezTo>
                  <a:pt x="37835" y="16422"/>
                  <a:pt x="44185" y="7955"/>
                  <a:pt x="69585" y="13776"/>
                </a:cubicBezTo>
                <a:cubicBezTo>
                  <a:pt x="94985" y="19597"/>
                  <a:pt x="179123" y="78863"/>
                  <a:pt x="183885" y="77276"/>
                </a:cubicBezTo>
                <a:cubicBezTo>
                  <a:pt x="188647" y="75689"/>
                  <a:pt x="128322" y="15363"/>
                  <a:pt x="98160" y="4251"/>
                </a:cubicBezTo>
                <a:cubicBezTo>
                  <a:pt x="67998" y="-6861"/>
                  <a:pt x="15081" y="6897"/>
                  <a:pt x="2910" y="10601"/>
                </a:cubicBezTo>
                <a:cubicBezTo>
                  <a:pt x="-9261" y="14305"/>
                  <a:pt x="20373" y="1605"/>
                  <a:pt x="25135" y="26476"/>
                </a:cubicBezTo>
                <a:cubicBezTo>
                  <a:pt x="29897" y="51347"/>
                  <a:pt x="30427" y="166705"/>
                  <a:pt x="31485" y="169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 1599">
            <a:extLst>
              <a:ext uri="{FF2B5EF4-FFF2-40B4-BE49-F238E27FC236}">
                <a16:creationId xmlns:a16="http://schemas.microsoft.com/office/drawing/2014/main" id="{6823AE38-7A1B-0E41-9ACA-F24FC3E3478C}"/>
              </a:ext>
            </a:extLst>
          </p:cNvPr>
          <p:cNvSpPr/>
          <p:nvPr/>
        </p:nvSpPr>
        <p:spPr>
          <a:xfrm>
            <a:off x="5620943" y="3562350"/>
            <a:ext cx="11507" cy="263525"/>
          </a:xfrm>
          <a:custGeom>
            <a:avLst/>
            <a:gdLst>
              <a:gd name="connsiteX0" fmla="*/ 11507 w 11507"/>
              <a:gd name="connsiteY0" fmla="*/ 0 h 263525"/>
              <a:gd name="connsiteX1" fmla="*/ 5157 w 11507"/>
              <a:gd name="connsiteY1" fmla="*/ 263525 h 263525"/>
              <a:gd name="connsiteX2" fmla="*/ 5157 w 11507"/>
              <a:gd name="connsiteY2" fmla="*/ 263525 h 263525"/>
              <a:gd name="connsiteX3" fmla="*/ 1982 w 11507"/>
              <a:gd name="connsiteY3" fmla="*/ 184150 h 263525"/>
              <a:gd name="connsiteX4" fmla="*/ 11507 w 11507"/>
              <a:gd name="connsiteY4" fmla="*/ 0 h 26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7" h="263525">
                <a:moveTo>
                  <a:pt x="11507" y="0"/>
                </a:moveTo>
                <a:lnTo>
                  <a:pt x="5157" y="263525"/>
                </a:lnTo>
                <a:lnTo>
                  <a:pt x="5157" y="263525"/>
                </a:lnTo>
                <a:cubicBezTo>
                  <a:pt x="4628" y="250296"/>
                  <a:pt x="4099" y="225425"/>
                  <a:pt x="1982" y="184150"/>
                </a:cubicBezTo>
                <a:cubicBezTo>
                  <a:pt x="-135" y="142875"/>
                  <a:pt x="-3839" y="79375"/>
                  <a:pt x="1150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フリーフォーム 1600">
            <a:extLst>
              <a:ext uri="{FF2B5EF4-FFF2-40B4-BE49-F238E27FC236}">
                <a16:creationId xmlns:a16="http://schemas.microsoft.com/office/drawing/2014/main" id="{6296B03D-648E-7EDF-C372-66CEC11FA00A}"/>
              </a:ext>
            </a:extLst>
          </p:cNvPr>
          <p:cNvSpPr/>
          <p:nvPr/>
        </p:nvSpPr>
        <p:spPr>
          <a:xfrm>
            <a:off x="5092688" y="4825960"/>
            <a:ext cx="93788" cy="288996"/>
          </a:xfrm>
          <a:custGeom>
            <a:avLst/>
            <a:gdLst>
              <a:gd name="connsiteX0" fmla="*/ 88912 w 93788"/>
              <a:gd name="connsiteY0" fmla="*/ 40 h 288996"/>
              <a:gd name="connsiteX1" fmla="*/ 79387 w 93788"/>
              <a:gd name="connsiteY1" fmla="*/ 127040 h 288996"/>
              <a:gd name="connsiteX2" fmla="*/ 12 w 93788"/>
              <a:gd name="connsiteY2" fmla="*/ 288965 h 288996"/>
              <a:gd name="connsiteX3" fmla="*/ 85737 w 93788"/>
              <a:gd name="connsiteY3" fmla="*/ 139740 h 288996"/>
              <a:gd name="connsiteX4" fmla="*/ 88912 w 93788"/>
              <a:gd name="connsiteY4" fmla="*/ 40 h 288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88" h="288996">
                <a:moveTo>
                  <a:pt x="88912" y="40"/>
                </a:moveTo>
                <a:cubicBezTo>
                  <a:pt x="87854" y="-2077"/>
                  <a:pt x="94204" y="78886"/>
                  <a:pt x="79387" y="127040"/>
                </a:cubicBezTo>
                <a:cubicBezTo>
                  <a:pt x="64570" y="175194"/>
                  <a:pt x="-1046" y="286848"/>
                  <a:pt x="12" y="288965"/>
                </a:cubicBezTo>
                <a:cubicBezTo>
                  <a:pt x="1070" y="291082"/>
                  <a:pt x="70391" y="184719"/>
                  <a:pt x="85737" y="139740"/>
                </a:cubicBezTo>
                <a:cubicBezTo>
                  <a:pt x="101083" y="94761"/>
                  <a:pt x="89970" y="2157"/>
                  <a:pt x="88912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 1601">
            <a:extLst>
              <a:ext uri="{FF2B5EF4-FFF2-40B4-BE49-F238E27FC236}">
                <a16:creationId xmlns:a16="http://schemas.microsoft.com/office/drawing/2014/main" id="{19B4A63C-F45D-508C-8308-1FAE33A069BD}"/>
              </a:ext>
            </a:extLst>
          </p:cNvPr>
          <p:cNvSpPr/>
          <p:nvPr/>
        </p:nvSpPr>
        <p:spPr>
          <a:xfrm>
            <a:off x="5064365" y="4879647"/>
            <a:ext cx="117396" cy="232104"/>
          </a:xfrm>
          <a:custGeom>
            <a:avLst/>
            <a:gdLst>
              <a:gd name="connsiteX0" fmla="*/ 117235 w 117396"/>
              <a:gd name="connsiteY0" fmla="*/ 328 h 232104"/>
              <a:gd name="connsiteX1" fmla="*/ 9285 w 117396"/>
              <a:gd name="connsiteY1" fmla="*/ 28903 h 232104"/>
              <a:gd name="connsiteX2" fmla="*/ 6110 w 117396"/>
              <a:gd name="connsiteY2" fmla="*/ 67003 h 232104"/>
              <a:gd name="connsiteX3" fmla="*/ 12460 w 117396"/>
              <a:gd name="connsiteY3" fmla="*/ 232103 h 232104"/>
              <a:gd name="connsiteX4" fmla="*/ 25160 w 117396"/>
              <a:gd name="connsiteY4" fmla="*/ 63828 h 232104"/>
              <a:gd name="connsiteX5" fmla="*/ 25160 w 117396"/>
              <a:gd name="connsiteY5" fmla="*/ 67003 h 232104"/>
              <a:gd name="connsiteX6" fmla="*/ 69610 w 117396"/>
              <a:gd name="connsiteY6" fmla="*/ 51128 h 232104"/>
              <a:gd name="connsiteX7" fmla="*/ 34685 w 117396"/>
              <a:gd name="connsiteY7" fmla="*/ 47953 h 232104"/>
              <a:gd name="connsiteX8" fmla="*/ 117235 w 117396"/>
              <a:gd name="connsiteY8" fmla="*/ 328 h 23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96" h="232104">
                <a:moveTo>
                  <a:pt x="117235" y="328"/>
                </a:moveTo>
                <a:cubicBezTo>
                  <a:pt x="113002" y="-2847"/>
                  <a:pt x="27806" y="17791"/>
                  <a:pt x="9285" y="28903"/>
                </a:cubicBezTo>
                <a:cubicBezTo>
                  <a:pt x="-9236" y="40016"/>
                  <a:pt x="5581" y="33136"/>
                  <a:pt x="6110" y="67003"/>
                </a:cubicBezTo>
                <a:cubicBezTo>
                  <a:pt x="6639" y="100870"/>
                  <a:pt x="9285" y="232632"/>
                  <a:pt x="12460" y="232103"/>
                </a:cubicBezTo>
                <a:cubicBezTo>
                  <a:pt x="15635" y="231574"/>
                  <a:pt x="25160" y="63828"/>
                  <a:pt x="25160" y="63828"/>
                </a:cubicBezTo>
                <a:cubicBezTo>
                  <a:pt x="27277" y="36311"/>
                  <a:pt x="17752" y="69120"/>
                  <a:pt x="25160" y="67003"/>
                </a:cubicBezTo>
                <a:cubicBezTo>
                  <a:pt x="32568" y="64886"/>
                  <a:pt x="68023" y="54303"/>
                  <a:pt x="69610" y="51128"/>
                </a:cubicBezTo>
                <a:cubicBezTo>
                  <a:pt x="71197" y="47953"/>
                  <a:pt x="28335" y="55890"/>
                  <a:pt x="34685" y="47953"/>
                </a:cubicBezTo>
                <a:cubicBezTo>
                  <a:pt x="41035" y="40016"/>
                  <a:pt x="121468" y="3503"/>
                  <a:pt x="117235" y="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 1602">
            <a:extLst>
              <a:ext uri="{FF2B5EF4-FFF2-40B4-BE49-F238E27FC236}">
                <a16:creationId xmlns:a16="http://schemas.microsoft.com/office/drawing/2014/main" id="{BDA4D623-A5ED-1E89-F3BF-675F48D2E85C}"/>
              </a:ext>
            </a:extLst>
          </p:cNvPr>
          <p:cNvSpPr/>
          <p:nvPr/>
        </p:nvSpPr>
        <p:spPr>
          <a:xfrm>
            <a:off x="4421874" y="5412876"/>
            <a:ext cx="160103" cy="54499"/>
          </a:xfrm>
          <a:custGeom>
            <a:avLst/>
            <a:gdLst>
              <a:gd name="connsiteX0" fmla="*/ 901 w 160103"/>
              <a:gd name="connsiteY0" fmla="*/ 499 h 54499"/>
              <a:gd name="connsiteX1" fmla="*/ 153301 w 160103"/>
              <a:gd name="connsiteY1" fmla="*/ 3674 h 54499"/>
              <a:gd name="connsiteX2" fmla="*/ 124726 w 160103"/>
              <a:gd name="connsiteY2" fmla="*/ 10024 h 54499"/>
              <a:gd name="connsiteX3" fmla="*/ 45351 w 160103"/>
              <a:gd name="connsiteY3" fmla="*/ 54474 h 54499"/>
              <a:gd name="connsiteX4" fmla="*/ 86626 w 160103"/>
              <a:gd name="connsiteY4" fmla="*/ 16374 h 54499"/>
              <a:gd name="connsiteX5" fmla="*/ 901 w 160103"/>
              <a:gd name="connsiteY5" fmla="*/ 499 h 5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103" h="54499">
                <a:moveTo>
                  <a:pt x="901" y="499"/>
                </a:moveTo>
                <a:cubicBezTo>
                  <a:pt x="12013" y="-1618"/>
                  <a:pt x="153301" y="3674"/>
                  <a:pt x="153301" y="3674"/>
                </a:cubicBezTo>
                <a:cubicBezTo>
                  <a:pt x="173938" y="5261"/>
                  <a:pt x="142718" y="1557"/>
                  <a:pt x="124726" y="10024"/>
                </a:cubicBezTo>
                <a:cubicBezTo>
                  <a:pt x="106734" y="18491"/>
                  <a:pt x="51701" y="53416"/>
                  <a:pt x="45351" y="54474"/>
                </a:cubicBezTo>
                <a:cubicBezTo>
                  <a:pt x="39001" y="55532"/>
                  <a:pt x="88214" y="22724"/>
                  <a:pt x="86626" y="16374"/>
                </a:cubicBezTo>
                <a:cubicBezTo>
                  <a:pt x="85039" y="10024"/>
                  <a:pt x="-10211" y="2616"/>
                  <a:pt x="901" y="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 1603">
            <a:extLst>
              <a:ext uri="{FF2B5EF4-FFF2-40B4-BE49-F238E27FC236}">
                <a16:creationId xmlns:a16="http://schemas.microsoft.com/office/drawing/2014/main" id="{AD7850DA-7ED5-E1E2-A925-E9D820CB667D}"/>
              </a:ext>
            </a:extLst>
          </p:cNvPr>
          <p:cNvSpPr/>
          <p:nvPr/>
        </p:nvSpPr>
        <p:spPr>
          <a:xfrm>
            <a:off x="4514366" y="5530564"/>
            <a:ext cx="13201" cy="161604"/>
          </a:xfrm>
          <a:custGeom>
            <a:avLst/>
            <a:gdLst>
              <a:gd name="connsiteX0" fmla="*/ 484 w 13201"/>
              <a:gd name="connsiteY0" fmla="*/ 286 h 161604"/>
              <a:gd name="connsiteX1" fmla="*/ 3659 w 13201"/>
              <a:gd name="connsiteY1" fmla="*/ 155861 h 161604"/>
              <a:gd name="connsiteX2" fmla="*/ 13184 w 13201"/>
              <a:gd name="connsiteY2" fmla="*/ 117761 h 161604"/>
              <a:gd name="connsiteX3" fmla="*/ 484 w 13201"/>
              <a:gd name="connsiteY3" fmla="*/ 286 h 16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1" h="161604">
                <a:moveTo>
                  <a:pt x="484" y="286"/>
                </a:moveTo>
                <a:cubicBezTo>
                  <a:pt x="-1104" y="6636"/>
                  <a:pt x="1542" y="136282"/>
                  <a:pt x="3659" y="155861"/>
                </a:cubicBezTo>
                <a:cubicBezTo>
                  <a:pt x="5776" y="175440"/>
                  <a:pt x="12655" y="140515"/>
                  <a:pt x="13184" y="117761"/>
                </a:cubicBezTo>
                <a:cubicBezTo>
                  <a:pt x="13713" y="95007"/>
                  <a:pt x="2072" y="-6064"/>
                  <a:pt x="484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 1604">
            <a:extLst>
              <a:ext uri="{FF2B5EF4-FFF2-40B4-BE49-F238E27FC236}">
                <a16:creationId xmlns:a16="http://schemas.microsoft.com/office/drawing/2014/main" id="{63D8CAA6-92E8-FBD5-0BA7-E6106C2D917B}"/>
              </a:ext>
            </a:extLst>
          </p:cNvPr>
          <p:cNvSpPr/>
          <p:nvPr/>
        </p:nvSpPr>
        <p:spPr>
          <a:xfrm>
            <a:off x="4518012" y="5426002"/>
            <a:ext cx="73107" cy="79469"/>
          </a:xfrm>
          <a:custGeom>
            <a:avLst/>
            <a:gdLst>
              <a:gd name="connsiteX0" fmla="*/ 13 w 73107"/>
              <a:gd name="connsiteY0" fmla="*/ 73 h 79469"/>
              <a:gd name="connsiteX1" fmla="*/ 66688 w 73107"/>
              <a:gd name="connsiteY1" fmla="*/ 28648 h 79469"/>
              <a:gd name="connsiteX2" fmla="*/ 47638 w 73107"/>
              <a:gd name="connsiteY2" fmla="*/ 79448 h 79469"/>
              <a:gd name="connsiteX3" fmla="*/ 73038 w 73107"/>
              <a:gd name="connsiteY3" fmla="*/ 22298 h 79469"/>
              <a:gd name="connsiteX4" fmla="*/ 13 w 73107"/>
              <a:gd name="connsiteY4" fmla="*/ 73 h 7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07" h="79469">
                <a:moveTo>
                  <a:pt x="13" y="73"/>
                </a:moveTo>
                <a:cubicBezTo>
                  <a:pt x="-1045" y="1131"/>
                  <a:pt x="58751" y="15419"/>
                  <a:pt x="66688" y="28648"/>
                </a:cubicBezTo>
                <a:cubicBezTo>
                  <a:pt x="74625" y="41877"/>
                  <a:pt x="46580" y="80506"/>
                  <a:pt x="47638" y="79448"/>
                </a:cubicBezTo>
                <a:cubicBezTo>
                  <a:pt x="48696" y="78390"/>
                  <a:pt x="74625" y="34998"/>
                  <a:pt x="73038" y="22298"/>
                </a:cubicBezTo>
                <a:cubicBezTo>
                  <a:pt x="71451" y="9598"/>
                  <a:pt x="1071" y="-985"/>
                  <a:pt x="13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 1606">
            <a:extLst>
              <a:ext uri="{FF2B5EF4-FFF2-40B4-BE49-F238E27FC236}">
                <a16:creationId xmlns:a16="http://schemas.microsoft.com/office/drawing/2014/main" id="{417369EC-4202-CAB9-832A-92FADB3CBE47}"/>
              </a:ext>
            </a:extLst>
          </p:cNvPr>
          <p:cNvSpPr/>
          <p:nvPr/>
        </p:nvSpPr>
        <p:spPr>
          <a:xfrm>
            <a:off x="4492617" y="5548706"/>
            <a:ext cx="129713" cy="132780"/>
          </a:xfrm>
          <a:custGeom>
            <a:avLst/>
            <a:gdLst>
              <a:gd name="connsiteX0" fmla="*/ 8 w 129713"/>
              <a:gd name="connsiteY0" fmla="*/ 131369 h 132780"/>
              <a:gd name="connsiteX1" fmla="*/ 120658 w 129713"/>
              <a:gd name="connsiteY1" fmla="*/ 131369 h 132780"/>
              <a:gd name="connsiteX2" fmla="*/ 120658 w 129713"/>
              <a:gd name="connsiteY2" fmla="*/ 115494 h 132780"/>
              <a:gd name="connsiteX3" fmla="*/ 117483 w 129713"/>
              <a:gd name="connsiteY3" fmla="*/ 4369 h 132780"/>
              <a:gd name="connsiteX4" fmla="*/ 104783 w 129713"/>
              <a:gd name="connsiteY4" fmla="*/ 23419 h 132780"/>
              <a:gd name="connsiteX5" fmla="*/ 15883 w 129713"/>
              <a:gd name="connsiteY5" fmla="*/ 32944 h 132780"/>
              <a:gd name="connsiteX6" fmla="*/ 98433 w 129713"/>
              <a:gd name="connsiteY6" fmla="*/ 36119 h 132780"/>
              <a:gd name="connsiteX7" fmla="*/ 111133 w 129713"/>
              <a:gd name="connsiteY7" fmla="*/ 67869 h 132780"/>
              <a:gd name="connsiteX8" fmla="*/ 114308 w 129713"/>
              <a:gd name="connsiteY8" fmla="*/ 112319 h 132780"/>
              <a:gd name="connsiteX9" fmla="*/ 8 w 129713"/>
              <a:gd name="connsiteY9" fmla="*/ 131369 h 13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713" h="132780">
                <a:moveTo>
                  <a:pt x="8" y="131369"/>
                </a:moveTo>
                <a:cubicBezTo>
                  <a:pt x="1066" y="134544"/>
                  <a:pt x="120658" y="131369"/>
                  <a:pt x="120658" y="131369"/>
                </a:cubicBezTo>
                <a:cubicBezTo>
                  <a:pt x="140766" y="128723"/>
                  <a:pt x="121187" y="136661"/>
                  <a:pt x="120658" y="115494"/>
                </a:cubicBezTo>
                <a:cubicBezTo>
                  <a:pt x="120129" y="94327"/>
                  <a:pt x="117483" y="4369"/>
                  <a:pt x="117483" y="4369"/>
                </a:cubicBezTo>
                <a:cubicBezTo>
                  <a:pt x="114837" y="-10977"/>
                  <a:pt x="121716" y="18657"/>
                  <a:pt x="104783" y="23419"/>
                </a:cubicBezTo>
                <a:cubicBezTo>
                  <a:pt x="87850" y="28181"/>
                  <a:pt x="16941" y="30827"/>
                  <a:pt x="15883" y="32944"/>
                </a:cubicBezTo>
                <a:cubicBezTo>
                  <a:pt x="14825" y="35061"/>
                  <a:pt x="82558" y="30298"/>
                  <a:pt x="98433" y="36119"/>
                </a:cubicBezTo>
                <a:cubicBezTo>
                  <a:pt x="114308" y="41940"/>
                  <a:pt x="108487" y="55169"/>
                  <a:pt x="111133" y="67869"/>
                </a:cubicBezTo>
                <a:cubicBezTo>
                  <a:pt x="113779" y="80569"/>
                  <a:pt x="129124" y="101207"/>
                  <a:pt x="114308" y="112319"/>
                </a:cubicBezTo>
                <a:cubicBezTo>
                  <a:pt x="99492" y="123431"/>
                  <a:pt x="-1050" y="128194"/>
                  <a:pt x="8" y="131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 1607">
            <a:extLst>
              <a:ext uri="{FF2B5EF4-FFF2-40B4-BE49-F238E27FC236}">
                <a16:creationId xmlns:a16="http://schemas.microsoft.com/office/drawing/2014/main" id="{A988C422-B053-9A71-8FA0-2B6318F479B0}"/>
              </a:ext>
            </a:extLst>
          </p:cNvPr>
          <p:cNvSpPr/>
          <p:nvPr/>
        </p:nvSpPr>
        <p:spPr>
          <a:xfrm>
            <a:off x="4524327" y="5441948"/>
            <a:ext cx="97490" cy="125409"/>
          </a:xfrm>
          <a:custGeom>
            <a:avLst/>
            <a:gdLst>
              <a:gd name="connsiteX0" fmla="*/ 85773 w 97490"/>
              <a:gd name="connsiteY0" fmla="*/ 2 h 125409"/>
              <a:gd name="connsiteX1" fmla="*/ 92123 w 97490"/>
              <a:gd name="connsiteY1" fmla="*/ 114302 h 125409"/>
              <a:gd name="connsiteX2" fmla="*/ 48 w 97490"/>
              <a:gd name="connsiteY2" fmla="*/ 120652 h 125409"/>
              <a:gd name="connsiteX3" fmla="*/ 79423 w 97490"/>
              <a:gd name="connsiteY3" fmla="*/ 111127 h 125409"/>
              <a:gd name="connsiteX4" fmla="*/ 85773 w 97490"/>
              <a:gd name="connsiteY4" fmla="*/ 2 h 12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90" h="125409">
                <a:moveTo>
                  <a:pt x="85773" y="2"/>
                </a:moveTo>
                <a:cubicBezTo>
                  <a:pt x="87890" y="531"/>
                  <a:pt x="106410" y="94194"/>
                  <a:pt x="92123" y="114302"/>
                </a:cubicBezTo>
                <a:cubicBezTo>
                  <a:pt x="77836" y="134410"/>
                  <a:pt x="2165" y="121181"/>
                  <a:pt x="48" y="120652"/>
                </a:cubicBezTo>
                <a:cubicBezTo>
                  <a:pt x="-2069" y="120123"/>
                  <a:pt x="66194" y="125944"/>
                  <a:pt x="79423" y="111127"/>
                </a:cubicBezTo>
                <a:cubicBezTo>
                  <a:pt x="92652" y="96310"/>
                  <a:pt x="83656" y="-527"/>
                  <a:pt x="8577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 1608">
            <a:extLst>
              <a:ext uri="{FF2B5EF4-FFF2-40B4-BE49-F238E27FC236}">
                <a16:creationId xmlns:a16="http://schemas.microsoft.com/office/drawing/2014/main" id="{E2DF8FB5-674D-2578-60D9-F2CB602EF7A2}"/>
              </a:ext>
            </a:extLst>
          </p:cNvPr>
          <p:cNvSpPr/>
          <p:nvPr/>
        </p:nvSpPr>
        <p:spPr>
          <a:xfrm>
            <a:off x="4705276" y="4863055"/>
            <a:ext cx="19166" cy="175366"/>
          </a:xfrm>
          <a:custGeom>
            <a:avLst/>
            <a:gdLst>
              <a:gd name="connsiteX0" fmla="*/ 74 w 19166"/>
              <a:gd name="connsiteY0" fmla="*/ 1045 h 175366"/>
              <a:gd name="connsiteX1" fmla="*/ 12774 w 19166"/>
              <a:gd name="connsiteY1" fmla="*/ 172495 h 175366"/>
              <a:gd name="connsiteX2" fmla="*/ 19124 w 19166"/>
              <a:gd name="connsiteY2" fmla="*/ 102645 h 175366"/>
              <a:gd name="connsiteX3" fmla="*/ 74 w 19166"/>
              <a:gd name="connsiteY3" fmla="*/ 1045 h 17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66" h="175366">
                <a:moveTo>
                  <a:pt x="74" y="1045"/>
                </a:moveTo>
                <a:cubicBezTo>
                  <a:pt x="-984" y="12687"/>
                  <a:pt x="9599" y="155562"/>
                  <a:pt x="12774" y="172495"/>
                </a:cubicBezTo>
                <a:cubicBezTo>
                  <a:pt x="15949" y="189428"/>
                  <a:pt x="18066" y="126987"/>
                  <a:pt x="19124" y="102645"/>
                </a:cubicBezTo>
                <a:cubicBezTo>
                  <a:pt x="20182" y="78303"/>
                  <a:pt x="1132" y="-10597"/>
                  <a:pt x="74" y="1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 1609">
            <a:extLst>
              <a:ext uri="{FF2B5EF4-FFF2-40B4-BE49-F238E27FC236}">
                <a16:creationId xmlns:a16="http://schemas.microsoft.com/office/drawing/2014/main" id="{D4042F1D-3302-92E5-7309-2F2B9D92E6C7}"/>
              </a:ext>
            </a:extLst>
          </p:cNvPr>
          <p:cNvSpPr/>
          <p:nvPr/>
        </p:nvSpPr>
        <p:spPr>
          <a:xfrm>
            <a:off x="4795806" y="4942991"/>
            <a:ext cx="220587" cy="13488"/>
          </a:xfrm>
          <a:custGeom>
            <a:avLst/>
            <a:gdLst>
              <a:gd name="connsiteX0" fmla="*/ 1619 w 220587"/>
              <a:gd name="connsiteY0" fmla="*/ 3659 h 13488"/>
              <a:gd name="connsiteX1" fmla="*/ 217519 w 220587"/>
              <a:gd name="connsiteY1" fmla="*/ 484 h 13488"/>
              <a:gd name="connsiteX2" fmla="*/ 122269 w 220587"/>
              <a:gd name="connsiteY2" fmla="*/ 13184 h 13488"/>
              <a:gd name="connsiteX3" fmla="*/ 1619 w 220587"/>
              <a:gd name="connsiteY3" fmla="*/ 3659 h 1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587" h="13488">
                <a:moveTo>
                  <a:pt x="1619" y="3659"/>
                </a:moveTo>
                <a:cubicBezTo>
                  <a:pt x="17494" y="1542"/>
                  <a:pt x="197411" y="-1104"/>
                  <a:pt x="217519" y="484"/>
                </a:cubicBezTo>
                <a:cubicBezTo>
                  <a:pt x="237627" y="2071"/>
                  <a:pt x="153490" y="11067"/>
                  <a:pt x="122269" y="13184"/>
                </a:cubicBezTo>
                <a:cubicBezTo>
                  <a:pt x="91048" y="15301"/>
                  <a:pt x="-14256" y="5776"/>
                  <a:pt x="1619" y="36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 1610">
            <a:extLst>
              <a:ext uri="{FF2B5EF4-FFF2-40B4-BE49-F238E27FC236}">
                <a16:creationId xmlns:a16="http://schemas.microsoft.com/office/drawing/2014/main" id="{D9D04D87-394C-D508-D6E2-9FEB9B6F5C92}"/>
              </a:ext>
            </a:extLst>
          </p:cNvPr>
          <p:cNvSpPr/>
          <p:nvPr/>
        </p:nvSpPr>
        <p:spPr>
          <a:xfrm>
            <a:off x="4755924" y="4838697"/>
            <a:ext cx="64901" cy="257346"/>
          </a:xfrm>
          <a:custGeom>
            <a:avLst/>
            <a:gdLst>
              <a:gd name="connsiteX0" fmla="*/ 226 w 64901"/>
              <a:gd name="connsiteY0" fmla="*/ 3 h 257346"/>
              <a:gd name="connsiteX1" fmla="*/ 63726 w 64901"/>
              <a:gd name="connsiteY1" fmla="*/ 85728 h 257346"/>
              <a:gd name="connsiteX2" fmla="*/ 41501 w 64901"/>
              <a:gd name="connsiteY2" fmla="*/ 107953 h 257346"/>
              <a:gd name="connsiteX3" fmla="*/ 41501 w 64901"/>
              <a:gd name="connsiteY3" fmla="*/ 257178 h 257346"/>
              <a:gd name="connsiteX4" fmla="*/ 28801 w 64901"/>
              <a:gd name="connsiteY4" fmla="*/ 136528 h 257346"/>
              <a:gd name="connsiteX5" fmla="*/ 41501 w 64901"/>
              <a:gd name="connsiteY5" fmla="*/ 88903 h 257346"/>
              <a:gd name="connsiteX6" fmla="*/ 226 w 64901"/>
              <a:gd name="connsiteY6" fmla="*/ 3 h 25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901" h="257346">
                <a:moveTo>
                  <a:pt x="226" y="3"/>
                </a:moveTo>
                <a:cubicBezTo>
                  <a:pt x="3930" y="-526"/>
                  <a:pt x="56847" y="67736"/>
                  <a:pt x="63726" y="85728"/>
                </a:cubicBezTo>
                <a:cubicBezTo>
                  <a:pt x="70605" y="103720"/>
                  <a:pt x="45205" y="79378"/>
                  <a:pt x="41501" y="107953"/>
                </a:cubicBezTo>
                <a:cubicBezTo>
                  <a:pt x="37797" y="136528"/>
                  <a:pt x="43618" y="252416"/>
                  <a:pt x="41501" y="257178"/>
                </a:cubicBezTo>
                <a:cubicBezTo>
                  <a:pt x="39384" y="261940"/>
                  <a:pt x="28801" y="164574"/>
                  <a:pt x="28801" y="136528"/>
                </a:cubicBezTo>
                <a:cubicBezTo>
                  <a:pt x="28801" y="108482"/>
                  <a:pt x="43618" y="106895"/>
                  <a:pt x="41501" y="88903"/>
                </a:cubicBezTo>
                <a:cubicBezTo>
                  <a:pt x="39384" y="70911"/>
                  <a:pt x="-3478" y="532"/>
                  <a:pt x="22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 1611">
            <a:extLst>
              <a:ext uri="{FF2B5EF4-FFF2-40B4-BE49-F238E27FC236}">
                <a16:creationId xmlns:a16="http://schemas.microsoft.com/office/drawing/2014/main" id="{BB328062-6CC1-9514-F72B-61FCA1313C9E}"/>
              </a:ext>
            </a:extLst>
          </p:cNvPr>
          <p:cNvSpPr/>
          <p:nvPr/>
        </p:nvSpPr>
        <p:spPr>
          <a:xfrm>
            <a:off x="4837411" y="5013252"/>
            <a:ext cx="90273" cy="168480"/>
          </a:xfrm>
          <a:custGeom>
            <a:avLst/>
            <a:gdLst>
              <a:gd name="connsiteX0" fmla="*/ 17164 w 90273"/>
              <a:gd name="connsiteY0" fmla="*/ 73 h 168480"/>
              <a:gd name="connsiteX1" fmla="*/ 20339 w 90273"/>
              <a:gd name="connsiteY1" fmla="*/ 95323 h 168480"/>
              <a:gd name="connsiteX2" fmla="*/ 90189 w 90273"/>
              <a:gd name="connsiteY2" fmla="*/ 168348 h 168480"/>
              <a:gd name="connsiteX3" fmla="*/ 4464 w 90273"/>
              <a:gd name="connsiteY3" fmla="*/ 111198 h 168480"/>
              <a:gd name="connsiteX4" fmla="*/ 17164 w 90273"/>
              <a:gd name="connsiteY4" fmla="*/ 73 h 16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273" h="168480">
                <a:moveTo>
                  <a:pt x="17164" y="73"/>
                </a:moveTo>
                <a:cubicBezTo>
                  <a:pt x="19810" y="-2573"/>
                  <a:pt x="8168" y="67277"/>
                  <a:pt x="20339" y="95323"/>
                </a:cubicBezTo>
                <a:cubicBezTo>
                  <a:pt x="32510" y="123369"/>
                  <a:pt x="92835" y="165702"/>
                  <a:pt x="90189" y="168348"/>
                </a:cubicBezTo>
                <a:cubicBezTo>
                  <a:pt x="87543" y="170994"/>
                  <a:pt x="18752" y="133423"/>
                  <a:pt x="4464" y="111198"/>
                </a:cubicBezTo>
                <a:cubicBezTo>
                  <a:pt x="-9824" y="88973"/>
                  <a:pt x="14518" y="2719"/>
                  <a:pt x="17164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 1612">
            <a:extLst>
              <a:ext uri="{FF2B5EF4-FFF2-40B4-BE49-F238E27FC236}">
                <a16:creationId xmlns:a16="http://schemas.microsoft.com/office/drawing/2014/main" id="{7339918D-C9E0-A9E6-2F9F-572D4A15454D}"/>
              </a:ext>
            </a:extLst>
          </p:cNvPr>
          <p:cNvSpPr/>
          <p:nvPr/>
        </p:nvSpPr>
        <p:spPr>
          <a:xfrm>
            <a:off x="4791075" y="4963177"/>
            <a:ext cx="226693" cy="88479"/>
          </a:xfrm>
          <a:custGeom>
            <a:avLst/>
            <a:gdLst>
              <a:gd name="connsiteX0" fmla="*/ 0 w 226693"/>
              <a:gd name="connsiteY0" fmla="*/ 8873 h 88479"/>
              <a:gd name="connsiteX1" fmla="*/ 104775 w 226693"/>
              <a:gd name="connsiteY1" fmla="*/ 2523 h 88479"/>
              <a:gd name="connsiteX2" fmla="*/ 187325 w 226693"/>
              <a:gd name="connsiteY2" fmla="*/ 56498 h 88479"/>
              <a:gd name="connsiteX3" fmla="*/ 206375 w 226693"/>
              <a:gd name="connsiteY3" fmla="*/ 78723 h 88479"/>
              <a:gd name="connsiteX4" fmla="*/ 88900 w 226693"/>
              <a:gd name="connsiteY4" fmla="*/ 75548 h 88479"/>
              <a:gd name="connsiteX5" fmla="*/ 127000 w 226693"/>
              <a:gd name="connsiteY5" fmla="*/ 88248 h 88479"/>
              <a:gd name="connsiteX6" fmla="*/ 219075 w 226693"/>
              <a:gd name="connsiteY6" fmla="*/ 81898 h 88479"/>
              <a:gd name="connsiteX7" fmla="*/ 212725 w 226693"/>
              <a:gd name="connsiteY7" fmla="*/ 59673 h 88479"/>
              <a:gd name="connsiteX8" fmla="*/ 142875 w 226693"/>
              <a:gd name="connsiteY8" fmla="*/ 12048 h 88479"/>
              <a:gd name="connsiteX9" fmla="*/ 104775 w 226693"/>
              <a:gd name="connsiteY9" fmla="*/ 8873 h 88479"/>
              <a:gd name="connsiteX10" fmla="*/ 0 w 226693"/>
              <a:gd name="connsiteY10" fmla="*/ 8873 h 8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693" h="88479">
                <a:moveTo>
                  <a:pt x="0" y="8873"/>
                </a:moveTo>
                <a:cubicBezTo>
                  <a:pt x="0" y="7815"/>
                  <a:pt x="73554" y="-5414"/>
                  <a:pt x="104775" y="2523"/>
                </a:cubicBezTo>
                <a:cubicBezTo>
                  <a:pt x="135996" y="10460"/>
                  <a:pt x="170392" y="43798"/>
                  <a:pt x="187325" y="56498"/>
                </a:cubicBezTo>
                <a:cubicBezTo>
                  <a:pt x="204258" y="69198"/>
                  <a:pt x="222779" y="75548"/>
                  <a:pt x="206375" y="78723"/>
                </a:cubicBezTo>
                <a:cubicBezTo>
                  <a:pt x="189971" y="81898"/>
                  <a:pt x="102129" y="73961"/>
                  <a:pt x="88900" y="75548"/>
                </a:cubicBezTo>
                <a:cubicBezTo>
                  <a:pt x="75671" y="77135"/>
                  <a:pt x="105304" y="87190"/>
                  <a:pt x="127000" y="88248"/>
                </a:cubicBezTo>
                <a:cubicBezTo>
                  <a:pt x="148696" y="89306"/>
                  <a:pt x="204787" y="86661"/>
                  <a:pt x="219075" y="81898"/>
                </a:cubicBezTo>
                <a:cubicBezTo>
                  <a:pt x="233363" y="77135"/>
                  <a:pt x="225425" y="71315"/>
                  <a:pt x="212725" y="59673"/>
                </a:cubicBezTo>
                <a:cubicBezTo>
                  <a:pt x="200025" y="48031"/>
                  <a:pt x="160867" y="20515"/>
                  <a:pt x="142875" y="12048"/>
                </a:cubicBezTo>
                <a:cubicBezTo>
                  <a:pt x="124883" y="3581"/>
                  <a:pt x="127000" y="9931"/>
                  <a:pt x="104775" y="8873"/>
                </a:cubicBezTo>
                <a:cubicBezTo>
                  <a:pt x="82550" y="7815"/>
                  <a:pt x="0" y="9931"/>
                  <a:pt x="0" y="8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 1613">
            <a:extLst>
              <a:ext uri="{FF2B5EF4-FFF2-40B4-BE49-F238E27FC236}">
                <a16:creationId xmlns:a16="http://schemas.microsoft.com/office/drawing/2014/main" id="{946F4A33-33BF-DE54-1329-43A1626526F9}"/>
              </a:ext>
            </a:extLst>
          </p:cNvPr>
          <p:cNvSpPr/>
          <p:nvPr/>
        </p:nvSpPr>
        <p:spPr>
          <a:xfrm>
            <a:off x="4854157" y="5086304"/>
            <a:ext cx="153738" cy="20179"/>
          </a:xfrm>
          <a:custGeom>
            <a:avLst/>
            <a:gdLst>
              <a:gd name="connsiteX0" fmla="*/ 418 w 153738"/>
              <a:gd name="connsiteY0" fmla="*/ 19096 h 20179"/>
              <a:gd name="connsiteX1" fmla="*/ 149643 w 153738"/>
              <a:gd name="connsiteY1" fmla="*/ 15921 h 20179"/>
              <a:gd name="connsiteX2" fmla="*/ 105193 w 153738"/>
              <a:gd name="connsiteY2" fmla="*/ 46 h 20179"/>
              <a:gd name="connsiteX3" fmla="*/ 418 w 153738"/>
              <a:gd name="connsiteY3" fmla="*/ 19096 h 2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8" h="20179">
                <a:moveTo>
                  <a:pt x="418" y="19096"/>
                </a:moveTo>
                <a:cubicBezTo>
                  <a:pt x="7826" y="21742"/>
                  <a:pt x="132181" y="19096"/>
                  <a:pt x="149643" y="15921"/>
                </a:cubicBezTo>
                <a:cubicBezTo>
                  <a:pt x="167106" y="12746"/>
                  <a:pt x="124243" y="1104"/>
                  <a:pt x="105193" y="46"/>
                </a:cubicBezTo>
                <a:cubicBezTo>
                  <a:pt x="86143" y="-1012"/>
                  <a:pt x="-6990" y="16450"/>
                  <a:pt x="418" y="19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 1614">
            <a:extLst>
              <a:ext uri="{FF2B5EF4-FFF2-40B4-BE49-F238E27FC236}">
                <a16:creationId xmlns:a16="http://schemas.microsoft.com/office/drawing/2014/main" id="{0C3D3FD9-332A-DCFE-C4D5-E4D03276985A}"/>
              </a:ext>
            </a:extLst>
          </p:cNvPr>
          <p:cNvSpPr/>
          <p:nvPr/>
        </p:nvSpPr>
        <p:spPr>
          <a:xfrm>
            <a:off x="4898937" y="5013054"/>
            <a:ext cx="101860" cy="292374"/>
          </a:xfrm>
          <a:custGeom>
            <a:avLst/>
            <a:gdLst>
              <a:gd name="connsiteX0" fmla="*/ 101688 w 101860"/>
              <a:gd name="connsiteY0" fmla="*/ 271 h 292374"/>
              <a:gd name="connsiteX1" fmla="*/ 82638 w 101860"/>
              <a:gd name="connsiteY1" fmla="*/ 63771 h 292374"/>
              <a:gd name="connsiteX2" fmla="*/ 82638 w 101860"/>
              <a:gd name="connsiteY2" fmla="*/ 193946 h 292374"/>
              <a:gd name="connsiteX3" fmla="*/ 88 w 101860"/>
              <a:gd name="connsiteY3" fmla="*/ 292371 h 292374"/>
              <a:gd name="connsiteX4" fmla="*/ 66763 w 101860"/>
              <a:gd name="connsiteY4" fmla="*/ 190771 h 292374"/>
              <a:gd name="connsiteX5" fmla="*/ 69938 w 101860"/>
              <a:gd name="connsiteY5" fmla="*/ 85996 h 292374"/>
              <a:gd name="connsiteX6" fmla="*/ 101688 w 101860"/>
              <a:gd name="connsiteY6" fmla="*/ 271 h 29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860" h="292374">
                <a:moveTo>
                  <a:pt x="101688" y="271"/>
                </a:moveTo>
                <a:cubicBezTo>
                  <a:pt x="103805" y="-3433"/>
                  <a:pt x="85813" y="31492"/>
                  <a:pt x="82638" y="63771"/>
                </a:cubicBezTo>
                <a:cubicBezTo>
                  <a:pt x="79463" y="96050"/>
                  <a:pt x="96396" y="155846"/>
                  <a:pt x="82638" y="193946"/>
                </a:cubicBezTo>
                <a:cubicBezTo>
                  <a:pt x="68880" y="232046"/>
                  <a:pt x="2734" y="292900"/>
                  <a:pt x="88" y="292371"/>
                </a:cubicBezTo>
                <a:cubicBezTo>
                  <a:pt x="-2558" y="291842"/>
                  <a:pt x="55121" y="225167"/>
                  <a:pt x="66763" y="190771"/>
                </a:cubicBezTo>
                <a:cubicBezTo>
                  <a:pt x="78405" y="156375"/>
                  <a:pt x="64646" y="114042"/>
                  <a:pt x="69938" y="85996"/>
                </a:cubicBezTo>
                <a:cubicBezTo>
                  <a:pt x="75230" y="57950"/>
                  <a:pt x="99571" y="3975"/>
                  <a:pt x="101688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 1615">
            <a:extLst>
              <a:ext uri="{FF2B5EF4-FFF2-40B4-BE49-F238E27FC236}">
                <a16:creationId xmlns:a16="http://schemas.microsoft.com/office/drawing/2014/main" id="{7553F55E-3088-3F9F-19FD-DB74A3288307}"/>
              </a:ext>
            </a:extLst>
          </p:cNvPr>
          <p:cNvSpPr/>
          <p:nvPr/>
        </p:nvSpPr>
        <p:spPr>
          <a:xfrm>
            <a:off x="4813300" y="4999998"/>
            <a:ext cx="19065" cy="113609"/>
          </a:xfrm>
          <a:custGeom>
            <a:avLst/>
            <a:gdLst>
              <a:gd name="connsiteX0" fmla="*/ 19050 w 19065"/>
              <a:gd name="connsiteY0" fmla="*/ 627 h 113609"/>
              <a:gd name="connsiteX1" fmla="*/ 3175 w 19065"/>
              <a:gd name="connsiteY1" fmla="*/ 111752 h 113609"/>
              <a:gd name="connsiteX2" fmla="*/ 0 w 19065"/>
              <a:gd name="connsiteY2" fmla="*/ 67302 h 113609"/>
              <a:gd name="connsiteX3" fmla="*/ 19050 w 19065"/>
              <a:gd name="connsiteY3" fmla="*/ 627 h 11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5" h="113609">
                <a:moveTo>
                  <a:pt x="19050" y="627"/>
                </a:moveTo>
                <a:cubicBezTo>
                  <a:pt x="19579" y="8035"/>
                  <a:pt x="6350" y="100639"/>
                  <a:pt x="3175" y="111752"/>
                </a:cubicBezTo>
                <a:cubicBezTo>
                  <a:pt x="0" y="122865"/>
                  <a:pt x="0" y="81060"/>
                  <a:pt x="0" y="67302"/>
                </a:cubicBezTo>
                <a:cubicBezTo>
                  <a:pt x="0" y="53544"/>
                  <a:pt x="18521" y="-6781"/>
                  <a:pt x="19050" y="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169BA10B-2E7C-6971-25E1-117D59239C66}"/>
              </a:ext>
            </a:extLst>
          </p:cNvPr>
          <p:cNvSpPr/>
          <p:nvPr/>
        </p:nvSpPr>
        <p:spPr>
          <a:xfrm>
            <a:off x="2793376" y="4622800"/>
            <a:ext cx="83212" cy="438150"/>
          </a:xfrm>
          <a:custGeom>
            <a:avLst/>
            <a:gdLst>
              <a:gd name="connsiteX0" fmla="*/ 83174 w 83212"/>
              <a:gd name="connsiteY0" fmla="*/ 0 h 438150"/>
              <a:gd name="connsiteX1" fmla="*/ 13324 w 83212"/>
              <a:gd name="connsiteY1" fmla="*/ 238125 h 438150"/>
              <a:gd name="connsiteX2" fmla="*/ 624 w 83212"/>
              <a:gd name="connsiteY2" fmla="*/ 438150 h 438150"/>
              <a:gd name="connsiteX3" fmla="*/ 22849 w 83212"/>
              <a:gd name="connsiteY3" fmla="*/ 238125 h 438150"/>
              <a:gd name="connsiteX4" fmla="*/ 83174 w 83212"/>
              <a:gd name="connsiteY4" fmla="*/ 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12" h="438150">
                <a:moveTo>
                  <a:pt x="83174" y="0"/>
                </a:moveTo>
                <a:cubicBezTo>
                  <a:pt x="81587" y="0"/>
                  <a:pt x="27082" y="165100"/>
                  <a:pt x="13324" y="238125"/>
                </a:cubicBezTo>
                <a:cubicBezTo>
                  <a:pt x="-434" y="311150"/>
                  <a:pt x="-963" y="438150"/>
                  <a:pt x="624" y="438150"/>
                </a:cubicBezTo>
                <a:cubicBezTo>
                  <a:pt x="2211" y="438150"/>
                  <a:pt x="8562" y="307975"/>
                  <a:pt x="22849" y="238125"/>
                </a:cubicBezTo>
                <a:cubicBezTo>
                  <a:pt x="37136" y="168275"/>
                  <a:pt x="84761" y="0"/>
                  <a:pt x="8317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DC8A7248-4283-DC66-ACDE-36C89400C9CD}"/>
              </a:ext>
            </a:extLst>
          </p:cNvPr>
          <p:cNvSpPr/>
          <p:nvPr/>
        </p:nvSpPr>
        <p:spPr>
          <a:xfrm>
            <a:off x="2757997" y="4907837"/>
            <a:ext cx="52622" cy="583766"/>
          </a:xfrm>
          <a:custGeom>
            <a:avLst/>
            <a:gdLst>
              <a:gd name="connsiteX0" fmla="*/ 51878 w 52622"/>
              <a:gd name="connsiteY0" fmla="*/ 713 h 583766"/>
              <a:gd name="connsiteX1" fmla="*/ 32828 w 52622"/>
              <a:gd name="connsiteY1" fmla="*/ 188038 h 583766"/>
              <a:gd name="connsiteX2" fmla="*/ 1078 w 52622"/>
              <a:gd name="connsiteY2" fmla="*/ 464263 h 583766"/>
              <a:gd name="connsiteX3" fmla="*/ 7428 w 52622"/>
              <a:gd name="connsiteY3" fmla="*/ 575388 h 583766"/>
              <a:gd name="connsiteX4" fmla="*/ 7428 w 52622"/>
              <a:gd name="connsiteY4" fmla="*/ 254713 h 583766"/>
              <a:gd name="connsiteX5" fmla="*/ 51878 w 52622"/>
              <a:gd name="connsiteY5" fmla="*/ 713 h 58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22" h="583766">
                <a:moveTo>
                  <a:pt x="51878" y="713"/>
                </a:moveTo>
                <a:cubicBezTo>
                  <a:pt x="56111" y="-10400"/>
                  <a:pt x="41295" y="110780"/>
                  <a:pt x="32828" y="188038"/>
                </a:cubicBezTo>
                <a:cubicBezTo>
                  <a:pt x="24361" y="265296"/>
                  <a:pt x="5311" y="399705"/>
                  <a:pt x="1078" y="464263"/>
                </a:cubicBezTo>
                <a:cubicBezTo>
                  <a:pt x="-3155" y="528821"/>
                  <a:pt x="6370" y="610313"/>
                  <a:pt x="7428" y="575388"/>
                </a:cubicBezTo>
                <a:cubicBezTo>
                  <a:pt x="8486" y="540463"/>
                  <a:pt x="1078" y="346259"/>
                  <a:pt x="7428" y="254713"/>
                </a:cubicBezTo>
                <a:cubicBezTo>
                  <a:pt x="13778" y="163167"/>
                  <a:pt x="47645" y="11826"/>
                  <a:pt x="51878" y="7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AEF728C3-6F37-751C-8D6C-99AA8F17AB6C}"/>
              </a:ext>
            </a:extLst>
          </p:cNvPr>
          <p:cNvSpPr/>
          <p:nvPr/>
        </p:nvSpPr>
        <p:spPr>
          <a:xfrm>
            <a:off x="2763714" y="5311679"/>
            <a:ext cx="321350" cy="16791"/>
          </a:xfrm>
          <a:custGeom>
            <a:avLst/>
            <a:gdLst>
              <a:gd name="connsiteX0" fmla="*/ 4886 w 321350"/>
              <a:gd name="connsiteY0" fmla="*/ 9621 h 16791"/>
              <a:gd name="connsiteX1" fmla="*/ 319211 w 321350"/>
              <a:gd name="connsiteY1" fmla="*/ 96 h 16791"/>
              <a:gd name="connsiteX2" fmla="*/ 138236 w 321350"/>
              <a:gd name="connsiteY2" fmla="*/ 15971 h 16791"/>
              <a:gd name="connsiteX3" fmla="*/ 4886 w 321350"/>
              <a:gd name="connsiteY3" fmla="*/ 9621 h 1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350" h="16791">
                <a:moveTo>
                  <a:pt x="4886" y="9621"/>
                </a:moveTo>
                <a:cubicBezTo>
                  <a:pt x="35048" y="6975"/>
                  <a:pt x="296986" y="-962"/>
                  <a:pt x="319211" y="96"/>
                </a:cubicBezTo>
                <a:cubicBezTo>
                  <a:pt x="341436" y="1154"/>
                  <a:pt x="184273" y="12796"/>
                  <a:pt x="138236" y="15971"/>
                </a:cubicBezTo>
                <a:cubicBezTo>
                  <a:pt x="92199" y="19146"/>
                  <a:pt x="-25276" y="12267"/>
                  <a:pt x="4886" y="9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B7446AAF-D249-3E84-1A9B-BBA33565AB6C}"/>
              </a:ext>
            </a:extLst>
          </p:cNvPr>
          <p:cNvSpPr/>
          <p:nvPr/>
        </p:nvSpPr>
        <p:spPr>
          <a:xfrm>
            <a:off x="2761465" y="5346483"/>
            <a:ext cx="614409" cy="41624"/>
          </a:xfrm>
          <a:custGeom>
            <a:avLst/>
            <a:gdLst>
              <a:gd name="connsiteX0" fmla="*/ 785 w 614409"/>
              <a:gd name="connsiteY0" fmla="*/ 41492 h 41624"/>
              <a:gd name="connsiteX1" fmla="*/ 588160 w 614409"/>
              <a:gd name="connsiteY1" fmla="*/ 12917 h 41624"/>
              <a:gd name="connsiteX2" fmla="*/ 464335 w 614409"/>
              <a:gd name="connsiteY2" fmla="*/ 217 h 41624"/>
              <a:gd name="connsiteX3" fmla="*/ 785 w 614409"/>
              <a:gd name="connsiteY3" fmla="*/ 41492 h 4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409" h="41624">
                <a:moveTo>
                  <a:pt x="785" y="41492"/>
                </a:moveTo>
                <a:cubicBezTo>
                  <a:pt x="21422" y="43609"/>
                  <a:pt x="510902" y="19796"/>
                  <a:pt x="588160" y="12917"/>
                </a:cubicBezTo>
                <a:cubicBezTo>
                  <a:pt x="665418" y="6038"/>
                  <a:pt x="556410" y="-1371"/>
                  <a:pt x="464335" y="217"/>
                </a:cubicBezTo>
                <a:cubicBezTo>
                  <a:pt x="372260" y="1804"/>
                  <a:pt x="-19852" y="39375"/>
                  <a:pt x="785" y="41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9A0C153F-4E39-FD0E-DC9E-76E8A39B4874}"/>
              </a:ext>
            </a:extLst>
          </p:cNvPr>
          <p:cNvSpPr/>
          <p:nvPr/>
        </p:nvSpPr>
        <p:spPr>
          <a:xfrm>
            <a:off x="2514600" y="5195656"/>
            <a:ext cx="114470" cy="323982"/>
          </a:xfrm>
          <a:custGeom>
            <a:avLst/>
            <a:gdLst>
              <a:gd name="connsiteX0" fmla="*/ 0 w 114470"/>
              <a:gd name="connsiteY0" fmla="*/ 309794 h 323982"/>
              <a:gd name="connsiteX1" fmla="*/ 19050 w 114470"/>
              <a:gd name="connsiteY1" fmla="*/ 14519 h 323982"/>
              <a:gd name="connsiteX2" fmla="*/ 44450 w 114470"/>
              <a:gd name="connsiteY2" fmla="*/ 71669 h 323982"/>
              <a:gd name="connsiteX3" fmla="*/ 114300 w 114470"/>
              <a:gd name="connsiteY3" fmla="*/ 300269 h 323982"/>
              <a:gd name="connsiteX4" fmla="*/ 22225 w 114470"/>
              <a:gd name="connsiteY4" fmla="*/ 52619 h 323982"/>
              <a:gd name="connsiteX5" fmla="*/ 19050 w 114470"/>
              <a:gd name="connsiteY5" fmla="*/ 255819 h 323982"/>
              <a:gd name="connsiteX6" fmla="*/ 0 w 114470"/>
              <a:gd name="connsiteY6" fmla="*/ 309794 h 32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470" h="323982">
                <a:moveTo>
                  <a:pt x="0" y="309794"/>
                </a:moveTo>
                <a:cubicBezTo>
                  <a:pt x="0" y="269577"/>
                  <a:pt x="11642" y="54206"/>
                  <a:pt x="19050" y="14519"/>
                </a:cubicBezTo>
                <a:cubicBezTo>
                  <a:pt x="26458" y="-25168"/>
                  <a:pt x="28575" y="24044"/>
                  <a:pt x="44450" y="71669"/>
                </a:cubicBezTo>
                <a:cubicBezTo>
                  <a:pt x="60325" y="119294"/>
                  <a:pt x="118004" y="303444"/>
                  <a:pt x="114300" y="300269"/>
                </a:cubicBezTo>
                <a:cubicBezTo>
                  <a:pt x="110596" y="297094"/>
                  <a:pt x="38100" y="60027"/>
                  <a:pt x="22225" y="52619"/>
                </a:cubicBezTo>
                <a:cubicBezTo>
                  <a:pt x="6350" y="45211"/>
                  <a:pt x="22754" y="215602"/>
                  <a:pt x="19050" y="255819"/>
                </a:cubicBezTo>
                <a:cubicBezTo>
                  <a:pt x="15346" y="296036"/>
                  <a:pt x="0" y="350011"/>
                  <a:pt x="0" y="309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0A74E014-5A24-8842-B432-8980F0D69407}"/>
              </a:ext>
            </a:extLst>
          </p:cNvPr>
          <p:cNvSpPr/>
          <p:nvPr/>
        </p:nvSpPr>
        <p:spPr>
          <a:xfrm>
            <a:off x="2511129" y="4906620"/>
            <a:ext cx="160841" cy="550669"/>
          </a:xfrm>
          <a:custGeom>
            <a:avLst/>
            <a:gdLst>
              <a:gd name="connsiteX0" fmla="*/ 3471 w 160841"/>
              <a:gd name="connsiteY0" fmla="*/ 1930 h 550669"/>
              <a:gd name="connsiteX1" fmla="*/ 25696 w 160841"/>
              <a:gd name="connsiteY1" fmla="*/ 160680 h 550669"/>
              <a:gd name="connsiteX2" fmla="*/ 146346 w 160841"/>
              <a:gd name="connsiteY2" fmla="*/ 468655 h 550669"/>
              <a:gd name="connsiteX3" fmla="*/ 155871 w 160841"/>
              <a:gd name="connsiteY3" fmla="*/ 541680 h 550669"/>
              <a:gd name="connsiteX4" fmla="*/ 120946 w 160841"/>
              <a:gd name="connsiteY4" fmla="*/ 306730 h 550669"/>
              <a:gd name="connsiteX5" fmla="*/ 124121 w 160841"/>
              <a:gd name="connsiteY5" fmla="*/ 335305 h 550669"/>
              <a:gd name="connsiteX6" fmla="*/ 76496 w 160841"/>
              <a:gd name="connsiteY6" fmla="*/ 262280 h 550669"/>
              <a:gd name="connsiteX7" fmla="*/ 3471 w 160841"/>
              <a:gd name="connsiteY7" fmla="*/ 1930 h 55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841" h="550669">
                <a:moveTo>
                  <a:pt x="3471" y="1930"/>
                </a:moveTo>
                <a:cubicBezTo>
                  <a:pt x="-4996" y="-15003"/>
                  <a:pt x="1883" y="82892"/>
                  <a:pt x="25696" y="160680"/>
                </a:cubicBezTo>
                <a:cubicBezTo>
                  <a:pt x="49509" y="238468"/>
                  <a:pt x="124650" y="405155"/>
                  <a:pt x="146346" y="468655"/>
                </a:cubicBezTo>
                <a:cubicBezTo>
                  <a:pt x="168042" y="532155"/>
                  <a:pt x="160104" y="568668"/>
                  <a:pt x="155871" y="541680"/>
                </a:cubicBezTo>
                <a:cubicBezTo>
                  <a:pt x="151638" y="514693"/>
                  <a:pt x="126238" y="341126"/>
                  <a:pt x="120946" y="306730"/>
                </a:cubicBezTo>
                <a:cubicBezTo>
                  <a:pt x="115654" y="272334"/>
                  <a:pt x="131529" y="342713"/>
                  <a:pt x="124121" y="335305"/>
                </a:cubicBezTo>
                <a:cubicBezTo>
                  <a:pt x="116713" y="327897"/>
                  <a:pt x="94488" y="312022"/>
                  <a:pt x="76496" y="262280"/>
                </a:cubicBezTo>
                <a:cubicBezTo>
                  <a:pt x="58504" y="212538"/>
                  <a:pt x="11938" y="18863"/>
                  <a:pt x="3471" y="1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8BF04F94-B68F-867C-B340-C3B91CB59632}"/>
              </a:ext>
            </a:extLst>
          </p:cNvPr>
          <p:cNvSpPr/>
          <p:nvPr/>
        </p:nvSpPr>
        <p:spPr>
          <a:xfrm>
            <a:off x="2600887" y="5543550"/>
            <a:ext cx="82017" cy="546101"/>
          </a:xfrm>
          <a:custGeom>
            <a:avLst/>
            <a:gdLst>
              <a:gd name="connsiteX0" fmla="*/ 18488 w 82017"/>
              <a:gd name="connsiteY0" fmla="*/ 0 h 546101"/>
              <a:gd name="connsiteX1" fmla="*/ 2613 w 82017"/>
              <a:gd name="connsiteY1" fmla="*/ 301625 h 546101"/>
              <a:gd name="connsiteX2" fmla="*/ 81988 w 82017"/>
              <a:gd name="connsiteY2" fmla="*/ 546100 h 546101"/>
              <a:gd name="connsiteX3" fmla="*/ 12138 w 82017"/>
              <a:gd name="connsiteY3" fmla="*/ 304800 h 546101"/>
              <a:gd name="connsiteX4" fmla="*/ 18488 w 82017"/>
              <a:gd name="connsiteY4" fmla="*/ 0 h 54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17" h="546101">
                <a:moveTo>
                  <a:pt x="18488" y="0"/>
                </a:moveTo>
                <a:cubicBezTo>
                  <a:pt x="16901" y="-529"/>
                  <a:pt x="-7970" y="210608"/>
                  <a:pt x="2613" y="301625"/>
                </a:cubicBezTo>
                <a:cubicBezTo>
                  <a:pt x="13196" y="392642"/>
                  <a:pt x="80401" y="545571"/>
                  <a:pt x="81988" y="546100"/>
                </a:cubicBezTo>
                <a:cubicBezTo>
                  <a:pt x="83575" y="546629"/>
                  <a:pt x="21663" y="389996"/>
                  <a:pt x="12138" y="304800"/>
                </a:cubicBezTo>
                <a:cubicBezTo>
                  <a:pt x="2613" y="219604"/>
                  <a:pt x="20075" y="529"/>
                  <a:pt x="184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23EDD7EF-AB0A-9210-2DD5-9E4A14BEA22D}"/>
              </a:ext>
            </a:extLst>
          </p:cNvPr>
          <p:cNvSpPr/>
          <p:nvPr/>
        </p:nvSpPr>
        <p:spPr>
          <a:xfrm>
            <a:off x="2683045" y="5479515"/>
            <a:ext cx="22055" cy="275674"/>
          </a:xfrm>
          <a:custGeom>
            <a:avLst/>
            <a:gdLst>
              <a:gd name="connsiteX0" fmla="*/ 3005 w 22055"/>
              <a:gd name="connsiteY0" fmla="*/ 3710 h 275674"/>
              <a:gd name="connsiteX1" fmla="*/ 22055 w 22055"/>
              <a:gd name="connsiteY1" fmla="*/ 273585 h 275674"/>
              <a:gd name="connsiteX2" fmla="*/ 3005 w 22055"/>
              <a:gd name="connsiteY2" fmla="*/ 124360 h 275674"/>
              <a:gd name="connsiteX3" fmla="*/ 3005 w 22055"/>
              <a:gd name="connsiteY3" fmla="*/ 3710 h 27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55" h="275674">
                <a:moveTo>
                  <a:pt x="3005" y="3710"/>
                </a:moveTo>
                <a:cubicBezTo>
                  <a:pt x="6180" y="28581"/>
                  <a:pt x="22055" y="253477"/>
                  <a:pt x="22055" y="273585"/>
                </a:cubicBezTo>
                <a:cubicBezTo>
                  <a:pt x="22055" y="293693"/>
                  <a:pt x="7767" y="162989"/>
                  <a:pt x="3005" y="124360"/>
                </a:cubicBezTo>
                <a:cubicBezTo>
                  <a:pt x="-1757" y="85731"/>
                  <a:pt x="-170" y="-21161"/>
                  <a:pt x="3005" y="3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1439A855-B7EE-F306-7240-B4B2C852ED94}"/>
              </a:ext>
            </a:extLst>
          </p:cNvPr>
          <p:cNvSpPr/>
          <p:nvPr/>
        </p:nvSpPr>
        <p:spPr>
          <a:xfrm>
            <a:off x="2789069" y="5433968"/>
            <a:ext cx="122571" cy="258881"/>
          </a:xfrm>
          <a:custGeom>
            <a:avLst/>
            <a:gdLst>
              <a:gd name="connsiteX0" fmla="*/ 77956 w 122571"/>
              <a:gd name="connsiteY0" fmla="*/ 1632 h 258881"/>
              <a:gd name="connsiteX1" fmla="*/ 11281 w 122571"/>
              <a:gd name="connsiteY1" fmla="*/ 239757 h 258881"/>
              <a:gd name="connsiteX2" fmla="*/ 11281 w 122571"/>
              <a:gd name="connsiteY2" fmla="*/ 246107 h 258881"/>
              <a:gd name="connsiteX3" fmla="*/ 122406 w 122571"/>
              <a:gd name="connsiteY3" fmla="*/ 258807 h 258881"/>
              <a:gd name="connsiteX4" fmla="*/ 36681 w 122571"/>
              <a:gd name="connsiteY4" fmla="*/ 239757 h 258881"/>
              <a:gd name="connsiteX5" fmla="*/ 52556 w 122571"/>
              <a:gd name="connsiteY5" fmla="*/ 138157 h 258881"/>
              <a:gd name="connsiteX6" fmla="*/ 77956 w 122571"/>
              <a:gd name="connsiteY6" fmla="*/ 1632 h 25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71" h="258881">
                <a:moveTo>
                  <a:pt x="77956" y="1632"/>
                </a:moveTo>
                <a:cubicBezTo>
                  <a:pt x="71077" y="18565"/>
                  <a:pt x="11281" y="239757"/>
                  <a:pt x="11281" y="239757"/>
                </a:cubicBezTo>
                <a:cubicBezTo>
                  <a:pt x="168" y="280503"/>
                  <a:pt x="-7240" y="242932"/>
                  <a:pt x="11281" y="246107"/>
                </a:cubicBezTo>
                <a:cubicBezTo>
                  <a:pt x="29802" y="249282"/>
                  <a:pt x="118173" y="259865"/>
                  <a:pt x="122406" y="258807"/>
                </a:cubicBezTo>
                <a:cubicBezTo>
                  <a:pt x="126639" y="257749"/>
                  <a:pt x="48323" y="259865"/>
                  <a:pt x="36681" y="239757"/>
                </a:cubicBezTo>
                <a:cubicBezTo>
                  <a:pt x="25039" y="219649"/>
                  <a:pt x="45148" y="172024"/>
                  <a:pt x="52556" y="138157"/>
                </a:cubicBezTo>
                <a:cubicBezTo>
                  <a:pt x="59964" y="104290"/>
                  <a:pt x="84835" y="-15301"/>
                  <a:pt x="77956" y="1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9026040-2DDB-F063-609D-D5498D032B45}"/>
              </a:ext>
            </a:extLst>
          </p:cNvPr>
          <p:cNvSpPr/>
          <p:nvPr/>
        </p:nvSpPr>
        <p:spPr>
          <a:xfrm>
            <a:off x="3019425" y="5352653"/>
            <a:ext cx="397328" cy="51549"/>
          </a:xfrm>
          <a:custGeom>
            <a:avLst/>
            <a:gdLst>
              <a:gd name="connsiteX0" fmla="*/ 0 w 397328"/>
              <a:gd name="connsiteY0" fmla="*/ 51197 h 51549"/>
              <a:gd name="connsiteX1" fmla="*/ 377825 w 397328"/>
              <a:gd name="connsiteY1" fmla="*/ 48022 h 51549"/>
              <a:gd name="connsiteX2" fmla="*/ 355600 w 397328"/>
              <a:gd name="connsiteY2" fmla="*/ 48022 h 51549"/>
              <a:gd name="connsiteX3" fmla="*/ 396875 w 397328"/>
              <a:gd name="connsiteY3" fmla="*/ 48022 h 51549"/>
              <a:gd name="connsiteX4" fmla="*/ 377825 w 397328"/>
              <a:gd name="connsiteY4" fmla="*/ 397 h 51549"/>
              <a:gd name="connsiteX5" fmla="*/ 381000 w 397328"/>
              <a:gd name="connsiteY5" fmla="*/ 25797 h 51549"/>
              <a:gd name="connsiteX6" fmla="*/ 285750 w 397328"/>
              <a:gd name="connsiteY6" fmla="*/ 35322 h 51549"/>
              <a:gd name="connsiteX7" fmla="*/ 0 w 397328"/>
              <a:gd name="connsiteY7" fmla="*/ 51197 h 51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328" h="51549">
                <a:moveTo>
                  <a:pt x="0" y="51197"/>
                </a:moveTo>
                <a:lnTo>
                  <a:pt x="377825" y="48022"/>
                </a:lnTo>
                <a:lnTo>
                  <a:pt x="355600" y="48022"/>
                </a:lnTo>
                <a:cubicBezTo>
                  <a:pt x="358775" y="48022"/>
                  <a:pt x="393171" y="55959"/>
                  <a:pt x="396875" y="48022"/>
                </a:cubicBezTo>
                <a:cubicBezTo>
                  <a:pt x="400579" y="40085"/>
                  <a:pt x="380471" y="4101"/>
                  <a:pt x="377825" y="397"/>
                </a:cubicBezTo>
                <a:cubicBezTo>
                  <a:pt x="375179" y="-3307"/>
                  <a:pt x="396346" y="19976"/>
                  <a:pt x="381000" y="25797"/>
                </a:cubicBezTo>
                <a:cubicBezTo>
                  <a:pt x="365654" y="31618"/>
                  <a:pt x="343958" y="32676"/>
                  <a:pt x="285750" y="35322"/>
                </a:cubicBezTo>
                <a:cubicBezTo>
                  <a:pt x="227542" y="37968"/>
                  <a:pt x="129646" y="39820"/>
                  <a:pt x="0" y="51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08F5DEA5-2906-55B9-9586-4DCCF52AA412}"/>
              </a:ext>
            </a:extLst>
          </p:cNvPr>
          <p:cNvSpPr/>
          <p:nvPr/>
        </p:nvSpPr>
        <p:spPr>
          <a:xfrm>
            <a:off x="3298713" y="5511190"/>
            <a:ext cx="206555" cy="175402"/>
          </a:xfrm>
          <a:custGeom>
            <a:avLst/>
            <a:gdLst>
              <a:gd name="connsiteX0" fmla="*/ 112 w 206555"/>
              <a:gd name="connsiteY0" fmla="*/ 13310 h 175402"/>
              <a:gd name="connsiteX1" fmla="*/ 139812 w 206555"/>
              <a:gd name="connsiteY1" fmla="*/ 13310 h 175402"/>
              <a:gd name="connsiteX2" fmla="*/ 165212 w 206555"/>
              <a:gd name="connsiteY2" fmla="*/ 54585 h 175402"/>
              <a:gd name="connsiteX3" fmla="*/ 206487 w 206555"/>
              <a:gd name="connsiteY3" fmla="*/ 175235 h 175402"/>
              <a:gd name="connsiteX4" fmla="*/ 174737 w 206555"/>
              <a:gd name="connsiteY4" fmla="*/ 26010 h 175402"/>
              <a:gd name="connsiteX5" fmla="*/ 165212 w 206555"/>
              <a:gd name="connsiteY5" fmla="*/ 610 h 175402"/>
              <a:gd name="connsiteX6" fmla="*/ 112 w 206555"/>
              <a:gd name="connsiteY6" fmla="*/ 13310 h 17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555" h="175402">
                <a:moveTo>
                  <a:pt x="112" y="13310"/>
                </a:moveTo>
                <a:cubicBezTo>
                  <a:pt x="-4121" y="15427"/>
                  <a:pt x="112295" y="6431"/>
                  <a:pt x="139812" y="13310"/>
                </a:cubicBezTo>
                <a:cubicBezTo>
                  <a:pt x="167329" y="20189"/>
                  <a:pt x="154100" y="27598"/>
                  <a:pt x="165212" y="54585"/>
                </a:cubicBezTo>
                <a:cubicBezTo>
                  <a:pt x="176324" y="81572"/>
                  <a:pt x="204900" y="179997"/>
                  <a:pt x="206487" y="175235"/>
                </a:cubicBezTo>
                <a:cubicBezTo>
                  <a:pt x="208074" y="170473"/>
                  <a:pt x="181616" y="55114"/>
                  <a:pt x="174737" y="26010"/>
                </a:cubicBezTo>
                <a:cubicBezTo>
                  <a:pt x="167858" y="-3094"/>
                  <a:pt x="189554" y="4314"/>
                  <a:pt x="165212" y="610"/>
                </a:cubicBezTo>
                <a:cubicBezTo>
                  <a:pt x="140870" y="-3094"/>
                  <a:pt x="4345" y="11193"/>
                  <a:pt x="112" y="13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F0778C3C-8016-ED3E-2142-479C986E4483}"/>
              </a:ext>
            </a:extLst>
          </p:cNvPr>
          <p:cNvSpPr/>
          <p:nvPr/>
        </p:nvSpPr>
        <p:spPr>
          <a:xfrm>
            <a:off x="2983519" y="5657850"/>
            <a:ext cx="439505" cy="34925"/>
          </a:xfrm>
          <a:custGeom>
            <a:avLst/>
            <a:gdLst>
              <a:gd name="connsiteX0" fmla="*/ 7331 w 439505"/>
              <a:gd name="connsiteY0" fmla="*/ 0 h 34925"/>
              <a:gd name="connsiteX1" fmla="*/ 58131 w 439505"/>
              <a:gd name="connsiteY1" fmla="*/ 34925 h 34925"/>
              <a:gd name="connsiteX2" fmla="*/ 435956 w 439505"/>
              <a:gd name="connsiteY2" fmla="*/ 19050 h 34925"/>
              <a:gd name="connsiteX3" fmla="*/ 239106 w 439505"/>
              <a:gd name="connsiteY3" fmla="*/ 19050 h 34925"/>
              <a:gd name="connsiteX4" fmla="*/ 96231 w 439505"/>
              <a:gd name="connsiteY4" fmla="*/ 22225 h 34925"/>
              <a:gd name="connsiteX5" fmla="*/ 7331 w 439505"/>
              <a:gd name="connsiteY5" fmla="*/ 0 h 3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9505" h="34925">
                <a:moveTo>
                  <a:pt x="7331" y="0"/>
                </a:moveTo>
                <a:cubicBezTo>
                  <a:pt x="-2988" y="15875"/>
                  <a:pt x="-13306" y="31750"/>
                  <a:pt x="58131" y="34925"/>
                </a:cubicBezTo>
                <a:lnTo>
                  <a:pt x="435956" y="19050"/>
                </a:lnTo>
                <a:cubicBezTo>
                  <a:pt x="466118" y="16404"/>
                  <a:pt x="295727" y="18521"/>
                  <a:pt x="239106" y="19050"/>
                </a:cubicBezTo>
                <a:cubicBezTo>
                  <a:pt x="182485" y="19579"/>
                  <a:pt x="130098" y="21696"/>
                  <a:pt x="96231" y="22225"/>
                </a:cubicBezTo>
                <a:cubicBezTo>
                  <a:pt x="62364" y="22754"/>
                  <a:pt x="49135" y="22489"/>
                  <a:pt x="733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2A1122F1-E0C0-1FFD-8ADA-3920AB2034AE}"/>
              </a:ext>
            </a:extLst>
          </p:cNvPr>
          <p:cNvSpPr/>
          <p:nvPr/>
        </p:nvSpPr>
        <p:spPr>
          <a:xfrm>
            <a:off x="3231799" y="5343434"/>
            <a:ext cx="108463" cy="139962"/>
          </a:xfrm>
          <a:custGeom>
            <a:avLst/>
            <a:gdLst>
              <a:gd name="connsiteX0" fmla="*/ 67026 w 108463"/>
              <a:gd name="connsiteY0" fmla="*/ 91 h 139962"/>
              <a:gd name="connsiteX1" fmla="*/ 25751 w 108463"/>
              <a:gd name="connsiteY1" fmla="*/ 76291 h 139962"/>
              <a:gd name="connsiteX2" fmla="*/ 108301 w 108463"/>
              <a:gd name="connsiteY2" fmla="*/ 139791 h 139962"/>
              <a:gd name="connsiteX3" fmla="*/ 351 w 108463"/>
              <a:gd name="connsiteY3" fmla="*/ 92166 h 139962"/>
              <a:gd name="connsiteX4" fmla="*/ 67026 w 108463"/>
              <a:gd name="connsiteY4" fmla="*/ 91 h 13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463" h="139962">
                <a:moveTo>
                  <a:pt x="67026" y="91"/>
                </a:moveTo>
                <a:cubicBezTo>
                  <a:pt x="71259" y="-2555"/>
                  <a:pt x="18872" y="53008"/>
                  <a:pt x="25751" y="76291"/>
                </a:cubicBezTo>
                <a:cubicBezTo>
                  <a:pt x="32630" y="99574"/>
                  <a:pt x="112534" y="137145"/>
                  <a:pt x="108301" y="139791"/>
                </a:cubicBezTo>
                <a:cubicBezTo>
                  <a:pt x="104068" y="142437"/>
                  <a:pt x="6172" y="113862"/>
                  <a:pt x="351" y="92166"/>
                </a:cubicBezTo>
                <a:cubicBezTo>
                  <a:pt x="-5470" y="70470"/>
                  <a:pt x="62793" y="2737"/>
                  <a:pt x="67026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C09F9035-5544-F0E1-B197-E57876A60F60}"/>
              </a:ext>
            </a:extLst>
          </p:cNvPr>
          <p:cNvSpPr/>
          <p:nvPr/>
        </p:nvSpPr>
        <p:spPr>
          <a:xfrm>
            <a:off x="3406753" y="5481952"/>
            <a:ext cx="25698" cy="254264"/>
          </a:xfrm>
          <a:custGeom>
            <a:avLst/>
            <a:gdLst>
              <a:gd name="connsiteX0" fmla="*/ 25422 w 25698"/>
              <a:gd name="connsiteY0" fmla="*/ 1273 h 254264"/>
              <a:gd name="connsiteX1" fmla="*/ 12722 w 25698"/>
              <a:gd name="connsiteY1" fmla="*/ 248923 h 254264"/>
              <a:gd name="connsiteX2" fmla="*/ 22 w 25698"/>
              <a:gd name="connsiteY2" fmla="*/ 156848 h 254264"/>
              <a:gd name="connsiteX3" fmla="*/ 25422 w 25698"/>
              <a:gd name="connsiteY3" fmla="*/ 1273 h 25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98" h="254264">
                <a:moveTo>
                  <a:pt x="25422" y="1273"/>
                </a:moveTo>
                <a:cubicBezTo>
                  <a:pt x="27539" y="16619"/>
                  <a:pt x="16955" y="222994"/>
                  <a:pt x="12722" y="248923"/>
                </a:cubicBezTo>
                <a:cubicBezTo>
                  <a:pt x="8489" y="274852"/>
                  <a:pt x="-507" y="200240"/>
                  <a:pt x="22" y="156848"/>
                </a:cubicBezTo>
                <a:cubicBezTo>
                  <a:pt x="551" y="113456"/>
                  <a:pt x="23305" y="-14073"/>
                  <a:pt x="25422" y="1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630DFB57-A168-BB39-449C-5F762FF669F7}"/>
              </a:ext>
            </a:extLst>
          </p:cNvPr>
          <p:cNvSpPr/>
          <p:nvPr/>
        </p:nvSpPr>
        <p:spPr>
          <a:xfrm>
            <a:off x="3428830" y="5829300"/>
            <a:ext cx="180056" cy="17859"/>
          </a:xfrm>
          <a:custGeom>
            <a:avLst/>
            <a:gdLst>
              <a:gd name="connsiteX0" fmla="*/ 170 w 180056"/>
              <a:gd name="connsiteY0" fmla="*/ 15875 h 17859"/>
              <a:gd name="connsiteX1" fmla="*/ 171620 w 180056"/>
              <a:gd name="connsiteY1" fmla="*/ 15875 h 17859"/>
              <a:gd name="connsiteX2" fmla="*/ 139870 w 180056"/>
              <a:gd name="connsiteY2" fmla="*/ 0 h 17859"/>
              <a:gd name="connsiteX3" fmla="*/ 170 w 180056"/>
              <a:gd name="connsiteY3" fmla="*/ 15875 h 17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056" h="17859">
                <a:moveTo>
                  <a:pt x="170" y="15875"/>
                </a:moveTo>
                <a:cubicBezTo>
                  <a:pt x="5462" y="18521"/>
                  <a:pt x="148337" y="18521"/>
                  <a:pt x="171620" y="15875"/>
                </a:cubicBezTo>
                <a:cubicBezTo>
                  <a:pt x="194903" y="13229"/>
                  <a:pt x="165270" y="0"/>
                  <a:pt x="139870" y="0"/>
                </a:cubicBezTo>
                <a:cubicBezTo>
                  <a:pt x="114470" y="0"/>
                  <a:pt x="-5122" y="13229"/>
                  <a:pt x="170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0D6FBA99-C7C8-F6D0-5DB2-2E90BF17DD8A}"/>
              </a:ext>
            </a:extLst>
          </p:cNvPr>
          <p:cNvSpPr/>
          <p:nvPr/>
        </p:nvSpPr>
        <p:spPr>
          <a:xfrm>
            <a:off x="3092437" y="5885817"/>
            <a:ext cx="343274" cy="149022"/>
          </a:xfrm>
          <a:custGeom>
            <a:avLst/>
            <a:gdLst>
              <a:gd name="connsiteX0" fmla="*/ 13 w 343274"/>
              <a:gd name="connsiteY0" fmla="*/ 137158 h 149022"/>
              <a:gd name="connsiteX1" fmla="*/ 314338 w 343274"/>
              <a:gd name="connsiteY1" fmla="*/ 121283 h 149022"/>
              <a:gd name="connsiteX2" fmla="*/ 320688 w 343274"/>
              <a:gd name="connsiteY2" fmla="*/ 143508 h 149022"/>
              <a:gd name="connsiteX3" fmla="*/ 342913 w 343274"/>
              <a:gd name="connsiteY3" fmla="*/ 633 h 149022"/>
              <a:gd name="connsiteX4" fmla="*/ 301638 w 343274"/>
              <a:gd name="connsiteY4" fmla="*/ 92708 h 149022"/>
              <a:gd name="connsiteX5" fmla="*/ 13 w 343274"/>
              <a:gd name="connsiteY5" fmla="*/ 137158 h 14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274" h="149022">
                <a:moveTo>
                  <a:pt x="13" y="137158"/>
                </a:moveTo>
                <a:cubicBezTo>
                  <a:pt x="2130" y="141920"/>
                  <a:pt x="260892" y="120225"/>
                  <a:pt x="314338" y="121283"/>
                </a:cubicBezTo>
                <a:cubicBezTo>
                  <a:pt x="367784" y="122341"/>
                  <a:pt x="315926" y="163616"/>
                  <a:pt x="320688" y="143508"/>
                </a:cubicBezTo>
                <a:cubicBezTo>
                  <a:pt x="325450" y="123400"/>
                  <a:pt x="346088" y="9100"/>
                  <a:pt x="342913" y="633"/>
                </a:cubicBezTo>
                <a:cubicBezTo>
                  <a:pt x="339738" y="-7834"/>
                  <a:pt x="357730" y="71012"/>
                  <a:pt x="301638" y="92708"/>
                </a:cubicBezTo>
                <a:cubicBezTo>
                  <a:pt x="245546" y="114404"/>
                  <a:pt x="-2104" y="132396"/>
                  <a:pt x="13" y="137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329DCEF5-FD18-AC91-3676-E0733E4B3CFE}"/>
              </a:ext>
            </a:extLst>
          </p:cNvPr>
          <p:cNvSpPr/>
          <p:nvPr/>
        </p:nvSpPr>
        <p:spPr>
          <a:xfrm>
            <a:off x="3035216" y="5595376"/>
            <a:ext cx="413204" cy="72105"/>
          </a:xfrm>
          <a:custGeom>
            <a:avLst/>
            <a:gdLst>
              <a:gd name="connsiteX0" fmla="*/ 84 w 413204"/>
              <a:gd name="connsiteY0" fmla="*/ 37074 h 72105"/>
              <a:gd name="connsiteX1" fmla="*/ 327109 w 413204"/>
              <a:gd name="connsiteY1" fmla="*/ 21199 h 72105"/>
              <a:gd name="connsiteX2" fmla="*/ 412834 w 413204"/>
              <a:gd name="connsiteY2" fmla="*/ 71999 h 72105"/>
              <a:gd name="connsiteX3" fmla="*/ 355684 w 413204"/>
              <a:gd name="connsiteY3" fmla="*/ 5324 h 72105"/>
              <a:gd name="connsiteX4" fmla="*/ 295359 w 413204"/>
              <a:gd name="connsiteY4" fmla="*/ 8499 h 72105"/>
              <a:gd name="connsiteX5" fmla="*/ 84 w 413204"/>
              <a:gd name="connsiteY5" fmla="*/ 37074 h 7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204" h="72105">
                <a:moveTo>
                  <a:pt x="84" y="37074"/>
                </a:moveTo>
                <a:cubicBezTo>
                  <a:pt x="5376" y="39191"/>
                  <a:pt x="258317" y="15378"/>
                  <a:pt x="327109" y="21199"/>
                </a:cubicBezTo>
                <a:cubicBezTo>
                  <a:pt x="395901" y="27020"/>
                  <a:pt x="408072" y="74645"/>
                  <a:pt x="412834" y="71999"/>
                </a:cubicBezTo>
                <a:cubicBezTo>
                  <a:pt x="417596" y="69353"/>
                  <a:pt x="375263" y="15907"/>
                  <a:pt x="355684" y="5324"/>
                </a:cubicBezTo>
                <a:cubicBezTo>
                  <a:pt x="336105" y="-5259"/>
                  <a:pt x="351980" y="2149"/>
                  <a:pt x="295359" y="8499"/>
                </a:cubicBezTo>
                <a:cubicBezTo>
                  <a:pt x="238738" y="14849"/>
                  <a:pt x="-5208" y="34957"/>
                  <a:pt x="84" y="37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A5E757FC-64B3-EEFB-9DAB-45C8F07ABF43}"/>
              </a:ext>
            </a:extLst>
          </p:cNvPr>
          <p:cNvSpPr/>
          <p:nvPr/>
        </p:nvSpPr>
        <p:spPr>
          <a:xfrm>
            <a:off x="2994895" y="5888122"/>
            <a:ext cx="43607" cy="194589"/>
          </a:xfrm>
          <a:custGeom>
            <a:avLst/>
            <a:gdLst>
              <a:gd name="connsiteX0" fmla="*/ 43580 w 43607"/>
              <a:gd name="connsiteY0" fmla="*/ 1503 h 194589"/>
              <a:gd name="connsiteX1" fmla="*/ 2305 w 43607"/>
              <a:gd name="connsiteY1" fmla="*/ 192003 h 194589"/>
              <a:gd name="connsiteX2" fmla="*/ 8655 w 43607"/>
              <a:gd name="connsiteY2" fmla="*/ 106278 h 194589"/>
              <a:gd name="connsiteX3" fmla="*/ 43580 w 43607"/>
              <a:gd name="connsiteY3" fmla="*/ 1503 h 19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07" h="194589">
                <a:moveTo>
                  <a:pt x="43580" y="1503"/>
                </a:moveTo>
                <a:cubicBezTo>
                  <a:pt x="42522" y="15790"/>
                  <a:pt x="8126" y="174541"/>
                  <a:pt x="2305" y="192003"/>
                </a:cubicBezTo>
                <a:cubicBezTo>
                  <a:pt x="-3516" y="209465"/>
                  <a:pt x="2834" y="133795"/>
                  <a:pt x="8655" y="106278"/>
                </a:cubicBezTo>
                <a:cubicBezTo>
                  <a:pt x="14476" y="78761"/>
                  <a:pt x="44638" y="-12784"/>
                  <a:pt x="43580" y="1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7C8AD71E-835A-68D5-89D3-70B3E8E47697}"/>
              </a:ext>
            </a:extLst>
          </p:cNvPr>
          <p:cNvSpPr/>
          <p:nvPr/>
        </p:nvSpPr>
        <p:spPr>
          <a:xfrm>
            <a:off x="2992119" y="5868867"/>
            <a:ext cx="392653" cy="55767"/>
          </a:xfrm>
          <a:custGeom>
            <a:avLst/>
            <a:gdLst>
              <a:gd name="connsiteX0" fmla="*/ 1906 w 392653"/>
              <a:gd name="connsiteY0" fmla="*/ 14408 h 55767"/>
              <a:gd name="connsiteX1" fmla="*/ 386081 w 392653"/>
              <a:gd name="connsiteY1" fmla="*/ 1708 h 55767"/>
              <a:gd name="connsiteX2" fmla="*/ 249556 w 392653"/>
              <a:gd name="connsiteY2" fmla="*/ 55683 h 55767"/>
              <a:gd name="connsiteX3" fmla="*/ 316231 w 392653"/>
              <a:gd name="connsiteY3" fmla="*/ 14408 h 55767"/>
              <a:gd name="connsiteX4" fmla="*/ 240031 w 392653"/>
              <a:gd name="connsiteY4" fmla="*/ 23933 h 55767"/>
              <a:gd name="connsiteX5" fmla="*/ 1906 w 392653"/>
              <a:gd name="connsiteY5" fmla="*/ 14408 h 5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653" h="55767">
                <a:moveTo>
                  <a:pt x="1906" y="14408"/>
                </a:moveTo>
                <a:cubicBezTo>
                  <a:pt x="26248" y="10704"/>
                  <a:pt x="344806" y="-5171"/>
                  <a:pt x="386081" y="1708"/>
                </a:cubicBezTo>
                <a:cubicBezTo>
                  <a:pt x="427356" y="8587"/>
                  <a:pt x="261198" y="53566"/>
                  <a:pt x="249556" y="55683"/>
                </a:cubicBezTo>
                <a:cubicBezTo>
                  <a:pt x="237914" y="57800"/>
                  <a:pt x="317818" y="19700"/>
                  <a:pt x="316231" y="14408"/>
                </a:cubicBezTo>
                <a:cubicBezTo>
                  <a:pt x="314644" y="9116"/>
                  <a:pt x="286598" y="23404"/>
                  <a:pt x="240031" y="23933"/>
                </a:cubicBezTo>
                <a:cubicBezTo>
                  <a:pt x="193464" y="24462"/>
                  <a:pt x="-22436" y="18112"/>
                  <a:pt x="1906" y="14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739EF781-96DA-CE28-1223-DCB3F0821046}"/>
              </a:ext>
            </a:extLst>
          </p:cNvPr>
          <p:cNvSpPr/>
          <p:nvPr/>
        </p:nvSpPr>
        <p:spPr>
          <a:xfrm>
            <a:off x="2838180" y="5768742"/>
            <a:ext cx="108222" cy="272239"/>
          </a:xfrm>
          <a:custGeom>
            <a:avLst/>
            <a:gdLst>
              <a:gd name="connsiteX0" fmla="*/ 270 w 108222"/>
              <a:gd name="connsiteY0" fmla="*/ 233 h 272239"/>
              <a:gd name="connsiteX1" fmla="*/ 6620 w 108222"/>
              <a:gd name="connsiteY1" fmla="*/ 257408 h 272239"/>
              <a:gd name="connsiteX2" fmla="*/ 12970 w 108222"/>
              <a:gd name="connsiteY2" fmla="*/ 232008 h 272239"/>
              <a:gd name="connsiteX3" fmla="*/ 108220 w 108222"/>
              <a:gd name="connsiteY3" fmla="*/ 155808 h 272239"/>
              <a:gd name="connsiteX4" fmla="*/ 16145 w 108222"/>
              <a:gd name="connsiteY4" fmla="*/ 209783 h 272239"/>
              <a:gd name="connsiteX5" fmla="*/ 270 w 108222"/>
              <a:gd name="connsiteY5" fmla="*/ 233 h 27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222" h="272239">
                <a:moveTo>
                  <a:pt x="270" y="233"/>
                </a:moveTo>
                <a:cubicBezTo>
                  <a:pt x="-1318" y="8171"/>
                  <a:pt x="4503" y="218779"/>
                  <a:pt x="6620" y="257408"/>
                </a:cubicBezTo>
                <a:cubicBezTo>
                  <a:pt x="8737" y="296037"/>
                  <a:pt x="-3963" y="248941"/>
                  <a:pt x="12970" y="232008"/>
                </a:cubicBezTo>
                <a:cubicBezTo>
                  <a:pt x="29903" y="215075"/>
                  <a:pt x="107691" y="159512"/>
                  <a:pt x="108220" y="155808"/>
                </a:cubicBezTo>
                <a:cubicBezTo>
                  <a:pt x="108749" y="152104"/>
                  <a:pt x="31491" y="230420"/>
                  <a:pt x="16145" y="209783"/>
                </a:cubicBezTo>
                <a:cubicBezTo>
                  <a:pt x="799" y="189146"/>
                  <a:pt x="1858" y="-7705"/>
                  <a:pt x="270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A08CE4DA-EAB8-61CE-4C95-CD9217218CF6}"/>
              </a:ext>
            </a:extLst>
          </p:cNvPr>
          <p:cNvSpPr/>
          <p:nvPr/>
        </p:nvSpPr>
        <p:spPr>
          <a:xfrm>
            <a:off x="2853633" y="5708473"/>
            <a:ext cx="203897" cy="177388"/>
          </a:xfrm>
          <a:custGeom>
            <a:avLst/>
            <a:gdLst>
              <a:gd name="connsiteX0" fmla="*/ 692 w 203897"/>
              <a:gd name="connsiteY0" fmla="*/ 177 h 177388"/>
              <a:gd name="connsiteX1" fmla="*/ 41967 w 203897"/>
              <a:gd name="connsiteY1" fmla="*/ 165277 h 177388"/>
              <a:gd name="connsiteX2" fmla="*/ 22917 w 203897"/>
              <a:gd name="connsiteY2" fmla="*/ 162102 h 177388"/>
              <a:gd name="connsiteX3" fmla="*/ 203892 w 203897"/>
              <a:gd name="connsiteY3" fmla="*/ 139877 h 177388"/>
              <a:gd name="connsiteX4" fmla="*/ 29267 w 203897"/>
              <a:gd name="connsiteY4" fmla="*/ 174802 h 177388"/>
              <a:gd name="connsiteX5" fmla="*/ 16567 w 203897"/>
              <a:gd name="connsiteY5" fmla="*/ 133527 h 177388"/>
              <a:gd name="connsiteX6" fmla="*/ 692 w 203897"/>
              <a:gd name="connsiteY6" fmla="*/ 177 h 17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897" h="177388">
                <a:moveTo>
                  <a:pt x="692" y="177"/>
                </a:moveTo>
                <a:cubicBezTo>
                  <a:pt x="4925" y="5469"/>
                  <a:pt x="41967" y="165277"/>
                  <a:pt x="41967" y="165277"/>
                </a:cubicBezTo>
                <a:cubicBezTo>
                  <a:pt x="45671" y="192264"/>
                  <a:pt x="-4071" y="166335"/>
                  <a:pt x="22917" y="162102"/>
                </a:cubicBezTo>
                <a:cubicBezTo>
                  <a:pt x="49905" y="157869"/>
                  <a:pt x="202834" y="137760"/>
                  <a:pt x="203892" y="139877"/>
                </a:cubicBezTo>
                <a:cubicBezTo>
                  <a:pt x="204950" y="141994"/>
                  <a:pt x="60488" y="175860"/>
                  <a:pt x="29267" y="174802"/>
                </a:cubicBezTo>
                <a:cubicBezTo>
                  <a:pt x="-1954" y="173744"/>
                  <a:pt x="20271" y="157340"/>
                  <a:pt x="16567" y="133527"/>
                </a:cubicBezTo>
                <a:cubicBezTo>
                  <a:pt x="12863" y="109715"/>
                  <a:pt x="-3541" y="-5115"/>
                  <a:pt x="692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CD913D00-0A4D-D962-3BE9-33F2964A46F6}"/>
              </a:ext>
            </a:extLst>
          </p:cNvPr>
          <p:cNvSpPr/>
          <p:nvPr/>
        </p:nvSpPr>
        <p:spPr>
          <a:xfrm>
            <a:off x="2574692" y="5965800"/>
            <a:ext cx="294532" cy="182863"/>
          </a:xfrm>
          <a:custGeom>
            <a:avLst/>
            <a:gdLst>
              <a:gd name="connsiteX0" fmla="*/ 92308 w 294532"/>
              <a:gd name="connsiteY0" fmla="*/ 25 h 182863"/>
              <a:gd name="connsiteX1" fmla="*/ 162158 w 294532"/>
              <a:gd name="connsiteY1" fmla="*/ 155600 h 182863"/>
              <a:gd name="connsiteX2" fmla="*/ 133583 w 294532"/>
              <a:gd name="connsiteY2" fmla="*/ 149250 h 182863"/>
              <a:gd name="connsiteX3" fmla="*/ 3408 w 294532"/>
              <a:gd name="connsiteY3" fmla="*/ 161950 h 182863"/>
              <a:gd name="connsiteX4" fmla="*/ 289158 w 294532"/>
              <a:gd name="connsiteY4" fmla="*/ 177825 h 182863"/>
              <a:gd name="connsiteX5" fmla="*/ 184383 w 294532"/>
              <a:gd name="connsiteY5" fmla="*/ 168300 h 182863"/>
              <a:gd name="connsiteX6" fmla="*/ 92308 w 294532"/>
              <a:gd name="connsiteY6" fmla="*/ 25 h 18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532" h="182863">
                <a:moveTo>
                  <a:pt x="92308" y="25"/>
                </a:moveTo>
                <a:cubicBezTo>
                  <a:pt x="88604" y="-2092"/>
                  <a:pt x="155279" y="130729"/>
                  <a:pt x="162158" y="155600"/>
                </a:cubicBezTo>
                <a:cubicBezTo>
                  <a:pt x="169037" y="180471"/>
                  <a:pt x="160041" y="148192"/>
                  <a:pt x="133583" y="149250"/>
                </a:cubicBezTo>
                <a:cubicBezTo>
                  <a:pt x="107125" y="150308"/>
                  <a:pt x="-22521" y="157188"/>
                  <a:pt x="3408" y="161950"/>
                </a:cubicBezTo>
                <a:cubicBezTo>
                  <a:pt x="29337" y="166712"/>
                  <a:pt x="258996" y="176767"/>
                  <a:pt x="289158" y="177825"/>
                </a:cubicBezTo>
                <a:cubicBezTo>
                  <a:pt x="319320" y="178883"/>
                  <a:pt x="214016" y="193171"/>
                  <a:pt x="184383" y="168300"/>
                </a:cubicBezTo>
                <a:cubicBezTo>
                  <a:pt x="154750" y="143429"/>
                  <a:pt x="96012" y="2142"/>
                  <a:pt x="92308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ECC2A923-BDC5-0366-141F-E686B46A6DF5}"/>
              </a:ext>
            </a:extLst>
          </p:cNvPr>
          <p:cNvSpPr/>
          <p:nvPr/>
        </p:nvSpPr>
        <p:spPr>
          <a:xfrm>
            <a:off x="3475838" y="6222311"/>
            <a:ext cx="546392" cy="83277"/>
          </a:xfrm>
          <a:custGeom>
            <a:avLst/>
            <a:gdLst>
              <a:gd name="connsiteX0" fmla="*/ 787 w 546392"/>
              <a:gd name="connsiteY0" fmla="*/ 73714 h 83277"/>
              <a:gd name="connsiteX1" fmla="*/ 273837 w 546392"/>
              <a:gd name="connsiteY1" fmla="*/ 13389 h 83277"/>
              <a:gd name="connsiteX2" fmla="*/ 543712 w 546392"/>
              <a:gd name="connsiteY2" fmla="*/ 83239 h 83277"/>
              <a:gd name="connsiteX3" fmla="*/ 407187 w 546392"/>
              <a:gd name="connsiteY3" fmla="*/ 22914 h 83277"/>
              <a:gd name="connsiteX4" fmla="*/ 324637 w 546392"/>
              <a:gd name="connsiteY4" fmla="*/ 689 h 83277"/>
              <a:gd name="connsiteX5" fmla="*/ 194462 w 546392"/>
              <a:gd name="connsiteY5" fmla="*/ 10214 h 83277"/>
              <a:gd name="connsiteX6" fmla="*/ 787 w 546392"/>
              <a:gd name="connsiteY6" fmla="*/ 73714 h 8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392" h="83277">
                <a:moveTo>
                  <a:pt x="787" y="73714"/>
                </a:moveTo>
                <a:cubicBezTo>
                  <a:pt x="14016" y="74243"/>
                  <a:pt x="183350" y="11802"/>
                  <a:pt x="273837" y="13389"/>
                </a:cubicBezTo>
                <a:cubicBezTo>
                  <a:pt x="364324" y="14976"/>
                  <a:pt x="521487" y="81652"/>
                  <a:pt x="543712" y="83239"/>
                </a:cubicBezTo>
                <a:cubicBezTo>
                  <a:pt x="565937" y="84826"/>
                  <a:pt x="443699" y="36672"/>
                  <a:pt x="407187" y="22914"/>
                </a:cubicBezTo>
                <a:cubicBezTo>
                  <a:pt x="370675" y="9156"/>
                  <a:pt x="360091" y="2806"/>
                  <a:pt x="324637" y="689"/>
                </a:cubicBezTo>
                <a:cubicBezTo>
                  <a:pt x="289183" y="-1428"/>
                  <a:pt x="244204" y="1218"/>
                  <a:pt x="194462" y="10214"/>
                </a:cubicBezTo>
                <a:cubicBezTo>
                  <a:pt x="144720" y="19210"/>
                  <a:pt x="-12442" y="73185"/>
                  <a:pt x="787" y="73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1922FCE5-433A-6754-55AA-899760D8BFC7}"/>
              </a:ext>
            </a:extLst>
          </p:cNvPr>
          <p:cNvSpPr/>
          <p:nvPr/>
        </p:nvSpPr>
        <p:spPr>
          <a:xfrm>
            <a:off x="3302000" y="6311527"/>
            <a:ext cx="765516" cy="153050"/>
          </a:xfrm>
          <a:custGeom>
            <a:avLst/>
            <a:gdLst>
              <a:gd name="connsiteX0" fmla="*/ 0 w 765516"/>
              <a:gd name="connsiteY0" fmla="*/ 28948 h 153050"/>
              <a:gd name="connsiteX1" fmla="*/ 701675 w 765516"/>
              <a:gd name="connsiteY1" fmla="*/ 373 h 153050"/>
              <a:gd name="connsiteX2" fmla="*/ 596900 w 765516"/>
              <a:gd name="connsiteY2" fmla="*/ 13073 h 153050"/>
              <a:gd name="connsiteX3" fmla="*/ 692150 w 765516"/>
              <a:gd name="connsiteY3" fmla="*/ 19423 h 153050"/>
              <a:gd name="connsiteX4" fmla="*/ 746125 w 765516"/>
              <a:gd name="connsiteY4" fmla="*/ 63873 h 153050"/>
              <a:gd name="connsiteX5" fmla="*/ 758825 w 765516"/>
              <a:gd name="connsiteY5" fmla="*/ 152773 h 153050"/>
              <a:gd name="connsiteX6" fmla="*/ 742950 w 765516"/>
              <a:gd name="connsiteY6" fmla="*/ 32123 h 153050"/>
              <a:gd name="connsiteX7" fmla="*/ 523875 w 765516"/>
              <a:gd name="connsiteY7" fmla="*/ 25773 h 153050"/>
              <a:gd name="connsiteX8" fmla="*/ 0 w 765516"/>
              <a:gd name="connsiteY8" fmla="*/ 28948 h 15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5516" h="153050">
                <a:moveTo>
                  <a:pt x="0" y="28948"/>
                </a:moveTo>
                <a:cubicBezTo>
                  <a:pt x="29633" y="24715"/>
                  <a:pt x="602192" y="3019"/>
                  <a:pt x="701675" y="373"/>
                </a:cubicBezTo>
                <a:cubicBezTo>
                  <a:pt x="801158" y="-2273"/>
                  <a:pt x="598487" y="9898"/>
                  <a:pt x="596900" y="13073"/>
                </a:cubicBezTo>
                <a:cubicBezTo>
                  <a:pt x="595313" y="16248"/>
                  <a:pt x="667279" y="10956"/>
                  <a:pt x="692150" y="19423"/>
                </a:cubicBezTo>
                <a:cubicBezTo>
                  <a:pt x="717021" y="27890"/>
                  <a:pt x="735013" y="41648"/>
                  <a:pt x="746125" y="63873"/>
                </a:cubicBezTo>
                <a:cubicBezTo>
                  <a:pt x="757237" y="86098"/>
                  <a:pt x="759354" y="158065"/>
                  <a:pt x="758825" y="152773"/>
                </a:cubicBezTo>
                <a:cubicBezTo>
                  <a:pt x="758296" y="147481"/>
                  <a:pt x="782108" y="53290"/>
                  <a:pt x="742950" y="32123"/>
                </a:cubicBezTo>
                <a:cubicBezTo>
                  <a:pt x="703792" y="10956"/>
                  <a:pt x="645054" y="25244"/>
                  <a:pt x="523875" y="25773"/>
                </a:cubicBezTo>
                <a:lnTo>
                  <a:pt x="0" y="2894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71D00B00-E624-8603-BAC7-3E1FE67636D5}"/>
              </a:ext>
            </a:extLst>
          </p:cNvPr>
          <p:cNvSpPr/>
          <p:nvPr/>
        </p:nvSpPr>
        <p:spPr>
          <a:xfrm>
            <a:off x="3676801" y="6364051"/>
            <a:ext cx="320594" cy="43943"/>
          </a:xfrm>
          <a:custGeom>
            <a:avLst/>
            <a:gdLst>
              <a:gd name="connsiteX0" fmla="*/ 6199 w 320594"/>
              <a:gd name="connsiteY0" fmla="*/ 43099 h 43943"/>
              <a:gd name="connsiteX1" fmla="*/ 199874 w 320594"/>
              <a:gd name="connsiteY1" fmla="*/ 14524 h 43943"/>
              <a:gd name="connsiteX2" fmla="*/ 320524 w 320594"/>
              <a:gd name="connsiteY2" fmla="*/ 14524 h 43943"/>
              <a:gd name="connsiteX3" fmla="*/ 218924 w 320594"/>
              <a:gd name="connsiteY3" fmla="*/ 4999 h 43943"/>
              <a:gd name="connsiteX4" fmla="*/ 183999 w 320594"/>
              <a:gd name="connsiteY4" fmla="*/ 1824 h 43943"/>
              <a:gd name="connsiteX5" fmla="*/ 56999 w 320594"/>
              <a:gd name="connsiteY5" fmla="*/ 33574 h 43943"/>
              <a:gd name="connsiteX6" fmla="*/ 6199 w 320594"/>
              <a:gd name="connsiteY6" fmla="*/ 43099 h 4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594" h="43943">
                <a:moveTo>
                  <a:pt x="6199" y="43099"/>
                </a:moveTo>
                <a:cubicBezTo>
                  <a:pt x="30012" y="39924"/>
                  <a:pt x="147487" y="19286"/>
                  <a:pt x="199874" y="14524"/>
                </a:cubicBezTo>
                <a:cubicBezTo>
                  <a:pt x="252261" y="9762"/>
                  <a:pt x="317349" y="16111"/>
                  <a:pt x="320524" y="14524"/>
                </a:cubicBezTo>
                <a:cubicBezTo>
                  <a:pt x="323699" y="12937"/>
                  <a:pt x="218924" y="4999"/>
                  <a:pt x="218924" y="4999"/>
                </a:cubicBezTo>
                <a:cubicBezTo>
                  <a:pt x="196170" y="2882"/>
                  <a:pt x="210986" y="-2938"/>
                  <a:pt x="183999" y="1824"/>
                </a:cubicBezTo>
                <a:cubicBezTo>
                  <a:pt x="157012" y="6586"/>
                  <a:pt x="80811" y="27224"/>
                  <a:pt x="56999" y="33574"/>
                </a:cubicBezTo>
                <a:cubicBezTo>
                  <a:pt x="33187" y="39924"/>
                  <a:pt x="-17614" y="46274"/>
                  <a:pt x="6199" y="43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288732B6-69D5-9B29-0879-9759175822A4}"/>
              </a:ext>
            </a:extLst>
          </p:cNvPr>
          <p:cNvSpPr/>
          <p:nvPr/>
        </p:nvSpPr>
        <p:spPr>
          <a:xfrm>
            <a:off x="3000322" y="6355557"/>
            <a:ext cx="462890" cy="37165"/>
          </a:xfrm>
          <a:custGeom>
            <a:avLst/>
            <a:gdLst>
              <a:gd name="connsiteX0" fmla="*/ 53 w 462890"/>
              <a:gd name="connsiteY0" fmla="*/ 35718 h 37165"/>
              <a:gd name="connsiteX1" fmla="*/ 425503 w 462890"/>
              <a:gd name="connsiteY1" fmla="*/ 35718 h 37165"/>
              <a:gd name="connsiteX2" fmla="*/ 241353 w 462890"/>
              <a:gd name="connsiteY2" fmla="*/ 19843 h 37165"/>
              <a:gd name="connsiteX3" fmla="*/ 412803 w 462890"/>
              <a:gd name="connsiteY3" fmla="*/ 7143 h 37165"/>
              <a:gd name="connsiteX4" fmla="*/ 269928 w 462890"/>
              <a:gd name="connsiteY4" fmla="*/ 793 h 37165"/>
              <a:gd name="connsiteX5" fmla="*/ 301678 w 462890"/>
              <a:gd name="connsiteY5" fmla="*/ 793 h 37165"/>
              <a:gd name="connsiteX6" fmla="*/ 279453 w 462890"/>
              <a:gd name="connsiteY6" fmla="*/ 7143 h 37165"/>
              <a:gd name="connsiteX7" fmla="*/ 457253 w 462890"/>
              <a:gd name="connsiteY7" fmla="*/ 29368 h 37165"/>
              <a:gd name="connsiteX8" fmla="*/ 53 w 462890"/>
              <a:gd name="connsiteY8" fmla="*/ 35718 h 3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890" h="37165">
                <a:moveTo>
                  <a:pt x="53" y="35718"/>
                </a:moveTo>
                <a:cubicBezTo>
                  <a:pt x="-5238" y="36776"/>
                  <a:pt x="385286" y="38364"/>
                  <a:pt x="425503" y="35718"/>
                </a:cubicBezTo>
                <a:cubicBezTo>
                  <a:pt x="465720" y="33072"/>
                  <a:pt x="243470" y="24605"/>
                  <a:pt x="241353" y="19843"/>
                </a:cubicBezTo>
                <a:cubicBezTo>
                  <a:pt x="239236" y="15081"/>
                  <a:pt x="408041" y="10318"/>
                  <a:pt x="412803" y="7143"/>
                </a:cubicBezTo>
                <a:cubicBezTo>
                  <a:pt x="417565" y="3968"/>
                  <a:pt x="288449" y="1851"/>
                  <a:pt x="269928" y="793"/>
                </a:cubicBezTo>
                <a:cubicBezTo>
                  <a:pt x="251407" y="-265"/>
                  <a:pt x="300090" y="-265"/>
                  <a:pt x="301678" y="793"/>
                </a:cubicBezTo>
                <a:cubicBezTo>
                  <a:pt x="303266" y="1851"/>
                  <a:pt x="253524" y="2381"/>
                  <a:pt x="279453" y="7143"/>
                </a:cubicBezTo>
                <a:cubicBezTo>
                  <a:pt x="305382" y="11905"/>
                  <a:pt x="497999" y="25664"/>
                  <a:pt x="457253" y="29368"/>
                </a:cubicBezTo>
                <a:cubicBezTo>
                  <a:pt x="416507" y="33072"/>
                  <a:pt x="5344" y="34660"/>
                  <a:pt x="53" y="35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797D9D37-DFE6-9838-F585-1A5599B25DA0}"/>
              </a:ext>
            </a:extLst>
          </p:cNvPr>
          <p:cNvSpPr/>
          <p:nvPr/>
        </p:nvSpPr>
        <p:spPr>
          <a:xfrm>
            <a:off x="2873061" y="6212971"/>
            <a:ext cx="55000" cy="267338"/>
          </a:xfrm>
          <a:custGeom>
            <a:avLst/>
            <a:gdLst>
              <a:gd name="connsiteX0" fmla="*/ 32064 w 55000"/>
              <a:gd name="connsiteY0" fmla="*/ 504 h 267338"/>
              <a:gd name="connsiteX1" fmla="*/ 54289 w 55000"/>
              <a:gd name="connsiteY1" fmla="*/ 86229 h 267338"/>
              <a:gd name="connsiteX2" fmla="*/ 314 w 55000"/>
              <a:gd name="connsiteY2" fmla="*/ 267204 h 267338"/>
              <a:gd name="connsiteX3" fmla="*/ 32064 w 55000"/>
              <a:gd name="connsiteY3" fmla="*/ 114804 h 267338"/>
              <a:gd name="connsiteX4" fmla="*/ 32064 w 55000"/>
              <a:gd name="connsiteY4" fmla="*/ 60829 h 267338"/>
              <a:gd name="connsiteX5" fmla="*/ 32064 w 55000"/>
              <a:gd name="connsiteY5" fmla="*/ 156079 h 267338"/>
              <a:gd name="connsiteX6" fmla="*/ 44764 w 55000"/>
              <a:gd name="connsiteY6" fmla="*/ 54479 h 267338"/>
              <a:gd name="connsiteX7" fmla="*/ 32064 w 55000"/>
              <a:gd name="connsiteY7" fmla="*/ 504 h 26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000" h="267338">
                <a:moveTo>
                  <a:pt x="32064" y="504"/>
                </a:moveTo>
                <a:cubicBezTo>
                  <a:pt x="33651" y="5796"/>
                  <a:pt x="59581" y="41779"/>
                  <a:pt x="54289" y="86229"/>
                </a:cubicBezTo>
                <a:cubicBezTo>
                  <a:pt x="48997" y="130679"/>
                  <a:pt x="4018" y="262442"/>
                  <a:pt x="314" y="267204"/>
                </a:cubicBezTo>
                <a:cubicBezTo>
                  <a:pt x="-3390" y="271966"/>
                  <a:pt x="26772" y="149200"/>
                  <a:pt x="32064" y="114804"/>
                </a:cubicBezTo>
                <a:cubicBezTo>
                  <a:pt x="37356" y="80408"/>
                  <a:pt x="32064" y="60829"/>
                  <a:pt x="32064" y="60829"/>
                </a:cubicBezTo>
                <a:cubicBezTo>
                  <a:pt x="32064" y="67708"/>
                  <a:pt x="29947" y="157137"/>
                  <a:pt x="32064" y="156079"/>
                </a:cubicBezTo>
                <a:cubicBezTo>
                  <a:pt x="34181" y="155021"/>
                  <a:pt x="43706" y="76175"/>
                  <a:pt x="44764" y="54479"/>
                </a:cubicBezTo>
                <a:cubicBezTo>
                  <a:pt x="45822" y="32783"/>
                  <a:pt x="30477" y="-4788"/>
                  <a:pt x="32064" y="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E1758C08-0638-9F5C-67EA-8546C51A644E}"/>
              </a:ext>
            </a:extLst>
          </p:cNvPr>
          <p:cNvSpPr/>
          <p:nvPr/>
        </p:nvSpPr>
        <p:spPr>
          <a:xfrm>
            <a:off x="2411589" y="6269815"/>
            <a:ext cx="22842" cy="366025"/>
          </a:xfrm>
          <a:custGeom>
            <a:avLst/>
            <a:gdLst>
              <a:gd name="connsiteX0" fmla="*/ 20461 w 22842"/>
              <a:gd name="connsiteY0" fmla="*/ 810 h 366025"/>
              <a:gd name="connsiteX1" fmla="*/ 20461 w 22842"/>
              <a:gd name="connsiteY1" fmla="*/ 156385 h 366025"/>
              <a:gd name="connsiteX2" fmla="*/ 1411 w 22842"/>
              <a:gd name="connsiteY2" fmla="*/ 365935 h 366025"/>
              <a:gd name="connsiteX3" fmla="*/ 1411 w 22842"/>
              <a:gd name="connsiteY3" fmla="*/ 184960 h 366025"/>
              <a:gd name="connsiteX4" fmla="*/ 1411 w 22842"/>
              <a:gd name="connsiteY4" fmla="*/ 223060 h 366025"/>
              <a:gd name="connsiteX5" fmla="*/ 20461 w 22842"/>
              <a:gd name="connsiteY5" fmla="*/ 810 h 36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42" h="366025">
                <a:moveTo>
                  <a:pt x="20461" y="810"/>
                </a:moveTo>
                <a:cubicBezTo>
                  <a:pt x="23636" y="-10303"/>
                  <a:pt x="23636" y="95531"/>
                  <a:pt x="20461" y="156385"/>
                </a:cubicBezTo>
                <a:cubicBezTo>
                  <a:pt x="17286" y="217239"/>
                  <a:pt x="4586" y="361173"/>
                  <a:pt x="1411" y="365935"/>
                </a:cubicBezTo>
                <a:cubicBezTo>
                  <a:pt x="-1764" y="370697"/>
                  <a:pt x="1411" y="184960"/>
                  <a:pt x="1411" y="184960"/>
                </a:cubicBezTo>
                <a:cubicBezTo>
                  <a:pt x="1411" y="161148"/>
                  <a:pt x="353" y="250577"/>
                  <a:pt x="1411" y="223060"/>
                </a:cubicBezTo>
                <a:cubicBezTo>
                  <a:pt x="2469" y="195543"/>
                  <a:pt x="17286" y="11923"/>
                  <a:pt x="20461" y="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AE91B306-7191-3441-95E7-F6BE8ED26E0F}"/>
              </a:ext>
            </a:extLst>
          </p:cNvPr>
          <p:cNvSpPr/>
          <p:nvPr/>
        </p:nvSpPr>
        <p:spPr>
          <a:xfrm>
            <a:off x="2447441" y="6292438"/>
            <a:ext cx="105270" cy="315192"/>
          </a:xfrm>
          <a:custGeom>
            <a:avLst/>
            <a:gdLst>
              <a:gd name="connsiteX0" fmla="*/ 105259 w 105270"/>
              <a:gd name="connsiteY0" fmla="*/ 111537 h 315192"/>
              <a:gd name="connsiteX1" fmla="*/ 19534 w 105270"/>
              <a:gd name="connsiteY1" fmla="*/ 149637 h 315192"/>
              <a:gd name="connsiteX2" fmla="*/ 13184 w 105270"/>
              <a:gd name="connsiteY2" fmla="*/ 241712 h 315192"/>
              <a:gd name="connsiteX3" fmla="*/ 3659 w 105270"/>
              <a:gd name="connsiteY3" fmla="*/ 314737 h 315192"/>
              <a:gd name="connsiteX4" fmla="*/ 484 w 105270"/>
              <a:gd name="connsiteY4" fmla="*/ 206787 h 315192"/>
              <a:gd name="connsiteX5" fmla="*/ 13184 w 105270"/>
              <a:gd name="connsiteY5" fmla="*/ 86137 h 315192"/>
              <a:gd name="connsiteX6" fmla="*/ 41759 w 105270"/>
              <a:gd name="connsiteY6" fmla="*/ 412 h 315192"/>
              <a:gd name="connsiteX7" fmla="*/ 13184 w 105270"/>
              <a:gd name="connsiteY7" fmla="*/ 121062 h 315192"/>
              <a:gd name="connsiteX8" fmla="*/ 105259 w 105270"/>
              <a:gd name="connsiteY8" fmla="*/ 111537 h 31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270" h="315192">
                <a:moveTo>
                  <a:pt x="105259" y="111537"/>
                </a:moveTo>
                <a:cubicBezTo>
                  <a:pt x="106317" y="116299"/>
                  <a:pt x="34880" y="127941"/>
                  <a:pt x="19534" y="149637"/>
                </a:cubicBezTo>
                <a:cubicBezTo>
                  <a:pt x="4188" y="171333"/>
                  <a:pt x="15830" y="214195"/>
                  <a:pt x="13184" y="241712"/>
                </a:cubicBezTo>
                <a:cubicBezTo>
                  <a:pt x="10538" y="269229"/>
                  <a:pt x="5776" y="320558"/>
                  <a:pt x="3659" y="314737"/>
                </a:cubicBezTo>
                <a:cubicBezTo>
                  <a:pt x="1542" y="308916"/>
                  <a:pt x="-1104" y="244887"/>
                  <a:pt x="484" y="206787"/>
                </a:cubicBezTo>
                <a:cubicBezTo>
                  <a:pt x="2072" y="168687"/>
                  <a:pt x="6305" y="120533"/>
                  <a:pt x="13184" y="86137"/>
                </a:cubicBezTo>
                <a:cubicBezTo>
                  <a:pt x="20063" y="51741"/>
                  <a:pt x="41759" y="-5409"/>
                  <a:pt x="41759" y="412"/>
                </a:cubicBezTo>
                <a:cubicBezTo>
                  <a:pt x="41759" y="6233"/>
                  <a:pt x="9480" y="101483"/>
                  <a:pt x="13184" y="121062"/>
                </a:cubicBezTo>
                <a:cubicBezTo>
                  <a:pt x="16888" y="140641"/>
                  <a:pt x="104201" y="106775"/>
                  <a:pt x="105259" y="111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B101020C-14BB-612C-DC5D-CE55A0745F98}"/>
              </a:ext>
            </a:extLst>
          </p:cNvPr>
          <p:cNvSpPr/>
          <p:nvPr/>
        </p:nvSpPr>
        <p:spPr>
          <a:xfrm>
            <a:off x="2698750" y="6407014"/>
            <a:ext cx="89004" cy="292291"/>
          </a:xfrm>
          <a:custGeom>
            <a:avLst/>
            <a:gdLst>
              <a:gd name="connsiteX0" fmla="*/ 0 w 89004"/>
              <a:gd name="connsiteY0" fmla="*/ 136 h 292291"/>
              <a:gd name="connsiteX1" fmla="*/ 76200 w 89004"/>
              <a:gd name="connsiteY1" fmla="*/ 98561 h 292291"/>
              <a:gd name="connsiteX2" fmla="*/ 88900 w 89004"/>
              <a:gd name="connsiteY2" fmla="*/ 292236 h 292291"/>
              <a:gd name="connsiteX3" fmla="*/ 76200 w 89004"/>
              <a:gd name="connsiteY3" fmla="*/ 117611 h 292291"/>
              <a:gd name="connsiteX4" fmla="*/ 0 w 89004"/>
              <a:gd name="connsiteY4" fmla="*/ 136 h 29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04" h="292291">
                <a:moveTo>
                  <a:pt x="0" y="136"/>
                </a:moveTo>
                <a:cubicBezTo>
                  <a:pt x="0" y="-3039"/>
                  <a:pt x="61383" y="49878"/>
                  <a:pt x="76200" y="98561"/>
                </a:cubicBezTo>
                <a:cubicBezTo>
                  <a:pt x="91017" y="147244"/>
                  <a:pt x="88900" y="289061"/>
                  <a:pt x="88900" y="292236"/>
                </a:cubicBezTo>
                <a:cubicBezTo>
                  <a:pt x="88900" y="295411"/>
                  <a:pt x="86783" y="161532"/>
                  <a:pt x="76200" y="117611"/>
                </a:cubicBezTo>
                <a:cubicBezTo>
                  <a:pt x="65617" y="73690"/>
                  <a:pt x="0" y="3311"/>
                  <a:pt x="0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002E34F4-7334-EE51-260E-03039F1E6542}"/>
              </a:ext>
            </a:extLst>
          </p:cNvPr>
          <p:cNvSpPr/>
          <p:nvPr/>
        </p:nvSpPr>
        <p:spPr>
          <a:xfrm>
            <a:off x="2690653" y="6499207"/>
            <a:ext cx="106669" cy="206410"/>
          </a:xfrm>
          <a:custGeom>
            <a:avLst/>
            <a:gdLst>
              <a:gd name="connsiteX0" fmla="*/ 20797 w 106669"/>
              <a:gd name="connsiteY0" fmla="*/ 18 h 206410"/>
              <a:gd name="connsiteX1" fmla="*/ 20797 w 106669"/>
              <a:gd name="connsiteY1" fmla="*/ 139718 h 206410"/>
              <a:gd name="connsiteX2" fmla="*/ 11272 w 106669"/>
              <a:gd name="connsiteY2" fmla="*/ 79393 h 206410"/>
              <a:gd name="connsiteX3" fmla="*/ 27147 w 106669"/>
              <a:gd name="connsiteY3" fmla="*/ 123843 h 206410"/>
              <a:gd name="connsiteX4" fmla="*/ 106522 w 106669"/>
              <a:gd name="connsiteY4" fmla="*/ 206393 h 206410"/>
              <a:gd name="connsiteX5" fmla="*/ 4922 w 106669"/>
              <a:gd name="connsiteY5" fmla="*/ 130193 h 206410"/>
              <a:gd name="connsiteX6" fmla="*/ 20797 w 106669"/>
              <a:gd name="connsiteY6" fmla="*/ 18 h 20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669" h="206410">
                <a:moveTo>
                  <a:pt x="20797" y="18"/>
                </a:moveTo>
                <a:cubicBezTo>
                  <a:pt x="23443" y="1606"/>
                  <a:pt x="22384" y="126489"/>
                  <a:pt x="20797" y="139718"/>
                </a:cubicBezTo>
                <a:cubicBezTo>
                  <a:pt x="19210" y="152947"/>
                  <a:pt x="10214" y="82039"/>
                  <a:pt x="11272" y="79393"/>
                </a:cubicBezTo>
                <a:cubicBezTo>
                  <a:pt x="12330" y="76747"/>
                  <a:pt x="11272" y="102676"/>
                  <a:pt x="27147" y="123843"/>
                </a:cubicBezTo>
                <a:cubicBezTo>
                  <a:pt x="43022" y="145010"/>
                  <a:pt x="110226" y="205335"/>
                  <a:pt x="106522" y="206393"/>
                </a:cubicBezTo>
                <a:cubicBezTo>
                  <a:pt x="102818" y="207451"/>
                  <a:pt x="21326" y="159297"/>
                  <a:pt x="4922" y="130193"/>
                </a:cubicBezTo>
                <a:cubicBezTo>
                  <a:pt x="-11482" y="101089"/>
                  <a:pt x="18151" y="-1570"/>
                  <a:pt x="20797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D1FB8C04-A8B7-ABBA-BB88-6C920455BB9F}"/>
              </a:ext>
            </a:extLst>
          </p:cNvPr>
          <p:cNvSpPr/>
          <p:nvPr/>
        </p:nvSpPr>
        <p:spPr>
          <a:xfrm>
            <a:off x="2765275" y="6467210"/>
            <a:ext cx="130325" cy="225942"/>
          </a:xfrm>
          <a:custGeom>
            <a:avLst/>
            <a:gdLst>
              <a:gd name="connsiteX0" fmla="*/ 19200 w 130325"/>
              <a:gd name="connsiteY0" fmla="*/ 265 h 225942"/>
              <a:gd name="connsiteX1" fmla="*/ 92225 w 130325"/>
              <a:gd name="connsiteY1" fmla="*/ 92340 h 225942"/>
              <a:gd name="connsiteX2" fmla="*/ 101750 w 130325"/>
              <a:gd name="connsiteY2" fmla="*/ 133615 h 225942"/>
              <a:gd name="connsiteX3" fmla="*/ 111275 w 130325"/>
              <a:gd name="connsiteY3" fmla="*/ 216165 h 225942"/>
              <a:gd name="connsiteX4" fmla="*/ 123975 w 130325"/>
              <a:gd name="connsiteY4" fmla="*/ 219340 h 225942"/>
              <a:gd name="connsiteX5" fmla="*/ 150 w 130325"/>
              <a:gd name="connsiteY5" fmla="*/ 225690 h 225942"/>
              <a:gd name="connsiteX6" fmla="*/ 98575 w 130325"/>
              <a:gd name="connsiteY6" fmla="*/ 209815 h 225942"/>
              <a:gd name="connsiteX7" fmla="*/ 98575 w 130325"/>
              <a:gd name="connsiteY7" fmla="*/ 124090 h 225942"/>
              <a:gd name="connsiteX8" fmla="*/ 19200 w 130325"/>
              <a:gd name="connsiteY8" fmla="*/ 265 h 22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325" h="225942">
                <a:moveTo>
                  <a:pt x="19200" y="265"/>
                </a:moveTo>
                <a:cubicBezTo>
                  <a:pt x="18142" y="-5026"/>
                  <a:pt x="78467" y="70115"/>
                  <a:pt x="92225" y="92340"/>
                </a:cubicBezTo>
                <a:cubicBezTo>
                  <a:pt x="105983" y="114565"/>
                  <a:pt x="98575" y="112978"/>
                  <a:pt x="101750" y="133615"/>
                </a:cubicBezTo>
                <a:cubicBezTo>
                  <a:pt x="104925" y="154253"/>
                  <a:pt x="111275" y="216165"/>
                  <a:pt x="111275" y="216165"/>
                </a:cubicBezTo>
                <a:cubicBezTo>
                  <a:pt x="114979" y="230452"/>
                  <a:pt x="142496" y="217753"/>
                  <a:pt x="123975" y="219340"/>
                </a:cubicBezTo>
                <a:cubicBezTo>
                  <a:pt x="105454" y="220927"/>
                  <a:pt x="4383" y="227277"/>
                  <a:pt x="150" y="225690"/>
                </a:cubicBezTo>
                <a:cubicBezTo>
                  <a:pt x="-4083" y="224103"/>
                  <a:pt x="82171" y="226748"/>
                  <a:pt x="98575" y="209815"/>
                </a:cubicBezTo>
                <a:cubicBezTo>
                  <a:pt x="114979" y="192882"/>
                  <a:pt x="109687" y="155840"/>
                  <a:pt x="98575" y="124090"/>
                </a:cubicBezTo>
                <a:cubicBezTo>
                  <a:pt x="87463" y="92340"/>
                  <a:pt x="20258" y="5556"/>
                  <a:pt x="19200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1D10B918-BB1D-534F-3E34-3C8168F6BD73}"/>
              </a:ext>
            </a:extLst>
          </p:cNvPr>
          <p:cNvSpPr/>
          <p:nvPr/>
        </p:nvSpPr>
        <p:spPr>
          <a:xfrm>
            <a:off x="2476221" y="6500857"/>
            <a:ext cx="149728" cy="190168"/>
          </a:xfrm>
          <a:custGeom>
            <a:avLst/>
            <a:gdLst>
              <a:gd name="connsiteX0" fmla="*/ 133629 w 149728"/>
              <a:gd name="connsiteY0" fmla="*/ 1543 h 190168"/>
              <a:gd name="connsiteX1" fmla="*/ 146329 w 149728"/>
              <a:gd name="connsiteY1" fmla="*/ 188868 h 190168"/>
              <a:gd name="connsiteX2" fmla="*/ 79654 w 149728"/>
              <a:gd name="connsiteY2" fmla="*/ 87268 h 190168"/>
              <a:gd name="connsiteX3" fmla="*/ 279 w 149728"/>
              <a:gd name="connsiteY3" fmla="*/ 141243 h 190168"/>
              <a:gd name="connsiteX4" fmla="*/ 54254 w 149728"/>
              <a:gd name="connsiteY4" fmla="*/ 109493 h 190168"/>
              <a:gd name="connsiteX5" fmla="*/ 79654 w 149728"/>
              <a:gd name="connsiteY5" fmla="*/ 115843 h 190168"/>
              <a:gd name="connsiteX6" fmla="*/ 146329 w 149728"/>
              <a:gd name="connsiteY6" fmla="*/ 188868 h 190168"/>
              <a:gd name="connsiteX7" fmla="*/ 139979 w 149728"/>
              <a:gd name="connsiteY7" fmla="*/ 103143 h 190168"/>
              <a:gd name="connsiteX8" fmla="*/ 133629 w 149728"/>
              <a:gd name="connsiteY8" fmla="*/ 1543 h 19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28" h="190168">
                <a:moveTo>
                  <a:pt x="133629" y="1543"/>
                </a:moveTo>
                <a:cubicBezTo>
                  <a:pt x="134687" y="15830"/>
                  <a:pt x="155325" y="174581"/>
                  <a:pt x="146329" y="188868"/>
                </a:cubicBezTo>
                <a:cubicBezTo>
                  <a:pt x="137333" y="203155"/>
                  <a:pt x="103996" y="95205"/>
                  <a:pt x="79654" y="87268"/>
                </a:cubicBezTo>
                <a:cubicBezTo>
                  <a:pt x="55312" y="79331"/>
                  <a:pt x="4512" y="137539"/>
                  <a:pt x="279" y="141243"/>
                </a:cubicBezTo>
                <a:cubicBezTo>
                  <a:pt x="-3954" y="144947"/>
                  <a:pt x="41025" y="113726"/>
                  <a:pt x="54254" y="109493"/>
                </a:cubicBezTo>
                <a:cubicBezTo>
                  <a:pt x="67483" y="105260"/>
                  <a:pt x="64308" y="102614"/>
                  <a:pt x="79654" y="115843"/>
                </a:cubicBezTo>
                <a:cubicBezTo>
                  <a:pt x="95000" y="129072"/>
                  <a:pt x="136275" y="190985"/>
                  <a:pt x="146329" y="188868"/>
                </a:cubicBezTo>
                <a:cubicBezTo>
                  <a:pt x="156383" y="186751"/>
                  <a:pt x="141037" y="130130"/>
                  <a:pt x="139979" y="103143"/>
                </a:cubicBezTo>
                <a:cubicBezTo>
                  <a:pt x="138921" y="76156"/>
                  <a:pt x="132571" y="-12744"/>
                  <a:pt x="133629" y="1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977EFA55-243D-68B4-C5D0-98B812A0C519}"/>
              </a:ext>
            </a:extLst>
          </p:cNvPr>
          <p:cNvSpPr/>
          <p:nvPr/>
        </p:nvSpPr>
        <p:spPr>
          <a:xfrm>
            <a:off x="2508197" y="6555506"/>
            <a:ext cx="57278" cy="138820"/>
          </a:xfrm>
          <a:custGeom>
            <a:avLst/>
            <a:gdLst>
              <a:gd name="connsiteX0" fmla="*/ 57203 w 57278"/>
              <a:gd name="connsiteY0" fmla="*/ 137394 h 138820"/>
              <a:gd name="connsiteX1" fmla="*/ 12753 w 57278"/>
              <a:gd name="connsiteY1" fmla="*/ 99294 h 138820"/>
              <a:gd name="connsiteX2" fmla="*/ 34978 w 57278"/>
              <a:gd name="connsiteY2" fmla="*/ 869 h 138820"/>
              <a:gd name="connsiteX3" fmla="*/ 53 w 57278"/>
              <a:gd name="connsiteY3" fmla="*/ 54844 h 138820"/>
              <a:gd name="connsiteX4" fmla="*/ 57203 w 57278"/>
              <a:gd name="connsiteY4" fmla="*/ 137394 h 13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8" h="138820">
                <a:moveTo>
                  <a:pt x="57203" y="137394"/>
                </a:moveTo>
                <a:cubicBezTo>
                  <a:pt x="59320" y="144802"/>
                  <a:pt x="16457" y="122048"/>
                  <a:pt x="12753" y="99294"/>
                </a:cubicBezTo>
                <a:cubicBezTo>
                  <a:pt x="9049" y="76540"/>
                  <a:pt x="37095" y="8277"/>
                  <a:pt x="34978" y="869"/>
                </a:cubicBezTo>
                <a:cubicBezTo>
                  <a:pt x="32861" y="-6539"/>
                  <a:pt x="-1534" y="35265"/>
                  <a:pt x="53" y="54844"/>
                </a:cubicBezTo>
                <a:cubicBezTo>
                  <a:pt x="1640" y="74423"/>
                  <a:pt x="55086" y="129986"/>
                  <a:pt x="57203" y="137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0796C89D-8136-A6A7-B3B2-3E58E071266D}"/>
              </a:ext>
            </a:extLst>
          </p:cNvPr>
          <p:cNvSpPr/>
          <p:nvPr/>
        </p:nvSpPr>
        <p:spPr>
          <a:xfrm>
            <a:off x="2514596" y="6512109"/>
            <a:ext cx="200031" cy="85635"/>
          </a:xfrm>
          <a:custGeom>
            <a:avLst/>
            <a:gdLst>
              <a:gd name="connsiteX0" fmla="*/ 4 w 200031"/>
              <a:gd name="connsiteY0" fmla="*/ 85541 h 85635"/>
              <a:gd name="connsiteX1" fmla="*/ 79379 w 200031"/>
              <a:gd name="connsiteY1" fmla="*/ 9341 h 85635"/>
              <a:gd name="connsiteX2" fmla="*/ 200029 w 200031"/>
              <a:gd name="connsiteY2" fmla="*/ 2991 h 85635"/>
              <a:gd name="connsiteX3" fmla="*/ 76204 w 200031"/>
              <a:gd name="connsiteY3" fmla="*/ 25216 h 85635"/>
              <a:gd name="connsiteX4" fmla="*/ 4 w 200031"/>
              <a:gd name="connsiteY4" fmla="*/ 85541 h 8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031" h="85635">
                <a:moveTo>
                  <a:pt x="4" y="85541"/>
                </a:moveTo>
                <a:cubicBezTo>
                  <a:pt x="533" y="82895"/>
                  <a:pt x="46042" y="23099"/>
                  <a:pt x="79379" y="9341"/>
                </a:cubicBezTo>
                <a:cubicBezTo>
                  <a:pt x="112716" y="-4417"/>
                  <a:pt x="200558" y="345"/>
                  <a:pt x="200029" y="2991"/>
                </a:cubicBezTo>
                <a:cubicBezTo>
                  <a:pt x="199500" y="5637"/>
                  <a:pt x="105308" y="15691"/>
                  <a:pt x="76204" y="25216"/>
                </a:cubicBezTo>
                <a:cubicBezTo>
                  <a:pt x="47100" y="34741"/>
                  <a:pt x="-525" y="88187"/>
                  <a:pt x="4" y="85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711250F6-CC14-82DE-5EBA-1EAEFB3AB483}"/>
              </a:ext>
            </a:extLst>
          </p:cNvPr>
          <p:cNvSpPr/>
          <p:nvPr/>
        </p:nvSpPr>
        <p:spPr>
          <a:xfrm>
            <a:off x="2531801" y="6273720"/>
            <a:ext cx="49496" cy="241738"/>
          </a:xfrm>
          <a:custGeom>
            <a:avLst/>
            <a:gdLst>
              <a:gd name="connsiteX0" fmla="*/ 17724 w 49496"/>
              <a:gd name="connsiteY0" fmla="*/ 80 h 241738"/>
              <a:gd name="connsiteX1" fmla="*/ 8199 w 49496"/>
              <a:gd name="connsiteY1" fmla="*/ 162005 h 241738"/>
              <a:gd name="connsiteX2" fmla="*/ 49474 w 49496"/>
              <a:gd name="connsiteY2" fmla="*/ 241380 h 241738"/>
              <a:gd name="connsiteX3" fmla="*/ 1849 w 49496"/>
              <a:gd name="connsiteY3" fmla="*/ 184230 h 241738"/>
              <a:gd name="connsiteX4" fmla="*/ 17724 w 49496"/>
              <a:gd name="connsiteY4" fmla="*/ 80 h 24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96" h="241738">
                <a:moveTo>
                  <a:pt x="17724" y="80"/>
                </a:moveTo>
                <a:cubicBezTo>
                  <a:pt x="18782" y="-3624"/>
                  <a:pt x="2907" y="121788"/>
                  <a:pt x="8199" y="162005"/>
                </a:cubicBezTo>
                <a:cubicBezTo>
                  <a:pt x="13491" y="202222"/>
                  <a:pt x="50532" y="237676"/>
                  <a:pt x="49474" y="241380"/>
                </a:cubicBezTo>
                <a:cubicBezTo>
                  <a:pt x="48416" y="245084"/>
                  <a:pt x="10316" y="219684"/>
                  <a:pt x="1849" y="184230"/>
                </a:cubicBezTo>
                <a:cubicBezTo>
                  <a:pt x="-6618" y="148776"/>
                  <a:pt x="16666" y="3784"/>
                  <a:pt x="17724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75F2DDAB-BDF1-799B-7BAC-FD6407056B89}"/>
              </a:ext>
            </a:extLst>
          </p:cNvPr>
          <p:cNvSpPr/>
          <p:nvPr/>
        </p:nvSpPr>
        <p:spPr>
          <a:xfrm>
            <a:off x="2028708" y="5478102"/>
            <a:ext cx="25648" cy="433361"/>
          </a:xfrm>
          <a:custGeom>
            <a:avLst/>
            <a:gdLst>
              <a:gd name="connsiteX0" fmla="*/ 25517 w 25648"/>
              <a:gd name="connsiteY0" fmla="*/ 1948 h 433361"/>
              <a:gd name="connsiteX1" fmla="*/ 9642 w 25648"/>
              <a:gd name="connsiteY1" fmla="*/ 424223 h 433361"/>
              <a:gd name="connsiteX2" fmla="*/ 117 w 25648"/>
              <a:gd name="connsiteY2" fmla="*/ 271823 h 433361"/>
              <a:gd name="connsiteX3" fmla="*/ 25517 w 25648"/>
              <a:gd name="connsiteY3" fmla="*/ 1948 h 43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48" h="433361">
                <a:moveTo>
                  <a:pt x="25517" y="1948"/>
                </a:moveTo>
                <a:cubicBezTo>
                  <a:pt x="27105" y="27348"/>
                  <a:pt x="13875" y="379244"/>
                  <a:pt x="9642" y="424223"/>
                </a:cubicBezTo>
                <a:cubicBezTo>
                  <a:pt x="5409" y="469202"/>
                  <a:pt x="-941" y="336910"/>
                  <a:pt x="117" y="271823"/>
                </a:cubicBezTo>
                <a:cubicBezTo>
                  <a:pt x="1175" y="206736"/>
                  <a:pt x="23929" y="-23452"/>
                  <a:pt x="25517" y="19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F0A7FAA-CF64-142F-BA0B-340652864FE8}"/>
              </a:ext>
            </a:extLst>
          </p:cNvPr>
          <p:cNvSpPr/>
          <p:nvPr/>
        </p:nvSpPr>
        <p:spPr>
          <a:xfrm>
            <a:off x="2072426" y="5723674"/>
            <a:ext cx="83608" cy="971870"/>
          </a:xfrm>
          <a:custGeom>
            <a:avLst/>
            <a:gdLst>
              <a:gd name="connsiteX0" fmla="*/ 4024 w 83608"/>
              <a:gd name="connsiteY0" fmla="*/ 851 h 971870"/>
              <a:gd name="connsiteX1" fmla="*/ 10374 w 83608"/>
              <a:gd name="connsiteY1" fmla="*/ 223101 h 971870"/>
              <a:gd name="connsiteX2" fmla="*/ 10374 w 83608"/>
              <a:gd name="connsiteY2" fmla="*/ 200876 h 971870"/>
              <a:gd name="connsiteX3" fmla="*/ 48474 w 83608"/>
              <a:gd name="connsiteY3" fmla="*/ 410426 h 971870"/>
              <a:gd name="connsiteX4" fmla="*/ 38949 w 83608"/>
              <a:gd name="connsiteY4" fmla="*/ 381851 h 971870"/>
              <a:gd name="connsiteX5" fmla="*/ 45299 w 83608"/>
              <a:gd name="connsiteY5" fmla="*/ 613626 h 971870"/>
              <a:gd name="connsiteX6" fmla="*/ 83399 w 83608"/>
              <a:gd name="connsiteY6" fmla="*/ 969226 h 971870"/>
              <a:gd name="connsiteX7" fmla="*/ 26249 w 83608"/>
              <a:gd name="connsiteY7" fmla="*/ 413601 h 971870"/>
              <a:gd name="connsiteX8" fmla="*/ 16724 w 83608"/>
              <a:gd name="connsiteY8" fmla="*/ 270726 h 971870"/>
              <a:gd name="connsiteX9" fmla="*/ 849 w 83608"/>
              <a:gd name="connsiteY9" fmla="*/ 150076 h 971870"/>
              <a:gd name="connsiteX10" fmla="*/ 4024 w 83608"/>
              <a:gd name="connsiteY10" fmla="*/ 851 h 97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608" h="971870">
                <a:moveTo>
                  <a:pt x="4024" y="851"/>
                </a:moveTo>
                <a:cubicBezTo>
                  <a:pt x="5611" y="13022"/>
                  <a:pt x="9316" y="189764"/>
                  <a:pt x="10374" y="223101"/>
                </a:cubicBezTo>
                <a:cubicBezTo>
                  <a:pt x="11432" y="256438"/>
                  <a:pt x="4024" y="169655"/>
                  <a:pt x="10374" y="200876"/>
                </a:cubicBezTo>
                <a:cubicBezTo>
                  <a:pt x="16724" y="232097"/>
                  <a:pt x="43712" y="380264"/>
                  <a:pt x="48474" y="410426"/>
                </a:cubicBezTo>
                <a:cubicBezTo>
                  <a:pt x="53237" y="440589"/>
                  <a:pt x="39478" y="347984"/>
                  <a:pt x="38949" y="381851"/>
                </a:cubicBezTo>
                <a:cubicBezTo>
                  <a:pt x="38420" y="415718"/>
                  <a:pt x="37891" y="515730"/>
                  <a:pt x="45299" y="613626"/>
                </a:cubicBezTo>
                <a:cubicBezTo>
                  <a:pt x="52707" y="711522"/>
                  <a:pt x="86574" y="1002563"/>
                  <a:pt x="83399" y="969226"/>
                </a:cubicBezTo>
                <a:cubicBezTo>
                  <a:pt x="80224" y="935889"/>
                  <a:pt x="37362" y="530018"/>
                  <a:pt x="26249" y="413601"/>
                </a:cubicBezTo>
                <a:cubicBezTo>
                  <a:pt x="15136" y="297184"/>
                  <a:pt x="20957" y="314647"/>
                  <a:pt x="16724" y="270726"/>
                </a:cubicBezTo>
                <a:cubicBezTo>
                  <a:pt x="12491" y="226805"/>
                  <a:pt x="3495" y="189763"/>
                  <a:pt x="849" y="150076"/>
                </a:cubicBezTo>
                <a:cubicBezTo>
                  <a:pt x="-1797" y="110389"/>
                  <a:pt x="2437" y="-11320"/>
                  <a:pt x="4024" y="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EFDC81A5-A6B3-BD35-F25D-D13922BD8C0D}"/>
              </a:ext>
            </a:extLst>
          </p:cNvPr>
          <p:cNvSpPr/>
          <p:nvPr/>
        </p:nvSpPr>
        <p:spPr>
          <a:xfrm>
            <a:off x="2195909" y="6511869"/>
            <a:ext cx="89288" cy="216783"/>
          </a:xfrm>
          <a:custGeom>
            <a:avLst/>
            <a:gdLst>
              <a:gd name="connsiteX0" fmla="*/ 55166 w 89288"/>
              <a:gd name="connsiteY0" fmla="*/ 56 h 216783"/>
              <a:gd name="connsiteX1" fmla="*/ 74216 w 89288"/>
              <a:gd name="connsiteY1" fmla="*/ 79431 h 216783"/>
              <a:gd name="connsiteX2" fmla="*/ 39291 w 89288"/>
              <a:gd name="connsiteY2" fmla="*/ 142931 h 216783"/>
              <a:gd name="connsiteX3" fmla="*/ 1191 w 89288"/>
              <a:gd name="connsiteY3" fmla="*/ 215956 h 216783"/>
              <a:gd name="connsiteX4" fmla="*/ 86916 w 89288"/>
              <a:gd name="connsiteY4" fmla="*/ 92131 h 216783"/>
              <a:gd name="connsiteX5" fmla="*/ 55166 w 89288"/>
              <a:gd name="connsiteY5" fmla="*/ 56 h 21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288" h="216783">
                <a:moveTo>
                  <a:pt x="55166" y="56"/>
                </a:moveTo>
                <a:cubicBezTo>
                  <a:pt x="53049" y="-2061"/>
                  <a:pt x="76862" y="55619"/>
                  <a:pt x="74216" y="79431"/>
                </a:cubicBezTo>
                <a:cubicBezTo>
                  <a:pt x="71570" y="103243"/>
                  <a:pt x="51462" y="120177"/>
                  <a:pt x="39291" y="142931"/>
                </a:cubicBezTo>
                <a:cubicBezTo>
                  <a:pt x="27120" y="165685"/>
                  <a:pt x="-6747" y="224423"/>
                  <a:pt x="1191" y="215956"/>
                </a:cubicBezTo>
                <a:cubicBezTo>
                  <a:pt x="9128" y="207489"/>
                  <a:pt x="74216" y="125469"/>
                  <a:pt x="86916" y="92131"/>
                </a:cubicBezTo>
                <a:cubicBezTo>
                  <a:pt x="99616" y="58794"/>
                  <a:pt x="57283" y="2173"/>
                  <a:pt x="55166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1B57EA84-E839-9DED-FE4C-46DB60274C95}"/>
              </a:ext>
            </a:extLst>
          </p:cNvPr>
          <p:cNvSpPr/>
          <p:nvPr/>
        </p:nvSpPr>
        <p:spPr>
          <a:xfrm>
            <a:off x="2301819" y="6511922"/>
            <a:ext cx="81667" cy="215905"/>
          </a:xfrm>
          <a:custGeom>
            <a:avLst/>
            <a:gdLst>
              <a:gd name="connsiteX0" fmla="*/ 60381 w 81667"/>
              <a:gd name="connsiteY0" fmla="*/ 3 h 215905"/>
              <a:gd name="connsiteX1" fmla="*/ 79431 w 81667"/>
              <a:gd name="connsiteY1" fmla="*/ 98428 h 215905"/>
              <a:gd name="connsiteX2" fmla="*/ 56 w 81667"/>
              <a:gd name="connsiteY2" fmla="*/ 215903 h 215905"/>
              <a:gd name="connsiteX3" fmla="*/ 66731 w 81667"/>
              <a:gd name="connsiteY3" fmla="*/ 101603 h 215905"/>
              <a:gd name="connsiteX4" fmla="*/ 60381 w 81667"/>
              <a:gd name="connsiteY4" fmla="*/ 3 h 21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67" h="215905">
                <a:moveTo>
                  <a:pt x="60381" y="3"/>
                </a:moveTo>
                <a:cubicBezTo>
                  <a:pt x="62498" y="-526"/>
                  <a:pt x="89485" y="62445"/>
                  <a:pt x="79431" y="98428"/>
                </a:cubicBezTo>
                <a:cubicBezTo>
                  <a:pt x="69377" y="134411"/>
                  <a:pt x="2173" y="215374"/>
                  <a:pt x="56" y="215903"/>
                </a:cubicBezTo>
                <a:cubicBezTo>
                  <a:pt x="-2061" y="216432"/>
                  <a:pt x="55619" y="130178"/>
                  <a:pt x="66731" y="101603"/>
                </a:cubicBezTo>
                <a:cubicBezTo>
                  <a:pt x="77843" y="73028"/>
                  <a:pt x="58264" y="532"/>
                  <a:pt x="60381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85A8ABD9-5BE4-73D0-C3BD-09AE322DDD91}"/>
              </a:ext>
            </a:extLst>
          </p:cNvPr>
          <p:cNvSpPr/>
          <p:nvPr/>
        </p:nvSpPr>
        <p:spPr>
          <a:xfrm>
            <a:off x="2254217" y="6530972"/>
            <a:ext cx="74599" cy="209555"/>
          </a:xfrm>
          <a:custGeom>
            <a:avLst/>
            <a:gdLst>
              <a:gd name="connsiteX0" fmla="*/ 50833 w 74599"/>
              <a:gd name="connsiteY0" fmla="*/ 3 h 209555"/>
              <a:gd name="connsiteX1" fmla="*/ 73058 w 74599"/>
              <a:gd name="connsiteY1" fmla="*/ 98428 h 209555"/>
              <a:gd name="connsiteX2" fmla="*/ 33 w 74599"/>
              <a:gd name="connsiteY2" fmla="*/ 209553 h 209555"/>
              <a:gd name="connsiteX3" fmla="*/ 63533 w 74599"/>
              <a:gd name="connsiteY3" fmla="*/ 101603 h 209555"/>
              <a:gd name="connsiteX4" fmla="*/ 50833 w 74599"/>
              <a:gd name="connsiteY4" fmla="*/ 3 h 20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99" h="209555">
                <a:moveTo>
                  <a:pt x="50833" y="3"/>
                </a:moveTo>
                <a:cubicBezTo>
                  <a:pt x="52420" y="-526"/>
                  <a:pt x="81525" y="63503"/>
                  <a:pt x="73058" y="98428"/>
                </a:cubicBezTo>
                <a:cubicBezTo>
                  <a:pt x="64591" y="133353"/>
                  <a:pt x="1620" y="209024"/>
                  <a:pt x="33" y="209553"/>
                </a:cubicBezTo>
                <a:cubicBezTo>
                  <a:pt x="-1554" y="210082"/>
                  <a:pt x="53479" y="131236"/>
                  <a:pt x="63533" y="101603"/>
                </a:cubicBezTo>
                <a:cubicBezTo>
                  <a:pt x="73587" y="71970"/>
                  <a:pt x="49246" y="532"/>
                  <a:pt x="5083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78E687F6-A389-B55F-43E0-7A1E4F013252}"/>
              </a:ext>
            </a:extLst>
          </p:cNvPr>
          <p:cNvSpPr/>
          <p:nvPr/>
        </p:nvSpPr>
        <p:spPr>
          <a:xfrm>
            <a:off x="2171699" y="6686406"/>
            <a:ext cx="171060" cy="83086"/>
          </a:xfrm>
          <a:custGeom>
            <a:avLst/>
            <a:gdLst>
              <a:gd name="connsiteX0" fmla="*/ 1 w 171060"/>
              <a:gd name="connsiteY0" fmla="*/ 82694 h 83086"/>
              <a:gd name="connsiteX1" fmla="*/ 155576 w 171060"/>
              <a:gd name="connsiteY1" fmla="*/ 60469 h 83086"/>
              <a:gd name="connsiteX2" fmla="*/ 161926 w 171060"/>
              <a:gd name="connsiteY2" fmla="*/ 144 h 83086"/>
              <a:gd name="connsiteX3" fmla="*/ 158751 w 171060"/>
              <a:gd name="connsiteY3" fmla="*/ 44594 h 83086"/>
              <a:gd name="connsiteX4" fmla="*/ 1 w 171060"/>
              <a:gd name="connsiteY4" fmla="*/ 82694 h 8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060" h="83086">
                <a:moveTo>
                  <a:pt x="1" y="82694"/>
                </a:moveTo>
                <a:cubicBezTo>
                  <a:pt x="-528" y="85340"/>
                  <a:pt x="128589" y="74227"/>
                  <a:pt x="155576" y="60469"/>
                </a:cubicBezTo>
                <a:cubicBezTo>
                  <a:pt x="182564" y="46711"/>
                  <a:pt x="161397" y="2790"/>
                  <a:pt x="161926" y="144"/>
                </a:cubicBezTo>
                <a:cubicBezTo>
                  <a:pt x="162455" y="-2502"/>
                  <a:pt x="184151" y="31894"/>
                  <a:pt x="158751" y="44594"/>
                </a:cubicBezTo>
                <a:cubicBezTo>
                  <a:pt x="133351" y="57294"/>
                  <a:pt x="530" y="80048"/>
                  <a:pt x="1" y="82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12753EA2-145C-FEF2-D875-E5CDEAE8747E}"/>
              </a:ext>
            </a:extLst>
          </p:cNvPr>
          <p:cNvSpPr/>
          <p:nvPr/>
        </p:nvSpPr>
        <p:spPr>
          <a:xfrm>
            <a:off x="2371642" y="6683371"/>
            <a:ext cx="91051" cy="111136"/>
          </a:xfrm>
          <a:custGeom>
            <a:avLst/>
            <a:gdLst>
              <a:gd name="connsiteX0" fmla="*/ 63583 w 91051"/>
              <a:gd name="connsiteY0" fmla="*/ 4 h 111136"/>
              <a:gd name="connsiteX1" fmla="*/ 88983 w 91051"/>
              <a:gd name="connsiteY1" fmla="*/ 66679 h 111136"/>
              <a:gd name="connsiteX2" fmla="*/ 83 w 91051"/>
              <a:gd name="connsiteY2" fmla="*/ 111129 h 111136"/>
              <a:gd name="connsiteX3" fmla="*/ 73108 w 91051"/>
              <a:gd name="connsiteY3" fmla="*/ 69854 h 111136"/>
              <a:gd name="connsiteX4" fmla="*/ 63583 w 91051"/>
              <a:gd name="connsiteY4" fmla="*/ 4 h 11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51" h="111136">
                <a:moveTo>
                  <a:pt x="63583" y="4"/>
                </a:moveTo>
                <a:cubicBezTo>
                  <a:pt x="66229" y="-525"/>
                  <a:pt x="99566" y="48158"/>
                  <a:pt x="88983" y="66679"/>
                </a:cubicBezTo>
                <a:cubicBezTo>
                  <a:pt x="78400" y="85200"/>
                  <a:pt x="2729" y="110600"/>
                  <a:pt x="83" y="111129"/>
                </a:cubicBezTo>
                <a:cubicBezTo>
                  <a:pt x="-2563" y="111658"/>
                  <a:pt x="58820" y="82554"/>
                  <a:pt x="73108" y="69854"/>
                </a:cubicBezTo>
                <a:cubicBezTo>
                  <a:pt x="87396" y="57154"/>
                  <a:pt x="60937" y="533"/>
                  <a:pt x="6358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9463803C-3FA1-8964-AC05-533EF528CDB6}"/>
              </a:ext>
            </a:extLst>
          </p:cNvPr>
          <p:cNvSpPr/>
          <p:nvPr/>
        </p:nvSpPr>
        <p:spPr>
          <a:xfrm>
            <a:off x="2162997" y="6857647"/>
            <a:ext cx="278837" cy="22965"/>
          </a:xfrm>
          <a:custGeom>
            <a:avLst/>
            <a:gdLst>
              <a:gd name="connsiteX0" fmla="*/ 2353 w 278837"/>
              <a:gd name="connsiteY0" fmla="*/ 9878 h 22965"/>
              <a:gd name="connsiteX1" fmla="*/ 275403 w 278837"/>
              <a:gd name="connsiteY1" fmla="*/ 353 h 22965"/>
              <a:gd name="connsiteX2" fmla="*/ 148403 w 278837"/>
              <a:gd name="connsiteY2" fmla="*/ 22578 h 22965"/>
              <a:gd name="connsiteX3" fmla="*/ 2353 w 278837"/>
              <a:gd name="connsiteY3" fmla="*/ 9878 h 2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837" h="22965">
                <a:moveTo>
                  <a:pt x="2353" y="9878"/>
                </a:moveTo>
                <a:cubicBezTo>
                  <a:pt x="23520" y="6174"/>
                  <a:pt x="251061" y="-1764"/>
                  <a:pt x="275403" y="353"/>
                </a:cubicBezTo>
                <a:cubicBezTo>
                  <a:pt x="299745" y="2470"/>
                  <a:pt x="188090" y="19932"/>
                  <a:pt x="148403" y="22578"/>
                </a:cubicBezTo>
                <a:cubicBezTo>
                  <a:pt x="108716" y="25224"/>
                  <a:pt x="-18814" y="13582"/>
                  <a:pt x="2353" y="98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9E893C2F-BB77-5EBE-080E-E0D0CF68DA43}"/>
              </a:ext>
            </a:extLst>
          </p:cNvPr>
          <p:cNvSpPr/>
          <p:nvPr/>
        </p:nvSpPr>
        <p:spPr>
          <a:xfrm>
            <a:off x="2085176" y="6720035"/>
            <a:ext cx="252538" cy="423715"/>
          </a:xfrm>
          <a:custGeom>
            <a:avLst/>
            <a:gdLst>
              <a:gd name="connsiteX0" fmla="*/ 38899 w 252538"/>
              <a:gd name="connsiteY0" fmla="*/ 1440 h 423715"/>
              <a:gd name="connsiteX1" fmla="*/ 45249 w 252538"/>
              <a:gd name="connsiteY1" fmla="*/ 372915 h 423715"/>
              <a:gd name="connsiteX2" fmla="*/ 42074 w 252538"/>
              <a:gd name="connsiteY2" fmla="*/ 414190 h 423715"/>
              <a:gd name="connsiteX3" fmla="*/ 10324 w 252538"/>
              <a:gd name="connsiteY3" fmla="*/ 423715 h 423715"/>
              <a:gd name="connsiteX4" fmla="*/ 245274 w 252538"/>
              <a:gd name="connsiteY4" fmla="*/ 414190 h 423715"/>
              <a:gd name="connsiteX5" fmla="*/ 181774 w 252538"/>
              <a:gd name="connsiteY5" fmla="*/ 407840 h 423715"/>
              <a:gd name="connsiteX6" fmla="*/ 70649 w 252538"/>
              <a:gd name="connsiteY6" fmla="*/ 407840 h 423715"/>
              <a:gd name="connsiteX7" fmla="*/ 61124 w 252538"/>
              <a:gd name="connsiteY7" fmla="*/ 249090 h 423715"/>
              <a:gd name="connsiteX8" fmla="*/ 38899 w 252538"/>
              <a:gd name="connsiteY8" fmla="*/ 1440 h 42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538" h="423715">
                <a:moveTo>
                  <a:pt x="38899" y="1440"/>
                </a:moveTo>
                <a:cubicBezTo>
                  <a:pt x="36253" y="22077"/>
                  <a:pt x="44720" y="304123"/>
                  <a:pt x="45249" y="372915"/>
                </a:cubicBezTo>
                <a:cubicBezTo>
                  <a:pt x="45778" y="441707"/>
                  <a:pt x="47895" y="405723"/>
                  <a:pt x="42074" y="414190"/>
                </a:cubicBezTo>
                <a:cubicBezTo>
                  <a:pt x="36253" y="422657"/>
                  <a:pt x="-23543" y="423715"/>
                  <a:pt x="10324" y="423715"/>
                </a:cubicBezTo>
                <a:cubicBezTo>
                  <a:pt x="44191" y="423715"/>
                  <a:pt x="216699" y="416836"/>
                  <a:pt x="245274" y="414190"/>
                </a:cubicBezTo>
                <a:cubicBezTo>
                  <a:pt x="273849" y="411544"/>
                  <a:pt x="210878" y="408898"/>
                  <a:pt x="181774" y="407840"/>
                </a:cubicBezTo>
                <a:cubicBezTo>
                  <a:pt x="152670" y="406782"/>
                  <a:pt x="90757" y="434298"/>
                  <a:pt x="70649" y="407840"/>
                </a:cubicBezTo>
                <a:cubicBezTo>
                  <a:pt x="50541" y="381382"/>
                  <a:pt x="63770" y="310473"/>
                  <a:pt x="61124" y="249090"/>
                </a:cubicBezTo>
                <a:cubicBezTo>
                  <a:pt x="58478" y="187707"/>
                  <a:pt x="41545" y="-19197"/>
                  <a:pt x="38899" y="1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1331175E-4F97-2608-770C-29E7261F982B}"/>
              </a:ext>
            </a:extLst>
          </p:cNvPr>
          <p:cNvSpPr/>
          <p:nvPr/>
        </p:nvSpPr>
        <p:spPr>
          <a:xfrm>
            <a:off x="2256567" y="6765975"/>
            <a:ext cx="55162" cy="127427"/>
          </a:xfrm>
          <a:custGeom>
            <a:avLst/>
            <a:gdLst>
              <a:gd name="connsiteX0" fmla="*/ 54833 w 55162"/>
              <a:gd name="connsiteY0" fmla="*/ 3125 h 127427"/>
              <a:gd name="connsiteX1" fmla="*/ 858 w 55162"/>
              <a:gd name="connsiteY1" fmla="*/ 126950 h 127427"/>
              <a:gd name="connsiteX2" fmla="*/ 23083 w 55162"/>
              <a:gd name="connsiteY2" fmla="*/ 44400 h 127427"/>
              <a:gd name="connsiteX3" fmla="*/ 54833 w 55162"/>
              <a:gd name="connsiteY3" fmla="*/ 3125 h 12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62" h="127427">
                <a:moveTo>
                  <a:pt x="54833" y="3125"/>
                </a:moveTo>
                <a:cubicBezTo>
                  <a:pt x="51129" y="16883"/>
                  <a:pt x="6150" y="120071"/>
                  <a:pt x="858" y="126950"/>
                </a:cubicBezTo>
                <a:cubicBezTo>
                  <a:pt x="-4434" y="133829"/>
                  <a:pt x="16204" y="64508"/>
                  <a:pt x="23083" y="44400"/>
                </a:cubicBezTo>
                <a:cubicBezTo>
                  <a:pt x="29962" y="24292"/>
                  <a:pt x="58537" y="-10633"/>
                  <a:pt x="54833" y="3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4D724DAE-FB04-99C4-FD7F-EE12DA2CDFB0}"/>
              </a:ext>
            </a:extLst>
          </p:cNvPr>
          <p:cNvSpPr/>
          <p:nvPr/>
        </p:nvSpPr>
        <p:spPr>
          <a:xfrm>
            <a:off x="2303735" y="6794441"/>
            <a:ext cx="25310" cy="261308"/>
          </a:xfrm>
          <a:custGeom>
            <a:avLst/>
            <a:gdLst>
              <a:gd name="connsiteX0" fmla="*/ 4490 w 25310"/>
              <a:gd name="connsiteY0" fmla="*/ 59 h 261308"/>
              <a:gd name="connsiteX1" fmla="*/ 1315 w 25310"/>
              <a:gd name="connsiteY1" fmla="*/ 114359 h 261308"/>
              <a:gd name="connsiteX2" fmla="*/ 23540 w 25310"/>
              <a:gd name="connsiteY2" fmla="*/ 184209 h 261308"/>
              <a:gd name="connsiteX3" fmla="*/ 23540 w 25310"/>
              <a:gd name="connsiteY3" fmla="*/ 260409 h 261308"/>
              <a:gd name="connsiteX4" fmla="*/ 20365 w 25310"/>
              <a:gd name="connsiteY4" fmla="*/ 130234 h 261308"/>
              <a:gd name="connsiteX5" fmla="*/ 4490 w 25310"/>
              <a:gd name="connsiteY5" fmla="*/ 59 h 261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10" h="261308">
                <a:moveTo>
                  <a:pt x="4490" y="59"/>
                </a:moveTo>
                <a:cubicBezTo>
                  <a:pt x="1315" y="-2587"/>
                  <a:pt x="-1860" y="83667"/>
                  <a:pt x="1315" y="114359"/>
                </a:cubicBezTo>
                <a:cubicBezTo>
                  <a:pt x="4490" y="145051"/>
                  <a:pt x="19836" y="159867"/>
                  <a:pt x="23540" y="184209"/>
                </a:cubicBezTo>
                <a:cubicBezTo>
                  <a:pt x="27244" y="208551"/>
                  <a:pt x="24069" y="269405"/>
                  <a:pt x="23540" y="260409"/>
                </a:cubicBezTo>
                <a:cubicBezTo>
                  <a:pt x="23011" y="251413"/>
                  <a:pt x="20894" y="168863"/>
                  <a:pt x="20365" y="130234"/>
                </a:cubicBezTo>
                <a:cubicBezTo>
                  <a:pt x="19836" y="91605"/>
                  <a:pt x="7665" y="2705"/>
                  <a:pt x="4490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1F91FF1E-9795-3DFB-6CD8-06CBBE98B7C3}"/>
              </a:ext>
            </a:extLst>
          </p:cNvPr>
          <p:cNvSpPr/>
          <p:nvPr/>
        </p:nvSpPr>
        <p:spPr>
          <a:xfrm>
            <a:off x="2208145" y="6921091"/>
            <a:ext cx="255659" cy="139440"/>
          </a:xfrm>
          <a:custGeom>
            <a:avLst/>
            <a:gdLst>
              <a:gd name="connsiteX0" fmla="*/ 39755 w 255659"/>
              <a:gd name="connsiteY0" fmla="*/ 409 h 139440"/>
              <a:gd name="connsiteX1" fmla="*/ 14355 w 255659"/>
              <a:gd name="connsiteY1" fmla="*/ 86134 h 139440"/>
              <a:gd name="connsiteX2" fmla="*/ 46105 w 255659"/>
              <a:gd name="connsiteY2" fmla="*/ 136934 h 139440"/>
              <a:gd name="connsiteX3" fmla="*/ 17530 w 255659"/>
              <a:gd name="connsiteY3" fmla="*/ 130584 h 139440"/>
              <a:gd name="connsiteX4" fmla="*/ 255655 w 255659"/>
              <a:gd name="connsiteY4" fmla="*/ 121059 h 139440"/>
              <a:gd name="connsiteX5" fmla="*/ 11180 w 255659"/>
              <a:gd name="connsiteY5" fmla="*/ 124234 h 139440"/>
              <a:gd name="connsiteX6" fmla="*/ 39755 w 255659"/>
              <a:gd name="connsiteY6" fmla="*/ 409 h 1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659" h="139440">
                <a:moveTo>
                  <a:pt x="39755" y="409"/>
                </a:moveTo>
                <a:cubicBezTo>
                  <a:pt x="40284" y="-5941"/>
                  <a:pt x="13297" y="63380"/>
                  <a:pt x="14355" y="86134"/>
                </a:cubicBezTo>
                <a:cubicBezTo>
                  <a:pt x="15413" y="108888"/>
                  <a:pt x="45576" y="129526"/>
                  <a:pt x="46105" y="136934"/>
                </a:cubicBezTo>
                <a:cubicBezTo>
                  <a:pt x="46634" y="144342"/>
                  <a:pt x="-17395" y="133230"/>
                  <a:pt x="17530" y="130584"/>
                </a:cubicBezTo>
                <a:cubicBezTo>
                  <a:pt x="52455" y="127938"/>
                  <a:pt x="256713" y="122117"/>
                  <a:pt x="255655" y="121059"/>
                </a:cubicBezTo>
                <a:cubicBezTo>
                  <a:pt x="254597" y="120001"/>
                  <a:pt x="47692" y="141696"/>
                  <a:pt x="11180" y="124234"/>
                </a:cubicBezTo>
                <a:cubicBezTo>
                  <a:pt x="-25332" y="106772"/>
                  <a:pt x="39226" y="6759"/>
                  <a:pt x="39755" y="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E707CBEE-EACF-357B-41D8-2FCE4D0260A3}"/>
              </a:ext>
            </a:extLst>
          </p:cNvPr>
          <p:cNvSpPr/>
          <p:nvPr/>
        </p:nvSpPr>
        <p:spPr>
          <a:xfrm>
            <a:off x="2108118" y="7149763"/>
            <a:ext cx="44905" cy="263886"/>
          </a:xfrm>
          <a:custGeom>
            <a:avLst/>
            <a:gdLst>
              <a:gd name="connsiteX0" fmla="*/ 35007 w 44905"/>
              <a:gd name="connsiteY0" fmla="*/ 337 h 263886"/>
              <a:gd name="connsiteX1" fmla="*/ 82 w 44905"/>
              <a:gd name="connsiteY1" fmla="*/ 79712 h 263886"/>
              <a:gd name="connsiteX2" fmla="*/ 25482 w 44905"/>
              <a:gd name="connsiteY2" fmla="*/ 101937 h 263886"/>
              <a:gd name="connsiteX3" fmla="*/ 31832 w 44905"/>
              <a:gd name="connsiteY3" fmla="*/ 263862 h 263886"/>
              <a:gd name="connsiteX4" fmla="*/ 44532 w 44905"/>
              <a:gd name="connsiteY4" fmla="*/ 89237 h 263886"/>
              <a:gd name="connsiteX5" fmla="*/ 15957 w 44905"/>
              <a:gd name="connsiteY5" fmla="*/ 70187 h 263886"/>
              <a:gd name="connsiteX6" fmla="*/ 28657 w 44905"/>
              <a:gd name="connsiteY6" fmla="*/ 51137 h 263886"/>
              <a:gd name="connsiteX7" fmla="*/ 35007 w 44905"/>
              <a:gd name="connsiteY7" fmla="*/ 337 h 26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905" h="263886">
                <a:moveTo>
                  <a:pt x="35007" y="337"/>
                </a:moveTo>
                <a:cubicBezTo>
                  <a:pt x="30245" y="5099"/>
                  <a:pt x="1669" y="62779"/>
                  <a:pt x="82" y="79712"/>
                </a:cubicBezTo>
                <a:cubicBezTo>
                  <a:pt x="-1506" y="96645"/>
                  <a:pt x="20190" y="71245"/>
                  <a:pt x="25482" y="101937"/>
                </a:cubicBezTo>
                <a:cubicBezTo>
                  <a:pt x="30774" y="132629"/>
                  <a:pt x="28657" y="265979"/>
                  <a:pt x="31832" y="263862"/>
                </a:cubicBezTo>
                <a:cubicBezTo>
                  <a:pt x="35007" y="261745"/>
                  <a:pt x="47178" y="121516"/>
                  <a:pt x="44532" y="89237"/>
                </a:cubicBezTo>
                <a:cubicBezTo>
                  <a:pt x="41886" y="56958"/>
                  <a:pt x="15957" y="70187"/>
                  <a:pt x="15957" y="70187"/>
                </a:cubicBezTo>
                <a:cubicBezTo>
                  <a:pt x="13311" y="63837"/>
                  <a:pt x="24953" y="59604"/>
                  <a:pt x="28657" y="51137"/>
                </a:cubicBezTo>
                <a:cubicBezTo>
                  <a:pt x="32361" y="42670"/>
                  <a:pt x="39769" y="-4425"/>
                  <a:pt x="35007" y="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7AED0FA2-6A31-F0B0-33B3-E523CA02D0DE}"/>
              </a:ext>
            </a:extLst>
          </p:cNvPr>
          <p:cNvSpPr/>
          <p:nvPr/>
        </p:nvSpPr>
        <p:spPr>
          <a:xfrm>
            <a:off x="2117219" y="7096099"/>
            <a:ext cx="213518" cy="16192"/>
          </a:xfrm>
          <a:custGeom>
            <a:avLst/>
            <a:gdLst>
              <a:gd name="connsiteX0" fmla="*/ 506 w 213518"/>
              <a:gd name="connsiteY0" fmla="*/ 15901 h 16192"/>
              <a:gd name="connsiteX1" fmla="*/ 206881 w 213518"/>
              <a:gd name="connsiteY1" fmla="*/ 9551 h 16192"/>
              <a:gd name="connsiteX2" fmla="*/ 149731 w 213518"/>
              <a:gd name="connsiteY2" fmla="*/ 26 h 16192"/>
              <a:gd name="connsiteX3" fmla="*/ 506 w 213518"/>
              <a:gd name="connsiteY3" fmla="*/ 15901 h 1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518" h="16192">
                <a:moveTo>
                  <a:pt x="506" y="15901"/>
                </a:moveTo>
                <a:cubicBezTo>
                  <a:pt x="10031" y="17489"/>
                  <a:pt x="182010" y="12197"/>
                  <a:pt x="206881" y="9551"/>
                </a:cubicBezTo>
                <a:cubicBezTo>
                  <a:pt x="231752" y="6905"/>
                  <a:pt x="180952" y="-503"/>
                  <a:pt x="149731" y="26"/>
                </a:cubicBezTo>
                <a:cubicBezTo>
                  <a:pt x="118510" y="555"/>
                  <a:pt x="-9019" y="14313"/>
                  <a:pt x="506" y="159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12DED1E3-6BFF-418B-E0DD-19D28FE6F102}"/>
              </a:ext>
            </a:extLst>
          </p:cNvPr>
          <p:cNvSpPr/>
          <p:nvPr/>
        </p:nvSpPr>
        <p:spPr>
          <a:xfrm>
            <a:off x="3346133" y="7869298"/>
            <a:ext cx="137253" cy="191267"/>
          </a:xfrm>
          <a:custGeom>
            <a:avLst/>
            <a:gdLst>
              <a:gd name="connsiteX0" fmla="*/ 136842 w 137253"/>
              <a:gd name="connsiteY0" fmla="*/ 1527 h 191267"/>
              <a:gd name="connsiteX1" fmla="*/ 3492 w 137253"/>
              <a:gd name="connsiteY1" fmla="*/ 188852 h 191267"/>
              <a:gd name="connsiteX2" fmla="*/ 44767 w 137253"/>
              <a:gd name="connsiteY2" fmla="*/ 103127 h 191267"/>
              <a:gd name="connsiteX3" fmla="*/ 136842 w 137253"/>
              <a:gd name="connsiteY3" fmla="*/ 1527 h 19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253" h="191267">
                <a:moveTo>
                  <a:pt x="136842" y="1527"/>
                </a:moveTo>
                <a:cubicBezTo>
                  <a:pt x="129963" y="15815"/>
                  <a:pt x="18838" y="171919"/>
                  <a:pt x="3492" y="188852"/>
                </a:cubicBezTo>
                <a:cubicBezTo>
                  <a:pt x="-11854" y="205785"/>
                  <a:pt x="27305" y="129056"/>
                  <a:pt x="44767" y="103127"/>
                </a:cubicBezTo>
                <a:cubicBezTo>
                  <a:pt x="62229" y="77198"/>
                  <a:pt x="143721" y="-12761"/>
                  <a:pt x="136842" y="1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C89D3FB0-6BEF-C3A0-5CAF-16855F466EFF}"/>
              </a:ext>
            </a:extLst>
          </p:cNvPr>
          <p:cNvSpPr/>
          <p:nvPr/>
        </p:nvSpPr>
        <p:spPr>
          <a:xfrm>
            <a:off x="2125242" y="5146675"/>
            <a:ext cx="135415" cy="514681"/>
          </a:xfrm>
          <a:custGeom>
            <a:avLst/>
            <a:gdLst>
              <a:gd name="connsiteX0" fmla="*/ 135358 w 135415"/>
              <a:gd name="connsiteY0" fmla="*/ 0 h 514681"/>
              <a:gd name="connsiteX1" fmla="*/ 30583 w 135415"/>
              <a:gd name="connsiteY1" fmla="*/ 155575 h 514681"/>
              <a:gd name="connsiteX2" fmla="*/ 24233 w 135415"/>
              <a:gd name="connsiteY2" fmla="*/ 514350 h 514681"/>
              <a:gd name="connsiteX3" fmla="*/ 2008 w 135415"/>
              <a:gd name="connsiteY3" fmla="*/ 219075 h 514681"/>
              <a:gd name="connsiteX4" fmla="*/ 14708 w 135415"/>
              <a:gd name="connsiteY4" fmla="*/ 155575 h 514681"/>
              <a:gd name="connsiteX5" fmla="*/ 135358 w 135415"/>
              <a:gd name="connsiteY5" fmla="*/ 0 h 51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415" h="514681">
                <a:moveTo>
                  <a:pt x="135358" y="0"/>
                </a:moveTo>
                <a:cubicBezTo>
                  <a:pt x="138004" y="0"/>
                  <a:pt x="49104" y="69850"/>
                  <a:pt x="30583" y="155575"/>
                </a:cubicBezTo>
                <a:cubicBezTo>
                  <a:pt x="12062" y="241300"/>
                  <a:pt x="28995" y="503767"/>
                  <a:pt x="24233" y="514350"/>
                </a:cubicBezTo>
                <a:cubicBezTo>
                  <a:pt x="19470" y="524933"/>
                  <a:pt x="3595" y="278871"/>
                  <a:pt x="2008" y="219075"/>
                </a:cubicBezTo>
                <a:cubicBezTo>
                  <a:pt x="421" y="159279"/>
                  <a:pt x="-5400" y="190500"/>
                  <a:pt x="14708" y="155575"/>
                </a:cubicBezTo>
                <a:cubicBezTo>
                  <a:pt x="34816" y="120650"/>
                  <a:pt x="132712" y="0"/>
                  <a:pt x="13535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594DCA61-8FB2-D55C-EF60-7020F1E2ECF9}"/>
              </a:ext>
            </a:extLst>
          </p:cNvPr>
          <p:cNvSpPr/>
          <p:nvPr/>
        </p:nvSpPr>
        <p:spPr>
          <a:xfrm>
            <a:off x="2228828" y="5412361"/>
            <a:ext cx="9789" cy="1049273"/>
          </a:xfrm>
          <a:custGeom>
            <a:avLst/>
            <a:gdLst>
              <a:gd name="connsiteX0" fmla="*/ 9547 w 9789"/>
              <a:gd name="connsiteY0" fmla="*/ 7364 h 1049273"/>
              <a:gd name="connsiteX1" fmla="*/ 6372 w 9789"/>
              <a:gd name="connsiteY1" fmla="*/ 1032889 h 1049273"/>
              <a:gd name="connsiteX2" fmla="*/ 22 w 9789"/>
              <a:gd name="connsiteY2" fmla="*/ 594739 h 1049273"/>
              <a:gd name="connsiteX3" fmla="*/ 9547 w 9789"/>
              <a:gd name="connsiteY3" fmla="*/ 7364 h 10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9" h="1049273">
                <a:moveTo>
                  <a:pt x="9547" y="7364"/>
                </a:moveTo>
                <a:cubicBezTo>
                  <a:pt x="10605" y="80389"/>
                  <a:pt x="7959" y="934993"/>
                  <a:pt x="6372" y="1032889"/>
                </a:cubicBezTo>
                <a:cubicBezTo>
                  <a:pt x="4785" y="1130785"/>
                  <a:pt x="551" y="765131"/>
                  <a:pt x="22" y="594739"/>
                </a:cubicBezTo>
                <a:cubicBezTo>
                  <a:pt x="-507" y="424347"/>
                  <a:pt x="8489" y="-65661"/>
                  <a:pt x="9547" y="7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FD6F788B-B857-9DD0-9235-5B1A8A5A045C}"/>
              </a:ext>
            </a:extLst>
          </p:cNvPr>
          <p:cNvSpPr/>
          <p:nvPr/>
        </p:nvSpPr>
        <p:spPr>
          <a:xfrm>
            <a:off x="2133482" y="5943307"/>
            <a:ext cx="63972" cy="533695"/>
          </a:xfrm>
          <a:custGeom>
            <a:avLst/>
            <a:gdLst>
              <a:gd name="connsiteX0" fmla="*/ 118 w 63972"/>
              <a:gd name="connsiteY0" fmla="*/ 293 h 533695"/>
              <a:gd name="connsiteX1" fmla="*/ 47743 w 63972"/>
              <a:gd name="connsiteY1" fmla="*/ 238418 h 533695"/>
              <a:gd name="connsiteX2" fmla="*/ 47743 w 63972"/>
              <a:gd name="connsiteY2" fmla="*/ 203493 h 533695"/>
              <a:gd name="connsiteX3" fmla="*/ 38218 w 63972"/>
              <a:gd name="connsiteY3" fmla="*/ 533693 h 533695"/>
              <a:gd name="connsiteX4" fmla="*/ 63618 w 63972"/>
              <a:gd name="connsiteY4" fmla="*/ 197143 h 533695"/>
              <a:gd name="connsiteX5" fmla="*/ 118 w 63972"/>
              <a:gd name="connsiteY5" fmla="*/ 293 h 53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72" h="533695">
                <a:moveTo>
                  <a:pt x="118" y="293"/>
                </a:moveTo>
                <a:cubicBezTo>
                  <a:pt x="-2528" y="7172"/>
                  <a:pt x="39806" y="204551"/>
                  <a:pt x="47743" y="238418"/>
                </a:cubicBezTo>
                <a:cubicBezTo>
                  <a:pt x="55681" y="272285"/>
                  <a:pt x="49330" y="154281"/>
                  <a:pt x="47743" y="203493"/>
                </a:cubicBezTo>
                <a:cubicBezTo>
                  <a:pt x="46156" y="252705"/>
                  <a:pt x="35572" y="534751"/>
                  <a:pt x="38218" y="533693"/>
                </a:cubicBezTo>
                <a:cubicBezTo>
                  <a:pt x="40864" y="532635"/>
                  <a:pt x="67322" y="285514"/>
                  <a:pt x="63618" y="197143"/>
                </a:cubicBezTo>
                <a:cubicBezTo>
                  <a:pt x="59914" y="108772"/>
                  <a:pt x="2764" y="-6586"/>
                  <a:pt x="118" y="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1EC23BB7-7640-72CC-A05B-E730A20A8C7D}"/>
              </a:ext>
            </a:extLst>
          </p:cNvPr>
          <p:cNvSpPr/>
          <p:nvPr/>
        </p:nvSpPr>
        <p:spPr>
          <a:xfrm>
            <a:off x="954883" y="8967589"/>
            <a:ext cx="208572" cy="144747"/>
          </a:xfrm>
          <a:custGeom>
            <a:avLst/>
            <a:gdLst>
              <a:gd name="connsiteX0" fmla="*/ 792 w 208572"/>
              <a:gd name="connsiteY0" fmla="*/ 1786 h 144747"/>
              <a:gd name="connsiteX1" fmla="*/ 96042 w 208572"/>
              <a:gd name="connsiteY1" fmla="*/ 20836 h 144747"/>
              <a:gd name="connsiteX2" fmla="*/ 207167 w 208572"/>
              <a:gd name="connsiteY2" fmla="*/ 144661 h 144747"/>
              <a:gd name="connsiteX3" fmla="*/ 150017 w 208572"/>
              <a:gd name="connsiteY3" fmla="*/ 39886 h 144747"/>
              <a:gd name="connsiteX4" fmla="*/ 792 w 208572"/>
              <a:gd name="connsiteY4" fmla="*/ 1786 h 1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572" h="144747">
                <a:moveTo>
                  <a:pt x="792" y="1786"/>
                </a:moveTo>
                <a:cubicBezTo>
                  <a:pt x="-8204" y="-1389"/>
                  <a:pt x="61646" y="-2977"/>
                  <a:pt x="96042" y="20836"/>
                </a:cubicBezTo>
                <a:cubicBezTo>
                  <a:pt x="130438" y="44649"/>
                  <a:pt x="198171" y="141486"/>
                  <a:pt x="207167" y="144661"/>
                </a:cubicBezTo>
                <a:cubicBezTo>
                  <a:pt x="216163" y="147836"/>
                  <a:pt x="180179" y="62640"/>
                  <a:pt x="150017" y="39886"/>
                </a:cubicBezTo>
                <a:cubicBezTo>
                  <a:pt x="119855" y="17132"/>
                  <a:pt x="9788" y="4961"/>
                  <a:pt x="792" y="1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9DF0359A-D3F9-22F8-00AF-FAF6A0B5914D}"/>
              </a:ext>
            </a:extLst>
          </p:cNvPr>
          <p:cNvSpPr/>
          <p:nvPr/>
        </p:nvSpPr>
        <p:spPr>
          <a:xfrm>
            <a:off x="942505" y="8963023"/>
            <a:ext cx="359730" cy="231779"/>
          </a:xfrm>
          <a:custGeom>
            <a:avLst/>
            <a:gdLst>
              <a:gd name="connsiteX0" fmla="*/ 470 w 359730"/>
              <a:gd name="connsiteY0" fmla="*/ 2 h 231779"/>
              <a:gd name="connsiteX1" fmla="*/ 203670 w 359730"/>
              <a:gd name="connsiteY1" fmla="*/ 111127 h 231779"/>
              <a:gd name="connsiteX2" fmla="*/ 359245 w 359730"/>
              <a:gd name="connsiteY2" fmla="*/ 231777 h 231779"/>
              <a:gd name="connsiteX3" fmla="*/ 152870 w 359730"/>
              <a:gd name="connsiteY3" fmla="*/ 107952 h 231779"/>
              <a:gd name="connsiteX4" fmla="*/ 470 w 359730"/>
              <a:gd name="connsiteY4" fmla="*/ 2 h 23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730" h="231779">
                <a:moveTo>
                  <a:pt x="470" y="2"/>
                </a:moveTo>
                <a:cubicBezTo>
                  <a:pt x="8937" y="531"/>
                  <a:pt x="143874" y="72498"/>
                  <a:pt x="203670" y="111127"/>
                </a:cubicBezTo>
                <a:cubicBezTo>
                  <a:pt x="263466" y="149756"/>
                  <a:pt x="367712" y="232306"/>
                  <a:pt x="359245" y="231777"/>
                </a:cubicBezTo>
                <a:cubicBezTo>
                  <a:pt x="350778" y="231248"/>
                  <a:pt x="205787" y="142877"/>
                  <a:pt x="152870" y="107952"/>
                </a:cubicBezTo>
                <a:cubicBezTo>
                  <a:pt x="99953" y="73027"/>
                  <a:pt x="-7997" y="-527"/>
                  <a:pt x="47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B8BF3449-782B-88A0-CEEE-0D2783E40AE2}"/>
              </a:ext>
            </a:extLst>
          </p:cNvPr>
          <p:cNvSpPr/>
          <p:nvPr/>
        </p:nvSpPr>
        <p:spPr>
          <a:xfrm>
            <a:off x="1307952" y="8767104"/>
            <a:ext cx="16792" cy="233458"/>
          </a:xfrm>
          <a:custGeom>
            <a:avLst/>
            <a:gdLst>
              <a:gd name="connsiteX0" fmla="*/ 12848 w 16792"/>
              <a:gd name="connsiteY0" fmla="*/ 2246 h 233458"/>
              <a:gd name="connsiteX1" fmla="*/ 16023 w 16792"/>
              <a:gd name="connsiteY1" fmla="*/ 230846 h 233458"/>
              <a:gd name="connsiteX2" fmla="*/ 148 w 16792"/>
              <a:gd name="connsiteY2" fmla="*/ 119721 h 233458"/>
              <a:gd name="connsiteX3" fmla="*/ 12848 w 16792"/>
              <a:gd name="connsiteY3" fmla="*/ 2246 h 2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92" h="233458">
                <a:moveTo>
                  <a:pt x="12848" y="2246"/>
                </a:moveTo>
                <a:cubicBezTo>
                  <a:pt x="15494" y="20767"/>
                  <a:pt x="18140" y="211267"/>
                  <a:pt x="16023" y="230846"/>
                </a:cubicBezTo>
                <a:cubicBezTo>
                  <a:pt x="13906" y="250425"/>
                  <a:pt x="1736" y="154646"/>
                  <a:pt x="148" y="119721"/>
                </a:cubicBezTo>
                <a:cubicBezTo>
                  <a:pt x="-1440" y="84796"/>
                  <a:pt x="10202" y="-16275"/>
                  <a:pt x="12848" y="2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C1A71BF4-3F7B-723A-17F3-437500520C9B}"/>
              </a:ext>
            </a:extLst>
          </p:cNvPr>
          <p:cNvSpPr/>
          <p:nvPr/>
        </p:nvSpPr>
        <p:spPr>
          <a:xfrm>
            <a:off x="1968498" y="8693144"/>
            <a:ext cx="196267" cy="496155"/>
          </a:xfrm>
          <a:custGeom>
            <a:avLst/>
            <a:gdLst>
              <a:gd name="connsiteX0" fmla="*/ 190502 w 196267"/>
              <a:gd name="connsiteY0" fmla="*/ 6 h 496155"/>
              <a:gd name="connsiteX1" fmla="*/ 193677 w 196267"/>
              <a:gd name="connsiteY1" fmla="*/ 171456 h 496155"/>
              <a:gd name="connsiteX2" fmla="*/ 155577 w 196267"/>
              <a:gd name="connsiteY2" fmla="*/ 234956 h 496155"/>
              <a:gd name="connsiteX3" fmla="*/ 114302 w 196267"/>
              <a:gd name="connsiteY3" fmla="*/ 365131 h 496155"/>
              <a:gd name="connsiteX4" fmla="*/ 98427 w 196267"/>
              <a:gd name="connsiteY4" fmla="*/ 431806 h 496155"/>
              <a:gd name="connsiteX5" fmla="*/ 2 w 196267"/>
              <a:gd name="connsiteY5" fmla="*/ 495306 h 496155"/>
              <a:gd name="connsiteX6" fmla="*/ 101602 w 196267"/>
              <a:gd name="connsiteY6" fmla="*/ 384181 h 496155"/>
              <a:gd name="connsiteX7" fmla="*/ 127002 w 196267"/>
              <a:gd name="connsiteY7" fmla="*/ 254006 h 496155"/>
              <a:gd name="connsiteX8" fmla="*/ 171452 w 196267"/>
              <a:gd name="connsiteY8" fmla="*/ 177806 h 496155"/>
              <a:gd name="connsiteX9" fmla="*/ 190502 w 196267"/>
              <a:gd name="connsiteY9" fmla="*/ 6 h 49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267" h="496155">
                <a:moveTo>
                  <a:pt x="190502" y="6"/>
                </a:moveTo>
                <a:cubicBezTo>
                  <a:pt x="194206" y="-1052"/>
                  <a:pt x="199498" y="132298"/>
                  <a:pt x="193677" y="171456"/>
                </a:cubicBezTo>
                <a:cubicBezTo>
                  <a:pt x="187856" y="210614"/>
                  <a:pt x="168806" y="202677"/>
                  <a:pt x="155577" y="234956"/>
                </a:cubicBezTo>
                <a:cubicBezTo>
                  <a:pt x="142348" y="267235"/>
                  <a:pt x="123827" y="332323"/>
                  <a:pt x="114302" y="365131"/>
                </a:cubicBezTo>
                <a:cubicBezTo>
                  <a:pt x="104777" y="397939"/>
                  <a:pt x="117477" y="410110"/>
                  <a:pt x="98427" y="431806"/>
                </a:cubicBezTo>
                <a:cubicBezTo>
                  <a:pt x="79377" y="453502"/>
                  <a:pt x="-527" y="503244"/>
                  <a:pt x="2" y="495306"/>
                </a:cubicBezTo>
                <a:cubicBezTo>
                  <a:pt x="531" y="487369"/>
                  <a:pt x="80435" y="424398"/>
                  <a:pt x="101602" y="384181"/>
                </a:cubicBezTo>
                <a:cubicBezTo>
                  <a:pt x="122769" y="343964"/>
                  <a:pt x="115360" y="288402"/>
                  <a:pt x="127002" y="254006"/>
                </a:cubicBezTo>
                <a:cubicBezTo>
                  <a:pt x="138644" y="219610"/>
                  <a:pt x="161927" y="216435"/>
                  <a:pt x="171452" y="177806"/>
                </a:cubicBezTo>
                <a:cubicBezTo>
                  <a:pt x="180977" y="139177"/>
                  <a:pt x="186798" y="1064"/>
                  <a:pt x="190502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6CD5AE9D-DF2A-84DC-60B1-4ED47D97FBC1}"/>
              </a:ext>
            </a:extLst>
          </p:cNvPr>
          <p:cNvSpPr/>
          <p:nvPr/>
        </p:nvSpPr>
        <p:spPr>
          <a:xfrm>
            <a:off x="980989" y="8582527"/>
            <a:ext cx="495843" cy="359085"/>
          </a:xfrm>
          <a:custGeom>
            <a:avLst/>
            <a:gdLst>
              <a:gd name="connsiteX0" fmla="*/ 495386 w 495843"/>
              <a:gd name="connsiteY0" fmla="*/ 2673 h 359085"/>
              <a:gd name="connsiteX1" fmla="*/ 317586 w 495843"/>
              <a:gd name="connsiteY1" fmla="*/ 164598 h 359085"/>
              <a:gd name="connsiteX2" fmla="*/ 215986 w 495843"/>
              <a:gd name="connsiteY2" fmla="*/ 294773 h 359085"/>
              <a:gd name="connsiteX3" fmla="*/ 184236 w 495843"/>
              <a:gd name="connsiteY3" fmla="*/ 326523 h 359085"/>
              <a:gd name="connsiteX4" fmla="*/ 86 w 495843"/>
              <a:gd name="connsiteY4" fmla="*/ 358273 h 359085"/>
              <a:gd name="connsiteX5" fmla="*/ 209636 w 495843"/>
              <a:gd name="connsiteY5" fmla="*/ 291598 h 359085"/>
              <a:gd name="connsiteX6" fmla="*/ 365211 w 495843"/>
              <a:gd name="connsiteY6" fmla="*/ 78873 h 359085"/>
              <a:gd name="connsiteX7" fmla="*/ 495386 w 495843"/>
              <a:gd name="connsiteY7" fmla="*/ 2673 h 35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843" h="359085">
                <a:moveTo>
                  <a:pt x="495386" y="2673"/>
                </a:moveTo>
                <a:cubicBezTo>
                  <a:pt x="487449" y="16960"/>
                  <a:pt x="364153" y="115915"/>
                  <a:pt x="317586" y="164598"/>
                </a:cubicBezTo>
                <a:cubicBezTo>
                  <a:pt x="271019" y="213281"/>
                  <a:pt x="238211" y="267786"/>
                  <a:pt x="215986" y="294773"/>
                </a:cubicBezTo>
                <a:cubicBezTo>
                  <a:pt x="193761" y="321760"/>
                  <a:pt x="220219" y="315940"/>
                  <a:pt x="184236" y="326523"/>
                </a:cubicBezTo>
                <a:cubicBezTo>
                  <a:pt x="148253" y="337106"/>
                  <a:pt x="-4147" y="364094"/>
                  <a:pt x="86" y="358273"/>
                </a:cubicBezTo>
                <a:cubicBezTo>
                  <a:pt x="4319" y="352452"/>
                  <a:pt x="148782" y="338165"/>
                  <a:pt x="209636" y="291598"/>
                </a:cubicBezTo>
                <a:cubicBezTo>
                  <a:pt x="270490" y="245031"/>
                  <a:pt x="324465" y="123852"/>
                  <a:pt x="365211" y="78873"/>
                </a:cubicBezTo>
                <a:cubicBezTo>
                  <a:pt x="405957" y="33894"/>
                  <a:pt x="503323" y="-11614"/>
                  <a:pt x="495386" y="2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96985202-F2FB-6C0A-1C55-A7219CE3D982}"/>
              </a:ext>
            </a:extLst>
          </p:cNvPr>
          <p:cNvSpPr/>
          <p:nvPr/>
        </p:nvSpPr>
        <p:spPr>
          <a:xfrm>
            <a:off x="2027222" y="8816461"/>
            <a:ext cx="62128" cy="150158"/>
          </a:xfrm>
          <a:custGeom>
            <a:avLst/>
            <a:gdLst>
              <a:gd name="connsiteX0" fmla="*/ 1603 w 62128"/>
              <a:gd name="connsiteY0" fmla="*/ 514 h 150158"/>
              <a:gd name="connsiteX1" fmla="*/ 61928 w 62128"/>
              <a:gd name="connsiteY1" fmla="*/ 146564 h 150158"/>
              <a:gd name="connsiteX2" fmla="*/ 20653 w 62128"/>
              <a:gd name="connsiteY2" fmla="*/ 98939 h 150158"/>
              <a:gd name="connsiteX3" fmla="*/ 1603 w 62128"/>
              <a:gd name="connsiteY3" fmla="*/ 514 h 15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28" h="150158">
                <a:moveTo>
                  <a:pt x="1603" y="514"/>
                </a:moveTo>
                <a:cubicBezTo>
                  <a:pt x="8482" y="8452"/>
                  <a:pt x="58753" y="130160"/>
                  <a:pt x="61928" y="146564"/>
                </a:cubicBezTo>
                <a:cubicBezTo>
                  <a:pt x="65103" y="162968"/>
                  <a:pt x="29649" y="119047"/>
                  <a:pt x="20653" y="98939"/>
                </a:cubicBezTo>
                <a:cubicBezTo>
                  <a:pt x="11657" y="78831"/>
                  <a:pt x="-5276" y="-7424"/>
                  <a:pt x="1603" y="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E1C68BE2-940F-0942-C031-664B2855D3CE}"/>
              </a:ext>
            </a:extLst>
          </p:cNvPr>
          <p:cNvSpPr/>
          <p:nvPr/>
        </p:nvSpPr>
        <p:spPr>
          <a:xfrm>
            <a:off x="1324798" y="9003890"/>
            <a:ext cx="54106" cy="721355"/>
          </a:xfrm>
          <a:custGeom>
            <a:avLst/>
            <a:gdLst>
              <a:gd name="connsiteX0" fmla="*/ 2352 w 54106"/>
              <a:gd name="connsiteY0" fmla="*/ 410 h 721355"/>
              <a:gd name="connsiteX1" fmla="*/ 8702 w 54106"/>
              <a:gd name="connsiteY1" fmla="*/ 495710 h 721355"/>
              <a:gd name="connsiteX2" fmla="*/ 53152 w 54106"/>
              <a:gd name="connsiteY2" fmla="*/ 717960 h 721355"/>
              <a:gd name="connsiteX3" fmla="*/ 37277 w 54106"/>
              <a:gd name="connsiteY3" fmla="*/ 584610 h 721355"/>
              <a:gd name="connsiteX4" fmla="*/ 2352 w 54106"/>
              <a:gd name="connsiteY4" fmla="*/ 410 h 72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06" h="721355">
                <a:moveTo>
                  <a:pt x="2352" y="410"/>
                </a:moveTo>
                <a:cubicBezTo>
                  <a:pt x="-2411" y="-14407"/>
                  <a:pt x="235" y="376118"/>
                  <a:pt x="8702" y="495710"/>
                </a:cubicBezTo>
                <a:cubicBezTo>
                  <a:pt x="17169" y="615302"/>
                  <a:pt x="48389" y="703143"/>
                  <a:pt x="53152" y="717960"/>
                </a:cubicBezTo>
                <a:cubicBezTo>
                  <a:pt x="57915" y="732777"/>
                  <a:pt x="43627" y="701027"/>
                  <a:pt x="37277" y="584610"/>
                </a:cubicBezTo>
                <a:cubicBezTo>
                  <a:pt x="30927" y="468193"/>
                  <a:pt x="7115" y="15227"/>
                  <a:pt x="2352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0" name="フリーフォーム 879">
            <a:extLst>
              <a:ext uri="{FF2B5EF4-FFF2-40B4-BE49-F238E27FC236}">
                <a16:creationId xmlns:a16="http://schemas.microsoft.com/office/drawing/2014/main" id="{B77642BF-4DED-57D6-4842-5A5C6D14DE2C}"/>
              </a:ext>
            </a:extLst>
          </p:cNvPr>
          <p:cNvSpPr/>
          <p:nvPr/>
        </p:nvSpPr>
        <p:spPr>
          <a:xfrm>
            <a:off x="1893720" y="8905324"/>
            <a:ext cx="106852" cy="652251"/>
          </a:xfrm>
          <a:custGeom>
            <a:avLst/>
            <a:gdLst>
              <a:gd name="connsiteX0" fmla="*/ 1755 w 106852"/>
              <a:gd name="connsiteY0" fmla="*/ 19601 h 652251"/>
              <a:gd name="connsiteX1" fmla="*/ 93830 w 106852"/>
              <a:gd name="connsiteY1" fmla="*/ 619676 h 652251"/>
              <a:gd name="connsiteX2" fmla="*/ 100180 w 106852"/>
              <a:gd name="connsiteY2" fmla="*/ 530776 h 652251"/>
              <a:gd name="connsiteX3" fmla="*/ 36680 w 106852"/>
              <a:gd name="connsiteY3" fmla="*/ 178351 h 652251"/>
              <a:gd name="connsiteX4" fmla="*/ 1755 w 106852"/>
              <a:gd name="connsiteY4" fmla="*/ 19601 h 6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52" h="652251">
                <a:moveTo>
                  <a:pt x="1755" y="19601"/>
                </a:moveTo>
                <a:cubicBezTo>
                  <a:pt x="11280" y="93155"/>
                  <a:pt x="77426" y="534480"/>
                  <a:pt x="93830" y="619676"/>
                </a:cubicBezTo>
                <a:cubicBezTo>
                  <a:pt x="110234" y="704872"/>
                  <a:pt x="109705" y="604330"/>
                  <a:pt x="100180" y="530776"/>
                </a:cubicBezTo>
                <a:cubicBezTo>
                  <a:pt x="90655" y="457222"/>
                  <a:pt x="49380" y="259314"/>
                  <a:pt x="36680" y="178351"/>
                </a:cubicBezTo>
                <a:cubicBezTo>
                  <a:pt x="23980" y="97388"/>
                  <a:pt x="-7770" y="-53953"/>
                  <a:pt x="1755" y="19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0" name="フリーフォーム 929">
            <a:extLst>
              <a:ext uri="{FF2B5EF4-FFF2-40B4-BE49-F238E27FC236}">
                <a16:creationId xmlns:a16="http://schemas.microsoft.com/office/drawing/2014/main" id="{75FDBFC0-70FA-0976-C9FA-CA8ED8A1178D}"/>
              </a:ext>
            </a:extLst>
          </p:cNvPr>
          <p:cNvSpPr/>
          <p:nvPr/>
        </p:nvSpPr>
        <p:spPr>
          <a:xfrm>
            <a:off x="1380302" y="9708414"/>
            <a:ext cx="30456" cy="360039"/>
          </a:xfrm>
          <a:custGeom>
            <a:avLst/>
            <a:gdLst>
              <a:gd name="connsiteX0" fmla="*/ 823 w 30456"/>
              <a:gd name="connsiteY0" fmla="*/ 736 h 360039"/>
              <a:gd name="connsiteX1" fmla="*/ 3998 w 30456"/>
              <a:gd name="connsiteY1" fmla="*/ 175361 h 360039"/>
              <a:gd name="connsiteX2" fmla="*/ 26223 w 30456"/>
              <a:gd name="connsiteY2" fmla="*/ 356336 h 360039"/>
              <a:gd name="connsiteX3" fmla="*/ 29398 w 30456"/>
              <a:gd name="connsiteY3" fmla="*/ 283311 h 360039"/>
              <a:gd name="connsiteX4" fmla="*/ 13523 w 30456"/>
              <a:gd name="connsiteY4" fmla="*/ 118211 h 360039"/>
              <a:gd name="connsiteX5" fmla="*/ 823 w 30456"/>
              <a:gd name="connsiteY5" fmla="*/ 736 h 36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56" h="360039">
                <a:moveTo>
                  <a:pt x="823" y="736"/>
                </a:moveTo>
                <a:cubicBezTo>
                  <a:pt x="-765" y="10261"/>
                  <a:pt x="-235" y="116094"/>
                  <a:pt x="3998" y="175361"/>
                </a:cubicBezTo>
                <a:cubicBezTo>
                  <a:pt x="8231" y="234628"/>
                  <a:pt x="21990" y="338344"/>
                  <a:pt x="26223" y="356336"/>
                </a:cubicBezTo>
                <a:cubicBezTo>
                  <a:pt x="30456" y="374328"/>
                  <a:pt x="31515" y="322998"/>
                  <a:pt x="29398" y="283311"/>
                </a:cubicBezTo>
                <a:cubicBezTo>
                  <a:pt x="27281" y="243624"/>
                  <a:pt x="17756" y="160015"/>
                  <a:pt x="13523" y="118211"/>
                </a:cubicBezTo>
                <a:cubicBezTo>
                  <a:pt x="9290" y="76407"/>
                  <a:pt x="2411" y="-8789"/>
                  <a:pt x="823" y="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1" name="フリーフォーム 930">
            <a:extLst>
              <a:ext uri="{FF2B5EF4-FFF2-40B4-BE49-F238E27FC236}">
                <a16:creationId xmlns:a16="http://schemas.microsoft.com/office/drawing/2014/main" id="{9E6B9017-F9AB-6740-3BDB-FC0CE469AF87}"/>
              </a:ext>
            </a:extLst>
          </p:cNvPr>
          <p:cNvSpPr/>
          <p:nvPr/>
        </p:nvSpPr>
        <p:spPr>
          <a:xfrm>
            <a:off x="1399406" y="10055790"/>
            <a:ext cx="17004" cy="379860"/>
          </a:xfrm>
          <a:custGeom>
            <a:avLst/>
            <a:gdLst>
              <a:gd name="connsiteX0" fmla="*/ 3944 w 17004"/>
              <a:gd name="connsiteY0" fmla="*/ 2610 h 379860"/>
              <a:gd name="connsiteX1" fmla="*/ 769 w 17004"/>
              <a:gd name="connsiteY1" fmla="*/ 374085 h 379860"/>
              <a:gd name="connsiteX2" fmla="*/ 16644 w 17004"/>
              <a:gd name="connsiteY2" fmla="*/ 215335 h 379860"/>
              <a:gd name="connsiteX3" fmla="*/ 3944 w 17004"/>
              <a:gd name="connsiteY3" fmla="*/ 2610 h 37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04" h="379860">
                <a:moveTo>
                  <a:pt x="3944" y="2610"/>
                </a:moveTo>
                <a:cubicBezTo>
                  <a:pt x="1298" y="29068"/>
                  <a:pt x="-1348" y="338631"/>
                  <a:pt x="769" y="374085"/>
                </a:cubicBezTo>
                <a:cubicBezTo>
                  <a:pt x="2886" y="409539"/>
                  <a:pt x="13998" y="272485"/>
                  <a:pt x="16644" y="215335"/>
                </a:cubicBezTo>
                <a:cubicBezTo>
                  <a:pt x="19290" y="158185"/>
                  <a:pt x="6590" y="-23848"/>
                  <a:pt x="3944" y="2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9" name="フリーフォーム 978">
            <a:extLst>
              <a:ext uri="{FF2B5EF4-FFF2-40B4-BE49-F238E27FC236}">
                <a16:creationId xmlns:a16="http://schemas.microsoft.com/office/drawing/2014/main" id="{386AEBC3-7E09-43F6-0205-6EEC4B9B54BC}"/>
              </a:ext>
            </a:extLst>
          </p:cNvPr>
          <p:cNvSpPr/>
          <p:nvPr/>
        </p:nvSpPr>
        <p:spPr>
          <a:xfrm>
            <a:off x="1386793" y="10434123"/>
            <a:ext cx="97340" cy="369930"/>
          </a:xfrm>
          <a:custGeom>
            <a:avLst/>
            <a:gdLst>
              <a:gd name="connsiteX0" fmla="*/ 682 w 97340"/>
              <a:gd name="connsiteY0" fmla="*/ 5277 h 369930"/>
              <a:gd name="connsiteX1" fmla="*/ 95932 w 97340"/>
              <a:gd name="connsiteY1" fmla="*/ 367227 h 369930"/>
              <a:gd name="connsiteX2" fmla="*/ 54657 w 97340"/>
              <a:gd name="connsiteY2" fmla="*/ 164027 h 369930"/>
              <a:gd name="connsiteX3" fmla="*/ 682 w 97340"/>
              <a:gd name="connsiteY3" fmla="*/ 5277 h 36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40" h="369930">
                <a:moveTo>
                  <a:pt x="682" y="5277"/>
                </a:moveTo>
                <a:cubicBezTo>
                  <a:pt x="7561" y="39144"/>
                  <a:pt x="86936" y="340769"/>
                  <a:pt x="95932" y="367227"/>
                </a:cubicBezTo>
                <a:cubicBezTo>
                  <a:pt x="104928" y="393685"/>
                  <a:pt x="68415" y="218531"/>
                  <a:pt x="54657" y="164027"/>
                </a:cubicBezTo>
                <a:cubicBezTo>
                  <a:pt x="40899" y="109523"/>
                  <a:pt x="-6197" y="-28590"/>
                  <a:pt x="682" y="5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8006B1CC-A5E9-553D-0130-B9316749F8D3}"/>
              </a:ext>
            </a:extLst>
          </p:cNvPr>
          <p:cNvSpPr/>
          <p:nvPr/>
        </p:nvSpPr>
        <p:spPr>
          <a:xfrm>
            <a:off x="1496196" y="10617159"/>
            <a:ext cx="100841" cy="327290"/>
          </a:xfrm>
          <a:custGeom>
            <a:avLst/>
            <a:gdLst>
              <a:gd name="connsiteX0" fmla="*/ 2404 w 100841"/>
              <a:gd name="connsiteY0" fmla="*/ 41 h 327290"/>
              <a:gd name="connsiteX1" fmla="*/ 18279 w 100841"/>
              <a:gd name="connsiteY1" fmla="*/ 231816 h 327290"/>
              <a:gd name="connsiteX2" fmla="*/ 100829 w 100841"/>
              <a:gd name="connsiteY2" fmla="*/ 327066 h 327290"/>
              <a:gd name="connsiteX3" fmla="*/ 11929 w 100841"/>
              <a:gd name="connsiteY3" fmla="*/ 250866 h 327290"/>
              <a:gd name="connsiteX4" fmla="*/ 2404 w 100841"/>
              <a:gd name="connsiteY4" fmla="*/ 41 h 32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41" h="327290">
                <a:moveTo>
                  <a:pt x="2404" y="41"/>
                </a:moveTo>
                <a:cubicBezTo>
                  <a:pt x="3462" y="-3134"/>
                  <a:pt x="1875" y="177312"/>
                  <a:pt x="18279" y="231816"/>
                </a:cubicBezTo>
                <a:cubicBezTo>
                  <a:pt x="34683" y="286320"/>
                  <a:pt x="101887" y="323891"/>
                  <a:pt x="100829" y="327066"/>
                </a:cubicBezTo>
                <a:cubicBezTo>
                  <a:pt x="99771" y="330241"/>
                  <a:pt x="29921" y="299549"/>
                  <a:pt x="11929" y="250866"/>
                </a:cubicBezTo>
                <a:cubicBezTo>
                  <a:pt x="-6063" y="202183"/>
                  <a:pt x="1346" y="3216"/>
                  <a:pt x="2404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D94CF921-8289-E99D-5FC5-025F470CD92A}"/>
              </a:ext>
            </a:extLst>
          </p:cNvPr>
          <p:cNvSpPr/>
          <p:nvPr/>
        </p:nvSpPr>
        <p:spPr>
          <a:xfrm>
            <a:off x="1616063" y="10988417"/>
            <a:ext cx="258635" cy="217433"/>
          </a:xfrm>
          <a:custGeom>
            <a:avLst/>
            <a:gdLst>
              <a:gd name="connsiteX0" fmla="*/ 12 w 258635"/>
              <a:gd name="connsiteY0" fmla="*/ 258 h 217433"/>
              <a:gd name="connsiteX1" fmla="*/ 95262 w 258635"/>
              <a:gd name="connsiteY1" fmla="*/ 101858 h 217433"/>
              <a:gd name="connsiteX2" fmla="*/ 174637 w 258635"/>
              <a:gd name="connsiteY2" fmla="*/ 178058 h 217433"/>
              <a:gd name="connsiteX3" fmla="*/ 257187 w 258635"/>
              <a:gd name="connsiteY3" fmla="*/ 216158 h 217433"/>
              <a:gd name="connsiteX4" fmla="*/ 101612 w 258635"/>
              <a:gd name="connsiteY4" fmla="*/ 133608 h 217433"/>
              <a:gd name="connsiteX5" fmla="*/ 12 w 258635"/>
              <a:gd name="connsiteY5" fmla="*/ 258 h 21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635" h="217433">
                <a:moveTo>
                  <a:pt x="12" y="258"/>
                </a:moveTo>
                <a:cubicBezTo>
                  <a:pt x="-1046" y="-5033"/>
                  <a:pt x="66158" y="72225"/>
                  <a:pt x="95262" y="101858"/>
                </a:cubicBezTo>
                <a:cubicBezTo>
                  <a:pt x="124366" y="131491"/>
                  <a:pt x="147650" y="159008"/>
                  <a:pt x="174637" y="178058"/>
                </a:cubicBezTo>
                <a:cubicBezTo>
                  <a:pt x="201624" y="197108"/>
                  <a:pt x="269358" y="223566"/>
                  <a:pt x="257187" y="216158"/>
                </a:cubicBezTo>
                <a:cubicBezTo>
                  <a:pt x="245016" y="208750"/>
                  <a:pt x="141829" y="166945"/>
                  <a:pt x="101612" y="133608"/>
                </a:cubicBezTo>
                <a:cubicBezTo>
                  <a:pt x="61395" y="100271"/>
                  <a:pt x="1070" y="5549"/>
                  <a:pt x="12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861E6AAD-E927-6264-44D0-D324B5789EE4}"/>
              </a:ext>
            </a:extLst>
          </p:cNvPr>
          <p:cNvSpPr/>
          <p:nvPr/>
        </p:nvSpPr>
        <p:spPr>
          <a:xfrm>
            <a:off x="1570282" y="10544721"/>
            <a:ext cx="152470" cy="441932"/>
          </a:xfrm>
          <a:custGeom>
            <a:avLst/>
            <a:gdLst>
              <a:gd name="connsiteX0" fmla="*/ 1343 w 152470"/>
              <a:gd name="connsiteY0" fmla="*/ 2629 h 441932"/>
              <a:gd name="connsiteX1" fmla="*/ 150568 w 152470"/>
              <a:gd name="connsiteY1" fmla="*/ 434429 h 441932"/>
              <a:gd name="connsiteX2" fmla="*/ 80718 w 152470"/>
              <a:gd name="connsiteY2" fmla="*/ 259804 h 441932"/>
              <a:gd name="connsiteX3" fmla="*/ 1343 w 152470"/>
              <a:gd name="connsiteY3" fmla="*/ 2629 h 441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70" h="441932">
                <a:moveTo>
                  <a:pt x="1343" y="2629"/>
                </a:moveTo>
                <a:cubicBezTo>
                  <a:pt x="12985" y="31733"/>
                  <a:pt x="137339" y="391567"/>
                  <a:pt x="150568" y="434429"/>
                </a:cubicBezTo>
                <a:cubicBezTo>
                  <a:pt x="163797" y="477291"/>
                  <a:pt x="104530" y="325421"/>
                  <a:pt x="80718" y="259804"/>
                </a:cubicBezTo>
                <a:cubicBezTo>
                  <a:pt x="56906" y="194187"/>
                  <a:pt x="-10299" y="-26475"/>
                  <a:pt x="1343" y="2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168860EE-ABA9-7EEE-ADD2-2094942ABA68}"/>
              </a:ext>
            </a:extLst>
          </p:cNvPr>
          <p:cNvSpPr/>
          <p:nvPr/>
        </p:nvSpPr>
        <p:spPr>
          <a:xfrm>
            <a:off x="1733153" y="11001306"/>
            <a:ext cx="137368" cy="200190"/>
          </a:xfrm>
          <a:custGeom>
            <a:avLst/>
            <a:gdLst>
              <a:gd name="connsiteX0" fmla="*/ 397 w 137368"/>
              <a:gd name="connsiteY0" fmla="*/ 69 h 200190"/>
              <a:gd name="connsiteX1" fmla="*/ 57547 w 137368"/>
              <a:gd name="connsiteY1" fmla="*/ 104844 h 200190"/>
              <a:gd name="connsiteX2" fmla="*/ 136922 w 137368"/>
              <a:gd name="connsiteY2" fmla="*/ 200094 h 200190"/>
              <a:gd name="connsiteX3" fmla="*/ 86122 w 137368"/>
              <a:gd name="connsiteY3" fmla="*/ 120719 h 200190"/>
              <a:gd name="connsiteX4" fmla="*/ 397 w 137368"/>
              <a:gd name="connsiteY4" fmla="*/ 69 h 20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368" h="200190">
                <a:moveTo>
                  <a:pt x="397" y="69"/>
                </a:moveTo>
                <a:cubicBezTo>
                  <a:pt x="-4365" y="-2577"/>
                  <a:pt x="34793" y="71507"/>
                  <a:pt x="57547" y="104844"/>
                </a:cubicBezTo>
                <a:cubicBezTo>
                  <a:pt x="80301" y="138182"/>
                  <a:pt x="132160" y="197448"/>
                  <a:pt x="136922" y="200094"/>
                </a:cubicBezTo>
                <a:cubicBezTo>
                  <a:pt x="141684" y="202740"/>
                  <a:pt x="107289" y="150352"/>
                  <a:pt x="86122" y="120719"/>
                </a:cubicBezTo>
                <a:cubicBezTo>
                  <a:pt x="64955" y="91086"/>
                  <a:pt x="5159" y="2715"/>
                  <a:pt x="397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BF46258C-E4B6-C045-9530-5248DF235FC8}"/>
              </a:ext>
            </a:extLst>
          </p:cNvPr>
          <p:cNvSpPr/>
          <p:nvPr/>
        </p:nvSpPr>
        <p:spPr>
          <a:xfrm>
            <a:off x="1857169" y="11178126"/>
            <a:ext cx="235195" cy="143931"/>
          </a:xfrm>
          <a:custGeom>
            <a:avLst/>
            <a:gdLst>
              <a:gd name="connsiteX0" fmla="*/ 206 w 235195"/>
              <a:gd name="connsiteY0" fmla="*/ 1049 h 143931"/>
              <a:gd name="connsiteX1" fmla="*/ 92281 w 235195"/>
              <a:gd name="connsiteY1" fmla="*/ 48674 h 143931"/>
              <a:gd name="connsiteX2" fmla="*/ 108156 w 235195"/>
              <a:gd name="connsiteY2" fmla="*/ 99474 h 143931"/>
              <a:gd name="connsiteX3" fmla="*/ 235156 w 235195"/>
              <a:gd name="connsiteY3" fmla="*/ 143924 h 143931"/>
              <a:gd name="connsiteX4" fmla="*/ 120856 w 235195"/>
              <a:gd name="connsiteY4" fmla="*/ 96299 h 143931"/>
              <a:gd name="connsiteX5" fmla="*/ 206 w 235195"/>
              <a:gd name="connsiteY5" fmla="*/ 1049 h 143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195" h="143931">
                <a:moveTo>
                  <a:pt x="206" y="1049"/>
                </a:moveTo>
                <a:cubicBezTo>
                  <a:pt x="-4557" y="-6889"/>
                  <a:pt x="74289" y="32270"/>
                  <a:pt x="92281" y="48674"/>
                </a:cubicBezTo>
                <a:cubicBezTo>
                  <a:pt x="110273" y="65078"/>
                  <a:pt x="84344" y="83599"/>
                  <a:pt x="108156" y="99474"/>
                </a:cubicBezTo>
                <a:cubicBezTo>
                  <a:pt x="131969" y="115349"/>
                  <a:pt x="233039" y="144453"/>
                  <a:pt x="235156" y="143924"/>
                </a:cubicBezTo>
                <a:cubicBezTo>
                  <a:pt x="237273" y="143395"/>
                  <a:pt x="154723" y="116407"/>
                  <a:pt x="120856" y="96299"/>
                </a:cubicBezTo>
                <a:cubicBezTo>
                  <a:pt x="86989" y="76191"/>
                  <a:pt x="4969" y="8987"/>
                  <a:pt x="206" y="1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11EDF893-E783-D7FC-43A1-F474EBC9E213}"/>
              </a:ext>
            </a:extLst>
          </p:cNvPr>
          <p:cNvSpPr/>
          <p:nvPr/>
        </p:nvSpPr>
        <p:spPr>
          <a:xfrm>
            <a:off x="1987264" y="11277586"/>
            <a:ext cx="232876" cy="92093"/>
          </a:xfrm>
          <a:custGeom>
            <a:avLst/>
            <a:gdLst>
              <a:gd name="connsiteX0" fmla="*/ 286 w 232876"/>
              <a:gd name="connsiteY0" fmla="*/ 14 h 92093"/>
              <a:gd name="connsiteX1" fmla="*/ 133636 w 232876"/>
              <a:gd name="connsiteY1" fmla="*/ 28589 h 92093"/>
              <a:gd name="connsiteX2" fmla="*/ 232061 w 232876"/>
              <a:gd name="connsiteY2" fmla="*/ 92089 h 92093"/>
              <a:gd name="connsiteX3" fmla="*/ 171736 w 232876"/>
              <a:gd name="connsiteY3" fmla="*/ 31764 h 92093"/>
              <a:gd name="connsiteX4" fmla="*/ 286 w 232876"/>
              <a:gd name="connsiteY4" fmla="*/ 14 h 9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876" h="92093">
                <a:moveTo>
                  <a:pt x="286" y="14"/>
                </a:moveTo>
                <a:cubicBezTo>
                  <a:pt x="-6064" y="-515"/>
                  <a:pt x="95007" y="13243"/>
                  <a:pt x="133636" y="28589"/>
                </a:cubicBezTo>
                <a:cubicBezTo>
                  <a:pt x="172265" y="43935"/>
                  <a:pt x="225711" y="91560"/>
                  <a:pt x="232061" y="92089"/>
                </a:cubicBezTo>
                <a:cubicBezTo>
                  <a:pt x="238411" y="92618"/>
                  <a:pt x="206661" y="46581"/>
                  <a:pt x="171736" y="31764"/>
                </a:cubicBezTo>
                <a:cubicBezTo>
                  <a:pt x="136811" y="16947"/>
                  <a:pt x="6636" y="543"/>
                  <a:pt x="286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B527EB7B-DFEC-94B0-E159-F023385569DE}"/>
              </a:ext>
            </a:extLst>
          </p:cNvPr>
          <p:cNvSpPr/>
          <p:nvPr/>
        </p:nvSpPr>
        <p:spPr>
          <a:xfrm>
            <a:off x="2060575" y="11293333"/>
            <a:ext cx="161928" cy="127548"/>
          </a:xfrm>
          <a:custGeom>
            <a:avLst/>
            <a:gdLst>
              <a:gd name="connsiteX0" fmla="*/ 0 w 161928"/>
              <a:gd name="connsiteY0" fmla="*/ 142 h 127548"/>
              <a:gd name="connsiteX1" fmla="*/ 95250 w 161928"/>
              <a:gd name="connsiteY1" fmla="*/ 120792 h 127548"/>
              <a:gd name="connsiteX2" fmla="*/ 98425 w 161928"/>
              <a:gd name="connsiteY2" fmla="*/ 108092 h 127548"/>
              <a:gd name="connsiteX3" fmla="*/ 161925 w 161928"/>
              <a:gd name="connsiteY3" fmla="*/ 73167 h 127548"/>
              <a:gd name="connsiteX4" fmla="*/ 95250 w 161928"/>
              <a:gd name="connsiteY4" fmla="*/ 98567 h 127548"/>
              <a:gd name="connsiteX5" fmla="*/ 146050 w 161928"/>
              <a:gd name="connsiteY5" fmla="*/ 69992 h 127548"/>
              <a:gd name="connsiteX6" fmla="*/ 95250 w 161928"/>
              <a:gd name="connsiteY6" fmla="*/ 95392 h 127548"/>
              <a:gd name="connsiteX7" fmla="*/ 0 w 161928"/>
              <a:gd name="connsiteY7" fmla="*/ 142 h 12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928" h="127548">
                <a:moveTo>
                  <a:pt x="0" y="142"/>
                </a:moveTo>
                <a:cubicBezTo>
                  <a:pt x="0" y="4375"/>
                  <a:pt x="95250" y="120792"/>
                  <a:pt x="95250" y="120792"/>
                </a:cubicBezTo>
                <a:cubicBezTo>
                  <a:pt x="111654" y="138784"/>
                  <a:pt x="87313" y="116030"/>
                  <a:pt x="98425" y="108092"/>
                </a:cubicBezTo>
                <a:cubicBezTo>
                  <a:pt x="109538" y="100155"/>
                  <a:pt x="162454" y="74754"/>
                  <a:pt x="161925" y="73167"/>
                </a:cubicBezTo>
                <a:cubicBezTo>
                  <a:pt x="161396" y="71580"/>
                  <a:pt x="97896" y="99096"/>
                  <a:pt x="95250" y="98567"/>
                </a:cubicBezTo>
                <a:cubicBezTo>
                  <a:pt x="92604" y="98038"/>
                  <a:pt x="146050" y="70521"/>
                  <a:pt x="146050" y="69992"/>
                </a:cubicBezTo>
                <a:cubicBezTo>
                  <a:pt x="146050" y="69463"/>
                  <a:pt x="114300" y="103329"/>
                  <a:pt x="95250" y="95392"/>
                </a:cubicBezTo>
                <a:cubicBezTo>
                  <a:pt x="76200" y="87455"/>
                  <a:pt x="0" y="-4091"/>
                  <a:pt x="0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9665F14D-A797-5065-A2BE-247A543BEF50}"/>
              </a:ext>
            </a:extLst>
          </p:cNvPr>
          <p:cNvSpPr/>
          <p:nvPr/>
        </p:nvSpPr>
        <p:spPr>
          <a:xfrm>
            <a:off x="1857359" y="10638599"/>
            <a:ext cx="136655" cy="388189"/>
          </a:xfrm>
          <a:custGeom>
            <a:avLst/>
            <a:gdLst>
              <a:gd name="connsiteX0" fmla="*/ 16 w 136655"/>
              <a:gd name="connsiteY0" fmla="*/ 826 h 388189"/>
              <a:gd name="connsiteX1" fmla="*/ 66691 w 136655"/>
              <a:gd name="connsiteY1" fmla="*/ 292926 h 388189"/>
              <a:gd name="connsiteX2" fmla="*/ 136541 w 136655"/>
              <a:gd name="connsiteY2" fmla="*/ 388176 h 388189"/>
              <a:gd name="connsiteX3" fmla="*/ 82566 w 136655"/>
              <a:gd name="connsiteY3" fmla="*/ 299276 h 388189"/>
              <a:gd name="connsiteX4" fmla="*/ 60341 w 136655"/>
              <a:gd name="connsiteY4" fmla="*/ 207201 h 388189"/>
              <a:gd name="connsiteX5" fmla="*/ 16 w 136655"/>
              <a:gd name="connsiteY5" fmla="*/ 826 h 388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655" h="388189">
                <a:moveTo>
                  <a:pt x="16" y="826"/>
                </a:moveTo>
                <a:cubicBezTo>
                  <a:pt x="1074" y="15113"/>
                  <a:pt x="43937" y="228368"/>
                  <a:pt x="66691" y="292926"/>
                </a:cubicBezTo>
                <a:cubicBezTo>
                  <a:pt x="89445" y="357484"/>
                  <a:pt x="133895" y="387118"/>
                  <a:pt x="136541" y="388176"/>
                </a:cubicBezTo>
                <a:cubicBezTo>
                  <a:pt x="139187" y="389234"/>
                  <a:pt x="95266" y="329439"/>
                  <a:pt x="82566" y="299276"/>
                </a:cubicBezTo>
                <a:cubicBezTo>
                  <a:pt x="69866" y="269114"/>
                  <a:pt x="71983" y="252709"/>
                  <a:pt x="60341" y="207201"/>
                </a:cubicBezTo>
                <a:cubicBezTo>
                  <a:pt x="48699" y="161693"/>
                  <a:pt x="-1042" y="-13461"/>
                  <a:pt x="16" y="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A9996A14-DC5B-211A-C2D6-2E598F3BAC6A}"/>
              </a:ext>
            </a:extLst>
          </p:cNvPr>
          <p:cNvSpPr/>
          <p:nvPr/>
        </p:nvSpPr>
        <p:spPr>
          <a:xfrm>
            <a:off x="1995835" y="11016697"/>
            <a:ext cx="158976" cy="243524"/>
          </a:xfrm>
          <a:custGeom>
            <a:avLst/>
            <a:gdLst>
              <a:gd name="connsiteX0" fmla="*/ 1240 w 158976"/>
              <a:gd name="connsiteY0" fmla="*/ 3728 h 243524"/>
              <a:gd name="connsiteX1" fmla="*/ 156815 w 158976"/>
              <a:gd name="connsiteY1" fmla="*/ 241853 h 243524"/>
              <a:gd name="connsiteX2" fmla="*/ 86965 w 158976"/>
              <a:gd name="connsiteY2" fmla="*/ 105328 h 243524"/>
              <a:gd name="connsiteX3" fmla="*/ 1240 w 158976"/>
              <a:gd name="connsiteY3" fmla="*/ 3728 h 24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76" h="243524">
                <a:moveTo>
                  <a:pt x="1240" y="3728"/>
                </a:moveTo>
                <a:cubicBezTo>
                  <a:pt x="12882" y="26482"/>
                  <a:pt x="142528" y="224920"/>
                  <a:pt x="156815" y="241853"/>
                </a:cubicBezTo>
                <a:cubicBezTo>
                  <a:pt x="171102" y="258786"/>
                  <a:pt x="110777" y="142370"/>
                  <a:pt x="86965" y="105328"/>
                </a:cubicBezTo>
                <a:cubicBezTo>
                  <a:pt x="63153" y="68286"/>
                  <a:pt x="-10402" y="-19026"/>
                  <a:pt x="1240" y="3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8E82A086-0C2B-5504-3349-328A84B86610}"/>
              </a:ext>
            </a:extLst>
          </p:cNvPr>
          <p:cNvSpPr/>
          <p:nvPr/>
        </p:nvSpPr>
        <p:spPr>
          <a:xfrm>
            <a:off x="2168374" y="11156567"/>
            <a:ext cx="108950" cy="114686"/>
          </a:xfrm>
          <a:custGeom>
            <a:avLst/>
            <a:gdLst>
              <a:gd name="connsiteX0" fmla="*/ 151 w 108950"/>
              <a:gd name="connsiteY0" fmla="*/ 28958 h 114686"/>
              <a:gd name="connsiteX1" fmla="*/ 76351 w 108950"/>
              <a:gd name="connsiteY1" fmla="*/ 19433 h 114686"/>
              <a:gd name="connsiteX2" fmla="*/ 89051 w 108950"/>
              <a:gd name="connsiteY2" fmla="*/ 383 h 114686"/>
              <a:gd name="connsiteX3" fmla="*/ 108101 w 108950"/>
              <a:gd name="connsiteY3" fmla="*/ 38483 h 114686"/>
              <a:gd name="connsiteX4" fmla="*/ 104926 w 108950"/>
              <a:gd name="connsiteY4" fmla="*/ 114683 h 114686"/>
              <a:gd name="connsiteX5" fmla="*/ 98576 w 108950"/>
              <a:gd name="connsiteY5" fmla="*/ 35308 h 114686"/>
              <a:gd name="connsiteX6" fmla="*/ 151 w 108950"/>
              <a:gd name="connsiteY6" fmla="*/ 28958 h 11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950" h="114686">
                <a:moveTo>
                  <a:pt x="151" y="28958"/>
                </a:moveTo>
                <a:cubicBezTo>
                  <a:pt x="-3553" y="26312"/>
                  <a:pt x="61534" y="24196"/>
                  <a:pt x="76351" y="19433"/>
                </a:cubicBezTo>
                <a:cubicBezTo>
                  <a:pt x="91168" y="14670"/>
                  <a:pt x="83759" y="-2792"/>
                  <a:pt x="89051" y="383"/>
                </a:cubicBezTo>
                <a:cubicBezTo>
                  <a:pt x="94343" y="3558"/>
                  <a:pt x="105455" y="19433"/>
                  <a:pt x="108101" y="38483"/>
                </a:cubicBezTo>
                <a:cubicBezTo>
                  <a:pt x="110747" y="57533"/>
                  <a:pt x="106513" y="115212"/>
                  <a:pt x="104926" y="114683"/>
                </a:cubicBezTo>
                <a:cubicBezTo>
                  <a:pt x="103339" y="114154"/>
                  <a:pt x="110218" y="48537"/>
                  <a:pt x="98576" y="35308"/>
                </a:cubicBezTo>
                <a:cubicBezTo>
                  <a:pt x="86934" y="22079"/>
                  <a:pt x="3855" y="31604"/>
                  <a:pt x="151" y="289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E0B490F1-ACD2-87B9-F292-9DF2A91559AD}"/>
              </a:ext>
            </a:extLst>
          </p:cNvPr>
          <p:cNvSpPr/>
          <p:nvPr/>
        </p:nvSpPr>
        <p:spPr>
          <a:xfrm>
            <a:off x="2152596" y="11179000"/>
            <a:ext cx="114402" cy="106389"/>
          </a:xfrm>
          <a:custGeom>
            <a:avLst/>
            <a:gdLst>
              <a:gd name="connsiteX0" fmla="*/ 54 w 114402"/>
              <a:gd name="connsiteY0" fmla="*/ 175 h 106389"/>
              <a:gd name="connsiteX1" fmla="*/ 50854 w 114402"/>
              <a:gd name="connsiteY1" fmla="*/ 70025 h 106389"/>
              <a:gd name="connsiteX2" fmla="*/ 114354 w 114402"/>
              <a:gd name="connsiteY2" fmla="*/ 104950 h 106389"/>
              <a:gd name="connsiteX3" fmla="*/ 60379 w 114402"/>
              <a:gd name="connsiteY3" fmla="*/ 92250 h 106389"/>
              <a:gd name="connsiteX4" fmla="*/ 54 w 114402"/>
              <a:gd name="connsiteY4" fmla="*/ 175 h 10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02" h="106389">
                <a:moveTo>
                  <a:pt x="54" y="175"/>
                </a:moveTo>
                <a:cubicBezTo>
                  <a:pt x="-1533" y="-3529"/>
                  <a:pt x="31804" y="52563"/>
                  <a:pt x="50854" y="70025"/>
                </a:cubicBezTo>
                <a:cubicBezTo>
                  <a:pt x="69904" y="87487"/>
                  <a:pt x="112767" y="101246"/>
                  <a:pt x="114354" y="104950"/>
                </a:cubicBezTo>
                <a:cubicBezTo>
                  <a:pt x="115941" y="108654"/>
                  <a:pt x="78371" y="105479"/>
                  <a:pt x="60379" y="92250"/>
                </a:cubicBezTo>
                <a:cubicBezTo>
                  <a:pt x="42387" y="79021"/>
                  <a:pt x="1641" y="3879"/>
                  <a:pt x="54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A5700FFB-A512-612C-71A1-FDF4769007A0}"/>
              </a:ext>
            </a:extLst>
          </p:cNvPr>
          <p:cNvSpPr/>
          <p:nvPr/>
        </p:nvSpPr>
        <p:spPr>
          <a:xfrm>
            <a:off x="2206529" y="11279871"/>
            <a:ext cx="16425" cy="100404"/>
          </a:xfrm>
          <a:custGeom>
            <a:avLst/>
            <a:gdLst>
              <a:gd name="connsiteX0" fmla="*/ 9621 w 16425"/>
              <a:gd name="connsiteY0" fmla="*/ 904 h 100404"/>
              <a:gd name="connsiteX1" fmla="*/ 96 w 16425"/>
              <a:gd name="connsiteY1" fmla="*/ 99329 h 100404"/>
              <a:gd name="connsiteX2" fmla="*/ 15971 w 16425"/>
              <a:gd name="connsiteY2" fmla="*/ 51704 h 100404"/>
              <a:gd name="connsiteX3" fmla="*/ 9621 w 16425"/>
              <a:gd name="connsiteY3" fmla="*/ 904 h 10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25" h="100404">
                <a:moveTo>
                  <a:pt x="9621" y="904"/>
                </a:moveTo>
                <a:cubicBezTo>
                  <a:pt x="6975" y="8841"/>
                  <a:pt x="-962" y="90862"/>
                  <a:pt x="96" y="99329"/>
                </a:cubicBezTo>
                <a:cubicBezTo>
                  <a:pt x="1154" y="107796"/>
                  <a:pt x="13854" y="63875"/>
                  <a:pt x="15971" y="51704"/>
                </a:cubicBezTo>
                <a:cubicBezTo>
                  <a:pt x="18088" y="39533"/>
                  <a:pt x="12267" y="-7033"/>
                  <a:pt x="9621" y="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2D9C2CBD-CEB1-8075-73A4-5788060D23E0}"/>
              </a:ext>
            </a:extLst>
          </p:cNvPr>
          <p:cNvSpPr/>
          <p:nvPr/>
        </p:nvSpPr>
        <p:spPr>
          <a:xfrm>
            <a:off x="2137712" y="11185288"/>
            <a:ext cx="180056" cy="113786"/>
          </a:xfrm>
          <a:custGeom>
            <a:avLst/>
            <a:gdLst>
              <a:gd name="connsiteX0" fmla="*/ 2238 w 180056"/>
              <a:gd name="connsiteY0" fmla="*/ 9762 h 113786"/>
              <a:gd name="connsiteX1" fmla="*/ 56213 w 180056"/>
              <a:gd name="connsiteY1" fmla="*/ 89137 h 113786"/>
              <a:gd name="connsiteX2" fmla="*/ 157813 w 180056"/>
              <a:gd name="connsiteY2" fmla="*/ 108187 h 113786"/>
              <a:gd name="connsiteX3" fmla="*/ 180038 w 180056"/>
              <a:gd name="connsiteY3" fmla="*/ 237 h 113786"/>
              <a:gd name="connsiteX4" fmla="*/ 160988 w 180056"/>
              <a:gd name="connsiteY4" fmla="*/ 79612 h 113786"/>
              <a:gd name="connsiteX5" fmla="*/ 129238 w 180056"/>
              <a:gd name="connsiteY5" fmla="*/ 95487 h 113786"/>
              <a:gd name="connsiteX6" fmla="*/ 2238 w 180056"/>
              <a:gd name="connsiteY6" fmla="*/ 9762 h 11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056" h="113786">
                <a:moveTo>
                  <a:pt x="2238" y="9762"/>
                </a:moveTo>
                <a:cubicBezTo>
                  <a:pt x="-9933" y="8704"/>
                  <a:pt x="30284" y="72733"/>
                  <a:pt x="56213" y="89137"/>
                </a:cubicBezTo>
                <a:cubicBezTo>
                  <a:pt x="82142" y="105541"/>
                  <a:pt x="137176" y="123004"/>
                  <a:pt x="157813" y="108187"/>
                </a:cubicBezTo>
                <a:cubicBezTo>
                  <a:pt x="178450" y="93370"/>
                  <a:pt x="179509" y="4999"/>
                  <a:pt x="180038" y="237"/>
                </a:cubicBezTo>
                <a:cubicBezTo>
                  <a:pt x="180567" y="-4526"/>
                  <a:pt x="169455" y="63737"/>
                  <a:pt x="160988" y="79612"/>
                </a:cubicBezTo>
                <a:cubicBezTo>
                  <a:pt x="152521" y="95487"/>
                  <a:pt x="151463" y="101837"/>
                  <a:pt x="129238" y="95487"/>
                </a:cubicBezTo>
                <a:cubicBezTo>
                  <a:pt x="107013" y="89137"/>
                  <a:pt x="14409" y="10820"/>
                  <a:pt x="2238" y="9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4149F606-5C0B-5EF5-D3A4-55AC3F1D1FA2}"/>
              </a:ext>
            </a:extLst>
          </p:cNvPr>
          <p:cNvSpPr/>
          <p:nvPr/>
        </p:nvSpPr>
        <p:spPr>
          <a:xfrm>
            <a:off x="2193925" y="10908403"/>
            <a:ext cx="60325" cy="192218"/>
          </a:xfrm>
          <a:custGeom>
            <a:avLst/>
            <a:gdLst>
              <a:gd name="connsiteX0" fmla="*/ 0 w 60325"/>
              <a:gd name="connsiteY0" fmla="*/ 897 h 192218"/>
              <a:gd name="connsiteX1" fmla="*/ 34925 w 60325"/>
              <a:gd name="connsiteY1" fmla="*/ 77097 h 192218"/>
              <a:gd name="connsiteX2" fmla="*/ 60325 w 60325"/>
              <a:gd name="connsiteY2" fmla="*/ 188222 h 192218"/>
              <a:gd name="connsiteX3" fmla="*/ 34925 w 60325"/>
              <a:gd name="connsiteY3" fmla="*/ 83447 h 192218"/>
              <a:gd name="connsiteX4" fmla="*/ 50800 w 60325"/>
              <a:gd name="connsiteY4" fmla="*/ 191397 h 192218"/>
              <a:gd name="connsiteX5" fmla="*/ 34925 w 60325"/>
              <a:gd name="connsiteY5" fmla="*/ 127897 h 192218"/>
              <a:gd name="connsiteX6" fmla="*/ 0 w 60325"/>
              <a:gd name="connsiteY6" fmla="*/ 897 h 19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25" h="192218">
                <a:moveTo>
                  <a:pt x="0" y="897"/>
                </a:moveTo>
                <a:cubicBezTo>
                  <a:pt x="0" y="-7570"/>
                  <a:pt x="24871" y="45876"/>
                  <a:pt x="34925" y="77097"/>
                </a:cubicBezTo>
                <a:cubicBezTo>
                  <a:pt x="44979" y="108318"/>
                  <a:pt x="60325" y="187164"/>
                  <a:pt x="60325" y="188222"/>
                </a:cubicBezTo>
                <a:cubicBezTo>
                  <a:pt x="60325" y="189280"/>
                  <a:pt x="36512" y="82918"/>
                  <a:pt x="34925" y="83447"/>
                </a:cubicBezTo>
                <a:cubicBezTo>
                  <a:pt x="33338" y="83976"/>
                  <a:pt x="50800" y="183989"/>
                  <a:pt x="50800" y="191397"/>
                </a:cubicBezTo>
                <a:cubicBezTo>
                  <a:pt x="50800" y="198805"/>
                  <a:pt x="40746" y="154355"/>
                  <a:pt x="34925" y="127897"/>
                </a:cubicBezTo>
                <a:cubicBezTo>
                  <a:pt x="29104" y="101439"/>
                  <a:pt x="0" y="9364"/>
                  <a:pt x="0" y="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017F3CE8-A73E-D48F-9CC7-58B1C5FAB61F}"/>
              </a:ext>
            </a:extLst>
          </p:cNvPr>
          <p:cNvSpPr/>
          <p:nvPr/>
        </p:nvSpPr>
        <p:spPr>
          <a:xfrm>
            <a:off x="2260600" y="11080585"/>
            <a:ext cx="60325" cy="124098"/>
          </a:xfrm>
          <a:custGeom>
            <a:avLst/>
            <a:gdLst>
              <a:gd name="connsiteX0" fmla="*/ 0 w 60325"/>
              <a:gd name="connsiteY0" fmla="*/ 165 h 124098"/>
              <a:gd name="connsiteX1" fmla="*/ 41275 w 60325"/>
              <a:gd name="connsiteY1" fmla="*/ 47790 h 124098"/>
              <a:gd name="connsiteX2" fmla="*/ 60325 w 60325"/>
              <a:gd name="connsiteY2" fmla="*/ 123990 h 124098"/>
              <a:gd name="connsiteX3" fmla="*/ 41275 w 60325"/>
              <a:gd name="connsiteY3" fmla="*/ 63665 h 124098"/>
              <a:gd name="connsiteX4" fmla="*/ 0 w 60325"/>
              <a:gd name="connsiteY4" fmla="*/ 165 h 12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25" h="124098">
                <a:moveTo>
                  <a:pt x="0" y="165"/>
                </a:moveTo>
                <a:cubicBezTo>
                  <a:pt x="0" y="-2481"/>
                  <a:pt x="31221" y="27152"/>
                  <a:pt x="41275" y="47790"/>
                </a:cubicBezTo>
                <a:cubicBezTo>
                  <a:pt x="51329" y="68428"/>
                  <a:pt x="60325" y="121344"/>
                  <a:pt x="60325" y="123990"/>
                </a:cubicBezTo>
                <a:cubicBezTo>
                  <a:pt x="60325" y="126636"/>
                  <a:pt x="48683" y="80069"/>
                  <a:pt x="41275" y="63665"/>
                </a:cubicBezTo>
                <a:cubicBezTo>
                  <a:pt x="33867" y="47261"/>
                  <a:pt x="0" y="2811"/>
                  <a:pt x="0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9BB324F3-6726-5B5E-D681-FC17A0407BC2}"/>
              </a:ext>
            </a:extLst>
          </p:cNvPr>
          <p:cNvSpPr/>
          <p:nvPr/>
        </p:nvSpPr>
        <p:spPr>
          <a:xfrm>
            <a:off x="2111336" y="10626704"/>
            <a:ext cx="69958" cy="298487"/>
          </a:xfrm>
          <a:custGeom>
            <a:avLst/>
            <a:gdLst>
              <a:gd name="connsiteX0" fmla="*/ 39 w 69958"/>
              <a:gd name="connsiteY0" fmla="*/ 21 h 298487"/>
              <a:gd name="connsiteX1" fmla="*/ 63539 w 69958"/>
              <a:gd name="connsiteY1" fmla="*/ 133371 h 298487"/>
              <a:gd name="connsiteX2" fmla="*/ 66714 w 69958"/>
              <a:gd name="connsiteY2" fmla="*/ 298471 h 298487"/>
              <a:gd name="connsiteX3" fmla="*/ 54014 w 69958"/>
              <a:gd name="connsiteY3" fmla="*/ 142896 h 298487"/>
              <a:gd name="connsiteX4" fmla="*/ 39 w 69958"/>
              <a:gd name="connsiteY4" fmla="*/ 21 h 29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58" h="298487">
                <a:moveTo>
                  <a:pt x="39" y="21"/>
                </a:moveTo>
                <a:cubicBezTo>
                  <a:pt x="1626" y="-1566"/>
                  <a:pt x="52427" y="83629"/>
                  <a:pt x="63539" y="133371"/>
                </a:cubicBezTo>
                <a:cubicBezTo>
                  <a:pt x="74651" y="183113"/>
                  <a:pt x="68301" y="296884"/>
                  <a:pt x="66714" y="298471"/>
                </a:cubicBezTo>
                <a:cubicBezTo>
                  <a:pt x="65127" y="300058"/>
                  <a:pt x="62481" y="186817"/>
                  <a:pt x="54014" y="142896"/>
                </a:cubicBezTo>
                <a:cubicBezTo>
                  <a:pt x="45547" y="98975"/>
                  <a:pt x="-1548" y="1608"/>
                  <a:pt x="39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27F0BC16-9378-EE82-791C-C4EFFA1A042E}"/>
              </a:ext>
            </a:extLst>
          </p:cNvPr>
          <p:cNvSpPr/>
          <p:nvPr/>
        </p:nvSpPr>
        <p:spPr>
          <a:xfrm>
            <a:off x="2088978" y="10286593"/>
            <a:ext cx="32270" cy="348141"/>
          </a:xfrm>
          <a:custGeom>
            <a:avLst/>
            <a:gdLst>
              <a:gd name="connsiteX0" fmla="*/ 172 w 32270"/>
              <a:gd name="connsiteY0" fmla="*/ 3582 h 348141"/>
              <a:gd name="connsiteX1" fmla="*/ 19222 w 32270"/>
              <a:gd name="connsiteY1" fmla="*/ 89307 h 348141"/>
              <a:gd name="connsiteX2" fmla="*/ 19222 w 32270"/>
              <a:gd name="connsiteY2" fmla="*/ 346482 h 348141"/>
              <a:gd name="connsiteX3" fmla="*/ 31922 w 32270"/>
              <a:gd name="connsiteY3" fmla="*/ 190907 h 348141"/>
              <a:gd name="connsiteX4" fmla="*/ 172 w 32270"/>
              <a:gd name="connsiteY4" fmla="*/ 3582 h 348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70" h="348141">
                <a:moveTo>
                  <a:pt x="172" y="3582"/>
                </a:moveTo>
                <a:cubicBezTo>
                  <a:pt x="-1945" y="-13351"/>
                  <a:pt x="16047" y="32157"/>
                  <a:pt x="19222" y="89307"/>
                </a:cubicBezTo>
                <a:cubicBezTo>
                  <a:pt x="22397" y="146457"/>
                  <a:pt x="17105" y="329549"/>
                  <a:pt x="19222" y="346482"/>
                </a:cubicBezTo>
                <a:cubicBezTo>
                  <a:pt x="21339" y="363415"/>
                  <a:pt x="34568" y="246469"/>
                  <a:pt x="31922" y="190907"/>
                </a:cubicBezTo>
                <a:cubicBezTo>
                  <a:pt x="29276" y="135345"/>
                  <a:pt x="2289" y="20515"/>
                  <a:pt x="172" y="3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710FDF13-E659-F1BB-CF11-8AFA420A1307}"/>
              </a:ext>
            </a:extLst>
          </p:cNvPr>
          <p:cNvSpPr/>
          <p:nvPr/>
        </p:nvSpPr>
        <p:spPr>
          <a:xfrm>
            <a:off x="2069894" y="10260757"/>
            <a:ext cx="140157" cy="292947"/>
          </a:xfrm>
          <a:custGeom>
            <a:avLst/>
            <a:gdLst>
              <a:gd name="connsiteX0" fmla="*/ 206 w 140157"/>
              <a:gd name="connsiteY0" fmla="*/ 843 h 292947"/>
              <a:gd name="connsiteX1" fmla="*/ 66881 w 140157"/>
              <a:gd name="connsiteY1" fmla="*/ 42118 h 292947"/>
              <a:gd name="connsiteX2" fmla="*/ 139906 w 140157"/>
              <a:gd name="connsiteY2" fmla="*/ 292943 h 292947"/>
              <a:gd name="connsiteX3" fmla="*/ 89106 w 140157"/>
              <a:gd name="connsiteY3" fmla="*/ 48468 h 292947"/>
              <a:gd name="connsiteX4" fmla="*/ 206 w 140157"/>
              <a:gd name="connsiteY4" fmla="*/ 843 h 29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157" h="292947">
                <a:moveTo>
                  <a:pt x="206" y="843"/>
                </a:moveTo>
                <a:cubicBezTo>
                  <a:pt x="-3498" y="-215"/>
                  <a:pt x="43598" y="-6565"/>
                  <a:pt x="66881" y="42118"/>
                </a:cubicBezTo>
                <a:cubicBezTo>
                  <a:pt x="90164" y="90801"/>
                  <a:pt x="136202" y="291885"/>
                  <a:pt x="139906" y="292943"/>
                </a:cubicBezTo>
                <a:cubicBezTo>
                  <a:pt x="143610" y="294001"/>
                  <a:pt x="105510" y="98210"/>
                  <a:pt x="89106" y="48468"/>
                </a:cubicBezTo>
                <a:cubicBezTo>
                  <a:pt x="72702" y="-1274"/>
                  <a:pt x="3910" y="1901"/>
                  <a:pt x="206" y="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902C0871-29F7-EA0B-8854-DD53D3540973}"/>
              </a:ext>
            </a:extLst>
          </p:cNvPr>
          <p:cNvSpPr/>
          <p:nvPr/>
        </p:nvSpPr>
        <p:spPr>
          <a:xfrm>
            <a:off x="2238079" y="10531384"/>
            <a:ext cx="273825" cy="331540"/>
          </a:xfrm>
          <a:custGeom>
            <a:avLst/>
            <a:gdLst>
              <a:gd name="connsiteX0" fmla="*/ 296 w 273825"/>
              <a:gd name="connsiteY0" fmla="*/ 91 h 331540"/>
              <a:gd name="connsiteX1" fmla="*/ 19346 w 273825"/>
              <a:gd name="connsiteY1" fmla="*/ 114391 h 331540"/>
              <a:gd name="connsiteX2" fmla="*/ 70146 w 273825"/>
              <a:gd name="connsiteY2" fmla="*/ 222341 h 331540"/>
              <a:gd name="connsiteX3" fmla="*/ 187621 w 273825"/>
              <a:gd name="connsiteY3" fmla="*/ 317591 h 331540"/>
              <a:gd name="connsiteX4" fmla="*/ 273346 w 273825"/>
              <a:gd name="connsiteY4" fmla="*/ 327116 h 331540"/>
              <a:gd name="connsiteX5" fmla="*/ 149521 w 273825"/>
              <a:gd name="connsiteY5" fmla="*/ 279491 h 331540"/>
              <a:gd name="connsiteX6" fmla="*/ 89196 w 273825"/>
              <a:gd name="connsiteY6" fmla="*/ 212816 h 331540"/>
              <a:gd name="connsiteX7" fmla="*/ 32046 w 273825"/>
              <a:gd name="connsiteY7" fmla="*/ 133441 h 331540"/>
              <a:gd name="connsiteX8" fmla="*/ 296 w 273825"/>
              <a:gd name="connsiteY8" fmla="*/ 91 h 33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825" h="331540">
                <a:moveTo>
                  <a:pt x="296" y="91"/>
                </a:moveTo>
                <a:cubicBezTo>
                  <a:pt x="-1821" y="-3084"/>
                  <a:pt x="7704" y="77349"/>
                  <a:pt x="19346" y="114391"/>
                </a:cubicBezTo>
                <a:cubicBezTo>
                  <a:pt x="30988" y="151433"/>
                  <a:pt x="42100" y="188474"/>
                  <a:pt x="70146" y="222341"/>
                </a:cubicBezTo>
                <a:cubicBezTo>
                  <a:pt x="98192" y="256208"/>
                  <a:pt x="153754" y="300129"/>
                  <a:pt x="187621" y="317591"/>
                </a:cubicBezTo>
                <a:cubicBezTo>
                  <a:pt x="221488" y="335054"/>
                  <a:pt x="279696" y="333466"/>
                  <a:pt x="273346" y="327116"/>
                </a:cubicBezTo>
                <a:cubicBezTo>
                  <a:pt x="266996" y="320766"/>
                  <a:pt x="180213" y="298541"/>
                  <a:pt x="149521" y="279491"/>
                </a:cubicBezTo>
                <a:cubicBezTo>
                  <a:pt x="118829" y="260441"/>
                  <a:pt x="108775" y="237158"/>
                  <a:pt x="89196" y="212816"/>
                </a:cubicBezTo>
                <a:cubicBezTo>
                  <a:pt x="69617" y="188474"/>
                  <a:pt x="45275" y="166249"/>
                  <a:pt x="32046" y="133441"/>
                </a:cubicBezTo>
                <a:cubicBezTo>
                  <a:pt x="18817" y="100633"/>
                  <a:pt x="2413" y="3266"/>
                  <a:pt x="296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DC2335DD-EF8D-51D4-841E-5CD1F7518345}"/>
              </a:ext>
            </a:extLst>
          </p:cNvPr>
          <p:cNvSpPr/>
          <p:nvPr/>
        </p:nvSpPr>
        <p:spPr>
          <a:xfrm>
            <a:off x="2386947" y="10696370"/>
            <a:ext cx="125009" cy="38327"/>
          </a:xfrm>
          <a:custGeom>
            <a:avLst/>
            <a:gdLst>
              <a:gd name="connsiteX0" fmla="*/ 653 w 125009"/>
              <a:gd name="connsiteY0" fmla="*/ 205 h 38327"/>
              <a:gd name="connsiteX1" fmla="*/ 73678 w 125009"/>
              <a:gd name="connsiteY1" fmla="*/ 22430 h 38327"/>
              <a:gd name="connsiteX2" fmla="*/ 124478 w 125009"/>
              <a:gd name="connsiteY2" fmla="*/ 6555 h 38327"/>
              <a:gd name="connsiteX3" fmla="*/ 41928 w 125009"/>
              <a:gd name="connsiteY3" fmla="*/ 38305 h 38327"/>
              <a:gd name="connsiteX4" fmla="*/ 653 w 125009"/>
              <a:gd name="connsiteY4" fmla="*/ 205 h 38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09" h="38327">
                <a:moveTo>
                  <a:pt x="653" y="205"/>
                </a:moveTo>
                <a:cubicBezTo>
                  <a:pt x="5945" y="-2441"/>
                  <a:pt x="53041" y="21372"/>
                  <a:pt x="73678" y="22430"/>
                </a:cubicBezTo>
                <a:cubicBezTo>
                  <a:pt x="94315" y="23488"/>
                  <a:pt x="129770" y="3909"/>
                  <a:pt x="124478" y="6555"/>
                </a:cubicBezTo>
                <a:cubicBezTo>
                  <a:pt x="119186" y="9201"/>
                  <a:pt x="60449" y="37247"/>
                  <a:pt x="41928" y="38305"/>
                </a:cubicBezTo>
                <a:cubicBezTo>
                  <a:pt x="23407" y="39363"/>
                  <a:pt x="-4639" y="2851"/>
                  <a:pt x="653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644287C5-A93C-546B-F589-86617A790E7C}"/>
              </a:ext>
            </a:extLst>
          </p:cNvPr>
          <p:cNvSpPr/>
          <p:nvPr/>
        </p:nvSpPr>
        <p:spPr>
          <a:xfrm>
            <a:off x="2373919" y="10705215"/>
            <a:ext cx="144637" cy="130772"/>
          </a:xfrm>
          <a:custGeom>
            <a:avLst/>
            <a:gdLst>
              <a:gd name="connsiteX0" fmla="*/ 981 w 144637"/>
              <a:gd name="connsiteY0" fmla="*/ 885 h 130772"/>
              <a:gd name="connsiteX1" fmla="*/ 48606 w 144637"/>
              <a:gd name="connsiteY1" fmla="*/ 67560 h 130772"/>
              <a:gd name="connsiteX2" fmla="*/ 143856 w 144637"/>
              <a:gd name="connsiteY2" fmla="*/ 124710 h 130772"/>
              <a:gd name="connsiteX3" fmla="*/ 89881 w 144637"/>
              <a:gd name="connsiteY3" fmla="*/ 118360 h 130772"/>
              <a:gd name="connsiteX4" fmla="*/ 981 w 144637"/>
              <a:gd name="connsiteY4" fmla="*/ 885 h 13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637" h="130772">
                <a:moveTo>
                  <a:pt x="981" y="885"/>
                </a:moveTo>
                <a:cubicBezTo>
                  <a:pt x="-5898" y="-7582"/>
                  <a:pt x="24794" y="46923"/>
                  <a:pt x="48606" y="67560"/>
                </a:cubicBezTo>
                <a:cubicBezTo>
                  <a:pt x="72418" y="88197"/>
                  <a:pt x="136977" y="116243"/>
                  <a:pt x="143856" y="124710"/>
                </a:cubicBezTo>
                <a:cubicBezTo>
                  <a:pt x="150735" y="133177"/>
                  <a:pt x="110519" y="134235"/>
                  <a:pt x="89881" y="118360"/>
                </a:cubicBezTo>
                <a:cubicBezTo>
                  <a:pt x="69244" y="102485"/>
                  <a:pt x="7860" y="9352"/>
                  <a:pt x="981" y="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E5C8D8C6-320B-6DAA-DAF4-23BC1015BB51}"/>
              </a:ext>
            </a:extLst>
          </p:cNvPr>
          <p:cNvSpPr/>
          <p:nvPr/>
        </p:nvSpPr>
        <p:spPr>
          <a:xfrm>
            <a:off x="2511358" y="10709224"/>
            <a:ext cx="35015" cy="165229"/>
          </a:xfrm>
          <a:custGeom>
            <a:avLst/>
            <a:gdLst>
              <a:gd name="connsiteX0" fmla="*/ 67 w 35015"/>
              <a:gd name="connsiteY0" fmla="*/ 51 h 165229"/>
              <a:gd name="connsiteX1" fmla="*/ 25467 w 35015"/>
              <a:gd name="connsiteY1" fmla="*/ 98476 h 165229"/>
              <a:gd name="connsiteX2" fmla="*/ 67 w 35015"/>
              <a:gd name="connsiteY2" fmla="*/ 165151 h 165229"/>
              <a:gd name="connsiteX3" fmla="*/ 34992 w 35015"/>
              <a:gd name="connsiteY3" fmla="*/ 85776 h 165229"/>
              <a:gd name="connsiteX4" fmla="*/ 67 w 35015"/>
              <a:gd name="connsiteY4" fmla="*/ 51 h 16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15" h="165229">
                <a:moveTo>
                  <a:pt x="67" y="51"/>
                </a:moveTo>
                <a:cubicBezTo>
                  <a:pt x="-1521" y="2168"/>
                  <a:pt x="25467" y="70959"/>
                  <a:pt x="25467" y="98476"/>
                </a:cubicBezTo>
                <a:cubicBezTo>
                  <a:pt x="25467" y="125993"/>
                  <a:pt x="-1521" y="167268"/>
                  <a:pt x="67" y="165151"/>
                </a:cubicBezTo>
                <a:cubicBezTo>
                  <a:pt x="1655" y="163034"/>
                  <a:pt x="33934" y="109588"/>
                  <a:pt x="34992" y="85776"/>
                </a:cubicBezTo>
                <a:cubicBezTo>
                  <a:pt x="36050" y="61964"/>
                  <a:pt x="1655" y="-2066"/>
                  <a:pt x="67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96B80CD2-2752-5004-6C8C-C2A9EE1ED14C}"/>
              </a:ext>
            </a:extLst>
          </p:cNvPr>
          <p:cNvSpPr/>
          <p:nvPr/>
        </p:nvSpPr>
        <p:spPr>
          <a:xfrm>
            <a:off x="2443805" y="10459374"/>
            <a:ext cx="83597" cy="256316"/>
          </a:xfrm>
          <a:custGeom>
            <a:avLst/>
            <a:gdLst>
              <a:gd name="connsiteX0" fmla="*/ 945 w 83597"/>
              <a:gd name="connsiteY0" fmla="*/ 2251 h 256316"/>
              <a:gd name="connsiteX1" fmla="*/ 19995 w 83597"/>
              <a:gd name="connsiteY1" fmla="*/ 62576 h 256316"/>
              <a:gd name="connsiteX2" fmla="*/ 26345 w 83597"/>
              <a:gd name="connsiteY2" fmla="*/ 129251 h 256316"/>
              <a:gd name="connsiteX3" fmla="*/ 83495 w 83597"/>
              <a:gd name="connsiteY3" fmla="*/ 256251 h 256316"/>
              <a:gd name="connsiteX4" fmla="*/ 10470 w 83597"/>
              <a:gd name="connsiteY4" fmla="*/ 145126 h 256316"/>
              <a:gd name="connsiteX5" fmla="*/ 945 w 83597"/>
              <a:gd name="connsiteY5" fmla="*/ 2251 h 25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597" h="256316">
                <a:moveTo>
                  <a:pt x="945" y="2251"/>
                </a:moveTo>
                <a:cubicBezTo>
                  <a:pt x="2532" y="-11507"/>
                  <a:pt x="15762" y="41409"/>
                  <a:pt x="19995" y="62576"/>
                </a:cubicBezTo>
                <a:cubicBezTo>
                  <a:pt x="24228" y="83743"/>
                  <a:pt x="15762" y="96972"/>
                  <a:pt x="26345" y="129251"/>
                </a:cubicBezTo>
                <a:cubicBezTo>
                  <a:pt x="36928" y="161530"/>
                  <a:pt x="86141" y="253605"/>
                  <a:pt x="83495" y="256251"/>
                </a:cubicBezTo>
                <a:cubicBezTo>
                  <a:pt x="80849" y="258897"/>
                  <a:pt x="22641" y="180580"/>
                  <a:pt x="10470" y="145126"/>
                </a:cubicBezTo>
                <a:cubicBezTo>
                  <a:pt x="-1701" y="109672"/>
                  <a:pt x="-642" y="16009"/>
                  <a:pt x="945" y="2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8002DC2B-DA65-9C06-97FC-D5FABC0B92F8}"/>
              </a:ext>
            </a:extLst>
          </p:cNvPr>
          <p:cNvSpPr/>
          <p:nvPr/>
        </p:nvSpPr>
        <p:spPr>
          <a:xfrm>
            <a:off x="2379341" y="10175724"/>
            <a:ext cx="75001" cy="317726"/>
          </a:xfrm>
          <a:custGeom>
            <a:avLst/>
            <a:gdLst>
              <a:gd name="connsiteX0" fmla="*/ 8259 w 75001"/>
              <a:gd name="connsiteY0" fmla="*/ 151 h 317726"/>
              <a:gd name="connsiteX1" fmla="*/ 17784 w 75001"/>
              <a:gd name="connsiteY1" fmla="*/ 114451 h 317726"/>
              <a:gd name="connsiteX2" fmla="*/ 74934 w 75001"/>
              <a:gd name="connsiteY2" fmla="*/ 317651 h 317726"/>
              <a:gd name="connsiteX3" fmla="*/ 5084 w 75001"/>
              <a:gd name="connsiteY3" fmla="*/ 136676 h 317726"/>
              <a:gd name="connsiteX4" fmla="*/ 8259 w 75001"/>
              <a:gd name="connsiteY4" fmla="*/ 151 h 31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01" h="317726">
                <a:moveTo>
                  <a:pt x="8259" y="151"/>
                </a:moveTo>
                <a:cubicBezTo>
                  <a:pt x="10376" y="-3553"/>
                  <a:pt x="6671" y="61534"/>
                  <a:pt x="17784" y="114451"/>
                </a:cubicBezTo>
                <a:cubicBezTo>
                  <a:pt x="28897" y="167368"/>
                  <a:pt x="77051" y="313947"/>
                  <a:pt x="74934" y="317651"/>
                </a:cubicBezTo>
                <a:cubicBezTo>
                  <a:pt x="72817" y="321355"/>
                  <a:pt x="17255" y="188534"/>
                  <a:pt x="5084" y="136676"/>
                </a:cubicBezTo>
                <a:cubicBezTo>
                  <a:pt x="-7087" y="84818"/>
                  <a:pt x="6142" y="3855"/>
                  <a:pt x="8259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68AB3515-622F-0F91-146E-40E7A6A73A2F}"/>
              </a:ext>
            </a:extLst>
          </p:cNvPr>
          <p:cNvSpPr/>
          <p:nvPr/>
        </p:nvSpPr>
        <p:spPr>
          <a:xfrm>
            <a:off x="2322803" y="10041800"/>
            <a:ext cx="68321" cy="146384"/>
          </a:xfrm>
          <a:custGeom>
            <a:avLst/>
            <a:gdLst>
              <a:gd name="connsiteX0" fmla="*/ 1297 w 68321"/>
              <a:gd name="connsiteY0" fmla="*/ 725 h 146384"/>
              <a:gd name="connsiteX1" fmla="*/ 67972 w 68321"/>
              <a:gd name="connsiteY1" fmla="*/ 143600 h 146384"/>
              <a:gd name="connsiteX2" fmla="*/ 26697 w 68321"/>
              <a:gd name="connsiteY2" fmla="*/ 89625 h 146384"/>
              <a:gd name="connsiteX3" fmla="*/ 1297 w 68321"/>
              <a:gd name="connsiteY3" fmla="*/ 725 h 14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21" h="146384">
                <a:moveTo>
                  <a:pt x="1297" y="725"/>
                </a:moveTo>
                <a:cubicBezTo>
                  <a:pt x="8176" y="9721"/>
                  <a:pt x="63739" y="128783"/>
                  <a:pt x="67972" y="143600"/>
                </a:cubicBezTo>
                <a:cubicBezTo>
                  <a:pt x="72205" y="158417"/>
                  <a:pt x="36751" y="110263"/>
                  <a:pt x="26697" y="89625"/>
                </a:cubicBezTo>
                <a:cubicBezTo>
                  <a:pt x="16643" y="68987"/>
                  <a:pt x="-5582" y="-8271"/>
                  <a:pt x="1297" y="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6E6579AB-6328-AAC4-60FA-1D4E138BA6F7}"/>
              </a:ext>
            </a:extLst>
          </p:cNvPr>
          <p:cNvSpPr/>
          <p:nvPr/>
        </p:nvSpPr>
        <p:spPr>
          <a:xfrm>
            <a:off x="2254019" y="10096463"/>
            <a:ext cx="80002" cy="190561"/>
          </a:xfrm>
          <a:custGeom>
            <a:avLst/>
            <a:gdLst>
              <a:gd name="connsiteX0" fmla="*/ 231 w 80002"/>
              <a:gd name="connsiteY0" fmla="*/ 37 h 190561"/>
              <a:gd name="connsiteX1" fmla="*/ 51031 w 80002"/>
              <a:gd name="connsiteY1" fmla="*/ 79412 h 190561"/>
              <a:gd name="connsiteX2" fmla="*/ 76431 w 80002"/>
              <a:gd name="connsiteY2" fmla="*/ 190537 h 190561"/>
              <a:gd name="connsiteX3" fmla="*/ 73256 w 80002"/>
              <a:gd name="connsiteY3" fmla="*/ 88937 h 190561"/>
              <a:gd name="connsiteX4" fmla="*/ 231 w 80002"/>
              <a:gd name="connsiteY4" fmla="*/ 37 h 19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02" h="190561">
                <a:moveTo>
                  <a:pt x="231" y="37"/>
                </a:moveTo>
                <a:cubicBezTo>
                  <a:pt x="-3473" y="-1550"/>
                  <a:pt x="38331" y="47662"/>
                  <a:pt x="51031" y="79412"/>
                </a:cubicBezTo>
                <a:cubicBezTo>
                  <a:pt x="63731" y="111162"/>
                  <a:pt x="72727" y="188950"/>
                  <a:pt x="76431" y="190537"/>
                </a:cubicBezTo>
                <a:cubicBezTo>
                  <a:pt x="80135" y="192124"/>
                  <a:pt x="83310" y="116454"/>
                  <a:pt x="73256" y="88937"/>
                </a:cubicBezTo>
                <a:cubicBezTo>
                  <a:pt x="63202" y="61420"/>
                  <a:pt x="3935" y="1624"/>
                  <a:pt x="231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B6F111F0-E291-2D1B-ACE3-A619AB76A695}"/>
              </a:ext>
            </a:extLst>
          </p:cNvPr>
          <p:cNvSpPr/>
          <p:nvPr/>
        </p:nvSpPr>
        <p:spPr>
          <a:xfrm>
            <a:off x="2234811" y="10204395"/>
            <a:ext cx="76895" cy="336884"/>
          </a:xfrm>
          <a:custGeom>
            <a:avLst/>
            <a:gdLst>
              <a:gd name="connsiteX0" fmla="*/ 389 w 76895"/>
              <a:gd name="connsiteY0" fmla="*/ 55 h 336884"/>
              <a:gd name="connsiteX1" fmla="*/ 44839 w 76895"/>
              <a:gd name="connsiteY1" fmla="*/ 250880 h 336884"/>
              <a:gd name="connsiteX2" fmla="*/ 76589 w 76895"/>
              <a:gd name="connsiteY2" fmla="*/ 336605 h 336884"/>
              <a:gd name="connsiteX3" fmla="*/ 25789 w 76895"/>
              <a:gd name="connsiteY3" fmla="*/ 228655 h 336884"/>
              <a:gd name="connsiteX4" fmla="*/ 389 w 76895"/>
              <a:gd name="connsiteY4" fmla="*/ 55 h 33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5" h="336884">
                <a:moveTo>
                  <a:pt x="389" y="55"/>
                </a:moveTo>
                <a:cubicBezTo>
                  <a:pt x="3564" y="3759"/>
                  <a:pt x="32139" y="194788"/>
                  <a:pt x="44839" y="250880"/>
                </a:cubicBezTo>
                <a:cubicBezTo>
                  <a:pt x="57539" y="306972"/>
                  <a:pt x="79764" y="340309"/>
                  <a:pt x="76589" y="336605"/>
                </a:cubicBezTo>
                <a:cubicBezTo>
                  <a:pt x="73414" y="332901"/>
                  <a:pt x="37431" y="278397"/>
                  <a:pt x="25789" y="228655"/>
                </a:cubicBezTo>
                <a:cubicBezTo>
                  <a:pt x="14147" y="178913"/>
                  <a:pt x="-2786" y="-3649"/>
                  <a:pt x="389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74E8F882-BD93-FE79-2399-A4811C4E4CA0}"/>
              </a:ext>
            </a:extLst>
          </p:cNvPr>
          <p:cNvSpPr/>
          <p:nvPr/>
        </p:nvSpPr>
        <p:spPr>
          <a:xfrm>
            <a:off x="2322998" y="10584794"/>
            <a:ext cx="64971" cy="97251"/>
          </a:xfrm>
          <a:custGeom>
            <a:avLst/>
            <a:gdLst>
              <a:gd name="connsiteX0" fmla="*/ 1102 w 64971"/>
              <a:gd name="connsiteY0" fmla="*/ 656 h 97251"/>
              <a:gd name="connsiteX1" fmla="*/ 64602 w 64971"/>
              <a:gd name="connsiteY1" fmla="*/ 95906 h 97251"/>
              <a:gd name="connsiteX2" fmla="*/ 26502 w 64971"/>
              <a:gd name="connsiteY2" fmla="*/ 54631 h 97251"/>
              <a:gd name="connsiteX3" fmla="*/ 1102 w 64971"/>
              <a:gd name="connsiteY3" fmla="*/ 656 h 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71" h="97251">
                <a:moveTo>
                  <a:pt x="1102" y="656"/>
                </a:moveTo>
                <a:cubicBezTo>
                  <a:pt x="7452" y="7535"/>
                  <a:pt x="60369" y="86910"/>
                  <a:pt x="64602" y="95906"/>
                </a:cubicBezTo>
                <a:cubicBezTo>
                  <a:pt x="68835" y="104902"/>
                  <a:pt x="35498" y="66273"/>
                  <a:pt x="26502" y="54631"/>
                </a:cubicBezTo>
                <a:cubicBezTo>
                  <a:pt x="17506" y="42989"/>
                  <a:pt x="-5248" y="-6223"/>
                  <a:pt x="1102" y="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859CF4F4-902E-B963-10A8-75C8DEDB563A}"/>
              </a:ext>
            </a:extLst>
          </p:cNvPr>
          <p:cNvSpPr/>
          <p:nvPr/>
        </p:nvSpPr>
        <p:spPr>
          <a:xfrm>
            <a:off x="2370889" y="10378892"/>
            <a:ext cx="57986" cy="140180"/>
          </a:xfrm>
          <a:custGeom>
            <a:avLst/>
            <a:gdLst>
              <a:gd name="connsiteX0" fmla="*/ 836 w 57986"/>
              <a:gd name="connsiteY0" fmla="*/ 183 h 140180"/>
              <a:gd name="connsiteX1" fmla="*/ 7186 w 57986"/>
              <a:gd name="connsiteY1" fmla="*/ 73208 h 140180"/>
              <a:gd name="connsiteX2" fmla="*/ 57986 w 57986"/>
              <a:gd name="connsiteY2" fmla="*/ 139883 h 140180"/>
              <a:gd name="connsiteX3" fmla="*/ 7186 w 57986"/>
              <a:gd name="connsiteY3" fmla="*/ 95433 h 140180"/>
              <a:gd name="connsiteX4" fmla="*/ 836 w 57986"/>
              <a:gd name="connsiteY4" fmla="*/ 183 h 14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86" h="140180">
                <a:moveTo>
                  <a:pt x="836" y="183"/>
                </a:moveTo>
                <a:cubicBezTo>
                  <a:pt x="836" y="-3521"/>
                  <a:pt x="-2339" y="49925"/>
                  <a:pt x="7186" y="73208"/>
                </a:cubicBezTo>
                <a:cubicBezTo>
                  <a:pt x="16711" y="96491"/>
                  <a:pt x="57986" y="136179"/>
                  <a:pt x="57986" y="139883"/>
                </a:cubicBezTo>
                <a:cubicBezTo>
                  <a:pt x="57986" y="143587"/>
                  <a:pt x="17769" y="111837"/>
                  <a:pt x="7186" y="95433"/>
                </a:cubicBezTo>
                <a:cubicBezTo>
                  <a:pt x="-3397" y="79029"/>
                  <a:pt x="836" y="3887"/>
                  <a:pt x="836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F7C1E9D3-892C-AEC5-1E26-C81E116213A5}"/>
              </a:ext>
            </a:extLst>
          </p:cNvPr>
          <p:cNvSpPr/>
          <p:nvPr/>
        </p:nvSpPr>
        <p:spPr>
          <a:xfrm>
            <a:off x="2031767" y="10282794"/>
            <a:ext cx="38943" cy="293997"/>
          </a:xfrm>
          <a:custGeom>
            <a:avLst/>
            <a:gdLst>
              <a:gd name="connsiteX0" fmla="*/ 233 w 38943"/>
              <a:gd name="connsiteY0" fmla="*/ 1031 h 293997"/>
              <a:gd name="connsiteX1" fmla="*/ 22458 w 38943"/>
              <a:gd name="connsiteY1" fmla="*/ 99456 h 293997"/>
              <a:gd name="connsiteX2" fmla="*/ 25633 w 38943"/>
              <a:gd name="connsiteY2" fmla="*/ 213756 h 293997"/>
              <a:gd name="connsiteX3" fmla="*/ 25633 w 38943"/>
              <a:gd name="connsiteY3" fmla="*/ 293131 h 293997"/>
              <a:gd name="connsiteX4" fmla="*/ 38333 w 38943"/>
              <a:gd name="connsiteY4" fmla="*/ 162956 h 293997"/>
              <a:gd name="connsiteX5" fmla="*/ 233 w 38943"/>
              <a:gd name="connsiteY5" fmla="*/ 1031 h 29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43" h="293997">
                <a:moveTo>
                  <a:pt x="233" y="1031"/>
                </a:moveTo>
                <a:cubicBezTo>
                  <a:pt x="-2413" y="-9552"/>
                  <a:pt x="18225" y="64002"/>
                  <a:pt x="22458" y="99456"/>
                </a:cubicBezTo>
                <a:cubicBezTo>
                  <a:pt x="26691" y="134910"/>
                  <a:pt x="25104" y="181477"/>
                  <a:pt x="25633" y="213756"/>
                </a:cubicBezTo>
                <a:cubicBezTo>
                  <a:pt x="26162" y="246035"/>
                  <a:pt x="23516" y="301598"/>
                  <a:pt x="25633" y="293131"/>
                </a:cubicBezTo>
                <a:cubicBezTo>
                  <a:pt x="27750" y="284664"/>
                  <a:pt x="42037" y="209523"/>
                  <a:pt x="38333" y="162956"/>
                </a:cubicBezTo>
                <a:cubicBezTo>
                  <a:pt x="34629" y="116389"/>
                  <a:pt x="2879" y="11614"/>
                  <a:pt x="233" y="1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382FD46C-07CC-FAB3-A5BA-9AE7CF3A3EB1}"/>
              </a:ext>
            </a:extLst>
          </p:cNvPr>
          <p:cNvSpPr/>
          <p:nvPr/>
        </p:nvSpPr>
        <p:spPr>
          <a:xfrm>
            <a:off x="1768020" y="10312163"/>
            <a:ext cx="121107" cy="120141"/>
          </a:xfrm>
          <a:custGeom>
            <a:avLst/>
            <a:gdLst>
              <a:gd name="connsiteX0" fmla="*/ 6805 w 121107"/>
              <a:gd name="connsiteY0" fmla="*/ 237 h 120141"/>
              <a:gd name="connsiteX1" fmla="*/ 13155 w 121107"/>
              <a:gd name="connsiteY1" fmla="*/ 82787 h 120141"/>
              <a:gd name="connsiteX2" fmla="*/ 121105 w 121107"/>
              <a:gd name="connsiteY2" fmla="*/ 114537 h 120141"/>
              <a:gd name="connsiteX3" fmla="*/ 9980 w 121107"/>
              <a:gd name="connsiteY3" fmla="*/ 111362 h 120141"/>
              <a:gd name="connsiteX4" fmla="*/ 6805 w 121107"/>
              <a:gd name="connsiteY4" fmla="*/ 237 h 12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107" h="120141">
                <a:moveTo>
                  <a:pt x="6805" y="237"/>
                </a:moveTo>
                <a:cubicBezTo>
                  <a:pt x="7334" y="-4526"/>
                  <a:pt x="-5895" y="63737"/>
                  <a:pt x="13155" y="82787"/>
                </a:cubicBezTo>
                <a:cubicBezTo>
                  <a:pt x="32205" y="101837"/>
                  <a:pt x="121634" y="109775"/>
                  <a:pt x="121105" y="114537"/>
                </a:cubicBezTo>
                <a:cubicBezTo>
                  <a:pt x="120576" y="119300"/>
                  <a:pt x="30088" y="125649"/>
                  <a:pt x="9980" y="111362"/>
                </a:cubicBezTo>
                <a:cubicBezTo>
                  <a:pt x="-10128" y="97075"/>
                  <a:pt x="6276" y="5000"/>
                  <a:pt x="6805" y="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ED11D609-FC0C-4D29-47A6-AA241927CC6A}"/>
              </a:ext>
            </a:extLst>
          </p:cNvPr>
          <p:cNvSpPr/>
          <p:nvPr/>
        </p:nvSpPr>
        <p:spPr>
          <a:xfrm>
            <a:off x="2028825" y="10663690"/>
            <a:ext cx="54337" cy="157752"/>
          </a:xfrm>
          <a:custGeom>
            <a:avLst/>
            <a:gdLst>
              <a:gd name="connsiteX0" fmla="*/ 0 w 54337"/>
              <a:gd name="connsiteY0" fmla="*/ 1135 h 157752"/>
              <a:gd name="connsiteX1" fmla="*/ 47625 w 54337"/>
              <a:gd name="connsiteY1" fmla="*/ 99560 h 157752"/>
              <a:gd name="connsiteX2" fmla="*/ 53975 w 54337"/>
              <a:gd name="connsiteY2" fmla="*/ 156710 h 157752"/>
              <a:gd name="connsiteX3" fmla="*/ 47625 w 54337"/>
              <a:gd name="connsiteY3" fmla="*/ 51935 h 157752"/>
              <a:gd name="connsiteX4" fmla="*/ 0 w 54337"/>
              <a:gd name="connsiteY4" fmla="*/ 1135 h 15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37" h="157752">
                <a:moveTo>
                  <a:pt x="0" y="1135"/>
                </a:moveTo>
                <a:cubicBezTo>
                  <a:pt x="0" y="9072"/>
                  <a:pt x="38629" y="73631"/>
                  <a:pt x="47625" y="99560"/>
                </a:cubicBezTo>
                <a:cubicBezTo>
                  <a:pt x="56621" y="125489"/>
                  <a:pt x="53975" y="164647"/>
                  <a:pt x="53975" y="156710"/>
                </a:cubicBezTo>
                <a:cubicBezTo>
                  <a:pt x="53975" y="148773"/>
                  <a:pt x="53975" y="75218"/>
                  <a:pt x="47625" y="51935"/>
                </a:cubicBezTo>
                <a:cubicBezTo>
                  <a:pt x="41275" y="28652"/>
                  <a:pt x="0" y="-6802"/>
                  <a:pt x="0" y="1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977DAB03-37A7-D52C-95A8-48DD9B71AB91}"/>
              </a:ext>
            </a:extLst>
          </p:cNvPr>
          <p:cNvSpPr/>
          <p:nvPr/>
        </p:nvSpPr>
        <p:spPr>
          <a:xfrm>
            <a:off x="1911344" y="10585328"/>
            <a:ext cx="123834" cy="38465"/>
          </a:xfrm>
          <a:custGeom>
            <a:avLst/>
            <a:gdLst>
              <a:gd name="connsiteX0" fmla="*/ 6 w 123834"/>
              <a:gd name="connsiteY0" fmla="*/ 122 h 38465"/>
              <a:gd name="connsiteX1" fmla="*/ 50806 w 123834"/>
              <a:gd name="connsiteY1" fmla="*/ 25522 h 38465"/>
              <a:gd name="connsiteX2" fmla="*/ 123831 w 123834"/>
              <a:gd name="connsiteY2" fmla="*/ 9647 h 38465"/>
              <a:gd name="connsiteX3" fmla="*/ 53981 w 123834"/>
              <a:gd name="connsiteY3" fmla="*/ 38222 h 38465"/>
              <a:gd name="connsiteX4" fmla="*/ 6 w 123834"/>
              <a:gd name="connsiteY4" fmla="*/ 122 h 3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34" h="38465">
                <a:moveTo>
                  <a:pt x="6" y="122"/>
                </a:moveTo>
                <a:cubicBezTo>
                  <a:pt x="-523" y="-1995"/>
                  <a:pt x="30169" y="23935"/>
                  <a:pt x="50806" y="25522"/>
                </a:cubicBezTo>
                <a:cubicBezTo>
                  <a:pt x="71443" y="27109"/>
                  <a:pt x="123302" y="7530"/>
                  <a:pt x="123831" y="9647"/>
                </a:cubicBezTo>
                <a:cubicBezTo>
                  <a:pt x="124360" y="11764"/>
                  <a:pt x="71443" y="34518"/>
                  <a:pt x="53981" y="38222"/>
                </a:cubicBezTo>
                <a:cubicBezTo>
                  <a:pt x="36519" y="41926"/>
                  <a:pt x="535" y="2239"/>
                  <a:pt x="6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15B61C53-0399-C3BA-03D5-411349A3911E}"/>
              </a:ext>
            </a:extLst>
          </p:cNvPr>
          <p:cNvSpPr/>
          <p:nvPr/>
        </p:nvSpPr>
        <p:spPr>
          <a:xfrm>
            <a:off x="2130393" y="10820384"/>
            <a:ext cx="32481" cy="158780"/>
          </a:xfrm>
          <a:custGeom>
            <a:avLst/>
            <a:gdLst>
              <a:gd name="connsiteX0" fmla="*/ 32 w 32481"/>
              <a:gd name="connsiteY0" fmla="*/ 16 h 158780"/>
              <a:gd name="connsiteX1" fmla="*/ 31782 w 32481"/>
              <a:gd name="connsiteY1" fmla="*/ 76216 h 158780"/>
              <a:gd name="connsiteX2" fmla="*/ 22257 w 32481"/>
              <a:gd name="connsiteY2" fmla="*/ 158766 h 158780"/>
              <a:gd name="connsiteX3" fmla="*/ 25432 w 32481"/>
              <a:gd name="connsiteY3" fmla="*/ 82566 h 158780"/>
              <a:gd name="connsiteX4" fmla="*/ 32 w 32481"/>
              <a:gd name="connsiteY4" fmla="*/ 16 h 15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81" h="158780">
                <a:moveTo>
                  <a:pt x="32" y="16"/>
                </a:moveTo>
                <a:cubicBezTo>
                  <a:pt x="1090" y="-1042"/>
                  <a:pt x="28078" y="49758"/>
                  <a:pt x="31782" y="76216"/>
                </a:cubicBezTo>
                <a:cubicBezTo>
                  <a:pt x="35486" y="102674"/>
                  <a:pt x="23315" y="157708"/>
                  <a:pt x="22257" y="158766"/>
                </a:cubicBezTo>
                <a:cubicBezTo>
                  <a:pt x="21199" y="159824"/>
                  <a:pt x="27019" y="103203"/>
                  <a:pt x="25432" y="82566"/>
                </a:cubicBezTo>
                <a:cubicBezTo>
                  <a:pt x="23845" y="61929"/>
                  <a:pt x="-1026" y="1074"/>
                  <a:pt x="3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08AE6006-05FF-07FA-D10C-AAE218181898}"/>
              </a:ext>
            </a:extLst>
          </p:cNvPr>
          <p:cNvSpPr/>
          <p:nvPr/>
        </p:nvSpPr>
        <p:spPr>
          <a:xfrm>
            <a:off x="2034996" y="10969975"/>
            <a:ext cx="108520" cy="31409"/>
          </a:xfrm>
          <a:custGeom>
            <a:avLst/>
            <a:gdLst>
              <a:gd name="connsiteX0" fmla="*/ 179 w 108520"/>
              <a:gd name="connsiteY0" fmla="*/ 31400 h 31409"/>
              <a:gd name="connsiteX1" fmla="*/ 104954 w 108520"/>
              <a:gd name="connsiteY1" fmla="*/ 6000 h 31409"/>
              <a:gd name="connsiteX2" fmla="*/ 79554 w 108520"/>
              <a:gd name="connsiteY2" fmla="*/ 2825 h 31409"/>
              <a:gd name="connsiteX3" fmla="*/ 179 w 108520"/>
              <a:gd name="connsiteY3" fmla="*/ 31400 h 3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520" h="31409">
                <a:moveTo>
                  <a:pt x="179" y="31400"/>
                </a:moveTo>
                <a:cubicBezTo>
                  <a:pt x="4412" y="31929"/>
                  <a:pt x="91725" y="10762"/>
                  <a:pt x="104954" y="6000"/>
                </a:cubicBezTo>
                <a:cubicBezTo>
                  <a:pt x="118183" y="1238"/>
                  <a:pt x="91196" y="-2996"/>
                  <a:pt x="79554" y="2825"/>
                </a:cubicBezTo>
                <a:cubicBezTo>
                  <a:pt x="67912" y="8646"/>
                  <a:pt x="-4054" y="30871"/>
                  <a:pt x="179" y="31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CCFD3663-4CA6-0BF8-D325-1E1C29107B81}"/>
              </a:ext>
            </a:extLst>
          </p:cNvPr>
          <p:cNvSpPr/>
          <p:nvPr/>
        </p:nvSpPr>
        <p:spPr>
          <a:xfrm>
            <a:off x="1996884" y="10893198"/>
            <a:ext cx="128511" cy="28809"/>
          </a:xfrm>
          <a:custGeom>
            <a:avLst/>
            <a:gdLst>
              <a:gd name="connsiteX0" fmla="*/ 191 w 128511"/>
              <a:gd name="connsiteY0" fmla="*/ 227 h 28809"/>
              <a:gd name="connsiteX1" fmla="*/ 124016 w 128511"/>
              <a:gd name="connsiteY1" fmla="*/ 16102 h 28809"/>
              <a:gd name="connsiteX2" fmla="*/ 95441 w 128511"/>
              <a:gd name="connsiteY2" fmla="*/ 28802 h 28809"/>
              <a:gd name="connsiteX3" fmla="*/ 191 w 128511"/>
              <a:gd name="connsiteY3" fmla="*/ 227 h 2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511" h="28809">
                <a:moveTo>
                  <a:pt x="191" y="227"/>
                </a:moveTo>
                <a:cubicBezTo>
                  <a:pt x="4953" y="-1890"/>
                  <a:pt x="108141" y="11340"/>
                  <a:pt x="124016" y="16102"/>
                </a:cubicBezTo>
                <a:cubicBezTo>
                  <a:pt x="139891" y="20864"/>
                  <a:pt x="109729" y="28273"/>
                  <a:pt x="95441" y="28802"/>
                </a:cubicBezTo>
                <a:cubicBezTo>
                  <a:pt x="81154" y="29331"/>
                  <a:pt x="-4571" y="2344"/>
                  <a:pt x="191" y="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EFF30992-77F9-199B-F314-8FAB9E345073}"/>
              </a:ext>
            </a:extLst>
          </p:cNvPr>
          <p:cNvSpPr/>
          <p:nvPr/>
        </p:nvSpPr>
        <p:spPr>
          <a:xfrm>
            <a:off x="1992946" y="10712134"/>
            <a:ext cx="45600" cy="124405"/>
          </a:xfrm>
          <a:custGeom>
            <a:avLst/>
            <a:gdLst>
              <a:gd name="connsiteX0" fmla="*/ 954 w 45600"/>
              <a:gd name="connsiteY0" fmla="*/ 316 h 124405"/>
              <a:gd name="connsiteX1" fmla="*/ 45404 w 45600"/>
              <a:gd name="connsiteY1" fmla="*/ 120966 h 124405"/>
              <a:gd name="connsiteX2" fmla="*/ 16829 w 45600"/>
              <a:gd name="connsiteY2" fmla="*/ 86041 h 124405"/>
              <a:gd name="connsiteX3" fmla="*/ 954 w 45600"/>
              <a:gd name="connsiteY3" fmla="*/ 316 h 124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00" h="124405">
                <a:moveTo>
                  <a:pt x="954" y="316"/>
                </a:moveTo>
                <a:cubicBezTo>
                  <a:pt x="5716" y="6137"/>
                  <a:pt x="42758" y="106679"/>
                  <a:pt x="45404" y="120966"/>
                </a:cubicBezTo>
                <a:cubicBezTo>
                  <a:pt x="48050" y="135253"/>
                  <a:pt x="23179" y="101387"/>
                  <a:pt x="16829" y="86041"/>
                </a:cubicBezTo>
                <a:cubicBezTo>
                  <a:pt x="10479" y="70695"/>
                  <a:pt x="-3808" y="-5505"/>
                  <a:pt x="954" y="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BB332C58-E17C-A0A6-8F62-2C3201ED986F}"/>
              </a:ext>
            </a:extLst>
          </p:cNvPr>
          <p:cNvSpPr/>
          <p:nvPr/>
        </p:nvSpPr>
        <p:spPr>
          <a:xfrm>
            <a:off x="2142936" y="11042129"/>
            <a:ext cx="81849" cy="74602"/>
          </a:xfrm>
          <a:custGeom>
            <a:avLst/>
            <a:gdLst>
              <a:gd name="connsiteX0" fmla="*/ 189 w 81849"/>
              <a:gd name="connsiteY0" fmla="*/ 521 h 74602"/>
              <a:gd name="connsiteX1" fmla="*/ 79564 w 81849"/>
              <a:gd name="connsiteY1" fmla="*/ 73546 h 74602"/>
              <a:gd name="connsiteX2" fmla="*/ 57339 w 81849"/>
              <a:gd name="connsiteY2" fmla="*/ 41796 h 74602"/>
              <a:gd name="connsiteX3" fmla="*/ 189 w 81849"/>
              <a:gd name="connsiteY3" fmla="*/ 521 h 7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49" h="74602">
                <a:moveTo>
                  <a:pt x="189" y="521"/>
                </a:moveTo>
                <a:cubicBezTo>
                  <a:pt x="3893" y="5813"/>
                  <a:pt x="70039" y="66667"/>
                  <a:pt x="79564" y="73546"/>
                </a:cubicBezTo>
                <a:cubicBezTo>
                  <a:pt x="89089" y="80425"/>
                  <a:pt x="66335" y="51850"/>
                  <a:pt x="57339" y="41796"/>
                </a:cubicBezTo>
                <a:cubicBezTo>
                  <a:pt x="48343" y="31742"/>
                  <a:pt x="-3515" y="-4771"/>
                  <a:pt x="189" y="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 1605">
            <a:extLst>
              <a:ext uri="{FF2B5EF4-FFF2-40B4-BE49-F238E27FC236}">
                <a16:creationId xmlns:a16="http://schemas.microsoft.com/office/drawing/2014/main" id="{7F36880F-25C0-4358-DF11-22FCD644F041}"/>
              </a:ext>
            </a:extLst>
          </p:cNvPr>
          <p:cNvSpPr/>
          <p:nvPr/>
        </p:nvSpPr>
        <p:spPr>
          <a:xfrm>
            <a:off x="1692275" y="10359907"/>
            <a:ext cx="83517" cy="203550"/>
          </a:xfrm>
          <a:custGeom>
            <a:avLst/>
            <a:gdLst>
              <a:gd name="connsiteX0" fmla="*/ 0 w 83517"/>
              <a:gd name="connsiteY0" fmla="*/ 118 h 203550"/>
              <a:gd name="connsiteX1" fmla="*/ 79375 w 83517"/>
              <a:gd name="connsiteY1" fmla="*/ 114418 h 203550"/>
              <a:gd name="connsiteX2" fmla="*/ 73025 w 83517"/>
              <a:gd name="connsiteY2" fmla="*/ 203318 h 203550"/>
              <a:gd name="connsiteX3" fmla="*/ 79375 w 83517"/>
              <a:gd name="connsiteY3" fmla="*/ 136643 h 203550"/>
              <a:gd name="connsiteX4" fmla="*/ 0 w 83517"/>
              <a:gd name="connsiteY4" fmla="*/ 118 h 20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17" h="203550">
                <a:moveTo>
                  <a:pt x="0" y="118"/>
                </a:moveTo>
                <a:cubicBezTo>
                  <a:pt x="0" y="-3586"/>
                  <a:pt x="67204" y="80551"/>
                  <a:pt x="79375" y="114418"/>
                </a:cubicBezTo>
                <a:cubicBezTo>
                  <a:pt x="91546" y="148285"/>
                  <a:pt x="73025" y="199614"/>
                  <a:pt x="73025" y="203318"/>
                </a:cubicBezTo>
                <a:cubicBezTo>
                  <a:pt x="73025" y="207022"/>
                  <a:pt x="90488" y="165747"/>
                  <a:pt x="79375" y="136643"/>
                </a:cubicBezTo>
                <a:cubicBezTo>
                  <a:pt x="68263" y="107539"/>
                  <a:pt x="0" y="3822"/>
                  <a:pt x="0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 1616">
            <a:extLst>
              <a:ext uri="{FF2B5EF4-FFF2-40B4-BE49-F238E27FC236}">
                <a16:creationId xmlns:a16="http://schemas.microsoft.com/office/drawing/2014/main" id="{4E611690-6855-2DE3-693F-862E782E3224}"/>
              </a:ext>
            </a:extLst>
          </p:cNvPr>
          <p:cNvSpPr/>
          <p:nvPr/>
        </p:nvSpPr>
        <p:spPr>
          <a:xfrm>
            <a:off x="1793751" y="10661498"/>
            <a:ext cx="54129" cy="238488"/>
          </a:xfrm>
          <a:custGeom>
            <a:avLst/>
            <a:gdLst>
              <a:gd name="connsiteX0" fmla="*/ 124 w 54129"/>
              <a:gd name="connsiteY0" fmla="*/ 152 h 238488"/>
              <a:gd name="connsiteX1" fmla="*/ 19174 w 54129"/>
              <a:gd name="connsiteY1" fmla="*/ 120802 h 238488"/>
              <a:gd name="connsiteX2" fmla="*/ 54099 w 54129"/>
              <a:gd name="connsiteY2" fmla="*/ 238277 h 238488"/>
              <a:gd name="connsiteX3" fmla="*/ 12824 w 54129"/>
              <a:gd name="connsiteY3" fmla="*/ 146202 h 238488"/>
              <a:gd name="connsiteX4" fmla="*/ 124 w 54129"/>
              <a:gd name="connsiteY4" fmla="*/ 152 h 23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29" h="238488">
                <a:moveTo>
                  <a:pt x="124" y="152"/>
                </a:moveTo>
                <a:cubicBezTo>
                  <a:pt x="1182" y="-4081"/>
                  <a:pt x="10178" y="81115"/>
                  <a:pt x="19174" y="120802"/>
                </a:cubicBezTo>
                <a:cubicBezTo>
                  <a:pt x="28170" y="160489"/>
                  <a:pt x="55157" y="234044"/>
                  <a:pt x="54099" y="238277"/>
                </a:cubicBezTo>
                <a:cubicBezTo>
                  <a:pt x="53041" y="242510"/>
                  <a:pt x="20762" y="182185"/>
                  <a:pt x="12824" y="146202"/>
                </a:cubicBezTo>
                <a:cubicBezTo>
                  <a:pt x="4887" y="110219"/>
                  <a:pt x="-934" y="4385"/>
                  <a:pt x="124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 1617">
            <a:extLst>
              <a:ext uri="{FF2B5EF4-FFF2-40B4-BE49-F238E27FC236}">
                <a16:creationId xmlns:a16="http://schemas.microsoft.com/office/drawing/2014/main" id="{2CDBF0B4-73FA-5C0A-1711-1CAB7191E69B}"/>
              </a:ext>
            </a:extLst>
          </p:cNvPr>
          <p:cNvSpPr/>
          <p:nvPr/>
        </p:nvSpPr>
        <p:spPr>
          <a:xfrm>
            <a:off x="1733297" y="10877530"/>
            <a:ext cx="152679" cy="127085"/>
          </a:xfrm>
          <a:custGeom>
            <a:avLst/>
            <a:gdLst>
              <a:gd name="connsiteX0" fmla="*/ 253 w 152679"/>
              <a:gd name="connsiteY0" fmla="*/ 20 h 127085"/>
              <a:gd name="connsiteX1" fmla="*/ 35178 w 152679"/>
              <a:gd name="connsiteY1" fmla="*/ 117495 h 127085"/>
              <a:gd name="connsiteX2" fmla="*/ 63753 w 152679"/>
              <a:gd name="connsiteY2" fmla="*/ 114320 h 127085"/>
              <a:gd name="connsiteX3" fmla="*/ 152653 w 152679"/>
              <a:gd name="connsiteY3" fmla="*/ 127020 h 127085"/>
              <a:gd name="connsiteX4" fmla="*/ 54228 w 152679"/>
              <a:gd name="connsiteY4" fmla="*/ 107970 h 127085"/>
              <a:gd name="connsiteX5" fmla="*/ 253 w 152679"/>
              <a:gd name="connsiteY5" fmla="*/ 20 h 12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679" h="127085">
                <a:moveTo>
                  <a:pt x="253" y="20"/>
                </a:moveTo>
                <a:cubicBezTo>
                  <a:pt x="-2922" y="1607"/>
                  <a:pt x="24595" y="98445"/>
                  <a:pt x="35178" y="117495"/>
                </a:cubicBezTo>
                <a:cubicBezTo>
                  <a:pt x="45761" y="136545"/>
                  <a:pt x="44174" y="112733"/>
                  <a:pt x="63753" y="114320"/>
                </a:cubicBezTo>
                <a:cubicBezTo>
                  <a:pt x="83332" y="115907"/>
                  <a:pt x="154241" y="128078"/>
                  <a:pt x="152653" y="127020"/>
                </a:cubicBezTo>
                <a:cubicBezTo>
                  <a:pt x="151065" y="125962"/>
                  <a:pt x="74865" y="127549"/>
                  <a:pt x="54228" y="107970"/>
                </a:cubicBezTo>
                <a:cubicBezTo>
                  <a:pt x="33591" y="88391"/>
                  <a:pt x="3428" y="-1567"/>
                  <a:pt x="253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フリーフォーム 1618">
            <a:extLst>
              <a:ext uri="{FF2B5EF4-FFF2-40B4-BE49-F238E27FC236}">
                <a16:creationId xmlns:a16="http://schemas.microsoft.com/office/drawing/2014/main" id="{0DAB34AE-F88D-973A-4DC0-706397EEDCF3}"/>
              </a:ext>
            </a:extLst>
          </p:cNvPr>
          <p:cNvSpPr/>
          <p:nvPr/>
        </p:nvSpPr>
        <p:spPr>
          <a:xfrm>
            <a:off x="1939925" y="11026597"/>
            <a:ext cx="73025" cy="130770"/>
          </a:xfrm>
          <a:custGeom>
            <a:avLst/>
            <a:gdLst>
              <a:gd name="connsiteX0" fmla="*/ 0 w 73025"/>
              <a:gd name="connsiteY0" fmla="*/ 178 h 130770"/>
              <a:gd name="connsiteX1" fmla="*/ 12700 w 73025"/>
              <a:gd name="connsiteY1" fmla="*/ 73203 h 130770"/>
              <a:gd name="connsiteX2" fmla="*/ 73025 w 73025"/>
              <a:gd name="connsiteY2" fmla="*/ 130353 h 130770"/>
              <a:gd name="connsiteX3" fmla="*/ 12700 w 73025"/>
              <a:gd name="connsiteY3" fmla="*/ 95428 h 130770"/>
              <a:gd name="connsiteX4" fmla="*/ 0 w 73025"/>
              <a:gd name="connsiteY4" fmla="*/ 178 h 13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25" h="130770">
                <a:moveTo>
                  <a:pt x="0" y="178"/>
                </a:moveTo>
                <a:cubicBezTo>
                  <a:pt x="0" y="-3526"/>
                  <a:pt x="529" y="51507"/>
                  <a:pt x="12700" y="73203"/>
                </a:cubicBezTo>
                <a:cubicBezTo>
                  <a:pt x="24871" y="94899"/>
                  <a:pt x="73025" y="126649"/>
                  <a:pt x="73025" y="130353"/>
                </a:cubicBezTo>
                <a:cubicBezTo>
                  <a:pt x="73025" y="134057"/>
                  <a:pt x="25400" y="112361"/>
                  <a:pt x="12700" y="95428"/>
                </a:cubicBezTo>
                <a:cubicBezTo>
                  <a:pt x="0" y="78495"/>
                  <a:pt x="0" y="3882"/>
                  <a:pt x="0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 1619">
            <a:extLst>
              <a:ext uri="{FF2B5EF4-FFF2-40B4-BE49-F238E27FC236}">
                <a16:creationId xmlns:a16="http://schemas.microsoft.com/office/drawing/2014/main" id="{6B4EC9D2-B558-B297-062D-B70738B83510}"/>
              </a:ext>
            </a:extLst>
          </p:cNvPr>
          <p:cNvSpPr/>
          <p:nvPr/>
        </p:nvSpPr>
        <p:spPr>
          <a:xfrm>
            <a:off x="1888991" y="11156692"/>
            <a:ext cx="143109" cy="48641"/>
          </a:xfrm>
          <a:custGeom>
            <a:avLst/>
            <a:gdLst>
              <a:gd name="connsiteX0" fmla="*/ 134 w 143109"/>
              <a:gd name="connsiteY0" fmla="*/ 258 h 48641"/>
              <a:gd name="connsiteX1" fmla="*/ 136659 w 143109"/>
              <a:gd name="connsiteY1" fmla="*/ 47883 h 48641"/>
              <a:gd name="connsiteX2" fmla="*/ 111259 w 143109"/>
              <a:gd name="connsiteY2" fmla="*/ 28833 h 48641"/>
              <a:gd name="connsiteX3" fmla="*/ 134 w 143109"/>
              <a:gd name="connsiteY3" fmla="*/ 258 h 4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109" h="48641">
                <a:moveTo>
                  <a:pt x="134" y="258"/>
                </a:moveTo>
                <a:cubicBezTo>
                  <a:pt x="4367" y="3433"/>
                  <a:pt x="118138" y="43120"/>
                  <a:pt x="136659" y="47883"/>
                </a:cubicBezTo>
                <a:cubicBezTo>
                  <a:pt x="155180" y="52646"/>
                  <a:pt x="129780" y="33596"/>
                  <a:pt x="111259" y="28833"/>
                </a:cubicBezTo>
                <a:cubicBezTo>
                  <a:pt x="92738" y="24070"/>
                  <a:pt x="-4099" y="-2917"/>
                  <a:pt x="134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 1620">
            <a:extLst>
              <a:ext uri="{FF2B5EF4-FFF2-40B4-BE49-F238E27FC236}">
                <a16:creationId xmlns:a16="http://schemas.microsoft.com/office/drawing/2014/main" id="{65515F59-4431-6A13-9D7F-80ED5665B772}"/>
              </a:ext>
            </a:extLst>
          </p:cNvPr>
          <p:cNvSpPr/>
          <p:nvPr/>
        </p:nvSpPr>
        <p:spPr>
          <a:xfrm>
            <a:off x="1984332" y="11229874"/>
            <a:ext cx="152600" cy="38258"/>
          </a:xfrm>
          <a:custGeom>
            <a:avLst/>
            <a:gdLst>
              <a:gd name="connsiteX0" fmla="*/ 43 w 152600"/>
              <a:gd name="connsiteY0" fmla="*/ 101 h 38258"/>
              <a:gd name="connsiteX1" fmla="*/ 98468 w 152600"/>
              <a:gd name="connsiteY1" fmla="*/ 19151 h 38258"/>
              <a:gd name="connsiteX2" fmla="*/ 152443 w 152600"/>
              <a:gd name="connsiteY2" fmla="*/ 38201 h 38258"/>
              <a:gd name="connsiteX3" fmla="*/ 111168 w 152600"/>
              <a:gd name="connsiteY3" fmla="*/ 12801 h 38258"/>
              <a:gd name="connsiteX4" fmla="*/ 43 w 152600"/>
              <a:gd name="connsiteY4" fmla="*/ 101 h 3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00" h="38258">
                <a:moveTo>
                  <a:pt x="43" y="101"/>
                </a:moveTo>
                <a:cubicBezTo>
                  <a:pt x="-2074" y="1159"/>
                  <a:pt x="73068" y="12801"/>
                  <a:pt x="98468" y="19151"/>
                </a:cubicBezTo>
                <a:cubicBezTo>
                  <a:pt x="123868" y="25501"/>
                  <a:pt x="150326" y="39259"/>
                  <a:pt x="152443" y="38201"/>
                </a:cubicBezTo>
                <a:cubicBezTo>
                  <a:pt x="154560" y="37143"/>
                  <a:pt x="134980" y="19151"/>
                  <a:pt x="111168" y="12801"/>
                </a:cubicBezTo>
                <a:cubicBezTo>
                  <a:pt x="87356" y="6451"/>
                  <a:pt x="2160" y="-957"/>
                  <a:pt x="43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 1621">
            <a:extLst>
              <a:ext uri="{FF2B5EF4-FFF2-40B4-BE49-F238E27FC236}">
                <a16:creationId xmlns:a16="http://schemas.microsoft.com/office/drawing/2014/main" id="{19174D74-02D8-B469-4DE8-9A587B5A977A}"/>
              </a:ext>
            </a:extLst>
          </p:cNvPr>
          <p:cNvSpPr/>
          <p:nvPr/>
        </p:nvSpPr>
        <p:spPr>
          <a:xfrm>
            <a:off x="1609723" y="10559942"/>
            <a:ext cx="88785" cy="207428"/>
          </a:xfrm>
          <a:custGeom>
            <a:avLst/>
            <a:gdLst>
              <a:gd name="connsiteX0" fmla="*/ 2 w 88785"/>
              <a:gd name="connsiteY0" fmla="*/ 108 h 207428"/>
              <a:gd name="connsiteX1" fmla="*/ 82552 w 88785"/>
              <a:gd name="connsiteY1" fmla="*/ 98533 h 207428"/>
              <a:gd name="connsiteX2" fmla="*/ 82552 w 88785"/>
              <a:gd name="connsiteY2" fmla="*/ 206483 h 207428"/>
              <a:gd name="connsiteX3" fmla="*/ 79377 w 88785"/>
              <a:gd name="connsiteY3" fmla="*/ 149333 h 207428"/>
              <a:gd name="connsiteX4" fmla="*/ 79377 w 88785"/>
              <a:gd name="connsiteY4" fmla="*/ 117583 h 207428"/>
              <a:gd name="connsiteX5" fmla="*/ 2 w 88785"/>
              <a:gd name="connsiteY5" fmla="*/ 108 h 20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785" h="207428">
                <a:moveTo>
                  <a:pt x="2" y="108"/>
                </a:moveTo>
                <a:cubicBezTo>
                  <a:pt x="531" y="-3067"/>
                  <a:pt x="68794" y="64137"/>
                  <a:pt x="82552" y="98533"/>
                </a:cubicBezTo>
                <a:cubicBezTo>
                  <a:pt x="96310" y="132929"/>
                  <a:pt x="83081" y="198016"/>
                  <a:pt x="82552" y="206483"/>
                </a:cubicBezTo>
                <a:cubicBezTo>
                  <a:pt x="82023" y="214950"/>
                  <a:pt x="79906" y="164150"/>
                  <a:pt x="79377" y="149333"/>
                </a:cubicBezTo>
                <a:cubicBezTo>
                  <a:pt x="78848" y="134516"/>
                  <a:pt x="89431" y="137162"/>
                  <a:pt x="79377" y="117583"/>
                </a:cubicBezTo>
                <a:cubicBezTo>
                  <a:pt x="69323" y="98004"/>
                  <a:pt x="-527" y="3283"/>
                  <a:pt x="2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 1622">
            <a:extLst>
              <a:ext uri="{FF2B5EF4-FFF2-40B4-BE49-F238E27FC236}">
                <a16:creationId xmlns:a16="http://schemas.microsoft.com/office/drawing/2014/main" id="{C264B4C7-9F02-E923-B3A2-96A15BF7E2FF}"/>
              </a:ext>
            </a:extLst>
          </p:cNvPr>
          <p:cNvSpPr/>
          <p:nvPr/>
        </p:nvSpPr>
        <p:spPr>
          <a:xfrm>
            <a:off x="1498344" y="10429760"/>
            <a:ext cx="225701" cy="76803"/>
          </a:xfrm>
          <a:custGeom>
            <a:avLst/>
            <a:gdLst>
              <a:gd name="connsiteX0" fmla="*/ 256 w 225701"/>
              <a:gd name="connsiteY0" fmla="*/ 115 h 76803"/>
              <a:gd name="connsiteX1" fmla="*/ 70106 w 225701"/>
              <a:gd name="connsiteY1" fmla="*/ 38215 h 76803"/>
              <a:gd name="connsiteX2" fmla="*/ 70106 w 225701"/>
              <a:gd name="connsiteY2" fmla="*/ 76315 h 76803"/>
              <a:gd name="connsiteX3" fmla="*/ 108206 w 225701"/>
              <a:gd name="connsiteY3" fmla="*/ 60440 h 76803"/>
              <a:gd name="connsiteX4" fmla="*/ 225681 w 225701"/>
              <a:gd name="connsiteY4" fmla="*/ 69965 h 76803"/>
              <a:gd name="connsiteX5" fmla="*/ 98681 w 225701"/>
              <a:gd name="connsiteY5" fmla="*/ 50915 h 76803"/>
              <a:gd name="connsiteX6" fmla="*/ 256 w 225701"/>
              <a:gd name="connsiteY6" fmla="*/ 115 h 7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701" h="76803">
                <a:moveTo>
                  <a:pt x="256" y="115"/>
                </a:moveTo>
                <a:cubicBezTo>
                  <a:pt x="-4506" y="-2002"/>
                  <a:pt x="58464" y="25515"/>
                  <a:pt x="70106" y="38215"/>
                </a:cubicBezTo>
                <a:cubicBezTo>
                  <a:pt x="81748" y="50915"/>
                  <a:pt x="63756" y="72611"/>
                  <a:pt x="70106" y="76315"/>
                </a:cubicBezTo>
                <a:cubicBezTo>
                  <a:pt x="76456" y="80019"/>
                  <a:pt x="82277" y="61498"/>
                  <a:pt x="108206" y="60440"/>
                </a:cubicBezTo>
                <a:cubicBezTo>
                  <a:pt x="134135" y="59382"/>
                  <a:pt x="227268" y="71552"/>
                  <a:pt x="225681" y="69965"/>
                </a:cubicBezTo>
                <a:cubicBezTo>
                  <a:pt x="224094" y="68378"/>
                  <a:pt x="133077" y="62557"/>
                  <a:pt x="98681" y="50915"/>
                </a:cubicBezTo>
                <a:cubicBezTo>
                  <a:pt x="64285" y="39273"/>
                  <a:pt x="5018" y="2232"/>
                  <a:pt x="256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 1623">
            <a:extLst>
              <a:ext uri="{FF2B5EF4-FFF2-40B4-BE49-F238E27FC236}">
                <a16:creationId xmlns:a16="http://schemas.microsoft.com/office/drawing/2014/main" id="{4A395DCE-BD1A-EAB0-5470-76296AFD61FF}"/>
              </a:ext>
            </a:extLst>
          </p:cNvPr>
          <p:cNvSpPr/>
          <p:nvPr/>
        </p:nvSpPr>
        <p:spPr>
          <a:xfrm>
            <a:off x="1574469" y="10290079"/>
            <a:ext cx="32163" cy="137335"/>
          </a:xfrm>
          <a:custGeom>
            <a:avLst/>
            <a:gdLst>
              <a:gd name="connsiteX0" fmla="*/ 19381 w 32163"/>
              <a:gd name="connsiteY0" fmla="*/ 96 h 137335"/>
              <a:gd name="connsiteX1" fmla="*/ 9856 w 32163"/>
              <a:gd name="connsiteY1" fmla="*/ 95346 h 137335"/>
              <a:gd name="connsiteX2" fmla="*/ 32081 w 32163"/>
              <a:gd name="connsiteY2" fmla="*/ 136621 h 137335"/>
              <a:gd name="connsiteX3" fmla="*/ 331 w 32163"/>
              <a:gd name="connsiteY3" fmla="*/ 114396 h 137335"/>
              <a:gd name="connsiteX4" fmla="*/ 19381 w 32163"/>
              <a:gd name="connsiteY4" fmla="*/ 96 h 13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63" h="137335">
                <a:moveTo>
                  <a:pt x="19381" y="96"/>
                </a:moveTo>
                <a:cubicBezTo>
                  <a:pt x="20968" y="-3079"/>
                  <a:pt x="7739" y="72592"/>
                  <a:pt x="9856" y="95346"/>
                </a:cubicBezTo>
                <a:cubicBezTo>
                  <a:pt x="11973" y="118100"/>
                  <a:pt x="33668" y="133446"/>
                  <a:pt x="32081" y="136621"/>
                </a:cubicBezTo>
                <a:cubicBezTo>
                  <a:pt x="30494" y="139796"/>
                  <a:pt x="3506" y="132388"/>
                  <a:pt x="331" y="114396"/>
                </a:cubicBezTo>
                <a:cubicBezTo>
                  <a:pt x="-2844" y="96404"/>
                  <a:pt x="17794" y="3271"/>
                  <a:pt x="19381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 1624">
            <a:extLst>
              <a:ext uri="{FF2B5EF4-FFF2-40B4-BE49-F238E27FC236}">
                <a16:creationId xmlns:a16="http://schemas.microsoft.com/office/drawing/2014/main" id="{17F974E7-77A9-043F-15F2-08CD801918AB}"/>
              </a:ext>
            </a:extLst>
          </p:cNvPr>
          <p:cNvSpPr/>
          <p:nvPr/>
        </p:nvSpPr>
        <p:spPr>
          <a:xfrm>
            <a:off x="1491332" y="10050694"/>
            <a:ext cx="13643" cy="263464"/>
          </a:xfrm>
          <a:custGeom>
            <a:avLst/>
            <a:gdLst>
              <a:gd name="connsiteX0" fmla="*/ 4093 w 13643"/>
              <a:gd name="connsiteY0" fmla="*/ 1356 h 263464"/>
              <a:gd name="connsiteX1" fmla="*/ 13618 w 13643"/>
              <a:gd name="connsiteY1" fmla="*/ 258531 h 263464"/>
              <a:gd name="connsiteX2" fmla="*/ 918 w 13643"/>
              <a:gd name="connsiteY2" fmla="*/ 160106 h 263464"/>
              <a:gd name="connsiteX3" fmla="*/ 4093 w 13643"/>
              <a:gd name="connsiteY3" fmla="*/ 1356 h 26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43" h="263464">
                <a:moveTo>
                  <a:pt x="4093" y="1356"/>
                </a:moveTo>
                <a:cubicBezTo>
                  <a:pt x="6210" y="17760"/>
                  <a:pt x="14147" y="232073"/>
                  <a:pt x="13618" y="258531"/>
                </a:cubicBezTo>
                <a:cubicBezTo>
                  <a:pt x="13089" y="284989"/>
                  <a:pt x="3564" y="198206"/>
                  <a:pt x="918" y="160106"/>
                </a:cubicBezTo>
                <a:cubicBezTo>
                  <a:pt x="-1728" y="122006"/>
                  <a:pt x="1976" y="-15048"/>
                  <a:pt x="4093" y="1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 1625">
            <a:extLst>
              <a:ext uri="{FF2B5EF4-FFF2-40B4-BE49-F238E27FC236}">
                <a16:creationId xmlns:a16="http://schemas.microsoft.com/office/drawing/2014/main" id="{2A6A29FA-5F7B-C15C-DE1C-F7C372923F46}"/>
              </a:ext>
            </a:extLst>
          </p:cNvPr>
          <p:cNvSpPr/>
          <p:nvPr/>
        </p:nvSpPr>
        <p:spPr>
          <a:xfrm>
            <a:off x="1609351" y="10965681"/>
            <a:ext cx="91058" cy="16889"/>
          </a:xfrm>
          <a:custGeom>
            <a:avLst/>
            <a:gdLst>
              <a:gd name="connsiteX0" fmla="*/ 374 w 91058"/>
              <a:gd name="connsiteY0" fmla="*/ 3944 h 16889"/>
              <a:gd name="connsiteX1" fmla="*/ 89274 w 91058"/>
              <a:gd name="connsiteY1" fmla="*/ 769 h 16889"/>
              <a:gd name="connsiteX2" fmla="*/ 57524 w 91058"/>
              <a:gd name="connsiteY2" fmla="*/ 16644 h 16889"/>
              <a:gd name="connsiteX3" fmla="*/ 374 w 91058"/>
              <a:gd name="connsiteY3" fmla="*/ 3944 h 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058" h="16889">
                <a:moveTo>
                  <a:pt x="374" y="3944"/>
                </a:moveTo>
                <a:cubicBezTo>
                  <a:pt x="5666" y="1298"/>
                  <a:pt x="79749" y="-1348"/>
                  <a:pt x="89274" y="769"/>
                </a:cubicBezTo>
                <a:cubicBezTo>
                  <a:pt x="98799" y="2886"/>
                  <a:pt x="67578" y="14527"/>
                  <a:pt x="57524" y="16644"/>
                </a:cubicBezTo>
                <a:cubicBezTo>
                  <a:pt x="47470" y="18761"/>
                  <a:pt x="-4918" y="6590"/>
                  <a:pt x="374" y="3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 1626">
            <a:extLst>
              <a:ext uri="{FF2B5EF4-FFF2-40B4-BE49-F238E27FC236}">
                <a16:creationId xmlns:a16="http://schemas.microsoft.com/office/drawing/2014/main" id="{9067833B-D4DA-1BC7-8227-685D44F85A7C}"/>
              </a:ext>
            </a:extLst>
          </p:cNvPr>
          <p:cNvSpPr/>
          <p:nvPr/>
        </p:nvSpPr>
        <p:spPr>
          <a:xfrm>
            <a:off x="1552541" y="10629668"/>
            <a:ext cx="33445" cy="175113"/>
          </a:xfrm>
          <a:custGeom>
            <a:avLst/>
            <a:gdLst>
              <a:gd name="connsiteX0" fmla="*/ 34 w 33445"/>
              <a:gd name="connsiteY0" fmla="*/ 232 h 175113"/>
              <a:gd name="connsiteX1" fmla="*/ 31784 w 33445"/>
              <a:gd name="connsiteY1" fmla="*/ 79607 h 175113"/>
              <a:gd name="connsiteX2" fmla="*/ 28609 w 33445"/>
              <a:gd name="connsiteY2" fmla="*/ 174857 h 175113"/>
              <a:gd name="connsiteX3" fmla="*/ 25434 w 33445"/>
              <a:gd name="connsiteY3" fmla="*/ 105007 h 175113"/>
              <a:gd name="connsiteX4" fmla="*/ 34 w 33445"/>
              <a:gd name="connsiteY4" fmla="*/ 232 h 1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45" h="175113">
                <a:moveTo>
                  <a:pt x="34" y="232"/>
                </a:moveTo>
                <a:cubicBezTo>
                  <a:pt x="1092" y="-4001"/>
                  <a:pt x="27022" y="50503"/>
                  <a:pt x="31784" y="79607"/>
                </a:cubicBezTo>
                <a:cubicBezTo>
                  <a:pt x="36546" y="108711"/>
                  <a:pt x="29667" y="170624"/>
                  <a:pt x="28609" y="174857"/>
                </a:cubicBezTo>
                <a:cubicBezTo>
                  <a:pt x="27551" y="179090"/>
                  <a:pt x="28080" y="129878"/>
                  <a:pt x="25434" y="105007"/>
                </a:cubicBezTo>
                <a:cubicBezTo>
                  <a:pt x="22788" y="80136"/>
                  <a:pt x="-1024" y="4465"/>
                  <a:pt x="34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 1627">
            <a:extLst>
              <a:ext uri="{FF2B5EF4-FFF2-40B4-BE49-F238E27FC236}">
                <a16:creationId xmlns:a16="http://schemas.microsoft.com/office/drawing/2014/main" id="{AC75739C-61B3-4FF3-32E3-073266408CBC}"/>
              </a:ext>
            </a:extLst>
          </p:cNvPr>
          <p:cNvSpPr/>
          <p:nvPr/>
        </p:nvSpPr>
        <p:spPr>
          <a:xfrm>
            <a:off x="1860550" y="10461603"/>
            <a:ext cx="127134" cy="63522"/>
          </a:xfrm>
          <a:custGeom>
            <a:avLst/>
            <a:gdLst>
              <a:gd name="connsiteX0" fmla="*/ 0 w 127134"/>
              <a:gd name="connsiteY0" fmla="*/ 63522 h 63522"/>
              <a:gd name="connsiteX1" fmla="*/ 57150 w 127134"/>
              <a:gd name="connsiteY1" fmla="*/ 19072 h 63522"/>
              <a:gd name="connsiteX2" fmla="*/ 127000 w 127134"/>
              <a:gd name="connsiteY2" fmla="*/ 22 h 63522"/>
              <a:gd name="connsiteX3" fmla="*/ 76200 w 127134"/>
              <a:gd name="connsiteY3" fmla="*/ 22247 h 63522"/>
              <a:gd name="connsiteX4" fmla="*/ 0 w 127134"/>
              <a:gd name="connsiteY4" fmla="*/ 63522 h 6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34" h="63522">
                <a:moveTo>
                  <a:pt x="0" y="63522"/>
                </a:moveTo>
                <a:cubicBezTo>
                  <a:pt x="17991" y="46588"/>
                  <a:pt x="35983" y="29655"/>
                  <a:pt x="57150" y="19072"/>
                </a:cubicBezTo>
                <a:cubicBezTo>
                  <a:pt x="78317" y="8489"/>
                  <a:pt x="123825" y="-507"/>
                  <a:pt x="127000" y="22"/>
                </a:cubicBezTo>
                <a:cubicBezTo>
                  <a:pt x="130175" y="551"/>
                  <a:pt x="76200" y="22247"/>
                  <a:pt x="76200" y="22247"/>
                </a:cubicBezTo>
                <a:lnTo>
                  <a:pt x="0" y="6352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フリーフォーム 1628">
            <a:extLst>
              <a:ext uri="{FF2B5EF4-FFF2-40B4-BE49-F238E27FC236}">
                <a16:creationId xmlns:a16="http://schemas.microsoft.com/office/drawing/2014/main" id="{5800E8D8-8931-3E1D-F7D5-ED65E9A00B5A}"/>
              </a:ext>
            </a:extLst>
          </p:cNvPr>
          <p:cNvSpPr/>
          <p:nvPr/>
        </p:nvSpPr>
        <p:spPr>
          <a:xfrm>
            <a:off x="1689028" y="10620022"/>
            <a:ext cx="103871" cy="22701"/>
          </a:xfrm>
          <a:custGeom>
            <a:avLst/>
            <a:gdLst>
              <a:gd name="connsiteX0" fmla="*/ 72 w 103871"/>
              <a:gd name="connsiteY0" fmla="*/ 22578 h 22701"/>
              <a:gd name="connsiteX1" fmla="*/ 98497 w 103871"/>
              <a:gd name="connsiteY1" fmla="*/ 9878 h 22701"/>
              <a:gd name="connsiteX2" fmla="*/ 82622 w 103871"/>
              <a:gd name="connsiteY2" fmla="*/ 353 h 22701"/>
              <a:gd name="connsiteX3" fmla="*/ 72 w 103871"/>
              <a:gd name="connsiteY3" fmla="*/ 22578 h 2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71" h="22701">
                <a:moveTo>
                  <a:pt x="72" y="22578"/>
                </a:moveTo>
                <a:cubicBezTo>
                  <a:pt x="2718" y="24166"/>
                  <a:pt x="98497" y="9878"/>
                  <a:pt x="98497" y="9878"/>
                </a:cubicBezTo>
                <a:cubicBezTo>
                  <a:pt x="112255" y="6174"/>
                  <a:pt x="96910" y="-1764"/>
                  <a:pt x="82622" y="353"/>
                </a:cubicBezTo>
                <a:cubicBezTo>
                  <a:pt x="68335" y="2470"/>
                  <a:pt x="-2574" y="20990"/>
                  <a:pt x="72" y="22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 1629">
            <a:extLst>
              <a:ext uri="{FF2B5EF4-FFF2-40B4-BE49-F238E27FC236}">
                <a16:creationId xmlns:a16="http://schemas.microsoft.com/office/drawing/2014/main" id="{A2B0542F-2EB6-F51F-20A8-BCC798ABB500}"/>
              </a:ext>
            </a:extLst>
          </p:cNvPr>
          <p:cNvSpPr/>
          <p:nvPr/>
        </p:nvSpPr>
        <p:spPr>
          <a:xfrm>
            <a:off x="1463386" y="10292954"/>
            <a:ext cx="50706" cy="108790"/>
          </a:xfrm>
          <a:custGeom>
            <a:avLst/>
            <a:gdLst>
              <a:gd name="connsiteX0" fmla="*/ 289 w 50706"/>
              <a:gd name="connsiteY0" fmla="*/ 396 h 108790"/>
              <a:gd name="connsiteX1" fmla="*/ 28864 w 50706"/>
              <a:gd name="connsiteY1" fmla="*/ 44846 h 108790"/>
              <a:gd name="connsiteX2" fmla="*/ 47914 w 50706"/>
              <a:gd name="connsiteY2" fmla="*/ 108346 h 108790"/>
              <a:gd name="connsiteX3" fmla="*/ 47914 w 50706"/>
              <a:gd name="connsiteY3" fmla="*/ 70246 h 108790"/>
              <a:gd name="connsiteX4" fmla="*/ 289 w 50706"/>
              <a:gd name="connsiteY4" fmla="*/ 396 h 10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06" h="108790">
                <a:moveTo>
                  <a:pt x="289" y="396"/>
                </a:moveTo>
                <a:cubicBezTo>
                  <a:pt x="-2886" y="-3837"/>
                  <a:pt x="20927" y="26854"/>
                  <a:pt x="28864" y="44846"/>
                </a:cubicBezTo>
                <a:cubicBezTo>
                  <a:pt x="36802" y="62838"/>
                  <a:pt x="44739" y="104113"/>
                  <a:pt x="47914" y="108346"/>
                </a:cubicBezTo>
                <a:cubicBezTo>
                  <a:pt x="51089" y="112579"/>
                  <a:pt x="52147" y="85592"/>
                  <a:pt x="47914" y="70246"/>
                </a:cubicBezTo>
                <a:cubicBezTo>
                  <a:pt x="43681" y="54900"/>
                  <a:pt x="3464" y="4629"/>
                  <a:pt x="289" y="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 1630">
            <a:extLst>
              <a:ext uri="{FF2B5EF4-FFF2-40B4-BE49-F238E27FC236}">
                <a16:creationId xmlns:a16="http://schemas.microsoft.com/office/drawing/2014/main" id="{9D4475B8-E207-0AEF-4AD8-AB24CE617456}"/>
              </a:ext>
            </a:extLst>
          </p:cNvPr>
          <p:cNvSpPr/>
          <p:nvPr/>
        </p:nvSpPr>
        <p:spPr>
          <a:xfrm>
            <a:off x="1673144" y="10137056"/>
            <a:ext cx="9848" cy="162859"/>
          </a:xfrm>
          <a:custGeom>
            <a:avLst/>
            <a:gdLst>
              <a:gd name="connsiteX0" fmla="*/ 9606 w 9848"/>
              <a:gd name="connsiteY0" fmla="*/ 719 h 162859"/>
              <a:gd name="connsiteX1" fmla="*/ 6431 w 9848"/>
              <a:gd name="connsiteY1" fmla="*/ 159469 h 162859"/>
              <a:gd name="connsiteX2" fmla="*/ 81 w 9848"/>
              <a:gd name="connsiteY2" fmla="*/ 102319 h 162859"/>
              <a:gd name="connsiteX3" fmla="*/ 9606 w 9848"/>
              <a:gd name="connsiteY3" fmla="*/ 719 h 162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48" h="162859">
                <a:moveTo>
                  <a:pt x="9606" y="719"/>
                </a:moveTo>
                <a:cubicBezTo>
                  <a:pt x="10664" y="10244"/>
                  <a:pt x="8018" y="142536"/>
                  <a:pt x="6431" y="159469"/>
                </a:cubicBezTo>
                <a:cubicBezTo>
                  <a:pt x="4843" y="176402"/>
                  <a:pt x="1139" y="125602"/>
                  <a:pt x="81" y="102319"/>
                </a:cubicBezTo>
                <a:cubicBezTo>
                  <a:pt x="-977" y="79036"/>
                  <a:pt x="8548" y="-8806"/>
                  <a:pt x="9606" y="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 1631">
            <a:extLst>
              <a:ext uri="{FF2B5EF4-FFF2-40B4-BE49-F238E27FC236}">
                <a16:creationId xmlns:a16="http://schemas.microsoft.com/office/drawing/2014/main" id="{BCE9BD27-2683-7EB6-565A-633196897715}"/>
              </a:ext>
            </a:extLst>
          </p:cNvPr>
          <p:cNvSpPr/>
          <p:nvPr/>
        </p:nvSpPr>
        <p:spPr>
          <a:xfrm>
            <a:off x="1952079" y="10267947"/>
            <a:ext cx="29344" cy="104789"/>
          </a:xfrm>
          <a:custGeom>
            <a:avLst/>
            <a:gdLst>
              <a:gd name="connsiteX0" fmla="*/ 6896 w 29344"/>
              <a:gd name="connsiteY0" fmla="*/ 3 h 104789"/>
              <a:gd name="connsiteX1" fmla="*/ 10071 w 29344"/>
              <a:gd name="connsiteY1" fmla="*/ 69853 h 104789"/>
              <a:gd name="connsiteX2" fmla="*/ 546 w 29344"/>
              <a:gd name="connsiteY2" fmla="*/ 104778 h 104789"/>
              <a:gd name="connsiteX3" fmla="*/ 29121 w 29344"/>
              <a:gd name="connsiteY3" fmla="*/ 73028 h 104789"/>
              <a:gd name="connsiteX4" fmla="*/ 6896 w 29344"/>
              <a:gd name="connsiteY4" fmla="*/ 3 h 10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44" h="104789">
                <a:moveTo>
                  <a:pt x="6896" y="3"/>
                </a:moveTo>
                <a:cubicBezTo>
                  <a:pt x="3721" y="-526"/>
                  <a:pt x="11129" y="52391"/>
                  <a:pt x="10071" y="69853"/>
                </a:cubicBezTo>
                <a:cubicBezTo>
                  <a:pt x="9013" y="87315"/>
                  <a:pt x="-2629" y="104249"/>
                  <a:pt x="546" y="104778"/>
                </a:cubicBezTo>
                <a:cubicBezTo>
                  <a:pt x="3721" y="105307"/>
                  <a:pt x="26475" y="87845"/>
                  <a:pt x="29121" y="73028"/>
                </a:cubicBezTo>
                <a:cubicBezTo>
                  <a:pt x="31767" y="58211"/>
                  <a:pt x="10071" y="532"/>
                  <a:pt x="689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 1632">
            <a:extLst>
              <a:ext uri="{FF2B5EF4-FFF2-40B4-BE49-F238E27FC236}">
                <a16:creationId xmlns:a16="http://schemas.microsoft.com/office/drawing/2014/main" id="{E9574B6F-BE0B-AF60-6C0E-978A814808BA}"/>
              </a:ext>
            </a:extLst>
          </p:cNvPr>
          <p:cNvSpPr/>
          <p:nvPr/>
        </p:nvSpPr>
        <p:spPr>
          <a:xfrm>
            <a:off x="1407833" y="8853186"/>
            <a:ext cx="81626" cy="861690"/>
          </a:xfrm>
          <a:custGeom>
            <a:avLst/>
            <a:gdLst>
              <a:gd name="connsiteX0" fmla="*/ 1867 w 81626"/>
              <a:gd name="connsiteY0" fmla="*/ 5064 h 861690"/>
              <a:gd name="connsiteX1" fmla="*/ 81242 w 81626"/>
              <a:gd name="connsiteY1" fmla="*/ 846439 h 861690"/>
              <a:gd name="connsiteX2" fmla="*/ 30442 w 81626"/>
              <a:gd name="connsiteY2" fmla="*/ 509889 h 861690"/>
              <a:gd name="connsiteX3" fmla="*/ 1867 w 81626"/>
              <a:gd name="connsiteY3" fmla="*/ 5064 h 86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26" h="861690">
                <a:moveTo>
                  <a:pt x="1867" y="5064"/>
                </a:moveTo>
                <a:cubicBezTo>
                  <a:pt x="10334" y="61156"/>
                  <a:pt x="76480" y="762302"/>
                  <a:pt x="81242" y="846439"/>
                </a:cubicBezTo>
                <a:cubicBezTo>
                  <a:pt x="86004" y="930576"/>
                  <a:pt x="45259" y="645356"/>
                  <a:pt x="30442" y="509889"/>
                </a:cubicBezTo>
                <a:cubicBezTo>
                  <a:pt x="15625" y="374422"/>
                  <a:pt x="-6600" y="-51028"/>
                  <a:pt x="1867" y="5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 1633">
            <a:extLst>
              <a:ext uri="{FF2B5EF4-FFF2-40B4-BE49-F238E27FC236}">
                <a16:creationId xmlns:a16="http://schemas.microsoft.com/office/drawing/2014/main" id="{1635CF2C-C679-E1DF-BED9-E623D9701A04}"/>
              </a:ext>
            </a:extLst>
          </p:cNvPr>
          <p:cNvSpPr/>
          <p:nvPr/>
        </p:nvSpPr>
        <p:spPr>
          <a:xfrm>
            <a:off x="1752589" y="8961607"/>
            <a:ext cx="92130" cy="788818"/>
          </a:xfrm>
          <a:custGeom>
            <a:avLst/>
            <a:gdLst>
              <a:gd name="connsiteX0" fmla="*/ 79386 w 92130"/>
              <a:gd name="connsiteY0" fmla="*/ 1418 h 788818"/>
              <a:gd name="connsiteX1" fmla="*/ 44461 w 92130"/>
              <a:gd name="connsiteY1" fmla="*/ 268118 h 788818"/>
              <a:gd name="connsiteX2" fmla="*/ 12711 w 92130"/>
              <a:gd name="connsiteY2" fmla="*/ 398293 h 788818"/>
              <a:gd name="connsiteX3" fmla="*/ 92086 w 92130"/>
              <a:gd name="connsiteY3" fmla="*/ 788818 h 788818"/>
              <a:gd name="connsiteX4" fmla="*/ 11 w 92130"/>
              <a:gd name="connsiteY4" fmla="*/ 395118 h 788818"/>
              <a:gd name="connsiteX5" fmla="*/ 79386 w 92130"/>
              <a:gd name="connsiteY5" fmla="*/ 1418 h 78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130" h="788818">
                <a:moveTo>
                  <a:pt x="79386" y="1418"/>
                </a:moveTo>
                <a:cubicBezTo>
                  <a:pt x="86794" y="-19749"/>
                  <a:pt x="55574" y="201972"/>
                  <a:pt x="44461" y="268118"/>
                </a:cubicBezTo>
                <a:cubicBezTo>
                  <a:pt x="33348" y="334264"/>
                  <a:pt x="4774" y="311510"/>
                  <a:pt x="12711" y="398293"/>
                </a:cubicBezTo>
                <a:cubicBezTo>
                  <a:pt x="20648" y="485076"/>
                  <a:pt x="94203" y="789347"/>
                  <a:pt x="92086" y="788818"/>
                </a:cubicBezTo>
                <a:cubicBezTo>
                  <a:pt x="89969" y="788289"/>
                  <a:pt x="1069" y="522118"/>
                  <a:pt x="11" y="395118"/>
                </a:cubicBezTo>
                <a:cubicBezTo>
                  <a:pt x="-1047" y="268118"/>
                  <a:pt x="71978" y="22585"/>
                  <a:pt x="79386" y="1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 1634">
            <a:extLst>
              <a:ext uri="{FF2B5EF4-FFF2-40B4-BE49-F238E27FC236}">
                <a16:creationId xmlns:a16="http://schemas.microsoft.com/office/drawing/2014/main" id="{EB29A4FF-EF03-BED4-12F4-EA8353F5366F}"/>
              </a:ext>
            </a:extLst>
          </p:cNvPr>
          <p:cNvSpPr/>
          <p:nvPr/>
        </p:nvSpPr>
        <p:spPr>
          <a:xfrm>
            <a:off x="2032606" y="9557699"/>
            <a:ext cx="258274" cy="451605"/>
          </a:xfrm>
          <a:custGeom>
            <a:avLst/>
            <a:gdLst>
              <a:gd name="connsiteX0" fmla="*/ 1467 w 258274"/>
              <a:gd name="connsiteY0" fmla="*/ 1513 h 451605"/>
              <a:gd name="connsiteX1" fmla="*/ 160088 w 258274"/>
              <a:gd name="connsiteY1" fmla="*/ 290762 h 451605"/>
              <a:gd name="connsiteX2" fmla="*/ 258059 w 258274"/>
              <a:gd name="connsiteY2" fmla="*/ 449383 h 451605"/>
              <a:gd name="connsiteX3" fmla="*/ 183414 w 258274"/>
              <a:gd name="connsiteY3" fmla="*/ 370072 h 451605"/>
              <a:gd name="connsiteX4" fmla="*/ 85443 w 258274"/>
              <a:gd name="connsiteY4" fmla="*/ 183460 h 451605"/>
              <a:gd name="connsiteX5" fmla="*/ 1467 w 258274"/>
              <a:gd name="connsiteY5" fmla="*/ 1513 h 45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274" h="451605">
                <a:moveTo>
                  <a:pt x="1467" y="1513"/>
                </a:moveTo>
                <a:cubicBezTo>
                  <a:pt x="13908" y="19397"/>
                  <a:pt x="117323" y="216117"/>
                  <a:pt x="160088" y="290762"/>
                </a:cubicBezTo>
                <a:cubicBezTo>
                  <a:pt x="202853" y="365407"/>
                  <a:pt x="254171" y="436165"/>
                  <a:pt x="258059" y="449383"/>
                </a:cubicBezTo>
                <a:cubicBezTo>
                  <a:pt x="261947" y="462601"/>
                  <a:pt x="212183" y="414392"/>
                  <a:pt x="183414" y="370072"/>
                </a:cubicBezTo>
                <a:cubicBezTo>
                  <a:pt x="154645" y="325752"/>
                  <a:pt x="111880" y="237888"/>
                  <a:pt x="85443" y="183460"/>
                </a:cubicBezTo>
                <a:cubicBezTo>
                  <a:pt x="59006" y="129032"/>
                  <a:pt x="-10974" y="-16371"/>
                  <a:pt x="1467" y="1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 1635">
            <a:extLst>
              <a:ext uri="{FF2B5EF4-FFF2-40B4-BE49-F238E27FC236}">
                <a16:creationId xmlns:a16="http://schemas.microsoft.com/office/drawing/2014/main" id="{B9D7CB30-C527-46C4-FB39-FB0CEC36DEAA}"/>
              </a:ext>
            </a:extLst>
          </p:cNvPr>
          <p:cNvSpPr/>
          <p:nvPr/>
        </p:nvSpPr>
        <p:spPr>
          <a:xfrm>
            <a:off x="2020070" y="9919309"/>
            <a:ext cx="186626" cy="176538"/>
          </a:xfrm>
          <a:custGeom>
            <a:avLst/>
            <a:gdLst>
              <a:gd name="connsiteX0" fmla="*/ 186620 w 186626"/>
              <a:gd name="connsiteY0" fmla="*/ 55115 h 176538"/>
              <a:gd name="connsiteX1" fmla="*/ 88648 w 186626"/>
              <a:gd name="connsiteY1" fmla="*/ 3797 h 176538"/>
              <a:gd name="connsiteX2" fmla="*/ 8 w 186626"/>
              <a:gd name="connsiteY2" fmla="*/ 176413 h 176538"/>
              <a:gd name="connsiteX3" fmla="*/ 83983 w 186626"/>
              <a:gd name="connsiteY3" fmla="*/ 31789 h 176538"/>
              <a:gd name="connsiteX4" fmla="*/ 186620 w 186626"/>
              <a:gd name="connsiteY4" fmla="*/ 55115 h 17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26" h="176538">
                <a:moveTo>
                  <a:pt x="186620" y="55115"/>
                </a:moveTo>
                <a:cubicBezTo>
                  <a:pt x="187397" y="50450"/>
                  <a:pt x="119750" y="-16419"/>
                  <a:pt x="88648" y="3797"/>
                </a:cubicBezTo>
                <a:cubicBezTo>
                  <a:pt x="57546" y="24013"/>
                  <a:pt x="785" y="171748"/>
                  <a:pt x="8" y="176413"/>
                </a:cubicBezTo>
                <a:cubicBezTo>
                  <a:pt x="-769" y="181078"/>
                  <a:pt x="55214" y="54338"/>
                  <a:pt x="83983" y="31789"/>
                </a:cubicBezTo>
                <a:cubicBezTo>
                  <a:pt x="112752" y="9240"/>
                  <a:pt x="185843" y="59780"/>
                  <a:pt x="186620" y="55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 1636">
            <a:extLst>
              <a:ext uri="{FF2B5EF4-FFF2-40B4-BE49-F238E27FC236}">
                <a16:creationId xmlns:a16="http://schemas.microsoft.com/office/drawing/2014/main" id="{1C6F9C1F-E5B2-F587-878A-AEAB6D3F4A8E}"/>
              </a:ext>
            </a:extLst>
          </p:cNvPr>
          <p:cNvSpPr/>
          <p:nvPr/>
        </p:nvSpPr>
        <p:spPr>
          <a:xfrm>
            <a:off x="1833313" y="9862420"/>
            <a:ext cx="128195" cy="289336"/>
          </a:xfrm>
          <a:custGeom>
            <a:avLst/>
            <a:gdLst>
              <a:gd name="connsiteX0" fmla="*/ 152 w 128195"/>
              <a:gd name="connsiteY0" fmla="*/ 37 h 289336"/>
              <a:gd name="connsiteX1" fmla="*/ 88793 w 128195"/>
              <a:gd name="connsiteY1" fmla="*/ 153992 h 289336"/>
              <a:gd name="connsiteX2" fmla="*/ 126116 w 128195"/>
              <a:gd name="connsiteY2" fmla="*/ 289286 h 289336"/>
              <a:gd name="connsiteX3" fmla="*/ 112120 w 128195"/>
              <a:gd name="connsiteY3" fmla="*/ 167988 h 289336"/>
              <a:gd name="connsiteX4" fmla="*/ 152 w 128195"/>
              <a:gd name="connsiteY4" fmla="*/ 37 h 28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95" h="289336">
                <a:moveTo>
                  <a:pt x="152" y="37"/>
                </a:moveTo>
                <a:cubicBezTo>
                  <a:pt x="-3736" y="-2296"/>
                  <a:pt x="67799" y="105784"/>
                  <a:pt x="88793" y="153992"/>
                </a:cubicBezTo>
                <a:cubicBezTo>
                  <a:pt x="109787" y="202200"/>
                  <a:pt x="122228" y="286953"/>
                  <a:pt x="126116" y="289286"/>
                </a:cubicBezTo>
                <a:cubicBezTo>
                  <a:pt x="130004" y="291619"/>
                  <a:pt x="130004" y="212308"/>
                  <a:pt x="112120" y="167988"/>
                </a:cubicBezTo>
                <a:cubicBezTo>
                  <a:pt x="94236" y="123668"/>
                  <a:pt x="4040" y="2370"/>
                  <a:pt x="152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 1637">
            <a:extLst>
              <a:ext uri="{FF2B5EF4-FFF2-40B4-BE49-F238E27FC236}">
                <a16:creationId xmlns:a16="http://schemas.microsoft.com/office/drawing/2014/main" id="{88EB73C2-8191-FC1E-3F8E-35AF2D3DF466}"/>
              </a:ext>
            </a:extLst>
          </p:cNvPr>
          <p:cNvSpPr/>
          <p:nvPr/>
        </p:nvSpPr>
        <p:spPr>
          <a:xfrm>
            <a:off x="1553438" y="9742337"/>
            <a:ext cx="23593" cy="418551"/>
          </a:xfrm>
          <a:custGeom>
            <a:avLst/>
            <a:gdLst>
              <a:gd name="connsiteX0" fmla="*/ 109 w 23593"/>
              <a:gd name="connsiteY0" fmla="*/ 3487 h 418551"/>
              <a:gd name="connsiteX1" fmla="*/ 14105 w 23593"/>
              <a:gd name="connsiteY1" fmla="*/ 292736 h 418551"/>
              <a:gd name="connsiteX2" fmla="*/ 109 w 23593"/>
              <a:gd name="connsiteY2" fmla="*/ 414034 h 418551"/>
              <a:gd name="connsiteX3" fmla="*/ 23435 w 23593"/>
              <a:gd name="connsiteY3" fmla="*/ 148112 h 418551"/>
              <a:gd name="connsiteX4" fmla="*/ 109 w 23593"/>
              <a:gd name="connsiteY4" fmla="*/ 3487 h 41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93" h="418551">
                <a:moveTo>
                  <a:pt x="109" y="3487"/>
                </a:moveTo>
                <a:cubicBezTo>
                  <a:pt x="-1446" y="27591"/>
                  <a:pt x="14105" y="224312"/>
                  <a:pt x="14105" y="292736"/>
                </a:cubicBezTo>
                <a:cubicBezTo>
                  <a:pt x="14105" y="361160"/>
                  <a:pt x="-1446" y="438138"/>
                  <a:pt x="109" y="414034"/>
                </a:cubicBezTo>
                <a:cubicBezTo>
                  <a:pt x="1664" y="389930"/>
                  <a:pt x="21102" y="210316"/>
                  <a:pt x="23435" y="148112"/>
                </a:cubicBezTo>
                <a:cubicBezTo>
                  <a:pt x="25768" y="85908"/>
                  <a:pt x="1664" y="-20617"/>
                  <a:pt x="109" y="3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 1638">
            <a:extLst>
              <a:ext uri="{FF2B5EF4-FFF2-40B4-BE49-F238E27FC236}">
                <a16:creationId xmlns:a16="http://schemas.microsoft.com/office/drawing/2014/main" id="{0646A731-1C69-A7EB-5EED-35059243BEF7}"/>
              </a:ext>
            </a:extLst>
          </p:cNvPr>
          <p:cNvSpPr/>
          <p:nvPr/>
        </p:nvSpPr>
        <p:spPr>
          <a:xfrm>
            <a:off x="1669872" y="9759437"/>
            <a:ext cx="23634" cy="243214"/>
          </a:xfrm>
          <a:custGeom>
            <a:avLst/>
            <a:gdLst>
              <a:gd name="connsiteX0" fmla="*/ 308 w 23634"/>
              <a:gd name="connsiteY0" fmla="*/ 383 h 243214"/>
              <a:gd name="connsiteX1" fmla="*/ 9638 w 23634"/>
              <a:gd name="connsiteY1" fmla="*/ 89024 h 243214"/>
              <a:gd name="connsiteX2" fmla="*/ 308 w 23634"/>
              <a:gd name="connsiteY2" fmla="*/ 242979 h 243214"/>
              <a:gd name="connsiteX3" fmla="*/ 23634 w 23634"/>
              <a:gd name="connsiteY3" fmla="*/ 121681 h 243214"/>
              <a:gd name="connsiteX4" fmla="*/ 308 w 23634"/>
              <a:gd name="connsiteY4" fmla="*/ 383 h 2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4" h="243214">
                <a:moveTo>
                  <a:pt x="308" y="383"/>
                </a:moveTo>
                <a:cubicBezTo>
                  <a:pt x="-2025" y="-5060"/>
                  <a:pt x="9638" y="48591"/>
                  <a:pt x="9638" y="89024"/>
                </a:cubicBezTo>
                <a:cubicBezTo>
                  <a:pt x="9638" y="129457"/>
                  <a:pt x="-2025" y="237536"/>
                  <a:pt x="308" y="242979"/>
                </a:cubicBezTo>
                <a:cubicBezTo>
                  <a:pt x="2641" y="248422"/>
                  <a:pt x="23634" y="158226"/>
                  <a:pt x="23634" y="121681"/>
                </a:cubicBezTo>
                <a:cubicBezTo>
                  <a:pt x="23634" y="85136"/>
                  <a:pt x="2641" y="5826"/>
                  <a:pt x="308" y="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 1639">
            <a:extLst>
              <a:ext uri="{FF2B5EF4-FFF2-40B4-BE49-F238E27FC236}">
                <a16:creationId xmlns:a16="http://schemas.microsoft.com/office/drawing/2014/main" id="{72E23AA9-EC5B-5C89-620C-56F503D7777D}"/>
              </a:ext>
            </a:extLst>
          </p:cNvPr>
          <p:cNvSpPr/>
          <p:nvPr/>
        </p:nvSpPr>
        <p:spPr>
          <a:xfrm>
            <a:off x="1422635" y="9736485"/>
            <a:ext cx="50527" cy="205287"/>
          </a:xfrm>
          <a:custGeom>
            <a:avLst/>
            <a:gdLst>
              <a:gd name="connsiteX0" fmla="*/ 283 w 50527"/>
              <a:gd name="connsiteY0" fmla="*/ 9 h 205287"/>
              <a:gd name="connsiteX1" fmla="*/ 28275 w 50527"/>
              <a:gd name="connsiteY1" fmla="*/ 83984 h 205287"/>
              <a:gd name="connsiteX2" fmla="*/ 46936 w 50527"/>
              <a:gd name="connsiteY2" fmla="*/ 205282 h 205287"/>
              <a:gd name="connsiteX3" fmla="*/ 46936 w 50527"/>
              <a:gd name="connsiteY3" fmla="*/ 79319 h 205287"/>
              <a:gd name="connsiteX4" fmla="*/ 283 w 50527"/>
              <a:gd name="connsiteY4" fmla="*/ 9 h 20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27" h="205287">
                <a:moveTo>
                  <a:pt x="283" y="9"/>
                </a:moveTo>
                <a:cubicBezTo>
                  <a:pt x="-2827" y="786"/>
                  <a:pt x="20500" y="49772"/>
                  <a:pt x="28275" y="83984"/>
                </a:cubicBezTo>
                <a:cubicBezTo>
                  <a:pt x="36050" y="118196"/>
                  <a:pt x="43826" y="206059"/>
                  <a:pt x="46936" y="205282"/>
                </a:cubicBezTo>
                <a:cubicBezTo>
                  <a:pt x="50046" y="204505"/>
                  <a:pt x="53156" y="110421"/>
                  <a:pt x="46936" y="79319"/>
                </a:cubicBezTo>
                <a:cubicBezTo>
                  <a:pt x="40716" y="48217"/>
                  <a:pt x="3393" y="-768"/>
                  <a:pt x="28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 1640">
            <a:extLst>
              <a:ext uri="{FF2B5EF4-FFF2-40B4-BE49-F238E27FC236}">
                <a16:creationId xmlns:a16="http://schemas.microsoft.com/office/drawing/2014/main" id="{F44FE63A-FBE1-FA4E-0D57-84C1707923E3}"/>
              </a:ext>
            </a:extLst>
          </p:cNvPr>
          <p:cNvSpPr/>
          <p:nvPr/>
        </p:nvSpPr>
        <p:spPr>
          <a:xfrm>
            <a:off x="1918485" y="9680479"/>
            <a:ext cx="115924" cy="177343"/>
          </a:xfrm>
          <a:custGeom>
            <a:avLst/>
            <a:gdLst>
              <a:gd name="connsiteX0" fmla="*/ 115588 w 115924"/>
              <a:gd name="connsiteY0" fmla="*/ 31 h 177343"/>
              <a:gd name="connsiteX1" fmla="*/ 40944 w 115924"/>
              <a:gd name="connsiteY1" fmla="*/ 84007 h 177343"/>
              <a:gd name="connsiteX2" fmla="*/ 8286 w 115924"/>
              <a:gd name="connsiteY2" fmla="*/ 177313 h 177343"/>
              <a:gd name="connsiteX3" fmla="*/ 8286 w 115924"/>
              <a:gd name="connsiteY3" fmla="*/ 93337 h 177343"/>
              <a:gd name="connsiteX4" fmla="*/ 115588 w 115924"/>
              <a:gd name="connsiteY4" fmla="*/ 31 h 177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924" h="177343">
                <a:moveTo>
                  <a:pt x="115588" y="31"/>
                </a:moveTo>
                <a:cubicBezTo>
                  <a:pt x="121031" y="-1524"/>
                  <a:pt x="58828" y="54460"/>
                  <a:pt x="40944" y="84007"/>
                </a:cubicBezTo>
                <a:cubicBezTo>
                  <a:pt x="23060" y="113554"/>
                  <a:pt x="13729" y="175758"/>
                  <a:pt x="8286" y="177313"/>
                </a:cubicBezTo>
                <a:cubicBezTo>
                  <a:pt x="2843" y="178868"/>
                  <a:pt x="-7265" y="121329"/>
                  <a:pt x="8286" y="93337"/>
                </a:cubicBezTo>
                <a:cubicBezTo>
                  <a:pt x="23837" y="65345"/>
                  <a:pt x="110145" y="1586"/>
                  <a:pt x="115588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 1641">
            <a:extLst>
              <a:ext uri="{FF2B5EF4-FFF2-40B4-BE49-F238E27FC236}">
                <a16:creationId xmlns:a16="http://schemas.microsoft.com/office/drawing/2014/main" id="{91DC4709-1D59-EB33-A5BE-D5B9D76C0372}"/>
              </a:ext>
            </a:extLst>
          </p:cNvPr>
          <p:cNvSpPr/>
          <p:nvPr/>
        </p:nvSpPr>
        <p:spPr>
          <a:xfrm>
            <a:off x="2029350" y="9610415"/>
            <a:ext cx="102702" cy="242909"/>
          </a:xfrm>
          <a:custGeom>
            <a:avLst/>
            <a:gdLst>
              <a:gd name="connsiteX0" fmla="*/ 58 w 102702"/>
              <a:gd name="connsiteY0" fmla="*/ 116 h 242909"/>
              <a:gd name="connsiteX1" fmla="*/ 23385 w 102702"/>
              <a:gd name="connsiteY1" fmla="*/ 130744 h 242909"/>
              <a:gd name="connsiteX2" fmla="*/ 102695 w 102702"/>
              <a:gd name="connsiteY2" fmla="*/ 242712 h 242909"/>
              <a:gd name="connsiteX3" fmla="*/ 28050 w 102702"/>
              <a:gd name="connsiteY3" fmla="*/ 154071 h 242909"/>
              <a:gd name="connsiteX4" fmla="*/ 58 w 102702"/>
              <a:gd name="connsiteY4" fmla="*/ 116 h 24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02" h="242909">
                <a:moveTo>
                  <a:pt x="58" y="116"/>
                </a:moveTo>
                <a:cubicBezTo>
                  <a:pt x="-720" y="-3772"/>
                  <a:pt x="6279" y="90311"/>
                  <a:pt x="23385" y="130744"/>
                </a:cubicBezTo>
                <a:cubicBezTo>
                  <a:pt x="40491" y="171177"/>
                  <a:pt x="101918" y="238824"/>
                  <a:pt x="102695" y="242712"/>
                </a:cubicBezTo>
                <a:cubicBezTo>
                  <a:pt x="103473" y="246600"/>
                  <a:pt x="44379" y="192171"/>
                  <a:pt x="28050" y="154071"/>
                </a:cubicBezTo>
                <a:cubicBezTo>
                  <a:pt x="11721" y="115971"/>
                  <a:pt x="836" y="4004"/>
                  <a:pt x="58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 1642">
            <a:extLst>
              <a:ext uri="{FF2B5EF4-FFF2-40B4-BE49-F238E27FC236}">
                <a16:creationId xmlns:a16="http://schemas.microsoft.com/office/drawing/2014/main" id="{4A62B56F-C844-907E-EF01-7C0C9F1C9145}"/>
              </a:ext>
            </a:extLst>
          </p:cNvPr>
          <p:cNvSpPr/>
          <p:nvPr/>
        </p:nvSpPr>
        <p:spPr>
          <a:xfrm>
            <a:off x="2939114" y="6415299"/>
            <a:ext cx="65343" cy="870827"/>
          </a:xfrm>
          <a:custGeom>
            <a:avLst/>
            <a:gdLst>
              <a:gd name="connsiteX0" fmla="*/ 23355 w 65343"/>
              <a:gd name="connsiteY0" fmla="*/ 13493 h 870827"/>
              <a:gd name="connsiteX1" fmla="*/ 4694 w 65343"/>
              <a:gd name="connsiteY1" fmla="*/ 274750 h 870827"/>
              <a:gd name="connsiteX2" fmla="*/ 60678 w 65343"/>
              <a:gd name="connsiteY2" fmla="*/ 563999 h 870827"/>
              <a:gd name="connsiteX3" fmla="*/ 37351 w 65343"/>
              <a:gd name="connsiteY3" fmla="*/ 545338 h 870827"/>
              <a:gd name="connsiteX4" fmla="*/ 23355 w 65343"/>
              <a:gd name="connsiteY4" fmla="*/ 713289 h 870827"/>
              <a:gd name="connsiteX5" fmla="*/ 65343 w 65343"/>
              <a:gd name="connsiteY5" fmla="*/ 867244 h 870827"/>
              <a:gd name="connsiteX6" fmla="*/ 23355 w 65343"/>
              <a:gd name="connsiteY6" fmla="*/ 554668 h 870827"/>
              <a:gd name="connsiteX7" fmla="*/ 29 w 65343"/>
              <a:gd name="connsiteY7" fmla="*/ 400713 h 870827"/>
              <a:gd name="connsiteX8" fmla="*/ 18690 w 65343"/>
              <a:gd name="connsiteY8" fmla="*/ 74142 h 870827"/>
              <a:gd name="connsiteX9" fmla="*/ 23355 w 65343"/>
              <a:gd name="connsiteY9" fmla="*/ 13493 h 87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343" h="870827">
                <a:moveTo>
                  <a:pt x="23355" y="13493"/>
                </a:moveTo>
                <a:cubicBezTo>
                  <a:pt x="21022" y="46928"/>
                  <a:pt x="-1526" y="182999"/>
                  <a:pt x="4694" y="274750"/>
                </a:cubicBezTo>
                <a:cubicBezTo>
                  <a:pt x="10914" y="366501"/>
                  <a:pt x="60678" y="563999"/>
                  <a:pt x="60678" y="563999"/>
                </a:cubicBezTo>
                <a:cubicBezTo>
                  <a:pt x="66121" y="609097"/>
                  <a:pt x="43571" y="520456"/>
                  <a:pt x="37351" y="545338"/>
                </a:cubicBezTo>
                <a:cubicBezTo>
                  <a:pt x="31131" y="570220"/>
                  <a:pt x="18690" y="659638"/>
                  <a:pt x="23355" y="713289"/>
                </a:cubicBezTo>
                <a:cubicBezTo>
                  <a:pt x="28020" y="766940"/>
                  <a:pt x="65343" y="893681"/>
                  <a:pt x="65343" y="867244"/>
                </a:cubicBezTo>
                <a:cubicBezTo>
                  <a:pt x="65343" y="840807"/>
                  <a:pt x="34241" y="632423"/>
                  <a:pt x="23355" y="554668"/>
                </a:cubicBezTo>
                <a:cubicBezTo>
                  <a:pt x="12469" y="476913"/>
                  <a:pt x="806" y="480801"/>
                  <a:pt x="29" y="400713"/>
                </a:cubicBezTo>
                <a:cubicBezTo>
                  <a:pt x="-749" y="320625"/>
                  <a:pt x="14025" y="136346"/>
                  <a:pt x="18690" y="74142"/>
                </a:cubicBezTo>
                <a:cubicBezTo>
                  <a:pt x="23355" y="11938"/>
                  <a:pt x="25688" y="-19942"/>
                  <a:pt x="23355" y="13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 1643">
            <a:extLst>
              <a:ext uri="{FF2B5EF4-FFF2-40B4-BE49-F238E27FC236}">
                <a16:creationId xmlns:a16="http://schemas.microsoft.com/office/drawing/2014/main" id="{12FCED4E-32C5-2261-7B6F-8750ADBAD91C}"/>
              </a:ext>
            </a:extLst>
          </p:cNvPr>
          <p:cNvSpPr/>
          <p:nvPr/>
        </p:nvSpPr>
        <p:spPr>
          <a:xfrm>
            <a:off x="7000855" y="6352604"/>
            <a:ext cx="76997" cy="514937"/>
          </a:xfrm>
          <a:custGeom>
            <a:avLst/>
            <a:gdLst>
              <a:gd name="connsiteX0" fmla="*/ 76220 w 76997"/>
              <a:gd name="connsiteY0" fmla="*/ 571 h 514937"/>
              <a:gd name="connsiteX1" fmla="*/ 57170 w 76997"/>
              <a:gd name="connsiteY1" fmla="*/ 149796 h 514937"/>
              <a:gd name="connsiteX2" fmla="*/ 20 w 76997"/>
              <a:gd name="connsiteY2" fmla="*/ 203771 h 514937"/>
              <a:gd name="connsiteX3" fmla="*/ 50820 w 76997"/>
              <a:gd name="connsiteY3" fmla="*/ 251396 h 514937"/>
              <a:gd name="connsiteX4" fmla="*/ 69870 w 76997"/>
              <a:gd name="connsiteY4" fmla="*/ 514921 h 514937"/>
              <a:gd name="connsiteX5" fmla="*/ 44470 w 76997"/>
              <a:gd name="connsiteY5" fmla="*/ 264096 h 514937"/>
              <a:gd name="connsiteX6" fmla="*/ 34945 w 76997"/>
              <a:gd name="connsiteY6" fmla="*/ 210121 h 514937"/>
              <a:gd name="connsiteX7" fmla="*/ 76220 w 76997"/>
              <a:gd name="connsiteY7" fmla="*/ 571 h 51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97" h="514937">
                <a:moveTo>
                  <a:pt x="76220" y="571"/>
                </a:moveTo>
                <a:cubicBezTo>
                  <a:pt x="79924" y="-9483"/>
                  <a:pt x="69870" y="115929"/>
                  <a:pt x="57170" y="149796"/>
                </a:cubicBezTo>
                <a:cubicBezTo>
                  <a:pt x="44470" y="183663"/>
                  <a:pt x="1078" y="186838"/>
                  <a:pt x="20" y="203771"/>
                </a:cubicBezTo>
                <a:cubicBezTo>
                  <a:pt x="-1038" y="220704"/>
                  <a:pt x="39178" y="199538"/>
                  <a:pt x="50820" y="251396"/>
                </a:cubicBezTo>
                <a:cubicBezTo>
                  <a:pt x="62462" y="303254"/>
                  <a:pt x="70928" y="512804"/>
                  <a:pt x="69870" y="514921"/>
                </a:cubicBezTo>
                <a:cubicBezTo>
                  <a:pt x="68812" y="517038"/>
                  <a:pt x="50291" y="314896"/>
                  <a:pt x="44470" y="264096"/>
                </a:cubicBezTo>
                <a:cubicBezTo>
                  <a:pt x="38649" y="213296"/>
                  <a:pt x="28595" y="250338"/>
                  <a:pt x="34945" y="210121"/>
                </a:cubicBezTo>
                <a:cubicBezTo>
                  <a:pt x="41295" y="169904"/>
                  <a:pt x="72516" y="10625"/>
                  <a:pt x="76220" y="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 1644">
            <a:extLst>
              <a:ext uri="{FF2B5EF4-FFF2-40B4-BE49-F238E27FC236}">
                <a16:creationId xmlns:a16="http://schemas.microsoft.com/office/drawing/2014/main" id="{D5532006-A7D6-7D41-8F7E-C0C214F152D9}"/>
              </a:ext>
            </a:extLst>
          </p:cNvPr>
          <p:cNvSpPr/>
          <p:nvPr/>
        </p:nvSpPr>
        <p:spPr>
          <a:xfrm>
            <a:off x="7261787" y="5545476"/>
            <a:ext cx="120672" cy="379530"/>
          </a:xfrm>
          <a:custGeom>
            <a:avLst/>
            <a:gdLst>
              <a:gd name="connsiteX0" fmla="*/ 8963 w 120672"/>
              <a:gd name="connsiteY0" fmla="*/ 1249 h 379530"/>
              <a:gd name="connsiteX1" fmla="*/ 2613 w 120672"/>
              <a:gd name="connsiteY1" fmla="*/ 118724 h 379530"/>
              <a:gd name="connsiteX2" fmla="*/ 59763 w 120672"/>
              <a:gd name="connsiteY2" fmla="*/ 258424 h 379530"/>
              <a:gd name="connsiteX3" fmla="*/ 120088 w 120672"/>
              <a:gd name="connsiteY3" fmla="*/ 379074 h 379530"/>
              <a:gd name="connsiteX4" fmla="*/ 21663 w 120672"/>
              <a:gd name="connsiteY4" fmla="*/ 213974 h 379530"/>
              <a:gd name="connsiteX5" fmla="*/ 21663 w 120672"/>
              <a:gd name="connsiteY5" fmla="*/ 325099 h 379530"/>
              <a:gd name="connsiteX6" fmla="*/ 2613 w 120672"/>
              <a:gd name="connsiteY6" fmla="*/ 194924 h 379530"/>
              <a:gd name="connsiteX7" fmla="*/ 8963 w 120672"/>
              <a:gd name="connsiteY7" fmla="*/ 1249 h 37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672" h="379530">
                <a:moveTo>
                  <a:pt x="8963" y="1249"/>
                </a:moveTo>
                <a:cubicBezTo>
                  <a:pt x="8963" y="-11451"/>
                  <a:pt x="-5854" y="75862"/>
                  <a:pt x="2613" y="118724"/>
                </a:cubicBezTo>
                <a:cubicBezTo>
                  <a:pt x="11080" y="161586"/>
                  <a:pt x="40184" y="215032"/>
                  <a:pt x="59763" y="258424"/>
                </a:cubicBezTo>
                <a:cubicBezTo>
                  <a:pt x="79342" y="301816"/>
                  <a:pt x="126438" y="386482"/>
                  <a:pt x="120088" y="379074"/>
                </a:cubicBezTo>
                <a:cubicBezTo>
                  <a:pt x="113738" y="371666"/>
                  <a:pt x="38067" y="222970"/>
                  <a:pt x="21663" y="213974"/>
                </a:cubicBezTo>
                <a:cubicBezTo>
                  <a:pt x="5259" y="204978"/>
                  <a:pt x="24838" y="328274"/>
                  <a:pt x="21663" y="325099"/>
                </a:cubicBezTo>
                <a:cubicBezTo>
                  <a:pt x="18488" y="321924"/>
                  <a:pt x="5788" y="244136"/>
                  <a:pt x="2613" y="194924"/>
                </a:cubicBezTo>
                <a:cubicBezTo>
                  <a:pt x="-562" y="145712"/>
                  <a:pt x="8963" y="13949"/>
                  <a:pt x="8963" y="1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6" name="フリーフォーム 1645">
            <a:extLst>
              <a:ext uri="{FF2B5EF4-FFF2-40B4-BE49-F238E27FC236}">
                <a16:creationId xmlns:a16="http://schemas.microsoft.com/office/drawing/2014/main" id="{F97C12D9-B3EC-AEE8-3254-CC9B0D1E0D1B}"/>
              </a:ext>
            </a:extLst>
          </p:cNvPr>
          <p:cNvSpPr/>
          <p:nvPr/>
        </p:nvSpPr>
        <p:spPr>
          <a:xfrm>
            <a:off x="7305548" y="5254183"/>
            <a:ext cx="57351" cy="213353"/>
          </a:xfrm>
          <a:custGeom>
            <a:avLst/>
            <a:gdLst>
              <a:gd name="connsiteX0" fmla="*/ 127 w 57351"/>
              <a:gd name="connsiteY0" fmla="*/ 442 h 213353"/>
              <a:gd name="connsiteX1" fmla="*/ 41402 w 57351"/>
              <a:gd name="connsiteY1" fmla="*/ 73467 h 213353"/>
              <a:gd name="connsiteX2" fmla="*/ 19177 w 57351"/>
              <a:gd name="connsiteY2" fmla="*/ 213167 h 213353"/>
              <a:gd name="connsiteX3" fmla="*/ 57277 w 57351"/>
              <a:gd name="connsiteY3" fmla="*/ 102042 h 213353"/>
              <a:gd name="connsiteX4" fmla="*/ 28702 w 57351"/>
              <a:gd name="connsiteY4" fmla="*/ 44892 h 213353"/>
              <a:gd name="connsiteX5" fmla="*/ 127 w 57351"/>
              <a:gd name="connsiteY5" fmla="*/ 442 h 21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51" h="213353">
                <a:moveTo>
                  <a:pt x="127" y="442"/>
                </a:moveTo>
                <a:cubicBezTo>
                  <a:pt x="2244" y="5204"/>
                  <a:pt x="38227" y="38013"/>
                  <a:pt x="41402" y="73467"/>
                </a:cubicBezTo>
                <a:cubicBezTo>
                  <a:pt x="44577" y="108921"/>
                  <a:pt x="16531" y="208405"/>
                  <a:pt x="19177" y="213167"/>
                </a:cubicBezTo>
                <a:cubicBezTo>
                  <a:pt x="21823" y="217929"/>
                  <a:pt x="55690" y="130088"/>
                  <a:pt x="57277" y="102042"/>
                </a:cubicBezTo>
                <a:cubicBezTo>
                  <a:pt x="58864" y="73996"/>
                  <a:pt x="34523" y="59179"/>
                  <a:pt x="28702" y="44892"/>
                </a:cubicBezTo>
                <a:cubicBezTo>
                  <a:pt x="22881" y="30605"/>
                  <a:pt x="-1990" y="-4320"/>
                  <a:pt x="127" y="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7" name="フリーフォーム 1646">
            <a:extLst>
              <a:ext uri="{FF2B5EF4-FFF2-40B4-BE49-F238E27FC236}">
                <a16:creationId xmlns:a16="http://schemas.microsoft.com/office/drawing/2014/main" id="{480BD6EE-083F-800C-C04D-CDF5D2CF2D3E}"/>
              </a:ext>
            </a:extLst>
          </p:cNvPr>
          <p:cNvSpPr/>
          <p:nvPr/>
        </p:nvSpPr>
        <p:spPr>
          <a:xfrm>
            <a:off x="7183849" y="4990618"/>
            <a:ext cx="85060" cy="214976"/>
          </a:xfrm>
          <a:custGeom>
            <a:avLst/>
            <a:gdLst>
              <a:gd name="connsiteX0" fmla="*/ 1176 w 85060"/>
              <a:gd name="connsiteY0" fmla="*/ 482 h 214976"/>
              <a:gd name="connsiteX1" fmla="*/ 61501 w 85060"/>
              <a:gd name="connsiteY1" fmla="*/ 184632 h 214976"/>
              <a:gd name="connsiteX2" fmla="*/ 83726 w 85060"/>
              <a:gd name="connsiteY2" fmla="*/ 210032 h 214976"/>
              <a:gd name="connsiteX3" fmla="*/ 26576 w 85060"/>
              <a:gd name="connsiteY3" fmla="*/ 133832 h 214976"/>
              <a:gd name="connsiteX4" fmla="*/ 1176 w 85060"/>
              <a:gd name="connsiteY4" fmla="*/ 482 h 214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60" h="214976">
                <a:moveTo>
                  <a:pt x="1176" y="482"/>
                </a:moveTo>
                <a:cubicBezTo>
                  <a:pt x="6997" y="8949"/>
                  <a:pt x="47743" y="149707"/>
                  <a:pt x="61501" y="184632"/>
                </a:cubicBezTo>
                <a:cubicBezTo>
                  <a:pt x="75259" y="219557"/>
                  <a:pt x="89547" y="218499"/>
                  <a:pt x="83726" y="210032"/>
                </a:cubicBezTo>
                <a:cubicBezTo>
                  <a:pt x="77905" y="201565"/>
                  <a:pt x="40863" y="170344"/>
                  <a:pt x="26576" y="133832"/>
                </a:cubicBezTo>
                <a:cubicBezTo>
                  <a:pt x="12289" y="97320"/>
                  <a:pt x="-4645" y="-7985"/>
                  <a:pt x="1176" y="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8" name="フリーフォーム 1647">
            <a:extLst>
              <a:ext uri="{FF2B5EF4-FFF2-40B4-BE49-F238E27FC236}">
                <a16:creationId xmlns:a16="http://schemas.microsoft.com/office/drawing/2014/main" id="{F7913A8D-2651-935B-4A44-EFF8C5EF9DF5}"/>
              </a:ext>
            </a:extLst>
          </p:cNvPr>
          <p:cNvSpPr/>
          <p:nvPr/>
        </p:nvSpPr>
        <p:spPr>
          <a:xfrm>
            <a:off x="6632479" y="7673937"/>
            <a:ext cx="292245" cy="225466"/>
          </a:xfrm>
          <a:custGeom>
            <a:avLst/>
            <a:gdLst>
              <a:gd name="connsiteX0" fmla="*/ 96 w 292245"/>
              <a:gd name="connsiteY0" fmla="*/ 38 h 225466"/>
              <a:gd name="connsiteX1" fmla="*/ 228696 w 292245"/>
              <a:gd name="connsiteY1" fmla="*/ 120688 h 225466"/>
              <a:gd name="connsiteX2" fmla="*/ 292196 w 292245"/>
              <a:gd name="connsiteY2" fmla="*/ 225463 h 225466"/>
              <a:gd name="connsiteX3" fmla="*/ 222346 w 292245"/>
              <a:gd name="connsiteY3" fmla="*/ 117513 h 225466"/>
              <a:gd name="connsiteX4" fmla="*/ 200121 w 292245"/>
              <a:gd name="connsiteY4" fmla="*/ 133388 h 225466"/>
              <a:gd name="connsiteX5" fmla="*/ 96 w 292245"/>
              <a:gd name="connsiteY5" fmla="*/ 38 h 22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245" h="225466">
                <a:moveTo>
                  <a:pt x="96" y="38"/>
                </a:moveTo>
                <a:cubicBezTo>
                  <a:pt x="4858" y="-2079"/>
                  <a:pt x="180013" y="83117"/>
                  <a:pt x="228696" y="120688"/>
                </a:cubicBezTo>
                <a:cubicBezTo>
                  <a:pt x="277379" y="158259"/>
                  <a:pt x="293254" y="225992"/>
                  <a:pt x="292196" y="225463"/>
                </a:cubicBezTo>
                <a:cubicBezTo>
                  <a:pt x="291138" y="224934"/>
                  <a:pt x="237692" y="132859"/>
                  <a:pt x="222346" y="117513"/>
                </a:cubicBezTo>
                <a:cubicBezTo>
                  <a:pt x="207000" y="102167"/>
                  <a:pt x="231871" y="149263"/>
                  <a:pt x="200121" y="133388"/>
                </a:cubicBezTo>
                <a:cubicBezTo>
                  <a:pt x="168371" y="117513"/>
                  <a:pt x="-4666" y="2155"/>
                  <a:pt x="96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9" name="フリーフォーム 1648">
            <a:extLst>
              <a:ext uri="{FF2B5EF4-FFF2-40B4-BE49-F238E27FC236}">
                <a16:creationId xmlns:a16="http://schemas.microsoft.com/office/drawing/2014/main" id="{CF86E4DB-BFCC-8E78-55C0-F3792F3F718E}"/>
              </a:ext>
            </a:extLst>
          </p:cNvPr>
          <p:cNvSpPr/>
          <p:nvPr/>
        </p:nvSpPr>
        <p:spPr>
          <a:xfrm>
            <a:off x="6429302" y="8067538"/>
            <a:ext cx="349378" cy="196987"/>
          </a:xfrm>
          <a:custGeom>
            <a:avLst/>
            <a:gdLst>
              <a:gd name="connsiteX0" fmla="*/ 349323 w 349378"/>
              <a:gd name="connsiteY0" fmla="*/ 137 h 196987"/>
              <a:gd name="connsiteX1" fmla="*/ 301698 w 349378"/>
              <a:gd name="connsiteY1" fmla="*/ 79512 h 196987"/>
              <a:gd name="connsiteX2" fmla="*/ 250898 w 349378"/>
              <a:gd name="connsiteY2" fmla="*/ 79512 h 196987"/>
              <a:gd name="connsiteX3" fmla="*/ 73 w 349378"/>
              <a:gd name="connsiteY3" fmla="*/ 196987 h 196987"/>
              <a:gd name="connsiteX4" fmla="*/ 225498 w 349378"/>
              <a:gd name="connsiteY4" fmla="*/ 79512 h 196987"/>
              <a:gd name="connsiteX5" fmla="*/ 292173 w 349378"/>
              <a:gd name="connsiteY5" fmla="*/ 60462 h 196987"/>
              <a:gd name="connsiteX6" fmla="*/ 349323 w 349378"/>
              <a:gd name="connsiteY6" fmla="*/ 137 h 19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378" h="196987">
                <a:moveTo>
                  <a:pt x="349323" y="137"/>
                </a:moveTo>
                <a:cubicBezTo>
                  <a:pt x="350910" y="3312"/>
                  <a:pt x="318102" y="66283"/>
                  <a:pt x="301698" y="79512"/>
                </a:cubicBezTo>
                <a:cubicBezTo>
                  <a:pt x="285294" y="92741"/>
                  <a:pt x="301169" y="59933"/>
                  <a:pt x="250898" y="79512"/>
                </a:cubicBezTo>
                <a:cubicBezTo>
                  <a:pt x="200627" y="99091"/>
                  <a:pt x="4306" y="196987"/>
                  <a:pt x="73" y="196987"/>
                </a:cubicBezTo>
                <a:cubicBezTo>
                  <a:pt x="-4160" y="196987"/>
                  <a:pt x="176815" y="102266"/>
                  <a:pt x="225498" y="79512"/>
                </a:cubicBezTo>
                <a:cubicBezTo>
                  <a:pt x="274181" y="56758"/>
                  <a:pt x="273123" y="71045"/>
                  <a:pt x="292173" y="60462"/>
                </a:cubicBezTo>
                <a:cubicBezTo>
                  <a:pt x="311223" y="49879"/>
                  <a:pt x="347736" y="-3038"/>
                  <a:pt x="349323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0" name="フリーフォーム 1649">
            <a:extLst>
              <a:ext uri="{FF2B5EF4-FFF2-40B4-BE49-F238E27FC236}">
                <a16:creationId xmlns:a16="http://schemas.microsoft.com/office/drawing/2014/main" id="{C7B698CE-A88E-3AB5-08E5-9E6172EEA1F9}"/>
              </a:ext>
            </a:extLst>
          </p:cNvPr>
          <p:cNvSpPr/>
          <p:nvPr/>
        </p:nvSpPr>
        <p:spPr>
          <a:xfrm>
            <a:off x="6338220" y="8313559"/>
            <a:ext cx="111005" cy="518876"/>
          </a:xfrm>
          <a:custGeom>
            <a:avLst/>
            <a:gdLst>
              <a:gd name="connsiteX0" fmla="*/ 110205 w 111005"/>
              <a:gd name="connsiteY0" fmla="*/ 1766 h 518876"/>
              <a:gd name="connsiteX1" fmla="*/ 56230 w 111005"/>
              <a:gd name="connsiteY1" fmla="*/ 112891 h 518876"/>
              <a:gd name="connsiteX2" fmla="*/ 18130 w 111005"/>
              <a:gd name="connsiteY2" fmla="*/ 265291 h 518876"/>
              <a:gd name="connsiteX3" fmla="*/ 14955 w 111005"/>
              <a:gd name="connsiteY3" fmla="*/ 430391 h 518876"/>
              <a:gd name="connsiteX4" fmla="*/ 21305 w 111005"/>
              <a:gd name="connsiteY4" fmla="*/ 516116 h 518876"/>
              <a:gd name="connsiteX5" fmla="*/ 2255 w 111005"/>
              <a:gd name="connsiteY5" fmla="*/ 331966 h 518876"/>
              <a:gd name="connsiteX6" fmla="*/ 11780 w 111005"/>
              <a:gd name="connsiteY6" fmla="*/ 201791 h 518876"/>
              <a:gd name="connsiteX7" fmla="*/ 110205 w 111005"/>
              <a:gd name="connsiteY7" fmla="*/ 1766 h 51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005" h="518876">
                <a:moveTo>
                  <a:pt x="110205" y="1766"/>
                </a:moveTo>
                <a:cubicBezTo>
                  <a:pt x="117613" y="-13051"/>
                  <a:pt x="71576" y="68970"/>
                  <a:pt x="56230" y="112891"/>
                </a:cubicBezTo>
                <a:cubicBezTo>
                  <a:pt x="40884" y="156812"/>
                  <a:pt x="25009" y="212375"/>
                  <a:pt x="18130" y="265291"/>
                </a:cubicBezTo>
                <a:cubicBezTo>
                  <a:pt x="11251" y="318207"/>
                  <a:pt x="14426" y="388587"/>
                  <a:pt x="14955" y="430391"/>
                </a:cubicBezTo>
                <a:cubicBezTo>
                  <a:pt x="15484" y="472195"/>
                  <a:pt x="23422" y="532520"/>
                  <a:pt x="21305" y="516116"/>
                </a:cubicBezTo>
                <a:cubicBezTo>
                  <a:pt x="19188" y="499712"/>
                  <a:pt x="3842" y="384353"/>
                  <a:pt x="2255" y="331966"/>
                </a:cubicBezTo>
                <a:cubicBezTo>
                  <a:pt x="668" y="279579"/>
                  <a:pt x="-5153" y="254178"/>
                  <a:pt x="11780" y="201791"/>
                </a:cubicBezTo>
                <a:cubicBezTo>
                  <a:pt x="28713" y="149404"/>
                  <a:pt x="102797" y="16583"/>
                  <a:pt x="110205" y="1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1" name="フリーフォーム 1650">
            <a:extLst>
              <a:ext uri="{FF2B5EF4-FFF2-40B4-BE49-F238E27FC236}">
                <a16:creationId xmlns:a16="http://schemas.microsoft.com/office/drawing/2014/main" id="{71CCD98E-5CF2-4F49-6402-C0456F306134}"/>
              </a:ext>
            </a:extLst>
          </p:cNvPr>
          <p:cNvSpPr/>
          <p:nvPr/>
        </p:nvSpPr>
        <p:spPr>
          <a:xfrm>
            <a:off x="6279647" y="8337549"/>
            <a:ext cx="140326" cy="466734"/>
          </a:xfrm>
          <a:custGeom>
            <a:avLst/>
            <a:gdLst>
              <a:gd name="connsiteX0" fmla="*/ 140203 w 140326"/>
              <a:gd name="connsiteY0" fmla="*/ 1 h 466734"/>
              <a:gd name="connsiteX1" fmla="*/ 22728 w 140326"/>
              <a:gd name="connsiteY1" fmla="*/ 146051 h 466734"/>
              <a:gd name="connsiteX2" fmla="*/ 10028 w 140326"/>
              <a:gd name="connsiteY2" fmla="*/ 174626 h 466734"/>
              <a:gd name="connsiteX3" fmla="*/ 503 w 140326"/>
              <a:gd name="connsiteY3" fmla="*/ 466726 h 466734"/>
              <a:gd name="connsiteX4" fmla="*/ 25903 w 140326"/>
              <a:gd name="connsiteY4" fmla="*/ 184151 h 466734"/>
              <a:gd name="connsiteX5" fmla="*/ 44953 w 140326"/>
              <a:gd name="connsiteY5" fmla="*/ 142876 h 466734"/>
              <a:gd name="connsiteX6" fmla="*/ 140203 w 140326"/>
              <a:gd name="connsiteY6" fmla="*/ 1 h 46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326" h="466734">
                <a:moveTo>
                  <a:pt x="140203" y="1"/>
                </a:moveTo>
                <a:cubicBezTo>
                  <a:pt x="136499" y="530"/>
                  <a:pt x="44424" y="116947"/>
                  <a:pt x="22728" y="146051"/>
                </a:cubicBezTo>
                <a:cubicBezTo>
                  <a:pt x="1032" y="175155"/>
                  <a:pt x="13732" y="121180"/>
                  <a:pt x="10028" y="174626"/>
                </a:cubicBezTo>
                <a:cubicBezTo>
                  <a:pt x="6324" y="228072"/>
                  <a:pt x="-2143" y="465139"/>
                  <a:pt x="503" y="466726"/>
                </a:cubicBezTo>
                <a:cubicBezTo>
                  <a:pt x="3149" y="468314"/>
                  <a:pt x="18495" y="238126"/>
                  <a:pt x="25903" y="184151"/>
                </a:cubicBezTo>
                <a:cubicBezTo>
                  <a:pt x="33311" y="130176"/>
                  <a:pt x="26432" y="171980"/>
                  <a:pt x="44953" y="142876"/>
                </a:cubicBezTo>
                <a:cubicBezTo>
                  <a:pt x="63474" y="113772"/>
                  <a:pt x="143907" y="-528"/>
                  <a:pt x="14020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2" name="フリーフォーム 1651">
            <a:extLst>
              <a:ext uri="{FF2B5EF4-FFF2-40B4-BE49-F238E27FC236}">
                <a16:creationId xmlns:a16="http://schemas.microsoft.com/office/drawing/2014/main" id="{92FC6DD1-EA3C-96DB-12B0-E48CE0BC520B}"/>
              </a:ext>
            </a:extLst>
          </p:cNvPr>
          <p:cNvSpPr/>
          <p:nvPr/>
        </p:nvSpPr>
        <p:spPr>
          <a:xfrm>
            <a:off x="6308608" y="8483494"/>
            <a:ext cx="47765" cy="374774"/>
          </a:xfrm>
          <a:custGeom>
            <a:avLst/>
            <a:gdLst>
              <a:gd name="connsiteX0" fmla="*/ 47742 w 47765"/>
              <a:gd name="connsiteY0" fmla="*/ 106 h 374774"/>
              <a:gd name="connsiteX1" fmla="*/ 3292 w 47765"/>
              <a:gd name="connsiteY1" fmla="*/ 76306 h 374774"/>
              <a:gd name="connsiteX2" fmla="*/ 3292 w 47765"/>
              <a:gd name="connsiteY2" fmla="*/ 190606 h 374774"/>
              <a:gd name="connsiteX3" fmla="*/ 3292 w 47765"/>
              <a:gd name="connsiteY3" fmla="*/ 301731 h 374774"/>
              <a:gd name="connsiteX4" fmla="*/ 35042 w 47765"/>
              <a:gd name="connsiteY4" fmla="*/ 374756 h 374774"/>
              <a:gd name="connsiteX5" fmla="*/ 15992 w 47765"/>
              <a:gd name="connsiteY5" fmla="*/ 295381 h 374774"/>
              <a:gd name="connsiteX6" fmla="*/ 9642 w 47765"/>
              <a:gd name="connsiteY6" fmla="*/ 92181 h 374774"/>
              <a:gd name="connsiteX7" fmla="*/ 47742 w 47765"/>
              <a:gd name="connsiteY7" fmla="*/ 106 h 37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765" h="374774">
                <a:moveTo>
                  <a:pt x="47742" y="106"/>
                </a:moveTo>
                <a:cubicBezTo>
                  <a:pt x="46684" y="-2540"/>
                  <a:pt x="10700" y="44556"/>
                  <a:pt x="3292" y="76306"/>
                </a:cubicBezTo>
                <a:cubicBezTo>
                  <a:pt x="-4116" y="108056"/>
                  <a:pt x="3292" y="190606"/>
                  <a:pt x="3292" y="190606"/>
                </a:cubicBezTo>
                <a:cubicBezTo>
                  <a:pt x="3292" y="228177"/>
                  <a:pt x="-2000" y="271039"/>
                  <a:pt x="3292" y="301731"/>
                </a:cubicBezTo>
                <a:cubicBezTo>
                  <a:pt x="8584" y="332423"/>
                  <a:pt x="32925" y="375814"/>
                  <a:pt x="35042" y="374756"/>
                </a:cubicBezTo>
                <a:cubicBezTo>
                  <a:pt x="37159" y="373698"/>
                  <a:pt x="20225" y="342477"/>
                  <a:pt x="15992" y="295381"/>
                </a:cubicBezTo>
                <a:cubicBezTo>
                  <a:pt x="11759" y="248285"/>
                  <a:pt x="4880" y="140335"/>
                  <a:pt x="9642" y="92181"/>
                </a:cubicBezTo>
                <a:cubicBezTo>
                  <a:pt x="14404" y="44027"/>
                  <a:pt x="48800" y="2752"/>
                  <a:pt x="47742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3" name="フリーフォーム 1652">
            <a:extLst>
              <a:ext uri="{FF2B5EF4-FFF2-40B4-BE49-F238E27FC236}">
                <a16:creationId xmlns:a16="http://schemas.microsoft.com/office/drawing/2014/main" id="{EC893100-EF95-DAC4-5F99-563D3ECD96F5}"/>
              </a:ext>
            </a:extLst>
          </p:cNvPr>
          <p:cNvSpPr/>
          <p:nvPr/>
        </p:nvSpPr>
        <p:spPr>
          <a:xfrm>
            <a:off x="6361831" y="8367783"/>
            <a:ext cx="162943" cy="100057"/>
          </a:xfrm>
          <a:custGeom>
            <a:avLst/>
            <a:gdLst>
              <a:gd name="connsiteX0" fmla="*/ 159619 w 162943"/>
              <a:gd name="connsiteY0" fmla="*/ 4692 h 100057"/>
              <a:gd name="connsiteX1" fmla="*/ 869 w 162943"/>
              <a:gd name="connsiteY1" fmla="*/ 99942 h 100057"/>
              <a:gd name="connsiteX2" fmla="*/ 99294 w 162943"/>
              <a:gd name="connsiteY2" fmla="*/ 23742 h 100057"/>
              <a:gd name="connsiteX3" fmla="*/ 159619 w 162943"/>
              <a:gd name="connsiteY3" fmla="*/ 4692 h 10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943" h="100057">
                <a:moveTo>
                  <a:pt x="159619" y="4692"/>
                </a:moveTo>
                <a:cubicBezTo>
                  <a:pt x="143215" y="17392"/>
                  <a:pt x="10923" y="96767"/>
                  <a:pt x="869" y="99942"/>
                </a:cubicBezTo>
                <a:cubicBezTo>
                  <a:pt x="-9185" y="103117"/>
                  <a:pt x="70719" y="40146"/>
                  <a:pt x="99294" y="23742"/>
                </a:cubicBezTo>
                <a:cubicBezTo>
                  <a:pt x="127869" y="7338"/>
                  <a:pt x="176023" y="-8008"/>
                  <a:pt x="159619" y="4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4" name="フリーフォーム 1653">
            <a:extLst>
              <a:ext uri="{FF2B5EF4-FFF2-40B4-BE49-F238E27FC236}">
                <a16:creationId xmlns:a16="http://schemas.microsoft.com/office/drawing/2014/main" id="{58AEB071-ED55-C2D0-3D7A-3F2DD3E0D313}"/>
              </a:ext>
            </a:extLst>
          </p:cNvPr>
          <p:cNvSpPr/>
          <p:nvPr/>
        </p:nvSpPr>
        <p:spPr>
          <a:xfrm>
            <a:off x="6442048" y="8483310"/>
            <a:ext cx="127139" cy="127369"/>
          </a:xfrm>
          <a:custGeom>
            <a:avLst/>
            <a:gdLst>
              <a:gd name="connsiteX0" fmla="*/ 27 w 127139"/>
              <a:gd name="connsiteY0" fmla="*/ 127290 h 127369"/>
              <a:gd name="connsiteX1" fmla="*/ 92102 w 127139"/>
              <a:gd name="connsiteY1" fmla="*/ 44740 h 127369"/>
              <a:gd name="connsiteX2" fmla="*/ 127027 w 127139"/>
              <a:gd name="connsiteY2" fmla="*/ 290 h 127369"/>
              <a:gd name="connsiteX3" fmla="*/ 82577 w 127139"/>
              <a:gd name="connsiteY3" fmla="*/ 28865 h 127369"/>
              <a:gd name="connsiteX4" fmla="*/ 27 w 127139"/>
              <a:gd name="connsiteY4" fmla="*/ 127290 h 127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39" h="127369">
                <a:moveTo>
                  <a:pt x="27" y="127290"/>
                </a:moveTo>
                <a:cubicBezTo>
                  <a:pt x="1615" y="129936"/>
                  <a:pt x="70935" y="65907"/>
                  <a:pt x="92102" y="44740"/>
                </a:cubicBezTo>
                <a:cubicBezTo>
                  <a:pt x="113269" y="23573"/>
                  <a:pt x="128615" y="2936"/>
                  <a:pt x="127027" y="290"/>
                </a:cubicBezTo>
                <a:cubicBezTo>
                  <a:pt x="125440" y="-2356"/>
                  <a:pt x="99510" y="13519"/>
                  <a:pt x="82577" y="28865"/>
                </a:cubicBezTo>
                <a:cubicBezTo>
                  <a:pt x="65644" y="44211"/>
                  <a:pt x="-1561" y="124644"/>
                  <a:pt x="27" y="127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5" name="フリーフォーム 1654">
            <a:extLst>
              <a:ext uri="{FF2B5EF4-FFF2-40B4-BE49-F238E27FC236}">
                <a16:creationId xmlns:a16="http://schemas.microsoft.com/office/drawing/2014/main" id="{ABD166DB-9332-57CA-1E22-BAD359A5D38A}"/>
              </a:ext>
            </a:extLst>
          </p:cNvPr>
          <p:cNvSpPr/>
          <p:nvPr/>
        </p:nvSpPr>
        <p:spPr>
          <a:xfrm>
            <a:off x="6457780" y="8401030"/>
            <a:ext cx="133929" cy="107973"/>
          </a:xfrm>
          <a:custGeom>
            <a:avLst/>
            <a:gdLst>
              <a:gd name="connsiteX0" fmla="*/ 170 w 133929"/>
              <a:gd name="connsiteY0" fmla="*/ 20 h 107973"/>
              <a:gd name="connsiteX1" fmla="*/ 76370 w 133929"/>
              <a:gd name="connsiteY1" fmla="*/ 28595 h 107973"/>
              <a:gd name="connsiteX2" fmla="*/ 133520 w 133929"/>
              <a:gd name="connsiteY2" fmla="*/ 107970 h 107973"/>
              <a:gd name="connsiteX3" fmla="*/ 98595 w 133929"/>
              <a:gd name="connsiteY3" fmla="*/ 25420 h 107973"/>
              <a:gd name="connsiteX4" fmla="*/ 170 w 133929"/>
              <a:gd name="connsiteY4" fmla="*/ 20 h 10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929" h="107973">
                <a:moveTo>
                  <a:pt x="170" y="20"/>
                </a:moveTo>
                <a:cubicBezTo>
                  <a:pt x="-3534" y="549"/>
                  <a:pt x="54145" y="10603"/>
                  <a:pt x="76370" y="28595"/>
                </a:cubicBezTo>
                <a:cubicBezTo>
                  <a:pt x="98595" y="46587"/>
                  <a:pt x="129816" y="108499"/>
                  <a:pt x="133520" y="107970"/>
                </a:cubicBezTo>
                <a:cubicBezTo>
                  <a:pt x="137224" y="107441"/>
                  <a:pt x="114999" y="41824"/>
                  <a:pt x="98595" y="25420"/>
                </a:cubicBezTo>
                <a:cubicBezTo>
                  <a:pt x="82191" y="9016"/>
                  <a:pt x="3874" y="-509"/>
                  <a:pt x="170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6" name="フリーフォーム 1655">
            <a:extLst>
              <a:ext uri="{FF2B5EF4-FFF2-40B4-BE49-F238E27FC236}">
                <a16:creationId xmlns:a16="http://schemas.microsoft.com/office/drawing/2014/main" id="{D6620A0A-034D-0F61-DC61-ADFC7390051B}"/>
              </a:ext>
            </a:extLst>
          </p:cNvPr>
          <p:cNvSpPr/>
          <p:nvPr/>
        </p:nvSpPr>
        <p:spPr>
          <a:xfrm>
            <a:off x="6384759" y="8461368"/>
            <a:ext cx="86214" cy="158759"/>
          </a:xfrm>
          <a:custGeom>
            <a:avLst/>
            <a:gdLst>
              <a:gd name="connsiteX0" fmla="*/ 166 w 86214"/>
              <a:gd name="connsiteY0" fmla="*/ 7 h 158759"/>
              <a:gd name="connsiteX1" fmla="*/ 63666 w 86214"/>
              <a:gd name="connsiteY1" fmla="*/ 53982 h 158759"/>
              <a:gd name="connsiteX2" fmla="*/ 47791 w 86214"/>
              <a:gd name="connsiteY2" fmla="*/ 158757 h 158759"/>
              <a:gd name="connsiteX3" fmla="*/ 85891 w 86214"/>
              <a:gd name="connsiteY3" fmla="*/ 50807 h 158759"/>
              <a:gd name="connsiteX4" fmla="*/ 166 w 86214"/>
              <a:gd name="connsiteY4" fmla="*/ 7 h 15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14" h="158759">
                <a:moveTo>
                  <a:pt x="166" y="7"/>
                </a:moveTo>
                <a:cubicBezTo>
                  <a:pt x="-3538" y="536"/>
                  <a:pt x="55728" y="27524"/>
                  <a:pt x="63666" y="53982"/>
                </a:cubicBezTo>
                <a:cubicBezTo>
                  <a:pt x="71604" y="80440"/>
                  <a:pt x="44087" y="159286"/>
                  <a:pt x="47791" y="158757"/>
                </a:cubicBezTo>
                <a:cubicBezTo>
                  <a:pt x="51495" y="158228"/>
                  <a:pt x="90124" y="75678"/>
                  <a:pt x="85891" y="50807"/>
                </a:cubicBezTo>
                <a:cubicBezTo>
                  <a:pt x="81658" y="25936"/>
                  <a:pt x="3870" y="-522"/>
                  <a:pt x="16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7" name="フリーフォーム 1656">
            <a:extLst>
              <a:ext uri="{FF2B5EF4-FFF2-40B4-BE49-F238E27FC236}">
                <a16:creationId xmlns:a16="http://schemas.microsoft.com/office/drawing/2014/main" id="{3C2F2CD1-0221-262A-49A6-0D7A4EA6E2BC}"/>
              </a:ext>
            </a:extLst>
          </p:cNvPr>
          <p:cNvSpPr/>
          <p:nvPr/>
        </p:nvSpPr>
        <p:spPr>
          <a:xfrm>
            <a:off x="6340428" y="8480425"/>
            <a:ext cx="104599" cy="127141"/>
          </a:xfrm>
          <a:custGeom>
            <a:avLst/>
            <a:gdLst>
              <a:gd name="connsiteX0" fmla="*/ 47672 w 104599"/>
              <a:gd name="connsiteY0" fmla="*/ 0 h 127141"/>
              <a:gd name="connsiteX1" fmla="*/ 92122 w 104599"/>
              <a:gd name="connsiteY1" fmla="*/ 76200 h 127141"/>
              <a:gd name="connsiteX2" fmla="*/ 82597 w 104599"/>
              <a:gd name="connsiteY2" fmla="*/ 98425 h 127141"/>
              <a:gd name="connsiteX3" fmla="*/ 47 w 104599"/>
              <a:gd name="connsiteY3" fmla="*/ 127000 h 127141"/>
              <a:gd name="connsiteX4" fmla="*/ 95297 w 104599"/>
              <a:gd name="connsiteY4" fmla="*/ 107950 h 127141"/>
              <a:gd name="connsiteX5" fmla="*/ 98472 w 104599"/>
              <a:gd name="connsiteY5" fmla="*/ 76200 h 127141"/>
              <a:gd name="connsiteX6" fmla="*/ 47672 w 104599"/>
              <a:gd name="connsiteY6" fmla="*/ 0 h 12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99" h="127141">
                <a:moveTo>
                  <a:pt x="47672" y="0"/>
                </a:moveTo>
                <a:cubicBezTo>
                  <a:pt x="46614" y="0"/>
                  <a:pt x="86301" y="59796"/>
                  <a:pt x="92122" y="76200"/>
                </a:cubicBezTo>
                <a:cubicBezTo>
                  <a:pt x="97943" y="92604"/>
                  <a:pt x="97943" y="89958"/>
                  <a:pt x="82597" y="98425"/>
                </a:cubicBezTo>
                <a:cubicBezTo>
                  <a:pt x="67251" y="106892"/>
                  <a:pt x="-2070" y="125412"/>
                  <a:pt x="47" y="127000"/>
                </a:cubicBezTo>
                <a:cubicBezTo>
                  <a:pt x="2164" y="128588"/>
                  <a:pt x="78893" y="116417"/>
                  <a:pt x="95297" y="107950"/>
                </a:cubicBezTo>
                <a:cubicBezTo>
                  <a:pt x="111701" y="99483"/>
                  <a:pt x="102176" y="91017"/>
                  <a:pt x="98472" y="76200"/>
                </a:cubicBezTo>
                <a:cubicBezTo>
                  <a:pt x="94768" y="61383"/>
                  <a:pt x="48730" y="0"/>
                  <a:pt x="4767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8" name="フリーフォーム 1657">
            <a:extLst>
              <a:ext uri="{FF2B5EF4-FFF2-40B4-BE49-F238E27FC236}">
                <a16:creationId xmlns:a16="http://schemas.microsoft.com/office/drawing/2014/main" id="{77205C92-14BE-17EC-735F-6970B68E6FA4}"/>
              </a:ext>
            </a:extLst>
          </p:cNvPr>
          <p:cNvSpPr/>
          <p:nvPr/>
        </p:nvSpPr>
        <p:spPr>
          <a:xfrm>
            <a:off x="6346733" y="8499381"/>
            <a:ext cx="74294" cy="95473"/>
          </a:xfrm>
          <a:custGeom>
            <a:avLst/>
            <a:gdLst>
              <a:gd name="connsiteX0" fmla="*/ 28667 w 74294"/>
              <a:gd name="connsiteY0" fmla="*/ 94 h 95473"/>
              <a:gd name="connsiteX1" fmla="*/ 57242 w 74294"/>
              <a:gd name="connsiteY1" fmla="*/ 47719 h 95473"/>
              <a:gd name="connsiteX2" fmla="*/ 92 w 74294"/>
              <a:gd name="connsiteY2" fmla="*/ 95344 h 95473"/>
              <a:gd name="connsiteX3" fmla="*/ 73117 w 74294"/>
              <a:gd name="connsiteY3" fmla="*/ 60419 h 95473"/>
              <a:gd name="connsiteX4" fmla="*/ 28667 w 74294"/>
              <a:gd name="connsiteY4" fmla="*/ 94 h 9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4" h="95473">
                <a:moveTo>
                  <a:pt x="28667" y="94"/>
                </a:moveTo>
                <a:cubicBezTo>
                  <a:pt x="26021" y="-2023"/>
                  <a:pt x="62004" y="31844"/>
                  <a:pt x="57242" y="47719"/>
                </a:cubicBezTo>
                <a:cubicBezTo>
                  <a:pt x="52480" y="63594"/>
                  <a:pt x="-2554" y="93227"/>
                  <a:pt x="92" y="95344"/>
                </a:cubicBezTo>
                <a:cubicBezTo>
                  <a:pt x="2738" y="97461"/>
                  <a:pt x="63592" y="73119"/>
                  <a:pt x="73117" y="60419"/>
                </a:cubicBezTo>
                <a:cubicBezTo>
                  <a:pt x="82642" y="47719"/>
                  <a:pt x="31313" y="2211"/>
                  <a:pt x="28667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9" name="フリーフォーム 1658">
            <a:extLst>
              <a:ext uri="{FF2B5EF4-FFF2-40B4-BE49-F238E27FC236}">
                <a16:creationId xmlns:a16="http://schemas.microsoft.com/office/drawing/2014/main" id="{819B7269-3791-7596-923D-8DD437D59640}"/>
              </a:ext>
            </a:extLst>
          </p:cNvPr>
          <p:cNvSpPr/>
          <p:nvPr/>
        </p:nvSpPr>
        <p:spPr>
          <a:xfrm>
            <a:off x="5818950" y="9737681"/>
            <a:ext cx="208739" cy="155819"/>
          </a:xfrm>
          <a:custGeom>
            <a:avLst/>
            <a:gdLst>
              <a:gd name="connsiteX0" fmla="*/ 825 w 208739"/>
              <a:gd name="connsiteY0" fmla="*/ 155619 h 155819"/>
              <a:gd name="connsiteX1" fmla="*/ 204025 w 208739"/>
              <a:gd name="connsiteY1" fmla="*/ 6394 h 155819"/>
              <a:gd name="connsiteX2" fmla="*/ 134175 w 208739"/>
              <a:gd name="connsiteY2" fmla="*/ 38144 h 155819"/>
              <a:gd name="connsiteX3" fmla="*/ 825 w 208739"/>
              <a:gd name="connsiteY3" fmla="*/ 155619 h 15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739" h="155819">
                <a:moveTo>
                  <a:pt x="825" y="155619"/>
                </a:moveTo>
                <a:cubicBezTo>
                  <a:pt x="12467" y="150327"/>
                  <a:pt x="181800" y="25973"/>
                  <a:pt x="204025" y="6394"/>
                </a:cubicBezTo>
                <a:cubicBezTo>
                  <a:pt x="226250" y="-13185"/>
                  <a:pt x="164337" y="16448"/>
                  <a:pt x="134175" y="38144"/>
                </a:cubicBezTo>
                <a:cubicBezTo>
                  <a:pt x="104013" y="59840"/>
                  <a:pt x="-10817" y="160911"/>
                  <a:pt x="825" y="155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0" name="フリーフォーム 1659">
            <a:extLst>
              <a:ext uri="{FF2B5EF4-FFF2-40B4-BE49-F238E27FC236}">
                <a16:creationId xmlns:a16="http://schemas.microsoft.com/office/drawing/2014/main" id="{5FD56063-91FC-F3EB-D699-0CF570655067}"/>
              </a:ext>
            </a:extLst>
          </p:cNvPr>
          <p:cNvSpPr/>
          <p:nvPr/>
        </p:nvSpPr>
        <p:spPr>
          <a:xfrm>
            <a:off x="5921225" y="9266071"/>
            <a:ext cx="736907" cy="555185"/>
          </a:xfrm>
          <a:custGeom>
            <a:avLst/>
            <a:gdLst>
              <a:gd name="connsiteX0" fmla="*/ 733575 w 736907"/>
              <a:gd name="connsiteY0" fmla="*/ 4929 h 555185"/>
              <a:gd name="connsiteX1" fmla="*/ 476400 w 736907"/>
              <a:gd name="connsiteY1" fmla="*/ 252579 h 555185"/>
              <a:gd name="connsiteX2" fmla="*/ 184300 w 736907"/>
              <a:gd name="connsiteY2" fmla="*/ 500229 h 555185"/>
              <a:gd name="connsiteX3" fmla="*/ 150 w 736907"/>
              <a:gd name="connsiteY3" fmla="*/ 554204 h 555185"/>
              <a:gd name="connsiteX4" fmla="*/ 212875 w 736907"/>
              <a:gd name="connsiteY4" fmla="*/ 474829 h 555185"/>
              <a:gd name="connsiteX5" fmla="*/ 597050 w 736907"/>
              <a:gd name="connsiteY5" fmla="*/ 116054 h 555185"/>
              <a:gd name="connsiteX6" fmla="*/ 733575 w 736907"/>
              <a:gd name="connsiteY6" fmla="*/ 4929 h 55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6907" h="555185">
                <a:moveTo>
                  <a:pt x="733575" y="4929"/>
                </a:moveTo>
                <a:cubicBezTo>
                  <a:pt x="713467" y="27683"/>
                  <a:pt x="567946" y="170029"/>
                  <a:pt x="476400" y="252579"/>
                </a:cubicBezTo>
                <a:cubicBezTo>
                  <a:pt x="384854" y="335129"/>
                  <a:pt x="263675" y="449958"/>
                  <a:pt x="184300" y="500229"/>
                </a:cubicBezTo>
                <a:cubicBezTo>
                  <a:pt x="104925" y="550500"/>
                  <a:pt x="-4612" y="558437"/>
                  <a:pt x="150" y="554204"/>
                </a:cubicBezTo>
                <a:cubicBezTo>
                  <a:pt x="4912" y="549971"/>
                  <a:pt x="113392" y="547854"/>
                  <a:pt x="212875" y="474829"/>
                </a:cubicBezTo>
                <a:cubicBezTo>
                  <a:pt x="312358" y="401804"/>
                  <a:pt x="514500" y="190666"/>
                  <a:pt x="597050" y="116054"/>
                </a:cubicBezTo>
                <a:cubicBezTo>
                  <a:pt x="679600" y="41442"/>
                  <a:pt x="753683" y="-17825"/>
                  <a:pt x="733575" y="4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1" name="フリーフォーム 1660">
            <a:extLst>
              <a:ext uri="{FF2B5EF4-FFF2-40B4-BE49-F238E27FC236}">
                <a16:creationId xmlns:a16="http://schemas.microsoft.com/office/drawing/2014/main" id="{BC7ACAF9-80AB-BA77-4875-22D1B87F8507}"/>
              </a:ext>
            </a:extLst>
          </p:cNvPr>
          <p:cNvSpPr/>
          <p:nvPr/>
        </p:nvSpPr>
        <p:spPr>
          <a:xfrm>
            <a:off x="6085367" y="8864244"/>
            <a:ext cx="401926" cy="299719"/>
          </a:xfrm>
          <a:custGeom>
            <a:avLst/>
            <a:gdLst>
              <a:gd name="connsiteX0" fmla="*/ 401158 w 401926"/>
              <a:gd name="connsiteY0" fmla="*/ 356 h 299719"/>
              <a:gd name="connsiteX1" fmla="*/ 134458 w 401926"/>
              <a:gd name="connsiteY1" fmla="*/ 248006 h 299719"/>
              <a:gd name="connsiteX2" fmla="*/ 102708 w 401926"/>
              <a:gd name="connsiteY2" fmla="*/ 276581 h 299719"/>
              <a:gd name="connsiteX3" fmla="*/ 1108 w 401926"/>
              <a:gd name="connsiteY3" fmla="*/ 298806 h 299719"/>
              <a:gd name="connsiteX4" fmla="*/ 175733 w 401926"/>
              <a:gd name="connsiteY4" fmla="*/ 244831 h 299719"/>
              <a:gd name="connsiteX5" fmla="*/ 213833 w 401926"/>
              <a:gd name="connsiteY5" fmla="*/ 194031 h 299719"/>
              <a:gd name="connsiteX6" fmla="*/ 401158 w 401926"/>
              <a:gd name="connsiteY6" fmla="*/ 356 h 29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926" h="299719">
                <a:moveTo>
                  <a:pt x="401158" y="356"/>
                </a:moveTo>
                <a:cubicBezTo>
                  <a:pt x="387929" y="9352"/>
                  <a:pt x="184200" y="201969"/>
                  <a:pt x="134458" y="248006"/>
                </a:cubicBezTo>
                <a:cubicBezTo>
                  <a:pt x="84716" y="294043"/>
                  <a:pt x="124933" y="268114"/>
                  <a:pt x="102708" y="276581"/>
                </a:cubicBezTo>
                <a:cubicBezTo>
                  <a:pt x="80483" y="285048"/>
                  <a:pt x="-11063" y="304098"/>
                  <a:pt x="1108" y="298806"/>
                </a:cubicBezTo>
                <a:cubicBezTo>
                  <a:pt x="13279" y="293514"/>
                  <a:pt x="140279" y="262293"/>
                  <a:pt x="175733" y="244831"/>
                </a:cubicBezTo>
                <a:cubicBezTo>
                  <a:pt x="211187" y="227369"/>
                  <a:pt x="174675" y="232660"/>
                  <a:pt x="213833" y="194031"/>
                </a:cubicBezTo>
                <a:cubicBezTo>
                  <a:pt x="252991" y="155402"/>
                  <a:pt x="414387" y="-8640"/>
                  <a:pt x="401158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2" name="フリーフォーム 1661">
            <a:extLst>
              <a:ext uri="{FF2B5EF4-FFF2-40B4-BE49-F238E27FC236}">
                <a16:creationId xmlns:a16="http://schemas.microsoft.com/office/drawing/2014/main" id="{996B603F-AE7C-5CF4-0C08-AEB8480F7892}"/>
              </a:ext>
            </a:extLst>
          </p:cNvPr>
          <p:cNvSpPr/>
          <p:nvPr/>
        </p:nvSpPr>
        <p:spPr>
          <a:xfrm>
            <a:off x="6149810" y="8858250"/>
            <a:ext cx="324060" cy="304800"/>
          </a:xfrm>
          <a:custGeom>
            <a:avLst/>
            <a:gdLst>
              <a:gd name="connsiteX0" fmla="*/ 324015 w 324060"/>
              <a:gd name="connsiteY0" fmla="*/ 0 h 304800"/>
              <a:gd name="connsiteX1" fmla="*/ 108115 w 324060"/>
              <a:gd name="connsiteY1" fmla="*/ 200025 h 304800"/>
              <a:gd name="connsiteX2" fmla="*/ 165 w 324060"/>
              <a:gd name="connsiteY2" fmla="*/ 304800 h 304800"/>
              <a:gd name="connsiteX3" fmla="*/ 89065 w 324060"/>
              <a:gd name="connsiteY3" fmla="*/ 200025 h 304800"/>
              <a:gd name="connsiteX4" fmla="*/ 324015 w 324060"/>
              <a:gd name="connsiteY4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060" h="304800">
                <a:moveTo>
                  <a:pt x="324015" y="0"/>
                </a:moveTo>
                <a:cubicBezTo>
                  <a:pt x="327190" y="0"/>
                  <a:pt x="162090" y="149225"/>
                  <a:pt x="108115" y="200025"/>
                </a:cubicBezTo>
                <a:cubicBezTo>
                  <a:pt x="54140" y="250825"/>
                  <a:pt x="3340" y="304800"/>
                  <a:pt x="165" y="304800"/>
                </a:cubicBezTo>
                <a:cubicBezTo>
                  <a:pt x="-3010" y="304800"/>
                  <a:pt x="39853" y="251883"/>
                  <a:pt x="89065" y="200025"/>
                </a:cubicBezTo>
                <a:cubicBezTo>
                  <a:pt x="138277" y="148167"/>
                  <a:pt x="320840" y="0"/>
                  <a:pt x="32401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3" name="フリーフォーム 1662">
            <a:extLst>
              <a:ext uri="{FF2B5EF4-FFF2-40B4-BE49-F238E27FC236}">
                <a16:creationId xmlns:a16="http://schemas.microsoft.com/office/drawing/2014/main" id="{BF3C87F7-66C8-BF65-02EF-6C008F9D70EC}"/>
              </a:ext>
            </a:extLst>
          </p:cNvPr>
          <p:cNvSpPr/>
          <p:nvPr/>
        </p:nvSpPr>
        <p:spPr>
          <a:xfrm>
            <a:off x="5578335" y="9272784"/>
            <a:ext cx="384180" cy="106181"/>
          </a:xfrm>
          <a:custGeom>
            <a:avLst/>
            <a:gdLst>
              <a:gd name="connsiteX0" fmla="*/ 140 w 384180"/>
              <a:gd name="connsiteY0" fmla="*/ 106166 h 106181"/>
              <a:gd name="connsiteX1" fmla="*/ 101740 w 384180"/>
              <a:gd name="connsiteY1" fmla="*/ 36316 h 106181"/>
              <a:gd name="connsiteX2" fmla="*/ 320815 w 384180"/>
              <a:gd name="connsiteY2" fmla="*/ 7741 h 106181"/>
              <a:gd name="connsiteX3" fmla="*/ 377965 w 384180"/>
              <a:gd name="connsiteY3" fmla="*/ 1391 h 106181"/>
              <a:gd name="connsiteX4" fmla="*/ 200165 w 384180"/>
              <a:gd name="connsiteY4" fmla="*/ 29966 h 106181"/>
              <a:gd name="connsiteX5" fmla="*/ 120790 w 384180"/>
              <a:gd name="connsiteY5" fmla="*/ 42666 h 106181"/>
              <a:gd name="connsiteX6" fmla="*/ 140 w 384180"/>
              <a:gd name="connsiteY6" fmla="*/ 106166 h 106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180" h="106181">
                <a:moveTo>
                  <a:pt x="140" y="106166"/>
                </a:moveTo>
                <a:cubicBezTo>
                  <a:pt x="-3035" y="105108"/>
                  <a:pt x="48294" y="52720"/>
                  <a:pt x="101740" y="36316"/>
                </a:cubicBezTo>
                <a:cubicBezTo>
                  <a:pt x="155186" y="19912"/>
                  <a:pt x="274778" y="13562"/>
                  <a:pt x="320815" y="7741"/>
                </a:cubicBezTo>
                <a:cubicBezTo>
                  <a:pt x="366852" y="1920"/>
                  <a:pt x="398073" y="-2313"/>
                  <a:pt x="377965" y="1391"/>
                </a:cubicBezTo>
                <a:cubicBezTo>
                  <a:pt x="357857" y="5095"/>
                  <a:pt x="200165" y="29966"/>
                  <a:pt x="200165" y="29966"/>
                </a:cubicBezTo>
                <a:cubicBezTo>
                  <a:pt x="157303" y="36845"/>
                  <a:pt x="151482" y="31024"/>
                  <a:pt x="120790" y="42666"/>
                </a:cubicBezTo>
                <a:cubicBezTo>
                  <a:pt x="90098" y="54308"/>
                  <a:pt x="3315" y="107224"/>
                  <a:pt x="140" y="106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4" name="フリーフォーム 1663">
            <a:extLst>
              <a:ext uri="{FF2B5EF4-FFF2-40B4-BE49-F238E27FC236}">
                <a16:creationId xmlns:a16="http://schemas.microsoft.com/office/drawing/2014/main" id="{B7614A4C-623C-4651-C8BF-EA1C2B7265CD}"/>
              </a:ext>
            </a:extLst>
          </p:cNvPr>
          <p:cNvSpPr/>
          <p:nvPr/>
        </p:nvSpPr>
        <p:spPr>
          <a:xfrm>
            <a:off x="5975178" y="9086841"/>
            <a:ext cx="174912" cy="177834"/>
          </a:xfrm>
          <a:custGeom>
            <a:avLst/>
            <a:gdLst>
              <a:gd name="connsiteX0" fmla="*/ 174797 w 174912"/>
              <a:gd name="connsiteY0" fmla="*/ 9 h 177834"/>
              <a:gd name="connsiteX1" fmla="*/ 85897 w 174912"/>
              <a:gd name="connsiteY1" fmla="*/ 117484 h 177834"/>
              <a:gd name="connsiteX2" fmla="*/ 172 w 174912"/>
              <a:gd name="connsiteY2" fmla="*/ 177809 h 177834"/>
              <a:gd name="connsiteX3" fmla="*/ 66847 w 174912"/>
              <a:gd name="connsiteY3" fmla="*/ 111134 h 177834"/>
              <a:gd name="connsiteX4" fmla="*/ 174797 w 174912"/>
              <a:gd name="connsiteY4" fmla="*/ 9 h 177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12" h="177834">
                <a:moveTo>
                  <a:pt x="174797" y="9"/>
                </a:moveTo>
                <a:cubicBezTo>
                  <a:pt x="177972" y="1067"/>
                  <a:pt x="115001" y="87851"/>
                  <a:pt x="85897" y="117484"/>
                </a:cubicBezTo>
                <a:cubicBezTo>
                  <a:pt x="56793" y="147117"/>
                  <a:pt x="3347" y="178867"/>
                  <a:pt x="172" y="177809"/>
                </a:cubicBezTo>
                <a:cubicBezTo>
                  <a:pt x="-3003" y="176751"/>
                  <a:pt x="38272" y="136534"/>
                  <a:pt x="66847" y="111134"/>
                </a:cubicBezTo>
                <a:cubicBezTo>
                  <a:pt x="95422" y="85734"/>
                  <a:pt x="171622" y="-1049"/>
                  <a:pt x="174797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5" name="フリーフォーム 1664">
            <a:extLst>
              <a:ext uri="{FF2B5EF4-FFF2-40B4-BE49-F238E27FC236}">
                <a16:creationId xmlns:a16="http://schemas.microsoft.com/office/drawing/2014/main" id="{22CA8364-0BFE-D58E-BA27-83D976F2243E}"/>
              </a:ext>
            </a:extLst>
          </p:cNvPr>
          <p:cNvSpPr/>
          <p:nvPr/>
        </p:nvSpPr>
        <p:spPr>
          <a:xfrm>
            <a:off x="5610062" y="9251602"/>
            <a:ext cx="333821" cy="76615"/>
          </a:xfrm>
          <a:custGeom>
            <a:avLst/>
            <a:gdLst>
              <a:gd name="connsiteX0" fmla="*/ 163 w 333821"/>
              <a:gd name="connsiteY0" fmla="*/ 76548 h 76615"/>
              <a:gd name="connsiteX1" fmla="*/ 76363 w 333821"/>
              <a:gd name="connsiteY1" fmla="*/ 13048 h 76615"/>
              <a:gd name="connsiteX2" fmla="*/ 117638 w 333821"/>
              <a:gd name="connsiteY2" fmla="*/ 13048 h 76615"/>
              <a:gd name="connsiteX3" fmla="*/ 333538 w 333821"/>
              <a:gd name="connsiteY3" fmla="*/ 348 h 76615"/>
              <a:gd name="connsiteX4" fmla="*/ 162088 w 333821"/>
              <a:gd name="connsiteY4" fmla="*/ 28923 h 76615"/>
              <a:gd name="connsiteX5" fmla="*/ 98588 w 333821"/>
              <a:gd name="connsiteY5" fmla="*/ 25748 h 76615"/>
              <a:gd name="connsiteX6" fmla="*/ 163 w 333821"/>
              <a:gd name="connsiteY6" fmla="*/ 76548 h 7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821" h="76615">
                <a:moveTo>
                  <a:pt x="163" y="76548"/>
                </a:moveTo>
                <a:cubicBezTo>
                  <a:pt x="-3541" y="74431"/>
                  <a:pt x="56784" y="23631"/>
                  <a:pt x="76363" y="13048"/>
                </a:cubicBezTo>
                <a:cubicBezTo>
                  <a:pt x="95942" y="2465"/>
                  <a:pt x="117638" y="13048"/>
                  <a:pt x="117638" y="13048"/>
                </a:cubicBezTo>
                <a:cubicBezTo>
                  <a:pt x="160500" y="10931"/>
                  <a:pt x="326130" y="-2298"/>
                  <a:pt x="333538" y="348"/>
                </a:cubicBezTo>
                <a:cubicBezTo>
                  <a:pt x="340946" y="2994"/>
                  <a:pt x="201246" y="24690"/>
                  <a:pt x="162088" y="28923"/>
                </a:cubicBezTo>
                <a:cubicBezTo>
                  <a:pt x="122930" y="33156"/>
                  <a:pt x="122930" y="20986"/>
                  <a:pt x="98588" y="25748"/>
                </a:cubicBezTo>
                <a:cubicBezTo>
                  <a:pt x="74246" y="30510"/>
                  <a:pt x="3867" y="78665"/>
                  <a:pt x="163" y="76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6" name="フリーフォーム 1665">
            <a:extLst>
              <a:ext uri="{FF2B5EF4-FFF2-40B4-BE49-F238E27FC236}">
                <a16:creationId xmlns:a16="http://schemas.microsoft.com/office/drawing/2014/main" id="{F0DFF9DC-B9D2-D924-E23C-1F03AA0EBB6E}"/>
              </a:ext>
            </a:extLst>
          </p:cNvPr>
          <p:cNvSpPr/>
          <p:nvPr/>
        </p:nvSpPr>
        <p:spPr>
          <a:xfrm>
            <a:off x="5478005" y="9407278"/>
            <a:ext cx="351380" cy="105716"/>
          </a:xfrm>
          <a:custGeom>
            <a:avLst/>
            <a:gdLst>
              <a:gd name="connsiteX0" fmla="*/ 2045 w 351380"/>
              <a:gd name="connsiteY0" fmla="*/ 105022 h 105716"/>
              <a:gd name="connsiteX1" fmla="*/ 56020 w 351380"/>
              <a:gd name="connsiteY1" fmla="*/ 60572 h 105716"/>
              <a:gd name="connsiteX2" fmla="*/ 151270 w 351380"/>
              <a:gd name="connsiteY2" fmla="*/ 57397 h 105716"/>
              <a:gd name="connsiteX3" fmla="*/ 351295 w 351380"/>
              <a:gd name="connsiteY3" fmla="*/ 247 h 105716"/>
              <a:gd name="connsiteX4" fmla="*/ 125870 w 351380"/>
              <a:gd name="connsiteY4" fmla="*/ 82797 h 105716"/>
              <a:gd name="connsiteX5" fmla="*/ 2045 w 351380"/>
              <a:gd name="connsiteY5" fmla="*/ 105022 h 10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380" h="105716">
                <a:moveTo>
                  <a:pt x="2045" y="105022"/>
                </a:moveTo>
                <a:cubicBezTo>
                  <a:pt x="-9597" y="101318"/>
                  <a:pt x="31149" y="68509"/>
                  <a:pt x="56020" y="60572"/>
                </a:cubicBezTo>
                <a:cubicBezTo>
                  <a:pt x="80891" y="52635"/>
                  <a:pt x="102058" y="67451"/>
                  <a:pt x="151270" y="57397"/>
                </a:cubicBezTo>
                <a:cubicBezTo>
                  <a:pt x="200483" y="47343"/>
                  <a:pt x="355528" y="-3986"/>
                  <a:pt x="351295" y="247"/>
                </a:cubicBezTo>
                <a:cubicBezTo>
                  <a:pt x="347062" y="4480"/>
                  <a:pt x="179845" y="68509"/>
                  <a:pt x="125870" y="82797"/>
                </a:cubicBezTo>
                <a:cubicBezTo>
                  <a:pt x="71895" y="97084"/>
                  <a:pt x="13687" y="108726"/>
                  <a:pt x="2045" y="105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7" name="フリーフォーム 1666">
            <a:extLst>
              <a:ext uri="{FF2B5EF4-FFF2-40B4-BE49-F238E27FC236}">
                <a16:creationId xmlns:a16="http://schemas.microsoft.com/office/drawing/2014/main" id="{F63FF819-15BD-9CF4-F88F-C56C424D7496}"/>
              </a:ext>
            </a:extLst>
          </p:cNvPr>
          <p:cNvSpPr/>
          <p:nvPr/>
        </p:nvSpPr>
        <p:spPr>
          <a:xfrm>
            <a:off x="6500525" y="8784276"/>
            <a:ext cx="52776" cy="254975"/>
          </a:xfrm>
          <a:custGeom>
            <a:avLst/>
            <a:gdLst>
              <a:gd name="connsiteX0" fmla="*/ 11400 w 52776"/>
              <a:gd name="connsiteY0" fmla="*/ 949 h 254975"/>
              <a:gd name="connsiteX1" fmla="*/ 1875 w 52776"/>
              <a:gd name="connsiteY1" fmla="*/ 89849 h 254975"/>
              <a:gd name="connsiteX2" fmla="*/ 14575 w 52776"/>
              <a:gd name="connsiteY2" fmla="*/ 159699 h 254975"/>
              <a:gd name="connsiteX3" fmla="*/ 52675 w 52776"/>
              <a:gd name="connsiteY3" fmla="*/ 254949 h 254975"/>
              <a:gd name="connsiteX4" fmla="*/ 1875 w 52776"/>
              <a:gd name="connsiteY4" fmla="*/ 150174 h 254975"/>
              <a:gd name="connsiteX5" fmla="*/ 11400 w 52776"/>
              <a:gd name="connsiteY5" fmla="*/ 949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76" h="254975">
                <a:moveTo>
                  <a:pt x="11400" y="949"/>
                </a:moveTo>
                <a:cubicBezTo>
                  <a:pt x="11400" y="-9105"/>
                  <a:pt x="1346" y="63391"/>
                  <a:pt x="1875" y="89849"/>
                </a:cubicBezTo>
                <a:cubicBezTo>
                  <a:pt x="2404" y="116307"/>
                  <a:pt x="6108" y="132182"/>
                  <a:pt x="14575" y="159699"/>
                </a:cubicBezTo>
                <a:cubicBezTo>
                  <a:pt x="23042" y="187216"/>
                  <a:pt x="54792" y="256537"/>
                  <a:pt x="52675" y="254949"/>
                </a:cubicBezTo>
                <a:cubicBezTo>
                  <a:pt x="50558" y="253361"/>
                  <a:pt x="9283" y="189332"/>
                  <a:pt x="1875" y="150174"/>
                </a:cubicBezTo>
                <a:cubicBezTo>
                  <a:pt x="-5533" y="111016"/>
                  <a:pt x="11400" y="11003"/>
                  <a:pt x="11400" y="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8" name="フリーフォーム 1667">
            <a:extLst>
              <a:ext uri="{FF2B5EF4-FFF2-40B4-BE49-F238E27FC236}">
                <a16:creationId xmlns:a16="http://schemas.microsoft.com/office/drawing/2014/main" id="{520F5D54-D085-284C-D4BD-8533EDE242C0}"/>
              </a:ext>
            </a:extLst>
          </p:cNvPr>
          <p:cNvSpPr/>
          <p:nvPr/>
        </p:nvSpPr>
        <p:spPr>
          <a:xfrm>
            <a:off x="6530101" y="8781531"/>
            <a:ext cx="89797" cy="214204"/>
          </a:xfrm>
          <a:custGeom>
            <a:avLst/>
            <a:gdLst>
              <a:gd name="connsiteX0" fmla="*/ 10399 w 89797"/>
              <a:gd name="connsiteY0" fmla="*/ 519 h 214204"/>
              <a:gd name="connsiteX1" fmla="*/ 874 w 89797"/>
              <a:gd name="connsiteY1" fmla="*/ 76719 h 214204"/>
              <a:gd name="connsiteX2" fmla="*/ 32624 w 89797"/>
              <a:gd name="connsiteY2" fmla="*/ 175144 h 214204"/>
              <a:gd name="connsiteX3" fmla="*/ 38974 w 89797"/>
              <a:gd name="connsiteY3" fmla="*/ 130694 h 214204"/>
              <a:gd name="connsiteX4" fmla="*/ 89774 w 89797"/>
              <a:gd name="connsiteY4" fmla="*/ 213244 h 214204"/>
              <a:gd name="connsiteX5" fmla="*/ 45324 w 89797"/>
              <a:gd name="connsiteY5" fmla="*/ 171969 h 214204"/>
              <a:gd name="connsiteX6" fmla="*/ 26274 w 89797"/>
              <a:gd name="connsiteY6" fmla="*/ 114819 h 214204"/>
              <a:gd name="connsiteX7" fmla="*/ 10399 w 89797"/>
              <a:gd name="connsiteY7" fmla="*/ 519 h 21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797" h="214204">
                <a:moveTo>
                  <a:pt x="10399" y="519"/>
                </a:moveTo>
                <a:cubicBezTo>
                  <a:pt x="6166" y="-5831"/>
                  <a:pt x="-2830" y="47615"/>
                  <a:pt x="874" y="76719"/>
                </a:cubicBezTo>
                <a:cubicBezTo>
                  <a:pt x="4578" y="105823"/>
                  <a:pt x="26274" y="166148"/>
                  <a:pt x="32624" y="175144"/>
                </a:cubicBezTo>
                <a:cubicBezTo>
                  <a:pt x="38974" y="184140"/>
                  <a:pt x="29449" y="124344"/>
                  <a:pt x="38974" y="130694"/>
                </a:cubicBezTo>
                <a:cubicBezTo>
                  <a:pt x="48499" y="137044"/>
                  <a:pt x="88716" y="206365"/>
                  <a:pt x="89774" y="213244"/>
                </a:cubicBezTo>
                <a:cubicBezTo>
                  <a:pt x="90832" y="220123"/>
                  <a:pt x="55907" y="188373"/>
                  <a:pt x="45324" y="171969"/>
                </a:cubicBezTo>
                <a:cubicBezTo>
                  <a:pt x="34741" y="155565"/>
                  <a:pt x="32095" y="136515"/>
                  <a:pt x="26274" y="114819"/>
                </a:cubicBezTo>
                <a:cubicBezTo>
                  <a:pt x="20453" y="93123"/>
                  <a:pt x="14632" y="6869"/>
                  <a:pt x="10399" y="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9" name="フリーフォーム 1668">
            <a:extLst>
              <a:ext uri="{FF2B5EF4-FFF2-40B4-BE49-F238E27FC236}">
                <a16:creationId xmlns:a16="http://schemas.microsoft.com/office/drawing/2014/main" id="{E205A680-F6A5-C55E-9ED1-E1F53A86D3CF}"/>
              </a:ext>
            </a:extLst>
          </p:cNvPr>
          <p:cNvSpPr/>
          <p:nvPr/>
        </p:nvSpPr>
        <p:spPr>
          <a:xfrm>
            <a:off x="6552603" y="8761908"/>
            <a:ext cx="13435" cy="172132"/>
          </a:xfrm>
          <a:custGeom>
            <a:avLst/>
            <a:gdLst>
              <a:gd name="connsiteX0" fmla="*/ 6947 w 13435"/>
              <a:gd name="connsiteY0" fmla="*/ 1092 h 172132"/>
              <a:gd name="connsiteX1" fmla="*/ 13297 w 13435"/>
              <a:gd name="connsiteY1" fmla="*/ 169367 h 172132"/>
              <a:gd name="connsiteX2" fmla="*/ 597 w 13435"/>
              <a:gd name="connsiteY2" fmla="*/ 99517 h 172132"/>
              <a:gd name="connsiteX3" fmla="*/ 6947 w 13435"/>
              <a:gd name="connsiteY3" fmla="*/ 1092 h 17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35" h="172132">
                <a:moveTo>
                  <a:pt x="6947" y="1092"/>
                </a:moveTo>
                <a:cubicBezTo>
                  <a:pt x="9064" y="12734"/>
                  <a:pt x="14355" y="152963"/>
                  <a:pt x="13297" y="169367"/>
                </a:cubicBezTo>
                <a:cubicBezTo>
                  <a:pt x="12239" y="185771"/>
                  <a:pt x="3243" y="124917"/>
                  <a:pt x="597" y="99517"/>
                </a:cubicBezTo>
                <a:cubicBezTo>
                  <a:pt x="-2049" y="74117"/>
                  <a:pt x="4830" y="-10550"/>
                  <a:pt x="6947" y="1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0" name="フリーフォーム 1669">
            <a:extLst>
              <a:ext uri="{FF2B5EF4-FFF2-40B4-BE49-F238E27FC236}">
                <a16:creationId xmlns:a16="http://schemas.microsoft.com/office/drawing/2014/main" id="{7F8901DB-6CA7-A171-5465-9BAE8E89F275}"/>
              </a:ext>
            </a:extLst>
          </p:cNvPr>
          <p:cNvSpPr/>
          <p:nvPr/>
        </p:nvSpPr>
        <p:spPr>
          <a:xfrm>
            <a:off x="6587572" y="8754030"/>
            <a:ext cx="110505" cy="252890"/>
          </a:xfrm>
          <a:custGeom>
            <a:avLst/>
            <a:gdLst>
              <a:gd name="connsiteX0" fmla="*/ 553 w 110505"/>
              <a:gd name="connsiteY0" fmla="*/ 2620 h 252890"/>
              <a:gd name="connsiteX1" fmla="*/ 108503 w 110505"/>
              <a:gd name="connsiteY1" fmla="*/ 250270 h 252890"/>
              <a:gd name="connsiteX2" fmla="*/ 67228 w 110505"/>
              <a:gd name="connsiteY2" fmla="*/ 126445 h 252890"/>
              <a:gd name="connsiteX3" fmla="*/ 553 w 110505"/>
              <a:gd name="connsiteY3" fmla="*/ 2620 h 25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505" h="252890">
                <a:moveTo>
                  <a:pt x="553" y="2620"/>
                </a:moveTo>
                <a:cubicBezTo>
                  <a:pt x="7432" y="23257"/>
                  <a:pt x="97391" y="229633"/>
                  <a:pt x="108503" y="250270"/>
                </a:cubicBezTo>
                <a:cubicBezTo>
                  <a:pt x="119615" y="270907"/>
                  <a:pt x="81516" y="164016"/>
                  <a:pt x="67228" y="126445"/>
                </a:cubicBezTo>
                <a:cubicBezTo>
                  <a:pt x="52940" y="88874"/>
                  <a:pt x="-6326" y="-18017"/>
                  <a:pt x="553" y="2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1" name="フリーフォーム 1670">
            <a:extLst>
              <a:ext uri="{FF2B5EF4-FFF2-40B4-BE49-F238E27FC236}">
                <a16:creationId xmlns:a16="http://schemas.microsoft.com/office/drawing/2014/main" id="{352DB8AF-AF3F-8ADA-57E7-D9B1767D8D50}"/>
              </a:ext>
            </a:extLst>
          </p:cNvPr>
          <p:cNvSpPr/>
          <p:nvPr/>
        </p:nvSpPr>
        <p:spPr>
          <a:xfrm>
            <a:off x="6572237" y="8759590"/>
            <a:ext cx="85743" cy="232694"/>
          </a:xfrm>
          <a:custGeom>
            <a:avLst/>
            <a:gdLst>
              <a:gd name="connsiteX0" fmla="*/ 13 w 85743"/>
              <a:gd name="connsiteY0" fmla="*/ 235 h 232694"/>
              <a:gd name="connsiteX1" fmla="*/ 31763 w 85743"/>
              <a:gd name="connsiteY1" fmla="*/ 136760 h 232694"/>
              <a:gd name="connsiteX2" fmla="*/ 85738 w 85743"/>
              <a:gd name="connsiteY2" fmla="*/ 232010 h 232694"/>
              <a:gd name="connsiteX3" fmla="*/ 28588 w 85743"/>
              <a:gd name="connsiteY3" fmla="*/ 171685 h 232694"/>
              <a:gd name="connsiteX4" fmla="*/ 13 w 85743"/>
              <a:gd name="connsiteY4" fmla="*/ 235 h 23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43" h="232694">
                <a:moveTo>
                  <a:pt x="13" y="235"/>
                </a:moveTo>
                <a:cubicBezTo>
                  <a:pt x="542" y="-5586"/>
                  <a:pt x="17476" y="98131"/>
                  <a:pt x="31763" y="136760"/>
                </a:cubicBezTo>
                <a:cubicBezTo>
                  <a:pt x="46050" y="175389"/>
                  <a:pt x="86267" y="226189"/>
                  <a:pt x="85738" y="232010"/>
                </a:cubicBezTo>
                <a:cubicBezTo>
                  <a:pt x="85209" y="237831"/>
                  <a:pt x="42876" y="205552"/>
                  <a:pt x="28588" y="171685"/>
                </a:cubicBezTo>
                <a:cubicBezTo>
                  <a:pt x="14300" y="137818"/>
                  <a:pt x="-516" y="6056"/>
                  <a:pt x="13" y="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2" name="フリーフォーム 1671">
            <a:extLst>
              <a:ext uri="{FF2B5EF4-FFF2-40B4-BE49-F238E27FC236}">
                <a16:creationId xmlns:a16="http://schemas.microsoft.com/office/drawing/2014/main" id="{8B9F2845-1978-593D-60DC-613DD1AE4329}"/>
              </a:ext>
            </a:extLst>
          </p:cNvPr>
          <p:cNvSpPr/>
          <p:nvPr/>
        </p:nvSpPr>
        <p:spPr>
          <a:xfrm>
            <a:off x="6578081" y="8510478"/>
            <a:ext cx="112313" cy="216254"/>
          </a:xfrm>
          <a:custGeom>
            <a:avLst/>
            <a:gdLst>
              <a:gd name="connsiteX0" fmla="*/ 519 w 112313"/>
              <a:gd name="connsiteY0" fmla="*/ 1697 h 216254"/>
              <a:gd name="connsiteX1" fmla="*/ 108469 w 112313"/>
              <a:gd name="connsiteY1" fmla="*/ 211247 h 216254"/>
              <a:gd name="connsiteX2" fmla="*/ 86244 w 112313"/>
              <a:gd name="connsiteY2" fmla="*/ 147747 h 216254"/>
              <a:gd name="connsiteX3" fmla="*/ 67194 w 112313"/>
              <a:gd name="connsiteY3" fmla="*/ 112822 h 216254"/>
              <a:gd name="connsiteX4" fmla="*/ 519 w 112313"/>
              <a:gd name="connsiteY4" fmla="*/ 1697 h 21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313" h="216254">
                <a:moveTo>
                  <a:pt x="519" y="1697"/>
                </a:moveTo>
                <a:cubicBezTo>
                  <a:pt x="7398" y="18101"/>
                  <a:pt x="94182" y="186905"/>
                  <a:pt x="108469" y="211247"/>
                </a:cubicBezTo>
                <a:cubicBezTo>
                  <a:pt x="122756" y="235589"/>
                  <a:pt x="93123" y="164151"/>
                  <a:pt x="86244" y="147747"/>
                </a:cubicBezTo>
                <a:cubicBezTo>
                  <a:pt x="79365" y="131343"/>
                  <a:pt x="77248" y="132930"/>
                  <a:pt x="67194" y="112822"/>
                </a:cubicBezTo>
                <a:cubicBezTo>
                  <a:pt x="57140" y="92714"/>
                  <a:pt x="-6360" y="-14707"/>
                  <a:pt x="519" y="1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3" name="フリーフォーム 1672">
            <a:extLst>
              <a:ext uri="{FF2B5EF4-FFF2-40B4-BE49-F238E27FC236}">
                <a16:creationId xmlns:a16="http://schemas.microsoft.com/office/drawing/2014/main" id="{A73C394B-9675-F3FD-A93B-901DF5662E05}"/>
              </a:ext>
            </a:extLst>
          </p:cNvPr>
          <p:cNvSpPr/>
          <p:nvPr/>
        </p:nvSpPr>
        <p:spPr>
          <a:xfrm>
            <a:off x="6438514" y="8543028"/>
            <a:ext cx="121434" cy="293650"/>
          </a:xfrm>
          <a:custGeom>
            <a:avLst/>
            <a:gdLst>
              <a:gd name="connsiteX0" fmla="*/ 114686 w 121434"/>
              <a:gd name="connsiteY0" fmla="*/ 897 h 293650"/>
              <a:gd name="connsiteX1" fmla="*/ 108336 w 121434"/>
              <a:gd name="connsiteY1" fmla="*/ 127897 h 293650"/>
              <a:gd name="connsiteX2" fmla="*/ 101986 w 121434"/>
              <a:gd name="connsiteY2" fmla="*/ 165997 h 293650"/>
              <a:gd name="connsiteX3" fmla="*/ 41661 w 121434"/>
              <a:gd name="connsiteY3" fmla="*/ 204097 h 293650"/>
              <a:gd name="connsiteX4" fmla="*/ 19436 w 121434"/>
              <a:gd name="connsiteY4" fmla="*/ 292997 h 293650"/>
              <a:gd name="connsiteX5" fmla="*/ 16261 w 121434"/>
              <a:gd name="connsiteY5" fmla="*/ 153297 h 293650"/>
              <a:gd name="connsiteX6" fmla="*/ 16261 w 121434"/>
              <a:gd name="connsiteY6" fmla="*/ 194572 h 293650"/>
              <a:gd name="connsiteX7" fmla="*/ 3561 w 121434"/>
              <a:gd name="connsiteY7" fmla="*/ 77097 h 293650"/>
              <a:gd name="connsiteX8" fmla="*/ 114686 w 121434"/>
              <a:gd name="connsiteY8" fmla="*/ 897 h 2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434" h="293650">
                <a:moveTo>
                  <a:pt x="114686" y="897"/>
                </a:moveTo>
                <a:cubicBezTo>
                  <a:pt x="132148" y="9364"/>
                  <a:pt x="110453" y="100380"/>
                  <a:pt x="108336" y="127897"/>
                </a:cubicBezTo>
                <a:cubicBezTo>
                  <a:pt x="106219" y="155414"/>
                  <a:pt x="113098" y="153297"/>
                  <a:pt x="101986" y="165997"/>
                </a:cubicBezTo>
                <a:cubicBezTo>
                  <a:pt x="90874" y="178697"/>
                  <a:pt x="55419" y="182930"/>
                  <a:pt x="41661" y="204097"/>
                </a:cubicBezTo>
                <a:cubicBezTo>
                  <a:pt x="27903" y="225264"/>
                  <a:pt x="23669" y="301464"/>
                  <a:pt x="19436" y="292997"/>
                </a:cubicBezTo>
                <a:cubicBezTo>
                  <a:pt x="15203" y="284530"/>
                  <a:pt x="16790" y="169701"/>
                  <a:pt x="16261" y="153297"/>
                </a:cubicBezTo>
                <a:cubicBezTo>
                  <a:pt x="15732" y="136893"/>
                  <a:pt x="18378" y="207272"/>
                  <a:pt x="16261" y="194572"/>
                </a:cubicBezTo>
                <a:cubicBezTo>
                  <a:pt x="14144" y="181872"/>
                  <a:pt x="-8610" y="108318"/>
                  <a:pt x="3561" y="77097"/>
                </a:cubicBezTo>
                <a:cubicBezTo>
                  <a:pt x="15732" y="45876"/>
                  <a:pt x="97224" y="-7570"/>
                  <a:pt x="114686" y="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4" name="フリーフォーム 1673">
            <a:extLst>
              <a:ext uri="{FF2B5EF4-FFF2-40B4-BE49-F238E27FC236}">
                <a16:creationId xmlns:a16="http://schemas.microsoft.com/office/drawing/2014/main" id="{EE07CBD6-5621-040A-2A13-7F3CE397B36C}"/>
              </a:ext>
            </a:extLst>
          </p:cNvPr>
          <p:cNvSpPr/>
          <p:nvPr/>
        </p:nvSpPr>
        <p:spPr>
          <a:xfrm>
            <a:off x="6434947" y="8677172"/>
            <a:ext cx="242260" cy="209686"/>
          </a:xfrm>
          <a:custGeom>
            <a:avLst/>
            <a:gdLst>
              <a:gd name="connsiteX0" fmla="*/ 242078 w 242260"/>
              <a:gd name="connsiteY0" fmla="*/ 103 h 209686"/>
              <a:gd name="connsiteX1" fmla="*/ 51578 w 242260"/>
              <a:gd name="connsiteY1" fmla="*/ 63603 h 209686"/>
              <a:gd name="connsiteX2" fmla="*/ 29353 w 242260"/>
              <a:gd name="connsiteY2" fmla="*/ 209653 h 209686"/>
              <a:gd name="connsiteX3" fmla="*/ 13478 w 242260"/>
              <a:gd name="connsiteY3" fmla="*/ 76303 h 209686"/>
              <a:gd name="connsiteX4" fmla="*/ 242078 w 242260"/>
              <a:gd name="connsiteY4" fmla="*/ 103 h 20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60" h="209686">
                <a:moveTo>
                  <a:pt x="242078" y="103"/>
                </a:moveTo>
                <a:cubicBezTo>
                  <a:pt x="248428" y="-2014"/>
                  <a:pt x="87032" y="28678"/>
                  <a:pt x="51578" y="63603"/>
                </a:cubicBezTo>
                <a:cubicBezTo>
                  <a:pt x="16124" y="98528"/>
                  <a:pt x="35703" y="207536"/>
                  <a:pt x="29353" y="209653"/>
                </a:cubicBezTo>
                <a:cubicBezTo>
                  <a:pt x="23003" y="211770"/>
                  <a:pt x="-21976" y="112816"/>
                  <a:pt x="13478" y="76303"/>
                </a:cubicBezTo>
                <a:cubicBezTo>
                  <a:pt x="48932" y="39791"/>
                  <a:pt x="235728" y="2220"/>
                  <a:pt x="242078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5" name="フリーフォーム 1674">
            <a:extLst>
              <a:ext uri="{FF2B5EF4-FFF2-40B4-BE49-F238E27FC236}">
                <a16:creationId xmlns:a16="http://schemas.microsoft.com/office/drawing/2014/main" id="{E95E75A9-7D7A-2D34-812C-32835E204BF0}"/>
              </a:ext>
            </a:extLst>
          </p:cNvPr>
          <p:cNvSpPr/>
          <p:nvPr/>
        </p:nvSpPr>
        <p:spPr>
          <a:xfrm>
            <a:off x="6457828" y="8683009"/>
            <a:ext cx="215068" cy="210229"/>
          </a:xfrm>
          <a:custGeom>
            <a:avLst/>
            <a:gdLst>
              <a:gd name="connsiteX0" fmla="*/ 212847 w 215068"/>
              <a:gd name="connsiteY0" fmla="*/ 616 h 210229"/>
              <a:gd name="connsiteX1" fmla="*/ 130297 w 215068"/>
              <a:gd name="connsiteY1" fmla="*/ 73641 h 210229"/>
              <a:gd name="connsiteX2" fmla="*/ 63622 w 215068"/>
              <a:gd name="connsiteY2" fmla="*/ 114916 h 210229"/>
              <a:gd name="connsiteX3" fmla="*/ 38222 w 215068"/>
              <a:gd name="connsiteY3" fmla="*/ 210166 h 210229"/>
              <a:gd name="connsiteX4" fmla="*/ 41397 w 215068"/>
              <a:gd name="connsiteY4" fmla="*/ 130791 h 210229"/>
              <a:gd name="connsiteX5" fmla="*/ 122 w 215068"/>
              <a:gd name="connsiteY5" fmla="*/ 206991 h 210229"/>
              <a:gd name="connsiteX6" fmla="*/ 35047 w 215068"/>
              <a:gd name="connsiteY6" fmla="*/ 118091 h 210229"/>
              <a:gd name="connsiteX7" fmla="*/ 212847 w 215068"/>
              <a:gd name="connsiteY7" fmla="*/ 616 h 21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068" h="210229">
                <a:moveTo>
                  <a:pt x="212847" y="616"/>
                </a:moveTo>
                <a:cubicBezTo>
                  <a:pt x="228722" y="-6792"/>
                  <a:pt x="155168" y="54591"/>
                  <a:pt x="130297" y="73641"/>
                </a:cubicBezTo>
                <a:cubicBezTo>
                  <a:pt x="105426" y="92691"/>
                  <a:pt x="78968" y="92162"/>
                  <a:pt x="63622" y="114916"/>
                </a:cubicBezTo>
                <a:cubicBezTo>
                  <a:pt x="48276" y="137670"/>
                  <a:pt x="41926" y="207520"/>
                  <a:pt x="38222" y="210166"/>
                </a:cubicBezTo>
                <a:cubicBezTo>
                  <a:pt x="34518" y="212812"/>
                  <a:pt x="47747" y="131320"/>
                  <a:pt x="41397" y="130791"/>
                </a:cubicBezTo>
                <a:cubicBezTo>
                  <a:pt x="35047" y="130262"/>
                  <a:pt x="1180" y="209108"/>
                  <a:pt x="122" y="206991"/>
                </a:cubicBezTo>
                <a:cubicBezTo>
                  <a:pt x="-936" y="204874"/>
                  <a:pt x="4355" y="149312"/>
                  <a:pt x="35047" y="118091"/>
                </a:cubicBezTo>
                <a:cubicBezTo>
                  <a:pt x="65739" y="86870"/>
                  <a:pt x="196972" y="8024"/>
                  <a:pt x="212847" y="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6" name="フリーフォーム 1675">
            <a:extLst>
              <a:ext uri="{FF2B5EF4-FFF2-40B4-BE49-F238E27FC236}">
                <a16:creationId xmlns:a16="http://schemas.microsoft.com/office/drawing/2014/main" id="{BBD45B62-24CF-9579-74EF-0C82928A2B95}"/>
              </a:ext>
            </a:extLst>
          </p:cNvPr>
          <p:cNvSpPr/>
          <p:nvPr/>
        </p:nvSpPr>
        <p:spPr>
          <a:xfrm>
            <a:off x="6509726" y="8689622"/>
            <a:ext cx="165415" cy="22843"/>
          </a:xfrm>
          <a:custGeom>
            <a:avLst/>
            <a:gdLst>
              <a:gd name="connsiteX0" fmla="*/ 2199 w 165415"/>
              <a:gd name="connsiteY0" fmla="*/ 9878 h 22843"/>
              <a:gd name="connsiteX1" fmla="*/ 164124 w 165415"/>
              <a:gd name="connsiteY1" fmla="*/ 353 h 22843"/>
              <a:gd name="connsiteX2" fmla="*/ 75224 w 165415"/>
              <a:gd name="connsiteY2" fmla="*/ 22578 h 22843"/>
              <a:gd name="connsiteX3" fmla="*/ 2199 w 165415"/>
              <a:gd name="connsiteY3" fmla="*/ 9878 h 2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415" h="22843">
                <a:moveTo>
                  <a:pt x="2199" y="9878"/>
                </a:moveTo>
                <a:cubicBezTo>
                  <a:pt x="17016" y="6174"/>
                  <a:pt x="151953" y="-1764"/>
                  <a:pt x="164124" y="353"/>
                </a:cubicBezTo>
                <a:cubicBezTo>
                  <a:pt x="176295" y="2470"/>
                  <a:pt x="99037" y="20461"/>
                  <a:pt x="75224" y="22578"/>
                </a:cubicBezTo>
                <a:cubicBezTo>
                  <a:pt x="51411" y="24695"/>
                  <a:pt x="-12618" y="13582"/>
                  <a:pt x="2199" y="98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7" name="フリーフォーム 1676">
            <a:extLst>
              <a:ext uri="{FF2B5EF4-FFF2-40B4-BE49-F238E27FC236}">
                <a16:creationId xmlns:a16="http://schemas.microsoft.com/office/drawing/2014/main" id="{EA7469AF-4698-2AF1-938B-D4C0818B6FA9}"/>
              </a:ext>
            </a:extLst>
          </p:cNvPr>
          <p:cNvSpPr/>
          <p:nvPr/>
        </p:nvSpPr>
        <p:spPr>
          <a:xfrm>
            <a:off x="6159590" y="8750259"/>
            <a:ext cx="241295" cy="345956"/>
          </a:xfrm>
          <a:custGeom>
            <a:avLst/>
            <a:gdLst>
              <a:gd name="connsiteX0" fmla="*/ 142785 w 241295"/>
              <a:gd name="connsiteY0" fmla="*/ 50841 h 345956"/>
              <a:gd name="connsiteX1" fmla="*/ 111035 w 241295"/>
              <a:gd name="connsiteY1" fmla="*/ 215941 h 345956"/>
              <a:gd name="connsiteX2" fmla="*/ 72935 w 241295"/>
              <a:gd name="connsiteY2" fmla="*/ 260391 h 345956"/>
              <a:gd name="connsiteX3" fmla="*/ 3085 w 241295"/>
              <a:gd name="connsiteY3" fmla="*/ 342941 h 345956"/>
              <a:gd name="connsiteX4" fmla="*/ 31660 w 241295"/>
              <a:gd name="connsiteY4" fmla="*/ 317541 h 345956"/>
              <a:gd name="connsiteX5" fmla="*/ 199935 w 241295"/>
              <a:gd name="connsiteY5" fmla="*/ 219116 h 345956"/>
              <a:gd name="connsiteX6" fmla="*/ 190410 w 241295"/>
              <a:gd name="connsiteY6" fmla="*/ 219116 h 345956"/>
              <a:gd name="connsiteX7" fmla="*/ 241210 w 241295"/>
              <a:gd name="connsiteY7" fmla="*/ 79416 h 345956"/>
              <a:gd name="connsiteX8" fmla="*/ 203110 w 241295"/>
              <a:gd name="connsiteY8" fmla="*/ 136566 h 345956"/>
              <a:gd name="connsiteX9" fmla="*/ 228510 w 241295"/>
              <a:gd name="connsiteY9" fmla="*/ 41 h 345956"/>
              <a:gd name="connsiteX10" fmla="*/ 184060 w 241295"/>
              <a:gd name="connsiteY10" fmla="*/ 152441 h 345956"/>
              <a:gd name="connsiteX11" fmla="*/ 142785 w 241295"/>
              <a:gd name="connsiteY11" fmla="*/ 50841 h 345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1295" h="345956">
                <a:moveTo>
                  <a:pt x="142785" y="50841"/>
                </a:moveTo>
                <a:cubicBezTo>
                  <a:pt x="130614" y="61424"/>
                  <a:pt x="122677" y="181016"/>
                  <a:pt x="111035" y="215941"/>
                </a:cubicBezTo>
                <a:cubicBezTo>
                  <a:pt x="99393" y="250866"/>
                  <a:pt x="72935" y="260391"/>
                  <a:pt x="72935" y="260391"/>
                </a:cubicBezTo>
                <a:cubicBezTo>
                  <a:pt x="54943" y="281558"/>
                  <a:pt x="9964" y="333416"/>
                  <a:pt x="3085" y="342941"/>
                </a:cubicBezTo>
                <a:cubicBezTo>
                  <a:pt x="-3794" y="352466"/>
                  <a:pt x="-1148" y="338178"/>
                  <a:pt x="31660" y="317541"/>
                </a:cubicBezTo>
                <a:cubicBezTo>
                  <a:pt x="64468" y="296904"/>
                  <a:pt x="199935" y="219116"/>
                  <a:pt x="199935" y="219116"/>
                </a:cubicBezTo>
                <a:cubicBezTo>
                  <a:pt x="226393" y="202712"/>
                  <a:pt x="183531" y="242399"/>
                  <a:pt x="190410" y="219116"/>
                </a:cubicBezTo>
                <a:cubicBezTo>
                  <a:pt x="197289" y="195833"/>
                  <a:pt x="239093" y="93174"/>
                  <a:pt x="241210" y="79416"/>
                </a:cubicBezTo>
                <a:cubicBezTo>
                  <a:pt x="243327" y="65658"/>
                  <a:pt x="205227" y="149795"/>
                  <a:pt x="203110" y="136566"/>
                </a:cubicBezTo>
                <a:cubicBezTo>
                  <a:pt x="200993" y="123337"/>
                  <a:pt x="231685" y="-2605"/>
                  <a:pt x="228510" y="41"/>
                </a:cubicBezTo>
                <a:cubicBezTo>
                  <a:pt x="225335" y="2687"/>
                  <a:pt x="195702" y="137625"/>
                  <a:pt x="184060" y="152441"/>
                </a:cubicBezTo>
                <a:cubicBezTo>
                  <a:pt x="172418" y="167257"/>
                  <a:pt x="154956" y="40258"/>
                  <a:pt x="142785" y="50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8" name="フリーフォーム 1677">
            <a:extLst>
              <a:ext uri="{FF2B5EF4-FFF2-40B4-BE49-F238E27FC236}">
                <a16:creationId xmlns:a16="http://schemas.microsoft.com/office/drawing/2014/main" id="{A6A923EF-5584-EE06-D423-216F971A532F}"/>
              </a:ext>
            </a:extLst>
          </p:cNvPr>
          <p:cNvSpPr/>
          <p:nvPr/>
        </p:nvSpPr>
        <p:spPr>
          <a:xfrm>
            <a:off x="6149802" y="8774175"/>
            <a:ext cx="163625" cy="328574"/>
          </a:xfrm>
          <a:custGeom>
            <a:avLst/>
            <a:gdLst>
              <a:gd name="connsiteX0" fmla="*/ 162098 w 163625"/>
              <a:gd name="connsiteY0" fmla="*/ 1525 h 328574"/>
              <a:gd name="connsiteX1" fmla="*/ 117648 w 163625"/>
              <a:gd name="connsiteY1" fmla="*/ 74550 h 328574"/>
              <a:gd name="connsiteX2" fmla="*/ 38273 w 163625"/>
              <a:gd name="connsiteY2" fmla="*/ 128525 h 328574"/>
              <a:gd name="connsiteX3" fmla="*/ 44623 w 163625"/>
              <a:gd name="connsiteY3" fmla="*/ 160275 h 328574"/>
              <a:gd name="connsiteX4" fmla="*/ 173 w 163625"/>
              <a:gd name="connsiteY4" fmla="*/ 328550 h 328574"/>
              <a:gd name="connsiteX5" fmla="*/ 63673 w 163625"/>
              <a:gd name="connsiteY5" fmla="*/ 147575 h 328574"/>
              <a:gd name="connsiteX6" fmla="*/ 162098 w 163625"/>
              <a:gd name="connsiteY6" fmla="*/ 1525 h 32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625" h="328574">
                <a:moveTo>
                  <a:pt x="162098" y="1525"/>
                </a:moveTo>
                <a:cubicBezTo>
                  <a:pt x="171094" y="-10646"/>
                  <a:pt x="138285" y="53383"/>
                  <a:pt x="117648" y="74550"/>
                </a:cubicBezTo>
                <a:cubicBezTo>
                  <a:pt x="97010" y="95717"/>
                  <a:pt x="50444" y="114238"/>
                  <a:pt x="38273" y="128525"/>
                </a:cubicBezTo>
                <a:cubicBezTo>
                  <a:pt x="26102" y="142812"/>
                  <a:pt x="50973" y="126938"/>
                  <a:pt x="44623" y="160275"/>
                </a:cubicBezTo>
                <a:cubicBezTo>
                  <a:pt x="38273" y="193613"/>
                  <a:pt x="-3002" y="330667"/>
                  <a:pt x="173" y="328550"/>
                </a:cubicBezTo>
                <a:cubicBezTo>
                  <a:pt x="3348" y="326433"/>
                  <a:pt x="37744" y="195200"/>
                  <a:pt x="63673" y="147575"/>
                </a:cubicBezTo>
                <a:cubicBezTo>
                  <a:pt x="89602" y="99950"/>
                  <a:pt x="153102" y="13696"/>
                  <a:pt x="162098" y="1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9" name="フリーフォーム 1678">
            <a:extLst>
              <a:ext uri="{FF2B5EF4-FFF2-40B4-BE49-F238E27FC236}">
                <a16:creationId xmlns:a16="http://schemas.microsoft.com/office/drawing/2014/main" id="{B7BA5E6C-5BC0-48CE-B3F8-6C01CDF16B10}"/>
              </a:ext>
            </a:extLst>
          </p:cNvPr>
          <p:cNvSpPr/>
          <p:nvPr/>
        </p:nvSpPr>
        <p:spPr>
          <a:xfrm>
            <a:off x="5950901" y="8756174"/>
            <a:ext cx="272589" cy="499052"/>
          </a:xfrm>
          <a:custGeom>
            <a:avLst/>
            <a:gdLst>
              <a:gd name="connsiteX0" fmla="*/ 268924 w 272589"/>
              <a:gd name="connsiteY0" fmla="*/ 476 h 499052"/>
              <a:gd name="connsiteX1" fmla="*/ 243524 w 272589"/>
              <a:gd name="connsiteY1" fmla="*/ 76676 h 499052"/>
              <a:gd name="connsiteX2" fmla="*/ 21274 w 272589"/>
              <a:gd name="connsiteY2" fmla="*/ 251301 h 499052"/>
              <a:gd name="connsiteX3" fmla="*/ 8574 w 272589"/>
              <a:gd name="connsiteY3" fmla="*/ 298926 h 499052"/>
              <a:gd name="connsiteX4" fmla="*/ 18099 w 272589"/>
              <a:gd name="connsiteY4" fmla="*/ 498951 h 499052"/>
              <a:gd name="connsiteX5" fmla="*/ 21274 w 272589"/>
              <a:gd name="connsiteY5" fmla="*/ 270351 h 499052"/>
              <a:gd name="connsiteX6" fmla="*/ 233999 w 272589"/>
              <a:gd name="connsiteY6" fmla="*/ 108426 h 499052"/>
              <a:gd name="connsiteX7" fmla="*/ 268924 w 272589"/>
              <a:gd name="connsiteY7" fmla="*/ 476 h 49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589" h="499052">
                <a:moveTo>
                  <a:pt x="268924" y="476"/>
                </a:moveTo>
                <a:cubicBezTo>
                  <a:pt x="270511" y="-4816"/>
                  <a:pt x="284799" y="34872"/>
                  <a:pt x="243524" y="76676"/>
                </a:cubicBezTo>
                <a:cubicBezTo>
                  <a:pt x="202249" y="118480"/>
                  <a:pt x="60432" y="214259"/>
                  <a:pt x="21274" y="251301"/>
                </a:cubicBezTo>
                <a:cubicBezTo>
                  <a:pt x="-17884" y="288343"/>
                  <a:pt x="9103" y="257651"/>
                  <a:pt x="8574" y="298926"/>
                </a:cubicBezTo>
                <a:cubicBezTo>
                  <a:pt x="8045" y="340201"/>
                  <a:pt x="15982" y="503713"/>
                  <a:pt x="18099" y="498951"/>
                </a:cubicBezTo>
                <a:cubicBezTo>
                  <a:pt x="20216" y="494189"/>
                  <a:pt x="-14709" y="335438"/>
                  <a:pt x="21274" y="270351"/>
                </a:cubicBezTo>
                <a:cubicBezTo>
                  <a:pt x="57257" y="205264"/>
                  <a:pt x="189020" y="149701"/>
                  <a:pt x="233999" y="108426"/>
                </a:cubicBezTo>
                <a:cubicBezTo>
                  <a:pt x="278978" y="67151"/>
                  <a:pt x="267337" y="5768"/>
                  <a:pt x="268924" y="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0" name="フリーフォーム 1679">
            <a:extLst>
              <a:ext uri="{FF2B5EF4-FFF2-40B4-BE49-F238E27FC236}">
                <a16:creationId xmlns:a16="http://schemas.microsoft.com/office/drawing/2014/main" id="{EBF30CF8-B068-3892-9703-F9B1BEF5937F}"/>
              </a:ext>
            </a:extLst>
          </p:cNvPr>
          <p:cNvSpPr/>
          <p:nvPr/>
        </p:nvSpPr>
        <p:spPr>
          <a:xfrm>
            <a:off x="6032450" y="8750244"/>
            <a:ext cx="187695" cy="196952"/>
          </a:xfrm>
          <a:custGeom>
            <a:avLst/>
            <a:gdLst>
              <a:gd name="connsiteX0" fmla="*/ 187375 w 187695"/>
              <a:gd name="connsiteY0" fmla="*/ 56 h 196952"/>
              <a:gd name="connsiteX1" fmla="*/ 130225 w 187695"/>
              <a:gd name="connsiteY1" fmla="*/ 88956 h 196952"/>
              <a:gd name="connsiteX2" fmla="*/ 50 w 187695"/>
              <a:gd name="connsiteY2" fmla="*/ 196906 h 196952"/>
              <a:gd name="connsiteX3" fmla="*/ 146100 w 187695"/>
              <a:gd name="connsiteY3" fmla="*/ 101656 h 196952"/>
              <a:gd name="connsiteX4" fmla="*/ 187375 w 187695"/>
              <a:gd name="connsiteY4" fmla="*/ 56 h 19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695" h="196952">
                <a:moveTo>
                  <a:pt x="187375" y="56"/>
                </a:moveTo>
                <a:cubicBezTo>
                  <a:pt x="184729" y="-2061"/>
                  <a:pt x="161446" y="56148"/>
                  <a:pt x="130225" y="88956"/>
                </a:cubicBezTo>
                <a:cubicBezTo>
                  <a:pt x="99004" y="121764"/>
                  <a:pt x="-2596" y="194789"/>
                  <a:pt x="50" y="196906"/>
                </a:cubicBezTo>
                <a:cubicBezTo>
                  <a:pt x="2696" y="199023"/>
                  <a:pt x="115938" y="128114"/>
                  <a:pt x="146100" y="101656"/>
                </a:cubicBezTo>
                <a:cubicBezTo>
                  <a:pt x="176262" y="75198"/>
                  <a:pt x="190021" y="2173"/>
                  <a:pt x="187375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1" name="フリーフォーム 1680">
            <a:extLst>
              <a:ext uri="{FF2B5EF4-FFF2-40B4-BE49-F238E27FC236}">
                <a16:creationId xmlns:a16="http://schemas.microsoft.com/office/drawing/2014/main" id="{4383FF80-00C9-3021-8B29-497B76CE7554}"/>
              </a:ext>
            </a:extLst>
          </p:cNvPr>
          <p:cNvSpPr/>
          <p:nvPr/>
        </p:nvSpPr>
        <p:spPr>
          <a:xfrm>
            <a:off x="5978165" y="8959850"/>
            <a:ext cx="146410" cy="203200"/>
          </a:xfrm>
          <a:custGeom>
            <a:avLst/>
            <a:gdLst>
              <a:gd name="connsiteX0" fmla="*/ 146410 w 146410"/>
              <a:gd name="connsiteY0" fmla="*/ 0 h 203200"/>
              <a:gd name="connsiteX1" fmla="*/ 16235 w 146410"/>
              <a:gd name="connsiteY1" fmla="*/ 88900 h 203200"/>
              <a:gd name="connsiteX2" fmla="*/ 13060 w 146410"/>
              <a:gd name="connsiteY2" fmla="*/ 203200 h 203200"/>
              <a:gd name="connsiteX3" fmla="*/ 360 w 146410"/>
              <a:gd name="connsiteY3" fmla="*/ 88900 h 203200"/>
              <a:gd name="connsiteX4" fmla="*/ 28935 w 146410"/>
              <a:gd name="connsiteY4" fmla="*/ 73025 h 203200"/>
              <a:gd name="connsiteX5" fmla="*/ 146410 w 146410"/>
              <a:gd name="connsiteY5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410" h="203200">
                <a:moveTo>
                  <a:pt x="146410" y="0"/>
                </a:moveTo>
                <a:cubicBezTo>
                  <a:pt x="92435" y="27516"/>
                  <a:pt x="38460" y="55033"/>
                  <a:pt x="16235" y="88900"/>
                </a:cubicBezTo>
                <a:cubicBezTo>
                  <a:pt x="-5990" y="122767"/>
                  <a:pt x="15706" y="203200"/>
                  <a:pt x="13060" y="203200"/>
                </a:cubicBezTo>
                <a:cubicBezTo>
                  <a:pt x="10414" y="203200"/>
                  <a:pt x="-2286" y="110596"/>
                  <a:pt x="360" y="88900"/>
                </a:cubicBezTo>
                <a:cubicBezTo>
                  <a:pt x="3006" y="67204"/>
                  <a:pt x="28935" y="73025"/>
                  <a:pt x="28935" y="73025"/>
                </a:cubicBezTo>
                <a:lnTo>
                  <a:pt x="14641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2" name="フリーフォーム 1681">
            <a:extLst>
              <a:ext uri="{FF2B5EF4-FFF2-40B4-BE49-F238E27FC236}">
                <a16:creationId xmlns:a16="http://schemas.microsoft.com/office/drawing/2014/main" id="{C16C7290-A2DA-F638-5E93-5A72AD7BA83A}"/>
              </a:ext>
            </a:extLst>
          </p:cNvPr>
          <p:cNvSpPr/>
          <p:nvPr/>
        </p:nvSpPr>
        <p:spPr>
          <a:xfrm>
            <a:off x="5936232" y="8896211"/>
            <a:ext cx="33353" cy="359460"/>
          </a:xfrm>
          <a:custGeom>
            <a:avLst/>
            <a:gdLst>
              <a:gd name="connsiteX0" fmla="*/ 1018 w 33353"/>
              <a:gd name="connsiteY0" fmla="*/ 139 h 359460"/>
              <a:gd name="connsiteX1" fmla="*/ 23243 w 33353"/>
              <a:gd name="connsiteY1" fmla="*/ 263664 h 359460"/>
              <a:gd name="connsiteX2" fmla="*/ 32768 w 33353"/>
              <a:gd name="connsiteY2" fmla="*/ 358914 h 359460"/>
              <a:gd name="connsiteX3" fmla="*/ 7368 w 33353"/>
              <a:gd name="connsiteY3" fmla="*/ 228739 h 359460"/>
              <a:gd name="connsiteX4" fmla="*/ 1018 w 33353"/>
              <a:gd name="connsiteY4" fmla="*/ 139 h 35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53" h="359460">
                <a:moveTo>
                  <a:pt x="1018" y="139"/>
                </a:moveTo>
                <a:cubicBezTo>
                  <a:pt x="3664" y="5960"/>
                  <a:pt x="17951" y="203868"/>
                  <a:pt x="23243" y="263664"/>
                </a:cubicBezTo>
                <a:cubicBezTo>
                  <a:pt x="28535" y="323460"/>
                  <a:pt x="35414" y="364735"/>
                  <a:pt x="32768" y="358914"/>
                </a:cubicBezTo>
                <a:cubicBezTo>
                  <a:pt x="30122" y="353093"/>
                  <a:pt x="13718" y="284831"/>
                  <a:pt x="7368" y="228739"/>
                </a:cubicBezTo>
                <a:cubicBezTo>
                  <a:pt x="1018" y="172647"/>
                  <a:pt x="-1628" y="-5682"/>
                  <a:pt x="1018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3" name="フリーフォーム 1682">
            <a:extLst>
              <a:ext uri="{FF2B5EF4-FFF2-40B4-BE49-F238E27FC236}">
                <a16:creationId xmlns:a16="http://schemas.microsoft.com/office/drawing/2014/main" id="{25FFDC63-750E-E179-1C67-4F80B565A2D5}"/>
              </a:ext>
            </a:extLst>
          </p:cNvPr>
          <p:cNvSpPr/>
          <p:nvPr/>
        </p:nvSpPr>
        <p:spPr>
          <a:xfrm>
            <a:off x="5924447" y="8575449"/>
            <a:ext cx="190918" cy="336906"/>
          </a:xfrm>
          <a:custGeom>
            <a:avLst/>
            <a:gdLst>
              <a:gd name="connsiteX0" fmla="*/ 190603 w 190918"/>
              <a:gd name="connsiteY0" fmla="*/ 226 h 336906"/>
              <a:gd name="connsiteX1" fmla="*/ 146153 w 190918"/>
              <a:gd name="connsiteY1" fmla="*/ 162151 h 336906"/>
              <a:gd name="connsiteX2" fmla="*/ 146153 w 190918"/>
              <a:gd name="connsiteY2" fmla="*/ 232001 h 336906"/>
              <a:gd name="connsiteX3" fmla="*/ 117578 w 190918"/>
              <a:gd name="connsiteY3" fmla="*/ 266926 h 336906"/>
              <a:gd name="connsiteX4" fmla="*/ 103 w 190918"/>
              <a:gd name="connsiteY4" fmla="*/ 336776 h 336906"/>
              <a:gd name="connsiteX5" fmla="*/ 139803 w 190918"/>
              <a:gd name="connsiteY5" fmla="*/ 247876 h 336906"/>
              <a:gd name="connsiteX6" fmla="*/ 146153 w 190918"/>
              <a:gd name="connsiteY6" fmla="*/ 178026 h 336906"/>
              <a:gd name="connsiteX7" fmla="*/ 165203 w 190918"/>
              <a:gd name="connsiteY7" fmla="*/ 127226 h 336906"/>
              <a:gd name="connsiteX8" fmla="*/ 190603 w 190918"/>
              <a:gd name="connsiteY8" fmla="*/ 226 h 336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918" h="336906">
                <a:moveTo>
                  <a:pt x="190603" y="226"/>
                </a:moveTo>
                <a:cubicBezTo>
                  <a:pt x="187428" y="6047"/>
                  <a:pt x="153561" y="123522"/>
                  <a:pt x="146153" y="162151"/>
                </a:cubicBezTo>
                <a:cubicBezTo>
                  <a:pt x="138745" y="200780"/>
                  <a:pt x="150916" y="214538"/>
                  <a:pt x="146153" y="232001"/>
                </a:cubicBezTo>
                <a:cubicBezTo>
                  <a:pt x="141390" y="249464"/>
                  <a:pt x="141920" y="249463"/>
                  <a:pt x="117578" y="266926"/>
                </a:cubicBezTo>
                <a:cubicBezTo>
                  <a:pt x="93236" y="284389"/>
                  <a:pt x="-3601" y="339951"/>
                  <a:pt x="103" y="336776"/>
                </a:cubicBezTo>
                <a:cubicBezTo>
                  <a:pt x="3807" y="333601"/>
                  <a:pt x="115461" y="274334"/>
                  <a:pt x="139803" y="247876"/>
                </a:cubicBezTo>
                <a:cubicBezTo>
                  <a:pt x="164145" y="221418"/>
                  <a:pt x="141920" y="198134"/>
                  <a:pt x="146153" y="178026"/>
                </a:cubicBezTo>
                <a:cubicBezTo>
                  <a:pt x="150386" y="157918"/>
                  <a:pt x="158324" y="152097"/>
                  <a:pt x="165203" y="127226"/>
                </a:cubicBezTo>
                <a:cubicBezTo>
                  <a:pt x="172082" y="102355"/>
                  <a:pt x="193778" y="-5595"/>
                  <a:pt x="190603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4" name="フリーフォーム 1683">
            <a:extLst>
              <a:ext uri="{FF2B5EF4-FFF2-40B4-BE49-F238E27FC236}">
                <a16:creationId xmlns:a16="http://schemas.microsoft.com/office/drawing/2014/main" id="{5BA2B4C8-6D93-C431-B0EA-2BC5A09F9F4E}"/>
              </a:ext>
            </a:extLst>
          </p:cNvPr>
          <p:cNvSpPr/>
          <p:nvPr/>
        </p:nvSpPr>
        <p:spPr>
          <a:xfrm>
            <a:off x="5921347" y="8756514"/>
            <a:ext cx="149483" cy="146229"/>
          </a:xfrm>
          <a:custGeom>
            <a:avLst/>
            <a:gdLst>
              <a:gd name="connsiteX0" fmla="*/ 28 w 149483"/>
              <a:gd name="connsiteY0" fmla="*/ 146186 h 146229"/>
              <a:gd name="connsiteX1" fmla="*/ 95278 w 149483"/>
              <a:gd name="connsiteY1" fmla="*/ 92211 h 146229"/>
              <a:gd name="connsiteX2" fmla="*/ 136553 w 149483"/>
              <a:gd name="connsiteY2" fmla="*/ 63636 h 146229"/>
              <a:gd name="connsiteX3" fmla="*/ 149253 w 149483"/>
              <a:gd name="connsiteY3" fmla="*/ 136 h 146229"/>
              <a:gd name="connsiteX4" fmla="*/ 139728 w 149483"/>
              <a:gd name="connsiteY4" fmla="*/ 47761 h 146229"/>
              <a:gd name="connsiteX5" fmla="*/ 85753 w 149483"/>
              <a:gd name="connsiteY5" fmla="*/ 82686 h 146229"/>
              <a:gd name="connsiteX6" fmla="*/ 28 w 149483"/>
              <a:gd name="connsiteY6" fmla="*/ 146186 h 14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483" h="146229">
                <a:moveTo>
                  <a:pt x="28" y="146186"/>
                </a:moveTo>
                <a:cubicBezTo>
                  <a:pt x="1615" y="147773"/>
                  <a:pt x="72524" y="105969"/>
                  <a:pt x="95278" y="92211"/>
                </a:cubicBezTo>
                <a:cubicBezTo>
                  <a:pt x="118032" y="78453"/>
                  <a:pt x="127557" y="78982"/>
                  <a:pt x="136553" y="63636"/>
                </a:cubicBezTo>
                <a:cubicBezTo>
                  <a:pt x="145549" y="48290"/>
                  <a:pt x="149253" y="136"/>
                  <a:pt x="149253" y="136"/>
                </a:cubicBezTo>
                <a:cubicBezTo>
                  <a:pt x="149782" y="-2510"/>
                  <a:pt x="150311" y="34003"/>
                  <a:pt x="139728" y="47761"/>
                </a:cubicBezTo>
                <a:cubicBezTo>
                  <a:pt x="129145" y="61519"/>
                  <a:pt x="107449" y="69457"/>
                  <a:pt x="85753" y="82686"/>
                </a:cubicBezTo>
                <a:cubicBezTo>
                  <a:pt x="64057" y="95915"/>
                  <a:pt x="-1559" y="144599"/>
                  <a:pt x="28" y="146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5" name="フリーフォーム 1684">
            <a:extLst>
              <a:ext uri="{FF2B5EF4-FFF2-40B4-BE49-F238E27FC236}">
                <a16:creationId xmlns:a16="http://schemas.microsoft.com/office/drawing/2014/main" id="{1447304A-7D09-295C-38D7-4F201C6625A3}"/>
              </a:ext>
            </a:extLst>
          </p:cNvPr>
          <p:cNvSpPr/>
          <p:nvPr/>
        </p:nvSpPr>
        <p:spPr>
          <a:xfrm>
            <a:off x="5892401" y="8601934"/>
            <a:ext cx="295711" cy="652638"/>
          </a:xfrm>
          <a:custGeom>
            <a:avLst/>
            <a:gdLst>
              <a:gd name="connsiteX0" fmla="*/ 111524 w 295711"/>
              <a:gd name="connsiteY0" fmla="*/ 5491 h 652638"/>
              <a:gd name="connsiteX1" fmla="*/ 143274 w 295711"/>
              <a:gd name="connsiteY1" fmla="*/ 107091 h 652638"/>
              <a:gd name="connsiteX2" fmla="*/ 108349 w 295711"/>
              <a:gd name="connsiteY2" fmla="*/ 176941 h 652638"/>
              <a:gd name="connsiteX3" fmla="*/ 6749 w 295711"/>
              <a:gd name="connsiteY3" fmla="*/ 243616 h 652638"/>
              <a:gd name="connsiteX4" fmla="*/ 9924 w 295711"/>
              <a:gd name="connsiteY4" fmla="*/ 265841 h 652638"/>
              <a:gd name="connsiteX5" fmla="*/ 13099 w 295711"/>
              <a:gd name="connsiteY5" fmla="*/ 434116 h 652638"/>
              <a:gd name="connsiteX6" fmla="*/ 3574 w 295711"/>
              <a:gd name="connsiteY6" fmla="*/ 484916 h 652638"/>
              <a:gd name="connsiteX7" fmla="*/ 16274 w 295711"/>
              <a:gd name="connsiteY7" fmla="*/ 437291 h 652638"/>
              <a:gd name="connsiteX8" fmla="*/ 41674 w 295711"/>
              <a:gd name="connsiteY8" fmla="*/ 650016 h 652638"/>
              <a:gd name="connsiteX9" fmla="*/ 19449 w 295711"/>
              <a:gd name="connsiteY9" fmla="*/ 265841 h 652638"/>
              <a:gd name="connsiteX10" fmla="*/ 108349 w 295711"/>
              <a:gd name="connsiteY10" fmla="*/ 195991 h 652638"/>
              <a:gd name="connsiteX11" fmla="*/ 165499 w 295711"/>
              <a:gd name="connsiteY11" fmla="*/ 110266 h 652638"/>
              <a:gd name="connsiteX12" fmla="*/ 187724 w 295711"/>
              <a:gd name="connsiteY12" fmla="*/ 24541 h 652638"/>
              <a:gd name="connsiteX13" fmla="*/ 295674 w 295711"/>
              <a:gd name="connsiteY13" fmla="*/ 5491 h 652638"/>
              <a:gd name="connsiteX14" fmla="*/ 175024 w 295711"/>
              <a:gd name="connsiteY14" fmla="*/ 5491 h 652638"/>
              <a:gd name="connsiteX15" fmla="*/ 171849 w 295711"/>
              <a:gd name="connsiteY15" fmla="*/ 68991 h 652638"/>
              <a:gd name="connsiteX16" fmla="*/ 149624 w 295711"/>
              <a:gd name="connsiteY16" fmla="*/ 126141 h 652638"/>
              <a:gd name="connsiteX17" fmla="*/ 111524 w 295711"/>
              <a:gd name="connsiteY17" fmla="*/ 5491 h 65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711" h="652638">
                <a:moveTo>
                  <a:pt x="111524" y="5491"/>
                </a:moveTo>
                <a:cubicBezTo>
                  <a:pt x="110466" y="2316"/>
                  <a:pt x="143803" y="78516"/>
                  <a:pt x="143274" y="107091"/>
                </a:cubicBezTo>
                <a:cubicBezTo>
                  <a:pt x="142745" y="135666"/>
                  <a:pt x="131103" y="154187"/>
                  <a:pt x="108349" y="176941"/>
                </a:cubicBezTo>
                <a:cubicBezTo>
                  <a:pt x="85595" y="199695"/>
                  <a:pt x="6749" y="243616"/>
                  <a:pt x="6749" y="243616"/>
                </a:cubicBezTo>
                <a:cubicBezTo>
                  <a:pt x="-9655" y="258433"/>
                  <a:pt x="8866" y="234091"/>
                  <a:pt x="9924" y="265841"/>
                </a:cubicBezTo>
                <a:cubicBezTo>
                  <a:pt x="10982" y="297591"/>
                  <a:pt x="14157" y="397604"/>
                  <a:pt x="13099" y="434116"/>
                </a:cubicBezTo>
                <a:cubicBezTo>
                  <a:pt x="12041" y="470628"/>
                  <a:pt x="3045" y="484387"/>
                  <a:pt x="3574" y="484916"/>
                </a:cubicBezTo>
                <a:cubicBezTo>
                  <a:pt x="4103" y="485445"/>
                  <a:pt x="9924" y="409774"/>
                  <a:pt x="16274" y="437291"/>
                </a:cubicBezTo>
                <a:cubicBezTo>
                  <a:pt x="22624" y="464808"/>
                  <a:pt x="41145" y="678591"/>
                  <a:pt x="41674" y="650016"/>
                </a:cubicBezTo>
                <a:cubicBezTo>
                  <a:pt x="42203" y="621441"/>
                  <a:pt x="8337" y="341512"/>
                  <a:pt x="19449" y="265841"/>
                </a:cubicBezTo>
                <a:cubicBezTo>
                  <a:pt x="30561" y="190170"/>
                  <a:pt x="84007" y="221920"/>
                  <a:pt x="108349" y="195991"/>
                </a:cubicBezTo>
                <a:cubicBezTo>
                  <a:pt x="132691" y="170062"/>
                  <a:pt x="152270" y="138841"/>
                  <a:pt x="165499" y="110266"/>
                </a:cubicBezTo>
                <a:cubicBezTo>
                  <a:pt x="178728" y="81691"/>
                  <a:pt x="166028" y="42003"/>
                  <a:pt x="187724" y="24541"/>
                </a:cubicBezTo>
                <a:cubicBezTo>
                  <a:pt x="209420" y="7079"/>
                  <a:pt x="297791" y="8666"/>
                  <a:pt x="295674" y="5491"/>
                </a:cubicBezTo>
                <a:cubicBezTo>
                  <a:pt x="293557" y="2316"/>
                  <a:pt x="195662" y="-5092"/>
                  <a:pt x="175024" y="5491"/>
                </a:cubicBezTo>
                <a:cubicBezTo>
                  <a:pt x="154387" y="16074"/>
                  <a:pt x="176082" y="48883"/>
                  <a:pt x="171849" y="68991"/>
                </a:cubicBezTo>
                <a:cubicBezTo>
                  <a:pt x="167616" y="89099"/>
                  <a:pt x="155974" y="131962"/>
                  <a:pt x="149624" y="126141"/>
                </a:cubicBezTo>
                <a:cubicBezTo>
                  <a:pt x="143274" y="120320"/>
                  <a:pt x="112582" y="8666"/>
                  <a:pt x="111524" y="5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6" name="フリーフォーム 1685">
            <a:extLst>
              <a:ext uri="{FF2B5EF4-FFF2-40B4-BE49-F238E27FC236}">
                <a16:creationId xmlns:a16="http://schemas.microsoft.com/office/drawing/2014/main" id="{B2FFA89E-8A8F-079D-22C1-78D0DB2CFB00}"/>
              </a:ext>
            </a:extLst>
          </p:cNvPr>
          <p:cNvSpPr/>
          <p:nvPr/>
        </p:nvSpPr>
        <p:spPr>
          <a:xfrm>
            <a:off x="5832450" y="8852189"/>
            <a:ext cx="105202" cy="234679"/>
          </a:xfrm>
          <a:custGeom>
            <a:avLst/>
            <a:gdLst>
              <a:gd name="connsiteX0" fmla="*/ 104800 w 105202"/>
              <a:gd name="connsiteY0" fmla="*/ 2886 h 234679"/>
              <a:gd name="connsiteX1" fmla="*/ 22250 w 105202"/>
              <a:gd name="connsiteY1" fmla="*/ 63211 h 234679"/>
              <a:gd name="connsiteX2" fmla="*/ 38125 w 105202"/>
              <a:gd name="connsiteY2" fmla="*/ 101311 h 234679"/>
              <a:gd name="connsiteX3" fmla="*/ 63525 w 105202"/>
              <a:gd name="connsiteY3" fmla="*/ 234661 h 234679"/>
              <a:gd name="connsiteX4" fmla="*/ 57175 w 105202"/>
              <a:gd name="connsiteY4" fmla="*/ 110836 h 234679"/>
              <a:gd name="connsiteX5" fmla="*/ 25 w 105202"/>
              <a:gd name="connsiteY5" fmla="*/ 94961 h 234679"/>
              <a:gd name="connsiteX6" fmla="*/ 50825 w 105202"/>
              <a:gd name="connsiteY6" fmla="*/ 18761 h 234679"/>
              <a:gd name="connsiteX7" fmla="*/ 104800 w 105202"/>
              <a:gd name="connsiteY7" fmla="*/ 2886 h 23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02" h="234679">
                <a:moveTo>
                  <a:pt x="104800" y="2886"/>
                </a:moveTo>
                <a:cubicBezTo>
                  <a:pt x="100037" y="10294"/>
                  <a:pt x="33362" y="46807"/>
                  <a:pt x="22250" y="63211"/>
                </a:cubicBezTo>
                <a:cubicBezTo>
                  <a:pt x="11138" y="79615"/>
                  <a:pt x="31246" y="72736"/>
                  <a:pt x="38125" y="101311"/>
                </a:cubicBezTo>
                <a:cubicBezTo>
                  <a:pt x="45004" y="129886"/>
                  <a:pt x="60350" y="233074"/>
                  <a:pt x="63525" y="234661"/>
                </a:cubicBezTo>
                <a:cubicBezTo>
                  <a:pt x="66700" y="236248"/>
                  <a:pt x="67758" y="134119"/>
                  <a:pt x="57175" y="110836"/>
                </a:cubicBezTo>
                <a:cubicBezTo>
                  <a:pt x="46592" y="87553"/>
                  <a:pt x="1083" y="110307"/>
                  <a:pt x="25" y="94961"/>
                </a:cubicBezTo>
                <a:cubicBezTo>
                  <a:pt x="-1033" y="79615"/>
                  <a:pt x="30717" y="34636"/>
                  <a:pt x="50825" y="18761"/>
                </a:cubicBezTo>
                <a:cubicBezTo>
                  <a:pt x="70933" y="2886"/>
                  <a:pt x="109563" y="-4522"/>
                  <a:pt x="104800" y="2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7" name="フリーフォーム 1686">
            <a:extLst>
              <a:ext uri="{FF2B5EF4-FFF2-40B4-BE49-F238E27FC236}">
                <a16:creationId xmlns:a16="http://schemas.microsoft.com/office/drawing/2014/main" id="{9DB9DDC7-5D46-520A-5345-413191F89B84}"/>
              </a:ext>
            </a:extLst>
          </p:cNvPr>
          <p:cNvSpPr/>
          <p:nvPr/>
        </p:nvSpPr>
        <p:spPr>
          <a:xfrm>
            <a:off x="5365718" y="8784716"/>
            <a:ext cx="270527" cy="203793"/>
          </a:xfrm>
          <a:custGeom>
            <a:avLst/>
            <a:gdLst>
              <a:gd name="connsiteX0" fmla="*/ 32 w 270527"/>
              <a:gd name="connsiteY0" fmla="*/ 102109 h 203793"/>
              <a:gd name="connsiteX1" fmla="*/ 142907 w 270527"/>
              <a:gd name="connsiteY1" fmla="*/ 95759 h 203793"/>
              <a:gd name="connsiteX2" fmla="*/ 250857 w 270527"/>
              <a:gd name="connsiteY2" fmla="*/ 16384 h 203793"/>
              <a:gd name="connsiteX3" fmla="*/ 250857 w 270527"/>
              <a:gd name="connsiteY3" fmla="*/ 57659 h 203793"/>
              <a:gd name="connsiteX4" fmla="*/ 266732 w 270527"/>
              <a:gd name="connsiteY4" fmla="*/ 203709 h 203793"/>
              <a:gd name="connsiteX5" fmla="*/ 269907 w 270527"/>
              <a:gd name="connsiteY5" fmla="*/ 35434 h 203793"/>
              <a:gd name="connsiteX6" fmla="*/ 263557 w 270527"/>
              <a:gd name="connsiteY6" fmla="*/ 509 h 203793"/>
              <a:gd name="connsiteX7" fmla="*/ 206407 w 270527"/>
              <a:gd name="connsiteY7" fmla="*/ 48134 h 203793"/>
              <a:gd name="connsiteX8" fmla="*/ 130207 w 270527"/>
              <a:gd name="connsiteY8" fmla="*/ 86234 h 203793"/>
              <a:gd name="connsiteX9" fmla="*/ 32 w 270527"/>
              <a:gd name="connsiteY9" fmla="*/ 102109 h 20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527" h="203793">
                <a:moveTo>
                  <a:pt x="32" y="102109"/>
                </a:moveTo>
                <a:cubicBezTo>
                  <a:pt x="2149" y="103697"/>
                  <a:pt x="101103" y="110046"/>
                  <a:pt x="142907" y="95759"/>
                </a:cubicBezTo>
                <a:cubicBezTo>
                  <a:pt x="184711" y="81472"/>
                  <a:pt x="232865" y="22734"/>
                  <a:pt x="250857" y="16384"/>
                </a:cubicBezTo>
                <a:cubicBezTo>
                  <a:pt x="268849" y="10034"/>
                  <a:pt x="248211" y="26438"/>
                  <a:pt x="250857" y="57659"/>
                </a:cubicBezTo>
                <a:cubicBezTo>
                  <a:pt x="253503" y="88880"/>
                  <a:pt x="263557" y="207413"/>
                  <a:pt x="266732" y="203709"/>
                </a:cubicBezTo>
                <a:cubicBezTo>
                  <a:pt x="269907" y="200005"/>
                  <a:pt x="270436" y="69301"/>
                  <a:pt x="269907" y="35434"/>
                </a:cubicBezTo>
                <a:cubicBezTo>
                  <a:pt x="269378" y="1567"/>
                  <a:pt x="274140" y="-1608"/>
                  <a:pt x="263557" y="509"/>
                </a:cubicBezTo>
                <a:cubicBezTo>
                  <a:pt x="252974" y="2626"/>
                  <a:pt x="228632" y="33846"/>
                  <a:pt x="206407" y="48134"/>
                </a:cubicBezTo>
                <a:cubicBezTo>
                  <a:pt x="184182" y="62422"/>
                  <a:pt x="160899" y="78826"/>
                  <a:pt x="130207" y="86234"/>
                </a:cubicBezTo>
                <a:cubicBezTo>
                  <a:pt x="99515" y="93642"/>
                  <a:pt x="-2085" y="100521"/>
                  <a:pt x="32" y="102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8" name="フリーフォーム 1687">
            <a:extLst>
              <a:ext uri="{FF2B5EF4-FFF2-40B4-BE49-F238E27FC236}">
                <a16:creationId xmlns:a16="http://schemas.microsoft.com/office/drawing/2014/main" id="{F7D2DE85-363E-2B2F-77E4-63C62429E857}"/>
              </a:ext>
            </a:extLst>
          </p:cNvPr>
          <p:cNvSpPr/>
          <p:nvPr/>
        </p:nvSpPr>
        <p:spPr>
          <a:xfrm>
            <a:off x="5489567" y="8666193"/>
            <a:ext cx="265467" cy="335778"/>
          </a:xfrm>
          <a:custGeom>
            <a:avLst/>
            <a:gdLst>
              <a:gd name="connsiteX0" fmla="*/ 8 w 265467"/>
              <a:gd name="connsiteY0" fmla="*/ 46007 h 335778"/>
              <a:gd name="connsiteX1" fmla="*/ 260358 w 265467"/>
              <a:gd name="connsiteY1" fmla="*/ 23782 h 335778"/>
              <a:gd name="connsiteX2" fmla="*/ 174633 w 265467"/>
              <a:gd name="connsiteY2" fmla="*/ 65057 h 335778"/>
              <a:gd name="connsiteX3" fmla="*/ 196858 w 265467"/>
              <a:gd name="connsiteY3" fmla="*/ 153957 h 335778"/>
              <a:gd name="connsiteX4" fmla="*/ 212733 w 265467"/>
              <a:gd name="connsiteY4" fmla="*/ 211107 h 335778"/>
              <a:gd name="connsiteX5" fmla="*/ 225433 w 265467"/>
              <a:gd name="connsiteY5" fmla="*/ 322232 h 335778"/>
              <a:gd name="connsiteX6" fmla="*/ 238133 w 265467"/>
              <a:gd name="connsiteY6" fmla="*/ 334932 h 335778"/>
              <a:gd name="connsiteX7" fmla="*/ 123833 w 265467"/>
              <a:gd name="connsiteY7" fmla="*/ 331757 h 335778"/>
              <a:gd name="connsiteX8" fmla="*/ 209558 w 265467"/>
              <a:gd name="connsiteY8" fmla="*/ 331757 h 335778"/>
              <a:gd name="connsiteX9" fmla="*/ 212733 w 265467"/>
              <a:gd name="connsiteY9" fmla="*/ 280957 h 335778"/>
              <a:gd name="connsiteX10" fmla="*/ 190508 w 265467"/>
              <a:gd name="connsiteY10" fmla="*/ 80932 h 335778"/>
              <a:gd name="connsiteX11" fmla="*/ 250833 w 265467"/>
              <a:gd name="connsiteY11" fmla="*/ 1557 h 335778"/>
              <a:gd name="connsiteX12" fmla="*/ 8 w 265467"/>
              <a:gd name="connsiteY12" fmla="*/ 46007 h 33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5467" h="335778">
                <a:moveTo>
                  <a:pt x="8" y="46007"/>
                </a:moveTo>
                <a:cubicBezTo>
                  <a:pt x="1595" y="49711"/>
                  <a:pt x="231254" y="20607"/>
                  <a:pt x="260358" y="23782"/>
                </a:cubicBezTo>
                <a:cubicBezTo>
                  <a:pt x="289462" y="26957"/>
                  <a:pt x="185216" y="43361"/>
                  <a:pt x="174633" y="65057"/>
                </a:cubicBezTo>
                <a:cubicBezTo>
                  <a:pt x="164050" y="86753"/>
                  <a:pt x="190508" y="129615"/>
                  <a:pt x="196858" y="153957"/>
                </a:cubicBezTo>
                <a:cubicBezTo>
                  <a:pt x="203208" y="178299"/>
                  <a:pt x="207971" y="183061"/>
                  <a:pt x="212733" y="211107"/>
                </a:cubicBezTo>
                <a:cubicBezTo>
                  <a:pt x="217495" y="239153"/>
                  <a:pt x="225433" y="322232"/>
                  <a:pt x="225433" y="322232"/>
                </a:cubicBezTo>
                <a:cubicBezTo>
                  <a:pt x="229666" y="342869"/>
                  <a:pt x="255066" y="333345"/>
                  <a:pt x="238133" y="334932"/>
                </a:cubicBezTo>
                <a:cubicBezTo>
                  <a:pt x="221200" y="336520"/>
                  <a:pt x="128596" y="332286"/>
                  <a:pt x="123833" y="331757"/>
                </a:cubicBezTo>
                <a:cubicBezTo>
                  <a:pt x="119071" y="331228"/>
                  <a:pt x="194741" y="340224"/>
                  <a:pt x="209558" y="331757"/>
                </a:cubicBezTo>
                <a:cubicBezTo>
                  <a:pt x="224375" y="323290"/>
                  <a:pt x="215908" y="322761"/>
                  <a:pt x="212733" y="280957"/>
                </a:cubicBezTo>
                <a:cubicBezTo>
                  <a:pt x="209558" y="239153"/>
                  <a:pt x="184158" y="127499"/>
                  <a:pt x="190508" y="80932"/>
                </a:cubicBezTo>
                <a:cubicBezTo>
                  <a:pt x="196858" y="34365"/>
                  <a:pt x="279937" y="12669"/>
                  <a:pt x="250833" y="1557"/>
                </a:cubicBezTo>
                <a:cubicBezTo>
                  <a:pt x="221729" y="-9556"/>
                  <a:pt x="-1579" y="42303"/>
                  <a:pt x="8" y="460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9" name="フリーフォーム 1688">
            <a:extLst>
              <a:ext uri="{FF2B5EF4-FFF2-40B4-BE49-F238E27FC236}">
                <a16:creationId xmlns:a16="http://schemas.microsoft.com/office/drawing/2014/main" id="{F97E5B8D-3121-C0D1-9541-FDED2475F233}"/>
              </a:ext>
            </a:extLst>
          </p:cNvPr>
          <p:cNvSpPr/>
          <p:nvPr/>
        </p:nvSpPr>
        <p:spPr>
          <a:xfrm>
            <a:off x="5711534" y="8707583"/>
            <a:ext cx="16625" cy="362315"/>
          </a:xfrm>
          <a:custGeom>
            <a:avLst/>
            <a:gdLst>
              <a:gd name="connsiteX0" fmla="*/ 291 w 16625"/>
              <a:gd name="connsiteY0" fmla="*/ 1442 h 362315"/>
              <a:gd name="connsiteX1" fmla="*/ 6641 w 16625"/>
              <a:gd name="connsiteY1" fmla="*/ 353867 h 362315"/>
              <a:gd name="connsiteX2" fmla="*/ 16166 w 16625"/>
              <a:gd name="connsiteY2" fmla="*/ 233217 h 362315"/>
              <a:gd name="connsiteX3" fmla="*/ 291 w 16625"/>
              <a:gd name="connsiteY3" fmla="*/ 1442 h 36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5" h="362315">
                <a:moveTo>
                  <a:pt x="291" y="1442"/>
                </a:moveTo>
                <a:cubicBezTo>
                  <a:pt x="-1297" y="21550"/>
                  <a:pt x="3995" y="315238"/>
                  <a:pt x="6641" y="353867"/>
                </a:cubicBezTo>
                <a:cubicBezTo>
                  <a:pt x="9287" y="392496"/>
                  <a:pt x="18812" y="289309"/>
                  <a:pt x="16166" y="233217"/>
                </a:cubicBezTo>
                <a:cubicBezTo>
                  <a:pt x="13520" y="177125"/>
                  <a:pt x="1879" y="-18666"/>
                  <a:pt x="291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0" name="フリーフォーム 1689">
            <a:extLst>
              <a:ext uri="{FF2B5EF4-FFF2-40B4-BE49-F238E27FC236}">
                <a16:creationId xmlns:a16="http://schemas.microsoft.com/office/drawing/2014/main" id="{05834EDC-FA0E-8167-A4D6-5707B07AE2FC}"/>
              </a:ext>
            </a:extLst>
          </p:cNvPr>
          <p:cNvSpPr/>
          <p:nvPr/>
        </p:nvSpPr>
        <p:spPr>
          <a:xfrm>
            <a:off x="5361709" y="8686758"/>
            <a:ext cx="343992" cy="114690"/>
          </a:xfrm>
          <a:custGeom>
            <a:avLst/>
            <a:gdLst>
              <a:gd name="connsiteX0" fmla="*/ 866 w 343992"/>
              <a:gd name="connsiteY0" fmla="*/ 114342 h 114690"/>
              <a:gd name="connsiteX1" fmla="*/ 261216 w 343992"/>
              <a:gd name="connsiteY1" fmla="*/ 101642 h 114690"/>
              <a:gd name="connsiteX2" fmla="*/ 200891 w 343992"/>
              <a:gd name="connsiteY2" fmla="*/ 101642 h 114690"/>
              <a:gd name="connsiteX3" fmla="*/ 343766 w 343992"/>
              <a:gd name="connsiteY3" fmla="*/ 42 h 114690"/>
              <a:gd name="connsiteX4" fmla="*/ 232641 w 343992"/>
              <a:gd name="connsiteY4" fmla="*/ 88942 h 114690"/>
              <a:gd name="connsiteX5" fmla="*/ 178666 w 343992"/>
              <a:gd name="connsiteY5" fmla="*/ 85767 h 114690"/>
              <a:gd name="connsiteX6" fmla="*/ 866 w 343992"/>
              <a:gd name="connsiteY6" fmla="*/ 114342 h 11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92" h="114690">
                <a:moveTo>
                  <a:pt x="866" y="114342"/>
                </a:moveTo>
                <a:cubicBezTo>
                  <a:pt x="14624" y="116988"/>
                  <a:pt x="227879" y="103759"/>
                  <a:pt x="261216" y="101642"/>
                </a:cubicBezTo>
                <a:cubicBezTo>
                  <a:pt x="294553" y="99525"/>
                  <a:pt x="187133" y="118575"/>
                  <a:pt x="200891" y="101642"/>
                </a:cubicBezTo>
                <a:cubicBezTo>
                  <a:pt x="214649" y="84709"/>
                  <a:pt x="338474" y="2159"/>
                  <a:pt x="343766" y="42"/>
                </a:cubicBezTo>
                <a:cubicBezTo>
                  <a:pt x="349058" y="-2075"/>
                  <a:pt x="260158" y="74654"/>
                  <a:pt x="232641" y="88942"/>
                </a:cubicBezTo>
                <a:cubicBezTo>
                  <a:pt x="205124" y="103229"/>
                  <a:pt x="216237" y="82592"/>
                  <a:pt x="178666" y="85767"/>
                </a:cubicBezTo>
                <a:cubicBezTo>
                  <a:pt x="141095" y="88942"/>
                  <a:pt x="-12892" y="111696"/>
                  <a:pt x="866" y="114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1" name="フリーフォーム 1690">
            <a:extLst>
              <a:ext uri="{FF2B5EF4-FFF2-40B4-BE49-F238E27FC236}">
                <a16:creationId xmlns:a16="http://schemas.microsoft.com/office/drawing/2014/main" id="{5749F0B1-E46F-B72D-5E0F-411C85ACDFA3}"/>
              </a:ext>
            </a:extLst>
          </p:cNvPr>
          <p:cNvSpPr/>
          <p:nvPr/>
        </p:nvSpPr>
        <p:spPr>
          <a:xfrm>
            <a:off x="5483019" y="8877076"/>
            <a:ext cx="292321" cy="194127"/>
          </a:xfrm>
          <a:custGeom>
            <a:avLst/>
            <a:gdLst>
              <a:gd name="connsiteX0" fmla="*/ 6556 w 292321"/>
              <a:gd name="connsiteY0" fmla="*/ 224 h 194127"/>
              <a:gd name="connsiteX1" fmla="*/ 16081 w 292321"/>
              <a:gd name="connsiteY1" fmla="*/ 85949 h 194127"/>
              <a:gd name="connsiteX2" fmla="*/ 111331 w 292321"/>
              <a:gd name="connsiteY2" fmla="*/ 108174 h 194127"/>
              <a:gd name="connsiteX3" fmla="*/ 184356 w 292321"/>
              <a:gd name="connsiteY3" fmla="*/ 139924 h 194127"/>
              <a:gd name="connsiteX4" fmla="*/ 155781 w 292321"/>
              <a:gd name="connsiteY4" fmla="*/ 146274 h 194127"/>
              <a:gd name="connsiteX5" fmla="*/ 292306 w 292321"/>
              <a:gd name="connsiteY5" fmla="*/ 193899 h 194127"/>
              <a:gd name="connsiteX6" fmla="*/ 146256 w 292321"/>
              <a:gd name="connsiteY6" fmla="*/ 124049 h 194127"/>
              <a:gd name="connsiteX7" fmla="*/ 12906 w 292321"/>
              <a:gd name="connsiteY7" fmla="*/ 114524 h 194127"/>
              <a:gd name="connsiteX8" fmla="*/ 6556 w 292321"/>
              <a:gd name="connsiteY8" fmla="*/ 224 h 19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321" h="194127">
                <a:moveTo>
                  <a:pt x="6556" y="224"/>
                </a:moveTo>
                <a:cubicBezTo>
                  <a:pt x="7085" y="-4539"/>
                  <a:pt x="-1381" y="67957"/>
                  <a:pt x="16081" y="85949"/>
                </a:cubicBezTo>
                <a:cubicBezTo>
                  <a:pt x="33543" y="103941"/>
                  <a:pt x="83285" y="99178"/>
                  <a:pt x="111331" y="108174"/>
                </a:cubicBezTo>
                <a:cubicBezTo>
                  <a:pt x="139377" y="117170"/>
                  <a:pt x="176948" y="133574"/>
                  <a:pt x="184356" y="139924"/>
                </a:cubicBezTo>
                <a:cubicBezTo>
                  <a:pt x="191764" y="146274"/>
                  <a:pt x="137789" y="137278"/>
                  <a:pt x="155781" y="146274"/>
                </a:cubicBezTo>
                <a:cubicBezTo>
                  <a:pt x="173773" y="155270"/>
                  <a:pt x="293893" y="197603"/>
                  <a:pt x="292306" y="193899"/>
                </a:cubicBezTo>
                <a:cubicBezTo>
                  <a:pt x="290719" y="190195"/>
                  <a:pt x="192823" y="137278"/>
                  <a:pt x="146256" y="124049"/>
                </a:cubicBezTo>
                <a:cubicBezTo>
                  <a:pt x="99689" y="110820"/>
                  <a:pt x="37248" y="130928"/>
                  <a:pt x="12906" y="114524"/>
                </a:cubicBezTo>
                <a:cubicBezTo>
                  <a:pt x="-11436" y="98120"/>
                  <a:pt x="6027" y="4987"/>
                  <a:pt x="6556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2" name="フリーフォーム 1691">
            <a:extLst>
              <a:ext uri="{FF2B5EF4-FFF2-40B4-BE49-F238E27FC236}">
                <a16:creationId xmlns:a16="http://schemas.microsoft.com/office/drawing/2014/main" id="{873985A1-1CD2-43EB-8BC9-025977F4488D}"/>
              </a:ext>
            </a:extLst>
          </p:cNvPr>
          <p:cNvSpPr/>
          <p:nvPr/>
        </p:nvSpPr>
        <p:spPr>
          <a:xfrm>
            <a:off x="5387768" y="9060803"/>
            <a:ext cx="173695" cy="222897"/>
          </a:xfrm>
          <a:custGeom>
            <a:avLst/>
            <a:gdLst>
              <a:gd name="connsiteX0" fmla="*/ 207 w 173695"/>
              <a:gd name="connsiteY0" fmla="*/ 647 h 222897"/>
              <a:gd name="connsiteX1" fmla="*/ 165307 w 173695"/>
              <a:gd name="connsiteY1" fmla="*/ 6997 h 222897"/>
              <a:gd name="connsiteX2" fmla="*/ 149432 w 173695"/>
              <a:gd name="connsiteY2" fmla="*/ 22872 h 222897"/>
              <a:gd name="connsiteX3" fmla="*/ 149432 w 173695"/>
              <a:gd name="connsiteY3" fmla="*/ 156222 h 222897"/>
              <a:gd name="connsiteX4" fmla="*/ 149432 w 173695"/>
              <a:gd name="connsiteY4" fmla="*/ 124472 h 222897"/>
              <a:gd name="connsiteX5" fmla="*/ 54182 w 173695"/>
              <a:gd name="connsiteY5" fmla="*/ 159397 h 222897"/>
              <a:gd name="connsiteX6" fmla="*/ 35132 w 173695"/>
              <a:gd name="connsiteY6" fmla="*/ 222897 h 222897"/>
              <a:gd name="connsiteX7" fmla="*/ 31957 w 173695"/>
              <a:gd name="connsiteY7" fmla="*/ 159397 h 222897"/>
              <a:gd name="connsiteX8" fmla="*/ 136732 w 173695"/>
              <a:gd name="connsiteY8" fmla="*/ 111772 h 222897"/>
              <a:gd name="connsiteX9" fmla="*/ 130382 w 173695"/>
              <a:gd name="connsiteY9" fmla="*/ 26047 h 222897"/>
              <a:gd name="connsiteX10" fmla="*/ 207 w 173695"/>
              <a:gd name="connsiteY10" fmla="*/ 647 h 222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695" h="222897">
                <a:moveTo>
                  <a:pt x="207" y="647"/>
                </a:moveTo>
                <a:cubicBezTo>
                  <a:pt x="6028" y="-2528"/>
                  <a:pt x="165307" y="6997"/>
                  <a:pt x="165307" y="6997"/>
                </a:cubicBezTo>
                <a:cubicBezTo>
                  <a:pt x="190178" y="10701"/>
                  <a:pt x="152078" y="-1999"/>
                  <a:pt x="149432" y="22872"/>
                </a:cubicBezTo>
                <a:cubicBezTo>
                  <a:pt x="146786" y="47743"/>
                  <a:pt x="149432" y="156222"/>
                  <a:pt x="149432" y="156222"/>
                </a:cubicBezTo>
                <a:cubicBezTo>
                  <a:pt x="149432" y="173155"/>
                  <a:pt x="165307" y="123943"/>
                  <a:pt x="149432" y="124472"/>
                </a:cubicBezTo>
                <a:cubicBezTo>
                  <a:pt x="133557" y="125001"/>
                  <a:pt x="73232" y="142993"/>
                  <a:pt x="54182" y="159397"/>
                </a:cubicBezTo>
                <a:cubicBezTo>
                  <a:pt x="35132" y="175801"/>
                  <a:pt x="38836" y="222897"/>
                  <a:pt x="35132" y="222897"/>
                </a:cubicBezTo>
                <a:cubicBezTo>
                  <a:pt x="31428" y="222897"/>
                  <a:pt x="15024" y="177918"/>
                  <a:pt x="31957" y="159397"/>
                </a:cubicBezTo>
                <a:cubicBezTo>
                  <a:pt x="48890" y="140876"/>
                  <a:pt x="120328" y="133997"/>
                  <a:pt x="136732" y="111772"/>
                </a:cubicBezTo>
                <a:cubicBezTo>
                  <a:pt x="153136" y="89547"/>
                  <a:pt x="147844" y="43509"/>
                  <a:pt x="130382" y="26047"/>
                </a:cubicBezTo>
                <a:cubicBezTo>
                  <a:pt x="112920" y="8585"/>
                  <a:pt x="-5614" y="3822"/>
                  <a:pt x="207" y="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3" name="フリーフォーム 1692">
            <a:extLst>
              <a:ext uri="{FF2B5EF4-FFF2-40B4-BE49-F238E27FC236}">
                <a16:creationId xmlns:a16="http://schemas.microsoft.com/office/drawing/2014/main" id="{4734824A-0824-BB1A-1F85-1976A91A5AB3}"/>
              </a:ext>
            </a:extLst>
          </p:cNvPr>
          <p:cNvSpPr/>
          <p:nvPr/>
        </p:nvSpPr>
        <p:spPr>
          <a:xfrm>
            <a:off x="5429220" y="8905812"/>
            <a:ext cx="271716" cy="279587"/>
          </a:xfrm>
          <a:custGeom>
            <a:avLst/>
            <a:gdLst>
              <a:gd name="connsiteX0" fmla="*/ 28605 w 271716"/>
              <a:gd name="connsiteY0" fmla="*/ 63 h 279587"/>
              <a:gd name="connsiteX1" fmla="*/ 30 w 271716"/>
              <a:gd name="connsiteY1" fmla="*/ 95313 h 279587"/>
              <a:gd name="connsiteX2" fmla="*/ 34955 w 271716"/>
              <a:gd name="connsiteY2" fmla="*/ 98488 h 279587"/>
              <a:gd name="connsiteX3" fmla="*/ 228630 w 271716"/>
              <a:gd name="connsiteY3" fmla="*/ 165163 h 279587"/>
              <a:gd name="connsiteX4" fmla="*/ 244505 w 271716"/>
              <a:gd name="connsiteY4" fmla="*/ 184213 h 279587"/>
              <a:gd name="connsiteX5" fmla="*/ 263555 w 271716"/>
              <a:gd name="connsiteY5" fmla="*/ 279463 h 279587"/>
              <a:gd name="connsiteX6" fmla="*/ 257205 w 271716"/>
              <a:gd name="connsiteY6" fmla="*/ 161988 h 279587"/>
              <a:gd name="connsiteX7" fmla="*/ 101630 w 271716"/>
              <a:gd name="connsiteY7" fmla="*/ 133413 h 279587"/>
              <a:gd name="connsiteX8" fmla="*/ 19080 w 271716"/>
              <a:gd name="connsiteY8" fmla="*/ 111188 h 279587"/>
              <a:gd name="connsiteX9" fmla="*/ 28605 w 271716"/>
              <a:gd name="connsiteY9" fmla="*/ 63 h 27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716" h="279587">
                <a:moveTo>
                  <a:pt x="28605" y="63"/>
                </a:moveTo>
                <a:cubicBezTo>
                  <a:pt x="25430" y="-2583"/>
                  <a:pt x="-1028" y="78909"/>
                  <a:pt x="30" y="95313"/>
                </a:cubicBezTo>
                <a:cubicBezTo>
                  <a:pt x="1088" y="111717"/>
                  <a:pt x="-3145" y="86846"/>
                  <a:pt x="34955" y="98488"/>
                </a:cubicBezTo>
                <a:cubicBezTo>
                  <a:pt x="73055" y="110130"/>
                  <a:pt x="193705" y="150876"/>
                  <a:pt x="228630" y="165163"/>
                </a:cubicBezTo>
                <a:cubicBezTo>
                  <a:pt x="263555" y="179451"/>
                  <a:pt x="238684" y="165163"/>
                  <a:pt x="244505" y="184213"/>
                </a:cubicBezTo>
                <a:cubicBezTo>
                  <a:pt x="250326" y="203263"/>
                  <a:pt x="261438" y="283167"/>
                  <a:pt x="263555" y="279463"/>
                </a:cubicBezTo>
                <a:cubicBezTo>
                  <a:pt x="265672" y="275759"/>
                  <a:pt x="284192" y="186330"/>
                  <a:pt x="257205" y="161988"/>
                </a:cubicBezTo>
                <a:cubicBezTo>
                  <a:pt x="230218" y="137646"/>
                  <a:pt x="141318" y="141880"/>
                  <a:pt x="101630" y="133413"/>
                </a:cubicBezTo>
                <a:cubicBezTo>
                  <a:pt x="61943" y="124946"/>
                  <a:pt x="31780" y="128651"/>
                  <a:pt x="19080" y="111188"/>
                </a:cubicBezTo>
                <a:cubicBezTo>
                  <a:pt x="6380" y="93726"/>
                  <a:pt x="31780" y="2709"/>
                  <a:pt x="28605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4" name="フリーフォーム 1693">
            <a:extLst>
              <a:ext uri="{FF2B5EF4-FFF2-40B4-BE49-F238E27FC236}">
                <a16:creationId xmlns:a16="http://schemas.microsoft.com/office/drawing/2014/main" id="{EA7C005A-D561-95B1-11C9-5D9D45266256}"/>
              </a:ext>
            </a:extLst>
          </p:cNvPr>
          <p:cNvSpPr/>
          <p:nvPr/>
        </p:nvSpPr>
        <p:spPr>
          <a:xfrm>
            <a:off x="5748363" y="9061423"/>
            <a:ext cx="71626" cy="209609"/>
          </a:xfrm>
          <a:custGeom>
            <a:avLst/>
            <a:gdLst>
              <a:gd name="connsiteX0" fmla="*/ 1562 w 71626"/>
              <a:gd name="connsiteY0" fmla="*/ 27 h 209609"/>
              <a:gd name="connsiteX1" fmla="*/ 11087 w 71626"/>
              <a:gd name="connsiteY1" fmla="*/ 82577 h 209609"/>
              <a:gd name="connsiteX2" fmla="*/ 55537 w 71626"/>
              <a:gd name="connsiteY2" fmla="*/ 98452 h 209609"/>
              <a:gd name="connsiteX3" fmla="*/ 71412 w 71626"/>
              <a:gd name="connsiteY3" fmla="*/ 209577 h 209609"/>
              <a:gd name="connsiteX4" fmla="*/ 46012 w 71626"/>
              <a:gd name="connsiteY4" fmla="*/ 111152 h 209609"/>
              <a:gd name="connsiteX5" fmla="*/ 36487 w 71626"/>
              <a:gd name="connsiteY5" fmla="*/ 92102 h 209609"/>
              <a:gd name="connsiteX6" fmla="*/ 1562 w 71626"/>
              <a:gd name="connsiteY6" fmla="*/ 27 h 20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626" h="209609">
                <a:moveTo>
                  <a:pt x="1562" y="27"/>
                </a:moveTo>
                <a:cubicBezTo>
                  <a:pt x="-2671" y="-1560"/>
                  <a:pt x="2091" y="66173"/>
                  <a:pt x="11087" y="82577"/>
                </a:cubicBezTo>
                <a:cubicBezTo>
                  <a:pt x="20083" y="98981"/>
                  <a:pt x="45483" y="77285"/>
                  <a:pt x="55537" y="98452"/>
                </a:cubicBezTo>
                <a:cubicBezTo>
                  <a:pt x="65591" y="119619"/>
                  <a:pt x="73000" y="207460"/>
                  <a:pt x="71412" y="209577"/>
                </a:cubicBezTo>
                <a:cubicBezTo>
                  <a:pt x="69824" y="211694"/>
                  <a:pt x="46012" y="111152"/>
                  <a:pt x="46012" y="111152"/>
                </a:cubicBezTo>
                <a:cubicBezTo>
                  <a:pt x="40191" y="91573"/>
                  <a:pt x="43366" y="104273"/>
                  <a:pt x="36487" y="92102"/>
                </a:cubicBezTo>
                <a:cubicBezTo>
                  <a:pt x="29608" y="79931"/>
                  <a:pt x="5795" y="1614"/>
                  <a:pt x="1562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5" name="フリーフォーム 1694">
            <a:extLst>
              <a:ext uri="{FF2B5EF4-FFF2-40B4-BE49-F238E27FC236}">
                <a16:creationId xmlns:a16="http://schemas.microsoft.com/office/drawing/2014/main" id="{BBC5629B-C1FA-DD34-CF35-C75C10EF0C49}"/>
              </a:ext>
            </a:extLst>
          </p:cNvPr>
          <p:cNvSpPr/>
          <p:nvPr/>
        </p:nvSpPr>
        <p:spPr>
          <a:xfrm>
            <a:off x="5225357" y="8889948"/>
            <a:ext cx="210795" cy="162082"/>
          </a:xfrm>
          <a:custGeom>
            <a:avLst/>
            <a:gdLst>
              <a:gd name="connsiteX0" fmla="*/ 693 w 210795"/>
              <a:gd name="connsiteY0" fmla="*/ 15927 h 162082"/>
              <a:gd name="connsiteX1" fmla="*/ 178493 w 210795"/>
              <a:gd name="connsiteY1" fmla="*/ 9577 h 162082"/>
              <a:gd name="connsiteX2" fmla="*/ 168968 w 210795"/>
              <a:gd name="connsiteY2" fmla="*/ 22277 h 162082"/>
              <a:gd name="connsiteX3" fmla="*/ 210243 w 210795"/>
              <a:gd name="connsiteY3" fmla="*/ 161977 h 162082"/>
              <a:gd name="connsiteX4" fmla="*/ 191193 w 210795"/>
              <a:gd name="connsiteY4" fmla="*/ 44502 h 162082"/>
              <a:gd name="connsiteX5" fmla="*/ 168968 w 210795"/>
              <a:gd name="connsiteY5" fmla="*/ 6402 h 162082"/>
              <a:gd name="connsiteX6" fmla="*/ 118168 w 210795"/>
              <a:gd name="connsiteY6" fmla="*/ 52 h 162082"/>
              <a:gd name="connsiteX7" fmla="*/ 693 w 210795"/>
              <a:gd name="connsiteY7" fmla="*/ 15927 h 16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795" h="162082">
                <a:moveTo>
                  <a:pt x="693" y="15927"/>
                </a:moveTo>
                <a:cubicBezTo>
                  <a:pt x="10747" y="17514"/>
                  <a:pt x="178493" y="9577"/>
                  <a:pt x="178493" y="9577"/>
                </a:cubicBezTo>
                <a:cubicBezTo>
                  <a:pt x="206539" y="10635"/>
                  <a:pt x="163676" y="-3123"/>
                  <a:pt x="168968" y="22277"/>
                </a:cubicBezTo>
                <a:cubicBezTo>
                  <a:pt x="174260" y="47677"/>
                  <a:pt x="206539" y="158273"/>
                  <a:pt x="210243" y="161977"/>
                </a:cubicBezTo>
                <a:cubicBezTo>
                  <a:pt x="213947" y="165681"/>
                  <a:pt x="198072" y="70431"/>
                  <a:pt x="191193" y="44502"/>
                </a:cubicBezTo>
                <a:cubicBezTo>
                  <a:pt x="184314" y="18573"/>
                  <a:pt x="181139" y="13810"/>
                  <a:pt x="168968" y="6402"/>
                </a:cubicBezTo>
                <a:cubicBezTo>
                  <a:pt x="156797" y="-1006"/>
                  <a:pt x="143568" y="1110"/>
                  <a:pt x="118168" y="52"/>
                </a:cubicBezTo>
                <a:cubicBezTo>
                  <a:pt x="92768" y="-1006"/>
                  <a:pt x="-9361" y="14340"/>
                  <a:pt x="693" y="15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6" name="フリーフォーム 1695">
            <a:extLst>
              <a:ext uri="{FF2B5EF4-FFF2-40B4-BE49-F238E27FC236}">
                <a16:creationId xmlns:a16="http://schemas.microsoft.com/office/drawing/2014/main" id="{D18DE1AB-2E4B-3143-DE25-E4F2D3E47DCB}"/>
              </a:ext>
            </a:extLst>
          </p:cNvPr>
          <p:cNvSpPr/>
          <p:nvPr/>
        </p:nvSpPr>
        <p:spPr>
          <a:xfrm>
            <a:off x="5232347" y="8905786"/>
            <a:ext cx="92260" cy="174748"/>
          </a:xfrm>
          <a:custGeom>
            <a:avLst/>
            <a:gdLst>
              <a:gd name="connsiteX0" fmla="*/ 53 w 92260"/>
              <a:gd name="connsiteY0" fmla="*/ 89 h 174748"/>
              <a:gd name="connsiteX1" fmla="*/ 41328 w 92260"/>
              <a:gd name="connsiteY1" fmla="*/ 63589 h 174748"/>
              <a:gd name="connsiteX2" fmla="*/ 50853 w 92260"/>
              <a:gd name="connsiteY2" fmla="*/ 133439 h 174748"/>
              <a:gd name="connsiteX3" fmla="*/ 92128 w 92260"/>
              <a:gd name="connsiteY3" fmla="*/ 174714 h 174748"/>
              <a:gd name="connsiteX4" fmla="*/ 63553 w 92260"/>
              <a:gd name="connsiteY4" fmla="*/ 127089 h 174748"/>
              <a:gd name="connsiteX5" fmla="*/ 50853 w 92260"/>
              <a:gd name="connsiteY5" fmla="*/ 50889 h 174748"/>
              <a:gd name="connsiteX6" fmla="*/ 53 w 92260"/>
              <a:gd name="connsiteY6" fmla="*/ 89 h 174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260" h="174748">
                <a:moveTo>
                  <a:pt x="53" y="89"/>
                </a:moveTo>
                <a:cubicBezTo>
                  <a:pt x="-1535" y="2206"/>
                  <a:pt x="32861" y="41364"/>
                  <a:pt x="41328" y="63589"/>
                </a:cubicBezTo>
                <a:cubicBezTo>
                  <a:pt x="49795" y="85814"/>
                  <a:pt x="42386" y="114918"/>
                  <a:pt x="50853" y="133439"/>
                </a:cubicBezTo>
                <a:cubicBezTo>
                  <a:pt x="59320" y="151960"/>
                  <a:pt x="90011" y="175772"/>
                  <a:pt x="92128" y="174714"/>
                </a:cubicBezTo>
                <a:cubicBezTo>
                  <a:pt x="94245" y="173656"/>
                  <a:pt x="70432" y="147726"/>
                  <a:pt x="63553" y="127089"/>
                </a:cubicBezTo>
                <a:cubicBezTo>
                  <a:pt x="56674" y="106452"/>
                  <a:pt x="59320" y="67822"/>
                  <a:pt x="50853" y="50889"/>
                </a:cubicBezTo>
                <a:cubicBezTo>
                  <a:pt x="42386" y="33956"/>
                  <a:pt x="1641" y="-2028"/>
                  <a:pt x="53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7" name="フリーフォーム 1696">
            <a:extLst>
              <a:ext uri="{FF2B5EF4-FFF2-40B4-BE49-F238E27FC236}">
                <a16:creationId xmlns:a16="http://schemas.microsoft.com/office/drawing/2014/main" id="{6FA5C085-CBB6-779D-C873-9C8383897B4B}"/>
              </a:ext>
            </a:extLst>
          </p:cNvPr>
          <p:cNvSpPr/>
          <p:nvPr/>
        </p:nvSpPr>
        <p:spPr>
          <a:xfrm>
            <a:off x="5270369" y="8918520"/>
            <a:ext cx="171583" cy="135068"/>
          </a:xfrm>
          <a:custGeom>
            <a:avLst/>
            <a:gdLst>
              <a:gd name="connsiteX0" fmla="*/ 131 w 171583"/>
              <a:gd name="connsiteY0" fmla="*/ 55 h 135068"/>
              <a:gd name="connsiteX1" fmla="*/ 47756 w 171583"/>
              <a:gd name="connsiteY1" fmla="*/ 34980 h 135068"/>
              <a:gd name="connsiteX2" fmla="*/ 73156 w 171583"/>
              <a:gd name="connsiteY2" fmla="*/ 130230 h 135068"/>
              <a:gd name="connsiteX3" fmla="*/ 171581 w 171583"/>
              <a:gd name="connsiteY3" fmla="*/ 120705 h 135068"/>
              <a:gd name="connsiteX4" fmla="*/ 76331 w 171583"/>
              <a:gd name="connsiteY4" fmla="*/ 117530 h 135068"/>
              <a:gd name="connsiteX5" fmla="*/ 63631 w 171583"/>
              <a:gd name="connsiteY5" fmla="*/ 41330 h 135068"/>
              <a:gd name="connsiteX6" fmla="*/ 131 w 171583"/>
              <a:gd name="connsiteY6" fmla="*/ 55 h 13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583" h="135068">
                <a:moveTo>
                  <a:pt x="131" y="55"/>
                </a:moveTo>
                <a:cubicBezTo>
                  <a:pt x="-2515" y="-1003"/>
                  <a:pt x="35585" y="13284"/>
                  <a:pt x="47756" y="34980"/>
                </a:cubicBezTo>
                <a:cubicBezTo>
                  <a:pt x="59927" y="56676"/>
                  <a:pt x="52519" y="115943"/>
                  <a:pt x="73156" y="130230"/>
                </a:cubicBezTo>
                <a:cubicBezTo>
                  <a:pt x="93793" y="144517"/>
                  <a:pt x="171052" y="122822"/>
                  <a:pt x="171581" y="120705"/>
                </a:cubicBezTo>
                <a:cubicBezTo>
                  <a:pt x="172110" y="118588"/>
                  <a:pt x="94323" y="130759"/>
                  <a:pt x="76331" y="117530"/>
                </a:cubicBezTo>
                <a:cubicBezTo>
                  <a:pt x="58339" y="104301"/>
                  <a:pt x="71568" y="59851"/>
                  <a:pt x="63631" y="41330"/>
                </a:cubicBezTo>
                <a:cubicBezTo>
                  <a:pt x="55694" y="22809"/>
                  <a:pt x="2777" y="1113"/>
                  <a:pt x="131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8" name="フリーフォーム 1697">
            <a:extLst>
              <a:ext uri="{FF2B5EF4-FFF2-40B4-BE49-F238E27FC236}">
                <a16:creationId xmlns:a16="http://schemas.microsoft.com/office/drawing/2014/main" id="{69CE5956-5438-AFCA-68DD-B7AD99CBB536}"/>
              </a:ext>
            </a:extLst>
          </p:cNvPr>
          <p:cNvSpPr/>
          <p:nvPr/>
        </p:nvSpPr>
        <p:spPr>
          <a:xfrm>
            <a:off x="5340911" y="8886592"/>
            <a:ext cx="107415" cy="133308"/>
          </a:xfrm>
          <a:custGeom>
            <a:avLst/>
            <a:gdLst>
              <a:gd name="connsiteX0" fmla="*/ 2614 w 107415"/>
              <a:gd name="connsiteY0" fmla="*/ 233 h 133308"/>
              <a:gd name="connsiteX1" fmla="*/ 21664 w 107415"/>
              <a:gd name="connsiteY1" fmla="*/ 98658 h 133308"/>
              <a:gd name="connsiteX2" fmla="*/ 107389 w 107415"/>
              <a:gd name="connsiteY2" fmla="*/ 105008 h 133308"/>
              <a:gd name="connsiteX3" fmla="*/ 12139 w 107415"/>
              <a:gd name="connsiteY3" fmla="*/ 130408 h 133308"/>
              <a:gd name="connsiteX4" fmla="*/ 2614 w 107415"/>
              <a:gd name="connsiteY4" fmla="*/ 233 h 13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415" h="133308">
                <a:moveTo>
                  <a:pt x="2614" y="233"/>
                </a:moveTo>
                <a:cubicBezTo>
                  <a:pt x="4201" y="-5059"/>
                  <a:pt x="4202" y="81196"/>
                  <a:pt x="21664" y="98658"/>
                </a:cubicBezTo>
                <a:cubicBezTo>
                  <a:pt x="39126" y="116120"/>
                  <a:pt x="108976" y="99716"/>
                  <a:pt x="107389" y="105008"/>
                </a:cubicBezTo>
                <a:cubicBezTo>
                  <a:pt x="105802" y="110300"/>
                  <a:pt x="30131" y="143108"/>
                  <a:pt x="12139" y="130408"/>
                </a:cubicBezTo>
                <a:cubicBezTo>
                  <a:pt x="-5853" y="117708"/>
                  <a:pt x="1027" y="5525"/>
                  <a:pt x="2614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9" name="フリーフォーム 1698">
            <a:extLst>
              <a:ext uri="{FF2B5EF4-FFF2-40B4-BE49-F238E27FC236}">
                <a16:creationId xmlns:a16="http://schemas.microsoft.com/office/drawing/2014/main" id="{84148DB2-08A6-D9E1-7FCC-1CF7FF013302}"/>
              </a:ext>
            </a:extLst>
          </p:cNvPr>
          <p:cNvSpPr/>
          <p:nvPr/>
        </p:nvSpPr>
        <p:spPr>
          <a:xfrm>
            <a:off x="5344479" y="9166209"/>
            <a:ext cx="463670" cy="117521"/>
          </a:xfrm>
          <a:custGeom>
            <a:avLst/>
            <a:gdLst>
              <a:gd name="connsiteX0" fmla="*/ 462596 w 463670"/>
              <a:gd name="connsiteY0" fmla="*/ 15891 h 117521"/>
              <a:gd name="connsiteX1" fmla="*/ 227646 w 463670"/>
              <a:gd name="connsiteY1" fmla="*/ 16 h 117521"/>
              <a:gd name="connsiteX2" fmla="*/ 8571 w 463670"/>
              <a:gd name="connsiteY2" fmla="*/ 12716 h 117521"/>
              <a:gd name="connsiteX3" fmla="*/ 56196 w 463670"/>
              <a:gd name="connsiteY3" fmla="*/ 6366 h 117521"/>
              <a:gd name="connsiteX4" fmla="*/ 24446 w 463670"/>
              <a:gd name="connsiteY4" fmla="*/ 34941 h 117521"/>
              <a:gd name="connsiteX5" fmla="*/ 18096 w 463670"/>
              <a:gd name="connsiteY5" fmla="*/ 117491 h 117521"/>
              <a:gd name="connsiteX6" fmla="*/ 5396 w 463670"/>
              <a:gd name="connsiteY6" fmla="*/ 44466 h 117521"/>
              <a:gd name="connsiteX7" fmla="*/ 116521 w 463670"/>
              <a:gd name="connsiteY7" fmla="*/ 34941 h 117521"/>
              <a:gd name="connsiteX8" fmla="*/ 256221 w 463670"/>
              <a:gd name="connsiteY8" fmla="*/ 12716 h 117521"/>
              <a:gd name="connsiteX9" fmla="*/ 129221 w 463670"/>
              <a:gd name="connsiteY9" fmla="*/ 12716 h 117521"/>
              <a:gd name="connsiteX10" fmla="*/ 462596 w 463670"/>
              <a:gd name="connsiteY10" fmla="*/ 15891 h 11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3670" h="117521">
                <a:moveTo>
                  <a:pt x="462596" y="15891"/>
                </a:moveTo>
                <a:cubicBezTo>
                  <a:pt x="479000" y="13774"/>
                  <a:pt x="303317" y="545"/>
                  <a:pt x="227646" y="16"/>
                </a:cubicBezTo>
                <a:cubicBezTo>
                  <a:pt x="151975" y="-513"/>
                  <a:pt x="37146" y="11658"/>
                  <a:pt x="8571" y="12716"/>
                </a:cubicBezTo>
                <a:cubicBezTo>
                  <a:pt x="-20004" y="13774"/>
                  <a:pt x="53550" y="2662"/>
                  <a:pt x="56196" y="6366"/>
                </a:cubicBezTo>
                <a:cubicBezTo>
                  <a:pt x="58842" y="10070"/>
                  <a:pt x="30796" y="16420"/>
                  <a:pt x="24446" y="34941"/>
                </a:cubicBezTo>
                <a:cubicBezTo>
                  <a:pt x="18096" y="53462"/>
                  <a:pt x="21271" y="115904"/>
                  <a:pt x="18096" y="117491"/>
                </a:cubicBezTo>
                <a:cubicBezTo>
                  <a:pt x="14921" y="119078"/>
                  <a:pt x="-11008" y="58224"/>
                  <a:pt x="5396" y="44466"/>
                </a:cubicBezTo>
                <a:cubicBezTo>
                  <a:pt x="21800" y="30708"/>
                  <a:pt x="74717" y="40233"/>
                  <a:pt x="116521" y="34941"/>
                </a:cubicBezTo>
                <a:cubicBezTo>
                  <a:pt x="158325" y="29649"/>
                  <a:pt x="254104" y="16420"/>
                  <a:pt x="256221" y="12716"/>
                </a:cubicBezTo>
                <a:cubicBezTo>
                  <a:pt x="258338" y="9012"/>
                  <a:pt x="95354" y="11658"/>
                  <a:pt x="129221" y="12716"/>
                </a:cubicBezTo>
                <a:cubicBezTo>
                  <a:pt x="163088" y="13774"/>
                  <a:pt x="446192" y="18008"/>
                  <a:pt x="462596" y="15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0" name="フリーフォーム 1699">
            <a:extLst>
              <a:ext uri="{FF2B5EF4-FFF2-40B4-BE49-F238E27FC236}">
                <a16:creationId xmlns:a16="http://schemas.microsoft.com/office/drawing/2014/main" id="{0F8B594C-FA62-AE4B-0293-F28844C1E41D}"/>
              </a:ext>
            </a:extLst>
          </p:cNvPr>
          <p:cNvSpPr/>
          <p:nvPr/>
        </p:nvSpPr>
        <p:spPr>
          <a:xfrm>
            <a:off x="5397314" y="9057849"/>
            <a:ext cx="13370" cy="133916"/>
          </a:xfrm>
          <a:custGeom>
            <a:avLst/>
            <a:gdLst>
              <a:gd name="connsiteX0" fmla="*/ 9711 w 13370"/>
              <a:gd name="connsiteY0" fmla="*/ 426 h 133916"/>
              <a:gd name="connsiteX1" fmla="*/ 12886 w 13370"/>
              <a:gd name="connsiteY1" fmla="*/ 130601 h 133916"/>
              <a:gd name="connsiteX2" fmla="*/ 186 w 13370"/>
              <a:gd name="connsiteY2" fmla="*/ 89326 h 133916"/>
              <a:gd name="connsiteX3" fmla="*/ 9711 w 13370"/>
              <a:gd name="connsiteY3" fmla="*/ 426 h 13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70" h="133916">
                <a:moveTo>
                  <a:pt x="9711" y="426"/>
                </a:moveTo>
                <a:cubicBezTo>
                  <a:pt x="11828" y="7305"/>
                  <a:pt x="14473" y="115784"/>
                  <a:pt x="12886" y="130601"/>
                </a:cubicBezTo>
                <a:cubicBezTo>
                  <a:pt x="11299" y="145418"/>
                  <a:pt x="1773" y="106788"/>
                  <a:pt x="186" y="89326"/>
                </a:cubicBezTo>
                <a:cubicBezTo>
                  <a:pt x="-1401" y="71864"/>
                  <a:pt x="7594" y="-6453"/>
                  <a:pt x="9711" y="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1" name="フリーフォーム 1700">
            <a:extLst>
              <a:ext uri="{FF2B5EF4-FFF2-40B4-BE49-F238E27FC236}">
                <a16:creationId xmlns:a16="http://schemas.microsoft.com/office/drawing/2014/main" id="{5A251F11-30E3-D7E1-1388-5660AA3B4DC9}"/>
              </a:ext>
            </a:extLst>
          </p:cNvPr>
          <p:cNvSpPr/>
          <p:nvPr/>
        </p:nvSpPr>
        <p:spPr>
          <a:xfrm>
            <a:off x="5420490" y="9067778"/>
            <a:ext cx="81975" cy="115795"/>
          </a:xfrm>
          <a:custGeom>
            <a:avLst/>
            <a:gdLst>
              <a:gd name="connsiteX0" fmla="*/ 24635 w 81975"/>
              <a:gd name="connsiteY0" fmla="*/ 22 h 115795"/>
              <a:gd name="connsiteX1" fmla="*/ 24635 w 81975"/>
              <a:gd name="connsiteY1" fmla="*/ 98447 h 115795"/>
              <a:gd name="connsiteX2" fmla="*/ 81785 w 81975"/>
              <a:gd name="connsiteY2" fmla="*/ 101622 h 115795"/>
              <a:gd name="connsiteX3" fmla="*/ 2410 w 81975"/>
              <a:gd name="connsiteY3" fmla="*/ 111147 h 115795"/>
              <a:gd name="connsiteX4" fmla="*/ 21460 w 81975"/>
              <a:gd name="connsiteY4" fmla="*/ 107972 h 115795"/>
              <a:gd name="connsiteX5" fmla="*/ 24635 w 81975"/>
              <a:gd name="connsiteY5" fmla="*/ 22 h 11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975" h="115795">
                <a:moveTo>
                  <a:pt x="24635" y="22"/>
                </a:moveTo>
                <a:cubicBezTo>
                  <a:pt x="25164" y="-1565"/>
                  <a:pt x="15110" y="81514"/>
                  <a:pt x="24635" y="98447"/>
                </a:cubicBezTo>
                <a:cubicBezTo>
                  <a:pt x="34160" y="115380"/>
                  <a:pt x="85489" y="99505"/>
                  <a:pt x="81785" y="101622"/>
                </a:cubicBezTo>
                <a:cubicBezTo>
                  <a:pt x="78081" y="103739"/>
                  <a:pt x="2410" y="111147"/>
                  <a:pt x="2410" y="111147"/>
                </a:cubicBezTo>
                <a:cubicBezTo>
                  <a:pt x="-7644" y="112205"/>
                  <a:pt x="16697" y="122789"/>
                  <a:pt x="21460" y="107972"/>
                </a:cubicBezTo>
                <a:cubicBezTo>
                  <a:pt x="26223" y="93155"/>
                  <a:pt x="24106" y="1609"/>
                  <a:pt x="2463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2" name="フリーフォーム 1701">
            <a:extLst>
              <a:ext uri="{FF2B5EF4-FFF2-40B4-BE49-F238E27FC236}">
                <a16:creationId xmlns:a16="http://schemas.microsoft.com/office/drawing/2014/main" id="{7FE63ADE-1EF5-5BE3-A3BE-B51B329D5EFA}"/>
              </a:ext>
            </a:extLst>
          </p:cNvPr>
          <p:cNvSpPr/>
          <p:nvPr/>
        </p:nvSpPr>
        <p:spPr>
          <a:xfrm>
            <a:off x="5133889" y="9245476"/>
            <a:ext cx="527253" cy="98549"/>
          </a:xfrm>
          <a:custGeom>
            <a:avLst/>
            <a:gdLst>
              <a:gd name="connsiteX0" fmla="*/ 86 w 527253"/>
              <a:gd name="connsiteY0" fmla="*/ 98549 h 98549"/>
              <a:gd name="connsiteX1" fmla="*/ 276311 w 527253"/>
              <a:gd name="connsiteY1" fmla="*/ 28699 h 98549"/>
              <a:gd name="connsiteX2" fmla="*/ 527136 w 527253"/>
              <a:gd name="connsiteY2" fmla="*/ 124 h 98549"/>
              <a:gd name="connsiteX3" fmla="*/ 304886 w 527253"/>
              <a:gd name="connsiteY3" fmla="*/ 38224 h 98549"/>
              <a:gd name="connsiteX4" fmla="*/ 86 w 527253"/>
              <a:gd name="connsiteY4" fmla="*/ 98549 h 9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253" h="98549">
                <a:moveTo>
                  <a:pt x="86" y="98549"/>
                </a:moveTo>
                <a:cubicBezTo>
                  <a:pt x="-4676" y="96962"/>
                  <a:pt x="188469" y="45103"/>
                  <a:pt x="276311" y="28699"/>
                </a:cubicBezTo>
                <a:cubicBezTo>
                  <a:pt x="364153" y="12295"/>
                  <a:pt x="522374" y="-1463"/>
                  <a:pt x="527136" y="124"/>
                </a:cubicBezTo>
                <a:cubicBezTo>
                  <a:pt x="531898" y="1711"/>
                  <a:pt x="390611" y="20762"/>
                  <a:pt x="304886" y="38224"/>
                </a:cubicBezTo>
                <a:lnTo>
                  <a:pt x="86" y="9854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3" name="フリーフォーム 1702">
            <a:extLst>
              <a:ext uri="{FF2B5EF4-FFF2-40B4-BE49-F238E27FC236}">
                <a16:creationId xmlns:a16="http://schemas.microsoft.com/office/drawing/2014/main" id="{96B3E05F-BACB-799D-35E1-5C9252E512BD}"/>
              </a:ext>
            </a:extLst>
          </p:cNvPr>
          <p:cNvSpPr/>
          <p:nvPr/>
        </p:nvSpPr>
        <p:spPr>
          <a:xfrm>
            <a:off x="5428472" y="9256313"/>
            <a:ext cx="273846" cy="357594"/>
          </a:xfrm>
          <a:custGeom>
            <a:avLst/>
            <a:gdLst>
              <a:gd name="connsiteX0" fmla="*/ 273828 w 273846"/>
              <a:gd name="connsiteY0" fmla="*/ 5162 h 357594"/>
              <a:gd name="connsiteX1" fmla="*/ 188103 w 273846"/>
              <a:gd name="connsiteY1" fmla="*/ 30562 h 357594"/>
              <a:gd name="connsiteX2" fmla="*/ 19828 w 273846"/>
              <a:gd name="connsiteY2" fmla="*/ 205187 h 357594"/>
              <a:gd name="connsiteX3" fmla="*/ 16653 w 273846"/>
              <a:gd name="connsiteY3" fmla="*/ 224237 h 357594"/>
              <a:gd name="connsiteX4" fmla="*/ 13478 w 273846"/>
              <a:gd name="connsiteY4" fmla="*/ 357587 h 357594"/>
              <a:gd name="connsiteX5" fmla="*/ 778 w 273846"/>
              <a:gd name="connsiteY5" fmla="*/ 217887 h 357594"/>
              <a:gd name="connsiteX6" fmla="*/ 38878 w 273846"/>
              <a:gd name="connsiteY6" fmla="*/ 163912 h 357594"/>
              <a:gd name="connsiteX7" fmla="*/ 181753 w 273846"/>
              <a:gd name="connsiteY7" fmla="*/ 17862 h 357594"/>
              <a:gd name="connsiteX8" fmla="*/ 273828 w 273846"/>
              <a:gd name="connsiteY8" fmla="*/ 5162 h 35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846" h="357594">
                <a:moveTo>
                  <a:pt x="273828" y="5162"/>
                </a:moveTo>
                <a:cubicBezTo>
                  <a:pt x="274886" y="7279"/>
                  <a:pt x="230436" y="-2775"/>
                  <a:pt x="188103" y="30562"/>
                </a:cubicBezTo>
                <a:cubicBezTo>
                  <a:pt x="145770" y="63899"/>
                  <a:pt x="19828" y="205187"/>
                  <a:pt x="19828" y="205187"/>
                </a:cubicBezTo>
                <a:cubicBezTo>
                  <a:pt x="-8747" y="237466"/>
                  <a:pt x="17711" y="198837"/>
                  <a:pt x="16653" y="224237"/>
                </a:cubicBezTo>
                <a:cubicBezTo>
                  <a:pt x="15595" y="249637"/>
                  <a:pt x="16124" y="358645"/>
                  <a:pt x="13478" y="357587"/>
                </a:cubicBezTo>
                <a:cubicBezTo>
                  <a:pt x="10832" y="356529"/>
                  <a:pt x="-3455" y="250166"/>
                  <a:pt x="778" y="217887"/>
                </a:cubicBezTo>
                <a:cubicBezTo>
                  <a:pt x="5011" y="185608"/>
                  <a:pt x="8716" y="197249"/>
                  <a:pt x="38878" y="163912"/>
                </a:cubicBezTo>
                <a:cubicBezTo>
                  <a:pt x="69040" y="130575"/>
                  <a:pt x="147357" y="46437"/>
                  <a:pt x="181753" y="17862"/>
                </a:cubicBezTo>
                <a:cubicBezTo>
                  <a:pt x="216149" y="-10713"/>
                  <a:pt x="272770" y="3045"/>
                  <a:pt x="273828" y="5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4" name="フリーフォーム 1703">
            <a:extLst>
              <a:ext uri="{FF2B5EF4-FFF2-40B4-BE49-F238E27FC236}">
                <a16:creationId xmlns:a16="http://schemas.microsoft.com/office/drawing/2014/main" id="{223342FA-8DC2-E139-0B02-73E6F11CE8CD}"/>
              </a:ext>
            </a:extLst>
          </p:cNvPr>
          <p:cNvSpPr/>
          <p:nvPr/>
        </p:nvSpPr>
        <p:spPr>
          <a:xfrm>
            <a:off x="5467344" y="9306693"/>
            <a:ext cx="188236" cy="313584"/>
          </a:xfrm>
          <a:custGeom>
            <a:avLst/>
            <a:gdLst>
              <a:gd name="connsiteX0" fmla="*/ 187331 w 188236"/>
              <a:gd name="connsiteY0" fmla="*/ 2407 h 313584"/>
              <a:gd name="connsiteX1" fmla="*/ 25406 w 188236"/>
              <a:gd name="connsiteY1" fmla="*/ 151632 h 313584"/>
              <a:gd name="connsiteX2" fmla="*/ 22231 w 188236"/>
              <a:gd name="connsiteY2" fmla="*/ 211957 h 313584"/>
              <a:gd name="connsiteX3" fmla="*/ 25406 w 188236"/>
              <a:gd name="connsiteY3" fmla="*/ 313557 h 313584"/>
              <a:gd name="connsiteX4" fmla="*/ 3181 w 188236"/>
              <a:gd name="connsiteY4" fmla="*/ 221482 h 313584"/>
              <a:gd name="connsiteX5" fmla="*/ 9531 w 188236"/>
              <a:gd name="connsiteY5" fmla="*/ 164332 h 313584"/>
              <a:gd name="connsiteX6" fmla="*/ 88906 w 188236"/>
              <a:gd name="connsiteY6" fmla="*/ 65907 h 313584"/>
              <a:gd name="connsiteX7" fmla="*/ 187331 w 188236"/>
              <a:gd name="connsiteY7" fmla="*/ 2407 h 31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236" h="313584">
                <a:moveTo>
                  <a:pt x="187331" y="2407"/>
                </a:moveTo>
                <a:cubicBezTo>
                  <a:pt x="176748" y="16695"/>
                  <a:pt x="52923" y="116707"/>
                  <a:pt x="25406" y="151632"/>
                </a:cubicBezTo>
                <a:cubicBezTo>
                  <a:pt x="-2111" y="186557"/>
                  <a:pt x="22231" y="184970"/>
                  <a:pt x="22231" y="211957"/>
                </a:cubicBezTo>
                <a:cubicBezTo>
                  <a:pt x="22231" y="238944"/>
                  <a:pt x="28581" y="311970"/>
                  <a:pt x="25406" y="313557"/>
                </a:cubicBezTo>
                <a:cubicBezTo>
                  <a:pt x="22231" y="315144"/>
                  <a:pt x="5827" y="246353"/>
                  <a:pt x="3181" y="221482"/>
                </a:cubicBezTo>
                <a:cubicBezTo>
                  <a:pt x="535" y="196611"/>
                  <a:pt x="-4756" y="190261"/>
                  <a:pt x="9531" y="164332"/>
                </a:cubicBezTo>
                <a:cubicBezTo>
                  <a:pt x="23818" y="138403"/>
                  <a:pt x="65094" y="90778"/>
                  <a:pt x="88906" y="65907"/>
                </a:cubicBezTo>
                <a:cubicBezTo>
                  <a:pt x="112718" y="41036"/>
                  <a:pt x="197914" y="-11881"/>
                  <a:pt x="187331" y="2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5" name="フリーフォーム 1704">
            <a:extLst>
              <a:ext uri="{FF2B5EF4-FFF2-40B4-BE49-F238E27FC236}">
                <a16:creationId xmlns:a16="http://schemas.microsoft.com/office/drawing/2014/main" id="{0C38238F-9ACB-4226-8648-7486F32F1E2F}"/>
              </a:ext>
            </a:extLst>
          </p:cNvPr>
          <p:cNvSpPr/>
          <p:nvPr/>
        </p:nvSpPr>
        <p:spPr>
          <a:xfrm>
            <a:off x="3921155" y="9353541"/>
            <a:ext cx="774065" cy="31937"/>
          </a:xfrm>
          <a:custGeom>
            <a:avLst/>
            <a:gdLst>
              <a:gd name="connsiteX0" fmla="*/ 12670 w 774065"/>
              <a:gd name="connsiteY0" fmla="*/ 9 h 31937"/>
              <a:gd name="connsiteX1" fmla="*/ 755620 w 774065"/>
              <a:gd name="connsiteY1" fmla="*/ 25409 h 31937"/>
              <a:gd name="connsiteX2" fmla="*/ 565120 w 774065"/>
              <a:gd name="connsiteY2" fmla="*/ 31759 h 31937"/>
              <a:gd name="connsiteX3" fmla="*/ 304770 w 774065"/>
              <a:gd name="connsiteY3" fmla="*/ 28584 h 31937"/>
              <a:gd name="connsiteX4" fmla="*/ 12670 w 774065"/>
              <a:gd name="connsiteY4" fmla="*/ 9 h 3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065" h="31937">
                <a:moveTo>
                  <a:pt x="12670" y="9"/>
                </a:moveTo>
                <a:cubicBezTo>
                  <a:pt x="87812" y="-520"/>
                  <a:pt x="663545" y="20117"/>
                  <a:pt x="755620" y="25409"/>
                </a:cubicBezTo>
                <a:cubicBezTo>
                  <a:pt x="847695" y="30701"/>
                  <a:pt x="565120" y="31759"/>
                  <a:pt x="565120" y="31759"/>
                </a:cubicBezTo>
                <a:cubicBezTo>
                  <a:pt x="489978" y="32288"/>
                  <a:pt x="392082" y="31759"/>
                  <a:pt x="304770" y="28584"/>
                </a:cubicBezTo>
                <a:cubicBezTo>
                  <a:pt x="217458" y="25409"/>
                  <a:pt x="-62472" y="538"/>
                  <a:pt x="12670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6" name="フリーフォーム 1705">
            <a:extLst>
              <a:ext uri="{FF2B5EF4-FFF2-40B4-BE49-F238E27FC236}">
                <a16:creationId xmlns:a16="http://schemas.microsoft.com/office/drawing/2014/main" id="{72D6D4F8-E5A8-E35A-87E5-6D3F43FA2334}"/>
              </a:ext>
            </a:extLst>
          </p:cNvPr>
          <p:cNvSpPr/>
          <p:nvPr/>
        </p:nvSpPr>
        <p:spPr>
          <a:xfrm>
            <a:off x="4645021" y="9328942"/>
            <a:ext cx="687398" cy="75803"/>
          </a:xfrm>
          <a:custGeom>
            <a:avLst/>
            <a:gdLst>
              <a:gd name="connsiteX0" fmla="*/ 4 w 687398"/>
              <a:gd name="connsiteY0" fmla="*/ 75408 h 75803"/>
              <a:gd name="connsiteX1" fmla="*/ 279404 w 687398"/>
              <a:gd name="connsiteY1" fmla="*/ 5558 h 75803"/>
              <a:gd name="connsiteX2" fmla="*/ 196854 w 687398"/>
              <a:gd name="connsiteY2" fmla="*/ 8733 h 75803"/>
              <a:gd name="connsiteX3" fmla="*/ 682629 w 687398"/>
              <a:gd name="connsiteY3" fmla="*/ 43658 h 75803"/>
              <a:gd name="connsiteX4" fmla="*/ 434979 w 687398"/>
              <a:gd name="connsiteY4" fmla="*/ 43658 h 75803"/>
              <a:gd name="connsiteX5" fmla="*/ 273054 w 687398"/>
              <a:gd name="connsiteY5" fmla="*/ 34133 h 75803"/>
              <a:gd name="connsiteX6" fmla="*/ 4 w 687398"/>
              <a:gd name="connsiteY6" fmla="*/ 75408 h 7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98" h="75803">
                <a:moveTo>
                  <a:pt x="4" y="75408"/>
                </a:moveTo>
                <a:cubicBezTo>
                  <a:pt x="1062" y="70646"/>
                  <a:pt x="246596" y="16670"/>
                  <a:pt x="279404" y="5558"/>
                </a:cubicBezTo>
                <a:cubicBezTo>
                  <a:pt x="312212" y="-5555"/>
                  <a:pt x="129650" y="2383"/>
                  <a:pt x="196854" y="8733"/>
                </a:cubicBezTo>
                <a:cubicBezTo>
                  <a:pt x="264058" y="15083"/>
                  <a:pt x="642942" y="37837"/>
                  <a:pt x="682629" y="43658"/>
                </a:cubicBezTo>
                <a:cubicBezTo>
                  <a:pt x="722316" y="49479"/>
                  <a:pt x="503241" y="45245"/>
                  <a:pt x="434979" y="43658"/>
                </a:cubicBezTo>
                <a:cubicBezTo>
                  <a:pt x="366717" y="42071"/>
                  <a:pt x="342904" y="27783"/>
                  <a:pt x="273054" y="34133"/>
                </a:cubicBezTo>
                <a:cubicBezTo>
                  <a:pt x="203204" y="40483"/>
                  <a:pt x="-1054" y="80170"/>
                  <a:pt x="4" y="75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7" name="フリーフォーム 1706">
            <a:extLst>
              <a:ext uri="{FF2B5EF4-FFF2-40B4-BE49-F238E27FC236}">
                <a16:creationId xmlns:a16="http://schemas.microsoft.com/office/drawing/2014/main" id="{4F7AB2F3-27F2-96B7-FCF7-A93130981B0F}"/>
              </a:ext>
            </a:extLst>
          </p:cNvPr>
          <p:cNvSpPr/>
          <p:nvPr/>
        </p:nvSpPr>
        <p:spPr>
          <a:xfrm>
            <a:off x="3892513" y="9414304"/>
            <a:ext cx="789125" cy="37826"/>
          </a:xfrm>
          <a:custGeom>
            <a:avLst/>
            <a:gdLst>
              <a:gd name="connsiteX0" fmla="*/ 37 w 789125"/>
              <a:gd name="connsiteY0" fmla="*/ 37671 h 37826"/>
              <a:gd name="connsiteX1" fmla="*/ 292137 w 789125"/>
              <a:gd name="connsiteY1" fmla="*/ 15446 h 37826"/>
              <a:gd name="connsiteX2" fmla="*/ 787437 w 789125"/>
              <a:gd name="connsiteY2" fmla="*/ 12271 h 37826"/>
              <a:gd name="connsiteX3" fmla="*/ 447712 w 789125"/>
              <a:gd name="connsiteY3" fmla="*/ 2746 h 37826"/>
              <a:gd name="connsiteX4" fmla="*/ 273087 w 789125"/>
              <a:gd name="connsiteY4" fmla="*/ 2746 h 37826"/>
              <a:gd name="connsiteX5" fmla="*/ 37 w 789125"/>
              <a:gd name="connsiteY5" fmla="*/ 37671 h 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9125" h="37826">
                <a:moveTo>
                  <a:pt x="37" y="37671"/>
                </a:moveTo>
                <a:cubicBezTo>
                  <a:pt x="3212" y="39788"/>
                  <a:pt x="160904" y="19679"/>
                  <a:pt x="292137" y="15446"/>
                </a:cubicBezTo>
                <a:cubicBezTo>
                  <a:pt x="423370" y="11213"/>
                  <a:pt x="761508" y="14388"/>
                  <a:pt x="787437" y="12271"/>
                </a:cubicBezTo>
                <a:cubicBezTo>
                  <a:pt x="813366" y="10154"/>
                  <a:pt x="533437" y="4333"/>
                  <a:pt x="447712" y="2746"/>
                </a:cubicBezTo>
                <a:cubicBezTo>
                  <a:pt x="361987" y="1158"/>
                  <a:pt x="349287" y="-2546"/>
                  <a:pt x="273087" y="2746"/>
                </a:cubicBezTo>
                <a:cubicBezTo>
                  <a:pt x="196887" y="8038"/>
                  <a:pt x="-3138" y="35554"/>
                  <a:pt x="37" y="37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8" name="フリーフォーム 1707">
            <a:extLst>
              <a:ext uri="{FF2B5EF4-FFF2-40B4-BE49-F238E27FC236}">
                <a16:creationId xmlns:a16="http://schemas.microsoft.com/office/drawing/2014/main" id="{8AA8A919-3473-A31E-56E2-B5D47051E242}"/>
              </a:ext>
            </a:extLst>
          </p:cNvPr>
          <p:cNvSpPr/>
          <p:nvPr/>
        </p:nvSpPr>
        <p:spPr>
          <a:xfrm>
            <a:off x="5075052" y="9320032"/>
            <a:ext cx="359012" cy="141507"/>
          </a:xfrm>
          <a:custGeom>
            <a:avLst/>
            <a:gdLst>
              <a:gd name="connsiteX0" fmla="*/ 1773 w 359012"/>
              <a:gd name="connsiteY0" fmla="*/ 84318 h 141507"/>
              <a:gd name="connsiteX1" fmla="*/ 347848 w 359012"/>
              <a:gd name="connsiteY1" fmla="*/ 1768 h 141507"/>
              <a:gd name="connsiteX2" fmla="*/ 265298 w 359012"/>
              <a:gd name="connsiteY2" fmla="*/ 33518 h 141507"/>
              <a:gd name="connsiteX3" fmla="*/ 176398 w 359012"/>
              <a:gd name="connsiteY3" fmla="*/ 100193 h 141507"/>
              <a:gd name="connsiteX4" fmla="*/ 284348 w 359012"/>
              <a:gd name="connsiteY4" fmla="*/ 141468 h 141507"/>
              <a:gd name="connsiteX5" fmla="*/ 204973 w 359012"/>
              <a:gd name="connsiteY5" fmla="*/ 106543 h 141507"/>
              <a:gd name="connsiteX6" fmla="*/ 211323 w 359012"/>
              <a:gd name="connsiteY6" fmla="*/ 49393 h 141507"/>
              <a:gd name="connsiteX7" fmla="*/ 1773 w 359012"/>
              <a:gd name="connsiteY7" fmla="*/ 84318 h 1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012" h="141507">
                <a:moveTo>
                  <a:pt x="1773" y="84318"/>
                </a:moveTo>
                <a:cubicBezTo>
                  <a:pt x="24527" y="76380"/>
                  <a:pt x="303927" y="10235"/>
                  <a:pt x="347848" y="1768"/>
                </a:cubicBezTo>
                <a:cubicBezTo>
                  <a:pt x="391769" y="-6699"/>
                  <a:pt x="293873" y="17114"/>
                  <a:pt x="265298" y="33518"/>
                </a:cubicBezTo>
                <a:cubicBezTo>
                  <a:pt x="236723" y="49922"/>
                  <a:pt x="173223" y="82201"/>
                  <a:pt x="176398" y="100193"/>
                </a:cubicBezTo>
                <a:cubicBezTo>
                  <a:pt x="179573" y="118185"/>
                  <a:pt x="279586" y="140410"/>
                  <a:pt x="284348" y="141468"/>
                </a:cubicBezTo>
                <a:cubicBezTo>
                  <a:pt x="289110" y="142526"/>
                  <a:pt x="217144" y="121889"/>
                  <a:pt x="204973" y="106543"/>
                </a:cubicBezTo>
                <a:cubicBezTo>
                  <a:pt x="192802" y="91197"/>
                  <a:pt x="240427" y="50980"/>
                  <a:pt x="211323" y="49393"/>
                </a:cubicBezTo>
                <a:cubicBezTo>
                  <a:pt x="182219" y="47806"/>
                  <a:pt x="-20981" y="92256"/>
                  <a:pt x="1773" y="84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9" name="フリーフォーム 1708">
            <a:extLst>
              <a:ext uri="{FF2B5EF4-FFF2-40B4-BE49-F238E27FC236}">
                <a16:creationId xmlns:a16="http://schemas.microsoft.com/office/drawing/2014/main" id="{F734A9C4-0109-CC6B-23CE-D954D432931C}"/>
              </a:ext>
            </a:extLst>
          </p:cNvPr>
          <p:cNvSpPr/>
          <p:nvPr/>
        </p:nvSpPr>
        <p:spPr>
          <a:xfrm>
            <a:off x="5345051" y="9420225"/>
            <a:ext cx="106727" cy="215998"/>
          </a:xfrm>
          <a:custGeom>
            <a:avLst/>
            <a:gdLst>
              <a:gd name="connsiteX0" fmla="*/ 1649 w 106727"/>
              <a:gd name="connsiteY0" fmla="*/ 0 h 215998"/>
              <a:gd name="connsiteX1" fmla="*/ 14349 w 106727"/>
              <a:gd name="connsiteY1" fmla="*/ 95250 h 215998"/>
              <a:gd name="connsiteX2" fmla="*/ 106424 w 106727"/>
              <a:gd name="connsiteY2" fmla="*/ 215900 h 215998"/>
              <a:gd name="connsiteX3" fmla="*/ 46099 w 106727"/>
              <a:gd name="connsiteY3" fmla="*/ 117475 h 215998"/>
              <a:gd name="connsiteX4" fmla="*/ 1649 w 106727"/>
              <a:gd name="connsiteY4" fmla="*/ 0 h 21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727" h="215998">
                <a:moveTo>
                  <a:pt x="1649" y="0"/>
                </a:moveTo>
                <a:cubicBezTo>
                  <a:pt x="-732" y="29633"/>
                  <a:pt x="-3113" y="59267"/>
                  <a:pt x="14349" y="95250"/>
                </a:cubicBezTo>
                <a:cubicBezTo>
                  <a:pt x="31811" y="131233"/>
                  <a:pt x="101132" y="212196"/>
                  <a:pt x="106424" y="215900"/>
                </a:cubicBezTo>
                <a:cubicBezTo>
                  <a:pt x="111716" y="219604"/>
                  <a:pt x="46099" y="117475"/>
                  <a:pt x="46099" y="117475"/>
                </a:cubicBezTo>
                <a:lnTo>
                  <a:pt x="16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0" name="フリーフォーム 1709">
            <a:extLst>
              <a:ext uri="{FF2B5EF4-FFF2-40B4-BE49-F238E27FC236}">
                <a16:creationId xmlns:a16="http://schemas.microsoft.com/office/drawing/2014/main" id="{C31D58D3-CE31-3FF1-9C63-8057F150C365}"/>
              </a:ext>
            </a:extLst>
          </p:cNvPr>
          <p:cNvSpPr/>
          <p:nvPr/>
        </p:nvSpPr>
        <p:spPr>
          <a:xfrm>
            <a:off x="5285647" y="9353512"/>
            <a:ext cx="165908" cy="120754"/>
          </a:xfrm>
          <a:custGeom>
            <a:avLst/>
            <a:gdLst>
              <a:gd name="connsiteX0" fmla="*/ 54703 w 165908"/>
              <a:gd name="connsiteY0" fmla="*/ 38 h 120754"/>
              <a:gd name="connsiteX1" fmla="*/ 26128 w 165908"/>
              <a:gd name="connsiteY1" fmla="*/ 66713 h 120754"/>
              <a:gd name="connsiteX2" fmla="*/ 165828 w 165908"/>
              <a:gd name="connsiteY2" fmla="*/ 120688 h 120754"/>
              <a:gd name="connsiteX3" fmla="*/ 3903 w 165908"/>
              <a:gd name="connsiteY3" fmla="*/ 76238 h 120754"/>
              <a:gd name="connsiteX4" fmla="*/ 54703 w 165908"/>
              <a:gd name="connsiteY4" fmla="*/ 38 h 12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908" h="120754">
                <a:moveTo>
                  <a:pt x="54703" y="38"/>
                </a:moveTo>
                <a:cubicBezTo>
                  <a:pt x="58407" y="-1549"/>
                  <a:pt x="7607" y="46605"/>
                  <a:pt x="26128" y="66713"/>
                </a:cubicBezTo>
                <a:cubicBezTo>
                  <a:pt x="44649" y="86821"/>
                  <a:pt x="169532" y="119101"/>
                  <a:pt x="165828" y="120688"/>
                </a:cubicBezTo>
                <a:cubicBezTo>
                  <a:pt x="162124" y="122275"/>
                  <a:pt x="24540" y="95288"/>
                  <a:pt x="3903" y="76238"/>
                </a:cubicBezTo>
                <a:cubicBezTo>
                  <a:pt x="-16734" y="57188"/>
                  <a:pt x="50999" y="1625"/>
                  <a:pt x="54703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1" name="フリーフォーム 1710">
            <a:extLst>
              <a:ext uri="{FF2B5EF4-FFF2-40B4-BE49-F238E27FC236}">
                <a16:creationId xmlns:a16="http://schemas.microsoft.com/office/drawing/2014/main" id="{0D75200B-B34E-8D2B-883F-0BAB3659E18D}"/>
              </a:ext>
            </a:extLst>
          </p:cNvPr>
          <p:cNvSpPr/>
          <p:nvPr/>
        </p:nvSpPr>
        <p:spPr>
          <a:xfrm>
            <a:off x="3850107" y="9502007"/>
            <a:ext cx="332250" cy="331927"/>
          </a:xfrm>
          <a:custGeom>
            <a:avLst/>
            <a:gdLst>
              <a:gd name="connsiteX0" fmla="*/ 4343 w 332250"/>
              <a:gd name="connsiteY0" fmla="*/ 13468 h 331927"/>
              <a:gd name="connsiteX1" fmla="*/ 283743 w 332250"/>
              <a:gd name="connsiteY1" fmla="*/ 768 h 331927"/>
              <a:gd name="connsiteX2" fmla="*/ 156743 w 332250"/>
              <a:gd name="connsiteY2" fmla="*/ 35693 h 331927"/>
              <a:gd name="connsiteX3" fmla="*/ 198018 w 332250"/>
              <a:gd name="connsiteY3" fmla="*/ 118243 h 331927"/>
              <a:gd name="connsiteX4" fmla="*/ 213893 w 332250"/>
              <a:gd name="connsiteY4" fmla="*/ 130943 h 331927"/>
              <a:gd name="connsiteX5" fmla="*/ 207543 w 332250"/>
              <a:gd name="connsiteY5" fmla="*/ 194443 h 331927"/>
              <a:gd name="connsiteX6" fmla="*/ 328193 w 332250"/>
              <a:gd name="connsiteY6" fmla="*/ 207143 h 331927"/>
              <a:gd name="connsiteX7" fmla="*/ 305968 w 332250"/>
              <a:gd name="connsiteY7" fmla="*/ 216668 h 331927"/>
              <a:gd name="connsiteX8" fmla="*/ 328193 w 332250"/>
              <a:gd name="connsiteY8" fmla="*/ 330968 h 331927"/>
              <a:gd name="connsiteX9" fmla="*/ 305968 w 332250"/>
              <a:gd name="connsiteY9" fmla="*/ 267468 h 331927"/>
              <a:gd name="connsiteX10" fmla="*/ 220243 w 332250"/>
              <a:gd name="connsiteY10" fmla="*/ 197618 h 331927"/>
              <a:gd name="connsiteX11" fmla="*/ 159918 w 332250"/>
              <a:gd name="connsiteY11" fmla="*/ 64268 h 331927"/>
              <a:gd name="connsiteX12" fmla="*/ 156743 w 332250"/>
              <a:gd name="connsiteY12" fmla="*/ 89668 h 331927"/>
              <a:gd name="connsiteX13" fmla="*/ 131343 w 332250"/>
              <a:gd name="connsiteY13" fmla="*/ 57918 h 331927"/>
              <a:gd name="connsiteX14" fmla="*/ 112293 w 332250"/>
              <a:gd name="connsiteY14" fmla="*/ 35693 h 331927"/>
              <a:gd name="connsiteX15" fmla="*/ 4343 w 332250"/>
              <a:gd name="connsiteY15" fmla="*/ 13468 h 33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250" h="331927">
                <a:moveTo>
                  <a:pt x="4343" y="13468"/>
                </a:moveTo>
                <a:cubicBezTo>
                  <a:pt x="32918" y="7647"/>
                  <a:pt x="258343" y="-2936"/>
                  <a:pt x="283743" y="768"/>
                </a:cubicBezTo>
                <a:cubicBezTo>
                  <a:pt x="309143" y="4472"/>
                  <a:pt x="171030" y="16114"/>
                  <a:pt x="156743" y="35693"/>
                </a:cubicBezTo>
                <a:cubicBezTo>
                  <a:pt x="142456" y="55272"/>
                  <a:pt x="198018" y="118243"/>
                  <a:pt x="198018" y="118243"/>
                </a:cubicBezTo>
                <a:cubicBezTo>
                  <a:pt x="207543" y="134118"/>
                  <a:pt x="212306" y="118243"/>
                  <a:pt x="213893" y="130943"/>
                </a:cubicBezTo>
                <a:cubicBezTo>
                  <a:pt x="215480" y="143643"/>
                  <a:pt x="188493" y="181743"/>
                  <a:pt x="207543" y="194443"/>
                </a:cubicBezTo>
                <a:cubicBezTo>
                  <a:pt x="226593" y="207143"/>
                  <a:pt x="311789" y="203439"/>
                  <a:pt x="328193" y="207143"/>
                </a:cubicBezTo>
                <a:cubicBezTo>
                  <a:pt x="344597" y="210847"/>
                  <a:pt x="305968" y="196031"/>
                  <a:pt x="305968" y="216668"/>
                </a:cubicBezTo>
                <a:cubicBezTo>
                  <a:pt x="305968" y="237305"/>
                  <a:pt x="328193" y="322501"/>
                  <a:pt x="328193" y="330968"/>
                </a:cubicBezTo>
                <a:cubicBezTo>
                  <a:pt x="328193" y="339435"/>
                  <a:pt x="323960" y="289693"/>
                  <a:pt x="305968" y="267468"/>
                </a:cubicBezTo>
                <a:cubicBezTo>
                  <a:pt x="287976" y="245243"/>
                  <a:pt x="244585" y="231485"/>
                  <a:pt x="220243" y="197618"/>
                </a:cubicBezTo>
                <a:cubicBezTo>
                  <a:pt x="195901" y="163751"/>
                  <a:pt x="170501" y="82260"/>
                  <a:pt x="159918" y="64268"/>
                </a:cubicBezTo>
                <a:cubicBezTo>
                  <a:pt x="149335" y="46276"/>
                  <a:pt x="161505" y="90726"/>
                  <a:pt x="156743" y="89668"/>
                </a:cubicBezTo>
                <a:cubicBezTo>
                  <a:pt x="151981" y="88610"/>
                  <a:pt x="138751" y="66914"/>
                  <a:pt x="131343" y="57918"/>
                </a:cubicBezTo>
                <a:cubicBezTo>
                  <a:pt x="123935" y="48922"/>
                  <a:pt x="127639" y="43101"/>
                  <a:pt x="112293" y="35693"/>
                </a:cubicBezTo>
                <a:cubicBezTo>
                  <a:pt x="96947" y="28285"/>
                  <a:pt x="-24232" y="19289"/>
                  <a:pt x="4343" y="13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2" name="フリーフォーム 1711">
            <a:extLst>
              <a:ext uri="{FF2B5EF4-FFF2-40B4-BE49-F238E27FC236}">
                <a16:creationId xmlns:a16="http://schemas.microsoft.com/office/drawing/2014/main" id="{345E9B55-8E71-E189-8EF7-B1907CAA1CE7}"/>
              </a:ext>
            </a:extLst>
          </p:cNvPr>
          <p:cNvSpPr/>
          <p:nvPr/>
        </p:nvSpPr>
        <p:spPr>
          <a:xfrm>
            <a:off x="4603214" y="9410717"/>
            <a:ext cx="576805" cy="89125"/>
          </a:xfrm>
          <a:custGeom>
            <a:avLst/>
            <a:gdLst>
              <a:gd name="connsiteX0" fmla="*/ 536 w 576805"/>
              <a:gd name="connsiteY0" fmla="*/ 88883 h 89125"/>
              <a:gd name="connsiteX1" fmla="*/ 337086 w 576805"/>
              <a:gd name="connsiteY1" fmla="*/ 28558 h 89125"/>
              <a:gd name="connsiteX2" fmla="*/ 575211 w 576805"/>
              <a:gd name="connsiteY2" fmla="*/ 15858 h 89125"/>
              <a:gd name="connsiteX3" fmla="*/ 419636 w 576805"/>
              <a:gd name="connsiteY3" fmla="*/ 3158 h 89125"/>
              <a:gd name="connsiteX4" fmla="*/ 536 w 576805"/>
              <a:gd name="connsiteY4" fmla="*/ 88883 h 8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805" h="89125">
                <a:moveTo>
                  <a:pt x="536" y="88883"/>
                </a:moveTo>
                <a:cubicBezTo>
                  <a:pt x="-13222" y="93116"/>
                  <a:pt x="241307" y="40729"/>
                  <a:pt x="337086" y="28558"/>
                </a:cubicBezTo>
                <a:cubicBezTo>
                  <a:pt x="432865" y="16387"/>
                  <a:pt x="561453" y="20091"/>
                  <a:pt x="575211" y="15858"/>
                </a:cubicBezTo>
                <a:cubicBezTo>
                  <a:pt x="588969" y="11625"/>
                  <a:pt x="511711" y="-7425"/>
                  <a:pt x="419636" y="3158"/>
                </a:cubicBezTo>
                <a:cubicBezTo>
                  <a:pt x="327561" y="13741"/>
                  <a:pt x="14294" y="84650"/>
                  <a:pt x="536" y="888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3" name="フリーフォーム 1712">
            <a:extLst>
              <a:ext uri="{FF2B5EF4-FFF2-40B4-BE49-F238E27FC236}">
                <a16:creationId xmlns:a16="http://schemas.microsoft.com/office/drawing/2014/main" id="{8AB7D917-B11D-7CDB-696E-AA051751857F}"/>
              </a:ext>
            </a:extLst>
          </p:cNvPr>
          <p:cNvSpPr/>
          <p:nvPr/>
        </p:nvSpPr>
        <p:spPr>
          <a:xfrm>
            <a:off x="5330684" y="9529693"/>
            <a:ext cx="232128" cy="370538"/>
          </a:xfrm>
          <a:custGeom>
            <a:avLst/>
            <a:gdLst>
              <a:gd name="connsiteX0" fmla="*/ 231916 w 232128"/>
              <a:gd name="connsiteY0" fmla="*/ 1657 h 370538"/>
              <a:gd name="connsiteX1" fmla="*/ 104916 w 232128"/>
              <a:gd name="connsiteY1" fmla="*/ 182632 h 370538"/>
              <a:gd name="connsiteX2" fmla="*/ 141 w 232128"/>
              <a:gd name="connsiteY2" fmla="*/ 369957 h 370538"/>
              <a:gd name="connsiteX3" fmla="*/ 127141 w 232128"/>
              <a:gd name="connsiteY3" fmla="*/ 119132 h 370538"/>
              <a:gd name="connsiteX4" fmla="*/ 63641 w 232128"/>
              <a:gd name="connsiteY4" fmla="*/ 119132 h 370538"/>
              <a:gd name="connsiteX5" fmla="*/ 133491 w 232128"/>
              <a:gd name="connsiteY5" fmla="*/ 93732 h 370538"/>
              <a:gd name="connsiteX6" fmla="*/ 231916 w 232128"/>
              <a:gd name="connsiteY6" fmla="*/ 1657 h 37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128" h="370538">
                <a:moveTo>
                  <a:pt x="231916" y="1657"/>
                </a:moveTo>
                <a:cubicBezTo>
                  <a:pt x="227153" y="16474"/>
                  <a:pt x="143545" y="121249"/>
                  <a:pt x="104916" y="182632"/>
                </a:cubicBezTo>
                <a:cubicBezTo>
                  <a:pt x="66287" y="244015"/>
                  <a:pt x="-3563" y="380540"/>
                  <a:pt x="141" y="369957"/>
                </a:cubicBezTo>
                <a:cubicBezTo>
                  <a:pt x="3845" y="359374"/>
                  <a:pt x="116558" y="160936"/>
                  <a:pt x="127141" y="119132"/>
                </a:cubicBezTo>
                <a:cubicBezTo>
                  <a:pt x="137724" y="77328"/>
                  <a:pt x="62583" y="123365"/>
                  <a:pt x="63641" y="119132"/>
                </a:cubicBezTo>
                <a:cubicBezTo>
                  <a:pt x="64699" y="114899"/>
                  <a:pt x="107033" y="111724"/>
                  <a:pt x="133491" y="93732"/>
                </a:cubicBezTo>
                <a:cubicBezTo>
                  <a:pt x="159949" y="75740"/>
                  <a:pt x="236679" y="-13160"/>
                  <a:pt x="231916" y="1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4" name="フリーフォーム 1713">
            <a:extLst>
              <a:ext uri="{FF2B5EF4-FFF2-40B4-BE49-F238E27FC236}">
                <a16:creationId xmlns:a16="http://schemas.microsoft.com/office/drawing/2014/main" id="{D342063A-D4E8-7444-752C-57A6F16D4B0D}"/>
              </a:ext>
            </a:extLst>
          </p:cNvPr>
          <p:cNvSpPr/>
          <p:nvPr/>
        </p:nvSpPr>
        <p:spPr>
          <a:xfrm>
            <a:off x="5248463" y="9534412"/>
            <a:ext cx="140310" cy="387487"/>
          </a:xfrm>
          <a:custGeom>
            <a:avLst/>
            <a:gdLst>
              <a:gd name="connsiteX0" fmla="*/ 95062 w 140310"/>
              <a:gd name="connsiteY0" fmla="*/ 113 h 387487"/>
              <a:gd name="connsiteX1" fmla="*/ 114112 w 140310"/>
              <a:gd name="connsiteY1" fmla="*/ 123938 h 387487"/>
              <a:gd name="connsiteX2" fmla="*/ 12512 w 140310"/>
              <a:gd name="connsiteY2" fmla="*/ 260463 h 387487"/>
              <a:gd name="connsiteX3" fmla="*/ 2987 w 140310"/>
              <a:gd name="connsiteY3" fmla="*/ 387463 h 387487"/>
              <a:gd name="connsiteX4" fmla="*/ 12512 w 140310"/>
              <a:gd name="connsiteY4" fmla="*/ 269988 h 387487"/>
              <a:gd name="connsiteX5" fmla="*/ 126812 w 140310"/>
              <a:gd name="connsiteY5" fmla="*/ 136638 h 387487"/>
              <a:gd name="connsiteX6" fmla="*/ 136337 w 140310"/>
              <a:gd name="connsiteY6" fmla="*/ 101713 h 387487"/>
              <a:gd name="connsiteX7" fmla="*/ 95062 w 140310"/>
              <a:gd name="connsiteY7" fmla="*/ 113 h 38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310" h="387487">
                <a:moveTo>
                  <a:pt x="95062" y="113"/>
                </a:moveTo>
                <a:cubicBezTo>
                  <a:pt x="91358" y="3817"/>
                  <a:pt x="127870" y="80546"/>
                  <a:pt x="114112" y="123938"/>
                </a:cubicBezTo>
                <a:cubicBezTo>
                  <a:pt x="100354" y="167330"/>
                  <a:pt x="31033" y="216542"/>
                  <a:pt x="12512" y="260463"/>
                </a:cubicBezTo>
                <a:cubicBezTo>
                  <a:pt x="-6009" y="304384"/>
                  <a:pt x="2987" y="385876"/>
                  <a:pt x="2987" y="387463"/>
                </a:cubicBezTo>
                <a:cubicBezTo>
                  <a:pt x="2987" y="389050"/>
                  <a:pt x="-8126" y="311792"/>
                  <a:pt x="12512" y="269988"/>
                </a:cubicBezTo>
                <a:cubicBezTo>
                  <a:pt x="33149" y="228184"/>
                  <a:pt x="106175" y="164684"/>
                  <a:pt x="126812" y="136638"/>
                </a:cubicBezTo>
                <a:cubicBezTo>
                  <a:pt x="147450" y="108592"/>
                  <a:pt x="138983" y="118646"/>
                  <a:pt x="136337" y="101713"/>
                </a:cubicBezTo>
                <a:cubicBezTo>
                  <a:pt x="133691" y="84780"/>
                  <a:pt x="98766" y="-3591"/>
                  <a:pt x="95062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5" name="フリーフォーム 1714">
            <a:extLst>
              <a:ext uri="{FF2B5EF4-FFF2-40B4-BE49-F238E27FC236}">
                <a16:creationId xmlns:a16="http://schemas.microsoft.com/office/drawing/2014/main" id="{53BD69A0-C66A-6097-F8DE-62C3EB52ECDA}"/>
              </a:ext>
            </a:extLst>
          </p:cNvPr>
          <p:cNvSpPr/>
          <p:nvPr/>
        </p:nvSpPr>
        <p:spPr>
          <a:xfrm>
            <a:off x="5079315" y="9791681"/>
            <a:ext cx="284222" cy="138452"/>
          </a:xfrm>
          <a:custGeom>
            <a:avLst/>
            <a:gdLst>
              <a:gd name="connsiteX0" fmla="*/ 685 w 284222"/>
              <a:gd name="connsiteY0" fmla="*/ 12719 h 138452"/>
              <a:gd name="connsiteX1" fmla="*/ 61010 w 284222"/>
              <a:gd name="connsiteY1" fmla="*/ 98444 h 138452"/>
              <a:gd name="connsiteX2" fmla="*/ 29260 w 284222"/>
              <a:gd name="connsiteY2" fmla="*/ 107969 h 138452"/>
              <a:gd name="connsiteX3" fmla="*/ 280085 w 284222"/>
              <a:gd name="connsiteY3" fmla="*/ 136544 h 138452"/>
              <a:gd name="connsiteX4" fmla="*/ 184835 w 284222"/>
              <a:gd name="connsiteY4" fmla="*/ 120669 h 138452"/>
              <a:gd name="connsiteX5" fmla="*/ 175310 w 284222"/>
              <a:gd name="connsiteY5" fmla="*/ 19 h 138452"/>
              <a:gd name="connsiteX6" fmla="*/ 188010 w 284222"/>
              <a:gd name="connsiteY6" fmla="*/ 111144 h 138452"/>
              <a:gd name="connsiteX7" fmla="*/ 108635 w 284222"/>
              <a:gd name="connsiteY7" fmla="*/ 101619 h 138452"/>
              <a:gd name="connsiteX8" fmla="*/ 685 w 284222"/>
              <a:gd name="connsiteY8" fmla="*/ 12719 h 13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222" h="138452">
                <a:moveTo>
                  <a:pt x="685" y="12719"/>
                </a:moveTo>
                <a:cubicBezTo>
                  <a:pt x="-7253" y="12190"/>
                  <a:pt x="56248" y="82569"/>
                  <a:pt x="61010" y="98444"/>
                </a:cubicBezTo>
                <a:cubicBezTo>
                  <a:pt x="65772" y="114319"/>
                  <a:pt x="-7252" y="101619"/>
                  <a:pt x="29260" y="107969"/>
                </a:cubicBezTo>
                <a:cubicBezTo>
                  <a:pt x="65772" y="114319"/>
                  <a:pt x="254156" y="134427"/>
                  <a:pt x="280085" y="136544"/>
                </a:cubicBezTo>
                <a:cubicBezTo>
                  <a:pt x="306014" y="138661"/>
                  <a:pt x="202298" y="143423"/>
                  <a:pt x="184835" y="120669"/>
                </a:cubicBezTo>
                <a:cubicBezTo>
                  <a:pt x="167373" y="97915"/>
                  <a:pt x="174781" y="1606"/>
                  <a:pt x="175310" y="19"/>
                </a:cubicBezTo>
                <a:cubicBezTo>
                  <a:pt x="175839" y="-1568"/>
                  <a:pt x="199122" y="94211"/>
                  <a:pt x="188010" y="111144"/>
                </a:cubicBezTo>
                <a:cubicBezTo>
                  <a:pt x="176898" y="128077"/>
                  <a:pt x="134564" y="114319"/>
                  <a:pt x="108635" y="101619"/>
                </a:cubicBezTo>
                <a:cubicBezTo>
                  <a:pt x="82706" y="88919"/>
                  <a:pt x="8623" y="13248"/>
                  <a:pt x="685" y="12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6" name="フリーフォーム 1715">
            <a:extLst>
              <a:ext uri="{FF2B5EF4-FFF2-40B4-BE49-F238E27FC236}">
                <a16:creationId xmlns:a16="http://schemas.microsoft.com/office/drawing/2014/main" id="{A5D681CF-AAB9-672D-FC04-A2373C03AE56}"/>
              </a:ext>
            </a:extLst>
          </p:cNvPr>
          <p:cNvSpPr/>
          <p:nvPr/>
        </p:nvSpPr>
        <p:spPr>
          <a:xfrm>
            <a:off x="5165472" y="9524986"/>
            <a:ext cx="235870" cy="17873"/>
          </a:xfrm>
          <a:custGeom>
            <a:avLst/>
            <a:gdLst>
              <a:gd name="connsiteX0" fmla="*/ 253 w 235870"/>
              <a:gd name="connsiteY0" fmla="*/ 15889 h 17873"/>
              <a:gd name="connsiteX1" fmla="*/ 225678 w 235870"/>
              <a:gd name="connsiteY1" fmla="*/ 15889 h 17873"/>
              <a:gd name="connsiteX2" fmla="*/ 181228 w 235870"/>
              <a:gd name="connsiteY2" fmla="*/ 14 h 17873"/>
              <a:gd name="connsiteX3" fmla="*/ 253 w 235870"/>
              <a:gd name="connsiteY3" fmla="*/ 15889 h 1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870" h="17873">
                <a:moveTo>
                  <a:pt x="253" y="15889"/>
                </a:moveTo>
                <a:cubicBezTo>
                  <a:pt x="7661" y="18535"/>
                  <a:pt x="195516" y="18535"/>
                  <a:pt x="225678" y="15889"/>
                </a:cubicBezTo>
                <a:cubicBezTo>
                  <a:pt x="255840" y="13243"/>
                  <a:pt x="212449" y="-515"/>
                  <a:pt x="181228" y="14"/>
                </a:cubicBezTo>
                <a:cubicBezTo>
                  <a:pt x="150007" y="543"/>
                  <a:pt x="-7155" y="13243"/>
                  <a:pt x="253" y="15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7" name="フリーフォーム 1716">
            <a:extLst>
              <a:ext uri="{FF2B5EF4-FFF2-40B4-BE49-F238E27FC236}">
                <a16:creationId xmlns:a16="http://schemas.microsoft.com/office/drawing/2014/main" id="{7770D0F3-9D1C-34D5-A390-A3BCABFE0C9B}"/>
              </a:ext>
            </a:extLst>
          </p:cNvPr>
          <p:cNvSpPr/>
          <p:nvPr/>
        </p:nvSpPr>
        <p:spPr>
          <a:xfrm>
            <a:off x="5067152" y="9467805"/>
            <a:ext cx="17325" cy="320889"/>
          </a:xfrm>
          <a:custGeom>
            <a:avLst/>
            <a:gdLst>
              <a:gd name="connsiteX0" fmla="*/ 12848 w 17325"/>
              <a:gd name="connsiteY0" fmla="*/ 45 h 320889"/>
              <a:gd name="connsiteX1" fmla="*/ 16023 w 17325"/>
              <a:gd name="connsiteY1" fmla="*/ 228645 h 320889"/>
              <a:gd name="connsiteX2" fmla="*/ 16023 w 17325"/>
              <a:gd name="connsiteY2" fmla="*/ 320720 h 320889"/>
              <a:gd name="connsiteX3" fmla="*/ 148 w 17325"/>
              <a:gd name="connsiteY3" fmla="*/ 209595 h 320889"/>
              <a:gd name="connsiteX4" fmla="*/ 12848 w 17325"/>
              <a:gd name="connsiteY4" fmla="*/ 45 h 32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25" h="320889">
                <a:moveTo>
                  <a:pt x="12848" y="45"/>
                </a:moveTo>
                <a:cubicBezTo>
                  <a:pt x="15494" y="3220"/>
                  <a:pt x="15494" y="175199"/>
                  <a:pt x="16023" y="228645"/>
                </a:cubicBezTo>
                <a:cubicBezTo>
                  <a:pt x="16552" y="282091"/>
                  <a:pt x="18669" y="323895"/>
                  <a:pt x="16023" y="320720"/>
                </a:cubicBezTo>
                <a:cubicBezTo>
                  <a:pt x="13377" y="317545"/>
                  <a:pt x="1735" y="259337"/>
                  <a:pt x="148" y="209595"/>
                </a:cubicBezTo>
                <a:cubicBezTo>
                  <a:pt x="-1440" y="159853"/>
                  <a:pt x="10202" y="-3130"/>
                  <a:pt x="12848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8" name="フリーフォーム 1717">
            <a:extLst>
              <a:ext uri="{FF2B5EF4-FFF2-40B4-BE49-F238E27FC236}">
                <a16:creationId xmlns:a16="http://schemas.microsoft.com/office/drawing/2014/main" id="{F7F6031C-86C4-8D3D-1C8C-40A0E6165C15}"/>
              </a:ext>
            </a:extLst>
          </p:cNvPr>
          <p:cNvSpPr/>
          <p:nvPr/>
        </p:nvSpPr>
        <p:spPr>
          <a:xfrm>
            <a:off x="5095769" y="9472911"/>
            <a:ext cx="92349" cy="328329"/>
          </a:xfrm>
          <a:custGeom>
            <a:avLst/>
            <a:gdLst>
              <a:gd name="connsiteX0" fmla="*/ 73131 w 92349"/>
              <a:gd name="connsiteY0" fmla="*/ 1289 h 328329"/>
              <a:gd name="connsiteX1" fmla="*/ 92181 w 92349"/>
              <a:gd name="connsiteY1" fmla="*/ 83839 h 328329"/>
              <a:gd name="connsiteX2" fmla="*/ 60431 w 92349"/>
              <a:gd name="connsiteY2" fmla="*/ 144164 h 328329"/>
              <a:gd name="connsiteX3" fmla="*/ 106 w 92349"/>
              <a:gd name="connsiteY3" fmla="*/ 328314 h 328329"/>
              <a:gd name="connsiteX4" fmla="*/ 76306 w 92349"/>
              <a:gd name="connsiteY4" fmla="*/ 153689 h 328329"/>
              <a:gd name="connsiteX5" fmla="*/ 73131 w 92349"/>
              <a:gd name="connsiteY5" fmla="*/ 1289 h 32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349" h="328329">
                <a:moveTo>
                  <a:pt x="73131" y="1289"/>
                </a:moveTo>
                <a:cubicBezTo>
                  <a:pt x="75777" y="-10353"/>
                  <a:pt x="94298" y="60026"/>
                  <a:pt x="92181" y="83839"/>
                </a:cubicBezTo>
                <a:cubicBezTo>
                  <a:pt x="90064" y="107652"/>
                  <a:pt x="75777" y="103418"/>
                  <a:pt x="60431" y="144164"/>
                </a:cubicBezTo>
                <a:cubicBezTo>
                  <a:pt x="45085" y="184910"/>
                  <a:pt x="-2540" y="326727"/>
                  <a:pt x="106" y="328314"/>
                </a:cubicBezTo>
                <a:cubicBezTo>
                  <a:pt x="2752" y="329902"/>
                  <a:pt x="62548" y="205547"/>
                  <a:pt x="76306" y="153689"/>
                </a:cubicBezTo>
                <a:cubicBezTo>
                  <a:pt x="90064" y="101831"/>
                  <a:pt x="70485" y="12931"/>
                  <a:pt x="73131" y="1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9" name="フリーフォーム 1718">
            <a:extLst>
              <a:ext uri="{FF2B5EF4-FFF2-40B4-BE49-F238E27FC236}">
                <a16:creationId xmlns:a16="http://schemas.microsoft.com/office/drawing/2014/main" id="{77539207-0D51-4D02-BF2A-B6B595B87F02}"/>
              </a:ext>
            </a:extLst>
          </p:cNvPr>
          <p:cNvSpPr/>
          <p:nvPr/>
        </p:nvSpPr>
        <p:spPr>
          <a:xfrm>
            <a:off x="5035550" y="9418828"/>
            <a:ext cx="279446" cy="122378"/>
          </a:xfrm>
          <a:custGeom>
            <a:avLst/>
            <a:gdLst>
              <a:gd name="connsiteX0" fmla="*/ 0 w 279446"/>
              <a:gd name="connsiteY0" fmla="*/ 29972 h 122378"/>
              <a:gd name="connsiteX1" fmla="*/ 219075 w 279446"/>
              <a:gd name="connsiteY1" fmla="*/ 26797 h 122378"/>
              <a:gd name="connsiteX2" fmla="*/ 222250 w 279446"/>
              <a:gd name="connsiteY2" fmla="*/ 39497 h 122378"/>
              <a:gd name="connsiteX3" fmla="*/ 279400 w 279446"/>
              <a:gd name="connsiteY3" fmla="*/ 122047 h 122378"/>
              <a:gd name="connsiteX4" fmla="*/ 231775 w 279446"/>
              <a:gd name="connsiteY4" fmla="*/ 4572 h 122378"/>
              <a:gd name="connsiteX5" fmla="*/ 222250 w 279446"/>
              <a:gd name="connsiteY5" fmla="*/ 23622 h 122378"/>
              <a:gd name="connsiteX6" fmla="*/ 0 w 279446"/>
              <a:gd name="connsiteY6" fmla="*/ 29972 h 12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46" h="122378">
                <a:moveTo>
                  <a:pt x="0" y="29972"/>
                </a:moveTo>
                <a:cubicBezTo>
                  <a:pt x="-529" y="30501"/>
                  <a:pt x="219075" y="26797"/>
                  <a:pt x="219075" y="26797"/>
                </a:cubicBezTo>
                <a:cubicBezTo>
                  <a:pt x="256117" y="28384"/>
                  <a:pt x="212196" y="23622"/>
                  <a:pt x="222250" y="39497"/>
                </a:cubicBezTo>
                <a:cubicBezTo>
                  <a:pt x="232304" y="55372"/>
                  <a:pt x="277813" y="127868"/>
                  <a:pt x="279400" y="122047"/>
                </a:cubicBezTo>
                <a:cubicBezTo>
                  <a:pt x="280988" y="116226"/>
                  <a:pt x="241300" y="20976"/>
                  <a:pt x="231775" y="4572"/>
                </a:cubicBezTo>
                <a:cubicBezTo>
                  <a:pt x="222250" y="-11832"/>
                  <a:pt x="256117" y="20976"/>
                  <a:pt x="222250" y="23622"/>
                </a:cubicBezTo>
                <a:cubicBezTo>
                  <a:pt x="188383" y="26268"/>
                  <a:pt x="529" y="29443"/>
                  <a:pt x="0" y="29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0" name="フリーフォーム 1719">
            <a:extLst>
              <a:ext uri="{FF2B5EF4-FFF2-40B4-BE49-F238E27FC236}">
                <a16:creationId xmlns:a16="http://schemas.microsoft.com/office/drawing/2014/main" id="{37EC600E-8B25-7885-2B4C-6D336EEA3339}"/>
              </a:ext>
            </a:extLst>
          </p:cNvPr>
          <p:cNvSpPr/>
          <p:nvPr/>
        </p:nvSpPr>
        <p:spPr>
          <a:xfrm>
            <a:off x="5171850" y="9470772"/>
            <a:ext cx="98032" cy="197227"/>
          </a:xfrm>
          <a:custGeom>
            <a:avLst/>
            <a:gdLst>
              <a:gd name="connsiteX0" fmla="*/ 85950 w 98032"/>
              <a:gd name="connsiteY0" fmla="*/ 253 h 197227"/>
              <a:gd name="connsiteX1" fmla="*/ 92300 w 98032"/>
              <a:gd name="connsiteY1" fmla="*/ 66928 h 197227"/>
              <a:gd name="connsiteX2" fmla="*/ 225 w 98032"/>
              <a:gd name="connsiteY2" fmla="*/ 197103 h 197227"/>
              <a:gd name="connsiteX3" fmla="*/ 66900 w 98032"/>
              <a:gd name="connsiteY3" fmla="*/ 89153 h 197227"/>
              <a:gd name="connsiteX4" fmla="*/ 85950 w 98032"/>
              <a:gd name="connsiteY4" fmla="*/ 253 h 19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032" h="197227">
                <a:moveTo>
                  <a:pt x="85950" y="253"/>
                </a:moveTo>
                <a:cubicBezTo>
                  <a:pt x="90183" y="-3451"/>
                  <a:pt x="106588" y="34120"/>
                  <a:pt x="92300" y="66928"/>
                </a:cubicBezTo>
                <a:cubicBezTo>
                  <a:pt x="78012" y="99736"/>
                  <a:pt x="4458" y="193399"/>
                  <a:pt x="225" y="197103"/>
                </a:cubicBezTo>
                <a:cubicBezTo>
                  <a:pt x="-4008" y="200807"/>
                  <a:pt x="52612" y="120903"/>
                  <a:pt x="66900" y="89153"/>
                </a:cubicBezTo>
                <a:cubicBezTo>
                  <a:pt x="81187" y="57403"/>
                  <a:pt x="81717" y="3957"/>
                  <a:pt x="85950" y="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1" name="フリーフォーム 1720">
            <a:extLst>
              <a:ext uri="{FF2B5EF4-FFF2-40B4-BE49-F238E27FC236}">
                <a16:creationId xmlns:a16="http://schemas.microsoft.com/office/drawing/2014/main" id="{1EC21838-E716-31FB-901E-0A633D127861}"/>
              </a:ext>
            </a:extLst>
          </p:cNvPr>
          <p:cNvSpPr/>
          <p:nvPr/>
        </p:nvSpPr>
        <p:spPr>
          <a:xfrm>
            <a:off x="4151873" y="9778298"/>
            <a:ext cx="815599" cy="118628"/>
          </a:xfrm>
          <a:custGeom>
            <a:avLst/>
            <a:gdLst>
              <a:gd name="connsiteX0" fmla="*/ 1027 w 815599"/>
              <a:gd name="connsiteY0" fmla="*/ 702 h 118628"/>
              <a:gd name="connsiteX1" fmla="*/ 229627 w 815599"/>
              <a:gd name="connsiteY1" fmla="*/ 54677 h 118628"/>
              <a:gd name="connsiteX2" fmla="*/ 794777 w 815599"/>
              <a:gd name="connsiteY2" fmla="*/ 48327 h 118628"/>
              <a:gd name="connsiteX3" fmla="*/ 651902 w 815599"/>
              <a:gd name="connsiteY3" fmla="*/ 57852 h 118628"/>
              <a:gd name="connsiteX4" fmla="*/ 255027 w 815599"/>
              <a:gd name="connsiteY4" fmla="*/ 118177 h 118628"/>
              <a:gd name="connsiteX5" fmla="*/ 461402 w 815599"/>
              <a:gd name="connsiteY5" fmla="*/ 86427 h 118628"/>
              <a:gd name="connsiteX6" fmla="*/ 115327 w 815599"/>
              <a:gd name="connsiteY6" fmla="*/ 105477 h 118628"/>
              <a:gd name="connsiteX7" fmla="*/ 143902 w 815599"/>
              <a:gd name="connsiteY7" fmla="*/ 99127 h 118628"/>
              <a:gd name="connsiteX8" fmla="*/ 1027 w 815599"/>
              <a:gd name="connsiteY8" fmla="*/ 702 h 11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5599" h="118628">
                <a:moveTo>
                  <a:pt x="1027" y="702"/>
                </a:moveTo>
                <a:cubicBezTo>
                  <a:pt x="15314" y="-6706"/>
                  <a:pt x="97335" y="46740"/>
                  <a:pt x="229627" y="54677"/>
                </a:cubicBezTo>
                <a:cubicBezTo>
                  <a:pt x="361919" y="62615"/>
                  <a:pt x="724398" y="47798"/>
                  <a:pt x="794777" y="48327"/>
                </a:cubicBezTo>
                <a:cubicBezTo>
                  <a:pt x="865156" y="48856"/>
                  <a:pt x="741860" y="46210"/>
                  <a:pt x="651902" y="57852"/>
                </a:cubicBezTo>
                <a:cubicBezTo>
                  <a:pt x="561944" y="69494"/>
                  <a:pt x="255027" y="118177"/>
                  <a:pt x="255027" y="118177"/>
                </a:cubicBezTo>
                <a:cubicBezTo>
                  <a:pt x="223277" y="122939"/>
                  <a:pt x="484685" y="88544"/>
                  <a:pt x="461402" y="86427"/>
                </a:cubicBezTo>
                <a:cubicBezTo>
                  <a:pt x="438119" y="84310"/>
                  <a:pt x="168244" y="103360"/>
                  <a:pt x="115327" y="105477"/>
                </a:cubicBezTo>
                <a:cubicBezTo>
                  <a:pt x="62410" y="107594"/>
                  <a:pt x="161893" y="110239"/>
                  <a:pt x="143902" y="99127"/>
                </a:cubicBezTo>
                <a:cubicBezTo>
                  <a:pt x="125911" y="88015"/>
                  <a:pt x="-13260" y="8110"/>
                  <a:pt x="1027" y="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2" name="フリーフォーム 1721">
            <a:extLst>
              <a:ext uri="{FF2B5EF4-FFF2-40B4-BE49-F238E27FC236}">
                <a16:creationId xmlns:a16="http://schemas.microsoft.com/office/drawing/2014/main" id="{FD85B323-91B0-C4F0-37A0-9CEC91D3B529}"/>
              </a:ext>
            </a:extLst>
          </p:cNvPr>
          <p:cNvSpPr/>
          <p:nvPr/>
        </p:nvSpPr>
        <p:spPr>
          <a:xfrm>
            <a:off x="4956302" y="9473684"/>
            <a:ext cx="136399" cy="312502"/>
          </a:xfrm>
          <a:custGeom>
            <a:avLst/>
            <a:gdLst>
              <a:gd name="connsiteX0" fmla="*/ 6223 w 136399"/>
              <a:gd name="connsiteY0" fmla="*/ 516 h 312502"/>
              <a:gd name="connsiteX1" fmla="*/ 60198 w 136399"/>
              <a:gd name="connsiteY1" fmla="*/ 108466 h 312502"/>
              <a:gd name="connsiteX2" fmla="*/ 44323 w 136399"/>
              <a:gd name="connsiteY2" fmla="*/ 248166 h 312502"/>
              <a:gd name="connsiteX3" fmla="*/ 3048 w 136399"/>
              <a:gd name="connsiteY3" fmla="*/ 254516 h 312502"/>
              <a:gd name="connsiteX4" fmla="*/ 136398 w 136399"/>
              <a:gd name="connsiteY4" fmla="*/ 311666 h 312502"/>
              <a:gd name="connsiteX5" fmla="*/ 6223 w 136399"/>
              <a:gd name="connsiteY5" fmla="*/ 286266 h 312502"/>
              <a:gd name="connsiteX6" fmla="*/ 25273 w 136399"/>
              <a:gd name="connsiteY6" fmla="*/ 254516 h 312502"/>
              <a:gd name="connsiteX7" fmla="*/ 53848 w 136399"/>
              <a:gd name="connsiteY7" fmla="*/ 152916 h 312502"/>
              <a:gd name="connsiteX8" fmla="*/ 6223 w 136399"/>
              <a:gd name="connsiteY8" fmla="*/ 516 h 31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399" h="312502">
                <a:moveTo>
                  <a:pt x="6223" y="516"/>
                </a:moveTo>
                <a:cubicBezTo>
                  <a:pt x="7281" y="-6892"/>
                  <a:pt x="53848" y="67191"/>
                  <a:pt x="60198" y="108466"/>
                </a:cubicBezTo>
                <a:cubicBezTo>
                  <a:pt x="66548" y="149741"/>
                  <a:pt x="53848" y="223824"/>
                  <a:pt x="44323" y="248166"/>
                </a:cubicBezTo>
                <a:cubicBezTo>
                  <a:pt x="34798" y="272508"/>
                  <a:pt x="-12298" y="243933"/>
                  <a:pt x="3048" y="254516"/>
                </a:cubicBezTo>
                <a:cubicBezTo>
                  <a:pt x="18394" y="265099"/>
                  <a:pt x="135869" y="306374"/>
                  <a:pt x="136398" y="311666"/>
                </a:cubicBezTo>
                <a:cubicBezTo>
                  <a:pt x="136927" y="316958"/>
                  <a:pt x="24744" y="295791"/>
                  <a:pt x="6223" y="286266"/>
                </a:cubicBezTo>
                <a:cubicBezTo>
                  <a:pt x="-12298" y="276741"/>
                  <a:pt x="17336" y="276741"/>
                  <a:pt x="25273" y="254516"/>
                </a:cubicBezTo>
                <a:cubicBezTo>
                  <a:pt x="33211" y="232291"/>
                  <a:pt x="53848" y="193133"/>
                  <a:pt x="53848" y="152916"/>
                </a:cubicBezTo>
                <a:cubicBezTo>
                  <a:pt x="53848" y="112699"/>
                  <a:pt x="5165" y="7924"/>
                  <a:pt x="6223" y="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3" name="フリーフォーム 1722">
            <a:extLst>
              <a:ext uri="{FF2B5EF4-FFF2-40B4-BE49-F238E27FC236}">
                <a16:creationId xmlns:a16="http://schemas.microsoft.com/office/drawing/2014/main" id="{E18081CC-B015-1813-A1C9-57BCF812703A}"/>
              </a:ext>
            </a:extLst>
          </p:cNvPr>
          <p:cNvSpPr/>
          <p:nvPr/>
        </p:nvSpPr>
        <p:spPr>
          <a:xfrm>
            <a:off x="5310649" y="9684799"/>
            <a:ext cx="157209" cy="246704"/>
          </a:xfrm>
          <a:custGeom>
            <a:avLst/>
            <a:gdLst>
              <a:gd name="connsiteX0" fmla="*/ 156701 w 157209"/>
              <a:gd name="connsiteY0" fmla="*/ 2126 h 246704"/>
              <a:gd name="connsiteX1" fmla="*/ 4301 w 157209"/>
              <a:gd name="connsiteY1" fmla="*/ 243426 h 246704"/>
              <a:gd name="connsiteX2" fmla="*/ 51926 w 157209"/>
              <a:gd name="connsiteY2" fmla="*/ 132301 h 246704"/>
              <a:gd name="connsiteX3" fmla="*/ 156701 w 157209"/>
              <a:gd name="connsiteY3" fmla="*/ 2126 h 24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209" h="246704">
                <a:moveTo>
                  <a:pt x="156701" y="2126"/>
                </a:moveTo>
                <a:cubicBezTo>
                  <a:pt x="148764" y="20647"/>
                  <a:pt x="21763" y="221730"/>
                  <a:pt x="4301" y="243426"/>
                </a:cubicBezTo>
                <a:cubicBezTo>
                  <a:pt x="-13161" y="265122"/>
                  <a:pt x="26526" y="173576"/>
                  <a:pt x="51926" y="132301"/>
                </a:cubicBezTo>
                <a:cubicBezTo>
                  <a:pt x="77326" y="91026"/>
                  <a:pt x="164638" y="-16395"/>
                  <a:pt x="156701" y="2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4" name="フリーフォーム 1723">
            <a:extLst>
              <a:ext uri="{FF2B5EF4-FFF2-40B4-BE49-F238E27FC236}">
                <a16:creationId xmlns:a16="http://schemas.microsoft.com/office/drawing/2014/main" id="{A68AEB30-5405-943F-B3CE-DEA596C5CCA7}"/>
              </a:ext>
            </a:extLst>
          </p:cNvPr>
          <p:cNvSpPr/>
          <p:nvPr/>
        </p:nvSpPr>
        <p:spPr>
          <a:xfrm>
            <a:off x="5311740" y="9661394"/>
            <a:ext cx="104813" cy="254253"/>
          </a:xfrm>
          <a:custGeom>
            <a:avLst/>
            <a:gdLst>
              <a:gd name="connsiteX0" fmla="*/ 104810 w 104813"/>
              <a:gd name="connsiteY0" fmla="*/ 131 h 254253"/>
              <a:gd name="connsiteX1" fmla="*/ 22260 w 104813"/>
              <a:gd name="connsiteY1" fmla="*/ 114431 h 254253"/>
              <a:gd name="connsiteX2" fmla="*/ 35 w 104813"/>
              <a:gd name="connsiteY2" fmla="*/ 254131 h 254253"/>
              <a:gd name="connsiteX3" fmla="*/ 25435 w 104813"/>
              <a:gd name="connsiteY3" fmla="*/ 136656 h 254253"/>
              <a:gd name="connsiteX4" fmla="*/ 104810 w 104813"/>
              <a:gd name="connsiteY4" fmla="*/ 131 h 25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13" h="254253">
                <a:moveTo>
                  <a:pt x="104810" y="131"/>
                </a:moveTo>
                <a:cubicBezTo>
                  <a:pt x="104281" y="-3573"/>
                  <a:pt x="39722" y="72098"/>
                  <a:pt x="22260" y="114431"/>
                </a:cubicBezTo>
                <a:cubicBezTo>
                  <a:pt x="4798" y="156764"/>
                  <a:pt x="-494" y="250427"/>
                  <a:pt x="35" y="254131"/>
                </a:cubicBezTo>
                <a:cubicBezTo>
                  <a:pt x="564" y="257835"/>
                  <a:pt x="8502" y="176343"/>
                  <a:pt x="25435" y="136656"/>
                </a:cubicBezTo>
                <a:cubicBezTo>
                  <a:pt x="42368" y="96969"/>
                  <a:pt x="105339" y="3835"/>
                  <a:pt x="104810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5" name="フリーフォーム 1724">
            <a:extLst>
              <a:ext uri="{FF2B5EF4-FFF2-40B4-BE49-F238E27FC236}">
                <a16:creationId xmlns:a16="http://schemas.microsoft.com/office/drawing/2014/main" id="{59567471-B918-1FC3-B328-2274EEA3F92B}"/>
              </a:ext>
            </a:extLst>
          </p:cNvPr>
          <p:cNvSpPr/>
          <p:nvPr/>
        </p:nvSpPr>
        <p:spPr>
          <a:xfrm>
            <a:off x="5278109" y="9734534"/>
            <a:ext cx="68766" cy="136560"/>
          </a:xfrm>
          <a:custGeom>
            <a:avLst/>
            <a:gdLst>
              <a:gd name="connsiteX0" fmla="*/ 68591 w 68766"/>
              <a:gd name="connsiteY0" fmla="*/ 16 h 136560"/>
              <a:gd name="connsiteX1" fmla="*/ 20966 w 68766"/>
              <a:gd name="connsiteY1" fmla="*/ 73041 h 136560"/>
              <a:gd name="connsiteX2" fmla="*/ 8266 w 68766"/>
              <a:gd name="connsiteY2" fmla="*/ 136541 h 136560"/>
              <a:gd name="connsiteX3" fmla="*/ 1916 w 68766"/>
              <a:gd name="connsiteY3" fmla="*/ 79391 h 136560"/>
              <a:gd name="connsiteX4" fmla="*/ 68591 w 68766"/>
              <a:gd name="connsiteY4" fmla="*/ 16 h 13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66" h="136560">
                <a:moveTo>
                  <a:pt x="68591" y="16"/>
                </a:moveTo>
                <a:cubicBezTo>
                  <a:pt x="71766" y="-1042"/>
                  <a:pt x="31020" y="50287"/>
                  <a:pt x="20966" y="73041"/>
                </a:cubicBezTo>
                <a:cubicBezTo>
                  <a:pt x="10912" y="95795"/>
                  <a:pt x="11441" y="135483"/>
                  <a:pt x="8266" y="136541"/>
                </a:cubicBezTo>
                <a:cubicBezTo>
                  <a:pt x="5091" y="137599"/>
                  <a:pt x="-3905" y="96324"/>
                  <a:pt x="1916" y="79391"/>
                </a:cubicBezTo>
                <a:cubicBezTo>
                  <a:pt x="7737" y="62458"/>
                  <a:pt x="65416" y="1074"/>
                  <a:pt x="68591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6" name="フリーフォーム 1725">
            <a:extLst>
              <a:ext uri="{FF2B5EF4-FFF2-40B4-BE49-F238E27FC236}">
                <a16:creationId xmlns:a16="http://schemas.microsoft.com/office/drawing/2014/main" id="{EDA14AF7-074A-B075-7228-7194F758EEDC}"/>
              </a:ext>
            </a:extLst>
          </p:cNvPr>
          <p:cNvSpPr/>
          <p:nvPr/>
        </p:nvSpPr>
        <p:spPr>
          <a:xfrm>
            <a:off x="5549869" y="9476321"/>
            <a:ext cx="273731" cy="154387"/>
          </a:xfrm>
          <a:custGeom>
            <a:avLst/>
            <a:gdLst>
              <a:gd name="connsiteX0" fmla="*/ 31 w 273731"/>
              <a:gd name="connsiteY0" fmla="*/ 16929 h 154387"/>
              <a:gd name="connsiteX1" fmla="*/ 130206 w 273731"/>
              <a:gd name="connsiteY1" fmla="*/ 1054 h 154387"/>
              <a:gd name="connsiteX2" fmla="*/ 127031 w 273731"/>
              <a:gd name="connsiteY2" fmla="*/ 51854 h 154387"/>
              <a:gd name="connsiteX3" fmla="*/ 222281 w 273731"/>
              <a:gd name="connsiteY3" fmla="*/ 115354 h 154387"/>
              <a:gd name="connsiteX4" fmla="*/ 269906 w 273731"/>
              <a:gd name="connsiteY4" fmla="*/ 153454 h 154387"/>
              <a:gd name="connsiteX5" fmla="*/ 123856 w 273731"/>
              <a:gd name="connsiteY5" fmla="*/ 77254 h 154387"/>
              <a:gd name="connsiteX6" fmla="*/ 117506 w 273731"/>
              <a:gd name="connsiteY6" fmla="*/ 10579 h 154387"/>
              <a:gd name="connsiteX7" fmla="*/ 31 w 273731"/>
              <a:gd name="connsiteY7" fmla="*/ 16929 h 154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731" h="154387">
                <a:moveTo>
                  <a:pt x="31" y="16929"/>
                </a:moveTo>
                <a:cubicBezTo>
                  <a:pt x="2148" y="15341"/>
                  <a:pt x="109039" y="-4767"/>
                  <a:pt x="130206" y="1054"/>
                </a:cubicBezTo>
                <a:cubicBezTo>
                  <a:pt x="151373" y="6875"/>
                  <a:pt x="111685" y="32804"/>
                  <a:pt x="127031" y="51854"/>
                </a:cubicBezTo>
                <a:cubicBezTo>
                  <a:pt x="142377" y="70904"/>
                  <a:pt x="198469" y="98421"/>
                  <a:pt x="222281" y="115354"/>
                </a:cubicBezTo>
                <a:cubicBezTo>
                  <a:pt x="246094" y="132287"/>
                  <a:pt x="286310" y="159804"/>
                  <a:pt x="269906" y="153454"/>
                </a:cubicBezTo>
                <a:cubicBezTo>
                  <a:pt x="253502" y="147104"/>
                  <a:pt x="149256" y="101067"/>
                  <a:pt x="123856" y="77254"/>
                </a:cubicBezTo>
                <a:cubicBezTo>
                  <a:pt x="98456" y="53442"/>
                  <a:pt x="131794" y="21692"/>
                  <a:pt x="117506" y="10579"/>
                </a:cubicBezTo>
                <a:cubicBezTo>
                  <a:pt x="103219" y="-534"/>
                  <a:pt x="-2086" y="18517"/>
                  <a:pt x="31" y="16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7" name="フリーフォーム 1726">
            <a:extLst>
              <a:ext uri="{FF2B5EF4-FFF2-40B4-BE49-F238E27FC236}">
                <a16:creationId xmlns:a16="http://schemas.microsoft.com/office/drawing/2014/main" id="{9D5C0829-5E9F-C5D2-22EA-819C73EC106E}"/>
              </a:ext>
            </a:extLst>
          </p:cNvPr>
          <p:cNvSpPr/>
          <p:nvPr/>
        </p:nvSpPr>
        <p:spPr>
          <a:xfrm>
            <a:off x="5502095" y="9473175"/>
            <a:ext cx="162105" cy="137550"/>
          </a:xfrm>
          <a:custGeom>
            <a:avLst/>
            <a:gdLst>
              <a:gd name="connsiteX0" fmla="*/ 180 w 162105"/>
              <a:gd name="connsiteY0" fmla="*/ 61350 h 137550"/>
              <a:gd name="connsiteX1" fmla="*/ 89080 w 162105"/>
              <a:gd name="connsiteY1" fmla="*/ 48650 h 137550"/>
              <a:gd name="connsiteX2" fmla="*/ 130355 w 162105"/>
              <a:gd name="connsiteY2" fmla="*/ 80400 h 137550"/>
              <a:gd name="connsiteX3" fmla="*/ 162105 w 162105"/>
              <a:gd name="connsiteY3" fmla="*/ 137550 h 137550"/>
              <a:gd name="connsiteX4" fmla="*/ 130355 w 162105"/>
              <a:gd name="connsiteY4" fmla="*/ 80400 h 137550"/>
              <a:gd name="connsiteX5" fmla="*/ 136705 w 162105"/>
              <a:gd name="connsiteY5" fmla="*/ 1025 h 137550"/>
              <a:gd name="connsiteX6" fmla="*/ 114480 w 162105"/>
              <a:gd name="connsiteY6" fmla="*/ 35950 h 137550"/>
              <a:gd name="connsiteX7" fmla="*/ 180 w 162105"/>
              <a:gd name="connsiteY7" fmla="*/ 61350 h 13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105" h="137550">
                <a:moveTo>
                  <a:pt x="180" y="61350"/>
                </a:moveTo>
                <a:cubicBezTo>
                  <a:pt x="-4053" y="63467"/>
                  <a:pt x="67384" y="45475"/>
                  <a:pt x="89080" y="48650"/>
                </a:cubicBezTo>
                <a:cubicBezTo>
                  <a:pt x="110776" y="51825"/>
                  <a:pt x="118184" y="65583"/>
                  <a:pt x="130355" y="80400"/>
                </a:cubicBezTo>
                <a:cubicBezTo>
                  <a:pt x="142526" y="95217"/>
                  <a:pt x="162105" y="137550"/>
                  <a:pt x="162105" y="137550"/>
                </a:cubicBezTo>
                <a:cubicBezTo>
                  <a:pt x="162105" y="137550"/>
                  <a:pt x="134588" y="103154"/>
                  <a:pt x="130355" y="80400"/>
                </a:cubicBezTo>
                <a:cubicBezTo>
                  <a:pt x="126122" y="57646"/>
                  <a:pt x="139351" y="8433"/>
                  <a:pt x="136705" y="1025"/>
                </a:cubicBezTo>
                <a:cubicBezTo>
                  <a:pt x="134059" y="-6383"/>
                  <a:pt x="133001" y="28542"/>
                  <a:pt x="114480" y="35950"/>
                </a:cubicBezTo>
                <a:cubicBezTo>
                  <a:pt x="95959" y="43358"/>
                  <a:pt x="4413" y="59233"/>
                  <a:pt x="180" y="61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8" name="フリーフォーム 1727">
            <a:extLst>
              <a:ext uri="{FF2B5EF4-FFF2-40B4-BE49-F238E27FC236}">
                <a16:creationId xmlns:a16="http://schemas.microsoft.com/office/drawing/2014/main" id="{0F7DB601-778D-D7F9-C4E1-A283458CF5E3}"/>
              </a:ext>
            </a:extLst>
          </p:cNvPr>
          <p:cNvSpPr/>
          <p:nvPr/>
        </p:nvSpPr>
        <p:spPr>
          <a:xfrm>
            <a:off x="5570880" y="9486829"/>
            <a:ext cx="126276" cy="68930"/>
          </a:xfrm>
          <a:custGeom>
            <a:avLst/>
            <a:gdLst>
              <a:gd name="connsiteX0" fmla="*/ 42520 w 126276"/>
              <a:gd name="connsiteY0" fmla="*/ 71 h 68930"/>
              <a:gd name="connsiteX1" fmla="*/ 17120 w 126276"/>
              <a:gd name="connsiteY1" fmla="*/ 66746 h 68930"/>
              <a:gd name="connsiteX2" fmla="*/ 61570 w 126276"/>
              <a:gd name="connsiteY2" fmla="*/ 54046 h 68930"/>
              <a:gd name="connsiteX3" fmla="*/ 125070 w 126276"/>
              <a:gd name="connsiteY3" fmla="*/ 66746 h 68930"/>
              <a:gd name="connsiteX4" fmla="*/ 1245 w 126276"/>
              <a:gd name="connsiteY4" fmla="*/ 54046 h 68930"/>
              <a:gd name="connsiteX5" fmla="*/ 42520 w 126276"/>
              <a:gd name="connsiteY5" fmla="*/ 71 h 68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276" h="68930">
                <a:moveTo>
                  <a:pt x="42520" y="71"/>
                </a:moveTo>
                <a:cubicBezTo>
                  <a:pt x="45166" y="2188"/>
                  <a:pt x="13945" y="57750"/>
                  <a:pt x="17120" y="66746"/>
                </a:cubicBezTo>
                <a:cubicBezTo>
                  <a:pt x="20295" y="75742"/>
                  <a:pt x="43578" y="54046"/>
                  <a:pt x="61570" y="54046"/>
                </a:cubicBezTo>
                <a:cubicBezTo>
                  <a:pt x="79562" y="54046"/>
                  <a:pt x="135124" y="66746"/>
                  <a:pt x="125070" y="66746"/>
                </a:cubicBezTo>
                <a:cubicBezTo>
                  <a:pt x="115016" y="66746"/>
                  <a:pt x="10770" y="64629"/>
                  <a:pt x="1245" y="54046"/>
                </a:cubicBezTo>
                <a:cubicBezTo>
                  <a:pt x="-8280" y="43463"/>
                  <a:pt x="39874" y="-2046"/>
                  <a:pt x="42520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9" name="フリーフォーム 1728">
            <a:extLst>
              <a:ext uri="{FF2B5EF4-FFF2-40B4-BE49-F238E27FC236}">
                <a16:creationId xmlns:a16="http://schemas.microsoft.com/office/drawing/2014/main" id="{E853E2A3-675E-FE7C-57CD-ED7CB7C1C249}"/>
              </a:ext>
            </a:extLst>
          </p:cNvPr>
          <p:cNvSpPr/>
          <p:nvPr/>
        </p:nvSpPr>
        <p:spPr>
          <a:xfrm>
            <a:off x="5440299" y="9600281"/>
            <a:ext cx="246215" cy="380343"/>
          </a:xfrm>
          <a:custGeom>
            <a:avLst/>
            <a:gdLst>
              <a:gd name="connsiteX0" fmla="*/ 246126 w 246215"/>
              <a:gd name="connsiteY0" fmla="*/ 919 h 380343"/>
              <a:gd name="connsiteX1" fmla="*/ 163576 w 246215"/>
              <a:gd name="connsiteY1" fmla="*/ 99344 h 380343"/>
              <a:gd name="connsiteX2" fmla="*/ 74676 w 246215"/>
              <a:gd name="connsiteY2" fmla="*/ 248569 h 380343"/>
              <a:gd name="connsiteX3" fmla="*/ 1651 w 246215"/>
              <a:gd name="connsiteY3" fmla="*/ 378744 h 380343"/>
              <a:gd name="connsiteX4" fmla="*/ 147701 w 246215"/>
              <a:gd name="connsiteY4" fmla="*/ 156494 h 380343"/>
              <a:gd name="connsiteX5" fmla="*/ 246126 w 246215"/>
              <a:gd name="connsiteY5" fmla="*/ 919 h 38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215" h="380343">
                <a:moveTo>
                  <a:pt x="246126" y="919"/>
                </a:moveTo>
                <a:cubicBezTo>
                  <a:pt x="248772" y="-8606"/>
                  <a:pt x="192151" y="58069"/>
                  <a:pt x="163576" y="99344"/>
                </a:cubicBezTo>
                <a:cubicBezTo>
                  <a:pt x="135001" y="140619"/>
                  <a:pt x="101663" y="202002"/>
                  <a:pt x="74676" y="248569"/>
                </a:cubicBezTo>
                <a:cubicBezTo>
                  <a:pt x="47689" y="295136"/>
                  <a:pt x="-10520" y="394090"/>
                  <a:pt x="1651" y="378744"/>
                </a:cubicBezTo>
                <a:cubicBezTo>
                  <a:pt x="13822" y="363398"/>
                  <a:pt x="110130" y="214702"/>
                  <a:pt x="147701" y="156494"/>
                </a:cubicBezTo>
                <a:cubicBezTo>
                  <a:pt x="185272" y="98286"/>
                  <a:pt x="243480" y="10444"/>
                  <a:pt x="246126" y="9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0" name="フリーフォーム 1729">
            <a:extLst>
              <a:ext uri="{FF2B5EF4-FFF2-40B4-BE49-F238E27FC236}">
                <a16:creationId xmlns:a16="http://schemas.microsoft.com/office/drawing/2014/main" id="{DCD1EF1B-4E1B-EB75-8543-5C77FD122133}"/>
              </a:ext>
            </a:extLst>
          </p:cNvPr>
          <p:cNvSpPr/>
          <p:nvPr/>
        </p:nvSpPr>
        <p:spPr>
          <a:xfrm>
            <a:off x="5663766" y="9607503"/>
            <a:ext cx="131329" cy="184262"/>
          </a:xfrm>
          <a:custGeom>
            <a:avLst/>
            <a:gdLst>
              <a:gd name="connsiteX0" fmla="*/ 130609 w 131329"/>
              <a:gd name="connsiteY0" fmla="*/ 47 h 184262"/>
              <a:gd name="connsiteX1" fmla="*/ 89334 w 131329"/>
              <a:gd name="connsiteY1" fmla="*/ 98472 h 184262"/>
              <a:gd name="connsiteX2" fmla="*/ 434 w 131329"/>
              <a:gd name="connsiteY2" fmla="*/ 184197 h 184262"/>
              <a:gd name="connsiteX3" fmla="*/ 57584 w 131329"/>
              <a:gd name="connsiteY3" fmla="*/ 111172 h 184262"/>
              <a:gd name="connsiteX4" fmla="*/ 130609 w 131329"/>
              <a:gd name="connsiteY4" fmla="*/ 47 h 184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329" h="184262">
                <a:moveTo>
                  <a:pt x="130609" y="47"/>
                </a:moveTo>
                <a:cubicBezTo>
                  <a:pt x="135901" y="-2070"/>
                  <a:pt x="111030" y="67780"/>
                  <a:pt x="89334" y="98472"/>
                </a:cubicBezTo>
                <a:cubicBezTo>
                  <a:pt x="67638" y="129164"/>
                  <a:pt x="5726" y="182080"/>
                  <a:pt x="434" y="184197"/>
                </a:cubicBezTo>
                <a:cubicBezTo>
                  <a:pt x="-4858" y="186314"/>
                  <a:pt x="39592" y="136572"/>
                  <a:pt x="57584" y="111172"/>
                </a:cubicBezTo>
                <a:cubicBezTo>
                  <a:pt x="75576" y="85772"/>
                  <a:pt x="125317" y="2164"/>
                  <a:pt x="130609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1" name="フリーフォーム 1730">
            <a:extLst>
              <a:ext uri="{FF2B5EF4-FFF2-40B4-BE49-F238E27FC236}">
                <a16:creationId xmlns:a16="http://schemas.microsoft.com/office/drawing/2014/main" id="{F7F5AE24-588E-8CEE-E0C2-71B09F46C541}"/>
              </a:ext>
            </a:extLst>
          </p:cNvPr>
          <p:cNvSpPr/>
          <p:nvPr/>
        </p:nvSpPr>
        <p:spPr>
          <a:xfrm>
            <a:off x="5654675" y="9788525"/>
            <a:ext cx="133410" cy="104794"/>
          </a:xfrm>
          <a:custGeom>
            <a:avLst/>
            <a:gdLst>
              <a:gd name="connsiteX0" fmla="*/ 0 w 133410"/>
              <a:gd name="connsiteY0" fmla="*/ 0 h 104794"/>
              <a:gd name="connsiteX1" fmla="*/ 82550 w 133410"/>
              <a:gd name="connsiteY1" fmla="*/ 57150 h 104794"/>
              <a:gd name="connsiteX2" fmla="*/ 133350 w 133410"/>
              <a:gd name="connsiteY2" fmla="*/ 104775 h 104794"/>
              <a:gd name="connsiteX3" fmla="*/ 73025 w 133410"/>
              <a:gd name="connsiteY3" fmla="*/ 63500 h 104794"/>
              <a:gd name="connsiteX4" fmla="*/ 0 w 133410"/>
              <a:gd name="connsiteY4" fmla="*/ 0 h 10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10" h="104794">
                <a:moveTo>
                  <a:pt x="0" y="0"/>
                </a:moveTo>
                <a:cubicBezTo>
                  <a:pt x="30162" y="19844"/>
                  <a:pt x="60325" y="39688"/>
                  <a:pt x="82550" y="57150"/>
                </a:cubicBezTo>
                <a:cubicBezTo>
                  <a:pt x="104775" y="74612"/>
                  <a:pt x="134938" y="103717"/>
                  <a:pt x="133350" y="104775"/>
                </a:cubicBezTo>
                <a:cubicBezTo>
                  <a:pt x="131762" y="105833"/>
                  <a:pt x="73025" y="63500"/>
                  <a:pt x="73025" y="635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2" name="フリーフォーム 1731">
            <a:extLst>
              <a:ext uri="{FF2B5EF4-FFF2-40B4-BE49-F238E27FC236}">
                <a16:creationId xmlns:a16="http://schemas.microsoft.com/office/drawing/2014/main" id="{0C7BC0BA-5DDA-318D-31A8-460C80AD29E2}"/>
              </a:ext>
            </a:extLst>
          </p:cNvPr>
          <p:cNvSpPr/>
          <p:nvPr/>
        </p:nvSpPr>
        <p:spPr>
          <a:xfrm>
            <a:off x="5663949" y="9781507"/>
            <a:ext cx="151714" cy="97294"/>
          </a:xfrm>
          <a:custGeom>
            <a:avLst/>
            <a:gdLst>
              <a:gd name="connsiteX0" fmla="*/ 251 w 151714"/>
              <a:gd name="connsiteY0" fmla="*/ 668 h 97294"/>
              <a:gd name="connsiteX1" fmla="*/ 146301 w 151714"/>
              <a:gd name="connsiteY1" fmla="*/ 95918 h 97294"/>
              <a:gd name="connsiteX2" fmla="*/ 111376 w 151714"/>
              <a:gd name="connsiteY2" fmla="*/ 54643 h 97294"/>
              <a:gd name="connsiteX3" fmla="*/ 251 w 151714"/>
              <a:gd name="connsiteY3" fmla="*/ 668 h 9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714" h="97294">
                <a:moveTo>
                  <a:pt x="251" y="668"/>
                </a:moveTo>
                <a:cubicBezTo>
                  <a:pt x="6072" y="7547"/>
                  <a:pt x="127780" y="86922"/>
                  <a:pt x="146301" y="95918"/>
                </a:cubicBezTo>
                <a:cubicBezTo>
                  <a:pt x="164822" y="104914"/>
                  <a:pt x="131484" y="67343"/>
                  <a:pt x="111376" y="54643"/>
                </a:cubicBezTo>
                <a:cubicBezTo>
                  <a:pt x="91268" y="41943"/>
                  <a:pt x="-5570" y="-6211"/>
                  <a:pt x="251" y="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3" name="フリーフォーム 1732">
            <a:extLst>
              <a:ext uri="{FF2B5EF4-FFF2-40B4-BE49-F238E27FC236}">
                <a16:creationId xmlns:a16="http://schemas.microsoft.com/office/drawing/2014/main" id="{1CEB46C4-7F3C-E76B-F962-DC6E330BD027}"/>
              </a:ext>
            </a:extLst>
          </p:cNvPr>
          <p:cNvSpPr/>
          <p:nvPr/>
        </p:nvSpPr>
        <p:spPr>
          <a:xfrm>
            <a:off x="5632430" y="9851845"/>
            <a:ext cx="182504" cy="111890"/>
          </a:xfrm>
          <a:custGeom>
            <a:avLst/>
            <a:gdLst>
              <a:gd name="connsiteX0" fmla="*/ 20 w 182504"/>
              <a:gd name="connsiteY0" fmla="*/ 180 h 111890"/>
              <a:gd name="connsiteX1" fmla="*/ 123845 w 182504"/>
              <a:gd name="connsiteY1" fmla="*/ 85905 h 111890"/>
              <a:gd name="connsiteX2" fmla="*/ 111145 w 182504"/>
              <a:gd name="connsiteY2" fmla="*/ 108130 h 111890"/>
              <a:gd name="connsiteX3" fmla="*/ 180995 w 182504"/>
              <a:gd name="connsiteY3" fmla="*/ 19230 h 111890"/>
              <a:gd name="connsiteX4" fmla="*/ 155595 w 182504"/>
              <a:gd name="connsiteY4" fmla="*/ 79555 h 111890"/>
              <a:gd name="connsiteX5" fmla="*/ 114320 w 182504"/>
              <a:gd name="connsiteY5" fmla="*/ 63680 h 111890"/>
              <a:gd name="connsiteX6" fmla="*/ 20 w 182504"/>
              <a:gd name="connsiteY6" fmla="*/ 180 h 11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504" h="111890">
                <a:moveTo>
                  <a:pt x="20" y="180"/>
                </a:moveTo>
                <a:cubicBezTo>
                  <a:pt x="1607" y="3884"/>
                  <a:pt x="105324" y="67913"/>
                  <a:pt x="123845" y="85905"/>
                </a:cubicBezTo>
                <a:cubicBezTo>
                  <a:pt x="142366" y="103897"/>
                  <a:pt x="101620" y="119243"/>
                  <a:pt x="111145" y="108130"/>
                </a:cubicBezTo>
                <a:cubicBezTo>
                  <a:pt x="120670" y="97018"/>
                  <a:pt x="173587" y="23993"/>
                  <a:pt x="180995" y="19230"/>
                </a:cubicBezTo>
                <a:cubicBezTo>
                  <a:pt x="188403" y="14468"/>
                  <a:pt x="166708" y="72147"/>
                  <a:pt x="155595" y="79555"/>
                </a:cubicBezTo>
                <a:cubicBezTo>
                  <a:pt x="144483" y="86963"/>
                  <a:pt x="137074" y="76380"/>
                  <a:pt x="114320" y="63680"/>
                </a:cubicBezTo>
                <a:cubicBezTo>
                  <a:pt x="91566" y="50980"/>
                  <a:pt x="-1567" y="-3524"/>
                  <a:pt x="20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4" name="フリーフォーム 1733">
            <a:extLst>
              <a:ext uri="{FF2B5EF4-FFF2-40B4-BE49-F238E27FC236}">
                <a16:creationId xmlns:a16="http://schemas.microsoft.com/office/drawing/2014/main" id="{8B46F3B3-D1BC-6940-9D38-479AC917D0DE}"/>
              </a:ext>
            </a:extLst>
          </p:cNvPr>
          <p:cNvSpPr/>
          <p:nvPr/>
        </p:nvSpPr>
        <p:spPr>
          <a:xfrm>
            <a:off x="5568932" y="9912233"/>
            <a:ext cx="193697" cy="99842"/>
          </a:xfrm>
          <a:custGeom>
            <a:avLst/>
            <a:gdLst>
              <a:gd name="connsiteX0" fmla="*/ 18 w 193697"/>
              <a:gd name="connsiteY0" fmla="*/ 117 h 99842"/>
              <a:gd name="connsiteX1" fmla="*/ 139718 w 193697"/>
              <a:gd name="connsiteY1" fmla="*/ 82667 h 99842"/>
              <a:gd name="connsiteX2" fmla="*/ 133368 w 193697"/>
              <a:gd name="connsiteY2" fmla="*/ 95367 h 99842"/>
              <a:gd name="connsiteX3" fmla="*/ 193693 w 193697"/>
              <a:gd name="connsiteY3" fmla="*/ 25517 h 99842"/>
              <a:gd name="connsiteX4" fmla="*/ 130193 w 193697"/>
              <a:gd name="connsiteY4" fmla="*/ 63617 h 99842"/>
              <a:gd name="connsiteX5" fmla="*/ 18 w 193697"/>
              <a:gd name="connsiteY5" fmla="*/ 117 h 9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697" h="99842">
                <a:moveTo>
                  <a:pt x="18" y="117"/>
                </a:moveTo>
                <a:cubicBezTo>
                  <a:pt x="1605" y="3292"/>
                  <a:pt x="139718" y="82667"/>
                  <a:pt x="139718" y="82667"/>
                </a:cubicBezTo>
                <a:cubicBezTo>
                  <a:pt x="161943" y="98542"/>
                  <a:pt x="124372" y="104892"/>
                  <a:pt x="133368" y="95367"/>
                </a:cubicBezTo>
                <a:cubicBezTo>
                  <a:pt x="142364" y="85842"/>
                  <a:pt x="194222" y="30809"/>
                  <a:pt x="193693" y="25517"/>
                </a:cubicBezTo>
                <a:cubicBezTo>
                  <a:pt x="193164" y="20225"/>
                  <a:pt x="159826" y="67850"/>
                  <a:pt x="130193" y="63617"/>
                </a:cubicBezTo>
                <a:cubicBezTo>
                  <a:pt x="100560" y="59384"/>
                  <a:pt x="-1569" y="-3058"/>
                  <a:pt x="18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5" name="フリーフォーム 1734">
            <a:extLst>
              <a:ext uri="{FF2B5EF4-FFF2-40B4-BE49-F238E27FC236}">
                <a16:creationId xmlns:a16="http://schemas.microsoft.com/office/drawing/2014/main" id="{BD082285-8603-B805-1FB9-72E46C473BC4}"/>
              </a:ext>
            </a:extLst>
          </p:cNvPr>
          <p:cNvSpPr/>
          <p:nvPr/>
        </p:nvSpPr>
        <p:spPr>
          <a:xfrm>
            <a:off x="5635472" y="9851978"/>
            <a:ext cx="133306" cy="99537"/>
          </a:xfrm>
          <a:custGeom>
            <a:avLst/>
            <a:gdLst>
              <a:gd name="connsiteX0" fmla="*/ 153 w 133306"/>
              <a:gd name="connsiteY0" fmla="*/ 47 h 99537"/>
              <a:gd name="connsiteX1" fmla="*/ 127153 w 133306"/>
              <a:gd name="connsiteY1" fmla="*/ 82597 h 99537"/>
              <a:gd name="connsiteX2" fmla="*/ 101753 w 133306"/>
              <a:gd name="connsiteY2" fmla="*/ 95297 h 99537"/>
              <a:gd name="connsiteX3" fmla="*/ 153 w 133306"/>
              <a:gd name="connsiteY3" fmla="*/ 47 h 9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06" h="99537">
                <a:moveTo>
                  <a:pt x="153" y="47"/>
                </a:moveTo>
                <a:cubicBezTo>
                  <a:pt x="4386" y="-2070"/>
                  <a:pt x="110220" y="66722"/>
                  <a:pt x="127153" y="82597"/>
                </a:cubicBezTo>
                <a:cubicBezTo>
                  <a:pt x="144086" y="98472"/>
                  <a:pt x="122920" y="104293"/>
                  <a:pt x="101753" y="95297"/>
                </a:cubicBezTo>
                <a:cubicBezTo>
                  <a:pt x="80586" y="86301"/>
                  <a:pt x="-4080" y="2164"/>
                  <a:pt x="153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6" name="フリーフォーム 1735">
            <a:extLst>
              <a:ext uri="{FF2B5EF4-FFF2-40B4-BE49-F238E27FC236}">
                <a16:creationId xmlns:a16="http://schemas.microsoft.com/office/drawing/2014/main" id="{330F2418-5EFC-759D-C57E-2D3BCC6844C4}"/>
              </a:ext>
            </a:extLst>
          </p:cNvPr>
          <p:cNvSpPr/>
          <p:nvPr/>
        </p:nvSpPr>
        <p:spPr>
          <a:xfrm>
            <a:off x="5254617" y="9928835"/>
            <a:ext cx="126964" cy="110515"/>
          </a:xfrm>
          <a:custGeom>
            <a:avLst/>
            <a:gdLst>
              <a:gd name="connsiteX0" fmla="*/ 8 w 126964"/>
              <a:gd name="connsiteY0" fmla="*/ 2565 h 110515"/>
              <a:gd name="connsiteX1" fmla="*/ 117483 w 126964"/>
              <a:gd name="connsiteY1" fmla="*/ 8915 h 110515"/>
              <a:gd name="connsiteX2" fmla="*/ 111133 w 126964"/>
              <a:gd name="connsiteY2" fmla="*/ 69240 h 110515"/>
              <a:gd name="connsiteX3" fmla="*/ 41283 w 126964"/>
              <a:gd name="connsiteY3" fmla="*/ 110515 h 110515"/>
              <a:gd name="connsiteX4" fmla="*/ 98433 w 126964"/>
              <a:gd name="connsiteY4" fmla="*/ 69240 h 110515"/>
              <a:gd name="connsiteX5" fmla="*/ 123833 w 126964"/>
              <a:gd name="connsiteY5" fmla="*/ 31140 h 110515"/>
              <a:gd name="connsiteX6" fmla="*/ 8 w 126964"/>
              <a:gd name="connsiteY6" fmla="*/ 2565 h 11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964" h="110515">
                <a:moveTo>
                  <a:pt x="8" y="2565"/>
                </a:moveTo>
                <a:cubicBezTo>
                  <a:pt x="-1050" y="-1139"/>
                  <a:pt x="98962" y="-2198"/>
                  <a:pt x="117483" y="8915"/>
                </a:cubicBezTo>
                <a:cubicBezTo>
                  <a:pt x="136004" y="20028"/>
                  <a:pt x="123833" y="52307"/>
                  <a:pt x="111133" y="69240"/>
                </a:cubicBezTo>
                <a:cubicBezTo>
                  <a:pt x="98433" y="86173"/>
                  <a:pt x="43400" y="110515"/>
                  <a:pt x="41283" y="110515"/>
                </a:cubicBezTo>
                <a:cubicBezTo>
                  <a:pt x="39166" y="110515"/>
                  <a:pt x="84675" y="82469"/>
                  <a:pt x="98433" y="69240"/>
                </a:cubicBezTo>
                <a:cubicBezTo>
                  <a:pt x="112191" y="56011"/>
                  <a:pt x="134945" y="41194"/>
                  <a:pt x="123833" y="31140"/>
                </a:cubicBezTo>
                <a:cubicBezTo>
                  <a:pt x="112721" y="21086"/>
                  <a:pt x="1066" y="6269"/>
                  <a:pt x="8" y="2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7" name="フリーフォーム 1736">
            <a:extLst>
              <a:ext uri="{FF2B5EF4-FFF2-40B4-BE49-F238E27FC236}">
                <a16:creationId xmlns:a16="http://schemas.microsoft.com/office/drawing/2014/main" id="{F05CAE38-DA44-B09B-F8C7-FF40E8C730C8}"/>
              </a:ext>
            </a:extLst>
          </p:cNvPr>
          <p:cNvSpPr/>
          <p:nvPr/>
        </p:nvSpPr>
        <p:spPr>
          <a:xfrm>
            <a:off x="5247963" y="9921849"/>
            <a:ext cx="70308" cy="124577"/>
          </a:xfrm>
          <a:custGeom>
            <a:avLst/>
            <a:gdLst>
              <a:gd name="connsiteX0" fmla="*/ 312 w 70308"/>
              <a:gd name="connsiteY0" fmla="*/ 26 h 124577"/>
              <a:gd name="connsiteX1" fmla="*/ 28887 w 70308"/>
              <a:gd name="connsiteY1" fmla="*/ 44476 h 124577"/>
              <a:gd name="connsiteX2" fmla="*/ 32062 w 70308"/>
              <a:gd name="connsiteY2" fmla="*/ 85751 h 124577"/>
              <a:gd name="connsiteX3" fmla="*/ 70162 w 70308"/>
              <a:gd name="connsiteY3" fmla="*/ 123851 h 124577"/>
              <a:gd name="connsiteX4" fmla="*/ 16187 w 70308"/>
              <a:gd name="connsiteY4" fmla="*/ 50826 h 124577"/>
              <a:gd name="connsiteX5" fmla="*/ 312 w 70308"/>
              <a:gd name="connsiteY5" fmla="*/ 26 h 124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08" h="124577">
                <a:moveTo>
                  <a:pt x="312" y="26"/>
                </a:moveTo>
                <a:cubicBezTo>
                  <a:pt x="2429" y="-1032"/>
                  <a:pt x="23595" y="30189"/>
                  <a:pt x="28887" y="44476"/>
                </a:cubicBezTo>
                <a:cubicBezTo>
                  <a:pt x="34179" y="58763"/>
                  <a:pt x="25183" y="72522"/>
                  <a:pt x="32062" y="85751"/>
                </a:cubicBezTo>
                <a:cubicBezTo>
                  <a:pt x="38941" y="98980"/>
                  <a:pt x="72808" y="129672"/>
                  <a:pt x="70162" y="123851"/>
                </a:cubicBezTo>
                <a:cubicBezTo>
                  <a:pt x="67516" y="118030"/>
                  <a:pt x="25183" y="67759"/>
                  <a:pt x="16187" y="50826"/>
                </a:cubicBezTo>
                <a:cubicBezTo>
                  <a:pt x="7191" y="33893"/>
                  <a:pt x="-1805" y="1084"/>
                  <a:pt x="312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8" name="フリーフォーム 1737">
            <a:extLst>
              <a:ext uri="{FF2B5EF4-FFF2-40B4-BE49-F238E27FC236}">
                <a16:creationId xmlns:a16="http://schemas.microsoft.com/office/drawing/2014/main" id="{42632375-DBFB-7BA2-BD07-7AE27491506B}"/>
              </a:ext>
            </a:extLst>
          </p:cNvPr>
          <p:cNvSpPr/>
          <p:nvPr/>
        </p:nvSpPr>
        <p:spPr>
          <a:xfrm>
            <a:off x="5292603" y="9899425"/>
            <a:ext cx="28786" cy="146503"/>
          </a:xfrm>
          <a:custGeom>
            <a:avLst/>
            <a:gdLst>
              <a:gd name="connsiteX0" fmla="*/ 25522 w 28786"/>
              <a:gd name="connsiteY0" fmla="*/ 225 h 146503"/>
              <a:gd name="connsiteX1" fmla="*/ 9647 w 28786"/>
              <a:gd name="connsiteY1" fmla="*/ 63725 h 146503"/>
              <a:gd name="connsiteX2" fmla="*/ 28697 w 28786"/>
              <a:gd name="connsiteY2" fmla="*/ 146275 h 146503"/>
              <a:gd name="connsiteX3" fmla="*/ 122 w 28786"/>
              <a:gd name="connsiteY3" fmla="*/ 85950 h 146503"/>
              <a:gd name="connsiteX4" fmla="*/ 25522 w 28786"/>
              <a:gd name="connsiteY4" fmla="*/ 225 h 14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86" h="146503">
                <a:moveTo>
                  <a:pt x="25522" y="225"/>
                </a:moveTo>
                <a:cubicBezTo>
                  <a:pt x="27109" y="-3479"/>
                  <a:pt x="9118" y="39383"/>
                  <a:pt x="9647" y="63725"/>
                </a:cubicBezTo>
                <a:cubicBezTo>
                  <a:pt x="10176" y="88067"/>
                  <a:pt x="30284" y="142571"/>
                  <a:pt x="28697" y="146275"/>
                </a:cubicBezTo>
                <a:cubicBezTo>
                  <a:pt x="27110" y="149979"/>
                  <a:pt x="2239" y="107646"/>
                  <a:pt x="122" y="85950"/>
                </a:cubicBezTo>
                <a:cubicBezTo>
                  <a:pt x="-1995" y="64254"/>
                  <a:pt x="23935" y="3929"/>
                  <a:pt x="25522" y="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9" name="フリーフォーム 1738">
            <a:extLst>
              <a:ext uri="{FF2B5EF4-FFF2-40B4-BE49-F238E27FC236}">
                <a16:creationId xmlns:a16="http://schemas.microsoft.com/office/drawing/2014/main" id="{93B5DFE5-E277-7E0D-B7E0-140C7BB900C8}"/>
              </a:ext>
            </a:extLst>
          </p:cNvPr>
          <p:cNvSpPr/>
          <p:nvPr/>
        </p:nvSpPr>
        <p:spPr>
          <a:xfrm>
            <a:off x="5286159" y="10041632"/>
            <a:ext cx="225906" cy="73933"/>
          </a:xfrm>
          <a:custGeom>
            <a:avLst/>
            <a:gdLst>
              <a:gd name="connsiteX0" fmla="*/ 216 w 225906"/>
              <a:gd name="connsiteY0" fmla="*/ 10418 h 73933"/>
              <a:gd name="connsiteX1" fmla="*/ 108166 w 225906"/>
              <a:gd name="connsiteY1" fmla="*/ 10418 h 73933"/>
              <a:gd name="connsiteX2" fmla="*/ 225641 w 225906"/>
              <a:gd name="connsiteY2" fmla="*/ 73918 h 73933"/>
              <a:gd name="connsiteX3" fmla="*/ 136741 w 225906"/>
              <a:gd name="connsiteY3" fmla="*/ 4068 h 73933"/>
              <a:gd name="connsiteX4" fmla="*/ 216 w 225906"/>
              <a:gd name="connsiteY4" fmla="*/ 10418 h 7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906" h="73933">
                <a:moveTo>
                  <a:pt x="216" y="10418"/>
                </a:moveTo>
                <a:cubicBezTo>
                  <a:pt x="-4546" y="11476"/>
                  <a:pt x="70595" y="-165"/>
                  <a:pt x="108166" y="10418"/>
                </a:cubicBezTo>
                <a:cubicBezTo>
                  <a:pt x="145737" y="21001"/>
                  <a:pt x="220879" y="74976"/>
                  <a:pt x="225641" y="73918"/>
                </a:cubicBezTo>
                <a:cubicBezTo>
                  <a:pt x="230403" y="72860"/>
                  <a:pt x="170078" y="15710"/>
                  <a:pt x="136741" y="4068"/>
                </a:cubicBezTo>
                <a:cubicBezTo>
                  <a:pt x="103404" y="-7574"/>
                  <a:pt x="4978" y="9360"/>
                  <a:pt x="216" y="10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0" name="フリーフォーム 1739">
            <a:extLst>
              <a:ext uri="{FF2B5EF4-FFF2-40B4-BE49-F238E27FC236}">
                <a16:creationId xmlns:a16="http://schemas.microsoft.com/office/drawing/2014/main" id="{4B8CF98B-0867-D80A-AB2A-B5C616D27B45}"/>
              </a:ext>
            </a:extLst>
          </p:cNvPr>
          <p:cNvSpPr/>
          <p:nvPr/>
        </p:nvSpPr>
        <p:spPr>
          <a:xfrm>
            <a:off x="5486334" y="9896475"/>
            <a:ext cx="105063" cy="209550"/>
          </a:xfrm>
          <a:custGeom>
            <a:avLst/>
            <a:gdLst>
              <a:gd name="connsiteX0" fmla="*/ 104841 w 105063"/>
              <a:gd name="connsiteY0" fmla="*/ 0 h 209550"/>
              <a:gd name="connsiteX1" fmla="*/ 76266 w 105063"/>
              <a:gd name="connsiteY1" fmla="*/ 120650 h 209550"/>
              <a:gd name="connsiteX2" fmla="*/ 66 w 105063"/>
              <a:gd name="connsiteY2" fmla="*/ 209550 h 209550"/>
              <a:gd name="connsiteX3" fmla="*/ 63566 w 105063"/>
              <a:gd name="connsiteY3" fmla="*/ 120650 h 209550"/>
              <a:gd name="connsiteX4" fmla="*/ 104841 w 105063"/>
              <a:gd name="connsiteY4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63" h="209550">
                <a:moveTo>
                  <a:pt x="104841" y="0"/>
                </a:moveTo>
                <a:cubicBezTo>
                  <a:pt x="106958" y="0"/>
                  <a:pt x="93728" y="85725"/>
                  <a:pt x="76266" y="120650"/>
                </a:cubicBezTo>
                <a:cubicBezTo>
                  <a:pt x="58803" y="155575"/>
                  <a:pt x="2183" y="209550"/>
                  <a:pt x="66" y="209550"/>
                </a:cubicBezTo>
                <a:cubicBezTo>
                  <a:pt x="-2051" y="209550"/>
                  <a:pt x="47162" y="147637"/>
                  <a:pt x="63566" y="120650"/>
                </a:cubicBezTo>
                <a:cubicBezTo>
                  <a:pt x="79970" y="93663"/>
                  <a:pt x="102724" y="0"/>
                  <a:pt x="1048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1" name="フリーフォーム 1740">
            <a:extLst>
              <a:ext uri="{FF2B5EF4-FFF2-40B4-BE49-F238E27FC236}">
                <a16:creationId xmlns:a16="http://schemas.microsoft.com/office/drawing/2014/main" id="{1D326CB0-0B8B-E7A1-4FAA-49E8B54882BD}"/>
              </a:ext>
            </a:extLst>
          </p:cNvPr>
          <p:cNvSpPr/>
          <p:nvPr/>
        </p:nvSpPr>
        <p:spPr>
          <a:xfrm>
            <a:off x="5321002" y="10000782"/>
            <a:ext cx="165809" cy="95718"/>
          </a:xfrm>
          <a:custGeom>
            <a:avLst/>
            <a:gdLst>
              <a:gd name="connsiteX0" fmla="*/ 298 w 165809"/>
              <a:gd name="connsiteY0" fmla="*/ 19518 h 95718"/>
              <a:gd name="connsiteX1" fmla="*/ 76498 w 165809"/>
              <a:gd name="connsiteY1" fmla="*/ 3643 h 95718"/>
              <a:gd name="connsiteX2" fmla="*/ 165398 w 165809"/>
              <a:gd name="connsiteY2" fmla="*/ 95718 h 95718"/>
              <a:gd name="connsiteX3" fmla="*/ 105073 w 165809"/>
              <a:gd name="connsiteY3" fmla="*/ 3643 h 95718"/>
              <a:gd name="connsiteX4" fmla="*/ 298 w 165809"/>
              <a:gd name="connsiteY4" fmla="*/ 19518 h 9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09" h="95718">
                <a:moveTo>
                  <a:pt x="298" y="19518"/>
                </a:moveTo>
                <a:cubicBezTo>
                  <a:pt x="-4464" y="19518"/>
                  <a:pt x="48981" y="-9057"/>
                  <a:pt x="76498" y="3643"/>
                </a:cubicBezTo>
                <a:cubicBezTo>
                  <a:pt x="104015" y="16343"/>
                  <a:pt x="160636" y="95718"/>
                  <a:pt x="165398" y="95718"/>
                </a:cubicBezTo>
                <a:cubicBezTo>
                  <a:pt x="170160" y="95718"/>
                  <a:pt x="132590" y="17401"/>
                  <a:pt x="105073" y="3643"/>
                </a:cubicBezTo>
                <a:cubicBezTo>
                  <a:pt x="77556" y="-10115"/>
                  <a:pt x="5060" y="19518"/>
                  <a:pt x="298" y="19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2" name="フリーフォーム 1741">
            <a:extLst>
              <a:ext uri="{FF2B5EF4-FFF2-40B4-BE49-F238E27FC236}">
                <a16:creationId xmlns:a16="http://schemas.microsoft.com/office/drawing/2014/main" id="{5D6A6EB1-59D5-5958-9C28-144DE11F4FD3}"/>
              </a:ext>
            </a:extLst>
          </p:cNvPr>
          <p:cNvSpPr/>
          <p:nvPr/>
        </p:nvSpPr>
        <p:spPr>
          <a:xfrm>
            <a:off x="5479989" y="9918627"/>
            <a:ext cx="66909" cy="181158"/>
          </a:xfrm>
          <a:custGeom>
            <a:avLst/>
            <a:gdLst>
              <a:gd name="connsiteX0" fmla="*/ 66736 w 66909"/>
              <a:gd name="connsiteY0" fmla="*/ 73 h 181158"/>
              <a:gd name="connsiteX1" fmla="*/ 47686 w 66909"/>
              <a:gd name="connsiteY1" fmla="*/ 108023 h 181158"/>
              <a:gd name="connsiteX2" fmla="*/ 61 w 66909"/>
              <a:gd name="connsiteY2" fmla="*/ 181048 h 181158"/>
              <a:gd name="connsiteX3" fmla="*/ 38161 w 66909"/>
              <a:gd name="connsiteY3" fmla="*/ 92148 h 181158"/>
              <a:gd name="connsiteX4" fmla="*/ 66736 w 66909"/>
              <a:gd name="connsiteY4" fmla="*/ 73 h 181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09" h="181158">
                <a:moveTo>
                  <a:pt x="66736" y="73"/>
                </a:moveTo>
                <a:cubicBezTo>
                  <a:pt x="68324" y="2719"/>
                  <a:pt x="58798" y="77861"/>
                  <a:pt x="47686" y="108023"/>
                </a:cubicBezTo>
                <a:cubicBezTo>
                  <a:pt x="36574" y="138185"/>
                  <a:pt x="1648" y="183694"/>
                  <a:pt x="61" y="181048"/>
                </a:cubicBezTo>
                <a:cubicBezTo>
                  <a:pt x="-1527" y="178402"/>
                  <a:pt x="28107" y="117019"/>
                  <a:pt x="38161" y="92148"/>
                </a:cubicBezTo>
                <a:cubicBezTo>
                  <a:pt x="48215" y="67277"/>
                  <a:pt x="65148" y="-2573"/>
                  <a:pt x="66736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3" name="フリーフォーム 1742">
            <a:extLst>
              <a:ext uri="{FF2B5EF4-FFF2-40B4-BE49-F238E27FC236}">
                <a16:creationId xmlns:a16="http://schemas.microsoft.com/office/drawing/2014/main" id="{BE037D45-B2AD-EC32-A530-21B7FF89F324}"/>
              </a:ext>
            </a:extLst>
          </p:cNvPr>
          <p:cNvSpPr/>
          <p:nvPr/>
        </p:nvSpPr>
        <p:spPr>
          <a:xfrm>
            <a:off x="3857255" y="9542264"/>
            <a:ext cx="183788" cy="158017"/>
          </a:xfrm>
          <a:custGeom>
            <a:avLst/>
            <a:gdLst>
              <a:gd name="connsiteX0" fmla="*/ 370 w 183788"/>
              <a:gd name="connsiteY0" fmla="*/ 1786 h 158017"/>
              <a:gd name="connsiteX1" fmla="*/ 127370 w 183788"/>
              <a:gd name="connsiteY1" fmla="*/ 36711 h 158017"/>
              <a:gd name="connsiteX2" fmla="*/ 171820 w 183788"/>
              <a:gd name="connsiteY2" fmla="*/ 157361 h 158017"/>
              <a:gd name="connsiteX3" fmla="*/ 171820 w 183788"/>
              <a:gd name="connsiteY3" fmla="*/ 81161 h 158017"/>
              <a:gd name="connsiteX4" fmla="*/ 370 w 183788"/>
              <a:gd name="connsiteY4" fmla="*/ 1786 h 158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88" h="158017">
                <a:moveTo>
                  <a:pt x="370" y="1786"/>
                </a:moveTo>
                <a:cubicBezTo>
                  <a:pt x="-7038" y="-5622"/>
                  <a:pt x="98795" y="10782"/>
                  <a:pt x="127370" y="36711"/>
                </a:cubicBezTo>
                <a:cubicBezTo>
                  <a:pt x="155945" y="62640"/>
                  <a:pt x="164412" y="149953"/>
                  <a:pt x="171820" y="157361"/>
                </a:cubicBezTo>
                <a:cubicBezTo>
                  <a:pt x="179228" y="164769"/>
                  <a:pt x="194574" y="107619"/>
                  <a:pt x="171820" y="81161"/>
                </a:cubicBezTo>
                <a:cubicBezTo>
                  <a:pt x="149066" y="54703"/>
                  <a:pt x="7778" y="9194"/>
                  <a:pt x="370" y="1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4" name="フリーフォーム 1743">
            <a:extLst>
              <a:ext uri="{FF2B5EF4-FFF2-40B4-BE49-F238E27FC236}">
                <a16:creationId xmlns:a16="http://schemas.microsoft.com/office/drawing/2014/main" id="{42BE5073-76A8-85BE-C15A-817B24C9B6B1}"/>
              </a:ext>
            </a:extLst>
          </p:cNvPr>
          <p:cNvSpPr/>
          <p:nvPr/>
        </p:nvSpPr>
        <p:spPr>
          <a:xfrm>
            <a:off x="4068089" y="9804028"/>
            <a:ext cx="105472" cy="197646"/>
          </a:xfrm>
          <a:custGeom>
            <a:avLst/>
            <a:gdLst>
              <a:gd name="connsiteX0" fmla="*/ 100686 w 105472"/>
              <a:gd name="connsiteY0" fmla="*/ 372 h 197646"/>
              <a:gd name="connsiteX1" fmla="*/ 97511 w 105472"/>
              <a:gd name="connsiteY1" fmla="*/ 82922 h 197646"/>
              <a:gd name="connsiteX2" fmla="*/ 24486 w 105472"/>
              <a:gd name="connsiteY2" fmla="*/ 146422 h 197646"/>
              <a:gd name="connsiteX3" fmla="*/ 2261 w 105472"/>
              <a:gd name="connsiteY3" fmla="*/ 197222 h 197646"/>
              <a:gd name="connsiteX4" fmla="*/ 72111 w 105472"/>
              <a:gd name="connsiteY4" fmla="*/ 117847 h 197646"/>
              <a:gd name="connsiteX5" fmla="*/ 100686 w 105472"/>
              <a:gd name="connsiteY5" fmla="*/ 372 h 19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72" h="197646">
                <a:moveTo>
                  <a:pt x="100686" y="372"/>
                </a:moveTo>
                <a:cubicBezTo>
                  <a:pt x="104919" y="-5449"/>
                  <a:pt x="110211" y="58580"/>
                  <a:pt x="97511" y="82922"/>
                </a:cubicBezTo>
                <a:cubicBezTo>
                  <a:pt x="84811" y="107264"/>
                  <a:pt x="40361" y="127372"/>
                  <a:pt x="24486" y="146422"/>
                </a:cubicBezTo>
                <a:cubicBezTo>
                  <a:pt x="8611" y="165472"/>
                  <a:pt x="-5677" y="201985"/>
                  <a:pt x="2261" y="197222"/>
                </a:cubicBezTo>
                <a:cubicBezTo>
                  <a:pt x="10198" y="192460"/>
                  <a:pt x="50944" y="146951"/>
                  <a:pt x="72111" y="117847"/>
                </a:cubicBezTo>
                <a:cubicBezTo>
                  <a:pt x="93278" y="88743"/>
                  <a:pt x="96453" y="6193"/>
                  <a:pt x="100686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5" name="フリーフォーム 1744">
            <a:extLst>
              <a:ext uri="{FF2B5EF4-FFF2-40B4-BE49-F238E27FC236}">
                <a16:creationId xmlns:a16="http://schemas.microsoft.com/office/drawing/2014/main" id="{26E72AA2-E92B-2C36-5239-A09284508A70}"/>
              </a:ext>
            </a:extLst>
          </p:cNvPr>
          <p:cNvSpPr/>
          <p:nvPr/>
        </p:nvSpPr>
        <p:spPr>
          <a:xfrm>
            <a:off x="4844872" y="10074253"/>
            <a:ext cx="598555" cy="536942"/>
          </a:xfrm>
          <a:custGeom>
            <a:avLst/>
            <a:gdLst>
              <a:gd name="connsiteX0" fmla="*/ 593903 w 598555"/>
              <a:gd name="connsiteY0" fmla="*/ 22 h 536942"/>
              <a:gd name="connsiteX1" fmla="*/ 584378 w 598555"/>
              <a:gd name="connsiteY1" fmla="*/ 184172 h 536942"/>
              <a:gd name="connsiteX2" fmla="*/ 476428 w 598555"/>
              <a:gd name="connsiteY2" fmla="*/ 222272 h 536942"/>
              <a:gd name="connsiteX3" fmla="*/ 203378 w 598555"/>
              <a:gd name="connsiteY3" fmla="*/ 288947 h 536942"/>
              <a:gd name="connsiteX4" fmla="*/ 244653 w 598555"/>
              <a:gd name="connsiteY4" fmla="*/ 279422 h 536942"/>
              <a:gd name="connsiteX5" fmla="*/ 149403 w 598555"/>
              <a:gd name="connsiteY5" fmla="*/ 333397 h 536942"/>
              <a:gd name="connsiteX6" fmla="*/ 178 w 598555"/>
              <a:gd name="connsiteY6" fmla="*/ 536597 h 536942"/>
              <a:gd name="connsiteX7" fmla="*/ 181153 w 598555"/>
              <a:gd name="connsiteY7" fmla="*/ 279422 h 536942"/>
              <a:gd name="connsiteX8" fmla="*/ 552628 w 598555"/>
              <a:gd name="connsiteY8" fmla="*/ 196872 h 536942"/>
              <a:gd name="connsiteX9" fmla="*/ 593903 w 598555"/>
              <a:gd name="connsiteY9" fmla="*/ 22 h 53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555" h="536942">
                <a:moveTo>
                  <a:pt x="593903" y="22"/>
                </a:moveTo>
                <a:cubicBezTo>
                  <a:pt x="599195" y="-2095"/>
                  <a:pt x="603957" y="147130"/>
                  <a:pt x="584378" y="184172"/>
                </a:cubicBezTo>
                <a:cubicBezTo>
                  <a:pt x="564799" y="221214"/>
                  <a:pt x="539928" y="204810"/>
                  <a:pt x="476428" y="222272"/>
                </a:cubicBezTo>
                <a:cubicBezTo>
                  <a:pt x="412928" y="239734"/>
                  <a:pt x="242007" y="279422"/>
                  <a:pt x="203378" y="288947"/>
                </a:cubicBezTo>
                <a:cubicBezTo>
                  <a:pt x="164749" y="298472"/>
                  <a:pt x="253649" y="272014"/>
                  <a:pt x="244653" y="279422"/>
                </a:cubicBezTo>
                <a:cubicBezTo>
                  <a:pt x="235657" y="286830"/>
                  <a:pt x="190149" y="290535"/>
                  <a:pt x="149403" y="333397"/>
                </a:cubicBezTo>
                <a:cubicBezTo>
                  <a:pt x="108657" y="376259"/>
                  <a:pt x="-5114" y="545593"/>
                  <a:pt x="178" y="536597"/>
                </a:cubicBezTo>
                <a:cubicBezTo>
                  <a:pt x="5470" y="527601"/>
                  <a:pt x="89078" y="336043"/>
                  <a:pt x="181153" y="279422"/>
                </a:cubicBezTo>
                <a:cubicBezTo>
                  <a:pt x="273228" y="222801"/>
                  <a:pt x="484895" y="242909"/>
                  <a:pt x="552628" y="196872"/>
                </a:cubicBezTo>
                <a:cubicBezTo>
                  <a:pt x="620361" y="150835"/>
                  <a:pt x="588611" y="2139"/>
                  <a:pt x="593903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6" name="フリーフォーム 1745">
            <a:extLst>
              <a:ext uri="{FF2B5EF4-FFF2-40B4-BE49-F238E27FC236}">
                <a16:creationId xmlns:a16="http://schemas.microsoft.com/office/drawing/2014/main" id="{26D5EE26-9935-DC4E-E2D2-89AFFABD7F0C}"/>
              </a:ext>
            </a:extLst>
          </p:cNvPr>
          <p:cNvSpPr/>
          <p:nvPr/>
        </p:nvSpPr>
        <p:spPr>
          <a:xfrm>
            <a:off x="4912613" y="10242543"/>
            <a:ext cx="317600" cy="37555"/>
          </a:xfrm>
          <a:custGeom>
            <a:avLst/>
            <a:gdLst>
              <a:gd name="connsiteX0" fmla="*/ 316612 w 317600"/>
              <a:gd name="connsiteY0" fmla="*/ 7 h 37555"/>
              <a:gd name="connsiteX1" fmla="*/ 8637 w 317600"/>
              <a:gd name="connsiteY1" fmla="*/ 31757 h 37555"/>
              <a:gd name="connsiteX2" fmla="*/ 103887 w 317600"/>
              <a:gd name="connsiteY2" fmla="*/ 34932 h 37555"/>
              <a:gd name="connsiteX3" fmla="*/ 316612 w 317600"/>
              <a:gd name="connsiteY3" fmla="*/ 7 h 3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600" h="37555">
                <a:moveTo>
                  <a:pt x="316612" y="7"/>
                </a:moveTo>
                <a:cubicBezTo>
                  <a:pt x="300737" y="-522"/>
                  <a:pt x="44091" y="25936"/>
                  <a:pt x="8637" y="31757"/>
                </a:cubicBezTo>
                <a:cubicBezTo>
                  <a:pt x="-26817" y="37578"/>
                  <a:pt x="55204" y="39695"/>
                  <a:pt x="103887" y="34932"/>
                </a:cubicBezTo>
                <a:cubicBezTo>
                  <a:pt x="152570" y="30170"/>
                  <a:pt x="332487" y="536"/>
                  <a:pt x="31661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7" name="フリーフォーム 1746">
            <a:extLst>
              <a:ext uri="{FF2B5EF4-FFF2-40B4-BE49-F238E27FC236}">
                <a16:creationId xmlns:a16="http://schemas.microsoft.com/office/drawing/2014/main" id="{D0396421-5C1E-46A5-BFDA-93B0D58BAA91}"/>
              </a:ext>
            </a:extLst>
          </p:cNvPr>
          <p:cNvSpPr/>
          <p:nvPr/>
        </p:nvSpPr>
        <p:spPr>
          <a:xfrm>
            <a:off x="4810096" y="10328236"/>
            <a:ext cx="108313" cy="254078"/>
          </a:xfrm>
          <a:custGeom>
            <a:avLst/>
            <a:gdLst>
              <a:gd name="connsiteX0" fmla="*/ 107979 w 108313"/>
              <a:gd name="connsiteY0" fmla="*/ 39 h 254078"/>
              <a:gd name="connsiteX1" fmla="*/ 79404 w 108313"/>
              <a:gd name="connsiteY1" fmla="*/ 123864 h 254078"/>
              <a:gd name="connsiteX2" fmla="*/ 29 w 108313"/>
              <a:gd name="connsiteY2" fmla="*/ 254039 h 254078"/>
              <a:gd name="connsiteX3" fmla="*/ 88929 w 108313"/>
              <a:gd name="connsiteY3" fmla="*/ 136564 h 254078"/>
              <a:gd name="connsiteX4" fmla="*/ 107979 w 108313"/>
              <a:gd name="connsiteY4" fmla="*/ 39 h 25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13" h="254078">
                <a:moveTo>
                  <a:pt x="107979" y="39"/>
                </a:moveTo>
                <a:cubicBezTo>
                  <a:pt x="106391" y="-2078"/>
                  <a:pt x="97396" y="81531"/>
                  <a:pt x="79404" y="123864"/>
                </a:cubicBezTo>
                <a:cubicBezTo>
                  <a:pt x="61412" y="166197"/>
                  <a:pt x="-1559" y="251922"/>
                  <a:pt x="29" y="254039"/>
                </a:cubicBezTo>
                <a:cubicBezTo>
                  <a:pt x="1617" y="256156"/>
                  <a:pt x="71996" y="173606"/>
                  <a:pt x="88929" y="136564"/>
                </a:cubicBezTo>
                <a:cubicBezTo>
                  <a:pt x="105862" y="99522"/>
                  <a:pt x="109567" y="2156"/>
                  <a:pt x="107979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8" name="フリーフォーム 1747">
            <a:extLst>
              <a:ext uri="{FF2B5EF4-FFF2-40B4-BE49-F238E27FC236}">
                <a16:creationId xmlns:a16="http://schemas.microsoft.com/office/drawing/2014/main" id="{23D4F04E-42FA-AB5A-37A7-ED9BA27C4FF9}"/>
              </a:ext>
            </a:extLst>
          </p:cNvPr>
          <p:cNvSpPr/>
          <p:nvPr/>
        </p:nvSpPr>
        <p:spPr>
          <a:xfrm>
            <a:off x="4602815" y="10308502"/>
            <a:ext cx="312787" cy="309142"/>
          </a:xfrm>
          <a:custGeom>
            <a:avLst/>
            <a:gdLst>
              <a:gd name="connsiteX0" fmla="*/ 312085 w 312787"/>
              <a:gd name="connsiteY0" fmla="*/ 723 h 309142"/>
              <a:gd name="connsiteX1" fmla="*/ 223185 w 312787"/>
              <a:gd name="connsiteY1" fmla="*/ 130898 h 309142"/>
              <a:gd name="connsiteX2" fmla="*/ 150160 w 312787"/>
              <a:gd name="connsiteY2" fmla="*/ 194398 h 309142"/>
              <a:gd name="connsiteX3" fmla="*/ 105710 w 312787"/>
              <a:gd name="connsiteY3" fmla="*/ 232498 h 309142"/>
              <a:gd name="connsiteX4" fmla="*/ 935 w 312787"/>
              <a:gd name="connsiteY4" fmla="*/ 308698 h 309142"/>
              <a:gd name="connsiteX5" fmla="*/ 172385 w 312787"/>
              <a:gd name="connsiteY5" fmla="*/ 194398 h 309142"/>
              <a:gd name="connsiteX6" fmla="*/ 312085 w 312787"/>
              <a:gd name="connsiteY6" fmla="*/ 723 h 30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787" h="309142">
                <a:moveTo>
                  <a:pt x="312085" y="723"/>
                </a:moveTo>
                <a:cubicBezTo>
                  <a:pt x="320552" y="-9860"/>
                  <a:pt x="250172" y="98619"/>
                  <a:pt x="223185" y="130898"/>
                </a:cubicBezTo>
                <a:cubicBezTo>
                  <a:pt x="196198" y="163177"/>
                  <a:pt x="150160" y="194398"/>
                  <a:pt x="150160" y="194398"/>
                </a:cubicBezTo>
                <a:cubicBezTo>
                  <a:pt x="130581" y="211331"/>
                  <a:pt x="130581" y="213448"/>
                  <a:pt x="105710" y="232498"/>
                </a:cubicBezTo>
                <a:cubicBezTo>
                  <a:pt x="80839" y="251548"/>
                  <a:pt x="-10177" y="315048"/>
                  <a:pt x="935" y="308698"/>
                </a:cubicBezTo>
                <a:cubicBezTo>
                  <a:pt x="12047" y="302348"/>
                  <a:pt x="122114" y="240965"/>
                  <a:pt x="172385" y="194398"/>
                </a:cubicBezTo>
                <a:cubicBezTo>
                  <a:pt x="222656" y="147831"/>
                  <a:pt x="303618" y="11306"/>
                  <a:pt x="312085" y="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9" name="フリーフォーム 1748">
            <a:extLst>
              <a:ext uri="{FF2B5EF4-FFF2-40B4-BE49-F238E27FC236}">
                <a16:creationId xmlns:a16="http://schemas.microsoft.com/office/drawing/2014/main" id="{705C9664-5B02-0A78-1477-4E150052FEE8}"/>
              </a:ext>
            </a:extLst>
          </p:cNvPr>
          <p:cNvSpPr/>
          <p:nvPr/>
        </p:nvSpPr>
        <p:spPr>
          <a:xfrm>
            <a:off x="4842739" y="10289053"/>
            <a:ext cx="88269" cy="129591"/>
          </a:xfrm>
          <a:custGeom>
            <a:avLst/>
            <a:gdLst>
              <a:gd name="connsiteX0" fmla="*/ 88036 w 88269"/>
              <a:gd name="connsiteY0" fmla="*/ 1122 h 129591"/>
              <a:gd name="connsiteX1" fmla="*/ 2311 w 88269"/>
              <a:gd name="connsiteY1" fmla="*/ 128122 h 129591"/>
              <a:gd name="connsiteX2" fmla="*/ 27711 w 88269"/>
              <a:gd name="connsiteY2" fmla="*/ 67797 h 129591"/>
              <a:gd name="connsiteX3" fmla="*/ 88036 w 88269"/>
              <a:gd name="connsiteY3" fmla="*/ 1122 h 12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69" h="129591">
                <a:moveTo>
                  <a:pt x="88036" y="1122"/>
                </a:moveTo>
                <a:cubicBezTo>
                  <a:pt x="83803" y="11176"/>
                  <a:pt x="12365" y="117010"/>
                  <a:pt x="2311" y="128122"/>
                </a:cubicBezTo>
                <a:cubicBezTo>
                  <a:pt x="-7743" y="139234"/>
                  <a:pt x="17657" y="84201"/>
                  <a:pt x="27711" y="67797"/>
                </a:cubicBezTo>
                <a:cubicBezTo>
                  <a:pt x="37765" y="51393"/>
                  <a:pt x="92269" y="-8932"/>
                  <a:pt x="88036" y="1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0" name="フリーフォーム 1749">
            <a:extLst>
              <a:ext uri="{FF2B5EF4-FFF2-40B4-BE49-F238E27FC236}">
                <a16:creationId xmlns:a16="http://schemas.microsoft.com/office/drawing/2014/main" id="{5F67F612-8DCB-6331-0780-EDC4E5AEC415}"/>
              </a:ext>
            </a:extLst>
          </p:cNvPr>
          <p:cNvSpPr/>
          <p:nvPr/>
        </p:nvSpPr>
        <p:spPr>
          <a:xfrm>
            <a:off x="4696682" y="10483757"/>
            <a:ext cx="139521" cy="136677"/>
          </a:xfrm>
          <a:custGeom>
            <a:avLst/>
            <a:gdLst>
              <a:gd name="connsiteX0" fmla="*/ 94393 w 139521"/>
              <a:gd name="connsiteY0" fmla="*/ 93 h 136677"/>
              <a:gd name="connsiteX1" fmla="*/ 8668 w 139521"/>
              <a:gd name="connsiteY1" fmla="*/ 95343 h 136677"/>
              <a:gd name="connsiteX2" fmla="*/ 8668 w 139521"/>
              <a:gd name="connsiteY2" fmla="*/ 117568 h 136677"/>
              <a:gd name="connsiteX3" fmla="*/ 59468 w 139521"/>
              <a:gd name="connsiteY3" fmla="*/ 136618 h 136677"/>
              <a:gd name="connsiteX4" fmla="*/ 103918 w 139521"/>
              <a:gd name="connsiteY4" fmla="*/ 111218 h 136677"/>
              <a:gd name="connsiteX5" fmla="*/ 138843 w 139521"/>
              <a:gd name="connsiteY5" fmla="*/ 54068 h 136677"/>
              <a:gd name="connsiteX6" fmla="*/ 72168 w 139521"/>
              <a:gd name="connsiteY6" fmla="*/ 130268 h 136677"/>
              <a:gd name="connsiteX7" fmla="*/ 15018 w 139521"/>
              <a:gd name="connsiteY7" fmla="*/ 114393 h 136677"/>
              <a:gd name="connsiteX8" fmla="*/ 94393 w 139521"/>
              <a:gd name="connsiteY8" fmla="*/ 93 h 13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521" h="136677">
                <a:moveTo>
                  <a:pt x="94393" y="93"/>
                </a:moveTo>
                <a:cubicBezTo>
                  <a:pt x="93335" y="-3082"/>
                  <a:pt x="22955" y="75764"/>
                  <a:pt x="8668" y="95343"/>
                </a:cubicBezTo>
                <a:cubicBezTo>
                  <a:pt x="-5619" y="114922"/>
                  <a:pt x="201" y="110689"/>
                  <a:pt x="8668" y="117568"/>
                </a:cubicBezTo>
                <a:cubicBezTo>
                  <a:pt x="17135" y="124447"/>
                  <a:pt x="43593" y="137676"/>
                  <a:pt x="59468" y="136618"/>
                </a:cubicBezTo>
                <a:cubicBezTo>
                  <a:pt x="75343" y="135560"/>
                  <a:pt x="90689" y="124976"/>
                  <a:pt x="103918" y="111218"/>
                </a:cubicBezTo>
                <a:cubicBezTo>
                  <a:pt x="117147" y="97460"/>
                  <a:pt x="144135" y="50893"/>
                  <a:pt x="138843" y="54068"/>
                </a:cubicBezTo>
                <a:cubicBezTo>
                  <a:pt x="133551" y="57243"/>
                  <a:pt x="92806" y="120214"/>
                  <a:pt x="72168" y="130268"/>
                </a:cubicBezTo>
                <a:cubicBezTo>
                  <a:pt x="51530" y="140322"/>
                  <a:pt x="16076" y="129739"/>
                  <a:pt x="15018" y="114393"/>
                </a:cubicBezTo>
                <a:cubicBezTo>
                  <a:pt x="13960" y="99047"/>
                  <a:pt x="95451" y="3268"/>
                  <a:pt x="94393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1" name="フリーフォーム 1750">
            <a:extLst>
              <a:ext uri="{FF2B5EF4-FFF2-40B4-BE49-F238E27FC236}">
                <a16:creationId xmlns:a16="http://schemas.microsoft.com/office/drawing/2014/main" id="{5E2AFF76-8B82-184A-B4B2-68BCD036DFCE}"/>
              </a:ext>
            </a:extLst>
          </p:cNvPr>
          <p:cNvSpPr/>
          <p:nvPr/>
        </p:nvSpPr>
        <p:spPr>
          <a:xfrm>
            <a:off x="4625923" y="10540633"/>
            <a:ext cx="247787" cy="90232"/>
          </a:xfrm>
          <a:custGeom>
            <a:avLst/>
            <a:gdLst>
              <a:gd name="connsiteX0" fmla="*/ 52 w 247787"/>
              <a:gd name="connsiteY0" fmla="*/ 82917 h 90232"/>
              <a:gd name="connsiteX1" fmla="*/ 136577 w 247787"/>
              <a:gd name="connsiteY1" fmla="*/ 82917 h 90232"/>
              <a:gd name="connsiteX2" fmla="*/ 247702 w 247787"/>
              <a:gd name="connsiteY2" fmla="*/ 367 h 90232"/>
              <a:gd name="connsiteX3" fmla="*/ 152452 w 247787"/>
              <a:gd name="connsiteY3" fmla="*/ 54342 h 90232"/>
              <a:gd name="connsiteX4" fmla="*/ 52 w 247787"/>
              <a:gd name="connsiteY4" fmla="*/ 82917 h 9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787" h="90232">
                <a:moveTo>
                  <a:pt x="52" y="82917"/>
                </a:moveTo>
                <a:cubicBezTo>
                  <a:pt x="-2594" y="87679"/>
                  <a:pt x="95302" y="96675"/>
                  <a:pt x="136577" y="82917"/>
                </a:cubicBezTo>
                <a:cubicBezTo>
                  <a:pt x="177852" y="69159"/>
                  <a:pt x="245056" y="5129"/>
                  <a:pt x="247702" y="367"/>
                </a:cubicBezTo>
                <a:cubicBezTo>
                  <a:pt x="250348" y="-4395"/>
                  <a:pt x="191081" y="38467"/>
                  <a:pt x="152452" y="54342"/>
                </a:cubicBezTo>
                <a:cubicBezTo>
                  <a:pt x="113823" y="70217"/>
                  <a:pt x="2698" y="78155"/>
                  <a:pt x="52" y="82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2" name="フリーフォーム 1751">
            <a:extLst>
              <a:ext uri="{FF2B5EF4-FFF2-40B4-BE49-F238E27FC236}">
                <a16:creationId xmlns:a16="http://schemas.microsoft.com/office/drawing/2014/main" id="{B582DD36-D176-3A68-41CA-64D57D589823}"/>
              </a:ext>
            </a:extLst>
          </p:cNvPr>
          <p:cNvSpPr/>
          <p:nvPr/>
        </p:nvSpPr>
        <p:spPr>
          <a:xfrm>
            <a:off x="4905274" y="9893978"/>
            <a:ext cx="439565" cy="415182"/>
          </a:xfrm>
          <a:custGeom>
            <a:avLst/>
            <a:gdLst>
              <a:gd name="connsiteX0" fmla="*/ 200126 w 439565"/>
              <a:gd name="connsiteY0" fmla="*/ 2497 h 415182"/>
              <a:gd name="connsiteX1" fmla="*/ 54076 w 439565"/>
              <a:gd name="connsiteY1" fmla="*/ 281897 h 415182"/>
              <a:gd name="connsiteX2" fmla="*/ 31851 w 439565"/>
              <a:gd name="connsiteY2" fmla="*/ 281897 h 415182"/>
              <a:gd name="connsiteX3" fmla="*/ 320776 w 439565"/>
              <a:gd name="connsiteY3" fmla="*/ 272372 h 415182"/>
              <a:gd name="connsiteX4" fmla="*/ 428726 w 439565"/>
              <a:gd name="connsiteY4" fmla="*/ 272372 h 415182"/>
              <a:gd name="connsiteX5" fmla="*/ 76301 w 439565"/>
              <a:gd name="connsiteY5" fmla="*/ 297772 h 415182"/>
              <a:gd name="connsiteX6" fmla="*/ 3276 w 439565"/>
              <a:gd name="connsiteY6" fmla="*/ 412072 h 415182"/>
              <a:gd name="connsiteX7" fmla="*/ 139801 w 439565"/>
              <a:gd name="connsiteY7" fmla="*/ 158072 h 415182"/>
              <a:gd name="connsiteX8" fmla="*/ 200126 w 439565"/>
              <a:gd name="connsiteY8" fmla="*/ 2497 h 41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9565" h="415182">
                <a:moveTo>
                  <a:pt x="200126" y="2497"/>
                </a:moveTo>
                <a:cubicBezTo>
                  <a:pt x="185839" y="23134"/>
                  <a:pt x="82122" y="235330"/>
                  <a:pt x="54076" y="281897"/>
                </a:cubicBezTo>
                <a:cubicBezTo>
                  <a:pt x="26030" y="328464"/>
                  <a:pt x="31851" y="281897"/>
                  <a:pt x="31851" y="281897"/>
                </a:cubicBezTo>
                <a:lnTo>
                  <a:pt x="320776" y="272372"/>
                </a:lnTo>
                <a:cubicBezTo>
                  <a:pt x="386922" y="270785"/>
                  <a:pt x="469472" y="268139"/>
                  <a:pt x="428726" y="272372"/>
                </a:cubicBezTo>
                <a:cubicBezTo>
                  <a:pt x="387980" y="276605"/>
                  <a:pt x="147209" y="274489"/>
                  <a:pt x="76301" y="297772"/>
                </a:cubicBezTo>
                <a:cubicBezTo>
                  <a:pt x="5393" y="321055"/>
                  <a:pt x="-7307" y="435355"/>
                  <a:pt x="3276" y="412072"/>
                </a:cubicBezTo>
                <a:cubicBezTo>
                  <a:pt x="13859" y="388789"/>
                  <a:pt x="107522" y="222101"/>
                  <a:pt x="139801" y="158072"/>
                </a:cubicBezTo>
                <a:cubicBezTo>
                  <a:pt x="172080" y="94043"/>
                  <a:pt x="214413" y="-18140"/>
                  <a:pt x="200126" y="2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3" name="フリーフォーム 1752">
            <a:extLst>
              <a:ext uri="{FF2B5EF4-FFF2-40B4-BE49-F238E27FC236}">
                <a16:creationId xmlns:a16="http://schemas.microsoft.com/office/drawing/2014/main" id="{50CE027D-BA30-0A3F-E312-5778877699BA}"/>
              </a:ext>
            </a:extLst>
          </p:cNvPr>
          <p:cNvSpPr/>
          <p:nvPr/>
        </p:nvSpPr>
        <p:spPr>
          <a:xfrm>
            <a:off x="5075429" y="9953582"/>
            <a:ext cx="122125" cy="190614"/>
          </a:xfrm>
          <a:custGeom>
            <a:avLst/>
            <a:gdLst>
              <a:gd name="connsiteX0" fmla="*/ 122046 w 122125"/>
              <a:gd name="connsiteY0" fmla="*/ 43 h 190614"/>
              <a:gd name="connsiteX1" fmla="*/ 20446 w 122125"/>
              <a:gd name="connsiteY1" fmla="*/ 104818 h 190614"/>
              <a:gd name="connsiteX2" fmla="*/ 52196 w 122125"/>
              <a:gd name="connsiteY2" fmla="*/ 190543 h 190614"/>
              <a:gd name="connsiteX3" fmla="*/ 1396 w 122125"/>
              <a:gd name="connsiteY3" fmla="*/ 117518 h 190614"/>
              <a:gd name="connsiteX4" fmla="*/ 122046 w 122125"/>
              <a:gd name="connsiteY4" fmla="*/ 43 h 19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25" h="190614">
                <a:moveTo>
                  <a:pt x="122046" y="43"/>
                </a:moveTo>
                <a:cubicBezTo>
                  <a:pt x="125221" y="-2074"/>
                  <a:pt x="32088" y="73068"/>
                  <a:pt x="20446" y="104818"/>
                </a:cubicBezTo>
                <a:cubicBezTo>
                  <a:pt x="8804" y="136568"/>
                  <a:pt x="55371" y="188426"/>
                  <a:pt x="52196" y="190543"/>
                </a:cubicBezTo>
                <a:cubicBezTo>
                  <a:pt x="49021" y="192660"/>
                  <a:pt x="-9716" y="147151"/>
                  <a:pt x="1396" y="117518"/>
                </a:cubicBezTo>
                <a:cubicBezTo>
                  <a:pt x="12508" y="87885"/>
                  <a:pt x="118871" y="2160"/>
                  <a:pt x="122046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5" name="フリーフォーム 1754">
            <a:extLst>
              <a:ext uri="{FF2B5EF4-FFF2-40B4-BE49-F238E27FC236}">
                <a16:creationId xmlns:a16="http://schemas.microsoft.com/office/drawing/2014/main" id="{6877127F-1109-09BE-2CDE-DC421F4CD783}"/>
              </a:ext>
            </a:extLst>
          </p:cNvPr>
          <p:cNvSpPr/>
          <p:nvPr/>
        </p:nvSpPr>
        <p:spPr>
          <a:xfrm>
            <a:off x="4371943" y="9865984"/>
            <a:ext cx="652080" cy="109914"/>
          </a:xfrm>
          <a:custGeom>
            <a:avLst/>
            <a:gdLst>
              <a:gd name="connsiteX0" fmla="*/ 32 w 652080"/>
              <a:gd name="connsiteY0" fmla="*/ 43191 h 109914"/>
              <a:gd name="connsiteX1" fmla="*/ 266732 w 652080"/>
              <a:gd name="connsiteY1" fmla="*/ 33666 h 109914"/>
              <a:gd name="connsiteX2" fmla="*/ 638207 w 652080"/>
              <a:gd name="connsiteY2" fmla="*/ 1916 h 109914"/>
              <a:gd name="connsiteX3" fmla="*/ 577882 w 652080"/>
              <a:gd name="connsiteY3" fmla="*/ 5091 h 109914"/>
              <a:gd name="connsiteX4" fmla="*/ 625507 w 652080"/>
              <a:gd name="connsiteY4" fmla="*/ 17791 h 109914"/>
              <a:gd name="connsiteX5" fmla="*/ 631857 w 652080"/>
              <a:gd name="connsiteY5" fmla="*/ 109866 h 109914"/>
              <a:gd name="connsiteX6" fmla="*/ 612807 w 652080"/>
              <a:gd name="connsiteY6" fmla="*/ 30491 h 109914"/>
              <a:gd name="connsiteX7" fmla="*/ 565182 w 652080"/>
              <a:gd name="connsiteY7" fmla="*/ 27316 h 109914"/>
              <a:gd name="connsiteX8" fmla="*/ 250857 w 652080"/>
              <a:gd name="connsiteY8" fmla="*/ 46366 h 109914"/>
              <a:gd name="connsiteX9" fmla="*/ 32 w 652080"/>
              <a:gd name="connsiteY9" fmla="*/ 43191 h 10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2080" h="109914">
                <a:moveTo>
                  <a:pt x="32" y="43191"/>
                </a:moveTo>
                <a:cubicBezTo>
                  <a:pt x="2678" y="41074"/>
                  <a:pt x="160370" y="40545"/>
                  <a:pt x="266732" y="33666"/>
                </a:cubicBezTo>
                <a:cubicBezTo>
                  <a:pt x="373095" y="26787"/>
                  <a:pt x="586349" y="6678"/>
                  <a:pt x="638207" y="1916"/>
                </a:cubicBezTo>
                <a:cubicBezTo>
                  <a:pt x="690065" y="-2847"/>
                  <a:pt x="579999" y="2445"/>
                  <a:pt x="577882" y="5091"/>
                </a:cubicBezTo>
                <a:cubicBezTo>
                  <a:pt x="575765" y="7737"/>
                  <a:pt x="616511" y="328"/>
                  <a:pt x="625507" y="17791"/>
                </a:cubicBezTo>
                <a:cubicBezTo>
                  <a:pt x="634503" y="35253"/>
                  <a:pt x="633974" y="107749"/>
                  <a:pt x="631857" y="109866"/>
                </a:cubicBezTo>
                <a:cubicBezTo>
                  <a:pt x="629740" y="111983"/>
                  <a:pt x="623920" y="44249"/>
                  <a:pt x="612807" y="30491"/>
                </a:cubicBezTo>
                <a:cubicBezTo>
                  <a:pt x="601694" y="16733"/>
                  <a:pt x="625507" y="24670"/>
                  <a:pt x="565182" y="27316"/>
                </a:cubicBezTo>
                <a:cubicBezTo>
                  <a:pt x="504857" y="29962"/>
                  <a:pt x="343990" y="43191"/>
                  <a:pt x="250857" y="46366"/>
                </a:cubicBezTo>
                <a:cubicBezTo>
                  <a:pt x="157724" y="49541"/>
                  <a:pt x="-2614" y="45308"/>
                  <a:pt x="32" y="43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6" name="フリーフォーム 1755">
            <a:extLst>
              <a:ext uri="{FF2B5EF4-FFF2-40B4-BE49-F238E27FC236}">
                <a16:creationId xmlns:a16="http://schemas.microsoft.com/office/drawing/2014/main" id="{09CC6B12-57A8-B58C-BE90-C8E2885DB962}"/>
              </a:ext>
            </a:extLst>
          </p:cNvPr>
          <p:cNvSpPr/>
          <p:nvPr/>
        </p:nvSpPr>
        <p:spPr>
          <a:xfrm>
            <a:off x="4125362" y="9810738"/>
            <a:ext cx="97564" cy="163752"/>
          </a:xfrm>
          <a:custGeom>
            <a:avLst/>
            <a:gdLst>
              <a:gd name="connsiteX0" fmla="*/ 75163 w 97564"/>
              <a:gd name="connsiteY0" fmla="*/ 12 h 163752"/>
              <a:gd name="connsiteX1" fmla="*/ 97388 w 97564"/>
              <a:gd name="connsiteY1" fmla="*/ 76212 h 163752"/>
              <a:gd name="connsiteX2" fmla="*/ 84688 w 97564"/>
              <a:gd name="connsiteY2" fmla="*/ 161937 h 163752"/>
              <a:gd name="connsiteX3" fmla="*/ 68813 w 97564"/>
              <a:gd name="connsiteY3" fmla="*/ 133362 h 163752"/>
              <a:gd name="connsiteX4" fmla="*/ 2138 w 97564"/>
              <a:gd name="connsiteY4" fmla="*/ 117487 h 163752"/>
              <a:gd name="connsiteX5" fmla="*/ 18013 w 97564"/>
              <a:gd name="connsiteY5" fmla="*/ 66687 h 163752"/>
              <a:gd name="connsiteX6" fmla="*/ 33888 w 97564"/>
              <a:gd name="connsiteY6" fmla="*/ 69862 h 163752"/>
              <a:gd name="connsiteX7" fmla="*/ 75163 w 97564"/>
              <a:gd name="connsiteY7" fmla="*/ 12 h 16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564" h="163752">
                <a:moveTo>
                  <a:pt x="75163" y="12"/>
                </a:moveTo>
                <a:cubicBezTo>
                  <a:pt x="85746" y="1070"/>
                  <a:pt x="95801" y="49225"/>
                  <a:pt x="97388" y="76212"/>
                </a:cubicBezTo>
                <a:cubicBezTo>
                  <a:pt x="98975" y="103199"/>
                  <a:pt x="89451" y="152412"/>
                  <a:pt x="84688" y="161937"/>
                </a:cubicBezTo>
                <a:cubicBezTo>
                  <a:pt x="79925" y="171462"/>
                  <a:pt x="82571" y="140770"/>
                  <a:pt x="68813" y="133362"/>
                </a:cubicBezTo>
                <a:cubicBezTo>
                  <a:pt x="55055" y="125954"/>
                  <a:pt x="10605" y="128599"/>
                  <a:pt x="2138" y="117487"/>
                </a:cubicBezTo>
                <a:cubicBezTo>
                  <a:pt x="-6329" y="106375"/>
                  <a:pt x="12721" y="74624"/>
                  <a:pt x="18013" y="66687"/>
                </a:cubicBezTo>
                <a:cubicBezTo>
                  <a:pt x="23305" y="58750"/>
                  <a:pt x="27538" y="76212"/>
                  <a:pt x="33888" y="69862"/>
                </a:cubicBezTo>
                <a:cubicBezTo>
                  <a:pt x="40238" y="63512"/>
                  <a:pt x="64580" y="-1046"/>
                  <a:pt x="75163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7" name="フリーフォーム 1756">
            <a:extLst>
              <a:ext uri="{FF2B5EF4-FFF2-40B4-BE49-F238E27FC236}">
                <a16:creationId xmlns:a16="http://schemas.microsoft.com/office/drawing/2014/main" id="{257D4832-5927-72D4-E63C-C9B86BD4B6E0}"/>
              </a:ext>
            </a:extLst>
          </p:cNvPr>
          <p:cNvSpPr/>
          <p:nvPr/>
        </p:nvSpPr>
        <p:spPr>
          <a:xfrm>
            <a:off x="4298367" y="9873704"/>
            <a:ext cx="620999" cy="116139"/>
          </a:xfrm>
          <a:custGeom>
            <a:avLst/>
            <a:gdLst>
              <a:gd name="connsiteX0" fmla="*/ 583 w 620999"/>
              <a:gd name="connsiteY0" fmla="*/ 546 h 116139"/>
              <a:gd name="connsiteX1" fmla="*/ 51383 w 620999"/>
              <a:gd name="connsiteY1" fmla="*/ 48171 h 116139"/>
              <a:gd name="connsiteX2" fmla="*/ 45033 w 620999"/>
              <a:gd name="connsiteY2" fmla="*/ 111671 h 116139"/>
              <a:gd name="connsiteX3" fmla="*/ 235533 w 620999"/>
              <a:gd name="connsiteY3" fmla="*/ 105321 h 116139"/>
              <a:gd name="connsiteX4" fmla="*/ 619708 w 620999"/>
              <a:gd name="connsiteY4" fmla="*/ 60871 h 116139"/>
              <a:gd name="connsiteX5" fmla="*/ 92658 w 620999"/>
              <a:gd name="connsiteY5" fmla="*/ 102146 h 116139"/>
              <a:gd name="connsiteX6" fmla="*/ 22808 w 620999"/>
              <a:gd name="connsiteY6" fmla="*/ 105321 h 116139"/>
              <a:gd name="connsiteX7" fmla="*/ 22808 w 620999"/>
              <a:gd name="connsiteY7" fmla="*/ 79921 h 116139"/>
              <a:gd name="connsiteX8" fmla="*/ 583 w 620999"/>
              <a:gd name="connsiteY8" fmla="*/ 546 h 11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999" h="116139">
                <a:moveTo>
                  <a:pt x="583" y="546"/>
                </a:moveTo>
                <a:cubicBezTo>
                  <a:pt x="5346" y="-4746"/>
                  <a:pt x="43975" y="29650"/>
                  <a:pt x="51383" y="48171"/>
                </a:cubicBezTo>
                <a:cubicBezTo>
                  <a:pt x="58791" y="66692"/>
                  <a:pt x="14341" y="102146"/>
                  <a:pt x="45033" y="111671"/>
                </a:cubicBezTo>
                <a:cubicBezTo>
                  <a:pt x="75725" y="121196"/>
                  <a:pt x="139754" y="113788"/>
                  <a:pt x="235533" y="105321"/>
                </a:cubicBezTo>
                <a:cubicBezTo>
                  <a:pt x="331312" y="96854"/>
                  <a:pt x="643520" y="61400"/>
                  <a:pt x="619708" y="60871"/>
                </a:cubicBezTo>
                <a:cubicBezTo>
                  <a:pt x="595896" y="60342"/>
                  <a:pt x="192141" y="94738"/>
                  <a:pt x="92658" y="102146"/>
                </a:cubicBezTo>
                <a:cubicBezTo>
                  <a:pt x="-6825" y="109554"/>
                  <a:pt x="22808" y="105321"/>
                  <a:pt x="22808" y="105321"/>
                </a:cubicBezTo>
                <a:cubicBezTo>
                  <a:pt x="11166" y="101617"/>
                  <a:pt x="23866" y="92092"/>
                  <a:pt x="22808" y="79921"/>
                </a:cubicBezTo>
                <a:cubicBezTo>
                  <a:pt x="21750" y="67750"/>
                  <a:pt x="-4180" y="5838"/>
                  <a:pt x="583" y="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A3D96DF1-4B01-EB15-C837-85700ED1D8B4}"/>
              </a:ext>
            </a:extLst>
          </p:cNvPr>
          <p:cNvSpPr/>
          <p:nvPr/>
        </p:nvSpPr>
        <p:spPr>
          <a:xfrm>
            <a:off x="4597164" y="5495925"/>
            <a:ext cx="194036" cy="387438"/>
          </a:xfrm>
          <a:custGeom>
            <a:avLst/>
            <a:gdLst>
              <a:gd name="connsiteX0" fmla="*/ 3411 w 194036"/>
              <a:gd name="connsiteY0" fmla="*/ 0 h 387438"/>
              <a:gd name="connsiteX1" fmla="*/ 187561 w 194036"/>
              <a:gd name="connsiteY1" fmla="*/ 3175 h 387438"/>
              <a:gd name="connsiteX2" fmla="*/ 149461 w 194036"/>
              <a:gd name="connsiteY2" fmla="*/ 31750 h 387438"/>
              <a:gd name="connsiteX3" fmla="*/ 120886 w 194036"/>
              <a:gd name="connsiteY3" fmla="*/ 114300 h 387438"/>
              <a:gd name="connsiteX4" fmla="*/ 108186 w 194036"/>
              <a:gd name="connsiteY4" fmla="*/ 387350 h 387438"/>
              <a:gd name="connsiteX5" fmla="*/ 98661 w 194036"/>
              <a:gd name="connsiteY5" fmla="*/ 142875 h 387438"/>
              <a:gd name="connsiteX6" fmla="*/ 124061 w 194036"/>
              <a:gd name="connsiteY6" fmla="*/ 25400 h 387438"/>
              <a:gd name="connsiteX7" fmla="*/ 70086 w 194036"/>
              <a:gd name="connsiteY7" fmla="*/ 6350 h 387438"/>
              <a:gd name="connsiteX8" fmla="*/ 3411 w 194036"/>
              <a:gd name="connsiteY8" fmla="*/ 0 h 38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036" h="387438">
                <a:moveTo>
                  <a:pt x="3411" y="0"/>
                </a:moveTo>
                <a:lnTo>
                  <a:pt x="187561" y="3175"/>
                </a:lnTo>
                <a:cubicBezTo>
                  <a:pt x="211903" y="8467"/>
                  <a:pt x="160574" y="13229"/>
                  <a:pt x="149461" y="31750"/>
                </a:cubicBezTo>
                <a:cubicBezTo>
                  <a:pt x="138349" y="50271"/>
                  <a:pt x="127765" y="55033"/>
                  <a:pt x="120886" y="114300"/>
                </a:cubicBezTo>
                <a:cubicBezTo>
                  <a:pt x="114007" y="173567"/>
                  <a:pt x="111890" y="382588"/>
                  <a:pt x="108186" y="387350"/>
                </a:cubicBezTo>
                <a:cubicBezTo>
                  <a:pt x="104482" y="392112"/>
                  <a:pt x="96015" y="203200"/>
                  <a:pt x="98661" y="142875"/>
                </a:cubicBezTo>
                <a:cubicBezTo>
                  <a:pt x="101307" y="82550"/>
                  <a:pt x="128824" y="48154"/>
                  <a:pt x="124061" y="25400"/>
                </a:cubicBezTo>
                <a:cubicBezTo>
                  <a:pt x="119298" y="2646"/>
                  <a:pt x="85961" y="11112"/>
                  <a:pt x="70086" y="6350"/>
                </a:cubicBezTo>
                <a:cubicBezTo>
                  <a:pt x="54211" y="1588"/>
                  <a:pt x="-16168" y="529"/>
                  <a:pt x="341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4" name="フリーフォーム 1753">
            <a:extLst>
              <a:ext uri="{FF2B5EF4-FFF2-40B4-BE49-F238E27FC236}">
                <a16:creationId xmlns:a16="http://schemas.microsoft.com/office/drawing/2014/main" id="{48E89ACE-DD5C-623F-20A9-D753AC4F7844}"/>
              </a:ext>
            </a:extLst>
          </p:cNvPr>
          <p:cNvSpPr/>
          <p:nvPr/>
        </p:nvSpPr>
        <p:spPr>
          <a:xfrm>
            <a:off x="4592500" y="6216433"/>
            <a:ext cx="165698" cy="114639"/>
          </a:xfrm>
          <a:custGeom>
            <a:avLst/>
            <a:gdLst>
              <a:gd name="connsiteX0" fmla="*/ 1725 w 165698"/>
              <a:gd name="connsiteY0" fmla="*/ 217 h 114639"/>
              <a:gd name="connsiteX1" fmla="*/ 160475 w 165698"/>
              <a:gd name="connsiteY1" fmla="*/ 12917 h 114639"/>
              <a:gd name="connsiteX2" fmla="*/ 125550 w 165698"/>
              <a:gd name="connsiteY2" fmla="*/ 41492 h 114639"/>
              <a:gd name="connsiteX3" fmla="*/ 106500 w 165698"/>
              <a:gd name="connsiteY3" fmla="*/ 114517 h 114639"/>
              <a:gd name="connsiteX4" fmla="*/ 128725 w 165698"/>
              <a:gd name="connsiteY4" fmla="*/ 22442 h 114639"/>
              <a:gd name="connsiteX5" fmla="*/ 77925 w 165698"/>
              <a:gd name="connsiteY5" fmla="*/ 22442 h 114639"/>
              <a:gd name="connsiteX6" fmla="*/ 1725 w 165698"/>
              <a:gd name="connsiteY6" fmla="*/ 217 h 114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698" h="114639">
                <a:moveTo>
                  <a:pt x="1725" y="217"/>
                </a:moveTo>
                <a:cubicBezTo>
                  <a:pt x="15483" y="-1370"/>
                  <a:pt x="139838" y="6038"/>
                  <a:pt x="160475" y="12917"/>
                </a:cubicBezTo>
                <a:cubicBezTo>
                  <a:pt x="181112" y="19796"/>
                  <a:pt x="134546" y="24559"/>
                  <a:pt x="125550" y="41492"/>
                </a:cubicBezTo>
                <a:cubicBezTo>
                  <a:pt x="116554" y="58425"/>
                  <a:pt x="105971" y="117692"/>
                  <a:pt x="106500" y="114517"/>
                </a:cubicBezTo>
                <a:cubicBezTo>
                  <a:pt x="107029" y="111342"/>
                  <a:pt x="133488" y="37788"/>
                  <a:pt x="128725" y="22442"/>
                </a:cubicBezTo>
                <a:cubicBezTo>
                  <a:pt x="123962" y="7096"/>
                  <a:pt x="95387" y="24559"/>
                  <a:pt x="77925" y="22442"/>
                </a:cubicBezTo>
                <a:cubicBezTo>
                  <a:pt x="60463" y="20325"/>
                  <a:pt x="-12033" y="1804"/>
                  <a:pt x="1725" y="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8" name="フリーフォーム 1757">
            <a:extLst>
              <a:ext uri="{FF2B5EF4-FFF2-40B4-BE49-F238E27FC236}">
                <a16:creationId xmlns:a16="http://schemas.microsoft.com/office/drawing/2014/main" id="{B8604140-FCD1-4BC6-6817-8F4C872145C6}"/>
              </a:ext>
            </a:extLst>
          </p:cNvPr>
          <p:cNvSpPr/>
          <p:nvPr/>
        </p:nvSpPr>
        <p:spPr>
          <a:xfrm>
            <a:off x="4012108" y="6008984"/>
            <a:ext cx="36614" cy="231889"/>
          </a:xfrm>
          <a:custGeom>
            <a:avLst/>
            <a:gdLst>
              <a:gd name="connsiteX0" fmla="*/ 32842 w 36614"/>
              <a:gd name="connsiteY0" fmla="*/ 1291 h 231889"/>
              <a:gd name="connsiteX1" fmla="*/ 32842 w 36614"/>
              <a:gd name="connsiteY1" fmla="*/ 229891 h 231889"/>
              <a:gd name="connsiteX2" fmla="*/ 4267 w 36614"/>
              <a:gd name="connsiteY2" fmla="*/ 118766 h 231889"/>
              <a:gd name="connsiteX3" fmla="*/ 1092 w 36614"/>
              <a:gd name="connsiteY3" fmla="*/ 134641 h 231889"/>
              <a:gd name="connsiteX4" fmla="*/ 32842 w 36614"/>
              <a:gd name="connsiteY4" fmla="*/ 1291 h 23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14" h="231889">
                <a:moveTo>
                  <a:pt x="32842" y="1291"/>
                </a:moveTo>
                <a:cubicBezTo>
                  <a:pt x="38134" y="17166"/>
                  <a:pt x="37604" y="210312"/>
                  <a:pt x="32842" y="229891"/>
                </a:cubicBezTo>
                <a:cubicBezTo>
                  <a:pt x="28080" y="249470"/>
                  <a:pt x="4267" y="118766"/>
                  <a:pt x="4267" y="118766"/>
                </a:cubicBezTo>
                <a:cubicBezTo>
                  <a:pt x="-1025" y="102891"/>
                  <a:pt x="-495" y="148399"/>
                  <a:pt x="1092" y="134641"/>
                </a:cubicBezTo>
                <a:cubicBezTo>
                  <a:pt x="2679" y="120883"/>
                  <a:pt x="27550" y="-14584"/>
                  <a:pt x="32842" y="1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9" name="フリーフォーム 1758">
            <a:extLst>
              <a:ext uri="{FF2B5EF4-FFF2-40B4-BE49-F238E27FC236}">
                <a16:creationId xmlns:a16="http://schemas.microsoft.com/office/drawing/2014/main" id="{66D7428C-E59A-F866-0200-8F43D94FD450}"/>
              </a:ext>
            </a:extLst>
          </p:cNvPr>
          <p:cNvSpPr/>
          <p:nvPr/>
        </p:nvSpPr>
        <p:spPr>
          <a:xfrm>
            <a:off x="4247610" y="5880097"/>
            <a:ext cx="262104" cy="263182"/>
          </a:xfrm>
          <a:custGeom>
            <a:avLst/>
            <a:gdLst>
              <a:gd name="connsiteX0" fmla="*/ 203740 w 262104"/>
              <a:gd name="connsiteY0" fmla="*/ 3 h 263182"/>
              <a:gd name="connsiteX1" fmla="*/ 3715 w 262104"/>
              <a:gd name="connsiteY1" fmla="*/ 69853 h 263182"/>
              <a:gd name="connsiteX2" fmla="*/ 73565 w 262104"/>
              <a:gd name="connsiteY2" fmla="*/ 79378 h 263182"/>
              <a:gd name="connsiteX3" fmla="*/ 73565 w 262104"/>
              <a:gd name="connsiteY3" fmla="*/ 250828 h 263182"/>
              <a:gd name="connsiteX4" fmla="*/ 6890 w 262104"/>
              <a:gd name="connsiteY4" fmla="*/ 250828 h 263182"/>
              <a:gd name="connsiteX5" fmla="*/ 260890 w 262104"/>
              <a:gd name="connsiteY5" fmla="*/ 260353 h 263182"/>
              <a:gd name="connsiteX6" fmla="*/ 102140 w 262104"/>
              <a:gd name="connsiteY6" fmla="*/ 234953 h 263182"/>
              <a:gd name="connsiteX7" fmla="*/ 79915 w 262104"/>
              <a:gd name="connsiteY7" fmla="*/ 73028 h 263182"/>
              <a:gd name="connsiteX8" fmla="*/ 70390 w 262104"/>
              <a:gd name="connsiteY8" fmla="*/ 73028 h 263182"/>
              <a:gd name="connsiteX9" fmla="*/ 203740 w 262104"/>
              <a:gd name="connsiteY9" fmla="*/ 3 h 26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104" h="263182">
                <a:moveTo>
                  <a:pt x="203740" y="3"/>
                </a:moveTo>
                <a:cubicBezTo>
                  <a:pt x="192628" y="-526"/>
                  <a:pt x="25411" y="56624"/>
                  <a:pt x="3715" y="69853"/>
                </a:cubicBezTo>
                <a:cubicBezTo>
                  <a:pt x="-17981" y="83082"/>
                  <a:pt x="61923" y="49216"/>
                  <a:pt x="73565" y="79378"/>
                </a:cubicBezTo>
                <a:cubicBezTo>
                  <a:pt x="85207" y="109540"/>
                  <a:pt x="84677" y="222253"/>
                  <a:pt x="73565" y="250828"/>
                </a:cubicBezTo>
                <a:cubicBezTo>
                  <a:pt x="62453" y="279403"/>
                  <a:pt x="-24331" y="249241"/>
                  <a:pt x="6890" y="250828"/>
                </a:cubicBezTo>
                <a:cubicBezTo>
                  <a:pt x="38111" y="252415"/>
                  <a:pt x="245015" y="262999"/>
                  <a:pt x="260890" y="260353"/>
                </a:cubicBezTo>
                <a:cubicBezTo>
                  <a:pt x="276765" y="257707"/>
                  <a:pt x="132302" y="266174"/>
                  <a:pt x="102140" y="234953"/>
                </a:cubicBezTo>
                <a:cubicBezTo>
                  <a:pt x="71978" y="203732"/>
                  <a:pt x="79915" y="73028"/>
                  <a:pt x="79915" y="73028"/>
                </a:cubicBezTo>
                <a:cubicBezTo>
                  <a:pt x="74623" y="46041"/>
                  <a:pt x="45519" y="83082"/>
                  <a:pt x="70390" y="73028"/>
                </a:cubicBezTo>
                <a:cubicBezTo>
                  <a:pt x="95261" y="62974"/>
                  <a:pt x="214852" y="532"/>
                  <a:pt x="20374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0" name="フリーフォーム 1759">
            <a:extLst>
              <a:ext uri="{FF2B5EF4-FFF2-40B4-BE49-F238E27FC236}">
                <a16:creationId xmlns:a16="http://schemas.microsoft.com/office/drawing/2014/main" id="{BDE5B62F-07C8-EA49-479F-26E3CA350577}"/>
              </a:ext>
            </a:extLst>
          </p:cNvPr>
          <p:cNvSpPr/>
          <p:nvPr/>
        </p:nvSpPr>
        <p:spPr>
          <a:xfrm>
            <a:off x="4025900" y="4647796"/>
            <a:ext cx="175850" cy="515185"/>
          </a:xfrm>
          <a:custGeom>
            <a:avLst/>
            <a:gdLst>
              <a:gd name="connsiteX0" fmla="*/ 0 w 175850"/>
              <a:gd name="connsiteY0" fmla="*/ 404 h 515185"/>
              <a:gd name="connsiteX1" fmla="*/ 63500 w 175850"/>
              <a:gd name="connsiteY1" fmla="*/ 263929 h 515185"/>
              <a:gd name="connsiteX2" fmla="*/ 41275 w 175850"/>
              <a:gd name="connsiteY2" fmla="*/ 235354 h 515185"/>
              <a:gd name="connsiteX3" fmla="*/ 95250 w 175850"/>
              <a:gd name="connsiteY3" fmla="*/ 263929 h 515185"/>
              <a:gd name="connsiteX4" fmla="*/ 130175 w 175850"/>
              <a:gd name="connsiteY4" fmla="*/ 327429 h 515185"/>
              <a:gd name="connsiteX5" fmla="*/ 171450 w 175850"/>
              <a:gd name="connsiteY5" fmla="*/ 435379 h 515185"/>
              <a:gd name="connsiteX6" fmla="*/ 171450 w 175850"/>
              <a:gd name="connsiteY6" fmla="*/ 511579 h 515185"/>
              <a:gd name="connsiteX7" fmla="*/ 142875 w 175850"/>
              <a:gd name="connsiteY7" fmla="*/ 317904 h 515185"/>
              <a:gd name="connsiteX8" fmla="*/ 79375 w 175850"/>
              <a:gd name="connsiteY8" fmla="*/ 225829 h 515185"/>
              <a:gd name="connsiteX9" fmla="*/ 63500 w 175850"/>
              <a:gd name="connsiteY9" fmla="*/ 203604 h 515185"/>
              <a:gd name="connsiteX10" fmla="*/ 0 w 175850"/>
              <a:gd name="connsiteY10" fmla="*/ 404 h 51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850" h="515185">
                <a:moveTo>
                  <a:pt x="0" y="404"/>
                </a:moveTo>
                <a:cubicBezTo>
                  <a:pt x="0" y="10458"/>
                  <a:pt x="56621" y="224771"/>
                  <a:pt x="63500" y="263929"/>
                </a:cubicBezTo>
                <a:cubicBezTo>
                  <a:pt x="70379" y="303087"/>
                  <a:pt x="35983" y="235354"/>
                  <a:pt x="41275" y="235354"/>
                </a:cubicBezTo>
                <a:cubicBezTo>
                  <a:pt x="46567" y="235354"/>
                  <a:pt x="80433" y="248583"/>
                  <a:pt x="95250" y="263929"/>
                </a:cubicBezTo>
                <a:cubicBezTo>
                  <a:pt x="110067" y="279275"/>
                  <a:pt x="117475" y="298854"/>
                  <a:pt x="130175" y="327429"/>
                </a:cubicBezTo>
                <a:cubicBezTo>
                  <a:pt x="142875" y="356004"/>
                  <a:pt x="164571" y="404687"/>
                  <a:pt x="171450" y="435379"/>
                </a:cubicBezTo>
                <a:cubicBezTo>
                  <a:pt x="178329" y="466071"/>
                  <a:pt x="176212" y="531158"/>
                  <a:pt x="171450" y="511579"/>
                </a:cubicBezTo>
                <a:cubicBezTo>
                  <a:pt x="166688" y="492000"/>
                  <a:pt x="158221" y="365529"/>
                  <a:pt x="142875" y="317904"/>
                </a:cubicBezTo>
                <a:cubicBezTo>
                  <a:pt x="127529" y="270279"/>
                  <a:pt x="92604" y="244879"/>
                  <a:pt x="79375" y="225829"/>
                </a:cubicBezTo>
                <a:cubicBezTo>
                  <a:pt x="66146" y="206779"/>
                  <a:pt x="72496" y="236412"/>
                  <a:pt x="63500" y="203604"/>
                </a:cubicBezTo>
                <a:cubicBezTo>
                  <a:pt x="54504" y="170796"/>
                  <a:pt x="0" y="-9650"/>
                  <a:pt x="0" y="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1" name="フリーフォーム 1760">
            <a:extLst>
              <a:ext uri="{FF2B5EF4-FFF2-40B4-BE49-F238E27FC236}">
                <a16:creationId xmlns:a16="http://schemas.microsoft.com/office/drawing/2014/main" id="{0156CA2D-7F85-6483-6A55-B0BB4655998D}"/>
              </a:ext>
            </a:extLst>
          </p:cNvPr>
          <p:cNvSpPr/>
          <p:nvPr/>
        </p:nvSpPr>
        <p:spPr>
          <a:xfrm>
            <a:off x="3877030" y="9593657"/>
            <a:ext cx="92004" cy="80121"/>
          </a:xfrm>
          <a:custGeom>
            <a:avLst/>
            <a:gdLst>
              <a:gd name="connsiteX0" fmla="*/ 2820 w 92004"/>
              <a:gd name="connsiteY0" fmla="*/ 1193 h 80121"/>
              <a:gd name="connsiteX1" fmla="*/ 85370 w 92004"/>
              <a:gd name="connsiteY1" fmla="*/ 32943 h 80121"/>
              <a:gd name="connsiteX2" fmla="*/ 50445 w 92004"/>
              <a:gd name="connsiteY2" fmla="*/ 61518 h 80121"/>
              <a:gd name="connsiteX3" fmla="*/ 91720 w 92004"/>
              <a:gd name="connsiteY3" fmla="*/ 71043 h 80121"/>
              <a:gd name="connsiteX4" fmla="*/ 25045 w 92004"/>
              <a:gd name="connsiteY4" fmla="*/ 77393 h 80121"/>
              <a:gd name="connsiteX5" fmla="*/ 2820 w 92004"/>
              <a:gd name="connsiteY5" fmla="*/ 1193 h 8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004" h="80121">
                <a:moveTo>
                  <a:pt x="2820" y="1193"/>
                </a:moveTo>
                <a:cubicBezTo>
                  <a:pt x="12874" y="-6215"/>
                  <a:pt x="77433" y="22889"/>
                  <a:pt x="85370" y="32943"/>
                </a:cubicBezTo>
                <a:cubicBezTo>
                  <a:pt x="93307" y="42997"/>
                  <a:pt x="49387" y="55168"/>
                  <a:pt x="50445" y="61518"/>
                </a:cubicBezTo>
                <a:cubicBezTo>
                  <a:pt x="51503" y="67868"/>
                  <a:pt x="95953" y="68397"/>
                  <a:pt x="91720" y="71043"/>
                </a:cubicBezTo>
                <a:cubicBezTo>
                  <a:pt x="87487" y="73689"/>
                  <a:pt x="38274" y="85330"/>
                  <a:pt x="25045" y="77393"/>
                </a:cubicBezTo>
                <a:cubicBezTo>
                  <a:pt x="11816" y="69456"/>
                  <a:pt x="-7234" y="8601"/>
                  <a:pt x="2820" y="1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2" name="フリーフォーム 1761">
            <a:extLst>
              <a:ext uri="{FF2B5EF4-FFF2-40B4-BE49-F238E27FC236}">
                <a16:creationId xmlns:a16="http://schemas.microsoft.com/office/drawing/2014/main" id="{67EEE159-ACFB-6C96-009E-B74FE13884CD}"/>
              </a:ext>
            </a:extLst>
          </p:cNvPr>
          <p:cNvSpPr/>
          <p:nvPr/>
        </p:nvSpPr>
        <p:spPr>
          <a:xfrm>
            <a:off x="3828901" y="9692482"/>
            <a:ext cx="230139" cy="301963"/>
          </a:xfrm>
          <a:custGeom>
            <a:avLst/>
            <a:gdLst>
              <a:gd name="connsiteX0" fmla="*/ 149 w 230139"/>
              <a:gd name="connsiteY0" fmla="*/ 793 h 301963"/>
              <a:gd name="connsiteX1" fmla="*/ 101749 w 230139"/>
              <a:gd name="connsiteY1" fmla="*/ 86518 h 301963"/>
              <a:gd name="connsiteX2" fmla="*/ 143024 w 230139"/>
              <a:gd name="connsiteY2" fmla="*/ 197643 h 301963"/>
              <a:gd name="connsiteX3" fmla="*/ 162074 w 230139"/>
              <a:gd name="connsiteY3" fmla="*/ 130968 h 301963"/>
              <a:gd name="connsiteX4" fmla="*/ 155724 w 230139"/>
              <a:gd name="connsiteY4" fmla="*/ 184943 h 301963"/>
              <a:gd name="connsiteX5" fmla="*/ 203349 w 230139"/>
              <a:gd name="connsiteY5" fmla="*/ 191293 h 301963"/>
              <a:gd name="connsiteX6" fmla="*/ 193824 w 230139"/>
              <a:gd name="connsiteY6" fmla="*/ 194468 h 301963"/>
              <a:gd name="connsiteX7" fmla="*/ 225574 w 230139"/>
              <a:gd name="connsiteY7" fmla="*/ 267493 h 301963"/>
              <a:gd name="connsiteX8" fmla="*/ 222399 w 230139"/>
              <a:gd name="connsiteY8" fmla="*/ 299243 h 301963"/>
              <a:gd name="connsiteX9" fmla="*/ 155724 w 230139"/>
              <a:gd name="connsiteY9" fmla="*/ 200818 h 301963"/>
              <a:gd name="connsiteX10" fmla="*/ 85874 w 230139"/>
              <a:gd name="connsiteY10" fmla="*/ 146843 h 301963"/>
              <a:gd name="connsiteX11" fmla="*/ 89049 w 230139"/>
              <a:gd name="connsiteY11" fmla="*/ 172243 h 301963"/>
              <a:gd name="connsiteX12" fmla="*/ 79524 w 230139"/>
              <a:gd name="connsiteY12" fmla="*/ 137318 h 301963"/>
              <a:gd name="connsiteX13" fmla="*/ 149 w 230139"/>
              <a:gd name="connsiteY13" fmla="*/ 793 h 30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139" h="301963">
                <a:moveTo>
                  <a:pt x="149" y="793"/>
                </a:moveTo>
                <a:cubicBezTo>
                  <a:pt x="3853" y="-7674"/>
                  <a:pt x="77936" y="53710"/>
                  <a:pt x="101749" y="86518"/>
                </a:cubicBezTo>
                <a:cubicBezTo>
                  <a:pt x="125562" y="119326"/>
                  <a:pt x="132970" y="190235"/>
                  <a:pt x="143024" y="197643"/>
                </a:cubicBezTo>
                <a:cubicBezTo>
                  <a:pt x="153078" y="205051"/>
                  <a:pt x="159957" y="133085"/>
                  <a:pt x="162074" y="130968"/>
                </a:cubicBezTo>
                <a:cubicBezTo>
                  <a:pt x="164191" y="128851"/>
                  <a:pt x="148845" y="174889"/>
                  <a:pt x="155724" y="184943"/>
                </a:cubicBezTo>
                <a:cubicBezTo>
                  <a:pt x="162603" y="194997"/>
                  <a:pt x="196999" y="189706"/>
                  <a:pt x="203349" y="191293"/>
                </a:cubicBezTo>
                <a:cubicBezTo>
                  <a:pt x="209699" y="192881"/>
                  <a:pt x="190120" y="181768"/>
                  <a:pt x="193824" y="194468"/>
                </a:cubicBezTo>
                <a:cubicBezTo>
                  <a:pt x="197528" y="207168"/>
                  <a:pt x="220811" y="250030"/>
                  <a:pt x="225574" y="267493"/>
                </a:cubicBezTo>
                <a:cubicBezTo>
                  <a:pt x="230337" y="284956"/>
                  <a:pt x="234041" y="310356"/>
                  <a:pt x="222399" y="299243"/>
                </a:cubicBezTo>
                <a:cubicBezTo>
                  <a:pt x="210757" y="288131"/>
                  <a:pt x="178478" y="226218"/>
                  <a:pt x="155724" y="200818"/>
                </a:cubicBezTo>
                <a:cubicBezTo>
                  <a:pt x="132970" y="175418"/>
                  <a:pt x="96986" y="151605"/>
                  <a:pt x="85874" y="146843"/>
                </a:cubicBezTo>
                <a:cubicBezTo>
                  <a:pt x="74762" y="142081"/>
                  <a:pt x="90107" y="173831"/>
                  <a:pt x="89049" y="172243"/>
                </a:cubicBezTo>
                <a:cubicBezTo>
                  <a:pt x="87991" y="170655"/>
                  <a:pt x="96457" y="159014"/>
                  <a:pt x="79524" y="137318"/>
                </a:cubicBezTo>
                <a:cubicBezTo>
                  <a:pt x="62591" y="115622"/>
                  <a:pt x="-3555" y="9260"/>
                  <a:pt x="149" y="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3" name="フリーフォーム 1762">
            <a:extLst>
              <a:ext uri="{FF2B5EF4-FFF2-40B4-BE49-F238E27FC236}">
                <a16:creationId xmlns:a16="http://schemas.microsoft.com/office/drawing/2014/main" id="{18BFA5C8-70BC-B85D-70A1-37F57FA43608}"/>
              </a:ext>
            </a:extLst>
          </p:cNvPr>
          <p:cNvSpPr/>
          <p:nvPr/>
        </p:nvSpPr>
        <p:spPr>
          <a:xfrm>
            <a:off x="4171847" y="297450"/>
            <a:ext cx="346404" cy="502716"/>
          </a:xfrm>
          <a:custGeom>
            <a:avLst/>
            <a:gdLst>
              <a:gd name="connsiteX0" fmla="*/ 343003 w 346404"/>
              <a:gd name="connsiteY0" fmla="*/ 7350 h 502716"/>
              <a:gd name="connsiteX1" fmla="*/ 231878 w 346404"/>
              <a:gd name="connsiteY1" fmla="*/ 77200 h 502716"/>
              <a:gd name="connsiteX2" fmla="*/ 44553 w 346404"/>
              <a:gd name="connsiteY2" fmla="*/ 359775 h 502716"/>
              <a:gd name="connsiteX3" fmla="*/ 98528 w 346404"/>
              <a:gd name="connsiteY3" fmla="*/ 261350 h 502716"/>
              <a:gd name="connsiteX4" fmla="*/ 3278 w 346404"/>
              <a:gd name="connsiteY4" fmla="*/ 502650 h 502716"/>
              <a:gd name="connsiteX5" fmla="*/ 28678 w 346404"/>
              <a:gd name="connsiteY5" fmla="*/ 286750 h 502716"/>
              <a:gd name="connsiteX6" fmla="*/ 3278 w 346404"/>
              <a:gd name="connsiteY6" fmla="*/ 382000 h 502716"/>
              <a:gd name="connsiteX7" fmla="*/ 117578 w 346404"/>
              <a:gd name="connsiteY7" fmla="*/ 207375 h 502716"/>
              <a:gd name="connsiteX8" fmla="*/ 104878 w 346404"/>
              <a:gd name="connsiteY8" fmla="*/ 216900 h 502716"/>
              <a:gd name="connsiteX9" fmla="*/ 343003 w 346404"/>
              <a:gd name="connsiteY9" fmla="*/ 7350 h 502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404" h="502716">
                <a:moveTo>
                  <a:pt x="343003" y="7350"/>
                </a:moveTo>
                <a:cubicBezTo>
                  <a:pt x="364170" y="-15933"/>
                  <a:pt x="281620" y="18463"/>
                  <a:pt x="231878" y="77200"/>
                </a:cubicBezTo>
                <a:cubicBezTo>
                  <a:pt x="182136" y="135937"/>
                  <a:pt x="66778" y="329083"/>
                  <a:pt x="44553" y="359775"/>
                </a:cubicBezTo>
                <a:cubicBezTo>
                  <a:pt x="22328" y="390467"/>
                  <a:pt x="105407" y="237538"/>
                  <a:pt x="98528" y="261350"/>
                </a:cubicBezTo>
                <a:cubicBezTo>
                  <a:pt x="91649" y="285162"/>
                  <a:pt x="14920" y="498417"/>
                  <a:pt x="3278" y="502650"/>
                </a:cubicBezTo>
                <a:cubicBezTo>
                  <a:pt x="-8364" y="506883"/>
                  <a:pt x="28678" y="306858"/>
                  <a:pt x="28678" y="286750"/>
                </a:cubicBezTo>
                <a:cubicBezTo>
                  <a:pt x="28678" y="266642"/>
                  <a:pt x="-11539" y="395229"/>
                  <a:pt x="3278" y="382000"/>
                </a:cubicBezTo>
                <a:cubicBezTo>
                  <a:pt x="18095" y="368771"/>
                  <a:pt x="100645" y="234892"/>
                  <a:pt x="117578" y="207375"/>
                </a:cubicBezTo>
                <a:cubicBezTo>
                  <a:pt x="134511" y="179858"/>
                  <a:pt x="71541" y="249179"/>
                  <a:pt x="104878" y="216900"/>
                </a:cubicBezTo>
                <a:cubicBezTo>
                  <a:pt x="138215" y="184621"/>
                  <a:pt x="321836" y="30633"/>
                  <a:pt x="343003" y="735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4" name="フリーフォーム 1763">
            <a:extLst>
              <a:ext uri="{FF2B5EF4-FFF2-40B4-BE49-F238E27FC236}">
                <a16:creationId xmlns:a16="http://schemas.microsoft.com/office/drawing/2014/main" id="{A53B3B92-5053-F144-6932-3F4B256B0561}"/>
              </a:ext>
            </a:extLst>
          </p:cNvPr>
          <p:cNvSpPr/>
          <p:nvPr/>
        </p:nvSpPr>
        <p:spPr>
          <a:xfrm>
            <a:off x="3574632" y="292484"/>
            <a:ext cx="857743" cy="572340"/>
          </a:xfrm>
          <a:custGeom>
            <a:avLst/>
            <a:gdLst>
              <a:gd name="connsiteX0" fmla="*/ 851318 w 857743"/>
              <a:gd name="connsiteY0" fmla="*/ 2791 h 572340"/>
              <a:gd name="connsiteX1" fmla="*/ 695743 w 857743"/>
              <a:gd name="connsiteY1" fmla="*/ 94866 h 572340"/>
              <a:gd name="connsiteX2" fmla="*/ 457618 w 857743"/>
              <a:gd name="connsiteY2" fmla="*/ 294891 h 572340"/>
              <a:gd name="connsiteX3" fmla="*/ 418 w 857743"/>
              <a:gd name="connsiteY3" fmla="*/ 571116 h 572340"/>
              <a:gd name="connsiteX4" fmla="*/ 368718 w 857743"/>
              <a:gd name="connsiteY4" fmla="*/ 402841 h 572340"/>
              <a:gd name="connsiteX5" fmla="*/ 356018 w 857743"/>
              <a:gd name="connsiteY5" fmla="*/ 393316 h 572340"/>
              <a:gd name="connsiteX6" fmla="*/ 676693 w 857743"/>
              <a:gd name="connsiteY6" fmla="*/ 15491 h 572340"/>
              <a:gd name="connsiteX7" fmla="*/ 549693 w 857743"/>
              <a:gd name="connsiteY7" fmla="*/ 85341 h 572340"/>
              <a:gd name="connsiteX8" fmla="*/ 800518 w 857743"/>
              <a:gd name="connsiteY8" fmla="*/ 28191 h 572340"/>
              <a:gd name="connsiteX9" fmla="*/ 851318 w 857743"/>
              <a:gd name="connsiteY9" fmla="*/ 2791 h 57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7743" h="572340">
                <a:moveTo>
                  <a:pt x="851318" y="2791"/>
                </a:moveTo>
                <a:cubicBezTo>
                  <a:pt x="833856" y="13903"/>
                  <a:pt x="761360" y="46183"/>
                  <a:pt x="695743" y="94866"/>
                </a:cubicBezTo>
                <a:cubicBezTo>
                  <a:pt x="630126" y="143549"/>
                  <a:pt x="573505" y="215516"/>
                  <a:pt x="457618" y="294891"/>
                </a:cubicBezTo>
                <a:cubicBezTo>
                  <a:pt x="341731" y="374266"/>
                  <a:pt x="15235" y="553124"/>
                  <a:pt x="418" y="571116"/>
                </a:cubicBezTo>
                <a:cubicBezTo>
                  <a:pt x="-14399" y="589108"/>
                  <a:pt x="368718" y="402841"/>
                  <a:pt x="368718" y="402841"/>
                </a:cubicBezTo>
                <a:cubicBezTo>
                  <a:pt x="427985" y="373208"/>
                  <a:pt x="304689" y="457874"/>
                  <a:pt x="356018" y="393316"/>
                </a:cubicBezTo>
                <a:cubicBezTo>
                  <a:pt x="407347" y="328758"/>
                  <a:pt x="644414" y="66820"/>
                  <a:pt x="676693" y="15491"/>
                </a:cubicBezTo>
                <a:cubicBezTo>
                  <a:pt x="708972" y="-35838"/>
                  <a:pt x="529056" y="83224"/>
                  <a:pt x="549693" y="85341"/>
                </a:cubicBezTo>
                <a:cubicBezTo>
                  <a:pt x="570330" y="87458"/>
                  <a:pt x="750776" y="39833"/>
                  <a:pt x="800518" y="28191"/>
                </a:cubicBezTo>
                <a:cubicBezTo>
                  <a:pt x="850260" y="16549"/>
                  <a:pt x="868780" y="-8321"/>
                  <a:pt x="851318" y="279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5" name="フリーフォーム 1764">
            <a:extLst>
              <a:ext uri="{FF2B5EF4-FFF2-40B4-BE49-F238E27FC236}">
                <a16:creationId xmlns:a16="http://schemas.microsoft.com/office/drawing/2014/main" id="{0F8170F9-FAC3-0656-790B-9C603D64AEA0}"/>
              </a:ext>
            </a:extLst>
          </p:cNvPr>
          <p:cNvSpPr/>
          <p:nvPr/>
        </p:nvSpPr>
        <p:spPr>
          <a:xfrm>
            <a:off x="3573908" y="810669"/>
            <a:ext cx="523291" cy="509318"/>
          </a:xfrm>
          <a:custGeom>
            <a:avLst/>
            <a:gdLst>
              <a:gd name="connsiteX0" fmla="*/ 521014 w 523291"/>
              <a:gd name="connsiteY0" fmla="*/ 364 h 509318"/>
              <a:gd name="connsiteX1" fmla="*/ 218864 w 523291"/>
              <a:gd name="connsiteY1" fmla="*/ 155414 h 509318"/>
              <a:gd name="connsiteX2" fmla="*/ 306329 w 523291"/>
              <a:gd name="connsiteY2" fmla="*/ 115658 h 509318"/>
              <a:gd name="connsiteX3" fmla="*/ 179108 w 523291"/>
              <a:gd name="connsiteY3" fmla="*/ 282635 h 509318"/>
              <a:gd name="connsiteX4" fmla="*/ 218864 w 523291"/>
              <a:gd name="connsiteY4" fmla="*/ 262757 h 509318"/>
              <a:gd name="connsiteX5" fmla="*/ 91643 w 523291"/>
              <a:gd name="connsiteY5" fmla="*/ 409856 h 509318"/>
              <a:gd name="connsiteX6" fmla="*/ 234767 w 523291"/>
              <a:gd name="connsiteY6" fmla="*/ 294562 h 509318"/>
              <a:gd name="connsiteX7" fmla="*/ 203 w 523291"/>
              <a:gd name="connsiteY7" fmla="*/ 509248 h 509318"/>
              <a:gd name="connsiteX8" fmla="*/ 282475 w 523291"/>
              <a:gd name="connsiteY8" fmla="*/ 318416 h 509318"/>
              <a:gd name="connsiteX9" fmla="*/ 262596 w 523291"/>
              <a:gd name="connsiteY9" fmla="*/ 326368 h 509318"/>
              <a:gd name="connsiteX10" fmla="*/ 314280 w 523291"/>
              <a:gd name="connsiteY10" fmla="*/ 234928 h 509318"/>
              <a:gd name="connsiteX11" fmla="*/ 354036 w 523291"/>
              <a:gd name="connsiteY11" fmla="*/ 115658 h 509318"/>
              <a:gd name="connsiteX12" fmla="*/ 521014 w 523291"/>
              <a:gd name="connsiteY12" fmla="*/ 364 h 509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3291" h="509318">
                <a:moveTo>
                  <a:pt x="521014" y="364"/>
                </a:moveTo>
                <a:cubicBezTo>
                  <a:pt x="498485" y="6990"/>
                  <a:pt x="254645" y="136198"/>
                  <a:pt x="218864" y="155414"/>
                </a:cubicBezTo>
                <a:cubicBezTo>
                  <a:pt x="183083" y="174630"/>
                  <a:pt x="312955" y="94455"/>
                  <a:pt x="306329" y="115658"/>
                </a:cubicBezTo>
                <a:cubicBezTo>
                  <a:pt x="299703" y="136861"/>
                  <a:pt x="193685" y="258119"/>
                  <a:pt x="179108" y="282635"/>
                </a:cubicBezTo>
                <a:cubicBezTo>
                  <a:pt x="164531" y="307151"/>
                  <a:pt x="233441" y="241554"/>
                  <a:pt x="218864" y="262757"/>
                </a:cubicBezTo>
                <a:cubicBezTo>
                  <a:pt x="204287" y="283960"/>
                  <a:pt x="88992" y="404555"/>
                  <a:pt x="91643" y="409856"/>
                </a:cubicBezTo>
                <a:cubicBezTo>
                  <a:pt x="94293" y="415157"/>
                  <a:pt x="250007" y="277997"/>
                  <a:pt x="234767" y="294562"/>
                </a:cubicBezTo>
                <a:cubicBezTo>
                  <a:pt x="219527" y="311127"/>
                  <a:pt x="-7748" y="505272"/>
                  <a:pt x="203" y="509248"/>
                </a:cubicBezTo>
                <a:cubicBezTo>
                  <a:pt x="8154" y="513224"/>
                  <a:pt x="238743" y="348896"/>
                  <a:pt x="282475" y="318416"/>
                </a:cubicBezTo>
                <a:cubicBezTo>
                  <a:pt x="326207" y="287936"/>
                  <a:pt x="257295" y="340283"/>
                  <a:pt x="262596" y="326368"/>
                </a:cubicBezTo>
                <a:cubicBezTo>
                  <a:pt x="267897" y="312453"/>
                  <a:pt x="299040" y="270046"/>
                  <a:pt x="314280" y="234928"/>
                </a:cubicBezTo>
                <a:cubicBezTo>
                  <a:pt x="329520" y="199810"/>
                  <a:pt x="315605" y="152101"/>
                  <a:pt x="354036" y="115658"/>
                </a:cubicBezTo>
                <a:cubicBezTo>
                  <a:pt x="392467" y="79215"/>
                  <a:pt x="543543" y="-6262"/>
                  <a:pt x="521014" y="36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6" name="フリーフォーム 1765">
            <a:extLst>
              <a:ext uri="{FF2B5EF4-FFF2-40B4-BE49-F238E27FC236}">
                <a16:creationId xmlns:a16="http://schemas.microsoft.com/office/drawing/2014/main" id="{1D5C8D8E-B13F-2D73-C000-A5A913488A4C}"/>
              </a:ext>
            </a:extLst>
          </p:cNvPr>
          <p:cNvSpPr/>
          <p:nvPr/>
        </p:nvSpPr>
        <p:spPr>
          <a:xfrm>
            <a:off x="4317445" y="258240"/>
            <a:ext cx="958273" cy="534516"/>
          </a:xfrm>
          <a:custGeom>
            <a:avLst/>
            <a:gdLst>
              <a:gd name="connsiteX0" fmla="*/ 99505 w 958273"/>
              <a:gd name="connsiteY0" fmla="*/ 532915 h 534516"/>
              <a:gd name="connsiteX1" fmla="*/ 679950 w 958273"/>
              <a:gd name="connsiteY1" fmla="*/ 103544 h 534516"/>
              <a:gd name="connsiteX2" fmla="*/ 171066 w 958273"/>
              <a:gd name="connsiteY2" fmla="*/ 437499 h 534516"/>
              <a:gd name="connsiteX3" fmla="*/ 958245 w 958273"/>
              <a:gd name="connsiteY3" fmla="*/ 151252 h 534516"/>
              <a:gd name="connsiteX4" fmla="*/ 139261 w 958273"/>
              <a:gd name="connsiteY4" fmla="*/ 361962 h 534516"/>
              <a:gd name="connsiteX5" fmla="*/ 660072 w 958273"/>
              <a:gd name="connsiteY5" fmla="*/ 103544 h 534516"/>
              <a:gd name="connsiteX6" fmla="*/ 113 w 958273"/>
              <a:gd name="connsiteY6" fmla="*/ 298351 h 534516"/>
              <a:gd name="connsiteX7" fmla="*/ 719706 w 958273"/>
              <a:gd name="connsiteY7" fmla="*/ 177 h 534516"/>
              <a:gd name="connsiteX8" fmla="*/ 206847 w 958273"/>
              <a:gd name="connsiteY8" fmla="*/ 254619 h 534516"/>
              <a:gd name="connsiteX9" fmla="*/ 266482 w 958273"/>
              <a:gd name="connsiteY9" fmla="*/ 250643 h 534516"/>
              <a:gd name="connsiteX10" fmla="*/ 99505 w 958273"/>
              <a:gd name="connsiteY10" fmla="*/ 532915 h 53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8273" h="534516">
                <a:moveTo>
                  <a:pt x="99505" y="532915"/>
                </a:moveTo>
                <a:cubicBezTo>
                  <a:pt x="168416" y="508399"/>
                  <a:pt x="668023" y="119446"/>
                  <a:pt x="679950" y="103544"/>
                </a:cubicBezTo>
                <a:cubicBezTo>
                  <a:pt x="691877" y="87642"/>
                  <a:pt x="124684" y="429548"/>
                  <a:pt x="171066" y="437499"/>
                </a:cubicBezTo>
                <a:cubicBezTo>
                  <a:pt x="217448" y="445450"/>
                  <a:pt x="963546" y="163841"/>
                  <a:pt x="958245" y="151252"/>
                </a:cubicBezTo>
                <a:cubicBezTo>
                  <a:pt x="952944" y="138663"/>
                  <a:pt x="188957" y="369913"/>
                  <a:pt x="139261" y="361962"/>
                </a:cubicBezTo>
                <a:cubicBezTo>
                  <a:pt x="89565" y="354011"/>
                  <a:pt x="683263" y="114146"/>
                  <a:pt x="660072" y="103544"/>
                </a:cubicBezTo>
                <a:cubicBezTo>
                  <a:pt x="636881" y="92942"/>
                  <a:pt x="-9826" y="315579"/>
                  <a:pt x="113" y="298351"/>
                </a:cubicBezTo>
                <a:cubicBezTo>
                  <a:pt x="10052" y="281123"/>
                  <a:pt x="685250" y="7466"/>
                  <a:pt x="719706" y="177"/>
                </a:cubicBezTo>
                <a:cubicBezTo>
                  <a:pt x="754162" y="-7112"/>
                  <a:pt x="282384" y="212875"/>
                  <a:pt x="206847" y="254619"/>
                </a:cubicBezTo>
                <a:cubicBezTo>
                  <a:pt x="131310" y="296363"/>
                  <a:pt x="283047" y="208236"/>
                  <a:pt x="266482" y="250643"/>
                </a:cubicBezTo>
                <a:cubicBezTo>
                  <a:pt x="249917" y="293050"/>
                  <a:pt x="30594" y="557431"/>
                  <a:pt x="99505" y="5329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8" name="フリーフォーム 1767">
            <a:extLst>
              <a:ext uri="{FF2B5EF4-FFF2-40B4-BE49-F238E27FC236}">
                <a16:creationId xmlns:a16="http://schemas.microsoft.com/office/drawing/2014/main" id="{114A90F3-5A9F-3EB5-BB82-50409F63F140}"/>
              </a:ext>
            </a:extLst>
          </p:cNvPr>
          <p:cNvSpPr/>
          <p:nvPr/>
        </p:nvSpPr>
        <p:spPr>
          <a:xfrm>
            <a:off x="5064586" y="1004063"/>
            <a:ext cx="552969" cy="479452"/>
          </a:xfrm>
          <a:custGeom>
            <a:avLst/>
            <a:gdLst>
              <a:gd name="connsiteX0" fmla="*/ 395 w 552969"/>
              <a:gd name="connsiteY0" fmla="*/ 9728 h 479452"/>
              <a:gd name="connsiteX1" fmla="*/ 401936 w 552969"/>
              <a:gd name="connsiteY1" fmla="*/ 37558 h 479452"/>
              <a:gd name="connsiteX2" fmla="*/ 549035 w 552969"/>
              <a:gd name="connsiteY2" fmla="*/ 164779 h 479452"/>
              <a:gd name="connsiteX3" fmla="*/ 513254 w 552969"/>
              <a:gd name="connsiteY3" fmla="*/ 89241 h 479452"/>
              <a:gd name="connsiteX4" fmla="*/ 541084 w 552969"/>
              <a:gd name="connsiteY4" fmla="*/ 478855 h 479452"/>
              <a:gd name="connsiteX5" fmla="*/ 521205 w 552969"/>
              <a:gd name="connsiteY5" fmla="*/ 184657 h 479452"/>
              <a:gd name="connsiteX6" fmla="*/ 497351 w 552969"/>
              <a:gd name="connsiteY6" fmla="*/ 458977 h 479452"/>
              <a:gd name="connsiteX7" fmla="*/ 481449 w 552969"/>
              <a:gd name="connsiteY7" fmla="*/ 184657 h 479452"/>
              <a:gd name="connsiteX8" fmla="*/ 395 w 552969"/>
              <a:gd name="connsiteY8" fmla="*/ 9728 h 47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969" h="479452">
                <a:moveTo>
                  <a:pt x="395" y="9728"/>
                </a:moveTo>
                <a:cubicBezTo>
                  <a:pt x="-12857" y="-14789"/>
                  <a:pt x="310496" y="11716"/>
                  <a:pt x="401936" y="37558"/>
                </a:cubicBezTo>
                <a:cubicBezTo>
                  <a:pt x="493376" y="63400"/>
                  <a:pt x="530482" y="156165"/>
                  <a:pt x="549035" y="164779"/>
                </a:cubicBezTo>
                <a:cubicBezTo>
                  <a:pt x="567588" y="173393"/>
                  <a:pt x="514579" y="36895"/>
                  <a:pt x="513254" y="89241"/>
                </a:cubicBezTo>
                <a:cubicBezTo>
                  <a:pt x="511929" y="141587"/>
                  <a:pt x="539759" y="462952"/>
                  <a:pt x="541084" y="478855"/>
                </a:cubicBezTo>
                <a:cubicBezTo>
                  <a:pt x="542409" y="494758"/>
                  <a:pt x="528494" y="187970"/>
                  <a:pt x="521205" y="184657"/>
                </a:cubicBezTo>
                <a:cubicBezTo>
                  <a:pt x="513916" y="181344"/>
                  <a:pt x="503977" y="458977"/>
                  <a:pt x="497351" y="458977"/>
                </a:cubicBezTo>
                <a:cubicBezTo>
                  <a:pt x="490725" y="458977"/>
                  <a:pt x="560299" y="259532"/>
                  <a:pt x="481449" y="184657"/>
                </a:cubicBezTo>
                <a:cubicBezTo>
                  <a:pt x="402599" y="109782"/>
                  <a:pt x="13647" y="34245"/>
                  <a:pt x="395" y="9728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9" name="フリーフォーム 1768">
            <a:extLst>
              <a:ext uri="{FF2B5EF4-FFF2-40B4-BE49-F238E27FC236}">
                <a16:creationId xmlns:a16="http://schemas.microsoft.com/office/drawing/2014/main" id="{74DEE376-F49B-11D8-86F3-0B6912B4C98B}"/>
              </a:ext>
            </a:extLst>
          </p:cNvPr>
          <p:cNvSpPr/>
          <p:nvPr/>
        </p:nvSpPr>
        <p:spPr>
          <a:xfrm>
            <a:off x="3637722" y="1222225"/>
            <a:ext cx="303179" cy="361188"/>
          </a:xfrm>
          <a:custGeom>
            <a:avLst/>
            <a:gdLst>
              <a:gd name="connsiteX0" fmla="*/ 302149 w 303179"/>
              <a:gd name="connsiteY0" fmla="*/ 2276 h 361188"/>
              <a:gd name="connsiteX1" fmla="*/ 99391 w 303179"/>
              <a:gd name="connsiteY1" fmla="*/ 173229 h 361188"/>
              <a:gd name="connsiteX2" fmla="*/ 210709 w 303179"/>
              <a:gd name="connsiteY2" fmla="*/ 145399 h 361188"/>
              <a:gd name="connsiteX3" fmla="*/ 0 w 303179"/>
              <a:gd name="connsiteY3" fmla="*/ 360085 h 361188"/>
              <a:gd name="connsiteX4" fmla="*/ 210709 w 303179"/>
              <a:gd name="connsiteY4" fmla="*/ 232864 h 361188"/>
              <a:gd name="connsiteX5" fmla="*/ 178904 w 303179"/>
              <a:gd name="connsiteY5" fmla="*/ 316352 h 361188"/>
              <a:gd name="connsiteX6" fmla="*/ 302149 w 303179"/>
              <a:gd name="connsiteY6" fmla="*/ 2276 h 36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179" h="361188">
                <a:moveTo>
                  <a:pt x="302149" y="2276"/>
                </a:moveTo>
                <a:cubicBezTo>
                  <a:pt x="288897" y="-21578"/>
                  <a:pt x="114631" y="149375"/>
                  <a:pt x="99391" y="173229"/>
                </a:cubicBezTo>
                <a:cubicBezTo>
                  <a:pt x="84151" y="197083"/>
                  <a:pt x="227274" y="114256"/>
                  <a:pt x="210709" y="145399"/>
                </a:cubicBezTo>
                <a:cubicBezTo>
                  <a:pt x="194144" y="176542"/>
                  <a:pt x="0" y="345508"/>
                  <a:pt x="0" y="360085"/>
                </a:cubicBezTo>
                <a:cubicBezTo>
                  <a:pt x="0" y="374662"/>
                  <a:pt x="180892" y="240153"/>
                  <a:pt x="210709" y="232864"/>
                </a:cubicBezTo>
                <a:cubicBezTo>
                  <a:pt x="240526" y="225575"/>
                  <a:pt x="161014" y="350808"/>
                  <a:pt x="178904" y="316352"/>
                </a:cubicBezTo>
                <a:cubicBezTo>
                  <a:pt x="196794" y="281896"/>
                  <a:pt x="315401" y="26130"/>
                  <a:pt x="302149" y="227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0" name="フリーフォーム 1769">
            <a:extLst>
              <a:ext uri="{FF2B5EF4-FFF2-40B4-BE49-F238E27FC236}">
                <a16:creationId xmlns:a16="http://schemas.microsoft.com/office/drawing/2014/main" id="{A373FA7C-C7AD-B687-4C79-FEAD7A6F0502}"/>
              </a:ext>
            </a:extLst>
          </p:cNvPr>
          <p:cNvSpPr/>
          <p:nvPr/>
        </p:nvSpPr>
        <p:spPr>
          <a:xfrm>
            <a:off x="4564901" y="613684"/>
            <a:ext cx="1164698" cy="373387"/>
          </a:xfrm>
          <a:custGeom>
            <a:avLst/>
            <a:gdLst>
              <a:gd name="connsiteX0" fmla="*/ 13155 w 1164698"/>
              <a:gd name="connsiteY0" fmla="*/ 167492 h 373387"/>
              <a:gd name="connsiteX1" fmla="*/ 582384 w 1164698"/>
              <a:gd name="connsiteY1" fmla="*/ 3990 h 373387"/>
              <a:gd name="connsiteX2" fmla="*/ 473382 w 1164698"/>
              <a:gd name="connsiteY2" fmla="*/ 52435 h 373387"/>
              <a:gd name="connsiteX3" fmla="*/ 891221 w 1164698"/>
              <a:gd name="connsiteY3" fmla="*/ 76658 h 373387"/>
              <a:gd name="connsiteX4" fmla="*/ 727719 w 1164698"/>
              <a:gd name="connsiteY4" fmla="*/ 119047 h 373387"/>
              <a:gd name="connsiteX5" fmla="*/ 703496 w 1164698"/>
              <a:gd name="connsiteY5" fmla="*/ 191715 h 373387"/>
              <a:gd name="connsiteX6" fmla="*/ 655051 w 1164698"/>
              <a:gd name="connsiteY6" fmla="*/ 228048 h 373387"/>
              <a:gd name="connsiteX7" fmla="*/ 854887 w 1164698"/>
              <a:gd name="connsiteY7" fmla="*/ 221993 h 373387"/>
              <a:gd name="connsiteX8" fmla="*/ 818553 w 1164698"/>
              <a:gd name="connsiteY8" fmla="*/ 234104 h 373387"/>
              <a:gd name="connsiteX9" fmla="*/ 1157669 w 1164698"/>
              <a:gd name="connsiteY9" fmla="*/ 246215 h 373387"/>
              <a:gd name="connsiteX10" fmla="*/ 455216 w 1164698"/>
              <a:gd name="connsiteY10" fmla="*/ 137214 h 373387"/>
              <a:gd name="connsiteX11" fmla="*/ 521827 w 1164698"/>
              <a:gd name="connsiteY11" fmla="*/ 149325 h 373387"/>
              <a:gd name="connsiteX12" fmla="*/ 116100 w 1164698"/>
              <a:gd name="connsiteY12" fmla="*/ 373384 h 373387"/>
              <a:gd name="connsiteX13" fmla="*/ 358325 w 1164698"/>
              <a:gd name="connsiteY13" fmla="*/ 155381 h 373387"/>
              <a:gd name="connsiteX14" fmla="*/ 73711 w 1164698"/>
              <a:gd name="connsiteY14" fmla="*/ 228048 h 373387"/>
              <a:gd name="connsiteX15" fmla="*/ 170601 w 1164698"/>
              <a:gd name="connsiteY15" fmla="*/ 173548 h 373387"/>
              <a:gd name="connsiteX16" fmla="*/ 13155 w 1164698"/>
              <a:gd name="connsiteY16" fmla="*/ 167492 h 37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4698" h="373387">
                <a:moveTo>
                  <a:pt x="13155" y="167492"/>
                </a:moveTo>
                <a:cubicBezTo>
                  <a:pt x="81785" y="139232"/>
                  <a:pt x="505680" y="23166"/>
                  <a:pt x="582384" y="3990"/>
                </a:cubicBezTo>
                <a:cubicBezTo>
                  <a:pt x="659089" y="-15186"/>
                  <a:pt x="421909" y="40324"/>
                  <a:pt x="473382" y="52435"/>
                </a:cubicBezTo>
                <a:cubicBezTo>
                  <a:pt x="524855" y="64546"/>
                  <a:pt x="848832" y="65556"/>
                  <a:pt x="891221" y="76658"/>
                </a:cubicBezTo>
                <a:cubicBezTo>
                  <a:pt x="933611" y="87760"/>
                  <a:pt x="759006" y="99871"/>
                  <a:pt x="727719" y="119047"/>
                </a:cubicBezTo>
                <a:cubicBezTo>
                  <a:pt x="696432" y="138223"/>
                  <a:pt x="715607" y="173548"/>
                  <a:pt x="703496" y="191715"/>
                </a:cubicBezTo>
                <a:cubicBezTo>
                  <a:pt x="691385" y="209882"/>
                  <a:pt x="629819" y="223002"/>
                  <a:pt x="655051" y="228048"/>
                </a:cubicBezTo>
                <a:cubicBezTo>
                  <a:pt x="680283" y="233094"/>
                  <a:pt x="827637" y="220984"/>
                  <a:pt x="854887" y="221993"/>
                </a:cubicBezTo>
                <a:cubicBezTo>
                  <a:pt x="882137" y="223002"/>
                  <a:pt x="768089" y="230067"/>
                  <a:pt x="818553" y="234104"/>
                </a:cubicBezTo>
                <a:cubicBezTo>
                  <a:pt x="869017" y="238141"/>
                  <a:pt x="1218225" y="262363"/>
                  <a:pt x="1157669" y="246215"/>
                </a:cubicBezTo>
                <a:cubicBezTo>
                  <a:pt x="1097113" y="230067"/>
                  <a:pt x="561190" y="153362"/>
                  <a:pt x="455216" y="137214"/>
                </a:cubicBezTo>
                <a:cubicBezTo>
                  <a:pt x="349242" y="121066"/>
                  <a:pt x="578346" y="109963"/>
                  <a:pt x="521827" y="149325"/>
                </a:cubicBezTo>
                <a:cubicBezTo>
                  <a:pt x="465308" y="188687"/>
                  <a:pt x="143350" y="372375"/>
                  <a:pt x="116100" y="373384"/>
                </a:cubicBezTo>
                <a:cubicBezTo>
                  <a:pt x="88850" y="374393"/>
                  <a:pt x="365390" y="179604"/>
                  <a:pt x="358325" y="155381"/>
                </a:cubicBezTo>
                <a:cubicBezTo>
                  <a:pt x="351260" y="131158"/>
                  <a:pt x="104998" y="225020"/>
                  <a:pt x="73711" y="228048"/>
                </a:cubicBezTo>
                <a:cubicBezTo>
                  <a:pt x="42424" y="231076"/>
                  <a:pt x="174638" y="181622"/>
                  <a:pt x="170601" y="173548"/>
                </a:cubicBezTo>
                <a:cubicBezTo>
                  <a:pt x="166564" y="165474"/>
                  <a:pt x="-55475" y="195752"/>
                  <a:pt x="13155" y="16749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1" name="フリーフォーム 1770">
            <a:extLst>
              <a:ext uri="{FF2B5EF4-FFF2-40B4-BE49-F238E27FC236}">
                <a16:creationId xmlns:a16="http://schemas.microsoft.com/office/drawing/2014/main" id="{7A17926A-8FA5-1230-C19E-6678389FE91C}"/>
              </a:ext>
            </a:extLst>
          </p:cNvPr>
          <p:cNvSpPr/>
          <p:nvPr/>
        </p:nvSpPr>
        <p:spPr>
          <a:xfrm>
            <a:off x="4082432" y="1539671"/>
            <a:ext cx="327643" cy="54235"/>
          </a:xfrm>
          <a:custGeom>
            <a:avLst/>
            <a:gdLst>
              <a:gd name="connsiteX0" fmla="*/ 618 w 327643"/>
              <a:gd name="connsiteY0" fmla="*/ 54179 h 54235"/>
              <a:gd name="connsiteX1" fmla="*/ 118093 w 327643"/>
              <a:gd name="connsiteY1" fmla="*/ 16079 h 54235"/>
              <a:gd name="connsiteX2" fmla="*/ 210168 w 327643"/>
              <a:gd name="connsiteY2" fmla="*/ 9729 h 54235"/>
              <a:gd name="connsiteX3" fmla="*/ 327643 w 327643"/>
              <a:gd name="connsiteY3" fmla="*/ 204 h 54235"/>
              <a:gd name="connsiteX4" fmla="*/ 172068 w 327643"/>
              <a:gd name="connsiteY4" fmla="*/ 6554 h 54235"/>
              <a:gd name="connsiteX5" fmla="*/ 618 w 327643"/>
              <a:gd name="connsiteY5" fmla="*/ 54179 h 5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643" h="54235">
                <a:moveTo>
                  <a:pt x="618" y="54179"/>
                </a:moveTo>
                <a:cubicBezTo>
                  <a:pt x="-8378" y="55766"/>
                  <a:pt x="83168" y="23487"/>
                  <a:pt x="118093" y="16079"/>
                </a:cubicBezTo>
                <a:cubicBezTo>
                  <a:pt x="153018" y="8671"/>
                  <a:pt x="210168" y="9729"/>
                  <a:pt x="210168" y="9729"/>
                </a:cubicBezTo>
                <a:lnTo>
                  <a:pt x="327643" y="204"/>
                </a:lnTo>
                <a:cubicBezTo>
                  <a:pt x="321293" y="-325"/>
                  <a:pt x="219693" y="-325"/>
                  <a:pt x="172068" y="6554"/>
                </a:cubicBezTo>
                <a:cubicBezTo>
                  <a:pt x="124443" y="13433"/>
                  <a:pt x="9614" y="52592"/>
                  <a:pt x="618" y="5417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2" name="フリーフォーム 1771">
            <a:extLst>
              <a:ext uri="{FF2B5EF4-FFF2-40B4-BE49-F238E27FC236}">
                <a16:creationId xmlns:a16="http://schemas.microsoft.com/office/drawing/2014/main" id="{45868EFA-EB6E-A1C1-8788-76605AC7E34A}"/>
              </a:ext>
            </a:extLst>
          </p:cNvPr>
          <p:cNvSpPr/>
          <p:nvPr/>
        </p:nvSpPr>
        <p:spPr>
          <a:xfrm>
            <a:off x="4828172" y="1491619"/>
            <a:ext cx="162941" cy="144035"/>
          </a:xfrm>
          <a:custGeom>
            <a:avLst/>
            <a:gdLst>
              <a:gd name="connsiteX0" fmla="*/ 137528 w 162941"/>
              <a:gd name="connsiteY0" fmla="*/ 631 h 144035"/>
              <a:gd name="connsiteX1" fmla="*/ 39103 w 162941"/>
              <a:gd name="connsiteY1" fmla="*/ 76831 h 144035"/>
              <a:gd name="connsiteX2" fmla="*/ 64503 w 162941"/>
              <a:gd name="connsiteY2" fmla="*/ 67306 h 144035"/>
              <a:gd name="connsiteX3" fmla="*/ 13703 w 162941"/>
              <a:gd name="connsiteY3" fmla="*/ 133981 h 144035"/>
              <a:gd name="connsiteX4" fmla="*/ 162928 w 162941"/>
              <a:gd name="connsiteY4" fmla="*/ 86356 h 144035"/>
              <a:gd name="connsiteX5" fmla="*/ 4178 w 162941"/>
              <a:gd name="connsiteY5" fmla="*/ 143506 h 144035"/>
              <a:gd name="connsiteX6" fmla="*/ 54978 w 162941"/>
              <a:gd name="connsiteY6" fmla="*/ 45081 h 144035"/>
              <a:gd name="connsiteX7" fmla="*/ 137528 w 162941"/>
              <a:gd name="connsiteY7" fmla="*/ 631 h 14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941" h="144035">
                <a:moveTo>
                  <a:pt x="137528" y="631"/>
                </a:moveTo>
                <a:cubicBezTo>
                  <a:pt x="134882" y="5923"/>
                  <a:pt x="51274" y="65718"/>
                  <a:pt x="39103" y="76831"/>
                </a:cubicBezTo>
                <a:cubicBezTo>
                  <a:pt x="26932" y="87944"/>
                  <a:pt x="68736" y="57781"/>
                  <a:pt x="64503" y="67306"/>
                </a:cubicBezTo>
                <a:cubicBezTo>
                  <a:pt x="60270" y="76831"/>
                  <a:pt x="-2701" y="130806"/>
                  <a:pt x="13703" y="133981"/>
                </a:cubicBezTo>
                <a:cubicBezTo>
                  <a:pt x="30107" y="137156"/>
                  <a:pt x="164515" y="84769"/>
                  <a:pt x="162928" y="86356"/>
                </a:cubicBezTo>
                <a:cubicBezTo>
                  <a:pt x="161341" y="87943"/>
                  <a:pt x="22170" y="150385"/>
                  <a:pt x="4178" y="143506"/>
                </a:cubicBezTo>
                <a:cubicBezTo>
                  <a:pt x="-13814" y="136627"/>
                  <a:pt x="30636" y="65718"/>
                  <a:pt x="54978" y="45081"/>
                </a:cubicBezTo>
                <a:cubicBezTo>
                  <a:pt x="79320" y="24444"/>
                  <a:pt x="140174" y="-4661"/>
                  <a:pt x="137528" y="63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4" name="フリーフォーム 1773">
            <a:extLst>
              <a:ext uri="{FF2B5EF4-FFF2-40B4-BE49-F238E27FC236}">
                <a16:creationId xmlns:a16="http://schemas.microsoft.com/office/drawing/2014/main" id="{D2C091E9-22F3-912D-A411-ABE55911A8E6}"/>
              </a:ext>
            </a:extLst>
          </p:cNvPr>
          <p:cNvSpPr/>
          <p:nvPr/>
        </p:nvSpPr>
        <p:spPr>
          <a:xfrm>
            <a:off x="4645025" y="9913172"/>
            <a:ext cx="412858" cy="88078"/>
          </a:xfrm>
          <a:custGeom>
            <a:avLst/>
            <a:gdLst>
              <a:gd name="connsiteX0" fmla="*/ 0 w 412858"/>
              <a:gd name="connsiteY0" fmla="*/ 88078 h 88078"/>
              <a:gd name="connsiteX1" fmla="*/ 276225 w 412858"/>
              <a:gd name="connsiteY1" fmla="*/ 84903 h 88078"/>
              <a:gd name="connsiteX2" fmla="*/ 282575 w 412858"/>
              <a:gd name="connsiteY2" fmla="*/ 78553 h 88078"/>
              <a:gd name="connsiteX3" fmla="*/ 282575 w 412858"/>
              <a:gd name="connsiteY3" fmla="*/ 5528 h 88078"/>
              <a:gd name="connsiteX4" fmla="*/ 257175 w 412858"/>
              <a:gd name="connsiteY4" fmla="*/ 5528 h 88078"/>
              <a:gd name="connsiteX5" fmla="*/ 320675 w 412858"/>
              <a:gd name="connsiteY5" fmla="*/ 8703 h 88078"/>
              <a:gd name="connsiteX6" fmla="*/ 330200 w 412858"/>
              <a:gd name="connsiteY6" fmla="*/ 34103 h 88078"/>
              <a:gd name="connsiteX7" fmla="*/ 339725 w 412858"/>
              <a:gd name="connsiteY7" fmla="*/ 75378 h 88078"/>
              <a:gd name="connsiteX8" fmla="*/ 412750 w 412858"/>
              <a:gd name="connsiteY8" fmla="*/ 75378 h 88078"/>
              <a:gd name="connsiteX9" fmla="*/ 355600 w 412858"/>
              <a:gd name="connsiteY9" fmla="*/ 69028 h 88078"/>
              <a:gd name="connsiteX10" fmla="*/ 333375 w 412858"/>
              <a:gd name="connsiteY10" fmla="*/ 24578 h 88078"/>
              <a:gd name="connsiteX11" fmla="*/ 276225 w 412858"/>
              <a:gd name="connsiteY11" fmla="*/ 46803 h 88078"/>
              <a:gd name="connsiteX12" fmla="*/ 263525 w 412858"/>
              <a:gd name="connsiteY12" fmla="*/ 65853 h 88078"/>
              <a:gd name="connsiteX13" fmla="*/ 120650 w 412858"/>
              <a:gd name="connsiteY13" fmla="*/ 69028 h 88078"/>
              <a:gd name="connsiteX14" fmla="*/ 0 w 412858"/>
              <a:gd name="connsiteY14" fmla="*/ 88078 h 8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2858" h="88078">
                <a:moveTo>
                  <a:pt x="0" y="88078"/>
                </a:moveTo>
                <a:lnTo>
                  <a:pt x="276225" y="84903"/>
                </a:lnTo>
                <a:cubicBezTo>
                  <a:pt x="323321" y="83316"/>
                  <a:pt x="281517" y="91782"/>
                  <a:pt x="282575" y="78553"/>
                </a:cubicBezTo>
                <a:cubicBezTo>
                  <a:pt x="283633" y="65324"/>
                  <a:pt x="286808" y="17699"/>
                  <a:pt x="282575" y="5528"/>
                </a:cubicBezTo>
                <a:cubicBezTo>
                  <a:pt x="278342" y="-6643"/>
                  <a:pt x="250825" y="4999"/>
                  <a:pt x="257175" y="5528"/>
                </a:cubicBezTo>
                <a:cubicBezTo>
                  <a:pt x="263525" y="6057"/>
                  <a:pt x="308504" y="3941"/>
                  <a:pt x="320675" y="8703"/>
                </a:cubicBezTo>
                <a:cubicBezTo>
                  <a:pt x="332846" y="13465"/>
                  <a:pt x="327025" y="22990"/>
                  <a:pt x="330200" y="34103"/>
                </a:cubicBezTo>
                <a:cubicBezTo>
                  <a:pt x="333375" y="45216"/>
                  <a:pt x="325967" y="68499"/>
                  <a:pt x="339725" y="75378"/>
                </a:cubicBezTo>
                <a:cubicBezTo>
                  <a:pt x="353483" y="82257"/>
                  <a:pt x="410104" y="76436"/>
                  <a:pt x="412750" y="75378"/>
                </a:cubicBezTo>
                <a:cubicBezTo>
                  <a:pt x="415396" y="74320"/>
                  <a:pt x="368829" y="77495"/>
                  <a:pt x="355600" y="69028"/>
                </a:cubicBezTo>
                <a:cubicBezTo>
                  <a:pt x="342371" y="60561"/>
                  <a:pt x="346604" y="28282"/>
                  <a:pt x="333375" y="24578"/>
                </a:cubicBezTo>
                <a:cubicBezTo>
                  <a:pt x="320146" y="20874"/>
                  <a:pt x="287867" y="39924"/>
                  <a:pt x="276225" y="46803"/>
                </a:cubicBezTo>
                <a:cubicBezTo>
                  <a:pt x="264583" y="53682"/>
                  <a:pt x="289454" y="62149"/>
                  <a:pt x="263525" y="65853"/>
                </a:cubicBezTo>
                <a:cubicBezTo>
                  <a:pt x="237596" y="69557"/>
                  <a:pt x="120650" y="69028"/>
                  <a:pt x="120650" y="69028"/>
                </a:cubicBezTo>
                <a:lnTo>
                  <a:pt x="0" y="8807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5" name="フリーフォーム 1774">
            <a:extLst>
              <a:ext uri="{FF2B5EF4-FFF2-40B4-BE49-F238E27FC236}">
                <a16:creationId xmlns:a16="http://schemas.microsoft.com/office/drawing/2014/main" id="{EA4F46A7-4477-92F5-6AF9-C1C88C95685A}"/>
              </a:ext>
            </a:extLst>
          </p:cNvPr>
          <p:cNvSpPr/>
          <p:nvPr/>
        </p:nvSpPr>
        <p:spPr>
          <a:xfrm>
            <a:off x="4609491" y="10021952"/>
            <a:ext cx="31242" cy="325374"/>
          </a:xfrm>
          <a:custGeom>
            <a:avLst/>
            <a:gdLst>
              <a:gd name="connsiteX0" fmla="*/ 29184 w 31242"/>
              <a:gd name="connsiteY0" fmla="*/ 1523 h 325374"/>
              <a:gd name="connsiteX1" fmla="*/ 29184 w 31242"/>
              <a:gd name="connsiteY1" fmla="*/ 77723 h 325374"/>
              <a:gd name="connsiteX2" fmla="*/ 6959 w 31242"/>
              <a:gd name="connsiteY2" fmla="*/ 147573 h 325374"/>
              <a:gd name="connsiteX3" fmla="*/ 609 w 31242"/>
              <a:gd name="connsiteY3" fmla="*/ 325373 h 325374"/>
              <a:gd name="connsiteX4" fmla="*/ 19659 w 31242"/>
              <a:gd name="connsiteY4" fmla="*/ 150748 h 325374"/>
              <a:gd name="connsiteX5" fmla="*/ 29184 w 31242"/>
              <a:gd name="connsiteY5" fmla="*/ 1523 h 32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2" h="325374">
                <a:moveTo>
                  <a:pt x="29184" y="1523"/>
                </a:moveTo>
                <a:cubicBezTo>
                  <a:pt x="30771" y="-10648"/>
                  <a:pt x="32888" y="53381"/>
                  <a:pt x="29184" y="77723"/>
                </a:cubicBezTo>
                <a:cubicBezTo>
                  <a:pt x="25480" y="102065"/>
                  <a:pt x="11721" y="106298"/>
                  <a:pt x="6959" y="147573"/>
                </a:cubicBezTo>
                <a:cubicBezTo>
                  <a:pt x="2197" y="188848"/>
                  <a:pt x="-1508" y="324844"/>
                  <a:pt x="609" y="325373"/>
                </a:cubicBezTo>
                <a:cubicBezTo>
                  <a:pt x="2726" y="325902"/>
                  <a:pt x="18071" y="201548"/>
                  <a:pt x="19659" y="150748"/>
                </a:cubicBezTo>
                <a:cubicBezTo>
                  <a:pt x="21246" y="99948"/>
                  <a:pt x="27597" y="13694"/>
                  <a:pt x="29184" y="1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6" name="フリーフォーム 1775">
            <a:extLst>
              <a:ext uri="{FF2B5EF4-FFF2-40B4-BE49-F238E27FC236}">
                <a16:creationId xmlns:a16="http://schemas.microsoft.com/office/drawing/2014/main" id="{488BE21D-4D0C-BF29-55C6-51AC8026DCF3}"/>
              </a:ext>
            </a:extLst>
          </p:cNvPr>
          <p:cNvSpPr/>
          <p:nvPr/>
        </p:nvSpPr>
        <p:spPr>
          <a:xfrm>
            <a:off x="4791945" y="9985372"/>
            <a:ext cx="134702" cy="180989"/>
          </a:xfrm>
          <a:custGeom>
            <a:avLst/>
            <a:gdLst>
              <a:gd name="connsiteX0" fmla="*/ 132480 w 134702"/>
              <a:gd name="connsiteY0" fmla="*/ 3 h 180989"/>
              <a:gd name="connsiteX1" fmla="*/ 132480 w 134702"/>
              <a:gd name="connsiteY1" fmla="*/ 79378 h 180989"/>
              <a:gd name="connsiteX2" fmla="*/ 110255 w 134702"/>
              <a:gd name="connsiteY2" fmla="*/ 82553 h 180989"/>
              <a:gd name="connsiteX3" fmla="*/ 18180 w 134702"/>
              <a:gd name="connsiteY3" fmla="*/ 95253 h 180989"/>
              <a:gd name="connsiteX4" fmla="*/ 18180 w 134702"/>
              <a:gd name="connsiteY4" fmla="*/ 180978 h 180989"/>
              <a:gd name="connsiteX5" fmla="*/ 5480 w 134702"/>
              <a:gd name="connsiteY5" fmla="*/ 88903 h 180989"/>
              <a:gd name="connsiteX6" fmla="*/ 119780 w 134702"/>
              <a:gd name="connsiteY6" fmla="*/ 82553 h 180989"/>
              <a:gd name="connsiteX7" fmla="*/ 132480 w 134702"/>
              <a:gd name="connsiteY7" fmla="*/ 3 h 18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702" h="180989">
                <a:moveTo>
                  <a:pt x="132480" y="3"/>
                </a:moveTo>
                <a:cubicBezTo>
                  <a:pt x="134597" y="-526"/>
                  <a:pt x="136184" y="65620"/>
                  <a:pt x="132480" y="79378"/>
                </a:cubicBezTo>
                <a:cubicBezTo>
                  <a:pt x="128776" y="93136"/>
                  <a:pt x="110255" y="82553"/>
                  <a:pt x="110255" y="82553"/>
                </a:cubicBezTo>
                <a:cubicBezTo>
                  <a:pt x="91205" y="85199"/>
                  <a:pt x="33526" y="78849"/>
                  <a:pt x="18180" y="95253"/>
                </a:cubicBezTo>
                <a:cubicBezTo>
                  <a:pt x="2834" y="111657"/>
                  <a:pt x="20297" y="182036"/>
                  <a:pt x="18180" y="180978"/>
                </a:cubicBezTo>
                <a:cubicBezTo>
                  <a:pt x="16063" y="179920"/>
                  <a:pt x="-11453" y="105307"/>
                  <a:pt x="5480" y="88903"/>
                </a:cubicBezTo>
                <a:cubicBezTo>
                  <a:pt x="22413" y="72499"/>
                  <a:pt x="99672" y="93665"/>
                  <a:pt x="119780" y="82553"/>
                </a:cubicBezTo>
                <a:cubicBezTo>
                  <a:pt x="139888" y="71441"/>
                  <a:pt x="130363" y="532"/>
                  <a:pt x="13248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7" name="フリーフォーム 1776">
            <a:extLst>
              <a:ext uri="{FF2B5EF4-FFF2-40B4-BE49-F238E27FC236}">
                <a16:creationId xmlns:a16="http://schemas.microsoft.com/office/drawing/2014/main" id="{83EB1E12-25F9-EC10-16AB-3ACDAB9F3BE9}"/>
              </a:ext>
            </a:extLst>
          </p:cNvPr>
          <p:cNvSpPr/>
          <p:nvPr/>
        </p:nvSpPr>
        <p:spPr>
          <a:xfrm>
            <a:off x="4705445" y="10017077"/>
            <a:ext cx="108032" cy="329293"/>
          </a:xfrm>
          <a:custGeom>
            <a:avLst/>
            <a:gdLst>
              <a:gd name="connsiteX0" fmla="*/ 9430 w 108032"/>
              <a:gd name="connsiteY0" fmla="*/ 48 h 329293"/>
              <a:gd name="connsiteX1" fmla="*/ 18955 w 108032"/>
              <a:gd name="connsiteY1" fmla="*/ 130223 h 329293"/>
              <a:gd name="connsiteX2" fmla="*/ 98330 w 108032"/>
              <a:gd name="connsiteY2" fmla="*/ 152448 h 329293"/>
              <a:gd name="connsiteX3" fmla="*/ 98330 w 108032"/>
              <a:gd name="connsiteY3" fmla="*/ 254048 h 329293"/>
              <a:gd name="connsiteX4" fmla="*/ 107855 w 108032"/>
              <a:gd name="connsiteY4" fmla="*/ 327073 h 329293"/>
              <a:gd name="connsiteX5" fmla="*/ 88805 w 108032"/>
              <a:gd name="connsiteY5" fmla="*/ 168323 h 329293"/>
              <a:gd name="connsiteX6" fmla="*/ 6255 w 108032"/>
              <a:gd name="connsiteY6" fmla="*/ 146098 h 329293"/>
              <a:gd name="connsiteX7" fmla="*/ 9430 w 108032"/>
              <a:gd name="connsiteY7" fmla="*/ 48 h 32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032" h="329293">
                <a:moveTo>
                  <a:pt x="9430" y="48"/>
                </a:moveTo>
                <a:cubicBezTo>
                  <a:pt x="11547" y="-2598"/>
                  <a:pt x="4138" y="104823"/>
                  <a:pt x="18955" y="130223"/>
                </a:cubicBezTo>
                <a:cubicBezTo>
                  <a:pt x="33772" y="155623"/>
                  <a:pt x="85101" y="131810"/>
                  <a:pt x="98330" y="152448"/>
                </a:cubicBezTo>
                <a:cubicBezTo>
                  <a:pt x="111559" y="173086"/>
                  <a:pt x="96743" y="224944"/>
                  <a:pt x="98330" y="254048"/>
                </a:cubicBezTo>
                <a:cubicBezTo>
                  <a:pt x="99917" y="283152"/>
                  <a:pt x="109442" y="341360"/>
                  <a:pt x="107855" y="327073"/>
                </a:cubicBezTo>
                <a:cubicBezTo>
                  <a:pt x="106268" y="312786"/>
                  <a:pt x="105738" y="198485"/>
                  <a:pt x="88805" y="168323"/>
                </a:cubicBezTo>
                <a:cubicBezTo>
                  <a:pt x="71872" y="138161"/>
                  <a:pt x="21072" y="171498"/>
                  <a:pt x="6255" y="146098"/>
                </a:cubicBezTo>
                <a:cubicBezTo>
                  <a:pt x="-8562" y="120698"/>
                  <a:pt x="7313" y="2694"/>
                  <a:pt x="9430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8" name="フリーフォーム 1777">
            <a:extLst>
              <a:ext uri="{FF2B5EF4-FFF2-40B4-BE49-F238E27FC236}">
                <a16:creationId xmlns:a16="http://schemas.microsoft.com/office/drawing/2014/main" id="{81BFB75F-CF38-64D5-35F7-BEC41DE4CF1D}"/>
              </a:ext>
            </a:extLst>
          </p:cNvPr>
          <p:cNvSpPr/>
          <p:nvPr/>
        </p:nvSpPr>
        <p:spPr>
          <a:xfrm>
            <a:off x="4641784" y="10182010"/>
            <a:ext cx="152477" cy="71358"/>
          </a:xfrm>
          <a:custGeom>
            <a:avLst/>
            <a:gdLst>
              <a:gd name="connsiteX0" fmla="*/ 66 w 152477"/>
              <a:gd name="connsiteY0" fmla="*/ 3390 h 71358"/>
              <a:gd name="connsiteX1" fmla="*/ 57216 w 152477"/>
              <a:gd name="connsiteY1" fmla="*/ 6565 h 71358"/>
              <a:gd name="connsiteX2" fmla="*/ 60391 w 152477"/>
              <a:gd name="connsiteY2" fmla="*/ 66890 h 71358"/>
              <a:gd name="connsiteX3" fmla="*/ 152466 w 152477"/>
              <a:gd name="connsiteY3" fmla="*/ 66890 h 71358"/>
              <a:gd name="connsiteX4" fmla="*/ 66741 w 152477"/>
              <a:gd name="connsiteY4" fmla="*/ 66890 h 71358"/>
              <a:gd name="connsiteX5" fmla="*/ 69916 w 152477"/>
              <a:gd name="connsiteY5" fmla="*/ 22440 h 71358"/>
              <a:gd name="connsiteX6" fmla="*/ 66 w 152477"/>
              <a:gd name="connsiteY6" fmla="*/ 3390 h 7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77" h="71358">
                <a:moveTo>
                  <a:pt x="66" y="3390"/>
                </a:moveTo>
                <a:cubicBezTo>
                  <a:pt x="-2051" y="744"/>
                  <a:pt x="47162" y="-4018"/>
                  <a:pt x="57216" y="6565"/>
                </a:cubicBezTo>
                <a:cubicBezTo>
                  <a:pt x="67270" y="17148"/>
                  <a:pt x="44516" y="56836"/>
                  <a:pt x="60391" y="66890"/>
                </a:cubicBezTo>
                <a:cubicBezTo>
                  <a:pt x="76266" y="76944"/>
                  <a:pt x="152466" y="66890"/>
                  <a:pt x="152466" y="66890"/>
                </a:cubicBezTo>
                <a:cubicBezTo>
                  <a:pt x="153524" y="66890"/>
                  <a:pt x="80499" y="74298"/>
                  <a:pt x="66741" y="66890"/>
                </a:cubicBezTo>
                <a:cubicBezTo>
                  <a:pt x="52983" y="59482"/>
                  <a:pt x="75208" y="31436"/>
                  <a:pt x="69916" y="22440"/>
                </a:cubicBezTo>
                <a:cubicBezTo>
                  <a:pt x="64624" y="13444"/>
                  <a:pt x="2183" y="6036"/>
                  <a:pt x="66" y="3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9" name="フリーフォーム 1778">
            <a:extLst>
              <a:ext uri="{FF2B5EF4-FFF2-40B4-BE49-F238E27FC236}">
                <a16:creationId xmlns:a16="http://schemas.microsoft.com/office/drawing/2014/main" id="{9B2C514C-6847-6C5C-2FE0-F740E244BE36}"/>
              </a:ext>
            </a:extLst>
          </p:cNvPr>
          <p:cNvSpPr/>
          <p:nvPr/>
        </p:nvSpPr>
        <p:spPr>
          <a:xfrm>
            <a:off x="4628773" y="10321841"/>
            <a:ext cx="194382" cy="23022"/>
          </a:xfrm>
          <a:custGeom>
            <a:avLst/>
            <a:gdLst>
              <a:gd name="connsiteX0" fmla="*/ 377 w 194382"/>
              <a:gd name="connsiteY0" fmla="*/ 22309 h 23022"/>
              <a:gd name="connsiteX1" fmla="*/ 187702 w 194382"/>
              <a:gd name="connsiteY1" fmla="*/ 15959 h 23022"/>
              <a:gd name="connsiteX2" fmla="*/ 140077 w 194382"/>
              <a:gd name="connsiteY2" fmla="*/ 84 h 23022"/>
              <a:gd name="connsiteX3" fmla="*/ 377 w 194382"/>
              <a:gd name="connsiteY3" fmla="*/ 22309 h 2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382" h="23022">
                <a:moveTo>
                  <a:pt x="377" y="22309"/>
                </a:moveTo>
                <a:cubicBezTo>
                  <a:pt x="8314" y="24955"/>
                  <a:pt x="164419" y="19663"/>
                  <a:pt x="187702" y="15959"/>
                </a:cubicBezTo>
                <a:cubicBezTo>
                  <a:pt x="210985" y="12255"/>
                  <a:pt x="168123" y="1671"/>
                  <a:pt x="140077" y="84"/>
                </a:cubicBezTo>
                <a:cubicBezTo>
                  <a:pt x="112031" y="-1503"/>
                  <a:pt x="-7560" y="19663"/>
                  <a:pt x="377" y="22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0" name="フリーフォーム 1779">
            <a:extLst>
              <a:ext uri="{FF2B5EF4-FFF2-40B4-BE49-F238E27FC236}">
                <a16:creationId xmlns:a16="http://schemas.microsoft.com/office/drawing/2014/main" id="{2E30181C-5C69-EE9C-566C-2E1FB740A2D9}"/>
              </a:ext>
            </a:extLst>
          </p:cNvPr>
          <p:cNvSpPr/>
          <p:nvPr/>
        </p:nvSpPr>
        <p:spPr>
          <a:xfrm>
            <a:off x="5165268" y="10064750"/>
            <a:ext cx="277176" cy="14922"/>
          </a:xfrm>
          <a:custGeom>
            <a:avLst/>
            <a:gdLst>
              <a:gd name="connsiteX0" fmla="*/ 457 w 277176"/>
              <a:gd name="connsiteY0" fmla="*/ 12700 h 14922"/>
              <a:gd name="connsiteX1" fmla="*/ 267157 w 277176"/>
              <a:gd name="connsiteY1" fmla="*/ 0 h 14922"/>
              <a:gd name="connsiteX2" fmla="*/ 203657 w 277176"/>
              <a:gd name="connsiteY2" fmla="*/ 12700 h 14922"/>
              <a:gd name="connsiteX3" fmla="*/ 457 w 277176"/>
              <a:gd name="connsiteY3" fmla="*/ 12700 h 1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176" h="14922">
                <a:moveTo>
                  <a:pt x="457" y="12700"/>
                </a:moveTo>
                <a:cubicBezTo>
                  <a:pt x="11040" y="10583"/>
                  <a:pt x="233290" y="0"/>
                  <a:pt x="267157" y="0"/>
                </a:cubicBezTo>
                <a:cubicBezTo>
                  <a:pt x="301024" y="0"/>
                  <a:pt x="241228" y="8996"/>
                  <a:pt x="203657" y="12700"/>
                </a:cubicBezTo>
                <a:cubicBezTo>
                  <a:pt x="166086" y="16404"/>
                  <a:pt x="-10126" y="14817"/>
                  <a:pt x="457" y="12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1" name="フリーフォーム 1780">
            <a:extLst>
              <a:ext uri="{FF2B5EF4-FFF2-40B4-BE49-F238E27FC236}">
                <a16:creationId xmlns:a16="http://schemas.microsoft.com/office/drawing/2014/main" id="{83BDD086-D242-FBFC-D73C-B0A40E69C40D}"/>
              </a:ext>
            </a:extLst>
          </p:cNvPr>
          <p:cNvSpPr/>
          <p:nvPr/>
        </p:nvSpPr>
        <p:spPr>
          <a:xfrm>
            <a:off x="5352418" y="10069986"/>
            <a:ext cx="16603" cy="194942"/>
          </a:xfrm>
          <a:custGeom>
            <a:avLst/>
            <a:gdLst>
              <a:gd name="connsiteX0" fmla="*/ 6982 w 16603"/>
              <a:gd name="connsiteY0" fmla="*/ 1114 h 194942"/>
              <a:gd name="connsiteX1" fmla="*/ 16507 w 16603"/>
              <a:gd name="connsiteY1" fmla="*/ 191614 h 194942"/>
              <a:gd name="connsiteX2" fmla="*/ 632 w 16603"/>
              <a:gd name="connsiteY2" fmla="*/ 115414 h 194942"/>
              <a:gd name="connsiteX3" fmla="*/ 6982 w 16603"/>
              <a:gd name="connsiteY3" fmla="*/ 1114 h 1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03" h="194942">
                <a:moveTo>
                  <a:pt x="6982" y="1114"/>
                </a:moveTo>
                <a:cubicBezTo>
                  <a:pt x="9628" y="13814"/>
                  <a:pt x="17565" y="172564"/>
                  <a:pt x="16507" y="191614"/>
                </a:cubicBezTo>
                <a:cubicBezTo>
                  <a:pt x="15449" y="210664"/>
                  <a:pt x="3278" y="142931"/>
                  <a:pt x="632" y="115414"/>
                </a:cubicBezTo>
                <a:cubicBezTo>
                  <a:pt x="-2014" y="87897"/>
                  <a:pt x="4336" y="-11586"/>
                  <a:pt x="6982" y="1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2" name="フリーフォーム 1781">
            <a:extLst>
              <a:ext uri="{FF2B5EF4-FFF2-40B4-BE49-F238E27FC236}">
                <a16:creationId xmlns:a16="http://schemas.microsoft.com/office/drawing/2014/main" id="{C73E8846-D310-D69E-6B3C-B2289EF00F2A}"/>
              </a:ext>
            </a:extLst>
          </p:cNvPr>
          <p:cNvSpPr/>
          <p:nvPr/>
        </p:nvSpPr>
        <p:spPr>
          <a:xfrm>
            <a:off x="4165020" y="10001250"/>
            <a:ext cx="454453" cy="18272"/>
          </a:xfrm>
          <a:custGeom>
            <a:avLst/>
            <a:gdLst>
              <a:gd name="connsiteX0" fmla="*/ 580 w 454453"/>
              <a:gd name="connsiteY0" fmla="*/ 15875 h 18272"/>
              <a:gd name="connsiteX1" fmla="*/ 435555 w 454453"/>
              <a:gd name="connsiteY1" fmla="*/ 0 h 18272"/>
              <a:gd name="connsiteX2" fmla="*/ 343480 w 454453"/>
              <a:gd name="connsiteY2" fmla="*/ 15875 h 18272"/>
              <a:gd name="connsiteX3" fmla="*/ 580 w 454453"/>
              <a:gd name="connsiteY3" fmla="*/ 15875 h 1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453" h="18272">
                <a:moveTo>
                  <a:pt x="580" y="15875"/>
                </a:moveTo>
                <a:cubicBezTo>
                  <a:pt x="15926" y="13229"/>
                  <a:pt x="378405" y="0"/>
                  <a:pt x="435555" y="0"/>
                </a:cubicBezTo>
                <a:cubicBezTo>
                  <a:pt x="492705" y="0"/>
                  <a:pt x="408038" y="12171"/>
                  <a:pt x="343480" y="15875"/>
                </a:cubicBezTo>
                <a:cubicBezTo>
                  <a:pt x="278922" y="19579"/>
                  <a:pt x="-14766" y="18521"/>
                  <a:pt x="580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3" name="フリーフォーム 1782">
            <a:extLst>
              <a:ext uri="{FF2B5EF4-FFF2-40B4-BE49-F238E27FC236}">
                <a16:creationId xmlns:a16="http://schemas.microsoft.com/office/drawing/2014/main" id="{1487584A-3412-010F-8D43-210B27BD4745}"/>
              </a:ext>
            </a:extLst>
          </p:cNvPr>
          <p:cNvSpPr/>
          <p:nvPr/>
        </p:nvSpPr>
        <p:spPr>
          <a:xfrm>
            <a:off x="4524259" y="10010748"/>
            <a:ext cx="97736" cy="163142"/>
          </a:xfrm>
          <a:custGeom>
            <a:avLst/>
            <a:gdLst>
              <a:gd name="connsiteX0" fmla="*/ 85841 w 97736"/>
              <a:gd name="connsiteY0" fmla="*/ 27 h 163142"/>
              <a:gd name="connsiteX1" fmla="*/ 92191 w 97736"/>
              <a:gd name="connsiteY1" fmla="*/ 152427 h 163142"/>
              <a:gd name="connsiteX2" fmla="*/ 116 w 97736"/>
              <a:gd name="connsiteY2" fmla="*/ 149252 h 163142"/>
              <a:gd name="connsiteX3" fmla="*/ 73141 w 97736"/>
              <a:gd name="connsiteY3" fmla="*/ 139727 h 163142"/>
              <a:gd name="connsiteX4" fmla="*/ 85841 w 97736"/>
              <a:gd name="connsiteY4" fmla="*/ 27 h 16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36" h="163142">
                <a:moveTo>
                  <a:pt x="85841" y="27"/>
                </a:moveTo>
                <a:cubicBezTo>
                  <a:pt x="89016" y="2144"/>
                  <a:pt x="106479" y="127556"/>
                  <a:pt x="92191" y="152427"/>
                </a:cubicBezTo>
                <a:cubicBezTo>
                  <a:pt x="77903" y="177298"/>
                  <a:pt x="3291" y="151369"/>
                  <a:pt x="116" y="149252"/>
                </a:cubicBezTo>
                <a:cubicBezTo>
                  <a:pt x="-3059" y="147135"/>
                  <a:pt x="59383" y="159306"/>
                  <a:pt x="73141" y="139727"/>
                </a:cubicBezTo>
                <a:cubicBezTo>
                  <a:pt x="86899" y="120148"/>
                  <a:pt x="82666" y="-2090"/>
                  <a:pt x="85841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4" name="フリーフォーム 1783">
            <a:extLst>
              <a:ext uri="{FF2B5EF4-FFF2-40B4-BE49-F238E27FC236}">
                <a16:creationId xmlns:a16="http://schemas.microsoft.com/office/drawing/2014/main" id="{4A3287AD-7B92-8596-FDF2-298E64B74745}"/>
              </a:ext>
            </a:extLst>
          </p:cNvPr>
          <p:cNvSpPr/>
          <p:nvPr/>
        </p:nvSpPr>
        <p:spPr>
          <a:xfrm>
            <a:off x="4533826" y="10015608"/>
            <a:ext cx="19439" cy="321310"/>
          </a:xfrm>
          <a:custGeom>
            <a:avLst/>
            <a:gdLst>
              <a:gd name="connsiteX0" fmla="*/ 74 w 19439"/>
              <a:gd name="connsiteY0" fmla="*/ 4692 h 321310"/>
              <a:gd name="connsiteX1" fmla="*/ 12774 w 19439"/>
              <a:gd name="connsiteY1" fmla="*/ 319017 h 321310"/>
              <a:gd name="connsiteX2" fmla="*/ 19124 w 19439"/>
              <a:gd name="connsiteY2" fmla="*/ 141217 h 321310"/>
              <a:gd name="connsiteX3" fmla="*/ 74 w 19439"/>
              <a:gd name="connsiteY3" fmla="*/ 4692 h 32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39" h="321310">
                <a:moveTo>
                  <a:pt x="74" y="4692"/>
                </a:moveTo>
                <a:cubicBezTo>
                  <a:pt x="-984" y="34325"/>
                  <a:pt x="9599" y="296263"/>
                  <a:pt x="12774" y="319017"/>
                </a:cubicBezTo>
                <a:cubicBezTo>
                  <a:pt x="15949" y="341771"/>
                  <a:pt x="20711" y="188842"/>
                  <a:pt x="19124" y="141217"/>
                </a:cubicBezTo>
                <a:cubicBezTo>
                  <a:pt x="17537" y="93592"/>
                  <a:pt x="1132" y="-24941"/>
                  <a:pt x="74" y="4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5" name="フリーフォーム 1784">
            <a:extLst>
              <a:ext uri="{FF2B5EF4-FFF2-40B4-BE49-F238E27FC236}">
                <a16:creationId xmlns:a16="http://schemas.microsoft.com/office/drawing/2014/main" id="{E51C065D-CB5F-B5E4-A1AC-0B1121FF61DD}"/>
              </a:ext>
            </a:extLst>
          </p:cNvPr>
          <p:cNvSpPr/>
          <p:nvPr/>
        </p:nvSpPr>
        <p:spPr>
          <a:xfrm>
            <a:off x="4197207" y="10004405"/>
            <a:ext cx="406779" cy="56143"/>
          </a:xfrm>
          <a:custGeom>
            <a:avLst/>
            <a:gdLst>
              <a:gd name="connsiteX0" fmla="*/ 143 w 406779"/>
              <a:gd name="connsiteY0" fmla="*/ 20 h 56143"/>
              <a:gd name="connsiteX1" fmla="*/ 66818 w 406779"/>
              <a:gd name="connsiteY1" fmla="*/ 47645 h 56143"/>
              <a:gd name="connsiteX2" fmla="*/ 6493 w 406779"/>
              <a:gd name="connsiteY2" fmla="*/ 50820 h 56143"/>
              <a:gd name="connsiteX3" fmla="*/ 400193 w 406779"/>
              <a:gd name="connsiteY3" fmla="*/ 38120 h 56143"/>
              <a:gd name="connsiteX4" fmla="*/ 241443 w 406779"/>
              <a:gd name="connsiteY4" fmla="*/ 50820 h 56143"/>
              <a:gd name="connsiteX5" fmla="*/ 89043 w 406779"/>
              <a:gd name="connsiteY5" fmla="*/ 53995 h 56143"/>
              <a:gd name="connsiteX6" fmla="*/ 143 w 406779"/>
              <a:gd name="connsiteY6" fmla="*/ 20 h 5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79" h="56143">
                <a:moveTo>
                  <a:pt x="143" y="20"/>
                </a:moveTo>
                <a:cubicBezTo>
                  <a:pt x="-3561" y="-1038"/>
                  <a:pt x="65760" y="39178"/>
                  <a:pt x="66818" y="47645"/>
                </a:cubicBezTo>
                <a:cubicBezTo>
                  <a:pt x="67876" y="56112"/>
                  <a:pt x="6493" y="50820"/>
                  <a:pt x="6493" y="50820"/>
                </a:cubicBezTo>
                <a:lnTo>
                  <a:pt x="400193" y="38120"/>
                </a:lnTo>
                <a:cubicBezTo>
                  <a:pt x="439351" y="38120"/>
                  <a:pt x="293301" y="48174"/>
                  <a:pt x="241443" y="50820"/>
                </a:cubicBezTo>
                <a:cubicBezTo>
                  <a:pt x="189585" y="53466"/>
                  <a:pt x="123439" y="59287"/>
                  <a:pt x="89043" y="53995"/>
                </a:cubicBezTo>
                <a:cubicBezTo>
                  <a:pt x="54647" y="48703"/>
                  <a:pt x="3847" y="1078"/>
                  <a:pt x="143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6" name="フリーフォーム 1785">
            <a:extLst>
              <a:ext uri="{FF2B5EF4-FFF2-40B4-BE49-F238E27FC236}">
                <a16:creationId xmlns:a16="http://schemas.microsoft.com/office/drawing/2014/main" id="{C5CDFFFC-B746-323B-795E-5518A1634A86}"/>
              </a:ext>
            </a:extLst>
          </p:cNvPr>
          <p:cNvSpPr/>
          <p:nvPr/>
        </p:nvSpPr>
        <p:spPr>
          <a:xfrm>
            <a:off x="4413143" y="10353012"/>
            <a:ext cx="228589" cy="169092"/>
          </a:xfrm>
          <a:custGeom>
            <a:avLst/>
            <a:gdLst>
              <a:gd name="connsiteX0" fmla="*/ 212832 w 228589"/>
              <a:gd name="connsiteY0" fmla="*/ 663 h 169092"/>
              <a:gd name="connsiteX1" fmla="*/ 212832 w 228589"/>
              <a:gd name="connsiteY1" fmla="*/ 149888 h 169092"/>
              <a:gd name="connsiteX2" fmla="*/ 212832 w 228589"/>
              <a:gd name="connsiteY2" fmla="*/ 156238 h 169092"/>
              <a:gd name="connsiteX3" fmla="*/ 107 w 228589"/>
              <a:gd name="connsiteY3" fmla="*/ 168938 h 169092"/>
              <a:gd name="connsiteX4" fmla="*/ 184257 w 228589"/>
              <a:gd name="connsiteY4" fmla="*/ 146713 h 169092"/>
              <a:gd name="connsiteX5" fmla="*/ 203307 w 228589"/>
              <a:gd name="connsiteY5" fmla="*/ 95913 h 169092"/>
              <a:gd name="connsiteX6" fmla="*/ 212832 w 228589"/>
              <a:gd name="connsiteY6" fmla="*/ 663 h 16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589" h="169092">
                <a:moveTo>
                  <a:pt x="212832" y="663"/>
                </a:moveTo>
                <a:cubicBezTo>
                  <a:pt x="214419" y="9659"/>
                  <a:pt x="212832" y="149888"/>
                  <a:pt x="212832" y="149888"/>
                </a:cubicBezTo>
                <a:cubicBezTo>
                  <a:pt x="212832" y="175817"/>
                  <a:pt x="248286" y="153063"/>
                  <a:pt x="212832" y="156238"/>
                </a:cubicBezTo>
                <a:cubicBezTo>
                  <a:pt x="177378" y="159413"/>
                  <a:pt x="4869" y="170525"/>
                  <a:pt x="107" y="168938"/>
                </a:cubicBezTo>
                <a:cubicBezTo>
                  <a:pt x="-4655" y="167351"/>
                  <a:pt x="150390" y="158884"/>
                  <a:pt x="184257" y="146713"/>
                </a:cubicBezTo>
                <a:cubicBezTo>
                  <a:pt x="218124" y="134542"/>
                  <a:pt x="199074" y="114963"/>
                  <a:pt x="203307" y="95913"/>
                </a:cubicBezTo>
                <a:cubicBezTo>
                  <a:pt x="207540" y="76863"/>
                  <a:pt x="211245" y="-8333"/>
                  <a:pt x="212832" y="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7" name="フリーフォーム 1786">
            <a:extLst>
              <a:ext uri="{FF2B5EF4-FFF2-40B4-BE49-F238E27FC236}">
                <a16:creationId xmlns:a16="http://schemas.microsoft.com/office/drawing/2014/main" id="{3E5CDE86-4655-C687-D880-6C7B4B0DB854}"/>
              </a:ext>
            </a:extLst>
          </p:cNvPr>
          <p:cNvSpPr/>
          <p:nvPr/>
        </p:nvSpPr>
        <p:spPr>
          <a:xfrm>
            <a:off x="4273415" y="10071100"/>
            <a:ext cx="79080" cy="252954"/>
          </a:xfrm>
          <a:custGeom>
            <a:avLst/>
            <a:gdLst>
              <a:gd name="connsiteX0" fmla="*/ 12835 w 79080"/>
              <a:gd name="connsiteY0" fmla="*/ 0 h 252954"/>
              <a:gd name="connsiteX1" fmla="*/ 16010 w 79080"/>
              <a:gd name="connsiteY1" fmla="*/ 82550 h 252954"/>
              <a:gd name="connsiteX2" fmla="*/ 16010 w 79080"/>
              <a:gd name="connsiteY2" fmla="*/ 73025 h 252954"/>
              <a:gd name="connsiteX3" fmla="*/ 50935 w 79080"/>
              <a:gd name="connsiteY3" fmla="*/ 88900 h 252954"/>
              <a:gd name="connsiteX4" fmla="*/ 60460 w 79080"/>
              <a:gd name="connsiteY4" fmla="*/ 127000 h 252954"/>
              <a:gd name="connsiteX5" fmla="*/ 63635 w 79080"/>
              <a:gd name="connsiteY5" fmla="*/ 187325 h 252954"/>
              <a:gd name="connsiteX6" fmla="*/ 63635 w 79080"/>
              <a:gd name="connsiteY6" fmla="*/ 250825 h 252954"/>
              <a:gd name="connsiteX7" fmla="*/ 76335 w 79080"/>
              <a:gd name="connsiteY7" fmla="*/ 104775 h 252954"/>
              <a:gd name="connsiteX8" fmla="*/ 3310 w 79080"/>
              <a:gd name="connsiteY8" fmla="*/ 82550 h 252954"/>
              <a:gd name="connsiteX9" fmla="*/ 12835 w 79080"/>
              <a:gd name="connsiteY9" fmla="*/ 0 h 25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080" h="252954">
                <a:moveTo>
                  <a:pt x="12835" y="0"/>
                </a:moveTo>
                <a:cubicBezTo>
                  <a:pt x="14952" y="0"/>
                  <a:pt x="16010" y="82550"/>
                  <a:pt x="16010" y="82550"/>
                </a:cubicBezTo>
                <a:cubicBezTo>
                  <a:pt x="16539" y="94721"/>
                  <a:pt x="10189" y="71967"/>
                  <a:pt x="16010" y="73025"/>
                </a:cubicBezTo>
                <a:cubicBezTo>
                  <a:pt x="21831" y="74083"/>
                  <a:pt x="43527" y="79904"/>
                  <a:pt x="50935" y="88900"/>
                </a:cubicBezTo>
                <a:cubicBezTo>
                  <a:pt x="58343" y="97896"/>
                  <a:pt x="58343" y="110596"/>
                  <a:pt x="60460" y="127000"/>
                </a:cubicBezTo>
                <a:cubicBezTo>
                  <a:pt x="62577" y="143404"/>
                  <a:pt x="63106" y="166688"/>
                  <a:pt x="63635" y="187325"/>
                </a:cubicBezTo>
                <a:cubicBezTo>
                  <a:pt x="64164" y="207962"/>
                  <a:pt x="61518" y="264583"/>
                  <a:pt x="63635" y="250825"/>
                </a:cubicBezTo>
                <a:cubicBezTo>
                  <a:pt x="65752" y="237067"/>
                  <a:pt x="86389" y="132821"/>
                  <a:pt x="76335" y="104775"/>
                </a:cubicBezTo>
                <a:cubicBezTo>
                  <a:pt x="66281" y="76729"/>
                  <a:pt x="13893" y="97367"/>
                  <a:pt x="3310" y="82550"/>
                </a:cubicBezTo>
                <a:cubicBezTo>
                  <a:pt x="-7273" y="67733"/>
                  <a:pt x="10718" y="0"/>
                  <a:pt x="1283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8" name="フリーフォーム 1787">
            <a:extLst>
              <a:ext uri="{FF2B5EF4-FFF2-40B4-BE49-F238E27FC236}">
                <a16:creationId xmlns:a16="http://schemas.microsoft.com/office/drawing/2014/main" id="{9CD36A77-CBED-5F9D-D5E9-82726E8A9C9A}"/>
              </a:ext>
            </a:extLst>
          </p:cNvPr>
          <p:cNvSpPr/>
          <p:nvPr/>
        </p:nvSpPr>
        <p:spPr>
          <a:xfrm>
            <a:off x="4355459" y="10337800"/>
            <a:ext cx="252577" cy="16166"/>
          </a:xfrm>
          <a:custGeom>
            <a:avLst/>
            <a:gdLst>
              <a:gd name="connsiteX0" fmla="*/ 641 w 252577"/>
              <a:gd name="connsiteY0" fmla="*/ 15875 h 16166"/>
              <a:gd name="connsiteX1" fmla="*/ 245116 w 252577"/>
              <a:gd name="connsiteY1" fmla="*/ 9525 h 16166"/>
              <a:gd name="connsiteX2" fmla="*/ 175266 w 252577"/>
              <a:gd name="connsiteY2" fmla="*/ 0 h 16166"/>
              <a:gd name="connsiteX3" fmla="*/ 641 w 252577"/>
              <a:gd name="connsiteY3" fmla="*/ 15875 h 1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577" h="16166">
                <a:moveTo>
                  <a:pt x="641" y="15875"/>
                </a:moveTo>
                <a:cubicBezTo>
                  <a:pt x="12283" y="17462"/>
                  <a:pt x="216012" y="12171"/>
                  <a:pt x="245116" y="9525"/>
                </a:cubicBezTo>
                <a:cubicBezTo>
                  <a:pt x="274220" y="6879"/>
                  <a:pt x="211249" y="0"/>
                  <a:pt x="175266" y="0"/>
                </a:cubicBezTo>
                <a:cubicBezTo>
                  <a:pt x="139283" y="0"/>
                  <a:pt x="-11001" y="14288"/>
                  <a:pt x="641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9" name="フリーフォーム 1788">
            <a:extLst>
              <a:ext uri="{FF2B5EF4-FFF2-40B4-BE49-F238E27FC236}">
                <a16:creationId xmlns:a16="http://schemas.microsoft.com/office/drawing/2014/main" id="{5C56B94C-DD05-A198-0C67-D80CE15FAF1B}"/>
              </a:ext>
            </a:extLst>
          </p:cNvPr>
          <p:cNvSpPr/>
          <p:nvPr/>
        </p:nvSpPr>
        <p:spPr>
          <a:xfrm>
            <a:off x="4165600" y="10172700"/>
            <a:ext cx="173829" cy="3175"/>
          </a:xfrm>
          <a:custGeom>
            <a:avLst/>
            <a:gdLst>
              <a:gd name="connsiteX0" fmla="*/ 0 w 173829"/>
              <a:gd name="connsiteY0" fmla="*/ 3175 h 3175"/>
              <a:gd name="connsiteX1" fmla="*/ 168275 w 173829"/>
              <a:gd name="connsiteY1" fmla="*/ 3175 h 3175"/>
              <a:gd name="connsiteX2" fmla="*/ 136525 w 173829"/>
              <a:gd name="connsiteY2" fmla="*/ 0 h 3175"/>
              <a:gd name="connsiteX3" fmla="*/ 0 w 173829"/>
              <a:gd name="connsiteY3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29" h="3175">
                <a:moveTo>
                  <a:pt x="0" y="3175"/>
                </a:moveTo>
                <a:lnTo>
                  <a:pt x="168275" y="3175"/>
                </a:lnTo>
                <a:cubicBezTo>
                  <a:pt x="191029" y="2646"/>
                  <a:pt x="136525" y="0"/>
                  <a:pt x="136525" y="0"/>
                </a:cubicBezTo>
                <a:lnTo>
                  <a:pt x="0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0" name="フリーフォーム 1789">
            <a:extLst>
              <a:ext uri="{FF2B5EF4-FFF2-40B4-BE49-F238E27FC236}">
                <a16:creationId xmlns:a16="http://schemas.microsoft.com/office/drawing/2014/main" id="{C6686B30-F62D-5830-FB2B-5C9F59B25F17}"/>
              </a:ext>
            </a:extLst>
          </p:cNvPr>
          <p:cNvSpPr/>
          <p:nvPr/>
        </p:nvSpPr>
        <p:spPr>
          <a:xfrm>
            <a:off x="4315492" y="10318650"/>
            <a:ext cx="86031" cy="222958"/>
          </a:xfrm>
          <a:custGeom>
            <a:avLst/>
            <a:gdLst>
              <a:gd name="connsiteX0" fmla="*/ 27908 w 86031"/>
              <a:gd name="connsiteY0" fmla="*/ 100 h 222958"/>
              <a:gd name="connsiteX1" fmla="*/ 12033 w 86031"/>
              <a:gd name="connsiteY1" fmla="*/ 120750 h 222958"/>
              <a:gd name="connsiteX2" fmla="*/ 34258 w 86031"/>
              <a:gd name="connsiteY2" fmla="*/ 146150 h 222958"/>
              <a:gd name="connsiteX3" fmla="*/ 46958 w 86031"/>
              <a:gd name="connsiteY3" fmla="*/ 177900 h 222958"/>
              <a:gd name="connsiteX4" fmla="*/ 85058 w 86031"/>
              <a:gd name="connsiteY4" fmla="*/ 222350 h 222958"/>
              <a:gd name="connsiteX5" fmla="*/ 2508 w 86031"/>
              <a:gd name="connsiteY5" fmla="*/ 142975 h 222958"/>
              <a:gd name="connsiteX6" fmla="*/ 27908 w 86031"/>
              <a:gd name="connsiteY6" fmla="*/ 100 h 22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31" h="222958">
                <a:moveTo>
                  <a:pt x="27908" y="100"/>
                </a:moveTo>
                <a:cubicBezTo>
                  <a:pt x="29495" y="-3604"/>
                  <a:pt x="10975" y="96408"/>
                  <a:pt x="12033" y="120750"/>
                </a:cubicBezTo>
                <a:cubicBezTo>
                  <a:pt x="13091" y="145092"/>
                  <a:pt x="28437" y="136625"/>
                  <a:pt x="34258" y="146150"/>
                </a:cubicBezTo>
                <a:cubicBezTo>
                  <a:pt x="40079" y="155675"/>
                  <a:pt x="38491" y="165200"/>
                  <a:pt x="46958" y="177900"/>
                </a:cubicBezTo>
                <a:cubicBezTo>
                  <a:pt x="55425" y="190600"/>
                  <a:pt x="92466" y="228171"/>
                  <a:pt x="85058" y="222350"/>
                </a:cubicBezTo>
                <a:cubicBezTo>
                  <a:pt x="77650" y="216529"/>
                  <a:pt x="14679" y="174725"/>
                  <a:pt x="2508" y="142975"/>
                </a:cubicBezTo>
                <a:cubicBezTo>
                  <a:pt x="-9663" y="111225"/>
                  <a:pt x="26321" y="3804"/>
                  <a:pt x="27908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1" name="フリーフォーム 1790">
            <a:extLst>
              <a:ext uri="{FF2B5EF4-FFF2-40B4-BE49-F238E27FC236}">
                <a16:creationId xmlns:a16="http://schemas.microsoft.com/office/drawing/2014/main" id="{AAB3CC95-5663-6C67-8CC3-8E28A989D1D7}"/>
              </a:ext>
            </a:extLst>
          </p:cNvPr>
          <p:cNvSpPr/>
          <p:nvPr/>
        </p:nvSpPr>
        <p:spPr>
          <a:xfrm>
            <a:off x="4254958" y="10264673"/>
            <a:ext cx="60085" cy="257357"/>
          </a:xfrm>
          <a:custGeom>
            <a:avLst/>
            <a:gdLst>
              <a:gd name="connsiteX0" fmla="*/ 59867 w 60085"/>
              <a:gd name="connsiteY0" fmla="*/ 102 h 257357"/>
              <a:gd name="connsiteX1" fmla="*/ 21767 w 60085"/>
              <a:gd name="connsiteY1" fmla="*/ 111227 h 257357"/>
              <a:gd name="connsiteX2" fmla="*/ 5892 w 60085"/>
              <a:gd name="connsiteY2" fmla="*/ 257277 h 257357"/>
              <a:gd name="connsiteX3" fmla="*/ 2717 w 60085"/>
              <a:gd name="connsiteY3" fmla="*/ 130277 h 257357"/>
              <a:gd name="connsiteX4" fmla="*/ 59867 w 60085"/>
              <a:gd name="connsiteY4" fmla="*/ 102 h 25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85" h="257357">
                <a:moveTo>
                  <a:pt x="59867" y="102"/>
                </a:moveTo>
                <a:cubicBezTo>
                  <a:pt x="63042" y="-3073"/>
                  <a:pt x="30763" y="68365"/>
                  <a:pt x="21767" y="111227"/>
                </a:cubicBezTo>
                <a:cubicBezTo>
                  <a:pt x="12771" y="154090"/>
                  <a:pt x="9067" y="254102"/>
                  <a:pt x="5892" y="257277"/>
                </a:cubicBezTo>
                <a:cubicBezTo>
                  <a:pt x="2717" y="260452"/>
                  <a:pt x="-3633" y="168377"/>
                  <a:pt x="2717" y="130277"/>
                </a:cubicBezTo>
                <a:cubicBezTo>
                  <a:pt x="9067" y="92177"/>
                  <a:pt x="56692" y="3277"/>
                  <a:pt x="59867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2" name="フリーフォーム 1791">
            <a:extLst>
              <a:ext uri="{FF2B5EF4-FFF2-40B4-BE49-F238E27FC236}">
                <a16:creationId xmlns:a16="http://schemas.microsoft.com/office/drawing/2014/main" id="{C00F3FFA-B869-0C1D-F01F-E9735D3E543A}"/>
              </a:ext>
            </a:extLst>
          </p:cNvPr>
          <p:cNvSpPr/>
          <p:nvPr/>
        </p:nvSpPr>
        <p:spPr>
          <a:xfrm>
            <a:off x="4276263" y="10516940"/>
            <a:ext cx="110773" cy="152359"/>
          </a:xfrm>
          <a:custGeom>
            <a:avLst/>
            <a:gdLst>
              <a:gd name="connsiteX0" fmla="*/ 462 w 110773"/>
              <a:gd name="connsiteY0" fmla="*/ 1835 h 152359"/>
              <a:gd name="connsiteX1" fmla="*/ 108412 w 110773"/>
              <a:gd name="connsiteY1" fmla="*/ 151060 h 152359"/>
              <a:gd name="connsiteX2" fmla="*/ 70312 w 110773"/>
              <a:gd name="connsiteY2" fmla="*/ 71685 h 152359"/>
              <a:gd name="connsiteX3" fmla="*/ 462 w 110773"/>
              <a:gd name="connsiteY3" fmla="*/ 1835 h 15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73" h="152359">
                <a:moveTo>
                  <a:pt x="462" y="1835"/>
                </a:moveTo>
                <a:cubicBezTo>
                  <a:pt x="6812" y="15064"/>
                  <a:pt x="96770" y="139418"/>
                  <a:pt x="108412" y="151060"/>
                </a:cubicBezTo>
                <a:cubicBezTo>
                  <a:pt x="120054" y="162702"/>
                  <a:pt x="85658" y="92852"/>
                  <a:pt x="70312" y="71685"/>
                </a:cubicBezTo>
                <a:cubicBezTo>
                  <a:pt x="54966" y="50518"/>
                  <a:pt x="-5888" y="-11394"/>
                  <a:pt x="462" y="1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3" name="フリーフォーム 1792">
            <a:extLst>
              <a:ext uri="{FF2B5EF4-FFF2-40B4-BE49-F238E27FC236}">
                <a16:creationId xmlns:a16="http://schemas.microsoft.com/office/drawing/2014/main" id="{C5D1889D-DF1F-E1B9-F115-86E780892C88}"/>
              </a:ext>
            </a:extLst>
          </p:cNvPr>
          <p:cNvSpPr/>
          <p:nvPr/>
        </p:nvSpPr>
        <p:spPr>
          <a:xfrm>
            <a:off x="4241639" y="10518773"/>
            <a:ext cx="133878" cy="177105"/>
          </a:xfrm>
          <a:custGeom>
            <a:avLst/>
            <a:gdLst>
              <a:gd name="connsiteX0" fmla="*/ 161 w 133878"/>
              <a:gd name="connsiteY0" fmla="*/ 2 h 177105"/>
              <a:gd name="connsiteX1" fmla="*/ 76361 w 133878"/>
              <a:gd name="connsiteY1" fmla="*/ 107952 h 177105"/>
              <a:gd name="connsiteX2" fmla="*/ 114461 w 133878"/>
              <a:gd name="connsiteY2" fmla="*/ 158752 h 177105"/>
              <a:gd name="connsiteX3" fmla="*/ 133511 w 133878"/>
              <a:gd name="connsiteY3" fmla="*/ 174627 h 177105"/>
              <a:gd name="connsiteX4" fmla="*/ 98586 w 133878"/>
              <a:gd name="connsiteY4" fmla="*/ 111127 h 177105"/>
              <a:gd name="connsiteX5" fmla="*/ 161 w 133878"/>
              <a:gd name="connsiteY5" fmla="*/ 2 h 17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878" h="177105">
                <a:moveTo>
                  <a:pt x="161" y="2"/>
                </a:moveTo>
                <a:cubicBezTo>
                  <a:pt x="-3543" y="-527"/>
                  <a:pt x="57311" y="81494"/>
                  <a:pt x="76361" y="107952"/>
                </a:cubicBezTo>
                <a:cubicBezTo>
                  <a:pt x="95411" y="134410"/>
                  <a:pt x="104936" y="147640"/>
                  <a:pt x="114461" y="158752"/>
                </a:cubicBezTo>
                <a:cubicBezTo>
                  <a:pt x="123986" y="169865"/>
                  <a:pt x="136157" y="182564"/>
                  <a:pt x="133511" y="174627"/>
                </a:cubicBezTo>
                <a:cubicBezTo>
                  <a:pt x="130865" y="166690"/>
                  <a:pt x="116578" y="138114"/>
                  <a:pt x="98586" y="111127"/>
                </a:cubicBezTo>
                <a:cubicBezTo>
                  <a:pt x="80594" y="84140"/>
                  <a:pt x="3865" y="531"/>
                  <a:pt x="16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4" name="フリーフォーム 1793">
            <a:extLst>
              <a:ext uri="{FF2B5EF4-FFF2-40B4-BE49-F238E27FC236}">
                <a16:creationId xmlns:a16="http://schemas.microsoft.com/office/drawing/2014/main" id="{53975FCD-6FBE-7E04-FD14-9474E97691C0}"/>
              </a:ext>
            </a:extLst>
          </p:cNvPr>
          <p:cNvSpPr/>
          <p:nvPr/>
        </p:nvSpPr>
        <p:spPr>
          <a:xfrm>
            <a:off x="4349654" y="10464423"/>
            <a:ext cx="16262" cy="190713"/>
          </a:xfrm>
          <a:custGeom>
            <a:avLst/>
            <a:gdLst>
              <a:gd name="connsiteX0" fmla="*/ 15971 w 16262"/>
              <a:gd name="connsiteY0" fmla="*/ 377 h 190713"/>
              <a:gd name="connsiteX1" fmla="*/ 9621 w 16262"/>
              <a:gd name="connsiteY1" fmla="*/ 184527 h 190713"/>
              <a:gd name="connsiteX2" fmla="*/ 96 w 16262"/>
              <a:gd name="connsiteY2" fmla="*/ 136902 h 190713"/>
              <a:gd name="connsiteX3" fmla="*/ 15971 w 16262"/>
              <a:gd name="connsiteY3" fmla="*/ 377 h 19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62" h="190713">
                <a:moveTo>
                  <a:pt x="15971" y="377"/>
                </a:moveTo>
                <a:cubicBezTo>
                  <a:pt x="17559" y="8315"/>
                  <a:pt x="12267" y="161773"/>
                  <a:pt x="9621" y="184527"/>
                </a:cubicBezTo>
                <a:cubicBezTo>
                  <a:pt x="6975" y="207281"/>
                  <a:pt x="-962" y="161773"/>
                  <a:pt x="96" y="136902"/>
                </a:cubicBezTo>
                <a:cubicBezTo>
                  <a:pt x="1154" y="112031"/>
                  <a:pt x="14383" y="-7561"/>
                  <a:pt x="15971" y="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5" name="フリーフォーム 1794">
            <a:extLst>
              <a:ext uri="{FF2B5EF4-FFF2-40B4-BE49-F238E27FC236}">
                <a16:creationId xmlns:a16="http://schemas.microsoft.com/office/drawing/2014/main" id="{199BA6FD-7540-4F5E-DD8C-70A3F4CEB473}"/>
              </a:ext>
            </a:extLst>
          </p:cNvPr>
          <p:cNvSpPr/>
          <p:nvPr/>
        </p:nvSpPr>
        <p:spPr>
          <a:xfrm>
            <a:off x="4384322" y="10442090"/>
            <a:ext cx="22739" cy="240072"/>
          </a:xfrm>
          <a:custGeom>
            <a:avLst/>
            <a:gdLst>
              <a:gd name="connsiteX0" fmla="*/ 353 w 22739"/>
              <a:gd name="connsiteY0" fmla="*/ 485 h 240072"/>
              <a:gd name="connsiteX1" fmla="*/ 22578 w 22739"/>
              <a:gd name="connsiteY1" fmla="*/ 232260 h 240072"/>
              <a:gd name="connsiteX2" fmla="*/ 9878 w 22739"/>
              <a:gd name="connsiteY2" fmla="*/ 171935 h 240072"/>
              <a:gd name="connsiteX3" fmla="*/ 353 w 22739"/>
              <a:gd name="connsiteY3" fmla="*/ 485 h 24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9" h="240072">
                <a:moveTo>
                  <a:pt x="353" y="485"/>
                </a:moveTo>
                <a:cubicBezTo>
                  <a:pt x="2470" y="10539"/>
                  <a:pt x="20991" y="203685"/>
                  <a:pt x="22578" y="232260"/>
                </a:cubicBezTo>
                <a:cubicBezTo>
                  <a:pt x="24166" y="260835"/>
                  <a:pt x="13582" y="204214"/>
                  <a:pt x="9878" y="171935"/>
                </a:cubicBezTo>
                <a:cubicBezTo>
                  <a:pt x="6174" y="139656"/>
                  <a:pt x="-1764" y="-9569"/>
                  <a:pt x="353" y="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6" name="フリーフォーム 1795">
            <a:extLst>
              <a:ext uri="{FF2B5EF4-FFF2-40B4-BE49-F238E27FC236}">
                <a16:creationId xmlns:a16="http://schemas.microsoft.com/office/drawing/2014/main" id="{5CDD550D-9BC2-BF4B-2E65-4D3CF244E858}"/>
              </a:ext>
            </a:extLst>
          </p:cNvPr>
          <p:cNvSpPr/>
          <p:nvPr/>
        </p:nvSpPr>
        <p:spPr>
          <a:xfrm>
            <a:off x="4399591" y="10590773"/>
            <a:ext cx="400542" cy="29602"/>
          </a:xfrm>
          <a:custGeom>
            <a:avLst/>
            <a:gdLst>
              <a:gd name="connsiteX0" fmla="*/ 959 w 400542"/>
              <a:gd name="connsiteY0" fmla="*/ 29602 h 29602"/>
              <a:gd name="connsiteX1" fmla="*/ 388309 w 400542"/>
              <a:gd name="connsiteY1" fmla="*/ 7377 h 29602"/>
              <a:gd name="connsiteX2" fmla="*/ 280359 w 400542"/>
              <a:gd name="connsiteY2" fmla="*/ 1027 h 29602"/>
              <a:gd name="connsiteX3" fmla="*/ 959 w 400542"/>
              <a:gd name="connsiteY3" fmla="*/ 29602 h 29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542" h="29602">
                <a:moveTo>
                  <a:pt x="959" y="29602"/>
                </a:moveTo>
                <a:lnTo>
                  <a:pt x="388309" y="7377"/>
                </a:lnTo>
                <a:cubicBezTo>
                  <a:pt x="434876" y="2615"/>
                  <a:pt x="337509" y="-2148"/>
                  <a:pt x="280359" y="1027"/>
                </a:cubicBezTo>
                <a:cubicBezTo>
                  <a:pt x="223209" y="4202"/>
                  <a:pt x="-17032" y="28544"/>
                  <a:pt x="959" y="29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7" name="フリーフォーム 1796">
            <a:extLst>
              <a:ext uri="{FF2B5EF4-FFF2-40B4-BE49-F238E27FC236}">
                <a16:creationId xmlns:a16="http://schemas.microsoft.com/office/drawing/2014/main" id="{91620598-3FAC-80DE-9FF5-6BAA8DEC6975}"/>
              </a:ext>
            </a:extLst>
          </p:cNvPr>
          <p:cNvSpPr/>
          <p:nvPr/>
        </p:nvSpPr>
        <p:spPr>
          <a:xfrm>
            <a:off x="4147957" y="10270938"/>
            <a:ext cx="136174" cy="81811"/>
          </a:xfrm>
          <a:custGeom>
            <a:avLst/>
            <a:gdLst>
              <a:gd name="connsiteX0" fmla="*/ 135118 w 136174"/>
              <a:gd name="connsiteY0" fmla="*/ 187 h 81811"/>
              <a:gd name="connsiteX1" fmla="*/ 1768 w 136174"/>
              <a:gd name="connsiteY1" fmla="*/ 79562 h 81811"/>
              <a:gd name="connsiteX2" fmla="*/ 62093 w 136174"/>
              <a:gd name="connsiteY2" fmla="*/ 57337 h 81811"/>
              <a:gd name="connsiteX3" fmla="*/ 135118 w 136174"/>
              <a:gd name="connsiteY3" fmla="*/ 187 h 8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174" h="81811">
                <a:moveTo>
                  <a:pt x="135118" y="187"/>
                </a:moveTo>
                <a:cubicBezTo>
                  <a:pt x="125064" y="3891"/>
                  <a:pt x="13939" y="70037"/>
                  <a:pt x="1768" y="79562"/>
                </a:cubicBezTo>
                <a:cubicBezTo>
                  <a:pt x="-10403" y="89087"/>
                  <a:pt x="43572" y="65804"/>
                  <a:pt x="62093" y="57337"/>
                </a:cubicBezTo>
                <a:cubicBezTo>
                  <a:pt x="80614" y="48870"/>
                  <a:pt x="145172" y="-3517"/>
                  <a:pt x="135118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8" name="フリーフォーム 1797">
            <a:extLst>
              <a:ext uri="{FF2B5EF4-FFF2-40B4-BE49-F238E27FC236}">
                <a16:creationId xmlns:a16="http://schemas.microsoft.com/office/drawing/2014/main" id="{0A210C78-5231-D796-308F-CDD0FA4061E5}"/>
              </a:ext>
            </a:extLst>
          </p:cNvPr>
          <p:cNvSpPr/>
          <p:nvPr/>
        </p:nvSpPr>
        <p:spPr>
          <a:xfrm>
            <a:off x="4165575" y="10358233"/>
            <a:ext cx="13209" cy="161987"/>
          </a:xfrm>
          <a:custGeom>
            <a:avLst/>
            <a:gdLst>
              <a:gd name="connsiteX0" fmla="*/ 9550 w 13209"/>
              <a:gd name="connsiteY0" fmla="*/ 1792 h 161987"/>
              <a:gd name="connsiteX1" fmla="*/ 12725 w 13209"/>
              <a:gd name="connsiteY1" fmla="*/ 160542 h 161987"/>
              <a:gd name="connsiteX2" fmla="*/ 25 w 13209"/>
              <a:gd name="connsiteY2" fmla="*/ 77992 h 161987"/>
              <a:gd name="connsiteX3" fmla="*/ 9550 w 13209"/>
              <a:gd name="connsiteY3" fmla="*/ 1792 h 16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9" h="161987">
                <a:moveTo>
                  <a:pt x="9550" y="1792"/>
                </a:moveTo>
                <a:cubicBezTo>
                  <a:pt x="11667" y="15550"/>
                  <a:pt x="14312" y="147842"/>
                  <a:pt x="12725" y="160542"/>
                </a:cubicBezTo>
                <a:cubicBezTo>
                  <a:pt x="11138" y="173242"/>
                  <a:pt x="554" y="98629"/>
                  <a:pt x="25" y="77992"/>
                </a:cubicBezTo>
                <a:cubicBezTo>
                  <a:pt x="-504" y="57355"/>
                  <a:pt x="7433" y="-11966"/>
                  <a:pt x="9550" y="1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9" name="フリーフォーム 1798">
            <a:extLst>
              <a:ext uri="{FF2B5EF4-FFF2-40B4-BE49-F238E27FC236}">
                <a16:creationId xmlns:a16="http://schemas.microsoft.com/office/drawing/2014/main" id="{D7C7AC36-A1CE-7DDE-F651-DEBF696A6053}"/>
              </a:ext>
            </a:extLst>
          </p:cNvPr>
          <p:cNvSpPr/>
          <p:nvPr/>
        </p:nvSpPr>
        <p:spPr>
          <a:xfrm>
            <a:off x="4076694" y="10259836"/>
            <a:ext cx="219257" cy="71652"/>
          </a:xfrm>
          <a:custGeom>
            <a:avLst/>
            <a:gdLst>
              <a:gd name="connsiteX0" fmla="*/ 6 w 219257"/>
              <a:gd name="connsiteY0" fmla="*/ 71614 h 71652"/>
              <a:gd name="connsiteX1" fmla="*/ 127006 w 219257"/>
              <a:gd name="connsiteY1" fmla="*/ 4939 h 71652"/>
              <a:gd name="connsiteX2" fmla="*/ 111131 w 219257"/>
              <a:gd name="connsiteY2" fmla="*/ 4939 h 71652"/>
              <a:gd name="connsiteX3" fmla="*/ 219081 w 219257"/>
              <a:gd name="connsiteY3" fmla="*/ 4939 h 71652"/>
              <a:gd name="connsiteX4" fmla="*/ 133356 w 219257"/>
              <a:gd name="connsiteY4" fmla="*/ 14464 h 71652"/>
              <a:gd name="connsiteX5" fmla="*/ 6 w 219257"/>
              <a:gd name="connsiteY5" fmla="*/ 71614 h 7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257" h="71652">
                <a:moveTo>
                  <a:pt x="6" y="71614"/>
                </a:moveTo>
                <a:cubicBezTo>
                  <a:pt x="-1052" y="70026"/>
                  <a:pt x="127006" y="4939"/>
                  <a:pt x="127006" y="4939"/>
                </a:cubicBezTo>
                <a:cubicBezTo>
                  <a:pt x="145527" y="-6174"/>
                  <a:pt x="111131" y="4939"/>
                  <a:pt x="111131" y="4939"/>
                </a:cubicBezTo>
                <a:cubicBezTo>
                  <a:pt x="126477" y="4939"/>
                  <a:pt x="215377" y="3352"/>
                  <a:pt x="219081" y="4939"/>
                </a:cubicBezTo>
                <a:cubicBezTo>
                  <a:pt x="222785" y="6526"/>
                  <a:pt x="167223" y="3881"/>
                  <a:pt x="133356" y="14464"/>
                </a:cubicBezTo>
                <a:cubicBezTo>
                  <a:pt x="99489" y="25047"/>
                  <a:pt x="1064" y="73202"/>
                  <a:pt x="6" y="71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0" name="フリーフォーム 1799">
            <a:extLst>
              <a:ext uri="{FF2B5EF4-FFF2-40B4-BE49-F238E27FC236}">
                <a16:creationId xmlns:a16="http://schemas.microsoft.com/office/drawing/2014/main" id="{DF498BD1-5F72-5CE2-2661-5C496F2D9794}"/>
              </a:ext>
            </a:extLst>
          </p:cNvPr>
          <p:cNvSpPr/>
          <p:nvPr/>
        </p:nvSpPr>
        <p:spPr>
          <a:xfrm>
            <a:off x="4197590" y="10317130"/>
            <a:ext cx="95418" cy="212221"/>
          </a:xfrm>
          <a:custGeom>
            <a:avLst/>
            <a:gdLst>
              <a:gd name="connsiteX0" fmla="*/ 95010 w 95418"/>
              <a:gd name="connsiteY0" fmla="*/ 1620 h 212221"/>
              <a:gd name="connsiteX1" fmla="*/ 37860 w 95418"/>
              <a:gd name="connsiteY1" fmla="*/ 65120 h 212221"/>
              <a:gd name="connsiteX2" fmla="*/ 6110 w 95418"/>
              <a:gd name="connsiteY2" fmla="*/ 211170 h 212221"/>
              <a:gd name="connsiteX3" fmla="*/ 6110 w 95418"/>
              <a:gd name="connsiteY3" fmla="*/ 125445 h 212221"/>
              <a:gd name="connsiteX4" fmla="*/ 95010 w 95418"/>
              <a:gd name="connsiteY4" fmla="*/ 1620 h 21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18" h="212221">
                <a:moveTo>
                  <a:pt x="95010" y="1620"/>
                </a:moveTo>
                <a:cubicBezTo>
                  <a:pt x="100302" y="-8434"/>
                  <a:pt x="52677" y="30195"/>
                  <a:pt x="37860" y="65120"/>
                </a:cubicBezTo>
                <a:cubicBezTo>
                  <a:pt x="23043" y="100045"/>
                  <a:pt x="11402" y="201116"/>
                  <a:pt x="6110" y="211170"/>
                </a:cubicBezTo>
                <a:cubicBezTo>
                  <a:pt x="818" y="221224"/>
                  <a:pt x="-4473" y="156666"/>
                  <a:pt x="6110" y="125445"/>
                </a:cubicBezTo>
                <a:cubicBezTo>
                  <a:pt x="16693" y="94224"/>
                  <a:pt x="89718" y="11674"/>
                  <a:pt x="95010" y="1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1" name="フリーフォーム 1800">
            <a:extLst>
              <a:ext uri="{FF2B5EF4-FFF2-40B4-BE49-F238E27FC236}">
                <a16:creationId xmlns:a16="http://schemas.microsoft.com/office/drawing/2014/main" id="{ECC474B8-B2E1-4E61-F5B5-6B8894129121}"/>
              </a:ext>
            </a:extLst>
          </p:cNvPr>
          <p:cNvSpPr/>
          <p:nvPr/>
        </p:nvSpPr>
        <p:spPr>
          <a:xfrm>
            <a:off x="4060318" y="10337662"/>
            <a:ext cx="170042" cy="14006"/>
          </a:xfrm>
          <a:custGeom>
            <a:avLst/>
            <a:gdLst>
              <a:gd name="connsiteX0" fmla="*/ 507 w 170042"/>
              <a:gd name="connsiteY0" fmla="*/ 6488 h 14006"/>
              <a:gd name="connsiteX1" fmla="*/ 165607 w 170042"/>
              <a:gd name="connsiteY1" fmla="*/ 138 h 14006"/>
              <a:gd name="connsiteX2" fmla="*/ 114807 w 170042"/>
              <a:gd name="connsiteY2" fmla="*/ 12838 h 14006"/>
              <a:gd name="connsiteX3" fmla="*/ 507 w 170042"/>
              <a:gd name="connsiteY3" fmla="*/ 6488 h 1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042" h="14006">
                <a:moveTo>
                  <a:pt x="507" y="6488"/>
                </a:moveTo>
                <a:cubicBezTo>
                  <a:pt x="8974" y="4371"/>
                  <a:pt x="146557" y="-920"/>
                  <a:pt x="165607" y="138"/>
                </a:cubicBezTo>
                <a:cubicBezTo>
                  <a:pt x="184657" y="1196"/>
                  <a:pt x="137561" y="8605"/>
                  <a:pt x="114807" y="12838"/>
                </a:cubicBezTo>
                <a:cubicBezTo>
                  <a:pt x="92053" y="17071"/>
                  <a:pt x="-7960" y="8605"/>
                  <a:pt x="507" y="6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2" name="フリーフォーム 1801">
            <a:extLst>
              <a:ext uri="{FF2B5EF4-FFF2-40B4-BE49-F238E27FC236}">
                <a16:creationId xmlns:a16="http://schemas.microsoft.com/office/drawing/2014/main" id="{C584E950-4D6E-55AD-4F4C-BF4CAE95C05A}"/>
              </a:ext>
            </a:extLst>
          </p:cNvPr>
          <p:cNvSpPr/>
          <p:nvPr/>
        </p:nvSpPr>
        <p:spPr>
          <a:xfrm>
            <a:off x="4074744" y="10331409"/>
            <a:ext cx="106756" cy="216015"/>
          </a:xfrm>
          <a:custGeom>
            <a:avLst/>
            <a:gdLst>
              <a:gd name="connsiteX0" fmla="*/ 5131 w 106756"/>
              <a:gd name="connsiteY0" fmla="*/ 41 h 216015"/>
              <a:gd name="connsiteX1" fmla="*/ 5131 w 106756"/>
              <a:gd name="connsiteY1" fmla="*/ 107991 h 216015"/>
              <a:gd name="connsiteX2" fmla="*/ 17831 w 106756"/>
              <a:gd name="connsiteY2" fmla="*/ 114341 h 216015"/>
              <a:gd name="connsiteX3" fmla="*/ 106731 w 106756"/>
              <a:gd name="connsiteY3" fmla="*/ 215941 h 216015"/>
              <a:gd name="connsiteX4" fmla="*/ 8306 w 106756"/>
              <a:gd name="connsiteY4" fmla="*/ 130216 h 216015"/>
              <a:gd name="connsiteX5" fmla="*/ 5131 w 106756"/>
              <a:gd name="connsiteY5" fmla="*/ 95291 h 216015"/>
              <a:gd name="connsiteX6" fmla="*/ 5131 w 106756"/>
              <a:gd name="connsiteY6" fmla="*/ 41 h 21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756" h="216015">
                <a:moveTo>
                  <a:pt x="5131" y="41"/>
                </a:moveTo>
                <a:lnTo>
                  <a:pt x="5131" y="107991"/>
                </a:lnTo>
                <a:cubicBezTo>
                  <a:pt x="7248" y="127041"/>
                  <a:pt x="898" y="96349"/>
                  <a:pt x="17831" y="114341"/>
                </a:cubicBezTo>
                <a:cubicBezTo>
                  <a:pt x="34764" y="132333"/>
                  <a:pt x="108319" y="213295"/>
                  <a:pt x="106731" y="215941"/>
                </a:cubicBezTo>
                <a:cubicBezTo>
                  <a:pt x="105144" y="218587"/>
                  <a:pt x="25239" y="150324"/>
                  <a:pt x="8306" y="130216"/>
                </a:cubicBezTo>
                <a:cubicBezTo>
                  <a:pt x="-8627" y="110108"/>
                  <a:pt x="5660" y="112753"/>
                  <a:pt x="5131" y="95291"/>
                </a:cubicBezTo>
                <a:cubicBezTo>
                  <a:pt x="4602" y="77829"/>
                  <a:pt x="5131" y="-2076"/>
                  <a:pt x="5131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3" name="フリーフォーム 1802">
            <a:extLst>
              <a:ext uri="{FF2B5EF4-FFF2-40B4-BE49-F238E27FC236}">
                <a16:creationId xmlns:a16="http://schemas.microsoft.com/office/drawing/2014/main" id="{2C38E2F3-F657-ECDF-3D6A-883CA2E4D4E4}"/>
              </a:ext>
            </a:extLst>
          </p:cNvPr>
          <p:cNvSpPr/>
          <p:nvPr/>
        </p:nvSpPr>
        <p:spPr>
          <a:xfrm>
            <a:off x="3984524" y="10079542"/>
            <a:ext cx="184825" cy="20550"/>
          </a:xfrm>
          <a:custGeom>
            <a:avLst/>
            <a:gdLst>
              <a:gd name="connsiteX0" fmla="*/ 101 w 184825"/>
              <a:gd name="connsiteY0" fmla="*/ 4258 h 20550"/>
              <a:gd name="connsiteX1" fmla="*/ 174726 w 184825"/>
              <a:gd name="connsiteY1" fmla="*/ 1083 h 20550"/>
              <a:gd name="connsiteX2" fmla="*/ 149326 w 184825"/>
              <a:gd name="connsiteY2" fmla="*/ 20133 h 20550"/>
              <a:gd name="connsiteX3" fmla="*/ 101 w 184825"/>
              <a:gd name="connsiteY3" fmla="*/ 4258 h 2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825" h="20550">
                <a:moveTo>
                  <a:pt x="101" y="4258"/>
                </a:moveTo>
                <a:cubicBezTo>
                  <a:pt x="4334" y="1083"/>
                  <a:pt x="149855" y="-1563"/>
                  <a:pt x="174726" y="1083"/>
                </a:cubicBezTo>
                <a:cubicBezTo>
                  <a:pt x="199597" y="3729"/>
                  <a:pt x="173668" y="16958"/>
                  <a:pt x="149326" y="20133"/>
                </a:cubicBezTo>
                <a:cubicBezTo>
                  <a:pt x="124984" y="23308"/>
                  <a:pt x="-4132" y="7433"/>
                  <a:pt x="101" y="4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4" name="フリーフォーム 1803">
            <a:extLst>
              <a:ext uri="{FF2B5EF4-FFF2-40B4-BE49-F238E27FC236}">
                <a16:creationId xmlns:a16="http://schemas.microsoft.com/office/drawing/2014/main" id="{489CC6E7-C824-BFF8-84CC-DC413C2FD8E8}"/>
              </a:ext>
            </a:extLst>
          </p:cNvPr>
          <p:cNvSpPr/>
          <p:nvPr/>
        </p:nvSpPr>
        <p:spPr>
          <a:xfrm>
            <a:off x="3956050" y="10083772"/>
            <a:ext cx="224163" cy="81872"/>
          </a:xfrm>
          <a:custGeom>
            <a:avLst/>
            <a:gdLst>
              <a:gd name="connsiteX0" fmla="*/ 47625 w 224163"/>
              <a:gd name="connsiteY0" fmla="*/ 28 h 81872"/>
              <a:gd name="connsiteX1" fmla="*/ 25400 w 224163"/>
              <a:gd name="connsiteY1" fmla="*/ 76228 h 81872"/>
              <a:gd name="connsiteX2" fmla="*/ 0 w 224163"/>
              <a:gd name="connsiteY2" fmla="*/ 76228 h 81872"/>
              <a:gd name="connsiteX3" fmla="*/ 209550 w 224163"/>
              <a:gd name="connsiteY3" fmla="*/ 69878 h 81872"/>
              <a:gd name="connsiteX4" fmla="*/ 206375 w 224163"/>
              <a:gd name="connsiteY4" fmla="*/ 12728 h 81872"/>
              <a:gd name="connsiteX5" fmla="*/ 206375 w 224163"/>
              <a:gd name="connsiteY5" fmla="*/ 44478 h 81872"/>
              <a:gd name="connsiteX6" fmla="*/ 187325 w 224163"/>
              <a:gd name="connsiteY6" fmla="*/ 57178 h 81872"/>
              <a:gd name="connsiteX7" fmla="*/ 44450 w 224163"/>
              <a:gd name="connsiteY7" fmla="*/ 66703 h 81872"/>
              <a:gd name="connsiteX8" fmla="*/ 47625 w 224163"/>
              <a:gd name="connsiteY8" fmla="*/ 28 h 81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163" h="81872">
                <a:moveTo>
                  <a:pt x="47625" y="28"/>
                </a:moveTo>
                <a:cubicBezTo>
                  <a:pt x="44450" y="1615"/>
                  <a:pt x="33337" y="63528"/>
                  <a:pt x="25400" y="76228"/>
                </a:cubicBezTo>
                <a:cubicBezTo>
                  <a:pt x="17463" y="88928"/>
                  <a:pt x="0" y="76228"/>
                  <a:pt x="0" y="76228"/>
                </a:cubicBezTo>
                <a:lnTo>
                  <a:pt x="209550" y="69878"/>
                </a:lnTo>
                <a:cubicBezTo>
                  <a:pt x="243946" y="59295"/>
                  <a:pt x="206904" y="16961"/>
                  <a:pt x="206375" y="12728"/>
                </a:cubicBezTo>
                <a:cubicBezTo>
                  <a:pt x="205846" y="8495"/>
                  <a:pt x="206375" y="44478"/>
                  <a:pt x="206375" y="44478"/>
                </a:cubicBezTo>
                <a:cubicBezTo>
                  <a:pt x="203200" y="51886"/>
                  <a:pt x="214312" y="53474"/>
                  <a:pt x="187325" y="57178"/>
                </a:cubicBezTo>
                <a:cubicBezTo>
                  <a:pt x="160338" y="60882"/>
                  <a:pt x="65617" y="70407"/>
                  <a:pt x="44450" y="66703"/>
                </a:cubicBezTo>
                <a:cubicBezTo>
                  <a:pt x="23283" y="62999"/>
                  <a:pt x="50800" y="-1559"/>
                  <a:pt x="47625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5" name="フリーフォーム 1804">
            <a:extLst>
              <a:ext uri="{FF2B5EF4-FFF2-40B4-BE49-F238E27FC236}">
                <a16:creationId xmlns:a16="http://schemas.microsoft.com/office/drawing/2014/main" id="{B47F5B21-AAA5-1C82-FF95-31FC30F8B51A}"/>
              </a:ext>
            </a:extLst>
          </p:cNvPr>
          <p:cNvSpPr/>
          <p:nvPr/>
        </p:nvSpPr>
        <p:spPr>
          <a:xfrm>
            <a:off x="3876675" y="10264775"/>
            <a:ext cx="209125" cy="205716"/>
          </a:xfrm>
          <a:custGeom>
            <a:avLst/>
            <a:gdLst>
              <a:gd name="connsiteX0" fmla="*/ 0 w 209125"/>
              <a:gd name="connsiteY0" fmla="*/ 0 h 205716"/>
              <a:gd name="connsiteX1" fmla="*/ 196850 w 209125"/>
              <a:gd name="connsiteY1" fmla="*/ 196850 h 205716"/>
              <a:gd name="connsiteX2" fmla="*/ 180975 w 209125"/>
              <a:gd name="connsiteY2" fmla="*/ 165100 h 205716"/>
              <a:gd name="connsiteX3" fmla="*/ 120650 w 209125"/>
              <a:gd name="connsiteY3" fmla="*/ 104775 h 205716"/>
              <a:gd name="connsiteX4" fmla="*/ 0 w 209125"/>
              <a:gd name="connsiteY4" fmla="*/ 0 h 20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125" h="205716">
                <a:moveTo>
                  <a:pt x="0" y="0"/>
                </a:moveTo>
                <a:cubicBezTo>
                  <a:pt x="83344" y="84666"/>
                  <a:pt x="166688" y="169333"/>
                  <a:pt x="196850" y="196850"/>
                </a:cubicBezTo>
                <a:cubicBezTo>
                  <a:pt x="227012" y="224367"/>
                  <a:pt x="193675" y="180446"/>
                  <a:pt x="180975" y="165100"/>
                </a:cubicBezTo>
                <a:cubicBezTo>
                  <a:pt x="168275" y="149754"/>
                  <a:pt x="120650" y="104775"/>
                  <a:pt x="120650" y="1047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6" name="フリーフォーム 1805">
            <a:extLst>
              <a:ext uri="{FF2B5EF4-FFF2-40B4-BE49-F238E27FC236}">
                <a16:creationId xmlns:a16="http://schemas.microsoft.com/office/drawing/2014/main" id="{B439C023-4FFE-6F9E-3730-3A2D8CDA2863}"/>
              </a:ext>
            </a:extLst>
          </p:cNvPr>
          <p:cNvSpPr/>
          <p:nvPr/>
        </p:nvSpPr>
        <p:spPr>
          <a:xfrm>
            <a:off x="4022485" y="10038267"/>
            <a:ext cx="315603" cy="42649"/>
          </a:xfrm>
          <a:custGeom>
            <a:avLst/>
            <a:gdLst>
              <a:gd name="connsiteX0" fmla="*/ 240 w 315603"/>
              <a:gd name="connsiteY0" fmla="*/ 42358 h 42649"/>
              <a:gd name="connsiteX1" fmla="*/ 85965 w 315603"/>
              <a:gd name="connsiteY1" fmla="*/ 1083 h 42649"/>
              <a:gd name="connsiteX2" fmla="*/ 139940 w 315603"/>
              <a:gd name="connsiteY2" fmla="*/ 13783 h 42649"/>
              <a:gd name="connsiteX3" fmla="*/ 190740 w 315603"/>
              <a:gd name="connsiteY3" fmla="*/ 32833 h 42649"/>
              <a:gd name="connsiteX4" fmla="*/ 314565 w 315603"/>
              <a:gd name="connsiteY4" fmla="*/ 26483 h 42649"/>
              <a:gd name="connsiteX5" fmla="*/ 114540 w 315603"/>
              <a:gd name="connsiteY5" fmla="*/ 20133 h 42649"/>
              <a:gd name="connsiteX6" fmla="*/ 240 w 315603"/>
              <a:gd name="connsiteY6" fmla="*/ 42358 h 4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603" h="42649">
                <a:moveTo>
                  <a:pt x="240" y="42358"/>
                </a:moveTo>
                <a:cubicBezTo>
                  <a:pt x="-4522" y="39183"/>
                  <a:pt x="62682" y="5845"/>
                  <a:pt x="85965" y="1083"/>
                </a:cubicBezTo>
                <a:cubicBezTo>
                  <a:pt x="109248" y="-3680"/>
                  <a:pt x="122478" y="8491"/>
                  <a:pt x="139940" y="13783"/>
                </a:cubicBezTo>
                <a:cubicBezTo>
                  <a:pt x="157402" y="19075"/>
                  <a:pt x="161636" y="30716"/>
                  <a:pt x="190740" y="32833"/>
                </a:cubicBezTo>
                <a:cubicBezTo>
                  <a:pt x="219844" y="34950"/>
                  <a:pt x="327265" y="28600"/>
                  <a:pt x="314565" y="26483"/>
                </a:cubicBezTo>
                <a:cubicBezTo>
                  <a:pt x="301865" y="24366"/>
                  <a:pt x="161107" y="18545"/>
                  <a:pt x="114540" y="20133"/>
                </a:cubicBezTo>
                <a:cubicBezTo>
                  <a:pt x="67973" y="21720"/>
                  <a:pt x="5002" y="45533"/>
                  <a:pt x="240" y="42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7" name="フリーフォーム 1806">
            <a:extLst>
              <a:ext uri="{FF2B5EF4-FFF2-40B4-BE49-F238E27FC236}">
                <a16:creationId xmlns:a16="http://schemas.microsoft.com/office/drawing/2014/main" id="{714D6CDF-509B-994C-DFA4-2B0BE8B43845}"/>
              </a:ext>
            </a:extLst>
          </p:cNvPr>
          <p:cNvSpPr/>
          <p:nvPr/>
        </p:nvSpPr>
        <p:spPr>
          <a:xfrm>
            <a:off x="4157663" y="10156222"/>
            <a:ext cx="14429" cy="116925"/>
          </a:xfrm>
          <a:custGeom>
            <a:avLst/>
            <a:gdLst>
              <a:gd name="connsiteX0" fmla="*/ 1587 w 14429"/>
              <a:gd name="connsiteY0" fmla="*/ 603 h 116925"/>
              <a:gd name="connsiteX1" fmla="*/ 1587 w 14429"/>
              <a:gd name="connsiteY1" fmla="*/ 114903 h 116925"/>
              <a:gd name="connsiteX2" fmla="*/ 14287 w 14429"/>
              <a:gd name="connsiteY2" fmla="*/ 70453 h 116925"/>
              <a:gd name="connsiteX3" fmla="*/ 1587 w 14429"/>
              <a:gd name="connsiteY3" fmla="*/ 603 h 11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29" h="116925">
                <a:moveTo>
                  <a:pt x="1587" y="603"/>
                </a:moveTo>
                <a:cubicBezTo>
                  <a:pt x="-530" y="8011"/>
                  <a:pt x="-530" y="103261"/>
                  <a:pt x="1587" y="114903"/>
                </a:cubicBezTo>
                <a:cubicBezTo>
                  <a:pt x="3704" y="126545"/>
                  <a:pt x="12700" y="84740"/>
                  <a:pt x="14287" y="70453"/>
                </a:cubicBezTo>
                <a:cubicBezTo>
                  <a:pt x="15874" y="56166"/>
                  <a:pt x="3704" y="-6805"/>
                  <a:pt x="1587" y="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8" name="フリーフォーム 1807">
            <a:extLst>
              <a:ext uri="{FF2B5EF4-FFF2-40B4-BE49-F238E27FC236}">
                <a16:creationId xmlns:a16="http://schemas.microsoft.com/office/drawing/2014/main" id="{7A2393A8-C96B-0E79-361E-0D5DE51AAB0F}"/>
              </a:ext>
            </a:extLst>
          </p:cNvPr>
          <p:cNvSpPr/>
          <p:nvPr/>
        </p:nvSpPr>
        <p:spPr>
          <a:xfrm>
            <a:off x="3974886" y="10245712"/>
            <a:ext cx="194086" cy="69948"/>
          </a:xfrm>
          <a:custGeom>
            <a:avLst/>
            <a:gdLst>
              <a:gd name="connsiteX0" fmla="*/ 214 w 194086"/>
              <a:gd name="connsiteY0" fmla="*/ 13 h 69948"/>
              <a:gd name="connsiteX1" fmla="*/ 89114 w 194086"/>
              <a:gd name="connsiteY1" fmla="*/ 66688 h 69948"/>
              <a:gd name="connsiteX2" fmla="*/ 98639 w 194086"/>
              <a:gd name="connsiteY2" fmla="*/ 60338 h 69948"/>
              <a:gd name="connsiteX3" fmla="*/ 193889 w 194086"/>
              <a:gd name="connsiteY3" fmla="*/ 6363 h 69948"/>
              <a:gd name="connsiteX4" fmla="*/ 120864 w 194086"/>
              <a:gd name="connsiteY4" fmla="*/ 60338 h 69948"/>
              <a:gd name="connsiteX5" fmla="*/ 214 w 194086"/>
              <a:gd name="connsiteY5" fmla="*/ 13 h 6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086" h="69948">
                <a:moveTo>
                  <a:pt x="214" y="13"/>
                </a:moveTo>
                <a:cubicBezTo>
                  <a:pt x="-5077" y="1071"/>
                  <a:pt x="89114" y="66688"/>
                  <a:pt x="89114" y="66688"/>
                </a:cubicBezTo>
                <a:cubicBezTo>
                  <a:pt x="105518" y="76742"/>
                  <a:pt x="98639" y="60338"/>
                  <a:pt x="98639" y="60338"/>
                </a:cubicBezTo>
                <a:cubicBezTo>
                  <a:pt x="116101" y="50284"/>
                  <a:pt x="190185" y="6363"/>
                  <a:pt x="193889" y="6363"/>
                </a:cubicBezTo>
                <a:cubicBezTo>
                  <a:pt x="197593" y="6363"/>
                  <a:pt x="148381" y="58221"/>
                  <a:pt x="120864" y="60338"/>
                </a:cubicBezTo>
                <a:cubicBezTo>
                  <a:pt x="93347" y="62455"/>
                  <a:pt x="5505" y="-1045"/>
                  <a:pt x="214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9" name="フリーフォーム 1808">
            <a:extLst>
              <a:ext uri="{FF2B5EF4-FFF2-40B4-BE49-F238E27FC236}">
                <a16:creationId xmlns:a16="http://schemas.microsoft.com/office/drawing/2014/main" id="{9160CF7C-C3BD-7331-B9F8-067B99185DF5}"/>
              </a:ext>
            </a:extLst>
          </p:cNvPr>
          <p:cNvSpPr/>
          <p:nvPr/>
        </p:nvSpPr>
        <p:spPr>
          <a:xfrm>
            <a:off x="3917922" y="10258359"/>
            <a:ext cx="167134" cy="184871"/>
          </a:xfrm>
          <a:custGeom>
            <a:avLst/>
            <a:gdLst>
              <a:gd name="connsiteX0" fmla="*/ 28 w 167134"/>
              <a:gd name="connsiteY0" fmla="*/ 66 h 184871"/>
              <a:gd name="connsiteX1" fmla="*/ 142903 w 167134"/>
              <a:gd name="connsiteY1" fmla="*/ 95316 h 184871"/>
              <a:gd name="connsiteX2" fmla="*/ 161953 w 167134"/>
              <a:gd name="connsiteY2" fmla="*/ 184216 h 184871"/>
              <a:gd name="connsiteX3" fmla="*/ 161953 w 167134"/>
              <a:gd name="connsiteY3" fmla="*/ 47691 h 184871"/>
              <a:gd name="connsiteX4" fmla="*/ 155603 w 167134"/>
              <a:gd name="connsiteY4" fmla="*/ 79441 h 184871"/>
              <a:gd name="connsiteX5" fmla="*/ 28 w 167134"/>
              <a:gd name="connsiteY5" fmla="*/ 66 h 18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134" h="184871">
                <a:moveTo>
                  <a:pt x="28" y="66"/>
                </a:moveTo>
                <a:cubicBezTo>
                  <a:pt x="-2089" y="2712"/>
                  <a:pt x="115916" y="64624"/>
                  <a:pt x="142903" y="95316"/>
                </a:cubicBezTo>
                <a:cubicBezTo>
                  <a:pt x="169890" y="126008"/>
                  <a:pt x="158778" y="192154"/>
                  <a:pt x="161953" y="184216"/>
                </a:cubicBezTo>
                <a:cubicBezTo>
                  <a:pt x="165128" y="176278"/>
                  <a:pt x="163011" y="65153"/>
                  <a:pt x="161953" y="47691"/>
                </a:cubicBezTo>
                <a:cubicBezTo>
                  <a:pt x="160895" y="30229"/>
                  <a:pt x="177828" y="84204"/>
                  <a:pt x="155603" y="79441"/>
                </a:cubicBezTo>
                <a:cubicBezTo>
                  <a:pt x="133378" y="74679"/>
                  <a:pt x="2145" y="-2580"/>
                  <a:pt x="28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0" name="フリーフォーム 1809">
            <a:extLst>
              <a:ext uri="{FF2B5EF4-FFF2-40B4-BE49-F238E27FC236}">
                <a16:creationId xmlns:a16="http://schemas.microsoft.com/office/drawing/2014/main" id="{5437CDBB-7607-3FAD-6743-082A71582894}"/>
              </a:ext>
            </a:extLst>
          </p:cNvPr>
          <p:cNvSpPr/>
          <p:nvPr/>
        </p:nvSpPr>
        <p:spPr>
          <a:xfrm>
            <a:off x="3984554" y="9699605"/>
            <a:ext cx="147765" cy="210513"/>
          </a:xfrm>
          <a:custGeom>
            <a:avLst/>
            <a:gdLst>
              <a:gd name="connsiteX0" fmla="*/ 71 w 147765"/>
              <a:gd name="connsiteY0" fmla="*/ 20 h 210513"/>
              <a:gd name="connsiteX1" fmla="*/ 139771 w 147765"/>
              <a:gd name="connsiteY1" fmla="*/ 88920 h 210513"/>
              <a:gd name="connsiteX2" fmla="*/ 130246 w 147765"/>
              <a:gd name="connsiteY2" fmla="*/ 101620 h 210513"/>
              <a:gd name="connsiteX3" fmla="*/ 127071 w 147765"/>
              <a:gd name="connsiteY3" fmla="*/ 149245 h 210513"/>
              <a:gd name="connsiteX4" fmla="*/ 146121 w 147765"/>
              <a:gd name="connsiteY4" fmla="*/ 209570 h 210513"/>
              <a:gd name="connsiteX5" fmla="*/ 120721 w 147765"/>
              <a:gd name="connsiteY5" fmla="*/ 98445 h 210513"/>
              <a:gd name="connsiteX6" fmla="*/ 71 w 147765"/>
              <a:gd name="connsiteY6" fmla="*/ 20 h 21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765" h="210513">
                <a:moveTo>
                  <a:pt x="71" y="20"/>
                </a:moveTo>
                <a:cubicBezTo>
                  <a:pt x="3246" y="-1567"/>
                  <a:pt x="139771" y="88920"/>
                  <a:pt x="139771" y="88920"/>
                </a:cubicBezTo>
                <a:cubicBezTo>
                  <a:pt x="161467" y="105853"/>
                  <a:pt x="132363" y="91566"/>
                  <a:pt x="130246" y="101620"/>
                </a:cubicBezTo>
                <a:cubicBezTo>
                  <a:pt x="128129" y="111674"/>
                  <a:pt x="124425" y="131253"/>
                  <a:pt x="127071" y="149245"/>
                </a:cubicBezTo>
                <a:cubicBezTo>
                  <a:pt x="129717" y="167237"/>
                  <a:pt x="147179" y="218037"/>
                  <a:pt x="146121" y="209570"/>
                </a:cubicBezTo>
                <a:cubicBezTo>
                  <a:pt x="145063" y="201103"/>
                  <a:pt x="140829" y="129666"/>
                  <a:pt x="120721" y="98445"/>
                </a:cubicBezTo>
                <a:cubicBezTo>
                  <a:pt x="100613" y="67224"/>
                  <a:pt x="-3104" y="1607"/>
                  <a:pt x="71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1" name="フリーフォーム 1810">
            <a:extLst>
              <a:ext uri="{FF2B5EF4-FFF2-40B4-BE49-F238E27FC236}">
                <a16:creationId xmlns:a16="http://schemas.microsoft.com/office/drawing/2014/main" id="{6B64D3A4-8870-CC03-44EC-61F60ED40E41}"/>
              </a:ext>
            </a:extLst>
          </p:cNvPr>
          <p:cNvSpPr/>
          <p:nvPr/>
        </p:nvSpPr>
        <p:spPr>
          <a:xfrm>
            <a:off x="3778175" y="9715119"/>
            <a:ext cx="248196" cy="271951"/>
          </a:xfrm>
          <a:custGeom>
            <a:avLst/>
            <a:gdLst>
              <a:gd name="connsiteX0" fmla="*/ 75 w 248196"/>
              <a:gd name="connsiteY0" fmla="*/ 381 h 271951"/>
              <a:gd name="connsiteX1" fmla="*/ 231850 w 248196"/>
              <a:gd name="connsiteY1" fmla="*/ 260731 h 271951"/>
              <a:gd name="connsiteX2" fmla="*/ 206450 w 248196"/>
              <a:gd name="connsiteY2" fmla="*/ 203581 h 271951"/>
              <a:gd name="connsiteX3" fmla="*/ 75 w 248196"/>
              <a:gd name="connsiteY3" fmla="*/ 381 h 271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96" h="271951">
                <a:moveTo>
                  <a:pt x="75" y="381"/>
                </a:moveTo>
                <a:cubicBezTo>
                  <a:pt x="4308" y="9906"/>
                  <a:pt x="197454" y="226864"/>
                  <a:pt x="231850" y="260731"/>
                </a:cubicBezTo>
                <a:cubicBezTo>
                  <a:pt x="266246" y="294598"/>
                  <a:pt x="240846" y="244856"/>
                  <a:pt x="206450" y="203581"/>
                </a:cubicBezTo>
                <a:cubicBezTo>
                  <a:pt x="172054" y="162306"/>
                  <a:pt x="-4158" y="-9144"/>
                  <a:pt x="75" y="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2" name="フリーフォーム 1811">
            <a:extLst>
              <a:ext uri="{FF2B5EF4-FFF2-40B4-BE49-F238E27FC236}">
                <a16:creationId xmlns:a16="http://schemas.microsoft.com/office/drawing/2014/main" id="{61293040-F7A2-1FC2-B4B8-B3AB5A985A37}"/>
              </a:ext>
            </a:extLst>
          </p:cNvPr>
          <p:cNvSpPr/>
          <p:nvPr/>
        </p:nvSpPr>
        <p:spPr>
          <a:xfrm>
            <a:off x="3700485" y="9693135"/>
            <a:ext cx="233347" cy="352587"/>
          </a:xfrm>
          <a:custGeom>
            <a:avLst/>
            <a:gdLst>
              <a:gd name="connsiteX0" fmla="*/ 4740 w 233347"/>
              <a:gd name="connsiteY0" fmla="*/ 140 h 352587"/>
              <a:gd name="connsiteX1" fmla="*/ 7915 w 233347"/>
              <a:gd name="connsiteY1" fmla="*/ 85865 h 352587"/>
              <a:gd name="connsiteX2" fmla="*/ 90465 w 233347"/>
              <a:gd name="connsiteY2" fmla="*/ 114440 h 352587"/>
              <a:gd name="connsiteX3" fmla="*/ 90465 w 233347"/>
              <a:gd name="connsiteY3" fmla="*/ 168415 h 352587"/>
              <a:gd name="connsiteX4" fmla="*/ 233340 w 233347"/>
              <a:gd name="connsiteY4" fmla="*/ 352565 h 352587"/>
              <a:gd name="connsiteX5" fmla="*/ 96815 w 233347"/>
              <a:gd name="connsiteY5" fmla="*/ 155715 h 352587"/>
              <a:gd name="connsiteX6" fmla="*/ 74590 w 233347"/>
              <a:gd name="connsiteY6" fmla="*/ 127140 h 352587"/>
              <a:gd name="connsiteX7" fmla="*/ 20615 w 233347"/>
              <a:gd name="connsiteY7" fmla="*/ 108090 h 352587"/>
              <a:gd name="connsiteX8" fmla="*/ 4740 w 233347"/>
              <a:gd name="connsiteY8" fmla="*/ 140 h 35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347" h="352587">
                <a:moveTo>
                  <a:pt x="4740" y="140"/>
                </a:moveTo>
                <a:cubicBezTo>
                  <a:pt x="2623" y="-3564"/>
                  <a:pt x="-6373" y="66815"/>
                  <a:pt x="7915" y="85865"/>
                </a:cubicBezTo>
                <a:cubicBezTo>
                  <a:pt x="22203" y="104915"/>
                  <a:pt x="76707" y="100682"/>
                  <a:pt x="90465" y="114440"/>
                </a:cubicBezTo>
                <a:cubicBezTo>
                  <a:pt x="104223" y="128198"/>
                  <a:pt x="66653" y="128728"/>
                  <a:pt x="90465" y="168415"/>
                </a:cubicBezTo>
                <a:cubicBezTo>
                  <a:pt x="114278" y="208103"/>
                  <a:pt x="232282" y="354682"/>
                  <a:pt x="233340" y="352565"/>
                </a:cubicBezTo>
                <a:cubicBezTo>
                  <a:pt x="234398" y="350448"/>
                  <a:pt x="123273" y="193286"/>
                  <a:pt x="96815" y="155715"/>
                </a:cubicBezTo>
                <a:cubicBezTo>
                  <a:pt x="70357" y="118144"/>
                  <a:pt x="87290" y="135077"/>
                  <a:pt x="74590" y="127140"/>
                </a:cubicBezTo>
                <a:cubicBezTo>
                  <a:pt x="61890" y="119203"/>
                  <a:pt x="31727" y="123436"/>
                  <a:pt x="20615" y="108090"/>
                </a:cubicBezTo>
                <a:cubicBezTo>
                  <a:pt x="9503" y="92744"/>
                  <a:pt x="6857" y="3844"/>
                  <a:pt x="4740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3" name="フリーフォーム 1812">
            <a:extLst>
              <a:ext uri="{FF2B5EF4-FFF2-40B4-BE49-F238E27FC236}">
                <a16:creationId xmlns:a16="http://schemas.microsoft.com/office/drawing/2014/main" id="{2A972C1D-2B38-4350-473C-D9CA4A0EA808}"/>
              </a:ext>
            </a:extLst>
          </p:cNvPr>
          <p:cNvSpPr/>
          <p:nvPr/>
        </p:nvSpPr>
        <p:spPr>
          <a:xfrm>
            <a:off x="3895717" y="9975847"/>
            <a:ext cx="104868" cy="155582"/>
          </a:xfrm>
          <a:custGeom>
            <a:avLst/>
            <a:gdLst>
              <a:gd name="connsiteX0" fmla="*/ 104783 w 104868"/>
              <a:gd name="connsiteY0" fmla="*/ 3 h 155582"/>
              <a:gd name="connsiteX1" fmla="*/ 19058 w 104868"/>
              <a:gd name="connsiteY1" fmla="*/ 82553 h 155582"/>
              <a:gd name="connsiteX2" fmla="*/ 88908 w 104868"/>
              <a:gd name="connsiteY2" fmla="*/ 155578 h 155582"/>
              <a:gd name="connsiteX3" fmla="*/ 8 w 104868"/>
              <a:gd name="connsiteY3" fmla="*/ 85728 h 155582"/>
              <a:gd name="connsiteX4" fmla="*/ 104783 w 104868"/>
              <a:gd name="connsiteY4" fmla="*/ 3 h 15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68" h="155582">
                <a:moveTo>
                  <a:pt x="104783" y="3"/>
                </a:moveTo>
                <a:cubicBezTo>
                  <a:pt x="107958" y="-526"/>
                  <a:pt x="21704" y="56624"/>
                  <a:pt x="19058" y="82553"/>
                </a:cubicBezTo>
                <a:cubicBezTo>
                  <a:pt x="16412" y="108482"/>
                  <a:pt x="92083" y="155049"/>
                  <a:pt x="88908" y="155578"/>
                </a:cubicBezTo>
                <a:cubicBezTo>
                  <a:pt x="85733" y="156107"/>
                  <a:pt x="1066" y="109540"/>
                  <a:pt x="8" y="85728"/>
                </a:cubicBezTo>
                <a:cubicBezTo>
                  <a:pt x="-1050" y="61916"/>
                  <a:pt x="101608" y="532"/>
                  <a:pt x="10478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4" name="フリーフォーム 1813">
            <a:extLst>
              <a:ext uri="{FF2B5EF4-FFF2-40B4-BE49-F238E27FC236}">
                <a16:creationId xmlns:a16="http://schemas.microsoft.com/office/drawing/2014/main" id="{248F79F5-D897-2964-C7C4-C3416F1A502B}"/>
              </a:ext>
            </a:extLst>
          </p:cNvPr>
          <p:cNvSpPr/>
          <p:nvPr/>
        </p:nvSpPr>
        <p:spPr>
          <a:xfrm>
            <a:off x="3965278" y="9990749"/>
            <a:ext cx="108272" cy="83526"/>
          </a:xfrm>
          <a:custGeom>
            <a:avLst/>
            <a:gdLst>
              <a:gd name="connsiteX0" fmla="*/ 297 w 108272"/>
              <a:gd name="connsiteY0" fmla="*/ 83526 h 83526"/>
              <a:gd name="connsiteX1" fmla="*/ 12997 w 108272"/>
              <a:gd name="connsiteY1" fmla="*/ 26376 h 83526"/>
              <a:gd name="connsiteX2" fmla="*/ 54272 w 108272"/>
              <a:gd name="connsiteY2" fmla="*/ 16851 h 83526"/>
              <a:gd name="connsiteX3" fmla="*/ 108247 w 108272"/>
              <a:gd name="connsiteY3" fmla="*/ 61301 h 83526"/>
              <a:gd name="connsiteX4" fmla="*/ 60622 w 108272"/>
              <a:gd name="connsiteY4" fmla="*/ 976 h 83526"/>
              <a:gd name="connsiteX5" fmla="*/ 9822 w 108272"/>
              <a:gd name="connsiteY5" fmla="*/ 26376 h 83526"/>
              <a:gd name="connsiteX6" fmla="*/ 297 w 108272"/>
              <a:gd name="connsiteY6" fmla="*/ 83526 h 8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272" h="83526">
                <a:moveTo>
                  <a:pt x="297" y="83526"/>
                </a:moveTo>
                <a:cubicBezTo>
                  <a:pt x="826" y="83526"/>
                  <a:pt x="4001" y="37488"/>
                  <a:pt x="12997" y="26376"/>
                </a:cubicBezTo>
                <a:cubicBezTo>
                  <a:pt x="21993" y="15264"/>
                  <a:pt x="38397" y="11030"/>
                  <a:pt x="54272" y="16851"/>
                </a:cubicBezTo>
                <a:cubicBezTo>
                  <a:pt x="70147" y="22672"/>
                  <a:pt x="107189" y="63947"/>
                  <a:pt x="108247" y="61301"/>
                </a:cubicBezTo>
                <a:cubicBezTo>
                  <a:pt x="109305" y="58655"/>
                  <a:pt x="77026" y="6797"/>
                  <a:pt x="60622" y="976"/>
                </a:cubicBezTo>
                <a:cubicBezTo>
                  <a:pt x="44218" y="-4845"/>
                  <a:pt x="20935" y="16851"/>
                  <a:pt x="9822" y="26376"/>
                </a:cubicBezTo>
                <a:cubicBezTo>
                  <a:pt x="-1291" y="35901"/>
                  <a:pt x="-232" y="83526"/>
                  <a:pt x="297" y="83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5" name="フリーフォーム 1814">
            <a:extLst>
              <a:ext uri="{FF2B5EF4-FFF2-40B4-BE49-F238E27FC236}">
                <a16:creationId xmlns:a16="http://schemas.microsoft.com/office/drawing/2014/main" id="{35481A0F-233E-F1C7-CAE3-93234CABB9DD}"/>
              </a:ext>
            </a:extLst>
          </p:cNvPr>
          <p:cNvSpPr/>
          <p:nvPr/>
        </p:nvSpPr>
        <p:spPr>
          <a:xfrm>
            <a:off x="3978158" y="10017121"/>
            <a:ext cx="73339" cy="47678"/>
          </a:xfrm>
          <a:custGeom>
            <a:avLst/>
            <a:gdLst>
              <a:gd name="connsiteX0" fmla="*/ 117 w 73339"/>
              <a:gd name="connsiteY0" fmla="*/ 47629 h 47678"/>
              <a:gd name="connsiteX1" fmla="*/ 47742 w 73339"/>
              <a:gd name="connsiteY1" fmla="*/ 9529 h 47678"/>
              <a:gd name="connsiteX2" fmla="*/ 73142 w 73339"/>
              <a:gd name="connsiteY2" fmla="*/ 31754 h 47678"/>
              <a:gd name="connsiteX3" fmla="*/ 35042 w 73339"/>
              <a:gd name="connsiteY3" fmla="*/ 4 h 47678"/>
              <a:gd name="connsiteX4" fmla="*/ 117 w 73339"/>
              <a:gd name="connsiteY4" fmla="*/ 47629 h 4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39" h="47678">
                <a:moveTo>
                  <a:pt x="117" y="47629"/>
                </a:moveTo>
                <a:cubicBezTo>
                  <a:pt x="2234" y="49217"/>
                  <a:pt x="35571" y="12175"/>
                  <a:pt x="47742" y="9529"/>
                </a:cubicBezTo>
                <a:cubicBezTo>
                  <a:pt x="59913" y="6883"/>
                  <a:pt x="75259" y="33342"/>
                  <a:pt x="73142" y="31754"/>
                </a:cubicBezTo>
                <a:cubicBezTo>
                  <a:pt x="71025" y="30166"/>
                  <a:pt x="45096" y="533"/>
                  <a:pt x="35042" y="4"/>
                </a:cubicBezTo>
                <a:cubicBezTo>
                  <a:pt x="24988" y="-525"/>
                  <a:pt x="-2000" y="46041"/>
                  <a:pt x="117" y="47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6" name="フリーフォーム 1815">
            <a:extLst>
              <a:ext uri="{FF2B5EF4-FFF2-40B4-BE49-F238E27FC236}">
                <a16:creationId xmlns:a16="http://schemas.microsoft.com/office/drawing/2014/main" id="{8C58A8C8-9976-1841-145C-613CE79DFD5D}"/>
              </a:ext>
            </a:extLst>
          </p:cNvPr>
          <p:cNvSpPr/>
          <p:nvPr/>
        </p:nvSpPr>
        <p:spPr>
          <a:xfrm>
            <a:off x="3602765" y="9699552"/>
            <a:ext cx="118374" cy="108160"/>
          </a:xfrm>
          <a:custGeom>
            <a:avLst/>
            <a:gdLst>
              <a:gd name="connsiteX0" fmla="*/ 13560 w 118374"/>
              <a:gd name="connsiteY0" fmla="*/ 73 h 108160"/>
              <a:gd name="connsiteX1" fmla="*/ 19910 w 118374"/>
              <a:gd name="connsiteY1" fmla="*/ 60398 h 108160"/>
              <a:gd name="connsiteX2" fmla="*/ 118335 w 118374"/>
              <a:gd name="connsiteY2" fmla="*/ 108023 h 108160"/>
              <a:gd name="connsiteX3" fmla="*/ 7210 w 118374"/>
              <a:gd name="connsiteY3" fmla="*/ 73098 h 108160"/>
              <a:gd name="connsiteX4" fmla="*/ 13560 w 118374"/>
              <a:gd name="connsiteY4" fmla="*/ 73 h 10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74" h="108160">
                <a:moveTo>
                  <a:pt x="13560" y="73"/>
                </a:moveTo>
                <a:cubicBezTo>
                  <a:pt x="15677" y="-2044"/>
                  <a:pt x="2448" y="42406"/>
                  <a:pt x="19910" y="60398"/>
                </a:cubicBezTo>
                <a:cubicBezTo>
                  <a:pt x="37372" y="78390"/>
                  <a:pt x="120452" y="105906"/>
                  <a:pt x="118335" y="108023"/>
                </a:cubicBezTo>
                <a:cubicBezTo>
                  <a:pt x="116218" y="110140"/>
                  <a:pt x="25731" y="87385"/>
                  <a:pt x="7210" y="73098"/>
                </a:cubicBezTo>
                <a:cubicBezTo>
                  <a:pt x="-11311" y="58811"/>
                  <a:pt x="11443" y="2190"/>
                  <a:pt x="13560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7" name="フリーフォーム 1816">
            <a:extLst>
              <a:ext uri="{FF2B5EF4-FFF2-40B4-BE49-F238E27FC236}">
                <a16:creationId xmlns:a16="http://schemas.microsoft.com/office/drawing/2014/main" id="{732B2C41-9A63-9E95-729B-19C0F03901C2}"/>
              </a:ext>
            </a:extLst>
          </p:cNvPr>
          <p:cNvSpPr/>
          <p:nvPr/>
        </p:nvSpPr>
        <p:spPr>
          <a:xfrm>
            <a:off x="3533461" y="9709150"/>
            <a:ext cx="151172" cy="147960"/>
          </a:xfrm>
          <a:custGeom>
            <a:avLst/>
            <a:gdLst>
              <a:gd name="connsiteX0" fmla="*/ 16189 w 151172"/>
              <a:gd name="connsiteY0" fmla="*/ 0 h 147960"/>
              <a:gd name="connsiteX1" fmla="*/ 314 w 151172"/>
              <a:gd name="connsiteY1" fmla="*/ 146050 h 147960"/>
              <a:gd name="connsiteX2" fmla="*/ 32064 w 151172"/>
              <a:gd name="connsiteY2" fmla="*/ 85725 h 147960"/>
              <a:gd name="connsiteX3" fmla="*/ 105089 w 151172"/>
              <a:gd name="connsiteY3" fmla="*/ 120650 h 147960"/>
              <a:gd name="connsiteX4" fmla="*/ 149539 w 151172"/>
              <a:gd name="connsiteY4" fmla="*/ 120650 h 147960"/>
              <a:gd name="connsiteX5" fmla="*/ 47939 w 151172"/>
              <a:gd name="connsiteY5" fmla="*/ 107950 h 147960"/>
              <a:gd name="connsiteX6" fmla="*/ 22539 w 151172"/>
              <a:gd name="connsiteY6" fmla="*/ 146050 h 147960"/>
              <a:gd name="connsiteX7" fmla="*/ 16189 w 151172"/>
              <a:gd name="connsiteY7" fmla="*/ 0 h 14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172" h="147960">
                <a:moveTo>
                  <a:pt x="16189" y="0"/>
                </a:moveTo>
                <a:cubicBezTo>
                  <a:pt x="12485" y="0"/>
                  <a:pt x="-2332" y="131763"/>
                  <a:pt x="314" y="146050"/>
                </a:cubicBezTo>
                <a:cubicBezTo>
                  <a:pt x="2960" y="160337"/>
                  <a:pt x="14602" y="89958"/>
                  <a:pt x="32064" y="85725"/>
                </a:cubicBezTo>
                <a:cubicBezTo>
                  <a:pt x="49526" y="81492"/>
                  <a:pt x="85510" y="114829"/>
                  <a:pt x="105089" y="120650"/>
                </a:cubicBezTo>
                <a:cubicBezTo>
                  <a:pt x="124668" y="126471"/>
                  <a:pt x="159064" y="122767"/>
                  <a:pt x="149539" y="120650"/>
                </a:cubicBezTo>
                <a:cubicBezTo>
                  <a:pt x="140014" y="118533"/>
                  <a:pt x="69106" y="103717"/>
                  <a:pt x="47939" y="107950"/>
                </a:cubicBezTo>
                <a:cubicBezTo>
                  <a:pt x="26772" y="112183"/>
                  <a:pt x="27301" y="157692"/>
                  <a:pt x="22539" y="146050"/>
                </a:cubicBezTo>
                <a:cubicBezTo>
                  <a:pt x="17777" y="134408"/>
                  <a:pt x="19893" y="0"/>
                  <a:pt x="1618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8" name="フリーフォーム 1817">
            <a:extLst>
              <a:ext uri="{FF2B5EF4-FFF2-40B4-BE49-F238E27FC236}">
                <a16:creationId xmlns:a16="http://schemas.microsoft.com/office/drawing/2014/main" id="{DAAA040F-64FC-6D31-6B50-774228EAFAC0}"/>
              </a:ext>
            </a:extLst>
          </p:cNvPr>
          <p:cNvSpPr/>
          <p:nvPr/>
        </p:nvSpPr>
        <p:spPr>
          <a:xfrm>
            <a:off x="3615049" y="9828915"/>
            <a:ext cx="147892" cy="229537"/>
          </a:xfrm>
          <a:custGeom>
            <a:avLst/>
            <a:gdLst>
              <a:gd name="connsiteX0" fmla="*/ 26676 w 147892"/>
              <a:gd name="connsiteY0" fmla="*/ 885 h 229537"/>
              <a:gd name="connsiteX1" fmla="*/ 55251 w 147892"/>
              <a:gd name="connsiteY1" fmla="*/ 45335 h 229537"/>
              <a:gd name="connsiteX2" fmla="*/ 13976 w 147892"/>
              <a:gd name="connsiteY2" fmla="*/ 99310 h 229537"/>
              <a:gd name="connsiteX3" fmla="*/ 55251 w 147892"/>
              <a:gd name="connsiteY3" fmla="*/ 146935 h 229537"/>
              <a:gd name="connsiteX4" fmla="*/ 147326 w 147892"/>
              <a:gd name="connsiteY4" fmla="*/ 229485 h 229537"/>
              <a:gd name="connsiteX5" fmla="*/ 7626 w 147892"/>
              <a:gd name="connsiteY5" fmla="*/ 134235 h 229537"/>
              <a:gd name="connsiteX6" fmla="*/ 20326 w 147892"/>
              <a:gd name="connsiteY6" fmla="*/ 86610 h 229537"/>
              <a:gd name="connsiteX7" fmla="*/ 26676 w 147892"/>
              <a:gd name="connsiteY7" fmla="*/ 885 h 22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892" h="229537">
                <a:moveTo>
                  <a:pt x="26676" y="885"/>
                </a:moveTo>
                <a:cubicBezTo>
                  <a:pt x="32497" y="-5994"/>
                  <a:pt x="57368" y="28931"/>
                  <a:pt x="55251" y="45335"/>
                </a:cubicBezTo>
                <a:cubicBezTo>
                  <a:pt x="53134" y="61739"/>
                  <a:pt x="13976" y="82377"/>
                  <a:pt x="13976" y="99310"/>
                </a:cubicBezTo>
                <a:cubicBezTo>
                  <a:pt x="13976" y="116243"/>
                  <a:pt x="33026" y="125239"/>
                  <a:pt x="55251" y="146935"/>
                </a:cubicBezTo>
                <a:cubicBezTo>
                  <a:pt x="77476" y="168631"/>
                  <a:pt x="155263" y="231602"/>
                  <a:pt x="147326" y="229485"/>
                </a:cubicBezTo>
                <a:cubicBezTo>
                  <a:pt x="139389" y="227368"/>
                  <a:pt x="28793" y="158048"/>
                  <a:pt x="7626" y="134235"/>
                </a:cubicBezTo>
                <a:cubicBezTo>
                  <a:pt x="-13541" y="110423"/>
                  <a:pt x="15563" y="104073"/>
                  <a:pt x="20326" y="86610"/>
                </a:cubicBezTo>
                <a:cubicBezTo>
                  <a:pt x="25089" y="69147"/>
                  <a:pt x="20855" y="7764"/>
                  <a:pt x="26676" y="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9" name="フリーフォーム 1818">
            <a:extLst>
              <a:ext uri="{FF2B5EF4-FFF2-40B4-BE49-F238E27FC236}">
                <a16:creationId xmlns:a16="http://schemas.microsoft.com/office/drawing/2014/main" id="{C7DBB8ED-9F21-F281-7E9F-2113A31A28A0}"/>
              </a:ext>
            </a:extLst>
          </p:cNvPr>
          <p:cNvSpPr/>
          <p:nvPr/>
        </p:nvSpPr>
        <p:spPr>
          <a:xfrm>
            <a:off x="3689886" y="9817068"/>
            <a:ext cx="101694" cy="178165"/>
          </a:xfrm>
          <a:custGeom>
            <a:avLst/>
            <a:gdLst>
              <a:gd name="connsiteX0" fmla="*/ 12164 w 101694"/>
              <a:gd name="connsiteY0" fmla="*/ 32 h 178165"/>
              <a:gd name="connsiteX1" fmla="*/ 2639 w 101694"/>
              <a:gd name="connsiteY1" fmla="*/ 73057 h 178165"/>
              <a:gd name="connsiteX2" fmla="*/ 62964 w 101694"/>
              <a:gd name="connsiteY2" fmla="*/ 82582 h 178165"/>
              <a:gd name="connsiteX3" fmla="*/ 88364 w 101694"/>
              <a:gd name="connsiteY3" fmla="*/ 107982 h 178165"/>
              <a:gd name="connsiteX4" fmla="*/ 101064 w 101694"/>
              <a:gd name="connsiteY4" fmla="*/ 177832 h 178165"/>
              <a:gd name="connsiteX5" fmla="*/ 69314 w 101694"/>
              <a:gd name="connsiteY5" fmla="*/ 76232 h 178165"/>
              <a:gd name="connsiteX6" fmla="*/ 24864 w 101694"/>
              <a:gd name="connsiteY6" fmla="*/ 63532 h 178165"/>
              <a:gd name="connsiteX7" fmla="*/ 12164 w 101694"/>
              <a:gd name="connsiteY7" fmla="*/ 32 h 17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94" h="178165">
                <a:moveTo>
                  <a:pt x="12164" y="32"/>
                </a:moveTo>
                <a:cubicBezTo>
                  <a:pt x="8460" y="1619"/>
                  <a:pt x="-5828" y="59299"/>
                  <a:pt x="2639" y="73057"/>
                </a:cubicBezTo>
                <a:cubicBezTo>
                  <a:pt x="11106" y="86815"/>
                  <a:pt x="48677" y="76761"/>
                  <a:pt x="62964" y="82582"/>
                </a:cubicBezTo>
                <a:cubicBezTo>
                  <a:pt x="77251" y="88403"/>
                  <a:pt x="82014" y="92107"/>
                  <a:pt x="88364" y="107982"/>
                </a:cubicBezTo>
                <a:cubicBezTo>
                  <a:pt x="94714" y="123857"/>
                  <a:pt x="104239" y="183124"/>
                  <a:pt x="101064" y="177832"/>
                </a:cubicBezTo>
                <a:cubicBezTo>
                  <a:pt x="97889" y="172540"/>
                  <a:pt x="82014" y="95282"/>
                  <a:pt x="69314" y="76232"/>
                </a:cubicBezTo>
                <a:cubicBezTo>
                  <a:pt x="56614" y="57182"/>
                  <a:pt x="34389" y="70940"/>
                  <a:pt x="24864" y="63532"/>
                </a:cubicBezTo>
                <a:cubicBezTo>
                  <a:pt x="15339" y="56124"/>
                  <a:pt x="15868" y="-1555"/>
                  <a:pt x="12164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0" name="フリーフォーム 1819">
            <a:extLst>
              <a:ext uri="{FF2B5EF4-FFF2-40B4-BE49-F238E27FC236}">
                <a16:creationId xmlns:a16="http://schemas.microsoft.com/office/drawing/2014/main" id="{21FCC33E-14C7-9A17-A0A9-C5B23F99C4C1}"/>
              </a:ext>
            </a:extLst>
          </p:cNvPr>
          <p:cNvSpPr/>
          <p:nvPr/>
        </p:nvSpPr>
        <p:spPr>
          <a:xfrm>
            <a:off x="3710270" y="9924939"/>
            <a:ext cx="93575" cy="121177"/>
          </a:xfrm>
          <a:custGeom>
            <a:avLst/>
            <a:gdLst>
              <a:gd name="connsiteX0" fmla="*/ 1305 w 93575"/>
              <a:gd name="connsiteY0" fmla="*/ 111 h 121177"/>
              <a:gd name="connsiteX1" fmla="*/ 20355 w 93575"/>
              <a:gd name="connsiteY1" fmla="*/ 82661 h 121177"/>
              <a:gd name="connsiteX2" fmla="*/ 42580 w 93575"/>
              <a:gd name="connsiteY2" fmla="*/ 120761 h 121177"/>
              <a:gd name="connsiteX3" fmla="*/ 93380 w 93575"/>
              <a:gd name="connsiteY3" fmla="*/ 60436 h 121177"/>
              <a:gd name="connsiteX4" fmla="*/ 58455 w 93575"/>
              <a:gd name="connsiteY4" fmla="*/ 101711 h 121177"/>
              <a:gd name="connsiteX5" fmla="*/ 1305 w 93575"/>
              <a:gd name="connsiteY5" fmla="*/ 111 h 12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75" h="121177">
                <a:moveTo>
                  <a:pt x="1305" y="111"/>
                </a:moveTo>
                <a:cubicBezTo>
                  <a:pt x="-5045" y="-3064"/>
                  <a:pt x="13476" y="62553"/>
                  <a:pt x="20355" y="82661"/>
                </a:cubicBezTo>
                <a:cubicBezTo>
                  <a:pt x="27234" y="102769"/>
                  <a:pt x="30409" y="124465"/>
                  <a:pt x="42580" y="120761"/>
                </a:cubicBezTo>
                <a:cubicBezTo>
                  <a:pt x="54751" y="117057"/>
                  <a:pt x="90734" y="63611"/>
                  <a:pt x="93380" y="60436"/>
                </a:cubicBezTo>
                <a:cubicBezTo>
                  <a:pt x="96026" y="57261"/>
                  <a:pt x="71155" y="106474"/>
                  <a:pt x="58455" y="101711"/>
                </a:cubicBezTo>
                <a:cubicBezTo>
                  <a:pt x="45755" y="96948"/>
                  <a:pt x="7655" y="3286"/>
                  <a:pt x="1305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1" name="フリーフォーム 1820">
            <a:extLst>
              <a:ext uri="{FF2B5EF4-FFF2-40B4-BE49-F238E27FC236}">
                <a16:creationId xmlns:a16="http://schemas.microsoft.com/office/drawing/2014/main" id="{AFF6CF15-EA84-78AC-0870-41A8E0D70F7D}"/>
              </a:ext>
            </a:extLst>
          </p:cNvPr>
          <p:cNvSpPr/>
          <p:nvPr/>
        </p:nvSpPr>
        <p:spPr>
          <a:xfrm>
            <a:off x="3799753" y="9988373"/>
            <a:ext cx="147027" cy="190769"/>
          </a:xfrm>
          <a:custGeom>
            <a:avLst/>
            <a:gdLst>
              <a:gd name="connsiteX0" fmla="*/ 722 w 147027"/>
              <a:gd name="connsiteY0" fmla="*/ 177 h 190769"/>
              <a:gd name="connsiteX1" fmla="*/ 64222 w 147027"/>
              <a:gd name="connsiteY1" fmla="*/ 82727 h 190769"/>
              <a:gd name="connsiteX2" fmla="*/ 146772 w 147027"/>
              <a:gd name="connsiteY2" fmla="*/ 190677 h 190769"/>
              <a:gd name="connsiteX3" fmla="*/ 35647 w 147027"/>
              <a:gd name="connsiteY3" fmla="*/ 63677 h 190769"/>
              <a:gd name="connsiteX4" fmla="*/ 722 w 147027"/>
              <a:gd name="connsiteY4" fmla="*/ 177 h 19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027" h="190769">
                <a:moveTo>
                  <a:pt x="722" y="177"/>
                </a:moveTo>
                <a:cubicBezTo>
                  <a:pt x="5484" y="3352"/>
                  <a:pt x="64222" y="82727"/>
                  <a:pt x="64222" y="82727"/>
                </a:cubicBezTo>
                <a:cubicBezTo>
                  <a:pt x="88564" y="114477"/>
                  <a:pt x="151534" y="193852"/>
                  <a:pt x="146772" y="190677"/>
                </a:cubicBezTo>
                <a:cubicBezTo>
                  <a:pt x="142010" y="187502"/>
                  <a:pt x="55755" y="90135"/>
                  <a:pt x="35647" y="63677"/>
                </a:cubicBezTo>
                <a:cubicBezTo>
                  <a:pt x="15539" y="37219"/>
                  <a:pt x="-4040" y="-2998"/>
                  <a:pt x="722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2" name="フリーフォーム 1821">
            <a:extLst>
              <a:ext uri="{FF2B5EF4-FFF2-40B4-BE49-F238E27FC236}">
                <a16:creationId xmlns:a16="http://schemas.microsoft.com/office/drawing/2014/main" id="{626AEEA5-AF27-069B-4C80-57A911866C9B}"/>
              </a:ext>
            </a:extLst>
          </p:cNvPr>
          <p:cNvSpPr/>
          <p:nvPr/>
        </p:nvSpPr>
        <p:spPr>
          <a:xfrm>
            <a:off x="3276487" y="9699280"/>
            <a:ext cx="260395" cy="188367"/>
          </a:xfrm>
          <a:custGeom>
            <a:avLst/>
            <a:gdLst>
              <a:gd name="connsiteX0" fmla="*/ 113 w 260395"/>
              <a:gd name="connsiteY0" fmla="*/ 345 h 188367"/>
              <a:gd name="connsiteX1" fmla="*/ 244588 w 260395"/>
              <a:gd name="connsiteY1" fmla="*/ 181320 h 188367"/>
              <a:gd name="connsiteX2" fmla="*/ 212838 w 260395"/>
              <a:gd name="connsiteY2" fmla="*/ 136870 h 188367"/>
              <a:gd name="connsiteX3" fmla="*/ 113 w 260395"/>
              <a:gd name="connsiteY3" fmla="*/ 345 h 18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395" h="188367">
                <a:moveTo>
                  <a:pt x="113" y="345"/>
                </a:moveTo>
                <a:cubicBezTo>
                  <a:pt x="5405" y="7753"/>
                  <a:pt x="209134" y="158566"/>
                  <a:pt x="244588" y="181320"/>
                </a:cubicBezTo>
                <a:cubicBezTo>
                  <a:pt x="280042" y="204074"/>
                  <a:pt x="249880" y="167033"/>
                  <a:pt x="212838" y="136870"/>
                </a:cubicBezTo>
                <a:cubicBezTo>
                  <a:pt x="175796" y="106707"/>
                  <a:pt x="-5179" y="-7063"/>
                  <a:pt x="113" y="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3" name="フリーフォーム 1822">
            <a:extLst>
              <a:ext uri="{FF2B5EF4-FFF2-40B4-BE49-F238E27FC236}">
                <a16:creationId xmlns:a16="http://schemas.microsoft.com/office/drawing/2014/main" id="{CAB6ADF3-A865-7F68-2461-10C7F5EB96F9}"/>
              </a:ext>
            </a:extLst>
          </p:cNvPr>
          <p:cNvSpPr/>
          <p:nvPr/>
        </p:nvSpPr>
        <p:spPr>
          <a:xfrm>
            <a:off x="3676565" y="10066702"/>
            <a:ext cx="285836" cy="109862"/>
          </a:xfrm>
          <a:custGeom>
            <a:avLst/>
            <a:gdLst>
              <a:gd name="connsiteX0" fmla="*/ 85 w 285836"/>
              <a:gd name="connsiteY0" fmla="*/ 4398 h 109862"/>
              <a:gd name="connsiteX1" fmla="*/ 114385 w 285836"/>
              <a:gd name="connsiteY1" fmla="*/ 1223 h 109862"/>
              <a:gd name="connsiteX2" fmla="*/ 120735 w 285836"/>
              <a:gd name="connsiteY2" fmla="*/ 23448 h 109862"/>
              <a:gd name="connsiteX3" fmla="*/ 130260 w 285836"/>
              <a:gd name="connsiteY3" fmla="*/ 90123 h 109862"/>
              <a:gd name="connsiteX4" fmla="*/ 285835 w 285836"/>
              <a:gd name="connsiteY4" fmla="*/ 109173 h 109862"/>
              <a:gd name="connsiteX5" fmla="*/ 127085 w 285836"/>
              <a:gd name="connsiteY5" fmla="*/ 105998 h 109862"/>
              <a:gd name="connsiteX6" fmla="*/ 114385 w 285836"/>
              <a:gd name="connsiteY6" fmla="*/ 90123 h 109862"/>
              <a:gd name="connsiteX7" fmla="*/ 95335 w 285836"/>
              <a:gd name="connsiteY7" fmla="*/ 17098 h 109862"/>
              <a:gd name="connsiteX8" fmla="*/ 85 w 285836"/>
              <a:gd name="connsiteY8" fmla="*/ 4398 h 10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836" h="109862">
                <a:moveTo>
                  <a:pt x="85" y="4398"/>
                </a:moveTo>
                <a:cubicBezTo>
                  <a:pt x="3260" y="1752"/>
                  <a:pt x="94277" y="-1952"/>
                  <a:pt x="114385" y="1223"/>
                </a:cubicBezTo>
                <a:cubicBezTo>
                  <a:pt x="134493" y="4398"/>
                  <a:pt x="118089" y="8631"/>
                  <a:pt x="120735" y="23448"/>
                </a:cubicBezTo>
                <a:cubicBezTo>
                  <a:pt x="123381" y="38265"/>
                  <a:pt x="102743" y="75836"/>
                  <a:pt x="130260" y="90123"/>
                </a:cubicBezTo>
                <a:cubicBezTo>
                  <a:pt x="157777" y="104411"/>
                  <a:pt x="286364" y="106527"/>
                  <a:pt x="285835" y="109173"/>
                </a:cubicBezTo>
                <a:cubicBezTo>
                  <a:pt x="285306" y="111819"/>
                  <a:pt x="127085" y="105998"/>
                  <a:pt x="127085" y="105998"/>
                </a:cubicBezTo>
                <a:cubicBezTo>
                  <a:pt x="98510" y="102823"/>
                  <a:pt x="119677" y="104940"/>
                  <a:pt x="114385" y="90123"/>
                </a:cubicBezTo>
                <a:cubicBezTo>
                  <a:pt x="109093" y="75306"/>
                  <a:pt x="108035" y="29798"/>
                  <a:pt x="95335" y="17098"/>
                </a:cubicBezTo>
                <a:cubicBezTo>
                  <a:pt x="82635" y="4398"/>
                  <a:pt x="-3090" y="7044"/>
                  <a:pt x="85" y="4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4" name="フリーフォーム 1823">
            <a:extLst>
              <a:ext uri="{FF2B5EF4-FFF2-40B4-BE49-F238E27FC236}">
                <a16:creationId xmlns:a16="http://schemas.microsoft.com/office/drawing/2014/main" id="{1133A4F6-C607-B58D-AEB0-484EDAE22B4E}"/>
              </a:ext>
            </a:extLst>
          </p:cNvPr>
          <p:cNvSpPr/>
          <p:nvPr/>
        </p:nvSpPr>
        <p:spPr>
          <a:xfrm>
            <a:off x="3768566" y="10162236"/>
            <a:ext cx="201618" cy="104490"/>
          </a:xfrm>
          <a:custGeom>
            <a:avLst/>
            <a:gdLst>
              <a:gd name="connsiteX0" fmla="*/ 159 w 201618"/>
              <a:gd name="connsiteY0" fmla="*/ 64439 h 104490"/>
              <a:gd name="connsiteX1" fmla="*/ 155734 w 201618"/>
              <a:gd name="connsiteY1" fmla="*/ 67614 h 104490"/>
              <a:gd name="connsiteX2" fmla="*/ 197009 w 201618"/>
              <a:gd name="connsiteY2" fmla="*/ 102539 h 104490"/>
              <a:gd name="connsiteX3" fmla="*/ 197009 w 201618"/>
              <a:gd name="connsiteY3" fmla="*/ 939 h 104490"/>
              <a:gd name="connsiteX4" fmla="*/ 187484 w 201618"/>
              <a:gd name="connsiteY4" fmla="*/ 51739 h 104490"/>
              <a:gd name="connsiteX5" fmla="*/ 159 w 201618"/>
              <a:gd name="connsiteY5" fmla="*/ 64439 h 10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618" h="104490">
                <a:moveTo>
                  <a:pt x="159" y="64439"/>
                </a:moveTo>
                <a:cubicBezTo>
                  <a:pt x="-5133" y="67085"/>
                  <a:pt x="122926" y="61264"/>
                  <a:pt x="155734" y="67614"/>
                </a:cubicBezTo>
                <a:cubicBezTo>
                  <a:pt x="188542" y="73964"/>
                  <a:pt x="190130" y="113651"/>
                  <a:pt x="197009" y="102539"/>
                </a:cubicBezTo>
                <a:cubicBezTo>
                  <a:pt x="203888" y="91427"/>
                  <a:pt x="198596" y="9406"/>
                  <a:pt x="197009" y="939"/>
                </a:cubicBezTo>
                <a:cubicBezTo>
                  <a:pt x="195422" y="-7528"/>
                  <a:pt x="213413" y="43802"/>
                  <a:pt x="187484" y="51739"/>
                </a:cubicBezTo>
                <a:cubicBezTo>
                  <a:pt x="161555" y="59676"/>
                  <a:pt x="5451" y="61793"/>
                  <a:pt x="159" y="64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5" name="フリーフォーム 1824">
            <a:extLst>
              <a:ext uri="{FF2B5EF4-FFF2-40B4-BE49-F238E27FC236}">
                <a16:creationId xmlns:a16="http://schemas.microsoft.com/office/drawing/2014/main" id="{FCFCD660-4F47-B769-BC22-19B0A8887DBE}"/>
              </a:ext>
            </a:extLst>
          </p:cNvPr>
          <p:cNvSpPr/>
          <p:nvPr/>
        </p:nvSpPr>
        <p:spPr>
          <a:xfrm>
            <a:off x="3134922" y="9745098"/>
            <a:ext cx="374246" cy="361430"/>
          </a:xfrm>
          <a:custGeom>
            <a:avLst/>
            <a:gdLst>
              <a:gd name="connsiteX0" fmla="*/ 1978 w 374246"/>
              <a:gd name="connsiteY0" fmla="*/ 2152 h 361430"/>
              <a:gd name="connsiteX1" fmla="*/ 160728 w 374246"/>
              <a:gd name="connsiteY1" fmla="*/ 189477 h 361430"/>
              <a:gd name="connsiteX2" fmla="*/ 373453 w 374246"/>
              <a:gd name="connsiteY2" fmla="*/ 360927 h 361430"/>
              <a:gd name="connsiteX3" fmla="*/ 227403 w 374246"/>
              <a:gd name="connsiteY3" fmla="*/ 237102 h 361430"/>
              <a:gd name="connsiteX4" fmla="*/ 81353 w 374246"/>
              <a:gd name="connsiteY4" fmla="*/ 97402 h 361430"/>
              <a:gd name="connsiteX5" fmla="*/ 1978 w 374246"/>
              <a:gd name="connsiteY5" fmla="*/ 2152 h 36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246" h="361430">
                <a:moveTo>
                  <a:pt x="1978" y="2152"/>
                </a:moveTo>
                <a:cubicBezTo>
                  <a:pt x="15207" y="17498"/>
                  <a:pt x="98816" y="129681"/>
                  <a:pt x="160728" y="189477"/>
                </a:cubicBezTo>
                <a:cubicBezTo>
                  <a:pt x="222641" y="249273"/>
                  <a:pt x="362341" y="352990"/>
                  <a:pt x="373453" y="360927"/>
                </a:cubicBezTo>
                <a:cubicBezTo>
                  <a:pt x="384566" y="368865"/>
                  <a:pt x="276086" y="281023"/>
                  <a:pt x="227403" y="237102"/>
                </a:cubicBezTo>
                <a:cubicBezTo>
                  <a:pt x="178720" y="193181"/>
                  <a:pt x="117866" y="137619"/>
                  <a:pt x="81353" y="97402"/>
                </a:cubicBezTo>
                <a:cubicBezTo>
                  <a:pt x="44841" y="57185"/>
                  <a:pt x="-11251" y="-13194"/>
                  <a:pt x="1978" y="2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6" name="フリーフォーム 1825">
            <a:extLst>
              <a:ext uri="{FF2B5EF4-FFF2-40B4-BE49-F238E27FC236}">
                <a16:creationId xmlns:a16="http://schemas.microsoft.com/office/drawing/2014/main" id="{86459A28-ABED-60F1-6D4A-9DF647B4E0EC}"/>
              </a:ext>
            </a:extLst>
          </p:cNvPr>
          <p:cNvSpPr/>
          <p:nvPr/>
        </p:nvSpPr>
        <p:spPr>
          <a:xfrm>
            <a:off x="3122859" y="9782561"/>
            <a:ext cx="450067" cy="382561"/>
          </a:xfrm>
          <a:custGeom>
            <a:avLst/>
            <a:gdLst>
              <a:gd name="connsiteX0" fmla="*/ 4516 w 450067"/>
              <a:gd name="connsiteY0" fmla="*/ 2789 h 382561"/>
              <a:gd name="connsiteX1" fmla="*/ 233116 w 450067"/>
              <a:gd name="connsiteY1" fmla="*/ 228214 h 382561"/>
              <a:gd name="connsiteX2" fmla="*/ 449016 w 450067"/>
              <a:gd name="connsiteY2" fmla="*/ 380614 h 382561"/>
              <a:gd name="connsiteX3" fmla="*/ 306141 w 450067"/>
              <a:gd name="connsiteY3" fmla="*/ 301239 h 382561"/>
              <a:gd name="connsiteX4" fmla="*/ 96591 w 450067"/>
              <a:gd name="connsiteY4" fmla="*/ 113914 h 382561"/>
              <a:gd name="connsiteX5" fmla="*/ 4516 w 450067"/>
              <a:gd name="connsiteY5" fmla="*/ 2789 h 38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067" h="382561">
                <a:moveTo>
                  <a:pt x="4516" y="2789"/>
                </a:moveTo>
                <a:cubicBezTo>
                  <a:pt x="27270" y="21839"/>
                  <a:pt x="159033" y="165243"/>
                  <a:pt x="233116" y="228214"/>
                </a:cubicBezTo>
                <a:cubicBezTo>
                  <a:pt x="307199" y="291185"/>
                  <a:pt x="436845" y="368443"/>
                  <a:pt x="449016" y="380614"/>
                </a:cubicBezTo>
                <a:cubicBezTo>
                  <a:pt x="461187" y="392785"/>
                  <a:pt x="364878" y="345689"/>
                  <a:pt x="306141" y="301239"/>
                </a:cubicBezTo>
                <a:cubicBezTo>
                  <a:pt x="247404" y="256789"/>
                  <a:pt x="143158" y="161010"/>
                  <a:pt x="96591" y="113914"/>
                </a:cubicBezTo>
                <a:cubicBezTo>
                  <a:pt x="50024" y="66818"/>
                  <a:pt x="-18238" y="-16261"/>
                  <a:pt x="4516" y="2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7" name="フリーフォーム 1826">
            <a:extLst>
              <a:ext uri="{FF2B5EF4-FFF2-40B4-BE49-F238E27FC236}">
                <a16:creationId xmlns:a16="http://schemas.microsoft.com/office/drawing/2014/main" id="{BB901DA8-A0C3-90DF-7C9F-C2BCAC44D994}"/>
              </a:ext>
            </a:extLst>
          </p:cNvPr>
          <p:cNvSpPr/>
          <p:nvPr/>
        </p:nvSpPr>
        <p:spPr>
          <a:xfrm>
            <a:off x="3526918" y="10175592"/>
            <a:ext cx="369239" cy="108235"/>
          </a:xfrm>
          <a:custGeom>
            <a:avLst/>
            <a:gdLst>
              <a:gd name="connsiteX0" fmla="*/ 507 w 369239"/>
              <a:gd name="connsiteY0" fmla="*/ 283 h 108235"/>
              <a:gd name="connsiteX1" fmla="*/ 152907 w 369239"/>
              <a:gd name="connsiteY1" fmla="*/ 19333 h 108235"/>
              <a:gd name="connsiteX2" fmla="*/ 368807 w 369239"/>
              <a:gd name="connsiteY2" fmla="*/ 108233 h 108235"/>
              <a:gd name="connsiteX3" fmla="*/ 203707 w 369239"/>
              <a:gd name="connsiteY3" fmla="*/ 16158 h 108235"/>
              <a:gd name="connsiteX4" fmla="*/ 507 w 369239"/>
              <a:gd name="connsiteY4" fmla="*/ 283 h 10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239" h="108235">
                <a:moveTo>
                  <a:pt x="507" y="283"/>
                </a:moveTo>
                <a:cubicBezTo>
                  <a:pt x="-7960" y="812"/>
                  <a:pt x="91524" y="1341"/>
                  <a:pt x="152907" y="19333"/>
                </a:cubicBezTo>
                <a:cubicBezTo>
                  <a:pt x="214290" y="37325"/>
                  <a:pt x="360340" y="108762"/>
                  <a:pt x="368807" y="108233"/>
                </a:cubicBezTo>
                <a:cubicBezTo>
                  <a:pt x="377274" y="107704"/>
                  <a:pt x="259269" y="34150"/>
                  <a:pt x="203707" y="16158"/>
                </a:cubicBezTo>
                <a:cubicBezTo>
                  <a:pt x="148145" y="-1834"/>
                  <a:pt x="8974" y="-246"/>
                  <a:pt x="507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8" name="フリーフォーム 1827">
            <a:extLst>
              <a:ext uri="{FF2B5EF4-FFF2-40B4-BE49-F238E27FC236}">
                <a16:creationId xmlns:a16="http://schemas.microsoft.com/office/drawing/2014/main" id="{B4160417-B2BB-4CE6-1E63-0CDE003B737D}"/>
              </a:ext>
            </a:extLst>
          </p:cNvPr>
          <p:cNvSpPr/>
          <p:nvPr/>
        </p:nvSpPr>
        <p:spPr>
          <a:xfrm>
            <a:off x="3542962" y="9921874"/>
            <a:ext cx="227681" cy="266740"/>
          </a:xfrm>
          <a:custGeom>
            <a:avLst/>
            <a:gdLst>
              <a:gd name="connsiteX0" fmla="*/ 47963 w 227681"/>
              <a:gd name="connsiteY0" fmla="*/ 1 h 266740"/>
              <a:gd name="connsiteX1" fmla="*/ 54313 w 227681"/>
              <a:gd name="connsiteY1" fmla="*/ 133351 h 266740"/>
              <a:gd name="connsiteX2" fmla="*/ 6688 w 227681"/>
              <a:gd name="connsiteY2" fmla="*/ 130176 h 266740"/>
              <a:gd name="connsiteX3" fmla="*/ 222588 w 227681"/>
              <a:gd name="connsiteY3" fmla="*/ 133351 h 266740"/>
              <a:gd name="connsiteX4" fmla="*/ 159088 w 227681"/>
              <a:gd name="connsiteY4" fmla="*/ 161926 h 266740"/>
              <a:gd name="connsiteX5" fmla="*/ 152738 w 227681"/>
              <a:gd name="connsiteY5" fmla="*/ 266701 h 266740"/>
              <a:gd name="connsiteX6" fmla="*/ 146388 w 227681"/>
              <a:gd name="connsiteY6" fmla="*/ 149226 h 266740"/>
              <a:gd name="connsiteX7" fmla="*/ 73363 w 227681"/>
              <a:gd name="connsiteY7" fmla="*/ 136526 h 266740"/>
              <a:gd name="connsiteX8" fmla="*/ 47963 w 227681"/>
              <a:gd name="connsiteY8" fmla="*/ 1 h 26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681" h="266740">
                <a:moveTo>
                  <a:pt x="47963" y="1"/>
                </a:moveTo>
                <a:cubicBezTo>
                  <a:pt x="44788" y="-528"/>
                  <a:pt x="61192" y="111655"/>
                  <a:pt x="54313" y="133351"/>
                </a:cubicBezTo>
                <a:cubicBezTo>
                  <a:pt x="47434" y="155047"/>
                  <a:pt x="-21358" y="130176"/>
                  <a:pt x="6688" y="130176"/>
                </a:cubicBezTo>
                <a:cubicBezTo>
                  <a:pt x="34734" y="130176"/>
                  <a:pt x="197188" y="128059"/>
                  <a:pt x="222588" y="133351"/>
                </a:cubicBezTo>
                <a:cubicBezTo>
                  <a:pt x="247988" y="138643"/>
                  <a:pt x="170730" y="139701"/>
                  <a:pt x="159088" y="161926"/>
                </a:cubicBezTo>
                <a:cubicBezTo>
                  <a:pt x="147446" y="184151"/>
                  <a:pt x="154855" y="268818"/>
                  <a:pt x="152738" y="266701"/>
                </a:cubicBezTo>
                <a:cubicBezTo>
                  <a:pt x="150621" y="264584"/>
                  <a:pt x="159617" y="170922"/>
                  <a:pt x="146388" y="149226"/>
                </a:cubicBezTo>
                <a:cubicBezTo>
                  <a:pt x="133159" y="127530"/>
                  <a:pt x="88709" y="158751"/>
                  <a:pt x="73363" y="136526"/>
                </a:cubicBezTo>
                <a:cubicBezTo>
                  <a:pt x="58017" y="114301"/>
                  <a:pt x="51138" y="530"/>
                  <a:pt x="4796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9" name="フリーフォーム 1828">
            <a:extLst>
              <a:ext uri="{FF2B5EF4-FFF2-40B4-BE49-F238E27FC236}">
                <a16:creationId xmlns:a16="http://schemas.microsoft.com/office/drawing/2014/main" id="{4DD57DD0-48D8-1585-AA8F-E3F1D5566E6F}"/>
              </a:ext>
            </a:extLst>
          </p:cNvPr>
          <p:cNvSpPr/>
          <p:nvPr/>
        </p:nvSpPr>
        <p:spPr>
          <a:xfrm>
            <a:off x="3199882" y="9934647"/>
            <a:ext cx="83075" cy="358021"/>
          </a:xfrm>
          <a:custGeom>
            <a:avLst/>
            <a:gdLst>
              <a:gd name="connsiteX0" fmla="*/ 41793 w 83075"/>
              <a:gd name="connsiteY0" fmla="*/ 6278 h 358021"/>
              <a:gd name="connsiteX1" fmla="*/ 3693 w 83075"/>
              <a:gd name="connsiteY1" fmla="*/ 193603 h 358021"/>
              <a:gd name="connsiteX2" fmla="*/ 6868 w 83075"/>
              <a:gd name="connsiteY2" fmla="*/ 355528 h 358021"/>
              <a:gd name="connsiteX3" fmla="*/ 51318 w 83075"/>
              <a:gd name="connsiteY3" fmla="*/ 63428 h 358021"/>
              <a:gd name="connsiteX4" fmla="*/ 83068 w 83075"/>
              <a:gd name="connsiteY4" fmla="*/ 44378 h 358021"/>
              <a:gd name="connsiteX5" fmla="*/ 41793 w 83075"/>
              <a:gd name="connsiteY5" fmla="*/ 6278 h 35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075" h="358021">
                <a:moveTo>
                  <a:pt x="41793" y="6278"/>
                </a:moveTo>
                <a:cubicBezTo>
                  <a:pt x="28564" y="31149"/>
                  <a:pt x="9514" y="135395"/>
                  <a:pt x="3693" y="193603"/>
                </a:cubicBezTo>
                <a:cubicBezTo>
                  <a:pt x="-2128" y="251811"/>
                  <a:pt x="-1069" y="377224"/>
                  <a:pt x="6868" y="355528"/>
                </a:cubicBezTo>
                <a:cubicBezTo>
                  <a:pt x="14805" y="333832"/>
                  <a:pt x="38618" y="115286"/>
                  <a:pt x="51318" y="63428"/>
                </a:cubicBezTo>
                <a:cubicBezTo>
                  <a:pt x="64018" y="11570"/>
                  <a:pt x="82539" y="50728"/>
                  <a:pt x="83068" y="44378"/>
                </a:cubicBezTo>
                <a:cubicBezTo>
                  <a:pt x="83597" y="38028"/>
                  <a:pt x="55022" y="-18593"/>
                  <a:pt x="41793" y="6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0" name="フリーフォーム 1829">
            <a:extLst>
              <a:ext uri="{FF2B5EF4-FFF2-40B4-BE49-F238E27FC236}">
                <a16:creationId xmlns:a16="http://schemas.microsoft.com/office/drawing/2014/main" id="{FB4827F6-78C1-E174-E0DA-876E37C3D599}"/>
              </a:ext>
            </a:extLst>
          </p:cNvPr>
          <p:cNvSpPr/>
          <p:nvPr/>
        </p:nvSpPr>
        <p:spPr>
          <a:xfrm>
            <a:off x="3796124" y="10325100"/>
            <a:ext cx="17051" cy="283458"/>
          </a:xfrm>
          <a:custGeom>
            <a:avLst/>
            <a:gdLst>
              <a:gd name="connsiteX0" fmla="*/ 17051 w 17051"/>
              <a:gd name="connsiteY0" fmla="*/ 0 h 283458"/>
              <a:gd name="connsiteX1" fmla="*/ 1176 w 17051"/>
              <a:gd name="connsiteY1" fmla="*/ 282575 h 283458"/>
              <a:gd name="connsiteX2" fmla="*/ 1176 w 17051"/>
              <a:gd name="connsiteY2" fmla="*/ 95250 h 283458"/>
              <a:gd name="connsiteX3" fmla="*/ 17051 w 17051"/>
              <a:gd name="connsiteY3" fmla="*/ 0 h 28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51" h="283458">
                <a:moveTo>
                  <a:pt x="17051" y="0"/>
                </a:moveTo>
                <a:cubicBezTo>
                  <a:pt x="10436" y="133350"/>
                  <a:pt x="3822" y="266700"/>
                  <a:pt x="1176" y="282575"/>
                </a:cubicBezTo>
                <a:cubicBezTo>
                  <a:pt x="-1470" y="298450"/>
                  <a:pt x="1176" y="95250"/>
                  <a:pt x="1176" y="95250"/>
                </a:cubicBezTo>
                <a:lnTo>
                  <a:pt x="1705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1" name="フリーフォーム 1830">
            <a:extLst>
              <a:ext uri="{FF2B5EF4-FFF2-40B4-BE49-F238E27FC236}">
                <a16:creationId xmlns:a16="http://schemas.microsoft.com/office/drawing/2014/main" id="{AF21AD4C-8A45-E770-02CE-B833A25BCAD8}"/>
              </a:ext>
            </a:extLst>
          </p:cNvPr>
          <p:cNvSpPr/>
          <p:nvPr/>
        </p:nvSpPr>
        <p:spPr>
          <a:xfrm>
            <a:off x="3892110" y="10347259"/>
            <a:ext cx="83569" cy="263648"/>
          </a:xfrm>
          <a:custGeom>
            <a:avLst/>
            <a:gdLst>
              <a:gd name="connsiteX0" fmla="*/ 9965 w 83569"/>
              <a:gd name="connsiteY0" fmla="*/ 66 h 263648"/>
              <a:gd name="connsiteX1" fmla="*/ 13140 w 83569"/>
              <a:gd name="connsiteY1" fmla="*/ 209616 h 263648"/>
              <a:gd name="connsiteX2" fmla="*/ 3615 w 83569"/>
              <a:gd name="connsiteY2" fmla="*/ 200091 h 263648"/>
              <a:gd name="connsiteX3" fmla="*/ 82990 w 83569"/>
              <a:gd name="connsiteY3" fmla="*/ 263591 h 263648"/>
              <a:gd name="connsiteX4" fmla="*/ 38540 w 83569"/>
              <a:gd name="connsiteY4" fmla="*/ 187391 h 263648"/>
              <a:gd name="connsiteX5" fmla="*/ 9965 w 83569"/>
              <a:gd name="connsiteY5" fmla="*/ 66 h 26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569" h="263648">
                <a:moveTo>
                  <a:pt x="9965" y="66"/>
                </a:moveTo>
                <a:cubicBezTo>
                  <a:pt x="5732" y="3770"/>
                  <a:pt x="13140" y="209616"/>
                  <a:pt x="13140" y="209616"/>
                </a:cubicBezTo>
                <a:cubicBezTo>
                  <a:pt x="12082" y="242953"/>
                  <a:pt x="-8027" y="191095"/>
                  <a:pt x="3615" y="200091"/>
                </a:cubicBezTo>
                <a:cubicBezTo>
                  <a:pt x="15257" y="209087"/>
                  <a:pt x="77169" y="265708"/>
                  <a:pt x="82990" y="263591"/>
                </a:cubicBezTo>
                <a:cubicBezTo>
                  <a:pt x="88811" y="261474"/>
                  <a:pt x="49123" y="226020"/>
                  <a:pt x="38540" y="187391"/>
                </a:cubicBezTo>
                <a:cubicBezTo>
                  <a:pt x="27957" y="148762"/>
                  <a:pt x="14198" y="-3638"/>
                  <a:pt x="9965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2" name="フリーフォーム 1831">
            <a:extLst>
              <a:ext uri="{FF2B5EF4-FFF2-40B4-BE49-F238E27FC236}">
                <a16:creationId xmlns:a16="http://schemas.microsoft.com/office/drawing/2014/main" id="{CDD1647D-E12B-F52C-7BC9-C3F6630D3017}"/>
              </a:ext>
            </a:extLst>
          </p:cNvPr>
          <p:cNvSpPr/>
          <p:nvPr/>
        </p:nvSpPr>
        <p:spPr>
          <a:xfrm>
            <a:off x="3689059" y="10360625"/>
            <a:ext cx="16179" cy="256158"/>
          </a:xfrm>
          <a:custGeom>
            <a:avLst/>
            <a:gdLst>
              <a:gd name="connsiteX0" fmla="*/ 291 w 16179"/>
              <a:gd name="connsiteY0" fmla="*/ 2575 h 256158"/>
              <a:gd name="connsiteX1" fmla="*/ 6641 w 16179"/>
              <a:gd name="connsiteY1" fmla="*/ 253400 h 256158"/>
              <a:gd name="connsiteX2" fmla="*/ 16166 w 16179"/>
              <a:gd name="connsiteY2" fmla="*/ 129575 h 256158"/>
              <a:gd name="connsiteX3" fmla="*/ 291 w 16179"/>
              <a:gd name="connsiteY3" fmla="*/ 2575 h 25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9" h="256158">
                <a:moveTo>
                  <a:pt x="291" y="2575"/>
                </a:moveTo>
                <a:cubicBezTo>
                  <a:pt x="-1296" y="23212"/>
                  <a:pt x="3995" y="232233"/>
                  <a:pt x="6641" y="253400"/>
                </a:cubicBezTo>
                <a:cubicBezTo>
                  <a:pt x="9287" y="274567"/>
                  <a:pt x="15637" y="168204"/>
                  <a:pt x="16166" y="129575"/>
                </a:cubicBezTo>
                <a:cubicBezTo>
                  <a:pt x="16695" y="90946"/>
                  <a:pt x="1878" y="-18062"/>
                  <a:pt x="291" y="2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3" name="フリーフォーム 1832">
            <a:extLst>
              <a:ext uri="{FF2B5EF4-FFF2-40B4-BE49-F238E27FC236}">
                <a16:creationId xmlns:a16="http://schemas.microsoft.com/office/drawing/2014/main" id="{3FAD831F-93D2-71CE-952D-E59F9595709A}"/>
              </a:ext>
            </a:extLst>
          </p:cNvPr>
          <p:cNvSpPr/>
          <p:nvPr/>
        </p:nvSpPr>
        <p:spPr>
          <a:xfrm>
            <a:off x="3702006" y="10590347"/>
            <a:ext cx="394700" cy="40109"/>
          </a:xfrm>
          <a:custGeom>
            <a:avLst/>
            <a:gdLst>
              <a:gd name="connsiteX0" fmla="*/ 44 w 394700"/>
              <a:gd name="connsiteY0" fmla="*/ 39553 h 40109"/>
              <a:gd name="connsiteX1" fmla="*/ 263569 w 394700"/>
              <a:gd name="connsiteY1" fmla="*/ 23678 h 40109"/>
              <a:gd name="connsiteX2" fmla="*/ 234994 w 394700"/>
              <a:gd name="connsiteY2" fmla="*/ 17328 h 40109"/>
              <a:gd name="connsiteX3" fmla="*/ 393744 w 394700"/>
              <a:gd name="connsiteY3" fmla="*/ 4628 h 40109"/>
              <a:gd name="connsiteX4" fmla="*/ 285794 w 394700"/>
              <a:gd name="connsiteY4" fmla="*/ 1453 h 40109"/>
              <a:gd name="connsiteX5" fmla="*/ 44 w 394700"/>
              <a:gd name="connsiteY5" fmla="*/ 39553 h 4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700" h="40109">
                <a:moveTo>
                  <a:pt x="44" y="39553"/>
                </a:moveTo>
                <a:cubicBezTo>
                  <a:pt x="-3660" y="43257"/>
                  <a:pt x="224411" y="27382"/>
                  <a:pt x="263569" y="23678"/>
                </a:cubicBezTo>
                <a:cubicBezTo>
                  <a:pt x="302727" y="19974"/>
                  <a:pt x="213298" y="20503"/>
                  <a:pt x="234994" y="17328"/>
                </a:cubicBezTo>
                <a:cubicBezTo>
                  <a:pt x="256690" y="14153"/>
                  <a:pt x="385277" y="7274"/>
                  <a:pt x="393744" y="4628"/>
                </a:cubicBezTo>
                <a:cubicBezTo>
                  <a:pt x="402211" y="1982"/>
                  <a:pt x="353527" y="-2251"/>
                  <a:pt x="285794" y="1453"/>
                </a:cubicBezTo>
                <a:cubicBezTo>
                  <a:pt x="218061" y="5157"/>
                  <a:pt x="3748" y="35849"/>
                  <a:pt x="44" y="39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4" name="フリーフォーム 1833">
            <a:extLst>
              <a:ext uri="{FF2B5EF4-FFF2-40B4-BE49-F238E27FC236}">
                <a16:creationId xmlns:a16="http://schemas.microsoft.com/office/drawing/2014/main" id="{F96EC373-6013-3FBA-DA1B-50DEA1F36527}"/>
              </a:ext>
            </a:extLst>
          </p:cNvPr>
          <p:cNvSpPr/>
          <p:nvPr/>
        </p:nvSpPr>
        <p:spPr>
          <a:xfrm>
            <a:off x="3209832" y="10356569"/>
            <a:ext cx="467619" cy="13679"/>
          </a:xfrm>
          <a:custGeom>
            <a:avLst/>
            <a:gdLst>
              <a:gd name="connsiteX0" fmla="*/ 93 w 467619"/>
              <a:gd name="connsiteY0" fmla="*/ 9806 h 13679"/>
              <a:gd name="connsiteX1" fmla="*/ 339818 w 467619"/>
              <a:gd name="connsiteY1" fmla="*/ 281 h 13679"/>
              <a:gd name="connsiteX2" fmla="*/ 466818 w 467619"/>
              <a:gd name="connsiteY2" fmla="*/ 3456 h 13679"/>
              <a:gd name="connsiteX3" fmla="*/ 374743 w 467619"/>
              <a:gd name="connsiteY3" fmla="*/ 12981 h 13679"/>
              <a:gd name="connsiteX4" fmla="*/ 93 w 467619"/>
              <a:gd name="connsiteY4" fmla="*/ 9806 h 1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619" h="13679">
                <a:moveTo>
                  <a:pt x="93" y="9806"/>
                </a:moveTo>
                <a:cubicBezTo>
                  <a:pt x="-5728" y="7689"/>
                  <a:pt x="262031" y="1339"/>
                  <a:pt x="339818" y="281"/>
                </a:cubicBezTo>
                <a:cubicBezTo>
                  <a:pt x="417605" y="-777"/>
                  <a:pt x="460997" y="1339"/>
                  <a:pt x="466818" y="3456"/>
                </a:cubicBezTo>
                <a:cubicBezTo>
                  <a:pt x="472639" y="5573"/>
                  <a:pt x="447239" y="10864"/>
                  <a:pt x="374743" y="12981"/>
                </a:cubicBezTo>
                <a:cubicBezTo>
                  <a:pt x="302247" y="15098"/>
                  <a:pt x="5914" y="11923"/>
                  <a:pt x="93" y="9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5" name="フリーフォーム 1834">
            <a:extLst>
              <a:ext uri="{FF2B5EF4-FFF2-40B4-BE49-F238E27FC236}">
                <a16:creationId xmlns:a16="http://schemas.microsoft.com/office/drawing/2014/main" id="{92506617-B564-D080-CFE7-1E73A9C07DA5}"/>
              </a:ext>
            </a:extLst>
          </p:cNvPr>
          <p:cNvSpPr/>
          <p:nvPr/>
        </p:nvSpPr>
        <p:spPr>
          <a:xfrm>
            <a:off x="3413114" y="10464724"/>
            <a:ext cx="213199" cy="64315"/>
          </a:xfrm>
          <a:custGeom>
            <a:avLst/>
            <a:gdLst>
              <a:gd name="connsiteX0" fmla="*/ 11 w 213199"/>
              <a:gd name="connsiteY0" fmla="*/ 57226 h 64315"/>
              <a:gd name="connsiteX1" fmla="*/ 200036 w 213199"/>
              <a:gd name="connsiteY1" fmla="*/ 60401 h 64315"/>
              <a:gd name="connsiteX2" fmla="*/ 193686 w 213199"/>
              <a:gd name="connsiteY2" fmla="*/ 76 h 64315"/>
              <a:gd name="connsiteX3" fmla="*/ 190511 w 213199"/>
              <a:gd name="connsiteY3" fmla="*/ 47701 h 64315"/>
              <a:gd name="connsiteX4" fmla="*/ 11 w 213199"/>
              <a:gd name="connsiteY4" fmla="*/ 57226 h 6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199" h="64315">
                <a:moveTo>
                  <a:pt x="11" y="57226"/>
                </a:moveTo>
                <a:cubicBezTo>
                  <a:pt x="1599" y="59343"/>
                  <a:pt x="167757" y="69926"/>
                  <a:pt x="200036" y="60401"/>
                </a:cubicBezTo>
                <a:cubicBezTo>
                  <a:pt x="232315" y="50876"/>
                  <a:pt x="195274" y="2193"/>
                  <a:pt x="193686" y="76"/>
                </a:cubicBezTo>
                <a:cubicBezTo>
                  <a:pt x="192098" y="-2041"/>
                  <a:pt x="221203" y="40293"/>
                  <a:pt x="190511" y="47701"/>
                </a:cubicBezTo>
                <a:cubicBezTo>
                  <a:pt x="159819" y="55109"/>
                  <a:pt x="-1577" y="55109"/>
                  <a:pt x="11" y="57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6" name="フリーフォーム 1835">
            <a:extLst>
              <a:ext uri="{FF2B5EF4-FFF2-40B4-BE49-F238E27FC236}">
                <a16:creationId xmlns:a16="http://schemas.microsoft.com/office/drawing/2014/main" id="{C7A281FB-4D50-84BC-FB95-8494431F31B1}"/>
              </a:ext>
            </a:extLst>
          </p:cNvPr>
          <p:cNvSpPr/>
          <p:nvPr/>
        </p:nvSpPr>
        <p:spPr>
          <a:xfrm>
            <a:off x="3216230" y="10426565"/>
            <a:ext cx="406479" cy="38235"/>
          </a:xfrm>
          <a:custGeom>
            <a:avLst/>
            <a:gdLst>
              <a:gd name="connsiteX0" fmla="*/ 45 w 406479"/>
              <a:gd name="connsiteY0" fmla="*/ 135 h 38235"/>
              <a:gd name="connsiteX1" fmla="*/ 177845 w 406479"/>
              <a:gd name="connsiteY1" fmla="*/ 25535 h 38235"/>
              <a:gd name="connsiteX2" fmla="*/ 406445 w 406479"/>
              <a:gd name="connsiteY2" fmla="*/ 25535 h 38235"/>
              <a:gd name="connsiteX3" fmla="*/ 193720 w 406479"/>
              <a:gd name="connsiteY3" fmla="*/ 38235 h 38235"/>
              <a:gd name="connsiteX4" fmla="*/ 45 w 406479"/>
              <a:gd name="connsiteY4" fmla="*/ 135 h 3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479" h="38235">
                <a:moveTo>
                  <a:pt x="45" y="135"/>
                </a:moveTo>
                <a:cubicBezTo>
                  <a:pt x="-2601" y="-1982"/>
                  <a:pt x="110112" y="21302"/>
                  <a:pt x="177845" y="25535"/>
                </a:cubicBezTo>
                <a:cubicBezTo>
                  <a:pt x="245578" y="29768"/>
                  <a:pt x="403799" y="23418"/>
                  <a:pt x="406445" y="25535"/>
                </a:cubicBezTo>
                <a:cubicBezTo>
                  <a:pt x="409091" y="27652"/>
                  <a:pt x="258807" y="38235"/>
                  <a:pt x="193720" y="38235"/>
                </a:cubicBezTo>
                <a:cubicBezTo>
                  <a:pt x="128633" y="38235"/>
                  <a:pt x="2691" y="2252"/>
                  <a:pt x="45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7" name="フリーフォーム 1836">
            <a:extLst>
              <a:ext uri="{FF2B5EF4-FFF2-40B4-BE49-F238E27FC236}">
                <a16:creationId xmlns:a16="http://schemas.microsoft.com/office/drawing/2014/main" id="{395FBD53-C383-0EAE-2B50-B6B382C14D85}"/>
              </a:ext>
            </a:extLst>
          </p:cNvPr>
          <p:cNvSpPr/>
          <p:nvPr/>
        </p:nvSpPr>
        <p:spPr>
          <a:xfrm>
            <a:off x="3371826" y="10520661"/>
            <a:ext cx="146164" cy="90273"/>
          </a:xfrm>
          <a:custGeom>
            <a:avLst/>
            <a:gdLst>
              <a:gd name="connsiteX0" fmla="*/ 24 w 146164"/>
              <a:gd name="connsiteY0" fmla="*/ 17164 h 90273"/>
              <a:gd name="connsiteX1" fmla="*/ 98449 w 146164"/>
              <a:gd name="connsiteY1" fmla="*/ 20339 h 90273"/>
              <a:gd name="connsiteX2" fmla="*/ 146074 w 146164"/>
              <a:gd name="connsiteY2" fmla="*/ 90189 h 90273"/>
              <a:gd name="connsiteX3" fmla="*/ 107974 w 146164"/>
              <a:gd name="connsiteY3" fmla="*/ 4464 h 90273"/>
              <a:gd name="connsiteX4" fmla="*/ 24 w 146164"/>
              <a:gd name="connsiteY4" fmla="*/ 17164 h 9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164" h="90273">
                <a:moveTo>
                  <a:pt x="24" y="17164"/>
                </a:moveTo>
                <a:cubicBezTo>
                  <a:pt x="-1564" y="19810"/>
                  <a:pt x="74107" y="8168"/>
                  <a:pt x="98449" y="20339"/>
                </a:cubicBezTo>
                <a:cubicBezTo>
                  <a:pt x="122791" y="32510"/>
                  <a:pt x="144487" y="92835"/>
                  <a:pt x="146074" y="90189"/>
                </a:cubicBezTo>
                <a:cubicBezTo>
                  <a:pt x="147662" y="87543"/>
                  <a:pt x="128082" y="18751"/>
                  <a:pt x="107974" y="4464"/>
                </a:cubicBezTo>
                <a:cubicBezTo>
                  <a:pt x="87866" y="-9823"/>
                  <a:pt x="1612" y="14518"/>
                  <a:pt x="24" y="17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8" name="フリーフォーム 1837">
            <a:extLst>
              <a:ext uri="{FF2B5EF4-FFF2-40B4-BE49-F238E27FC236}">
                <a16:creationId xmlns:a16="http://schemas.microsoft.com/office/drawing/2014/main" id="{50BFD5C0-0EC2-7C4E-5277-932C34E9E947}"/>
              </a:ext>
            </a:extLst>
          </p:cNvPr>
          <p:cNvSpPr/>
          <p:nvPr/>
        </p:nvSpPr>
        <p:spPr>
          <a:xfrm>
            <a:off x="3340100" y="10525113"/>
            <a:ext cx="179608" cy="88912"/>
          </a:xfrm>
          <a:custGeom>
            <a:avLst/>
            <a:gdLst>
              <a:gd name="connsiteX0" fmla="*/ 34925 w 179608"/>
              <a:gd name="connsiteY0" fmla="*/ 12 h 88912"/>
              <a:gd name="connsiteX1" fmla="*/ 15875 w 179608"/>
              <a:gd name="connsiteY1" fmla="*/ 79387 h 88912"/>
              <a:gd name="connsiteX2" fmla="*/ 0 w 179608"/>
              <a:gd name="connsiteY2" fmla="*/ 79387 h 88912"/>
              <a:gd name="connsiteX3" fmla="*/ 174625 w 179608"/>
              <a:gd name="connsiteY3" fmla="*/ 88912 h 88912"/>
              <a:gd name="connsiteX4" fmla="*/ 123825 w 179608"/>
              <a:gd name="connsiteY4" fmla="*/ 79387 h 88912"/>
              <a:gd name="connsiteX5" fmla="*/ 38100 w 179608"/>
              <a:gd name="connsiteY5" fmla="*/ 73037 h 88912"/>
              <a:gd name="connsiteX6" fmla="*/ 34925 w 179608"/>
              <a:gd name="connsiteY6" fmla="*/ 12 h 88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608" h="88912">
                <a:moveTo>
                  <a:pt x="34925" y="12"/>
                </a:moveTo>
                <a:cubicBezTo>
                  <a:pt x="31221" y="1070"/>
                  <a:pt x="15875" y="79387"/>
                  <a:pt x="15875" y="79387"/>
                </a:cubicBezTo>
                <a:cubicBezTo>
                  <a:pt x="10054" y="92616"/>
                  <a:pt x="0" y="79387"/>
                  <a:pt x="0" y="79387"/>
                </a:cubicBezTo>
                <a:lnTo>
                  <a:pt x="174625" y="88912"/>
                </a:lnTo>
                <a:cubicBezTo>
                  <a:pt x="195262" y="88912"/>
                  <a:pt x="146579" y="82033"/>
                  <a:pt x="123825" y="79387"/>
                </a:cubicBezTo>
                <a:cubicBezTo>
                  <a:pt x="101071" y="76741"/>
                  <a:pt x="51858" y="78858"/>
                  <a:pt x="38100" y="73037"/>
                </a:cubicBezTo>
                <a:cubicBezTo>
                  <a:pt x="24342" y="67216"/>
                  <a:pt x="38629" y="-1046"/>
                  <a:pt x="34925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9" name="フリーフォーム 1838">
            <a:extLst>
              <a:ext uri="{FF2B5EF4-FFF2-40B4-BE49-F238E27FC236}">
                <a16:creationId xmlns:a16="http://schemas.microsoft.com/office/drawing/2014/main" id="{626FE9AC-79D1-2EB2-F1C9-156E699E8637}"/>
              </a:ext>
            </a:extLst>
          </p:cNvPr>
          <p:cNvSpPr/>
          <p:nvPr/>
        </p:nvSpPr>
        <p:spPr>
          <a:xfrm>
            <a:off x="3212848" y="10272368"/>
            <a:ext cx="10019" cy="239877"/>
          </a:xfrm>
          <a:custGeom>
            <a:avLst/>
            <a:gdLst>
              <a:gd name="connsiteX0" fmla="*/ 6602 w 10019"/>
              <a:gd name="connsiteY0" fmla="*/ 1932 h 239877"/>
              <a:gd name="connsiteX1" fmla="*/ 9777 w 10019"/>
              <a:gd name="connsiteY1" fmla="*/ 236882 h 239877"/>
              <a:gd name="connsiteX2" fmla="*/ 252 w 10019"/>
              <a:gd name="connsiteY2" fmla="*/ 128932 h 239877"/>
              <a:gd name="connsiteX3" fmla="*/ 6602 w 10019"/>
              <a:gd name="connsiteY3" fmla="*/ 1932 h 23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9" h="239877">
                <a:moveTo>
                  <a:pt x="6602" y="1932"/>
                </a:moveTo>
                <a:cubicBezTo>
                  <a:pt x="8190" y="19924"/>
                  <a:pt x="10835" y="215715"/>
                  <a:pt x="9777" y="236882"/>
                </a:cubicBezTo>
                <a:cubicBezTo>
                  <a:pt x="8719" y="258049"/>
                  <a:pt x="1839" y="161211"/>
                  <a:pt x="252" y="128932"/>
                </a:cubicBezTo>
                <a:cubicBezTo>
                  <a:pt x="-1335" y="96653"/>
                  <a:pt x="5014" y="-16060"/>
                  <a:pt x="6602" y="19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0" name="フリーフォーム 1839">
            <a:extLst>
              <a:ext uri="{FF2B5EF4-FFF2-40B4-BE49-F238E27FC236}">
                <a16:creationId xmlns:a16="http://schemas.microsoft.com/office/drawing/2014/main" id="{8DB546F6-DD87-723F-318F-35B9AB5A76C9}"/>
              </a:ext>
            </a:extLst>
          </p:cNvPr>
          <p:cNvSpPr/>
          <p:nvPr/>
        </p:nvSpPr>
        <p:spPr>
          <a:xfrm>
            <a:off x="3619499" y="10235948"/>
            <a:ext cx="273054" cy="98953"/>
          </a:xfrm>
          <a:custGeom>
            <a:avLst/>
            <a:gdLst>
              <a:gd name="connsiteX0" fmla="*/ 1 w 273054"/>
              <a:gd name="connsiteY0" fmla="*/ 252 h 98953"/>
              <a:gd name="connsiteX1" fmla="*/ 165101 w 273054"/>
              <a:gd name="connsiteY1" fmla="*/ 60577 h 98953"/>
              <a:gd name="connsiteX2" fmla="*/ 273051 w 273054"/>
              <a:gd name="connsiteY2" fmla="*/ 98677 h 98953"/>
              <a:gd name="connsiteX3" fmla="*/ 168276 w 273054"/>
              <a:gd name="connsiteY3" fmla="*/ 41527 h 98953"/>
              <a:gd name="connsiteX4" fmla="*/ 1 w 273054"/>
              <a:gd name="connsiteY4" fmla="*/ 252 h 9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054" h="98953">
                <a:moveTo>
                  <a:pt x="1" y="252"/>
                </a:moveTo>
                <a:cubicBezTo>
                  <a:pt x="-528" y="3427"/>
                  <a:pt x="165101" y="60577"/>
                  <a:pt x="165101" y="60577"/>
                </a:cubicBezTo>
                <a:cubicBezTo>
                  <a:pt x="210609" y="76981"/>
                  <a:pt x="272522" y="101852"/>
                  <a:pt x="273051" y="98677"/>
                </a:cubicBezTo>
                <a:cubicBezTo>
                  <a:pt x="273580" y="95502"/>
                  <a:pt x="207434" y="58460"/>
                  <a:pt x="168276" y="41527"/>
                </a:cubicBezTo>
                <a:cubicBezTo>
                  <a:pt x="129118" y="24594"/>
                  <a:pt x="530" y="-2923"/>
                  <a:pt x="1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1" name="フリーフォーム 1840">
            <a:extLst>
              <a:ext uri="{FF2B5EF4-FFF2-40B4-BE49-F238E27FC236}">
                <a16:creationId xmlns:a16="http://schemas.microsoft.com/office/drawing/2014/main" id="{5D9EC37B-F73E-5E9C-8C85-9E07F91F9387}"/>
              </a:ext>
            </a:extLst>
          </p:cNvPr>
          <p:cNvSpPr/>
          <p:nvPr/>
        </p:nvSpPr>
        <p:spPr>
          <a:xfrm>
            <a:off x="3161991" y="10413980"/>
            <a:ext cx="95638" cy="339780"/>
          </a:xfrm>
          <a:custGeom>
            <a:avLst/>
            <a:gdLst>
              <a:gd name="connsiteX0" fmla="*/ 309 w 95638"/>
              <a:gd name="connsiteY0" fmla="*/ 20 h 339780"/>
              <a:gd name="connsiteX1" fmla="*/ 19359 w 95638"/>
              <a:gd name="connsiteY1" fmla="*/ 123845 h 339780"/>
              <a:gd name="connsiteX2" fmla="*/ 73334 w 95638"/>
              <a:gd name="connsiteY2" fmla="*/ 212745 h 339780"/>
              <a:gd name="connsiteX3" fmla="*/ 86034 w 95638"/>
              <a:gd name="connsiteY3" fmla="*/ 339745 h 339780"/>
              <a:gd name="connsiteX4" fmla="*/ 92384 w 95638"/>
              <a:gd name="connsiteY4" fmla="*/ 200045 h 339780"/>
              <a:gd name="connsiteX5" fmla="*/ 32059 w 95638"/>
              <a:gd name="connsiteY5" fmla="*/ 133370 h 339780"/>
              <a:gd name="connsiteX6" fmla="*/ 309 w 95638"/>
              <a:gd name="connsiteY6" fmla="*/ 20 h 339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638" h="339780">
                <a:moveTo>
                  <a:pt x="309" y="20"/>
                </a:moveTo>
                <a:cubicBezTo>
                  <a:pt x="-1808" y="-1568"/>
                  <a:pt x="7188" y="88391"/>
                  <a:pt x="19359" y="123845"/>
                </a:cubicBezTo>
                <a:cubicBezTo>
                  <a:pt x="31530" y="159299"/>
                  <a:pt x="62221" y="176762"/>
                  <a:pt x="73334" y="212745"/>
                </a:cubicBezTo>
                <a:cubicBezTo>
                  <a:pt x="84447" y="248728"/>
                  <a:pt x="82859" y="341862"/>
                  <a:pt x="86034" y="339745"/>
                </a:cubicBezTo>
                <a:cubicBezTo>
                  <a:pt x="89209" y="337628"/>
                  <a:pt x="101380" y="234441"/>
                  <a:pt x="92384" y="200045"/>
                </a:cubicBezTo>
                <a:cubicBezTo>
                  <a:pt x="83388" y="165649"/>
                  <a:pt x="47934" y="161416"/>
                  <a:pt x="32059" y="133370"/>
                </a:cubicBezTo>
                <a:cubicBezTo>
                  <a:pt x="16184" y="105324"/>
                  <a:pt x="2426" y="1608"/>
                  <a:pt x="309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2" name="フリーフォーム 1841">
            <a:extLst>
              <a:ext uri="{FF2B5EF4-FFF2-40B4-BE49-F238E27FC236}">
                <a16:creationId xmlns:a16="http://schemas.microsoft.com/office/drawing/2014/main" id="{3321C46A-C087-4AA8-0D29-6F2232C9C074}"/>
              </a:ext>
            </a:extLst>
          </p:cNvPr>
          <p:cNvSpPr/>
          <p:nvPr/>
        </p:nvSpPr>
        <p:spPr>
          <a:xfrm>
            <a:off x="2647924" y="9982585"/>
            <a:ext cx="47844" cy="1312440"/>
          </a:xfrm>
          <a:custGeom>
            <a:avLst/>
            <a:gdLst>
              <a:gd name="connsiteX0" fmla="*/ 34951 w 47844"/>
              <a:gd name="connsiteY0" fmla="*/ 18665 h 1312440"/>
              <a:gd name="connsiteX1" fmla="*/ 31776 w 47844"/>
              <a:gd name="connsiteY1" fmla="*/ 1060065 h 1312440"/>
              <a:gd name="connsiteX2" fmla="*/ 47651 w 47844"/>
              <a:gd name="connsiteY2" fmla="*/ 1291840 h 1312440"/>
              <a:gd name="connsiteX3" fmla="*/ 19076 w 47844"/>
              <a:gd name="connsiteY3" fmla="*/ 682240 h 1312440"/>
              <a:gd name="connsiteX4" fmla="*/ 26 w 47844"/>
              <a:gd name="connsiteY4" fmla="*/ 409190 h 1312440"/>
              <a:gd name="connsiteX5" fmla="*/ 34951 w 47844"/>
              <a:gd name="connsiteY5" fmla="*/ 18665 h 131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44" h="1312440">
                <a:moveTo>
                  <a:pt x="34951" y="18665"/>
                </a:moveTo>
                <a:cubicBezTo>
                  <a:pt x="40243" y="127144"/>
                  <a:pt x="29659" y="847869"/>
                  <a:pt x="31776" y="1060065"/>
                </a:cubicBezTo>
                <a:cubicBezTo>
                  <a:pt x="33893" y="1272261"/>
                  <a:pt x="49768" y="1354811"/>
                  <a:pt x="47651" y="1291840"/>
                </a:cubicBezTo>
                <a:cubicBezTo>
                  <a:pt x="45534" y="1228869"/>
                  <a:pt x="27013" y="829348"/>
                  <a:pt x="19076" y="682240"/>
                </a:cubicBezTo>
                <a:cubicBezTo>
                  <a:pt x="11139" y="535132"/>
                  <a:pt x="1084" y="512907"/>
                  <a:pt x="26" y="409190"/>
                </a:cubicBezTo>
                <a:cubicBezTo>
                  <a:pt x="-1032" y="305473"/>
                  <a:pt x="29659" y="-89814"/>
                  <a:pt x="34951" y="186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3" name="フリーフォーム 1842">
            <a:extLst>
              <a:ext uri="{FF2B5EF4-FFF2-40B4-BE49-F238E27FC236}">
                <a16:creationId xmlns:a16="http://schemas.microsoft.com/office/drawing/2014/main" id="{3F26A87B-C6F2-EE4B-01F8-1633B2AA9973}"/>
              </a:ext>
            </a:extLst>
          </p:cNvPr>
          <p:cNvSpPr/>
          <p:nvPr/>
        </p:nvSpPr>
        <p:spPr>
          <a:xfrm>
            <a:off x="2593210" y="10047728"/>
            <a:ext cx="48389" cy="1383214"/>
          </a:xfrm>
          <a:custGeom>
            <a:avLst/>
            <a:gdLst>
              <a:gd name="connsiteX0" fmla="*/ 765 w 48389"/>
              <a:gd name="connsiteY0" fmla="*/ 4322 h 1383214"/>
              <a:gd name="connsiteX1" fmla="*/ 45215 w 48389"/>
              <a:gd name="connsiteY1" fmla="*/ 950472 h 1383214"/>
              <a:gd name="connsiteX2" fmla="*/ 42040 w 48389"/>
              <a:gd name="connsiteY2" fmla="*/ 1375922 h 1383214"/>
              <a:gd name="connsiteX3" fmla="*/ 19815 w 48389"/>
              <a:gd name="connsiteY3" fmla="*/ 629797 h 1383214"/>
              <a:gd name="connsiteX4" fmla="*/ 765 w 48389"/>
              <a:gd name="connsiteY4" fmla="*/ 4322 h 138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89" h="1383214">
                <a:moveTo>
                  <a:pt x="765" y="4322"/>
                </a:moveTo>
                <a:cubicBezTo>
                  <a:pt x="4998" y="57768"/>
                  <a:pt x="38336" y="721872"/>
                  <a:pt x="45215" y="950472"/>
                </a:cubicBezTo>
                <a:cubicBezTo>
                  <a:pt x="52094" y="1179072"/>
                  <a:pt x="46273" y="1429368"/>
                  <a:pt x="42040" y="1375922"/>
                </a:cubicBezTo>
                <a:cubicBezTo>
                  <a:pt x="37807" y="1322476"/>
                  <a:pt x="28811" y="853105"/>
                  <a:pt x="19815" y="629797"/>
                </a:cubicBezTo>
                <a:cubicBezTo>
                  <a:pt x="10819" y="406489"/>
                  <a:pt x="-3468" y="-49124"/>
                  <a:pt x="765" y="4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4" name="フリーフォーム 1843">
            <a:extLst>
              <a:ext uri="{FF2B5EF4-FFF2-40B4-BE49-F238E27FC236}">
                <a16:creationId xmlns:a16="http://schemas.microsoft.com/office/drawing/2014/main" id="{420B547E-58DD-152D-EA48-3910CE2FE49A}"/>
              </a:ext>
            </a:extLst>
          </p:cNvPr>
          <p:cNvSpPr/>
          <p:nvPr/>
        </p:nvSpPr>
        <p:spPr>
          <a:xfrm>
            <a:off x="2451089" y="9969423"/>
            <a:ext cx="67113" cy="456450"/>
          </a:xfrm>
          <a:custGeom>
            <a:avLst/>
            <a:gdLst>
              <a:gd name="connsiteX0" fmla="*/ 66686 w 67113"/>
              <a:gd name="connsiteY0" fmla="*/ 77 h 456450"/>
              <a:gd name="connsiteX1" fmla="*/ 47636 w 67113"/>
              <a:gd name="connsiteY1" fmla="*/ 139777 h 456450"/>
              <a:gd name="connsiteX2" fmla="*/ 25411 w 67113"/>
              <a:gd name="connsiteY2" fmla="*/ 289002 h 456450"/>
              <a:gd name="connsiteX3" fmla="*/ 11 w 67113"/>
              <a:gd name="connsiteY3" fmla="*/ 454102 h 456450"/>
              <a:gd name="connsiteX4" fmla="*/ 28586 w 67113"/>
              <a:gd name="connsiteY4" fmla="*/ 158827 h 456450"/>
              <a:gd name="connsiteX5" fmla="*/ 66686 w 67113"/>
              <a:gd name="connsiteY5" fmla="*/ 77 h 45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13" h="456450">
                <a:moveTo>
                  <a:pt x="66686" y="77"/>
                </a:moveTo>
                <a:cubicBezTo>
                  <a:pt x="69861" y="-3098"/>
                  <a:pt x="54515" y="91623"/>
                  <a:pt x="47636" y="139777"/>
                </a:cubicBezTo>
                <a:cubicBezTo>
                  <a:pt x="40757" y="187931"/>
                  <a:pt x="33348" y="236615"/>
                  <a:pt x="25411" y="289002"/>
                </a:cubicBezTo>
                <a:cubicBezTo>
                  <a:pt x="17474" y="341389"/>
                  <a:pt x="-518" y="475798"/>
                  <a:pt x="11" y="454102"/>
                </a:cubicBezTo>
                <a:cubicBezTo>
                  <a:pt x="540" y="432406"/>
                  <a:pt x="21178" y="228677"/>
                  <a:pt x="28586" y="158827"/>
                </a:cubicBezTo>
                <a:cubicBezTo>
                  <a:pt x="35994" y="88977"/>
                  <a:pt x="63511" y="3252"/>
                  <a:pt x="66686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5" name="フリーフォーム 1844">
            <a:extLst>
              <a:ext uri="{FF2B5EF4-FFF2-40B4-BE49-F238E27FC236}">
                <a16:creationId xmlns:a16="http://schemas.microsoft.com/office/drawing/2014/main" id="{70D8BBCA-F947-C190-EB57-1E1AF08AF806}"/>
              </a:ext>
            </a:extLst>
          </p:cNvPr>
          <p:cNvSpPr/>
          <p:nvPr/>
        </p:nvSpPr>
        <p:spPr>
          <a:xfrm>
            <a:off x="2503007" y="9982199"/>
            <a:ext cx="59358" cy="273057"/>
          </a:xfrm>
          <a:custGeom>
            <a:avLst/>
            <a:gdLst>
              <a:gd name="connsiteX0" fmla="*/ 59218 w 59358"/>
              <a:gd name="connsiteY0" fmla="*/ 1 h 273057"/>
              <a:gd name="connsiteX1" fmla="*/ 17943 w 59358"/>
              <a:gd name="connsiteY1" fmla="*/ 193676 h 273057"/>
              <a:gd name="connsiteX2" fmla="*/ 8418 w 59358"/>
              <a:gd name="connsiteY2" fmla="*/ 273051 h 273057"/>
              <a:gd name="connsiteX3" fmla="*/ 2068 w 59358"/>
              <a:gd name="connsiteY3" fmla="*/ 190501 h 273057"/>
              <a:gd name="connsiteX4" fmla="*/ 59218 w 59358"/>
              <a:gd name="connsiteY4" fmla="*/ 1 h 27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58" h="273057">
                <a:moveTo>
                  <a:pt x="59218" y="1"/>
                </a:moveTo>
                <a:cubicBezTo>
                  <a:pt x="61864" y="530"/>
                  <a:pt x="26410" y="148168"/>
                  <a:pt x="17943" y="193676"/>
                </a:cubicBezTo>
                <a:cubicBezTo>
                  <a:pt x="9476" y="239184"/>
                  <a:pt x="11064" y="273580"/>
                  <a:pt x="8418" y="273051"/>
                </a:cubicBezTo>
                <a:cubicBezTo>
                  <a:pt x="5772" y="272522"/>
                  <a:pt x="-4282" y="230718"/>
                  <a:pt x="2068" y="190501"/>
                </a:cubicBezTo>
                <a:cubicBezTo>
                  <a:pt x="8418" y="150284"/>
                  <a:pt x="56572" y="-528"/>
                  <a:pt x="5921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6" name="フリーフォーム 1845">
            <a:extLst>
              <a:ext uri="{FF2B5EF4-FFF2-40B4-BE49-F238E27FC236}">
                <a16:creationId xmlns:a16="http://schemas.microsoft.com/office/drawing/2014/main" id="{06CBF2AC-B954-CB52-17D0-B9DC55440D72}"/>
              </a:ext>
            </a:extLst>
          </p:cNvPr>
          <p:cNvSpPr/>
          <p:nvPr/>
        </p:nvSpPr>
        <p:spPr>
          <a:xfrm>
            <a:off x="2473233" y="10007382"/>
            <a:ext cx="130742" cy="426745"/>
          </a:xfrm>
          <a:custGeom>
            <a:avLst/>
            <a:gdLst>
              <a:gd name="connsiteX0" fmla="*/ 130267 w 130742"/>
              <a:gd name="connsiteY0" fmla="*/ 218 h 426745"/>
              <a:gd name="connsiteX1" fmla="*/ 88992 w 130742"/>
              <a:gd name="connsiteY1" fmla="*/ 203418 h 426745"/>
              <a:gd name="connsiteX2" fmla="*/ 47717 w 130742"/>
              <a:gd name="connsiteY2" fmla="*/ 314543 h 426745"/>
              <a:gd name="connsiteX3" fmla="*/ 92 w 130742"/>
              <a:gd name="connsiteY3" fmla="*/ 425668 h 426745"/>
              <a:gd name="connsiteX4" fmla="*/ 60417 w 130742"/>
              <a:gd name="connsiteY4" fmla="*/ 244693 h 426745"/>
              <a:gd name="connsiteX5" fmla="*/ 130267 w 130742"/>
              <a:gd name="connsiteY5" fmla="*/ 218 h 42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742" h="426745">
                <a:moveTo>
                  <a:pt x="130267" y="218"/>
                </a:moveTo>
                <a:cubicBezTo>
                  <a:pt x="135029" y="-6661"/>
                  <a:pt x="102750" y="151031"/>
                  <a:pt x="88992" y="203418"/>
                </a:cubicBezTo>
                <a:cubicBezTo>
                  <a:pt x="75234" y="255805"/>
                  <a:pt x="62534" y="277501"/>
                  <a:pt x="47717" y="314543"/>
                </a:cubicBezTo>
                <a:cubicBezTo>
                  <a:pt x="32900" y="351585"/>
                  <a:pt x="-2025" y="437310"/>
                  <a:pt x="92" y="425668"/>
                </a:cubicBezTo>
                <a:cubicBezTo>
                  <a:pt x="2209" y="414026"/>
                  <a:pt x="42954" y="311897"/>
                  <a:pt x="60417" y="244693"/>
                </a:cubicBezTo>
                <a:cubicBezTo>
                  <a:pt x="77879" y="177489"/>
                  <a:pt x="125505" y="7097"/>
                  <a:pt x="130267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7" name="フリーフォーム 1846">
            <a:extLst>
              <a:ext uri="{FF2B5EF4-FFF2-40B4-BE49-F238E27FC236}">
                <a16:creationId xmlns:a16="http://schemas.microsoft.com/office/drawing/2014/main" id="{C6FBE58A-5045-1F6A-C62B-F9107C49C4BD}"/>
              </a:ext>
            </a:extLst>
          </p:cNvPr>
          <p:cNvSpPr/>
          <p:nvPr/>
        </p:nvSpPr>
        <p:spPr>
          <a:xfrm>
            <a:off x="3625810" y="10676173"/>
            <a:ext cx="12878" cy="237309"/>
          </a:xfrm>
          <a:custGeom>
            <a:avLst/>
            <a:gdLst>
              <a:gd name="connsiteX0" fmla="*/ 6390 w 12878"/>
              <a:gd name="connsiteY0" fmla="*/ 1352 h 237309"/>
              <a:gd name="connsiteX1" fmla="*/ 12740 w 12878"/>
              <a:gd name="connsiteY1" fmla="*/ 233127 h 237309"/>
              <a:gd name="connsiteX2" fmla="*/ 40 w 12878"/>
              <a:gd name="connsiteY2" fmla="*/ 141052 h 237309"/>
              <a:gd name="connsiteX3" fmla="*/ 6390 w 12878"/>
              <a:gd name="connsiteY3" fmla="*/ 1352 h 23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78" h="237309">
                <a:moveTo>
                  <a:pt x="6390" y="1352"/>
                </a:moveTo>
                <a:cubicBezTo>
                  <a:pt x="8507" y="16698"/>
                  <a:pt x="13798" y="209844"/>
                  <a:pt x="12740" y="233127"/>
                </a:cubicBezTo>
                <a:cubicBezTo>
                  <a:pt x="11682" y="256410"/>
                  <a:pt x="569" y="176506"/>
                  <a:pt x="40" y="141052"/>
                </a:cubicBezTo>
                <a:cubicBezTo>
                  <a:pt x="-489" y="105598"/>
                  <a:pt x="4273" y="-13994"/>
                  <a:pt x="6390" y="1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8" name="フリーフォーム 1847">
            <a:extLst>
              <a:ext uri="{FF2B5EF4-FFF2-40B4-BE49-F238E27FC236}">
                <a16:creationId xmlns:a16="http://schemas.microsoft.com/office/drawing/2014/main" id="{823870DB-D558-CCE7-9159-02EAEF8C27F9}"/>
              </a:ext>
            </a:extLst>
          </p:cNvPr>
          <p:cNvSpPr/>
          <p:nvPr/>
        </p:nvSpPr>
        <p:spPr>
          <a:xfrm>
            <a:off x="3971606" y="10624324"/>
            <a:ext cx="16485" cy="547575"/>
          </a:xfrm>
          <a:custGeom>
            <a:avLst/>
            <a:gdLst>
              <a:gd name="connsiteX0" fmla="*/ 9844 w 16485"/>
              <a:gd name="connsiteY0" fmla="*/ 2401 h 547575"/>
              <a:gd name="connsiteX1" fmla="*/ 16194 w 16485"/>
              <a:gd name="connsiteY1" fmla="*/ 535801 h 547575"/>
              <a:gd name="connsiteX2" fmla="*/ 319 w 16485"/>
              <a:gd name="connsiteY2" fmla="*/ 345301 h 547575"/>
              <a:gd name="connsiteX3" fmla="*/ 9844 w 16485"/>
              <a:gd name="connsiteY3" fmla="*/ 2401 h 54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5" h="547575">
                <a:moveTo>
                  <a:pt x="9844" y="2401"/>
                </a:moveTo>
                <a:cubicBezTo>
                  <a:pt x="12490" y="34151"/>
                  <a:pt x="17782" y="478651"/>
                  <a:pt x="16194" y="535801"/>
                </a:cubicBezTo>
                <a:cubicBezTo>
                  <a:pt x="14607" y="592951"/>
                  <a:pt x="2436" y="427851"/>
                  <a:pt x="319" y="345301"/>
                </a:cubicBezTo>
                <a:cubicBezTo>
                  <a:pt x="-1798" y="262751"/>
                  <a:pt x="7198" y="-29349"/>
                  <a:pt x="9844" y="2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9" name="フリーフォーム 1848">
            <a:extLst>
              <a:ext uri="{FF2B5EF4-FFF2-40B4-BE49-F238E27FC236}">
                <a16:creationId xmlns:a16="http://schemas.microsoft.com/office/drawing/2014/main" id="{FB520E5A-7F92-FFDD-7052-635C5451CC53}"/>
              </a:ext>
            </a:extLst>
          </p:cNvPr>
          <p:cNvSpPr/>
          <p:nvPr/>
        </p:nvSpPr>
        <p:spPr>
          <a:xfrm>
            <a:off x="3597275" y="10899652"/>
            <a:ext cx="287943" cy="85874"/>
          </a:xfrm>
          <a:custGeom>
            <a:avLst/>
            <a:gdLst>
              <a:gd name="connsiteX0" fmla="*/ 0 w 287943"/>
              <a:gd name="connsiteY0" fmla="*/ 123 h 85874"/>
              <a:gd name="connsiteX1" fmla="*/ 107950 w 287943"/>
              <a:gd name="connsiteY1" fmla="*/ 82673 h 85874"/>
              <a:gd name="connsiteX2" fmla="*/ 85725 w 287943"/>
              <a:gd name="connsiteY2" fmla="*/ 69973 h 85874"/>
              <a:gd name="connsiteX3" fmla="*/ 285750 w 287943"/>
              <a:gd name="connsiteY3" fmla="*/ 79498 h 85874"/>
              <a:gd name="connsiteX4" fmla="*/ 187325 w 287943"/>
              <a:gd name="connsiteY4" fmla="*/ 63623 h 85874"/>
              <a:gd name="connsiteX5" fmla="*/ 107950 w 287943"/>
              <a:gd name="connsiteY5" fmla="*/ 63623 h 85874"/>
              <a:gd name="connsiteX6" fmla="*/ 0 w 287943"/>
              <a:gd name="connsiteY6" fmla="*/ 123 h 8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7943" h="85874">
                <a:moveTo>
                  <a:pt x="0" y="123"/>
                </a:moveTo>
                <a:cubicBezTo>
                  <a:pt x="0" y="3298"/>
                  <a:pt x="93663" y="71031"/>
                  <a:pt x="107950" y="82673"/>
                </a:cubicBezTo>
                <a:cubicBezTo>
                  <a:pt x="122237" y="94315"/>
                  <a:pt x="56092" y="70502"/>
                  <a:pt x="85725" y="69973"/>
                </a:cubicBezTo>
                <a:cubicBezTo>
                  <a:pt x="115358" y="69444"/>
                  <a:pt x="268817" y="80556"/>
                  <a:pt x="285750" y="79498"/>
                </a:cubicBezTo>
                <a:cubicBezTo>
                  <a:pt x="302683" y="78440"/>
                  <a:pt x="216958" y="66269"/>
                  <a:pt x="187325" y="63623"/>
                </a:cubicBezTo>
                <a:cubicBezTo>
                  <a:pt x="157692" y="60977"/>
                  <a:pt x="132292" y="71031"/>
                  <a:pt x="107950" y="63623"/>
                </a:cubicBezTo>
                <a:cubicBezTo>
                  <a:pt x="83608" y="56215"/>
                  <a:pt x="0" y="-3052"/>
                  <a:pt x="0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0" name="フリーフォーム 1849">
            <a:extLst>
              <a:ext uri="{FF2B5EF4-FFF2-40B4-BE49-F238E27FC236}">
                <a16:creationId xmlns:a16="http://schemas.microsoft.com/office/drawing/2014/main" id="{D7A9C2A1-B482-EB6F-A1BD-70D7EDF23290}"/>
              </a:ext>
            </a:extLst>
          </p:cNvPr>
          <p:cNvSpPr/>
          <p:nvPr/>
        </p:nvSpPr>
        <p:spPr>
          <a:xfrm>
            <a:off x="3727212" y="10698746"/>
            <a:ext cx="164179" cy="259093"/>
          </a:xfrm>
          <a:custGeom>
            <a:avLst/>
            <a:gdLst>
              <a:gd name="connsiteX0" fmla="*/ 238 w 164179"/>
              <a:gd name="connsiteY0" fmla="*/ 1004 h 259093"/>
              <a:gd name="connsiteX1" fmla="*/ 120888 w 164179"/>
              <a:gd name="connsiteY1" fmla="*/ 23229 h 259093"/>
              <a:gd name="connsiteX2" fmla="*/ 143113 w 164179"/>
              <a:gd name="connsiteY2" fmla="*/ 118479 h 259093"/>
              <a:gd name="connsiteX3" fmla="*/ 152638 w 164179"/>
              <a:gd name="connsiteY3" fmla="*/ 258179 h 259093"/>
              <a:gd name="connsiteX4" fmla="*/ 155813 w 164179"/>
              <a:gd name="connsiteY4" fmla="*/ 45454 h 259093"/>
              <a:gd name="connsiteX5" fmla="*/ 238 w 164179"/>
              <a:gd name="connsiteY5" fmla="*/ 1004 h 25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179" h="259093">
                <a:moveTo>
                  <a:pt x="238" y="1004"/>
                </a:moveTo>
                <a:cubicBezTo>
                  <a:pt x="-5583" y="-2700"/>
                  <a:pt x="97076" y="3650"/>
                  <a:pt x="120888" y="23229"/>
                </a:cubicBezTo>
                <a:cubicBezTo>
                  <a:pt x="144700" y="42808"/>
                  <a:pt x="137821" y="79321"/>
                  <a:pt x="143113" y="118479"/>
                </a:cubicBezTo>
                <a:cubicBezTo>
                  <a:pt x="148405" y="157637"/>
                  <a:pt x="150521" y="270350"/>
                  <a:pt x="152638" y="258179"/>
                </a:cubicBezTo>
                <a:cubicBezTo>
                  <a:pt x="154755" y="246008"/>
                  <a:pt x="175392" y="88317"/>
                  <a:pt x="155813" y="45454"/>
                </a:cubicBezTo>
                <a:cubicBezTo>
                  <a:pt x="136234" y="2592"/>
                  <a:pt x="6059" y="4708"/>
                  <a:pt x="238" y="1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1" name="フリーフォーム 1850">
            <a:extLst>
              <a:ext uri="{FF2B5EF4-FFF2-40B4-BE49-F238E27FC236}">
                <a16:creationId xmlns:a16="http://schemas.microsoft.com/office/drawing/2014/main" id="{ED24B6F6-2936-87D8-2DC2-6458E7DDBD21}"/>
              </a:ext>
            </a:extLst>
          </p:cNvPr>
          <p:cNvSpPr/>
          <p:nvPr/>
        </p:nvSpPr>
        <p:spPr>
          <a:xfrm>
            <a:off x="2517413" y="10864472"/>
            <a:ext cx="102450" cy="581468"/>
          </a:xfrm>
          <a:custGeom>
            <a:avLst/>
            <a:gdLst>
              <a:gd name="connsiteX0" fmla="*/ 362 w 102450"/>
              <a:gd name="connsiteY0" fmla="*/ 378 h 581468"/>
              <a:gd name="connsiteX1" fmla="*/ 6712 w 102450"/>
              <a:gd name="connsiteY1" fmla="*/ 187703 h 581468"/>
              <a:gd name="connsiteX2" fmla="*/ 32112 w 102450"/>
              <a:gd name="connsiteY2" fmla="*/ 254378 h 581468"/>
              <a:gd name="connsiteX3" fmla="*/ 70212 w 102450"/>
              <a:gd name="connsiteY3" fmla="*/ 327403 h 581468"/>
              <a:gd name="connsiteX4" fmla="*/ 101962 w 102450"/>
              <a:gd name="connsiteY4" fmla="*/ 581403 h 581468"/>
              <a:gd name="connsiteX5" fmla="*/ 44812 w 102450"/>
              <a:gd name="connsiteY5" fmla="*/ 302003 h 581468"/>
              <a:gd name="connsiteX6" fmla="*/ 6712 w 102450"/>
              <a:gd name="connsiteY6" fmla="*/ 241678 h 581468"/>
              <a:gd name="connsiteX7" fmla="*/ 362 w 102450"/>
              <a:gd name="connsiteY7" fmla="*/ 378 h 58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450" h="581468">
                <a:moveTo>
                  <a:pt x="362" y="378"/>
                </a:moveTo>
                <a:cubicBezTo>
                  <a:pt x="362" y="-8618"/>
                  <a:pt x="1420" y="145370"/>
                  <a:pt x="6712" y="187703"/>
                </a:cubicBezTo>
                <a:cubicBezTo>
                  <a:pt x="12004" y="230036"/>
                  <a:pt x="21529" y="231095"/>
                  <a:pt x="32112" y="254378"/>
                </a:cubicBezTo>
                <a:cubicBezTo>
                  <a:pt x="42695" y="277661"/>
                  <a:pt x="58570" y="272899"/>
                  <a:pt x="70212" y="327403"/>
                </a:cubicBezTo>
                <a:cubicBezTo>
                  <a:pt x="81854" y="381907"/>
                  <a:pt x="106195" y="585636"/>
                  <a:pt x="101962" y="581403"/>
                </a:cubicBezTo>
                <a:cubicBezTo>
                  <a:pt x="97729" y="577170"/>
                  <a:pt x="60687" y="358624"/>
                  <a:pt x="44812" y="302003"/>
                </a:cubicBezTo>
                <a:cubicBezTo>
                  <a:pt x="28937" y="245382"/>
                  <a:pt x="15708" y="286657"/>
                  <a:pt x="6712" y="241678"/>
                </a:cubicBezTo>
                <a:cubicBezTo>
                  <a:pt x="-2284" y="196699"/>
                  <a:pt x="362" y="9374"/>
                  <a:pt x="362" y="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2" name="フリーフォーム 1851">
            <a:extLst>
              <a:ext uri="{FF2B5EF4-FFF2-40B4-BE49-F238E27FC236}">
                <a16:creationId xmlns:a16="http://schemas.microsoft.com/office/drawing/2014/main" id="{81F2BFAA-AE0B-F95F-C3AC-05E10E0FF659}"/>
              </a:ext>
            </a:extLst>
          </p:cNvPr>
          <p:cNvSpPr/>
          <p:nvPr/>
        </p:nvSpPr>
        <p:spPr>
          <a:xfrm>
            <a:off x="2499431" y="10392933"/>
            <a:ext cx="37401" cy="308416"/>
          </a:xfrm>
          <a:custGeom>
            <a:avLst/>
            <a:gdLst>
              <a:gd name="connsiteX0" fmla="*/ 2469 w 37401"/>
              <a:gd name="connsiteY0" fmla="*/ 2017 h 308416"/>
              <a:gd name="connsiteX1" fmla="*/ 37394 w 37401"/>
              <a:gd name="connsiteY1" fmla="*/ 303642 h 308416"/>
              <a:gd name="connsiteX2" fmla="*/ 5644 w 37401"/>
              <a:gd name="connsiteY2" fmla="*/ 176642 h 308416"/>
              <a:gd name="connsiteX3" fmla="*/ 2469 w 37401"/>
              <a:gd name="connsiteY3" fmla="*/ 2017 h 30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01" h="308416">
                <a:moveTo>
                  <a:pt x="2469" y="2017"/>
                </a:moveTo>
                <a:cubicBezTo>
                  <a:pt x="7761" y="23183"/>
                  <a:pt x="36865" y="274538"/>
                  <a:pt x="37394" y="303642"/>
                </a:cubicBezTo>
                <a:cubicBezTo>
                  <a:pt x="37923" y="332746"/>
                  <a:pt x="9877" y="221092"/>
                  <a:pt x="5644" y="176642"/>
                </a:cubicBezTo>
                <a:cubicBezTo>
                  <a:pt x="1411" y="132192"/>
                  <a:pt x="-2823" y="-19149"/>
                  <a:pt x="2469" y="2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3" name="フリーフォーム 1852">
            <a:extLst>
              <a:ext uri="{FF2B5EF4-FFF2-40B4-BE49-F238E27FC236}">
                <a16:creationId xmlns:a16="http://schemas.microsoft.com/office/drawing/2014/main" id="{D4C53514-0485-6B55-A299-4380AFA45850}"/>
              </a:ext>
            </a:extLst>
          </p:cNvPr>
          <p:cNvSpPr/>
          <p:nvPr/>
        </p:nvSpPr>
        <p:spPr>
          <a:xfrm>
            <a:off x="2562147" y="10575614"/>
            <a:ext cx="41457" cy="627223"/>
          </a:xfrm>
          <a:custGeom>
            <a:avLst/>
            <a:gdLst>
              <a:gd name="connsiteX0" fmla="*/ 41353 w 41457"/>
              <a:gd name="connsiteY0" fmla="*/ 311 h 627223"/>
              <a:gd name="connsiteX1" fmla="*/ 12778 w 41457"/>
              <a:gd name="connsiteY1" fmla="*/ 473386 h 627223"/>
              <a:gd name="connsiteX2" fmla="*/ 41353 w 41457"/>
              <a:gd name="connsiteY2" fmla="*/ 625786 h 627223"/>
              <a:gd name="connsiteX3" fmla="*/ 78 w 41457"/>
              <a:gd name="connsiteY3" fmla="*/ 403536 h 627223"/>
              <a:gd name="connsiteX4" fmla="*/ 41353 w 41457"/>
              <a:gd name="connsiteY4" fmla="*/ 311 h 627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57" h="627223">
                <a:moveTo>
                  <a:pt x="41353" y="311"/>
                </a:moveTo>
                <a:cubicBezTo>
                  <a:pt x="43470" y="11953"/>
                  <a:pt x="12778" y="369140"/>
                  <a:pt x="12778" y="473386"/>
                </a:cubicBezTo>
                <a:cubicBezTo>
                  <a:pt x="12778" y="577632"/>
                  <a:pt x="43470" y="637428"/>
                  <a:pt x="41353" y="625786"/>
                </a:cubicBezTo>
                <a:cubicBezTo>
                  <a:pt x="39236" y="614144"/>
                  <a:pt x="2195" y="500374"/>
                  <a:pt x="78" y="403536"/>
                </a:cubicBezTo>
                <a:cubicBezTo>
                  <a:pt x="-2039" y="306699"/>
                  <a:pt x="39236" y="-11331"/>
                  <a:pt x="41353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4" name="フリーフォーム 1853">
            <a:extLst>
              <a:ext uri="{FF2B5EF4-FFF2-40B4-BE49-F238E27FC236}">
                <a16:creationId xmlns:a16="http://schemas.microsoft.com/office/drawing/2014/main" id="{B8C639A7-6F1F-C4E4-D128-6790E5D9CDDE}"/>
              </a:ext>
            </a:extLst>
          </p:cNvPr>
          <p:cNvSpPr/>
          <p:nvPr/>
        </p:nvSpPr>
        <p:spPr>
          <a:xfrm>
            <a:off x="6149603" y="9593528"/>
            <a:ext cx="278999" cy="141040"/>
          </a:xfrm>
          <a:custGeom>
            <a:avLst/>
            <a:gdLst>
              <a:gd name="connsiteX0" fmla="*/ 372 w 278999"/>
              <a:gd name="connsiteY0" fmla="*/ 141022 h 141040"/>
              <a:gd name="connsiteX1" fmla="*/ 267072 w 278999"/>
              <a:gd name="connsiteY1" fmla="*/ 10847 h 141040"/>
              <a:gd name="connsiteX2" fmla="*/ 209922 w 278999"/>
              <a:gd name="connsiteY2" fmla="*/ 20372 h 141040"/>
              <a:gd name="connsiteX3" fmla="*/ 372 w 278999"/>
              <a:gd name="connsiteY3" fmla="*/ 141022 h 14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999" h="141040">
                <a:moveTo>
                  <a:pt x="372" y="141022"/>
                </a:moveTo>
                <a:cubicBezTo>
                  <a:pt x="9897" y="139434"/>
                  <a:pt x="232147" y="30955"/>
                  <a:pt x="267072" y="10847"/>
                </a:cubicBezTo>
                <a:cubicBezTo>
                  <a:pt x="301997" y="-9261"/>
                  <a:pt x="253314" y="1322"/>
                  <a:pt x="209922" y="20372"/>
                </a:cubicBezTo>
                <a:cubicBezTo>
                  <a:pt x="166530" y="39422"/>
                  <a:pt x="-9153" y="142610"/>
                  <a:pt x="372" y="141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5" name="フリーフォーム 1854">
            <a:extLst>
              <a:ext uri="{FF2B5EF4-FFF2-40B4-BE49-F238E27FC236}">
                <a16:creationId xmlns:a16="http://schemas.microsoft.com/office/drawing/2014/main" id="{DAFBA54C-9233-762F-52F2-7C4D816E1A30}"/>
              </a:ext>
            </a:extLst>
          </p:cNvPr>
          <p:cNvSpPr/>
          <p:nvPr/>
        </p:nvSpPr>
        <p:spPr>
          <a:xfrm>
            <a:off x="6473779" y="9521808"/>
            <a:ext cx="184349" cy="273525"/>
          </a:xfrm>
          <a:custGeom>
            <a:avLst/>
            <a:gdLst>
              <a:gd name="connsiteX0" fmla="*/ 41321 w 184349"/>
              <a:gd name="connsiteY0" fmla="*/ 17 h 273525"/>
              <a:gd name="connsiteX1" fmla="*/ 46 w 184349"/>
              <a:gd name="connsiteY1" fmla="*/ 133367 h 273525"/>
              <a:gd name="connsiteX2" fmla="*/ 50846 w 184349"/>
              <a:gd name="connsiteY2" fmla="*/ 184167 h 273525"/>
              <a:gd name="connsiteX3" fmla="*/ 184196 w 184349"/>
              <a:gd name="connsiteY3" fmla="*/ 273067 h 273525"/>
              <a:gd name="connsiteX4" fmla="*/ 22271 w 184349"/>
              <a:gd name="connsiteY4" fmla="*/ 142892 h 273525"/>
              <a:gd name="connsiteX5" fmla="*/ 41321 w 184349"/>
              <a:gd name="connsiteY5" fmla="*/ 17 h 27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349" h="273525">
                <a:moveTo>
                  <a:pt x="41321" y="17"/>
                </a:moveTo>
                <a:cubicBezTo>
                  <a:pt x="37617" y="-1570"/>
                  <a:pt x="-1542" y="102675"/>
                  <a:pt x="46" y="133367"/>
                </a:cubicBezTo>
                <a:cubicBezTo>
                  <a:pt x="1633" y="164059"/>
                  <a:pt x="20154" y="160884"/>
                  <a:pt x="50846" y="184167"/>
                </a:cubicBezTo>
                <a:cubicBezTo>
                  <a:pt x="81538" y="207450"/>
                  <a:pt x="188958" y="279946"/>
                  <a:pt x="184196" y="273067"/>
                </a:cubicBezTo>
                <a:cubicBezTo>
                  <a:pt x="179434" y="266188"/>
                  <a:pt x="46613" y="181521"/>
                  <a:pt x="22271" y="142892"/>
                </a:cubicBezTo>
                <a:cubicBezTo>
                  <a:pt x="-2071" y="104263"/>
                  <a:pt x="45025" y="1604"/>
                  <a:pt x="41321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6" name="フリーフォーム 1855">
            <a:extLst>
              <a:ext uri="{FF2B5EF4-FFF2-40B4-BE49-F238E27FC236}">
                <a16:creationId xmlns:a16="http://schemas.microsoft.com/office/drawing/2014/main" id="{D7AA55EB-D13F-E852-1B32-69DF8A2E826B}"/>
              </a:ext>
            </a:extLst>
          </p:cNvPr>
          <p:cNvSpPr/>
          <p:nvPr/>
        </p:nvSpPr>
        <p:spPr>
          <a:xfrm>
            <a:off x="6343170" y="9511664"/>
            <a:ext cx="340234" cy="261258"/>
          </a:xfrm>
          <a:custGeom>
            <a:avLst/>
            <a:gdLst>
              <a:gd name="connsiteX0" fmla="*/ 480 w 340234"/>
              <a:gd name="connsiteY0" fmla="*/ 67311 h 261258"/>
              <a:gd name="connsiteX1" fmla="*/ 219555 w 340234"/>
              <a:gd name="connsiteY1" fmla="*/ 51436 h 261258"/>
              <a:gd name="connsiteX2" fmla="*/ 279880 w 340234"/>
              <a:gd name="connsiteY2" fmla="*/ 57786 h 261258"/>
              <a:gd name="connsiteX3" fmla="*/ 283055 w 340234"/>
              <a:gd name="connsiteY3" fmla="*/ 108586 h 261258"/>
              <a:gd name="connsiteX4" fmla="*/ 340205 w 340234"/>
              <a:gd name="connsiteY4" fmla="*/ 260986 h 261258"/>
              <a:gd name="connsiteX5" fmla="*/ 289405 w 340234"/>
              <a:gd name="connsiteY5" fmla="*/ 67311 h 261258"/>
              <a:gd name="connsiteX6" fmla="*/ 197330 w 340234"/>
              <a:gd name="connsiteY6" fmla="*/ 636 h 261258"/>
              <a:gd name="connsiteX7" fmla="*/ 213205 w 340234"/>
              <a:gd name="connsiteY7" fmla="*/ 32386 h 261258"/>
              <a:gd name="connsiteX8" fmla="*/ 143355 w 340234"/>
              <a:gd name="connsiteY8" fmla="*/ 10161 h 261258"/>
              <a:gd name="connsiteX9" fmla="*/ 159230 w 340234"/>
              <a:gd name="connsiteY9" fmla="*/ 38736 h 261258"/>
              <a:gd name="connsiteX10" fmla="*/ 480 w 340234"/>
              <a:gd name="connsiteY10" fmla="*/ 67311 h 26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0234" h="261258">
                <a:moveTo>
                  <a:pt x="480" y="67311"/>
                </a:moveTo>
                <a:cubicBezTo>
                  <a:pt x="10534" y="69428"/>
                  <a:pt x="172988" y="53023"/>
                  <a:pt x="219555" y="51436"/>
                </a:cubicBezTo>
                <a:cubicBezTo>
                  <a:pt x="266122" y="49848"/>
                  <a:pt x="269297" y="48261"/>
                  <a:pt x="279880" y="57786"/>
                </a:cubicBezTo>
                <a:cubicBezTo>
                  <a:pt x="290463" y="67311"/>
                  <a:pt x="273001" y="74719"/>
                  <a:pt x="283055" y="108586"/>
                </a:cubicBezTo>
                <a:cubicBezTo>
                  <a:pt x="293109" y="142453"/>
                  <a:pt x="339147" y="267865"/>
                  <a:pt x="340205" y="260986"/>
                </a:cubicBezTo>
                <a:cubicBezTo>
                  <a:pt x="341263" y="254107"/>
                  <a:pt x="313218" y="110703"/>
                  <a:pt x="289405" y="67311"/>
                </a:cubicBezTo>
                <a:cubicBezTo>
                  <a:pt x="265592" y="23919"/>
                  <a:pt x="210030" y="6457"/>
                  <a:pt x="197330" y="636"/>
                </a:cubicBezTo>
                <a:cubicBezTo>
                  <a:pt x="184630" y="-5185"/>
                  <a:pt x="222201" y="30799"/>
                  <a:pt x="213205" y="32386"/>
                </a:cubicBezTo>
                <a:cubicBezTo>
                  <a:pt x="204209" y="33973"/>
                  <a:pt x="152351" y="9103"/>
                  <a:pt x="143355" y="10161"/>
                </a:cubicBezTo>
                <a:cubicBezTo>
                  <a:pt x="134359" y="11219"/>
                  <a:pt x="177222" y="31328"/>
                  <a:pt x="159230" y="38736"/>
                </a:cubicBezTo>
                <a:cubicBezTo>
                  <a:pt x="141238" y="46144"/>
                  <a:pt x="-9574" y="65194"/>
                  <a:pt x="480" y="67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7" name="フリーフォーム 1856">
            <a:extLst>
              <a:ext uri="{FF2B5EF4-FFF2-40B4-BE49-F238E27FC236}">
                <a16:creationId xmlns:a16="http://schemas.microsoft.com/office/drawing/2014/main" id="{0E220706-4A90-4512-7F4A-3D2163403B69}"/>
              </a:ext>
            </a:extLst>
          </p:cNvPr>
          <p:cNvSpPr/>
          <p:nvPr/>
        </p:nvSpPr>
        <p:spPr>
          <a:xfrm>
            <a:off x="6550023" y="9863639"/>
            <a:ext cx="99494" cy="354143"/>
          </a:xfrm>
          <a:custGeom>
            <a:avLst/>
            <a:gdLst>
              <a:gd name="connsiteX0" fmla="*/ 98427 w 99494"/>
              <a:gd name="connsiteY0" fmla="*/ 4261 h 354143"/>
              <a:gd name="connsiteX1" fmla="*/ 95252 w 99494"/>
              <a:gd name="connsiteY1" fmla="*/ 334461 h 354143"/>
              <a:gd name="connsiteX2" fmla="*/ 88902 w 99494"/>
              <a:gd name="connsiteY2" fmla="*/ 309061 h 354143"/>
              <a:gd name="connsiteX3" fmla="*/ 2 w 99494"/>
              <a:gd name="connsiteY3" fmla="*/ 248736 h 354143"/>
              <a:gd name="connsiteX4" fmla="*/ 92077 w 99494"/>
              <a:gd name="connsiteY4" fmla="*/ 302711 h 354143"/>
              <a:gd name="connsiteX5" fmla="*/ 88902 w 99494"/>
              <a:gd name="connsiteY5" fmla="*/ 182061 h 354143"/>
              <a:gd name="connsiteX6" fmla="*/ 76202 w 99494"/>
              <a:gd name="connsiteY6" fmla="*/ 147136 h 354143"/>
              <a:gd name="connsiteX7" fmla="*/ 98427 w 99494"/>
              <a:gd name="connsiteY7" fmla="*/ 4261 h 35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494" h="354143">
                <a:moveTo>
                  <a:pt x="98427" y="4261"/>
                </a:moveTo>
                <a:cubicBezTo>
                  <a:pt x="101602" y="35482"/>
                  <a:pt x="96839" y="283661"/>
                  <a:pt x="95252" y="334461"/>
                </a:cubicBezTo>
                <a:cubicBezTo>
                  <a:pt x="93664" y="385261"/>
                  <a:pt x="104777" y="323349"/>
                  <a:pt x="88902" y="309061"/>
                </a:cubicBezTo>
                <a:cubicBezTo>
                  <a:pt x="73027" y="294774"/>
                  <a:pt x="-527" y="249794"/>
                  <a:pt x="2" y="248736"/>
                </a:cubicBezTo>
                <a:cubicBezTo>
                  <a:pt x="531" y="247678"/>
                  <a:pt x="77261" y="313823"/>
                  <a:pt x="92077" y="302711"/>
                </a:cubicBezTo>
                <a:cubicBezTo>
                  <a:pt x="106893" y="291599"/>
                  <a:pt x="91548" y="207990"/>
                  <a:pt x="88902" y="182061"/>
                </a:cubicBezTo>
                <a:cubicBezTo>
                  <a:pt x="86256" y="156132"/>
                  <a:pt x="76202" y="171478"/>
                  <a:pt x="76202" y="147136"/>
                </a:cubicBezTo>
                <a:cubicBezTo>
                  <a:pt x="76202" y="122794"/>
                  <a:pt x="95252" y="-26960"/>
                  <a:pt x="98427" y="4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8" name="フリーフォーム 1857">
            <a:extLst>
              <a:ext uri="{FF2B5EF4-FFF2-40B4-BE49-F238E27FC236}">
                <a16:creationId xmlns:a16="http://schemas.microsoft.com/office/drawing/2014/main" id="{45A785C9-A62C-EF68-F001-993A36FE000A}"/>
              </a:ext>
            </a:extLst>
          </p:cNvPr>
          <p:cNvSpPr/>
          <p:nvPr/>
        </p:nvSpPr>
        <p:spPr>
          <a:xfrm>
            <a:off x="6359393" y="9718302"/>
            <a:ext cx="16305" cy="355462"/>
          </a:xfrm>
          <a:custGeom>
            <a:avLst/>
            <a:gdLst>
              <a:gd name="connsiteX0" fmla="*/ 6482 w 16305"/>
              <a:gd name="connsiteY0" fmla="*/ 373 h 355462"/>
              <a:gd name="connsiteX1" fmla="*/ 132 w 16305"/>
              <a:gd name="connsiteY1" fmla="*/ 194048 h 355462"/>
              <a:gd name="connsiteX2" fmla="*/ 3307 w 16305"/>
              <a:gd name="connsiteY2" fmla="*/ 292473 h 355462"/>
              <a:gd name="connsiteX3" fmla="*/ 16007 w 16305"/>
              <a:gd name="connsiteY3" fmla="*/ 349623 h 355462"/>
              <a:gd name="connsiteX4" fmla="*/ 12832 w 16305"/>
              <a:gd name="connsiteY4" fmla="*/ 149598 h 355462"/>
              <a:gd name="connsiteX5" fmla="*/ 6482 w 16305"/>
              <a:gd name="connsiteY5" fmla="*/ 373 h 35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05" h="355462">
                <a:moveTo>
                  <a:pt x="6482" y="373"/>
                </a:moveTo>
                <a:cubicBezTo>
                  <a:pt x="4365" y="7781"/>
                  <a:pt x="661" y="145365"/>
                  <a:pt x="132" y="194048"/>
                </a:cubicBezTo>
                <a:cubicBezTo>
                  <a:pt x="-397" y="242731"/>
                  <a:pt x="661" y="266544"/>
                  <a:pt x="3307" y="292473"/>
                </a:cubicBezTo>
                <a:cubicBezTo>
                  <a:pt x="5953" y="318402"/>
                  <a:pt x="14419" y="373436"/>
                  <a:pt x="16007" y="349623"/>
                </a:cubicBezTo>
                <a:cubicBezTo>
                  <a:pt x="17595" y="325810"/>
                  <a:pt x="12303" y="201456"/>
                  <a:pt x="12832" y="149598"/>
                </a:cubicBezTo>
                <a:cubicBezTo>
                  <a:pt x="13361" y="97740"/>
                  <a:pt x="8599" y="-7035"/>
                  <a:pt x="6482" y="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9" name="フリーフォーム 1858">
            <a:extLst>
              <a:ext uri="{FF2B5EF4-FFF2-40B4-BE49-F238E27FC236}">
                <a16:creationId xmlns:a16="http://schemas.microsoft.com/office/drawing/2014/main" id="{4D732FB9-571F-2F66-FFB6-C894E6A2748A}"/>
              </a:ext>
            </a:extLst>
          </p:cNvPr>
          <p:cNvSpPr/>
          <p:nvPr/>
        </p:nvSpPr>
        <p:spPr>
          <a:xfrm>
            <a:off x="6143349" y="9616497"/>
            <a:ext cx="290460" cy="109426"/>
          </a:xfrm>
          <a:custGeom>
            <a:avLst/>
            <a:gdLst>
              <a:gd name="connsiteX0" fmla="*/ 276 w 290460"/>
              <a:gd name="connsiteY0" fmla="*/ 108528 h 109426"/>
              <a:gd name="connsiteX1" fmla="*/ 184426 w 290460"/>
              <a:gd name="connsiteY1" fmla="*/ 76778 h 109426"/>
              <a:gd name="connsiteX2" fmla="*/ 289201 w 290460"/>
              <a:gd name="connsiteY2" fmla="*/ 578 h 109426"/>
              <a:gd name="connsiteX3" fmla="*/ 228876 w 290460"/>
              <a:gd name="connsiteY3" fmla="*/ 45028 h 109426"/>
              <a:gd name="connsiteX4" fmla="*/ 276 w 290460"/>
              <a:gd name="connsiteY4" fmla="*/ 108528 h 10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460" h="109426">
                <a:moveTo>
                  <a:pt x="276" y="108528"/>
                </a:moveTo>
                <a:cubicBezTo>
                  <a:pt x="-7132" y="113820"/>
                  <a:pt x="136272" y="94770"/>
                  <a:pt x="184426" y="76778"/>
                </a:cubicBezTo>
                <a:cubicBezTo>
                  <a:pt x="232580" y="58786"/>
                  <a:pt x="281793" y="5870"/>
                  <a:pt x="289201" y="578"/>
                </a:cubicBezTo>
                <a:cubicBezTo>
                  <a:pt x="296609" y="-4714"/>
                  <a:pt x="270680" y="27566"/>
                  <a:pt x="228876" y="45028"/>
                </a:cubicBezTo>
                <a:cubicBezTo>
                  <a:pt x="187072" y="62490"/>
                  <a:pt x="7684" y="103236"/>
                  <a:pt x="276" y="108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0" name="フリーフォーム 1859">
            <a:extLst>
              <a:ext uri="{FF2B5EF4-FFF2-40B4-BE49-F238E27FC236}">
                <a16:creationId xmlns:a16="http://schemas.microsoft.com/office/drawing/2014/main" id="{B474F66E-EEA4-3711-1656-3073C974DBB7}"/>
              </a:ext>
            </a:extLst>
          </p:cNvPr>
          <p:cNvSpPr/>
          <p:nvPr/>
        </p:nvSpPr>
        <p:spPr>
          <a:xfrm>
            <a:off x="6388029" y="9636122"/>
            <a:ext cx="69630" cy="419137"/>
          </a:xfrm>
          <a:custGeom>
            <a:avLst/>
            <a:gdLst>
              <a:gd name="connsiteX0" fmla="*/ 57221 w 69630"/>
              <a:gd name="connsiteY0" fmla="*/ 3 h 419137"/>
              <a:gd name="connsiteX1" fmla="*/ 66746 w 69630"/>
              <a:gd name="connsiteY1" fmla="*/ 327028 h 419137"/>
              <a:gd name="connsiteX2" fmla="*/ 71 w 69630"/>
              <a:gd name="connsiteY2" fmla="*/ 419103 h 419137"/>
              <a:gd name="connsiteX3" fmla="*/ 54046 w 69630"/>
              <a:gd name="connsiteY3" fmla="*/ 320678 h 419137"/>
              <a:gd name="connsiteX4" fmla="*/ 57221 w 69630"/>
              <a:gd name="connsiteY4" fmla="*/ 3 h 41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30" h="419137">
                <a:moveTo>
                  <a:pt x="57221" y="3"/>
                </a:moveTo>
                <a:cubicBezTo>
                  <a:pt x="59338" y="1061"/>
                  <a:pt x="76271" y="257178"/>
                  <a:pt x="66746" y="327028"/>
                </a:cubicBezTo>
                <a:cubicBezTo>
                  <a:pt x="57221" y="396878"/>
                  <a:pt x="2188" y="420161"/>
                  <a:pt x="71" y="419103"/>
                </a:cubicBezTo>
                <a:cubicBezTo>
                  <a:pt x="-2046" y="418045"/>
                  <a:pt x="43463" y="386824"/>
                  <a:pt x="54046" y="320678"/>
                </a:cubicBezTo>
                <a:cubicBezTo>
                  <a:pt x="64629" y="254532"/>
                  <a:pt x="55104" y="-1055"/>
                  <a:pt x="57221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1" name="フリーフォーム 1860">
            <a:extLst>
              <a:ext uri="{FF2B5EF4-FFF2-40B4-BE49-F238E27FC236}">
                <a16:creationId xmlns:a16="http://schemas.microsoft.com/office/drawing/2014/main" id="{49416FE9-E8F8-A446-1E61-D58A6F6A84DD}"/>
              </a:ext>
            </a:extLst>
          </p:cNvPr>
          <p:cNvSpPr/>
          <p:nvPr/>
        </p:nvSpPr>
        <p:spPr>
          <a:xfrm>
            <a:off x="6248383" y="9698765"/>
            <a:ext cx="111573" cy="375714"/>
          </a:xfrm>
          <a:custGeom>
            <a:avLst/>
            <a:gdLst>
              <a:gd name="connsiteX0" fmla="*/ 111142 w 111573"/>
              <a:gd name="connsiteY0" fmla="*/ 860 h 375714"/>
              <a:gd name="connsiteX1" fmla="*/ 38117 w 111573"/>
              <a:gd name="connsiteY1" fmla="*/ 77060 h 375714"/>
              <a:gd name="connsiteX2" fmla="*/ 28592 w 111573"/>
              <a:gd name="connsiteY2" fmla="*/ 127860 h 375714"/>
              <a:gd name="connsiteX3" fmla="*/ 28592 w 111573"/>
              <a:gd name="connsiteY3" fmla="*/ 172310 h 375714"/>
              <a:gd name="connsiteX4" fmla="*/ 85742 w 111573"/>
              <a:gd name="connsiteY4" fmla="*/ 375510 h 375714"/>
              <a:gd name="connsiteX5" fmla="*/ 17 w 111573"/>
              <a:gd name="connsiteY5" fmla="*/ 131035 h 375714"/>
              <a:gd name="connsiteX6" fmla="*/ 111142 w 111573"/>
              <a:gd name="connsiteY6" fmla="*/ 860 h 37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573" h="375714">
                <a:moveTo>
                  <a:pt x="111142" y="860"/>
                </a:moveTo>
                <a:cubicBezTo>
                  <a:pt x="117492" y="-8136"/>
                  <a:pt x="51875" y="55893"/>
                  <a:pt x="38117" y="77060"/>
                </a:cubicBezTo>
                <a:cubicBezTo>
                  <a:pt x="24359" y="98227"/>
                  <a:pt x="30179" y="111985"/>
                  <a:pt x="28592" y="127860"/>
                </a:cubicBezTo>
                <a:cubicBezTo>
                  <a:pt x="27004" y="143735"/>
                  <a:pt x="19067" y="131035"/>
                  <a:pt x="28592" y="172310"/>
                </a:cubicBezTo>
                <a:cubicBezTo>
                  <a:pt x="38117" y="213585"/>
                  <a:pt x="90504" y="382389"/>
                  <a:pt x="85742" y="375510"/>
                </a:cubicBezTo>
                <a:cubicBezTo>
                  <a:pt x="80980" y="368631"/>
                  <a:pt x="1604" y="187656"/>
                  <a:pt x="17" y="131035"/>
                </a:cubicBezTo>
                <a:cubicBezTo>
                  <a:pt x="-1570" y="74414"/>
                  <a:pt x="104792" y="9856"/>
                  <a:pt x="111142" y="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2" name="フリーフォーム 1861">
            <a:extLst>
              <a:ext uri="{FF2B5EF4-FFF2-40B4-BE49-F238E27FC236}">
                <a16:creationId xmlns:a16="http://schemas.microsoft.com/office/drawing/2014/main" id="{E0786042-4DAB-29A3-DA34-5F18E0D1EC0D}"/>
              </a:ext>
            </a:extLst>
          </p:cNvPr>
          <p:cNvSpPr/>
          <p:nvPr/>
        </p:nvSpPr>
        <p:spPr>
          <a:xfrm>
            <a:off x="6136212" y="9708501"/>
            <a:ext cx="215000" cy="59900"/>
          </a:xfrm>
          <a:custGeom>
            <a:avLst/>
            <a:gdLst>
              <a:gd name="connsiteX0" fmla="*/ 1063 w 215000"/>
              <a:gd name="connsiteY0" fmla="*/ 54624 h 59900"/>
              <a:gd name="connsiteX1" fmla="*/ 83613 w 215000"/>
              <a:gd name="connsiteY1" fmla="*/ 54624 h 59900"/>
              <a:gd name="connsiteX2" fmla="*/ 213788 w 215000"/>
              <a:gd name="connsiteY2" fmla="*/ 649 h 59900"/>
              <a:gd name="connsiteX3" fmla="*/ 140763 w 215000"/>
              <a:gd name="connsiteY3" fmla="*/ 26049 h 59900"/>
              <a:gd name="connsiteX4" fmla="*/ 1063 w 215000"/>
              <a:gd name="connsiteY4" fmla="*/ 54624 h 5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000" h="59900">
                <a:moveTo>
                  <a:pt x="1063" y="54624"/>
                </a:moveTo>
                <a:cubicBezTo>
                  <a:pt x="-8462" y="59387"/>
                  <a:pt x="48159" y="63620"/>
                  <a:pt x="83613" y="54624"/>
                </a:cubicBezTo>
                <a:cubicBezTo>
                  <a:pt x="119067" y="45628"/>
                  <a:pt x="204263" y="5412"/>
                  <a:pt x="213788" y="649"/>
                </a:cubicBezTo>
                <a:cubicBezTo>
                  <a:pt x="223313" y="-4114"/>
                  <a:pt x="174630" y="18641"/>
                  <a:pt x="140763" y="26049"/>
                </a:cubicBezTo>
                <a:cubicBezTo>
                  <a:pt x="106896" y="33457"/>
                  <a:pt x="10588" y="49861"/>
                  <a:pt x="1063" y="54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3" name="フリーフォーム 1862">
            <a:extLst>
              <a:ext uri="{FF2B5EF4-FFF2-40B4-BE49-F238E27FC236}">
                <a16:creationId xmlns:a16="http://schemas.microsoft.com/office/drawing/2014/main" id="{4670F80F-B5FC-A6EC-EBCC-9FCAD08F806C}"/>
              </a:ext>
            </a:extLst>
          </p:cNvPr>
          <p:cNvSpPr/>
          <p:nvPr/>
        </p:nvSpPr>
        <p:spPr>
          <a:xfrm>
            <a:off x="5879698" y="9790319"/>
            <a:ext cx="226017" cy="307336"/>
          </a:xfrm>
          <a:custGeom>
            <a:avLst/>
            <a:gdLst>
              <a:gd name="connsiteX0" fmla="*/ 225827 w 226017"/>
              <a:gd name="connsiteY0" fmla="*/ 1381 h 307336"/>
              <a:gd name="connsiteX1" fmla="*/ 197252 w 226017"/>
              <a:gd name="connsiteY1" fmla="*/ 172831 h 307336"/>
              <a:gd name="connsiteX2" fmla="*/ 136927 w 226017"/>
              <a:gd name="connsiteY2" fmla="*/ 271256 h 307336"/>
              <a:gd name="connsiteX3" fmla="*/ 402 w 226017"/>
              <a:gd name="connsiteY3" fmla="*/ 303006 h 307336"/>
              <a:gd name="connsiteX4" fmla="*/ 184552 w 226017"/>
              <a:gd name="connsiteY4" fmla="*/ 274431 h 307336"/>
              <a:gd name="connsiteX5" fmla="*/ 225827 w 226017"/>
              <a:gd name="connsiteY5" fmla="*/ 1381 h 30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017" h="307336">
                <a:moveTo>
                  <a:pt x="225827" y="1381"/>
                </a:moveTo>
                <a:cubicBezTo>
                  <a:pt x="227944" y="-15552"/>
                  <a:pt x="212069" y="127852"/>
                  <a:pt x="197252" y="172831"/>
                </a:cubicBezTo>
                <a:cubicBezTo>
                  <a:pt x="182435" y="217810"/>
                  <a:pt x="169735" y="249560"/>
                  <a:pt x="136927" y="271256"/>
                </a:cubicBezTo>
                <a:cubicBezTo>
                  <a:pt x="104119" y="292952"/>
                  <a:pt x="-7536" y="302477"/>
                  <a:pt x="402" y="303006"/>
                </a:cubicBezTo>
                <a:cubicBezTo>
                  <a:pt x="8339" y="303535"/>
                  <a:pt x="145923" y="323114"/>
                  <a:pt x="184552" y="274431"/>
                </a:cubicBezTo>
                <a:cubicBezTo>
                  <a:pt x="223181" y="225748"/>
                  <a:pt x="223710" y="18314"/>
                  <a:pt x="225827" y="1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4" name="フリーフォーム 1863">
            <a:extLst>
              <a:ext uri="{FF2B5EF4-FFF2-40B4-BE49-F238E27FC236}">
                <a16:creationId xmlns:a16="http://schemas.microsoft.com/office/drawing/2014/main" id="{5864265A-9872-F7A8-57B3-BFEE991EBCC2}"/>
              </a:ext>
            </a:extLst>
          </p:cNvPr>
          <p:cNvSpPr/>
          <p:nvPr/>
        </p:nvSpPr>
        <p:spPr>
          <a:xfrm>
            <a:off x="5919550" y="9756341"/>
            <a:ext cx="276181" cy="454665"/>
          </a:xfrm>
          <a:custGeom>
            <a:avLst/>
            <a:gdLst>
              <a:gd name="connsiteX0" fmla="*/ 271700 w 276181"/>
              <a:gd name="connsiteY0" fmla="*/ 9959 h 454665"/>
              <a:gd name="connsiteX1" fmla="*/ 246300 w 276181"/>
              <a:gd name="connsiteY1" fmla="*/ 73459 h 454665"/>
              <a:gd name="connsiteX2" fmla="*/ 274875 w 276181"/>
              <a:gd name="connsiteY2" fmla="*/ 390959 h 454665"/>
              <a:gd name="connsiteX3" fmla="*/ 271700 w 276181"/>
              <a:gd name="connsiteY3" fmla="*/ 390959 h 454665"/>
              <a:gd name="connsiteX4" fmla="*/ 135175 w 276181"/>
              <a:gd name="connsiteY4" fmla="*/ 400484 h 454665"/>
              <a:gd name="connsiteX5" fmla="*/ 1825 w 276181"/>
              <a:gd name="connsiteY5" fmla="*/ 454459 h 454665"/>
              <a:gd name="connsiteX6" fmla="*/ 236775 w 276181"/>
              <a:gd name="connsiteY6" fmla="*/ 378259 h 454665"/>
              <a:gd name="connsiteX7" fmla="*/ 233600 w 276181"/>
              <a:gd name="connsiteY7" fmla="*/ 229034 h 454665"/>
              <a:gd name="connsiteX8" fmla="*/ 271700 w 276181"/>
              <a:gd name="connsiteY8" fmla="*/ 9959 h 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181" h="454665">
                <a:moveTo>
                  <a:pt x="271700" y="9959"/>
                </a:moveTo>
                <a:cubicBezTo>
                  <a:pt x="273817" y="-15970"/>
                  <a:pt x="245771" y="9959"/>
                  <a:pt x="246300" y="73459"/>
                </a:cubicBezTo>
                <a:cubicBezTo>
                  <a:pt x="246829" y="136959"/>
                  <a:pt x="274875" y="390959"/>
                  <a:pt x="274875" y="390959"/>
                </a:cubicBezTo>
                <a:cubicBezTo>
                  <a:pt x="279108" y="443876"/>
                  <a:pt x="271700" y="390959"/>
                  <a:pt x="271700" y="390959"/>
                </a:cubicBezTo>
                <a:cubicBezTo>
                  <a:pt x="248417" y="392547"/>
                  <a:pt x="180154" y="389901"/>
                  <a:pt x="135175" y="400484"/>
                </a:cubicBezTo>
                <a:cubicBezTo>
                  <a:pt x="90196" y="411067"/>
                  <a:pt x="-15108" y="458163"/>
                  <a:pt x="1825" y="454459"/>
                </a:cubicBezTo>
                <a:cubicBezTo>
                  <a:pt x="18758" y="450755"/>
                  <a:pt x="198146" y="415830"/>
                  <a:pt x="236775" y="378259"/>
                </a:cubicBezTo>
                <a:cubicBezTo>
                  <a:pt x="275404" y="340688"/>
                  <a:pt x="231483" y="284596"/>
                  <a:pt x="233600" y="229034"/>
                </a:cubicBezTo>
                <a:cubicBezTo>
                  <a:pt x="235717" y="173472"/>
                  <a:pt x="269583" y="35888"/>
                  <a:pt x="271700" y="99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5" name="フリーフォーム 1864">
            <a:extLst>
              <a:ext uri="{FF2B5EF4-FFF2-40B4-BE49-F238E27FC236}">
                <a16:creationId xmlns:a16="http://schemas.microsoft.com/office/drawing/2014/main" id="{178D55F5-53CE-56FE-DD0F-EC9E2A83F6E0}"/>
              </a:ext>
            </a:extLst>
          </p:cNvPr>
          <p:cNvSpPr/>
          <p:nvPr/>
        </p:nvSpPr>
        <p:spPr>
          <a:xfrm>
            <a:off x="6359018" y="10210058"/>
            <a:ext cx="102440" cy="711984"/>
          </a:xfrm>
          <a:custGeom>
            <a:avLst/>
            <a:gdLst>
              <a:gd name="connsiteX0" fmla="*/ 507 w 102440"/>
              <a:gd name="connsiteY0" fmla="*/ 742 h 711984"/>
              <a:gd name="connsiteX1" fmla="*/ 83057 w 102440"/>
              <a:gd name="connsiteY1" fmla="*/ 89642 h 711984"/>
              <a:gd name="connsiteX2" fmla="*/ 102107 w 102440"/>
              <a:gd name="connsiteY2" fmla="*/ 711942 h 711984"/>
              <a:gd name="connsiteX3" fmla="*/ 73532 w 102440"/>
              <a:gd name="connsiteY3" fmla="*/ 121392 h 711984"/>
              <a:gd name="connsiteX4" fmla="*/ 67182 w 102440"/>
              <a:gd name="connsiteY4" fmla="*/ 92817 h 711984"/>
              <a:gd name="connsiteX5" fmla="*/ 48132 w 102440"/>
              <a:gd name="connsiteY5" fmla="*/ 48367 h 711984"/>
              <a:gd name="connsiteX6" fmla="*/ 507 w 102440"/>
              <a:gd name="connsiteY6" fmla="*/ 742 h 711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440" h="711984">
                <a:moveTo>
                  <a:pt x="507" y="742"/>
                </a:moveTo>
                <a:cubicBezTo>
                  <a:pt x="6328" y="7621"/>
                  <a:pt x="66124" y="-28891"/>
                  <a:pt x="83057" y="89642"/>
                </a:cubicBezTo>
                <a:cubicBezTo>
                  <a:pt x="99990" y="208175"/>
                  <a:pt x="103694" y="706650"/>
                  <a:pt x="102107" y="711942"/>
                </a:cubicBezTo>
                <a:cubicBezTo>
                  <a:pt x="100520" y="717234"/>
                  <a:pt x="79353" y="224579"/>
                  <a:pt x="73532" y="121392"/>
                </a:cubicBezTo>
                <a:cubicBezTo>
                  <a:pt x="67711" y="18205"/>
                  <a:pt x="71415" y="104988"/>
                  <a:pt x="67182" y="92817"/>
                </a:cubicBezTo>
                <a:cubicBezTo>
                  <a:pt x="62949" y="80646"/>
                  <a:pt x="55540" y="60009"/>
                  <a:pt x="48132" y="48367"/>
                </a:cubicBezTo>
                <a:cubicBezTo>
                  <a:pt x="40724" y="36725"/>
                  <a:pt x="-5314" y="-6137"/>
                  <a:pt x="507" y="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6" name="フリーフォーム 1865">
            <a:extLst>
              <a:ext uri="{FF2B5EF4-FFF2-40B4-BE49-F238E27FC236}">
                <a16:creationId xmlns:a16="http://schemas.microsoft.com/office/drawing/2014/main" id="{067304B1-F1B3-3D52-3BF4-027B2FB14EB1}"/>
              </a:ext>
            </a:extLst>
          </p:cNvPr>
          <p:cNvSpPr/>
          <p:nvPr/>
        </p:nvSpPr>
        <p:spPr>
          <a:xfrm>
            <a:off x="6451600" y="10118680"/>
            <a:ext cx="98764" cy="762167"/>
          </a:xfrm>
          <a:custGeom>
            <a:avLst/>
            <a:gdLst>
              <a:gd name="connsiteX0" fmla="*/ 0 w 98764"/>
              <a:gd name="connsiteY0" fmla="*/ 45 h 762167"/>
              <a:gd name="connsiteX1" fmla="*/ 85725 w 98764"/>
              <a:gd name="connsiteY1" fmla="*/ 174670 h 762167"/>
              <a:gd name="connsiteX2" fmla="*/ 69850 w 98764"/>
              <a:gd name="connsiteY2" fmla="*/ 155620 h 762167"/>
              <a:gd name="connsiteX3" fmla="*/ 79375 w 98764"/>
              <a:gd name="connsiteY3" fmla="*/ 276270 h 762167"/>
              <a:gd name="connsiteX4" fmla="*/ 98425 w 98764"/>
              <a:gd name="connsiteY4" fmla="*/ 558845 h 762167"/>
              <a:gd name="connsiteX5" fmla="*/ 92075 w 98764"/>
              <a:gd name="connsiteY5" fmla="*/ 755695 h 762167"/>
              <a:gd name="connsiteX6" fmla="*/ 98425 w 98764"/>
              <a:gd name="connsiteY6" fmla="*/ 317545 h 762167"/>
              <a:gd name="connsiteX7" fmla="*/ 85725 w 98764"/>
              <a:gd name="connsiteY7" fmla="*/ 158795 h 762167"/>
              <a:gd name="connsiteX8" fmla="*/ 0 w 98764"/>
              <a:gd name="connsiteY8" fmla="*/ 45 h 76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64" h="762167">
                <a:moveTo>
                  <a:pt x="0" y="45"/>
                </a:moveTo>
                <a:cubicBezTo>
                  <a:pt x="0" y="2691"/>
                  <a:pt x="85725" y="174670"/>
                  <a:pt x="85725" y="174670"/>
                </a:cubicBezTo>
                <a:cubicBezTo>
                  <a:pt x="97367" y="200599"/>
                  <a:pt x="70908" y="138687"/>
                  <a:pt x="69850" y="155620"/>
                </a:cubicBezTo>
                <a:cubicBezTo>
                  <a:pt x="68792" y="172553"/>
                  <a:pt x="74613" y="209066"/>
                  <a:pt x="79375" y="276270"/>
                </a:cubicBezTo>
                <a:cubicBezTo>
                  <a:pt x="84138" y="343474"/>
                  <a:pt x="96308" y="478941"/>
                  <a:pt x="98425" y="558845"/>
                </a:cubicBezTo>
                <a:cubicBezTo>
                  <a:pt x="100542" y="638749"/>
                  <a:pt x="92075" y="795912"/>
                  <a:pt x="92075" y="755695"/>
                </a:cubicBezTo>
                <a:cubicBezTo>
                  <a:pt x="92075" y="715478"/>
                  <a:pt x="99483" y="417028"/>
                  <a:pt x="98425" y="317545"/>
                </a:cubicBezTo>
                <a:cubicBezTo>
                  <a:pt x="97367" y="218062"/>
                  <a:pt x="98954" y="206420"/>
                  <a:pt x="85725" y="158795"/>
                </a:cubicBezTo>
                <a:cubicBezTo>
                  <a:pt x="72496" y="111170"/>
                  <a:pt x="0" y="-2601"/>
                  <a:pt x="0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7" name="フリーフォーム 1866">
            <a:extLst>
              <a:ext uri="{FF2B5EF4-FFF2-40B4-BE49-F238E27FC236}">
                <a16:creationId xmlns:a16="http://schemas.microsoft.com/office/drawing/2014/main" id="{F3CFB04D-0795-495D-DF63-1F40667F66B9}"/>
              </a:ext>
            </a:extLst>
          </p:cNvPr>
          <p:cNvSpPr/>
          <p:nvPr/>
        </p:nvSpPr>
        <p:spPr>
          <a:xfrm>
            <a:off x="5003399" y="10432334"/>
            <a:ext cx="171316" cy="203917"/>
          </a:xfrm>
          <a:custGeom>
            <a:avLst/>
            <a:gdLst>
              <a:gd name="connsiteX0" fmla="*/ 401 w 171316"/>
              <a:gd name="connsiteY0" fmla="*/ 3891 h 203917"/>
              <a:gd name="connsiteX1" fmla="*/ 168676 w 171316"/>
              <a:gd name="connsiteY1" fmla="*/ 716 h 203917"/>
              <a:gd name="connsiteX2" fmla="*/ 105176 w 171316"/>
              <a:gd name="connsiteY2" fmla="*/ 10241 h 203917"/>
              <a:gd name="connsiteX3" fmla="*/ 130576 w 171316"/>
              <a:gd name="connsiteY3" fmla="*/ 32466 h 203917"/>
              <a:gd name="connsiteX4" fmla="*/ 35326 w 171316"/>
              <a:gd name="connsiteY4" fmla="*/ 203916 h 203917"/>
              <a:gd name="connsiteX5" fmla="*/ 124226 w 171316"/>
              <a:gd name="connsiteY5" fmla="*/ 35641 h 203917"/>
              <a:gd name="connsiteX6" fmla="*/ 121051 w 171316"/>
              <a:gd name="connsiteY6" fmla="*/ 29291 h 203917"/>
              <a:gd name="connsiteX7" fmla="*/ 401 w 171316"/>
              <a:gd name="connsiteY7" fmla="*/ 3891 h 203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316" h="203917">
                <a:moveTo>
                  <a:pt x="401" y="3891"/>
                </a:moveTo>
                <a:cubicBezTo>
                  <a:pt x="8339" y="-872"/>
                  <a:pt x="151214" y="-342"/>
                  <a:pt x="168676" y="716"/>
                </a:cubicBezTo>
                <a:cubicBezTo>
                  <a:pt x="186138" y="1774"/>
                  <a:pt x="111526" y="4949"/>
                  <a:pt x="105176" y="10241"/>
                </a:cubicBezTo>
                <a:cubicBezTo>
                  <a:pt x="98826" y="15533"/>
                  <a:pt x="142218" y="187"/>
                  <a:pt x="130576" y="32466"/>
                </a:cubicBezTo>
                <a:cubicBezTo>
                  <a:pt x="118934" y="64745"/>
                  <a:pt x="36384" y="203387"/>
                  <a:pt x="35326" y="203916"/>
                </a:cubicBezTo>
                <a:cubicBezTo>
                  <a:pt x="34268" y="204445"/>
                  <a:pt x="124226" y="35641"/>
                  <a:pt x="124226" y="35641"/>
                </a:cubicBezTo>
                <a:cubicBezTo>
                  <a:pt x="138513" y="6537"/>
                  <a:pt x="137455" y="32466"/>
                  <a:pt x="121051" y="29291"/>
                </a:cubicBezTo>
                <a:cubicBezTo>
                  <a:pt x="104647" y="26116"/>
                  <a:pt x="-7537" y="8654"/>
                  <a:pt x="401" y="3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8" name="フリーフォーム 1867">
            <a:extLst>
              <a:ext uri="{FF2B5EF4-FFF2-40B4-BE49-F238E27FC236}">
                <a16:creationId xmlns:a16="http://schemas.microsoft.com/office/drawing/2014/main" id="{38FDA944-760D-CDE9-992A-655CC128C1C3}"/>
              </a:ext>
            </a:extLst>
          </p:cNvPr>
          <p:cNvSpPr/>
          <p:nvPr/>
        </p:nvSpPr>
        <p:spPr>
          <a:xfrm>
            <a:off x="4702175" y="11410619"/>
            <a:ext cx="25709" cy="996962"/>
          </a:xfrm>
          <a:custGeom>
            <a:avLst/>
            <a:gdLst>
              <a:gd name="connsiteX0" fmla="*/ 3175 w 25709"/>
              <a:gd name="connsiteY0" fmla="*/ 331 h 996962"/>
              <a:gd name="connsiteX1" fmla="*/ 6350 w 25709"/>
              <a:gd name="connsiteY1" fmla="*/ 422606 h 996962"/>
              <a:gd name="connsiteX2" fmla="*/ 25400 w 25709"/>
              <a:gd name="connsiteY2" fmla="*/ 813131 h 996962"/>
              <a:gd name="connsiteX3" fmla="*/ 0 w 25709"/>
              <a:gd name="connsiteY3" fmla="*/ 984581 h 996962"/>
              <a:gd name="connsiteX4" fmla="*/ 25400 w 25709"/>
              <a:gd name="connsiteY4" fmla="*/ 492456 h 996962"/>
              <a:gd name="connsiteX5" fmla="*/ 3175 w 25709"/>
              <a:gd name="connsiteY5" fmla="*/ 331 h 99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09" h="996962">
                <a:moveTo>
                  <a:pt x="3175" y="331"/>
                </a:moveTo>
                <a:cubicBezTo>
                  <a:pt x="0" y="-11311"/>
                  <a:pt x="2646" y="287139"/>
                  <a:pt x="6350" y="422606"/>
                </a:cubicBezTo>
                <a:cubicBezTo>
                  <a:pt x="10054" y="558073"/>
                  <a:pt x="26458" y="719469"/>
                  <a:pt x="25400" y="813131"/>
                </a:cubicBezTo>
                <a:cubicBezTo>
                  <a:pt x="24342" y="906793"/>
                  <a:pt x="0" y="1038027"/>
                  <a:pt x="0" y="984581"/>
                </a:cubicBezTo>
                <a:cubicBezTo>
                  <a:pt x="0" y="931135"/>
                  <a:pt x="22225" y="650677"/>
                  <a:pt x="25400" y="492456"/>
                </a:cubicBezTo>
                <a:cubicBezTo>
                  <a:pt x="28575" y="334235"/>
                  <a:pt x="6350" y="11973"/>
                  <a:pt x="3175" y="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9" name="フリーフォーム 1868">
            <a:extLst>
              <a:ext uri="{FF2B5EF4-FFF2-40B4-BE49-F238E27FC236}">
                <a16:creationId xmlns:a16="http://schemas.microsoft.com/office/drawing/2014/main" id="{929B0223-95D4-E14F-219A-C4B55A6A4CC3}"/>
              </a:ext>
            </a:extLst>
          </p:cNvPr>
          <p:cNvSpPr/>
          <p:nvPr/>
        </p:nvSpPr>
        <p:spPr>
          <a:xfrm>
            <a:off x="4635099" y="11341100"/>
            <a:ext cx="95653" cy="555655"/>
          </a:xfrm>
          <a:custGeom>
            <a:avLst/>
            <a:gdLst>
              <a:gd name="connsiteX0" fmla="*/ 54376 w 95653"/>
              <a:gd name="connsiteY0" fmla="*/ 0 h 555655"/>
              <a:gd name="connsiteX1" fmla="*/ 6751 w 95653"/>
              <a:gd name="connsiteY1" fmla="*/ 241300 h 555655"/>
              <a:gd name="connsiteX2" fmla="*/ 9926 w 95653"/>
              <a:gd name="connsiteY2" fmla="*/ 260350 h 555655"/>
              <a:gd name="connsiteX3" fmla="*/ 95651 w 95653"/>
              <a:gd name="connsiteY3" fmla="*/ 555625 h 555655"/>
              <a:gd name="connsiteX4" fmla="*/ 13101 w 95653"/>
              <a:gd name="connsiteY4" fmla="*/ 241300 h 555655"/>
              <a:gd name="connsiteX5" fmla="*/ 54376 w 95653"/>
              <a:gd name="connsiteY5" fmla="*/ 0 h 55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653" h="555655">
                <a:moveTo>
                  <a:pt x="54376" y="0"/>
                </a:moveTo>
                <a:cubicBezTo>
                  <a:pt x="53318" y="0"/>
                  <a:pt x="6751" y="241300"/>
                  <a:pt x="6751" y="241300"/>
                </a:cubicBezTo>
                <a:cubicBezTo>
                  <a:pt x="-657" y="284692"/>
                  <a:pt x="-4891" y="207963"/>
                  <a:pt x="9926" y="260350"/>
                </a:cubicBezTo>
                <a:cubicBezTo>
                  <a:pt x="24743" y="312737"/>
                  <a:pt x="95122" y="558800"/>
                  <a:pt x="95651" y="555625"/>
                </a:cubicBezTo>
                <a:cubicBezTo>
                  <a:pt x="96180" y="552450"/>
                  <a:pt x="18393" y="327554"/>
                  <a:pt x="13101" y="241300"/>
                </a:cubicBezTo>
                <a:cubicBezTo>
                  <a:pt x="7809" y="155046"/>
                  <a:pt x="55434" y="0"/>
                  <a:pt x="5437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0" name="フリーフォーム 1869">
            <a:extLst>
              <a:ext uri="{FF2B5EF4-FFF2-40B4-BE49-F238E27FC236}">
                <a16:creationId xmlns:a16="http://schemas.microsoft.com/office/drawing/2014/main" id="{3FF8FAEF-31C7-64DF-2C5C-1E8EE7D22D2F}"/>
              </a:ext>
            </a:extLst>
          </p:cNvPr>
          <p:cNvSpPr/>
          <p:nvPr/>
        </p:nvSpPr>
        <p:spPr>
          <a:xfrm>
            <a:off x="4676162" y="12379767"/>
            <a:ext cx="245360" cy="380818"/>
          </a:xfrm>
          <a:custGeom>
            <a:avLst/>
            <a:gdLst>
              <a:gd name="connsiteX0" fmla="*/ 245088 w 245360"/>
              <a:gd name="connsiteY0" fmla="*/ 15433 h 380818"/>
              <a:gd name="connsiteX1" fmla="*/ 51413 w 245360"/>
              <a:gd name="connsiteY1" fmla="*/ 9083 h 380818"/>
              <a:gd name="connsiteX2" fmla="*/ 41888 w 245360"/>
              <a:gd name="connsiteY2" fmla="*/ 126558 h 380818"/>
              <a:gd name="connsiteX3" fmla="*/ 70463 w 245360"/>
              <a:gd name="connsiteY3" fmla="*/ 380558 h 380818"/>
              <a:gd name="connsiteX4" fmla="*/ 3788 w 245360"/>
              <a:gd name="connsiteY4" fmla="*/ 75758 h 380818"/>
              <a:gd name="connsiteX5" fmla="*/ 245088 w 245360"/>
              <a:gd name="connsiteY5" fmla="*/ 15433 h 380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360" h="380818">
                <a:moveTo>
                  <a:pt x="245088" y="15433"/>
                </a:moveTo>
                <a:cubicBezTo>
                  <a:pt x="253026" y="4320"/>
                  <a:pt x="85280" y="-9438"/>
                  <a:pt x="51413" y="9083"/>
                </a:cubicBezTo>
                <a:cubicBezTo>
                  <a:pt x="17546" y="27604"/>
                  <a:pt x="38713" y="64645"/>
                  <a:pt x="41888" y="126558"/>
                </a:cubicBezTo>
                <a:cubicBezTo>
                  <a:pt x="45063" y="188471"/>
                  <a:pt x="76813" y="389025"/>
                  <a:pt x="70463" y="380558"/>
                </a:cubicBezTo>
                <a:cubicBezTo>
                  <a:pt x="64113" y="372091"/>
                  <a:pt x="-18437" y="136612"/>
                  <a:pt x="3788" y="75758"/>
                </a:cubicBezTo>
                <a:cubicBezTo>
                  <a:pt x="26013" y="14904"/>
                  <a:pt x="237150" y="26546"/>
                  <a:pt x="245088" y="15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1" name="フリーフォーム 1870">
            <a:extLst>
              <a:ext uri="{FF2B5EF4-FFF2-40B4-BE49-F238E27FC236}">
                <a16:creationId xmlns:a16="http://schemas.microsoft.com/office/drawing/2014/main" id="{950CC09B-847B-C681-45E6-946EEB2E984C}"/>
              </a:ext>
            </a:extLst>
          </p:cNvPr>
          <p:cNvSpPr/>
          <p:nvPr/>
        </p:nvSpPr>
        <p:spPr>
          <a:xfrm>
            <a:off x="4534374" y="11439849"/>
            <a:ext cx="120708" cy="835276"/>
          </a:xfrm>
          <a:custGeom>
            <a:avLst/>
            <a:gdLst>
              <a:gd name="connsiteX0" fmla="*/ 120176 w 120708"/>
              <a:gd name="connsiteY0" fmla="*/ 9201 h 835276"/>
              <a:gd name="connsiteX1" fmla="*/ 28101 w 120708"/>
              <a:gd name="connsiteY1" fmla="*/ 441001 h 835276"/>
              <a:gd name="connsiteX2" fmla="*/ 12226 w 120708"/>
              <a:gd name="connsiteY2" fmla="*/ 834701 h 835276"/>
              <a:gd name="connsiteX3" fmla="*/ 2701 w 120708"/>
              <a:gd name="connsiteY3" fmla="*/ 520376 h 835276"/>
              <a:gd name="connsiteX4" fmla="*/ 63026 w 120708"/>
              <a:gd name="connsiteY4" fmla="*/ 177476 h 835276"/>
              <a:gd name="connsiteX5" fmla="*/ 120176 w 120708"/>
              <a:gd name="connsiteY5" fmla="*/ 9201 h 83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708" h="835276">
                <a:moveTo>
                  <a:pt x="120176" y="9201"/>
                </a:moveTo>
                <a:cubicBezTo>
                  <a:pt x="114355" y="53122"/>
                  <a:pt x="46093" y="303418"/>
                  <a:pt x="28101" y="441001"/>
                </a:cubicBezTo>
                <a:cubicBezTo>
                  <a:pt x="10109" y="578584"/>
                  <a:pt x="16459" y="821472"/>
                  <a:pt x="12226" y="834701"/>
                </a:cubicBezTo>
                <a:cubicBezTo>
                  <a:pt x="7993" y="847930"/>
                  <a:pt x="-5766" y="629913"/>
                  <a:pt x="2701" y="520376"/>
                </a:cubicBezTo>
                <a:cubicBezTo>
                  <a:pt x="11168" y="410839"/>
                  <a:pt x="43447" y="266905"/>
                  <a:pt x="63026" y="177476"/>
                </a:cubicBezTo>
                <a:cubicBezTo>
                  <a:pt x="82605" y="88047"/>
                  <a:pt x="125997" y="-34720"/>
                  <a:pt x="120176" y="9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2" name="フリーフォーム 1871">
            <a:extLst>
              <a:ext uri="{FF2B5EF4-FFF2-40B4-BE49-F238E27FC236}">
                <a16:creationId xmlns:a16="http://schemas.microsoft.com/office/drawing/2014/main" id="{BB341BF3-BDE3-B25B-0C96-2268BAE5A237}"/>
              </a:ext>
            </a:extLst>
          </p:cNvPr>
          <p:cNvSpPr/>
          <p:nvPr/>
        </p:nvSpPr>
        <p:spPr>
          <a:xfrm>
            <a:off x="4292188" y="11442699"/>
            <a:ext cx="258232" cy="454028"/>
          </a:xfrm>
          <a:custGeom>
            <a:avLst/>
            <a:gdLst>
              <a:gd name="connsiteX0" fmla="*/ 257587 w 258232"/>
              <a:gd name="connsiteY0" fmla="*/ 1 h 454028"/>
              <a:gd name="connsiteX1" fmla="*/ 251237 w 258232"/>
              <a:gd name="connsiteY1" fmla="*/ 209551 h 454028"/>
              <a:gd name="connsiteX2" fmla="*/ 216312 w 258232"/>
              <a:gd name="connsiteY2" fmla="*/ 206376 h 454028"/>
              <a:gd name="connsiteX3" fmla="*/ 155987 w 258232"/>
              <a:gd name="connsiteY3" fmla="*/ 285751 h 454028"/>
              <a:gd name="connsiteX4" fmla="*/ 175037 w 258232"/>
              <a:gd name="connsiteY4" fmla="*/ 349251 h 454028"/>
              <a:gd name="connsiteX5" fmla="*/ 412 w 258232"/>
              <a:gd name="connsiteY5" fmla="*/ 454026 h 454028"/>
              <a:gd name="connsiteX6" fmla="*/ 232187 w 258232"/>
              <a:gd name="connsiteY6" fmla="*/ 346076 h 454028"/>
              <a:gd name="connsiteX7" fmla="*/ 241712 w 258232"/>
              <a:gd name="connsiteY7" fmla="*/ 212726 h 454028"/>
              <a:gd name="connsiteX8" fmla="*/ 257587 w 258232"/>
              <a:gd name="connsiteY8" fmla="*/ 1 h 45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232" h="454028">
                <a:moveTo>
                  <a:pt x="257587" y="1"/>
                </a:moveTo>
                <a:cubicBezTo>
                  <a:pt x="259174" y="-528"/>
                  <a:pt x="258116" y="175155"/>
                  <a:pt x="251237" y="209551"/>
                </a:cubicBezTo>
                <a:cubicBezTo>
                  <a:pt x="244358" y="243947"/>
                  <a:pt x="232187" y="193676"/>
                  <a:pt x="216312" y="206376"/>
                </a:cubicBezTo>
                <a:cubicBezTo>
                  <a:pt x="200437" y="219076"/>
                  <a:pt x="162866" y="261939"/>
                  <a:pt x="155987" y="285751"/>
                </a:cubicBezTo>
                <a:cubicBezTo>
                  <a:pt x="149108" y="309563"/>
                  <a:pt x="200966" y="321205"/>
                  <a:pt x="175037" y="349251"/>
                </a:cubicBezTo>
                <a:cubicBezTo>
                  <a:pt x="149108" y="377297"/>
                  <a:pt x="-9113" y="454555"/>
                  <a:pt x="412" y="454026"/>
                </a:cubicBezTo>
                <a:cubicBezTo>
                  <a:pt x="9937" y="453497"/>
                  <a:pt x="191970" y="386293"/>
                  <a:pt x="232187" y="346076"/>
                </a:cubicBezTo>
                <a:cubicBezTo>
                  <a:pt x="272404" y="305859"/>
                  <a:pt x="231129" y="269876"/>
                  <a:pt x="241712" y="212726"/>
                </a:cubicBezTo>
                <a:cubicBezTo>
                  <a:pt x="252295" y="155576"/>
                  <a:pt x="256000" y="530"/>
                  <a:pt x="25758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3" name="フリーフォーム 1872">
            <a:extLst>
              <a:ext uri="{FF2B5EF4-FFF2-40B4-BE49-F238E27FC236}">
                <a16:creationId xmlns:a16="http://schemas.microsoft.com/office/drawing/2014/main" id="{928783CE-04B6-DD16-569B-C40F3EFEA420}"/>
              </a:ext>
            </a:extLst>
          </p:cNvPr>
          <p:cNvSpPr/>
          <p:nvPr/>
        </p:nvSpPr>
        <p:spPr>
          <a:xfrm>
            <a:off x="4472134" y="11528309"/>
            <a:ext cx="109529" cy="841826"/>
          </a:xfrm>
          <a:custGeom>
            <a:avLst/>
            <a:gdLst>
              <a:gd name="connsiteX0" fmla="*/ 109391 w 109529"/>
              <a:gd name="connsiteY0" fmla="*/ 116 h 841826"/>
              <a:gd name="connsiteX1" fmla="*/ 26841 w 109529"/>
              <a:gd name="connsiteY1" fmla="*/ 533516 h 841826"/>
              <a:gd name="connsiteX2" fmla="*/ 20491 w 109529"/>
              <a:gd name="connsiteY2" fmla="*/ 841491 h 841826"/>
              <a:gd name="connsiteX3" fmla="*/ 4616 w 109529"/>
              <a:gd name="connsiteY3" fmla="*/ 581141 h 841826"/>
              <a:gd name="connsiteX4" fmla="*/ 109391 w 109529"/>
              <a:gd name="connsiteY4" fmla="*/ 116 h 84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29" h="841826">
                <a:moveTo>
                  <a:pt x="109391" y="116"/>
                </a:moveTo>
                <a:cubicBezTo>
                  <a:pt x="113095" y="-7821"/>
                  <a:pt x="41658" y="393287"/>
                  <a:pt x="26841" y="533516"/>
                </a:cubicBezTo>
                <a:cubicBezTo>
                  <a:pt x="12024" y="673745"/>
                  <a:pt x="24195" y="833554"/>
                  <a:pt x="20491" y="841491"/>
                </a:cubicBezTo>
                <a:cubicBezTo>
                  <a:pt x="16787" y="849428"/>
                  <a:pt x="-10730" y="715020"/>
                  <a:pt x="4616" y="581141"/>
                </a:cubicBezTo>
                <a:cubicBezTo>
                  <a:pt x="19962" y="447262"/>
                  <a:pt x="105687" y="8053"/>
                  <a:pt x="109391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4" name="フリーフォーム 1873">
            <a:extLst>
              <a:ext uri="{FF2B5EF4-FFF2-40B4-BE49-F238E27FC236}">
                <a16:creationId xmlns:a16="http://schemas.microsoft.com/office/drawing/2014/main" id="{2CDAE6BD-778B-E45D-D427-D03D483997FC}"/>
              </a:ext>
            </a:extLst>
          </p:cNvPr>
          <p:cNvSpPr/>
          <p:nvPr/>
        </p:nvSpPr>
        <p:spPr>
          <a:xfrm>
            <a:off x="4240454" y="11879594"/>
            <a:ext cx="239822" cy="729317"/>
          </a:xfrm>
          <a:custGeom>
            <a:avLst/>
            <a:gdLst>
              <a:gd name="connsiteX0" fmla="*/ 83896 w 239822"/>
              <a:gd name="connsiteY0" fmla="*/ 26656 h 729317"/>
              <a:gd name="connsiteX1" fmla="*/ 160096 w 239822"/>
              <a:gd name="connsiteY1" fmla="*/ 201281 h 729317"/>
              <a:gd name="connsiteX2" fmla="*/ 144221 w 239822"/>
              <a:gd name="connsiteY2" fmla="*/ 312406 h 729317"/>
              <a:gd name="connsiteX3" fmla="*/ 52146 w 239822"/>
              <a:gd name="connsiteY3" fmla="*/ 655306 h 729317"/>
              <a:gd name="connsiteX4" fmla="*/ 4521 w 239822"/>
              <a:gd name="connsiteY4" fmla="*/ 709281 h 729317"/>
              <a:gd name="connsiteX5" fmla="*/ 163271 w 239822"/>
              <a:gd name="connsiteY5" fmla="*/ 394956 h 729317"/>
              <a:gd name="connsiteX6" fmla="*/ 64846 w 239822"/>
              <a:gd name="connsiteY6" fmla="*/ 550531 h 729317"/>
              <a:gd name="connsiteX7" fmla="*/ 233121 w 239822"/>
              <a:gd name="connsiteY7" fmla="*/ 7606 h 729317"/>
              <a:gd name="connsiteX8" fmla="*/ 198196 w 239822"/>
              <a:gd name="connsiteY8" fmla="*/ 220331 h 729317"/>
              <a:gd name="connsiteX9" fmla="*/ 83896 w 239822"/>
              <a:gd name="connsiteY9" fmla="*/ 26656 h 72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822" h="729317">
                <a:moveTo>
                  <a:pt x="83896" y="26656"/>
                </a:moveTo>
                <a:cubicBezTo>
                  <a:pt x="77546" y="23481"/>
                  <a:pt x="150042" y="153656"/>
                  <a:pt x="160096" y="201281"/>
                </a:cubicBezTo>
                <a:cubicBezTo>
                  <a:pt x="170150" y="248906"/>
                  <a:pt x="162213" y="236735"/>
                  <a:pt x="144221" y="312406"/>
                </a:cubicBezTo>
                <a:cubicBezTo>
                  <a:pt x="126229" y="388077"/>
                  <a:pt x="75429" y="589160"/>
                  <a:pt x="52146" y="655306"/>
                </a:cubicBezTo>
                <a:cubicBezTo>
                  <a:pt x="28863" y="721452"/>
                  <a:pt x="-14000" y="752673"/>
                  <a:pt x="4521" y="709281"/>
                </a:cubicBezTo>
                <a:cubicBezTo>
                  <a:pt x="23042" y="665889"/>
                  <a:pt x="153217" y="421414"/>
                  <a:pt x="163271" y="394956"/>
                </a:cubicBezTo>
                <a:cubicBezTo>
                  <a:pt x="173325" y="368498"/>
                  <a:pt x="53204" y="615089"/>
                  <a:pt x="64846" y="550531"/>
                </a:cubicBezTo>
                <a:cubicBezTo>
                  <a:pt x="76488" y="485973"/>
                  <a:pt x="210896" y="62639"/>
                  <a:pt x="233121" y="7606"/>
                </a:cubicBezTo>
                <a:cubicBezTo>
                  <a:pt x="255346" y="-47427"/>
                  <a:pt x="216717" y="213981"/>
                  <a:pt x="198196" y="220331"/>
                </a:cubicBezTo>
                <a:cubicBezTo>
                  <a:pt x="179675" y="226681"/>
                  <a:pt x="90246" y="29831"/>
                  <a:pt x="83896" y="26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5" name="フリーフォーム 1874">
            <a:extLst>
              <a:ext uri="{FF2B5EF4-FFF2-40B4-BE49-F238E27FC236}">
                <a16:creationId xmlns:a16="http://schemas.microsoft.com/office/drawing/2014/main" id="{A2EEC36A-19E5-6F0A-7DB2-3A9092C275D0}"/>
              </a:ext>
            </a:extLst>
          </p:cNvPr>
          <p:cNvSpPr/>
          <p:nvPr/>
        </p:nvSpPr>
        <p:spPr>
          <a:xfrm>
            <a:off x="2615489" y="11393684"/>
            <a:ext cx="94030" cy="1024030"/>
          </a:xfrm>
          <a:custGeom>
            <a:avLst/>
            <a:gdLst>
              <a:gd name="connsiteX0" fmla="*/ 711 w 94030"/>
              <a:gd name="connsiteY0" fmla="*/ 26791 h 1024030"/>
              <a:gd name="connsiteX1" fmla="*/ 92786 w 94030"/>
              <a:gd name="connsiteY1" fmla="*/ 1020566 h 1024030"/>
              <a:gd name="connsiteX2" fmla="*/ 51511 w 94030"/>
              <a:gd name="connsiteY2" fmla="*/ 344291 h 1024030"/>
              <a:gd name="connsiteX3" fmla="*/ 711 w 94030"/>
              <a:gd name="connsiteY3" fmla="*/ 26791 h 102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030" h="1024030">
                <a:moveTo>
                  <a:pt x="711" y="26791"/>
                </a:moveTo>
                <a:cubicBezTo>
                  <a:pt x="7590" y="139503"/>
                  <a:pt x="84319" y="967649"/>
                  <a:pt x="92786" y="1020566"/>
                </a:cubicBezTo>
                <a:cubicBezTo>
                  <a:pt x="101253" y="1073483"/>
                  <a:pt x="64211" y="505158"/>
                  <a:pt x="51511" y="344291"/>
                </a:cubicBezTo>
                <a:cubicBezTo>
                  <a:pt x="38811" y="183424"/>
                  <a:pt x="-6168" y="-85921"/>
                  <a:pt x="711" y="26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6" name="フリーフォーム 1875">
            <a:extLst>
              <a:ext uri="{FF2B5EF4-FFF2-40B4-BE49-F238E27FC236}">
                <a16:creationId xmlns:a16="http://schemas.microsoft.com/office/drawing/2014/main" id="{FD9ADE86-00B6-560B-B791-E7434C2EBD34}"/>
              </a:ext>
            </a:extLst>
          </p:cNvPr>
          <p:cNvSpPr/>
          <p:nvPr/>
        </p:nvSpPr>
        <p:spPr>
          <a:xfrm>
            <a:off x="4392160" y="12425082"/>
            <a:ext cx="113840" cy="360134"/>
          </a:xfrm>
          <a:custGeom>
            <a:avLst/>
            <a:gdLst>
              <a:gd name="connsiteX0" fmla="*/ 113165 w 113840"/>
              <a:gd name="connsiteY0" fmla="*/ 5043 h 360134"/>
              <a:gd name="connsiteX1" fmla="*/ 2040 w 113840"/>
              <a:gd name="connsiteY1" fmla="*/ 357468 h 360134"/>
              <a:gd name="connsiteX2" fmla="*/ 46490 w 113840"/>
              <a:gd name="connsiteY2" fmla="*/ 160618 h 360134"/>
              <a:gd name="connsiteX3" fmla="*/ 113165 w 113840"/>
              <a:gd name="connsiteY3" fmla="*/ 5043 h 36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40" h="360134">
                <a:moveTo>
                  <a:pt x="113165" y="5043"/>
                </a:moveTo>
                <a:cubicBezTo>
                  <a:pt x="105757" y="37851"/>
                  <a:pt x="13152" y="331539"/>
                  <a:pt x="2040" y="357468"/>
                </a:cubicBezTo>
                <a:cubicBezTo>
                  <a:pt x="-9073" y="383397"/>
                  <a:pt x="27969" y="213005"/>
                  <a:pt x="46490" y="160618"/>
                </a:cubicBezTo>
                <a:cubicBezTo>
                  <a:pt x="65011" y="108231"/>
                  <a:pt x="120573" y="-27765"/>
                  <a:pt x="113165" y="5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7" name="フリーフォーム 1876">
            <a:extLst>
              <a:ext uri="{FF2B5EF4-FFF2-40B4-BE49-F238E27FC236}">
                <a16:creationId xmlns:a16="http://schemas.microsoft.com/office/drawing/2014/main" id="{52D77C3B-5A66-1D68-4CC4-AA92929F8B7B}"/>
              </a:ext>
            </a:extLst>
          </p:cNvPr>
          <p:cNvSpPr/>
          <p:nvPr/>
        </p:nvSpPr>
        <p:spPr>
          <a:xfrm>
            <a:off x="4384669" y="12150384"/>
            <a:ext cx="88973" cy="525580"/>
          </a:xfrm>
          <a:custGeom>
            <a:avLst/>
            <a:gdLst>
              <a:gd name="connsiteX0" fmla="*/ 57156 w 88973"/>
              <a:gd name="connsiteY0" fmla="*/ 341 h 525580"/>
              <a:gd name="connsiteX1" fmla="*/ 88906 w 88973"/>
              <a:gd name="connsiteY1" fmla="*/ 247991 h 525580"/>
              <a:gd name="connsiteX2" fmla="*/ 47631 w 88973"/>
              <a:gd name="connsiteY2" fmla="*/ 390866 h 525580"/>
              <a:gd name="connsiteX3" fmla="*/ 6 w 88973"/>
              <a:gd name="connsiteY3" fmla="*/ 524216 h 525580"/>
              <a:gd name="connsiteX4" fmla="*/ 50806 w 88973"/>
              <a:gd name="connsiteY4" fmla="*/ 305141 h 525580"/>
              <a:gd name="connsiteX5" fmla="*/ 57156 w 88973"/>
              <a:gd name="connsiteY5" fmla="*/ 341 h 52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73" h="525580">
                <a:moveTo>
                  <a:pt x="57156" y="341"/>
                </a:moveTo>
                <a:cubicBezTo>
                  <a:pt x="63506" y="-9184"/>
                  <a:pt x="90493" y="182904"/>
                  <a:pt x="88906" y="247991"/>
                </a:cubicBezTo>
                <a:cubicBezTo>
                  <a:pt x="87319" y="313078"/>
                  <a:pt x="62448" y="344829"/>
                  <a:pt x="47631" y="390866"/>
                </a:cubicBezTo>
                <a:cubicBezTo>
                  <a:pt x="32814" y="436903"/>
                  <a:pt x="-523" y="538504"/>
                  <a:pt x="6" y="524216"/>
                </a:cubicBezTo>
                <a:cubicBezTo>
                  <a:pt x="535" y="509929"/>
                  <a:pt x="40223" y="385574"/>
                  <a:pt x="50806" y="305141"/>
                </a:cubicBezTo>
                <a:cubicBezTo>
                  <a:pt x="61389" y="224708"/>
                  <a:pt x="50806" y="9866"/>
                  <a:pt x="57156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8" name="フリーフォーム 1877">
            <a:extLst>
              <a:ext uri="{FF2B5EF4-FFF2-40B4-BE49-F238E27FC236}">
                <a16:creationId xmlns:a16="http://schemas.microsoft.com/office/drawing/2014/main" id="{FA639858-DED5-58DA-AACB-725B9D031662}"/>
              </a:ext>
            </a:extLst>
          </p:cNvPr>
          <p:cNvSpPr/>
          <p:nvPr/>
        </p:nvSpPr>
        <p:spPr>
          <a:xfrm>
            <a:off x="4344794" y="12226837"/>
            <a:ext cx="90718" cy="380735"/>
          </a:xfrm>
          <a:custGeom>
            <a:avLst/>
            <a:gdLst>
              <a:gd name="connsiteX0" fmla="*/ 90681 w 90718"/>
              <a:gd name="connsiteY0" fmla="*/ 88 h 380735"/>
              <a:gd name="connsiteX1" fmla="*/ 20831 w 90718"/>
              <a:gd name="connsiteY1" fmla="*/ 165188 h 380735"/>
              <a:gd name="connsiteX2" fmla="*/ 4956 w 90718"/>
              <a:gd name="connsiteY2" fmla="*/ 333463 h 380735"/>
              <a:gd name="connsiteX3" fmla="*/ 1781 w 90718"/>
              <a:gd name="connsiteY3" fmla="*/ 371563 h 380735"/>
              <a:gd name="connsiteX4" fmla="*/ 30356 w 90718"/>
              <a:gd name="connsiteY4" fmla="*/ 187413 h 380735"/>
              <a:gd name="connsiteX5" fmla="*/ 90681 w 90718"/>
              <a:gd name="connsiteY5" fmla="*/ 88 h 38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18" h="380735">
                <a:moveTo>
                  <a:pt x="90681" y="88"/>
                </a:moveTo>
                <a:cubicBezTo>
                  <a:pt x="89094" y="-3616"/>
                  <a:pt x="35118" y="109626"/>
                  <a:pt x="20831" y="165188"/>
                </a:cubicBezTo>
                <a:cubicBezTo>
                  <a:pt x="6543" y="220751"/>
                  <a:pt x="8131" y="299067"/>
                  <a:pt x="4956" y="333463"/>
                </a:cubicBezTo>
                <a:cubicBezTo>
                  <a:pt x="1781" y="367859"/>
                  <a:pt x="-2452" y="395905"/>
                  <a:pt x="1781" y="371563"/>
                </a:cubicBezTo>
                <a:cubicBezTo>
                  <a:pt x="6014" y="347221"/>
                  <a:pt x="17127" y="242975"/>
                  <a:pt x="30356" y="187413"/>
                </a:cubicBezTo>
                <a:cubicBezTo>
                  <a:pt x="43585" y="131851"/>
                  <a:pt x="92268" y="3792"/>
                  <a:pt x="90681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9" name="フリーフォーム 1878">
            <a:extLst>
              <a:ext uri="{FF2B5EF4-FFF2-40B4-BE49-F238E27FC236}">
                <a16:creationId xmlns:a16="http://schemas.microsoft.com/office/drawing/2014/main" id="{2B630A55-3051-BDA1-BE8C-3C3B2C98490C}"/>
              </a:ext>
            </a:extLst>
          </p:cNvPr>
          <p:cNvSpPr/>
          <p:nvPr/>
        </p:nvSpPr>
        <p:spPr>
          <a:xfrm>
            <a:off x="2679392" y="12398356"/>
            <a:ext cx="58942" cy="355670"/>
          </a:xfrm>
          <a:custGeom>
            <a:avLst/>
            <a:gdLst>
              <a:gd name="connsiteX0" fmla="*/ 41583 w 58942"/>
              <a:gd name="connsiteY0" fmla="*/ 19 h 355670"/>
              <a:gd name="connsiteX1" fmla="*/ 57458 w 58942"/>
              <a:gd name="connsiteY1" fmla="*/ 234969 h 355670"/>
              <a:gd name="connsiteX2" fmla="*/ 308 w 58942"/>
              <a:gd name="connsiteY2" fmla="*/ 355619 h 355670"/>
              <a:gd name="connsiteX3" fmla="*/ 35233 w 58942"/>
              <a:gd name="connsiteY3" fmla="*/ 222269 h 355670"/>
              <a:gd name="connsiteX4" fmla="*/ 41583 w 58942"/>
              <a:gd name="connsiteY4" fmla="*/ 19 h 35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42" h="355670">
                <a:moveTo>
                  <a:pt x="41583" y="19"/>
                </a:moveTo>
                <a:cubicBezTo>
                  <a:pt x="45287" y="2136"/>
                  <a:pt x="64337" y="175702"/>
                  <a:pt x="57458" y="234969"/>
                </a:cubicBezTo>
                <a:cubicBezTo>
                  <a:pt x="50579" y="294236"/>
                  <a:pt x="4012" y="357736"/>
                  <a:pt x="308" y="355619"/>
                </a:cubicBezTo>
                <a:cubicBezTo>
                  <a:pt x="-3396" y="353502"/>
                  <a:pt x="27295" y="275715"/>
                  <a:pt x="35233" y="222269"/>
                </a:cubicBezTo>
                <a:cubicBezTo>
                  <a:pt x="43171" y="168823"/>
                  <a:pt x="37879" y="-2098"/>
                  <a:pt x="41583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0" name="フリーフォーム 1879">
            <a:extLst>
              <a:ext uri="{FF2B5EF4-FFF2-40B4-BE49-F238E27FC236}">
                <a16:creationId xmlns:a16="http://schemas.microsoft.com/office/drawing/2014/main" id="{F00D87FB-04BE-2591-9B29-356801FD9B25}"/>
              </a:ext>
            </a:extLst>
          </p:cNvPr>
          <p:cNvSpPr/>
          <p:nvPr/>
        </p:nvSpPr>
        <p:spPr>
          <a:xfrm>
            <a:off x="2726075" y="12439635"/>
            <a:ext cx="1427845" cy="330386"/>
          </a:xfrm>
          <a:custGeom>
            <a:avLst/>
            <a:gdLst>
              <a:gd name="connsiteX0" fmla="*/ 1250 w 1427845"/>
              <a:gd name="connsiteY0" fmla="*/ 15 h 330386"/>
              <a:gd name="connsiteX1" fmla="*/ 814050 w 1427845"/>
              <a:gd name="connsiteY1" fmla="*/ 155590 h 330386"/>
              <a:gd name="connsiteX2" fmla="*/ 1391900 w 1427845"/>
              <a:gd name="connsiteY2" fmla="*/ 196865 h 330386"/>
              <a:gd name="connsiteX3" fmla="*/ 1363325 w 1427845"/>
              <a:gd name="connsiteY3" fmla="*/ 206390 h 330386"/>
              <a:gd name="connsiteX4" fmla="*/ 1337925 w 1427845"/>
              <a:gd name="connsiteY4" fmla="*/ 330215 h 330386"/>
              <a:gd name="connsiteX5" fmla="*/ 1347450 w 1427845"/>
              <a:gd name="connsiteY5" fmla="*/ 231790 h 330386"/>
              <a:gd name="connsiteX6" fmla="*/ 645775 w 1427845"/>
              <a:gd name="connsiteY6" fmla="*/ 165115 h 330386"/>
              <a:gd name="connsiteX7" fmla="*/ 1250 w 1427845"/>
              <a:gd name="connsiteY7" fmla="*/ 15 h 330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7845" h="330386">
                <a:moveTo>
                  <a:pt x="1250" y="15"/>
                </a:moveTo>
                <a:cubicBezTo>
                  <a:pt x="29296" y="-1572"/>
                  <a:pt x="582275" y="122782"/>
                  <a:pt x="814050" y="155590"/>
                </a:cubicBezTo>
                <a:cubicBezTo>
                  <a:pt x="1045825" y="188398"/>
                  <a:pt x="1300354" y="188398"/>
                  <a:pt x="1391900" y="196865"/>
                </a:cubicBezTo>
                <a:cubicBezTo>
                  <a:pt x="1483446" y="205332"/>
                  <a:pt x="1372321" y="184165"/>
                  <a:pt x="1363325" y="206390"/>
                </a:cubicBezTo>
                <a:cubicBezTo>
                  <a:pt x="1354329" y="228615"/>
                  <a:pt x="1340571" y="325982"/>
                  <a:pt x="1337925" y="330215"/>
                </a:cubicBezTo>
                <a:cubicBezTo>
                  <a:pt x="1335279" y="334448"/>
                  <a:pt x="1462808" y="259307"/>
                  <a:pt x="1347450" y="231790"/>
                </a:cubicBezTo>
                <a:cubicBezTo>
                  <a:pt x="1232092" y="204273"/>
                  <a:pt x="867496" y="203215"/>
                  <a:pt x="645775" y="165115"/>
                </a:cubicBezTo>
                <a:cubicBezTo>
                  <a:pt x="424054" y="127015"/>
                  <a:pt x="-26796" y="1602"/>
                  <a:pt x="1250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1" name="フリーフォーム 1880">
            <a:extLst>
              <a:ext uri="{FF2B5EF4-FFF2-40B4-BE49-F238E27FC236}">
                <a16:creationId xmlns:a16="http://schemas.microsoft.com/office/drawing/2014/main" id="{07CD5767-874B-5D6F-756F-573FE57D7407}"/>
              </a:ext>
            </a:extLst>
          </p:cNvPr>
          <p:cNvSpPr/>
          <p:nvPr/>
        </p:nvSpPr>
        <p:spPr>
          <a:xfrm>
            <a:off x="2717285" y="12471343"/>
            <a:ext cx="1200354" cy="314631"/>
          </a:xfrm>
          <a:custGeom>
            <a:avLst/>
            <a:gdLst>
              <a:gd name="connsiteX0" fmla="*/ 60840 w 1200354"/>
              <a:gd name="connsiteY0" fmla="*/ 57 h 314631"/>
              <a:gd name="connsiteX1" fmla="*/ 67190 w 1200354"/>
              <a:gd name="connsiteY1" fmla="*/ 225482 h 314631"/>
              <a:gd name="connsiteX2" fmla="*/ 79890 w 1200354"/>
              <a:gd name="connsiteY2" fmla="*/ 250882 h 314631"/>
              <a:gd name="connsiteX3" fmla="*/ 581540 w 1200354"/>
              <a:gd name="connsiteY3" fmla="*/ 257232 h 314631"/>
              <a:gd name="connsiteX4" fmla="*/ 1191140 w 1200354"/>
              <a:gd name="connsiteY4" fmla="*/ 314382 h 314631"/>
              <a:gd name="connsiteX5" fmla="*/ 79890 w 1200354"/>
              <a:gd name="connsiteY5" fmla="*/ 231832 h 314631"/>
              <a:gd name="connsiteX6" fmla="*/ 86240 w 1200354"/>
              <a:gd name="connsiteY6" fmla="*/ 203257 h 314631"/>
              <a:gd name="connsiteX7" fmla="*/ 60840 w 1200354"/>
              <a:gd name="connsiteY7" fmla="*/ 57 h 31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0354" h="314631">
                <a:moveTo>
                  <a:pt x="60840" y="57"/>
                </a:moveTo>
                <a:cubicBezTo>
                  <a:pt x="57665" y="3761"/>
                  <a:pt x="64015" y="183678"/>
                  <a:pt x="67190" y="225482"/>
                </a:cubicBezTo>
                <a:cubicBezTo>
                  <a:pt x="70365" y="267286"/>
                  <a:pt x="-5835" y="245590"/>
                  <a:pt x="79890" y="250882"/>
                </a:cubicBezTo>
                <a:cubicBezTo>
                  <a:pt x="165615" y="256174"/>
                  <a:pt x="396332" y="246649"/>
                  <a:pt x="581540" y="257232"/>
                </a:cubicBezTo>
                <a:cubicBezTo>
                  <a:pt x="766748" y="267815"/>
                  <a:pt x="1274748" y="318615"/>
                  <a:pt x="1191140" y="314382"/>
                </a:cubicBezTo>
                <a:cubicBezTo>
                  <a:pt x="1107532" y="310149"/>
                  <a:pt x="264040" y="250353"/>
                  <a:pt x="79890" y="231832"/>
                </a:cubicBezTo>
                <a:cubicBezTo>
                  <a:pt x="-104260" y="213311"/>
                  <a:pt x="87828" y="233949"/>
                  <a:pt x="86240" y="203257"/>
                </a:cubicBezTo>
                <a:cubicBezTo>
                  <a:pt x="84653" y="172565"/>
                  <a:pt x="64015" y="-3647"/>
                  <a:pt x="60840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2" name="フリーフォーム 1881">
            <a:extLst>
              <a:ext uri="{FF2B5EF4-FFF2-40B4-BE49-F238E27FC236}">
                <a16:creationId xmlns:a16="http://schemas.microsoft.com/office/drawing/2014/main" id="{C4F32E17-E1B2-0883-495A-17E96071F2DE}"/>
              </a:ext>
            </a:extLst>
          </p:cNvPr>
          <p:cNvSpPr/>
          <p:nvPr/>
        </p:nvSpPr>
        <p:spPr>
          <a:xfrm>
            <a:off x="6486111" y="11677519"/>
            <a:ext cx="89599" cy="1075933"/>
          </a:xfrm>
          <a:custGeom>
            <a:avLst/>
            <a:gdLst>
              <a:gd name="connsiteX0" fmla="*/ 89314 w 89599"/>
              <a:gd name="connsiteY0" fmla="*/ 131 h 1075933"/>
              <a:gd name="connsiteX1" fmla="*/ 44864 w 89599"/>
              <a:gd name="connsiteY1" fmla="*/ 320806 h 1075933"/>
              <a:gd name="connsiteX2" fmla="*/ 414 w 89599"/>
              <a:gd name="connsiteY2" fmla="*/ 768481 h 1075933"/>
              <a:gd name="connsiteX3" fmla="*/ 22639 w 89599"/>
              <a:gd name="connsiteY3" fmla="*/ 1060581 h 1075933"/>
              <a:gd name="connsiteX4" fmla="*/ 22639 w 89599"/>
              <a:gd name="connsiteY4" fmla="*/ 292231 h 1075933"/>
              <a:gd name="connsiteX5" fmla="*/ 89314 w 89599"/>
              <a:gd name="connsiteY5" fmla="*/ 131 h 107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599" h="1075933">
                <a:moveTo>
                  <a:pt x="89314" y="131"/>
                </a:moveTo>
                <a:cubicBezTo>
                  <a:pt x="93018" y="4893"/>
                  <a:pt x="59681" y="192748"/>
                  <a:pt x="44864" y="320806"/>
                </a:cubicBezTo>
                <a:cubicBezTo>
                  <a:pt x="30047" y="448864"/>
                  <a:pt x="4118" y="645185"/>
                  <a:pt x="414" y="768481"/>
                </a:cubicBezTo>
                <a:cubicBezTo>
                  <a:pt x="-3290" y="891777"/>
                  <a:pt x="18935" y="1139956"/>
                  <a:pt x="22639" y="1060581"/>
                </a:cubicBezTo>
                <a:cubicBezTo>
                  <a:pt x="26343" y="981206"/>
                  <a:pt x="13643" y="463681"/>
                  <a:pt x="22639" y="292231"/>
                </a:cubicBezTo>
                <a:cubicBezTo>
                  <a:pt x="31635" y="120781"/>
                  <a:pt x="85610" y="-4631"/>
                  <a:pt x="89314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3" name="フリーフォーム 1882">
            <a:extLst>
              <a:ext uri="{FF2B5EF4-FFF2-40B4-BE49-F238E27FC236}">
                <a16:creationId xmlns:a16="http://schemas.microsoft.com/office/drawing/2014/main" id="{2263472F-8116-DF6D-A133-F9C27DFF91B2}"/>
              </a:ext>
            </a:extLst>
          </p:cNvPr>
          <p:cNvSpPr/>
          <p:nvPr/>
        </p:nvSpPr>
        <p:spPr>
          <a:xfrm>
            <a:off x="5029039" y="12094425"/>
            <a:ext cx="19224" cy="258397"/>
          </a:xfrm>
          <a:custGeom>
            <a:avLst/>
            <a:gdLst>
              <a:gd name="connsiteX0" fmla="*/ 19211 w 19224"/>
              <a:gd name="connsiteY0" fmla="*/ 2325 h 258397"/>
              <a:gd name="connsiteX1" fmla="*/ 3336 w 19224"/>
              <a:gd name="connsiteY1" fmla="*/ 202350 h 258397"/>
              <a:gd name="connsiteX2" fmla="*/ 9686 w 19224"/>
              <a:gd name="connsiteY2" fmla="*/ 253150 h 258397"/>
              <a:gd name="connsiteX3" fmla="*/ 161 w 19224"/>
              <a:gd name="connsiteY3" fmla="*/ 100750 h 258397"/>
              <a:gd name="connsiteX4" fmla="*/ 19211 w 19224"/>
              <a:gd name="connsiteY4" fmla="*/ 2325 h 25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24" h="258397">
                <a:moveTo>
                  <a:pt x="19211" y="2325"/>
                </a:moveTo>
                <a:cubicBezTo>
                  <a:pt x="19740" y="19258"/>
                  <a:pt x="4923" y="160546"/>
                  <a:pt x="3336" y="202350"/>
                </a:cubicBezTo>
                <a:cubicBezTo>
                  <a:pt x="1749" y="244154"/>
                  <a:pt x="10215" y="270083"/>
                  <a:pt x="9686" y="253150"/>
                </a:cubicBezTo>
                <a:cubicBezTo>
                  <a:pt x="9157" y="236217"/>
                  <a:pt x="-1426" y="136204"/>
                  <a:pt x="161" y="100750"/>
                </a:cubicBezTo>
                <a:cubicBezTo>
                  <a:pt x="1748" y="65296"/>
                  <a:pt x="18682" y="-14608"/>
                  <a:pt x="19211" y="2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4" name="フリーフォーム 1883">
            <a:extLst>
              <a:ext uri="{FF2B5EF4-FFF2-40B4-BE49-F238E27FC236}">
                <a16:creationId xmlns:a16="http://schemas.microsoft.com/office/drawing/2014/main" id="{A77A412A-1937-1A15-A11E-BB2AF5373AC8}"/>
              </a:ext>
            </a:extLst>
          </p:cNvPr>
          <p:cNvSpPr/>
          <p:nvPr/>
        </p:nvSpPr>
        <p:spPr>
          <a:xfrm>
            <a:off x="5067300" y="11969741"/>
            <a:ext cx="1445159" cy="107959"/>
          </a:xfrm>
          <a:custGeom>
            <a:avLst/>
            <a:gdLst>
              <a:gd name="connsiteX0" fmla="*/ 0 w 1445159"/>
              <a:gd name="connsiteY0" fmla="*/ 107959 h 107959"/>
              <a:gd name="connsiteX1" fmla="*/ 609600 w 1445159"/>
              <a:gd name="connsiteY1" fmla="*/ 34934 h 107959"/>
              <a:gd name="connsiteX2" fmla="*/ 514350 w 1445159"/>
              <a:gd name="connsiteY2" fmla="*/ 34934 h 107959"/>
              <a:gd name="connsiteX3" fmla="*/ 1431925 w 1445159"/>
              <a:gd name="connsiteY3" fmla="*/ 9 h 107959"/>
              <a:gd name="connsiteX4" fmla="*/ 1022350 w 1445159"/>
              <a:gd name="connsiteY4" fmla="*/ 31759 h 107959"/>
              <a:gd name="connsiteX5" fmla="*/ 527050 w 1445159"/>
              <a:gd name="connsiteY5" fmla="*/ 57159 h 107959"/>
              <a:gd name="connsiteX6" fmla="*/ 0 w 1445159"/>
              <a:gd name="connsiteY6" fmla="*/ 107959 h 10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5159" h="107959">
                <a:moveTo>
                  <a:pt x="0" y="107959"/>
                </a:moveTo>
                <a:cubicBezTo>
                  <a:pt x="13758" y="104255"/>
                  <a:pt x="523875" y="47105"/>
                  <a:pt x="609600" y="34934"/>
                </a:cubicBezTo>
                <a:cubicBezTo>
                  <a:pt x="695325" y="22763"/>
                  <a:pt x="514350" y="34934"/>
                  <a:pt x="514350" y="34934"/>
                </a:cubicBezTo>
                <a:lnTo>
                  <a:pt x="1431925" y="9"/>
                </a:lnTo>
                <a:cubicBezTo>
                  <a:pt x="1516592" y="-520"/>
                  <a:pt x="1173163" y="22234"/>
                  <a:pt x="1022350" y="31759"/>
                </a:cubicBezTo>
                <a:cubicBezTo>
                  <a:pt x="871537" y="41284"/>
                  <a:pt x="702204" y="40755"/>
                  <a:pt x="527050" y="57159"/>
                </a:cubicBezTo>
                <a:lnTo>
                  <a:pt x="0" y="10795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5" name="フリーフォーム 1884">
            <a:extLst>
              <a:ext uri="{FF2B5EF4-FFF2-40B4-BE49-F238E27FC236}">
                <a16:creationId xmlns:a16="http://schemas.microsoft.com/office/drawing/2014/main" id="{9391587A-2859-8F2E-6891-9652104B0AA3}"/>
              </a:ext>
            </a:extLst>
          </p:cNvPr>
          <p:cNvSpPr/>
          <p:nvPr/>
        </p:nvSpPr>
        <p:spPr>
          <a:xfrm>
            <a:off x="5011097" y="12252351"/>
            <a:ext cx="677513" cy="102515"/>
          </a:xfrm>
          <a:custGeom>
            <a:avLst/>
            <a:gdLst>
              <a:gd name="connsiteX0" fmla="*/ 11753 w 677513"/>
              <a:gd name="connsiteY0" fmla="*/ 101574 h 102515"/>
              <a:gd name="connsiteX1" fmla="*/ 192728 w 677513"/>
              <a:gd name="connsiteY1" fmla="*/ 50774 h 102515"/>
              <a:gd name="connsiteX2" fmla="*/ 659453 w 677513"/>
              <a:gd name="connsiteY2" fmla="*/ 15849 h 102515"/>
              <a:gd name="connsiteX3" fmla="*/ 573728 w 677513"/>
              <a:gd name="connsiteY3" fmla="*/ 15849 h 102515"/>
              <a:gd name="connsiteX4" fmla="*/ 497528 w 677513"/>
              <a:gd name="connsiteY4" fmla="*/ 3149 h 102515"/>
              <a:gd name="connsiteX5" fmla="*/ 11753 w 677513"/>
              <a:gd name="connsiteY5" fmla="*/ 101574 h 10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513" h="102515">
                <a:moveTo>
                  <a:pt x="11753" y="101574"/>
                </a:moveTo>
                <a:cubicBezTo>
                  <a:pt x="-39047" y="109512"/>
                  <a:pt x="84778" y="65061"/>
                  <a:pt x="192728" y="50774"/>
                </a:cubicBezTo>
                <a:cubicBezTo>
                  <a:pt x="300678" y="36487"/>
                  <a:pt x="595953" y="21670"/>
                  <a:pt x="659453" y="15849"/>
                </a:cubicBezTo>
                <a:cubicBezTo>
                  <a:pt x="722953" y="10028"/>
                  <a:pt x="600716" y="17966"/>
                  <a:pt x="573728" y="15849"/>
                </a:cubicBezTo>
                <a:cubicBezTo>
                  <a:pt x="546741" y="13732"/>
                  <a:pt x="585899" y="-7963"/>
                  <a:pt x="497528" y="3149"/>
                </a:cubicBezTo>
                <a:cubicBezTo>
                  <a:pt x="409157" y="14261"/>
                  <a:pt x="62553" y="93636"/>
                  <a:pt x="11753" y="101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6" name="フリーフォーム 1885">
            <a:extLst>
              <a:ext uri="{FF2B5EF4-FFF2-40B4-BE49-F238E27FC236}">
                <a16:creationId xmlns:a16="http://schemas.microsoft.com/office/drawing/2014/main" id="{65153312-1BFD-2958-65D5-ACE808BAA46C}"/>
              </a:ext>
            </a:extLst>
          </p:cNvPr>
          <p:cNvSpPr/>
          <p:nvPr/>
        </p:nvSpPr>
        <p:spPr>
          <a:xfrm>
            <a:off x="5616575" y="12188012"/>
            <a:ext cx="951099" cy="70663"/>
          </a:xfrm>
          <a:custGeom>
            <a:avLst/>
            <a:gdLst>
              <a:gd name="connsiteX0" fmla="*/ 0 w 951099"/>
              <a:gd name="connsiteY0" fmla="*/ 70663 h 70663"/>
              <a:gd name="connsiteX1" fmla="*/ 879475 w 951099"/>
              <a:gd name="connsiteY1" fmla="*/ 13513 h 70663"/>
              <a:gd name="connsiteX2" fmla="*/ 841375 w 951099"/>
              <a:gd name="connsiteY2" fmla="*/ 813 h 70663"/>
              <a:gd name="connsiteX3" fmla="*/ 377825 w 951099"/>
              <a:gd name="connsiteY3" fmla="*/ 29388 h 70663"/>
              <a:gd name="connsiteX4" fmla="*/ 0 w 951099"/>
              <a:gd name="connsiteY4" fmla="*/ 70663 h 7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099" h="70663">
                <a:moveTo>
                  <a:pt x="0" y="70663"/>
                </a:moveTo>
                <a:lnTo>
                  <a:pt x="879475" y="13513"/>
                </a:lnTo>
                <a:cubicBezTo>
                  <a:pt x="1019704" y="1871"/>
                  <a:pt x="924983" y="-1833"/>
                  <a:pt x="841375" y="813"/>
                </a:cubicBezTo>
                <a:cubicBezTo>
                  <a:pt x="757767" y="3459"/>
                  <a:pt x="377825" y="29388"/>
                  <a:pt x="377825" y="29388"/>
                </a:cubicBezTo>
                <a:lnTo>
                  <a:pt x="0" y="7066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7" name="フリーフォーム 1886">
            <a:extLst>
              <a:ext uri="{FF2B5EF4-FFF2-40B4-BE49-F238E27FC236}">
                <a16:creationId xmlns:a16="http://schemas.microsoft.com/office/drawing/2014/main" id="{81A97948-342F-CEEF-9D2A-A7226872FAD7}"/>
              </a:ext>
            </a:extLst>
          </p:cNvPr>
          <p:cNvSpPr/>
          <p:nvPr/>
        </p:nvSpPr>
        <p:spPr>
          <a:xfrm>
            <a:off x="5199915" y="10318050"/>
            <a:ext cx="175788" cy="91590"/>
          </a:xfrm>
          <a:custGeom>
            <a:avLst/>
            <a:gdLst>
              <a:gd name="connsiteX0" fmla="*/ 173099 w 175788"/>
              <a:gd name="connsiteY0" fmla="*/ 3697 h 91590"/>
              <a:gd name="connsiteX1" fmla="*/ 1192 w 175788"/>
              <a:gd name="connsiteY1" fmla="*/ 91480 h 91590"/>
              <a:gd name="connsiteX2" fmla="*/ 99947 w 175788"/>
              <a:gd name="connsiteY2" fmla="*/ 21985 h 91590"/>
              <a:gd name="connsiteX3" fmla="*/ 173099 w 175788"/>
              <a:gd name="connsiteY3" fmla="*/ 3697 h 9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788" h="91590">
                <a:moveTo>
                  <a:pt x="173099" y="3697"/>
                </a:moveTo>
                <a:cubicBezTo>
                  <a:pt x="156640" y="15279"/>
                  <a:pt x="13384" y="88432"/>
                  <a:pt x="1192" y="91480"/>
                </a:cubicBezTo>
                <a:cubicBezTo>
                  <a:pt x="-11000" y="94528"/>
                  <a:pt x="73734" y="33567"/>
                  <a:pt x="99947" y="21985"/>
                </a:cubicBezTo>
                <a:cubicBezTo>
                  <a:pt x="126160" y="10403"/>
                  <a:pt x="189558" y="-7885"/>
                  <a:pt x="173099" y="3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8" name="フリーフォーム 1887">
            <a:extLst>
              <a:ext uri="{FF2B5EF4-FFF2-40B4-BE49-F238E27FC236}">
                <a16:creationId xmlns:a16="http://schemas.microsoft.com/office/drawing/2014/main" id="{C2B5D430-0485-BCD9-040D-3E00A28E2948}"/>
              </a:ext>
            </a:extLst>
          </p:cNvPr>
          <p:cNvSpPr/>
          <p:nvPr/>
        </p:nvSpPr>
        <p:spPr>
          <a:xfrm>
            <a:off x="5226705" y="10347290"/>
            <a:ext cx="179687" cy="95248"/>
          </a:xfrm>
          <a:custGeom>
            <a:avLst/>
            <a:gdLst>
              <a:gd name="connsiteX0" fmla="*/ 179228 w 179687"/>
              <a:gd name="connsiteY0" fmla="*/ 60 h 95248"/>
              <a:gd name="connsiteX1" fmla="*/ 117049 w 179687"/>
              <a:gd name="connsiteY1" fmla="*/ 69555 h 95248"/>
              <a:gd name="connsiteX2" fmla="*/ 124364 w 179687"/>
              <a:gd name="connsiteY2" fmla="*/ 84185 h 95248"/>
              <a:gd name="connsiteX3" fmla="*/ 80473 w 179687"/>
              <a:gd name="connsiteY3" fmla="*/ 84185 h 95248"/>
              <a:gd name="connsiteX4" fmla="*/ 5 w 179687"/>
              <a:gd name="connsiteY4" fmla="*/ 95158 h 95248"/>
              <a:gd name="connsiteX5" fmla="*/ 76815 w 179687"/>
              <a:gd name="connsiteY5" fmla="*/ 84185 h 95248"/>
              <a:gd name="connsiteX6" fmla="*/ 179228 w 179687"/>
              <a:gd name="connsiteY6" fmla="*/ 60 h 9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687" h="95248">
                <a:moveTo>
                  <a:pt x="179228" y="60"/>
                </a:moveTo>
                <a:cubicBezTo>
                  <a:pt x="185934" y="-2378"/>
                  <a:pt x="117049" y="69555"/>
                  <a:pt x="117049" y="69555"/>
                </a:cubicBezTo>
                <a:cubicBezTo>
                  <a:pt x="107905" y="83576"/>
                  <a:pt x="130460" y="81747"/>
                  <a:pt x="124364" y="84185"/>
                </a:cubicBezTo>
                <a:cubicBezTo>
                  <a:pt x="118268" y="86623"/>
                  <a:pt x="101199" y="82356"/>
                  <a:pt x="80473" y="84185"/>
                </a:cubicBezTo>
                <a:cubicBezTo>
                  <a:pt x="59746" y="86014"/>
                  <a:pt x="615" y="95158"/>
                  <a:pt x="5" y="95158"/>
                </a:cubicBezTo>
                <a:cubicBezTo>
                  <a:pt x="-605" y="95158"/>
                  <a:pt x="49993" y="96987"/>
                  <a:pt x="76815" y="84185"/>
                </a:cubicBezTo>
                <a:cubicBezTo>
                  <a:pt x="103637" y="71383"/>
                  <a:pt x="172522" y="2498"/>
                  <a:pt x="179228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9" name="フリーフォーム 1888">
            <a:extLst>
              <a:ext uri="{FF2B5EF4-FFF2-40B4-BE49-F238E27FC236}">
                <a16:creationId xmlns:a16="http://schemas.microsoft.com/office/drawing/2014/main" id="{55FE524D-CF28-F1F4-8E9D-6300711E7EF6}"/>
              </a:ext>
            </a:extLst>
          </p:cNvPr>
          <p:cNvSpPr/>
          <p:nvPr/>
        </p:nvSpPr>
        <p:spPr>
          <a:xfrm>
            <a:off x="4906647" y="10481701"/>
            <a:ext cx="137379" cy="123288"/>
          </a:xfrm>
          <a:custGeom>
            <a:avLst/>
            <a:gdLst>
              <a:gd name="connsiteX0" fmla="*/ 137183 w 137379"/>
              <a:gd name="connsiteY0" fmla="*/ 981 h 123288"/>
              <a:gd name="connsiteX1" fmla="*/ 5510 w 137379"/>
              <a:gd name="connsiteY1" fmla="*/ 121681 h 123288"/>
              <a:gd name="connsiteX2" fmla="*/ 34771 w 137379"/>
              <a:gd name="connsiteY2" fmla="*/ 66817 h 123288"/>
              <a:gd name="connsiteX3" fmla="*/ 137183 w 137379"/>
              <a:gd name="connsiteY3" fmla="*/ 981 h 12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379" h="123288">
                <a:moveTo>
                  <a:pt x="137183" y="981"/>
                </a:moveTo>
                <a:cubicBezTo>
                  <a:pt x="132306" y="10125"/>
                  <a:pt x="22579" y="110708"/>
                  <a:pt x="5510" y="121681"/>
                </a:cubicBezTo>
                <a:cubicBezTo>
                  <a:pt x="-11559" y="132654"/>
                  <a:pt x="14654" y="84495"/>
                  <a:pt x="34771" y="66817"/>
                </a:cubicBezTo>
                <a:cubicBezTo>
                  <a:pt x="54888" y="49139"/>
                  <a:pt x="142060" y="-8163"/>
                  <a:pt x="137183" y="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0" name="フリーフォーム 1889">
            <a:extLst>
              <a:ext uri="{FF2B5EF4-FFF2-40B4-BE49-F238E27FC236}">
                <a16:creationId xmlns:a16="http://schemas.microsoft.com/office/drawing/2014/main" id="{8A8646B4-560B-EFFA-1286-1ADE63FD7308}"/>
              </a:ext>
            </a:extLst>
          </p:cNvPr>
          <p:cNvSpPr/>
          <p:nvPr/>
        </p:nvSpPr>
        <p:spPr>
          <a:xfrm>
            <a:off x="4845636" y="10596015"/>
            <a:ext cx="308294" cy="20196"/>
          </a:xfrm>
          <a:custGeom>
            <a:avLst/>
            <a:gdLst>
              <a:gd name="connsiteX0" fmla="*/ 684 w 308294"/>
              <a:gd name="connsiteY0" fmla="*/ 18340 h 20196"/>
              <a:gd name="connsiteX1" fmla="*/ 293292 w 308294"/>
              <a:gd name="connsiteY1" fmla="*/ 18340 h 20196"/>
              <a:gd name="connsiteX2" fmla="*/ 260374 w 308294"/>
              <a:gd name="connsiteY2" fmla="*/ 7367 h 20196"/>
              <a:gd name="connsiteX3" fmla="*/ 212825 w 308294"/>
              <a:gd name="connsiteY3" fmla="*/ 52 h 20196"/>
              <a:gd name="connsiteX4" fmla="*/ 684 w 308294"/>
              <a:gd name="connsiteY4" fmla="*/ 18340 h 2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294" h="20196">
                <a:moveTo>
                  <a:pt x="684" y="18340"/>
                </a:moveTo>
                <a:cubicBezTo>
                  <a:pt x="14095" y="21388"/>
                  <a:pt x="250010" y="20169"/>
                  <a:pt x="293292" y="18340"/>
                </a:cubicBezTo>
                <a:cubicBezTo>
                  <a:pt x="336574" y="16511"/>
                  <a:pt x="273785" y="10415"/>
                  <a:pt x="260374" y="7367"/>
                </a:cubicBezTo>
                <a:cubicBezTo>
                  <a:pt x="246963" y="4319"/>
                  <a:pt x="250620" y="-558"/>
                  <a:pt x="212825" y="52"/>
                </a:cubicBezTo>
                <a:cubicBezTo>
                  <a:pt x="175030" y="662"/>
                  <a:pt x="-12727" y="15292"/>
                  <a:pt x="684" y="18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1" name="フリーフォーム 1890">
            <a:extLst>
              <a:ext uri="{FF2B5EF4-FFF2-40B4-BE49-F238E27FC236}">
                <a16:creationId xmlns:a16="http://schemas.microsoft.com/office/drawing/2014/main" id="{C87AE433-752F-E85B-0AD6-6FEE60D940D8}"/>
              </a:ext>
            </a:extLst>
          </p:cNvPr>
          <p:cNvSpPr/>
          <p:nvPr/>
        </p:nvSpPr>
        <p:spPr>
          <a:xfrm>
            <a:off x="5069322" y="10317886"/>
            <a:ext cx="256280" cy="80682"/>
          </a:xfrm>
          <a:custGeom>
            <a:avLst/>
            <a:gdLst>
              <a:gd name="connsiteX0" fmla="*/ 256144 w 256280"/>
              <a:gd name="connsiteY0" fmla="*/ 204 h 80682"/>
              <a:gd name="connsiteX1" fmla="*/ 146416 w 256280"/>
              <a:gd name="connsiteY1" fmla="*/ 55068 h 80682"/>
              <a:gd name="connsiteX2" fmla="*/ 112 w 256280"/>
              <a:gd name="connsiteY2" fmla="*/ 73356 h 80682"/>
              <a:gd name="connsiteX3" fmla="*/ 124470 w 256280"/>
              <a:gd name="connsiteY3" fmla="*/ 77013 h 80682"/>
              <a:gd name="connsiteX4" fmla="*/ 256144 w 256280"/>
              <a:gd name="connsiteY4" fmla="*/ 204 h 8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280" h="80682">
                <a:moveTo>
                  <a:pt x="256144" y="204"/>
                </a:moveTo>
                <a:cubicBezTo>
                  <a:pt x="259802" y="-3453"/>
                  <a:pt x="189088" y="42876"/>
                  <a:pt x="146416" y="55068"/>
                </a:cubicBezTo>
                <a:cubicBezTo>
                  <a:pt x="103744" y="67260"/>
                  <a:pt x="3770" y="69699"/>
                  <a:pt x="112" y="73356"/>
                </a:cubicBezTo>
                <a:cubicBezTo>
                  <a:pt x="-3546" y="77013"/>
                  <a:pt x="83017" y="85547"/>
                  <a:pt x="124470" y="77013"/>
                </a:cubicBezTo>
                <a:cubicBezTo>
                  <a:pt x="165923" y="68479"/>
                  <a:pt x="252486" y="3861"/>
                  <a:pt x="256144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2" name="フリーフォーム 1891">
            <a:extLst>
              <a:ext uri="{FF2B5EF4-FFF2-40B4-BE49-F238E27FC236}">
                <a16:creationId xmlns:a16="http://schemas.microsoft.com/office/drawing/2014/main" id="{2CF0917D-ACDD-6F04-B958-8D7747380CA0}"/>
              </a:ext>
            </a:extLst>
          </p:cNvPr>
          <p:cNvSpPr/>
          <p:nvPr/>
        </p:nvSpPr>
        <p:spPr>
          <a:xfrm>
            <a:off x="5121694" y="10416646"/>
            <a:ext cx="57588" cy="137968"/>
          </a:xfrm>
          <a:custGeom>
            <a:avLst/>
            <a:gdLst>
              <a:gd name="connsiteX0" fmla="*/ 13576 w 57588"/>
              <a:gd name="connsiteY0" fmla="*/ 199 h 137968"/>
              <a:gd name="connsiteX1" fmla="*/ 17234 w 57588"/>
              <a:gd name="connsiteY1" fmla="*/ 102612 h 137968"/>
              <a:gd name="connsiteX2" fmla="*/ 57468 w 57588"/>
              <a:gd name="connsiteY2" fmla="*/ 128215 h 137968"/>
              <a:gd name="connsiteX3" fmla="*/ 2604 w 57588"/>
              <a:gd name="connsiteY3" fmla="*/ 131872 h 137968"/>
              <a:gd name="connsiteX4" fmla="*/ 13576 w 57588"/>
              <a:gd name="connsiteY4" fmla="*/ 199 h 13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88" h="137968">
                <a:moveTo>
                  <a:pt x="13576" y="199"/>
                </a:moveTo>
                <a:cubicBezTo>
                  <a:pt x="16014" y="-4678"/>
                  <a:pt x="9919" y="81276"/>
                  <a:pt x="17234" y="102612"/>
                </a:cubicBezTo>
                <a:cubicBezTo>
                  <a:pt x="24549" y="123948"/>
                  <a:pt x="59906" y="123338"/>
                  <a:pt x="57468" y="128215"/>
                </a:cubicBezTo>
                <a:cubicBezTo>
                  <a:pt x="55030" y="133092"/>
                  <a:pt x="11748" y="145283"/>
                  <a:pt x="2604" y="131872"/>
                </a:cubicBezTo>
                <a:cubicBezTo>
                  <a:pt x="-6540" y="118461"/>
                  <a:pt x="11138" y="5076"/>
                  <a:pt x="13576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3" name="フリーフォーム 1892">
            <a:extLst>
              <a:ext uri="{FF2B5EF4-FFF2-40B4-BE49-F238E27FC236}">
                <a16:creationId xmlns:a16="http://schemas.microsoft.com/office/drawing/2014/main" id="{3E5155EF-1B3C-A031-39DF-76A6F334972B}"/>
              </a:ext>
            </a:extLst>
          </p:cNvPr>
          <p:cNvSpPr/>
          <p:nvPr/>
        </p:nvSpPr>
        <p:spPr>
          <a:xfrm>
            <a:off x="4432923" y="10615615"/>
            <a:ext cx="171844" cy="500305"/>
          </a:xfrm>
          <a:custGeom>
            <a:avLst/>
            <a:gdLst>
              <a:gd name="connsiteX0" fmla="*/ 15252 w 171844"/>
              <a:gd name="connsiteY0" fmla="*/ 33335 h 500305"/>
              <a:gd name="connsiteX1" fmla="*/ 5727 w 171844"/>
              <a:gd name="connsiteY1" fmla="*/ 134935 h 500305"/>
              <a:gd name="connsiteX2" fmla="*/ 18427 w 171844"/>
              <a:gd name="connsiteY2" fmla="*/ 366710 h 500305"/>
              <a:gd name="connsiteX3" fmla="*/ 12077 w 171844"/>
              <a:gd name="connsiteY3" fmla="*/ 347660 h 500305"/>
              <a:gd name="connsiteX4" fmla="*/ 8902 w 171844"/>
              <a:gd name="connsiteY4" fmla="*/ 385760 h 500305"/>
              <a:gd name="connsiteX5" fmla="*/ 24777 w 171844"/>
              <a:gd name="connsiteY5" fmla="*/ 446085 h 500305"/>
              <a:gd name="connsiteX6" fmla="*/ 56527 w 171844"/>
              <a:gd name="connsiteY6" fmla="*/ 350835 h 500305"/>
              <a:gd name="connsiteX7" fmla="*/ 126377 w 171844"/>
              <a:gd name="connsiteY7" fmla="*/ 500060 h 500305"/>
              <a:gd name="connsiteX8" fmla="*/ 116852 w 171844"/>
              <a:gd name="connsiteY8" fmla="*/ 376235 h 500305"/>
              <a:gd name="connsiteX9" fmla="*/ 97802 w 171844"/>
              <a:gd name="connsiteY9" fmla="*/ 36510 h 500305"/>
              <a:gd name="connsiteX10" fmla="*/ 126377 w 171844"/>
              <a:gd name="connsiteY10" fmla="*/ 71435 h 500305"/>
              <a:gd name="connsiteX11" fmla="*/ 167652 w 171844"/>
              <a:gd name="connsiteY11" fmla="*/ 1585 h 500305"/>
              <a:gd name="connsiteX12" fmla="*/ 15252 w 171844"/>
              <a:gd name="connsiteY12" fmla="*/ 33335 h 500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844" h="500305">
                <a:moveTo>
                  <a:pt x="15252" y="33335"/>
                </a:moveTo>
                <a:cubicBezTo>
                  <a:pt x="-11735" y="55560"/>
                  <a:pt x="5198" y="79373"/>
                  <a:pt x="5727" y="134935"/>
                </a:cubicBezTo>
                <a:cubicBezTo>
                  <a:pt x="6256" y="190497"/>
                  <a:pt x="18427" y="366710"/>
                  <a:pt x="18427" y="366710"/>
                </a:cubicBezTo>
                <a:cubicBezTo>
                  <a:pt x="19485" y="402164"/>
                  <a:pt x="13664" y="344485"/>
                  <a:pt x="12077" y="347660"/>
                </a:cubicBezTo>
                <a:cubicBezTo>
                  <a:pt x="10490" y="350835"/>
                  <a:pt x="6785" y="369356"/>
                  <a:pt x="8902" y="385760"/>
                </a:cubicBezTo>
                <a:cubicBezTo>
                  <a:pt x="11019" y="402164"/>
                  <a:pt x="16840" y="451906"/>
                  <a:pt x="24777" y="446085"/>
                </a:cubicBezTo>
                <a:cubicBezTo>
                  <a:pt x="32714" y="440264"/>
                  <a:pt x="39594" y="341839"/>
                  <a:pt x="56527" y="350835"/>
                </a:cubicBezTo>
                <a:cubicBezTo>
                  <a:pt x="73460" y="359831"/>
                  <a:pt x="116323" y="495827"/>
                  <a:pt x="126377" y="500060"/>
                </a:cubicBezTo>
                <a:cubicBezTo>
                  <a:pt x="136431" y="504293"/>
                  <a:pt x="121615" y="453493"/>
                  <a:pt x="116852" y="376235"/>
                </a:cubicBezTo>
                <a:cubicBezTo>
                  <a:pt x="112089" y="298977"/>
                  <a:pt x="96215" y="87310"/>
                  <a:pt x="97802" y="36510"/>
                </a:cubicBezTo>
                <a:cubicBezTo>
                  <a:pt x="99390" y="-14290"/>
                  <a:pt x="114735" y="77256"/>
                  <a:pt x="126377" y="71435"/>
                </a:cubicBezTo>
                <a:cubicBezTo>
                  <a:pt x="138019" y="65614"/>
                  <a:pt x="186173" y="8464"/>
                  <a:pt x="167652" y="1585"/>
                </a:cubicBezTo>
                <a:cubicBezTo>
                  <a:pt x="149131" y="-5294"/>
                  <a:pt x="42239" y="11110"/>
                  <a:pt x="15252" y="33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4" name="フリーフォーム 1893">
            <a:extLst>
              <a:ext uri="{FF2B5EF4-FFF2-40B4-BE49-F238E27FC236}">
                <a16:creationId xmlns:a16="http://schemas.microsoft.com/office/drawing/2014/main" id="{4E942B48-A7E7-27A0-DAE5-A361F0C1BC68}"/>
              </a:ext>
            </a:extLst>
          </p:cNvPr>
          <p:cNvSpPr/>
          <p:nvPr/>
        </p:nvSpPr>
        <p:spPr>
          <a:xfrm>
            <a:off x="5165695" y="10423486"/>
            <a:ext cx="40698" cy="165278"/>
          </a:xfrm>
          <a:custGeom>
            <a:avLst/>
            <a:gdLst>
              <a:gd name="connsiteX0" fmla="*/ 34955 w 40698"/>
              <a:gd name="connsiteY0" fmla="*/ 39 h 165278"/>
              <a:gd name="connsiteX1" fmla="*/ 31780 w 40698"/>
              <a:gd name="connsiteY1" fmla="*/ 117514 h 165278"/>
              <a:gd name="connsiteX2" fmla="*/ 30 w 40698"/>
              <a:gd name="connsiteY2" fmla="*/ 165139 h 165278"/>
              <a:gd name="connsiteX3" fmla="*/ 38130 w 40698"/>
              <a:gd name="connsiteY3" fmla="*/ 104814 h 165278"/>
              <a:gd name="connsiteX4" fmla="*/ 34955 w 40698"/>
              <a:gd name="connsiteY4" fmla="*/ 39 h 1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98" h="165278">
                <a:moveTo>
                  <a:pt x="34955" y="39"/>
                </a:moveTo>
                <a:cubicBezTo>
                  <a:pt x="33897" y="2156"/>
                  <a:pt x="37601" y="89997"/>
                  <a:pt x="31780" y="117514"/>
                </a:cubicBezTo>
                <a:cubicBezTo>
                  <a:pt x="25959" y="145031"/>
                  <a:pt x="-1028" y="167256"/>
                  <a:pt x="30" y="165139"/>
                </a:cubicBezTo>
                <a:cubicBezTo>
                  <a:pt x="1088" y="163022"/>
                  <a:pt x="31251" y="127039"/>
                  <a:pt x="38130" y="104814"/>
                </a:cubicBezTo>
                <a:cubicBezTo>
                  <a:pt x="45009" y="82589"/>
                  <a:pt x="36013" y="-2078"/>
                  <a:pt x="34955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5" name="フリーフォーム 1894">
            <a:extLst>
              <a:ext uri="{FF2B5EF4-FFF2-40B4-BE49-F238E27FC236}">
                <a16:creationId xmlns:a16="http://schemas.microsoft.com/office/drawing/2014/main" id="{0B9CA462-AF7C-8894-5D68-612FD6269D84}"/>
              </a:ext>
            </a:extLst>
          </p:cNvPr>
          <p:cNvSpPr/>
          <p:nvPr/>
        </p:nvSpPr>
        <p:spPr>
          <a:xfrm>
            <a:off x="5149805" y="10445619"/>
            <a:ext cx="195190" cy="175386"/>
          </a:xfrm>
          <a:custGeom>
            <a:avLst/>
            <a:gdLst>
              <a:gd name="connsiteX0" fmla="*/ 101645 w 195190"/>
              <a:gd name="connsiteY0" fmla="*/ 131 h 175386"/>
              <a:gd name="connsiteX1" fmla="*/ 104820 w 195190"/>
              <a:gd name="connsiteY1" fmla="*/ 117606 h 175386"/>
              <a:gd name="connsiteX2" fmla="*/ 79420 w 195190"/>
              <a:gd name="connsiteY2" fmla="*/ 133481 h 175386"/>
              <a:gd name="connsiteX3" fmla="*/ 174670 w 195190"/>
              <a:gd name="connsiteY3" fmla="*/ 136656 h 175386"/>
              <a:gd name="connsiteX4" fmla="*/ 45 w 195190"/>
              <a:gd name="connsiteY4" fmla="*/ 162056 h 175386"/>
              <a:gd name="connsiteX5" fmla="*/ 193720 w 195190"/>
              <a:gd name="connsiteY5" fmla="*/ 174756 h 175386"/>
              <a:gd name="connsiteX6" fmla="*/ 88945 w 195190"/>
              <a:gd name="connsiteY6" fmla="*/ 143006 h 175386"/>
              <a:gd name="connsiteX7" fmla="*/ 101645 w 195190"/>
              <a:gd name="connsiteY7" fmla="*/ 131 h 17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190" h="175386">
                <a:moveTo>
                  <a:pt x="101645" y="131"/>
                </a:moveTo>
                <a:cubicBezTo>
                  <a:pt x="104291" y="-4102"/>
                  <a:pt x="108524" y="95381"/>
                  <a:pt x="104820" y="117606"/>
                </a:cubicBezTo>
                <a:cubicBezTo>
                  <a:pt x="101116" y="139831"/>
                  <a:pt x="67778" y="130306"/>
                  <a:pt x="79420" y="133481"/>
                </a:cubicBezTo>
                <a:cubicBezTo>
                  <a:pt x="91062" y="136656"/>
                  <a:pt x="187899" y="131894"/>
                  <a:pt x="174670" y="136656"/>
                </a:cubicBezTo>
                <a:cubicBezTo>
                  <a:pt x="161441" y="141418"/>
                  <a:pt x="-3130" y="155706"/>
                  <a:pt x="45" y="162056"/>
                </a:cubicBezTo>
                <a:cubicBezTo>
                  <a:pt x="3220" y="168406"/>
                  <a:pt x="178903" y="177931"/>
                  <a:pt x="193720" y="174756"/>
                </a:cubicBezTo>
                <a:cubicBezTo>
                  <a:pt x="208537" y="171581"/>
                  <a:pt x="106937" y="166819"/>
                  <a:pt x="88945" y="143006"/>
                </a:cubicBezTo>
                <a:cubicBezTo>
                  <a:pt x="70953" y="119194"/>
                  <a:pt x="98999" y="4364"/>
                  <a:pt x="101645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6" name="フリーフォーム 1895">
            <a:extLst>
              <a:ext uri="{FF2B5EF4-FFF2-40B4-BE49-F238E27FC236}">
                <a16:creationId xmlns:a16="http://schemas.microsoft.com/office/drawing/2014/main" id="{5C0427C0-54C5-6DA1-D2E0-9096FC5A8638}"/>
              </a:ext>
            </a:extLst>
          </p:cNvPr>
          <p:cNvSpPr/>
          <p:nvPr/>
        </p:nvSpPr>
        <p:spPr>
          <a:xfrm>
            <a:off x="5325315" y="10429609"/>
            <a:ext cx="100965" cy="153779"/>
          </a:xfrm>
          <a:custGeom>
            <a:avLst/>
            <a:gdLst>
              <a:gd name="connsiteX0" fmla="*/ 30910 w 100965"/>
              <a:gd name="connsiteY0" fmla="*/ 152666 h 153779"/>
              <a:gd name="connsiteX1" fmla="*/ 30910 w 100965"/>
              <a:gd name="connsiteY1" fmla="*/ 70116 h 153779"/>
              <a:gd name="connsiteX2" fmla="*/ 100760 w 100965"/>
              <a:gd name="connsiteY2" fmla="*/ 266 h 153779"/>
              <a:gd name="connsiteX3" fmla="*/ 5510 w 100965"/>
              <a:gd name="connsiteY3" fmla="*/ 44716 h 153779"/>
              <a:gd name="connsiteX4" fmla="*/ 11860 w 100965"/>
              <a:gd name="connsiteY4" fmla="*/ 6616 h 153779"/>
              <a:gd name="connsiteX5" fmla="*/ 30910 w 100965"/>
              <a:gd name="connsiteY5" fmla="*/ 152666 h 15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965" h="153779">
                <a:moveTo>
                  <a:pt x="30910" y="152666"/>
                </a:moveTo>
                <a:cubicBezTo>
                  <a:pt x="34085" y="163249"/>
                  <a:pt x="19268" y="95516"/>
                  <a:pt x="30910" y="70116"/>
                </a:cubicBezTo>
                <a:cubicBezTo>
                  <a:pt x="42552" y="44716"/>
                  <a:pt x="104993" y="4499"/>
                  <a:pt x="100760" y="266"/>
                </a:cubicBezTo>
                <a:cubicBezTo>
                  <a:pt x="96527" y="-3967"/>
                  <a:pt x="20327" y="43658"/>
                  <a:pt x="5510" y="44716"/>
                </a:cubicBezTo>
                <a:cubicBezTo>
                  <a:pt x="-9307" y="45774"/>
                  <a:pt x="10272" y="-9259"/>
                  <a:pt x="11860" y="6616"/>
                </a:cubicBezTo>
                <a:cubicBezTo>
                  <a:pt x="13447" y="22491"/>
                  <a:pt x="27735" y="142083"/>
                  <a:pt x="30910" y="152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7" name="フリーフォーム 1896">
            <a:extLst>
              <a:ext uri="{FF2B5EF4-FFF2-40B4-BE49-F238E27FC236}">
                <a16:creationId xmlns:a16="http://schemas.microsoft.com/office/drawing/2014/main" id="{FBCFC65B-AF59-2914-5C3B-100F84495362}"/>
              </a:ext>
            </a:extLst>
          </p:cNvPr>
          <p:cNvSpPr/>
          <p:nvPr/>
        </p:nvSpPr>
        <p:spPr>
          <a:xfrm>
            <a:off x="5556416" y="10267013"/>
            <a:ext cx="124044" cy="87430"/>
          </a:xfrm>
          <a:custGeom>
            <a:avLst/>
            <a:gdLst>
              <a:gd name="connsiteX0" fmla="*/ 123659 w 124044"/>
              <a:gd name="connsiteY0" fmla="*/ 937 h 87430"/>
              <a:gd name="connsiteX1" fmla="*/ 3009 w 124044"/>
              <a:gd name="connsiteY1" fmla="*/ 86662 h 87430"/>
              <a:gd name="connsiteX2" fmla="*/ 41109 w 124044"/>
              <a:gd name="connsiteY2" fmla="*/ 42212 h 87430"/>
              <a:gd name="connsiteX3" fmla="*/ 123659 w 124044"/>
              <a:gd name="connsiteY3" fmla="*/ 937 h 8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044" h="87430">
                <a:moveTo>
                  <a:pt x="123659" y="937"/>
                </a:moveTo>
                <a:cubicBezTo>
                  <a:pt x="117309" y="8345"/>
                  <a:pt x="16767" y="79783"/>
                  <a:pt x="3009" y="86662"/>
                </a:cubicBezTo>
                <a:cubicBezTo>
                  <a:pt x="-10749" y="93541"/>
                  <a:pt x="26292" y="52266"/>
                  <a:pt x="41109" y="42212"/>
                </a:cubicBezTo>
                <a:cubicBezTo>
                  <a:pt x="55926" y="32158"/>
                  <a:pt x="130009" y="-6471"/>
                  <a:pt x="123659" y="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8" name="フリーフォーム 1897">
            <a:extLst>
              <a:ext uri="{FF2B5EF4-FFF2-40B4-BE49-F238E27FC236}">
                <a16:creationId xmlns:a16="http://schemas.microsoft.com/office/drawing/2014/main" id="{2E6FC74B-B130-72DF-3C22-7F410F225853}"/>
              </a:ext>
            </a:extLst>
          </p:cNvPr>
          <p:cNvSpPr/>
          <p:nvPr/>
        </p:nvSpPr>
        <p:spPr>
          <a:xfrm>
            <a:off x="5445070" y="10045652"/>
            <a:ext cx="156634" cy="145604"/>
          </a:xfrm>
          <a:custGeom>
            <a:avLst/>
            <a:gdLst>
              <a:gd name="connsiteX0" fmla="*/ 79430 w 156634"/>
              <a:gd name="connsiteY0" fmla="*/ 48 h 145604"/>
              <a:gd name="connsiteX1" fmla="*/ 69905 w 156634"/>
              <a:gd name="connsiteY1" fmla="*/ 127048 h 145604"/>
              <a:gd name="connsiteX2" fmla="*/ 55 w 156634"/>
              <a:gd name="connsiteY2" fmla="*/ 136573 h 145604"/>
              <a:gd name="connsiteX3" fmla="*/ 82605 w 156634"/>
              <a:gd name="connsiteY3" fmla="*/ 123873 h 145604"/>
              <a:gd name="connsiteX4" fmla="*/ 155630 w 156634"/>
              <a:gd name="connsiteY4" fmla="*/ 127048 h 145604"/>
              <a:gd name="connsiteX5" fmla="*/ 127055 w 156634"/>
              <a:gd name="connsiteY5" fmla="*/ 117523 h 145604"/>
              <a:gd name="connsiteX6" fmla="*/ 108005 w 156634"/>
              <a:gd name="connsiteY6" fmla="*/ 111173 h 145604"/>
              <a:gd name="connsiteX7" fmla="*/ 79430 w 156634"/>
              <a:gd name="connsiteY7" fmla="*/ 107998 h 145604"/>
              <a:gd name="connsiteX8" fmla="*/ 6405 w 156634"/>
              <a:gd name="connsiteY8" fmla="*/ 142923 h 145604"/>
              <a:gd name="connsiteX9" fmla="*/ 79430 w 156634"/>
              <a:gd name="connsiteY9" fmla="*/ 48 h 14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634" h="145604">
                <a:moveTo>
                  <a:pt x="79430" y="48"/>
                </a:moveTo>
                <a:cubicBezTo>
                  <a:pt x="90013" y="-2598"/>
                  <a:pt x="83134" y="104294"/>
                  <a:pt x="69905" y="127048"/>
                </a:cubicBezTo>
                <a:cubicBezTo>
                  <a:pt x="56676" y="149802"/>
                  <a:pt x="-2062" y="137102"/>
                  <a:pt x="55" y="136573"/>
                </a:cubicBezTo>
                <a:cubicBezTo>
                  <a:pt x="2172" y="136044"/>
                  <a:pt x="56676" y="125461"/>
                  <a:pt x="82605" y="123873"/>
                </a:cubicBezTo>
                <a:cubicBezTo>
                  <a:pt x="108534" y="122286"/>
                  <a:pt x="148222" y="128106"/>
                  <a:pt x="155630" y="127048"/>
                </a:cubicBezTo>
                <a:cubicBezTo>
                  <a:pt x="163038" y="125990"/>
                  <a:pt x="127055" y="117523"/>
                  <a:pt x="127055" y="117523"/>
                </a:cubicBezTo>
                <a:cubicBezTo>
                  <a:pt x="119118" y="114877"/>
                  <a:pt x="115943" y="112761"/>
                  <a:pt x="108005" y="111173"/>
                </a:cubicBezTo>
                <a:cubicBezTo>
                  <a:pt x="100067" y="109585"/>
                  <a:pt x="96363" y="102706"/>
                  <a:pt x="79430" y="107998"/>
                </a:cubicBezTo>
                <a:cubicBezTo>
                  <a:pt x="62497" y="113290"/>
                  <a:pt x="5347" y="156681"/>
                  <a:pt x="6405" y="142923"/>
                </a:cubicBezTo>
                <a:cubicBezTo>
                  <a:pt x="7463" y="129165"/>
                  <a:pt x="68847" y="2694"/>
                  <a:pt x="79430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9" name="フリーフォーム 1898">
            <a:extLst>
              <a:ext uri="{FF2B5EF4-FFF2-40B4-BE49-F238E27FC236}">
                <a16:creationId xmlns:a16="http://schemas.microsoft.com/office/drawing/2014/main" id="{7EDE5D3B-FAC9-5184-49D3-E31816B30597}"/>
              </a:ext>
            </a:extLst>
          </p:cNvPr>
          <p:cNvSpPr/>
          <p:nvPr/>
        </p:nvSpPr>
        <p:spPr>
          <a:xfrm>
            <a:off x="5749908" y="9928132"/>
            <a:ext cx="55519" cy="149371"/>
          </a:xfrm>
          <a:custGeom>
            <a:avLst/>
            <a:gdLst>
              <a:gd name="connsiteX0" fmla="*/ 17 w 55519"/>
              <a:gd name="connsiteY0" fmla="*/ 93 h 149371"/>
              <a:gd name="connsiteX1" fmla="*/ 53992 w 55519"/>
              <a:gd name="connsiteY1" fmla="*/ 57243 h 149371"/>
              <a:gd name="connsiteX2" fmla="*/ 41292 w 55519"/>
              <a:gd name="connsiteY2" fmla="*/ 149318 h 149371"/>
              <a:gd name="connsiteX3" fmla="*/ 47642 w 55519"/>
              <a:gd name="connsiteY3" fmla="*/ 69943 h 149371"/>
              <a:gd name="connsiteX4" fmla="*/ 17 w 55519"/>
              <a:gd name="connsiteY4" fmla="*/ 93 h 14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19" h="149371">
                <a:moveTo>
                  <a:pt x="17" y="93"/>
                </a:moveTo>
                <a:cubicBezTo>
                  <a:pt x="1075" y="-2024"/>
                  <a:pt x="47113" y="32372"/>
                  <a:pt x="53992" y="57243"/>
                </a:cubicBezTo>
                <a:cubicBezTo>
                  <a:pt x="60871" y="82114"/>
                  <a:pt x="42350" y="147201"/>
                  <a:pt x="41292" y="149318"/>
                </a:cubicBezTo>
                <a:cubicBezTo>
                  <a:pt x="40234" y="151435"/>
                  <a:pt x="49759" y="90051"/>
                  <a:pt x="47642" y="69943"/>
                </a:cubicBezTo>
                <a:cubicBezTo>
                  <a:pt x="45525" y="49835"/>
                  <a:pt x="-1041" y="2210"/>
                  <a:pt x="17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0" name="フリーフォーム 1899">
            <a:extLst>
              <a:ext uri="{FF2B5EF4-FFF2-40B4-BE49-F238E27FC236}">
                <a16:creationId xmlns:a16="http://schemas.microsoft.com/office/drawing/2014/main" id="{1B1BA418-75F0-9775-F570-1E9C72A3B96A}"/>
              </a:ext>
            </a:extLst>
          </p:cNvPr>
          <p:cNvSpPr/>
          <p:nvPr/>
        </p:nvSpPr>
        <p:spPr>
          <a:xfrm>
            <a:off x="5584581" y="10062884"/>
            <a:ext cx="151908" cy="262216"/>
          </a:xfrm>
          <a:custGeom>
            <a:avLst/>
            <a:gdLst>
              <a:gd name="connsiteX0" fmla="*/ 244 w 151908"/>
              <a:gd name="connsiteY0" fmla="*/ 11391 h 262216"/>
              <a:gd name="connsiteX1" fmla="*/ 149469 w 151908"/>
              <a:gd name="connsiteY1" fmla="*/ 5041 h 262216"/>
              <a:gd name="connsiteX2" fmla="*/ 95494 w 151908"/>
              <a:gd name="connsiteY2" fmla="*/ 11391 h 262216"/>
              <a:gd name="connsiteX3" fmla="*/ 130419 w 151908"/>
              <a:gd name="connsiteY3" fmla="*/ 132041 h 262216"/>
              <a:gd name="connsiteX4" fmla="*/ 139944 w 151908"/>
              <a:gd name="connsiteY4" fmla="*/ 195541 h 262216"/>
              <a:gd name="connsiteX5" fmla="*/ 85969 w 151908"/>
              <a:gd name="connsiteY5" fmla="*/ 262216 h 262216"/>
              <a:gd name="connsiteX6" fmla="*/ 149469 w 151908"/>
              <a:gd name="connsiteY6" fmla="*/ 195541 h 262216"/>
              <a:gd name="connsiteX7" fmla="*/ 133594 w 151908"/>
              <a:gd name="connsiteY7" fmla="*/ 100291 h 262216"/>
              <a:gd name="connsiteX8" fmla="*/ 114544 w 151908"/>
              <a:gd name="connsiteY8" fmla="*/ 8216 h 262216"/>
              <a:gd name="connsiteX9" fmla="*/ 244 w 151908"/>
              <a:gd name="connsiteY9" fmla="*/ 11391 h 262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908" h="262216">
                <a:moveTo>
                  <a:pt x="244" y="11391"/>
                </a:moveTo>
                <a:cubicBezTo>
                  <a:pt x="6065" y="10862"/>
                  <a:pt x="133594" y="5041"/>
                  <a:pt x="149469" y="5041"/>
                </a:cubicBezTo>
                <a:cubicBezTo>
                  <a:pt x="165344" y="5041"/>
                  <a:pt x="98669" y="-9776"/>
                  <a:pt x="95494" y="11391"/>
                </a:cubicBezTo>
                <a:cubicBezTo>
                  <a:pt x="92319" y="32558"/>
                  <a:pt x="123011" y="101349"/>
                  <a:pt x="130419" y="132041"/>
                </a:cubicBezTo>
                <a:cubicBezTo>
                  <a:pt x="137827" y="162733"/>
                  <a:pt x="147352" y="173845"/>
                  <a:pt x="139944" y="195541"/>
                </a:cubicBezTo>
                <a:cubicBezTo>
                  <a:pt x="132536" y="217237"/>
                  <a:pt x="84382" y="262216"/>
                  <a:pt x="85969" y="262216"/>
                </a:cubicBezTo>
                <a:cubicBezTo>
                  <a:pt x="87556" y="262216"/>
                  <a:pt x="141532" y="222528"/>
                  <a:pt x="149469" y="195541"/>
                </a:cubicBezTo>
                <a:cubicBezTo>
                  <a:pt x="157406" y="168554"/>
                  <a:pt x="139415" y="131512"/>
                  <a:pt x="133594" y="100291"/>
                </a:cubicBezTo>
                <a:cubicBezTo>
                  <a:pt x="127773" y="69070"/>
                  <a:pt x="134652" y="24091"/>
                  <a:pt x="114544" y="8216"/>
                </a:cubicBezTo>
                <a:cubicBezTo>
                  <a:pt x="94436" y="-7659"/>
                  <a:pt x="-5577" y="11920"/>
                  <a:pt x="244" y="11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1" name="フリーフォーム 1900">
            <a:extLst>
              <a:ext uri="{FF2B5EF4-FFF2-40B4-BE49-F238E27FC236}">
                <a16:creationId xmlns:a16="http://schemas.microsoft.com/office/drawing/2014/main" id="{304AE7B0-BEBC-2CB6-8EC7-AED8E17F0F5E}"/>
              </a:ext>
            </a:extLst>
          </p:cNvPr>
          <p:cNvSpPr/>
          <p:nvPr/>
        </p:nvSpPr>
        <p:spPr>
          <a:xfrm>
            <a:off x="5686393" y="9994893"/>
            <a:ext cx="82118" cy="339745"/>
          </a:xfrm>
          <a:custGeom>
            <a:avLst/>
            <a:gdLst>
              <a:gd name="connsiteX0" fmla="*/ 69882 w 82118"/>
              <a:gd name="connsiteY0" fmla="*/ 7 h 339745"/>
              <a:gd name="connsiteX1" fmla="*/ 76232 w 82118"/>
              <a:gd name="connsiteY1" fmla="*/ 247657 h 339745"/>
              <a:gd name="connsiteX2" fmla="*/ 76232 w 82118"/>
              <a:gd name="connsiteY2" fmla="*/ 263532 h 339745"/>
              <a:gd name="connsiteX3" fmla="*/ 32 w 82118"/>
              <a:gd name="connsiteY3" fmla="*/ 339732 h 339745"/>
              <a:gd name="connsiteX4" fmla="*/ 66707 w 82118"/>
              <a:gd name="connsiteY4" fmla="*/ 257182 h 339745"/>
              <a:gd name="connsiteX5" fmla="*/ 69882 w 82118"/>
              <a:gd name="connsiteY5" fmla="*/ 7 h 33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118" h="339745">
                <a:moveTo>
                  <a:pt x="69882" y="7"/>
                </a:moveTo>
                <a:cubicBezTo>
                  <a:pt x="71469" y="-1580"/>
                  <a:pt x="76232" y="247657"/>
                  <a:pt x="76232" y="247657"/>
                </a:cubicBezTo>
                <a:cubicBezTo>
                  <a:pt x="77290" y="291578"/>
                  <a:pt x="88932" y="248186"/>
                  <a:pt x="76232" y="263532"/>
                </a:cubicBezTo>
                <a:cubicBezTo>
                  <a:pt x="63532" y="278878"/>
                  <a:pt x="1620" y="340790"/>
                  <a:pt x="32" y="339732"/>
                </a:cubicBezTo>
                <a:cubicBezTo>
                  <a:pt x="-1556" y="338674"/>
                  <a:pt x="55595" y="308511"/>
                  <a:pt x="66707" y="257182"/>
                </a:cubicBezTo>
                <a:cubicBezTo>
                  <a:pt x="77819" y="205853"/>
                  <a:pt x="68295" y="1594"/>
                  <a:pt x="6988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2" name="フリーフォーム 1901">
            <a:extLst>
              <a:ext uri="{FF2B5EF4-FFF2-40B4-BE49-F238E27FC236}">
                <a16:creationId xmlns:a16="http://schemas.microsoft.com/office/drawing/2014/main" id="{7E745B65-F269-9DED-A9AE-88B16ADD474D}"/>
              </a:ext>
            </a:extLst>
          </p:cNvPr>
          <p:cNvSpPr/>
          <p:nvPr/>
        </p:nvSpPr>
        <p:spPr>
          <a:xfrm>
            <a:off x="5880004" y="9892474"/>
            <a:ext cx="35166" cy="258463"/>
          </a:xfrm>
          <a:custGeom>
            <a:avLst/>
            <a:gdLst>
              <a:gd name="connsiteX0" fmla="*/ 35021 w 35166"/>
              <a:gd name="connsiteY0" fmla="*/ 826 h 258463"/>
              <a:gd name="connsiteX1" fmla="*/ 12796 w 35166"/>
              <a:gd name="connsiteY1" fmla="*/ 86551 h 258463"/>
              <a:gd name="connsiteX2" fmla="*/ 19146 w 35166"/>
              <a:gd name="connsiteY2" fmla="*/ 258001 h 258463"/>
              <a:gd name="connsiteX3" fmla="*/ 96 w 35166"/>
              <a:gd name="connsiteY3" fmla="*/ 134176 h 258463"/>
              <a:gd name="connsiteX4" fmla="*/ 35021 w 35166"/>
              <a:gd name="connsiteY4" fmla="*/ 826 h 25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66" h="258463">
                <a:moveTo>
                  <a:pt x="35021" y="826"/>
                </a:moveTo>
                <a:cubicBezTo>
                  <a:pt x="37138" y="-7111"/>
                  <a:pt x="15442" y="43689"/>
                  <a:pt x="12796" y="86551"/>
                </a:cubicBezTo>
                <a:cubicBezTo>
                  <a:pt x="10150" y="129413"/>
                  <a:pt x="21263" y="250064"/>
                  <a:pt x="19146" y="258001"/>
                </a:cubicBezTo>
                <a:cubicBezTo>
                  <a:pt x="17029" y="265938"/>
                  <a:pt x="-1491" y="169630"/>
                  <a:pt x="96" y="134176"/>
                </a:cubicBezTo>
                <a:cubicBezTo>
                  <a:pt x="1683" y="98722"/>
                  <a:pt x="32904" y="8763"/>
                  <a:pt x="35021" y="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3" name="フリーフォーム 1902">
            <a:extLst>
              <a:ext uri="{FF2B5EF4-FFF2-40B4-BE49-F238E27FC236}">
                <a16:creationId xmlns:a16="http://schemas.microsoft.com/office/drawing/2014/main" id="{4AFAB633-A952-135F-F1CA-6519420C195F}"/>
              </a:ext>
            </a:extLst>
          </p:cNvPr>
          <p:cNvSpPr/>
          <p:nvPr/>
        </p:nvSpPr>
        <p:spPr>
          <a:xfrm>
            <a:off x="5578434" y="10334625"/>
            <a:ext cx="68617" cy="174625"/>
          </a:xfrm>
          <a:custGeom>
            <a:avLst/>
            <a:gdLst>
              <a:gd name="connsiteX0" fmla="*/ 63541 w 68617"/>
              <a:gd name="connsiteY0" fmla="*/ 0 h 174625"/>
              <a:gd name="connsiteX1" fmla="*/ 63541 w 68617"/>
              <a:gd name="connsiteY1" fmla="*/ 133350 h 174625"/>
              <a:gd name="connsiteX2" fmla="*/ 41 w 68617"/>
              <a:gd name="connsiteY2" fmla="*/ 174625 h 174625"/>
              <a:gd name="connsiteX3" fmla="*/ 54016 w 68617"/>
              <a:gd name="connsiteY3" fmla="*/ 133350 h 174625"/>
              <a:gd name="connsiteX4" fmla="*/ 63541 w 68617"/>
              <a:gd name="connsiteY4" fmla="*/ 0 h 1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17" h="174625">
                <a:moveTo>
                  <a:pt x="63541" y="0"/>
                </a:moveTo>
                <a:cubicBezTo>
                  <a:pt x="65128" y="0"/>
                  <a:pt x="74124" y="104246"/>
                  <a:pt x="63541" y="133350"/>
                </a:cubicBezTo>
                <a:cubicBezTo>
                  <a:pt x="52958" y="162454"/>
                  <a:pt x="1628" y="174625"/>
                  <a:pt x="41" y="174625"/>
                </a:cubicBezTo>
                <a:cubicBezTo>
                  <a:pt x="-1546" y="174625"/>
                  <a:pt x="42374" y="157692"/>
                  <a:pt x="54016" y="133350"/>
                </a:cubicBezTo>
                <a:cubicBezTo>
                  <a:pt x="65658" y="109008"/>
                  <a:pt x="61954" y="0"/>
                  <a:pt x="635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4" name="フリーフォーム 1903">
            <a:extLst>
              <a:ext uri="{FF2B5EF4-FFF2-40B4-BE49-F238E27FC236}">
                <a16:creationId xmlns:a16="http://schemas.microsoft.com/office/drawing/2014/main" id="{3204569F-3CBA-B210-8446-393E1410E3E6}"/>
              </a:ext>
            </a:extLst>
          </p:cNvPr>
          <p:cNvSpPr/>
          <p:nvPr/>
        </p:nvSpPr>
        <p:spPr>
          <a:xfrm>
            <a:off x="5829189" y="10431879"/>
            <a:ext cx="16277" cy="188320"/>
          </a:xfrm>
          <a:custGeom>
            <a:avLst/>
            <a:gdLst>
              <a:gd name="connsiteX0" fmla="*/ 15986 w 16277"/>
              <a:gd name="connsiteY0" fmla="*/ 1171 h 188320"/>
              <a:gd name="connsiteX1" fmla="*/ 9636 w 16277"/>
              <a:gd name="connsiteY1" fmla="*/ 185321 h 188320"/>
              <a:gd name="connsiteX2" fmla="*/ 111 w 16277"/>
              <a:gd name="connsiteY2" fmla="*/ 109121 h 188320"/>
              <a:gd name="connsiteX3" fmla="*/ 15986 w 16277"/>
              <a:gd name="connsiteY3" fmla="*/ 1171 h 1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77" h="188320">
                <a:moveTo>
                  <a:pt x="15986" y="1171"/>
                </a:moveTo>
                <a:cubicBezTo>
                  <a:pt x="17573" y="13871"/>
                  <a:pt x="12282" y="167329"/>
                  <a:pt x="9636" y="185321"/>
                </a:cubicBezTo>
                <a:cubicBezTo>
                  <a:pt x="6990" y="203313"/>
                  <a:pt x="1698" y="135579"/>
                  <a:pt x="111" y="109121"/>
                </a:cubicBezTo>
                <a:cubicBezTo>
                  <a:pt x="-1477" y="82663"/>
                  <a:pt x="14399" y="-11529"/>
                  <a:pt x="15986" y="1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5" name="フリーフォーム 1904">
            <a:extLst>
              <a:ext uri="{FF2B5EF4-FFF2-40B4-BE49-F238E27FC236}">
                <a16:creationId xmlns:a16="http://schemas.microsoft.com/office/drawing/2014/main" id="{A8AE1637-E61A-3967-D0EB-28BAA48D8262}"/>
              </a:ext>
            </a:extLst>
          </p:cNvPr>
          <p:cNvSpPr/>
          <p:nvPr/>
        </p:nvSpPr>
        <p:spPr>
          <a:xfrm>
            <a:off x="5686267" y="10346906"/>
            <a:ext cx="209727" cy="92672"/>
          </a:xfrm>
          <a:custGeom>
            <a:avLst/>
            <a:gdLst>
              <a:gd name="connsiteX0" fmla="*/ 209708 w 209727"/>
              <a:gd name="connsiteY0" fmla="*/ 419 h 92672"/>
              <a:gd name="connsiteX1" fmla="*/ 95408 w 209727"/>
              <a:gd name="connsiteY1" fmla="*/ 32169 h 92672"/>
              <a:gd name="connsiteX2" fmla="*/ 95408 w 209727"/>
              <a:gd name="connsiteY2" fmla="*/ 82969 h 92672"/>
              <a:gd name="connsiteX3" fmla="*/ 158 w 209727"/>
              <a:gd name="connsiteY3" fmla="*/ 92494 h 92672"/>
              <a:gd name="connsiteX4" fmla="*/ 73183 w 209727"/>
              <a:gd name="connsiteY4" fmla="*/ 79794 h 92672"/>
              <a:gd name="connsiteX5" fmla="*/ 85883 w 209727"/>
              <a:gd name="connsiteY5" fmla="*/ 54394 h 92672"/>
              <a:gd name="connsiteX6" fmla="*/ 209708 w 209727"/>
              <a:gd name="connsiteY6" fmla="*/ 419 h 9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727" h="92672">
                <a:moveTo>
                  <a:pt x="209708" y="419"/>
                </a:moveTo>
                <a:cubicBezTo>
                  <a:pt x="211295" y="-3285"/>
                  <a:pt x="114458" y="18411"/>
                  <a:pt x="95408" y="32169"/>
                </a:cubicBezTo>
                <a:cubicBezTo>
                  <a:pt x="76358" y="45927"/>
                  <a:pt x="111283" y="72915"/>
                  <a:pt x="95408" y="82969"/>
                </a:cubicBezTo>
                <a:cubicBezTo>
                  <a:pt x="79533" y="93023"/>
                  <a:pt x="3862" y="93023"/>
                  <a:pt x="158" y="92494"/>
                </a:cubicBezTo>
                <a:cubicBezTo>
                  <a:pt x="-3546" y="91965"/>
                  <a:pt x="58895" y="86144"/>
                  <a:pt x="73183" y="79794"/>
                </a:cubicBezTo>
                <a:cubicBezTo>
                  <a:pt x="87471" y="73444"/>
                  <a:pt x="69479" y="65506"/>
                  <a:pt x="85883" y="54394"/>
                </a:cubicBezTo>
                <a:cubicBezTo>
                  <a:pt x="102287" y="43282"/>
                  <a:pt x="208121" y="4123"/>
                  <a:pt x="209708" y="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6" name="フリーフォーム 1905">
            <a:extLst>
              <a:ext uri="{FF2B5EF4-FFF2-40B4-BE49-F238E27FC236}">
                <a16:creationId xmlns:a16="http://schemas.microsoft.com/office/drawing/2014/main" id="{66770D2F-3752-9D34-CAC5-62B2E4E236B7}"/>
              </a:ext>
            </a:extLst>
          </p:cNvPr>
          <p:cNvSpPr/>
          <p:nvPr/>
        </p:nvSpPr>
        <p:spPr>
          <a:xfrm>
            <a:off x="4711371" y="10681965"/>
            <a:ext cx="279729" cy="30596"/>
          </a:xfrm>
          <a:custGeom>
            <a:avLst/>
            <a:gdLst>
              <a:gd name="connsiteX0" fmla="*/ 329 w 279729"/>
              <a:gd name="connsiteY0" fmla="*/ 30485 h 30596"/>
              <a:gd name="connsiteX1" fmla="*/ 267029 w 279729"/>
              <a:gd name="connsiteY1" fmla="*/ 11435 h 30596"/>
              <a:gd name="connsiteX2" fmla="*/ 213054 w 279729"/>
              <a:gd name="connsiteY2" fmla="*/ 1910 h 30596"/>
              <a:gd name="connsiteX3" fmla="*/ 329 w 279729"/>
              <a:gd name="connsiteY3" fmla="*/ 30485 h 3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729" h="30596">
                <a:moveTo>
                  <a:pt x="329" y="30485"/>
                </a:moveTo>
                <a:cubicBezTo>
                  <a:pt x="9325" y="32072"/>
                  <a:pt x="231575" y="16197"/>
                  <a:pt x="267029" y="11435"/>
                </a:cubicBezTo>
                <a:cubicBezTo>
                  <a:pt x="302483" y="6673"/>
                  <a:pt x="256975" y="-4440"/>
                  <a:pt x="213054" y="1910"/>
                </a:cubicBezTo>
                <a:cubicBezTo>
                  <a:pt x="169133" y="8260"/>
                  <a:pt x="-8667" y="28898"/>
                  <a:pt x="329" y="30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7" name="フリーフォーム 1906">
            <a:extLst>
              <a:ext uri="{FF2B5EF4-FFF2-40B4-BE49-F238E27FC236}">
                <a16:creationId xmlns:a16="http://schemas.microsoft.com/office/drawing/2014/main" id="{09BB7CC3-A163-0BB2-8E79-15758BC7B320}"/>
              </a:ext>
            </a:extLst>
          </p:cNvPr>
          <p:cNvSpPr/>
          <p:nvPr/>
        </p:nvSpPr>
        <p:spPr>
          <a:xfrm>
            <a:off x="7143744" y="10883029"/>
            <a:ext cx="438198" cy="61331"/>
          </a:xfrm>
          <a:custGeom>
            <a:avLst/>
            <a:gdLst>
              <a:gd name="connsiteX0" fmla="*/ 6 w 438198"/>
              <a:gd name="connsiteY0" fmla="*/ 61196 h 61331"/>
              <a:gd name="connsiteX1" fmla="*/ 168281 w 438198"/>
              <a:gd name="connsiteY1" fmla="*/ 19921 h 61331"/>
              <a:gd name="connsiteX2" fmla="*/ 273056 w 438198"/>
              <a:gd name="connsiteY2" fmla="*/ 19921 h 61331"/>
              <a:gd name="connsiteX3" fmla="*/ 438156 w 438198"/>
              <a:gd name="connsiteY3" fmla="*/ 16746 h 61331"/>
              <a:gd name="connsiteX4" fmla="*/ 257181 w 438198"/>
              <a:gd name="connsiteY4" fmla="*/ 4046 h 61331"/>
              <a:gd name="connsiteX5" fmla="*/ 161931 w 438198"/>
              <a:gd name="connsiteY5" fmla="*/ 4046 h 61331"/>
              <a:gd name="connsiteX6" fmla="*/ 6 w 438198"/>
              <a:gd name="connsiteY6" fmla="*/ 61196 h 6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198" h="61331">
                <a:moveTo>
                  <a:pt x="6" y="61196"/>
                </a:moveTo>
                <a:cubicBezTo>
                  <a:pt x="1064" y="63842"/>
                  <a:pt x="122773" y="26800"/>
                  <a:pt x="168281" y="19921"/>
                </a:cubicBezTo>
                <a:cubicBezTo>
                  <a:pt x="213789" y="13042"/>
                  <a:pt x="273056" y="19921"/>
                  <a:pt x="273056" y="19921"/>
                </a:cubicBezTo>
                <a:cubicBezTo>
                  <a:pt x="318035" y="19392"/>
                  <a:pt x="440802" y="19392"/>
                  <a:pt x="438156" y="16746"/>
                </a:cubicBezTo>
                <a:cubicBezTo>
                  <a:pt x="435510" y="14100"/>
                  <a:pt x="303218" y="6163"/>
                  <a:pt x="257181" y="4046"/>
                </a:cubicBezTo>
                <a:cubicBezTo>
                  <a:pt x="211144" y="1929"/>
                  <a:pt x="198443" y="-3891"/>
                  <a:pt x="161931" y="4046"/>
                </a:cubicBezTo>
                <a:cubicBezTo>
                  <a:pt x="125419" y="11983"/>
                  <a:pt x="-1052" y="58550"/>
                  <a:pt x="6" y="61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8" name="フリーフォーム 1907">
            <a:extLst>
              <a:ext uri="{FF2B5EF4-FFF2-40B4-BE49-F238E27FC236}">
                <a16:creationId xmlns:a16="http://schemas.microsoft.com/office/drawing/2014/main" id="{D9ED5B43-F9C0-7FE3-1A86-AE6D7233BC59}"/>
              </a:ext>
            </a:extLst>
          </p:cNvPr>
          <p:cNvSpPr/>
          <p:nvPr/>
        </p:nvSpPr>
        <p:spPr>
          <a:xfrm>
            <a:off x="7146769" y="10908021"/>
            <a:ext cx="438733" cy="48925"/>
          </a:xfrm>
          <a:custGeom>
            <a:avLst/>
            <a:gdLst>
              <a:gd name="connsiteX0" fmla="*/ 156 w 438733"/>
              <a:gd name="connsiteY0" fmla="*/ 48904 h 48925"/>
              <a:gd name="connsiteX1" fmla="*/ 171606 w 438733"/>
              <a:gd name="connsiteY1" fmla="*/ 7629 h 48925"/>
              <a:gd name="connsiteX2" fmla="*/ 279556 w 438733"/>
              <a:gd name="connsiteY2" fmla="*/ 23504 h 48925"/>
              <a:gd name="connsiteX3" fmla="*/ 438306 w 438733"/>
              <a:gd name="connsiteY3" fmla="*/ 17154 h 48925"/>
              <a:gd name="connsiteX4" fmla="*/ 324006 w 438733"/>
              <a:gd name="connsiteY4" fmla="*/ 13979 h 48925"/>
              <a:gd name="connsiteX5" fmla="*/ 254156 w 438733"/>
              <a:gd name="connsiteY5" fmla="*/ 10804 h 48925"/>
              <a:gd name="connsiteX6" fmla="*/ 203356 w 438733"/>
              <a:gd name="connsiteY6" fmla="*/ 1279 h 48925"/>
              <a:gd name="connsiteX7" fmla="*/ 156 w 438733"/>
              <a:gd name="connsiteY7" fmla="*/ 48904 h 4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733" h="48925">
                <a:moveTo>
                  <a:pt x="156" y="48904"/>
                </a:moveTo>
                <a:cubicBezTo>
                  <a:pt x="-5135" y="49962"/>
                  <a:pt x="125039" y="11862"/>
                  <a:pt x="171606" y="7629"/>
                </a:cubicBezTo>
                <a:cubicBezTo>
                  <a:pt x="218173" y="3396"/>
                  <a:pt x="235106" y="21916"/>
                  <a:pt x="279556" y="23504"/>
                </a:cubicBezTo>
                <a:lnTo>
                  <a:pt x="438306" y="17154"/>
                </a:lnTo>
                <a:cubicBezTo>
                  <a:pt x="445714" y="15567"/>
                  <a:pt x="354698" y="15037"/>
                  <a:pt x="324006" y="13979"/>
                </a:cubicBezTo>
                <a:cubicBezTo>
                  <a:pt x="293314" y="12921"/>
                  <a:pt x="274264" y="12921"/>
                  <a:pt x="254156" y="10804"/>
                </a:cubicBezTo>
                <a:cubicBezTo>
                  <a:pt x="234048" y="8687"/>
                  <a:pt x="238810" y="-4013"/>
                  <a:pt x="203356" y="1279"/>
                </a:cubicBezTo>
                <a:cubicBezTo>
                  <a:pt x="167902" y="6571"/>
                  <a:pt x="5447" y="47846"/>
                  <a:pt x="156" y="48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9" name="フリーフォーム 1908">
            <a:extLst>
              <a:ext uri="{FF2B5EF4-FFF2-40B4-BE49-F238E27FC236}">
                <a16:creationId xmlns:a16="http://schemas.microsoft.com/office/drawing/2014/main" id="{86179DD1-F402-74D7-31F7-D43EAE5D5D33}"/>
              </a:ext>
            </a:extLst>
          </p:cNvPr>
          <p:cNvSpPr/>
          <p:nvPr/>
        </p:nvSpPr>
        <p:spPr>
          <a:xfrm>
            <a:off x="7610164" y="10902183"/>
            <a:ext cx="174813" cy="90798"/>
          </a:xfrm>
          <a:custGeom>
            <a:avLst/>
            <a:gdLst>
              <a:gd name="connsiteX0" fmla="*/ 311 w 174813"/>
              <a:gd name="connsiteY0" fmla="*/ 767 h 90798"/>
              <a:gd name="connsiteX1" fmla="*/ 168586 w 174813"/>
              <a:gd name="connsiteY1" fmla="*/ 89667 h 90798"/>
              <a:gd name="connsiteX2" fmla="*/ 127311 w 174813"/>
              <a:gd name="connsiteY2" fmla="*/ 48392 h 90798"/>
              <a:gd name="connsiteX3" fmla="*/ 311 w 174813"/>
              <a:gd name="connsiteY3" fmla="*/ 767 h 9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813" h="90798">
                <a:moveTo>
                  <a:pt x="311" y="767"/>
                </a:moveTo>
                <a:cubicBezTo>
                  <a:pt x="7190" y="7646"/>
                  <a:pt x="147419" y="81730"/>
                  <a:pt x="168586" y="89667"/>
                </a:cubicBezTo>
                <a:cubicBezTo>
                  <a:pt x="189753" y="97605"/>
                  <a:pt x="152182" y="61621"/>
                  <a:pt x="127311" y="48392"/>
                </a:cubicBezTo>
                <a:cubicBezTo>
                  <a:pt x="102440" y="35163"/>
                  <a:pt x="-6568" y="-6112"/>
                  <a:pt x="311" y="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0" name="フリーフォーム 1909">
            <a:extLst>
              <a:ext uri="{FF2B5EF4-FFF2-40B4-BE49-F238E27FC236}">
                <a16:creationId xmlns:a16="http://schemas.microsoft.com/office/drawing/2014/main" id="{EA76C914-C604-CD87-D8C1-AD176426478D}"/>
              </a:ext>
            </a:extLst>
          </p:cNvPr>
          <p:cNvSpPr/>
          <p:nvPr/>
        </p:nvSpPr>
        <p:spPr>
          <a:xfrm>
            <a:off x="7000412" y="10928350"/>
            <a:ext cx="382300" cy="149228"/>
          </a:xfrm>
          <a:custGeom>
            <a:avLst/>
            <a:gdLst>
              <a:gd name="connsiteX0" fmla="*/ 463 w 382300"/>
              <a:gd name="connsiteY0" fmla="*/ 149225 h 149228"/>
              <a:gd name="connsiteX1" fmla="*/ 178263 w 382300"/>
              <a:gd name="connsiteY1" fmla="*/ 63500 h 149228"/>
              <a:gd name="connsiteX2" fmla="*/ 194138 w 382300"/>
              <a:gd name="connsiteY2" fmla="*/ 34925 h 149228"/>
              <a:gd name="connsiteX3" fmla="*/ 244938 w 382300"/>
              <a:gd name="connsiteY3" fmla="*/ 19050 h 149228"/>
              <a:gd name="connsiteX4" fmla="*/ 343363 w 382300"/>
              <a:gd name="connsiteY4" fmla="*/ 3175 h 149228"/>
              <a:gd name="connsiteX5" fmla="*/ 381463 w 382300"/>
              <a:gd name="connsiteY5" fmla="*/ 12700 h 149228"/>
              <a:gd name="connsiteX6" fmla="*/ 311613 w 382300"/>
              <a:gd name="connsiteY6" fmla="*/ 0 h 149228"/>
              <a:gd name="connsiteX7" fmla="*/ 216363 w 382300"/>
              <a:gd name="connsiteY7" fmla="*/ 12700 h 149228"/>
              <a:gd name="connsiteX8" fmla="*/ 181438 w 382300"/>
              <a:gd name="connsiteY8" fmla="*/ 38100 h 149228"/>
              <a:gd name="connsiteX9" fmla="*/ 127463 w 382300"/>
              <a:gd name="connsiteY9" fmla="*/ 66675 h 149228"/>
              <a:gd name="connsiteX10" fmla="*/ 463 w 382300"/>
              <a:gd name="connsiteY10" fmla="*/ 149225 h 14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2300" h="149228">
                <a:moveTo>
                  <a:pt x="463" y="149225"/>
                </a:moveTo>
                <a:cubicBezTo>
                  <a:pt x="8930" y="148696"/>
                  <a:pt x="145984" y="82550"/>
                  <a:pt x="178263" y="63500"/>
                </a:cubicBezTo>
                <a:cubicBezTo>
                  <a:pt x="210542" y="44450"/>
                  <a:pt x="183026" y="42333"/>
                  <a:pt x="194138" y="34925"/>
                </a:cubicBezTo>
                <a:cubicBezTo>
                  <a:pt x="205251" y="27517"/>
                  <a:pt x="220067" y="24342"/>
                  <a:pt x="244938" y="19050"/>
                </a:cubicBezTo>
                <a:cubicBezTo>
                  <a:pt x="269809" y="13758"/>
                  <a:pt x="320609" y="4233"/>
                  <a:pt x="343363" y="3175"/>
                </a:cubicBezTo>
                <a:cubicBezTo>
                  <a:pt x="366117" y="2117"/>
                  <a:pt x="386755" y="13229"/>
                  <a:pt x="381463" y="12700"/>
                </a:cubicBezTo>
                <a:cubicBezTo>
                  <a:pt x="376171" y="12171"/>
                  <a:pt x="339130" y="0"/>
                  <a:pt x="311613" y="0"/>
                </a:cubicBezTo>
                <a:cubicBezTo>
                  <a:pt x="284096" y="0"/>
                  <a:pt x="238059" y="6350"/>
                  <a:pt x="216363" y="12700"/>
                </a:cubicBezTo>
                <a:cubicBezTo>
                  <a:pt x="194667" y="19050"/>
                  <a:pt x="196255" y="29104"/>
                  <a:pt x="181438" y="38100"/>
                </a:cubicBezTo>
                <a:cubicBezTo>
                  <a:pt x="166621" y="47096"/>
                  <a:pt x="152863" y="50271"/>
                  <a:pt x="127463" y="66675"/>
                </a:cubicBezTo>
                <a:cubicBezTo>
                  <a:pt x="102063" y="83079"/>
                  <a:pt x="-8004" y="149754"/>
                  <a:pt x="463" y="149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1" name="フリーフォーム 1910">
            <a:extLst>
              <a:ext uri="{FF2B5EF4-FFF2-40B4-BE49-F238E27FC236}">
                <a16:creationId xmlns:a16="http://schemas.microsoft.com/office/drawing/2014/main" id="{5A117301-C9D3-AEC7-0B13-3F3DFF301E84}"/>
              </a:ext>
            </a:extLst>
          </p:cNvPr>
          <p:cNvSpPr/>
          <p:nvPr/>
        </p:nvSpPr>
        <p:spPr>
          <a:xfrm>
            <a:off x="7213448" y="10934693"/>
            <a:ext cx="189245" cy="58152"/>
          </a:xfrm>
          <a:custGeom>
            <a:avLst/>
            <a:gdLst>
              <a:gd name="connsiteX0" fmla="*/ 152 w 189245"/>
              <a:gd name="connsiteY0" fmla="*/ 53982 h 58152"/>
              <a:gd name="connsiteX1" fmla="*/ 133502 w 189245"/>
              <a:gd name="connsiteY1" fmla="*/ 57157 h 58152"/>
              <a:gd name="connsiteX2" fmla="*/ 181127 w 189245"/>
              <a:gd name="connsiteY2" fmla="*/ 38107 h 58152"/>
              <a:gd name="connsiteX3" fmla="*/ 187477 w 189245"/>
              <a:gd name="connsiteY3" fmla="*/ 7 h 58152"/>
              <a:gd name="connsiteX4" fmla="*/ 162077 w 189245"/>
              <a:gd name="connsiteY4" fmla="*/ 41282 h 58152"/>
              <a:gd name="connsiteX5" fmla="*/ 152 w 189245"/>
              <a:gd name="connsiteY5" fmla="*/ 53982 h 5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245" h="58152">
                <a:moveTo>
                  <a:pt x="152" y="53982"/>
                </a:moveTo>
                <a:cubicBezTo>
                  <a:pt x="-4610" y="56628"/>
                  <a:pt x="103340" y="59803"/>
                  <a:pt x="133502" y="57157"/>
                </a:cubicBezTo>
                <a:cubicBezTo>
                  <a:pt x="163664" y="54511"/>
                  <a:pt x="172131" y="47632"/>
                  <a:pt x="181127" y="38107"/>
                </a:cubicBezTo>
                <a:cubicBezTo>
                  <a:pt x="190123" y="28582"/>
                  <a:pt x="190652" y="-522"/>
                  <a:pt x="187477" y="7"/>
                </a:cubicBezTo>
                <a:cubicBezTo>
                  <a:pt x="184302" y="536"/>
                  <a:pt x="186948" y="32815"/>
                  <a:pt x="162077" y="41282"/>
                </a:cubicBezTo>
                <a:cubicBezTo>
                  <a:pt x="137206" y="49749"/>
                  <a:pt x="4914" y="51336"/>
                  <a:pt x="152" y="539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2" name="フリーフォーム 1911">
            <a:extLst>
              <a:ext uri="{FF2B5EF4-FFF2-40B4-BE49-F238E27FC236}">
                <a16:creationId xmlns:a16="http://schemas.microsoft.com/office/drawing/2014/main" id="{E6FBE658-3EFB-8FE0-4366-A47CDD4A8702}"/>
              </a:ext>
            </a:extLst>
          </p:cNvPr>
          <p:cNvSpPr/>
          <p:nvPr/>
        </p:nvSpPr>
        <p:spPr>
          <a:xfrm>
            <a:off x="7397774" y="10928217"/>
            <a:ext cx="165558" cy="57366"/>
          </a:xfrm>
          <a:custGeom>
            <a:avLst/>
            <a:gdLst>
              <a:gd name="connsiteX0" fmla="*/ 12676 w 165558"/>
              <a:gd name="connsiteY0" fmla="*/ 133 h 57366"/>
              <a:gd name="connsiteX1" fmla="*/ 28551 w 165558"/>
              <a:gd name="connsiteY1" fmla="*/ 54108 h 57366"/>
              <a:gd name="connsiteX2" fmla="*/ 6326 w 165558"/>
              <a:gd name="connsiteY2" fmla="*/ 50933 h 57366"/>
              <a:gd name="connsiteX3" fmla="*/ 161901 w 165558"/>
              <a:gd name="connsiteY3" fmla="*/ 47758 h 57366"/>
              <a:gd name="connsiteX4" fmla="*/ 111101 w 165558"/>
              <a:gd name="connsiteY4" fmla="*/ 41408 h 57366"/>
              <a:gd name="connsiteX5" fmla="*/ 50776 w 165558"/>
              <a:gd name="connsiteY5" fmla="*/ 38233 h 57366"/>
              <a:gd name="connsiteX6" fmla="*/ 12676 w 165558"/>
              <a:gd name="connsiteY6" fmla="*/ 133 h 5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558" h="57366">
                <a:moveTo>
                  <a:pt x="12676" y="133"/>
                </a:moveTo>
                <a:cubicBezTo>
                  <a:pt x="8972" y="2779"/>
                  <a:pt x="29609" y="45641"/>
                  <a:pt x="28551" y="54108"/>
                </a:cubicBezTo>
                <a:cubicBezTo>
                  <a:pt x="27493" y="62575"/>
                  <a:pt x="-15899" y="51991"/>
                  <a:pt x="6326" y="50933"/>
                </a:cubicBezTo>
                <a:cubicBezTo>
                  <a:pt x="28551" y="49875"/>
                  <a:pt x="144439" y="49345"/>
                  <a:pt x="161901" y="47758"/>
                </a:cubicBezTo>
                <a:cubicBezTo>
                  <a:pt x="179363" y="46171"/>
                  <a:pt x="129622" y="42995"/>
                  <a:pt x="111101" y="41408"/>
                </a:cubicBezTo>
                <a:cubicBezTo>
                  <a:pt x="92580" y="39821"/>
                  <a:pt x="64005" y="41408"/>
                  <a:pt x="50776" y="38233"/>
                </a:cubicBezTo>
                <a:cubicBezTo>
                  <a:pt x="37547" y="35058"/>
                  <a:pt x="16380" y="-2513"/>
                  <a:pt x="12676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3" name="フリーフォーム 1912">
            <a:extLst>
              <a:ext uri="{FF2B5EF4-FFF2-40B4-BE49-F238E27FC236}">
                <a16:creationId xmlns:a16="http://schemas.microsoft.com/office/drawing/2014/main" id="{D3DDEC29-F7BF-2DA5-BB56-257EB69116F1}"/>
              </a:ext>
            </a:extLst>
          </p:cNvPr>
          <p:cNvSpPr/>
          <p:nvPr/>
        </p:nvSpPr>
        <p:spPr>
          <a:xfrm>
            <a:off x="7816361" y="11020221"/>
            <a:ext cx="479991" cy="476462"/>
          </a:xfrm>
          <a:custGeom>
            <a:avLst/>
            <a:gdLst>
              <a:gd name="connsiteX0" fmla="*/ 489 w 479991"/>
              <a:gd name="connsiteY0" fmla="*/ 204 h 476462"/>
              <a:gd name="connsiteX1" fmla="*/ 130664 w 479991"/>
              <a:gd name="connsiteY1" fmla="*/ 146254 h 476462"/>
              <a:gd name="connsiteX2" fmla="*/ 210039 w 479991"/>
              <a:gd name="connsiteY2" fmla="*/ 190704 h 476462"/>
              <a:gd name="connsiteX3" fmla="*/ 479914 w 479991"/>
              <a:gd name="connsiteY3" fmla="*/ 476454 h 476462"/>
              <a:gd name="connsiteX4" fmla="*/ 181464 w 479991"/>
              <a:gd name="connsiteY4" fmla="*/ 181179 h 476462"/>
              <a:gd name="connsiteX5" fmla="*/ 489 w 479991"/>
              <a:gd name="connsiteY5" fmla="*/ 204 h 47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991" h="476462">
                <a:moveTo>
                  <a:pt x="489" y="204"/>
                </a:moveTo>
                <a:cubicBezTo>
                  <a:pt x="-7978" y="-5617"/>
                  <a:pt x="95739" y="114504"/>
                  <a:pt x="130664" y="146254"/>
                </a:cubicBezTo>
                <a:cubicBezTo>
                  <a:pt x="165589" y="178004"/>
                  <a:pt x="151831" y="135671"/>
                  <a:pt x="210039" y="190704"/>
                </a:cubicBezTo>
                <a:cubicBezTo>
                  <a:pt x="268247" y="245737"/>
                  <a:pt x="484676" y="478041"/>
                  <a:pt x="479914" y="476454"/>
                </a:cubicBezTo>
                <a:cubicBezTo>
                  <a:pt x="475152" y="474867"/>
                  <a:pt x="261368" y="258967"/>
                  <a:pt x="181464" y="181179"/>
                </a:cubicBezTo>
                <a:cubicBezTo>
                  <a:pt x="101560" y="103392"/>
                  <a:pt x="8956" y="6025"/>
                  <a:pt x="489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4" name="フリーフォーム 1913">
            <a:extLst>
              <a:ext uri="{FF2B5EF4-FFF2-40B4-BE49-F238E27FC236}">
                <a16:creationId xmlns:a16="http://schemas.microsoft.com/office/drawing/2014/main" id="{0378BEC5-E795-882E-5510-EF36D8D83EBB}"/>
              </a:ext>
            </a:extLst>
          </p:cNvPr>
          <p:cNvSpPr/>
          <p:nvPr/>
        </p:nvSpPr>
        <p:spPr>
          <a:xfrm>
            <a:off x="8312150" y="11499697"/>
            <a:ext cx="295434" cy="647897"/>
          </a:xfrm>
          <a:custGeom>
            <a:avLst/>
            <a:gdLst>
              <a:gd name="connsiteX0" fmla="*/ 0 w 295434"/>
              <a:gd name="connsiteY0" fmla="*/ 153 h 647897"/>
              <a:gd name="connsiteX1" fmla="*/ 190500 w 295434"/>
              <a:gd name="connsiteY1" fmla="*/ 327178 h 647897"/>
              <a:gd name="connsiteX2" fmla="*/ 263525 w 295434"/>
              <a:gd name="connsiteY2" fmla="*/ 530378 h 647897"/>
              <a:gd name="connsiteX3" fmla="*/ 292100 w 295434"/>
              <a:gd name="connsiteY3" fmla="*/ 638328 h 647897"/>
              <a:gd name="connsiteX4" fmla="*/ 190500 w 295434"/>
              <a:gd name="connsiteY4" fmla="*/ 289078 h 647897"/>
              <a:gd name="connsiteX5" fmla="*/ 0 w 295434"/>
              <a:gd name="connsiteY5" fmla="*/ 153 h 64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434" h="647897">
                <a:moveTo>
                  <a:pt x="0" y="153"/>
                </a:moveTo>
                <a:cubicBezTo>
                  <a:pt x="0" y="6503"/>
                  <a:pt x="146579" y="238807"/>
                  <a:pt x="190500" y="327178"/>
                </a:cubicBezTo>
                <a:cubicBezTo>
                  <a:pt x="234421" y="415549"/>
                  <a:pt x="246592" y="478520"/>
                  <a:pt x="263525" y="530378"/>
                </a:cubicBezTo>
                <a:cubicBezTo>
                  <a:pt x="280458" y="582236"/>
                  <a:pt x="304271" y="678545"/>
                  <a:pt x="292100" y="638328"/>
                </a:cubicBezTo>
                <a:cubicBezTo>
                  <a:pt x="279929" y="598111"/>
                  <a:pt x="236008" y="391736"/>
                  <a:pt x="190500" y="289078"/>
                </a:cubicBezTo>
                <a:cubicBezTo>
                  <a:pt x="144992" y="186420"/>
                  <a:pt x="0" y="-6197"/>
                  <a:pt x="0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5" name="フリーフォーム 1914">
            <a:extLst>
              <a:ext uri="{FF2B5EF4-FFF2-40B4-BE49-F238E27FC236}">
                <a16:creationId xmlns:a16="http://schemas.microsoft.com/office/drawing/2014/main" id="{0DA6F3E3-D1A3-0D3E-CE74-31ED07C88480}"/>
              </a:ext>
            </a:extLst>
          </p:cNvPr>
          <p:cNvSpPr/>
          <p:nvPr/>
        </p:nvSpPr>
        <p:spPr>
          <a:xfrm>
            <a:off x="8599399" y="12162609"/>
            <a:ext cx="21007" cy="459637"/>
          </a:xfrm>
          <a:custGeom>
            <a:avLst/>
            <a:gdLst>
              <a:gd name="connsiteX0" fmla="*/ 1676 w 21007"/>
              <a:gd name="connsiteY0" fmla="*/ 816 h 459637"/>
              <a:gd name="connsiteX1" fmla="*/ 1676 w 21007"/>
              <a:gd name="connsiteY1" fmla="*/ 277041 h 459637"/>
              <a:gd name="connsiteX2" fmla="*/ 8026 w 21007"/>
              <a:gd name="connsiteY2" fmla="*/ 308791 h 459637"/>
              <a:gd name="connsiteX3" fmla="*/ 17551 w 21007"/>
              <a:gd name="connsiteY3" fmla="*/ 458016 h 459637"/>
              <a:gd name="connsiteX4" fmla="*/ 20726 w 21007"/>
              <a:gd name="connsiteY4" fmla="*/ 200841 h 459637"/>
              <a:gd name="connsiteX5" fmla="*/ 1676 w 21007"/>
              <a:gd name="connsiteY5" fmla="*/ 816 h 45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07" h="459637">
                <a:moveTo>
                  <a:pt x="1676" y="816"/>
                </a:moveTo>
                <a:cubicBezTo>
                  <a:pt x="-1499" y="13516"/>
                  <a:pt x="618" y="225712"/>
                  <a:pt x="1676" y="277041"/>
                </a:cubicBezTo>
                <a:cubicBezTo>
                  <a:pt x="2734" y="328370"/>
                  <a:pt x="5380" y="278629"/>
                  <a:pt x="8026" y="308791"/>
                </a:cubicBezTo>
                <a:cubicBezTo>
                  <a:pt x="10672" y="338953"/>
                  <a:pt x="15434" y="476008"/>
                  <a:pt x="17551" y="458016"/>
                </a:cubicBezTo>
                <a:cubicBezTo>
                  <a:pt x="19668" y="440024"/>
                  <a:pt x="21784" y="274924"/>
                  <a:pt x="20726" y="200841"/>
                </a:cubicBezTo>
                <a:cubicBezTo>
                  <a:pt x="19668" y="126758"/>
                  <a:pt x="4851" y="-11884"/>
                  <a:pt x="1676" y="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6" name="フリーフォーム 1915">
            <a:extLst>
              <a:ext uri="{FF2B5EF4-FFF2-40B4-BE49-F238E27FC236}">
                <a16:creationId xmlns:a16="http://schemas.microsoft.com/office/drawing/2014/main" id="{BC440FC9-CD90-AA97-B072-BE0C247F6B14}"/>
              </a:ext>
            </a:extLst>
          </p:cNvPr>
          <p:cNvSpPr/>
          <p:nvPr/>
        </p:nvSpPr>
        <p:spPr>
          <a:xfrm>
            <a:off x="8226346" y="11429918"/>
            <a:ext cx="319782" cy="667480"/>
          </a:xfrm>
          <a:custGeom>
            <a:avLst/>
            <a:gdLst>
              <a:gd name="connsiteX0" fmla="*/ 79 w 319782"/>
              <a:gd name="connsiteY0" fmla="*/ 82 h 667480"/>
              <a:gd name="connsiteX1" fmla="*/ 193754 w 319782"/>
              <a:gd name="connsiteY1" fmla="*/ 269957 h 667480"/>
              <a:gd name="connsiteX2" fmla="*/ 308054 w 319782"/>
              <a:gd name="connsiteY2" fmla="*/ 603332 h 667480"/>
              <a:gd name="connsiteX3" fmla="*/ 304879 w 319782"/>
              <a:gd name="connsiteY3" fmla="*/ 663657 h 667480"/>
              <a:gd name="connsiteX4" fmla="*/ 311229 w 319782"/>
              <a:gd name="connsiteY4" fmla="*/ 546182 h 667480"/>
              <a:gd name="connsiteX5" fmla="*/ 171529 w 319782"/>
              <a:gd name="connsiteY5" fmla="*/ 244557 h 667480"/>
              <a:gd name="connsiteX6" fmla="*/ 79 w 319782"/>
              <a:gd name="connsiteY6" fmla="*/ 82 h 66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782" h="667480">
                <a:moveTo>
                  <a:pt x="79" y="82"/>
                </a:moveTo>
                <a:cubicBezTo>
                  <a:pt x="3783" y="4315"/>
                  <a:pt x="142425" y="169415"/>
                  <a:pt x="193754" y="269957"/>
                </a:cubicBezTo>
                <a:cubicBezTo>
                  <a:pt x="245083" y="370499"/>
                  <a:pt x="289533" y="537715"/>
                  <a:pt x="308054" y="603332"/>
                </a:cubicBezTo>
                <a:cubicBezTo>
                  <a:pt x="326575" y="668949"/>
                  <a:pt x="304350" y="673182"/>
                  <a:pt x="304879" y="663657"/>
                </a:cubicBezTo>
                <a:cubicBezTo>
                  <a:pt x="305408" y="654132"/>
                  <a:pt x="333454" y="616032"/>
                  <a:pt x="311229" y="546182"/>
                </a:cubicBezTo>
                <a:cubicBezTo>
                  <a:pt x="289004" y="476332"/>
                  <a:pt x="219154" y="332928"/>
                  <a:pt x="171529" y="244557"/>
                </a:cubicBezTo>
                <a:cubicBezTo>
                  <a:pt x="123904" y="156186"/>
                  <a:pt x="-3625" y="-4151"/>
                  <a:pt x="79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7" name="フリーフォーム 1916">
            <a:extLst>
              <a:ext uri="{FF2B5EF4-FFF2-40B4-BE49-F238E27FC236}">
                <a16:creationId xmlns:a16="http://schemas.microsoft.com/office/drawing/2014/main" id="{51AA694D-F939-D2E0-808B-AB6DFAB88C16}"/>
              </a:ext>
            </a:extLst>
          </p:cNvPr>
          <p:cNvSpPr/>
          <p:nvPr/>
        </p:nvSpPr>
        <p:spPr>
          <a:xfrm>
            <a:off x="8531013" y="12045548"/>
            <a:ext cx="89938" cy="644940"/>
          </a:xfrm>
          <a:custGeom>
            <a:avLst/>
            <a:gdLst>
              <a:gd name="connsiteX0" fmla="*/ 16087 w 89938"/>
              <a:gd name="connsiteY0" fmla="*/ 402 h 644940"/>
              <a:gd name="connsiteX1" fmla="*/ 212 w 89938"/>
              <a:gd name="connsiteY1" fmla="*/ 82952 h 644940"/>
              <a:gd name="connsiteX2" fmla="*/ 28787 w 89938"/>
              <a:gd name="connsiteY2" fmla="*/ 178202 h 644940"/>
              <a:gd name="connsiteX3" fmla="*/ 28787 w 89938"/>
              <a:gd name="connsiteY3" fmla="*/ 425852 h 644940"/>
              <a:gd name="connsiteX4" fmla="*/ 38312 w 89938"/>
              <a:gd name="connsiteY4" fmla="*/ 495702 h 644940"/>
              <a:gd name="connsiteX5" fmla="*/ 57362 w 89938"/>
              <a:gd name="connsiteY5" fmla="*/ 568727 h 644940"/>
              <a:gd name="connsiteX6" fmla="*/ 9737 w 89938"/>
              <a:gd name="connsiteY6" fmla="*/ 644927 h 644940"/>
              <a:gd name="connsiteX7" fmla="*/ 89112 w 89938"/>
              <a:gd name="connsiteY7" fmla="*/ 575077 h 644940"/>
              <a:gd name="connsiteX8" fmla="*/ 51012 w 89938"/>
              <a:gd name="connsiteY8" fmla="*/ 587777 h 644940"/>
              <a:gd name="connsiteX9" fmla="*/ 47837 w 89938"/>
              <a:gd name="connsiteY9" fmla="*/ 181377 h 644940"/>
              <a:gd name="connsiteX10" fmla="*/ 22437 w 89938"/>
              <a:gd name="connsiteY10" fmla="*/ 117877 h 644940"/>
              <a:gd name="connsiteX11" fmla="*/ 16087 w 89938"/>
              <a:gd name="connsiteY11" fmla="*/ 402 h 64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938" h="644940">
                <a:moveTo>
                  <a:pt x="16087" y="402"/>
                </a:moveTo>
                <a:cubicBezTo>
                  <a:pt x="12383" y="-5419"/>
                  <a:pt x="-1905" y="53319"/>
                  <a:pt x="212" y="82952"/>
                </a:cubicBezTo>
                <a:cubicBezTo>
                  <a:pt x="2329" y="112585"/>
                  <a:pt x="24025" y="121052"/>
                  <a:pt x="28787" y="178202"/>
                </a:cubicBezTo>
                <a:cubicBezTo>
                  <a:pt x="33550" y="235352"/>
                  <a:pt x="27200" y="372935"/>
                  <a:pt x="28787" y="425852"/>
                </a:cubicBezTo>
                <a:cubicBezTo>
                  <a:pt x="30374" y="478769"/>
                  <a:pt x="33550" y="471890"/>
                  <a:pt x="38312" y="495702"/>
                </a:cubicBezTo>
                <a:cubicBezTo>
                  <a:pt x="43074" y="519514"/>
                  <a:pt x="62124" y="543856"/>
                  <a:pt x="57362" y="568727"/>
                </a:cubicBezTo>
                <a:cubicBezTo>
                  <a:pt x="52600" y="593598"/>
                  <a:pt x="4446" y="643869"/>
                  <a:pt x="9737" y="644927"/>
                </a:cubicBezTo>
                <a:cubicBezTo>
                  <a:pt x="15028" y="645985"/>
                  <a:pt x="82233" y="584602"/>
                  <a:pt x="89112" y="575077"/>
                </a:cubicBezTo>
                <a:cubicBezTo>
                  <a:pt x="95991" y="565552"/>
                  <a:pt x="57891" y="653394"/>
                  <a:pt x="51012" y="587777"/>
                </a:cubicBezTo>
                <a:cubicBezTo>
                  <a:pt x="44133" y="522160"/>
                  <a:pt x="52599" y="259694"/>
                  <a:pt x="47837" y="181377"/>
                </a:cubicBezTo>
                <a:cubicBezTo>
                  <a:pt x="43075" y="103060"/>
                  <a:pt x="28258" y="143806"/>
                  <a:pt x="22437" y="117877"/>
                </a:cubicBezTo>
                <a:cubicBezTo>
                  <a:pt x="16616" y="91948"/>
                  <a:pt x="19791" y="6223"/>
                  <a:pt x="16087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8" name="フリーフォーム 1917">
            <a:extLst>
              <a:ext uri="{FF2B5EF4-FFF2-40B4-BE49-F238E27FC236}">
                <a16:creationId xmlns:a16="http://schemas.microsoft.com/office/drawing/2014/main" id="{09B58D01-7754-B44F-329C-B34B68537D58}"/>
              </a:ext>
            </a:extLst>
          </p:cNvPr>
          <p:cNvSpPr/>
          <p:nvPr/>
        </p:nvSpPr>
        <p:spPr>
          <a:xfrm>
            <a:off x="7638901" y="11038852"/>
            <a:ext cx="283069" cy="121287"/>
          </a:xfrm>
          <a:custGeom>
            <a:avLst/>
            <a:gdLst>
              <a:gd name="connsiteX0" fmla="*/ 149 w 283069"/>
              <a:gd name="connsiteY0" fmla="*/ 38723 h 121287"/>
              <a:gd name="connsiteX1" fmla="*/ 152549 w 283069"/>
              <a:gd name="connsiteY1" fmla="*/ 38723 h 121287"/>
              <a:gd name="connsiteX2" fmla="*/ 282724 w 283069"/>
              <a:gd name="connsiteY2" fmla="*/ 121273 h 121287"/>
              <a:gd name="connsiteX3" fmla="*/ 190649 w 283069"/>
              <a:gd name="connsiteY3" fmla="*/ 45073 h 121287"/>
              <a:gd name="connsiteX4" fmla="*/ 190649 w 283069"/>
              <a:gd name="connsiteY4" fmla="*/ 623 h 121287"/>
              <a:gd name="connsiteX5" fmla="*/ 181124 w 283069"/>
              <a:gd name="connsiteY5" fmla="*/ 19673 h 121287"/>
              <a:gd name="connsiteX6" fmla="*/ 149 w 283069"/>
              <a:gd name="connsiteY6" fmla="*/ 38723 h 12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069" h="121287">
                <a:moveTo>
                  <a:pt x="149" y="38723"/>
                </a:moveTo>
                <a:cubicBezTo>
                  <a:pt x="-4613" y="41898"/>
                  <a:pt x="105453" y="24965"/>
                  <a:pt x="152549" y="38723"/>
                </a:cubicBezTo>
                <a:cubicBezTo>
                  <a:pt x="199645" y="52481"/>
                  <a:pt x="276374" y="120215"/>
                  <a:pt x="282724" y="121273"/>
                </a:cubicBezTo>
                <a:cubicBezTo>
                  <a:pt x="289074" y="122331"/>
                  <a:pt x="205995" y="65181"/>
                  <a:pt x="190649" y="45073"/>
                </a:cubicBezTo>
                <a:cubicBezTo>
                  <a:pt x="175303" y="24965"/>
                  <a:pt x="190649" y="623"/>
                  <a:pt x="190649" y="623"/>
                </a:cubicBezTo>
                <a:cubicBezTo>
                  <a:pt x="189062" y="-3610"/>
                  <a:pt x="208111" y="14911"/>
                  <a:pt x="181124" y="19673"/>
                </a:cubicBezTo>
                <a:cubicBezTo>
                  <a:pt x="154137" y="24435"/>
                  <a:pt x="4911" y="35548"/>
                  <a:pt x="149" y="38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9" name="フリーフォーム 1918">
            <a:extLst>
              <a:ext uri="{FF2B5EF4-FFF2-40B4-BE49-F238E27FC236}">
                <a16:creationId xmlns:a16="http://schemas.microsoft.com/office/drawing/2014/main" id="{9ECAB626-A91C-2B20-B28D-7175815010C9}"/>
              </a:ext>
            </a:extLst>
          </p:cNvPr>
          <p:cNvSpPr/>
          <p:nvPr/>
        </p:nvSpPr>
        <p:spPr>
          <a:xfrm>
            <a:off x="7800488" y="11134101"/>
            <a:ext cx="559328" cy="645945"/>
          </a:xfrm>
          <a:custGeom>
            <a:avLst/>
            <a:gdLst>
              <a:gd name="connsiteX0" fmla="*/ 487 w 559328"/>
              <a:gd name="connsiteY0" fmla="*/ 624 h 645945"/>
              <a:gd name="connsiteX1" fmla="*/ 184637 w 559328"/>
              <a:gd name="connsiteY1" fmla="*/ 114924 h 645945"/>
              <a:gd name="connsiteX2" fmla="*/ 454512 w 559328"/>
              <a:gd name="connsiteY2" fmla="*/ 470524 h 645945"/>
              <a:gd name="connsiteX3" fmla="*/ 559287 w 559328"/>
              <a:gd name="connsiteY3" fmla="*/ 645149 h 645945"/>
              <a:gd name="connsiteX4" fmla="*/ 444987 w 559328"/>
              <a:gd name="connsiteY4" fmla="*/ 407024 h 645945"/>
              <a:gd name="connsiteX5" fmla="*/ 238612 w 559328"/>
              <a:gd name="connsiteY5" fmla="*/ 153024 h 645945"/>
              <a:gd name="connsiteX6" fmla="*/ 487 w 559328"/>
              <a:gd name="connsiteY6" fmla="*/ 624 h 645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328" h="645945">
                <a:moveTo>
                  <a:pt x="487" y="624"/>
                </a:moveTo>
                <a:cubicBezTo>
                  <a:pt x="-8509" y="-5726"/>
                  <a:pt x="108966" y="36607"/>
                  <a:pt x="184637" y="114924"/>
                </a:cubicBezTo>
                <a:cubicBezTo>
                  <a:pt x="260308" y="193241"/>
                  <a:pt x="392070" y="382153"/>
                  <a:pt x="454512" y="470524"/>
                </a:cubicBezTo>
                <a:cubicBezTo>
                  <a:pt x="516954" y="558895"/>
                  <a:pt x="560875" y="655732"/>
                  <a:pt x="559287" y="645149"/>
                </a:cubicBezTo>
                <a:cubicBezTo>
                  <a:pt x="557700" y="634566"/>
                  <a:pt x="498433" y="489045"/>
                  <a:pt x="444987" y="407024"/>
                </a:cubicBezTo>
                <a:cubicBezTo>
                  <a:pt x="391541" y="325003"/>
                  <a:pt x="304758" y="218641"/>
                  <a:pt x="238612" y="153024"/>
                </a:cubicBezTo>
                <a:cubicBezTo>
                  <a:pt x="172466" y="87407"/>
                  <a:pt x="9483" y="6974"/>
                  <a:pt x="487" y="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0" name="フリーフォーム 1919">
            <a:extLst>
              <a:ext uri="{FF2B5EF4-FFF2-40B4-BE49-F238E27FC236}">
                <a16:creationId xmlns:a16="http://schemas.microsoft.com/office/drawing/2014/main" id="{81166EBA-B662-5282-D715-D670312C4DC6}"/>
              </a:ext>
            </a:extLst>
          </p:cNvPr>
          <p:cNvSpPr/>
          <p:nvPr/>
        </p:nvSpPr>
        <p:spPr>
          <a:xfrm>
            <a:off x="8369117" y="11740387"/>
            <a:ext cx="159452" cy="303581"/>
          </a:xfrm>
          <a:custGeom>
            <a:avLst/>
            <a:gdLst>
              <a:gd name="connsiteX0" fmla="*/ 183 w 159452"/>
              <a:gd name="connsiteY0" fmla="*/ 763 h 303581"/>
              <a:gd name="connsiteX1" fmla="*/ 114483 w 159452"/>
              <a:gd name="connsiteY1" fmla="*/ 200788 h 303581"/>
              <a:gd name="connsiteX2" fmla="*/ 158933 w 159452"/>
              <a:gd name="connsiteY2" fmla="*/ 302388 h 303581"/>
              <a:gd name="connsiteX3" fmla="*/ 89083 w 159452"/>
              <a:gd name="connsiteY3" fmla="*/ 137288 h 303581"/>
              <a:gd name="connsiteX4" fmla="*/ 183 w 159452"/>
              <a:gd name="connsiteY4" fmla="*/ 763 h 30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52" h="303581">
                <a:moveTo>
                  <a:pt x="183" y="763"/>
                </a:moveTo>
                <a:cubicBezTo>
                  <a:pt x="4416" y="11346"/>
                  <a:pt x="88025" y="150517"/>
                  <a:pt x="114483" y="200788"/>
                </a:cubicBezTo>
                <a:cubicBezTo>
                  <a:pt x="140941" y="251059"/>
                  <a:pt x="163166" y="312971"/>
                  <a:pt x="158933" y="302388"/>
                </a:cubicBezTo>
                <a:cubicBezTo>
                  <a:pt x="154700" y="291805"/>
                  <a:pt x="111837" y="182267"/>
                  <a:pt x="89083" y="137288"/>
                </a:cubicBezTo>
                <a:cubicBezTo>
                  <a:pt x="66329" y="92309"/>
                  <a:pt x="-4050" y="-9820"/>
                  <a:pt x="183" y="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1" name="フリーフォーム 1920">
            <a:extLst>
              <a:ext uri="{FF2B5EF4-FFF2-40B4-BE49-F238E27FC236}">
                <a16:creationId xmlns:a16="http://schemas.microsoft.com/office/drawing/2014/main" id="{C6142234-5166-823F-E9F9-218583523745}"/>
              </a:ext>
            </a:extLst>
          </p:cNvPr>
          <p:cNvSpPr/>
          <p:nvPr/>
        </p:nvSpPr>
        <p:spPr>
          <a:xfrm>
            <a:off x="8371364" y="11782503"/>
            <a:ext cx="150577" cy="901624"/>
          </a:xfrm>
          <a:custGeom>
            <a:avLst/>
            <a:gdLst>
              <a:gd name="connsiteX0" fmla="*/ 1111 w 150577"/>
              <a:gd name="connsiteY0" fmla="*/ 3097 h 901624"/>
              <a:gd name="connsiteX1" fmla="*/ 48736 w 150577"/>
              <a:gd name="connsiteY1" fmla="*/ 120572 h 901624"/>
              <a:gd name="connsiteX2" fmla="*/ 115411 w 150577"/>
              <a:gd name="connsiteY2" fmla="*/ 279322 h 901624"/>
              <a:gd name="connsiteX3" fmla="*/ 118586 w 150577"/>
              <a:gd name="connsiteY3" fmla="*/ 326947 h 901624"/>
              <a:gd name="connsiteX4" fmla="*/ 150336 w 150577"/>
              <a:gd name="connsiteY4" fmla="*/ 469822 h 901624"/>
              <a:gd name="connsiteX5" fmla="*/ 99536 w 150577"/>
              <a:gd name="connsiteY5" fmla="*/ 901622 h 901624"/>
              <a:gd name="connsiteX6" fmla="*/ 134461 w 150577"/>
              <a:gd name="connsiteY6" fmla="*/ 463472 h 901624"/>
              <a:gd name="connsiteX7" fmla="*/ 121761 w 150577"/>
              <a:gd name="connsiteY7" fmla="*/ 352347 h 901624"/>
              <a:gd name="connsiteX8" fmla="*/ 96361 w 150577"/>
              <a:gd name="connsiteY8" fmla="*/ 247572 h 901624"/>
              <a:gd name="connsiteX9" fmla="*/ 1111 w 150577"/>
              <a:gd name="connsiteY9" fmla="*/ 3097 h 90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577" h="901624">
                <a:moveTo>
                  <a:pt x="1111" y="3097"/>
                </a:moveTo>
                <a:cubicBezTo>
                  <a:pt x="-6827" y="-18070"/>
                  <a:pt x="29686" y="74535"/>
                  <a:pt x="48736" y="120572"/>
                </a:cubicBezTo>
                <a:cubicBezTo>
                  <a:pt x="67786" y="166609"/>
                  <a:pt x="103769" y="244926"/>
                  <a:pt x="115411" y="279322"/>
                </a:cubicBezTo>
                <a:cubicBezTo>
                  <a:pt x="127053" y="313718"/>
                  <a:pt x="112765" y="295197"/>
                  <a:pt x="118586" y="326947"/>
                </a:cubicBezTo>
                <a:cubicBezTo>
                  <a:pt x="124407" y="358697"/>
                  <a:pt x="153511" y="374043"/>
                  <a:pt x="150336" y="469822"/>
                </a:cubicBezTo>
                <a:cubicBezTo>
                  <a:pt x="147161" y="565601"/>
                  <a:pt x="102182" y="902680"/>
                  <a:pt x="99536" y="901622"/>
                </a:cubicBezTo>
                <a:cubicBezTo>
                  <a:pt x="96890" y="900564"/>
                  <a:pt x="130757" y="555018"/>
                  <a:pt x="134461" y="463472"/>
                </a:cubicBezTo>
                <a:cubicBezTo>
                  <a:pt x="138165" y="371926"/>
                  <a:pt x="128111" y="388330"/>
                  <a:pt x="121761" y="352347"/>
                </a:cubicBezTo>
                <a:cubicBezTo>
                  <a:pt x="115411" y="316364"/>
                  <a:pt x="115411" y="301547"/>
                  <a:pt x="96361" y="247572"/>
                </a:cubicBezTo>
                <a:cubicBezTo>
                  <a:pt x="77311" y="193597"/>
                  <a:pt x="9049" y="24264"/>
                  <a:pt x="1111" y="3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2" name="フリーフォーム 1921">
            <a:extLst>
              <a:ext uri="{FF2B5EF4-FFF2-40B4-BE49-F238E27FC236}">
                <a16:creationId xmlns:a16="http://schemas.microsoft.com/office/drawing/2014/main" id="{50C3F0BC-E84D-4E26-3EAD-5D059414963D}"/>
              </a:ext>
            </a:extLst>
          </p:cNvPr>
          <p:cNvSpPr/>
          <p:nvPr/>
        </p:nvSpPr>
        <p:spPr>
          <a:xfrm>
            <a:off x="7063781" y="11058141"/>
            <a:ext cx="505941" cy="153679"/>
          </a:xfrm>
          <a:custGeom>
            <a:avLst/>
            <a:gdLst>
              <a:gd name="connsiteX0" fmla="*/ 594 w 505941"/>
              <a:gd name="connsiteY0" fmla="*/ 130559 h 153679"/>
              <a:gd name="connsiteX1" fmla="*/ 181569 w 505941"/>
              <a:gd name="connsiteY1" fmla="*/ 32134 h 153679"/>
              <a:gd name="connsiteX2" fmla="*/ 349844 w 505941"/>
              <a:gd name="connsiteY2" fmla="*/ 35309 h 153679"/>
              <a:gd name="connsiteX3" fmla="*/ 441919 w 505941"/>
              <a:gd name="connsiteY3" fmla="*/ 63884 h 153679"/>
              <a:gd name="connsiteX4" fmla="*/ 470494 w 505941"/>
              <a:gd name="connsiteY4" fmla="*/ 92459 h 153679"/>
              <a:gd name="connsiteX5" fmla="*/ 505419 w 505941"/>
              <a:gd name="connsiteY5" fmla="*/ 152784 h 153679"/>
              <a:gd name="connsiteX6" fmla="*/ 441919 w 505941"/>
              <a:gd name="connsiteY6" fmla="*/ 41659 h 153679"/>
              <a:gd name="connsiteX7" fmla="*/ 311744 w 505941"/>
              <a:gd name="connsiteY7" fmla="*/ 13084 h 153679"/>
              <a:gd name="connsiteX8" fmla="*/ 245069 w 505941"/>
              <a:gd name="connsiteY8" fmla="*/ 6734 h 153679"/>
              <a:gd name="connsiteX9" fmla="*/ 594 w 505941"/>
              <a:gd name="connsiteY9" fmla="*/ 130559 h 15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5941" h="153679">
                <a:moveTo>
                  <a:pt x="594" y="130559"/>
                </a:moveTo>
                <a:cubicBezTo>
                  <a:pt x="-9989" y="134792"/>
                  <a:pt x="123361" y="48009"/>
                  <a:pt x="181569" y="32134"/>
                </a:cubicBezTo>
                <a:cubicBezTo>
                  <a:pt x="239777" y="16259"/>
                  <a:pt x="306452" y="30017"/>
                  <a:pt x="349844" y="35309"/>
                </a:cubicBezTo>
                <a:cubicBezTo>
                  <a:pt x="393236" y="40601"/>
                  <a:pt x="421811" y="54359"/>
                  <a:pt x="441919" y="63884"/>
                </a:cubicBezTo>
                <a:cubicBezTo>
                  <a:pt x="462027" y="73409"/>
                  <a:pt x="459911" y="77642"/>
                  <a:pt x="470494" y="92459"/>
                </a:cubicBezTo>
                <a:cubicBezTo>
                  <a:pt x="481077" y="107276"/>
                  <a:pt x="510182" y="161251"/>
                  <a:pt x="505419" y="152784"/>
                </a:cubicBezTo>
                <a:cubicBezTo>
                  <a:pt x="500656" y="144317"/>
                  <a:pt x="474198" y="64942"/>
                  <a:pt x="441919" y="41659"/>
                </a:cubicBezTo>
                <a:cubicBezTo>
                  <a:pt x="409640" y="18376"/>
                  <a:pt x="344552" y="18905"/>
                  <a:pt x="311744" y="13084"/>
                </a:cubicBezTo>
                <a:cubicBezTo>
                  <a:pt x="278936" y="7263"/>
                  <a:pt x="296927" y="-9141"/>
                  <a:pt x="245069" y="6734"/>
                </a:cubicBezTo>
                <a:cubicBezTo>
                  <a:pt x="193211" y="22609"/>
                  <a:pt x="11177" y="126326"/>
                  <a:pt x="594" y="130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3" name="フリーフォーム 1922">
            <a:extLst>
              <a:ext uri="{FF2B5EF4-FFF2-40B4-BE49-F238E27FC236}">
                <a16:creationId xmlns:a16="http://schemas.microsoft.com/office/drawing/2014/main" id="{8BFA3E4A-99B5-2643-05D7-54C3E0EFD49F}"/>
              </a:ext>
            </a:extLst>
          </p:cNvPr>
          <p:cNvSpPr/>
          <p:nvPr/>
        </p:nvSpPr>
        <p:spPr>
          <a:xfrm>
            <a:off x="6911630" y="11073324"/>
            <a:ext cx="302291" cy="52034"/>
          </a:xfrm>
          <a:custGeom>
            <a:avLst/>
            <a:gdLst>
              <a:gd name="connsiteX0" fmla="*/ 345 w 302291"/>
              <a:gd name="connsiteY0" fmla="*/ 16951 h 52034"/>
              <a:gd name="connsiteX1" fmla="*/ 143220 w 302291"/>
              <a:gd name="connsiteY1" fmla="*/ 13776 h 52034"/>
              <a:gd name="connsiteX2" fmla="*/ 219420 w 302291"/>
              <a:gd name="connsiteY2" fmla="*/ 16951 h 52034"/>
              <a:gd name="connsiteX3" fmla="*/ 301970 w 302291"/>
              <a:gd name="connsiteY3" fmla="*/ 51876 h 52034"/>
              <a:gd name="connsiteX4" fmla="*/ 187670 w 302291"/>
              <a:gd name="connsiteY4" fmla="*/ 1076 h 52034"/>
              <a:gd name="connsiteX5" fmla="*/ 345 w 302291"/>
              <a:gd name="connsiteY5" fmla="*/ 16951 h 5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291" h="52034">
                <a:moveTo>
                  <a:pt x="345" y="16951"/>
                </a:moveTo>
                <a:cubicBezTo>
                  <a:pt x="-7063" y="19068"/>
                  <a:pt x="106708" y="13776"/>
                  <a:pt x="143220" y="13776"/>
                </a:cubicBezTo>
                <a:cubicBezTo>
                  <a:pt x="179732" y="13776"/>
                  <a:pt x="192962" y="10601"/>
                  <a:pt x="219420" y="16951"/>
                </a:cubicBezTo>
                <a:cubicBezTo>
                  <a:pt x="245878" y="23301"/>
                  <a:pt x="307262" y="54522"/>
                  <a:pt x="301970" y="51876"/>
                </a:cubicBezTo>
                <a:cubicBezTo>
                  <a:pt x="296678" y="49230"/>
                  <a:pt x="233707" y="6897"/>
                  <a:pt x="187670" y="1076"/>
                </a:cubicBezTo>
                <a:cubicBezTo>
                  <a:pt x="141633" y="-4745"/>
                  <a:pt x="7753" y="14834"/>
                  <a:pt x="345" y="16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4" name="フリーフォーム 1923">
            <a:extLst>
              <a:ext uri="{FF2B5EF4-FFF2-40B4-BE49-F238E27FC236}">
                <a16:creationId xmlns:a16="http://schemas.microsoft.com/office/drawing/2014/main" id="{5B3DF0E1-DEF1-E11A-CAD5-0E18E9D70DFB}"/>
              </a:ext>
            </a:extLst>
          </p:cNvPr>
          <p:cNvSpPr/>
          <p:nvPr/>
        </p:nvSpPr>
        <p:spPr>
          <a:xfrm>
            <a:off x="6908774" y="11140968"/>
            <a:ext cx="170210" cy="44607"/>
          </a:xfrm>
          <a:custGeom>
            <a:avLst/>
            <a:gdLst>
              <a:gd name="connsiteX0" fmla="*/ 26 w 170210"/>
              <a:gd name="connsiteY0" fmla="*/ 31857 h 44607"/>
              <a:gd name="connsiteX1" fmla="*/ 101626 w 170210"/>
              <a:gd name="connsiteY1" fmla="*/ 19157 h 44607"/>
              <a:gd name="connsiteX2" fmla="*/ 158776 w 170210"/>
              <a:gd name="connsiteY2" fmla="*/ 44557 h 44607"/>
              <a:gd name="connsiteX3" fmla="*/ 168301 w 170210"/>
              <a:gd name="connsiteY3" fmla="*/ 25507 h 44607"/>
              <a:gd name="connsiteX4" fmla="*/ 133376 w 170210"/>
              <a:gd name="connsiteY4" fmla="*/ 19157 h 44607"/>
              <a:gd name="connsiteX5" fmla="*/ 92101 w 170210"/>
              <a:gd name="connsiteY5" fmla="*/ 107 h 44607"/>
              <a:gd name="connsiteX6" fmla="*/ 26 w 170210"/>
              <a:gd name="connsiteY6" fmla="*/ 31857 h 4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210" h="44607">
                <a:moveTo>
                  <a:pt x="26" y="31857"/>
                </a:moveTo>
                <a:cubicBezTo>
                  <a:pt x="1613" y="35032"/>
                  <a:pt x="75168" y="17040"/>
                  <a:pt x="101626" y="19157"/>
                </a:cubicBezTo>
                <a:cubicBezTo>
                  <a:pt x="128084" y="21274"/>
                  <a:pt x="158776" y="44557"/>
                  <a:pt x="158776" y="44557"/>
                </a:cubicBezTo>
                <a:cubicBezTo>
                  <a:pt x="169888" y="45615"/>
                  <a:pt x="172534" y="29740"/>
                  <a:pt x="168301" y="25507"/>
                </a:cubicBezTo>
                <a:cubicBezTo>
                  <a:pt x="164068" y="21274"/>
                  <a:pt x="146076" y="23390"/>
                  <a:pt x="133376" y="19157"/>
                </a:cubicBezTo>
                <a:cubicBezTo>
                  <a:pt x="120676" y="14924"/>
                  <a:pt x="114326" y="-1480"/>
                  <a:pt x="92101" y="107"/>
                </a:cubicBezTo>
                <a:cubicBezTo>
                  <a:pt x="69876" y="1694"/>
                  <a:pt x="-1561" y="28682"/>
                  <a:pt x="26" y="31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5" name="フリーフォーム 1924">
            <a:extLst>
              <a:ext uri="{FF2B5EF4-FFF2-40B4-BE49-F238E27FC236}">
                <a16:creationId xmlns:a16="http://schemas.microsoft.com/office/drawing/2014/main" id="{920F2469-2E9C-548A-5578-99B9A634EC0C}"/>
              </a:ext>
            </a:extLst>
          </p:cNvPr>
          <p:cNvSpPr/>
          <p:nvPr/>
        </p:nvSpPr>
        <p:spPr>
          <a:xfrm>
            <a:off x="7012280" y="11064870"/>
            <a:ext cx="158625" cy="104879"/>
          </a:xfrm>
          <a:custGeom>
            <a:avLst/>
            <a:gdLst>
              <a:gd name="connsiteX0" fmla="*/ 7645 w 158625"/>
              <a:gd name="connsiteY0" fmla="*/ 5 h 104879"/>
              <a:gd name="connsiteX1" fmla="*/ 4470 w 158625"/>
              <a:gd name="connsiteY1" fmla="*/ 57155 h 104879"/>
              <a:gd name="connsiteX2" fmla="*/ 64795 w 158625"/>
              <a:gd name="connsiteY2" fmla="*/ 104780 h 104879"/>
              <a:gd name="connsiteX3" fmla="*/ 156870 w 158625"/>
              <a:gd name="connsiteY3" fmla="*/ 44455 h 104879"/>
              <a:gd name="connsiteX4" fmla="*/ 121945 w 158625"/>
              <a:gd name="connsiteY4" fmla="*/ 69855 h 104879"/>
              <a:gd name="connsiteX5" fmla="*/ 80670 w 158625"/>
              <a:gd name="connsiteY5" fmla="*/ 28580 h 104879"/>
              <a:gd name="connsiteX6" fmla="*/ 96545 w 158625"/>
              <a:gd name="connsiteY6" fmla="*/ 79380 h 104879"/>
              <a:gd name="connsiteX7" fmla="*/ 64795 w 158625"/>
              <a:gd name="connsiteY7" fmla="*/ 85730 h 104879"/>
              <a:gd name="connsiteX8" fmla="*/ 33045 w 158625"/>
              <a:gd name="connsiteY8" fmla="*/ 60330 h 104879"/>
              <a:gd name="connsiteX9" fmla="*/ 7645 w 158625"/>
              <a:gd name="connsiteY9" fmla="*/ 5 h 10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625" h="104879">
                <a:moveTo>
                  <a:pt x="7645" y="5"/>
                </a:moveTo>
                <a:cubicBezTo>
                  <a:pt x="2882" y="-524"/>
                  <a:pt x="-5055" y="39693"/>
                  <a:pt x="4470" y="57155"/>
                </a:cubicBezTo>
                <a:cubicBezTo>
                  <a:pt x="13995" y="74618"/>
                  <a:pt x="39395" y="106897"/>
                  <a:pt x="64795" y="104780"/>
                </a:cubicBezTo>
                <a:cubicBezTo>
                  <a:pt x="90195" y="102663"/>
                  <a:pt x="147345" y="50276"/>
                  <a:pt x="156870" y="44455"/>
                </a:cubicBezTo>
                <a:cubicBezTo>
                  <a:pt x="166395" y="38634"/>
                  <a:pt x="134645" y="72501"/>
                  <a:pt x="121945" y="69855"/>
                </a:cubicBezTo>
                <a:cubicBezTo>
                  <a:pt x="109245" y="67209"/>
                  <a:pt x="84903" y="26993"/>
                  <a:pt x="80670" y="28580"/>
                </a:cubicBezTo>
                <a:cubicBezTo>
                  <a:pt x="76437" y="30167"/>
                  <a:pt x="99191" y="69855"/>
                  <a:pt x="96545" y="79380"/>
                </a:cubicBezTo>
                <a:cubicBezTo>
                  <a:pt x="93899" y="88905"/>
                  <a:pt x="75378" y="88905"/>
                  <a:pt x="64795" y="85730"/>
                </a:cubicBezTo>
                <a:cubicBezTo>
                  <a:pt x="54212" y="82555"/>
                  <a:pt x="42041" y="69855"/>
                  <a:pt x="33045" y="60330"/>
                </a:cubicBezTo>
                <a:cubicBezTo>
                  <a:pt x="24049" y="50805"/>
                  <a:pt x="12408" y="534"/>
                  <a:pt x="764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6" name="フリーフォーム 1925">
            <a:extLst>
              <a:ext uri="{FF2B5EF4-FFF2-40B4-BE49-F238E27FC236}">
                <a16:creationId xmlns:a16="http://schemas.microsoft.com/office/drawing/2014/main" id="{1E6156DE-DC8C-6329-32F9-AAF2B59C7A78}"/>
              </a:ext>
            </a:extLst>
          </p:cNvPr>
          <p:cNvSpPr/>
          <p:nvPr/>
        </p:nvSpPr>
        <p:spPr>
          <a:xfrm>
            <a:off x="8623282" y="12160239"/>
            <a:ext cx="85760" cy="513516"/>
          </a:xfrm>
          <a:custGeom>
            <a:avLst/>
            <a:gdLst>
              <a:gd name="connsiteX0" fmla="*/ 18 w 85760"/>
              <a:gd name="connsiteY0" fmla="*/ 11 h 513516"/>
              <a:gd name="connsiteX1" fmla="*/ 60343 w 85760"/>
              <a:gd name="connsiteY1" fmla="*/ 133361 h 513516"/>
              <a:gd name="connsiteX2" fmla="*/ 85743 w 85760"/>
              <a:gd name="connsiteY2" fmla="*/ 365136 h 513516"/>
              <a:gd name="connsiteX3" fmla="*/ 57168 w 85760"/>
              <a:gd name="connsiteY3" fmla="*/ 511186 h 513516"/>
              <a:gd name="connsiteX4" fmla="*/ 69868 w 85760"/>
              <a:gd name="connsiteY4" fmla="*/ 250836 h 513516"/>
              <a:gd name="connsiteX5" fmla="*/ 53993 w 85760"/>
              <a:gd name="connsiteY5" fmla="*/ 139711 h 513516"/>
              <a:gd name="connsiteX6" fmla="*/ 18 w 85760"/>
              <a:gd name="connsiteY6" fmla="*/ 11 h 51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60" h="513516">
                <a:moveTo>
                  <a:pt x="18" y="11"/>
                </a:moveTo>
                <a:cubicBezTo>
                  <a:pt x="1076" y="-1047"/>
                  <a:pt x="46056" y="72507"/>
                  <a:pt x="60343" y="133361"/>
                </a:cubicBezTo>
                <a:cubicBezTo>
                  <a:pt x="74630" y="194215"/>
                  <a:pt x="86272" y="302165"/>
                  <a:pt x="85743" y="365136"/>
                </a:cubicBezTo>
                <a:cubicBezTo>
                  <a:pt x="85214" y="428107"/>
                  <a:pt x="59814" y="530236"/>
                  <a:pt x="57168" y="511186"/>
                </a:cubicBezTo>
                <a:cubicBezTo>
                  <a:pt x="54522" y="492136"/>
                  <a:pt x="70397" y="312748"/>
                  <a:pt x="69868" y="250836"/>
                </a:cubicBezTo>
                <a:cubicBezTo>
                  <a:pt x="69339" y="188924"/>
                  <a:pt x="63518" y="178340"/>
                  <a:pt x="53993" y="139711"/>
                </a:cubicBezTo>
                <a:cubicBezTo>
                  <a:pt x="44468" y="101082"/>
                  <a:pt x="-1040" y="1069"/>
                  <a:pt x="18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7" name="フリーフォーム 1926">
            <a:extLst>
              <a:ext uri="{FF2B5EF4-FFF2-40B4-BE49-F238E27FC236}">
                <a16:creationId xmlns:a16="http://schemas.microsoft.com/office/drawing/2014/main" id="{9EE64828-B853-AE06-D53A-AB698C22FB04}"/>
              </a:ext>
            </a:extLst>
          </p:cNvPr>
          <p:cNvSpPr/>
          <p:nvPr/>
        </p:nvSpPr>
        <p:spPr>
          <a:xfrm>
            <a:off x="8629648" y="12144273"/>
            <a:ext cx="102548" cy="574818"/>
          </a:xfrm>
          <a:custGeom>
            <a:avLst/>
            <a:gdLst>
              <a:gd name="connsiteX0" fmla="*/ 2 w 102548"/>
              <a:gd name="connsiteY0" fmla="*/ 102 h 574818"/>
              <a:gd name="connsiteX1" fmla="*/ 95252 w 102548"/>
              <a:gd name="connsiteY1" fmla="*/ 152502 h 574818"/>
              <a:gd name="connsiteX2" fmla="*/ 95252 w 102548"/>
              <a:gd name="connsiteY2" fmla="*/ 349352 h 574818"/>
              <a:gd name="connsiteX3" fmla="*/ 88902 w 102548"/>
              <a:gd name="connsiteY3" fmla="*/ 460477 h 574818"/>
              <a:gd name="connsiteX4" fmla="*/ 50802 w 102548"/>
              <a:gd name="connsiteY4" fmla="*/ 574777 h 574818"/>
              <a:gd name="connsiteX5" fmla="*/ 82552 w 102548"/>
              <a:gd name="connsiteY5" fmla="*/ 447777 h 574818"/>
              <a:gd name="connsiteX6" fmla="*/ 92077 w 102548"/>
              <a:gd name="connsiteY6" fmla="*/ 174727 h 574818"/>
              <a:gd name="connsiteX7" fmla="*/ 2 w 102548"/>
              <a:gd name="connsiteY7" fmla="*/ 102 h 57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548" h="574818">
                <a:moveTo>
                  <a:pt x="2" y="102"/>
                </a:moveTo>
                <a:cubicBezTo>
                  <a:pt x="531" y="-3602"/>
                  <a:pt x="79377" y="94294"/>
                  <a:pt x="95252" y="152502"/>
                </a:cubicBezTo>
                <a:cubicBezTo>
                  <a:pt x="111127" y="210710"/>
                  <a:pt x="96310" y="298023"/>
                  <a:pt x="95252" y="349352"/>
                </a:cubicBezTo>
                <a:cubicBezTo>
                  <a:pt x="94194" y="400681"/>
                  <a:pt x="96310" y="422906"/>
                  <a:pt x="88902" y="460477"/>
                </a:cubicBezTo>
                <a:cubicBezTo>
                  <a:pt x="81494" y="498048"/>
                  <a:pt x="51860" y="576894"/>
                  <a:pt x="50802" y="574777"/>
                </a:cubicBezTo>
                <a:cubicBezTo>
                  <a:pt x="49744" y="572660"/>
                  <a:pt x="75673" y="514452"/>
                  <a:pt x="82552" y="447777"/>
                </a:cubicBezTo>
                <a:cubicBezTo>
                  <a:pt x="89431" y="381102"/>
                  <a:pt x="102660" y="245106"/>
                  <a:pt x="92077" y="174727"/>
                </a:cubicBezTo>
                <a:cubicBezTo>
                  <a:pt x="81494" y="104348"/>
                  <a:pt x="-527" y="3806"/>
                  <a:pt x="2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8" name="フリーフォーム 1927">
            <a:extLst>
              <a:ext uri="{FF2B5EF4-FFF2-40B4-BE49-F238E27FC236}">
                <a16:creationId xmlns:a16="http://schemas.microsoft.com/office/drawing/2014/main" id="{B4F57846-2037-9889-D2F5-6D47D1BA5B0F}"/>
              </a:ext>
            </a:extLst>
          </p:cNvPr>
          <p:cNvSpPr/>
          <p:nvPr/>
        </p:nvSpPr>
        <p:spPr>
          <a:xfrm>
            <a:off x="8609681" y="12096972"/>
            <a:ext cx="315481" cy="126780"/>
          </a:xfrm>
          <a:custGeom>
            <a:avLst/>
            <a:gdLst>
              <a:gd name="connsiteX0" fmla="*/ 919 w 315481"/>
              <a:gd name="connsiteY0" fmla="*/ 41053 h 126780"/>
              <a:gd name="connsiteX1" fmla="*/ 92994 w 315481"/>
              <a:gd name="connsiteY1" fmla="*/ 2953 h 126780"/>
              <a:gd name="connsiteX2" fmla="*/ 162844 w 315481"/>
              <a:gd name="connsiteY2" fmla="*/ 6128 h 126780"/>
              <a:gd name="connsiteX3" fmla="*/ 226344 w 315481"/>
              <a:gd name="connsiteY3" fmla="*/ 34703 h 126780"/>
              <a:gd name="connsiteX4" fmla="*/ 315244 w 315481"/>
              <a:gd name="connsiteY4" fmla="*/ 126778 h 126780"/>
              <a:gd name="connsiteX5" fmla="*/ 197769 w 315481"/>
              <a:gd name="connsiteY5" fmla="*/ 31528 h 126780"/>
              <a:gd name="connsiteX6" fmla="*/ 153319 w 315481"/>
              <a:gd name="connsiteY6" fmla="*/ 15653 h 126780"/>
              <a:gd name="connsiteX7" fmla="*/ 919 w 315481"/>
              <a:gd name="connsiteY7" fmla="*/ 41053 h 12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481" h="126780">
                <a:moveTo>
                  <a:pt x="919" y="41053"/>
                </a:moveTo>
                <a:cubicBezTo>
                  <a:pt x="-9135" y="38936"/>
                  <a:pt x="66006" y="8774"/>
                  <a:pt x="92994" y="2953"/>
                </a:cubicBezTo>
                <a:cubicBezTo>
                  <a:pt x="119982" y="-2868"/>
                  <a:pt x="140619" y="836"/>
                  <a:pt x="162844" y="6128"/>
                </a:cubicBezTo>
                <a:cubicBezTo>
                  <a:pt x="185069" y="11420"/>
                  <a:pt x="200944" y="14595"/>
                  <a:pt x="226344" y="34703"/>
                </a:cubicBezTo>
                <a:cubicBezTo>
                  <a:pt x="251744" y="54811"/>
                  <a:pt x="320007" y="127307"/>
                  <a:pt x="315244" y="126778"/>
                </a:cubicBezTo>
                <a:cubicBezTo>
                  <a:pt x="310482" y="126249"/>
                  <a:pt x="224756" y="50049"/>
                  <a:pt x="197769" y="31528"/>
                </a:cubicBezTo>
                <a:cubicBezTo>
                  <a:pt x="170782" y="13007"/>
                  <a:pt x="184540" y="14595"/>
                  <a:pt x="153319" y="15653"/>
                </a:cubicBezTo>
                <a:cubicBezTo>
                  <a:pt x="122098" y="16711"/>
                  <a:pt x="10973" y="43170"/>
                  <a:pt x="919" y="41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9" name="フリーフォーム 1928">
            <a:extLst>
              <a:ext uri="{FF2B5EF4-FFF2-40B4-BE49-F238E27FC236}">
                <a16:creationId xmlns:a16="http://schemas.microsoft.com/office/drawing/2014/main" id="{DD09F2EB-7ACC-964B-D9A6-A3A6DA622547}"/>
              </a:ext>
            </a:extLst>
          </p:cNvPr>
          <p:cNvSpPr/>
          <p:nvPr/>
        </p:nvSpPr>
        <p:spPr>
          <a:xfrm>
            <a:off x="8629623" y="12122602"/>
            <a:ext cx="216187" cy="333360"/>
          </a:xfrm>
          <a:custGeom>
            <a:avLst/>
            <a:gdLst>
              <a:gd name="connsiteX0" fmla="*/ 27 w 216187"/>
              <a:gd name="connsiteY0" fmla="*/ 15423 h 333360"/>
              <a:gd name="connsiteX1" fmla="*/ 107977 w 216187"/>
              <a:gd name="connsiteY1" fmla="*/ 12248 h 333360"/>
              <a:gd name="connsiteX2" fmla="*/ 203227 w 216187"/>
              <a:gd name="connsiteY2" fmla="*/ 186873 h 333360"/>
              <a:gd name="connsiteX3" fmla="*/ 215927 w 216187"/>
              <a:gd name="connsiteY3" fmla="*/ 250373 h 333360"/>
              <a:gd name="connsiteX4" fmla="*/ 209577 w 216187"/>
              <a:gd name="connsiteY4" fmla="*/ 332923 h 333360"/>
              <a:gd name="connsiteX5" fmla="*/ 200052 w 216187"/>
              <a:gd name="connsiteY5" fmla="*/ 212273 h 333360"/>
              <a:gd name="connsiteX6" fmla="*/ 98452 w 216187"/>
              <a:gd name="connsiteY6" fmla="*/ 21773 h 333360"/>
              <a:gd name="connsiteX7" fmla="*/ 27 w 216187"/>
              <a:gd name="connsiteY7" fmla="*/ 15423 h 33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187" h="333360">
                <a:moveTo>
                  <a:pt x="27" y="15423"/>
                </a:moveTo>
                <a:cubicBezTo>
                  <a:pt x="1614" y="13836"/>
                  <a:pt x="74110" y="-16327"/>
                  <a:pt x="107977" y="12248"/>
                </a:cubicBezTo>
                <a:cubicBezTo>
                  <a:pt x="141844" y="40823"/>
                  <a:pt x="185235" y="147185"/>
                  <a:pt x="203227" y="186873"/>
                </a:cubicBezTo>
                <a:cubicBezTo>
                  <a:pt x="221219" y="226561"/>
                  <a:pt x="214869" y="226031"/>
                  <a:pt x="215927" y="250373"/>
                </a:cubicBezTo>
                <a:cubicBezTo>
                  <a:pt x="216985" y="274715"/>
                  <a:pt x="212223" y="339273"/>
                  <a:pt x="209577" y="332923"/>
                </a:cubicBezTo>
                <a:cubicBezTo>
                  <a:pt x="206931" y="326573"/>
                  <a:pt x="218573" y="264131"/>
                  <a:pt x="200052" y="212273"/>
                </a:cubicBezTo>
                <a:cubicBezTo>
                  <a:pt x="181531" y="160415"/>
                  <a:pt x="130202" y="51406"/>
                  <a:pt x="98452" y="21773"/>
                </a:cubicBezTo>
                <a:cubicBezTo>
                  <a:pt x="66702" y="-7860"/>
                  <a:pt x="-1560" y="17010"/>
                  <a:pt x="27" y="15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0" name="フリーフォーム 1929">
            <a:extLst>
              <a:ext uri="{FF2B5EF4-FFF2-40B4-BE49-F238E27FC236}">
                <a16:creationId xmlns:a16="http://schemas.microsoft.com/office/drawing/2014/main" id="{F944BD96-292A-BABF-9C7C-6C31316F3045}"/>
              </a:ext>
            </a:extLst>
          </p:cNvPr>
          <p:cNvSpPr/>
          <p:nvPr/>
        </p:nvSpPr>
        <p:spPr>
          <a:xfrm>
            <a:off x="8747085" y="12325332"/>
            <a:ext cx="68988" cy="215962"/>
          </a:xfrm>
          <a:custGeom>
            <a:avLst/>
            <a:gdLst>
              <a:gd name="connsiteX0" fmla="*/ 60365 w 68988"/>
              <a:gd name="connsiteY0" fmla="*/ 18 h 215962"/>
              <a:gd name="connsiteX1" fmla="*/ 54015 w 68988"/>
              <a:gd name="connsiteY1" fmla="*/ 136543 h 215962"/>
              <a:gd name="connsiteX2" fmla="*/ 40 w 68988"/>
              <a:gd name="connsiteY2" fmla="*/ 215918 h 215962"/>
              <a:gd name="connsiteX3" fmla="*/ 63540 w 68988"/>
              <a:gd name="connsiteY3" fmla="*/ 146068 h 215962"/>
              <a:gd name="connsiteX4" fmla="*/ 60365 w 68988"/>
              <a:gd name="connsiteY4" fmla="*/ 18 h 21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88" h="215962">
                <a:moveTo>
                  <a:pt x="60365" y="18"/>
                </a:moveTo>
                <a:cubicBezTo>
                  <a:pt x="58778" y="-1569"/>
                  <a:pt x="64069" y="100560"/>
                  <a:pt x="54015" y="136543"/>
                </a:cubicBezTo>
                <a:cubicBezTo>
                  <a:pt x="43961" y="172526"/>
                  <a:pt x="-1547" y="214331"/>
                  <a:pt x="40" y="215918"/>
                </a:cubicBezTo>
                <a:cubicBezTo>
                  <a:pt x="1627" y="217505"/>
                  <a:pt x="50311" y="176760"/>
                  <a:pt x="63540" y="146068"/>
                </a:cubicBezTo>
                <a:cubicBezTo>
                  <a:pt x="76769" y="115376"/>
                  <a:pt x="61952" y="1605"/>
                  <a:pt x="6036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1" name="フリーフォーム 1930">
            <a:extLst>
              <a:ext uri="{FF2B5EF4-FFF2-40B4-BE49-F238E27FC236}">
                <a16:creationId xmlns:a16="http://schemas.microsoft.com/office/drawing/2014/main" id="{74A8B627-55A1-A0A6-EFF0-F845EFFAC71F}"/>
              </a:ext>
            </a:extLst>
          </p:cNvPr>
          <p:cNvSpPr/>
          <p:nvPr/>
        </p:nvSpPr>
        <p:spPr>
          <a:xfrm>
            <a:off x="8708587" y="12461316"/>
            <a:ext cx="195925" cy="308585"/>
          </a:xfrm>
          <a:custGeom>
            <a:avLst/>
            <a:gdLst>
              <a:gd name="connsiteX0" fmla="*/ 194113 w 195925"/>
              <a:gd name="connsiteY0" fmla="*/ 559 h 308585"/>
              <a:gd name="connsiteX1" fmla="*/ 114738 w 195925"/>
              <a:gd name="connsiteY1" fmla="*/ 111684 h 308585"/>
              <a:gd name="connsiteX2" fmla="*/ 44888 w 195925"/>
              <a:gd name="connsiteY2" fmla="*/ 178359 h 308585"/>
              <a:gd name="connsiteX3" fmla="*/ 438 w 195925"/>
              <a:gd name="connsiteY3" fmla="*/ 308534 h 308585"/>
              <a:gd name="connsiteX4" fmla="*/ 32188 w 195925"/>
              <a:gd name="connsiteY4" fmla="*/ 162484 h 308585"/>
              <a:gd name="connsiteX5" fmla="*/ 194113 w 195925"/>
              <a:gd name="connsiteY5" fmla="*/ 559 h 30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925" h="308585">
                <a:moveTo>
                  <a:pt x="194113" y="559"/>
                </a:moveTo>
                <a:cubicBezTo>
                  <a:pt x="207871" y="-7908"/>
                  <a:pt x="139609" y="82051"/>
                  <a:pt x="114738" y="111684"/>
                </a:cubicBezTo>
                <a:cubicBezTo>
                  <a:pt x="89867" y="141317"/>
                  <a:pt x="63938" y="145551"/>
                  <a:pt x="44888" y="178359"/>
                </a:cubicBezTo>
                <a:cubicBezTo>
                  <a:pt x="25838" y="211167"/>
                  <a:pt x="2555" y="311180"/>
                  <a:pt x="438" y="308534"/>
                </a:cubicBezTo>
                <a:cubicBezTo>
                  <a:pt x="-1679" y="305888"/>
                  <a:pt x="3084" y="212226"/>
                  <a:pt x="32188" y="162484"/>
                </a:cubicBezTo>
                <a:cubicBezTo>
                  <a:pt x="61292" y="112742"/>
                  <a:pt x="180355" y="9026"/>
                  <a:pt x="194113" y="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2" name="フリーフォーム 1931">
            <a:extLst>
              <a:ext uri="{FF2B5EF4-FFF2-40B4-BE49-F238E27FC236}">
                <a16:creationId xmlns:a16="http://schemas.microsoft.com/office/drawing/2014/main" id="{BB621A5B-3BF9-2A15-352F-98DB02C4CDE3}"/>
              </a:ext>
            </a:extLst>
          </p:cNvPr>
          <p:cNvSpPr/>
          <p:nvPr/>
        </p:nvSpPr>
        <p:spPr>
          <a:xfrm>
            <a:off x="8821747" y="12458074"/>
            <a:ext cx="116743" cy="159600"/>
          </a:xfrm>
          <a:custGeom>
            <a:avLst/>
            <a:gdLst>
              <a:gd name="connsiteX0" fmla="*/ 115878 w 116743"/>
              <a:gd name="connsiteY0" fmla="*/ 626 h 159600"/>
              <a:gd name="connsiteX1" fmla="*/ 1578 w 116743"/>
              <a:gd name="connsiteY1" fmla="*/ 156201 h 159600"/>
              <a:gd name="connsiteX2" fmla="*/ 52378 w 116743"/>
              <a:gd name="connsiteY2" fmla="*/ 102226 h 159600"/>
              <a:gd name="connsiteX3" fmla="*/ 115878 w 116743"/>
              <a:gd name="connsiteY3" fmla="*/ 626 h 15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3" h="159600">
                <a:moveTo>
                  <a:pt x="115878" y="626"/>
                </a:moveTo>
                <a:cubicBezTo>
                  <a:pt x="107411" y="9622"/>
                  <a:pt x="12161" y="139268"/>
                  <a:pt x="1578" y="156201"/>
                </a:cubicBezTo>
                <a:cubicBezTo>
                  <a:pt x="-9005" y="173134"/>
                  <a:pt x="36503" y="122334"/>
                  <a:pt x="52378" y="102226"/>
                </a:cubicBezTo>
                <a:cubicBezTo>
                  <a:pt x="68253" y="82118"/>
                  <a:pt x="124345" y="-8370"/>
                  <a:pt x="115878" y="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3" name="フリーフォーム 1932">
            <a:extLst>
              <a:ext uri="{FF2B5EF4-FFF2-40B4-BE49-F238E27FC236}">
                <a16:creationId xmlns:a16="http://schemas.microsoft.com/office/drawing/2014/main" id="{039AFF55-7095-CBB5-4A27-88BD2E612AD4}"/>
              </a:ext>
            </a:extLst>
          </p:cNvPr>
          <p:cNvSpPr/>
          <p:nvPr/>
        </p:nvSpPr>
        <p:spPr>
          <a:xfrm>
            <a:off x="8740249" y="12639645"/>
            <a:ext cx="134005" cy="139774"/>
          </a:xfrm>
          <a:custGeom>
            <a:avLst/>
            <a:gdLst>
              <a:gd name="connsiteX0" fmla="*/ 526 w 134005"/>
              <a:gd name="connsiteY0" fmla="*/ 28605 h 139774"/>
              <a:gd name="connsiteX1" fmla="*/ 60851 w 134005"/>
              <a:gd name="connsiteY1" fmla="*/ 30 h 139774"/>
              <a:gd name="connsiteX2" fmla="*/ 133876 w 134005"/>
              <a:gd name="connsiteY2" fmla="*/ 34955 h 139774"/>
              <a:gd name="connsiteX3" fmla="*/ 79901 w 134005"/>
              <a:gd name="connsiteY3" fmla="*/ 139730 h 139774"/>
              <a:gd name="connsiteX4" fmla="*/ 127526 w 134005"/>
              <a:gd name="connsiteY4" fmla="*/ 47655 h 139774"/>
              <a:gd name="connsiteX5" fmla="*/ 95776 w 134005"/>
              <a:gd name="connsiteY5" fmla="*/ 15905 h 139774"/>
              <a:gd name="connsiteX6" fmla="*/ 526 w 134005"/>
              <a:gd name="connsiteY6" fmla="*/ 28605 h 13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005" h="139774">
                <a:moveTo>
                  <a:pt x="526" y="28605"/>
                </a:moveTo>
                <a:cubicBezTo>
                  <a:pt x="-5295" y="25959"/>
                  <a:pt x="38626" y="-1028"/>
                  <a:pt x="60851" y="30"/>
                </a:cubicBezTo>
                <a:cubicBezTo>
                  <a:pt x="83076" y="1088"/>
                  <a:pt x="130701" y="11672"/>
                  <a:pt x="133876" y="34955"/>
                </a:cubicBezTo>
                <a:cubicBezTo>
                  <a:pt x="137051" y="58238"/>
                  <a:pt x="80959" y="137613"/>
                  <a:pt x="79901" y="139730"/>
                </a:cubicBezTo>
                <a:cubicBezTo>
                  <a:pt x="78843" y="141847"/>
                  <a:pt x="124880" y="68292"/>
                  <a:pt x="127526" y="47655"/>
                </a:cubicBezTo>
                <a:cubicBezTo>
                  <a:pt x="130172" y="27018"/>
                  <a:pt x="113768" y="21726"/>
                  <a:pt x="95776" y="15905"/>
                </a:cubicBezTo>
                <a:cubicBezTo>
                  <a:pt x="77784" y="10084"/>
                  <a:pt x="6347" y="31251"/>
                  <a:pt x="526" y="28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4" name="フリーフォーム 1933">
            <a:extLst>
              <a:ext uri="{FF2B5EF4-FFF2-40B4-BE49-F238E27FC236}">
                <a16:creationId xmlns:a16="http://schemas.microsoft.com/office/drawing/2014/main" id="{8E39F9E2-49E9-052E-D9D2-103C2FE40E64}"/>
              </a:ext>
            </a:extLst>
          </p:cNvPr>
          <p:cNvSpPr/>
          <p:nvPr/>
        </p:nvSpPr>
        <p:spPr>
          <a:xfrm>
            <a:off x="8819794" y="12591238"/>
            <a:ext cx="108739" cy="68114"/>
          </a:xfrm>
          <a:custGeom>
            <a:avLst/>
            <a:gdLst>
              <a:gd name="connsiteX0" fmla="*/ 356 w 108739"/>
              <a:gd name="connsiteY0" fmla="*/ 812 h 68114"/>
              <a:gd name="connsiteX1" fmla="*/ 105131 w 108739"/>
              <a:gd name="connsiteY1" fmla="*/ 67487 h 68114"/>
              <a:gd name="connsiteX2" fmla="*/ 73381 w 108739"/>
              <a:gd name="connsiteY2" fmla="*/ 32562 h 68114"/>
              <a:gd name="connsiteX3" fmla="*/ 356 w 108739"/>
              <a:gd name="connsiteY3" fmla="*/ 812 h 6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739" h="68114">
                <a:moveTo>
                  <a:pt x="356" y="812"/>
                </a:moveTo>
                <a:cubicBezTo>
                  <a:pt x="5648" y="6633"/>
                  <a:pt x="92960" y="62195"/>
                  <a:pt x="105131" y="67487"/>
                </a:cubicBezTo>
                <a:cubicBezTo>
                  <a:pt x="117302" y="72779"/>
                  <a:pt x="96664" y="43145"/>
                  <a:pt x="73381" y="32562"/>
                </a:cubicBezTo>
                <a:cubicBezTo>
                  <a:pt x="50098" y="21979"/>
                  <a:pt x="-4936" y="-5009"/>
                  <a:pt x="356" y="8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5" name="フリーフォーム 1934">
            <a:extLst>
              <a:ext uri="{FF2B5EF4-FFF2-40B4-BE49-F238E27FC236}">
                <a16:creationId xmlns:a16="http://schemas.microsoft.com/office/drawing/2014/main" id="{36AB0C18-F3FA-587B-FD20-DF9008E0DC89}"/>
              </a:ext>
            </a:extLst>
          </p:cNvPr>
          <p:cNvSpPr/>
          <p:nvPr/>
        </p:nvSpPr>
        <p:spPr>
          <a:xfrm>
            <a:off x="8809819" y="12677145"/>
            <a:ext cx="80240" cy="130123"/>
          </a:xfrm>
          <a:custGeom>
            <a:avLst/>
            <a:gdLst>
              <a:gd name="connsiteX0" fmla="*/ 80181 w 80240"/>
              <a:gd name="connsiteY0" fmla="*/ 630 h 130123"/>
              <a:gd name="connsiteX1" fmla="*/ 3981 w 80240"/>
              <a:gd name="connsiteY1" fmla="*/ 127630 h 130123"/>
              <a:gd name="connsiteX2" fmla="*/ 16681 w 80240"/>
              <a:gd name="connsiteY2" fmla="*/ 80005 h 130123"/>
              <a:gd name="connsiteX3" fmla="*/ 80181 w 80240"/>
              <a:gd name="connsiteY3" fmla="*/ 630 h 13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240" h="130123">
                <a:moveTo>
                  <a:pt x="80181" y="630"/>
                </a:moveTo>
                <a:cubicBezTo>
                  <a:pt x="78064" y="8567"/>
                  <a:pt x="14564" y="114401"/>
                  <a:pt x="3981" y="127630"/>
                </a:cubicBezTo>
                <a:cubicBezTo>
                  <a:pt x="-6602" y="140859"/>
                  <a:pt x="6098" y="97997"/>
                  <a:pt x="16681" y="80005"/>
                </a:cubicBezTo>
                <a:cubicBezTo>
                  <a:pt x="27264" y="62013"/>
                  <a:pt x="82298" y="-7307"/>
                  <a:pt x="80181" y="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6" name="フリーフォーム 1935">
            <a:extLst>
              <a:ext uri="{FF2B5EF4-FFF2-40B4-BE49-F238E27FC236}">
                <a16:creationId xmlns:a16="http://schemas.microsoft.com/office/drawing/2014/main" id="{99610B30-B459-8613-41BA-E39477EF6D91}"/>
              </a:ext>
            </a:extLst>
          </p:cNvPr>
          <p:cNvSpPr/>
          <p:nvPr/>
        </p:nvSpPr>
        <p:spPr>
          <a:xfrm>
            <a:off x="8875859" y="12650892"/>
            <a:ext cx="78008" cy="149016"/>
          </a:xfrm>
          <a:custGeom>
            <a:avLst/>
            <a:gdLst>
              <a:gd name="connsiteX0" fmla="*/ 77641 w 78008"/>
              <a:gd name="connsiteY0" fmla="*/ 1483 h 149016"/>
              <a:gd name="connsiteX1" fmla="*/ 1441 w 78008"/>
              <a:gd name="connsiteY1" fmla="*/ 147533 h 149016"/>
              <a:gd name="connsiteX2" fmla="*/ 30016 w 78008"/>
              <a:gd name="connsiteY2" fmla="*/ 74508 h 149016"/>
              <a:gd name="connsiteX3" fmla="*/ 77641 w 78008"/>
              <a:gd name="connsiteY3" fmla="*/ 1483 h 149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08" h="149016">
                <a:moveTo>
                  <a:pt x="77641" y="1483"/>
                </a:moveTo>
                <a:cubicBezTo>
                  <a:pt x="72879" y="13654"/>
                  <a:pt x="9378" y="135362"/>
                  <a:pt x="1441" y="147533"/>
                </a:cubicBezTo>
                <a:cubicBezTo>
                  <a:pt x="-6496" y="159704"/>
                  <a:pt x="20491" y="93558"/>
                  <a:pt x="30016" y="74508"/>
                </a:cubicBezTo>
                <a:cubicBezTo>
                  <a:pt x="39541" y="55458"/>
                  <a:pt x="82403" y="-10688"/>
                  <a:pt x="77641" y="1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7" name="フリーフォーム 1936">
            <a:extLst>
              <a:ext uri="{FF2B5EF4-FFF2-40B4-BE49-F238E27FC236}">
                <a16:creationId xmlns:a16="http://schemas.microsoft.com/office/drawing/2014/main" id="{2CA6CE88-6200-4DB8-68F2-FABA002DA857}"/>
              </a:ext>
            </a:extLst>
          </p:cNvPr>
          <p:cNvSpPr/>
          <p:nvPr/>
        </p:nvSpPr>
        <p:spPr>
          <a:xfrm>
            <a:off x="6920631" y="11150208"/>
            <a:ext cx="242240" cy="114710"/>
          </a:xfrm>
          <a:custGeom>
            <a:avLst/>
            <a:gdLst>
              <a:gd name="connsiteX0" fmla="*/ 869 w 242240"/>
              <a:gd name="connsiteY0" fmla="*/ 114692 h 114710"/>
              <a:gd name="connsiteX1" fmla="*/ 83419 w 242240"/>
              <a:gd name="connsiteY1" fmla="*/ 67067 h 114710"/>
              <a:gd name="connsiteX2" fmla="*/ 124694 w 242240"/>
              <a:gd name="connsiteY2" fmla="*/ 92467 h 114710"/>
              <a:gd name="connsiteX3" fmla="*/ 242169 w 242240"/>
              <a:gd name="connsiteY3" fmla="*/ 392 h 114710"/>
              <a:gd name="connsiteX4" fmla="*/ 140569 w 242240"/>
              <a:gd name="connsiteY4" fmla="*/ 60717 h 114710"/>
              <a:gd name="connsiteX5" fmla="*/ 869 w 242240"/>
              <a:gd name="connsiteY5" fmla="*/ 114692 h 11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240" h="114710">
                <a:moveTo>
                  <a:pt x="869" y="114692"/>
                </a:moveTo>
                <a:cubicBezTo>
                  <a:pt x="-8656" y="115750"/>
                  <a:pt x="62781" y="70771"/>
                  <a:pt x="83419" y="67067"/>
                </a:cubicBezTo>
                <a:cubicBezTo>
                  <a:pt x="104057" y="63363"/>
                  <a:pt x="98236" y="103579"/>
                  <a:pt x="124694" y="92467"/>
                </a:cubicBezTo>
                <a:cubicBezTo>
                  <a:pt x="151152" y="81354"/>
                  <a:pt x="239523" y="5684"/>
                  <a:pt x="242169" y="392"/>
                </a:cubicBezTo>
                <a:cubicBezTo>
                  <a:pt x="244815" y="-4900"/>
                  <a:pt x="173377" y="44842"/>
                  <a:pt x="140569" y="60717"/>
                </a:cubicBezTo>
                <a:cubicBezTo>
                  <a:pt x="107761" y="76592"/>
                  <a:pt x="10394" y="113634"/>
                  <a:pt x="869" y="114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8" name="フリーフォーム 1937">
            <a:extLst>
              <a:ext uri="{FF2B5EF4-FFF2-40B4-BE49-F238E27FC236}">
                <a16:creationId xmlns:a16="http://schemas.microsoft.com/office/drawing/2014/main" id="{3B8B9AA9-44B5-81B0-FC0A-A33B058D025F}"/>
              </a:ext>
            </a:extLst>
          </p:cNvPr>
          <p:cNvSpPr/>
          <p:nvPr/>
        </p:nvSpPr>
        <p:spPr>
          <a:xfrm>
            <a:off x="6899045" y="11340927"/>
            <a:ext cx="44766" cy="159512"/>
          </a:xfrm>
          <a:custGeom>
            <a:avLst/>
            <a:gdLst>
              <a:gd name="connsiteX0" fmla="*/ 230 w 44766"/>
              <a:gd name="connsiteY0" fmla="*/ 173 h 159512"/>
              <a:gd name="connsiteX1" fmla="*/ 12930 w 44766"/>
              <a:gd name="connsiteY1" fmla="*/ 117648 h 159512"/>
              <a:gd name="connsiteX2" fmla="*/ 44680 w 44766"/>
              <a:gd name="connsiteY2" fmla="*/ 158923 h 159512"/>
              <a:gd name="connsiteX3" fmla="*/ 22455 w 44766"/>
              <a:gd name="connsiteY3" fmla="*/ 92248 h 159512"/>
              <a:gd name="connsiteX4" fmla="*/ 230 w 44766"/>
              <a:gd name="connsiteY4" fmla="*/ 173 h 15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66" h="159512">
                <a:moveTo>
                  <a:pt x="230" y="173"/>
                </a:moveTo>
                <a:cubicBezTo>
                  <a:pt x="-1357" y="4406"/>
                  <a:pt x="5522" y="91190"/>
                  <a:pt x="12930" y="117648"/>
                </a:cubicBezTo>
                <a:cubicBezTo>
                  <a:pt x="20338" y="144106"/>
                  <a:pt x="43093" y="163156"/>
                  <a:pt x="44680" y="158923"/>
                </a:cubicBezTo>
                <a:cubicBezTo>
                  <a:pt x="46267" y="154690"/>
                  <a:pt x="25630" y="113944"/>
                  <a:pt x="22455" y="92248"/>
                </a:cubicBezTo>
                <a:cubicBezTo>
                  <a:pt x="19280" y="70552"/>
                  <a:pt x="1817" y="-4060"/>
                  <a:pt x="230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9" name="フリーフォーム 1938">
            <a:extLst>
              <a:ext uri="{FF2B5EF4-FFF2-40B4-BE49-F238E27FC236}">
                <a16:creationId xmlns:a16="http://schemas.microsoft.com/office/drawing/2014/main" id="{D2FC8AAD-AF74-1450-6C42-F8F52CD98DF5}"/>
              </a:ext>
            </a:extLst>
          </p:cNvPr>
          <p:cNvSpPr/>
          <p:nvPr/>
        </p:nvSpPr>
        <p:spPr>
          <a:xfrm>
            <a:off x="6940466" y="11114147"/>
            <a:ext cx="453437" cy="312973"/>
          </a:xfrm>
          <a:custGeom>
            <a:avLst/>
            <a:gdLst>
              <a:gd name="connsiteX0" fmla="*/ 84 w 453437"/>
              <a:gd name="connsiteY0" fmla="*/ 312678 h 312973"/>
              <a:gd name="connsiteX1" fmla="*/ 190584 w 453437"/>
              <a:gd name="connsiteY1" fmla="*/ 185678 h 312973"/>
              <a:gd name="connsiteX2" fmla="*/ 447759 w 453437"/>
              <a:gd name="connsiteY2" fmla="*/ 4703 h 312973"/>
              <a:gd name="connsiteX3" fmla="*/ 374734 w 453437"/>
              <a:gd name="connsiteY3" fmla="*/ 49153 h 312973"/>
              <a:gd name="connsiteX4" fmla="*/ 212809 w 453437"/>
              <a:gd name="connsiteY4" fmla="*/ 150753 h 312973"/>
              <a:gd name="connsiteX5" fmla="*/ 84 w 453437"/>
              <a:gd name="connsiteY5" fmla="*/ 312678 h 31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437" h="312973">
                <a:moveTo>
                  <a:pt x="84" y="312678"/>
                </a:moveTo>
                <a:cubicBezTo>
                  <a:pt x="-3620" y="318499"/>
                  <a:pt x="115971" y="237007"/>
                  <a:pt x="190584" y="185678"/>
                </a:cubicBezTo>
                <a:cubicBezTo>
                  <a:pt x="265197" y="134349"/>
                  <a:pt x="417067" y="27457"/>
                  <a:pt x="447759" y="4703"/>
                </a:cubicBezTo>
                <a:cubicBezTo>
                  <a:pt x="478451" y="-18051"/>
                  <a:pt x="374734" y="49153"/>
                  <a:pt x="374734" y="49153"/>
                </a:cubicBezTo>
                <a:cubicBezTo>
                  <a:pt x="335576" y="73495"/>
                  <a:pt x="275251" y="108949"/>
                  <a:pt x="212809" y="150753"/>
                </a:cubicBezTo>
                <a:cubicBezTo>
                  <a:pt x="150367" y="192557"/>
                  <a:pt x="3788" y="306857"/>
                  <a:pt x="84" y="312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0" name="フリーフォーム 1939">
            <a:extLst>
              <a:ext uri="{FF2B5EF4-FFF2-40B4-BE49-F238E27FC236}">
                <a16:creationId xmlns:a16="http://schemas.microsoft.com/office/drawing/2014/main" id="{A8635CC2-EA3A-A383-D10D-7AC5DECEDD7A}"/>
              </a:ext>
            </a:extLst>
          </p:cNvPr>
          <p:cNvSpPr/>
          <p:nvPr/>
        </p:nvSpPr>
        <p:spPr>
          <a:xfrm>
            <a:off x="6962775" y="11115675"/>
            <a:ext cx="513487" cy="365125"/>
          </a:xfrm>
          <a:custGeom>
            <a:avLst/>
            <a:gdLst>
              <a:gd name="connsiteX0" fmla="*/ 0 w 513487"/>
              <a:gd name="connsiteY0" fmla="*/ 365125 h 365125"/>
              <a:gd name="connsiteX1" fmla="*/ 482600 w 513487"/>
              <a:gd name="connsiteY1" fmla="*/ 53975 h 365125"/>
              <a:gd name="connsiteX2" fmla="*/ 466725 w 513487"/>
              <a:gd name="connsiteY2" fmla="*/ 57150 h 365125"/>
              <a:gd name="connsiteX3" fmla="*/ 482600 w 513487"/>
              <a:gd name="connsiteY3" fmla="*/ 50800 h 365125"/>
              <a:gd name="connsiteX4" fmla="*/ 438150 w 513487"/>
              <a:gd name="connsiteY4" fmla="*/ 0 h 365125"/>
              <a:gd name="connsiteX5" fmla="*/ 447675 w 513487"/>
              <a:gd name="connsiteY5" fmla="*/ 50800 h 365125"/>
              <a:gd name="connsiteX6" fmla="*/ 358775 w 513487"/>
              <a:gd name="connsiteY6" fmla="*/ 117475 h 365125"/>
              <a:gd name="connsiteX7" fmla="*/ 0 w 513487"/>
              <a:gd name="connsiteY7" fmla="*/ 365125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3487" h="365125">
                <a:moveTo>
                  <a:pt x="0" y="365125"/>
                </a:moveTo>
                <a:cubicBezTo>
                  <a:pt x="20638" y="354542"/>
                  <a:pt x="482600" y="53975"/>
                  <a:pt x="482600" y="53975"/>
                </a:cubicBezTo>
                <a:cubicBezTo>
                  <a:pt x="560387" y="2646"/>
                  <a:pt x="466725" y="57150"/>
                  <a:pt x="466725" y="57150"/>
                </a:cubicBezTo>
                <a:cubicBezTo>
                  <a:pt x="466725" y="56621"/>
                  <a:pt x="487363" y="60325"/>
                  <a:pt x="482600" y="50800"/>
                </a:cubicBezTo>
                <a:cubicBezTo>
                  <a:pt x="477837" y="41275"/>
                  <a:pt x="443971" y="0"/>
                  <a:pt x="438150" y="0"/>
                </a:cubicBezTo>
                <a:cubicBezTo>
                  <a:pt x="432329" y="0"/>
                  <a:pt x="460904" y="31221"/>
                  <a:pt x="447675" y="50800"/>
                </a:cubicBezTo>
                <a:cubicBezTo>
                  <a:pt x="434446" y="70379"/>
                  <a:pt x="430742" y="68262"/>
                  <a:pt x="358775" y="117475"/>
                </a:cubicBezTo>
                <a:lnTo>
                  <a:pt x="0" y="3651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1" name="フリーフォーム 1940">
            <a:extLst>
              <a:ext uri="{FF2B5EF4-FFF2-40B4-BE49-F238E27FC236}">
                <a16:creationId xmlns:a16="http://schemas.microsoft.com/office/drawing/2014/main" id="{7F5DBE22-02EE-2C67-11DA-E5DF0E81DDE9}"/>
              </a:ext>
            </a:extLst>
          </p:cNvPr>
          <p:cNvSpPr/>
          <p:nvPr/>
        </p:nvSpPr>
        <p:spPr>
          <a:xfrm>
            <a:off x="7013575" y="11213903"/>
            <a:ext cx="565192" cy="308172"/>
          </a:xfrm>
          <a:custGeom>
            <a:avLst/>
            <a:gdLst>
              <a:gd name="connsiteX0" fmla="*/ 0 w 565192"/>
              <a:gd name="connsiteY0" fmla="*/ 308172 h 308172"/>
              <a:gd name="connsiteX1" fmla="*/ 336550 w 565192"/>
              <a:gd name="connsiteY1" fmla="*/ 108147 h 308172"/>
              <a:gd name="connsiteX2" fmla="*/ 393700 w 565192"/>
              <a:gd name="connsiteY2" fmla="*/ 66872 h 308172"/>
              <a:gd name="connsiteX3" fmla="*/ 565150 w 565192"/>
              <a:gd name="connsiteY3" fmla="*/ 197 h 308172"/>
              <a:gd name="connsiteX4" fmla="*/ 409575 w 565192"/>
              <a:gd name="connsiteY4" fmla="*/ 47822 h 308172"/>
              <a:gd name="connsiteX5" fmla="*/ 339725 w 565192"/>
              <a:gd name="connsiteY5" fmla="*/ 89097 h 308172"/>
              <a:gd name="connsiteX6" fmla="*/ 187325 w 565192"/>
              <a:gd name="connsiteY6" fmla="*/ 184347 h 308172"/>
              <a:gd name="connsiteX7" fmla="*/ 0 w 565192"/>
              <a:gd name="connsiteY7" fmla="*/ 308172 h 30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192" h="308172">
                <a:moveTo>
                  <a:pt x="0" y="308172"/>
                </a:moveTo>
                <a:lnTo>
                  <a:pt x="336550" y="108147"/>
                </a:lnTo>
                <a:cubicBezTo>
                  <a:pt x="402167" y="67930"/>
                  <a:pt x="355600" y="84864"/>
                  <a:pt x="393700" y="66872"/>
                </a:cubicBezTo>
                <a:cubicBezTo>
                  <a:pt x="431800" y="48880"/>
                  <a:pt x="562504" y="3372"/>
                  <a:pt x="565150" y="197"/>
                </a:cubicBezTo>
                <a:cubicBezTo>
                  <a:pt x="567796" y="-2978"/>
                  <a:pt x="447146" y="33005"/>
                  <a:pt x="409575" y="47822"/>
                </a:cubicBezTo>
                <a:cubicBezTo>
                  <a:pt x="372004" y="62639"/>
                  <a:pt x="376767" y="66343"/>
                  <a:pt x="339725" y="89097"/>
                </a:cubicBezTo>
                <a:cubicBezTo>
                  <a:pt x="302683" y="111851"/>
                  <a:pt x="187325" y="184347"/>
                  <a:pt x="187325" y="184347"/>
                </a:cubicBezTo>
                <a:lnTo>
                  <a:pt x="0" y="3081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2" name="フリーフォーム 1941">
            <a:extLst>
              <a:ext uri="{FF2B5EF4-FFF2-40B4-BE49-F238E27FC236}">
                <a16:creationId xmlns:a16="http://schemas.microsoft.com/office/drawing/2014/main" id="{BA869DB6-950F-5738-4385-CCBAC1884F1C}"/>
              </a:ext>
            </a:extLst>
          </p:cNvPr>
          <p:cNvSpPr/>
          <p:nvPr/>
        </p:nvSpPr>
        <p:spPr>
          <a:xfrm>
            <a:off x="7016736" y="11289913"/>
            <a:ext cx="539831" cy="308380"/>
          </a:xfrm>
          <a:custGeom>
            <a:avLst/>
            <a:gdLst>
              <a:gd name="connsiteX0" fmla="*/ 14 w 539831"/>
              <a:gd name="connsiteY0" fmla="*/ 308362 h 308380"/>
              <a:gd name="connsiteX1" fmla="*/ 234964 w 539831"/>
              <a:gd name="connsiteY1" fmla="*/ 155962 h 308380"/>
              <a:gd name="connsiteX2" fmla="*/ 441339 w 539831"/>
              <a:gd name="connsiteY2" fmla="*/ 25787 h 308380"/>
              <a:gd name="connsiteX3" fmla="*/ 501664 w 539831"/>
              <a:gd name="connsiteY3" fmla="*/ 387 h 308380"/>
              <a:gd name="connsiteX4" fmla="*/ 514364 w 539831"/>
              <a:gd name="connsiteY4" fmla="*/ 13087 h 308380"/>
              <a:gd name="connsiteX5" fmla="*/ 539764 w 539831"/>
              <a:gd name="connsiteY5" fmla="*/ 48012 h 308380"/>
              <a:gd name="connsiteX6" fmla="*/ 520714 w 539831"/>
              <a:gd name="connsiteY6" fmla="*/ 13087 h 308380"/>
              <a:gd name="connsiteX7" fmla="*/ 488964 w 539831"/>
              <a:gd name="connsiteY7" fmla="*/ 13087 h 308380"/>
              <a:gd name="connsiteX8" fmla="*/ 460389 w 539831"/>
              <a:gd name="connsiteY8" fmla="*/ 38487 h 308380"/>
              <a:gd name="connsiteX9" fmla="*/ 247664 w 539831"/>
              <a:gd name="connsiteY9" fmla="*/ 165487 h 308380"/>
              <a:gd name="connsiteX10" fmla="*/ 14 w 539831"/>
              <a:gd name="connsiteY10" fmla="*/ 308362 h 30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9831" h="308380">
                <a:moveTo>
                  <a:pt x="14" y="308362"/>
                </a:moveTo>
                <a:cubicBezTo>
                  <a:pt x="-2103" y="306774"/>
                  <a:pt x="234964" y="155962"/>
                  <a:pt x="234964" y="155962"/>
                </a:cubicBezTo>
                <a:cubicBezTo>
                  <a:pt x="308518" y="108866"/>
                  <a:pt x="396889" y="51716"/>
                  <a:pt x="441339" y="25787"/>
                </a:cubicBezTo>
                <a:cubicBezTo>
                  <a:pt x="485789" y="-142"/>
                  <a:pt x="501664" y="387"/>
                  <a:pt x="501664" y="387"/>
                </a:cubicBezTo>
                <a:cubicBezTo>
                  <a:pt x="513835" y="-1730"/>
                  <a:pt x="508014" y="5150"/>
                  <a:pt x="514364" y="13087"/>
                </a:cubicBezTo>
                <a:cubicBezTo>
                  <a:pt x="520714" y="21024"/>
                  <a:pt x="538706" y="48012"/>
                  <a:pt x="539764" y="48012"/>
                </a:cubicBezTo>
                <a:cubicBezTo>
                  <a:pt x="540822" y="48012"/>
                  <a:pt x="529181" y="18908"/>
                  <a:pt x="520714" y="13087"/>
                </a:cubicBezTo>
                <a:cubicBezTo>
                  <a:pt x="512247" y="7266"/>
                  <a:pt x="499018" y="8854"/>
                  <a:pt x="488964" y="13087"/>
                </a:cubicBezTo>
                <a:cubicBezTo>
                  <a:pt x="478910" y="17320"/>
                  <a:pt x="500606" y="13087"/>
                  <a:pt x="460389" y="38487"/>
                </a:cubicBezTo>
                <a:cubicBezTo>
                  <a:pt x="420172" y="63887"/>
                  <a:pt x="321218" y="119449"/>
                  <a:pt x="247664" y="165487"/>
                </a:cubicBezTo>
                <a:cubicBezTo>
                  <a:pt x="174110" y="211525"/>
                  <a:pt x="2131" y="309950"/>
                  <a:pt x="14" y="308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3" name="フリーフォーム 1942">
            <a:extLst>
              <a:ext uri="{FF2B5EF4-FFF2-40B4-BE49-F238E27FC236}">
                <a16:creationId xmlns:a16="http://schemas.microsoft.com/office/drawing/2014/main" id="{6E5367FC-7345-C264-3914-289F486CDEE2}"/>
              </a:ext>
            </a:extLst>
          </p:cNvPr>
          <p:cNvSpPr/>
          <p:nvPr/>
        </p:nvSpPr>
        <p:spPr>
          <a:xfrm>
            <a:off x="6997406" y="11322939"/>
            <a:ext cx="566811" cy="333684"/>
          </a:xfrm>
          <a:custGeom>
            <a:avLst/>
            <a:gdLst>
              <a:gd name="connsiteX0" fmla="*/ 19344 w 566811"/>
              <a:gd name="connsiteY0" fmla="*/ 215011 h 333684"/>
              <a:gd name="connsiteX1" fmla="*/ 294 w 566811"/>
              <a:gd name="connsiteY1" fmla="*/ 284861 h 333684"/>
              <a:gd name="connsiteX2" fmla="*/ 35219 w 566811"/>
              <a:gd name="connsiteY2" fmla="*/ 326136 h 333684"/>
              <a:gd name="connsiteX3" fmla="*/ 101894 w 566811"/>
              <a:gd name="connsiteY3" fmla="*/ 300736 h 333684"/>
              <a:gd name="connsiteX4" fmla="*/ 546394 w 566811"/>
              <a:gd name="connsiteY4" fmla="*/ 18161 h 333684"/>
              <a:gd name="connsiteX5" fmla="*/ 447969 w 566811"/>
              <a:gd name="connsiteY5" fmla="*/ 59436 h 333684"/>
              <a:gd name="connsiteX6" fmla="*/ 57444 w 566811"/>
              <a:gd name="connsiteY6" fmla="*/ 313436 h 333684"/>
              <a:gd name="connsiteX7" fmla="*/ 35219 w 566811"/>
              <a:gd name="connsiteY7" fmla="*/ 307086 h 333684"/>
              <a:gd name="connsiteX8" fmla="*/ 19344 w 566811"/>
              <a:gd name="connsiteY8" fmla="*/ 215011 h 33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6811" h="333684">
                <a:moveTo>
                  <a:pt x="19344" y="215011"/>
                </a:moveTo>
                <a:cubicBezTo>
                  <a:pt x="13523" y="211307"/>
                  <a:pt x="-2352" y="266340"/>
                  <a:pt x="294" y="284861"/>
                </a:cubicBezTo>
                <a:cubicBezTo>
                  <a:pt x="2940" y="303382"/>
                  <a:pt x="18286" y="323490"/>
                  <a:pt x="35219" y="326136"/>
                </a:cubicBezTo>
                <a:cubicBezTo>
                  <a:pt x="52152" y="328782"/>
                  <a:pt x="16698" y="352065"/>
                  <a:pt x="101894" y="300736"/>
                </a:cubicBezTo>
                <a:cubicBezTo>
                  <a:pt x="187090" y="249407"/>
                  <a:pt x="488715" y="58378"/>
                  <a:pt x="546394" y="18161"/>
                </a:cubicBezTo>
                <a:cubicBezTo>
                  <a:pt x="604073" y="-22056"/>
                  <a:pt x="529461" y="10224"/>
                  <a:pt x="447969" y="59436"/>
                </a:cubicBezTo>
                <a:cubicBezTo>
                  <a:pt x="366477" y="108648"/>
                  <a:pt x="126236" y="272161"/>
                  <a:pt x="57444" y="313436"/>
                </a:cubicBezTo>
                <a:cubicBezTo>
                  <a:pt x="-11348" y="354711"/>
                  <a:pt x="41569" y="320315"/>
                  <a:pt x="35219" y="307086"/>
                </a:cubicBezTo>
                <a:cubicBezTo>
                  <a:pt x="28869" y="293857"/>
                  <a:pt x="25165" y="218715"/>
                  <a:pt x="19344" y="215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4" name="フリーフォーム 1943">
            <a:extLst>
              <a:ext uri="{FF2B5EF4-FFF2-40B4-BE49-F238E27FC236}">
                <a16:creationId xmlns:a16="http://schemas.microsoft.com/office/drawing/2014/main" id="{67C65D92-7E78-C927-3099-90A7EA314D1E}"/>
              </a:ext>
            </a:extLst>
          </p:cNvPr>
          <p:cNvSpPr/>
          <p:nvPr/>
        </p:nvSpPr>
        <p:spPr>
          <a:xfrm>
            <a:off x="6565353" y="11635400"/>
            <a:ext cx="298969" cy="211164"/>
          </a:xfrm>
          <a:custGeom>
            <a:avLst/>
            <a:gdLst>
              <a:gd name="connsiteX0" fmla="*/ 547 w 298969"/>
              <a:gd name="connsiteY0" fmla="*/ 210525 h 211164"/>
              <a:gd name="connsiteX1" fmla="*/ 111672 w 298969"/>
              <a:gd name="connsiteY1" fmla="*/ 124800 h 211164"/>
              <a:gd name="connsiteX2" fmla="*/ 295822 w 298969"/>
              <a:gd name="connsiteY2" fmla="*/ 4150 h 211164"/>
              <a:gd name="connsiteX3" fmla="*/ 222797 w 298969"/>
              <a:gd name="connsiteY3" fmla="*/ 32725 h 211164"/>
              <a:gd name="connsiteX4" fmla="*/ 156122 w 298969"/>
              <a:gd name="connsiteY4" fmla="*/ 80350 h 211164"/>
              <a:gd name="connsiteX5" fmla="*/ 547 w 298969"/>
              <a:gd name="connsiteY5" fmla="*/ 210525 h 21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969" h="211164">
                <a:moveTo>
                  <a:pt x="547" y="210525"/>
                </a:moveTo>
                <a:cubicBezTo>
                  <a:pt x="-6861" y="217933"/>
                  <a:pt x="62460" y="159196"/>
                  <a:pt x="111672" y="124800"/>
                </a:cubicBezTo>
                <a:cubicBezTo>
                  <a:pt x="160884" y="90404"/>
                  <a:pt x="277301" y="19496"/>
                  <a:pt x="295822" y="4150"/>
                </a:cubicBezTo>
                <a:cubicBezTo>
                  <a:pt x="314343" y="-11196"/>
                  <a:pt x="246080" y="20025"/>
                  <a:pt x="222797" y="32725"/>
                </a:cubicBezTo>
                <a:cubicBezTo>
                  <a:pt x="199514" y="45425"/>
                  <a:pt x="193693" y="54421"/>
                  <a:pt x="156122" y="80350"/>
                </a:cubicBezTo>
                <a:cubicBezTo>
                  <a:pt x="118551" y="106279"/>
                  <a:pt x="7955" y="203117"/>
                  <a:pt x="547" y="210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5" name="フリーフォーム 1944">
            <a:extLst>
              <a:ext uri="{FF2B5EF4-FFF2-40B4-BE49-F238E27FC236}">
                <a16:creationId xmlns:a16="http://schemas.microsoft.com/office/drawing/2014/main" id="{133156DA-5C5D-08F5-4549-EB4437EE7637}"/>
              </a:ext>
            </a:extLst>
          </p:cNvPr>
          <p:cNvSpPr/>
          <p:nvPr/>
        </p:nvSpPr>
        <p:spPr>
          <a:xfrm>
            <a:off x="6571761" y="11647330"/>
            <a:ext cx="391300" cy="288251"/>
          </a:xfrm>
          <a:custGeom>
            <a:avLst/>
            <a:gdLst>
              <a:gd name="connsiteX0" fmla="*/ 489 w 391300"/>
              <a:gd name="connsiteY0" fmla="*/ 214470 h 288251"/>
              <a:gd name="connsiteX1" fmla="*/ 333864 w 391300"/>
              <a:gd name="connsiteY1" fmla="*/ 11270 h 288251"/>
              <a:gd name="connsiteX2" fmla="*/ 333864 w 391300"/>
              <a:gd name="connsiteY2" fmla="*/ 30320 h 288251"/>
              <a:gd name="connsiteX3" fmla="*/ 378314 w 391300"/>
              <a:gd name="connsiteY3" fmla="*/ 65245 h 288251"/>
              <a:gd name="connsiteX4" fmla="*/ 70339 w 391300"/>
              <a:gd name="connsiteY4" fmla="*/ 262095 h 288251"/>
              <a:gd name="connsiteX5" fmla="*/ 38589 w 391300"/>
              <a:gd name="connsiteY5" fmla="*/ 277970 h 288251"/>
              <a:gd name="connsiteX6" fmla="*/ 184639 w 391300"/>
              <a:gd name="connsiteY6" fmla="*/ 185895 h 288251"/>
              <a:gd name="connsiteX7" fmla="*/ 368789 w 391300"/>
              <a:gd name="connsiteY7" fmla="*/ 65245 h 288251"/>
              <a:gd name="connsiteX8" fmla="*/ 343389 w 391300"/>
              <a:gd name="connsiteY8" fmla="*/ 36670 h 288251"/>
              <a:gd name="connsiteX9" fmla="*/ 260839 w 391300"/>
              <a:gd name="connsiteY9" fmla="*/ 58895 h 288251"/>
              <a:gd name="connsiteX10" fmla="*/ 489 w 391300"/>
              <a:gd name="connsiteY10" fmla="*/ 214470 h 28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1300" h="288251">
                <a:moveTo>
                  <a:pt x="489" y="214470"/>
                </a:moveTo>
                <a:cubicBezTo>
                  <a:pt x="12660" y="206533"/>
                  <a:pt x="333864" y="11270"/>
                  <a:pt x="333864" y="11270"/>
                </a:cubicBezTo>
                <a:cubicBezTo>
                  <a:pt x="389427" y="-19422"/>
                  <a:pt x="326456" y="21324"/>
                  <a:pt x="333864" y="30320"/>
                </a:cubicBezTo>
                <a:cubicBezTo>
                  <a:pt x="341272" y="39316"/>
                  <a:pt x="422235" y="26616"/>
                  <a:pt x="378314" y="65245"/>
                </a:cubicBezTo>
                <a:cubicBezTo>
                  <a:pt x="334393" y="103874"/>
                  <a:pt x="126960" y="226641"/>
                  <a:pt x="70339" y="262095"/>
                </a:cubicBezTo>
                <a:cubicBezTo>
                  <a:pt x="13718" y="297549"/>
                  <a:pt x="19539" y="290670"/>
                  <a:pt x="38589" y="277970"/>
                </a:cubicBezTo>
                <a:cubicBezTo>
                  <a:pt x="57639" y="265270"/>
                  <a:pt x="129606" y="221349"/>
                  <a:pt x="184639" y="185895"/>
                </a:cubicBezTo>
                <a:cubicBezTo>
                  <a:pt x="239672" y="150441"/>
                  <a:pt x="342331" y="90116"/>
                  <a:pt x="368789" y="65245"/>
                </a:cubicBezTo>
                <a:cubicBezTo>
                  <a:pt x="395247" y="40374"/>
                  <a:pt x="361380" y="37728"/>
                  <a:pt x="343389" y="36670"/>
                </a:cubicBezTo>
                <a:cubicBezTo>
                  <a:pt x="325398" y="35612"/>
                  <a:pt x="314814" y="32437"/>
                  <a:pt x="260839" y="58895"/>
                </a:cubicBezTo>
                <a:cubicBezTo>
                  <a:pt x="206864" y="85353"/>
                  <a:pt x="-11682" y="222407"/>
                  <a:pt x="489" y="214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6" name="フリーフォーム 1945">
            <a:extLst>
              <a:ext uri="{FF2B5EF4-FFF2-40B4-BE49-F238E27FC236}">
                <a16:creationId xmlns:a16="http://schemas.microsoft.com/office/drawing/2014/main" id="{51A87042-6C5E-514C-22E1-E75034D164D4}"/>
              </a:ext>
            </a:extLst>
          </p:cNvPr>
          <p:cNvSpPr/>
          <p:nvPr/>
        </p:nvSpPr>
        <p:spPr>
          <a:xfrm>
            <a:off x="6587693" y="11684763"/>
            <a:ext cx="294657" cy="167626"/>
          </a:xfrm>
          <a:custGeom>
            <a:avLst/>
            <a:gdLst>
              <a:gd name="connsiteX0" fmla="*/ 432 w 294657"/>
              <a:gd name="connsiteY0" fmla="*/ 167512 h 167626"/>
              <a:gd name="connsiteX1" fmla="*/ 283007 w 294657"/>
              <a:gd name="connsiteY1" fmla="*/ 8762 h 167626"/>
              <a:gd name="connsiteX2" fmla="*/ 219507 w 294657"/>
              <a:gd name="connsiteY2" fmla="*/ 34162 h 167626"/>
              <a:gd name="connsiteX3" fmla="*/ 432 w 294657"/>
              <a:gd name="connsiteY3" fmla="*/ 167512 h 16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657" h="167626">
                <a:moveTo>
                  <a:pt x="432" y="167512"/>
                </a:moveTo>
                <a:cubicBezTo>
                  <a:pt x="11015" y="163279"/>
                  <a:pt x="246495" y="30987"/>
                  <a:pt x="283007" y="8762"/>
                </a:cubicBezTo>
                <a:cubicBezTo>
                  <a:pt x="319519" y="-13463"/>
                  <a:pt x="262369" y="10879"/>
                  <a:pt x="219507" y="34162"/>
                </a:cubicBezTo>
                <a:cubicBezTo>
                  <a:pt x="176645" y="57445"/>
                  <a:pt x="-10151" y="171745"/>
                  <a:pt x="432" y="167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7" name="フリーフォーム 1946">
            <a:extLst>
              <a:ext uri="{FF2B5EF4-FFF2-40B4-BE49-F238E27FC236}">
                <a16:creationId xmlns:a16="http://schemas.microsoft.com/office/drawing/2014/main" id="{108790B8-57A9-2225-D81B-9550AD8AE99C}"/>
              </a:ext>
            </a:extLst>
          </p:cNvPr>
          <p:cNvSpPr/>
          <p:nvPr/>
        </p:nvSpPr>
        <p:spPr>
          <a:xfrm>
            <a:off x="7079568" y="11391552"/>
            <a:ext cx="594414" cy="324408"/>
          </a:xfrm>
          <a:custGeom>
            <a:avLst/>
            <a:gdLst>
              <a:gd name="connsiteX0" fmla="*/ 682 w 594414"/>
              <a:gd name="connsiteY0" fmla="*/ 324198 h 324408"/>
              <a:gd name="connsiteX1" fmla="*/ 397557 w 594414"/>
              <a:gd name="connsiteY1" fmla="*/ 79723 h 324408"/>
              <a:gd name="connsiteX2" fmla="*/ 454707 w 594414"/>
              <a:gd name="connsiteY2" fmla="*/ 38448 h 324408"/>
              <a:gd name="connsiteX3" fmla="*/ 594407 w 594414"/>
              <a:gd name="connsiteY3" fmla="*/ 348 h 324408"/>
              <a:gd name="connsiteX4" fmla="*/ 448357 w 594414"/>
              <a:gd name="connsiteY4" fmla="*/ 25748 h 324408"/>
              <a:gd name="connsiteX5" fmla="*/ 305482 w 594414"/>
              <a:gd name="connsiteY5" fmla="*/ 120998 h 324408"/>
              <a:gd name="connsiteX6" fmla="*/ 682 w 594414"/>
              <a:gd name="connsiteY6" fmla="*/ 324198 h 324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4414" h="324408">
                <a:moveTo>
                  <a:pt x="682" y="324198"/>
                </a:moveTo>
                <a:cubicBezTo>
                  <a:pt x="16028" y="317319"/>
                  <a:pt x="321886" y="127348"/>
                  <a:pt x="397557" y="79723"/>
                </a:cubicBezTo>
                <a:cubicBezTo>
                  <a:pt x="473228" y="32098"/>
                  <a:pt x="421899" y="51677"/>
                  <a:pt x="454707" y="38448"/>
                </a:cubicBezTo>
                <a:cubicBezTo>
                  <a:pt x="487515" y="25219"/>
                  <a:pt x="595465" y="2465"/>
                  <a:pt x="594407" y="348"/>
                </a:cubicBezTo>
                <a:cubicBezTo>
                  <a:pt x="593349" y="-1769"/>
                  <a:pt x="496511" y="5640"/>
                  <a:pt x="448357" y="25748"/>
                </a:cubicBezTo>
                <a:cubicBezTo>
                  <a:pt x="400203" y="45856"/>
                  <a:pt x="377978" y="74960"/>
                  <a:pt x="305482" y="120998"/>
                </a:cubicBezTo>
                <a:cubicBezTo>
                  <a:pt x="232986" y="167035"/>
                  <a:pt x="-14664" y="331077"/>
                  <a:pt x="682" y="324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8" name="フリーフォーム 1947">
            <a:extLst>
              <a:ext uri="{FF2B5EF4-FFF2-40B4-BE49-F238E27FC236}">
                <a16:creationId xmlns:a16="http://schemas.microsoft.com/office/drawing/2014/main" id="{044AC4C1-371E-58EA-64AF-89F85C9F0987}"/>
              </a:ext>
            </a:extLst>
          </p:cNvPr>
          <p:cNvSpPr/>
          <p:nvPr/>
        </p:nvSpPr>
        <p:spPr>
          <a:xfrm>
            <a:off x="6587632" y="11798888"/>
            <a:ext cx="437615" cy="237585"/>
          </a:xfrm>
          <a:custGeom>
            <a:avLst/>
            <a:gdLst>
              <a:gd name="connsiteX0" fmla="*/ 493 w 437615"/>
              <a:gd name="connsiteY0" fmla="*/ 237537 h 237585"/>
              <a:gd name="connsiteX1" fmla="*/ 330693 w 437615"/>
              <a:gd name="connsiteY1" fmla="*/ 34337 h 237585"/>
              <a:gd name="connsiteX2" fmla="*/ 435468 w 437615"/>
              <a:gd name="connsiteY2" fmla="*/ 40687 h 237585"/>
              <a:gd name="connsiteX3" fmla="*/ 397368 w 437615"/>
              <a:gd name="connsiteY3" fmla="*/ 2587 h 237585"/>
              <a:gd name="connsiteX4" fmla="*/ 349743 w 437615"/>
              <a:gd name="connsiteY4" fmla="*/ 8937 h 237585"/>
              <a:gd name="connsiteX5" fmla="*/ 257668 w 437615"/>
              <a:gd name="connsiteY5" fmla="*/ 53387 h 237585"/>
              <a:gd name="connsiteX6" fmla="*/ 493 w 437615"/>
              <a:gd name="connsiteY6" fmla="*/ 237537 h 23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615" h="237585">
                <a:moveTo>
                  <a:pt x="493" y="237537"/>
                </a:moveTo>
                <a:cubicBezTo>
                  <a:pt x="12664" y="234362"/>
                  <a:pt x="258197" y="67145"/>
                  <a:pt x="330693" y="34337"/>
                </a:cubicBezTo>
                <a:cubicBezTo>
                  <a:pt x="403189" y="1529"/>
                  <a:pt x="424356" y="45979"/>
                  <a:pt x="435468" y="40687"/>
                </a:cubicBezTo>
                <a:cubicBezTo>
                  <a:pt x="446581" y="35395"/>
                  <a:pt x="411655" y="7879"/>
                  <a:pt x="397368" y="2587"/>
                </a:cubicBezTo>
                <a:cubicBezTo>
                  <a:pt x="383081" y="-2705"/>
                  <a:pt x="373026" y="470"/>
                  <a:pt x="349743" y="8937"/>
                </a:cubicBezTo>
                <a:cubicBezTo>
                  <a:pt x="326460" y="17404"/>
                  <a:pt x="310585" y="18462"/>
                  <a:pt x="257668" y="53387"/>
                </a:cubicBezTo>
                <a:cubicBezTo>
                  <a:pt x="204751" y="88312"/>
                  <a:pt x="-11678" y="240712"/>
                  <a:pt x="493" y="237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9" name="フリーフォーム 1948">
            <a:extLst>
              <a:ext uri="{FF2B5EF4-FFF2-40B4-BE49-F238E27FC236}">
                <a16:creationId xmlns:a16="http://schemas.microsoft.com/office/drawing/2014/main" id="{D5C8E060-E8B8-B0F2-AF9E-81A09DE4220B}"/>
              </a:ext>
            </a:extLst>
          </p:cNvPr>
          <p:cNvSpPr/>
          <p:nvPr/>
        </p:nvSpPr>
        <p:spPr>
          <a:xfrm>
            <a:off x="6549227" y="11835881"/>
            <a:ext cx="498981" cy="294141"/>
          </a:xfrm>
          <a:custGeom>
            <a:avLst/>
            <a:gdLst>
              <a:gd name="connsiteX0" fmla="*/ 3973 w 498981"/>
              <a:gd name="connsiteY0" fmla="*/ 292619 h 294141"/>
              <a:gd name="connsiteX1" fmla="*/ 477048 w 498981"/>
              <a:gd name="connsiteY1" fmla="*/ 16394 h 294141"/>
              <a:gd name="connsiteX2" fmla="*/ 404023 w 498981"/>
              <a:gd name="connsiteY2" fmla="*/ 41794 h 294141"/>
              <a:gd name="connsiteX3" fmla="*/ 257973 w 498981"/>
              <a:gd name="connsiteY3" fmla="*/ 124344 h 294141"/>
              <a:gd name="connsiteX4" fmla="*/ 3973 w 498981"/>
              <a:gd name="connsiteY4" fmla="*/ 292619 h 29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981" h="294141">
                <a:moveTo>
                  <a:pt x="3973" y="292619"/>
                </a:moveTo>
                <a:cubicBezTo>
                  <a:pt x="40485" y="274627"/>
                  <a:pt x="410373" y="58198"/>
                  <a:pt x="477048" y="16394"/>
                </a:cubicBezTo>
                <a:cubicBezTo>
                  <a:pt x="543723" y="-25410"/>
                  <a:pt x="440535" y="23802"/>
                  <a:pt x="404023" y="41794"/>
                </a:cubicBezTo>
                <a:cubicBezTo>
                  <a:pt x="367511" y="59786"/>
                  <a:pt x="323060" y="84657"/>
                  <a:pt x="257973" y="124344"/>
                </a:cubicBezTo>
                <a:cubicBezTo>
                  <a:pt x="192886" y="164031"/>
                  <a:pt x="-32539" y="310611"/>
                  <a:pt x="3973" y="292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0" name="フリーフォーム 1949">
            <a:extLst>
              <a:ext uri="{FF2B5EF4-FFF2-40B4-BE49-F238E27FC236}">
                <a16:creationId xmlns:a16="http://schemas.microsoft.com/office/drawing/2014/main" id="{0D526FB7-6F5F-C4D3-AAE9-79D0B5730666}"/>
              </a:ext>
            </a:extLst>
          </p:cNvPr>
          <p:cNvSpPr/>
          <p:nvPr/>
        </p:nvSpPr>
        <p:spPr>
          <a:xfrm>
            <a:off x="7575033" y="11229684"/>
            <a:ext cx="87659" cy="131064"/>
          </a:xfrm>
          <a:custGeom>
            <a:avLst/>
            <a:gdLst>
              <a:gd name="connsiteX0" fmla="*/ 517 w 87659"/>
              <a:gd name="connsiteY0" fmla="*/ 291 h 131064"/>
              <a:gd name="connsiteX1" fmla="*/ 86242 w 87659"/>
              <a:gd name="connsiteY1" fmla="*/ 127291 h 131064"/>
              <a:gd name="connsiteX2" fmla="*/ 51317 w 87659"/>
              <a:gd name="connsiteY2" fmla="*/ 92366 h 131064"/>
              <a:gd name="connsiteX3" fmla="*/ 517 w 87659"/>
              <a:gd name="connsiteY3" fmla="*/ 291 h 13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59" h="131064">
                <a:moveTo>
                  <a:pt x="517" y="291"/>
                </a:moveTo>
                <a:cubicBezTo>
                  <a:pt x="6338" y="6112"/>
                  <a:pt x="77775" y="111945"/>
                  <a:pt x="86242" y="127291"/>
                </a:cubicBezTo>
                <a:cubicBezTo>
                  <a:pt x="94709" y="142637"/>
                  <a:pt x="62959" y="107182"/>
                  <a:pt x="51317" y="92366"/>
                </a:cubicBezTo>
                <a:cubicBezTo>
                  <a:pt x="39675" y="77550"/>
                  <a:pt x="-5304" y="-5530"/>
                  <a:pt x="517" y="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1" name="フリーフォーム 1950">
            <a:extLst>
              <a:ext uri="{FF2B5EF4-FFF2-40B4-BE49-F238E27FC236}">
                <a16:creationId xmlns:a16="http://schemas.microsoft.com/office/drawing/2014/main" id="{16325B4D-6366-28B2-DF29-DE2F458C0550}"/>
              </a:ext>
            </a:extLst>
          </p:cNvPr>
          <p:cNvSpPr/>
          <p:nvPr/>
        </p:nvSpPr>
        <p:spPr>
          <a:xfrm>
            <a:off x="7071565" y="11706209"/>
            <a:ext cx="103959" cy="142909"/>
          </a:xfrm>
          <a:custGeom>
            <a:avLst/>
            <a:gdLst>
              <a:gd name="connsiteX0" fmla="*/ 11860 w 103959"/>
              <a:gd name="connsiteY0" fmla="*/ 16 h 142909"/>
              <a:gd name="connsiteX1" fmla="*/ 15035 w 103959"/>
              <a:gd name="connsiteY1" fmla="*/ 73041 h 142909"/>
              <a:gd name="connsiteX2" fmla="*/ 103935 w 103959"/>
              <a:gd name="connsiteY2" fmla="*/ 142891 h 142909"/>
              <a:gd name="connsiteX3" fmla="*/ 5510 w 103959"/>
              <a:gd name="connsiteY3" fmla="*/ 79391 h 142909"/>
              <a:gd name="connsiteX4" fmla="*/ 11860 w 103959"/>
              <a:gd name="connsiteY4" fmla="*/ 16 h 14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959" h="142909">
                <a:moveTo>
                  <a:pt x="11860" y="16"/>
                </a:moveTo>
                <a:cubicBezTo>
                  <a:pt x="13448" y="-1042"/>
                  <a:pt x="-311" y="49229"/>
                  <a:pt x="15035" y="73041"/>
                </a:cubicBezTo>
                <a:cubicBezTo>
                  <a:pt x="30381" y="96853"/>
                  <a:pt x="105523" y="141833"/>
                  <a:pt x="103935" y="142891"/>
                </a:cubicBezTo>
                <a:cubicBezTo>
                  <a:pt x="102347" y="143949"/>
                  <a:pt x="20327" y="100028"/>
                  <a:pt x="5510" y="79391"/>
                </a:cubicBezTo>
                <a:cubicBezTo>
                  <a:pt x="-9307" y="58754"/>
                  <a:pt x="10272" y="1074"/>
                  <a:pt x="11860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2" name="フリーフォーム 1951">
            <a:extLst>
              <a:ext uri="{FF2B5EF4-FFF2-40B4-BE49-F238E27FC236}">
                <a16:creationId xmlns:a16="http://schemas.microsoft.com/office/drawing/2014/main" id="{42C9CD3C-AF79-D3CA-A243-475E0A230008}"/>
              </a:ext>
            </a:extLst>
          </p:cNvPr>
          <p:cNvSpPr/>
          <p:nvPr/>
        </p:nvSpPr>
        <p:spPr>
          <a:xfrm>
            <a:off x="7108824" y="11449391"/>
            <a:ext cx="524009" cy="323548"/>
          </a:xfrm>
          <a:custGeom>
            <a:avLst/>
            <a:gdLst>
              <a:gd name="connsiteX0" fmla="*/ 1 w 524009"/>
              <a:gd name="connsiteY0" fmla="*/ 323509 h 323548"/>
              <a:gd name="connsiteX1" fmla="*/ 184151 w 524009"/>
              <a:gd name="connsiteY1" fmla="*/ 190159 h 323548"/>
              <a:gd name="connsiteX2" fmla="*/ 511176 w 524009"/>
              <a:gd name="connsiteY2" fmla="*/ 12359 h 323548"/>
              <a:gd name="connsiteX3" fmla="*/ 450851 w 524009"/>
              <a:gd name="connsiteY3" fmla="*/ 21884 h 323548"/>
              <a:gd name="connsiteX4" fmla="*/ 384176 w 524009"/>
              <a:gd name="connsiteY4" fmla="*/ 75859 h 323548"/>
              <a:gd name="connsiteX5" fmla="*/ 180976 w 524009"/>
              <a:gd name="connsiteY5" fmla="*/ 177459 h 323548"/>
              <a:gd name="connsiteX6" fmla="*/ 1 w 524009"/>
              <a:gd name="connsiteY6" fmla="*/ 323509 h 32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009" h="323548">
                <a:moveTo>
                  <a:pt x="1" y="323509"/>
                </a:moveTo>
                <a:cubicBezTo>
                  <a:pt x="530" y="325626"/>
                  <a:pt x="98955" y="242017"/>
                  <a:pt x="184151" y="190159"/>
                </a:cubicBezTo>
                <a:cubicBezTo>
                  <a:pt x="269347" y="138301"/>
                  <a:pt x="466726" y="40405"/>
                  <a:pt x="511176" y="12359"/>
                </a:cubicBezTo>
                <a:cubicBezTo>
                  <a:pt x="555626" y="-15687"/>
                  <a:pt x="472018" y="11301"/>
                  <a:pt x="450851" y="21884"/>
                </a:cubicBezTo>
                <a:cubicBezTo>
                  <a:pt x="429684" y="32467"/>
                  <a:pt x="429155" y="49930"/>
                  <a:pt x="384176" y="75859"/>
                </a:cubicBezTo>
                <a:cubicBezTo>
                  <a:pt x="339197" y="101788"/>
                  <a:pt x="239714" y="139888"/>
                  <a:pt x="180976" y="177459"/>
                </a:cubicBezTo>
                <a:cubicBezTo>
                  <a:pt x="122239" y="215030"/>
                  <a:pt x="-528" y="321392"/>
                  <a:pt x="1" y="323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3" name="フリーフォーム 1952">
            <a:extLst>
              <a:ext uri="{FF2B5EF4-FFF2-40B4-BE49-F238E27FC236}">
                <a16:creationId xmlns:a16="http://schemas.microsoft.com/office/drawing/2014/main" id="{11354FA9-61D3-B6D8-68C8-B4C69B4023D1}"/>
              </a:ext>
            </a:extLst>
          </p:cNvPr>
          <p:cNvSpPr/>
          <p:nvPr/>
        </p:nvSpPr>
        <p:spPr>
          <a:xfrm>
            <a:off x="7168786" y="11518414"/>
            <a:ext cx="481592" cy="308886"/>
          </a:xfrm>
          <a:custGeom>
            <a:avLst/>
            <a:gdLst>
              <a:gd name="connsiteX0" fmla="*/ 364 w 481592"/>
              <a:gd name="connsiteY0" fmla="*/ 308461 h 308886"/>
              <a:gd name="connsiteX1" fmla="*/ 149589 w 481592"/>
              <a:gd name="connsiteY1" fmla="*/ 210036 h 308886"/>
              <a:gd name="connsiteX2" fmla="*/ 467089 w 481592"/>
              <a:gd name="connsiteY2" fmla="*/ 13186 h 308886"/>
              <a:gd name="connsiteX3" fmla="*/ 403589 w 481592"/>
              <a:gd name="connsiteY3" fmla="*/ 35411 h 308886"/>
              <a:gd name="connsiteX4" fmla="*/ 187689 w 481592"/>
              <a:gd name="connsiteY4" fmla="*/ 175111 h 308886"/>
              <a:gd name="connsiteX5" fmla="*/ 364 w 481592"/>
              <a:gd name="connsiteY5" fmla="*/ 308461 h 30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592" h="308886">
                <a:moveTo>
                  <a:pt x="364" y="308461"/>
                </a:moveTo>
                <a:cubicBezTo>
                  <a:pt x="-5986" y="314282"/>
                  <a:pt x="71802" y="259248"/>
                  <a:pt x="149589" y="210036"/>
                </a:cubicBezTo>
                <a:cubicBezTo>
                  <a:pt x="227376" y="160824"/>
                  <a:pt x="424756" y="42290"/>
                  <a:pt x="467089" y="13186"/>
                </a:cubicBezTo>
                <a:cubicBezTo>
                  <a:pt x="509422" y="-15918"/>
                  <a:pt x="450156" y="8424"/>
                  <a:pt x="403589" y="35411"/>
                </a:cubicBezTo>
                <a:cubicBezTo>
                  <a:pt x="357022" y="62398"/>
                  <a:pt x="250660" y="133307"/>
                  <a:pt x="187689" y="175111"/>
                </a:cubicBezTo>
                <a:cubicBezTo>
                  <a:pt x="124718" y="216915"/>
                  <a:pt x="6714" y="302640"/>
                  <a:pt x="364" y="308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4" name="フリーフォーム 1953">
            <a:extLst>
              <a:ext uri="{FF2B5EF4-FFF2-40B4-BE49-F238E27FC236}">
                <a16:creationId xmlns:a16="http://schemas.microsoft.com/office/drawing/2014/main" id="{6D263C1D-B774-66DD-7CB2-F1A8D787FC88}"/>
              </a:ext>
            </a:extLst>
          </p:cNvPr>
          <p:cNvSpPr/>
          <p:nvPr/>
        </p:nvSpPr>
        <p:spPr>
          <a:xfrm>
            <a:off x="7616695" y="11461731"/>
            <a:ext cx="35079" cy="66908"/>
          </a:xfrm>
          <a:custGeom>
            <a:avLst/>
            <a:gdLst>
              <a:gd name="connsiteX0" fmla="*/ 130 w 35079"/>
              <a:gd name="connsiteY0" fmla="*/ 19 h 66908"/>
              <a:gd name="connsiteX1" fmla="*/ 22355 w 35079"/>
              <a:gd name="connsiteY1" fmla="*/ 53994 h 66908"/>
              <a:gd name="connsiteX2" fmla="*/ 12830 w 35079"/>
              <a:gd name="connsiteY2" fmla="*/ 66694 h 66908"/>
              <a:gd name="connsiteX3" fmla="*/ 35055 w 35079"/>
              <a:gd name="connsiteY3" fmla="*/ 47644 h 66908"/>
              <a:gd name="connsiteX4" fmla="*/ 130 w 35079"/>
              <a:gd name="connsiteY4" fmla="*/ 19 h 6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79" h="66908">
                <a:moveTo>
                  <a:pt x="130" y="19"/>
                </a:moveTo>
                <a:cubicBezTo>
                  <a:pt x="-1987" y="1077"/>
                  <a:pt x="22355" y="53994"/>
                  <a:pt x="22355" y="53994"/>
                </a:cubicBezTo>
                <a:cubicBezTo>
                  <a:pt x="24472" y="65106"/>
                  <a:pt x="10713" y="67752"/>
                  <a:pt x="12830" y="66694"/>
                </a:cubicBezTo>
                <a:cubicBezTo>
                  <a:pt x="14947" y="65636"/>
                  <a:pt x="33997" y="55052"/>
                  <a:pt x="35055" y="47644"/>
                </a:cubicBezTo>
                <a:cubicBezTo>
                  <a:pt x="36113" y="40236"/>
                  <a:pt x="2247" y="-1039"/>
                  <a:pt x="130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5" name="フリーフォーム 1954">
            <a:extLst>
              <a:ext uri="{FF2B5EF4-FFF2-40B4-BE49-F238E27FC236}">
                <a16:creationId xmlns:a16="http://schemas.microsoft.com/office/drawing/2014/main" id="{2E6ED57A-CF9D-309A-1F87-22C1389008CB}"/>
              </a:ext>
            </a:extLst>
          </p:cNvPr>
          <p:cNvSpPr/>
          <p:nvPr/>
        </p:nvSpPr>
        <p:spPr>
          <a:xfrm>
            <a:off x="7071519" y="11855285"/>
            <a:ext cx="581246" cy="863105"/>
          </a:xfrm>
          <a:custGeom>
            <a:avLst/>
            <a:gdLst>
              <a:gd name="connsiteX0" fmla="*/ 5556 w 581246"/>
              <a:gd name="connsiteY0" fmla="*/ 165 h 863105"/>
              <a:gd name="connsiteX1" fmla="*/ 8731 w 581246"/>
              <a:gd name="connsiteY1" fmla="*/ 82715 h 863105"/>
              <a:gd name="connsiteX2" fmla="*/ 81756 w 581246"/>
              <a:gd name="connsiteY2" fmla="*/ 162090 h 863105"/>
              <a:gd name="connsiteX3" fmla="*/ 135731 w 581246"/>
              <a:gd name="connsiteY3" fmla="*/ 244640 h 863105"/>
              <a:gd name="connsiteX4" fmla="*/ 126206 w 581246"/>
              <a:gd name="connsiteY4" fmla="*/ 270040 h 863105"/>
              <a:gd name="connsiteX5" fmla="*/ 218281 w 581246"/>
              <a:gd name="connsiteY5" fmla="*/ 324015 h 863105"/>
              <a:gd name="connsiteX6" fmla="*/ 208756 w 581246"/>
              <a:gd name="connsiteY6" fmla="*/ 400215 h 863105"/>
              <a:gd name="connsiteX7" fmla="*/ 313531 w 581246"/>
              <a:gd name="connsiteY7" fmla="*/ 485940 h 863105"/>
              <a:gd name="connsiteX8" fmla="*/ 316706 w 581246"/>
              <a:gd name="connsiteY8" fmla="*/ 533565 h 863105"/>
              <a:gd name="connsiteX9" fmla="*/ 364331 w 581246"/>
              <a:gd name="connsiteY9" fmla="*/ 584365 h 863105"/>
              <a:gd name="connsiteX10" fmla="*/ 399256 w 581246"/>
              <a:gd name="connsiteY10" fmla="*/ 628815 h 863105"/>
              <a:gd name="connsiteX11" fmla="*/ 396081 w 581246"/>
              <a:gd name="connsiteY11" fmla="*/ 670090 h 863105"/>
              <a:gd name="connsiteX12" fmla="*/ 453231 w 581246"/>
              <a:gd name="connsiteY12" fmla="*/ 692315 h 863105"/>
              <a:gd name="connsiteX13" fmla="*/ 494506 w 581246"/>
              <a:gd name="connsiteY13" fmla="*/ 762165 h 863105"/>
              <a:gd name="connsiteX14" fmla="*/ 580231 w 581246"/>
              <a:gd name="connsiteY14" fmla="*/ 860590 h 863105"/>
              <a:gd name="connsiteX15" fmla="*/ 431006 w 581246"/>
              <a:gd name="connsiteY15" fmla="*/ 651040 h 863105"/>
              <a:gd name="connsiteX16" fmla="*/ 240506 w 581246"/>
              <a:gd name="connsiteY16" fmla="*/ 393865 h 863105"/>
              <a:gd name="connsiteX17" fmla="*/ 116681 w 581246"/>
              <a:gd name="connsiteY17" fmla="*/ 209715 h 863105"/>
              <a:gd name="connsiteX18" fmla="*/ 46831 w 581246"/>
              <a:gd name="connsiteY18" fmla="*/ 104940 h 863105"/>
              <a:gd name="connsiteX19" fmla="*/ 5556 w 581246"/>
              <a:gd name="connsiteY19" fmla="*/ 165 h 86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81246" h="863105">
                <a:moveTo>
                  <a:pt x="5556" y="165"/>
                </a:moveTo>
                <a:cubicBezTo>
                  <a:pt x="-794" y="-3539"/>
                  <a:pt x="-3969" y="55728"/>
                  <a:pt x="8731" y="82715"/>
                </a:cubicBezTo>
                <a:cubicBezTo>
                  <a:pt x="21431" y="109702"/>
                  <a:pt x="60589" y="135103"/>
                  <a:pt x="81756" y="162090"/>
                </a:cubicBezTo>
                <a:cubicBezTo>
                  <a:pt x="102923" y="189078"/>
                  <a:pt x="128323" y="226648"/>
                  <a:pt x="135731" y="244640"/>
                </a:cubicBezTo>
                <a:cubicBezTo>
                  <a:pt x="143139" y="262632"/>
                  <a:pt x="112448" y="256811"/>
                  <a:pt x="126206" y="270040"/>
                </a:cubicBezTo>
                <a:cubicBezTo>
                  <a:pt x="139964" y="283269"/>
                  <a:pt x="204523" y="302319"/>
                  <a:pt x="218281" y="324015"/>
                </a:cubicBezTo>
                <a:cubicBezTo>
                  <a:pt x="232039" y="345711"/>
                  <a:pt x="192881" y="373228"/>
                  <a:pt x="208756" y="400215"/>
                </a:cubicBezTo>
                <a:cubicBezTo>
                  <a:pt x="224631" y="427203"/>
                  <a:pt x="295539" y="463715"/>
                  <a:pt x="313531" y="485940"/>
                </a:cubicBezTo>
                <a:cubicBezTo>
                  <a:pt x="331523" y="508165"/>
                  <a:pt x="308239" y="517161"/>
                  <a:pt x="316706" y="533565"/>
                </a:cubicBezTo>
                <a:cubicBezTo>
                  <a:pt x="325173" y="549969"/>
                  <a:pt x="350573" y="568490"/>
                  <a:pt x="364331" y="584365"/>
                </a:cubicBezTo>
                <a:cubicBezTo>
                  <a:pt x="378089" y="600240"/>
                  <a:pt x="393964" y="614528"/>
                  <a:pt x="399256" y="628815"/>
                </a:cubicBezTo>
                <a:cubicBezTo>
                  <a:pt x="404548" y="643102"/>
                  <a:pt x="387085" y="659507"/>
                  <a:pt x="396081" y="670090"/>
                </a:cubicBezTo>
                <a:cubicBezTo>
                  <a:pt x="405077" y="680673"/>
                  <a:pt x="436827" y="676969"/>
                  <a:pt x="453231" y="692315"/>
                </a:cubicBezTo>
                <a:cubicBezTo>
                  <a:pt x="469635" y="707661"/>
                  <a:pt x="473339" y="734119"/>
                  <a:pt x="494506" y="762165"/>
                </a:cubicBezTo>
                <a:cubicBezTo>
                  <a:pt x="515673" y="790211"/>
                  <a:pt x="590814" y="879111"/>
                  <a:pt x="580231" y="860590"/>
                </a:cubicBezTo>
                <a:cubicBezTo>
                  <a:pt x="569648" y="842069"/>
                  <a:pt x="487627" y="728827"/>
                  <a:pt x="431006" y="651040"/>
                </a:cubicBezTo>
                <a:cubicBezTo>
                  <a:pt x="374385" y="573253"/>
                  <a:pt x="292893" y="467419"/>
                  <a:pt x="240506" y="393865"/>
                </a:cubicBezTo>
                <a:cubicBezTo>
                  <a:pt x="188119" y="320311"/>
                  <a:pt x="116681" y="209715"/>
                  <a:pt x="116681" y="209715"/>
                </a:cubicBezTo>
                <a:cubicBezTo>
                  <a:pt x="84402" y="161561"/>
                  <a:pt x="62706" y="134573"/>
                  <a:pt x="46831" y="104940"/>
                </a:cubicBezTo>
                <a:cubicBezTo>
                  <a:pt x="30956" y="75307"/>
                  <a:pt x="11906" y="3869"/>
                  <a:pt x="5556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6" name="フリーフォーム 1955">
            <a:extLst>
              <a:ext uri="{FF2B5EF4-FFF2-40B4-BE49-F238E27FC236}">
                <a16:creationId xmlns:a16="http://schemas.microsoft.com/office/drawing/2014/main" id="{853E165B-AB9D-6107-63D1-9CA2DF4356DE}"/>
              </a:ext>
            </a:extLst>
          </p:cNvPr>
          <p:cNvSpPr/>
          <p:nvPr/>
        </p:nvSpPr>
        <p:spPr>
          <a:xfrm>
            <a:off x="7181790" y="11854958"/>
            <a:ext cx="171510" cy="235956"/>
          </a:xfrm>
          <a:custGeom>
            <a:avLst/>
            <a:gdLst>
              <a:gd name="connsiteX0" fmla="*/ 60 w 171510"/>
              <a:gd name="connsiteY0" fmla="*/ 492 h 235956"/>
              <a:gd name="connsiteX1" fmla="*/ 15935 w 171510"/>
              <a:gd name="connsiteY1" fmla="*/ 137017 h 235956"/>
              <a:gd name="connsiteX2" fmla="*/ 22285 w 171510"/>
              <a:gd name="connsiteY2" fmla="*/ 171942 h 235956"/>
              <a:gd name="connsiteX3" fmla="*/ 171510 w 171510"/>
              <a:gd name="connsiteY3" fmla="*/ 235442 h 235956"/>
              <a:gd name="connsiteX4" fmla="*/ 22285 w 171510"/>
              <a:gd name="connsiteY4" fmla="*/ 190992 h 235956"/>
              <a:gd name="connsiteX5" fmla="*/ 60 w 171510"/>
              <a:gd name="connsiteY5" fmla="*/ 492 h 235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510" h="235956">
                <a:moveTo>
                  <a:pt x="60" y="492"/>
                </a:moveTo>
                <a:cubicBezTo>
                  <a:pt x="-998" y="-8504"/>
                  <a:pt x="12231" y="108442"/>
                  <a:pt x="15935" y="137017"/>
                </a:cubicBezTo>
                <a:cubicBezTo>
                  <a:pt x="19639" y="165592"/>
                  <a:pt x="-3644" y="155538"/>
                  <a:pt x="22285" y="171942"/>
                </a:cubicBezTo>
                <a:cubicBezTo>
                  <a:pt x="48214" y="188346"/>
                  <a:pt x="171510" y="232267"/>
                  <a:pt x="171510" y="235442"/>
                </a:cubicBezTo>
                <a:cubicBezTo>
                  <a:pt x="171510" y="238617"/>
                  <a:pt x="49802" y="227504"/>
                  <a:pt x="22285" y="190992"/>
                </a:cubicBezTo>
                <a:cubicBezTo>
                  <a:pt x="-5232" y="154480"/>
                  <a:pt x="1118" y="9488"/>
                  <a:pt x="60" y="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7" name="フリーフォーム 1956">
            <a:extLst>
              <a:ext uri="{FF2B5EF4-FFF2-40B4-BE49-F238E27FC236}">
                <a16:creationId xmlns:a16="http://schemas.microsoft.com/office/drawing/2014/main" id="{004D1B4E-41C0-3368-5A18-B7E76B427E5E}"/>
              </a:ext>
            </a:extLst>
          </p:cNvPr>
          <p:cNvSpPr/>
          <p:nvPr/>
        </p:nvSpPr>
        <p:spPr>
          <a:xfrm>
            <a:off x="7232018" y="11923650"/>
            <a:ext cx="413495" cy="608850"/>
          </a:xfrm>
          <a:custGeom>
            <a:avLst/>
            <a:gdLst>
              <a:gd name="connsiteX0" fmla="*/ 3807 w 413495"/>
              <a:gd name="connsiteY0" fmla="*/ 1650 h 608850"/>
              <a:gd name="connsiteX1" fmla="*/ 29207 w 413495"/>
              <a:gd name="connsiteY1" fmla="*/ 84200 h 608850"/>
              <a:gd name="connsiteX2" fmla="*/ 124457 w 413495"/>
              <a:gd name="connsiteY2" fmla="*/ 157225 h 608850"/>
              <a:gd name="connsiteX3" fmla="*/ 137157 w 413495"/>
              <a:gd name="connsiteY3" fmla="*/ 252475 h 608850"/>
              <a:gd name="connsiteX4" fmla="*/ 210182 w 413495"/>
              <a:gd name="connsiteY4" fmla="*/ 300100 h 608850"/>
              <a:gd name="connsiteX5" fmla="*/ 219707 w 413495"/>
              <a:gd name="connsiteY5" fmla="*/ 379475 h 608850"/>
              <a:gd name="connsiteX6" fmla="*/ 308607 w 413495"/>
              <a:gd name="connsiteY6" fmla="*/ 442975 h 608850"/>
              <a:gd name="connsiteX7" fmla="*/ 311782 w 413495"/>
              <a:gd name="connsiteY7" fmla="*/ 500125 h 608850"/>
              <a:gd name="connsiteX8" fmla="*/ 413382 w 413495"/>
              <a:gd name="connsiteY8" fmla="*/ 608075 h 608850"/>
              <a:gd name="connsiteX9" fmla="*/ 289557 w 413495"/>
              <a:gd name="connsiteY9" fmla="*/ 439800 h 608850"/>
              <a:gd name="connsiteX10" fmla="*/ 99057 w 413495"/>
              <a:gd name="connsiteY10" fmla="*/ 163575 h 608850"/>
              <a:gd name="connsiteX11" fmla="*/ 3807 w 413495"/>
              <a:gd name="connsiteY11" fmla="*/ 1650 h 6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495" h="608850">
                <a:moveTo>
                  <a:pt x="3807" y="1650"/>
                </a:moveTo>
                <a:cubicBezTo>
                  <a:pt x="-7835" y="-11579"/>
                  <a:pt x="9099" y="58271"/>
                  <a:pt x="29207" y="84200"/>
                </a:cubicBezTo>
                <a:cubicBezTo>
                  <a:pt x="49315" y="110129"/>
                  <a:pt x="106465" y="129179"/>
                  <a:pt x="124457" y="157225"/>
                </a:cubicBezTo>
                <a:cubicBezTo>
                  <a:pt x="142449" y="185271"/>
                  <a:pt x="122870" y="228663"/>
                  <a:pt x="137157" y="252475"/>
                </a:cubicBezTo>
                <a:cubicBezTo>
                  <a:pt x="151444" y="276287"/>
                  <a:pt x="196424" y="278933"/>
                  <a:pt x="210182" y="300100"/>
                </a:cubicBezTo>
                <a:cubicBezTo>
                  <a:pt x="223940" y="321267"/>
                  <a:pt x="203303" y="355663"/>
                  <a:pt x="219707" y="379475"/>
                </a:cubicBezTo>
                <a:cubicBezTo>
                  <a:pt x="236111" y="403287"/>
                  <a:pt x="293261" y="422867"/>
                  <a:pt x="308607" y="442975"/>
                </a:cubicBezTo>
                <a:cubicBezTo>
                  <a:pt x="323953" y="463083"/>
                  <a:pt x="294320" y="472608"/>
                  <a:pt x="311782" y="500125"/>
                </a:cubicBezTo>
                <a:cubicBezTo>
                  <a:pt x="329245" y="527642"/>
                  <a:pt x="417086" y="618129"/>
                  <a:pt x="413382" y="608075"/>
                </a:cubicBezTo>
                <a:cubicBezTo>
                  <a:pt x="409678" y="598021"/>
                  <a:pt x="341944" y="513883"/>
                  <a:pt x="289557" y="439800"/>
                </a:cubicBezTo>
                <a:cubicBezTo>
                  <a:pt x="237170" y="365717"/>
                  <a:pt x="145624" y="232896"/>
                  <a:pt x="99057" y="163575"/>
                </a:cubicBezTo>
                <a:cubicBezTo>
                  <a:pt x="52490" y="94254"/>
                  <a:pt x="15449" y="14879"/>
                  <a:pt x="3807" y="1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8" name="フリーフォーム 1957">
            <a:extLst>
              <a:ext uri="{FF2B5EF4-FFF2-40B4-BE49-F238E27FC236}">
                <a16:creationId xmlns:a16="http://schemas.microsoft.com/office/drawing/2014/main" id="{1F7E2EAC-3361-68BF-2C56-39DEC4FB0CDF}"/>
              </a:ext>
            </a:extLst>
          </p:cNvPr>
          <p:cNvSpPr/>
          <p:nvPr/>
        </p:nvSpPr>
        <p:spPr>
          <a:xfrm>
            <a:off x="7626053" y="12541232"/>
            <a:ext cx="203733" cy="193760"/>
          </a:xfrm>
          <a:custGeom>
            <a:avLst/>
            <a:gdLst>
              <a:gd name="connsiteX0" fmla="*/ 297 w 203733"/>
              <a:gd name="connsiteY0" fmla="*/ 18 h 193760"/>
              <a:gd name="connsiteX1" fmla="*/ 82847 w 203733"/>
              <a:gd name="connsiteY1" fmla="*/ 130193 h 193760"/>
              <a:gd name="connsiteX2" fmla="*/ 203497 w 203733"/>
              <a:gd name="connsiteY2" fmla="*/ 193693 h 193760"/>
              <a:gd name="connsiteX3" fmla="*/ 111422 w 203733"/>
              <a:gd name="connsiteY3" fmla="*/ 139718 h 193760"/>
              <a:gd name="connsiteX4" fmla="*/ 297 w 203733"/>
              <a:gd name="connsiteY4" fmla="*/ 18 h 19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33" h="193760">
                <a:moveTo>
                  <a:pt x="297" y="18"/>
                </a:moveTo>
                <a:cubicBezTo>
                  <a:pt x="-4465" y="-1569"/>
                  <a:pt x="48980" y="97914"/>
                  <a:pt x="82847" y="130193"/>
                </a:cubicBezTo>
                <a:cubicBezTo>
                  <a:pt x="116714" y="162472"/>
                  <a:pt x="198735" y="192106"/>
                  <a:pt x="203497" y="193693"/>
                </a:cubicBezTo>
                <a:cubicBezTo>
                  <a:pt x="208259" y="195280"/>
                  <a:pt x="139997" y="168822"/>
                  <a:pt x="111422" y="139718"/>
                </a:cubicBezTo>
                <a:cubicBezTo>
                  <a:pt x="82847" y="110614"/>
                  <a:pt x="5059" y="1605"/>
                  <a:pt x="297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9" name="フリーフォーム 1958">
            <a:extLst>
              <a:ext uri="{FF2B5EF4-FFF2-40B4-BE49-F238E27FC236}">
                <a16:creationId xmlns:a16="http://schemas.microsoft.com/office/drawing/2014/main" id="{74DFD8A1-8C8C-3578-02F7-548A3DB3169F}"/>
              </a:ext>
            </a:extLst>
          </p:cNvPr>
          <p:cNvSpPr/>
          <p:nvPr/>
        </p:nvSpPr>
        <p:spPr>
          <a:xfrm>
            <a:off x="7022454" y="11778972"/>
            <a:ext cx="66383" cy="122300"/>
          </a:xfrm>
          <a:custGeom>
            <a:avLst/>
            <a:gdLst>
              <a:gd name="connsiteX0" fmla="*/ 646 w 66383"/>
              <a:gd name="connsiteY0" fmla="*/ 278 h 122300"/>
              <a:gd name="connsiteX1" fmla="*/ 29221 w 66383"/>
              <a:gd name="connsiteY1" fmla="*/ 73303 h 122300"/>
              <a:gd name="connsiteX2" fmla="*/ 64146 w 66383"/>
              <a:gd name="connsiteY2" fmla="*/ 120928 h 122300"/>
              <a:gd name="connsiteX3" fmla="*/ 57796 w 66383"/>
              <a:gd name="connsiteY3" fmla="*/ 101878 h 122300"/>
              <a:gd name="connsiteX4" fmla="*/ 646 w 66383"/>
              <a:gd name="connsiteY4" fmla="*/ 278 h 1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83" h="122300">
                <a:moveTo>
                  <a:pt x="646" y="278"/>
                </a:moveTo>
                <a:cubicBezTo>
                  <a:pt x="-4116" y="-4484"/>
                  <a:pt x="18638" y="53195"/>
                  <a:pt x="29221" y="73303"/>
                </a:cubicBezTo>
                <a:cubicBezTo>
                  <a:pt x="39804" y="93411"/>
                  <a:pt x="59384" y="116166"/>
                  <a:pt x="64146" y="120928"/>
                </a:cubicBezTo>
                <a:cubicBezTo>
                  <a:pt x="68908" y="125690"/>
                  <a:pt x="65733" y="117753"/>
                  <a:pt x="57796" y="101878"/>
                </a:cubicBezTo>
                <a:cubicBezTo>
                  <a:pt x="49859" y="86003"/>
                  <a:pt x="5408" y="5040"/>
                  <a:pt x="646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0" name="フリーフォーム 1959">
            <a:extLst>
              <a:ext uri="{FF2B5EF4-FFF2-40B4-BE49-F238E27FC236}">
                <a16:creationId xmlns:a16="http://schemas.microsoft.com/office/drawing/2014/main" id="{29BD1BC5-F08B-CFBE-F71D-D0240F28F1A9}"/>
              </a:ext>
            </a:extLst>
          </p:cNvPr>
          <p:cNvSpPr/>
          <p:nvPr/>
        </p:nvSpPr>
        <p:spPr>
          <a:xfrm>
            <a:off x="6529842" y="11810330"/>
            <a:ext cx="131311" cy="633722"/>
          </a:xfrm>
          <a:custGeom>
            <a:avLst/>
            <a:gdLst>
              <a:gd name="connsiteX0" fmla="*/ 131308 w 131311"/>
              <a:gd name="connsiteY0" fmla="*/ 670 h 633722"/>
              <a:gd name="connsiteX1" fmla="*/ 61458 w 131311"/>
              <a:gd name="connsiteY1" fmla="*/ 114970 h 633722"/>
              <a:gd name="connsiteX2" fmla="*/ 23358 w 131311"/>
              <a:gd name="connsiteY2" fmla="*/ 295945 h 633722"/>
              <a:gd name="connsiteX3" fmla="*/ 1133 w 131311"/>
              <a:gd name="connsiteY3" fmla="*/ 632495 h 633722"/>
              <a:gd name="connsiteX4" fmla="*/ 58283 w 131311"/>
              <a:gd name="connsiteY4" fmla="*/ 165770 h 633722"/>
              <a:gd name="connsiteX5" fmla="*/ 131308 w 131311"/>
              <a:gd name="connsiteY5" fmla="*/ 670 h 63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311" h="633722">
                <a:moveTo>
                  <a:pt x="131308" y="670"/>
                </a:moveTo>
                <a:cubicBezTo>
                  <a:pt x="131837" y="-7797"/>
                  <a:pt x="79450" y="65758"/>
                  <a:pt x="61458" y="114970"/>
                </a:cubicBezTo>
                <a:cubicBezTo>
                  <a:pt x="43466" y="164182"/>
                  <a:pt x="33412" y="209691"/>
                  <a:pt x="23358" y="295945"/>
                </a:cubicBezTo>
                <a:cubicBezTo>
                  <a:pt x="13304" y="382199"/>
                  <a:pt x="-4688" y="654191"/>
                  <a:pt x="1133" y="632495"/>
                </a:cubicBezTo>
                <a:cubicBezTo>
                  <a:pt x="6954" y="610799"/>
                  <a:pt x="38704" y="265782"/>
                  <a:pt x="58283" y="165770"/>
                </a:cubicBezTo>
                <a:cubicBezTo>
                  <a:pt x="77862" y="65758"/>
                  <a:pt x="130779" y="9137"/>
                  <a:pt x="131308" y="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1" name="フリーフォーム 1960">
            <a:extLst>
              <a:ext uri="{FF2B5EF4-FFF2-40B4-BE49-F238E27FC236}">
                <a16:creationId xmlns:a16="http://schemas.microsoft.com/office/drawing/2014/main" id="{46BD1E88-ED56-8B1C-620F-0D0C47E8D70E}"/>
              </a:ext>
            </a:extLst>
          </p:cNvPr>
          <p:cNvSpPr/>
          <p:nvPr/>
        </p:nvSpPr>
        <p:spPr>
          <a:xfrm>
            <a:off x="6536590" y="12436453"/>
            <a:ext cx="38909" cy="339796"/>
          </a:xfrm>
          <a:custGeom>
            <a:avLst/>
            <a:gdLst>
              <a:gd name="connsiteX0" fmla="*/ 13435 w 38909"/>
              <a:gd name="connsiteY0" fmla="*/ 22 h 339796"/>
              <a:gd name="connsiteX1" fmla="*/ 735 w 38909"/>
              <a:gd name="connsiteY1" fmla="*/ 219097 h 339796"/>
              <a:gd name="connsiteX2" fmla="*/ 38835 w 38909"/>
              <a:gd name="connsiteY2" fmla="*/ 339747 h 339796"/>
              <a:gd name="connsiteX3" fmla="*/ 10260 w 38909"/>
              <a:gd name="connsiteY3" fmla="*/ 206397 h 339796"/>
              <a:gd name="connsiteX4" fmla="*/ 13435 w 38909"/>
              <a:gd name="connsiteY4" fmla="*/ 22 h 33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" h="339796">
                <a:moveTo>
                  <a:pt x="13435" y="22"/>
                </a:moveTo>
                <a:cubicBezTo>
                  <a:pt x="11847" y="2139"/>
                  <a:pt x="-3498" y="162476"/>
                  <a:pt x="735" y="219097"/>
                </a:cubicBezTo>
                <a:cubicBezTo>
                  <a:pt x="4968" y="275718"/>
                  <a:pt x="37247" y="341864"/>
                  <a:pt x="38835" y="339747"/>
                </a:cubicBezTo>
                <a:cubicBezTo>
                  <a:pt x="40423" y="337630"/>
                  <a:pt x="16081" y="264076"/>
                  <a:pt x="10260" y="206397"/>
                </a:cubicBezTo>
                <a:cubicBezTo>
                  <a:pt x="4439" y="148718"/>
                  <a:pt x="15023" y="-2095"/>
                  <a:pt x="1343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2" name="フリーフォーム 1961">
            <a:extLst>
              <a:ext uri="{FF2B5EF4-FFF2-40B4-BE49-F238E27FC236}">
                <a16:creationId xmlns:a16="http://schemas.microsoft.com/office/drawing/2014/main" id="{5192C31B-BC8D-9F01-BBEE-2F4D5CF000D3}"/>
              </a:ext>
            </a:extLst>
          </p:cNvPr>
          <p:cNvSpPr/>
          <p:nvPr/>
        </p:nvSpPr>
        <p:spPr>
          <a:xfrm>
            <a:off x="6568981" y="11893785"/>
            <a:ext cx="512385" cy="314385"/>
          </a:xfrm>
          <a:custGeom>
            <a:avLst/>
            <a:gdLst>
              <a:gd name="connsiteX0" fmla="*/ 94 w 512385"/>
              <a:gd name="connsiteY0" fmla="*/ 314090 h 314385"/>
              <a:gd name="connsiteX1" fmla="*/ 212819 w 512385"/>
              <a:gd name="connsiteY1" fmla="*/ 187090 h 314385"/>
              <a:gd name="connsiteX2" fmla="*/ 498569 w 512385"/>
              <a:gd name="connsiteY2" fmla="*/ 12465 h 314385"/>
              <a:gd name="connsiteX3" fmla="*/ 444594 w 512385"/>
              <a:gd name="connsiteY3" fmla="*/ 28340 h 314385"/>
              <a:gd name="connsiteX4" fmla="*/ 244569 w 512385"/>
              <a:gd name="connsiteY4" fmla="*/ 142640 h 314385"/>
              <a:gd name="connsiteX5" fmla="*/ 94 w 512385"/>
              <a:gd name="connsiteY5" fmla="*/ 314090 h 3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2385" h="314385">
                <a:moveTo>
                  <a:pt x="94" y="314090"/>
                </a:moveTo>
                <a:cubicBezTo>
                  <a:pt x="-5198" y="321498"/>
                  <a:pt x="212819" y="187090"/>
                  <a:pt x="212819" y="187090"/>
                </a:cubicBezTo>
                <a:cubicBezTo>
                  <a:pt x="295898" y="136819"/>
                  <a:pt x="459940" y="38923"/>
                  <a:pt x="498569" y="12465"/>
                </a:cubicBezTo>
                <a:cubicBezTo>
                  <a:pt x="537198" y="-13993"/>
                  <a:pt x="486927" y="6644"/>
                  <a:pt x="444594" y="28340"/>
                </a:cubicBezTo>
                <a:cubicBezTo>
                  <a:pt x="402261" y="50036"/>
                  <a:pt x="315477" y="98190"/>
                  <a:pt x="244569" y="142640"/>
                </a:cubicBezTo>
                <a:cubicBezTo>
                  <a:pt x="173661" y="187090"/>
                  <a:pt x="5386" y="306682"/>
                  <a:pt x="94" y="314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3" name="フリーフォーム 1962">
            <a:extLst>
              <a:ext uri="{FF2B5EF4-FFF2-40B4-BE49-F238E27FC236}">
                <a16:creationId xmlns:a16="http://schemas.microsoft.com/office/drawing/2014/main" id="{E1D28168-B6A4-928C-B757-8BA95D739DA6}"/>
              </a:ext>
            </a:extLst>
          </p:cNvPr>
          <p:cNvSpPr/>
          <p:nvPr/>
        </p:nvSpPr>
        <p:spPr>
          <a:xfrm>
            <a:off x="6541921" y="11993865"/>
            <a:ext cx="555640" cy="331720"/>
          </a:xfrm>
          <a:custGeom>
            <a:avLst/>
            <a:gdLst>
              <a:gd name="connsiteX0" fmla="*/ 8104 w 555640"/>
              <a:gd name="connsiteY0" fmla="*/ 328310 h 331720"/>
              <a:gd name="connsiteX1" fmla="*/ 433554 w 555640"/>
              <a:gd name="connsiteY1" fmla="*/ 71135 h 331720"/>
              <a:gd name="connsiteX2" fmla="*/ 554204 w 555640"/>
              <a:gd name="connsiteY2" fmla="*/ 7635 h 331720"/>
              <a:gd name="connsiteX3" fmla="*/ 478004 w 555640"/>
              <a:gd name="connsiteY3" fmla="*/ 23510 h 331720"/>
              <a:gd name="connsiteX4" fmla="*/ 176379 w 555640"/>
              <a:gd name="connsiteY4" fmla="*/ 207660 h 331720"/>
              <a:gd name="connsiteX5" fmla="*/ 8104 w 555640"/>
              <a:gd name="connsiteY5" fmla="*/ 328310 h 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5640" h="331720">
                <a:moveTo>
                  <a:pt x="8104" y="328310"/>
                </a:moveTo>
                <a:cubicBezTo>
                  <a:pt x="50966" y="305556"/>
                  <a:pt x="342537" y="124581"/>
                  <a:pt x="433554" y="71135"/>
                </a:cubicBezTo>
                <a:cubicBezTo>
                  <a:pt x="524571" y="17689"/>
                  <a:pt x="546796" y="15572"/>
                  <a:pt x="554204" y="7635"/>
                </a:cubicBezTo>
                <a:cubicBezTo>
                  <a:pt x="561612" y="-303"/>
                  <a:pt x="540975" y="-9828"/>
                  <a:pt x="478004" y="23510"/>
                </a:cubicBezTo>
                <a:cubicBezTo>
                  <a:pt x="415033" y="56848"/>
                  <a:pt x="249933" y="161093"/>
                  <a:pt x="176379" y="207660"/>
                </a:cubicBezTo>
                <a:cubicBezTo>
                  <a:pt x="102825" y="254227"/>
                  <a:pt x="-34758" y="351064"/>
                  <a:pt x="8104" y="328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4" name="フリーフォーム 1963">
            <a:extLst>
              <a:ext uri="{FF2B5EF4-FFF2-40B4-BE49-F238E27FC236}">
                <a16:creationId xmlns:a16="http://schemas.microsoft.com/office/drawing/2014/main" id="{C326E1F7-9CC7-9FD0-83EC-9B1880B6626C}"/>
              </a:ext>
            </a:extLst>
          </p:cNvPr>
          <p:cNvSpPr/>
          <p:nvPr/>
        </p:nvSpPr>
        <p:spPr>
          <a:xfrm>
            <a:off x="6545065" y="12023335"/>
            <a:ext cx="592642" cy="394606"/>
          </a:xfrm>
          <a:custGeom>
            <a:avLst/>
            <a:gdLst>
              <a:gd name="connsiteX0" fmla="*/ 1785 w 592642"/>
              <a:gd name="connsiteY0" fmla="*/ 394090 h 394606"/>
              <a:gd name="connsiteX1" fmla="*/ 290710 w 592642"/>
              <a:gd name="connsiteY1" fmla="*/ 209940 h 394606"/>
              <a:gd name="connsiteX2" fmla="*/ 551060 w 592642"/>
              <a:gd name="connsiteY2" fmla="*/ 35315 h 394606"/>
              <a:gd name="connsiteX3" fmla="*/ 592335 w 592642"/>
              <a:gd name="connsiteY3" fmla="*/ 390 h 394606"/>
              <a:gd name="connsiteX4" fmla="*/ 560585 w 592642"/>
              <a:gd name="connsiteY4" fmla="*/ 22615 h 394606"/>
              <a:gd name="connsiteX5" fmla="*/ 414535 w 592642"/>
              <a:gd name="connsiteY5" fmla="*/ 108340 h 394606"/>
              <a:gd name="connsiteX6" fmla="*/ 179585 w 592642"/>
              <a:gd name="connsiteY6" fmla="*/ 260740 h 394606"/>
              <a:gd name="connsiteX7" fmla="*/ 1785 w 592642"/>
              <a:gd name="connsiteY7" fmla="*/ 394090 h 39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642" h="394606">
                <a:moveTo>
                  <a:pt x="1785" y="394090"/>
                </a:moveTo>
                <a:cubicBezTo>
                  <a:pt x="20306" y="385623"/>
                  <a:pt x="199164" y="269736"/>
                  <a:pt x="290710" y="209940"/>
                </a:cubicBezTo>
                <a:cubicBezTo>
                  <a:pt x="382256" y="150144"/>
                  <a:pt x="500789" y="70240"/>
                  <a:pt x="551060" y="35315"/>
                </a:cubicBezTo>
                <a:cubicBezTo>
                  <a:pt x="601331" y="390"/>
                  <a:pt x="590747" y="2507"/>
                  <a:pt x="592335" y="390"/>
                </a:cubicBezTo>
                <a:cubicBezTo>
                  <a:pt x="593923" y="-1727"/>
                  <a:pt x="590218" y="4623"/>
                  <a:pt x="560585" y="22615"/>
                </a:cubicBezTo>
                <a:cubicBezTo>
                  <a:pt x="530952" y="40607"/>
                  <a:pt x="478035" y="68653"/>
                  <a:pt x="414535" y="108340"/>
                </a:cubicBezTo>
                <a:cubicBezTo>
                  <a:pt x="351035" y="148027"/>
                  <a:pt x="245731" y="216819"/>
                  <a:pt x="179585" y="260740"/>
                </a:cubicBezTo>
                <a:cubicBezTo>
                  <a:pt x="113439" y="304661"/>
                  <a:pt x="-16736" y="402557"/>
                  <a:pt x="1785" y="394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5" name="フリーフォーム 1964">
            <a:extLst>
              <a:ext uri="{FF2B5EF4-FFF2-40B4-BE49-F238E27FC236}">
                <a16:creationId xmlns:a16="http://schemas.microsoft.com/office/drawing/2014/main" id="{149AD4AC-0F1D-3E07-5DE8-051A0C897F4C}"/>
              </a:ext>
            </a:extLst>
          </p:cNvPr>
          <p:cNvSpPr/>
          <p:nvPr/>
        </p:nvSpPr>
        <p:spPr>
          <a:xfrm>
            <a:off x="6532939" y="12101425"/>
            <a:ext cx="660557" cy="408022"/>
          </a:xfrm>
          <a:custGeom>
            <a:avLst/>
            <a:gdLst>
              <a:gd name="connsiteX0" fmla="*/ 7561 w 660557"/>
              <a:gd name="connsiteY0" fmla="*/ 404900 h 408022"/>
              <a:gd name="connsiteX1" fmla="*/ 518736 w 660557"/>
              <a:gd name="connsiteY1" fmla="*/ 93750 h 408022"/>
              <a:gd name="connsiteX2" fmla="*/ 658436 w 660557"/>
              <a:gd name="connsiteY2" fmla="*/ 4850 h 408022"/>
              <a:gd name="connsiteX3" fmla="*/ 575886 w 660557"/>
              <a:gd name="connsiteY3" fmla="*/ 36600 h 408022"/>
              <a:gd name="connsiteX4" fmla="*/ 236161 w 660557"/>
              <a:gd name="connsiteY4" fmla="*/ 242975 h 408022"/>
              <a:gd name="connsiteX5" fmla="*/ 7561 w 660557"/>
              <a:gd name="connsiteY5" fmla="*/ 404900 h 40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557" h="408022">
                <a:moveTo>
                  <a:pt x="7561" y="404900"/>
                </a:moveTo>
                <a:cubicBezTo>
                  <a:pt x="54657" y="380029"/>
                  <a:pt x="410257" y="160425"/>
                  <a:pt x="518736" y="93750"/>
                </a:cubicBezTo>
                <a:cubicBezTo>
                  <a:pt x="627215" y="27075"/>
                  <a:pt x="648911" y="14375"/>
                  <a:pt x="658436" y="4850"/>
                </a:cubicBezTo>
                <a:cubicBezTo>
                  <a:pt x="667961" y="-4675"/>
                  <a:pt x="646265" y="-3088"/>
                  <a:pt x="575886" y="36600"/>
                </a:cubicBezTo>
                <a:cubicBezTo>
                  <a:pt x="505507" y="76288"/>
                  <a:pt x="327178" y="186354"/>
                  <a:pt x="236161" y="242975"/>
                </a:cubicBezTo>
                <a:cubicBezTo>
                  <a:pt x="145144" y="299596"/>
                  <a:pt x="-39535" y="429771"/>
                  <a:pt x="7561" y="404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7" name="フリーフォーム 1966">
            <a:extLst>
              <a:ext uri="{FF2B5EF4-FFF2-40B4-BE49-F238E27FC236}">
                <a16:creationId xmlns:a16="http://schemas.microsoft.com/office/drawing/2014/main" id="{904B86EA-65C4-5719-EDF2-5D89E18D34BC}"/>
              </a:ext>
            </a:extLst>
          </p:cNvPr>
          <p:cNvSpPr/>
          <p:nvPr/>
        </p:nvSpPr>
        <p:spPr>
          <a:xfrm>
            <a:off x="7208498" y="11578752"/>
            <a:ext cx="522640" cy="314613"/>
          </a:xfrm>
          <a:custGeom>
            <a:avLst/>
            <a:gdLst>
              <a:gd name="connsiteX0" fmla="*/ 5102 w 522640"/>
              <a:gd name="connsiteY0" fmla="*/ 311623 h 314613"/>
              <a:gd name="connsiteX1" fmla="*/ 398802 w 522640"/>
              <a:gd name="connsiteY1" fmla="*/ 60798 h 314613"/>
              <a:gd name="connsiteX2" fmla="*/ 522627 w 522640"/>
              <a:gd name="connsiteY2" fmla="*/ 473 h 314613"/>
              <a:gd name="connsiteX3" fmla="*/ 405152 w 522640"/>
              <a:gd name="connsiteY3" fmla="*/ 41748 h 314613"/>
              <a:gd name="connsiteX4" fmla="*/ 189252 w 522640"/>
              <a:gd name="connsiteY4" fmla="*/ 190973 h 314613"/>
              <a:gd name="connsiteX5" fmla="*/ 5102 w 522640"/>
              <a:gd name="connsiteY5" fmla="*/ 311623 h 31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640" h="314613">
                <a:moveTo>
                  <a:pt x="5102" y="311623"/>
                </a:moveTo>
                <a:cubicBezTo>
                  <a:pt x="40027" y="289927"/>
                  <a:pt x="312548" y="112656"/>
                  <a:pt x="398802" y="60798"/>
                </a:cubicBezTo>
                <a:cubicBezTo>
                  <a:pt x="485056" y="8940"/>
                  <a:pt x="521569" y="3648"/>
                  <a:pt x="522627" y="473"/>
                </a:cubicBezTo>
                <a:cubicBezTo>
                  <a:pt x="523685" y="-2702"/>
                  <a:pt x="460714" y="9998"/>
                  <a:pt x="405152" y="41748"/>
                </a:cubicBezTo>
                <a:cubicBezTo>
                  <a:pt x="349590" y="73498"/>
                  <a:pt x="254869" y="150756"/>
                  <a:pt x="189252" y="190973"/>
                </a:cubicBezTo>
                <a:cubicBezTo>
                  <a:pt x="123635" y="231190"/>
                  <a:pt x="-29823" y="333319"/>
                  <a:pt x="5102" y="311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8" name="フリーフォーム 1967">
            <a:extLst>
              <a:ext uri="{FF2B5EF4-FFF2-40B4-BE49-F238E27FC236}">
                <a16:creationId xmlns:a16="http://schemas.microsoft.com/office/drawing/2014/main" id="{952E2E69-7DDD-C369-9804-34C4D071AFF3}"/>
              </a:ext>
            </a:extLst>
          </p:cNvPr>
          <p:cNvSpPr/>
          <p:nvPr/>
        </p:nvSpPr>
        <p:spPr>
          <a:xfrm>
            <a:off x="7261109" y="11667863"/>
            <a:ext cx="473913" cy="286301"/>
          </a:xfrm>
          <a:custGeom>
            <a:avLst/>
            <a:gdLst>
              <a:gd name="connsiteX0" fmla="*/ 116 w 473913"/>
              <a:gd name="connsiteY0" fmla="*/ 286012 h 286301"/>
              <a:gd name="connsiteX1" fmla="*/ 327141 w 473913"/>
              <a:gd name="connsiteY1" fmla="*/ 89162 h 286301"/>
              <a:gd name="connsiteX2" fmla="*/ 473191 w 473913"/>
              <a:gd name="connsiteY2" fmla="*/ 3437 h 286301"/>
              <a:gd name="connsiteX3" fmla="*/ 365241 w 473913"/>
              <a:gd name="connsiteY3" fmla="*/ 41537 h 286301"/>
              <a:gd name="connsiteX4" fmla="*/ 116 w 473913"/>
              <a:gd name="connsiteY4" fmla="*/ 286012 h 28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913" h="286301">
                <a:moveTo>
                  <a:pt x="116" y="286012"/>
                </a:moveTo>
                <a:cubicBezTo>
                  <a:pt x="-6234" y="293949"/>
                  <a:pt x="248295" y="136258"/>
                  <a:pt x="327141" y="89162"/>
                </a:cubicBezTo>
                <a:cubicBezTo>
                  <a:pt x="405987" y="42066"/>
                  <a:pt x="466841" y="11374"/>
                  <a:pt x="473191" y="3437"/>
                </a:cubicBezTo>
                <a:cubicBezTo>
                  <a:pt x="479541" y="-4500"/>
                  <a:pt x="444087" y="-1325"/>
                  <a:pt x="365241" y="41537"/>
                </a:cubicBezTo>
                <a:cubicBezTo>
                  <a:pt x="286395" y="84399"/>
                  <a:pt x="6466" y="278075"/>
                  <a:pt x="116" y="286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9" name="フリーフォーム 1968">
            <a:extLst>
              <a:ext uri="{FF2B5EF4-FFF2-40B4-BE49-F238E27FC236}">
                <a16:creationId xmlns:a16="http://schemas.microsoft.com/office/drawing/2014/main" id="{46B32883-B084-841A-90B0-C2B7E25EA056}"/>
              </a:ext>
            </a:extLst>
          </p:cNvPr>
          <p:cNvSpPr/>
          <p:nvPr/>
        </p:nvSpPr>
        <p:spPr>
          <a:xfrm>
            <a:off x="7285248" y="11654991"/>
            <a:ext cx="467676" cy="382000"/>
          </a:xfrm>
          <a:custGeom>
            <a:avLst/>
            <a:gdLst>
              <a:gd name="connsiteX0" fmla="*/ 458577 w 467676"/>
              <a:gd name="connsiteY0" fmla="*/ 434 h 382000"/>
              <a:gd name="connsiteX1" fmla="*/ 458577 w 467676"/>
              <a:gd name="connsiteY1" fmla="*/ 76634 h 382000"/>
              <a:gd name="connsiteX2" fmla="*/ 414127 w 467676"/>
              <a:gd name="connsiteY2" fmla="*/ 105209 h 382000"/>
              <a:gd name="connsiteX3" fmla="*/ 7727 w 467676"/>
              <a:gd name="connsiteY3" fmla="*/ 375084 h 382000"/>
              <a:gd name="connsiteX4" fmla="*/ 169652 w 467676"/>
              <a:gd name="connsiteY4" fmla="*/ 286184 h 382000"/>
              <a:gd name="connsiteX5" fmla="*/ 442702 w 467676"/>
              <a:gd name="connsiteY5" fmla="*/ 114734 h 382000"/>
              <a:gd name="connsiteX6" fmla="*/ 458577 w 467676"/>
              <a:gd name="connsiteY6" fmla="*/ 434 h 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7676" h="382000">
                <a:moveTo>
                  <a:pt x="458577" y="434"/>
                </a:moveTo>
                <a:cubicBezTo>
                  <a:pt x="461223" y="-5916"/>
                  <a:pt x="465985" y="59172"/>
                  <a:pt x="458577" y="76634"/>
                </a:cubicBezTo>
                <a:cubicBezTo>
                  <a:pt x="451169" y="94096"/>
                  <a:pt x="414127" y="105209"/>
                  <a:pt x="414127" y="105209"/>
                </a:cubicBezTo>
                <a:lnTo>
                  <a:pt x="7727" y="375084"/>
                </a:lnTo>
                <a:cubicBezTo>
                  <a:pt x="-33019" y="405247"/>
                  <a:pt x="97156" y="329576"/>
                  <a:pt x="169652" y="286184"/>
                </a:cubicBezTo>
                <a:cubicBezTo>
                  <a:pt x="242148" y="242792"/>
                  <a:pt x="396135" y="161830"/>
                  <a:pt x="442702" y="114734"/>
                </a:cubicBezTo>
                <a:cubicBezTo>
                  <a:pt x="489269" y="67638"/>
                  <a:pt x="455931" y="6784"/>
                  <a:pt x="458577" y="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0" name="フリーフォーム 1969">
            <a:extLst>
              <a:ext uri="{FF2B5EF4-FFF2-40B4-BE49-F238E27FC236}">
                <a16:creationId xmlns:a16="http://schemas.microsoft.com/office/drawing/2014/main" id="{1E9AB0BF-F4B7-9B3C-F5A2-7C9CD2CB9502}"/>
              </a:ext>
            </a:extLst>
          </p:cNvPr>
          <p:cNvSpPr/>
          <p:nvPr/>
        </p:nvSpPr>
        <p:spPr>
          <a:xfrm>
            <a:off x="7355973" y="11781944"/>
            <a:ext cx="490496" cy="308571"/>
          </a:xfrm>
          <a:custGeom>
            <a:avLst/>
            <a:gdLst>
              <a:gd name="connsiteX0" fmla="*/ 502 w 490496"/>
              <a:gd name="connsiteY0" fmla="*/ 308456 h 308571"/>
              <a:gd name="connsiteX1" fmla="*/ 467227 w 490496"/>
              <a:gd name="connsiteY1" fmla="*/ 19531 h 308571"/>
              <a:gd name="connsiteX2" fmla="*/ 378327 w 490496"/>
              <a:gd name="connsiteY2" fmla="*/ 54456 h 308571"/>
              <a:gd name="connsiteX3" fmla="*/ 502 w 490496"/>
              <a:gd name="connsiteY3" fmla="*/ 308456 h 3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496" h="308571">
                <a:moveTo>
                  <a:pt x="502" y="308456"/>
                </a:moveTo>
                <a:cubicBezTo>
                  <a:pt x="15319" y="302635"/>
                  <a:pt x="404256" y="61864"/>
                  <a:pt x="467227" y="19531"/>
                </a:cubicBezTo>
                <a:cubicBezTo>
                  <a:pt x="530198" y="-22802"/>
                  <a:pt x="453469" y="10535"/>
                  <a:pt x="378327" y="54456"/>
                </a:cubicBezTo>
                <a:cubicBezTo>
                  <a:pt x="303185" y="98377"/>
                  <a:pt x="-14315" y="314277"/>
                  <a:pt x="502" y="308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1" name="フリーフォーム 1970">
            <a:extLst>
              <a:ext uri="{FF2B5EF4-FFF2-40B4-BE49-F238E27FC236}">
                <a16:creationId xmlns:a16="http://schemas.microsoft.com/office/drawing/2014/main" id="{2B9FC0BA-D0CF-8EB7-4818-F960346069FC}"/>
              </a:ext>
            </a:extLst>
          </p:cNvPr>
          <p:cNvSpPr/>
          <p:nvPr/>
        </p:nvSpPr>
        <p:spPr>
          <a:xfrm>
            <a:off x="6588125" y="12153997"/>
            <a:ext cx="673830" cy="438053"/>
          </a:xfrm>
          <a:custGeom>
            <a:avLst/>
            <a:gdLst>
              <a:gd name="connsiteX0" fmla="*/ 0 w 673830"/>
              <a:gd name="connsiteY0" fmla="*/ 438053 h 438053"/>
              <a:gd name="connsiteX1" fmla="*/ 250825 w 673830"/>
              <a:gd name="connsiteY1" fmla="*/ 276128 h 438053"/>
              <a:gd name="connsiteX2" fmla="*/ 647700 w 673830"/>
              <a:gd name="connsiteY2" fmla="*/ 22128 h 438053"/>
              <a:gd name="connsiteX3" fmla="*/ 587375 w 673830"/>
              <a:gd name="connsiteY3" fmla="*/ 44353 h 438053"/>
              <a:gd name="connsiteX4" fmla="*/ 193675 w 673830"/>
              <a:gd name="connsiteY4" fmla="*/ 298353 h 438053"/>
              <a:gd name="connsiteX5" fmla="*/ 0 w 673830"/>
              <a:gd name="connsiteY5" fmla="*/ 438053 h 43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30" h="438053">
                <a:moveTo>
                  <a:pt x="0" y="438053"/>
                </a:moveTo>
                <a:lnTo>
                  <a:pt x="250825" y="276128"/>
                </a:lnTo>
                <a:lnTo>
                  <a:pt x="647700" y="22128"/>
                </a:lnTo>
                <a:cubicBezTo>
                  <a:pt x="703792" y="-16501"/>
                  <a:pt x="663046" y="-1685"/>
                  <a:pt x="587375" y="44353"/>
                </a:cubicBezTo>
                <a:cubicBezTo>
                  <a:pt x="511704" y="90390"/>
                  <a:pt x="193675" y="298353"/>
                  <a:pt x="193675" y="298353"/>
                </a:cubicBezTo>
                <a:lnTo>
                  <a:pt x="0" y="43805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2" name="フリーフォーム 1971">
            <a:extLst>
              <a:ext uri="{FF2B5EF4-FFF2-40B4-BE49-F238E27FC236}">
                <a16:creationId xmlns:a16="http://schemas.microsoft.com/office/drawing/2014/main" id="{D6A38D9C-68E5-8B2A-107B-F9C97B34C8BE}"/>
              </a:ext>
            </a:extLst>
          </p:cNvPr>
          <p:cNvSpPr/>
          <p:nvPr/>
        </p:nvSpPr>
        <p:spPr>
          <a:xfrm>
            <a:off x="7384628" y="11851227"/>
            <a:ext cx="495383" cy="299666"/>
          </a:xfrm>
          <a:custGeom>
            <a:avLst/>
            <a:gdLst>
              <a:gd name="connsiteX0" fmla="*/ 422 w 495383"/>
              <a:gd name="connsiteY0" fmla="*/ 299498 h 299666"/>
              <a:gd name="connsiteX1" fmla="*/ 470322 w 495383"/>
              <a:gd name="connsiteY1" fmla="*/ 16923 h 299666"/>
              <a:gd name="connsiteX2" fmla="*/ 387772 w 495383"/>
              <a:gd name="connsiteY2" fmla="*/ 58198 h 299666"/>
              <a:gd name="connsiteX3" fmla="*/ 422 w 495383"/>
              <a:gd name="connsiteY3" fmla="*/ 299498 h 299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83" h="299666">
                <a:moveTo>
                  <a:pt x="422" y="299498"/>
                </a:moveTo>
                <a:cubicBezTo>
                  <a:pt x="14180" y="292619"/>
                  <a:pt x="405764" y="57140"/>
                  <a:pt x="470322" y="16923"/>
                </a:cubicBezTo>
                <a:cubicBezTo>
                  <a:pt x="534880" y="-23294"/>
                  <a:pt x="462914" y="15335"/>
                  <a:pt x="387772" y="58198"/>
                </a:cubicBezTo>
                <a:cubicBezTo>
                  <a:pt x="312630" y="101060"/>
                  <a:pt x="-13336" y="306377"/>
                  <a:pt x="422" y="299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3" name="フリーフォーム 1972">
            <a:extLst>
              <a:ext uri="{FF2B5EF4-FFF2-40B4-BE49-F238E27FC236}">
                <a16:creationId xmlns:a16="http://schemas.microsoft.com/office/drawing/2014/main" id="{E5DDAA0E-901D-2CAD-4D52-82E72D8CA852}"/>
              </a:ext>
            </a:extLst>
          </p:cNvPr>
          <p:cNvSpPr/>
          <p:nvPr/>
        </p:nvSpPr>
        <p:spPr>
          <a:xfrm>
            <a:off x="6644592" y="12234952"/>
            <a:ext cx="627873" cy="392332"/>
          </a:xfrm>
          <a:custGeom>
            <a:avLst/>
            <a:gdLst>
              <a:gd name="connsiteX0" fmla="*/ 683 w 627873"/>
              <a:gd name="connsiteY0" fmla="*/ 392023 h 392332"/>
              <a:gd name="connsiteX1" fmla="*/ 286433 w 627873"/>
              <a:gd name="connsiteY1" fmla="*/ 207873 h 392332"/>
              <a:gd name="connsiteX2" fmla="*/ 613458 w 627873"/>
              <a:gd name="connsiteY2" fmla="*/ 7848 h 392332"/>
              <a:gd name="connsiteX3" fmla="*/ 549958 w 627873"/>
              <a:gd name="connsiteY3" fmla="*/ 52298 h 392332"/>
              <a:gd name="connsiteX4" fmla="*/ 368983 w 627873"/>
              <a:gd name="connsiteY4" fmla="*/ 163423 h 392332"/>
              <a:gd name="connsiteX5" fmla="*/ 683 w 627873"/>
              <a:gd name="connsiteY5" fmla="*/ 392023 h 392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873" h="392332">
                <a:moveTo>
                  <a:pt x="683" y="392023"/>
                </a:moveTo>
                <a:cubicBezTo>
                  <a:pt x="-13075" y="399431"/>
                  <a:pt x="184304" y="271902"/>
                  <a:pt x="286433" y="207873"/>
                </a:cubicBezTo>
                <a:cubicBezTo>
                  <a:pt x="388562" y="143844"/>
                  <a:pt x="569537" y="33777"/>
                  <a:pt x="613458" y="7848"/>
                </a:cubicBezTo>
                <a:cubicBezTo>
                  <a:pt x="657379" y="-18081"/>
                  <a:pt x="590704" y="26369"/>
                  <a:pt x="549958" y="52298"/>
                </a:cubicBezTo>
                <a:cubicBezTo>
                  <a:pt x="509212" y="78227"/>
                  <a:pt x="455237" y="108390"/>
                  <a:pt x="368983" y="163423"/>
                </a:cubicBezTo>
                <a:cubicBezTo>
                  <a:pt x="282729" y="218456"/>
                  <a:pt x="14441" y="384615"/>
                  <a:pt x="683" y="392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4" name="フリーフォーム 1973">
            <a:extLst>
              <a:ext uri="{FF2B5EF4-FFF2-40B4-BE49-F238E27FC236}">
                <a16:creationId xmlns:a16="http://schemas.microsoft.com/office/drawing/2014/main" id="{B94F9F49-AC9A-955B-6255-8ED209440205}"/>
              </a:ext>
            </a:extLst>
          </p:cNvPr>
          <p:cNvSpPr/>
          <p:nvPr/>
        </p:nvSpPr>
        <p:spPr>
          <a:xfrm>
            <a:off x="7465862" y="11988651"/>
            <a:ext cx="477988" cy="286621"/>
          </a:xfrm>
          <a:custGeom>
            <a:avLst/>
            <a:gdLst>
              <a:gd name="connsiteX0" fmla="*/ 1738 w 477988"/>
              <a:gd name="connsiteY0" fmla="*/ 285899 h 286621"/>
              <a:gd name="connsiteX1" fmla="*/ 350988 w 477988"/>
              <a:gd name="connsiteY1" fmla="*/ 66824 h 286621"/>
              <a:gd name="connsiteX2" fmla="*/ 411313 w 477988"/>
              <a:gd name="connsiteY2" fmla="*/ 25549 h 286621"/>
              <a:gd name="connsiteX3" fmla="*/ 477988 w 477988"/>
              <a:gd name="connsiteY3" fmla="*/ 19199 h 286621"/>
              <a:gd name="connsiteX4" fmla="*/ 411313 w 477988"/>
              <a:gd name="connsiteY4" fmla="*/ 6499 h 286621"/>
              <a:gd name="connsiteX5" fmla="*/ 223988 w 477988"/>
              <a:gd name="connsiteY5" fmla="*/ 133499 h 286621"/>
              <a:gd name="connsiteX6" fmla="*/ 1738 w 477988"/>
              <a:gd name="connsiteY6" fmla="*/ 285899 h 28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88" h="286621">
                <a:moveTo>
                  <a:pt x="1738" y="285899"/>
                </a:moveTo>
                <a:cubicBezTo>
                  <a:pt x="22905" y="274786"/>
                  <a:pt x="282726" y="110216"/>
                  <a:pt x="350988" y="66824"/>
                </a:cubicBezTo>
                <a:cubicBezTo>
                  <a:pt x="419250" y="23432"/>
                  <a:pt x="390146" y="33486"/>
                  <a:pt x="411313" y="25549"/>
                </a:cubicBezTo>
                <a:cubicBezTo>
                  <a:pt x="432480" y="17611"/>
                  <a:pt x="477988" y="22374"/>
                  <a:pt x="477988" y="19199"/>
                </a:cubicBezTo>
                <a:cubicBezTo>
                  <a:pt x="477988" y="16024"/>
                  <a:pt x="453646" y="-12551"/>
                  <a:pt x="411313" y="6499"/>
                </a:cubicBezTo>
                <a:cubicBezTo>
                  <a:pt x="368980" y="25549"/>
                  <a:pt x="289605" y="90107"/>
                  <a:pt x="223988" y="133499"/>
                </a:cubicBezTo>
                <a:cubicBezTo>
                  <a:pt x="158371" y="176891"/>
                  <a:pt x="-19429" y="297012"/>
                  <a:pt x="1738" y="285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5" name="フリーフォーム 1974">
            <a:extLst>
              <a:ext uri="{FF2B5EF4-FFF2-40B4-BE49-F238E27FC236}">
                <a16:creationId xmlns:a16="http://schemas.microsoft.com/office/drawing/2014/main" id="{4CF61DF6-DA0E-DFB1-0D63-C310970D91E3}"/>
              </a:ext>
            </a:extLst>
          </p:cNvPr>
          <p:cNvSpPr/>
          <p:nvPr/>
        </p:nvSpPr>
        <p:spPr>
          <a:xfrm>
            <a:off x="6685690" y="12346942"/>
            <a:ext cx="683189" cy="388775"/>
          </a:xfrm>
          <a:custGeom>
            <a:avLst/>
            <a:gdLst>
              <a:gd name="connsiteX0" fmla="*/ 4035 w 683189"/>
              <a:gd name="connsiteY0" fmla="*/ 384808 h 388775"/>
              <a:gd name="connsiteX1" fmla="*/ 245335 w 683189"/>
              <a:gd name="connsiteY1" fmla="*/ 254633 h 388775"/>
              <a:gd name="connsiteX2" fmla="*/ 632685 w 683189"/>
              <a:gd name="connsiteY2" fmla="*/ 16508 h 388775"/>
              <a:gd name="connsiteX3" fmla="*/ 677135 w 683189"/>
              <a:gd name="connsiteY3" fmla="*/ 19683 h 388775"/>
              <a:gd name="connsiteX4" fmla="*/ 619985 w 683189"/>
              <a:gd name="connsiteY4" fmla="*/ 13333 h 388775"/>
              <a:gd name="connsiteX5" fmla="*/ 439010 w 683189"/>
              <a:gd name="connsiteY5" fmla="*/ 108583 h 388775"/>
              <a:gd name="connsiteX6" fmla="*/ 4035 w 683189"/>
              <a:gd name="connsiteY6" fmla="*/ 384808 h 38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189" h="388775">
                <a:moveTo>
                  <a:pt x="4035" y="384808"/>
                </a:moveTo>
                <a:cubicBezTo>
                  <a:pt x="-28244" y="409150"/>
                  <a:pt x="140560" y="316016"/>
                  <a:pt x="245335" y="254633"/>
                </a:cubicBezTo>
                <a:cubicBezTo>
                  <a:pt x="350110" y="193250"/>
                  <a:pt x="560718" y="55666"/>
                  <a:pt x="632685" y="16508"/>
                </a:cubicBezTo>
                <a:cubicBezTo>
                  <a:pt x="704652" y="-22650"/>
                  <a:pt x="679252" y="20212"/>
                  <a:pt x="677135" y="19683"/>
                </a:cubicBezTo>
                <a:cubicBezTo>
                  <a:pt x="675018" y="19154"/>
                  <a:pt x="659672" y="-1484"/>
                  <a:pt x="619985" y="13333"/>
                </a:cubicBezTo>
                <a:cubicBezTo>
                  <a:pt x="580298" y="28150"/>
                  <a:pt x="537435" y="50904"/>
                  <a:pt x="439010" y="108583"/>
                </a:cubicBezTo>
                <a:cubicBezTo>
                  <a:pt x="340585" y="166262"/>
                  <a:pt x="36314" y="360466"/>
                  <a:pt x="4035" y="384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6" name="フリーフォーム 1975">
            <a:extLst>
              <a:ext uri="{FF2B5EF4-FFF2-40B4-BE49-F238E27FC236}">
                <a16:creationId xmlns:a16="http://schemas.microsoft.com/office/drawing/2014/main" id="{69DF1FAF-80BD-ABDB-C039-08A0905B00D2}"/>
              </a:ext>
            </a:extLst>
          </p:cNvPr>
          <p:cNvSpPr/>
          <p:nvPr/>
        </p:nvSpPr>
        <p:spPr>
          <a:xfrm>
            <a:off x="6803912" y="12381458"/>
            <a:ext cx="591501" cy="366373"/>
          </a:xfrm>
          <a:custGeom>
            <a:avLst/>
            <a:gdLst>
              <a:gd name="connsiteX0" fmla="*/ 113 w 591501"/>
              <a:gd name="connsiteY0" fmla="*/ 366167 h 366373"/>
              <a:gd name="connsiteX1" fmla="*/ 235063 w 591501"/>
              <a:gd name="connsiteY1" fmla="*/ 216942 h 366373"/>
              <a:gd name="connsiteX2" fmla="*/ 562088 w 591501"/>
              <a:gd name="connsiteY2" fmla="*/ 26442 h 366373"/>
              <a:gd name="connsiteX3" fmla="*/ 571613 w 591501"/>
              <a:gd name="connsiteY3" fmla="*/ 4217 h 366373"/>
              <a:gd name="connsiteX4" fmla="*/ 523988 w 591501"/>
              <a:gd name="connsiteY4" fmla="*/ 51842 h 366373"/>
              <a:gd name="connsiteX5" fmla="*/ 263638 w 591501"/>
              <a:gd name="connsiteY5" fmla="*/ 185192 h 366373"/>
              <a:gd name="connsiteX6" fmla="*/ 113 w 591501"/>
              <a:gd name="connsiteY6" fmla="*/ 366167 h 3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1501" h="366373">
                <a:moveTo>
                  <a:pt x="113" y="366167"/>
                </a:moveTo>
                <a:cubicBezTo>
                  <a:pt x="-4650" y="371459"/>
                  <a:pt x="141401" y="273563"/>
                  <a:pt x="235063" y="216942"/>
                </a:cubicBezTo>
                <a:cubicBezTo>
                  <a:pt x="328725" y="160321"/>
                  <a:pt x="505996" y="61896"/>
                  <a:pt x="562088" y="26442"/>
                </a:cubicBezTo>
                <a:cubicBezTo>
                  <a:pt x="618180" y="-9012"/>
                  <a:pt x="577963" y="-16"/>
                  <a:pt x="571613" y="4217"/>
                </a:cubicBezTo>
                <a:cubicBezTo>
                  <a:pt x="565263" y="8450"/>
                  <a:pt x="575317" y="21680"/>
                  <a:pt x="523988" y="51842"/>
                </a:cubicBezTo>
                <a:cubicBezTo>
                  <a:pt x="472659" y="82004"/>
                  <a:pt x="348305" y="137567"/>
                  <a:pt x="263638" y="185192"/>
                </a:cubicBezTo>
                <a:cubicBezTo>
                  <a:pt x="178971" y="232817"/>
                  <a:pt x="4876" y="360875"/>
                  <a:pt x="113" y="366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7" name="フリーフォーム 1976">
            <a:extLst>
              <a:ext uri="{FF2B5EF4-FFF2-40B4-BE49-F238E27FC236}">
                <a16:creationId xmlns:a16="http://schemas.microsoft.com/office/drawing/2014/main" id="{5271FDCD-AC03-E43F-5217-62702F87B806}"/>
              </a:ext>
            </a:extLst>
          </p:cNvPr>
          <p:cNvSpPr/>
          <p:nvPr/>
        </p:nvSpPr>
        <p:spPr>
          <a:xfrm>
            <a:off x="7507277" y="12009162"/>
            <a:ext cx="439298" cy="292251"/>
          </a:xfrm>
          <a:custGeom>
            <a:avLst/>
            <a:gdLst>
              <a:gd name="connsiteX0" fmla="*/ 1598 w 439298"/>
              <a:gd name="connsiteY0" fmla="*/ 290788 h 292251"/>
              <a:gd name="connsiteX1" fmla="*/ 325448 w 439298"/>
              <a:gd name="connsiteY1" fmla="*/ 97113 h 292251"/>
              <a:gd name="connsiteX2" fmla="*/ 430223 w 439298"/>
              <a:gd name="connsiteY2" fmla="*/ 24088 h 292251"/>
              <a:gd name="connsiteX3" fmla="*/ 430223 w 439298"/>
              <a:gd name="connsiteY3" fmla="*/ 1863 h 292251"/>
              <a:gd name="connsiteX4" fmla="*/ 398473 w 439298"/>
              <a:gd name="connsiteY4" fmla="*/ 65363 h 292251"/>
              <a:gd name="connsiteX5" fmla="*/ 207973 w 439298"/>
              <a:gd name="connsiteY5" fmla="*/ 179663 h 292251"/>
              <a:gd name="connsiteX6" fmla="*/ 1598 w 439298"/>
              <a:gd name="connsiteY6" fmla="*/ 290788 h 29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298" h="292251">
                <a:moveTo>
                  <a:pt x="1598" y="290788"/>
                </a:moveTo>
                <a:cubicBezTo>
                  <a:pt x="21177" y="277030"/>
                  <a:pt x="254011" y="141563"/>
                  <a:pt x="325448" y="97113"/>
                </a:cubicBezTo>
                <a:cubicBezTo>
                  <a:pt x="396885" y="52663"/>
                  <a:pt x="412761" y="39963"/>
                  <a:pt x="430223" y="24088"/>
                </a:cubicBezTo>
                <a:cubicBezTo>
                  <a:pt x="447685" y="8213"/>
                  <a:pt x="435515" y="-5016"/>
                  <a:pt x="430223" y="1863"/>
                </a:cubicBezTo>
                <a:cubicBezTo>
                  <a:pt x="424931" y="8742"/>
                  <a:pt x="435515" y="35730"/>
                  <a:pt x="398473" y="65363"/>
                </a:cubicBezTo>
                <a:cubicBezTo>
                  <a:pt x="361431" y="94996"/>
                  <a:pt x="268298" y="141563"/>
                  <a:pt x="207973" y="179663"/>
                </a:cubicBezTo>
                <a:cubicBezTo>
                  <a:pt x="147648" y="217763"/>
                  <a:pt x="-17981" y="304546"/>
                  <a:pt x="1598" y="2907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8" name="フリーフォーム 1977">
            <a:extLst>
              <a:ext uri="{FF2B5EF4-FFF2-40B4-BE49-F238E27FC236}">
                <a16:creationId xmlns:a16="http://schemas.microsoft.com/office/drawing/2014/main" id="{588BD412-53D7-45EE-F3CE-0A2820473F73}"/>
              </a:ext>
            </a:extLst>
          </p:cNvPr>
          <p:cNvSpPr/>
          <p:nvPr/>
        </p:nvSpPr>
        <p:spPr>
          <a:xfrm>
            <a:off x="7578270" y="12126971"/>
            <a:ext cx="429927" cy="268317"/>
          </a:xfrm>
          <a:custGeom>
            <a:avLst/>
            <a:gdLst>
              <a:gd name="connsiteX0" fmla="*/ 455 w 429927"/>
              <a:gd name="connsiteY0" fmla="*/ 268229 h 268317"/>
              <a:gd name="connsiteX1" fmla="*/ 410030 w 429927"/>
              <a:gd name="connsiteY1" fmla="*/ 17404 h 268317"/>
              <a:gd name="connsiteX2" fmla="*/ 330655 w 429927"/>
              <a:gd name="connsiteY2" fmla="*/ 45979 h 268317"/>
              <a:gd name="connsiteX3" fmla="*/ 455 w 429927"/>
              <a:gd name="connsiteY3" fmla="*/ 268229 h 26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927" h="268317">
                <a:moveTo>
                  <a:pt x="455" y="268229"/>
                </a:moveTo>
                <a:cubicBezTo>
                  <a:pt x="13684" y="263467"/>
                  <a:pt x="354997" y="54446"/>
                  <a:pt x="410030" y="17404"/>
                </a:cubicBezTo>
                <a:cubicBezTo>
                  <a:pt x="465063" y="-19638"/>
                  <a:pt x="395213" y="8408"/>
                  <a:pt x="330655" y="45979"/>
                </a:cubicBezTo>
                <a:cubicBezTo>
                  <a:pt x="266097" y="83550"/>
                  <a:pt x="-12774" y="272991"/>
                  <a:pt x="455" y="268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9" name="フリーフォーム 1978">
            <a:extLst>
              <a:ext uri="{FF2B5EF4-FFF2-40B4-BE49-F238E27FC236}">
                <a16:creationId xmlns:a16="http://schemas.microsoft.com/office/drawing/2014/main" id="{9605CD35-AF80-5DE9-FD3A-7899280E0CDE}"/>
              </a:ext>
            </a:extLst>
          </p:cNvPr>
          <p:cNvSpPr/>
          <p:nvPr/>
        </p:nvSpPr>
        <p:spPr>
          <a:xfrm>
            <a:off x="6973591" y="12468285"/>
            <a:ext cx="480920" cy="298893"/>
          </a:xfrm>
          <a:custGeom>
            <a:avLst/>
            <a:gdLst>
              <a:gd name="connsiteX0" fmla="*/ 1884 w 480920"/>
              <a:gd name="connsiteY0" fmla="*/ 298390 h 298893"/>
              <a:gd name="connsiteX1" fmla="*/ 262234 w 480920"/>
              <a:gd name="connsiteY1" fmla="*/ 130115 h 298893"/>
              <a:gd name="connsiteX2" fmla="*/ 474959 w 480920"/>
              <a:gd name="connsiteY2" fmla="*/ 6290 h 298893"/>
              <a:gd name="connsiteX3" fmla="*/ 398759 w 480920"/>
              <a:gd name="connsiteY3" fmla="*/ 34865 h 298893"/>
              <a:gd name="connsiteX4" fmla="*/ 157459 w 480920"/>
              <a:gd name="connsiteY4" fmla="*/ 177740 h 298893"/>
              <a:gd name="connsiteX5" fmla="*/ 1884 w 480920"/>
              <a:gd name="connsiteY5" fmla="*/ 298390 h 29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920" h="298893">
                <a:moveTo>
                  <a:pt x="1884" y="298390"/>
                </a:moveTo>
                <a:cubicBezTo>
                  <a:pt x="19346" y="290453"/>
                  <a:pt x="183388" y="178798"/>
                  <a:pt x="262234" y="130115"/>
                </a:cubicBezTo>
                <a:cubicBezTo>
                  <a:pt x="341080" y="81432"/>
                  <a:pt x="452205" y="22165"/>
                  <a:pt x="474959" y="6290"/>
                </a:cubicBezTo>
                <a:cubicBezTo>
                  <a:pt x="497713" y="-9585"/>
                  <a:pt x="451676" y="6290"/>
                  <a:pt x="398759" y="34865"/>
                </a:cubicBezTo>
                <a:cubicBezTo>
                  <a:pt x="345842" y="63440"/>
                  <a:pt x="222546" y="136994"/>
                  <a:pt x="157459" y="177740"/>
                </a:cubicBezTo>
                <a:cubicBezTo>
                  <a:pt x="92372" y="218486"/>
                  <a:pt x="-15578" y="306327"/>
                  <a:pt x="1884" y="298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0" name="フリーフォーム 1979">
            <a:extLst>
              <a:ext uri="{FF2B5EF4-FFF2-40B4-BE49-F238E27FC236}">
                <a16:creationId xmlns:a16="http://schemas.microsoft.com/office/drawing/2014/main" id="{24CC07AA-7A60-34BE-A7BF-6F027F375DDB}"/>
              </a:ext>
            </a:extLst>
          </p:cNvPr>
          <p:cNvSpPr/>
          <p:nvPr/>
        </p:nvSpPr>
        <p:spPr>
          <a:xfrm>
            <a:off x="7616416" y="12167830"/>
            <a:ext cx="441579" cy="294165"/>
          </a:xfrm>
          <a:custGeom>
            <a:avLst/>
            <a:gdLst>
              <a:gd name="connsiteX0" fmla="*/ 409 w 441579"/>
              <a:gd name="connsiteY0" fmla="*/ 294045 h 294165"/>
              <a:gd name="connsiteX1" fmla="*/ 419509 w 441579"/>
              <a:gd name="connsiteY1" fmla="*/ 17820 h 294165"/>
              <a:gd name="connsiteX2" fmla="*/ 343309 w 441579"/>
              <a:gd name="connsiteY2" fmla="*/ 52745 h 294165"/>
              <a:gd name="connsiteX3" fmla="*/ 409 w 441579"/>
              <a:gd name="connsiteY3" fmla="*/ 294045 h 29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579" h="294165">
                <a:moveTo>
                  <a:pt x="409" y="294045"/>
                </a:moveTo>
                <a:cubicBezTo>
                  <a:pt x="13109" y="288224"/>
                  <a:pt x="362359" y="58037"/>
                  <a:pt x="419509" y="17820"/>
                </a:cubicBezTo>
                <a:cubicBezTo>
                  <a:pt x="476659" y="-22397"/>
                  <a:pt x="412630" y="12528"/>
                  <a:pt x="343309" y="52745"/>
                </a:cubicBezTo>
                <a:cubicBezTo>
                  <a:pt x="273988" y="92962"/>
                  <a:pt x="-12291" y="299866"/>
                  <a:pt x="409" y="294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1" name="フリーフォーム 1980">
            <a:extLst>
              <a:ext uri="{FF2B5EF4-FFF2-40B4-BE49-F238E27FC236}">
                <a16:creationId xmlns:a16="http://schemas.microsoft.com/office/drawing/2014/main" id="{C0A8C431-C741-85CC-2E35-C80994A4F10A}"/>
              </a:ext>
            </a:extLst>
          </p:cNvPr>
          <p:cNvSpPr/>
          <p:nvPr/>
        </p:nvSpPr>
        <p:spPr>
          <a:xfrm>
            <a:off x="7114661" y="12531027"/>
            <a:ext cx="388566" cy="229894"/>
          </a:xfrm>
          <a:custGeom>
            <a:avLst/>
            <a:gdLst>
              <a:gd name="connsiteX0" fmla="*/ 514 w 388566"/>
              <a:gd name="connsiteY0" fmla="*/ 229298 h 229894"/>
              <a:gd name="connsiteX1" fmla="*/ 371989 w 388566"/>
              <a:gd name="connsiteY1" fmla="*/ 7048 h 229894"/>
              <a:gd name="connsiteX2" fmla="*/ 292614 w 388566"/>
              <a:gd name="connsiteY2" fmla="*/ 70548 h 229894"/>
              <a:gd name="connsiteX3" fmla="*/ 514 w 388566"/>
              <a:gd name="connsiteY3" fmla="*/ 229298 h 22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566" h="229894">
                <a:moveTo>
                  <a:pt x="514" y="229298"/>
                </a:moveTo>
                <a:cubicBezTo>
                  <a:pt x="13743" y="218715"/>
                  <a:pt x="323306" y="33506"/>
                  <a:pt x="371989" y="7048"/>
                </a:cubicBezTo>
                <a:cubicBezTo>
                  <a:pt x="420672" y="-19410"/>
                  <a:pt x="352410" y="34565"/>
                  <a:pt x="292614" y="70548"/>
                </a:cubicBezTo>
                <a:cubicBezTo>
                  <a:pt x="232818" y="106531"/>
                  <a:pt x="-12715" y="239881"/>
                  <a:pt x="514" y="229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2" name="フリーフォーム 1981">
            <a:extLst>
              <a:ext uri="{FF2B5EF4-FFF2-40B4-BE49-F238E27FC236}">
                <a16:creationId xmlns:a16="http://schemas.microsoft.com/office/drawing/2014/main" id="{9374AFF9-905B-596A-AE03-39CC30B7D6E5}"/>
              </a:ext>
            </a:extLst>
          </p:cNvPr>
          <p:cNvSpPr/>
          <p:nvPr/>
        </p:nvSpPr>
        <p:spPr>
          <a:xfrm>
            <a:off x="7654925" y="12210863"/>
            <a:ext cx="463296" cy="298637"/>
          </a:xfrm>
          <a:custGeom>
            <a:avLst/>
            <a:gdLst>
              <a:gd name="connsiteX0" fmla="*/ 0 w 463296"/>
              <a:gd name="connsiteY0" fmla="*/ 298637 h 298637"/>
              <a:gd name="connsiteX1" fmla="*/ 406400 w 463296"/>
              <a:gd name="connsiteY1" fmla="*/ 54162 h 298637"/>
              <a:gd name="connsiteX2" fmla="*/ 460375 w 463296"/>
              <a:gd name="connsiteY2" fmla="*/ 187 h 298637"/>
              <a:gd name="connsiteX3" fmla="*/ 409575 w 463296"/>
              <a:gd name="connsiteY3" fmla="*/ 35112 h 298637"/>
              <a:gd name="connsiteX4" fmla="*/ 0 w 463296"/>
              <a:gd name="connsiteY4" fmla="*/ 298637 h 29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296" h="298637">
                <a:moveTo>
                  <a:pt x="0" y="298637"/>
                </a:moveTo>
                <a:cubicBezTo>
                  <a:pt x="164835" y="201270"/>
                  <a:pt x="329671" y="103904"/>
                  <a:pt x="406400" y="54162"/>
                </a:cubicBezTo>
                <a:cubicBezTo>
                  <a:pt x="483129" y="4420"/>
                  <a:pt x="459846" y="3362"/>
                  <a:pt x="460375" y="187"/>
                </a:cubicBezTo>
                <a:cubicBezTo>
                  <a:pt x="460904" y="-2988"/>
                  <a:pt x="409575" y="35112"/>
                  <a:pt x="409575" y="35112"/>
                </a:cubicBezTo>
                <a:lnTo>
                  <a:pt x="0" y="2986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3" name="フリーフォーム 1982">
            <a:extLst>
              <a:ext uri="{FF2B5EF4-FFF2-40B4-BE49-F238E27FC236}">
                <a16:creationId xmlns:a16="http://schemas.microsoft.com/office/drawing/2014/main" id="{91CE52B5-0B6A-4EF2-B927-3CEB755BF312}"/>
              </a:ext>
            </a:extLst>
          </p:cNvPr>
          <p:cNvSpPr/>
          <p:nvPr/>
        </p:nvSpPr>
        <p:spPr>
          <a:xfrm>
            <a:off x="7181440" y="12593200"/>
            <a:ext cx="335204" cy="183551"/>
          </a:xfrm>
          <a:custGeom>
            <a:avLst/>
            <a:gdLst>
              <a:gd name="connsiteX0" fmla="*/ 410 w 335204"/>
              <a:gd name="connsiteY0" fmla="*/ 183000 h 183551"/>
              <a:gd name="connsiteX1" fmla="*/ 321085 w 335204"/>
              <a:gd name="connsiteY1" fmla="*/ 5200 h 183551"/>
              <a:gd name="connsiteX2" fmla="*/ 254410 w 335204"/>
              <a:gd name="connsiteY2" fmla="*/ 59175 h 183551"/>
              <a:gd name="connsiteX3" fmla="*/ 410 w 335204"/>
              <a:gd name="connsiteY3" fmla="*/ 183000 h 18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04" h="183551">
                <a:moveTo>
                  <a:pt x="410" y="183000"/>
                </a:moveTo>
                <a:cubicBezTo>
                  <a:pt x="11522" y="174004"/>
                  <a:pt x="278752" y="25838"/>
                  <a:pt x="321085" y="5200"/>
                </a:cubicBezTo>
                <a:cubicBezTo>
                  <a:pt x="363418" y="-15438"/>
                  <a:pt x="301506" y="30071"/>
                  <a:pt x="254410" y="59175"/>
                </a:cubicBezTo>
                <a:cubicBezTo>
                  <a:pt x="207314" y="88279"/>
                  <a:pt x="-10702" y="191996"/>
                  <a:pt x="410" y="183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4" name="フリーフォーム 1983">
            <a:extLst>
              <a:ext uri="{FF2B5EF4-FFF2-40B4-BE49-F238E27FC236}">
                <a16:creationId xmlns:a16="http://schemas.microsoft.com/office/drawing/2014/main" id="{D444C7C7-F980-657D-5222-898BCD16AF3B}"/>
              </a:ext>
            </a:extLst>
          </p:cNvPr>
          <p:cNvSpPr/>
          <p:nvPr/>
        </p:nvSpPr>
        <p:spPr>
          <a:xfrm>
            <a:off x="7698981" y="12290997"/>
            <a:ext cx="459286" cy="294825"/>
          </a:xfrm>
          <a:custGeom>
            <a:avLst/>
            <a:gdLst>
              <a:gd name="connsiteX0" fmla="*/ 394 w 459286"/>
              <a:gd name="connsiteY0" fmla="*/ 294703 h 294825"/>
              <a:gd name="connsiteX1" fmla="*/ 435369 w 459286"/>
              <a:gd name="connsiteY1" fmla="*/ 18478 h 294825"/>
              <a:gd name="connsiteX2" fmla="*/ 359169 w 459286"/>
              <a:gd name="connsiteY2" fmla="*/ 53403 h 294825"/>
              <a:gd name="connsiteX3" fmla="*/ 394 w 459286"/>
              <a:gd name="connsiteY3" fmla="*/ 294703 h 29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286" h="294825">
                <a:moveTo>
                  <a:pt x="394" y="294703"/>
                </a:moveTo>
                <a:cubicBezTo>
                  <a:pt x="13094" y="288882"/>
                  <a:pt x="375573" y="58695"/>
                  <a:pt x="435369" y="18478"/>
                </a:cubicBezTo>
                <a:cubicBezTo>
                  <a:pt x="495165" y="-21739"/>
                  <a:pt x="432723" y="10011"/>
                  <a:pt x="359169" y="53403"/>
                </a:cubicBezTo>
                <a:cubicBezTo>
                  <a:pt x="285615" y="96795"/>
                  <a:pt x="-12306" y="300524"/>
                  <a:pt x="394" y="294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5" name="フリーフォーム 1984">
            <a:extLst>
              <a:ext uri="{FF2B5EF4-FFF2-40B4-BE49-F238E27FC236}">
                <a16:creationId xmlns:a16="http://schemas.microsoft.com/office/drawing/2014/main" id="{823C651E-616B-6762-1E94-3B8836D7F686}"/>
              </a:ext>
            </a:extLst>
          </p:cNvPr>
          <p:cNvSpPr/>
          <p:nvPr/>
        </p:nvSpPr>
        <p:spPr>
          <a:xfrm>
            <a:off x="7376991" y="12660989"/>
            <a:ext cx="196008" cy="113485"/>
          </a:xfrm>
          <a:custGeom>
            <a:avLst/>
            <a:gdLst>
              <a:gd name="connsiteX0" fmla="*/ 195384 w 196008"/>
              <a:gd name="connsiteY0" fmla="*/ 911 h 113485"/>
              <a:gd name="connsiteX1" fmla="*/ 4884 w 196008"/>
              <a:gd name="connsiteY1" fmla="*/ 112036 h 113485"/>
              <a:gd name="connsiteX2" fmla="*/ 65209 w 196008"/>
              <a:gd name="connsiteY2" fmla="*/ 61236 h 113485"/>
              <a:gd name="connsiteX3" fmla="*/ 195384 w 196008"/>
              <a:gd name="connsiteY3" fmla="*/ 911 h 11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008" h="113485">
                <a:moveTo>
                  <a:pt x="195384" y="911"/>
                </a:moveTo>
                <a:cubicBezTo>
                  <a:pt x="185330" y="9378"/>
                  <a:pt x="26580" y="101982"/>
                  <a:pt x="4884" y="112036"/>
                </a:cubicBezTo>
                <a:cubicBezTo>
                  <a:pt x="-16812" y="122090"/>
                  <a:pt x="39280" y="77111"/>
                  <a:pt x="65209" y="61236"/>
                </a:cubicBezTo>
                <a:cubicBezTo>
                  <a:pt x="91138" y="45361"/>
                  <a:pt x="205438" y="-7556"/>
                  <a:pt x="195384" y="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6" name="フリーフォーム 1985">
            <a:extLst>
              <a:ext uri="{FF2B5EF4-FFF2-40B4-BE49-F238E27FC236}">
                <a16:creationId xmlns:a16="http://schemas.microsoft.com/office/drawing/2014/main" id="{A91F54B1-940D-1D29-22B3-2A3F840A9A11}"/>
              </a:ext>
            </a:extLst>
          </p:cNvPr>
          <p:cNvSpPr/>
          <p:nvPr/>
        </p:nvSpPr>
        <p:spPr>
          <a:xfrm>
            <a:off x="7711277" y="12357369"/>
            <a:ext cx="492425" cy="295717"/>
          </a:xfrm>
          <a:custGeom>
            <a:avLst/>
            <a:gdLst>
              <a:gd name="connsiteX0" fmla="*/ 798 w 492425"/>
              <a:gd name="connsiteY0" fmla="*/ 295006 h 295717"/>
              <a:gd name="connsiteX1" fmla="*/ 473873 w 492425"/>
              <a:gd name="connsiteY1" fmla="*/ 9256 h 295717"/>
              <a:gd name="connsiteX2" fmla="*/ 362748 w 492425"/>
              <a:gd name="connsiteY2" fmla="*/ 88631 h 295717"/>
              <a:gd name="connsiteX3" fmla="*/ 798 w 492425"/>
              <a:gd name="connsiteY3" fmla="*/ 295006 h 295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425" h="295717">
                <a:moveTo>
                  <a:pt x="798" y="295006"/>
                </a:moveTo>
                <a:cubicBezTo>
                  <a:pt x="19319" y="281777"/>
                  <a:pt x="413548" y="43652"/>
                  <a:pt x="473873" y="9256"/>
                </a:cubicBezTo>
                <a:cubicBezTo>
                  <a:pt x="534198" y="-25140"/>
                  <a:pt x="434185" y="44181"/>
                  <a:pt x="362748" y="88631"/>
                </a:cubicBezTo>
                <a:cubicBezTo>
                  <a:pt x="291311" y="133081"/>
                  <a:pt x="-17723" y="308235"/>
                  <a:pt x="798" y="295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7" name="フリーフォーム 1986">
            <a:extLst>
              <a:ext uri="{FF2B5EF4-FFF2-40B4-BE49-F238E27FC236}">
                <a16:creationId xmlns:a16="http://schemas.microsoft.com/office/drawing/2014/main" id="{AF2C8E2B-9834-A8B5-2F6E-57DC759D42DE}"/>
              </a:ext>
            </a:extLst>
          </p:cNvPr>
          <p:cNvSpPr/>
          <p:nvPr/>
        </p:nvSpPr>
        <p:spPr>
          <a:xfrm>
            <a:off x="7981920" y="12099809"/>
            <a:ext cx="96338" cy="80485"/>
          </a:xfrm>
          <a:custGeom>
            <a:avLst/>
            <a:gdLst>
              <a:gd name="connsiteX0" fmla="*/ 30 w 96338"/>
              <a:gd name="connsiteY0" fmla="*/ 116 h 80485"/>
              <a:gd name="connsiteX1" fmla="*/ 76230 w 96338"/>
              <a:gd name="connsiteY1" fmla="*/ 66791 h 80485"/>
              <a:gd name="connsiteX2" fmla="*/ 95280 w 96338"/>
              <a:gd name="connsiteY2" fmla="*/ 79491 h 80485"/>
              <a:gd name="connsiteX3" fmla="*/ 85755 w 96338"/>
              <a:gd name="connsiteY3" fmla="*/ 50916 h 80485"/>
              <a:gd name="connsiteX4" fmla="*/ 30 w 96338"/>
              <a:gd name="connsiteY4" fmla="*/ 116 h 80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38" h="80485">
                <a:moveTo>
                  <a:pt x="30" y="116"/>
                </a:moveTo>
                <a:cubicBezTo>
                  <a:pt x="-1558" y="2762"/>
                  <a:pt x="60355" y="53562"/>
                  <a:pt x="76230" y="66791"/>
                </a:cubicBezTo>
                <a:cubicBezTo>
                  <a:pt x="92105" y="80020"/>
                  <a:pt x="93693" y="82137"/>
                  <a:pt x="95280" y="79491"/>
                </a:cubicBezTo>
                <a:cubicBezTo>
                  <a:pt x="96868" y="76845"/>
                  <a:pt x="98455" y="60970"/>
                  <a:pt x="85755" y="50916"/>
                </a:cubicBezTo>
                <a:cubicBezTo>
                  <a:pt x="73055" y="40862"/>
                  <a:pt x="1618" y="-2530"/>
                  <a:pt x="30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8" name="フリーフォーム 1987">
            <a:extLst>
              <a:ext uri="{FF2B5EF4-FFF2-40B4-BE49-F238E27FC236}">
                <a16:creationId xmlns:a16="http://schemas.microsoft.com/office/drawing/2014/main" id="{F3CC2746-F3F2-752B-FBF1-3C2ACBA6E72E}"/>
              </a:ext>
            </a:extLst>
          </p:cNvPr>
          <p:cNvSpPr/>
          <p:nvPr/>
        </p:nvSpPr>
        <p:spPr>
          <a:xfrm>
            <a:off x="7804144" y="12378540"/>
            <a:ext cx="441597" cy="292963"/>
          </a:xfrm>
          <a:custGeom>
            <a:avLst/>
            <a:gdLst>
              <a:gd name="connsiteX0" fmla="*/ 6 w 441597"/>
              <a:gd name="connsiteY0" fmla="*/ 292885 h 292963"/>
              <a:gd name="connsiteX1" fmla="*/ 355606 w 441597"/>
              <a:gd name="connsiteY1" fmla="*/ 80160 h 292963"/>
              <a:gd name="connsiteX2" fmla="*/ 441331 w 441597"/>
              <a:gd name="connsiteY2" fmla="*/ 785 h 292963"/>
              <a:gd name="connsiteX3" fmla="*/ 365131 w 441597"/>
              <a:gd name="connsiteY3" fmla="*/ 54760 h 292963"/>
              <a:gd name="connsiteX4" fmla="*/ 6 w 441597"/>
              <a:gd name="connsiteY4" fmla="*/ 292885 h 29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597" h="292963">
                <a:moveTo>
                  <a:pt x="6" y="292885"/>
                </a:moveTo>
                <a:cubicBezTo>
                  <a:pt x="-1581" y="297118"/>
                  <a:pt x="282052" y="128843"/>
                  <a:pt x="355606" y="80160"/>
                </a:cubicBezTo>
                <a:cubicBezTo>
                  <a:pt x="429160" y="31477"/>
                  <a:pt x="439744" y="5018"/>
                  <a:pt x="441331" y="785"/>
                </a:cubicBezTo>
                <a:cubicBezTo>
                  <a:pt x="442918" y="-3448"/>
                  <a:pt x="439743" y="8723"/>
                  <a:pt x="365131" y="54760"/>
                </a:cubicBezTo>
                <a:cubicBezTo>
                  <a:pt x="290519" y="100797"/>
                  <a:pt x="1593" y="288652"/>
                  <a:pt x="6" y="292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9" name="フリーフォーム 1988">
            <a:extLst>
              <a:ext uri="{FF2B5EF4-FFF2-40B4-BE49-F238E27FC236}">
                <a16:creationId xmlns:a16="http://schemas.microsoft.com/office/drawing/2014/main" id="{E6F0EE76-2852-10D2-DCB4-978F71492A68}"/>
              </a:ext>
            </a:extLst>
          </p:cNvPr>
          <p:cNvSpPr/>
          <p:nvPr/>
        </p:nvSpPr>
        <p:spPr>
          <a:xfrm>
            <a:off x="7835891" y="12474193"/>
            <a:ext cx="434541" cy="286188"/>
          </a:xfrm>
          <a:custGeom>
            <a:avLst/>
            <a:gdLst>
              <a:gd name="connsiteX0" fmla="*/ 9 w 434541"/>
              <a:gd name="connsiteY0" fmla="*/ 286132 h 286188"/>
              <a:gd name="connsiteX1" fmla="*/ 273059 w 434541"/>
              <a:gd name="connsiteY1" fmla="*/ 111507 h 286188"/>
              <a:gd name="connsiteX2" fmla="*/ 428634 w 434541"/>
              <a:gd name="connsiteY2" fmla="*/ 6732 h 286188"/>
              <a:gd name="connsiteX3" fmla="*/ 390534 w 434541"/>
              <a:gd name="connsiteY3" fmla="*/ 19432 h 286188"/>
              <a:gd name="connsiteX4" fmla="*/ 282584 w 434541"/>
              <a:gd name="connsiteY4" fmla="*/ 92457 h 286188"/>
              <a:gd name="connsiteX5" fmla="*/ 9 w 434541"/>
              <a:gd name="connsiteY5" fmla="*/ 286132 h 28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541" h="286188">
                <a:moveTo>
                  <a:pt x="9" y="286132"/>
                </a:moveTo>
                <a:cubicBezTo>
                  <a:pt x="-1578" y="289307"/>
                  <a:pt x="201622" y="158074"/>
                  <a:pt x="273059" y="111507"/>
                </a:cubicBezTo>
                <a:cubicBezTo>
                  <a:pt x="344496" y="64940"/>
                  <a:pt x="409055" y="22078"/>
                  <a:pt x="428634" y="6732"/>
                </a:cubicBezTo>
                <a:cubicBezTo>
                  <a:pt x="448213" y="-8614"/>
                  <a:pt x="414876" y="5145"/>
                  <a:pt x="390534" y="19432"/>
                </a:cubicBezTo>
                <a:cubicBezTo>
                  <a:pt x="366192" y="33719"/>
                  <a:pt x="347142" y="50653"/>
                  <a:pt x="282584" y="92457"/>
                </a:cubicBezTo>
                <a:cubicBezTo>
                  <a:pt x="218026" y="134261"/>
                  <a:pt x="1596" y="282957"/>
                  <a:pt x="9" y="286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0" name="フリーフォーム 1989">
            <a:extLst>
              <a:ext uri="{FF2B5EF4-FFF2-40B4-BE49-F238E27FC236}">
                <a16:creationId xmlns:a16="http://schemas.microsoft.com/office/drawing/2014/main" id="{BA2ED59E-1137-B0C4-4977-989B38F6D661}"/>
              </a:ext>
            </a:extLst>
          </p:cNvPr>
          <p:cNvSpPr/>
          <p:nvPr/>
        </p:nvSpPr>
        <p:spPr>
          <a:xfrm>
            <a:off x="7955602" y="12533070"/>
            <a:ext cx="367126" cy="227630"/>
          </a:xfrm>
          <a:custGeom>
            <a:avLst/>
            <a:gdLst>
              <a:gd name="connsiteX0" fmla="*/ 10473 w 367126"/>
              <a:gd name="connsiteY0" fmla="*/ 217730 h 227630"/>
              <a:gd name="connsiteX1" fmla="*/ 353373 w 367126"/>
              <a:gd name="connsiteY1" fmla="*/ 8180 h 227630"/>
              <a:gd name="connsiteX2" fmla="*/ 280348 w 367126"/>
              <a:gd name="connsiteY2" fmla="*/ 55805 h 227630"/>
              <a:gd name="connsiteX3" fmla="*/ 102548 w 367126"/>
              <a:gd name="connsiteY3" fmla="*/ 179630 h 227630"/>
              <a:gd name="connsiteX4" fmla="*/ 10473 w 367126"/>
              <a:gd name="connsiteY4" fmla="*/ 217730 h 22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126" h="227630">
                <a:moveTo>
                  <a:pt x="10473" y="217730"/>
                </a:moveTo>
                <a:cubicBezTo>
                  <a:pt x="52277" y="189155"/>
                  <a:pt x="308394" y="35167"/>
                  <a:pt x="353373" y="8180"/>
                </a:cubicBezTo>
                <a:cubicBezTo>
                  <a:pt x="398352" y="-18807"/>
                  <a:pt x="322152" y="27230"/>
                  <a:pt x="280348" y="55805"/>
                </a:cubicBezTo>
                <a:cubicBezTo>
                  <a:pt x="238544" y="84380"/>
                  <a:pt x="142236" y="152642"/>
                  <a:pt x="102548" y="179630"/>
                </a:cubicBezTo>
                <a:cubicBezTo>
                  <a:pt x="62861" y="206617"/>
                  <a:pt x="-31331" y="246305"/>
                  <a:pt x="10473" y="217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1" name="フリーフォーム 1990">
            <a:extLst>
              <a:ext uri="{FF2B5EF4-FFF2-40B4-BE49-F238E27FC236}">
                <a16:creationId xmlns:a16="http://schemas.microsoft.com/office/drawing/2014/main" id="{D10E0BFA-ADC4-93CB-8733-4D205CE95A05}"/>
              </a:ext>
            </a:extLst>
          </p:cNvPr>
          <p:cNvSpPr/>
          <p:nvPr/>
        </p:nvSpPr>
        <p:spPr>
          <a:xfrm>
            <a:off x="8020982" y="12540632"/>
            <a:ext cx="358964" cy="219657"/>
          </a:xfrm>
          <a:custGeom>
            <a:avLst/>
            <a:gdLst>
              <a:gd name="connsiteX0" fmla="*/ 2243 w 358964"/>
              <a:gd name="connsiteY0" fmla="*/ 216518 h 219657"/>
              <a:gd name="connsiteX1" fmla="*/ 291168 w 358964"/>
              <a:gd name="connsiteY1" fmla="*/ 57768 h 219657"/>
              <a:gd name="connsiteX2" fmla="*/ 351493 w 358964"/>
              <a:gd name="connsiteY2" fmla="*/ 3793 h 219657"/>
              <a:gd name="connsiteX3" fmla="*/ 167343 w 358964"/>
              <a:gd name="connsiteY3" fmla="*/ 149843 h 219657"/>
              <a:gd name="connsiteX4" fmla="*/ 2243 w 358964"/>
              <a:gd name="connsiteY4" fmla="*/ 216518 h 21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964" h="219657">
                <a:moveTo>
                  <a:pt x="2243" y="216518"/>
                </a:moveTo>
                <a:cubicBezTo>
                  <a:pt x="22880" y="201172"/>
                  <a:pt x="232960" y="93222"/>
                  <a:pt x="291168" y="57768"/>
                </a:cubicBezTo>
                <a:cubicBezTo>
                  <a:pt x="349376" y="22314"/>
                  <a:pt x="372130" y="-11553"/>
                  <a:pt x="351493" y="3793"/>
                </a:cubicBezTo>
                <a:cubicBezTo>
                  <a:pt x="330856" y="19139"/>
                  <a:pt x="226081" y="111743"/>
                  <a:pt x="167343" y="149843"/>
                </a:cubicBezTo>
                <a:cubicBezTo>
                  <a:pt x="108605" y="187943"/>
                  <a:pt x="-18394" y="231864"/>
                  <a:pt x="2243" y="216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2" name="フリーフォーム 1991">
            <a:extLst>
              <a:ext uri="{FF2B5EF4-FFF2-40B4-BE49-F238E27FC236}">
                <a16:creationId xmlns:a16="http://schemas.microsoft.com/office/drawing/2014/main" id="{F95D06EC-E6B7-2D9E-8749-AD00CD7ACA11}"/>
              </a:ext>
            </a:extLst>
          </p:cNvPr>
          <p:cNvSpPr/>
          <p:nvPr/>
        </p:nvSpPr>
        <p:spPr>
          <a:xfrm>
            <a:off x="8121619" y="12255337"/>
            <a:ext cx="82935" cy="118837"/>
          </a:xfrm>
          <a:custGeom>
            <a:avLst/>
            <a:gdLst>
              <a:gd name="connsiteX0" fmla="*/ 31 w 82935"/>
              <a:gd name="connsiteY0" fmla="*/ 163 h 118837"/>
              <a:gd name="connsiteX1" fmla="*/ 69881 w 82935"/>
              <a:gd name="connsiteY1" fmla="*/ 114463 h 118837"/>
              <a:gd name="connsiteX2" fmla="*/ 79406 w 82935"/>
              <a:gd name="connsiteY2" fmla="*/ 89063 h 118837"/>
              <a:gd name="connsiteX3" fmla="*/ 31 w 82935"/>
              <a:gd name="connsiteY3" fmla="*/ 163 h 11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935" h="118837">
                <a:moveTo>
                  <a:pt x="31" y="163"/>
                </a:moveTo>
                <a:cubicBezTo>
                  <a:pt x="-1556" y="4396"/>
                  <a:pt x="56652" y="99646"/>
                  <a:pt x="69881" y="114463"/>
                </a:cubicBezTo>
                <a:cubicBezTo>
                  <a:pt x="83110" y="129280"/>
                  <a:pt x="86285" y="102821"/>
                  <a:pt x="79406" y="89063"/>
                </a:cubicBezTo>
                <a:cubicBezTo>
                  <a:pt x="72527" y="75305"/>
                  <a:pt x="1618" y="-4070"/>
                  <a:pt x="31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3" name="フリーフォーム 1992">
            <a:extLst>
              <a:ext uri="{FF2B5EF4-FFF2-40B4-BE49-F238E27FC236}">
                <a16:creationId xmlns:a16="http://schemas.microsoft.com/office/drawing/2014/main" id="{40115C1A-01CC-23FB-8B50-1EDFDB48F9D4}"/>
              </a:ext>
            </a:extLst>
          </p:cNvPr>
          <p:cNvSpPr/>
          <p:nvPr/>
        </p:nvSpPr>
        <p:spPr>
          <a:xfrm>
            <a:off x="7524750" y="11356858"/>
            <a:ext cx="168417" cy="4598"/>
          </a:xfrm>
          <a:custGeom>
            <a:avLst/>
            <a:gdLst>
              <a:gd name="connsiteX0" fmla="*/ 0 w 168417"/>
              <a:gd name="connsiteY0" fmla="*/ 117 h 4598"/>
              <a:gd name="connsiteX1" fmla="*/ 168275 w 168417"/>
              <a:gd name="connsiteY1" fmla="*/ 3292 h 4598"/>
              <a:gd name="connsiteX2" fmla="*/ 0 w 168417"/>
              <a:gd name="connsiteY2" fmla="*/ 117 h 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417" h="4598">
                <a:moveTo>
                  <a:pt x="0" y="117"/>
                </a:moveTo>
                <a:cubicBezTo>
                  <a:pt x="0" y="117"/>
                  <a:pt x="162454" y="-941"/>
                  <a:pt x="168275" y="3292"/>
                </a:cubicBezTo>
                <a:cubicBezTo>
                  <a:pt x="174096" y="7525"/>
                  <a:pt x="0" y="117"/>
                  <a:pt x="0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4" name="フリーフォーム 1993">
            <a:extLst>
              <a:ext uri="{FF2B5EF4-FFF2-40B4-BE49-F238E27FC236}">
                <a16:creationId xmlns:a16="http://schemas.microsoft.com/office/drawing/2014/main" id="{8D0E4FE6-2662-3B0A-E364-5EE6D3824276}"/>
              </a:ext>
            </a:extLst>
          </p:cNvPr>
          <p:cNvSpPr/>
          <p:nvPr/>
        </p:nvSpPr>
        <p:spPr>
          <a:xfrm>
            <a:off x="7673953" y="11410892"/>
            <a:ext cx="158857" cy="368513"/>
          </a:xfrm>
          <a:custGeom>
            <a:avLst/>
            <a:gdLst>
              <a:gd name="connsiteX0" fmla="*/ 22 w 158857"/>
              <a:gd name="connsiteY0" fmla="*/ 58 h 368513"/>
              <a:gd name="connsiteX1" fmla="*/ 107972 w 158857"/>
              <a:gd name="connsiteY1" fmla="*/ 247708 h 368513"/>
              <a:gd name="connsiteX2" fmla="*/ 158772 w 158857"/>
              <a:gd name="connsiteY2" fmla="*/ 368358 h 368513"/>
              <a:gd name="connsiteX3" fmla="*/ 117497 w 158857"/>
              <a:gd name="connsiteY3" fmla="*/ 225483 h 368513"/>
              <a:gd name="connsiteX4" fmla="*/ 22 w 158857"/>
              <a:gd name="connsiteY4" fmla="*/ 58 h 36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57" h="368513">
                <a:moveTo>
                  <a:pt x="22" y="58"/>
                </a:moveTo>
                <a:cubicBezTo>
                  <a:pt x="-1565" y="3762"/>
                  <a:pt x="81514" y="186325"/>
                  <a:pt x="107972" y="247708"/>
                </a:cubicBezTo>
                <a:cubicBezTo>
                  <a:pt x="134430" y="309091"/>
                  <a:pt x="157185" y="372062"/>
                  <a:pt x="158772" y="368358"/>
                </a:cubicBezTo>
                <a:cubicBezTo>
                  <a:pt x="160359" y="364654"/>
                  <a:pt x="139722" y="282104"/>
                  <a:pt x="117497" y="225483"/>
                </a:cubicBezTo>
                <a:cubicBezTo>
                  <a:pt x="95272" y="168862"/>
                  <a:pt x="1609" y="-3646"/>
                  <a:pt x="22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5" name="フリーフォーム 1994">
            <a:extLst>
              <a:ext uri="{FF2B5EF4-FFF2-40B4-BE49-F238E27FC236}">
                <a16:creationId xmlns:a16="http://schemas.microsoft.com/office/drawing/2014/main" id="{1793AC87-A390-E47C-E18E-148217C094AF}"/>
              </a:ext>
            </a:extLst>
          </p:cNvPr>
          <p:cNvSpPr/>
          <p:nvPr/>
        </p:nvSpPr>
        <p:spPr>
          <a:xfrm>
            <a:off x="7851684" y="11804650"/>
            <a:ext cx="174817" cy="250825"/>
          </a:xfrm>
          <a:custGeom>
            <a:avLst/>
            <a:gdLst>
              <a:gd name="connsiteX0" fmla="*/ 91 w 174817"/>
              <a:gd name="connsiteY0" fmla="*/ 0 h 250825"/>
              <a:gd name="connsiteX1" fmla="*/ 98516 w 174817"/>
              <a:gd name="connsiteY1" fmla="*/ 196850 h 250825"/>
              <a:gd name="connsiteX2" fmla="*/ 174716 w 174817"/>
              <a:gd name="connsiteY2" fmla="*/ 250825 h 250825"/>
              <a:gd name="connsiteX3" fmla="*/ 82641 w 174817"/>
              <a:gd name="connsiteY3" fmla="*/ 196850 h 250825"/>
              <a:gd name="connsiteX4" fmla="*/ 91 w 174817"/>
              <a:gd name="connsiteY4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817" h="250825">
                <a:moveTo>
                  <a:pt x="91" y="0"/>
                </a:moveTo>
                <a:cubicBezTo>
                  <a:pt x="2737" y="0"/>
                  <a:pt x="69412" y="155046"/>
                  <a:pt x="98516" y="196850"/>
                </a:cubicBezTo>
                <a:cubicBezTo>
                  <a:pt x="127620" y="238654"/>
                  <a:pt x="177362" y="250825"/>
                  <a:pt x="174716" y="250825"/>
                </a:cubicBezTo>
                <a:cubicBezTo>
                  <a:pt x="172070" y="250825"/>
                  <a:pt x="112274" y="233363"/>
                  <a:pt x="82641" y="196850"/>
                </a:cubicBezTo>
                <a:cubicBezTo>
                  <a:pt x="53008" y="160337"/>
                  <a:pt x="-2555" y="0"/>
                  <a:pt x="9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6" name="フリーフォーム 1995">
            <a:extLst>
              <a:ext uri="{FF2B5EF4-FFF2-40B4-BE49-F238E27FC236}">
                <a16:creationId xmlns:a16="http://schemas.microsoft.com/office/drawing/2014/main" id="{ED96E9ED-A079-F272-7CA0-0EBE25DC88EF}"/>
              </a:ext>
            </a:extLst>
          </p:cNvPr>
          <p:cNvSpPr/>
          <p:nvPr/>
        </p:nvSpPr>
        <p:spPr>
          <a:xfrm>
            <a:off x="8007350" y="12052223"/>
            <a:ext cx="282575" cy="327472"/>
          </a:xfrm>
          <a:custGeom>
            <a:avLst/>
            <a:gdLst>
              <a:gd name="connsiteX0" fmla="*/ 0 w 282575"/>
              <a:gd name="connsiteY0" fmla="*/ 77 h 327472"/>
              <a:gd name="connsiteX1" fmla="*/ 203200 w 282575"/>
              <a:gd name="connsiteY1" fmla="*/ 244552 h 327472"/>
              <a:gd name="connsiteX2" fmla="*/ 282575 w 282575"/>
              <a:gd name="connsiteY2" fmla="*/ 327102 h 327472"/>
              <a:gd name="connsiteX3" fmla="*/ 203200 w 282575"/>
              <a:gd name="connsiteY3" fmla="*/ 219152 h 327472"/>
              <a:gd name="connsiteX4" fmla="*/ 0 w 282575"/>
              <a:gd name="connsiteY4" fmla="*/ 77 h 32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75" h="327472">
                <a:moveTo>
                  <a:pt x="0" y="77"/>
                </a:moveTo>
                <a:cubicBezTo>
                  <a:pt x="0" y="4310"/>
                  <a:pt x="156104" y="190048"/>
                  <a:pt x="203200" y="244552"/>
                </a:cubicBezTo>
                <a:cubicBezTo>
                  <a:pt x="250296" y="299056"/>
                  <a:pt x="282575" y="331335"/>
                  <a:pt x="282575" y="327102"/>
                </a:cubicBezTo>
                <a:cubicBezTo>
                  <a:pt x="282575" y="322869"/>
                  <a:pt x="246062" y="271010"/>
                  <a:pt x="203200" y="219152"/>
                </a:cubicBezTo>
                <a:cubicBezTo>
                  <a:pt x="160338" y="167294"/>
                  <a:pt x="0" y="-4156"/>
                  <a:pt x="0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7" name="フリーフォーム 1996">
            <a:extLst>
              <a:ext uri="{FF2B5EF4-FFF2-40B4-BE49-F238E27FC236}">
                <a16:creationId xmlns:a16="http://schemas.microsoft.com/office/drawing/2014/main" id="{54D7A2EB-7ED6-E4E3-3A9E-4FEB06F2EB06}"/>
              </a:ext>
            </a:extLst>
          </p:cNvPr>
          <p:cNvSpPr/>
          <p:nvPr/>
        </p:nvSpPr>
        <p:spPr>
          <a:xfrm>
            <a:off x="8315325" y="12376040"/>
            <a:ext cx="136525" cy="305083"/>
          </a:xfrm>
          <a:custGeom>
            <a:avLst/>
            <a:gdLst>
              <a:gd name="connsiteX0" fmla="*/ 0 w 136525"/>
              <a:gd name="connsiteY0" fmla="*/ 110 h 305083"/>
              <a:gd name="connsiteX1" fmla="*/ 111125 w 136525"/>
              <a:gd name="connsiteY1" fmla="*/ 165210 h 305083"/>
              <a:gd name="connsiteX2" fmla="*/ 136525 w 136525"/>
              <a:gd name="connsiteY2" fmla="*/ 304910 h 305083"/>
              <a:gd name="connsiteX3" fmla="*/ 111125 w 136525"/>
              <a:gd name="connsiteY3" fmla="*/ 190610 h 305083"/>
              <a:gd name="connsiteX4" fmla="*/ 0 w 136525"/>
              <a:gd name="connsiteY4" fmla="*/ 110 h 30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25" h="305083">
                <a:moveTo>
                  <a:pt x="0" y="110"/>
                </a:moveTo>
                <a:cubicBezTo>
                  <a:pt x="0" y="-4123"/>
                  <a:pt x="88371" y="114410"/>
                  <a:pt x="111125" y="165210"/>
                </a:cubicBezTo>
                <a:cubicBezTo>
                  <a:pt x="133879" y="216010"/>
                  <a:pt x="136525" y="300677"/>
                  <a:pt x="136525" y="304910"/>
                </a:cubicBezTo>
                <a:cubicBezTo>
                  <a:pt x="136525" y="309143"/>
                  <a:pt x="134937" y="235060"/>
                  <a:pt x="111125" y="190610"/>
                </a:cubicBezTo>
                <a:cubicBezTo>
                  <a:pt x="87313" y="146160"/>
                  <a:pt x="0" y="4343"/>
                  <a:pt x="0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8" name="フリーフォーム 1997">
            <a:extLst>
              <a:ext uri="{FF2B5EF4-FFF2-40B4-BE49-F238E27FC236}">
                <a16:creationId xmlns:a16="http://schemas.microsoft.com/office/drawing/2014/main" id="{EF60147D-0481-762D-266D-85C753460396}"/>
              </a:ext>
            </a:extLst>
          </p:cNvPr>
          <p:cNvSpPr/>
          <p:nvPr/>
        </p:nvSpPr>
        <p:spPr>
          <a:xfrm>
            <a:off x="8251822" y="12439083"/>
            <a:ext cx="82641" cy="97522"/>
          </a:xfrm>
          <a:custGeom>
            <a:avLst/>
            <a:gdLst>
              <a:gd name="connsiteX0" fmla="*/ 3 w 82641"/>
              <a:gd name="connsiteY0" fmla="*/ 567 h 97522"/>
              <a:gd name="connsiteX1" fmla="*/ 76203 w 82641"/>
              <a:gd name="connsiteY1" fmla="*/ 95817 h 97522"/>
              <a:gd name="connsiteX2" fmla="*/ 73028 w 82641"/>
              <a:gd name="connsiteY2" fmla="*/ 57717 h 97522"/>
              <a:gd name="connsiteX3" fmla="*/ 3 w 82641"/>
              <a:gd name="connsiteY3" fmla="*/ 567 h 9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641" h="97522">
                <a:moveTo>
                  <a:pt x="3" y="567"/>
                </a:moveTo>
                <a:cubicBezTo>
                  <a:pt x="532" y="6917"/>
                  <a:pt x="64032" y="86292"/>
                  <a:pt x="76203" y="95817"/>
                </a:cubicBezTo>
                <a:cubicBezTo>
                  <a:pt x="88374" y="105342"/>
                  <a:pt x="80966" y="72534"/>
                  <a:pt x="73028" y="57717"/>
                </a:cubicBezTo>
                <a:cubicBezTo>
                  <a:pt x="65091" y="42900"/>
                  <a:pt x="-526" y="-5783"/>
                  <a:pt x="3" y="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9" name="フリーフォーム 1998">
            <a:extLst>
              <a:ext uri="{FF2B5EF4-FFF2-40B4-BE49-F238E27FC236}">
                <a16:creationId xmlns:a16="http://schemas.microsoft.com/office/drawing/2014/main" id="{25C0411E-E3C9-8FF6-1BD0-AF7A73126D82}"/>
              </a:ext>
            </a:extLst>
          </p:cNvPr>
          <p:cNvSpPr/>
          <p:nvPr/>
        </p:nvSpPr>
        <p:spPr>
          <a:xfrm>
            <a:off x="8245382" y="12604736"/>
            <a:ext cx="185517" cy="174652"/>
          </a:xfrm>
          <a:custGeom>
            <a:avLst/>
            <a:gdLst>
              <a:gd name="connsiteX0" fmla="*/ 114393 w 185517"/>
              <a:gd name="connsiteY0" fmla="*/ 14 h 174652"/>
              <a:gd name="connsiteX1" fmla="*/ 155668 w 185517"/>
              <a:gd name="connsiteY1" fmla="*/ 85739 h 174652"/>
              <a:gd name="connsiteX2" fmla="*/ 93 w 185517"/>
              <a:gd name="connsiteY2" fmla="*/ 174639 h 174652"/>
              <a:gd name="connsiteX3" fmla="*/ 181068 w 185517"/>
              <a:gd name="connsiteY3" fmla="*/ 79389 h 174652"/>
              <a:gd name="connsiteX4" fmla="*/ 114393 w 185517"/>
              <a:gd name="connsiteY4" fmla="*/ 14 h 17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517" h="174652">
                <a:moveTo>
                  <a:pt x="114393" y="14"/>
                </a:moveTo>
                <a:cubicBezTo>
                  <a:pt x="110160" y="1072"/>
                  <a:pt x="174718" y="56635"/>
                  <a:pt x="155668" y="85739"/>
                </a:cubicBezTo>
                <a:cubicBezTo>
                  <a:pt x="136618" y="114843"/>
                  <a:pt x="-4140" y="175697"/>
                  <a:pt x="93" y="174639"/>
                </a:cubicBezTo>
                <a:cubicBezTo>
                  <a:pt x="4326" y="173581"/>
                  <a:pt x="156197" y="103201"/>
                  <a:pt x="181068" y="79389"/>
                </a:cubicBezTo>
                <a:cubicBezTo>
                  <a:pt x="205939" y="55577"/>
                  <a:pt x="118626" y="-1044"/>
                  <a:pt x="114393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0" name="フリーフォーム 1999">
            <a:extLst>
              <a:ext uri="{FF2B5EF4-FFF2-40B4-BE49-F238E27FC236}">
                <a16:creationId xmlns:a16="http://schemas.microsoft.com/office/drawing/2014/main" id="{5AA7549A-AD86-7D2B-7151-71E88D50234F}"/>
              </a:ext>
            </a:extLst>
          </p:cNvPr>
          <p:cNvSpPr/>
          <p:nvPr/>
        </p:nvSpPr>
        <p:spPr>
          <a:xfrm>
            <a:off x="8158601" y="12641302"/>
            <a:ext cx="214345" cy="139437"/>
          </a:xfrm>
          <a:custGeom>
            <a:avLst/>
            <a:gdLst>
              <a:gd name="connsiteX0" fmla="*/ 1149 w 214345"/>
              <a:gd name="connsiteY0" fmla="*/ 138073 h 139437"/>
              <a:gd name="connsiteX1" fmla="*/ 210699 w 214345"/>
              <a:gd name="connsiteY1" fmla="*/ 1548 h 139437"/>
              <a:gd name="connsiteX2" fmla="*/ 128149 w 214345"/>
              <a:gd name="connsiteY2" fmla="*/ 68223 h 139437"/>
              <a:gd name="connsiteX3" fmla="*/ 1149 w 214345"/>
              <a:gd name="connsiteY3" fmla="*/ 138073 h 13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345" h="139437">
                <a:moveTo>
                  <a:pt x="1149" y="138073"/>
                </a:moveTo>
                <a:cubicBezTo>
                  <a:pt x="14907" y="126960"/>
                  <a:pt x="189532" y="13190"/>
                  <a:pt x="210699" y="1548"/>
                </a:cubicBezTo>
                <a:cubicBezTo>
                  <a:pt x="231866" y="-10094"/>
                  <a:pt x="155137" y="47056"/>
                  <a:pt x="128149" y="68223"/>
                </a:cubicBezTo>
                <a:cubicBezTo>
                  <a:pt x="101162" y="89390"/>
                  <a:pt x="-12609" y="149186"/>
                  <a:pt x="1149" y="1380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1" name="フリーフォーム 2000">
            <a:extLst>
              <a:ext uri="{FF2B5EF4-FFF2-40B4-BE49-F238E27FC236}">
                <a16:creationId xmlns:a16="http://schemas.microsoft.com/office/drawing/2014/main" id="{57F817D3-6B00-F4A0-CE82-F9D65873977F}"/>
              </a:ext>
            </a:extLst>
          </p:cNvPr>
          <p:cNvSpPr/>
          <p:nvPr/>
        </p:nvSpPr>
        <p:spPr>
          <a:xfrm>
            <a:off x="7736460" y="11010508"/>
            <a:ext cx="197478" cy="479129"/>
          </a:xfrm>
          <a:custGeom>
            <a:avLst/>
            <a:gdLst>
              <a:gd name="connsiteX0" fmla="*/ 45465 w 197478"/>
              <a:gd name="connsiteY0" fmla="*/ 392 h 479129"/>
              <a:gd name="connsiteX1" fmla="*/ 10540 w 197478"/>
              <a:gd name="connsiteY1" fmla="*/ 124217 h 479129"/>
              <a:gd name="connsiteX2" fmla="*/ 16890 w 197478"/>
              <a:gd name="connsiteY2" fmla="*/ 190892 h 479129"/>
              <a:gd name="connsiteX3" fmla="*/ 194690 w 197478"/>
              <a:gd name="connsiteY3" fmla="*/ 476642 h 479129"/>
              <a:gd name="connsiteX4" fmla="*/ 118490 w 197478"/>
              <a:gd name="connsiteY4" fmla="*/ 321067 h 479129"/>
              <a:gd name="connsiteX5" fmla="*/ 23240 w 197478"/>
              <a:gd name="connsiteY5" fmla="*/ 168667 h 479129"/>
              <a:gd name="connsiteX6" fmla="*/ 45465 w 197478"/>
              <a:gd name="connsiteY6" fmla="*/ 392 h 479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478" h="479129">
                <a:moveTo>
                  <a:pt x="45465" y="392"/>
                </a:moveTo>
                <a:cubicBezTo>
                  <a:pt x="43348" y="-7016"/>
                  <a:pt x="15302" y="92467"/>
                  <a:pt x="10540" y="124217"/>
                </a:cubicBezTo>
                <a:cubicBezTo>
                  <a:pt x="5778" y="155967"/>
                  <a:pt x="-13802" y="132155"/>
                  <a:pt x="16890" y="190892"/>
                </a:cubicBezTo>
                <a:cubicBezTo>
                  <a:pt x="47582" y="249629"/>
                  <a:pt x="177757" y="454946"/>
                  <a:pt x="194690" y="476642"/>
                </a:cubicBezTo>
                <a:cubicBezTo>
                  <a:pt x="211623" y="498338"/>
                  <a:pt x="147065" y="372396"/>
                  <a:pt x="118490" y="321067"/>
                </a:cubicBezTo>
                <a:cubicBezTo>
                  <a:pt x="89915" y="269738"/>
                  <a:pt x="36998" y="217350"/>
                  <a:pt x="23240" y="168667"/>
                </a:cubicBezTo>
                <a:cubicBezTo>
                  <a:pt x="9482" y="119984"/>
                  <a:pt x="47582" y="7800"/>
                  <a:pt x="45465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2" name="フリーフォーム 2001">
            <a:extLst>
              <a:ext uri="{FF2B5EF4-FFF2-40B4-BE49-F238E27FC236}">
                <a16:creationId xmlns:a16="http://schemas.microsoft.com/office/drawing/2014/main" id="{B18684EC-D7AC-F598-59E3-6A7F6AE7F961}"/>
              </a:ext>
            </a:extLst>
          </p:cNvPr>
          <p:cNvSpPr/>
          <p:nvPr/>
        </p:nvSpPr>
        <p:spPr>
          <a:xfrm>
            <a:off x="7972393" y="11550306"/>
            <a:ext cx="177834" cy="356099"/>
          </a:xfrm>
          <a:custGeom>
            <a:avLst/>
            <a:gdLst>
              <a:gd name="connsiteX0" fmla="*/ 32 w 177834"/>
              <a:gd name="connsiteY0" fmla="*/ 344 h 356099"/>
              <a:gd name="connsiteX1" fmla="*/ 34957 w 177834"/>
              <a:gd name="connsiteY1" fmla="*/ 140044 h 356099"/>
              <a:gd name="connsiteX2" fmla="*/ 63532 w 177834"/>
              <a:gd name="connsiteY2" fmla="*/ 197194 h 356099"/>
              <a:gd name="connsiteX3" fmla="*/ 177832 w 177834"/>
              <a:gd name="connsiteY3" fmla="*/ 355944 h 356099"/>
              <a:gd name="connsiteX4" fmla="*/ 66707 w 177834"/>
              <a:gd name="connsiteY4" fmla="*/ 225769 h 356099"/>
              <a:gd name="connsiteX5" fmla="*/ 41307 w 177834"/>
              <a:gd name="connsiteY5" fmla="*/ 184494 h 356099"/>
              <a:gd name="connsiteX6" fmla="*/ 32 w 177834"/>
              <a:gd name="connsiteY6" fmla="*/ 344 h 35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834" h="356099">
                <a:moveTo>
                  <a:pt x="32" y="344"/>
                </a:moveTo>
                <a:cubicBezTo>
                  <a:pt x="-1026" y="-7064"/>
                  <a:pt x="24374" y="107236"/>
                  <a:pt x="34957" y="140044"/>
                </a:cubicBezTo>
                <a:cubicBezTo>
                  <a:pt x="45540" y="172852"/>
                  <a:pt x="39720" y="161211"/>
                  <a:pt x="63532" y="197194"/>
                </a:cubicBezTo>
                <a:cubicBezTo>
                  <a:pt x="87344" y="233177"/>
                  <a:pt x="177303" y="351182"/>
                  <a:pt x="177832" y="355944"/>
                </a:cubicBezTo>
                <a:cubicBezTo>
                  <a:pt x="178361" y="360707"/>
                  <a:pt x="89461" y="254344"/>
                  <a:pt x="66707" y="225769"/>
                </a:cubicBezTo>
                <a:cubicBezTo>
                  <a:pt x="43953" y="197194"/>
                  <a:pt x="51890" y="223123"/>
                  <a:pt x="41307" y="184494"/>
                </a:cubicBezTo>
                <a:cubicBezTo>
                  <a:pt x="30724" y="145865"/>
                  <a:pt x="1090" y="7752"/>
                  <a:pt x="32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3" name="フリーフォーム 2002">
            <a:extLst>
              <a:ext uri="{FF2B5EF4-FFF2-40B4-BE49-F238E27FC236}">
                <a16:creationId xmlns:a16="http://schemas.microsoft.com/office/drawing/2014/main" id="{D674008E-3190-782C-B5A3-EF3287AC9376}"/>
              </a:ext>
            </a:extLst>
          </p:cNvPr>
          <p:cNvSpPr/>
          <p:nvPr/>
        </p:nvSpPr>
        <p:spPr>
          <a:xfrm>
            <a:off x="8159201" y="11947037"/>
            <a:ext cx="223503" cy="17132"/>
          </a:xfrm>
          <a:custGeom>
            <a:avLst/>
            <a:gdLst>
              <a:gd name="connsiteX0" fmla="*/ 549 w 223503"/>
              <a:gd name="connsiteY0" fmla="*/ 13188 h 17132"/>
              <a:gd name="connsiteX1" fmla="*/ 216449 w 223503"/>
              <a:gd name="connsiteY1" fmla="*/ 16363 h 17132"/>
              <a:gd name="connsiteX2" fmla="*/ 156124 w 223503"/>
              <a:gd name="connsiteY2" fmla="*/ 488 h 17132"/>
              <a:gd name="connsiteX3" fmla="*/ 549 w 223503"/>
              <a:gd name="connsiteY3" fmla="*/ 13188 h 1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503" h="17132">
                <a:moveTo>
                  <a:pt x="549" y="13188"/>
                </a:moveTo>
                <a:cubicBezTo>
                  <a:pt x="10603" y="15834"/>
                  <a:pt x="190520" y="18480"/>
                  <a:pt x="216449" y="16363"/>
                </a:cubicBezTo>
                <a:cubicBezTo>
                  <a:pt x="242378" y="14246"/>
                  <a:pt x="191049" y="3663"/>
                  <a:pt x="156124" y="488"/>
                </a:cubicBezTo>
                <a:cubicBezTo>
                  <a:pt x="121199" y="-2687"/>
                  <a:pt x="-9505" y="10542"/>
                  <a:pt x="549" y="13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4" name="フリーフォーム 2003">
            <a:extLst>
              <a:ext uri="{FF2B5EF4-FFF2-40B4-BE49-F238E27FC236}">
                <a16:creationId xmlns:a16="http://schemas.microsoft.com/office/drawing/2014/main" id="{1AB93419-3E7D-D544-0DA4-ABBBAC30166E}"/>
              </a:ext>
            </a:extLst>
          </p:cNvPr>
          <p:cNvSpPr/>
          <p:nvPr/>
        </p:nvSpPr>
        <p:spPr>
          <a:xfrm>
            <a:off x="8277062" y="11982246"/>
            <a:ext cx="136859" cy="140064"/>
          </a:xfrm>
          <a:custGeom>
            <a:avLst/>
            <a:gdLst>
              <a:gd name="connsiteX0" fmla="*/ 136688 w 136859"/>
              <a:gd name="connsiteY0" fmla="*/ 204 h 140064"/>
              <a:gd name="connsiteX1" fmla="*/ 28738 w 136859"/>
              <a:gd name="connsiteY1" fmla="*/ 60529 h 140064"/>
              <a:gd name="connsiteX2" fmla="*/ 35088 w 136859"/>
              <a:gd name="connsiteY2" fmla="*/ 98629 h 140064"/>
              <a:gd name="connsiteX3" fmla="*/ 101763 w 136859"/>
              <a:gd name="connsiteY3" fmla="*/ 139904 h 140064"/>
              <a:gd name="connsiteX4" fmla="*/ 163 w 136859"/>
              <a:gd name="connsiteY4" fmla="*/ 82754 h 140064"/>
              <a:gd name="connsiteX5" fmla="*/ 136688 w 136859"/>
              <a:gd name="connsiteY5" fmla="*/ 204 h 14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859" h="140064">
                <a:moveTo>
                  <a:pt x="136688" y="204"/>
                </a:moveTo>
                <a:cubicBezTo>
                  <a:pt x="141450" y="-3500"/>
                  <a:pt x="45671" y="44125"/>
                  <a:pt x="28738" y="60529"/>
                </a:cubicBezTo>
                <a:cubicBezTo>
                  <a:pt x="11805" y="76933"/>
                  <a:pt x="22917" y="85400"/>
                  <a:pt x="35088" y="98629"/>
                </a:cubicBezTo>
                <a:cubicBezTo>
                  <a:pt x="47259" y="111858"/>
                  <a:pt x="107584" y="142550"/>
                  <a:pt x="101763" y="139904"/>
                </a:cubicBezTo>
                <a:cubicBezTo>
                  <a:pt x="95942" y="137258"/>
                  <a:pt x="-4600" y="105508"/>
                  <a:pt x="163" y="82754"/>
                </a:cubicBezTo>
                <a:cubicBezTo>
                  <a:pt x="4926" y="60000"/>
                  <a:pt x="131926" y="3908"/>
                  <a:pt x="136688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5" name="フリーフォーム 2004">
            <a:extLst>
              <a:ext uri="{FF2B5EF4-FFF2-40B4-BE49-F238E27FC236}">
                <a16:creationId xmlns:a16="http://schemas.microsoft.com/office/drawing/2014/main" id="{67193201-8EF1-DC8F-D45B-16B433CC3634}"/>
              </a:ext>
            </a:extLst>
          </p:cNvPr>
          <p:cNvSpPr/>
          <p:nvPr/>
        </p:nvSpPr>
        <p:spPr>
          <a:xfrm>
            <a:off x="8368692" y="12148519"/>
            <a:ext cx="116950" cy="197898"/>
          </a:xfrm>
          <a:custGeom>
            <a:avLst/>
            <a:gdLst>
              <a:gd name="connsiteX0" fmla="*/ 608 w 116950"/>
              <a:gd name="connsiteY0" fmla="*/ 2206 h 197898"/>
              <a:gd name="connsiteX1" fmla="*/ 114908 w 116950"/>
              <a:gd name="connsiteY1" fmla="*/ 195881 h 197898"/>
              <a:gd name="connsiteX2" fmla="*/ 70458 w 116950"/>
              <a:gd name="connsiteY2" fmla="*/ 97456 h 197898"/>
              <a:gd name="connsiteX3" fmla="*/ 608 w 116950"/>
              <a:gd name="connsiteY3" fmla="*/ 2206 h 19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950" h="197898">
                <a:moveTo>
                  <a:pt x="608" y="2206"/>
                </a:moveTo>
                <a:cubicBezTo>
                  <a:pt x="8016" y="18610"/>
                  <a:pt x="103266" y="180006"/>
                  <a:pt x="114908" y="195881"/>
                </a:cubicBezTo>
                <a:cubicBezTo>
                  <a:pt x="126550" y="211756"/>
                  <a:pt x="85275" y="129735"/>
                  <a:pt x="70458" y="97456"/>
                </a:cubicBezTo>
                <a:cubicBezTo>
                  <a:pt x="55641" y="65177"/>
                  <a:pt x="-6800" y="-14198"/>
                  <a:pt x="608" y="2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6" name="フリーフォーム 2005">
            <a:extLst>
              <a:ext uri="{FF2B5EF4-FFF2-40B4-BE49-F238E27FC236}">
                <a16:creationId xmlns:a16="http://schemas.microsoft.com/office/drawing/2014/main" id="{E4CF7080-389F-C572-42BC-AA2B4586AFBA}"/>
              </a:ext>
            </a:extLst>
          </p:cNvPr>
          <p:cNvSpPr/>
          <p:nvPr/>
        </p:nvSpPr>
        <p:spPr>
          <a:xfrm>
            <a:off x="7762284" y="11127889"/>
            <a:ext cx="276943" cy="293779"/>
          </a:xfrm>
          <a:custGeom>
            <a:avLst/>
            <a:gdLst>
              <a:gd name="connsiteX0" fmla="*/ 591 w 276943"/>
              <a:gd name="connsiteY0" fmla="*/ 3661 h 293779"/>
              <a:gd name="connsiteX1" fmla="*/ 108541 w 276943"/>
              <a:gd name="connsiteY1" fmla="*/ 95736 h 293779"/>
              <a:gd name="connsiteX2" fmla="*/ 191091 w 276943"/>
              <a:gd name="connsiteY2" fmla="*/ 273536 h 293779"/>
              <a:gd name="connsiteX3" fmla="*/ 187916 w 276943"/>
              <a:gd name="connsiteY3" fmla="*/ 286236 h 293779"/>
              <a:gd name="connsiteX4" fmla="*/ 276816 w 276943"/>
              <a:gd name="connsiteY4" fmla="*/ 241786 h 293779"/>
              <a:gd name="connsiteX5" fmla="*/ 165691 w 276943"/>
              <a:gd name="connsiteY5" fmla="*/ 292586 h 293779"/>
              <a:gd name="connsiteX6" fmla="*/ 159341 w 276943"/>
              <a:gd name="connsiteY6" fmla="*/ 216386 h 293779"/>
              <a:gd name="connsiteX7" fmla="*/ 591 w 276943"/>
              <a:gd name="connsiteY7" fmla="*/ 3661 h 29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943" h="293779">
                <a:moveTo>
                  <a:pt x="591" y="3661"/>
                </a:moveTo>
                <a:cubicBezTo>
                  <a:pt x="-7876" y="-16447"/>
                  <a:pt x="76791" y="50757"/>
                  <a:pt x="108541" y="95736"/>
                </a:cubicBezTo>
                <a:cubicBezTo>
                  <a:pt x="140291" y="140715"/>
                  <a:pt x="191091" y="273536"/>
                  <a:pt x="191091" y="273536"/>
                </a:cubicBezTo>
                <a:cubicBezTo>
                  <a:pt x="204320" y="305286"/>
                  <a:pt x="173629" y="291528"/>
                  <a:pt x="187916" y="286236"/>
                </a:cubicBezTo>
                <a:cubicBezTo>
                  <a:pt x="202203" y="280944"/>
                  <a:pt x="280520" y="240728"/>
                  <a:pt x="276816" y="241786"/>
                </a:cubicBezTo>
                <a:cubicBezTo>
                  <a:pt x="273112" y="242844"/>
                  <a:pt x="185270" y="296819"/>
                  <a:pt x="165691" y="292586"/>
                </a:cubicBezTo>
                <a:cubicBezTo>
                  <a:pt x="146112" y="288353"/>
                  <a:pt x="181037" y="260307"/>
                  <a:pt x="159341" y="216386"/>
                </a:cubicBezTo>
                <a:cubicBezTo>
                  <a:pt x="137645" y="172465"/>
                  <a:pt x="9058" y="23769"/>
                  <a:pt x="591" y="3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7" name="フリーフォーム 2006">
            <a:extLst>
              <a:ext uri="{FF2B5EF4-FFF2-40B4-BE49-F238E27FC236}">
                <a16:creationId xmlns:a16="http://schemas.microsoft.com/office/drawing/2014/main" id="{EE945EB6-54BB-BCBA-9A6C-54B9DB9CBCDC}"/>
              </a:ext>
            </a:extLst>
          </p:cNvPr>
          <p:cNvSpPr/>
          <p:nvPr/>
        </p:nvSpPr>
        <p:spPr>
          <a:xfrm>
            <a:off x="7927029" y="11415241"/>
            <a:ext cx="210184" cy="84861"/>
          </a:xfrm>
          <a:custGeom>
            <a:avLst/>
            <a:gdLst>
              <a:gd name="connsiteX0" fmla="*/ 946 w 210184"/>
              <a:gd name="connsiteY0" fmla="*/ 84609 h 84861"/>
              <a:gd name="connsiteX1" fmla="*/ 105721 w 210184"/>
              <a:gd name="connsiteY1" fmla="*/ 27459 h 84861"/>
              <a:gd name="connsiteX2" fmla="*/ 207321 w 210184"/>
              <a:gd name="connsiteY2" fmla="*/ 17934 h 84861"/>
              <a:gd name="connsiteX3" fmla="*/ 169221 w 210184"/>
              <a:gd name="connsiteY3" fmla="*/ 2059 h 84861"/>
              <a:gd name="connsiteX4" fmla="*/ 946 w 210184"/>
              <a:gd name="connsiteY4" fmla="*/ 84609 h 8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84" h="84861">
                <a:moveTo>
                  <a:pt x="946" y="84609"/>
                </a:moveTo>
                <a:cubicBezTo>
                  <a:pt x="-9637" y="88842"/>
                  <a:pt x="71325" y="38572"/>
                  <a:pt x="105721" y="27459"/>
                </a:cubicBezTo>
                <a:cubicBezTo>
                  <a:pt x="140117" y="16346"/>
                  <a:pt x="196738" y="22167"/>
                  <a:pt x="207321" y="17934"/>
                </a:cubicBezTo>
                <a:cubicBezTo>
                  <a:pt x="217904" y="13701"/>
                  <a:pt x="197796" y="-6408"/>
                  <a:pt x="169221" y="2059"/>
                </a:cubicBezTo>
                <a:cubicBezTo>
                  <a:pt x="140646" y="10526"/>
                  <a:pt x="11529" y="80376"/>
                  <a:pt x="946" y="84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8" name="フリーフォーム 2007">
            <a:extLst>
              <a:ext uri="{FF2B5EF4-FFF2-40B4-BE49-F238E27FC236}">
                <a16:creationId xmlns:a16="http://schemas.microsoft.com/office/drawing/2014/main" id="{4381B542-86B2-842A-59B0-0500CDC55646}"/>
              </a:ext>
            </a:extLst>
          </p:cNvPr>
          <p:cNvSpPr/>
          <p:nvPr/>
        </p:nvSpPr>
        <p:spPr>
          <a:xfrm>
            <a:off x="8018389" y="11575408"/>
            <a:ext cx="194546" cy="117137"/>
          </a:xfrm>
          <a:custGeom>
            <a:avLst/>
            <a:gdLst>
              <a:gd name="connsiteX0" fmla="*/ 1661 w 194546"/>
              <a:gd name="connsiteY0" fmla="*/ 114942 h 117137"/>
              <a:gd name="connsiteX1" fmla="*/ 192161 w 194546"/>
              <a:gd name="connsiteY1" fmla="*/ 642 h 117137"/>
              <a:gd name="connsiteX2" fmla="*/ 103261 w 194546"/>
              <a:gd name="connsiteY2" fmla="*/ 70492 h 117137"/>
              <a:gd name="connsiteX3" fmla="*/ 1661 w 194546"/>
              <a:gd name="connsiteY3" fmla="*/ 114942 h 11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546" h="117137">
                <a:moveTo>
                  <a:pt x="1661" y="114942"/>
                </a:moveTo>
                <a:cubicBezTo>
                  <a:pt x="16477" y="103300"/>
                  <a:pt x="175228" y="8050"/>
                  <a:pt x="192161" y="642"/>
                </a:cubicBezTo>
                <a:cubicBezTo>
                  <a:pt x="209094" y="-6766"/>
                  <a:pt x="131307" y="51971"/>
                  <a:pt x="103261" y="70492"/>
                </a:cubicBezTo>
                <a:cubicBezTo>
                  <a:pt x="75215" y="89013"/>
                  <a:pt x="-13155" y="126584"/>
                  <a:pt x="1661" y="114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9" name="フリーフォーム 2008">
            <a:extLst>
              <a:ext uri="{FF2B5EF4-FFF2-40B4-BE49-F238E27FC236}">
                <a16:creationId xmlns:a16="http://schemas.microsoft.com/office/drawing/2014/main" id="{1C19048B-D6FB-6260-34AD-DAF58CFCFF45}"/>
              </a:ext>
            </a:extLst>
          </p:cNvPr>
          <p:cNvSpPr/>
          <p:nvPr/>
        </p:nvSpPr>
        <p:spPr>
          <a:xfrm>
            <a:off x="8054553" y="11629800"/>
            <a:ext cx="204547" cy="117762"/>
          </a:xfrm>
          <a:custGeom>
            <a:avLst/>
            <a:gdLst>
              <a:gd name="connsiteX0" fmla="*/ 422 w 204547"/>
              <a:gd name="connsiteY0" fmla="*/ 117700 h 117762"/>
              <a:gd name="connsiteX1" fmla="*/ 197272 w 204547"/>
              <a:gd name="connsiteY1" fmla="*/ 6575 h 117762"/>
              <a:gd name="connsiteX2" fmla="*/ 146472 w 204547"/>
              <a:gd name="connsiteY2" fmla="*/ 22450 h 117762"/>
              <a:gd name="connsiteX3" fmla="*/ 422 w 204547"/>
              <a:gd name="connsiteY3" fmla="*/ 117700 h 11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47" h="117762">
                <a:moveTo>
                  <a:pt x="422" y="117700"/>
                </a:moveTo>
                <a:cubicBezTo>
                  <a:pt x="8889" y="115054"/>
                  <a:pt x="172930" y="22450"/>
                  <a:pt x="197272" y="6575"/>
                </a:cubicBezTo>
                <a:cubicBezTo>
                  <a:pt x="221614" y="-9300"/>
                  <a:pt x="179809" y="6575"/>
                  <a:pt x="146472" y="22450"/>
                </a:cubicBezTo>
                <a:cubicBezTo>
                  <a:pt x="113135" y="38325"/>
                  <a:pt x="-8045" y="120346"/>
                  <a:pt x="422" y="117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0" name="フリーフォーム 2009">
            <a:extLst>
              <a:ext uri="{FF2B5EF4-FFF2-40B4-BE49-F238E27FC236}">
                <a16:creationId xmlns:a16="http://schemas.microsoft.com/office/drawing/2014/main" id="{F3A53E25-74F2-76E0-37A8-EC0551830426}"/>
              </a:ext>
            </a:extLst>
          </p:cNvPr>
          <p:cNvSpPr/>
          <p:nvPr/>
        </p:nvSpPr>
        <p:spPr>
          <a:xfrm>
            <a:off x="8120992" y="11736766"/>
            <a:ext cx="196466" cy="113752"/>
          </a:xfrm>
          <a:custGeom>
            <a:avLst/>
            <a:gdLst>
              <a:gd name="connsiteX0" fmla="*/ 658 w 196466"/>
              <a:gd name="connsiteY0" fmla="*/ 112334 h 113752"/>
              <a:gd name="connsiteX1" fmla="*/ 191158 w 196466"/>
              <a:gd name="connsiteY1" fmla="*/ 1209 h 113752"/>
              <a:gd name="connsiteX2" fmla="*/ 130833 w 196466"/>
              <a:gd name="connsiteY2" fmla="*/ 58359 h 113752"/>
              <a:gd name="connsiteX3" fmla="*/ 658 w 196466"/>
              <a:gd name="connsiteY3" fmla="*/ 112334 h 11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66" h="113752">
                <a:moveTo>
                  <a:pt x="658" y="112334"/>
                </a:moveTo>
                <a:cubicBezTo>
                  <a:pt x="10712" y="102809"/>
                  <a:pt x="169462" y="10205"/>
                  <a:pt x="191158" y="1209"/>
                </a:cubicBezTo>
                <a:cubicBezTo>
                  <a:pt x="212854" y="-7787"/>
                  <a:pt x="163112" y="35605"/>
                  <a:pt x="130833" y="58359"/>
                </a:cubicBezTo>
                <a:cubicBezTo>
                  <a:pt x="98554" y="81113"/>
                  <a:pt x="-9396" y="121859"/>
                  <a:pt x="658" y="112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1" name="フリーフォーム 2010">
            <a:extLst>
              <a:ext uri="{FF2B5EF4-FFF2-40B4-BE49-F238E27FC236}">
                <a16:creationId xmlns:a16="http://schemas.microsoft.com/office/drawing/2014/main" id="{41F905D2-B99D-534C-CF7C-B5FDCEA86F1D}"/>
              </a:ext>
            </a:extLst>
          </p:cNvPr>
          <p:cNvSpPr/>
          <p:nvPr/>
        </p:nvSpPr>
        <p:spPr>
          <a:xfrm>
            <a:off x="8141748" y="11794667"/>
            <a:ext cx="204105" cy="127220"/>
          </a:xfrm>
          <a:custGeom>
            <a:avLst/>
            <a:gdLst>
              <a:gd name="connsiteX0" fmla="*/ 2127 w 204105"/>
              <a:gd name="connsiteY0" fmla="*/ 124283 h 127220"/>
              <a:gd name="connsiteX1" fmla="*/ 202152 w 204105"/>
              <a:gd name="connsiteY1" fmla="*/ 458 h 127220"/>
              <a:gd name="connsiteX2" fmla="*/ 100552 w 204105"/>
              <a:gd name="connsiteY2" fmla="*/ 83008 h 127220"/>
              <a:gd name="connsiteX3" fmla="*/ 2127 w 204105"/>
              <a:gd name="connsiteY3" fmla="*/ 124283 h 12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105" h="127220">
                <a:moveTo>
                  <a:pt x="2127" y="124283"/>
                </a:moveTo>
                <a:cubicBezTo>
                  <a:pt x="19060" y="110525"/>
                  <a:pt x="185748" y="7337"/>
                  <a:pt x="202152" y="458"/>
                </a:cubicBezTo>
                <a:cubicBezTo>
                  <a:pt x="218556" y="-6421"/>
                  <a:pt x="127010" y="66075"/>
                  <a:pt x="100552" y="83008"/>
                </a:cubicBezTo>
                <a:cubicBezTo>
                  <a:pt x="74094" y="99941"/>
                  <a:pt x="-14806" y="138041"/>
                  <a:pt x="2127" y="124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2" name="フリーフォーム 2011">
            <a:extLst>
              <a:ext uri="{FF2B5EF4-FFF2-40B4-BE49-F238E27FC236}">
                <a16:creationId xmlns:a16="http://schemas.microsoft.com/office/drawing/2014/main" id="{8AB1A80F-180B-1664-F0C0-52B47F8DF9F0}"/>
              </a:ext>
            </a:extLst>
          </p:cNvPr>
          <p:cNvSpPr/>
          <p:nvPr/>
        </p:nvSpPr>
        <p:spPr>
          <a:xfrm>
            <a:off x="8114586" y="11869008"/>
            <a:ext cx="172817" cy="188061"/>
          </a:xfrm>
          <a:custGeom>
            <a:avLst/>
            <a:gdLst>
              <a:gd name="connsiteX0" fmla="*/ 3889 w 172817"/>
              <a:gd name="connsiteY0" fmla="*/ 2317 h 188061"/>
              <a:gd name="connsiteX1" fmla="*/ 172164 w 172817"/>
              <a:gd name="connsiteY1" fmla="*/ 186467 h 188061"/>
              <a:gd name="connsiteX2" fmla="*/ 61039 w 172817"/>
              <a:gd name="connsiteY2" fmla="*/ 88042 h 188061"/>
              <a:gd name="connsiteX3" fmla="*/ 3889 w 172817"/>
              <a:gd name="connsiteY3" fmla="*/ 2317 h 188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17" h="188061">
                <a:moveTo>
                  <a:pt x="3889" y="2317"/>
                </a:moveTo>
                <a:cubicBezTo>
                  <a:pt x="22410" y="18721"/>
                  <a:pt x="162639" y="172180"/>
                  <a:pt x="172164" y="186467"/>
                </a:cubicBezTo>
                <a:cubicBezTo>
                  <a:pt x="181689" y="200754"/>
                  <a:pt x="84322" y="115030"/>
                  <a:pt x="61039" y="88042"/>
                </a:cubicBezTo>
                <a:cubicBezTo>
                  <a:pt x="37756" y="61055"/>
                  <a:pt x="-14632" y="-14087"/>
                  <a:pt x="3889" y="2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3" name="フリーフォーム 2012">
            <a:extLst>
              <a:ext uri="{FF2B5EF4-FFF2-40B4-BE49-F238E27FC236}">
                <a16:creationId xmlns:a16="http://schemas.microsoft.com/office/drawing/2014/main" id="{043190D1-0AA1-A3B1-2F5E-01CBCC4F5FDE}"/>
              </a:ext>
            </a:extLst>
          </p:cNvPr>
          <p:cNvSpPr/>
          <p:nvPr/>
        </p:nvSpPr>
        <p:spPr>
          <a:xfrm>
            <a:off x="8306637" y="11997418"/>
            <a:ext cx="154979" cy="61618"/>
          </a:xfrm>
          <a:custGeom>
            <a:avLst/>
            <a:gdLst>
              <a:gd name="connsiteX0" fmla="*/ 154738 w 154979"/>
              <a:gd name="connsiteY0" fmla="*/ 907 h 61618"/>
              <a:gd name="connsiteX1" fmla="*/ 5513 w 154979"/>
              <a:gd name="connsiteY1" fmla="*/ 61232 h 61618"/>
              <a:gd name="connsiteX2" fmla="*/ 40438 w 154979"/>
              <a:gd name="connsiteY2" fmla="*/ 26307 h 61618"/>
              <a:gd name="connsiteX3" fmla="*/ 154738 w 154979"/>
              <a:gd name="connsiteY3" fmla="*/ 907 h 6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979" h="61618">
                <a:moveTo>
                  <a:pt x="154738" y="907"/>
                </a:moveTo>
                <a:cubicBezTo>
                  <a:pt x="148917" y="6728"/>
                  <a:pt x="24563" y="56999"/>
                  <a:pt x="5513" y="61232"/>
                </a:cubicBezTo>
                <a:cubicBezTo>
                  <a:pt x="-13537" y="65465"/>
                  <a:pt x="21388" y="33715"/>
                  <a:pt x="40438" y="26307"/>
                </a:cubicBezTo>
                <a:cubicBezTo>
                  <a:pt x="59488" y="18899"/>
                  <a:pt x="160559" y="-4914"/>
                  <a:pt x="154738" y="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4" name="フリーフォーム 2013">
            <a:extLst>
              <a:ext uri="{FF2B5EF4-FFF2-40B4-BE49-F238E27FC236}">
                <a16:creationId xmlns:a16="http://schemas.microsoft.com/office/drawing/2014/main" id="{B22BD821-B47E-96C6-EBFD-87275542CB70}"/>
              </a:ext>
            </a:extLst>
          </p:cNvPr>
          <p:cNvSpPr/>
          <p:nvPr/>
        </p:nvSpPr>
        <p:spPr>
          <a:xfrm>
            <a:off x="8397749" y="12068106"/>
            <a:ext cx="95675" cy="228739"/>
          </a:xfrm>
          <a:custGeom>
            <a:avLst/>
            <a:gdLst>
              <a:gd name="connsiteX0" fmla="*/ 126 w 95675"/>
              <a:gd name="connsiteY0" fmla="*/ 69 h 228739"/>
              <a:gd name="connsiteX1" fmla="*/ 66801 w 95675"/>
              <a:gd name="connsiteY1" fmla="*/ 120719 h 228739"/>
              <a:gd name="connsiteX2" fmla="*/ 95376 w 95675"/>
              <a:gd name="connsiteY2" fmla="*/ 228669 h 228739"/>
              <a:gd name="connsiteX3" fmla="*/ 50926 w 95675"/>
              <a:gd name="connsiteY3" fmla="*/ 104844 h 228739"/>
              <a:gd name="connsiteX4" fmla="*/ 126 w 95675"/>
              <a:gd name="connsiteY4" fmla="*/ 69 h 22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75" h="228739">
                <a:moveTo>
                  <a:pt x="126" y="69"/>
                </a:moveTo>
                <a:cubicBezTo>
                  <a:pt x="2772" y="2715"/>
                  <a:pt x="50926" y="82619"/>
                  <a:pt x="66801" y="120719"/>
                </a:cubicBezTo>
                <a:cubicBezTo>
                  <a:pt x="82676" y="158819"/>
                  <a:pt x="98022" y="231315"/>
                  <a:pt x="95376" y="228669"/>
                </a:cubicBezTo>
                <a:cubicBezTo>
                  <a:pt x="92730" y="226023"/>
                  <a:pt x="64684" y="138711"/>
                  <a:pt x="50926" y="104844"/>
                </a:cubicBezTo>
                <a:cubicBezTo>
                  <a:pt x="37168" y="70977"/>
                  <a:pt x="-2520" y="-2577"/>
                  <a:pt x="126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5" name="フリーフォーム 2014">
            <a:extLst>
              <a:ext uri="{FF2B5EF4-FFF2-40B4-BE49-F238E27FC236}">
                <a16:creationId xmlns:a16="http://schemas.microsoft.com/office/drawing/2014/main" id="{CA213A2A-1697-A37C-7BE1-F63A3ABF5BA2}"/>
              </a:ext>
            </a:extLst>
          </p:cNvPr>
          <p:cNvSpPr/>
          <p:nvPr/>
        </p:nvSpPr>
        <p:spPr>
          <a:xfrm>
            <a:off x="8336323" y="12055454"/>
            <a:ext cx="142111" cy="38184"/>
          </a:xfrm>
          <a:custGeom>
            <a:avLst/>
            <a:gdLst>
              <a:gd name="connsiteX0" fmla="*/ 1227 w 142111"/>
              <a:gd name="connsiteY0" fmla="*/ 38121 h 38184"/>
              <a:gd name="connsiteX1" fmla="*/ 48852 w 142111"/>
              <a:gd name="connsiteY1" fmla="*/ 9546 h 38184"/>
              <a:gd name="connsiteX2" fmla="*/ 140927 w 142111"/>
              <a:gd name="connsiteY2" fmla="*/ 28596 h 38184"/>
              <a:gd name="connsiteX3" fmla="*/ 96477 w 142111"/>
              <a:gd name="connsiteY3" fmla="*/ 21 h 38184"/>
              <a:gd name="connsiteX4" fmla="*/ 1227 w 142111"/>
              <a:gd name="connsiteY4" fmla="*/ 38121 h 3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11" h="38184">
                <a:moveTo>
                  <a:pt x="1227" y="38121"/>
                </a:moveTo>
                <a:cubicBezTo>
                  <a:pt x="-6711" y="39709"/>
                  <a:pt x="25569" y="11133"/>
                  <a:pt x="48852" y="9546"/>
                </a:cubicBezTo>
                <a:cubicBezTo>
                  <a:pt x="72135" y="7958"/>
                  <a:pt x="132989" y="30184"/>
                  <a:pt x="140927" y="28596"/>
                </a:cubicBezTo>
                <a:cubicBezTo>
                  <a:pt x="148865" y="27008"/>
                  <a:pt x="114998" y="1079"/>
                  <a:pt x="96477" y="21"/>
                </a:cubicBezTo>
                <a:cubicBezTo>
                  <a:pt x="77956" y="-1037"/>
                  <a:pt x="9165" y="36533"/>
                  <a:pt x="1227" y="38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9" name="フリーフォーム 2108">
            <a:extLst>
              <a:ext uri="{FF2B5EF4-FFF2-40B4-BE49-F238E27FC236}">
                <a16:creationId xmlns:a16="http://schemas.microsoft.com/office/drawing/2014/main" id="{0066C609-36FA-2D11-1A8D-E8A5FDFB551B}"/>
              </a:ext>
            </a:extLst>
          </p:cNvPr>
          <p:cNvSpPr/>
          <p:nvPr/>
        </p:nvSpPr>
        <p:spPr>
          <a:xfrm>
            <a:off x="2994421" y="6463692"/>
            <a:ext cx="769131" cy="899755"/>
          </a:xfrm>
          <a:custGeom>
            <a:avLst/>
            <a:gdLst>
              <a:gd name="connsiteX0" fmla="*/ 72629 w 769131"/>
              <a:gd name="connsiteY0" fmla="*/ 6958 h 899755"/>
              <a:gd name="connsiteX1" fmla="*/ 504429 w 769131"/>
              <a:gd name="connsiteY1" fmla="*/ 140308 h 899755"/>
              <a:gd name="connsiteX2" fmla="*/ 447279 w 769131"/>
              <a:gd name="connsiteY2" fmla="*/ 172058 h 899755"/>
              <a:gd name="connsiteX3" fmla="*/ 650479 w 769131"/>
              <a:gd name="connsiteY3" fmla="*/ 229208 h 899755"/>
              <a:gd name="connsiteX4" fmla="*/ 402829 w 769131"/>
              <a:gd name="connsiteY4" fmla="*/ 299058 h 899755"/>
              <a:gd name="connsiteX5" fmla="*/ 764779 w 769131"/>
              <a:gd name="connsiteY5" fmla="*/ 483208 h 899755"/>
              <a:gd name="connsiteX6" fmla="*/ 104379 w 769131"/>
              <a:gd name="connsiteY6" fmla="*/ 413358 h 899755"/>
              <a:gd name="connsiteX7" fmla="*/ 104379 w 769131"/>
              <a:gd name="connsiteY7" fmla="*/ 534008 h 899755"/>
              <a:gd name="connsiteX8" fmla="*/ 339329 w 769131"/>
              <a:gd name="connsiteY8" fmla="*/ 895958 h 899755"/>
              <a:gd name="connsiteX9" fmla="*/ 34529 w 769131"/>
              <a:gd name="connsiteY9" fmla="*/ 280008 h 899755"/>
              <a:gd name="connsiteX10" fmla="*/ 9129 w 769131"/>
              <a:gd name="connsiteY10" fmla="*/ 381608 h 899755"/>
              <a:gd name="connsiteX11" fmla="*/ 72629 w 769131"/>
              <a:gd name="connsiteY11" fmla="*/ 6958 h 89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131" h="899755">
                <a:moveTo>
                  <a:pt x="72629" y="6958"/>
                </a:moveTo>
                <a:cubicBezTo>
                  <a:pt x="155179" y="-33259"/>
                  <a:pt x="441987" y="112791"/>
                  <a:pt x="504429" y="140308"/>
                </a:cubicBezTo>
                <a:cubicBezTo>
                  <a:pt x="566871" y="167825"/>
                  <a:pt x="422937" y="157241"/>
                  <a:pt x="447279" y="172058"/>
                </a:cubicBezTo>
                <a:cubicBezTo>
                  <a:pt x="471621" y="186875"/>
                  <a:pt x="657887" y="208041"/>
                  <a:pt x="650479" y="229208"/>
                </a:cubicBezTo>
                <a:cubicBezTo>
                  <a:pt x="643071" y="250375"/>
                  <a:pt x="383779" y="256725"/>
                  <a:pt x="402829" y="299058"/>
                </a:cubicBezTo>
                <a:cubicBezTo>
                  <a:pt x="421879" y="341391"/>
                  <a:pt x="814521" y="464158"/>
                  <a:pt x="764779" y="483208"/>
                </a:cubicBezTo>
                <a:cubicBezTo>
                  <a:pt x="715037" y="502258"/>
                  <a:pt x="214446" y="404891"/>
                  <a:pt x="104379" y="413358"/>
                </a:cubicBezTo>
                <a:cubicBezTo>
                  <a:pt x="-5688" y="421825"/>
                  <a:pt x="65221" y="453575"/>
                  <a:pt x="104379" y="534008"/>
                </a:cubicBezTo>
                <a:cubicBezTo>
                  <a:pt x="143537" y="614441"/>
                  <a:pt x="350971" y="938291"/>
                  <a:pt x="339329" y="895958"/>
                </a:cubicBezTo>
                <a:cubicBezTo>
                  <a:pt x="327687" y="853625"/>
                  <a:pt x="89562" y="365733"/>
                  <a:pt x="34529" y="280008"/>
                </a:cubicBezTo>
                <a:cubicBezTo>
                  <a:pt x="-20504" y="194283"/>
                  <a:pt x="5954" y="423941"/>
                  <a:pt x="9129" y="381608"/>
                </a:cubicBezTo>
                <a:cubicBezTo>
                  <a:pt x="12304" y="339275"/>
                  <a:pt x="-9921" y="47175"/>
                  <a:pt x="72629" y="69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0" name="フリーフォーム 2109">
            <a:extLst>
              <a:ext uri="{FF2B5EF4-FFF2-40B4-BE49-F238E27FC236}">
                <a16:creationId xmlns:a16="http://schemas.microsoft.com/office/drawing/2014/main" id="{FAAC63E9-46DD-8027-D6B1-66B2F1F03363}"/>
              </a:ext>
            </a:extLst>
          </p:cNvPr>
          <p:cNvSpPr/>
          <p:nvPr/>
        </p:nvSpPr>
        <p:spPr>
          <a:xfrm>
            <a:off x="3681110" y="7265371"/>
            <a:ext cx="1228764" cy="224881"/>
          </a:xfrm>
          <a:custGeom>
            <a:avLst/>
            <a:gdLst>
              <a:gd name="connsiteX0" fmla="*/ 1890 w 1228764"/>
              <a:gd name="connsiteY0" fmla="*/ 202229 h 224881"/>
              <a:gd name="connsiteX1" fmla="*/ 408290 w 1228764"/>
              <a:gd name="connsiteY1" fmla="*/ 5379 h 224881"/>
              <a:gd name="connsiteX2" fmla="*/ 363840 w 1228764"/>
              <a:gd name="connsiteY2" fmla="*/ 56179 h 224881"/>
              <a:gd name="connsiteX3" fmla="*/ 814690 w 1228764"/>
              <a:gd name="connsiteY3" fmla="*/ 62529 h 224881"/>
              <a:gd name="connsiteX4" fmla="*/ 744840 w 1228764"/>
              <a:gd name="connsiteY4" fmla="*/ 100629 h 224881"/>
              <a:gd name="connsiteX5" fmla="*/ 1227440 w 1228764"/>
              <a:gd name="connsiteY5" fmla="*/ 221279 h 224881"/>
              <a:gd name="connsiteX6" fmla="*/ 573390 w 1228764"/>
              <a:gd name="connsiteY6" fmla="*/ 189529 h 224881"/>
              <a:gd name="connsiteX7" fmla="*/ 293990 w 1228764"/>
              <a:gd name="connsiteY7" fmla="*/ 151429 h 224881"/>
              <a:gd name="connsiteX8" fmla="*/ 598790 w 1228764"/>
              <a:gd name="connsiteY8" fmla="*/ 106979 h 224881"/>
              <a:gd name="connsiteX9" fmla="*/ 1890 w 1228764"/>
              <a:gd name="connsiteY9" fmla="*/ 202229 h 224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8764" h="224881">
                <a:moveTo>
                  <a:pt x="1890" y="202229"/>
                </a:moveTo>
                <a:cubicBezTo>
                  <a:pt x="-29860" y="185296"/>
                  <a:pt x="347965" y="29721"/>
                  <a:pt x="408290" y="5379"/>
                </a:cubicBezTo>
                <a:cubicBezTo>
                  <a:pt x="468615" y="-18963"/>
                  <a:pt x="296107" y="46654"/>
                  <a:pt x="363840" y="56179"/>
                </a:cubicBezTo>
                <a:cubicBezTo>
                  <a:pt x="431573" y="65704"/>
                  <a:pt x="751190" y="55121"/>
                  <a:pt x="814690" y="62529"/>
                </a:cubicBezTo>
                <a:cubicBezTo>
                  <a:pt x="878190" y="69937"/>
                  <a:pt x="676048" y="74171"/>
                  <a:pt x="744840" y="100629"/>
                </a:cubicBezTo>
                <a:cubicBezTo>
                  <a:pt x="813632" y="127087"/>
                  <a:pt x="1256015" y="206462"/>
                  <a:pt x="1227440" y="221279"/>
                </a:cubicBezTo>
                <a:cubicBezTo>
                  <a:pt x="1198865" y="236096"/>
                  <a:pt x="728965" y="201171"/>
                  <a:pt x="573390" y="189529"/>
                </a:cubicBezTo>
                <a:cubicBezTo>
                  <a:pt x="417815" y="177887"/>
                  <a:pt x="289757" y="165187"/>
                  <a:pt x="293990" y="151429"/>
                </a:cubicBezTo>
                <a:cubicBezTo>
                  <a:pt x="298223" y="137671"/>
                  <a:pt x="641123" y="95337"/>
                  <a:pt x="598790" y="106979"/>
                </a:cubicBezTo>
                <a:cubicBezTo>
                  <a:pt x="556457" y="118621"/>
                  <a:pt x="33640" y="219162"/>
                  <a:pt x="1890" y="202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1" name="フリーフォーム 2110">
            <a:extLst>
              <a:ext uri="{FF2B5EF4-FFF2-40B4-BE49-F238E27FC236}">
                <a16:creationId xmlns:a16="http://schemas.microsoft.com/office/drawing/2014/main" id="{517CAFA0-53C6-8C4C-822D-C0486C7001F8}"/>
              </a:ext>
            </a:extLst>
          </p:cNvPr>
          <p:cNvSpPr/>
          <p:nvPr/>
        </p:nvSpPr>
        <p:spPr>
          <a:xfrm>
            <a:off x="5341242" y="6603413"/>
            <a:ext cx="590196" cy="871600"/>
          </a:xfrm>
          <a:custGeom>
            <a:avLst/>
            <a:gdLst>
              <a:gd name="connsiteX0" fmla="*/ 589658 w 590196"/>
              <a:gd name="connsiteY0" fmla="*/ 587 h 871600"/>
              <a:gd name="connsiteX1" fmla="*/ 354708 w 590196"/>
              <a:gd name="connsiteY1" fmla="*/ 508587 h 871600"/>
              <a:gd name="connsiteX2" fmla="*/ 399158 w 590196"/>
              <a:gd name="connsiteY2" fmla="*/ 464137 h 871600"/>
              <a:gd name="connsiteX3" fmla="*/ 240408 w 590196"/>
              <a:gd name="connsiteY3" fmla="*/ 845137 h 871600"/>
              <a:gd name="connsiteX4" fmla="*/ 107058 w 590196"/>
              <a:gd name="connsiteY4" fmla="*/ 540337 h 871600"/>
              <a:gd name="connsiteX5" fmla="*/ 5458 w 590196"/>
              <a:gd name="connsiteY5" fmla="*/ 870537 h 871600"/>
              <a:gd name="connsiteX6" fmla="*/ 278508 w 590196"/>
              <a:gd name="connsiteY6" fmla="*/ 622887 h 871600"/>
              <a:gd name="connsiteX7" fmla="*/ 589658 w 590196"/>
              <a:gd name="connsiteY7" fmla="*/ 587 h 8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196" h="871600">
                <a:moveTo>
                  <a:pt x="589658" y="587"/>
                </a:moveTo>
                <a:cubicBezTo>
                  <a:pt x="602358" y="-18463"/>
                  <a:pt x="386458" y="431329"/>
                  <a:pt x="354708" y="508587"/>
                </a:cubicBezTo>
                <a:cubicBezTo>
                  <a:pt x="322958" y="585845"/>
                  <a:pt x="418208" y="408045"/>
                  <a:pt x="399158" y="464137"/>
                </a:cubicBezTo>
                <a:cubicBezTo>
                  <a:pt x="380108" y="520229"/>
                  <a:pt x="289091" y="832437"/>
                  <a:pt x="240408" y="845137"/>
                </a:cubicBezTo>
                <a:cubicBezTo>
                  <a:pt x="191725" y="857837"/>
                  <a:pt x="146216" y="536104"/>
                  <a:pt x="107058" y="540337"/>
                </a:cubicBezTo>
                <a:cubicBezTo>
                  <a:pt x="67900" y="544570"/>
                  <a:pt x="-23117" y="856779"/>
                  <a:pt x="5458" y="870537"/>
                </a:cubicBezTo>
                <a:cubicBezTo>
                  <a:pt x="34033" y="884295"/>
                  <a:pt x="183258" y="762587"/>
                  <a:pt x="278508" y="622887"/>
                </a:cubicBezTo>
                <a:cubicBezTo>
                  <a:pt x="373758" y="483187"/>
                  <a:pt x="576958" y="19637"/>
                  <a:pt x="589658" y="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2" name="フリーフォーム 2111">
            <a:extLst>
              <a:ext uri="{FF2B5EF4-FFF2-40B4-BE49-F238E27FC236}">
                <a16:creationId xmlns:a16="http://schemas.microsoft.com/office/drawing/2014/main" id="{7E2377C1-4D75-A203-4566-6128FB2E534B}"/>
              </a:ext>
            </a:extLst>
          </p:cNvPr>
          <p:cNvSpPr/>
          <p:nvPr/>
        </p:nvSpPr>
        <p:spPr>
          <a:xfrm>
            <a:off x="1588030" y="6547891"/>
            <a:ext cx="510765" cy="831270"/>
          </a:xfrm>
          <a:custGeom>
            <a:avLst/>
            <a:gdLst>
              <a:gd name="connsiteX0" fmla="*/ 288896 w 510765"/>
              <a:gd name="connsiteY0" fmla="*/ 6913 h 831270"/>
              <a:gd name="connsiteX1" fmla="*/ 433275 w 510765"/>
              <a:gd name="connsiteY1" fmla="*/ 430425 h 831270"/>
              <a:gd name="connsiteX2" fmla="*/ 481402 w 510765"/>
              <a:gd name="connsiteY2" fmla="*/ 401549 h 831270"/>
              <a:gd name="connsiteX3" fmla="*/ 500652 w 510765"/>
              <a:gd name="connsiteY3" fmla="*/ 748058 h 831270"/>
              <a:gd name="connsiteX4" fmla="*/ 317772 w 510765"/>
              <a:gd name="connsiteY4" fmla="*/ 314922 h 831270"/>
              <a:gd name="connsiteX5" fmla="*/ 231145 w 510765"/>
              <a:gd name="connsiteY5" fmla="*/ 738433 h 831270"/>
              <a:gd name="connsiteX6" fmla="*/ 250395 w 510765"/>
              <a:gd name="connsiteY6" fmla="*/ 420800 h 831270"/>
              <a:gd name="connsiteX7" fmla="*/ 138 w 510765"/>
              <a:gd name="connsiteY7" fmla="*/ 825061 h 831270"/>
              <a:gd name="connsiteX8" fmla="*/ 288896 w 510765"/>
              <a:gd name="connsiteY8" fmla="*/ 6913 h 83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765" h="831270">
                <a:moveTo>
                  <a:pt x="288896" y="6913"/>
                </a:moveTo>
                <a:cubicBezTo>
                  <a:pt x="361086" y="-58860"/>
                  <a:pt x="401191" y="364653"/>
                  <a:pt x="433275" y="430425"/>
                </a:cubicBezTo>
                <a:cubicBezTo>
                  <a:pt x="465359" y="496197"/>
                  <a:pt x="470173" y="348610"/>
                  <a:pt x="481402" y="401549"/>
                </a:cubicBezTo>
                <a:cubicBezTo>
                  <a:pt x="492632" y="454488"/>
                  <a:pt x="527924" y="762496"/>
                  <a:pt x="500652" y="748058"/>
                </a:cubicBezTo>
                <a:cubicBezTo>
                  <a:pt x="473380" y="733620"/>
                  <a:pt x="362690" y="316526"/>
                  <a:pt x="317772" y="314922"/>
                </a:cubicBezTo>
                <a:cubicBezTo>
                  <a:pt x="272854" y="313318"/>
                  <a:pt x="242374" y="720787"/>
                  <a:pt x="231145" y="738433"/>
                </a:cubicBezTo>
                <a:cubicBezTo>
                  <a:pt x="219915" y="756079"/>
                  <a:pt x="288896" y="406362"/>
                  <a:pt x="250395" y="420800"/>
                </a:cubicBezTo>
                <a:cubicBezTo>
                  <a:pt x="211894" y="435238"/>
                  <a:pt x="-6279" y="889229"/>
                  <a:pt x="138" y="825061"/>
                </a:cubicBezTo>
                <a:cubicBezTo>
                  <a:pt x="6555" y="760893"/>
                  <a:pt x="216706" y="72686"/>
                  <a:pt x="288896" y="6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3" name="フリーフォーム 2112">
            <a:extLst>
              <a:ext uri="{FF2B5EF4-FFF2-40B4-BE49-F238E27FC236}">
                <a16:creationId xmlns:a16="http://schemas.microsoft.com/office/drawing/2014/main" id="{564C9A96-0DD2-D607-A143-F3CD2680DF4D}"/>
              </a:ext>
            </a:extLst>
          </p:cNvPr>
          <p:cNvSpPr/>
          <p:nvPr/>
        </p:nvSpPr>
        <p:spPr>
          <a:xfrm>
            <a:off x="2510762" y="6942077"/>
            <a:ext cx="797318" cy="1740598"/>
          </a:xfrm>
          <a:custGeom>
            <a:avLst/>
            <a:gdLst>
              <a:gd name="connsiteX0" fmla="*/ 20682 w 797318"/>
              <a:gd name="connsiteY0" fmla="*/ 7363 h 1740598"/>
              <a:gd name="connsiteX1" fmla="*/ 174686 w 797318"/>
              <a:gd name="connsiteY1" fmla="*/ 498251 h 1740598"/>
              <a:gd name="connsiteX2" fmla="*/ 376817 w 797318"/>
              <a:gd name="connsiteY2" fmla="*/ 373123 h 1740598"/>
              <a:gd name="connsiteX3" fmla="*/ 482695 w 797318"/>
              <a:gd name="connsiteY3" fmla="*/ 575254 h 1740598"/>
              <a:gd name="connsiteX4" fmla="*/ 636699 w 797318"/>
              <a:gd name="connsiteY4" fmla="*/ 324997 h 1740598"/>
              <a:gd name="connsiteX5" fmla="*/ 790703 w 797318"/>
              <a:gd name="connsiteY5" fmla="*/ 767759 h 1740598"/>
              <a:gd name="connsiteX6" fmla="*/ 761827 w 797318"/>
              <a:gd name="connsiteY6" fmla="*/ 584879 h 1740598"/>
              <a:gd name="connsiteX7" fmla="*/ 694451 w 797318"/>
              <a:gd name="connsiteY7" fmla="*/ 873637 h 1740598"/>
              <a:gd name="connsiteX8" fmla="*/ 655950 w 797318"/>
              <a:gd name="connsiteY8" fmla="*/ 1739910 h 1740598"/>
              <a:gd name="connsiteX9" fmla="*/ 559697 w 797318"/>
              <a:gd name="connsiteY9" fmla="*/ 719632 h 1740598"/>
              <a:gd name="connsiteX10" fmla="*/ 655950 w 797318"/>
              <a:gd name="connsiteY10" fmla="*/ 941014 h 1740598"/>
              <a:gd name="connsiteX11" fmla="*/ 20682 w 797318"/>
              <a:gd name="connsiteY11" fmla="*/ 7363 h 174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7318" h="1740598">
                <a:moveTo>
                  <a:pt x="20682" y="7363"/>
                </a:moveTo>
                <a:cubicBezTo>
                  <a:pt x="-59529" y="-66431"/>
                  <a:pt x="115330" y="437291"/>
                  <a:pt x="174686" y="498251"/>
                </a:cubicBezTo>
                <a:cubicBezTo>
                  <a:pt x="234042" y="559211"/>
                  <a:pt x="325482" y="360289"/>
                  <a:pt x="376817" y="373123"/>
                </a:cubicBezTo>
                <a:cubicBezTo>
                  <a:pt x="428152" y="385957"/>
                  <a:pt x="439381" y="583275"/>
                  <a:pt x="482695" y="575254"/>
                </a:cubicBezTo>
                <a:cubicBezTo>
                  <a:pt x="526009" y="567233"/>
                  <a:pt x="585364" y="292913"/>
                  <a:pt x="636699" y="324997"/>
                </a:cubicBezTo>
                <a:cubicBezTo>
                  <a:pt x="688034" y="357081"/>
                  <a:pt x="769848" y="724445"/>
                  <a:pt x="790703" y="767759"/>
                </a:cubicBezTo>
                <a:cubicBezTo>
                  <a:pt x="811558" y="811073"/>
                  <a:pt x="777869" y="567233"/>
                  <a:pt x="761827" y="584879"/>
                </a:cubicBezTo>
                <a:cubicBezTo>
                  <a:pt x="745785" y="602525"/>
                  <a:pt x="712097" y="681132"/>
                  <a:pt x="694451" y="873637"/>
                </a:cubicBezTo>
                <a:cubicBezTo>
                  <a:pt x="676805" y="1066142"/>
                  <a:pt x="678409" y="1765578"/>
                  <a:pt x="655950" y="1739910"/>
                </a:cubicBezTo>
                <a:cubicBezTo>
                  <a:pt x="633491" y="1714243"/>
                  <a:pt x="559697" y="852781"/>
                  <a:pt x="559697" y="719632"/>
                </a:cubicBezTo>
                <a:cubicBezTo>
                  <a:pt x="559697" y="586483"/>
                  <a:pt x="747390" y="1053309"/>
                  <a:pt x="655950" y="941014"/>
                </a:cubicBezTo>
                <a:cubicBezTo>
                  <a:pt x="564510" y="828719"/>
                  <a:pt x="100893" y="81157"/>
                  <a:pt x="20682" y="7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4" name="フリーフォーム 2113">
            <a:extLst>
              <a:ext uri="{FF2B5EF4-FFF2-40B4-BE49-F238E27FC236}">
                <a16:creationId xmlns:a16="http://schemas.microsoft.com/office/drawing/2014/main" id="{53CEEAA1-0384-BE30-E234-6461F978C18B}"/>
              </a:ext>
            </a:extLst>
          </p:cNvPr>
          <p:cNvSpPr/>
          <p:nvPr/>
        </p:nvSpPr>
        <p:spPr>
          <a:xfrm>
            <a:off x="1510104" y="7315047"/>
            <a:ext cx="560290" cy="80091"/>
          </a:xfrm>
          <a:custGeom>
            <a:avLst/>
            <a:gdLst>
              <a:gd name="connsiteX0" fmla="*/ 1062 w 560290"/>
              <a:gd name="connsiteY0" fmla="*/ 77155 h 80091"/>
              <a:gd name="connsiteX1" fmla="*/ 540077 w 560290"/>
              <a:gd name="connsiteY1" fmla="*/ 153 h 80091"/>
              <a:gd name="connsiteX2" fmla="*/ 405323 w 560290"/>
              <a:gd name="connsiteY2" fmla="*/ 57905 h 80091"/>
              <a:gd name="connsiteX3" fmla="*/ 1062 w 560290"/>
              <a:gd name="connsiteY3" fmla="*/ 77155 h 8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290" h="80091">
                <a:moveTo>
                  <a:pt x="1062" y="77155"/>
                </a:moveTo>
                <a:cubicBezTo>
                  <a:pt x="23521" y="67530"/>
                  <a:pt x="472700" y="3361"/>
                  <a:pt x="540077" y="153"/>
                </a:cubicBezTo>
                <a:cubicBezTo>
                  <a:pt x="607454" y="-3055"/>
                  <a:pt x="491950" y="45071"/>
                  <a:pt x="405323" y="57905"/>
                </a:cubicBezTo>
                <a:cubicBezTo>
                  <a:pt x="318696" y="70739"/>
                  <a:pt x="-21397" y="86780"/>
                  <a:pt x="1062" y="77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5" name="フリーフォーム 2114">
            <a:extLst>
              <a:ext uri="{FF2B5EF4-FFF2-40B4-BE49-F238E27FC236}">
                <a16:creationId xmlns:a16="http://schemas.microsoft.com/office/drawing/2014/main" id="{D3DDBE80-70A0-76AB-6082-17336CC2F83F}"/>
              </a:ext>
            </a:extLst>
          </p:cNvPr>
          <p:cNvSpPr/>
          <p:nvPr/>
        </p:nvSpPr>
        <p:spPr>
          <a:xfrm>
            <a:off x="4822034" y="7831965"/>
            <a:ext cx="468318" cy="1169467"/>
          </a:xfrm>
          <a:custGeom>
            <a:avLst/>
            <a:gdLst>
              <a:gd name="connsiteX0" fmla="*/ 250480 w 468318"/>
              <a:gd name="connsiteY0" fmla="*/ 2999 h 1169467"/>
              <a:gd name="connsiteX1" fmla="*/ 269730 w 468318"/>
              <a:gd name="connsiteY1" fmla="*/ 686393 h 1169467"/>
              <a:gd name="connsiteX2" fmla="*/ 223 w 468318"/>
              <a:gd name="connsiteY2" fmla="*/ 1167656 h 1169467"/>
              <a:gd name="connsiteX3" fmla="*/ 221604 w 468318"/>
              <a:gd name="connsiteY3" fmla="*/ 859648 h 1169467"/>
              <a:gd name="connsiteX4" fmla="*/ 115726 w 468318"/>
              <a:gd name="connsiteY4" fmla="*/ 1100279 h 1169467"/>
              <a:gd name="connsiteX5" fmla="*/ 308231 w 468318"/>
              <a:gd name="connsiteY5" fmla="*/ 1013652 h 1169467"/>
              <a:gd name="connsiteX6" fmla="*/ 240854 w 468318"/>
              <a:gd name="connsiteY6" fmla="*/ 1138780 h 1169467"/>
              <a:gd name="connsiteX7" fmla="*/ 452610 w 468318"/>
              <a:gd name="connsiteY7" fmla="*/ 407260 h 1169467"/>
              <a:gd name="connsiteX8" fmla="*/ 433360 w 468318"/>
              <a:gd name="connsiteY8" fmla="*/ 436136 h 1169467"/>
              <a:gd name="connsiteX9" fmla="*/ 250480 w 468318"/>
              <a:gd name="connsiteY9" fmla="*/ 2999 h 116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8318" h="1169467">
                <a:moveTo>
                  <a:pt x="250480" y="2999"/>
                </a:moveTo>
                <a:cubicBezTo>
                  <a:pt x="223208" y="44708"/>
                  <a:pt x="311439" y="492284"/>
                  <a:pt x="269730" y="686393"/>
                </a:cubicBezTo>
                <a:cubicBezTo>
                  <a:pt x="228021" y="880502"/>
                  <a:pt x="8244" y="1138780"/>
                  <a:pt x="223" y="1167656"/>
                </a:cubicBezTo>
                <a:cubicBezTo>
                  <a:pt x="-7798" y="1196532"/>
                  <a:pt x="202354" y="870877"/>
                  <a:pt x="221604" y="859648"/>
                </a:cubicBezTo>
                <a:cubicBezTo>
                  <a:pt x="240854" y="848419"/>
                  <a:pt x="101288" y="1074612"/>
                  <a:pt x="115726" y="1100279"/>
                </a:cubicBezTo>
                <a:cubicBezTo>
                  <a:pt x="130164" y="1125946"/>
                  <a:pt x="287376" y="1007235"/>
                  <a:pt x="308231" y="1013652"/>
                </a:cubicBezTo>
                <a:cubicBezTo>
                  <a:pt x="329086" y="1020069"/>
                  <a:pt x="216791" y="1239845"/>
                  <a:pt x="240854" y="1138780"/>
                </a:cubicBezTo>
                <a:cubicBezTo>
                  <a:pt x="264917" y="1037715"/>
                  <a:pt x="420526" y="524367"/>
                  <a:pt x="452610" y="407260"/>
                </a:cubicBezTo>
                <a:cubicBezTo>
                  <a:pt x="484694" y="290153"/>
                  <a:pt x="462236" y="505117"/>
                  <a:pt x="433360" y="436136"/>
                </a:cubicBezTo>
                <a:cubicBezTo>
                  <a:pt x="404484" y="367155"/>
                  <a:pt x="277752" y="-38710"/>
                  <a:pt x="250480" y="2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6" name="フリーフォーム 2115">
            <a:extLst>
              <a:ext uri="{FF2B5EF4-FFF2-40B4-BE49-F238E27FC236}">
                <a16:creationId xmlns:a16="http://schemas.microsoft.com/office/drawing/2014/main" id="{C83BD8A3-25FE-422F-981B-1B0D3CA1CB79}"/>
              </a:ext>
            </a:extLst>
          </p:cNvPr>
          <p:cNvSpPr/>
          <p:nvPr/>
        </p:nvSpPr>
        <p:spPr>
          <a:xfrm>
            <a:off x="2635421" y="6612324"/>
            <a:ext cx="1655240" cy="2957098"/>
          </a:xfrm>
          <a:custGeom>
            <a:avLst/>
            <a:gdLst>
              <a:gd name="connsiteX0" fmla="*/ 1156933 w 1655240"/>
              <a:gd name="connsiteY0" fmla="*/ 77234 h 2957098"/>
              <a:gd name="connsiteX1" fmla="*/ 1320562 w 1655240"/>
              <a:gd name="connsiteY1" fmla="*/ 491120 h 2957098"/>
              <a:gd name="connsiteX2" fmla="*/ 1513067 w 1655240"/>
              <a:gd name="connsiteY2" fmla="*/ 154236 h 2957098"/>
              <a:gd name="connsiteX3" fmla="*/ 1570819 w 1655240"/>
              <a:gd name="connsiteY3" fmla="*/ 683625 h 2957098"/>
              <a:gd name="connsiteX4" fmla="*/ 1561194 w 1655240"/>
              <a:gd name="connsiteY4" fmla="*/ 625874 h 2957098"/>
              <a:gd name="connsiteX5" fmla="*/ 906676 w 1655240"/>
              <a:gd name="connsiteY5" fmla="*/ 1145638 h 2957098"/>
              <a:gd name="connsiteX6" fmla="*/ 1445691 w 1655240"/>
              <a:gd name="connsiteY6" fmla="*/ 924257 h 2957098"/>
              <a:gd name="connsiteX7" fmla="*/ 1349438 w 1655240"/>
              <a:gd name="connsiteY7" fmla="*/ 1049385 h 2957098"/>
              <a:gd name="connsiteX8" fmla="*/ 1359063 w 1655240"/>
              <a:gd name="connsiteY8" fmla="*/ 2348796 h 2957098"/>
              <a:gd name="connsiteX9" fmla="*/ 1647821 w 1655240"/>
              <a:gd name="connsiteY9" fmla="*/ 1367019 h 2957098"/>
              <a:gd name="connsiteX10" fmla="*/ 1012554 w 1655240"/>
              <a:gd name="connsiteY10" fmla="*/ 2502800 h 2957098"/>
              <a:gd name="connsiteX11" fmla="*/ 1205059 w 1655240"/>
              <a:gd name="connsiteY11" fmla="*/ 2396922 h 2957098"/>
              <a:gd name="connsiteX12" fmla="*/ 444663 w 1655240"/>
              <a:gd name="connsiteY12" fmla="*/ 2945562 h 2957098"/>
              <a:gd name="connsiteX13" fmla="*/ 848924 w 1655240"/>
              <a:gd name="connsiteY13" fmla="*/ 1800156 h 2957098"/>
              <a:gd name="connsiteX14" fmla="*/ 213657 w 1655240"/>
              <a:gd name="connsiteY14" fmla="*/ 2060038 h 2957098"/>
              <a:gd name="connsiteX15" fmla="*/ 300284 w 1655240"/>
              <a:gd name="connsiteY15" fmla="*/ 1107137 h 2957098"/>
              <a:gd name="connsiteX16" fmla="*/ 30777 w 1655240"/>
              <a:gd name="connsiteY16" fmla="*/ 1309268 h 2957098"/>
              <a:gd name="connsiteX17" fmla="*/ 1137682 w 1655240"/>
              <a:gd name="connsiteY17" fmla="*/ 125360 h 2957098"/>
              <a:gd name="connsiteX18" fmla="*/ 1156933 w 1655240"/>
              <a:gd name="connsiteY18" fmla="*/ 77234 h 295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55240" h="2957098">
                <a:moveTo>
                  <a:pt x="1156933" y="77234"/>
                </a:moveTo>
                <a:cubicBezTo>
                  <a:pt x="1187413" y="138194"/>
                  <a:pt x="1261206" y="478286"/>
                  <a:pt x="1320562" y="491120"/>
                </a:cubicBezTo>
                <a:cubicBezTo>
                  <a:pt x="1379918" y="503954"/>
                  <a:pt x="1471358" y="122152"/>
                  <a:pt x="1513067" y="154236"/>
                </a:cubicBezTo>
                <a:cubicBezTo>
                  <a:pt x="1554777" y="186320"/>
                  <a:pt x="1562798" y="605019"/>
                  <a:pt x="1570819" y="683625"/>
                </a:cubicBezTo>
                <a:cubicBezTo>
                  <a:pt x="1578840" y="762231"/>
                  <a:pt x="1671885" y="548872"/>
                  <a:pt x="1561194" y="625874"/>
                </a:cubicBezTo>
                <a:cubicBezTo>
                  <a:pt x="1450504" y="702876"/>
                  <a:pt x="925926" y="1095908"/>
                  <a:pt x="906676" y="1145638"/>
                </a:cubicBezTo>
                <a:cubicBezTo>
                  <a:pt x="887426" y="1195368"/>
                  <a:pt x="1371897" y="940299"/>
                  <a:pt x="1445691" y="924257"/>
                </a:cubicBezTo>
                <a:cubicBezTo>
                  <a:pt x="1519485" y="908215"/>
                  <a:pt x="1363876" y="811962"/>
                  <a:pt x="1349438" y="1049385"/>
                </a:cubicBezTo>
                <a:cubicBezTo>
                  <a:pt x="1335000" y="1286808"/>
                  <a:pt x="1309333" y="2295857"/>
                  <a:pt x="1359063" y="2348796"/>
                </a:cubicBezTo>
                <a:cubicBezTo>
                  <a:pt x="1408793" y="2401735"/>
                  <a:pt x="1705572" y="1341352"/>
                  <a:pt x="1647821" y="1367019"/>
                </a:cubicBezTo>
                <a:cubicBezTo>
                  <a:pt x="1590070" y="1392686"/>
                  <a:pt x="1086348" y="2331150"/>
                  <a:pt x="1012554" y="2502800"/>
                </a:cubicBezTo>
                <a:cubicBezTo>
                  <a:pt x="938760" y="2674450"/>
                  <a:pt x="1299708" y="2323128"/>
                  <a:pt x="1205059" y="2396922"/>
                </a:cubicBezTo>
                <a:cubicBezTo>
                  <a:pt x="1110410" y="2470716"/>
                  <a:pt x="504019" y="3045023"/>
                  <a:pt x="444663" y="2945562"/>
                </a:cubicBezTo>
                <a:cubicBezTo>
                  <a:pt x="385307" y="2846101"/>
                  <a:pt x="887425" y="1947743"/>
                  <a:pt x="848924" y="1800156"/>
                </a:cubicBezTo>
                <a:cubicBezTo>
                  <a:pt x="810423" y="1652569"/>
                  <a:pt x="305097" y="2175541"/>
                  <a:pt x="213657" y="2060038"/>
                </a:cubicBezTo>
                <a:cubicBezTo>
                  <a:pt x="122217" y="1944535"/>
                  <a:pt x="330764" y="1232265"/>
                  <a:pt x="300284" y="1107137"/>
                </a:cubicBezTo>
                <a:cubicBezTo>
                  <a:pt x="269804" y="982009"/>
                  <a:pt x="-108789" y="1472898"/>
                  <a:pt x="30777" y="1309268"/>
                </a:cubicBezTo>
                <a:cubicBezTo>
                  <a:pt x="170343" y="1145639"/>
                  <a:pt x="948385" y="332303"/>
                  <a:pt x="1137682" y="125360"/>
                </a:cubicBezTo>
                <a:cubicBezTo>
                  <a:pt x="1326979" y="-81583"/>
                  <a:pt x="1126453" y="16274"/>
                  <a:pt x="1156933" y="77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67" name="グループ化 1766">
            <a:extLst>
              <a:ext uri="{FF2B5EF4-FFF2-40B4-BE49-F238E27FC236}">
                <a16:creationId xmlns:a16="http://schemas.microsoft.com/office/drawing/2014/main" id="{39A5A153-4171-0604-FE9D-27FB477E6FB6}"/>
              </a:ext>
            </a:extLst>
          </p:cNvPr>
          <p:cNvGrpSpPr/>
          <p:nvPr/>
        </p:nvGrpSpPr>
        <p:grpSpPr>
          <a:xfrm>
            <a:off x="-8665" y="7321596"/>
            <a:ext cx="9643731" cy="2385438"/>
            <a:chOff x="803275" y="7258049"/>
            <a:chExt cx="7980511" cy="1974030"/>
          </a:xfrm>
          <a:solidFill>
            <a:srgbClr val="C00000"/>
          </a:solidFill>
        </p:grpSpPr>
        <p:grpSp>
          <p:nvGrpSpPr>
            <p:cNvPr id="1773" name="グループ化 1772">
              <a:extLst>
                <a:ext uri="{FF2B5EF4-FFF2-40B4-BE49-F238E27FC236}">
                  <a16:creationId xmlns:a16="http://schemas.microsoft.com/office/drawing/2014/main" id="{4AE2BD25-74BB-3873-0907-150A782DAFD6}"/>
                </a:ext>
              </a:extLst>
            </p:cNvPr>
            <p:cNvGrpSpPr/>
            <p:nvPr/>
          </p:nvGrpSpPr>
          <p:grpSpPr>
            <a:xfrm>
              <a:off x="803275" y="7358900"/>
              <a:ext cx="2263776" cy="1454172"/>
              <a:chOff x="803275" y="7358900"/>
              <a:chExt cx="2263776" cy="1454172"/>
            </a:xfrm>
            <a:grpFill/>
          </p:grpSpPr>
          <p:sp>
            <p:nvSpPr>
              <p:cNvPr id="2086" name="正方形/長方形 2085">
                <a:extLst>
                  <a:ext uri="{FF2B5EF4-FFF2-40B4-BE49-F238E27FC236}">
                    <a16:creationId xmlns:a16="http://schemas.microsoft.com/office/drawing/2014/main" id="{CE72287E-13E6-8989-56B0-E82F90C94081}"/>
                  </a:ext>
                </a:extLst>
              </p:cNvPr>
              <p:cNvSpPr/>
              <p:nvPr/>
            </p:nvSpPr>
            <p:spPr>
              <a:xfrm>
                <a:off x="1082675" y="7362825"/>
                <a:ext cx="1558925" cy="2381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7" name="三角形 2086">
                <a:extLst>
                  <a:ext uri="{FF2B5EF4-FFF2-40B4-BE49-F238E27FC236}">
                    <a16:creationId xmlns:a16="http://schemas.microsoft.com/office/drawing/2014/main" id="{0BAF6EEA-AC9F-B3B4-C71A-7F7A85A12742}"/>
                  </a:ext>
                </a:extLst>
              </p:cNvPr>
              <p:cNvSpPr/>
              <p:nvPr/>
            </p:nvSpPr>
            <p:spPr>
              <a:xfrm>
                <a:off x="803275" y="7358900"/>
                <a:ext cx="280778" cy="242050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8" name="正方形/長方形 2087">
                <a:extLst>
                  <a:ext uri="{FF2B5EF4-FFF2-40B4-BE49-F238E27FC236}">
                    <a16:creationId xmlns:a16="http://schemas.microsoft.com/office/drawing/2014/main" id="{FF7845A7-0910-828B-71EB-367279F91A35}"/>
                  </a:ext>
                </a:extLst>
              </p:cNvPr>
              <p:cNvSpPr/>
              <p:nvPr/>
            </p:nvSpPr>
            <p:spPr>
              <a:xfrm>
                <a:off x="1182478" y="7658100"/>
                <a:ext cx="1459122" cy="2381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9" name="三角形 2088">
                <a:extLst>
                  <a:ext uri="{FF2B5EF4-FFF2-40B4-BE49-F238E27FC236}">
                    <a16:creationId xmlns:a16="http://schemas.microsoft.com/office/drawing/2014/main" id="{986C273B-8982-B03B-5722-50B00012CCB9}"/>
                  </a:ext>
                </a:extLst>
              </p:cNvPr>
              <p:cNvSpPr/>
              <p:nvPr/>
            </p:nvSpPr>
            <p:spPr>
              <a:xfrm flipV="1">
                <a:off x="901700" y="7657350"/>
                <a:ext cx="280778" cy="242050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0" name="正方形/長方形 2089">
                <a:extLst>
                  <a:ext uri="{FF2B5EF4-FFF2-40B4-BE49-F238E27FC236}">
                    <a16:creationId xmlns:a16="http://schemas.microsoft.com/office/drawing/2014/main" id="{3CF7CA6A-6C1B-D5F4-D014-8955B52C61FF}"/>
                  </a:ext>
                </a:extLst>
              </p:cNvPr>
              <p:cNvSpPr/>
              <p:nvPr/>
            </p:nvSpPr>
            <p:spPr>
              <a:xfrm>
                <a:off x="1597025" y="7966075"/>
                <a:ext cx="1044575" cy="2381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1" name="三角形 2090">
                <a:extLst>
                  <a:ext uri="{FF2B5EF4-FFF2-40B4-BE49-F238E27FC236}">
                    <a16:creationId xmlns:a16="http://schemas.microsoft.com/office/drawing/2014/main" id="{9065D0DF-BA8D-1818-28B8-0BA7E4447E1A}"/>
                  </a:ext>
                </a:extLst>
              </p:cNvPr>
              <p:cNvSpPr/>
              <p:nvPr/>
            </p:nvSpPr>
            <p:spPr>
              <a:xfrm flipV="1">
                <a:off x="1316247" y="7965325"/>
                <a:ext cx="280778" cy="242050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2" name="正方形/長方形 2091">
                <a:extLst>
                  <a:ext uri="{FF2B5EF4-FFF2-40B4-BE49-F238E27FC236}">
                    <a16:creationId xmlns:a16="http://schemas.microsoft.com/office/drawing/2014/main" id="{A89CDAE3-C0C1-127A-C3C1-53BE8422870F}"/>
                  </a:ext>
                </a:extLst>
              </p:cNvPr>
              <p:cNvSpPr/>
              <p:nvPr/>
            </p:nvSpPr>
            <p:spPr>
              <a:xfrm>
                <a:off x="2002527" y="8283575"/>
                <a:ext cx="639074" cy="2381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3" name="三角形 2092">
                <a:extLst>
                  <a:ext uri="{FF2B5EF4-FFF2-40B4-BE49-F238E27FC236}">
                    <a16:creationId xmlns:a16="http://schemas.microsoft.com/office/drawing/2014/main" id="{2397D23E-03A1-0404-A721-802E14BB405C}"/>
                  </a:ext>
                </a:extLst>
              </p:cNvPr>
              <p:cNvSpPr/>
              <p:nvPr/>
            </p:nvSpPr>
            <p:spPr>
              <a:xfrm flipV="1">
                <a:off x="1721748" y="8282825"/>
                <a:ext cx="280778" cy="242050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4" name="正方形/長方形 2093">
                <a:extLst>
                  <a:ext uri="{FF2B5EF4-FFF2-40B4-BE49-F238E27FC236}">
                    <a16:creationId xmlns:a16="http://schemas.microsoft.com/office/drawing/2014/main" id="{C7427682-626E-7D73-D734-89DD88189659}"/>
                  </a:ext>
                </a:extLst>
              </p:cNvPr>
              <p:cNvSpPr/>
              <p:nvPr/>
            </p:nvSpPr>
            <p:spPr>
              <a:xfrm>
                <a:off x="2377864" y="8591550"/>
                <a:ext cx="689187" cy="2189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5" name="三角形 2094">
                <a:extLst>
                  <a:ext uri="{FF2B5EF4-FFF2-40B4-BE49-F238E27FC236}">
                    <a16:creationId xmlns:a16="http://schemas.microsoft.com/office/drawing/2014/main" id="{056FB319-A17E-3EAD-5B78-A920A9FCF9E7}"/>
                  </a:ext>
                </a:extLst>
              </p:cNvPr>
              <p:cNvSpPr/>
              <p:nvPr/>
            </p:nvSpPr>
            <p:spPr>
              <a:xfrm flipV="1">
                <a:off x="2120899" y="8591550"/>
                <a:ext cx="256965" cy="221522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66" name="グループ化 1965">
              <a:extLst>
                <a:ext uri="{FF2B5EF4-FFF2-40B4-BE49-F238E27FC236}">
                  <a16:creationId xmlns:a16="http://schemas.microsoft.com/office/drawing/2014/main" id="{81D9D9E3-5D1A-7CC9-E871-ADB66B3D9BEB}"/>
                </a:ext>
              </a:extLst>
            </p:cNvPr>
            <p:cNvGrpSpPr/>
            <p:nvPr/>
          </p:nvGrpSpPr>
          <p:grpSpPr>
            <a:xfrm flipH="1">
              <a:off x="6520010" y="7358900"/>
              <a:ext cx="2263776" cy="1454172"/>
              <a:chOff x="803275" y="7358900"/>
              <a:chExt cx="2263776" cy="1454172"/>
            </a:xfrm>
            <a:grpFill/>
          </p:grpSpPr>
          <p:sp>
            <p:nvSpPr>
              <p:cNvPr id="2076" name="正方形/長方形 2075">
                <a:extLst>
                  <a:ext uri="{FF2B5EF4-FFF2-40B4-BE49-F238E27FC236}">
                    <a16:creationId xmlns:a16="http://schemas.microsoft.com/office/drawing/2014/main" id="{3A83C7D6-685B-AD69-81B7-39B6596F7B9C}"/>
                  </a:ext>
                </a:extLst>
              </p:cNvPr>
              <p:cNvSpPr/>
              <p:nvPr/>
            </p:nvSpPr>
            <p:spPr>
              <a:xfrm>
                <a:off x="1082675" y="7362825"/>
                <a:ext cx="1558925" cy="2381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7" name="三角形 2076">
                <a:extLst>
                  <a:ext uri="{FF2B5EF4-FFF2-40B4-BE49-F238E27FC236}">
                    <a16:creationId xmlns:a16="http://schemas.microsoft.com/office/drawing/2014/main" id="{02F40404-15CD-04C0-6E55-D616710DB251}"/>
                  </a:ext>
                </a:extLst>
              </p:cNvPr>
              <p:cNvSpPr/>
              <p:nvPr/>
            </p:nvSpPr>
            <p:spPr>
              <a:xfrm>
                <a:off x="803275" y="7358900"/>
                <a:ext cx="280778" cy="242050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8" name="正方形/長方形 2077">
                <a:extLst>
                  <a:ext uri="{FF2B5EF4-FFF2-40B4-BE49-F238E27FC236}">
                    <a16:creationId xmlns:a16="http://schemas.microsoft.com/office/drawing/2014/main" id="{7341DE7C-0786-884C-0340-769A7539FBFD}"/>
                  </a:ext>
                </a:extLst>
              </p:cNvPr>
              <p:cNvSpPr/>
              <p:nvPr/>
            </p:nvSpPr>
            <p:spPr>
              <a:xfrm>
                <a:off x="1182478" y="7658100"/>
                <a:ext cx="1459122" cy="2381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9" name="三角形 2078">
                <a:extLst>
                  <a:ext uri="{FF2B5EF4-FFF2-40B4-BE49-F238E27FC236}">
                    <a16:creationId xmlns:a16="http://schemas.microsoft.com/office/drawing/2014/main" id="{4BF6FFF4-85B8-DA66-68AB-0C3B80EE427D}"/>
                  </a:ext>
                </a:extLst>
              </p:cNvPr>
              <p:cNvSpPr/>
              <p:nvPr/>
            </p:nvSpPr>
            <p:spPr>
              <a:xfrm flipV="1">
                <a:off x="901700" y="7657350"/>
                <a:ext cx="280778" cy="242050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0" name="正方形/長方形 2079">
                <a:extLst>
                  <a:ext uri="{FF2B5EF4-FFF2-40B4-BE49-F238E27FC236}">
                    <a16:creationId xmlns:a16="http://schemas.microsoft.com/office/drawing/2014/main" id="{54FD22A3-435B-8581-5CEE-3561E07E2C32}"/>
                  </a:ext>
                </a:extLst>
              </p:cNvPr>
              <p:cNvSpPr/>
              <p:nvPr/>
            </p:nvSpPr>
            <p:spPr>
              <a:xfrm>
                <a:off x="1597025" y="7966075"/>
                <a:ext cx="1044575" cy="2381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1" name="三角形 2080">
                <a:extLst>
                  <a:ext uri="{FF2B5EF4-FFF2-40B4-BE49-F238E27FC236}">
                    <a16:creationId xmlns:a16="http://schemas.microsoft.com/office/drawing/2014/main" id="{65F03CE0-4141-4818-BEFE-E928CAF4194C}"/>
                  </a:ext>
                </a:extLst>
              </p:cNvPr>
              <p:cNvSpPr/>
              <p:nvPr/>
            </p:nvSpPr>
            <p:spPr>
              <a:xfrm flipV="1">
                <a:off x="1316247" y="7965325"/>
                <a:ext cx="280778" cy="242050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2" name="正方形/長方形 2081">
                <a:extLst>
                  <a:ext uri="{FF2B5EF4-FFF2-40B4-BE49-F238E27FC236}">
                    <a16:creationId xmlns:a16="http://schemas.microsoft.com/office/drawing/2014/main" id="{C17BD5E6-DABB-8E94-80EE-CB4E7879971B}"/>
                  </a:ext>
                </a:extLst>
              </p:cNvPr>
              <p:cNvSpPr/>
              <p:nvPr/>
            </p:nvSpPr>
            <p:spPr>
              <a:xfrm>
                <a:off x="2002527" y="8283575"/>
                <a:ext cx="639074" cy="2381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3" name="三角形 2082">
                <a:extLst>
                  <a:ext uri="{FF2B5EF4-FFF2-40B4-BE49-F238E27FC236}">
                    <a16:creationId xmlns:a16="http://schemas.microsoft.com/office/drawing/2014/main" id="{427F70D9-55FA-9D87-5BEC-E1431AE75AC1}"/>
                  </a:ext>
                </a:extLst>
              </p:cNvPr>
              <p:cNvSpPr/>
              <p:nvPr/>
            </p:nvSpPr>
            <p:spPr>
              <a:xfrm flipV="1">
                <a:off x="1721748" y="8282825"/>
                <a:ext cx="280778" cy="242050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4" name="正方形/長方形 2083">
                <a:extLst>
                  <a:ext uri="{FF2B5EF4-FFF2-40B4-BE49-F238E27FC236}">
                    <a16:creationId xmlns:a16="http://schemas.microsoft.com/office/drawing/2014/main" id="{5E9155E3-0244-691D-8EFA-4A7310005D0B}"/>
                  </a:ext>
                </a:extLst>
              </p:cNvPr>
              <p:cNvSpPr/>
              <p:nvPr/>
            </p:nvSpPr>
            <p:spPr>
              <a:xfrm>
                <a:off x="2377864" y="8591550"/>
                <a:ext cx="689187" cy="2189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5" name="三角形 2084">
                <a:extLst>
                  <a:ext uri="{FF2B5EF4-FFF2-40B4-BE49-F238E27FC236}">
                    <a16:creationId xmlns:a16="http://schemas.microsoft.com/office/drawing/2014/main" id="{CF9482FA-81CA-9EFE-CE9B-13089C9A78D4}"/>
                  </a:ext>
                </a:extLst>
              </p:cNvPr>
              <p:cNvSpPr/>
              <p:nvPr/>
            </p:nvSpPr>
            <p:spPr>
              <a:xfrm flipV="1">
                <a:off x="2120899" y="8591550"/>
                <a:ext cx="256965" cy="221522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017" name="正方形/長方形 2016">
              <a:extLst>
                <a:ext uri="{FF2B5EF4-FFF2-40B4-BE49-F238E27FC236}">
                  <a16:creationId xmlns:a16="http://schemas.microsoft.com/office/drawing/2014/main" id="{1388055A-8448-73BF-1CCE-D184AF661C4C}"/>
                </a:ext>
              </a:extLst>
            </p:cNvPr>
            <p:cNvSpPr/>
            <p:nvPr/>
          </p:nvSpPr>
          <p:spPr>
            <a:xfrm>
              <a:off x="2714626" y="7358900"/>
              <a:ext cx="304799" cy="1162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8" name="平行四辺形 2017">
              <a:extLst>
                <a:ext uri="{FF2B5EF4-FFF2-40B4-BE49-F238E27FC236}">
                  <a16:creationId xmlns:a16="http://schemas.microsoft.com/office/drawing/2014/main" id="{E5D414D7-3E85-9796-8730-75F8DB55B103}"/>
                </a:ext>
              </a:extLst>
            </p:cNvPr>
            <p:cNvSpPr/>
            <p:nvPr/>
          </p:nvSpPr>
          <p:spPr>
            <a:xfrm rot="11895386" flipH="1">
              <a:off x="2958324" y="7770013"/>
              <a:ext cx="480492" cy="306206"/>
            </a:xfrm>
            <a:prstGeom prst="parallelogram">
              <a:avLst>
                <a:gd name="adj" fmla="val 3209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9" name="正方形/長方形 2018">
              <a:extLst>
                <a:ext uri="{FF2B5EF4-FFF2-40B4-BE49-F238E27FC236}">
                  <a16:creationId xmlns:a16="http://schemas.microsoft.com/office/drawing/2014/main" id="{72EBB748-925F-88A6-7801-E16AD73CEA03}"/>
                </a:ext>
              </a:extLst>
            </p:cNvPr>
            <p:cNvSpPr/>
            <p:nvPr/>
          </p:nvSpPr>
          <p:spPr>
            <a:xfrm>
              <a:off x="3492500" y="7680325"/>
              <a:ext cx="146050" cy="450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0" name="正方形/長方形 2019">
              <a:extLst>
                <a:ext uri="{FF2B5EF4-FFF2-40B4-BE49-F238E27FC236}">
                  <a16:creationId xmlns:a16="http://schemas.microsoft.com/office/drawing/2014/main" id="{CAFC4E96-615B-168E-8B40-5FF0C345F5A6}"/>
                </a:ext>
              </a:extLst>
            </p:cNvPr>
            <p:cNvSpPr/>
            <p:nvPr/>
          </p:nvSpPr>
          <p:spPr>
            <a:xfrm>
              <a:off x="3679825" y="7680325"/>
              <a:ext cx="146050" cy="450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1" name="正方形/長方形 2020">
              <a:extLst>
                <a:ext uri="{FF2B5EF4-FFF2-40B4-BE49-F238E27FC236}">
                  <a16:creationId xmlns:a16="http://schemas.microsoft.com/office/drawing/2014/main" id="{6D119734-6A4D-50EB-A0BF-62132BA3BC1F}"/>
                </a:ext>
              </a:extLst>
            </p:cNvPr>
            <p:cNvSpPr/>
            <p:nvPr/>
          </p:nvSpPr>
          <p:spPr>
            <a:xfrm>
              <a:off x="3890217" y="7680325"/>
              <a:ext cx="232675" cy="666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2" name="正方形/長方形 2021">
              <a:extLst>
                <a:ext uri="{FF2B5EF4-FFF2-40B4-BE49-F238E27FC236}">
                  <a16:creationId xmlns:a16="http://schemas.microsoft.com/office/drawing/2014/main" id="{206EB72C-A783-048C-C2D7-4FDE3866323E}"/>
                </a:ext>
              </a:extLst>
            </p:cNvPr>
            <p:cNvSpPr/>
            <p:nvPr/>
          </p:nvSpPr>
          <p:spPr>
            <a:xfrm>
              <a:off x="3492499" y="8282824"/>
              <a:ext cx="488781" cy="2448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3" name="三角形 2022">
              <a:extLst>
                <a:ext uri="{FF2B5EF4-FFF2-40B4-BE49-F238E27FC236}">
                  <a16:creationId xmlns:a16="http://schemas.microsoft.com/office/drawing/2014/main" id="{A1CF035D-8094-CBC5-BEAE-05196CA0F2E8}"/>
                </a:ext>
              </a:extLst>
            </p:cNvPr>
            <p:cNvSpPr/>
            <p:nvPr/>
          </p:nvSpPr>
          <p:spPr>
            <a:xfrm rot="5400000">
              <a:off x="3955355" y="8363751"/>
              <a:ext cx="196992" cy="150661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4" name="フリーフォーム 2023">
              <a:extLst>
                <a:ext uri="{FF2B5EF4-FFF2-40B4-BE49-F238E27FC236}">
                  <a16:creationId xmlns:a16="http://schemas.microsoft.com/office/drawing/2014/main" id="{60451481-F5F3-5AF3-A8C1-5AECFFEC89E0}"/>
                </a:ext>
              </a:extLst>
            </p:cNvPr>
            <p:cNvSpPr/>
            <p:nvPr/>
          </p:nvSpPr>
          <p:spPr>
            <a:xfrm>
              <a:off x="4220247" y="7365250"/>
              <a:ext cx="727200" cy="298450"/>
            </a:xfrm>
            <a:custGeom>
              <a:avLst/>
              <a:gdLst>
                <a:gd name="connsiteX0" fmla="*/ 0 w 727200"/>
                <a:gd name="connsiteY0" fmla="*/ 0 h 298450"/>
                <a:gd name="connsiteX1" fmla="*/ 508531 w 727200"/>
                <a:gd name="connsiteY1" fmla="*/ 0 h 298450"/>
                <a:gd name="connsiteX2" fmla="*/ 497803 w 727200"/>
                <a:gd name="connsiteY2" fmla="*/ 53138 h 298450"/>
                <a:gd name="connsiteX3" fmla="*/ 680366 w 727200"/>
                <a:gd name="connsiteY3" fmla="*/ 235701 h 298450"/>
                <a:gd name="connsiteX4" fmla="*/ 717159 w 727200"/>
                <a:gd name="connsiteY4" fmla="*/ 231992 h 298450"/>
                <a:gd name="connsiteX5" fmla="*/ 727200 w 727200"/>
                <a:gd name="connsiteY5" fmla="*/ 228875 h 298450"/>
                <a:gd name="connsiteX6" fmla="*/ 727200 w 727200"/>
                <a:gd name="connsiteY6" fmla="*/ 298450 h 298450"/>
                <a:gd name="connsiteX7" fmla="*/ 0 w 727200"/>
                <a:gd name="connsiteY7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7200" h="298450">
                  <a:moveTo>
                    <a:pt x="0" y="0"/>
                  </a:moveTo>
                  <a:lnTo>
                    <a:pt x="508531" y="0"/>
                  </a:lnTo>
                  <a:lnTo>
                    <a:pt x="497803" y="53138"/>
                  </a:lnTo>
                  <a:cubicBezTo>
                    <a:pt x="497803" y="153965"/>
                    <a:pt x="579539" y="235701"/>
                    <a:pt x="680366" y="235701"/>
                  </a:cubicBezTo>
                  <a:cubicBezTo>
                    <a:pt x="692970" y="235701"/>
                    <a:pt x="705275" y="234424"/>
                    <a:pt x="717159" y="231992"/>
                  </a:cubicBezTo>
                  <a:lnTo>
                    <a:pt x="727200" y="228875"/>
                  </a:lnTo>
                  <a:lnTo>
                    <a:pt x="727200" y="298450"/>
                  </a:lnTo>
                  <a:lnTo>
                    <a:pt x="0" y="2984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025" name="フリーフォーム 2024">
              <a:extLst>
                <a:ext uri="{FF2B5EF4-FFF2-40B4-BE49-F238E27FC236}">
                  <a16:creationId xmlns:a16="http://schemas.microsoft.com/office/drawing/2014/main" id="{FA7646A3-8998-2F09-A4E7-2C55C90C6959}"/>
                </a:ext>
              </a:extLst>
            </p:cNvPr>
            <p:cNvSpPr/>
            <p:nvPr/>
          </p:nvSpPr>
          <p:spPr>
            <a:xfrm>
              <a:off x="4760120" y="7258049"/>
              <a:ext cx="304800" cy="304800"/>
            </a:xfrm>
            <a:custGeom>
              <a:avLst/>
              <a:gdLst>
                <a:gd name="connsiteX0" fmla="*/ 152400 w 304800"/>
                <a:gd name="connsiteY0" fmla="*/ 0 h 304800"/>
                <a:gd name="connsiteX1" fmla="*/ 304800 w 304800"/>
                <a:gd name="connsiteY1" fmla="*/ 152400 h 304800"/>
                <a:gd name="connsiteX2" fmla="*/ 152400 w 304800"/>
                <a:gd name="connsiteY2" fmla="*/ 304800 h 304800"/>
                <a:gd name="connsiteX3" fmla="*/ 0 w 304800"/>
                <a:gd name="connsiteY3" fmla="*/ 152400 h 304800"/>
                <a:gd name="connsiteX4" fmla="*/ 152400 w 304800"/>
                <a:gd name="connsiteY4" fmla="*/ 0 h 304800"/>
                <a:gd name="connsiteX5" fmla="*/ 152003 w 304800"/>
                <a:gd name="connsiteY5" fmla="*/ 100850 h 304800"/>
                <a:gd name="connsiteX6" fmla="*/ 100804 w 304800"/>
                <a:gd name="connsiteY6" fmla="*/ 152049 h 304800"/>
                <a:gd name="connsiteX7" fmla="*/ 152003 w 304800"/>
                <a:gd name="connsiteY7" fmla="*/ 203248 h 304800"/>
                <a:gd name="connsiteX8" fmla="*/ 203202 w 304800"/>
                <a:gd name="connsiteY8" fmla="*/ 152049 h 304800"/>
                <a:gd name="connsiteX9" fmla="*/ 152003 w 304800"/>
                <a:gd name="connsiteY9" fmla="*/ 10085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4800" h="304800">
                  <a:moveTo>
                    <a:pt x="152400" y="0"/>
                  </a:moveTo>
                  <a:cubicBezTo>
                    <a:pt x="236568" y="0"/>
                    <a:pt x="304800" y="68232"/>
                    <a:pt x="304800" y="152400"/>
                  </a:cubicBezTo>
                  <a:cubicBezTo>
                    <a:pt x="304800" y="236568"/>
                    <a:pt x="236568" y="304800"/>
                    <a:pt x="152400" y="304800"/>
                  </a:cubicBezTo>
                  <a:cubicBezTo>
                    <a:pt x="68232" y="304800"/>
                    <a:pt x="0" y="236568"/>
                    <a:pt x="0" y="152400"/>
                  </a:cubicBezTo>
                  <a:cubicBezTo>
                    <a:pt x="0" y="68232"/>
                    <a:pt x="68232" y="0"/>
                    <a:pt x="152400" y="0"/>
                  </a:cubicBezTo>
                  <a:close/>
                  <a:moveTo>
                    <a:pt x="152003" y="100850"/>
                  </a:moveTo>
                  <a:cubicBezTo>
                    <a:pt x="123727" y="100850"/>
                    <a:pt x="100804" y="123773"/>
                    <a:pt x="100804" y="152049"/>
                  </a:cubicBezTo>
                  <a:cubicBezTo>
                    <a:pt x="100804" y="180325"/>
                    <a:pt x="123727" y="203248"/>
                    <a:pt x="152003" y="203248"/>
                  </a:cubicBezTo>
                  <a:cubicBezTo>
                    <a:pt x="180279" y="203248"/>
                    <a:pt x="203202" y="180325"/>
                    <a:pt x="203202" y="152049"/>
                  </a:cubicBezTo>
                  <a:cubicBezTo>
                    <a:pt x="203202" y="123773"/>
                    <a:pt x="180279" y="100850"/>
                    <a:pt x="152003" y="1008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026" name="正方形/長方形 2025">
              <a:extLst>
                <a:ext uri="{FF2B5EF4-FFF2-40B4-BE49-F238E27FC236}">
                  <a16:creationId xmlns:a16="http://schemas.microsoft.com/office/drawing/2014/main" id="{199663EB-54DE-82D7-90B1-1DF45B99A82C}"/>
                </a:ext>
              </a:extLst>
            </p:cNvPr>
            <p:cNvSpPr/>
            <p:nvPr/>
          </p:nvSpPr>
          <p:spPr>
            <a:xfrm>
              <a:off x="4651375" y="7663700"/>
              <a:ext cx="292897" cy="6191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7" name="正方形/長方形 2026">
              <a:extLst>
                <a:ext uri="{FF2B5EF4-FFF2-40B4-BE49-F238E27FC236}">
                  <a16:creationId xmlns:a16="http://schemas.microsoft.com/office/drawing/2014/main" id="{786FC94C-0D16-8DD3-40F3-E178451E1878}"/>
                </a:ext>
              </a:extLst>
            </p:cNvPr>
            <p:cNvSpPr/>
            <p:nvPr/>
          </p:nvSpPr>
          <p:spPr>
            <a:xfrm rot="2143724">
              <a:off x="4565367" y="8163982"/>
              <a:ext cx="319516" cy="2900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8" name="正方形/長方形 2027">
              <a:extLst>
                <a:ext uri="{FF2B5EF4-FFF2-40B4-BE49-F238E27FC236}">
                  <a16:creationId xmlns:a16="http://schemas.microsoft.com/office/drawing/2014/main" id="{2D216BF4-B9FB-877B-7C75-95AE5611ECC0}"/>
                </a:ext>
              </a:extLst>
            </p:cNvPr>
            <p:cNvSpPr/>
            <p:nvPr/>
          </p:nvSpPr>
          <p:spPr>
            <a:xfrm>
              <a:off x="4295775" y="8204200"/>
              <a:ext cx="464345" cy="31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9" name="正方形/長方形 2028">
              <a:extLst>
                <a:ext uri="{FF2B5EF4-FFF2-40B4-BE49-F238E27FC236}">
                  <a16:creationId xmlns:a16="http://schemas.microsoft.com/office/drawing/2014/main" id="{409CD678-93CA-16D2-C127-5FE0EB90D9F5}"/>
                </a:ext>
              </a:extLst>
            </p:cNvPr>
            <p:cNvSpPr/>
            <p:nvPr/>
          </p:nvSpPr>
          <p:spPr>
            <a:xfrm>
              <a:off x="5124450" y="7521576"/>
              <a:ext cx="501650" cy="3047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0" name="正方形/長方形 2029">
              <a:extLst>
                <a:ext uri="{FF2B5EF4-FFF2-40B4-BE49-F238E27FC236}">
                  <a16:creationId xmlns:a16="http://schemas.microsoft.com/office/drawing/2014/main" id="{9392AF12-70C4-74AE-12A8-11A4BD1772B7}"/>
                </a:ext>
              </a:extLst>
            </p:cNvPr>
            <p:cNvSpPr/>
            <p:nvPr/>
          </p:nvSpPr>
          <p:spPr>
            <a:xfrm>
              <a:off x="5212553" y="7365250"/>
              <a:ext cx="304800" cy="981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1" name="正方形/長方形 2030">
              <a:extLst>
                <a:ext uri="{FF2B5EF4-FFF2-40B4-BE49-F238E27FC236}">
                  <a16:creationId xmlns:a16="http://schemas.microsoft.com/office/drawing/2014/main" id="{3D3DF823-9884-876F-17D2-A6022A0B3AFD}"/>
                </a:ext>
              </a:extLst>
            </p:cNvPr>
            <p:cNvSpPr/>
            <p:nvPr/>
          </p:nvSpPr>
          <p:spPr>
            <a:xfrm>
              <a:off x="5167175" y="8204200"/>
              <a:ext cx="236675" cy="31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2" name="三角形 2031">
              <a:extLst>
                <a:ext uri="{FF2B5EF4-FFF2-40B4-BE49-F238E27FC236}">
                  <a16:creationId xmlns:a16="http://schemas.microsoft.com/office/drawing/2014/main" id="{9B7E1D00-5E98-F9A8-B315-AA005CCC94DB}"/>
                </a:ext>
              </a:extLst>
            </p:cNvPr>
            <p:cNvSpPr/>
            <p:nvPr/>
          </p:nvSpPr>
          <p:spPr>
            <a:xfrm flipV="1">
              <a:off x="5403850" y="8346934"/>
              <a:ext cx="113503" cy="173113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3" name="三角形 2032">
              <a:extLst>
                <a:ext uri="{FF2B5EF4-FFF2-40B4-BE49-F238E27FC236}">
                  <a16:creationId xmlns:a16="http://schemas.microsoft.com/office/drawing/2014/main" id="{CB698D33-1E50-1B21-2202-370150838063}"/>
                </a:ext>
              </a:extLst>
            </p:cNvPr>
            <p:cNvSpPr/>
            <p:nvPr/>
          </p:nvSpPr>
          <p:spPr>
            <a:xfrm flipH="1">
              <a:off x="5166231" y="8031087"/>
              <a:ext cx="113503" cy="173113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4" name="正方形/長方形 2033">
              <a:extLst>
                <a:ext uri="{FF2B5EF4-FFF2-40B4-BE49-F238E27FC236}">
                  <a16:creationId xmlns:a16="http://schemas.microsoft.com/office/drawing/2014/main" id="{CCC300E9-A6F3-88EA-7D3B-180BA967ACD1}"/>
                </a:ext>
              </a:extLst>
            </p:cNvPr>
            <p:cNvSpPr/>
            <p:nvPr/>
          </p:nvSpPr>
          <p:spPr>
            <a:xfrm>
              <a:off x="5553075" y="7657350"/>
              <a:ext cx="392903" cy="1690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5" name="正方形/長方形 2034">
              <a:extLst>
                <a:ext uri="{FF2B5EF4-FFF2-40B4-BE49-F238E27FC236}">
                  <a16:creationId xmlns:a16="http://schemas.microsoft.com/office/drawing/2014/main" id="{69BA770D-AE6D-50DB-70C8-39A95B415270}"/>
                </a:ext>
              </a:extLst>
            </p:cNvPr>
            <p:cNvSpPr/>
            <p:nvPr/>
          </p:nvSpPr>
          <p:spPr>
            <a:xfrm>
              <a:off x="5641178" y="7826375"/>
              <a:ext cx="304800" cy="4857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6" name="正方形/長方形 2035">
              <a:extLst>
                <a:ext uri="{FF2B5EF4-FFF2-40B4-BE49-F238E27FC236}">
                  <a16:creationId xmlns:a16="http://schemas.microsoft.com/office/drawing/2014/main" id="{1CFE6457-0AD5-96F8-7B6B-CEA4F2FEFA5A}"/>
                </a:ext>
              </a:extLst>
            </p:cNvPr>
            <p:cNvSpPr/>
            <p:nvPr/>
          </p:nvSpPr>
          <p:spPr>
            <a:xfrm>
              <a:off x="5593553" y="8204200"/>
              <a:ext cx="225682" cy="3143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7" name="三角形 2036">
              <a:extLst>
                <a:ext uri="{FF2B5EF4-FFF2-40B4-BE49-F238E27FC236}">
                  <a16:creationId xmlns:a16="http://schemas.microsoft.com/office/drawing/2014/main" id="{4DC8A043-20E2-64C1-C971-12850392773A}"/>
                </a:ext>
              </a:extLst>
            </p:cNvPr>
            <p:cNvSpPr/>
            <p:nvPr/>
          </p:nvSpPr>
          <p:spPr>
            <a:xfrm flipV="1">
              <a:off x="5819235" y="8309016"/>
              <a:ext cx="127785" cy="209508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8" name="正方形/長方形 2037">
              <a:extLst>
                <a:ext uri="{FF2B5EF4-FFF2-40B4-BE49-F238E27FC236}">
                  <a16:creationId xmlns:a16="http://schemas.microsoft.com/office/drawing/2014/main" id="{CDBEB153-2D9D-8BF7-5867-9434149C6FF4}"/>
                </a:ext>
              </a:extLst>
            </p:cNvPr>
            <p:cNvSpPr/>
            <p:nvPr/>
          </p:nvSpPr>
          <p:spPr>
            <a:xfrm>
              <a:off x="5653878" y="7365251"/>
              <a:ext cx="128581" cy="254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9" name="正方形/長方形 2038">
              <a:extLst>
                <a:ext uri="{FF2B5EF4-FFF2-40B4-BE49-F238E27FC236}">
                  <a16:creationId xmlns:a16="http://schemas.microsoft.com/office/drawing/2014/main" id="{EDA3C706-CBBD-4FC4-8A49-A617F527631A}"/>
                </a:ext>
              </a:extLst>
            </p:cNvPr>
            <p:cNvSpPr/>
            <p:nvPr/>
          </p:nvSpPr>
          <p:spPr>
            <a:xfrm>
              <a:off x="5825328" y="7365251"/>
              <a:ext cx="128581" cy="254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0" name="正方形/長方形 2039">
              <a:extLst>
                <a:ext uri="{FF2B5EF4-FFF2-40B4-BE49-F238E27FC236}">
                  <a16:creationId xmlns:a16="http://schemas.microsoft.com/office/drawing/2014/main" id="{48D546B4-B302-26D9-A385-3C1724B6D346}"/>
                </a:ext>
              </a:extLst>
            </p:cNvPr>
            <p:cNvSpPr/>
            <p:nvPr/>
          </p:nvSpPr>
          <p:spPr>
            <a:xfrm>
              <a:off x="6095203" y="7365250"/>
              <a:ext cx="375447" cy="2920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1" name="正方形/長方形 2040">
              <a:extLst>
                <a:ext uri="{FF2B5EF4-FFF2-40B4-BE49-F238E27FC236}">
                  <a16:creationId xmlns:a16="http://schemas.microsoft.com/office/drawing/2014/main" id="{1CE77F23-7334-9CF4-EB1A-C990D1A55397}"/>
                </a:ext>
              </a:extLst>
            </p:cNvPr>
            <p:cNvSpPr/>
            <p:nvPr/>
          </p:nvSpPr>
          <p:spPr>
            <a:xfrm>
              <a:off x="6565103" y="7365250"/>
              <a:ext cx="316277" cy="838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2" name="正方形/長方形 2041">
              <a:extLst>
                <a:ext uri="{FF2B5EF4-FFF2-40B4-BE49-F238E27FC236}">
                  <a16:creationId xmlns:a16="http://schemas.microsoft.com/office/drawing/2014/main" id="{83DCBD7D-D795-C0D3-31C9-BC9B1CD08D63}"/>
                </a:ext>
              </a:extLst>
            </p:cNvPr>
            <p:cNvSpPr/>
            <p:nvPr/>
          </p:nvSpPr>
          <p:spPr>
            <a:xfrm rot="2157978">
              <a:off x="6468456" y="8058238"/>
              <a:ext cx="331291" cy="4092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3" name="正方形/長方形 2042">
              <a:extLst>
                <a:ext uri="{FF2B5EF4-FFF2-40B4-BE49-F238E27FC236}">
                  <a16:creationId xmlns:a16="http://schemas.microsoft.com/office/drawing/2014/main" id="{2958C97E-35F6-F874-DECF-E7757F32B2CE}"/>
                </a:ext>
              </a:extLst>
            </p:cNvPr>
            <p:cNvSpPr/>
            <p:nvPr/>
          </p:nvSpPr>
          <p:spPr>
            <a:xfrm>
              <a:off x="6095203" y="8204201"/>
              <a:ext cx="546897" cy="319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4" name="正方形/長方形 2043">
              <a:extLst>
                <a:ext uri="{FF2B5EF4-FFF2-40B4-BE49-F238E27FC236}">
                  <a16:creationId xmlns:a16="http://schemas.microsoft.com/office/drawing/2014/main" id="{9069B88B-644A-DDE2-C4B7-B2F14EA8763C}"/>
                </a:ext>
              </a:extLst>
            </p:cNvPr>
            <p:cNvSpPr/>
            <p:nvPr/>
          </p:nvSpPr>
          <p:spPr>
            <a:xfrm>
              <a:off x="3130549" y="8591550"/>
              <a:ext cx="495132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5" name="正方形/長方形 2044">
              <a:extLst>
                <a:ext uri="{FF2B5EF4-FFF2-40B4-BE49-F238E27FC236}">
                  <a16:creationId xmlns:a16="http://schemas.microsoft.com/office/drawing/2014/main" id="{A338B5B1-EDBE-4A41-5667-B5D80F456F90}"/>
                </a:ext>
              </a:extLst>
            </p:cNvPr>
            <p:cNvSpPr/>
            <p:nvPr/>
          </p:nvSpPr>
          <p:spPr>
            <a:xfrm>
              <a:off x="3474686" y="8591550"/>
              <a:ext cx="150997" cy="2921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6" name="正方形/長方形 2045">
              <a:extLst>
                <a:ext uri="{FF2B5EF4-FFF2-40B4-BE49-F238E27FC236}">
                  <a16:creationId xmlns:a16="http://schemas.microsoft.com/office/drawing/2014/main" id="{3DB42E46-46CC-651D-1BA8-3D170DD25F6B}"/>
                </a:ext>
              </a:extLst>
            </p:cNvPr>
            <p:cNvSpPr/>
            <p:nvPr/>
          </p:nvSpPr>
          <p:spPr>
            <a:xfrm rot="1800000">
              <a:off x="3406630" y="8822103"/>
              <a:ext cx="146050" cy="3318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7" name="平行四辺形 2046">
              <a:extLst>
                <a:ext uri="{FF2B5EF4-FFF2-40B4-BE49-F238E27FC236}">
                  <a16:creationId xmlns:a16="http://schemas.microsoft.com/office/drawing/2014/main" id="{A3904E4E-6DE1-75AD-8649-9EAF222C7000}"/>
                </a:ext>
              </a:extLst>
            </p:cNvPr>
            <p:cNvSpPr/>
            <p:nvPr/>
          </p:nvSpPr>
          <p:spPr>
            <a:xfrm flipH="1">
              <a:off x="3130549" y="8852369"/>
              <a:ext cx="396875" cy="379710"/>
            </a:xfrm>
            <a:prstGeom prst="parallelogram">
              <a:avLst>
                <a:gd name="adj" fmla="val 5961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8" name="正方形/長方形 2047">
              <a:extLst>
                <a:ext uri="{FF2B5EF4-FFF2-40B4-BE49-F238E27FC236}">
                  <a16:creationId xmlns:a16="http://schemas.microsoft.com/office/drawing/2014/main" id="{D66794CD-3F8B-5DE4-EB8A-C2DD6B23DE77}"/>
                </a:ext>
              </a:extLst>
            </p:cNvPr>
            <p:cNvSpPr/>
            <p:nvPr/>
          </p:nvSpPr>
          <p:spPr>
            <a:xfrm>
              <a:off x="3702051" y="8836409"/>
              <a:ext cx="387350" cy="1707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9" name="正方形/長方形 2048">
              <a:extLst>
                <a:ext uri="{FF2B5EF4-FFF2-40B4-BE49-F238E27FC236}">
                  <a16:creationId xmlns:a16="http://schemas.microsoft.com/office/drawing/2014/main" id="{569063CC-905F-4247-0F6C-CED280F1C0DC}"/>
                </a:ext>
              </a:extLst>
            </p:cNvPr>
            <p:cNvSpPr/>
            <p:nvPr/>
          </p:nvSpPr>
          <p:spPr>
            <a:xfrm>
              <a:off x="4152900" y="8661400"/>
              <a:ext cx="161968" cy="2571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0" name="正方形/長方形 2049">
              <a:extLst>
                <a:ext uri="{FF2B5EF4-FFF2-40B4-BE49-F238E27FC236}">
                  <a16:creationId xmlns:a16="http://schemas.microsoft.com/office/drawing/2014/main" id="{2D4303A3-020B-E268-7E40-B7E8F50AA532}"/>
                </a:ext>
              </a:extLst>
            </p:cNvPr>
            <p:cNvSpPr/>
            <p:nvPr/>
          </p:nvSpPr>
          <p:spPr>
            <a:xfrm>
              <a:off x="4308475" y="8591551"/>
              <a:ext cx="165100" cy="18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1" name="正方形/長方形 2050">
              <a:extLst>
                <a:ext uri="{FF2B5EF4-FFF2-40B4-BE49-F238E27FC236}">
                  <a16:creationId xmlns:a16="http://schemas.microsoft.com/office/drawing/2014/main" id="{0550AC02-533A-E4F2-467D-6E29A882E192}"/>
                </a:ext>
              </a:extLst>
            </p:cNvPr>
            <p:cNvSpPr/>
            <p:nvPr/>
          </p:nvSpPr>
          <p:spPr>
            <a:xfrm>
              <a:off x="4270375" y="8702675"/>
              <a:ext cx="368300" cy="1051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2" name="正方形/長方形 2051">
              <a:extLst>
                <a:ext uri="{FF2B5EF4-FFF2-40B4-BE49-F238E27FC236}">
                  <a16:creationId xmlns:a16="http://schemas.microsoft.com/office/drawing/2014/main" id="{4DEB6BBA-6610-9684-8069-55BEFCFE1BF1}"/>
                </a:ext>
              </a:extLst>
            </p:cNvPr>
            <p:cNvSpPr/>
            <p:nvPr/>
          </p:nvSpPr>
          <p:spPr>
            <a:xfrm>
              <a:off x="4473575" y="8743950"/>
              <a:ext cx="165100" cy="174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3" name="正方形/長方形 2052">
              <a:extLst>
                <a:ext uri="{FF2B5EF4-FFF2-40B4-BE49-F238E27FC236}">
                  <a16:creationId xmlns:a16="http://schemas.microsoft.com/office/drawing/2014/main" id="{EA2C7B4F-E7F2-59B1-721F-11B5D203D565}"/>
                </a:ext>
              </a:extLst>
            </p:cNvPr>
            <p:cNvSpPr/>
            <p:nvPr/>
          </p:nvSpPr>
          <p:spPr>
            <a:xfrm>
              <a:off x="4510406" y="8591550"/>
              <a:ext cx="55244" cy="8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4" name="正方形/長方形 2053">
              <a:extLst>
                <a:ext uri="{FF2B5EF4-FFF2-40B4-BE49-F238E27FC236}">
                  <a16:creationId xmlns:a16="http://schemas.microsoft.com/office/drawing/2014/main" id="{79A18D56-10EE-9F18-FAB8-C79B951758DB}"/>
                </a:ext>
              </a:extLst>
            </p:cNvPr>
            <p:cNvSpPr/>
            <p:nvPr/>
          </p:nvSpPr>
          <p:spPr>
            <a:xfrm>
              <a:off x="4583431" y="8591550"/>
              <a:ext cx="55244" cy="8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5" name="平行四辺形 2054">
              <a:extLst>
                <a:ext uri="{FF2B5EF4-FFF2-40B4-BE49-F238E27FC236}">
                  <a16:creationId xmlns:a16="http://schemas.microsoft.com/office/drawing/2014/main" id="{FF01B9E4-C3C9-85F8-1733-DB5B8171904A}"/>
                </a:ext>
              </a:extLst>
            </p:cNvPr>
            <p:cNvSpPr/>
            <p:nvPr/>
          </p:nvSpPr>
          <p:spPr>
            <a:xfrm>
              <a:off x="4372017" y="8918575"/>
              <a:ext cx="266658" cy="313504"/>
            </a:xfrm>
            <a:prstGeom prst="parallelogram">
              <a:avLst>
                <a:gd name="adj" fmla="val 3798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6" name="正方形/長方形 2055">
              <a:extLst>
                <a:ext uri="{FF2B5EF4-FFF2-40B4-BE49-F238E27FC236}">
                  <a16:creationId xmlns:a16="http://schemas.microsoft.com/office/drawing/2014/main" id="{ED12E524-64E8-2D41-CE87-609CE957384B}"/>
                </a:ext>
              </a:extLst>
            </p:cNvPr>
            <p:cNvSpPr/>
            <p:nvPr/>
          </p:nvSpPr>
          <p:spPr>
            <a:xfrm>
              <a:off x="4260850" y="9080500"/>
              <a:ext cx="222250" cy="1484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7" name="正方形/長方形 2056">
              <a:extLst>
                <a:ext uri="{FF2B5EF4-FFF2-40B4-BE49-F238E27FC236}">
                  <a16:creationId xmlns:a16="http://schemas.microsoft.com/office/drawing/2014/main" id="{A84B9B2E-B21F-456D-4A22-71869685B890}"/>
                </a:ext>
              </a:extLst>
            </p:cNvPr>
            <p:cNvSpPr/>
            <p:nvPr/>
          </p:nvSpPr>
          <p:spPr>
            <a:xfrm>
              <a:off x="4713286" y="8807818"/>
              <a:ext cx="304800" cy="1107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8" name="正方形/長方形 2057">
              <a:extLst>
                <a:ext uri="{FF2B5EF4-FFF2-40B4-BE49-F238E27FC236}">
                  <a16:creationId xmlns:a16="http://schemas.microsoft.com/office/drawing/2014/main" id="{B5CAB559-0EA4-2049-DA6A-E1F0B5061434}"/>
                </a:ext>
              </a:extLst>
            </p:cNvPr>
            <p:cNvSpPr/>
            <p:nvPr/>
          </p:nvSpPr>
          <p:spPr>
            <a:xfrm>
              <a:off x="4689474" y="9099918"/>
              <a:ext cx="352425" cy="1289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9" name="正方形/長方形 2058">
              <a:extLst>
                <a:ext uri="{FF2B5EF4-FFF2-40B4-BE49-F238E27FC236}">
                  <a16:creationId xmlns:a16="http://schemas.microsoft.com/office/drawing/2014/main" id="{62ADC03C-FB23-6C36-3551-185889521C0F}"/>
                </a:ext>
              </a:extLst>
            </p:cNvPr>
            <p:cNvSpPr/>
            <p:nvPr/>
          </p:nvSpPr>
          <p:spPr>
            <a:xfrm>
              <a:off x="4797380" y="8852369"/>
              <a:ext cx="136612" cy="2689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0" name="正方形/長方形 2059">
              <a:extLst>
                <a:ext uri="{FF2B5EF4-FFF2-40B4-BE49-F238E27FC236}">
                  <a16:creationId xmlns:a16="http://schemas.microsoft.com/office/drawing/2014/main" id="{8301AD50-977C-3E41-5D7E-C5E38E10BC4E}"/>
                </a:ext>
              </a:extLst>
            </p:cNvPr>
            <p:cNvSpPr/>
            <p:nvPr/>
          </p:nvSpPr>
          <p:spPr>
            <a:xfrm>
              <a:off x="5092652" y="8591550"/>
              <a:ext cx="152448" cy="361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1" name="正方形/長方形 2060">
              <a:extLst>
                <a:ext uri="{FF2B5EF4-FFF2-40B4-BE49-F238E27FC236}">
                  <a16:creationId xmlns:a16="http://schemas.microsoft.com/office/drawing/2014/main" id="{D65E28AC-2C62-D87F-A5D7-785280D9F915}"/>
                </a:ext>
              </a:extLst>
            </p:cNvPr>
            <p:cNvSpPr/>
            <p:nvPr/>
          </p:nvSpPr>
          <p:spPr>
            <a:xfrm>
              <a:off x="5375227" y="8591550"/>
              <a:ext cx="158400" cy="3270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2" name="平行四辺形 2061">
              <a:extLst>
                <a:ext uri="{FF2B5EF4-FFF2-40B4-BE49-F238E27FC236}">
                  <a16:creationId xmlns:a16="http://schemas.microsoft.com/office/drawing/2014/main" id="{B14C3FB1-12EB-FD6B-F113-A0703363B4E3}"/>
                </a:ext>
              </a:extLst>
            </p:cNvPr>
            <p:cNvSpPr/>
            <p:nvPr/>
          </p:nvSpPr>
          <p:spPr>
            <a:xfrm>
              <a:off x="5279733" y="8918575"/>
              <a:ext cx="254291" cy="313504"/>
            </a:xfrm>
            <a:prstGeom prst="parallelogram">
              <a:avLst>
                <a:gd name="adj" fmla="val 3798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3" name="正方形/長方形 2062">
              <a:extLst>
                <a:ext uri="{FF2B5EF4-FFF2-40B4-BE49-F238E27FC236}">
                  <a16:creationId xmlns:a16="http://schemas.microsoft.com/office/drawing/2014/main" id="{79E3A24A-8A44-9875-AFA3-3B604E6FB703}"/>
                </a:ext>
              </a:extLst>
            </p:cNvPr>
            <p:cNvSpPr/>
            <p:nvPr/>
          </p:nvSpPr>
          <p:spPr>
            <a:xfrm>
              <a:off x="5181599" y="9083675"/>
              <a:ext cx="236675" cy="1484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4" name="平行四辺形 2063">
              <a:extLst>
                <a:ext uri="{FF2B5EF4-FFF2-40B4-BE49-F238E27FC236}">
                  <a16:creationId xmlns:a16="http://schemas.microsoft.com/office/drawing/2014/main" id="{7CB3F491-9BC5-ED03-86B5-8DC4F79BA738}"/>
                </a:ext>
              </a:extLst>
            </p:cNvPr>
            <p:cNvSpPr/>
            <p:nvPr/>
          </p:nvSpPr>
          <p:spPr>
            <a:xfrm>
              <a:off x="6203659" y="8918575"/>
              <a:ext cx="251116" cy="313504"/>
            </a:xfrm>
            <a:prstGeom prst="parallelogram">
              <a:avLst>
                <a:gd name="adj" fmla="val 454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5" name="平行四辺形 2064">
              <a:extLst>
                <a:ext uri="{FF2B5EF4-FFF2-40B4-BE49-F238E27FC236}">
                  <a16:creationId xmlns:a16="http://schemas.microsoft.com/office/drawing/2014/main" id="{1EAF53CA-042B-F4E5-2018-9B09295B6BCB}"/>
                </a:ext>
              </a:extLst>
            </p:cNvPr>
            <p:cNvSpPr/>
            <p:nvPr/>
          </p:nvSpPr>
          <p:spPr>
            <a:xfrm>
              <a:off x="5727409" y="9059878"/>
              <a:ext cx="226800" cy="169200"/>
            </a:xfrm>
            <a:prstGeom prst="parallelogram">
              <a:avLst>
                <a:gd name="adj" fmla="val 553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6" name="正方形/長方形 2065">
              <a:extLst>
                <a:ext uri="{FF2B5EF4-FFF2-40B4-BE49-F238E27FC236}">
                  <a16:creationId xmlns:a16="http://schemas.microsoft.com/office/drawing/2014/main" id="{E69DD730-A3A8-CF61-59FD-61A0E19829C4}"/>
                </a:ext>
              </a:extLst>
            </p:cNvPr>
            <p:cNvSpPr/>
            <p:nvPr/>
          </p:nvSpPr>
          <p:spPr>
            <a:xfrm>
              <a:off x="5593552" y="8766175"/>
              <a:ext cx="87817" cy="253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7" name="正方形/長方形 2066">
              <a:extLst>
                <a:ext uri="{FF2B5EF4-FFF2-40B4-BE49-F238E27FC236}">
                  <a16:creationId xmlns:a16="http://schemas.microsoft.com/office/drawing/2014/main" id="{062AEB0F-1ED1-3832-242E-18ADAC2891DD}"/>
                </a:ext>
              </a:extLst>
            </p:cNvPr>
            <p:cNvSpPr/>
            <p:nvPr/>
          </p:nvSpPr>
          <p:spPr>
            <a:xfrm>
              <a:off x="5704677" y="8766175"/>
              <a:ext cx="87817" cy="253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8" name="正方形/長方形 2067">
              <a:extLst>
                <a:ext uri="{FF2B5EF4-FFF2-40B4-BE49-F238E27FC236}">
                  <a16:creationId xmlns:a16="http://schemas.microsoft.com/office/drawing/2014/main" id="{0B3E361E-D742-D570-9F62-6A9C8679E74E}"/>
                </a:ext>
              </a:extLst>
            </p:cNvPr>
            <p:cNvSpPr/>
            <p:nvPr/>
          </p:nvSpPr>
          <p:spPr>
            <a:xfrm>
              <a:off x="5824645" y="8766175"/>
              <a:ext cx="129600" cy="293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9" name="正方形/長方形 2068">
              <a:extLst>
                <a:ext uri="{FF2B5EF4-FFF2-40B4-BE49-F238E27FC236}">
                  <a16:creationId xmlns:a16="http://schemas.microsoft.com/office/drawing/2014/main" id="{6D36C4E4-B91E-59CD-7EB4-CD3B175419B4}"/>
                </a:ext>
              </a:extLst>
            </p:cNvPr>
            <p:cNvSpPr/>
            <p:nvPr/>
          </p:nvSpPr>
          <p:spPr>
            <a:xfrm>
              <a:off x="5638800" y="9115425"/>
              <a:ext cx="180435" cy="113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0" name="正方形/長方形 2069">
              <a:extLst>
                <a:ext uri="{FF2B5EF4-FFF2-40B4-BE49-F238E27FC236}">
                  <a16:creationId xmlns:a16="http://schemas.microsoft.com/office/drawing/2014/main" id="{1AF9B3BF-6DBD-0AD1-80C7-B58030B46A72}"/>
                </a:ext>
              </a:extLst>
            </p:cNvPr>
            <p:cNvSpPr/>
            <p:nvPr/>
          </p:nvSpPr>
          <p:spPr>
            <a:xfrm>
              <a:off x="6054725" y="9077325"/>
              <a:ext cx="203200" cy="1515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1" name="正方形/長方形 2070">
              <a:extLst>
                <a:ext uri="{FF2B5EF4-FFF2-40B4-BE49-F238E27FC236}">
                  <a16:creationId xmlns:a16="http://schemas.microsoft.com/office/drawing/2014/main" id="{B46845D4-E337-55CB-BB8D-CB8414A4EF39}"/>
                </a:ext>
              </a:extLst>
            </p:cNvPr>
            <p:cNvSpPr/>
            <p:nvPr/>
          </p:nvSpPr>
          <p:spPr>
            <a:xfrm>
              <a:off x="6007100" y="8785226"/>
              <a:ext cx="111125" cy="1777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2" name="正方形/長方形 2071">
              <a:extLst>
                <a:ext uri="{FF2B5EF4-FFF2-40B4-BE49-F238E27FC236}">
                  <a16:creationId xmlns:a16="http://schemas.microsoft.com/office/drawing/2014/main" id="{A11FC95D-DF25-BA87-254D-6DB34840032A}"/>
                </a:ext>
              </a:extLst>
            </p:cNvPr>
            <p:cNvSpPr/>
            <p:nvPr/>
          </p:nvSpPr>
          <p:spPr>
            <a:xfrm rot="1128362">
              <a:off x="6063034" y="8668061"/>
              <a:ext cx="101216" cy="2884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3" name="正方形/長方形 2072">
              <a:extLst>
                <a:ext uri="{FF2B5EF4-FFF2-40B4-BE49-F238E27FC236}">
                  <a16:creationId xmlns:a16="http://schemas.microsoft.com/office/drawing/2014/main" id="{DB5FCDB8-3F8D-253B-34C3-57C0696500D0}"/>
                </a:ext>
              </a:extLst>
            </p:cNvPr>
            <p:cNvSpPr/>
            <p:nvPr/>
          </p:nvSpPr>
          <p:spPr>
            <a:xfrm rot="802647">
              <a:off x="6045392" y="8609992"/>
              <a:ext cx="63767" cy="190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4" name="正方形/長方形 2073">
              <a:extLst>
                <a:ext uri="{FF2B5EF4-FFF2-40B4-BE49-F238E27FC236}">
                  <a16:creationId xmlns:a16="http://schemas.microsoft.com/office/drawing/2014/main" id="{A5EDA247-47D8-98DE-7829-8C7BBA77C04E}"/>
                </a:ext>
              </a:extLst>
            </p:cNvPr>
            <p:cNvSpPr/>
            <p:nvPr/>
          </p:nvSpPr>
          <p:spPr>
            <a:xfrm>
              <a:off x="6070600" y="8597900"/>
              <a:ext cx="380999" cy="1492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5" name="正方形/長方形 2074">
              <a:extLst>
                <a:ext uri="{FF2B5EF4-FFF2-40B4-BE49-F238E27FC236}">
                  <a16:creationId xmlns:a16="http://schemas.microsoft.com/office/drawing/2014/main" id="{FA925FC0-C83C-E8A8-0ED3-51B314DDFC40}"/>
                </a:ext>
              </a:extLst>
            </p:cNvPr>
            <p:cNvSpPr/>
            <p:nvPr/>
          </p:nvSpPr>
          <p:spPr>
            <a:xfrm>
              <a:off x="6317959" y="8728365"/>
              <a:ext cx="133200" cy="2051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96" name="グループ化 2095">
            <a:extLst>
              <a:ext uri="{FF2B5EF4-FFF2-40B4-BE49-F238E27FC236}">
                <a16:creationId xmlns:a16="http://schemas.microsoft.com/office/drawing/2014/main" id="{449E588E-583D-12B1-18BB-2234092DEDEF}"/>
              </a:ext>
            </a:extLst>
          </p:cNvPr>
          <p:cNvGrpSpPr/>
          <p:nvPr/>
        </p:nvGrpSpPr>
        <p:grpSpPr>
          <a:xfrm>
            <a:off x="3644383" y="9804830"/>
            <a:ext cx="2337634" cy="505215"/>
            <a:chOff x="3820466" y="9283110"/>
            <a:chExt cx="1934469" cy="418082"/>
          </a:xfrm>
          <a:solidFill>
            <a:schemeClr val="bg1"/>
          </a:solidFill>
        </p:grpSpPr>
        <p:grpSp>
          <p:nvGrpSpPr>
            <p:cNvPr id="2097" name="グループ化 2096">
              <a:extLst>
                <a:ext uri="{FF2B5EF4-FFF2-40B4-BE49-F238E27FC236}">
                  <a16:creationId xmlns:a16="http://schemas.microsoft.com/office/drawing/2014/main" id="{603CA236-04FC-E1A4-55C6-9EDB33A2149A}"/>
                </a:ext>
              </a:extLst>
            </p:cNvPr>
            <p:cNvGrpSpPr/>
            <p:nvPr/>
          </p:nvGrpSpPr>
          <p:grpSpPr>
            <a:xfrm>
              <a:off x="3820466" y="9283110"/>
              <a:ext cx="1934469" cy="173258"/>
              <a:chOff x="3820466" y="9283110"/>
              <a:chExt cx="1934469" cy="173258"/>
            </a:xfrm>
            <a:grpFill/>
          </p:grpSpPr>
          <p:sp>
            <p:nvSpPr>
              <p:cNvPr id="2102" name="フリーフォーム 2101">
                <a:extLst>
                  <a:ext uri="{FF2B5EF4-FFF2-40B4-BE49-F238E27FC236}">
                    <a16:creationId xmlns:a16="http://schemas.microsoft.com/office/drawing/2014/main" id="{62382D65-F34D-DC56-BEB1-2C19C5970FCE}"/>
                  </a:ext>
                </a:extLst>
              </p:cNvPr>
              <p:cNvSpPr/>
              <p:nvPr/>
            </p:nvSpPr>
            <p:spPr>
              <a:xfrm>
                <a:off x="3820466" y="9283110"/>
                <a:ext cx="1934469" cy="173258"/>
              </a:xfrm>
              <a:custGeom>
                <a:avLst/>
                <a:gdLst>
                  <a:gd name="connsiteX0" fmla="*/ 1713161 w 1934469"/>
                  <a:gd name="connsiteY0" fmla="*/ 0 h 173258"/>
                  <a:gd name="connsiteX1" fmla="*/ 1934469 w 1934469"/>
                  <a:gd name="connsiteY1" fmla="*/ 0 h 173258"/>
                  <a:gd name="connsiteX2" fmla="*/ 1713161 w 1934469"/>
                  <a:gd name="connsiteY2" fmla="*/ 173258 h 173258"/>
                  <a:gd name="connsiteX3" fmla="*/ 0 w 1934469"/>
                  <a:gd name="connsiteY3" fmla="*/ 0 h 173258"/>
                  <a:gd name="connsiteX4" fmla="*/ 221308 w 1934469"/>
                  <a:gd name="connsiteY4" fmla="*/ 0 h 173258"/>
                  <a:gd name="connsiteX5" fmla="*/ 1713160 w 1934469"/>
                  <a:gd name="connsiteY5" fmla="*/ 0 h 173258"/>
                  <a:gd name="connsiteX6" fmla="*/ 1713160 w 1934469"/>
                  <a:gd name="connsiteY6" fmla="*/ 173258 h 173258"/>
                  <a:gd name="connsiteX7" fmla="*/ 221308 w 1934469"/>
                  <a:gd name="connsiteY7" fmla="*/ 173258 h 17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34469" h="173258">
                    <a:moveTo>
                      <a:pt x="1713161" y="0"/>
                    </a:moveTo>
                    <a:lnTo>
                      <a:pt x="1934469" y="0"/>
                    </a:lnTo>
                    <a:lnTo>
                      <a:pt x="1713161" y="173258"/>
                    </a:lnTo>
                    <a:close/>
                    <a:moveTo>
                      <a:pt x="0" y="0"/>
                    </a:moveTo>
                    <a:lnTo>
                      <a:pt x="221308" y="0"/>
                    </a:lnTo>
                    <a:lnTo>
                      <a:pt x="1713160" y="0"/>
                    </a:lnTo>
                    <a:lnTo>
                      <a:pt x="1713160" y="173258"/>
                    </a:lnTo>
                    <a:lnTo>
                      <a:pt x="221308" y="173258"/>
                    </a:ln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3" name="正方形/長方形 2102">
                <a:extLst>
                  <a:ext uri="{FF2B5EF4-FFF2-40B4-BE49-F238E27FC236}">
                    <a16:creationId xmlns:a16="http://schemas.microsoft.com/office/drawing/2014/main" id="{6FA4EDA3-8353-6D6C-22C7-4EEC881AF707}"/>
                  </a:ext>
                </a:extLst>
              </p:cNvPr>
              <p:cNvSpPr/>
              <p:nvPr/>
            </p:nvSpPr>
            <p:spPr>
              <a:xfrm>
                <a:off x="5336952" y="9291478"/>
                <a:ext cx="203200" cy="14462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098" name="グループ化 2097">
              <a:extLst>
                <a:ext uri="{FF2B5EF4-FFF2-40B4-BE49-F238E27FC236}">
                  <a16:creationId xmlns:a16="http://schemas.microsoft.com/office/drawing/2014/main" id="{B2CB51D2-D110-7D2D-2595-D9A8183FBDA4}"/>
                </a:ext>
              </a:extLst>
            </p:cNvPr>
            <p:cNvGrpSpPr/>
            <p:nvPr/>
          </p:nvGrpSpPr>
          <p:grpSpPr>
            <a:xfrm>
              <a:off x="4322584" y="9454560"/>
              <a:ext cx="930232" cy="116262"/>
              <a:chOff x="4314869" y="9454560"/>
              <a:chExt cx="930232" cy="116262"/>
            </a:xfrm>
            <a:grpFill/>
          </p:grpSpPr>
          <p:sp>
            <p:nvSpPr>
              <p:cNvPr id="2100" name="フリーフォーム 2099">
                <a:extLst>
                  <a:ext uri="{FF2B5EF4-FFF2-40B4-BE49-F238E27FC236}">
                    <a16:creationId xmlns:a16="http://schemas.microsoft.com/office/drawing/2014/main" id="{B3BD5DEC-77A9-B719-A49B-0E133B2B258B}"/>
                  </a:ext>
                </a:extLst>
              </p:cNvPr>
              <p:cNvSpPr/>
              <p:nvPr/>
            </p:nvSpPr>
            <p:spPr>
              <a:xfrm>
                <a:off x="4314869" y="9454560"/>
                <a:ext cx="930232" cy="116262"/>
              </a:xfrm>
              <a:custGeom>
                <a:avLst/>
                <a:gdLst>
                  <a:gd name="connsiteX0" fmla="*/ 1713161 w 1934469"/>
                  <a:gd name="connsiteY0" fmla="*/ 0 h 173258"/>
                  <a:gd name="connsiteX1" fmla="*/ 1934469 w 1934469"/>
                  <a:gd name="connsiteY1" fmla="*/ 0 h 173258"/>
                  <a:gd name="connsiteX2" fmla="*/ 1713161 w 1934469"/>
                  <a:gd name="connsiteY2" fmla="*/ 173258 h 173258"/>
                  <a:gd name="connsiteX3" fmla="*/ 0 w 1934469"/>
                  <a:gd name="connsiteY3" fmla="*/ 0 h 173258"/>
                  <a:gd name="connsiteX4" fmla="*/ 221308 w 1934469"/>
                  <a:gd name="connsiteY4" fmla="*/ 0 h 173258"/>
                  <a:gd name="connsiteX5" fmla="*/ 1713160 w 1934469"/>
                  <a:gd name="connsiteY5" fmla="*/ 0 h 173258"/>
                  <a:gd name="connsiteX6" fmla="*/ 1713160 w 1934469"/>
                  <a:gd name="connsiteY6" fmla="*/ 173258 h 173258"/>
                  <a:gd name="connsiteX7" fmla="*/ 221308 w 1934469"/>
                  <a:gd name="connsiteY7" fmla="*/ 173258 h 17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34469" h="173258">
                    <a:moveTo>
                      <a:pt x="1713161" y="0"/>
                    </a:moveTo>
                    <a:lnTo>
                      <a:pt x="1934469" y="0"/>
                    </a:lnTo>
                    <a:lnTo>
                      <a:pt x="1713161" y="173258"/>
                    </a:lnTo>
                    <a:close/>
                    <a:moveTo>
                      <a:pt x="0" y="0"/>
                    </a:moveTo>
                    <a:lnTo>
                      <a:pt x="221308" y="0"/>
                    </a:lnTo>
                    <a:lnTo>
                      <a:pt x="1713160" y="0"/>
                    </a:lnTo>
                    <a:lnTo>
                      <a:pt x="1713160" y="173258"/>
                    </a:lnTo>
                    <a:lnTo>
                      <a:pt x="221308" y="173258"/>
                    </a:ln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1" name="正方形/長方形 2100">
                <a:extLst>
                  <a:ext uri="{FF2B5EF4-FFF2-40B4-BE49-F238E27FC236}">
                    <a16:creationId xmlns:a16="http://schemas.microsoft.com/office/drawing/2014/main" id="{A725459E-1849-216D-F226-EFE62F279791}"/>
                  </a:ext>
                </a:extLst>
              </p:cNvPr>
              <p:cNvSpPr/>
              <p:nvPr/>
            </p:nvSpPr>
            <p:spPr>
              <a:xfrm>
                <a:off x="4993202" y="9463643"/>
                <a:ext cx="154270" cy="9487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099" name="星 5 2098">
              <a:extLst>
                <a:ext uri="{FF2B5EF4-FFF2-40B4-BE49-F238E27FC236}">
                  <a16:creationId xmlns:a16="http://schemas.microsoft.com/office/drawing/2014/main" id="{9B276305-3EED-48E4-9A2B-C42B391FF460}"/>
                </a:ext>
              </a:extLst>
            </p:cNvPr>
            <p:cNvSpPr/>
            <p:nvPr/>
          </p:nvSpPr>
          <p:spPr>
            <a:xfrm>
              <a:off x="4588436" y="9302664"/>
              <a:ext cx="398528" cy="398528"/>
            </a:xfrm>
            <a:prstGeom prst="star5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05" name="テキスト ボックス 2104">
            <a:extLst>
              <a:ext uri="{FF2B5EF4-FFF2-40B4-BE49-F238E27FC236}">
                <a16:creationId xmlns:a16="http://schemas.microsoft.com/office/drawing/2014/main" id="{2A5E953A-6F63-A481-432D-B219BDCE4A25}"/>
              </a:ext>
            </a:extLst>
          </p:cNvPr>
          <p:cNvSpPr txBox="1"/>
          <p:nvPr/>
        </p:nvSpPr>
        <p:spPr>
          <a:xfrm>
            <a:off x="2802125" y="6567191"/>
            <a:ext cx="40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トム・クルーズ</a:t>
            </a:r>
          </a:p>
        </p:txBody>
      </p:sp>
      <p:sp>
        <p:nvSpPr>
          <p:cNvPr id="2106" name="テキスト ボックス 2105">
            <a:extLst>
              <a:ext uri="{FF2B5EF4-FFF2-40B4-BE49-F238E27FC236}">
                <a16:creationId xmlns:a16="http://schemas.microsoft.com/office/drawing/2014/main" id="{4A33EB8D-606A-E342-27A2-094A9537A193}"/>
              </a:ext>
            </a:extLst>
          </p:cNvPr>
          <p:cNvSpPr txBox="1"/>
          <p:nvPr/>
        </p:nvSpPr>
        <p:spPr>
          <a:xfrm>
            <a:off x="1099227" y="5568120"/>
            <a:ext cx="74302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7200" i="1" dirty="0">
                <a:solidFill>
                  <a:schemeClr val="bg1"/>
                </a:solidFill>
                <a:effectLst>
                  <a:glow rad="63500">
                    <a:srgbClr val="C00000">
                      <a:alpha val="90000"/>
                    </a:srgb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誇りをかけて、飛ぶ</a:t>
            </a:r>
          </a:p>
        </p:txBody>
      </p:sp>
      <p:sp>
        <p:nvSpPr>
          <p:cNvPr id="2117" name="フリーフォーム 2116">
            <a:extLst>
              <a:ext uri="{FF2B5EF4-FFF2-40B4-BE49-F238E27FC236}">
                <a16:creationId xmlns:a16="http://schemas.microsoft.com/office/drawing/2014/main" id="{BB16DE09-BCF3-95C8-687C-B8BD07ED6C33}"/>
              </a:ext>
            </a:extLst>
          </p:cNvPr>
          <p:cNvSpPr/>
          <p:nvPr/>
        </p:nvSpPr>
        <p:spPr>
          <a:xfrm>
            <a:off x="2686577" y="9972415"/>
            <a:ext cx="429916" cy="2347625"/>
          </a:xfrm>
          <a:custGeom>
            <a:avLst/>
            <a:gdLst>
              <a:gd name="connsiteX0" fmla="*/ 426737 w 429916"/>
              <a:gd name="connsiteY0" fmla="*/ 35185 h 2347625"/>
              <a:gd name="connsiteX1" fmla="*/ 223537 w 429916"/>
              <a:gd name="connsiteY1" fmla="*/ 1428556 h 2347625"/>
              <a:gd name="connsiteX2" fmla="*/ 288852 w 429916"/>
              <a:gd name="connsiteY2" fmla="*/ 1087471 h 2347625"/>
              <a:gd name="connsiteX3" fmla="*/ 259823 w 429916"/>
              <a:gd name="connsiteY3" fmla="*/ 2342956 h 2347625"/>
              <a:gd name="connsiteX4" fmla="*/ 194509 w 429916"/>
              <a:gd name="connsiteY4" fmla="*/ 557699 h 2347625"/>
              <a:gd name="connsiteX5" fmla="*/ 150966 w 429916"/>
              <a:gd name="connsiteY5" fmla="*/ 1893014 h 2347625"/>
              <a:gd name="connsiteX6" fmla="*/ 27594 w 429916"/>
              <a:gd name="connsiteY6" fmla="*/ 158556 h 2347625"/>
              <a:gd name="connsiteX7" fmla="*/ 34852 w 429916"/>
              <a:gd name="connsiteY7" fmla="*/ 398042 h 2347625"/>
              <a:gd name="connsiteX8" fmla="*/ 426737 w 429916"/>
              <a:gd name="connsiteY8" fmla="*/ 35185 h 23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916" h="2347625">
                <a:moveTo>
                  <a:pt x="426737" y="35185"/>
                </a:moveTo>
                <a:cubicBezTo>
                  <a:pt x="458184" y="206937"/>
                  <a:pt x="246518" y="1253175"/>
                  <a:pt x="223537" y="1428556"/>
                </a:cubicBezTo>
                <a:cubicBezTo>
                  <a:pt x="200556" y="1603937"/>
                  <a:pt x="282804" y="935071"/>
                  <a:pt x="288852" y="1087471"/>
                </a:cubicBezTo>
                <a:cubicBezTo>
                  <a:pt x="294900" y="1239871"/>
                  <a:pt x="275547" y="2431251"/>
                  <a:pt x="259823" y="2342956"/>
                </a:cubicBezTo>
                <a:cubicBezTo>
                  <a:pt x="244099" y="2254661"/>
                  <a:pt x="212652" y="632689"/>
                  <a:pt x="194509" y="557699"/>
                </a:cubicBezTo>
                <a:cubicBezTo>
                  <a:pt x="176366" y="482709"/>
                  <a:pt x="178785" y="1959538"/>
                  <a:pt x="150966" y="1893014"/>
                </a:cubicBezTo>
                <a:cubicBezTo>
                  <a:pt x="123147" y="1826490"/>
                  <a:pt x="46946" y="407718"/>
                  <a:pt x="27594" y="158556"/>
                </a:cubicBezTo>
                <a:cubicBezTo>
                  <a:pt x="8242" y="-90606"/>
                  <a:pt x="-26834" y="421023"/>
                  <a:pt x="34852" y="398042"/>
                </a:cubicBezTo>
                <a:cubicBezTo>
                  <a:pt x="96538" y="375061"/>
                  <a:pt x="395290" y="-136567"/>
                  <a:pt x="426737" y="35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8" name="フリーフォーム 2117">
            <a:extLst>
              <a:ext uri="{FF2B5EF4-FFF2-40B4-BE49-F238E27FC236}">
                <a16:creationId xmlns:a16="http://schemas.microsoft.com/office/drawing/2014/main" id="{EB1E5B7B-D5C1-AFB2-176E-14962D6F4B24}"/>
              </a:ext>
            </a:extLst>
          </p:cNvPr>
          <p:cNvSpPr/>
          <p:nvPr/>
        </p:nvSpPr>
        <p:spPr>
          <a:xfrm>
            <a:off x="3156523" y="10782847"/>
            <a:ext cx="1102344" cy="1479413"/>
          </a:xfrm>
          <a:custGeom>
            <a:avLst/>
            <a:gdLst>
              <a:gd name="connsiteX0" fmla="*/ 1067134 w 1102344"/>
              <a:gd name="connsiteY0" fmla="*/ 414924 h 1479413"/>
              <a:gd name="connsiteX1" fmla="*/ 551877 w 1102344"/>
              <a:gd name="connsiteY1" fmla="*/ 1474467 h 1479413"/>
              <a:gd name="connsiteX2" fmla="*/ 638963 w 1102344"/>
              <a:gd name="connsiteY2" fmla="*/ 835839 h 1479413"/>
              <a:gd name="connsiteX3" fmla="*/ 101934 w 1102344"/>
              <a:gd name="connsiteY3" fmla="*/ 1416410 h 1479413"/>
              <a:gd name="connsiteX4" fmla="*/ 392220 w 1102344"/>
              <a:gd name="connsiteY4" fmla="*/ 8524 h 1479413"/>
              <a:gd name="connsiteX5" fmla="*/ 334 w 1102344"/>
              <a:gd name="connsiteY5" fmla="*/ 814067 h 1479413"/>
              <a:gd name="connsiteX6" fmla="*/ 472048 w 1102344"/>
              <a:gd name="connsiteY6" fmla="*/ 538296 h 1479413"/>
              <a:gd name="connsiteX7" fmla="*/ 399477 w 1102344"/>
              <a:gd name="connsiteY7" fmla="*/ 654410 h 1479413"/>
              <a:gd name="connsiteX8" fmla="*/ 987306 w 1102344"/>
              <a:gd name="connsiteY8" fmla="*/ 465724 h 1479413"/>
              <a:gd name="connsiteX9" fmla="*/ 1067134 w 1102344"/>
              <a:gd name="connsiteY9" fmla="*/ 414924 h 1479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2344" h="1479413">
                <a:moveTo>
                  <a:pt x="1067134" y="414924"/>
                </a:moveTo>
                <a:cubicBezTo>
                  <a:pt x="994563" y="583048"/>
                  <a:pt x="623239" y="1404315"/>
                  <a:pt x="551877" y="1474467"/>
                </a:cubicBezTo>
                <a:cubicBezTo>
                  <a:pt x="480515" y="1544620"/>
                  <a:pt x="713953" y="845515"/>
                  <a:pt x="638963" y="835839"/>
                </a:cubicBezTo>
                <a:cubicBezTo>
                  <a:pt x="563973" y="826163"/>
                  <a:pt x="143058" y="1554296"/>
                  <a:pt x="101934" y="1416410"/>
                </a:cubicBezTo>
                <a:cubicBezTo>
                  <a:pt x="60810" y="1278524"/>
                  <a:pt x="409153" y="108914"/>
                  <a:pt x="392220" y="8524"/>
                </a:cubicBezTo>
                <a:cubicBezTo>
                  <a:pt x="375287" y="-91867"/>
                  <a:pt x="-12971" y="725772"/>
                  <a:pt x="334" y="814067"/>
                </a:cubicBezTo>
                <a:cubicBezTo>
                  <a:pt x="13639" y="902362"/>
                  <a:pt x="405524" y="564905"/>
                  <a:pt x="472048" y="538296"/>
                </a:cubicBezTo>
                <a:cubicBezTo>
                  <a:pt x="538572" y="511687"/>
                  <a:pt x="313601" y="666505"/>
                  <a:pt x="399477" y="654410"/>
                </a:cubicBezTo>
                <a:cubicBezTo>
                  <a:pt x="485353" y="642315"/>
                  <a:pt x="880868" y="502010"/>
                  <a:pt x="987306" y="465724"/>
                </a:cubicBezTo>
                <a:cubicBezTo>
                  <a:pt x="1093744" y="429438"/>
                  <a:pt x="1139705" y="246800"/>
                  <a:pt x="1067134" y="4149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9" name="フリーフォーム 2118">
            <a:extLst>
              <a:ext uri="{FF2B5EF4-FFF2-40B4-BE49-F238E27FC236}">
                <a16:creationId xmlns:a16="http://schemas.microsoft.com/office/drawing/2014/main" id="{AF36CB9A-6BAB-A74B-0F17-32A8F117CF27}"/>
              </a:ext>
            </a:extLst>
          </p:cNvPr>
          <p:cNvSpPr/>
          <p:nvPr/>
        </p:nvSpPr>
        <p:spPr>
          <a:xfrm>
            <a:off x="4785101" y="10351090"/>
            <a:ext cx="1642755" cy="1556371"/>
          </a:xfrm>
          <a:custGeom>
            <a:avLst/>
            <a:gdLst>
              <a:gd name="connsiteX0" fmla="*/ 1608442 w 1642755"/>
              <a:gd name="connsiteY0" fmla="*/ 403996 h 1556371"/>
              <a:gd name="connsiteX1" fmla="*/ 889985 w 1642755"/>
              <a:gd name="connsiteY1" fmla="*/ 1340167 h 1556371"/>
              <a:gd name="connsiteX2" fmla="*/ 1281870 w 1642755"/>
              <a:gd name="connsiteY2" fmla="*/ 599939 h 1556371"/>
              <a:gd name="connsiteX3" fmla="*/ 352956 w 1642755"/>
              <a:gd name="connsiteY3" fmla="*/ 1550624 h 1556371"/>
              <a:gd name="connsiteX4" fmla="*/ 345699 w 1642755"/>
              <a:gd name="connsiteY4" fmla="*/ 1020853 h 1556371"/>
              <a:gd name="connsiteX5" fmla="*/ 98956 w 1642755"/>
              <a:gd name="connsiteY5" fmla="*/ 1521596 h 1556371"/>
              <a:gd name="connsiteX6" fmla="*/ 4613 w 1642755"/>
              <a:gd name="connsiteY6" fmla="*/ 570910 h 1556371"/>
              <a:gd name="connsiteX7" fmla="*/ 229585 w 1642755"/>
              <a:gd name="connsiteY7" fmla="*/ 853939 h 1556371"/>
              <a:gd name="connsiteX8" fmla="*/ 657756 w 1642755"/>
              <a:gd name="connsiteY8" fmla="*/ 367710 h 1556371"/>
              <a:gd name="connsiteX9" fmla="*/ 469070 w 1642755"/>
              <a:gd name="connsiteY9" fmla="*/ 737824 h 1556371"/>
              <a:gd name="connsiteX10" fmla="*/ 1310899 w 1642755"/>
              <a:gd name="connsiteY10" fmla="*/ 62910 h 1556371"/>
              <a:gd name="connsiteX11" fmla="*/ 1223813 w 1642755"/>
              <a:gd name="connsiteY11" fmla="*/ 280624 h 1556371"/>
              <a:gd name="connsiteX12" fmla="*/ 1419756 w 1642755"/>
              <a:gd name="connsiteY12" fmla="*/ 26624 h 1556371"/>
              <a:gd name="connsiteX13" fmla="*/ 1521356 w 1642755"/>
              <a:gd name="connsiteY13" fmla="*/ 1049881 h 1556371"/>
              <a:gd name="connsiteX14" fmla="*/ 1608442 w 1642755"/>
              <a:gd name="connsiteY14" fmla="*/ 403996 h 155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42755" h="1556371">
                <a:moveTo>
                  <a:pt x="1608442" y="403996"/>
                </a:moveTo>
                <a:cubicBezTo>
                  <a:pt x="1503214" y="452377"/>
                  <a:pt x="944414" y="1307510"/>
                  <a:pt x="889985" y="1340167"/>
                </a:cubicBezTo>
                <a:cubicBezTo>
                  <a:pt x="835556" y="1372824"/>
                  <a:pt x="1371375" y="564863"/>
                  <a:pt x="1281870" y="599939"/>
                </a:cubicBezTo>
                <a:cubicBezTo>
                  <a:pt x="1192365" y="635015"/>
                  <a:pt x="508985" y="1480472"/>
                  <a:pt x="352956" y="1550624"/>
                </a:cubicBezTo>
                <a:cubicBezTo>
                  <a:pt x="196927" y="1620776"/>
                  <a:pt x="388032" y="1025691"/>
                  <a:pt x="345699" y="1020853"/>
                </a:cubicBezTo>
                <a:cubicBezTo>
                  <a:pt x="303366" y="1016015"/>
                  <a:pt x="155804" y="1596586"/>
                  <a:pt x="98956" y="1521596"/>
                </a:cubicBezTo>
                <a:cubicBezTo>
                  <a:pt x="42108" y="1446606"/>
                  <a:pt x="-17158" y="682186"/>
                  <a:pt x="4613" y="570910"/>
                </a:cubicBezTo>
                <a:cubicBezTo>
                  <a:pt x="26384" y="459634"/>
                  <a:pt x="120728" y="887806"/>
                  <a:pt x="229585" y="853939"/>
                </a:cubicBezTo>
                <a:cubicBezTo>
                  <a:pt x="338442" y="820072"/>
                  <a:pt x="617842" y="387062"/>
                  <a:pt x="657756" y="367710"/>
                </a:cubicBezTo>
                <a:cubicBezTo>
                  <a:pt x="697670" y="348358"/>
                  <a:pt x="360213" y="788624"/>
                  <a:pt x="469070" y="737824"/>
                </a:cubicBezTo>
                <a:cubicBezTo>
                  <a:pt x="577927" y="687024"/>
                  <a:pt x="1185108" y="139110"/>
                  <a:pt x="1310899" y="62910"/>
                </a:cubicBezTo>
                <a:cubicBezTo>
                  <a:pt x="1436689" y="-13290"/>
                  <a:pt x="1205670" y="286672"/>
                  <a:pt x="1223813" y="280624"/>
                </a:cubicBezTo>
                <a:cubicBezTo>
                  <a:pt x="1241956" y="274576"/>
                  <a:pt x="1370165" y="-101586"/>
                  <a:pt x="1419756" y="26624"/>
                </a:cubicBezTo>
                <a:cubicBezTo>
                  <a:pt x="1469347" y="154834"/>
                  <a:pt x="1497166" y="983357"/>
                  <a:pt x="1521356" y="1049881"/>
                </a:cubicBezTo>
                <a:cubicBezTo>
                  <a:pt x="1545546" y="1116405"/>
                  <a:pt x="1713670" y="355615"/>
                  <a:pt x="1608442" y="403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104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7" name="Picture 2" descr="ネタバレ】『トップガン マーヴェリック』◯◯シーンが1作目と同じ理由とは？ ─ 「気づいてもらえたら」と監督 | THE RIVER - Part 2">
            <a:extLst>
              <a:ext uri="{FF2B5EF4-FFF2-40B4-BE49-F238E27FC236}">
                <a16:creationId xmlns:a16="http://schemas.microsoft.com/office/drawing/2014/main" id="{F27A4041-7DB3-BE6F-B53F-38DF564DC9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5" t="23128" r="1" b="11087"/>
          <a:stretch/>
        </p:blipFill>
        <p:spPr bwMode="auto">
          <a:xfrm>
            <a:off x="673200" y="0"/>
            <a:ext cx="8253761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3" name="Picture 2" descr="ネタバレ】『トップガン マーヴェリック』◯◯シーンが1作目と同じ理由とは？ ─ 「気づいてもらえたら」と監督 | THE RIVER - Part 2" hidden="1">
            <a:extLst>
              <a:ext uri="{FF2B5EF4-FFF2-40B4-BE49-F238E27FC236}">
                <a16:creationId xmlns:a16="http://schemas.microsoft.com/office/drawing/2014/main" id="{2D60BE5C-AEE7-3BB7-C594-098352F8D5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985" t="23128" r="1" b="11087"/>
          <a:stretch/>
        </p:blipFill>
        <p:spPr bwMode="auto">
          <a:xfrm>
            <a:off x="673719" y="0"/>
            <a:ext cx="8253761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903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Picture 2" descr="ネタバレ】『トップガン マーヴェリック』◯◯シーンが1作目と同じ理由とは？ ─ 「気づいてもらえたら」と監督 | THE RIVER - Part 2">
            <a:extLst>
              <a:ext uri="{FF2B5EF4-FFF2-40B4-BE49-F238E27FC236}">
                <a16:creationId xmlns:a16="http://schemas.microsoft.com/office/drawing/2014/main" id="{2D60BE5C-AEE7-3BB7-C594-098352F8D5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985" t="23128" r="1" b="11087"/>
          <a:stretch/>
        </p:blipFill>
        <p:spPr bwMode="auto">
          <a:xfrm>
            <a:off x="673719" y="0"/>
            <a:ext cx="8253761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4" name="フリーフォーム 483">
            <a:extLst>
              <a:ext uri="{FF2B5EF4-FFF2-40B4-BE49-F238E27FC236}">
                <a16:creationId xmlns:a16="http://schemas.microsoft.com/office/drawing/2014/main" id="{79DFFA35-F230-72F4-9B83-8BFE7DD8F9DF}"/>
              </a:ext>
            </a:extLst>
          </p:cNvPr>
          <p:cNvSpPr/>
          <p:nvPr/>
        </p:nvSpPr>
        <p:spPr>
          <a:xfrm>
            <a:off x="4110244" y="1642143"/>
            <a:ext cx="311889" cy="140437"/>
          </a:xfrm>
          <a:custGeom>
            <a:avLst/>
            <a:gdLst>
              <a:gd name="connsiteX0" fmla="*/ 225 w 311889"/>
              <a:gd name="connsiteY0" fmla="*/ 140363 h 140437"/>
              <a:gd name="connsiteX1" fmla="*/ 95475 w 311889"/>
              <a:gd name="connsiteY1" fmla="*/ 57813 h 140437"/>
              <a:gd name="connsiteX2" fmla="*/ 168500 w 311889"/>
              <a:gd name="connsiteY2" fmla="*/ 38763 h 140437"/>
              <a:gd name="connsiteX3" fmla="*/ 311375 w 311889"/>
              <a:gd name="connsiteY3" fmla="*/ 663 h 140437"/>
              <a:gd name="connsiteX4" fmla="*/ 212950 w 311889"/>
              <a:gd name="connsiteY4" fmla="*/ 16538 h 140437"/>
              <a:gd name="connsiteX5" fmla="*/ 124050 w 311889"/>
              <a:gd name="connsiteY5" fmla="*/ 41938 h 140437"/>
              <a:gd name="connsiteX6" fmla="*/ 225 w 311889"/>
              <a:gd name="connsiteY6" fmla="*/ 140363 h 140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889" h="140437">
                <a:moveTo>
                  <a:pt x="225" y="140363"/>
                </a:moveTo>
                <a:cubicBezTo>
                  <a:pt x="-4537" y="143009"/>
                  <a:pt x="67429" y="74746"/>
                  <a:pt x="95475" y="57813"/>
                </a:cubicBezTo>
                <a:cubicBezTo>
                  <a:pt x="123521" y="40880"/>
                  <a:pt x="168500" y="38763"/>
                  <a:pt x="168500" y="38763"/>
                </a:cubicBezTo>
                <a:cubicBezTo>
                  <a:pt x="204483" y="29238"/>
                  <a:pt x="303967" y="4367"/>
                  <a:pt x="311375" y="663"/>
                </a:cubicBezTo>
                <a:cubicBezTo>
                  <a:pt x="318783" y="-3041"/>
                  <a:pt x="244171" y="9659"/>
                  <a:pt x="212950" y="16538"/>
                </a:cubicBezTo>
                <a:cubicBezTo>
                  <a:pt x="181729" y="23417"/>
                  <a:pt x="157387" y="25005"/>
                  <a:pt x="124050" y="41938"/>
                </a:cubicBezTo>
                <a:cubicBezTo>
                  <a:pt x="90713" y="58871"/>
                  <a:pt x="4987" y="137717"/>
                  <a:pt x="225" y="140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フリーフォーム 484">
            <a:extLst>
              <a:ext uri="{FF2B5EF4-FFF2-40B4-BE49-F238E27FC236}">
                <a16:creationId xmlns:a16="http://schemas.microsoft.com/office/drawing/2014/main" id="{4F2C622D-BBAC-5F87-76D3-CD005CFAA978}"/>
              </a:ext>
            </a:extLst>
          </p:cNvPr>
          <p:cNvSpPr/>
          <p:nvPr/>
        </p:nvSpPr>
        <p:spPr>
          <a:xfrm>
            <a:off x="4424506" y="1649131"/>
            <a:ext cx="103088" cy="79501"/>
          </a:xfrm>
          <a:custGeom>
            <a:avLst/>
            <a:gdLst>
              <a:gd name="connsiteX0" fmla="*/ 288 w 103088"/>
              <a:gd name="connsiteY0" fmla="*/ 25 h 79501"/>
              <a:gd name="connsiteX1" fmla="*/ 66963 w 103088"/>
              <a:gd name="connsiteY1" fmla="*/ 41300 h 79501"/>
              <a:gd name="connsiteX2" fmla="*/ 95538 w 103088"/>
              <a:gd name="connsiteY2" fmla="*/ 57175 h 79501"/>
              <a:gd name="connsiteX3" fmla="*/ 101888 w 103088"/>
              <a:gd name="connsiteY3" fmla="*/ 79400 h 79501"/>
              <a:gd name="connsiteX4" fmla="*/ 95538 w 103088"/>
              <a:gd name="connsiteY4" fmla="*/ 47650 h 79501"/>
              <a:gd name="connsiteX5" fmla="*/ 288 w 103088"/>
              <a:gd name="connsiteY5" fmla="*/ 25 h 7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088" h="79501">
                <a:moveTo>
                  <a:pt x="288" y="25"/>
                </a:moveTo>
                <a:cubicBezTo>
                  <a:pt x="-4474" y="-1033"/>
                  <a:pt x="51088" y="31775"/>
                  <a:pt x="66963" y="41300"/>
                </a:cubicBezTo>
                <a:cubicBezTo>
                  <a:pt x="82838" y="50825"/>
                  <a:pt x="89717" y="50825"/>
                  <a:pt x="95538" y="57175"/>
                </a:cubicBezTo>
                <a:cubicBezTo>
                  <a:pt x="101359" y="63525"/>
                  <a:pt x="101888" y="80987"/>
                  <a:pt x="101888" y="79400"/>
                </a:cubicBezTo>
                <a:cubicBezTo>
                  <a:pt x="101888" y="77813"/>
                  <a:pt x="107180" y="58763"/>
                  <a:pt x="95538" y="47650"/>
                </a:cubicBezTo>
                <a:cubicBezTo>
                  <a:pt x="83896" y="36538"/>
                  <a:pt x="5050" y="1083"/>
                  <a:pt x="288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フリーフォーム 485">
            <a:extLst>
              <a:ext uri="{FF2B5EF4-FFF2-40B4-BE49-F238E27FC236}">
                <a16:creationId xmlns:a16="http://schemas.microsoft.com/office/drawing/2014/main" id="{6A6A367C-C281-2936-4B2A-7BF0805E2BF2}"/>
              </a:ext>
            </a:extLst>
          </p:cNvPr>
          <p:cNvSpPr/>
          <p:nvPr/>
        </p:nvSpPr>
        <p:spPr>
          <a:xfrm>
            <a:off x="4130271" y="1723940"/>
            <a:ext cx="386608" cy="49237"/>
          </a:xfrm>
          <a:custGeom>
            <a:avLst/>
            <a:gdLst>
              <a:gd name="connsiteX0" fmla="*/ 2423 w 386608"/>
              <a:gd name="connsiteY0" fmla="*/ 49041 h 49237"/>
              <a:gd name="connsiteX1" fmla="*/ 78623 w 386608"/>
              <a:gd name="connsiteY1" fmla="*/ 20466 h 49237"/>
              <a:gd name="connsiteX2" fmla="*/ 183398 w 386608"/>
              <a:gd name="connsiteY2" fmla="*/ 10941 h 49237"/>
              <a:gd name="connsiteX3" fmla="*/ 275473 w 386608"/>
              <a:gd name="connsiteY3" fmla="*/ 10941 h 49237"/>
              <a:gd name="connsiteX4" fmla="*/ 386598 w 386608"/>
              <a:gd name="connsiteY4" fmla="*/ 4591 h 49237"/>
              <a:gd name="connsiteX5" fmla="*/ 269123 w 386608"/>
              <a:gd name="connsiteY5" fmla="*/ 1416 h 49237"/>
              <a:gd name="connsiteX6" fmla="*/ 170698 w 386608"/>
              <a:gd name="connsiteY6" fmla="*/ 4591 h 49237"/>
              <a:gd name="connsiteX7" fmla="*/ 2423 w 386608"/>
              <a:gd name="connsiteY7" fmla="*/ 49041 h 4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608" h="49237">
                <a:moveTo>
                  <a:pt x="2423" y="49041"/>
                </a:moveTo>
                <a:cubicBezTo>
                  <a:pt x="-12923" y="51687"/>
                  <a:pt x="48461" y="26816"/>
                  <a:pt x="78623" y="20466"/>
                </a:cubicBezTo>
                <a:cubicBezTo>
                  <a:pt x="108785" y="14116"/>
                  <a:pt x="150590" y="12528"/>
                  <a:pt x="183398" y="10941"/>
                </a:cubicBezTo>
                <a:cubicBezTo>
                  <a:pt x="216206" y="9353"/>
                  <a:pt x="241606" y="11999"/>
                  <a:pt x="275473" y="10941"/>
                </a:cubicBezTo>
                <a:cubicBezTo>
                  <a:pt x="309340" y="9883"/>
                  <a:pt x="387656" y="6179"/>
                  <a:pt x="386598" y="4591"/>
                </a:cubicBezTo>
                <a:cubicBezTo>
                  <a:pt x="385540" y="3003"/>
                  <a:pt x="305106" y="1416"/>
                  <a:pt x="269123" y="1416"/>
                </a:cubicBezTo>
                <a:cubicBezTo>
                  <a:pt x="233140" y="1416"/>
                  <a:pt x="215148" y="-3346"/>
                  <a:pt x="170698" y="4591"/>
                </a:cubicBezTo>
                <a:cubicBezTo>
                  <a:pt x="126248" y="12528"/>
                  <a:pt x="17769" y="46395"/>
                  <a:pt x="2423" y="49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フリーフォーム 486">
            <a:extLst>
              <a:ext uri="{FF2B5EF4-FFF2-40B4-BE49-F238E27FC236}">
                <a16:creationId xmlns:a16="http://schemas.microsoft.com/office/drawing/2014/main" id="{62F1F1D7-C839-9931-8A6F-48523E4B7327}"/>
              </a:ext>
            </a:extLst>
          </p:cNvPr>
          <p:cNvSpPr/>
          <p:nvPr/>
        </p:nvSpPr>
        <p:spPr>
          <a:xfrm>
            <a:off x="4421382" y="1649010"/>
            <a:ext cx="47932" cy="79853"/>
          </a:xfrm>
          <a:custGeom>
            <a:avLst/>
            <a:gdLst>
              <a:gd name="connsiteX0" fmla="*/ 237 w 47932"/>
              <a:gd name="connsiteY0" fmla="*/ 146 h 79853"/>
              <a:gd name="connsiteX1" fmla="*/ 28812 w 47932"/>
              <a:gd name="connsiteY1" fmla="*/ 44596 h 79853"/>
              <a:gd name="connsiteX2" fmla="*/ 12937 w 47932"/>
              <a:gd name="connsiteY2" fmla="*/ 79521 h 79853"/>
              <a:gd name="connsiteX3" fmla="*/ 47862 w 47932"/>
              <a:gd name="connsiteY3" fmla="*/ 60471 h 79853"/>
              <a:gd name="connsiteX4" fmla="*/ 237 w 47932"/>
              <a:gd name="connsiteY4" fmla="*/ 146 h 7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32" h="79853">
                <a:moveTo>
                  <a:pt x="237" y="146"/>
                </a:moveTo>
                <a:cubicBezTo>
                  <a:pt x="-2938" y="-2500"/>
                  <a:pt x="26695" y="31367"/>
                  <a:pt x="28812" y="44596"/>
                </a:cubicBezTo>
                <a:cubicBezTo>
                  <a:pt x="30929" y="57825"/>
                  <a:pt x="9762" y="76875"/>
                  <a:pt x="12937" y="79521"/>
                </a:cubicBezTo>
                <a:cubicBezTo>
                  <a:pt x="16112" y="82167"/>
                  <a:pt x="45745" y="68408"/>
                  <a:pt x="47862" y="60471"/>
                </a:cubicBezTo>
                <a:cubicBezTo>
                  <a:pt x="49979" y="52534"/>
                  <a:pt x="3412" y="2792"/>
                  <a:pt x="237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フリーフォーム 487">
            <a:extLst>
              <a:ext uri="{FF2B5EF4-FFF2-40B4-BE49-F238E27FC236}">
                <a16:creationId xmlns:a16="http://schemas.microsoft.com/office/drawing/2014/main" id="{2FEBBCA2-5598-80AE-AF7E-D581FF914915}"/>
              </a:ext>
            </a:extLst>
          </p:cNvPr>
          <p:cNvSpPr/>
          <p:nvPr/>
        </p:nvSpPr>
        <p:spPr>
          <a:xfrm>
            <a:off x="4243819" y="1651822"/>
            <a:ext cx="175840" cy="75663"/>
          </a:xfrm>
          <a:custGeom>
            <a:avLst/>
            <a:gdLst>
              <a:gd name="connsiteX0" fmla="*/ 0 w 175840"/>
              <a:gd name="connsiteY0" fmla="*/ 38609 h 75663"/>
              <a:gd name="connsiteX1" fmla="*/ 60325 w 175840"/>
              <a:gd name="connsiteY1" fmla="*/ 73534 h 75663"/>
              <a:gd name="connsiteX2" fmla="*/ 146050 w 175840"/>
              <a:gd name="connsiteY2" fmla="*/ 67184 h 75663"/>
              <a:gd name="connsiteX3" fmla="*/ 152400 w 175840"/>
              <a:gd name="connsiteY3" fmla="*/ 29084 h 75663"/>
              <a:gd name="connsiteX4" fmla="*/ 174625 w 175840"/>
              <a:gd name="connsiteY4" fmla="*/ 509 h 75663"/>
              <a:gd name="connsiteX5" fmla="*/ 111125 w 175840"/>
              <a:gd name="connsiteY5" fmla="*/ 10034 h 75663"/>
              <a:gd name="connsiteX6" fmla="*/ 0 w 175840"/>
              <a:gd name="connsiteY6" fmla="*/ 38609 h 7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840" h="75663">
                <a:moveTo>
                  <a:pt x="0" y="38609"/>
                </a:moveTo>
                <a:cubicBezTo>
                  <a:pt x="17991" y="53690"/>
                  <a:pt x="35983" y="68772"/>
                  <a:pt x="60325" y="73534"/>
                </a:cubicBezTo>
                <a:cubicBezTo>
                  <a:pt x="84667" y="78296"/>
                  <a:pt x="130704" y="74592"/>
                  <a:pt x="146050" y="67184"/>
                </a:cubicBezTo>
                <a:cubicBezTo>
                  <a:pt x="161396" y="59776"/>
                  <a:pt x="147638" y="40196"/>
                  <a:pt x="152400" y="29084"/>
                </a:cubicBezTo>
                <a:cubicBezTo>
                  <a:pt x="157162" y="17972"/>
                  <a:pt x="181504" y="3684"/>
                  <a:pt x="174625" y="509"/>
                </a:cubicBezTo>
                <a:cubicBezTo>
                  <a:pt x="167746" y="-2666"/>
                  <a:pt x="111125" y="10034"/>
                  <a:pt x="111125" y="10034"/>
                </a:cubicBezTo>
                <a:lnTo>
                  <a:pt x="0" y="3860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9" name="テキスト ボックス 488">
            <a:extLst>
              <a:ext uri="{FF2B5EF4-FFF2-40B4-BE49-F238E27FC236}">
                <a16:creationId xmlns:a16="http://schemas.microsoft.com/office/drawing/2014/main" id="{A4335DAD-262C-3248-3CBA-0BC8A195E51B}"/>
              </a:ext>
            </a:extLst>
          </p:cNvPr>
          <p:cNvSpPr txBox="1"/>
          <p:nvPr/>
        </p:nvSpPr>
        <p:spPr>
          <a:xfrm>
            <a:off x="4230115" y="144160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.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490" name="テキスト ボックス 489">
            <a:extLst>
              <a:ext uri="{FF2B5EF4-FFF2-40B4-BE49-F238E27FC236}">
                <a16:creationId xmlns:a16="http://schemas.microsoft.com/office/drawing/2014/main" id="{F3952B29-41CD-B7B6-38B3-3905B824EFA1}"/>
              </a:ext>
            </a:extLst>
          </p:cNvPr>
          <p:cNvSpPr txBox="1"/>
          <p:nvPr/>
        </p:nvSpPr>
        <p:spPr>
          <a:xfrm>
            <a:off x="4249165" y="144795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.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491" name="フリーフォーム 490">
            <a:extLst>
              <a:ext uri="{FF2B5EF4-FFF2-40B4-BE49-F238E27FC236}">
                <a16:creationId xmlns:a16="http://schemas.microsoft.com/office/drawing/2014/main" id="{32D2108E-8478-4C2D-3063-3A7808B3D1A8}"/>
              </a:ext>
            </a:extLst>
          </p:cNvPr>
          <p:cNvSpPr/>
          <p:nvPr/>
        </p:nvSpPr>
        <p:spPr>
          <a:xfrm>
            <a:off x="4062844" y="1545148"/>
            <a:ext cx="263525" cy="91310"/>
          </a:xfrm>
          <a:custGeom>
            <a:avLst/>
            <a:gdLst>
              <a:gd name="connsiteX0" fmla="*/ 0 w 263525"/>
              <a:gd name="connsiteY0" fmla="*/ 91308 h 91310"/>
              <a:gd name="connsiteX1" fmla="*/ 88900 w 263525"/>
              <a:gd name="connsiteY1" fmla="*/ 8758 h 91310"/>
              <a:gd name="connsiteX2" fmla="*/ 263525 w 263525"/>
              <a:gd name="connsiteY2" fmla="*/ 2408 h 91310"/>
              <a:gd name="connsiteX3" fmla="*/ 174625 w 263525"/>
              <a:gd name="connsiteY3" fmla="*/ 5583 h 91310"/>
              <a:gd name="connsiteX4" fmla="*/ 88900 w 263525"/>
              <a:gd name="connsiteY4" fmla="*/ 11933 h 91310"/>
              <a:gd name="connsiteX5" fmla="*/ 0 w 263525"/>
              <a:gd name="connsiteY5" fmla="*/ 91308 h 9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525" h="91310">
                <a:moveTo>
                  <a:pt x="0" y="91308"/>
                </a:moveTo>
                <a:cubicBezTo>
                  <a:pt x="0" y="90779"/>
                  <a:pt x="44979" y="23575"/>
                  <a:pt x="88900" y="8758"/>
                </a:cubicBezTo>
                <a:cubicBezTo>
                  <a:pt x="132821" y="-6059"/>
                  <a:pt x="263525" y="2408"/>
                  <a:pt x="263525" y="2408"/>
                </a:cubicBezTo>
                <a:lnTo>
                  <a:pt x="174625" y="5583"/>
                </a:lnTo>
                <a:cubicBezTo>
                  <a:pt x="145521" y="7170"/>
                  <a:pt x="113771" y="2937"/>
                  <a:pt x="88900" y="11933"/>
                </a:cubicBezTo>
                <a:cubicBezTo>
                  <a:pt x="64029" y="20929"/>
                  <a:pt x="0" y="91837"/>
                  <a:pt x="0" y="91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2" name="フリーフォーム 491">
            <a:extLst>
              <a:ext uri="{FF2B5EF4-FFF2-40B4-BE49-F238E27FC236}">
                <a16:creationId xmlns:a16="http://schemas.microsoft.com/office/drawing/2014/main" id="{0D142013-E645-C086-F715-12ACE3FECF46}"/>
              </a:ext>
            </a:extLst>
          </p:cNvPr>
          <p:cNvSpPr/>
          <p:nvPr/>
        </p:nvSpPr>
        <p:spPr>
          <a:xfrm>
            <a:off x="4319974" y="1534774"/>
            <a:ext cx="178791" cy="31991"/>
          </a:xfrm>
          <a:custGeom>
            <a:avLst/>
            <a:gdLst>
              <a:gd name="connsiteX0" fmla="*/ 45 w 178791"/>
              <a:gd name="connsiteY0" fmla="*/ 31832 h 31991"/>
              <a:gd name="connsiteX1" fmla="*/ 139745 w 178791"/>
              <a:gd name="connsiteY1" fmla="*/ 82 h 31991"/>
              <a:gd name="connsiteX2" fmla="*/ 177845 w 178791"/>
              <a:gd name="connsiteY2" fmla="*/ 22307 h 31991"/>
              <a:gd name="connsiteX3" fmla="*/ 155620 w 178791"/>
              <a:gd name="connsiteY3" fmla="*/ 12782 h 31991"/>
              <a:gd name="connsiteX4" fmla="*/ 45 w 178791"/>
              <a:gd name="connsiteY4" fmla="*/ 31832 h 3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791" h="31991">
                <a:moveTo>
                  <a:pt x="45" y="31832"/>
                </a:moveTo>
                <a:cubicBezTo>
                  <a:pt x="-2601" y="29715"/>
                  <a:pt x="110112" y="1669"/>
                  <a:pt x="139745" y="82"/>
                </a:cubicBezTo>
                <a:cubicBezTo>
                  <a:pt x="169378" y="-1505"/>
                  <a:pt x="175199" y="20190"/>
                  <a:pt x="177845" y="22307"/>
                </a:cubicBezTo>
                <a:cubicBezTo>
                  <a:pt x="180491" y="24424"/>
                  <a:pt x="178903" y="11194"/>
                  <a:pt x="155620" y="12782"/>
                </a:cubicBezTo>
                <a:cubicBezTo>
                  <a:pt x="132337" y="14369"/>
                  <a:pt x="2691" y="33949"/>
                  <a:pt x="45" y="31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3" name="フリーフォーム 492">
            <a:extLst>
              <a:ext uri="{FF2B5EF4-FFF2-40B4-BE49-F238E27FC236}">
                <a16:creationId xmlns:a16="http://schemas.microsoft.com/office/drawing/2014/main" id="{452477A1-BEF6-E70C-6544-E947E20CF5CF}"/>
              </a:ext>
            </a:extLst>
          </p:cNvPr>
          <p:cNvSpPr/>
          <p:nvPr/>
        </p:nvSpPr>
        <p:spPr>
          <a:xfrm>
            <a:off x="4431084" y="1576066"/>
            <a:ext cx="152488" cy="54305"/>
          </a:xfrm>
          <a:custGeom>
            <a:avLst/>
            <a:gdLst>
              <a:gd name="connsiteX0" fmla="*/ 60 w 152488"/>
              <a:gd name="connsiteY0" fmla="*/ 65 h 54305"/>
              <a:gd name="connsiteX1" fmla="*/ 54035 w 152488"/>
              <a:gd name="connsiteY1" fmla="*/ 34990 h 54305"/>
              <a:gd name="connsiteX2" fmla="*/ 152460 w 152488"/>
              <a:gd name="connsiteY2" fmla="*/ 54040 h 54305"/>
              <a:gd name="connsiteX3" fmla="*/ 63560 w 152488"/>
              <a:gd name="connsiteY3" fmla="*/ 44515 h 54305"/>
              <a:gd name="connsiteX4" fmla="*/ 60 w 152488"/>
              <a:gd name="connsiteY4" fmla="*/ 65 h 5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88" h="54305">
                <a:moveTo>
                  <a:pt x="60" y="65"/>
                </a:moveTo>
                <a:cubicBezTo>
                  <a:pt x="-1527" y="-1522"/>
                  <a:pt x="28635" y="25994"/>
                  <a:pt x="54035" y="34990"/>
                </a:cubicBezTo>
                <a:cubicBezTo>
                  <a:pt x="79435" y="43986"/>
                  <a:pt x="150873" y="52453"/>
                  <a:pt x="152460" y="54040"/>
                </a:cubicBezTo>
                <a:cubicBezTo>
                  <a:pt x="154047" y="55627"/>
                  <a:pt x="87902" y="49807"/>
                  <a:pt x="63560" y="44515"/>
                </a:cubicBezTo>
                <a:cubicBezTo>
                  <a:pt x="39218" y="39223"/>
                  <a:pt x="1647" y="1652"/>
                  <a:pt x="60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4" name="フリーフォーム 493">
            <a:extLst>
              <a:ext uri="{FF2B5EF4-FFF2-40B4-BE49-F238E27FC236}">
                <a16:creationId xmlns:a16="http://schemas.microsoft.com/office/drawing/2014/main" id="{56229F31-5DDF-27BC-C829-C4057FA4DF0E}"/>
              </a:ext>
            </a:extLst>
          </p:cNvPr>
          <p:cNvSpPr/>
          <p:nvPr/>
        </p:nvSpPr>
        <p:spPr>
          <a:xfrm>
            <a:off x="4497787" y="1537864"/>
            <a:ext cx="85783" cy="86678"/>
          </a:xfrm>
          <a:custGeom>
            <a:avLst/>
            <a:gdLst>
              <a:gd name="connsiteX0" fmla="*/ 32 w 85783"/>
              <a:gd name="connsiteY0" fmla="*/ 167 h 86678"/>
              <a:gd name="connsiteX1" fmla="*/ 38132 w 85783"/>
              <a:gd name="connsiteY1" fmla="*/ 54142 h 86678"/>
              <a:gd name="connsiteX2" fmla="*/ 85757 w 85783"/>
              <a:gd name="connsiteY2" fmla="*/ 85892 h 86678"/>
              <a:gd name="connsiteX3" fmla="*/ 44482 w 85783"/>
              <a:gd name="connsiteY3" fmla="*/ 73192 h 86678"/>
              <a:gd name="connsiteX4" fmla="*/ 32 w 85783"/>
              <a:gd name="connsiteY4" fmla="*/ 167 h 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83" h="86678">
                <a:moveTo>
                  <a:pt x="32" y="167"/>
                </a:moveTo>
                <a:cubicBezTo>
                  <a:pt x="-1026" y="-3008"/>
                  <a:pt x="23845" y="39855"/>
                  <a:pt x="38132" y="54142"/>
                </a:cubicBezTo>
                <a:cubicBezTo>
                  <a:pt x="52419" y="68429"/>
                  <a:pt x="84699" y="82717"/>
                  <a:pt x="85757" y="85892"/>
                </a:cubicBezTo>
                <a:cubicBezTo>
                  <a:pt x="86815" y="89067"/>
                  <a:pt x="56124" y="82188"/>
                  <a:pt x="44482" y="73192"/>
                </a:cubicBezTo>
                <a:cubicBezTo>
                  <a:pt x="32840" y="64196"/>
                  <a:pt x="1090" y="3342"/>
                  <a:pt x="32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5" name="フリーフォーム 494">
            <a:extLst>
              <a:ext uri="{FF2B5EF4-FFF2-40B4-BE49-F238E27FC236}">
                <a16:creationId xmlns:a16="http://schemas.microsoft.com/office/drawing/2014/main" id="{244A537A-BD3A-2676-2A82-1CB7DF789F3D}"/>
              </a:ext>
            </a:extLst>
          </p:cNvPr>
          <p:cNvSpPr/>
          <p:nvPr/>
        </p:nvSpPr>
        <p:spPr>
          <a:xfrm>
            <a:off x="4123001" y="1598356"/>
            <a:ext cx="225970" cy="19428"/>
          </a:xfrm>
          <a:custGeom>
            <a:avLst/>
            <a:gdLst>
              <a:gd name="connsiteX0" fmla="*/ 168 w 225970"/>
              <a:gd name="connsiteY0" fmla="*/ 0 h 19428"/>
              <a:gd name="connsiteX1" fmla="*/ 130343 w 225970"/>
              <a:gd name="connsiteY1" fmla="*/ 19050 h 19428"/>
              <a:gd name="connsiteX2" fmla="*/ 225593 w 225970"/>
              <a:gd name="connsiteY2" fmla="*/ 12700 h 19428"/>
              <a:gd name="connsiteX3" fmla="*/ 158918 w 225970"/>
              <a:gd name="connsiteY3" fmla="*/ 12700 h 19428"/>
              <a:gd name="connsiteX4" fmla="*/ 168 w 225970"/>
              <a:gd name="connsiteY4" fmla="*/ 0 h 1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970" h="19428">
                <a:moveTo>
                  <a:pt x="168" y="0"/>
                </a:moveTo>
                <a:cubicBezTo>
                  <a:pt x="-4594" y="1058"/>
                  <a:pt x="92772" y="16933"/>
                  <a:pt x="130343" y="19050"/>
                </a:cubicBezTo>
                <a:cubicBezTo>
                  <a:pt x="167914" y="21167"/>
                  <a:pt x="220831" y="13758"/>
                  <a:pt x="225593" y="12700"/>
                </a:cubicBezTo>
                <a:cubicBezTo>
                  <a:pt x="230355" y="11642"/>
                  <a:pt x="189080" y="14817"/>
                  <a:pt x="158918" y="12700"/>
                </a:cubicBezTo>
                <a:lnTo>
                  <a:pt x="1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6" name="フリーフォーム 495">
            <a:extLst>
              <a:ext uri="{FF2B5EF4-FFF2-40B4-BE49-F238E27FC236}">
                <a16:creationId xmlns:a16="http://schemas.microsoft.com/office/drawing/2014/main" id="{D3A290CD-AA0F-B89C-486D-69A04DCD0061}"/>
              </a:ext>
            </a:extLst>
          </p:cNvPr>
          <p:cNvSpPr/>
          <p:nvPr/>
        </p:nvSpPr>
        <p:spPr>
          <a:xfrm>
            <a:off x="4361063" y="1608571"/>
            <a:ext cx="134106" cy="37417"/>
          </a:xfrm>
          <a:custGeom>
            <a:avLst/>
            <a:gdLst>
              <a:gd name="connsiteX0" fmla="*/ 231 w 134106"/>
              <a:gd name="connsiteY0" fmla="*/ 5660 h 37417"/>
              <a:gd name="connsiteX1" fmla="*/ 73256 w 134106"/>
              <a:gd name="connsiteY1" fmla="*/ 5660 h 37417"/>
              <a:gd name="connsiteX2" fmla="*/ 133581 w 134106"/>
              <a:gd name="connsiteY2" fmla="*/ 37410 h 37417"/>
              <a:gd name="connsiteX3" fmla="*/ 98656 w 134106"/>
              <a:gd name="connsiteY3" fmla="*/ 2485 h 37417"/>
              <a:gd name="connsiteX4" fmla="*/ 231 w 134106"/>
              <a:gd name="connsiteY4" fmla="*/ 5660 h 3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06" h="37417">
                <a:moveTo>
                  <a:pt x="231" y="5660"/>
                </a:moveTo>
                <a:cubicBezTo>
                  <a:pt x="-4002" y="6189"/>
                  <a:pt x="51031" y="368"/>
                  <a:pt x="73256" y="5660"/>
                </a:cubicBezTo>
                <a:cubicBezTo>
                  <a:pt x="95481" y="10952"/>
                  <a:pt x="129348" y="37939"/>
                  <a:pt x="133581" y="37410"/>
                </a:cubicBezTo>
                <a:cubicBezTo>
                  <a:pt x="137814" y="36881"/>
                  <a:pt x="115589" y="9364"/>
                  <a:pt x="98656" y="2485"/>
                </a:cubicBezTo>
                <a:cubicBezTo>
                  <a:pt x="81723" y="-4394"/>
                  <a:pt x="4464" y="5131"/>
                  <a:pt x="231" y="5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7" name="フリーフォーム 496">
            <a:extLst>
              <a:ext uri="{FF2B5EF4-FFF2-40B4-BE49-F238E27FC236}">
                <a16:creationId xmlns:a16="http://schemas.microsoft.com/office/drawing/2014/main" id="{1EC57840-7D9D-F295-30F3-3E0B8C0E96E1}"/>
              </a:ext>
            </a:extLst>
          </p:cNvPr>
          <p:cNvSpPr/>
          <p:nvPr/>
        </p:nvSpPr>
        <p:spPr>
          <a:xfrm>
            <a:off x="4126323" y="1636099"/>
            <a:ext cx="219126" cy="38494"/>
          </a:xfrm>
          <a:custGeom>
            <a:avLst/>
            <a:gdLst>
              <a:gd name="connsiteX0" fmla="*/ 21 w 219126"/>
              <a:gd name="connsiteY0" fmla="*/ 38457 h 38494"/>
              <a:gd name="connsiteX1" fmla="*/ 120671 w 219126"/>
              <a:gd name="connsiteY1" fmla="*/ 6707 h 38494"/>
              <a:gd name="connsiteX2" fmla="*/ 219096 w 219126"/>
              <a:gd name="connsiteY2" fmla="*/ 357 h 38494"/>
              <a:gd name="connsiteX3" fmla="*/ 130196 w 219126"/>
              <a:gd name="connsiteY3" fmla="*/ 13057 h 38494"/>
              <a:gd name="connsiteX4" fmla="*/ 21 w 219126"/>
              <a:gd name="connsiteY4" fmla="*/ 38457 h 3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126" h="38494">
                <a:moveTo>
                  <a:pt x="21" y="38457"/>
                </a:moveTo>
                <a:cubicBezTo>
                  <a:pt x="-1567" y="37399"/>
                  <a:pt x="84159" y="13057"/>
                  <a:pt x="120671" y="6707"/>
                </a:cubicBezTo>
                <a:cubicBezTo>
                  <a:pt x="157183" y="357"/>
                  <a:pt x="217508" y="-701"/>
                  <a:pt x="219096" y="357"/>
                </a:cubicBezTo>
                <a:cubicBezTo>
                  <a:pt x="220684" y="1415"/>
                  <a:pt x="159829" y="8295"/>
                  <a:pt x="130196" y="13057"/>
                </a:cubicBezTo>
                <a:cubicBezTo>
                  <a:pt x="100563" y="17819"/>
                  <a:pt x="1609" y="39515"/>
                  <a:pt x="21" y="38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8" name="フリーフォーム 497">
            <a:extLst>
              <a:ext uri="{FF2B5EF4-FFF2-40B4-BE49-F238E27FC236}">
                <a16:creationId xmlns:a16="http://schemas.microsoft.com/office/drawing/2014/main" id="{8B3C8FD7-C634-1A10-5A1E-79BC069BA562}"/>
              </a:ext>
            </a:extLst>
          </p:cNvPr>
          <p:cNvSpPr/>
          <p:nvPr/>
        </p:nvSpPr>
        <p:spPr>
          <a:xfrm>
            <a:off x="4167619" y="1647609"/>
            <a:ext cx="237174" cy="58731"/>
          </a:xfrm>
          <a:custGeom>
            <a:avLst/>
            <a:gdLst>
              <a:gd name="connsiteX0" fmla="*/ 0 w 237174"/>
              <a:gd name="connsiteY0" fmla="*/ 58697 h 58731"/>
              <a:gd name="connsiteX1" fmla="*/ 79375 w 237174"/>
              <a:gd name="connsiteY1" fmla="*/ 26947 h 58731"/>
              <a:gd name="connsiteX2" fmla="*/ 234950 w 237174"/>
              <a:gd name="connsiteY2" fmla="*/ 1547 h 58731"/>
              <a:gd name="connsiteX3" fmla="*/ 165100 w 237174"/>
              <a:gd name="connsiteY3" fmla="*/ 4722 h 58731"/>
              <a:gd name="connsiteX4" fmla="*/ 79375 w 237174"/>
              <a:gd name="connsiteY4" fmla="*/ 20597 h 58731"/>
              <a:gd name="connsiteX5" fmla="*/ 0 w 237174"/>
              <a:gd name="connsiteY5" fmla="*/ 58697 h 5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174" h="58731">
                <a:moveTo>
                  <a:pt x="0" y="58697"/>
                </a:moveTo>
                <a:cubicBezTo>
                  <a:pt x="0" y="59755"/>
                  <a:pt x="40217" y="36472"/>
                  <a:pt x="79375" y="26947"/>
                </a:cubicBezTo>
                <a:cubicBezTo>
                  <a:pt x="118533" y="17422"/>
                  <a:pt x="220663" y="5251"/>
                  <a:pt x="234950" y="1547"/>
                </a:cubicBezTo>
                <a:cubicBezTo>
                  <a:pt x="249237" y="-2157"/>
                  <a:pt x="191029" y="1547"/>
                  <a:pt x="165100" y="4722"/>
                </a:cubicBezTo>
                <a:cubicBezTo>
                  <a:pt x="139171" y="7897"/>
                  <a:pt x="104246" y="13189"/>
                  <a:pt x="79375" y="20597"/>
                </a:cubicBezTo>
                <a:cubicBezTo>
                  <a:pt x="54504" y="28005"/>
                  <a:pt x="0" y="57639"/>
                  <a:pt x="0" y="58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9" name="フリーフォーム 498">
            <a:extLst>
              <a:ext uri="{FF2B5EF4-FFF2-40B4-BE49-F238E27FC236}">
                <a16:creationId xmlns:a16="http://schemas.microsoft.com/office/drawing/2014/main" id="{B4277328-151E-FE52-C830-ADB6982C3780}"/>
              </a:ext>
            </a:extLst>
          </p:cNvPr>
          <p:cNvSpPr/>
          <p:nvPr/>
        </p:nvSpPr>
        <p:spPr>
          <a:xfrm>
            <a:off x="4878815" y="1660323"/>
            <a:ext cx="136533" cy="77847"/>
          </a:xfrm>
          <a:custGeom>
            <a:avLst/>
            <a:gdLst>
              <a:gd name="connsiteX0" fmla="*/ 4 w 136533"/>
              <a:gd name="connsiteY0" fmla="*/ 77733 h 77847"/>
              <a:gd name="connsiteX1" fmla="*/ 66679 w 136533"/>
              <a:gd name="connsiteY1" fmla="*/ 23758 h 77847"/>
              <a:gd name="connsiteX2" fmla="*/ 136529 w 136533"/>
              <a:gd name="connsiteY2" fmla="*/ 1533 h 77847"/>
              <a:gd name="connsiteX3" fmla="*/ 69854 w 136533"/>
              <a:gd name="connsiteY3" fmla="*/ 7883 h 77847"/>
              <a:gd name="connsiteX4" fmla="*/ 4 w 136533"/>
              <a:gd name="connsiteY4" fmla="*/ 77733 h 7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33" h="77847">
                <a:moveTo>
                  <a:pt x="4" y="77733"/>
                </a:moveTo>
                <a:cubicBezTo>
                  <a:pt x="-525" y="80379"/>
                  <a:pt x="43925" y="36458"/>
                  <a:pt x="66679" y="23758"/>
                </a:cubicBezTo>
                <a:cubicBezTo>
                  <a:pt x="89433" y="11058"/>
                  <a:pt x="136000" y="4179"/>
                  <a:pt x="136529" y="1533"/>
                </a:cubicBezTo>
                <a:cubicBezTo>
                  <a:pt x="137058" y="-1113"/>
                  <a:pt x="87846" y="-1113"/>
                  <a:pt x="69854" y="7883"/>
                </a:cubicBezTo>
                <a:cubicBezTo>
                  <a:pt x="51862" y="16879"/>
                  <a:pt x="533" y="75087"/>
                  <a:pt x="4" y="77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0" name="フリーフォーム 499">
            <a:extLst>
              <a:ext uri="{FF2B5EF4-FFF2-40B4-BE49-F238E27FC236}">
                <a16:creationId xmlns:a16="http://schemas.microsoft.com/office/drawing/2014/main" id="{1920DA0E-66B0-22A4-DD17-06D319AB59C9}"/>
              </a:ext>
            </a:extLst>
          </p:cNvPr>
          <p:cNvSpPr/>
          <p:nvPr/>
        </p:nvSpPr>
        <p:spPr>
          <a:xfrm>
            <a:off x="5028012" y="1658546"/>
            <a:ext cx="239186" cy="108109"/>
          </a:xfrm>
          <a:custGeom>
            <a:avLst/>
            <a:gdLst>
              <a:gd name="connsiteX0" fmla="*/ 32 w 239186"/>
              <a:gd name="connsiteY0" fmla="*/ 135 h 108109"/>
              <a:gd name="connsiteX1" fmla="*/ 133382 w 239186"/>
              <a:gd name="connsiteY1" fmla="*/ 31885 h 108109"/>
              <a:gd name="connsiteX2" fmla="*/ 193707 w 239186"/>
              <a:gd name="connsiteY2" fmla="*/ 63635 h 108109"/>
              <a:gd name="connsiteX3" fmla="*/ 238157 w 239186"/>
              <a:gd name="connsiteY3" fmla="*/ 108085 h 108109"/>
              <a:gd name="connsiteX4" fmla="*/ 149257 w 239186"/>
              <a:gd name="connsiteY4" fmla="*/ 57285 h 108109"/>
              <a:gd name="connsiteX5" fmla="*/ 120682 w 239186"/>
              <a:gd name="connsiteY5" fmla="*/ 44585 h 108109"/>
              <a:gd name="connsiteX6" fmla="*/ 32 w 239186"/>
              <a:gd name="connsiteY6" fmla="*/ 135 h 10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186" h="108109">
                <a:moveTo>
                  <a:pt x="32" y="135"/>
                </a:moveTo>
                <a:cubicBezTo>
                  <a:pt x="2149" y="-1982"/>
                  <a:pt x="101103" y="21302"/>
                  <a:pt x="133382" y="31885"/>
                </a:cubicBezTo>
                <a:cubicBezTo>
                  <a:pt x="165661" y="42468"/>
                  <a:pt x="176245" y="50935"/>
                  <a:pt x="193707" y="63635"/>
                </a:cubicBezTo>
                <a:cubicBezTo>
                  <a:pt x="211170" y="76335"/>
                  <a:pt x="245565" y="109143"/>
                  <a:pt x="238157" y="108085"/>
                </a:cubicBezTo>
                <a:cubicBezTo>
                  <a:pt x="230749" y="107027"/>
                  <a:pt x="168836" y="67868"/>
                  <a:pt x="149257" y="57285"/>
                </a:cubicBezTo>
                <a:cubicBezTo>
                  <a:pt x="129678" y="46702"/>
                  <a:pt x="141319" y="51993"/>
                  <a:pt x="120682" y="44585"/>
                </a:cubicBezTo>
                <a:cubicBezTo>
                  <a:pt x="100045" y="37177"/>
                  <a:pt x="-2085" y="2252"/>
                  <a:pt x="32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1" name="フリーフォーム 500">
            <a:extLst>
              <a:ext uri="{FF2B5EF4-FFF2-40B4-BE49-F238E27FC236}">
                <a16:creationId xmlns:a16="http://schemas.microsoft.com/office/drawing/2014/main" id="{005F560F-94EE-7A8E-CE7C-0B6B7B8C8DFF}"/>
              </a:ext>
            </a:extLst>
          </p:cNvPr>
          <p:cNvSpPr/>
          <p:nvPr/>
        </p:nvSpPr>
        <p:spPr>
          <a:xfrm>
            <a:off x="4923969" y="1722088"/>
            <a:ext cx="299396" cy="28731"/>
          </a:xfrm>
          <a:custGeom>
            <a:avLst/>
            <a:gdLst>
              <a:gd name="connsiteX0" fmla="*/ 2475 w 299396"/>
              <a:gd name="connsiteY0" fmla="*/ 93 h 28731"/>
              <a:gd name="connsiteX1" fmla="*/ 91375 w 299396"/>
              <a:gd name="connsiteY1" fmla="*/ 19143 h 28731"/>
              <a:gd name="connsiteX2" fmla="*/ 297750 w 299396"/>
              <a:gd name="connsiteY2" fmla="*/ 9618 h 28731"/>
              <a:gd name="connsiteX3" fmla="*/ 180275 w 299396"/>
              <a:gd name="connsiteY3" fmla="*/ 28668 h 28731"/>
              <a:gd name="connsiteX4" fmla="*/ 2475 w 299396"/>
              <a:gd name="connsiteY4" fmla="*/ 93 h 2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396" h="28731">
                <a:moveTo>
                  <a:pt x="2475" y="93"/>
                </a:moveTo>
                <a:cubicBezTo>
                  <a:pt x="-12342" y="-1494"/>
                  <a:pt x="42163" y="17556"/>
                  <a:pt x="91375" y="19143"/>
                </a:cubicBezTo>
                <a:cubicBezTo>
                  <a:pt x="140587" y="20730"/>
                  <a:pt x="282933" y="8031"/>
                  <a:pt x="297750" y="9618"/>
                </a:cubicBezTo>
                <a:cubicBezTo>
                  <a:pt x="312567" y="11205"/>
                  <a:pt x="223667" y="27081"/>
                  <a:pt x="180275" y="28668"/>
                </a:cubicBezTo>
                <a:cubicBezTo>
                  <a:pt x="136883" y="30256"/>
                  <a:pt x="17292" y="1680"/>
                  <a:pt x="2475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2" name="フリーフォーム 501">
            <a:extLst>
              <a:ext uri="{FF2B5EF4-FFF2-40B4-BE49-F238E27FC236}">
                <a16:creationId xmlns:a16="http://schemas.microsoft.com/office/drawing/2014/main" id="{5A009FA9-950B-D4B7-9D8C-2A6BD565EBFC}"/>
              </a:ext>
            </a:extLst>
          </p:cNvPr>
          <p:cNvSpPr/>
          <p:nvPr/>
        </p:nvSpPr>
        <p:spPr>
          <a:xfrm>
            <a:off x="4970894" y="1656357"/>
            <a:ext cx="180814" cy="86213"/>
          </a:xfrm>
          <a:custGeom>
            <a:avLst/>
            <a:gdLst>
              <a:gd name="connsiteX0" fmla="*/ 0 w 180814"/>
              <a:gd name="connsiteY0" fmla="*/ 5499 h 86213"/>
              <a:gd name="connsiteX1" fmla="*/ 28575 w 180814"/>
              <a:gd name="connsiteY1" fmla="*/ 62649 h 86213"/>
              <a:gd name="connsiteX2" fmla="*/ 50800 w 180814"/>
              <a:gd name="connsiteY2" fmla="*/ 72174 h 86213"/>
              <a:gd name="connsiteX3" fmla="*/ 136525 w 180814"/>
              <a:gd name="connsiteY3" fmla="*/ 84874 h 86213"/>
              <a:gd name="connsiteX4" fmla="*/ 177800 w 180814"/>
              <a:gd name="connsiteY4" fmla="*/ 37249 h 86213"/>
              <a:gd name="connsiteX5" fmla="*/ 57150 w 180814"/>
              <a:gd name="connsiteY5" fmla="*/ 5499 h 86213"/>
              <a:gd name="connsiteX6" fmla="*/ 0 w 180814"/>
              <a:gd name="connsiteY6" fmla="*/ 5499 h 8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814" h="86213">
                <a:moveTo>
                  <a:pt x="0" y="5499"/>
                </a:moveTo>
                <a:lnTo>
                  <a:pt x="28575" y="62649"/>
                </a:lnTo>
                <a:cubicBezTo>
                  <a:pt x="37042" y="73761"/>
                  <a:pt x="32808" y="68470"/>
                  <a:pt x="50800" y="72174"/>
                </a:cubicBezTo>
                <a:cubicBezTo>
                  <a:pt x="68792" y="75878"/>
                  <a:pt x="115358" y="90695"/>
                  <a:pt x="136525" y="84874"/>
                </a:cubicBezTo>
                <a:cubicBezTo>
                  <a:pt x="157692" y="79053"/>
                  <a:pt x="191029" y="50478"/>
                  <a:pt x="177800" y="37249"/>
                </a:cubicBezTo>
                <a:cubicBezTo>
                  <a:pt x="164571" y="24020"/>
                  <a:pt x="80962" y="10261"/>
                  <a:pt x="57150" y="5499"/>
                </a:cubicBezTo>
                <a:cubicBezTo>
                  <a:pt x="33338" y="737"/>
                  <a:pt x="4763" y="-4026"/>
                  <a:pt x="0" y="54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3" name="円/楕円 502">
            <a:extLst>
              <a:ext uri="{FF2B5EF4-FFF2-40B4-BE49-F238E27FC236}">
                <a16:creationId xmlns:a16="http://schemas.microsoft.com/office/drawing/2014/main" id="{23A76836-AA09-4AE2-A4D3-20A317DEB81E}"/>
              </a:ext>
            </a:extLst>
          </p:cNvPr>
          <p:cNvSpPr/>
          <p:nvPr/>
        </p:nvSpPr>
        <p:spPr>
          <a:xfrm>
            <a:off x="5011502" y="168094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4" name="フリーフォーム 503">
            <a:extLst>
              <a:ext uri="{FF2B5EF4-FFF2-40B4-BE49-F238E27FC236}">
                <a16:creationId xmlns:a16="http://schemas.microsoft.com/office/drawing/2014/main" id="{60ABAD17-2119-FED1-7DFA-778603B05519}"/>
              </a:ext>
            </a:extLst>
          </p:cNvPr>
          <p:cNvSpPr/>
          <p:nvPr/>
        </p:nvSpPr>
        <p:spPr>
          <a:xfrm>
            <a:off x="4843617" y="1637471"/>
            <a:ext cx="213154" cy="47177"/>
          </a:xfrm>
          <a:custGeom>
            <a:avLst/>
            <a:gdLst>
              <a:gd name="connsiteX0" fmla="*/ 277 w 213154"/>
              <a:gd name="connsiteY0" fmla="*/ 46610 h 47177"/>
              <a:gd name="connsiteX1" fmla="*/ 76477 w 213154"/>
              <a:gd name="connsiteY1" fmla="*/ 27560 h 47177"/>
              <a:gd name="connsiteX2" fmla="*/ 213002 w 213154"/>
              <a:gd name="connsiteY2" fmla="*/ 2160 h 47177"/>
              <a:gd name="connsiteX3" fmla="*/ 101877 w 213154"/>
              <a:gd name="connsiteY3" fmla="*/ 5335 h 47177"/>
              <a:gd name="connsiteX4" fmla="*/ 277 w 213154"/>
              <a:gd name="connsiteY4" fmla="*/ 46610 h 4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154" h="47177">
                <a:moveTo>
                  <a:pt x="277" y="46610"/>
                </a:moveTo>
                <a:cubicBezTo>
                  <a:pt x="-3956" y="50314"/>
                  <a:pt x="41023" y="34968"/>
                  <a:pt x="76477" y="27560"/>
                </a:cubicBezTo>
                <a:cubicBezTo>
                  <a:pt x="111931" y="20152"/>
                  <a:pt x="208769" y="5864"/>
                  <a:pt x="213002" y="2160"/>
                </a:cubicBezTo>
                <a:cubicBezTo>
                  <a:pt x="217235" y="-1544"/>
                  <a:pt x="132040" y="-486"/>
                  <a:pt x="101877" y="5335"/>
                </a:cubicBezTo>
                <a:cubicBezTo>
                  <a:pt x="71714" y="11156"/>
                  <a:pt x="4510" y="42906"/>
                  <a:pt x="277" y="46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5" name="フリーフォーム 504">
            <a:extLst>
              <a:ext uri="{FF2B5EF4-FFF2-40B4-BE49-F238E27FC236}">
                <a16:creationId xmlns:a16="http://schemas.microsoft.com/office/drawing/2014/main" id="{4A0D0FBB-3718-7B8A-846F-E270975C0DA3}"/>
              </a:ext>
            </a:extLst>
          </p:cNvPr>
          <p:cNvSpPr/>
          <p:nvPr/>
        </p:nvSpPr>
        <p:spPr>
          <a:xfrm>
            <a:off x="4840835" y="1559065"/>
            <a:ext cx="153113" cy="10739"/>
          </a:xfrm>
          <a:custGeom>
            <a:avLst/>
            <a:gdLst>
              <a:gd name="connsiteX0" fmla="*/ 152284 w 153113"/>
              <a:gd name="connsiteY0" fmla="*/ 1191 h 10739"/>
              <a:gd name="connsiteX1" fmla="*/ 3059 w 153113"/>
              <a:gd name="connsiteY1" fmla="*/ 1191 h 10739"/>
              <a:gd name="connsiteX2" fmla="*/ 60209 w 153113"/>
              <a:gd name="connsiteY2" fmla="*/ 10716 h 10739"/>
              <a:gd name="connsiteX3" fmla="*/ 152284 w 153113"/>
              <a:gd name="connsiteY3" fmla="*/ 1191 h 1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113" h="10739">
                <a:moveTo>
                  <a:pt x="152284" y="1191"/>
                </a:moveTo>
                <a:cubicBezTo>
                  <a:pt x="142759" y="-397"/>
                  <a:pt x="18405" y="-397"/>
                  <a:pt x="3059" y="1191"/>
                </a:cubicBezTo>
                <a:cubicBezTo>
                  <a:pt x="-12287" y="2779"/>
                  <a:pt x="33751" y="10187"/>
                  <a:pt x="60209" y="10716"/>
                </a:cubicBezTo>
                <a:cubicBezTo>
                  <a:pt x="86667" y="11245"/>
                  <a:pt x="161809" y="2779"/>
                  <a:pt x="152284" y="1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6" name="フリーフォーム 505">
            <a:extLst>
              <a:ext uri="{FF2B5EF4-FFF2-40B4-BE49-F238E27FC236}">
                <a16:creationId xmlns:a16="http://schemas.microsoft.com/office/drawing/2014/main" id="{4CEACA97-A98C-2662-70ED-162D845DD03C}"/>
              </a:ext>
            </a:extLst>
          </p:cNvPr>
          <p:cNvSpPr/>
          <p:nvPr/>
        </p:nvSpPr>
        <p:spPr>
          <a:xfrm>
            <a:off x="4831066" y="1566162"/>
            <a:ext cx="206693" cy="86296"/>
          </a:xfrm>
          <a:custGeom>
            <a:avLst/>
            <a:gdLst>
              <a:gd name="connsiteX0" fmla="*/ 128 w 206693"/>
              <a:gd name="connsiteY0" fmla="*/ 86169 h 86296"/>
              <a:gd name="connsiteX1" fmla="*/ 108078 w 206693"/>
              <a:gd name="connsiteY1" fmla="*/ 35369 h 86296"/>
              <a:gd name="connsiteX2" fmla="*/ 206503 w 206693"/>
              <a:gd name="connsiteY2" fmla="*/ 444 h 86296"/>
              <a:gd name="connsiteX3" fmla="*/ 130303 w 206693"/>
              <a:gd name="connsiteY3" fmla="*/ 19494 h 86296"/>
              <a:gd name="connsiteX4" fmla="*/ 128 w 206693"/>
              <a:gd name="connsiteY4" fmla="*/ 86169 h 8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693" h="86296">
                <a:moveTo>
                  <a:pt x="128" y="86169"/>
                </a:moveTo>
                <a:cubicBezTo>
                  <a:pt x="-3576" y="88815"/>
                  <a:pt x="73682" y="49656"/>
                  <a:pt x="108078" y="35369"/>
                </a:cubicBezTo>
                <a:cubicBezTo>
                  <a:pt x="142474" y="21081"/>
                  <a:pt x="202799" y="3090"/>
                  <a:pt x="206503" y="444"/>
                </a:cubicBezTo>
                <a:cubicBezTo>
                  <a:pt x="210207" y="-2202"/>
                  <a:pt x="158878" y="7323"/>
                  <a:pt x="130303" y="19494"/>
                </a:cubicBezTo>
                <a:cubicBezTo>
                  <a:pt x="101728" y="31665"/>
                  <a:pt x="3832" y="83523"/>
                  <a:pt x="128" y="86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7" name="フリーフォーム 506">
            <a:extLst>
              <a:ext uri="{FF2B5EF4-FFF2-40B4-BE49-F238E27FC236}">
                <a16:creationId xmlns:a16="http://schemas.microsoft.com/office/drawing/2014/main" id="{63E734AD-E247-4B07-4D9B-95A5246542E6}"/>
              </a:ext>
            </a:extLst>
          </p:cNvPr>
          <p:cNvSpPr/>
          <p:nvPr/>
        </p:nvSpPr>
        <p:spPr>
          <a:xfrm>
            <a:off x="5018504" y="1560020"/>
            <a:ext cx="155605" cy="16192"/>
          </a:xfrm>
          <a:custGeom>
            <a:avLst/>
            <a:gdLst>
              <a:gd name="connsiteX0" fmla="*/ 15 w 155605"/>
              <a:gd name="connsiteY0" fmla="*/ 6586 h 16192"/>
              <a:gd name="connsiteX1" fmla="*/ 79390 w 155605"/>
              <a:gd name="connsiteY1" fmla="*/ 236 h 16192"/>
              <a:gd name="connsiteX2" fmla="*/ 155590 w 155605"/>
              <a:gd name="connsiteY2" fmla="*/ 16111 h 16192"/>
              <a:gd name="connsiteX3" fmla="*/ 85740 w 155605"/>
              <a:gd name="connsiteY3" fmla="*/ 6586 h 16192"/>
              <a:gd name="connsiteX4" fmla="*/ 15 w 155605"/>
              <a:gd name="connsiteY4" fmla="*/ 6586 h 1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05" h="16192">
                <a:moveTo>
                  <a:pt x="15" y="6586"/>
                </a:moveTo>
                <a:cubicBezTo>
                  <a:pt x="-1043" y="5528"/>
                  <a:pt x="53461" y="-1352"/>
                  <a:pt x="79390" y="236"/>
                </a:cubicBezTo>
                <a:cubicBezTo>
                  <a:pt x="105319" y="1823"/>
                  <a:pt x="154532" y="15053"/>
                  <a:pt x="155590" y="16111"/>
                </a:cubicBezTo>
                <a:cubicBezTo>
                  <a:pt x="156648" y="17169"/>
                  <a:pt x="104261" y="7644"/>
                  <a:pt x="85740" y="6586"/>
                </a:cubicBezTo>
                <a:cubicBezTo>
                  <a:pt x="67219" y="5528"/>
                  <a:pt x="1073" y="7644"/>
                  <a:pt x="15" y="6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8" name="フリーフォーム 507">
            <a:extLst>
              <a:ext uri="{FF2B5EF4-FFF2-40B4-BE49-F238E27FC236}">
                <a16:creationId xmlns:a16="http://schemas.microsoft.com/office/drawing/2014/main" id="{4F776514-E81A-3F03-3C04-C50B442B1107}"/>
              </a:ext>
            </a:extLst>
          </p:cNvPr>
          <p:cNvSpPr/>
          <p:nvPr/>
        </p:nvSpPr>
        <p:spPr>
          <a:xfrm>
            <a:off x="5040589" y="1605877"/>
            <a:ext cx="264329" cy="30586"/>
          </a:xfrm>
          <a:custGeom>
            <a:avLst/>
            <a:gdLst>
              <a:gd name="connsiteX0" fmla="*/ 155 w 264329"/>
              <a:gd name="connsiteY0" fmla="*/ 30579 h 30586"/>
              <a:gd name="connsiteX1" fmla="*/ 187480 w 264329"/>
              <a:gd name="connsiteY1" fmla="*/ 5179 h 30586"/>
              <a:gd name="connsiteX2" fmla="*/ 263680 w 264329"/>
              <a:gd name="connsiteY2" fmla="*/ 30579 h 30586"/>
              <a:gd name="connsiteX3" fmla="*/ 222405 w 264329"/>
              <a:gd name="connsiteY3" fmla="*/ 5179 h 30586"/>
              <a:gd name="connsiteX4" fmla="*/ 190655 w 264329"/>
              <a:gd name="connsiteY4" fmla="*/ 2004 h 30586"/>
              <a:gd name="connsiteX5" fmla="*/ 155730 w 264329"/>
              <a:gd name="connsiteY5" fmla="*/ 2004 h 30586"/>
              <a:gd name="connsiteX6" fmla="*/ 155 w 264329"/>
              <a:gd name="connsiteY6" fmla="*/ 30579 h 3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329" h="30586">
                <a:moveTo>
                  <a:pt x="155" y="30579"/>
                </a:moveTo>
                <a:cubicBezTo>
                  <a:pt x="5447" y="31108"/>
                  <a:pt x="143559" y="5179"/>
                  <a:pt x="187480" y="5179"/>
                </a:cubicBezTo>
                <a:cubicBezTo>
                  <a:pt x="231401" y="5179"/>
                  <a:pt x="257859" y="30579"/>
                  <a:pt x="263680" y="30579"/>
                </a:cubicBezTo>
                <a:cubicBezTo>
                  <a:pt x="269501" y="30579"/>
                  <a:pt x="234576" y="9941"/>
                  <a:pt x="222405" y="5179"/>
                </a:cubicBezTo>
                <a:cubicBezTo>
                  <a:pt x="210234" y="417"/>
                  <a:pt x="201767" y="2533"/>
                  <a:pt x="190655" y="2004"/>
                </a:cubicBezTo>
                <a:cubicBezTo>
                  <a:pt x="179543" y="1475"/>
                  <a:pt x="184834" y="-2229"/>
                  <a:pt x="155730" y="2004"/>
                </a:cubicBezTo>
                <a:cubicBezTo>
                  <a:pt x="126626" y="6237"/>
                  <a:pt x="-5137" y="30050"/>
                  <a:pt x="155" y="30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9" name="フリーフォーム 508">
            <a:extLst>
              <a:ext uri="{FF2B5EF4-FFF2-40B4-BE49-F238E27FC236}">
                <a16:creationId xmlns:a16="http://schemas.microsoft.com/office/drawing/2014/main" id="{48BBFC25-ED45-B9D3-50F4-92E657AA4F60}"/>
              </a:ext>
            </a:extLst>
          </p:cNvPr>
          <p:cNvSpPr/>
          <p:nvPr/>
        </p:nvSpPr>
        <p:spPr>
          <a:xfrm>
            <a:off x="5104215" y="1543486"/>
            <a:ext cx="200222" cy="64488"/>
          </a:xfrm>
          <a:custGeom>
            <a:avLst/>
            <a:gdLst>
              <a:gd name="connsiteX0" fmla="*/ 29 w 200222"/>
              <a:gd name="connsiteY0" fmla="*/ 895 h 64488"/>
              <a:gd name="connsiteX1" fmla="*/ 142904 w 200222"/>
              <a:gd name="connsiteY1" fmla="*/ 10420 h 64488"/>
              <a:gd name="connsiteX2" fmla="*/ 200054 w 200222"/>
              <a:gd name="connsiteY2" fmla="*/ 64395 h 64488"/>
              <a:gd name="connsiteX3" fmla="*/ 155604 w 200222"/>
              <a:gd name="connsiteY3" fmla="*/ 23120 h 64488"/>
              <a:gd name="connsiteX4" fmla="*/ 29 w 200222"/>
              <a:gd name="connsiteY4" fmla="*/ 895 h 6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22" h="64488">
                <a:moveTo>
                  <a:pt x="29" y="895"/>
                </a:moveTo>
                <a:cubicBezTo>
                  <a:pt x="-2088" y="-1222"/>
                  <a:pt x="109567" y="-163"/>
                  <a:pt x="142904" y="10420"/>
                </a:cubicBezTo>
                <a:cubicBezTo>
                  <a:pt x="176242" y="21003"/>
                  <a:pt x="197937" y="62278"/>
                  <a:pt x="200054" y="64395"/>
                </a:cubicBezTo>
                <a:cubicBezTo>
                  <a:pt x="202171" y="66512"/>
                  <a:pt x="184179" y="32116"/>
                  <a:pt x="155604" y="23120"/>
                </a:cubicBezTo>
                <a:cubicBezTo>
                  <a:pt x="127029" y="14124"/>
                  <a:pt x="2146" y="3012"/>
                  <a:pt x="29" y="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0" name="フリーフォーム 509">
            <a:extLst>
              <a:ext uri="{FF2B5EF4-FFF2-40B4-BE49-F238E27FC236}">
                <a16:creationId xmlns:a16="http://schemas.microsoft.com/office/drawing/2014/main" id="{2EE1A362-F0D2-3C05-7CDD-6E6FCF131A5F}"/>
              </a:ext>
            </a:extLst>
          </p:cNvPr>
          <p:cNvSpPr/>
          <p:nvPr/>
        </p:nvSpPr>
        <p:spPr>
          <a:xfrm>
            <a:off x="4856590" y="1731651"/>
            <a:ext cx="337792" cy="23222"/>
          </a:xfrm>
          <a:custGeom>
            <a:avLst/>
            <a:gdLst>
              <a:gd name="connsiteX0" fmla="*/ 4 w 337792"/>
              <a:gd name="connsiteY0" fmla="*/ 55 h 23222"/>
              <a:gd name="connsiteX1" fmla="*/ 101604 w 337792"/>
              <a:gd name="connsiteY1" fmla="*/ 22280 h 23222"/>
              <a:gd name="connsiteX2" fmla="*/ 336554 w 337792"/>
              <a:gd name="connsiteY2" fmla="*/ 19105 h 23222"/>
              <a:gd name="connsiteX3" fmla="*/ 190504 w 337792"/>
              <a:gd name="connsiteY3" fmla="*/ 19105 h 23222"/>
              <a:gd name="connsiteX4" fmla="*/ 104779 w 337792"/>
              <a:gd name="connsiteY4" fmla="*/ 15930 h 23222"/>
              <a:gd name="connsiteX5" fmla="*/ 4 w 337792"/>
              <a:gd name="connsiteY5" fmla="*/ 55 h 2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792" h="23222">
                <a:moveTo>
                  <a:pt x="4" y="55"/>
                </a:moveTo>
                <a:cubicBezTo>
                  <a:pt x="-525" y="1113"/>
                  <a:pt x="45512" y="19105"/>
                  <a:pt x="101604" y="22280"/>
                </a:cubicBezTo>
                <a:cubicBezTo>
                  <a:pt x="157696" y="25455"/>
                  <a:pt x="321737" y="19634"/>
                  <a:pt x="336554" y="19105"/>
                </a:cubicBezTo>
                <a:cubicBezTo>
                  <a:pt x="351371" y="18576"/>
                  <a:pt x="229133" y="19634"/>
                  <a:pt x="190504" y="19105"/>
                </a:cubicBezTo>
                <a:cubicBezTo>
                  <a:pt x="151875" y="18576"/>
                  <a:pt x="131767" y="18576"/>
                  <a:pt x="104779" y="15930"/>
                </a:cubicBezTo>
                <a:cubicBezTo>
                  <a:pt x="77792" y="13284"/>
                  <a:pt x="533" y="-1003"/>
                  <a:pt x="4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1" name="フリーフォーム 510">
            <a:extLst>
              <a:ext uri="{FF2B5EF4-FFF2-40B4-BE49-F238E27FC236}">
                <a16:creationId xmlns:a16="http://schemas.microsoft.com/office/drawing/2014/main" id="{EA6520F6-616C-8363-33B9-6455BE82B7D0}"/>
              </a:ext>
            </a:extLst>
          </p:cNvPr>
          <p:cNvSpPr/>
          <p:nvPr/>
        </p:nvSpPr>
        <p:spPr>
          <a:xfrm>
            <a:off x="5151840" y="1734804"/>
            <a:ext cx="87952" cy="60548"/>
          </a:xfrm>
          <a:custGeom>
            <a:avLst/>
            <a:gdLst>
              <a:gd name="connsiteX0" fmla="*/ 29 w 87952"/>
              <a:gd name="connsiteY0" fmla="*/ 77 h 60548"/>
              <a:gd name="connsiteX1" fmla="*/ 79404 w 87952"/>
              <a:gd name="connsiteY1" fmla="*/ 31827 h 60548"/>
              <a:gd name="connsiteX2" fmla="*/ 85754 w 87952"/>
              <a:gd name="connsiteY2" fmla="*/ 60402 h 60548"/>
              <a:gd name="connsiteX3" fmla="*/ 69879 w 87952"/>
              <a:gd name="connsiteY3" fmla="*/ 41352 h 60548"/>
              <a:gd name="connsiteX4" fmla="*/ 29 w 87952"/>
              <a:gd name="connsiteY4" fmla="*/ 77 h 6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52" h="60548">
                <a:moveTo>
                  <a:pt x="29" y="77"/>
                </a:moveTo>
                <a:cubicBezTo>
                  <a:pt x="1616" y="-1510"/>
                  <a:pt x="65117" y="21773"/>
                  <a:pt x="79404" y="31827"/>
                </a:cubicBezTo>
                <a:cubicBezTo>
                  <a:pt x="93691" y="41881"/>
                  <a:pt x="85754" y="60402"/>
                  <a:pt x="85754" y="60402"/>
                </a:cubicBezTo>
                <a:cubicBezTo>
                  <a:pt x="84167" y="61989"/>
                  <a:pt x="78346" y="50348"/>
                  <a:pt x="69879" y="41352"/>
                </a:cubicBezTo>
                <a:cubicBezTo>
                  <a:pt x="61412" y="32356"/>
                  <a:pt x="-1558" y="1664"/>
                  <a:pt x="29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2" name="フリーフォーム 511">
            <a:extLst>
              <a:ext uri="{FF2B5EF4-FFF2-40B4-BE49-F238E27FC236}">
                <a16:creationId xmlns:a16="http://schemas.microsoft.com/office/drawing/2014/main" id="{4D5CBC65-9A4B-5DE4-E99A-1D8BF60B7984}"/>
              </a:ext>
            </a:extLst>
          </p:cNvPr>
          <p:cNvSpPr/>
          <p:nvPr/>
        </p:nvSpPr>
        <p:spPr>
          <a:xfrm>
            <a:off x="4266030" y="1741219"/>
            <a:ext cx="264145" cy="26009"/>
          </a:xfrm>
          <a:custGeom>
            <a:avLst/>
            <a:gdLst>
              <a:gd name="connsiteX0" fmla="*/ 14 w 264145"/>
              <a:gd name="connsiteY0" fmla="*/ 12 h 26009"/>
              <a:gd name="connsiteX1" fmla="*/ 98439 w 264145"/>
              <a:gd name="connsiteY1" fmla="*/ 15887 h 26009"/>
              <a:gd name="connsiteX2" fmla="*/ 263539 w 264145"/>
              <a:gd name="connsiteY2" fmla="*/ 3187 h 26009"/>
              <a:gd name="connsiteX3" fmla="*/ 152414 w 264145"/>
              <a:gd name="connsiteY3" fmla="*/ 25412 h 26009"/>
              <a:gd name="connsiteX4" fmla="*/ 104789 w 264145"/>
              <a:gd name="connsiteY4" fmla="*/ 19062 h 26009"/>
              <a:gd name="connsiteX5" fmla="*/ 14 w 264145"/>
              <a:gd name="connsiteY5" fmla="*/ 12 h 2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145" h="26009">
                <a:moveTo>
                  <a:pt x="14" y="12"/>
                </a:moveTo>
                <a:cubicBezTo>
                  <a:pt x="-1044" y="-517"/>
                  <a:pt x="54518" y="15358"/>
                  <a:pt x="98439" y="15887"/>
                </a:cubicBezTo>
                <a:cubicBezTo>
                  <a:pt x="142360" y="16416"/>
                  <a:pt x="254543" y="1600"/>
                  <a:pt x="263539" y="3187"/>
                </a:cubicBezTo>
                <a:cubicBezTo>
                  <a:pt x="272535" y="4774"/>
                  <a:pt x="178872" y="22766"/>
                  <a:pt x="152414" y="25412"/>
                </a:cubicBezTo>
                <a:cubicBezTo>
                  <a:pt x="125956" y="28058"/>
                  <a:pt x="124368" y="21179"/>
                  <a:pt x="104789" y="19062"/>
                </a:cubicBezTo>
                <a:cubicBezTo>
                  <a:pt x="85210" y="16945"/>
                  <a:pt x="1072" y="541"/>
                  <a:pt x="14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3" name="フリーフォーム 512">
            <a:extLst>
              <a:ext uri="{FF2B5EF4-FFF2-40B4-BE49-F238E27FC236}">
                <a16:creationId xmlns:a16="http://schemas.microsoft.com/office/drawing/2014/main" id="{8BDB6BB2-C826-41F8-A857-4E4F4501206F}"/>
              </a:ext>
            </a:extLst>
          </p:cNvPr>
          <p:cNvSpPr/>
          <p:nvPr/>
        </p:nvSpPr>
        <p:spPr>
          <a:xfrm>
            <a:off x="5012142" y="1756924"/>
            <a:ext cx="168341" cy="28764"/>
          </a:xfrm>
          <a:custGeom>
            <a:avLst/>
            <a:gdLst>
              <a:gd name="connsiteX0" fmla="*/ 27 w 168341"/>
              <a:gd name="connsiteY0" fmla="*/ 182 h 28764"/>
              <a:gd name="connsiteX1" fmla="*/ 95277 w 168341"/>
              <a:gd name="connsiteY1" fmla="*/ 16057 h 28764"/>
              <a:gd name="connsiteX2" fmla="*/ 168302 w 168341"/>
              <a:gd name="connsiteY2" fmla="*/ 6532 h 28764"/>
              <a:gd name="connsiteX3" fmla="*/ 85752 w 168341"/>
              <a:gd name="connsiteY3" fmla="*/ 28757 h 28764"/>
              <a:gd name="connsiteX4" fmla="*/ 27 w 168341"/>
              <a:gd name="connsiteY4" fmla="*/ 182 h 2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41" h="28764">
                <a:moveTo>
                  <a:pt x="27" y="182"/>
                </a:moveTo>
                <a:cubicBezTo>
                  <a:pt x="1615" y="-1935"/>
                  <a:pt x="67231" y="14999"/>
                  <a:pt x="95277" y="16057"/>
                </a:cubicBezTo>
                <a:cubicBezTo>
                  <a:pt x="123323" y="17115"/>
                  <a:pt x="169890" y="4415"/>
                  <a:pt x="168302" y="6532"/>
                </a:cubicBezTo>
                <a:cubicBezTo>
                  <a:pt x="166714" y="8649"/>
                  <a:pt x="105860" y="28228"/>
                  <a:pt x="85752" y="28757"/>
                </a:cubicBezTo>
                <a:cubicBezTo>
                  <a:pt x="65644" y="29286"/>
                  <a:pt x="-1561" y="2299"/>
                  <a:pt x="27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4" name="フリーフォーム 513">
            <a:extLst>
              <a:ext uri="{FF2B5EF4-FFF2-40B4-BE49-F238E27FC236}">
                <a16:creationId xmlns:a16="http://schemas.microsoft.com/office/drawing/2014/main" id="{50188985-8E45-07DD-0EFC-103474BCA31E}"/>
              </a:ext>
            </a:extLst>
          </p:cNvPr>
          <p:cNvSpPr/>
          <p:nvPr/>
        </p:nvSpPr>
        <p:spPr>
          <a:xfrm>
            <a:off x="4908975" y="1753931"/>
            <a:ext cx="294178" cy="73041"/>
          </a:xfrm>
          <a:custGeom>
            <a:avLst/>
            <a:gdLst>
              <a:gd name="connsiteX0" fmla="*/ 71444 w 294178"/>
              <a:gd name="connsiteY0" fmla="*/ 0 h 73041"/>
              <a:gd name="connsiteX1" fmla="*/ 109544 w 294178"/>
              <a:gd name="connsiteY1" fmla="*/ 47625 h 73041"/>
              <a:gd name="connsiteX2" fmla="*/ 293694 w 294178"/>
              <a:gd name="connsiteY2" fmla="*/ 57150 h 73041"/>
              <a:gd name="connsiteX3" fmla="*/ 160344 w 294178"/>
              <a:gd name="connsiteY3" fmla="*/ 73025 h 73041"/>
              <a:gd name="connsiteX4" fmla="*/ 71444 w 294178"/>
              <a:gd name="connsiteY4" fmla="*/ 53975 h 73041"/>
              <a:gd name="connsiteX5" fmla="*/ 1594 w 294178"/>
              <a:gd name="connsiteY5" fmla="*/ 38100 h 73041"/>
              <a:gd name="connsiteX6" fmla="*/ 141294 w 294178"/>
              <a:gd name="connsiteY6" fmla="*/ 60325 h 73041"/>
              <a:gd name="connsiteX7" fmla="*/ 119069 w 294178"/>
              <a:gd name="connsiteY7" fmla="*/ 44450 h 73041"/>
              <a:gd name="connsiteX8" fmla="*/ 71444 w 294178"/>
              <a:gd name="connsiteY8" fmla="*/ 0 h 7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178" h="73041">
                <a:moveTo>
                  <a:pt x="71444" y="0"/>
                </a:moveTo>
                <a:cubicBezTo>
                  <a:pt x="71973" y="19050"/>
                  <a:pt x="72502" y="38100"/>
                  <a:pt x="109544" y="47625"/>
                </a:cubicBezTo>
                <a:cubicBezTo>
                  <a:pt x="146586" y="57150"/>
                  <a:pt x="285227" y="52917"/>
                  <a:pt x="293694" y="57150"/>
                </a:cubicBezTo>
                <a:cubicBezTo>
                  <a:pt x="302161" y="61383"/>
                  <a:pt x="197386" y="73554"/>
                  <a:pt x="160344" y="73025"/>
                </a:cubicBezTo>
                <a:cubicBezTo>
                  <a:pt x="123302" y="72496"/>
                  <a:pt x="71444" y="53975"/>
                  <a:pt x="71444" y="53975"/>
                </a:cubicBezTo>
                <a:cubicBezTo>
                  <a:pt x="44986" y="48154"/>
                  <a:pt x="-10048" y="37042"/>
                  <a:pt x="1594" y="38100"/>
                </a:cubicBezTo>
                <a:cubicBezTo>
                  <a:pt x="13236" y="39158"/>
                  <a:pt x="121715" y="59267"/>
                  <a:pt x="141294" y="60325"/>
                </a:cubicBezTo>
                <a:cubicBezTo>
                  <a:pt x="160873" y="61383"/>
                  <a:pt x="119069" y="44450"/>
                  <a:pt x="119069" y="44450"/>
                </a:cubicBezTo>
                <a:lnTo>
                  <a:pt x="7144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5" name="フリーフォーム 514">
            <a:extLst>
              <a:ext uri="{FF2B5EF4-FFF2-40B4-BE49-F238E27FC236}">
                <a16:creationId xmlns:a16="http://schemas.microsoft.com/office/drawing/2014/main" id="{3ABF188C-50DC-AD54-F6A9-80A1BAB5C1E8}"/>
              </a:ext>
            </a:extLst>
          </p:cNvPr>
          <p:cNvSpPr/>
          <p:nvPr/>
        </p:nvSpPr>
        <p:spPr>
          <a:xfrm>
            <a:off x="4266044" y="1771190"/>
            <a:ext cx="257801" cy="18024"/>
          </a:xfrm>
          <a:custGeom>
            <a:avLst/>
            <a:gdLst>
              <a:gd name="connsiteX0" fmla="*/ 0 w 257801"/>
              <a:gd name="connsiteY0" fmla="*/ 11316 h 18024"/>
              <a:gd name="connsiteX1" fmla="*/ 98425 w 257801"/>
              <a:gd name="connsiteY1" fmla="*/ 17666 h 18024"/>
              <a:gd name="connsiteX2" fmla="*/ 193675 w 257801"/>
              <a:gd name="connsiteY2" fmla="*/ 1791 h 18024"/>
              <a:gd name="connsiteX3" fmla="*/ 257175 w 257801"/>
              <a:gd name="connsiteY3" fmla="*/ 1791 h 18024"/>
              <a:gd name="connsiteX4" fmla="*/ 155575 w 257801"/>
              <a:gd name="connsiteY4" fmla="*/ 14491 h 18024"/>
              <a:gd name="connsiteX5" fmla="*/ 0 w 257801"/>
              <a:gd name="connsiteY5" fmla="*/ 11316 h 1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801" h="18024">
                <a:moveTo>
                  <a:pt x="0" y="11316"/>
                </a:moveTo>
                <a:cubicBezTo>
                  <a:pt x="33073" y="15284"/>
                  <a:pt x="66146" y="19253"/>
                  <a:pt x="98425" y="17666"/>
                </a:cubicBezTo>
                <a:cubicBezTo>
                  <a:pt x="130704" y="16079"/>
                  <a:pt x="167217" y="4437"/>
                  <a:pt x="193675" y="1791"/>
                </a:cubicBezTo>
                <a:cubicBezTo>
                  <a:pt x="220133" y="-855"/>
                  <a:pt x="263525" y="-326"/>
                  <a:pt x="257175" y="1791"/>
                </a:cubicBezTo>
                <a:cubicBezTo>
                  <a:pt x="250825" y="3908"/>
                  <a:pt x="155575" y="14491"/>
                  <a:pt x="155575" y="14491"/>
                </a:cubicBezTo>
                <a:lnTo>
                  <a:pt x="0" y="113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6" name="フリーフォーム 515">
            <a:extLst>
              <a:ext uri="{FF2B5EF4-FFF2-40B4-BE49-F238E27FC236}">
                <a16:creationId xmlns:a16="http://schemas.microsoft.com/office/drawing/2014/main" id="{F5C62A77-FB20-2BFF-C016-5C964A708481}"/>
              </a:ext>
            </a:extLst>
          </p:cNvPr>
          <p:cNvSpPr/>
          <p:nvPr/>
        </p:nvSpPr>
        <p:spPr>
          <a:xfrm>
            <a:off x="5247116" y="1766347"/>
            <a:ext cx="101619" cy="45720"/>
          </a:xfrm>
          <a:custGeom>
            <a:avLst/>
            <a:gdLst>
              <a:gd name="connsiteX0" fmla="*/ 3 w 101619"/>
              <a:gd name="connsiteY0" fmla="*/ 25684 h 45720"/>
              <a:gd name="connsiteX1" fmla="*/ 73028 w 101619"/>
              <a:gd name="connsiteY1" fmla="*/ 25684 h 45720"/>
              <a:gd name="connsiteX2" fmla="*/ 101603 w 101619"/>
              <a:gd name="connsiteY2" fmla="*/ 284 h 45720"/>
              <a:gd name="connsiteX3" fmla="*/ 69853 w 101619"/>
              <a:gd name="connsiteY3" fmla="*/ 44734 h 45720"/>
              <a:gd name="connsiteX4" fmla="*/ 3 w 101619"/>
              <a:gd name="connsiteY4" fmla="*/ 25684 h 4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19" h="45720">
                <a:moveTo>
                  <a:pt x="3" y="25684"/>
                </a:moveTo>
                <a:cubicBezTo>
                  <a:pt x="532" y="22509"/>
                  <a:pt x="56095" y="29917"/>
                  <a:pt x="73028" y="25684"/>
                </a:cubicBezTo>
                <a:cubicBezTo>
                  <a:pt x="89961" y="21451"/>
                  <a:pt x="102132" y="-2891"/>
                  <a:pt x="101603" y="284"/>
                </a:cubicBezTo>
                <a:cubicBezTo>
                  <a:pt x="101074" y="3459"/>
                  <a:pt x="79907" y="38913"/>
                  <a:pt x="69853" y="44734"/>
                </a:cubicBezTo>
                <a:cubicBezTo>
                  <a:pt x="59799" y="50555"/>
                  <a:pt x="-526" y="28859"/>
                  <a:pt x="3" y="25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7" name="フリーフォーム 516">
            <a:extLst>
              <a:ext uri="{FF2B5EF4-FFF2-40B4-BE49-F238E27FC236}">
                <a16:creationId xmlns:a16="http://schemas.microsoft.com/office/drawing/2014/main" id="{68E62EDC-E7DB-34B4-F129-5858A5FA1133}"/>
              </a:ext>
            </a:extLst>
          </p:cNvPr>
          <p:cNvSpPr/>
          <p:nvPr/>
        </p:nvSpPr>
        <p:spPr>
          <a:xfrm>
            <a:off x="4024705" y="1772932"/>
            <a:ext cx="127089" cy="22508"/>
          </a:xfrm>
          <a:custGeom>
            <a:avLst/>
            <a:gdLst>
              <a:gd name="connsiteX0" fmla="*/ 39 w 127089"/>
              <a:gd name="connsiteY0" fmla="*/ 3224 h 22508"/>
              <a:gd name="connsiteX1" fmla="*/ 66714 w 127089"/>
              <a:gd name="connsiteY1" fmla="*/ 15924 h 22508"/>
              <a:gd name="connsiteX2" fmla="*/ 127039 w 127089"/>
              <a:gd name="connsiteY2" fmla="*/ 49 h 22508"/>
              <a:gd name="connsiteX3" fmla="*/ 76239 w 127089"/>
              <a:gd name="connsiteY3" fmla="*/ 22274 h 22508"/>
              <a:gd name="connsiteX4" fmla="*/ 39 w 127089"/>
              <a:gd name="connsiteY4" fmla="*/ 3224 h 2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89" h="22508">
                <a:moveTo>
                  <a:pt x="39" y="3224"/>
                </a:moveTo>
                <a:cubicBezTo>
                  <a:pt x="-1549" y="2166"/>
                  <a:pt x="45547" y="16453"/>
                  <a:pt x="66714" y="15924"/>
                </a:cubicBezTo>
                <a:cubicBezTo>
                  <a:pt x="87881" y="15395"/>
                  <a:pt x="125451" y="-1009"/>
                  <a:pt x="127039" y="49"/>
                </a:cubicBezTo>
                <a:cubicBezTo>
                  <a:pt x="128627" y="1107"/>
                  <a:pt x="92114" y="19628"/>
                  <a:pt x="76239" y="22274"/>
                </a:cubicBezTo>
                <a:cubicBezTo>
                  <a:pt x="60364" y="24920"/>
                  <a:pt x="1627" y="4282"/>
                  <a:pt x="39" y="3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8" name="フリーフォーム 517">
            <a:extLst>
              <a:ext uri="{FF2B5EF4-FFF2-40B4-BE49-F238E27FC236}">
                <a16:creationId xmlns:a16="http://schemas.microsoft.com/office/drawing/2014/main" id="{F7C12185-C8C4-E3DD-98A6-7BD367CAE14C}"/>
              </a:ext>
            </a:extLst>
          </p:cNvPr>
          <p:cNvSpPr/>
          <p:nvPr/>
        </p:nvSpPr>
        <p:spPr>
          <a:xfrm>
            <a:off x="4053052" y="1766606"/>
            <a:ext cx="124650" cy="45183"/>
          </a:xfrm>
          <a:custGeom>
            <a:avLst/>
            <a:gdLst>
              <a:gd name="connsiteX0" fmla="*/ 124092 w 124650"/>
              <a:gd name="connsiteY0" fmla="*/ 25 h 45183"/>
              <a:gd name="connsiteX1" fmla="*/ 63767 w 124650"/>
              <a:gd name="connsiteY1" fmla="*/ 38125 h 45183"/>
              <a:gd name="connsiteX2" fmla="*/ 267 w 124650"/>
              <a:gd name="connsiteY2" fmla="*/ 38125 h 45183"/>
              <a:gd name="connsiteX3" fmla="*/ 89167 w 124650"/>
              <a:gd name="connsiteY3" fmla="*/ 44475 h 45183"/>
              <a:gd name="connsiteX4" fmla="*/ 124092 w 124650"/>
              <a:gd name="connsiteY4" fmla="*/ 25 h 4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50" h="45183">
                <a:moveTo>
                  <a:pt x="124092" y="25"/>
                </a:moveTo>
                <a:cubicBezTo>
                  <a:pt x="119859" y="-1033"/>
                  <a:pt x="84404" y="31775"/>
                  <a:pt x="63767" y="38125"/>
                </a:cubicBezTo>
                <a:cubicBezTo>
                  <a:pt x="43130" y="44475"/>
                  <a:pt x="-3966" y="37067"/>
                  <a:pt x="267" y="38125"/>
                </a:cubicBezTo>
                <a:cubicBezTo>
                  <a:pt x="4500" y="39183"/>
                  <a:pt x="70646" y="47650"/>
                  <a:pt x="89167" y="44475"/>
                </a:cubicBezTo>
                <a:cubicBezTo>
                  <a:pt x="107688" y="41300"/>
                  <a:pt x="128325" y="1083"/>
                  <a:pt x="124092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9" name="フリーフォーム 518">
            <a:extLst>
              <a:ext uri="{FF2B5EF4-FFF2-40B4-BE49-F238E27FC236}">
                <a16:creationId xmlns:a16="http://schemas.microsoft.com/office/drawing/2014/main" id="{3C69994D-CC92-61B3-EA71-89DEC66F66C9}"/>
              </a:ext>
            </a:extLst>
          </p:cNvPr>
          <p:cNvSpPr/>
          <p:nvPr/>
        </p:nvSpPr>
        <p:spPr>
          <a:xfrm>
            <a:off x="4262684" y="1792001"/>
            <a:ext cx="241585" cy="41314"/>
          </a:xfrm>
          <a:custGeom>
            <a:avLst/>
            <a:gdLst>
              <a:gd name="connsiteX0" fmla="*/ 185 w 241585"/>
              <a:gd name="connsiteY0" fmla="*/ 41305 h 41314"/>
              <a:gd name="connsiteX1" fmla="*/ 89085 w 241585"/>
              <a:gd name="connsiteY1" fmla="*/ 12730 h 41314"/>
              <a:gd name="connsiteX2" fmla="*/ 241485 w 241585"/>
              <a:gd name="connsiteY2" fmla="*/ 30 h 41314"/>
              <a:gd name="connsiteX3" fmla="*/ 111310 w 241585"/>
              <a:gd name="connsiteY3" fmla="*/ 15905 h 41314"/>
              <a:gd name="connsiteX4" fmla="*/ 185 w 241585"/>
              <a:gd name="connsiteY4" fmla="*/ 41305 h 4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85" h="41314">
                <a:moveTo>
                  <a:pt x="185" y="41305"/>
                </a:moveTo>
                <a:cubicBezTo>
                  <a:pt x="-3519" y="40776"/>
                  <a:pt x="48868" y="19609"/>
                  <a:pt x="89085" y="12730"/>
                </a:cubicBezTo>
                <a:cubicBezTo>
                  <a:pt x="129302" y="5851"/>
                  <a:pt x="237781" y="-499"/>
                  <a:pt x="241485" y="30"/>
                </a:cubicBezTo>
                <a:cubicBezTo>
                  <a:pt x="245189" y="559"/>
                  <a:pt x="145706" y="10613"/>
                  <a:pt x="111310" y="15905"/>
                </a:cubicBezTo>
                <a:cubicBezTo>
                  <a:pt x="76914" y="21197"/>
                  <a:pt x="3889" y="41834"/>
                  <a:pt x="185" y="41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0" name="フリーフォーム 519">
            <a:extLst>
              <a:ext uri="{FF2B5EF4-FFF2-40B4-BE49-F238E27FC236}">
                <a16:creationId xmlns:a16="http://schemas.microsoft.com/office/drawing/2014/main" id="{DA5E531A-725A-61FE-8195-3EDBA25EEA45}"/>
              </a:ext>
            </a:extLst>
          </p:cNvPr>
          <p:cNvSpPr/>
          <p:nvPr/>
        </p:nvSpPr>
        <p:spPr>
          <a:xfrm>
            <a:off x="4608341" y="1534473"/>
            <a:ext cx="114982" cy="137373"/>
          </a:xfrm>
          <a:custGeom>
            <a:avLst/>
            <a:gdLst>
              <a:gd name="connsiteX0" fmla="*/ 114903 w 114982"/>
              <a:gd name="connsiteY0" fmla="*/ 383 h 137373"/>
              <a:gd name="connsiteX1" fmla="*/ 22828 w 114982"/>
              <a:gd name="connsiteY1" fmla="*/ 86108 h 137373"/>
              <a:gd name="connsiteX2" fmla="*/ 603 w 114982"/>
              <a:gd name="connsiteY2" fmla="*/ 136908 h 137373"/>
              <a:gd name="connsiteX3" fmla="*/ 38703 w 114982"/>
              <a:gd name="connsiteY3" fmla="*/ 57533 h 137373"/>
              <a:gd name="connsiteX4" fmla="*/ 114903 w 114982"/>
              <a:gd name="connsiteY4" fmla="*/ 383 h 13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82" h="137373">
                <a:moveTo>
                  <a:pt x="114903" y="383"/>
                </a:moveTo>
                <a:cubicBezTo>
                  <a:pt x="112257" y="5145"/>
                  <a:pt x="41878" y="63354"/>
                  <a:pt x="22828" y="86108"/>
                </a:cubicBezTo>
                <a:cubicBezTo>
                  <a:pt x="3778" y="108862"/>
                  <a:pt x="-2043" y="141670"/>
                  <a:pt x="603" y="136908"/>
                </a:cubicBezTo>
                <a:cubicBezTo>
                  <a:pt x="3249" y="132146"/>
                  <a:pt x="24415" y="78700"/>
                  <a:pt x="38703" y="57533"/>
                </a:cubicBezTo>
                <a:cubicBezTo>
                  <a:pt x="52990" y="36366"/>
                  <a:pt x="117549" y="-4379"/>
                  <a:pt x="114903" y="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1" name="フリーフォーム 520">
            <a:extLst>
              <a:ext uri="{FF2B5EF4-FFF2-40B4-BE49-F238E27FC236}">
                <a16:creationId xmlns:a16="http://schemas.microsoft.com/office/drawing/2014/main" id="{F655952E-5D8D-48A8-72A0-76E4B72F8C2B}"/>
              </a:ext>
            </a:extLst>
          </p:cNvPr>
          <p:cNvSpPr/>
          <p:nvPr/>
        </p:nvSpPr>
        <p:spPr>
          <a:xfrm>
            <a:off x="4510416" y="1522150"/>
            <a:ext cx="102179" cy="140313"/>
          </a:xfrm>
          <a:custGeom>
            <a:avLst/>
            <a:gdLst>
              <a:gd name="connsiteX0" fmla="*/ 103 w 102179"/>
              <a:gd name="connsiteY0" fmla="*/ 6 h 140313"/>
              <a:gd name="connsiteX1" fmla="*/ 95353 w 102179"/>
              <a:gd name="connsiteY1" fmla="*/ 47631 h 140313"/>
              <a:gd name="connsiteX2" fmla="*/ 95353 w 102179"/>
              <a:gd name="connsiteY2" fmla="*/ 104781 h 140313"/>
              <a:gd name="connsiteX3" fmla="*/ 101703 w 102179"/>
              <a:gd name="connsiteY3" fmla="*/ 139706 h 140313"/>
              <a:gd name="connsiteX4" fmla="*/ 92178 w 102179"/>
              <a:gd name="connsiteY4" fmla="*/ 76206 h 140313"/>
              <a:gd name="connsiteX5" fmla="*/ 76303 w 102179"/>
              <a:gd name="connsiteY5" fmla="*/ 50806 h 140313"/>
              <a:gd name="connsiteX6" fmla="*/ 103 w 102179"/>
              <a:gd name="connsiteY6" fmla="*/ 6 h 14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179" h="140313">
                <a:moveTo>
                  <a:pt x="103" y="6"/>
                </a:moveTo>
                <a:cubicBezTo>
                  <a:pt x="3278" y="-523"/>
                  <a:pt x="79478" y="30169"/>
                  <a:pt x="95353" y="47631"/>
                </a:cubicBezTo>
                <a:cubicBezTo>
                  <a:pt x="111228" y="65093"/>
                  <a:pt x="94295" y="89435"/>
                  <a:pt x="95353" y="104781"/>
                </a:cubicBezTo>
                <a:cubicBezTo>
                  <a:pt x="96411" y="120127"/>
                  <a:pt x="102232" y="144469"/>
                  <a:pt x="101703" y="139706"/>
                </a:cubicBezTo>
                <a:cubicBezTo>
                  <a:pt x="101174" y="134944"/>
                  <a:pt x="96411" y="91023"/>
                  <a:pt x="92178" y="76206"/>
                </a:cubicBezTo>
                <a:cubicBezTo>
                  <a:pt x="87945" y="61389"/>
                  <a:pt x="84770" y="61389"/>
                  <a:pt x="76303" y="50806"/>
                </a:cubicBezTo>
                <a:cubicBezTo>
                  <a:pt x="67836" y="40223"/>
                  <a:pt x="-3072" y="535"/>
                  <a:pt x="10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2" name="フリーフォーム 521">
            <a:extLst>
              <a:ext uri="{FF2B5EF4-FFF2-40B4-BE49-F238E27FC236}">
                <a16:creationId xmlns:a16="http://schemas.microsoft.com/office/drawing/2014/main" id="{24617D1B-41D6-6062-BA12-21385EAD92FA}"/>
              </a:ext>
            </a:extLst>
          </p:cNvPr>
          <p:cNvSpPr/>
          <p:nvPr/>
        </p:nvSpPr>
        <p:spPr>
          <a:xfrm>
            <a:off x="4637365" y="1663638"/>
            <a:ext cx="22527" cy="220541"/>
          </a:xfrm>
          <a:custGeom>
            <a:avLst/>
            <a:gdLst>
              <a:gd name="connsiteX0" fmla="*/ 6504 w 22527"/>
              <a:gd name="connsiteY0" fmla="*/ 1393 h 220541"/>
              <a:gd name="connsiteX1" fmla="*/ 9679 w 22527"/>
              <a:gd name="connsiteY1" fmla="*/ 68068 h 220541"/>
              <a:gd name="connsiteX2" fmla="*/ 22379 w 22527"/>
              <a:gd name="connsiteY2" fmla="*/ 150618 h 220541"/>
              <a:gd name="connsiteX3" fmla="*/ 154 w 22527"/>
              <a:gd name="connsiteY3" fmla="*/ 220468 h 220541"/>
              <a:gd name="connsiteX4" fmla="*/ 12854 w 22527"/>
              <a:gd name="connsiteY4" fmla="*/ 163318 h 220541"/>
              <a:gd name="connsiteX5" fmla="*/ 19204 w 22527"/>
              <a:gd name="connsiteY5" fmla="*/ 131568 h 220541"/>
              <a:gd name="connsiteX6" fmla="*/ 6504 w 22527"/>
              <a:gd name="connsiteY6" fmla="*/ 1393 h 220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27" h="220541">
                <a:moveTo>
                  <a:pt x="6504" y="1393"/>
                </a:moveTo>
                <a:cubicBezTo>
                  <a:pt x="4916" y="-9190"/>
                  <a:pt x="7033" y="43197"/>
                  <a:pt x="9679" y="68068"/>
                </a:cubicBezTo>
                <a:cubicBezTo>
                  <a:pt x="12325" y="92939"/>
                  <a:pt x="23967" y="125218"/>
                  <a:pt x="22379" y="150618"/>
                </a:cubicBezTo>
                <a:cubicBezTo>
                  <a:pt x="20792" y="176018"/>
                  <a:pt x="1742" y="218351"/>
                  <a:pt x="154" y="220468"/>
                </a:cubicBezTo>
                <a:cubicBezTo>
                  <a:pt x="-1434" y="222585"/>
                  <a:pt x="9679" y="178135"/>
                  <a:pt x="12854" y="163318"/>
                </a:cubicBezTo>
                <a:cubicBezTo>
                  <a:pt x="16029" y="148501"/>
                  <a:pt x="21321" y="153264"/>
                  <a:pt x="19204" y="131568"/>
                </a:cubicBezTo>
                <a:cubicBezTo>
                  <a:pt x="17087" y="109872"/>
                  <a:pt x="8092" y="11976"/>
                  <a:pt x="6504" y="1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3" name="フリーフォーム 522">
            <a:extLst>
              <a:ext uri="{FF2B5EF4-FFF2-40B4-BE49-F238E27FC236}">
                <a16:creationId xmlns:a16="http://schemas.microsoft.com/office/drawing/2014/main" id="{E3351000-AF82-05E5-B9D2-0C10CEEFEE4D}"/>
              </a:ext>
            </a:extLst>
          </p:cNvPr>
          <p:cNvSpPr/>
          <p:nvPr/>
        </p:nvSpPr>
        <p:spPr>
          <a:xfrm>
            <a:off x="4785906" y="1598176"/>
            <a:ext cx="7257" cy="286975"/>
          </a:xfrm>
          <a:custGeom>
            <a:avLst/>
            <a:gdLst>
              <a:gd name="connsiteX0" fmla="*/ 838 w 7257"/>
              <a:gd name="connsiteY0" fmla="*/ 180 h 286975"/>
              <a:gd name="connsiteX1" fmla="*/ 7188 w 7257"/>
              <a:gd name="connsiteY1" fmla="*/ 117655 h 286975"/>
              <a:gd name="connsiteX2" fmla="*/ 4013 w 7257"/>
              <a:gd name="connsiteY2" fmla="*/ 285930 h 286975"/>
              <a:gd name="connsiteX3" fmla="*/ 838 w 7257"/>
              <a:gd name="connsiteY3" fmla="*/ 184330 h 286975"/>
              <a:gd name="connsiteX4" fmla="*/ 838 w 7257"/>
              <a:gd name="connsiteY4" fmla="*/ 92255 h 286975"/>
              <a:gd name="connsiteX5" fmla="*/ 838 w 7257"/>
              <a:gd name="connsiteY5" fmla="*/ 180 h 28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57" h="286975">
                <a:moveTo>
                  <a:pt x="838" y="180"/>
                </a:moveTo>
                <a:cubicBezTo>
                  <a:pt x="1896" y="4413"/>
                  <a:pt x="6659" y="70030"/>
                  <a:pt x="7188" y="117655"/>
                </a:cubicBezTo>
                <a:cubicBezTo>
                  <a:pt x="7717" y="165280"/>
                  <a:pt x="5071" y="274818"/>
                  <a:pt x="4013" y="285930"/>
                </a:cubicBezTo>
                <a:cubicBezTo>
                  <a:pt x="2955" y="297042"/>
                  <a:pt x="1367" y="216609"/>
                  <a:pt x="838" y="184330"/>
                </a:cubicBezTo>
                <a:cubicBezTo>
                  <a:pt x="309" y="152051"/>
                  <a:pt x="-750" y="117126"/>
                  <a:pt x="838" y="92255"/>
                </a:cubicBezTo>
                <a:cubicBezTo>
                  <a:pt x="2426" y="67384"/>
                  <a:pt x="-220" y="-4053"/>
                  <a:pt x="838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4" name="フリーフォーム 523">
            <a:extLst>
              <a:ext uri="{FF2B5EF4-FFF2-40B4-BE49-F238E27FC236}">
                <a16:creationId xmlns:a16="http://schemas.microsoft.com/office/drawing/2014/main" id="{4E384D9B-5B89-FF9F-A24C-B29207105683}"/>
              </a:ext>
            </a:extLst>
          </p:cNvPr>
          <p:cNvSpPr/>
          <p:nvPr/>
        </p:nvSpPr>
        <p:spPr>
          <a:xfrm>
            <a:off x="4596103" y="1938064"/>
            <a:ext cx="35204" cy="101658"/>
          </a:xfrm>
          <a:custGeom>
            <a:avLst/>
            <a:gdLst>
              <a:gd name="connsiteX0" fmla="*/ 22366 w 35204"/>
              <a:gd name="connsiteY0" fmla="*/ 17 h 101658"/>
              <a:gd name="connsiteX1" fmla="*/ 141 w 35204"/>
              <a:gd name="connsiteY1" fmla="*/ 63517 h 101658"/>
              <a:gd name="connsiteX2" fmla="*/ 35066 w 35204"/>
              <a:gd name="connsiteY2" fmla="*/ 101617 h 101658"/>
              <a:gd name="connsiteX3" fmla="*/ 12841 w 35204"/>
              <a:gd name="connsiteY3" fmla="*/ 69867 h 101658"/>
              <a:gd name="connsiteX4" fmla="*/ 22366 w 35204"/>
              <a:gd name="connsiteY4" fmla="*/ 17 h 10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04" h="101658">
                <a:moveTo>
                  <a:pt x="22366" y="17"/>
                </a:moveTo>
                <a:cubicBezTo>
                  <a:pt x="20249" y="-1041"/>
                  <a:pt x="-1976" y="46584"/>
                  <a:pt x="141" y="63517"/>
                </a:cubicBezTo>
                <a:cubicBezTo>
                  <a:pt x="2258" y="80450"/>
                  <a:pt x="32949" y="100559"/>
                  <a:pt x="35066" y="101617"/>
                </a:cubicBezTo>
                <a:cubicBezTo>
                  <a:pt x="37183" y="102675"/>
                  <a:pt x="14428" y="83096"/>
                  <a:pt x="12841" y="69867"/>
                </a:cubicBezTo>
                <a:cubicBezTo>
                  <a:pt x="11254" y="56638"/>
                  <a:pt x="24483" y="1075"/>
                  <a:pt x="22366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5" name="フリーフォーム 524">
            <a:extLst>
              <a:ext uri="{FF2B5EF4-FFF2-40B4-BE49-F238E27FC236}">
                <a16:creationId xmlns:a16="http://schemas.microsoft.com/office/drawing/2014/main" id="{174031B5-2AA6-80C4-2150-2C40B8284D3B}"/>
              </a:ext>
            </a:extLst>
          </p:cNvPr>
          <p:cNvSpPr/>
          <p:nvPr/>
        </p:nvSpPr>
        <p:spPr>
          <a:xfrm>
            <a:off x="4577194" y="2071390"/>
            <a:ext cx="101600" cy="41494"/>
          </a:xfrm>
          <a:custGeom>
            <a:avLst/>
            <a:gdLst>
              <a:gd name="connsiteX0" fmla="*/ 0 w 101600"/>
              <a:gd name="connsiteY0" fmla="*/ 41 h 41494"/>
              <a:gd name="connsiteX1" fmla="*/ 53975 w 101600"/>
              <a:gd name="connsiteY1" fmla="*/ 31791 h 41494"/>
              <a:gd name="connsiteX2" fmla="*/ 101600 w 101600"/>
              <a:gd name="connsiteY2" fmla="*/ 41316 h 41494"/>
              <a:gd name="connsiteX3" fmla="*/ 53975 w 101600"/>
              <a:gd name="connsiteY3" fmla="*/ 25441 h 41494"/>
              <a:gd name="connsiteX4" fmla="*/ 0 w 101600"/>
              <a:gd name="connsiteY4" fmla="*/ 41 h 4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" h="41494">
                <a:moveTo>
                  <a:pt x="0" y="41"/>
                </a:moveTo>
                <a:cubicBezTo>
                  <a:pt x="0" y="1099"/>
                  <a:pt x="37042" y="24912"/>
                  <a:pt x="53975" y="31791"/>
                </a:cubicBezTo>
                <a:cubicBezTo>
                  <a:pt x="70908" y="38670"/>
                  <a:pt x="101600" y="42374"/>
                  <a:pt x="101600" y="41316"/>
                </a:cubicBezTo>
                <a:cubicBezTo>
                  <a:pt x="101600" y="40258"/>
                  <a:pt x="65087" y="32320"/>
                  <a:pt x="53975" y="25441"/>
                </a:cubicBezTo>
                <a:cubicBezTo>
                  <a:pt x="42863" y="18562"/>
                  <a:pt x="0" y="-1017"/>
                  <a:pt x="0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6" name="フリーフォーム 525">
            <a:extLst>
              <a:ext uri="{FF2B5EF4-FFF2-40B4-BE49-F238E27FC236}">
                <a16:creationId xmlns:a16="http://schemas.microsoft.com/office/drawing/2014/main" id="{D33698DF-40CA-EDD0-3F18-165828651EB1}"/>
              </a:ext>
            </a:extLst>
          </p:cNvPr>
          <p:cNvSpPr/>
          <p:nvPr/>
        </p:nvSpPr>
        <p:spPr>
          <a:xfrm>
            <a:off x="4773886" y="1938081"/>
            <a:ext cx="70211" cy="85777"/>
          </a:xfrm>
          <a:custGeom>
            <a:avLst/>
            <a:gdLst>
              <a:gd name="connsiteX0" fmla="*/ 22383 w 70211"/>
              <a:gd name="connsiteY0" fmla="*/ 0 h 85777"/>
              <a:gd name="connsiteX1" fmla="*/ 70008 w 70211"/>
              <a:gd name="connsiteY1" fmla="*/ 73025 h 85777"/>
              <a:gd name="connsiteX2" fmla="*/ 158 w 70211"/>
              <a:gd name="connsiteY2" fmla="*/ 85725 h 85777"/>
              <a:gd name="connsiteX3" fmla="*/ 50958 w 70211"/>
              <a:gd name="connsiteY3" fmla="*/ 73025 h 85777"/>
              <a:gd name="connsiteX4" fmla="*/ 22383 w 70211"/>
              <a:gd name="connsiteY4" fmla="*/ 0 h 8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11" h="85777">
                <a:moveTo>
                  <a:pt x="22383" y="0"/>
                </a:moveTo>
                <a:cubicBezTo>
                  <a:pt x="25558" y="0"/>
                  <a:pt x="73712" y="58738"/>
                  <a:pt x="70008" y="73025"/>
                </a:cubicBezTo>
                <a:cubicBezTo>
                  <a:pt x="66304" y="87312"/>
                  <a:pt x="3333" y="85725"/>
                  <a:pt x="158" y="85725"/>
                </a:cubicBezTo>
                <a:cubicBezTo>
                  <a:pt x="-3017" y="85725"/>
                  <a:pt x="42491" y="82550"/>
                  <a:pt x="50958" y="73025"/>
                </a:cubicBezTo>
                <a:cubicBezTo>
                  <a:pt x="59425" y="63500"/>
                  <a:pt x="19208" y="0"/>
                  <a:pt x="2238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7" name="フリーフォーム 526">
            <a:extLst>
              <a:ext uri="{FF2B5EF4-FFF2-40B4-BE49-F238E27FC236}">
                <a16:creationId xmlns:a16="http://schemas.microsoft.com/office/drawing/2014/main" id="{D6B37BAA-EB15-5F05-52E9-6ABEA27A9CB6}"/>
              </a:ext>
            </a:extLst>
          </p:cNvPr>
          <p:cNvSpPr/>
          <p:nvPr/>
        </p:nvSpPr>
        <p:spPr>
          <a:xfrm>
            <a:off x="4761195" y="2045520"/>
            <a:ext cx="79198" cy="87634"/>
          </a:xfrm>
          <a:custGeom>
            <a:avLst/>
            <a:gdLst>
              <a:gd name="connsiteX0" fmla="*/ 76349 w 79198"/>
              <a:gd name="connsiteY0" fmla="*/ 511 h 87634"/>
              <a:gd name="connsiteX1" fmla="*/ 149 w 79198"/>
              <a:gd name="connsiteY1" fmla="*/ 86236 h 87634"/>
              <a:gd name="connsiteX2" fmla="*/ 57299 w 79198"/>
              <a:gd name="connsiteY2" fmla="*/ 51311 h 87634"/>
              <a:gd name="connsiteX3" fmla="*/ 76349 w 79198"/>
              <a:gd name="connsiteY3" fmla="*/ 511 h 8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98" h="87634">
                <a:moveTo>
                  <a:pt x="76349" y="511"/>
                </a:moveTo>
                <a:cubicBezTo>
                  <a:pt x="66824" y="6332"/>
                  <a:pt x="3324" y="77769"/>
                  <a:pt x="149" y="86236"/>
                </a:cubicBezTo>
                <a:cubicBezTo>
                  <a:pt x="-3026" y="94703"/>
                  <a:pt x="45128" y="62424"/>
                  <a:pt x="57299" y="51311"/>
                </a:cubicBezTo>
                <a:cubicBezTo>
                  <a:pt x="69470" y="40198"/>
                  <a:pt x="85874" y="-5310"/>
                  <a:pt x="76349" y="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8" name="フリーフォーム 527">
            <a:extLst>
              <a:ext uri="{FF2B5EF4-FFF2-40B4-BE49-F238E27FC236}">
                <a16:creationId xmlns:a16="http://schemas.microsoft.com/office/drawing/2014/main" id="{F8E98557-824D-9453-763B-5A5A1B903739}"/>
              </a:ext>
            </a:extLst>
          </p:cNvPr>
          <p:cNvSpPr/>
          <p:nvPr/>
        </p:nvSpPr>
        <p:spPr>
          <a:xfrm>
            <a:off x="4509934" y="2014252"/>
            <a:ext cx="45041" cy="174835"/>
          </a:xfrm>
          <a:custGeom>
            <a:avLst/>
            <a:gdLst>
              <a:gd name="connsiteX0" fmla="*/ 45035 w 45041"/>
              <a:gd name="connsiteY0" fmla="*/ 29 h 174835"/>
              <a:gd name="connsiteX1" fmla="*/ 6935 w 45041"/>
              <a:gd name="connsiteY1" fmla="*/ 85754 h 174835"/>
              <a:gd name="connsiteX2" fmla="*/ 25985 w 45041"/>
              <a:gd name="connsiteY2" fmla="*/ 174654 h 174835"/>
              <a:gd name="connsiteX3" fmla="*/ 585 w 45041"/>
              <a:gd name="connsiteY3" fmla="*/ 107979 h 174835"/>
              <a:gd name="connsiteX4" fmla="*/ 10110 w 45041"/>
              <a:gd name="connsiteY4" fmla="*/ 76229 h 174835"/>
              <a:gd name="connsiteX5" fmla="*/ 45035 w 45041"/>
              <a:gd name="connsiteY5" fmla="*/ 29 h 17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41" h="174835">
                <a:moveTo>
                  <a:pt x="45035" y="29"/>
                </a:moveTo>
                <a:cubicBezTo>
                  <a:pt x="44506" y="1616"/>
                  <a:pt x="10110" y="56650"/>
                  <a:pt x="6935" y="85754"/>
                </a:cubicBezTo>
                <a:cubicBezTo>
                  <a:pt x="3760" y="114858"/>
                  <a:pt x="27043" y="170950"/>
                  <a:pt x="25985" y="174654"/>
                </a:cubicBezTo>
                <a:cubicBezTo>
                  <a:pt x="24927" y="178358"/>
                  <a:pt x="3231" y="124383"/>
                  <a:pt x="585" y="107979"/>
                </a:cubicBezTo>
                <a:cubicBezTo>
                  <a:pt x="-2061" y="91575"/>
                  <a:pt x="4818" y="90516"/>
                  <a:pt x="10110" y="76229"/>
                </a:cubicBezTo>
                <a:cubicBezTo>
                  <a:pt x="15402" y="61942"/>
                  <a:pt x="45564" y="-1558"/>
                  <a:pt x="45035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9" name="フリーフォーム 528">
            <a:extLst>
              <a:ext uri="{FF2B5EF4-FFF2-40B4-BE49-F238E27FC236}">
                <a16:creationId xmlns:a16="http://schemas.microsoft.com/office/drawing/2014/main" id="{F44060E1-CD36-5962-CBAC-F803D8BDDECD}"/>
              </a:ext>
            </a:extLst>
          </p:cNvPr>
          <p:cNvSpPr/>
          <p:nvPr/>
        </p:nvSpPr>
        <p:spPr>
          <a:xfrm>
            <a:off x="4873993" y="2017364"/>
            <a:ext cx="30505" cy="155847"/>
          </a:xfrm>
          <a:custGeom>
            <a:avLst/>
            <a:gdLst>
              <a:gd name="connsiteX0" fmla="*/ 4826 w 30505"/>
              <a:gd name="connsiteY0" fmla="*/ 92 h 155847"/>
              <a:gd name="connsiteX1" fmla="*/ 1651 w 30505"/>
              <a:gd name="connsiteY1" fmla="*/ 69942 h 155847"/>
              <a:gd name="connsiteX2" fmla="*/ 23876 w 30505"/>
              <a:gd name="connsiteY2" fmla="*/ 104867 h 155847"/>
              <a:gd name="connsiteX3" fmla="*/ 20701 w 30505"/>
              <a:gd name="connsiteY3" fmla="*/ 155667 h 155847"/>
              <a:gd name="connsiteX4" fmla="*/ 30226 w 30505"/>
              <a:gd name="connsiteY4" fmla="*/ 85817 h 155847"/>
              <a:gd name="connsiteX5" fmla="*/ 4826 w 30505"/>
              <a:gd name="connsiteY5" fmla="*/ 92 h 15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05" h="155847">
                <a:moveTo>
                  <a:pt x="4826" y="92"/>
                </a:moveTo>
                <a:cubicBezTo>
                  <a:pt x="64" y="-2554"/>
                  <a:pt x="-1524" y="52480"/>
                  <a:pt x="1651" y="69942"/>
                </a:cubicBezTo>
                <a:cubicBezTo>
                  <a:pt x="4826" y="87405"/>
                  <a:pt x="20701" y="90580"/>
                  <a:pt x="23876" y="104867"/>
                </a:cubicBezTo>
                <a:cubicBezTo>
                  <a:pt x="27051" y="119154"/>
                  <a:pt x="19643" y="158842"/>
                  <a:pt x="20701" y="155667"/>
                </a:cubicBezTo>
                <a:cubicBezTo>
                  <a:pt x="21759" y="152492"/>
                  <a:pt x="32343" y="103809"/>
                  <a:pt x="30226" y="85817"/>
                </a:cubicBezTo>
                <a:cubicBezTo>
                  <a:pt x="28109" y="67825"/>
                  <a:pt x="9588" y="2738"/>
                  <a:pt x="4826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0" name="フリーフォーム 529">
            <a:extLst>
              <a:ext uri="{FF2B5EF4-FFF2-40B4-BE49-F238E27FC236}">
                <a16:creationId xmlns:a16="http://schemas.microsoft.com/office/drawing/2014/main" id="{E3CD5AA6-A966-A65A-4CEA-0EAA47416D0A}"/>
              </a:ext>
            </a:extLst>
          </p:cNvPr>
          <p:cNvSpPr/>
          <p:nvPr/>
        </p:nvSpPr>
        <p:spPr>
          <a:xfrm>
            <a:off x="4564229" y="2122106"/>
            <a:ext cx="87258" cy="60536"/>
          </a:xfrm>
          <a:custGeom>
            <a:avLst/>
            <a:gdLst>
              <a:gd name="connsiteX0" fmla="*/ 265 w 87258"/>
              <a:gd name="connsiteY0" fmla="*/ 125 h 60536"/>
              <a:gd name="connsiteX1" fmla="*/ 57415 w 87258"/>
              <a:gd name="connsiteY1" fmla="*/ 22350 h 60536"/>
              <a:gd name="connsiteX2" fmla="*/ 82815 w 87258"/>
              <a:gd name="connsiteY2" fmla="*/ 60450 h 60536"/>
              <a:gd name="connsiteX3" fmla="*/ 82815 w 87258"/>
              <a:gd name="connsiteY3" fmla="*/ 31875 h 60536"/>
              <a:gd name="connsiteX4" fmla="*/ 265 w 87258"/>
              <a:gd name="connsiteY4" fmla="*/ 125 h 6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58" h="60536">
                <a:moveTo>
                  <a:pt x="265" y="125"/>
                </a:moveTo>
                <a:cubicBezTo>
                  <a:pt x="-3968" y="-1462"/>
                  <a:pt x="43657" y="12296"/>
                  <a:pt x="57415" y="22350"/>
                </a:cubicBezTo>
                <a:cubicBezTo>
                  <a:pt x="71173" y="32404"/>
                  <a:pt x="78582" y="58863"/>
                  <a:pt x="82815" y="60450"/>
                </a:cubicBezTo>
                <a:cubicBezTo>
                  <a:pt x="87048" y="62037"/>
                  <a:pt x="90223" y="41400"/>
                  <a:pt x="82815" y="31875"/>
                </a:cubicBezTo>
                <a:cubicBezTo>
                  <a:pt x="75407" y="22350"/>
                  <a:pt x="4498" y="1712"/>
                  <a:pt x="265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1" name="フリーフォーム 530">
            <a:extLst>
              <a:ext uri="{FF2B5EF4-FFF2-40B4-BE49-F238E27FC236}">
                <a16:creationId xmlns:a16="http://schemas.microsoft.com/office/drawing/2014/main" id="{4ECC5356-98DD-31B1-4B76-FE615880EE07}"/>
              </a:ext>
            </a:extLst>
          </p:cNvPr>
          <p:cNvSpPr/>
          <p:nvPr/>
        </p:nvSpPr>
        <p:spPr>
          <a:xfrm>
            <a:off x="4735826" y="2140160"/>
            <a:ext cx="105119" cy="32957"/>
          </a:xfrm>
          <a:custGeom>
            <a:avLst/>
            <a:gdLst>
              <a:gd name="connsiteX0" fmla="*/ 118 w 105119"/>
              <a:gd name="connsiteY0" fmla="*/ 32871 h 32957"/>
              <a:gd name="connsiteX1" fmla="*/ 57268 w 105119"/>
              <a:gd name="connsiteY1" fmla="*/ 1121 h 32957"/>
              <a:gd name="connsiteX2" fmla="*/ 104893 w 105119"/>
              <a:gd name="connsiteY2" fmla="*/ 7471 h 32957"/>
              <a:gd name="connsiteX3" fmla="*/ 73143 w 105119"/>
              <a:gd name="connsiteY3" fmla="*/ 10646 h 32957"/>
              <a:gd name="connsiteX4" fmla="*/ 118 w 105119"/>
              <a:gd name="connsiteY4" fmla="*/ 32871 h 3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19" h="32957">
                <a:moveTo>
                  <a:pt x="118" y="32871"/>
                </a:moveTo>
                <a:cubicBezTo>
                  <a:pt x="-2528" y="31283"/>
                  <a:pt x="39806" y="5354"/>
                  <a:pt x="57268" y="1121"/>
                </a:cubicBezTo>
                <a:cubicBezTo>
                  <a:pt x="74730" y="-3112"/>
                  <a:pt x="102247" y="5883"/>
                  <a:pt x="104893" y="7471"/>
                </a:cubicBezTo>
                <a:cubicBezTo>
                  <a:pt x="107539" y="9058"/>
                  <a:pt x="86372" y="7471"/>
                  <a:pt x="73143" y="10646"/>
                </a:cubicBezTo>
                <a:cubicBezTo>
                  <a:pt x="59914" y="13821"/>
                  <a:pt x="2764" y="34459"/>
                  <a:pt x="118" y="32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2" name="フリーフォーム 531">
            <a:extLst>
              <a:ext uri="{FF2B5EF4-FFF2-40B4-BE49-F238E27FC236}">
                <a16:creationId xmlns:a16="http://schemas.microsoft.com/office/drawing/2014/main" id="{E4E99DA0-196C-6FE2-7680-218AEFDAC5C0}"/>
              </a:ext>
            </a:extLst>
          </p:cNvPr>
          <p:cNvSpPr/>
          <p:nvPr/>
        </p:nvSpPr>
        <p:spPr>
          <a:xfrm>
            <a:off x="4782592" y="1484017"/>
            <a:ext cx="93098" cy="162133"/>
          </a:xfrm>
          <a:custGeom>
            <a:avLst/>
            <a:gdLst>
              <a:gd name="connsiteX0" fmla="*/ 93052 w 93098"/>
              <a:gd name="connsiteY0" fmla="*/ 39 h 162133"/>
              <a:gd name="connsiteX1" fmla="*/ 13677 w 93098"/>
              <a:gd name="connsiteY1" fmla="*/ 107989 h 162133"/>
              <a:gd name="connsiteX2" fmla="*/ 32727 w 93098"/>
              <a:gd name="connsiteY2" fmla="*/ 161964 h 162133"/>
              <a:gd name="connsiteX3" fmla="*/ 977 w 93098"/>
              <a:gd name="connsiteY3" fmla="*/ 120689 h 162133"/>
              <a:gd name="connsiteX4" fmla="*/ 93052 w 93098"/>
              <a:gd name="connsiteY4" fmla="*/ 39 h 1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98" h="162133">
                <a:moveTo>
                  <a:pt x="93052" y="39"/>
                </a:moveTo>
                <a:cubicBezTo>
                  <a:pt x="95169" y="-2078"/>
                  <a:pt x="23731" y="81002"/>
                  <a:pt x="13677" y="107989"/>
                </a:cubicBezTo>
                <a:cubicBezTo>
                  <a:pt x="3623" y="134977"/>
                  <a:pt x="34844" y="159847"/>
                  <a:pt x="32727" y="161964"/>
                </a:cubicBezTo>
                <a:cubicBezTo>
                  <a:pt x="30610" y="164081"/>
                  <a:pt x="-6431" y="146089"/>
                  <a:pt x="977" y="120689"/>
                </a:cubicBezTo>
                <a:cubicBezTo>
                  <a:pt x="8385" y="95289"/>
                  <a:pt x="90935" y="2156"/>
                  <a:pt x="93052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3" name="フリーフォーム 532">
            <a:extLst>
              <a:ext uri="{FF2B5EF4-FFF2-40B4-BE49-F238E27FC236}">
                <a16:creationId xmlns:a16="http://schemas.microsoft.com/office/drawing/2014/main" id="{8ECBC1F9-1D7A-2946-3E51-1334997B5B77}"/>
              </a:ext>
            </a:extLst>
          </p:cNvPr>
          <p:cNvSpPr/>
          <p:nvPr/>
        </p:nvSpPr>
        <p:spPr>
          <a:xfrm>
            <a:off x="4201896" y="1613974"/>
            <a:ext cx="397724" cy="137274"/>
          </a:xfrm>
          <a:custGeom>
            <a:avLst/>
            <a:gdLst>
              <a:gd name="connsiteX0" fmla="*/ 13348 w 397724"/>
              <a:gd name="connsiteY0" fmla="*/ 257 h 137274"/>
              <a:gd name="connsiteX1" fmla="*/ 210198 w 397724"/>
              <a:gd name="connsiteY1" fmla="*/ 9782 h 137274"/>
              <a:gd name="connsiteX2" fmla="*/ 289573 w 397724"/>
              <a:gd name="connsiteY2" fmla="*/ 12957 h 137274"/>
              <a:gd name="connsiteX3" fmla="*/ 372123 w 397724"/>
              <a:gd name="connsiteY3" fmla="*/ 47882 h 137274"/>
              <a:gd name="connsiteX4" fmla="*/ 397523 w 397724"/>
              <a:gd name="connsiteY4" fmla="*/ 133607 h 137274"/>
              <a:gd name="connsiteX5" fmla="*/ 378473 w 397724"/>
              <a:gd name="connsiteY5" fmla="*/ 114557 h 137274"/>
              <a:gd name="connsiteX6" fmla="*/ 292748 w 397724"/>
              <a:gd name="connsiteY6" fmla="*/ 51057 h 137274"/>
              <a:gd name="connsiteX7" fmla="*/ 308623 w 397724"/>
              <a:gd name="connsiteY7" fmla="*/ 63757 h 137274"/>
              <a:gd name="connsiteX8" fmla="*/ 232423 w 397724"/>
              <a:gd name="connsiteY8" fmla="*/ 28832 h 137274"/>
              <a:gd name="connsiteX9" fmla="*/ 168923 w 397724"/>
              <a:gd name="connsiteY9" fmla="*/ 28832 h 137274"/>
              <a:gd name="connsiteX10" fmla="*/ 648 w 397724"/>
              <a:gd name="connsiteY10" fmla="*/ 60582 h 137274"/>
              <a:gd name="connsiteX11" fmla="*/ 108598 w 397724"/>
              <a:gd name="connsiteY11" fmla="*/ 22482 h 137274"/>
              <a:gd name="connsiteX12" fmla="*/ 13348 w 397724"/>
              <a:gd name="connsiteY12" fmla="*/ 257 h 13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7724" h="137274">
                <a:moveTo>
                  <a:pt x="13348" y="257"/>
                </a:moveTo>
                <a:cubicBezTo>
                  <a:pt x="30281" y="-1860"/>
                  <a:pt x="210198" y="9782"/>
                  <a:pt x="210198" y="9782"/>
                </a:cubicBezTo>
                <a:cubicBezTo>
                  <a:pt x="256235" y="11899"/>
                  <a:pt x="262586" y="6607"/>
                  <a:pt x="289573" y="12957"/>
                </a:cubicBezTo>
                <a:cubicBezTo>
                  <a:pt x="316560" y="19307"/>
                  <a:pt x="354131" y="27774"/>
                  <a:pt x="372123" y="47882"/>
                </a:cubicBezTo>
                <a:cubicBezTo>
                  <a:pt x="390115" y="67990"/>
                  <a:pt x="397523" y="133607"/>
                  <a:pt x="397523" y="133607"/>
                </a:cubicBezTo>
                <a:cubicBezTo>
                  <a:pt x="398581" y="144719"/>
                  <a:pt x="395935" y="128315"/>
                  <a:pt x="378473" y="114557"/>
                </a:cubicBezTo>
                <a:cubicBezTo>
                  <a:pt x="361011" y="100799"/>
                  <a:pt x="292748" y="51057"/>
                  <a:pt x="292748" y="51057"/>
                </a:cubicBezTo>
                <a:cubicBezTo>
                  <a:pt x="281106" y="42590"/>
                  <a:pt x="318677" y="67461"/>
                  <a:pt x="308623" y="63757"/>
                </a:cubicBezTo>
                <a:cubicBezTo>
                  <a:pt x="298569" y="60053"/>
                  <a:pt x="255706" y="34653"/>
                  <a:pt x="232423" y="28832"/>
                </a:cubicBezTo>
                <a:cubicBezTo>
                  <a:pt x="209140" y="23011"/>
                  <a:pt x="207552" y="23540"/>
                  <a:pt x="168923" y="28832"/>
                </a:cubicBezTo>
                <a:cubicBezTo>
                  <a:pt x="130294" y="34124"/>
                  <a:pt x="10702" y="61640"/>
                  <a:pt x="648" y="60582"/>
                </a:cubicBezTo>
                <a:cubicBezTo>
                  <a:pt x="-9406" y="59524"/>
                  <a:pt x="100661" y="31478"/>
                  <a:pt x="108598" y="22482"/>
                </a:cubicBezTo>
                <a:cubicBezTo>
                  <a:pt x="116536" y="13486"/>
                  <a:pt x="-3585" y="2374"/>
                  <a:pt x="13348" y="25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4" name="フリーフォーム 533">
            <a:extLst>
              <a:ext uri="{FF2B5EF4-FFF2-40B4-BE49-F238E27FC236}">
                <a16:creationId xmlns:a16="http://schemas.microsoft.com/office/drawing/2014/main" id="{AA1DAA2A-8374-C695-B364-AB8B932977F7}"/>
              </a:ext>
            </a:extLst>
          </p:cNvPr>
          <p:cNvSpPr/>
          <p:nvPr/>
        </p:nvSpPr>
        <p:spPr>
          <a:xfrm>
            <a:off x="4526355" y="1747465"/>
            <a:ext cx="29478" cy="178062"/>
          </a:xfrm>
          <a:custGeom>
            <a:avLst/>
            <a:gdLst>
              <a:gd name="connsiteX0" fmla="*/ 15914 w 29478"/>
              <a:gd name="connsiteY0" fmla="*/ 116 h 178062"/>
              <a:gd name="connsiteX1" fmla="*/ 22264 w 29478"/>
              <a:gd name="connsiteY1" fmla="*/ 89016 h 178062"/>
              <a:gd name="connsiteX2" fmla="*/ 39 w 29478"/>
              <a:gd name="connsiteY2" fmla="*/ 177916 h 178062"/>
              <a:gd name="connsiteX3" fmla="*/ 28614 w 29478"/>
              <a:gd name="connsiteY3" fmla="*/ 108066 h 178062"/>
              <a:gd name="connsiteX4" fmla="*/ 15914 w 29478"/>
              <a:gd name="connsiteY4" fmla="*/ 116 h 17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78" h="178062">
                <a:moveTo>
                  <a:pt x="15914" y="116"/>
                </a:moveTo>
                <a:cubicBezTo>
                  <a:pt x="14856" y="-3059"/>
                  <a:pt x="24910" y="59383"/>
                  <a:pt x="22264" y="89016"/>
                </a:cubicBezTo>
                <a:cubicBezTo>
                  <a:pt x="19618" y="118649"/>
                  <a:pt x="-1019" y="174741"/>
                  <a:pt x="39" y="177916"/>
                </a:cubicBezTo>
                <a:cubicBezTo>
                  <a:pt x="1097" y="181091"/>
                  <a:pt x="23852" y="131878"/>
                  <a:pt x="28614" y="108066"/>
                </a:cubicBezTo>
                <a:cubicBezTo>
                  <a:pt x="33376" y="84254"/>
                  <a:pt x="16972" y="3291"/>
                  <a:pt x="15914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5" name="フリーフォーム 534">
            <a:extLst>
              <a:ext uri="{FF2B5EF4-FFF2-40B4-BE49-F238E27FC236}">
                <a16:creationId xmlns:a16="http://schemas.microsoft.com/office/drawing/2014/main" id="{BE00E4D5-2297-DD2B-6C50-9EA3CAD4AD8E}"/>
              </a:ext>
            </a:extLst>
          </p:cNvPr>
          <p:cNvSpPr/>
          <p:nvPr/>
        </p:nvSpPr>
        <p:spPr>
          <a:xfrm>
            <a:off x="4424769" y="2020627"/>
            <a:ext cx="114344" cy="212731"/>
          </a:xfrm>
          <a:custGeom>
            <a:avLst/>
            <a:gdLst>
              <a:gd name="connsiteX0" fmla="*/ 114325 w 114344"/>
              <a:gd name="connsiteY0" fmla="*/ 4 h 212731"/>
              <a:gd name="connsiteX1" fmla="*/ 54000 w 114344"/>
              <a:gd name="connsiteY1" fmla="*/ 85729 h 212731"/>
              <a:gd name="connsiteX2" fmla="*/ 25 w 114344"/>
              <a:gd name="connsiteY2" fmla="*/ 212729 h 212731"/>
              <a:gd name="connsiteX3" fmla="*/ 47650 w 114344"/>
              <a:gd name="connsiteY3" fmla="*/ 88904 h 212731"/>
              <a:gd name="connsiteX4" fmla="*/ 114325 w 114344"/>
              <a:gd name="connsiteY4" fmla="*/ 4 h 21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44" h="212731">
                <a:moveTo>
                  <a:pt x="114325" y="4"/>
                </a:moveTo>
                <a:cubicBezTo>
                  <a:pt x="115383" y="-525"/>
                  <a:pt x="73050" y="50275"/>
                  <a:pt x="54000" y="85729"/>
                </a:cubicBezTo>
                <a:cubicBezTo>
                  <a:pt x="34950" y="121183"/>
                  <a:pt x="1083" y="212200"/>
                  <a:pt x="25" y="212729"/>
                </a:cubicBezTo>
                <a:cubicBezTo>
                  <a:pt x="-1033" y="213258"/>
                  <a:pt x="31246" y="121712"/>
                  <a:pt x="47650" y="88904"/>
                </a:cubicBezTo>
                <a:cubicBezTo>
                  <a:pt x="64054" y="56096"/>
                  <a:pt x="113267" y="533"/>
                  <a:pt x="11432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6" name="フリーフォーム 535">
            <a:extLst>
              <a:ext uri="{FF2B5EF4-FFF2-40B4-BE49-F238E27FC236}">
                <a16:creationId xmlns:a16="http://schemas.microsoft.com/office/drawing/2014/main" id="{EA3F34B5-CDC0-241F-110E-713098086F97}"/>
              </a:ext>
            </a:extLst>
          </p:cNvPr>
          <p:cNvSpPr/>
          <p:nvPr/>
        </p:nvSpPr>
        <p:spPr>
          <a:xfrm>
            <a:off x="4729505" y="1591926"/>
            <a:ext cx="28831" cy="225570"/>
          </a:xfrm>
          <a:custGeom>
            <a:avLst/>
            <a:gdLst>
              <a:gd name="connsiteX0" fmla="*/ 89 w 28831"/>
              <a:gd name="connsiteY0" fmla="*/ 80 h 225570"/>
              <a:gd name="connsiteX1" fmla="*/ 19139 w 28831"/>
              <a:gd name="connsiteY1" fmla="*/ 98505 h 225570"/>
              <a:gd name="connsiteX2" fmla="*/ 3264 w 28831"/>
              <a:gd name="connsiteY2" fmla="*/ 225505 h 225570"/>
              <a:gd name="connsiteX3" fmla="*/ 28664 w 28831"/>
              <a:gd name="connsiteY3" fmla="*/ 114380 h 225570"/>
              <a:gd name="connsiteX4" fmla="*/ 89 w 28831"/>
              <a:gd name="connsiteY4" fmla="*/ 80 h 22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1" h="225570">
                <a:moveTo>
                  <a:pt x="89" y="80"/>
                </a:moveTo>
                <a:cubicBezTo>
                  <a:pt x="-1499" y="-2566"/>
                  <a:pt x="18610" y="60934"/>
                  <a:pt x="19139" y="98505"/>
                </a:cubicBezTo>
                <a:cubicBezTo>
                  <a:pt x="19668" y="136076"/>
                  <a:pt x="1677" y="222859"/>
                  <a:pt x="3264" y="225505"/>
                </a:cubicBezTo>
                <a:cubicBezTo>
                  <a:pt x="4852" y="228151"/>
                  <a:pt x="26018" y="150363"/>
                  <a:pt x="28664" y="114380"/>
                </a:cubicBezTo>
                <a:cubicBezTo>
                  <a:pt x="31310" y="78397"/>
                  <a:pt x="1677" y="2726"/>
                  <a:pt x="89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7" name="フリーフォーム 536">
            <a:extLst>
              <a:ext uri="{FF2B5EF4-FFF2-40B4-BE49-F238E27FC236}">
                <a16:creationId xmlns:a16="http://schemas.microsoft.com/office/drawing/2014/main" id="{EABF5AFA-A0DE-ACD7-5488-73A993C1AC24}"/>
              </a:ext>
            </a:extLst>
          </p:cNvPr>
          <p:cNvSpPr/>
          <p:nvPr/>
        </p:nvSpPr>
        <p:spPr>
          <a:xfrm>
            <a:off x="4813260" y="1528262"/>
            <a:ext cx="184438" cy="225972"/>
          </a:xfrm>
          <a:custGeom>
            <a:avLst/>
            <a:gdLst>
              <a:gd name="connsiteX0" fmla="*/ 84609 w 184438"/>
              <a:gd name="connsiteY0" fmla="*/ 244 h 225972"/>
              <a:gd name="connsiteX1" fmla="*/ 11584 w 184438"/>
              <a:gd name="connsiteY1" fmla="*/ 108194 h 225972"/>
              <a:gd name="connsiteX2" fmla="*/ 5234 w 184438"/>
              <a:gd name="connsiteY2" fmla="*/ 149469 h 225972"/>
              <a:gd name="connsiteX3" fmla="*/ 62384 w 184438"/>
              <a:gd name="connsiteY3" fmla="*/ 225669 h 225972"/>
              <a:gd name="connsiteX4" fmla="*/ 5234 w 184438"/>
              <a:gd name="connsiteY4" fmla="*/ 174869 h 225972"/>
              <a:gd name="connsiteX5" fmla="*/ 122709 w 184438"/>
              <a:gd name="connsiteY5" fmla="*/ 143119 h 225972"/>
              <a:gd name="connsiteX6" fmla="*/ 30634 w 184438"/>
              <a:gd name="connsiteY6" fmla="*/ 143119 h 225972"/>
              <a:gd name="connsiteX7" fmla="*/ 116359 w 184438"/>
              <a:gd name="connsiteY7" fmla="*/ 76444 h 225972"/>
              <a:gd name="connsiteX8" fmla="*/ 183034 w 184438"/>
              <a:gd name="connsiteY8" fmla="*/ 25644 h 225972"/>
              <a:gd name="connsiteX9" fmla="*/ 52859 w 184438"/>
              <a:gd name="connsiteY9" fmla="*/ 76444 h 225972"/>
              <a:gd name="connsiteX10" fmla="*/ 84609 w 184438"/>
              <a:gd name="connsiteY10" fmla="*/ 244 h 22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438" h="225972">
                <a:moveTo>
                  <a:pt x="84609" y="244"/>
                </a:moveTo>
                <a:cubicBezTo>
                  <a:pt x="77730" y="5536"/>
                  <a:pt x="24813" y="83323"/>
                  <a:pt x="11584" y="108194"/>
                </a:cubicBezTo>
                <a:cubicBezTo>
                  <a:pt x="-1645" y="133065"/>
                  <a:pt x="-3233" y="129890"/>
                  <a:pt x="5234" y="149469"/>
                </a:cubicBezTo>
                <a:cubicBezTo>
                  <a:pt x="13701" y="169048"/>
                  <a:pt x="62384" y="221436"/>
                  <a:pt x="62384" y="225669"/>
                </a:cubicBezTo>
                <a:cubicBezTo>
                  <a:pt x="62384" y="229902"/>
                  <a:pt x="-4820" y="188627"/>
                  <a:pt x="5234" y="174869"/>
                </a:cubicBezTo>
                <a:cubicBezTo>
                  <a:pt x="15288" y="161111"/>
                  <a:pt x="118476" y="148411"/>
                  <a:pt x="122709" y="143119"/>
                </a:cubicBezTo>
                <a:cubicBezTo>
                  <a:pt x="126942" y="137827"/>
                  <a:pt x="31692" y="154231"/>
                  <a:pt x="30634" y="143119"/>
                </a:cubicBezTo>
                <a:cubicBezTo>
                  <a:pt x="29576" y="132007"/>
                  <a:pt x="116359" y="76444"/>
                  <a:pt x="116359" y="76444"/>
                </a:cubicBezTo>
                <a:cubicBezTo>
                  <a:pt x="141759" y="56865"/>
                  <a:pt x="193617" y="25644"/>
                  <a:pt x="183034" y="25644"/>
                </a:cubicBezTo>
                <a:cubicBezTo>
                  <a:pt x="172451" y="25644"/>
                  <a:pt x="69792" y="75386"/>
                  <a:pt x="52859" y="76444"/>
                </a:cubicBezTo>
                <a:cubicBezTo>
                  <a:pt x="35926" y="77502"/>
                  <a:pt x="91488" y="-5048"/>
                  <a:pt x="84609" y="24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8" name="フリーフォーム 537">
            <a:extLst>
              <a:ext uri="{FF2B5EF4-FFF2-40B4-BE49-F238E27FC236}">
                <a16:creationId xmlns:a16="http://schemas.microsoft.com/office/drawing/2014/main" id="{581331DF-9B83-8E6C-00E5-5A5BC365DD0D}"/>
              </a:ext>
            </a:extLst>
          </p:cNvPr>
          <p:cNvSpPr/>
          <p:nvPr/>
        </p:nvSpPr>
        <p:spPr>
          <a:xfrm>
            <a:off x="4875616" y="2026948"/>
            <a:ext cx="124805" cy="158936"/>
          </a:xfrm>
          <a:custGeom>
            <a:avLst/>
            <a:gdLst>
              <a:gd name="connsiteX0" fmla="*/ 28 w 124805"/>
              <a:gd name="connsiteY0" fmla="*/ 33 h 158936"/>
              <a:gd name="connsiteX1" fmla="*/ 73053 w 124805"/>
              <a:gd name="connsiteY1" fmla="*/ 120683 h 158936"/>
              <a:gd name="connsiteX2" fmla="*/ 123853 w 124805"/>
              <a:gd name="connsiteY2" fmla="*/ 142908 h 158936"/>
              <a:gd name="connsiteX3" fmla="*/ 28603 w 124805"/>
              <a:gd name="connsiteY3" fmla="*/ 158783 h 158936"/>
              <a:gd name="connsiteX4" fmla="*/ 63528 w 124805"/>
              <a:gd name="connsiteY4" fmla="*/ 133383 h 158936"/>
              <a:gd name="connsiteX5" fmla="*/ 28 w 124805"/>
              <a:gd name="connsiteY5" fmla="*/ 33 h 15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805" h="158936">
                <a:moveTo>
                  <a:pt x="28" y="33"/>
                </a:moveTo>
                <a:cubicBezTo>
                  <a:pt x="1616" y="-2084"/>
                  <a:pt x="52416" y="96871"/>
                  <a:pt x="73053" y="120683"/>
                </a:cubicBezTo>
                <a:cubicBezTo>
                  <a:pt x="93690" y="144495"/>
                  <a:pt x="131261" y="136558"/>
                  <a:pt x="123853" y="142908"/>
                </a:cubicBezTo>
                <a:cubicBezTo>
                  <a:pt x="116445" y="149258"/>
                  <a:pt x="38657" y="160370"/>
                  <a:pt x="28603" y="158783"/>
                </a:cubicBezTo>
                <a:cubicBezTo>
                  <a:pt x="18549" y="157196"/>
                  <a:pt x="62470" y="157725"/>
                  <a:pt x="63528" y="133383"/>
                </a:cubicBezTo>
                <a:cubicBezTo>
                  <a:pt x="64586" y="109041"/>
                  <a:pt x="-1560" y="2150"/>
                  <a:pt x="28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9" name="フリーフォーム 538">
            <a:extLst>
              <a:ext uri="{FF2B5EF4-FFF2-40B4-BE49-F238E27FC236}">
                <a16:creationId xmlns:a16="http://schemas.microsoft.com/office/drawing/2014/main" id="{706967FB-71DB-6A38-15C3-EF582B5CE24D}"/>
              </a:ext>
            </a:extLst>
          </p:cNvPr>
          <p:cNvSpPr/>
          <p:nvPr/>
        </p:nvSpPr>
        <p:spPr>
          <a:xfrm>
            <a:off x="4650190" y="2258737"/>
            <a:ext cx="31856" cy="107998"/>
          </a:xfrm>
          <a:custGeom>
            <a:avLst/>
            <a:gdLst>
              <a:gd name="connsiteX0" fmla="*/ 28604 w 31856"/>
              <a:gd name="connsiteY0" fmla="*/ 19 h 107998"/>
              <a:gd name="connsiteX1" fmla="*/ 9554 w 31856"/>
              <a:gd name="connsiteY1" fmla="*/ 63519 h 107998"/>
              <a:gd name="connsiteX2" fmla="*/ 31779 w 31856"/>
              <a:gd name="connsiteY2" fmla="*/ 107969 h 107998"/>
              <a:gd name="connsiteX3" fmla="*/ 29 w 31856"/>
              <a:gd name="connsiteY3" fmla="*/ 57169 h 107998"/>
              <a:gd name="connsiteX4" fmla="*/ 28604 w 31856"/>
              <a:gd name="connsiteY4" fmla="*/ 19 h 10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56" h="107998">
                <a:moveTo>
                  <a:pt x="28604" y="19"/>
                </a:moveTo>
                <a:cubicBezTo>
                  <a:pt x="30192" y="1077"/>
                  <a:pt x="9025" y="45527"/>
                  <a:pt x="9554" y="63519"/>
                </a:cubicBezTo>
                <a:cubicBezTo>
                  <a:pt x="10083" y="81511"/>
                  <a:pt x="33367" y="109027"/>
                  <a:pt x="31779" y="107969"/>
                </a:cubicBezTo>
                <a:cubicBezTo>
                  <a:pt x="30191" y="106911"/>
                  <a:pt x="1087" y="73573"/>
                  <a:pt x="29" y="57169"/>
                </a:cubicBezTo>
                <a:cubicBezTo>
                  <a:pt x="-1029" y="40765"/>
                  <a:pt x="27016" y="-1039"/>
                  <a:pt x="28604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0" name="フリーフォーム 539">
            <a:extLst>
              <a:ext uri="{FF2B5EF4-FFF2-40B4-BE49-F238E27FC236}">
                <a16:creationId xmlns:a16="http://schemas.microsoft.com/office/drawing/2014/main" id="{28A3AB8A-A038-2BEA-F5C5-15E21B94FD1E}"/>
              </a:ext>
            </a:extLst>
          </p:cNvPr>
          <p:cNvSpPr/>
          <p:nvPr/>
        </p:nvSpPr>
        <p:spPr>
          <a:xfrm>
            <a:off x="4716853" y="2246053"/>
            <a:ext cx="25646" cy="117489"/>
          </a:xfrm>
          <a:custGeom>
            <a:avLst/>
            <a:gdLst>
              <a:gd name="connsiteX0" fmla="*/ 3216 w 25646"/>
              <a:gd name="connsiteY0" fmla="*/ 3 h 117489"/>
              <a:gd name="connsiteX1" fmla="*/ 19091 w 25646"/>
              <a:gd name="connsiteY1" fmla="*/ 82553 h 117489"/>
              <a:gd name="connsiteX2" fmla="*/ 41 w 25646"/>
              <a:gd name="connsiteY2" fmla="*/ 117478 h 117489"/>
              <a:gd name="connsiteX3" fmla="*/ 25441 w 25646"/>
              <a:gd name="connsiteY3" fmla="*/ 85728 h 117489"/>
              <a:gd name="connsiteX4" fmla="*/ 3216 w 25646"/>
              <a:gd name="connsiteY4" fmla="*/ 3 h 11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46" h="117489">
                <a:moveTo>
                  <a:pt x="3216" y="3"/>
                </a:moveTo>
                <a:cubicBezTo>
                  <a:pt x="2158" y="-526"/>
                  <a:pt x="19620" y="62974"/>
                  <a:pt x="19091" y="82553"/>
                </a:cubicBezTo>
                <a:cubicBezTo>
                  <a:pt x="18562" y="102132"/>
                  <a:pt x="-1017" y="116949"/>
                  <a:pt x="41" y="117478"/>
                </a:cubicBezTo>
                <a:cubicBezTo>
                  <a:pt x="1099" y="118007"/>
                  <a:pt x="22795" y="99486"/>
                  <a:pt x="25441" y="85728"/>
                </a:cubicBezTo>
                <a:cubicBezTo>
                  <a:pt x="28087" y="71970"/>
                  <a:pt x="4274" y="532"/>
                  <a:pt x="321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1" name="フリーフォーム 540">
            <a:extLst>
              <a:ext uri="{FF2B5EF4-FFF2-40B4-BE49-F238E27FC236}">
                <a16:creationId xmlns:a16="http://schemas.microsoft.com/office/drawing/2014/main" id="{FAD246F7-7A06-F842-303F-CF26DB5B2EEC}"/>
              </a:ext>
            </a:extLst>
          </p:cNvPr>
          <p:cNvSpPr/>
          <p:nvPr/>
        </p:nvSpPr>
        <p:spPr>
          <a:xfrm>
            <a:off x="4399259" y="2410451"/>
            <a:ext cx="292235" cy="51532"/>
          </a:xfrm>
          <a:custGeom>
            <a:avLst/>
            <a:gdLst>
              <a:gd name="connsiteX0" fmla="*/ 135 w 292235"/>
              <a:gd name="connsiteY0" fmla="*/ 51505 h 51532"/>
              <a:gd name="connsiteX1" fmla="*/ 117610 w 292235"/>
              <a:gd name="connsiteY1" fmla="*/ 10230 h 51532"/>
              <a:gd name="connsiteX2" fmla="*/ 152535 w 292235"/>
              <a:gd name="connsiteY2" fmla="*/ 705 h 51532"/>
              <a:gd name="connsiteX3" fmla="*/ 212860 w 292235"/>
              <a:gd name="connsiteY3" fmla="*/ 705 h 51532"/>
              <a:gd name="connsiteX4" fmla="*/ 292235 w 292235"/>
              <a:gd name="connsiteY4" fmla="*/ 705 h 51532"/>
              <a:gd name="connsiteX5" fmla="*/ 184285 w 292235"/>
              <a:gd name="connsiteY5" fmla="*/ 3880 h 51532"/>
              <a:gd name="connsiteX6" fmla="*/ 171585 w 292235"/>
              <a:gd name="connsiteY6" fmla="*/ 3880 h 51532"/>
              <a:gd name="connsiteX7" fmla="*/ 143010 w 292235"/>
              <a:gd name="connsiteY7" fmla="*/ 16580 h 51532"/>
              <a:gd name="connsiteX8" fmla="*/ 135 w 292235"/>
              <a:gd name="connsiteY8" fmla="*/ 51505 h 5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235" h="51532">
                <a:moveTo>
                  <a:pt x="135" y="51505"/>
                </a:moveTo>
                <a:cubicBezTo>
                  <a:pt x="-4098" y="50447"/>
                  <a:pt x="92210" y="18697"/>
                  <a:pt x="117610" y="10230"/>
                </a:cubicBezTo>
                <a:cubicBezTo>
                  <a:pt x="143010" y="1763"/>
                  <a:pt x="136660" y="2292"/>
                  <a:pt x="152535" y="705"/>
                </a:cubicBezTo>
                <a:cubicBezTo>
                  <a:pt x="168410" y="-883"/>
                  <a:pt x="212860" y="705"/>
                  <a:pt x="212860" y="705"/>
                </a:cubicBezTo>
                <a:lnTo>
                  <a:pt x="292235" y="705"/>
                </a:lnTo>
                <a:cubicBezTo>
                  <a:pt x="287473" y="1234"/>
                  <a:pt x="184285" y="3880"/>
                  <a:pt x="184285" y="3880"/>
                </a:cubicBezTo>
                <a:cubicBezTo>
                  <a:pt x="164177" y="4409"/>
                  <a:pt x="178464" y="1763"/>
                  <a:pt x="171585" y="3880"/>
                </a:cubicBezTo>
                <a:cubicBezTo>
                  <a:pt x="164706" y="5997"/>
                  <a:pt x="164706" y="10230"/>
                  <a:pt x="143010" y="16580"/>
                </a:cubicBezTo>
                <a:cubicBezTo>
                  <a:pt x="121314" y="22930"/>
                  <a:pt x="4368" y="52563"/>
                  <a:pt x="135" y="51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2" name="フリーフォーム 541">
            <a:extLst>
              <a:ext uri="{FF2B5EF4-FFF2-40B4-BE49-F238E27FC236}">
                <a16:creationId xmlns:a16="http://schemas.microsoft.com/office/drawing/2014/main" id="{324B5183-830A-D858-ADB1-C20A199DDBD0}"/>
              </a:ext>
            </a:extLst>
          </p:cNvPr>
          <p:cNvSpPr/>
          <p:nvPr/>
        </p:nvSpPr>
        <p:spPr>
          <a:xfrm>
            <a:off x="4691454" y="2395204"/>
            <a:ext cx="114410" cy="22698"/>
          </a:xfrm>
          <a:custGeom>
            <a:avLst/>
            <a:gdLst>
              <a:gd name="connsiteX0" fmla="*/ 40 w 114410"/>
              <a:gd name="connsiteY0" fmla="*/ 22302 h 22698"/>
              <a:gd name="connsiteX1" fmla="*/ 63540 w 114410"/>
              <a:gd name="connsiteY1" fmla="*/ 12777 h 22698"/>
              <a:gd name="connsiteX2" fmla="*/ 114340 w 114410"/>
              <a:gd name="connsiteY2" fmla="*/ 77 h 22698"/>
              <a:gd name="connsiteX3" fmla="*/ 73065 w 114410"/>
              <a:gd name="connsiteY3" fmla="*/ 19127 h 22698"/>
              <a:gd name="connsiteX4" fmla="*/ 40 w 114410"/>
              <a:gd name="connsiteY4" fmla="*/ 22302 h 2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10" h="22698">
                <a:moveTo>
                  <a:pt x="40" y="22302"/>
                </a:moveTo>
                <a:cubicBezTo>
                  <a:pt x="-1548" y="21244"/>
                  <a:pt x="44490" y="16481"/>
                  <a:pt x="63540" y="12777"/>
                </a:cubicBezTo>
                <a:cubicBezTo>
                  <a:pt x="82590" y="9073"/>
                  <a:pt x="112752" y="-981"/>
                  <a:pt x="114340" y="77"/>
                </a:cubicBezTo>
                <a:cubicBezTo>
                  <a:pt x="115928" y="1135"/>
                  <a:pt x="90528" y="15952"/>
                  <a:pt x="73065" y="19127"/>
                </a:cubicBezTo>
                <a:cubicBezTo>
                  <a:pt x="55603" y="22302"/>
                  <a:pt x="1628" y="23360"/>
                  <a:pt x="40" y="22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3" name="フリーフォーム 542">
            <a:extLst>
              <a:ext uri="{FF2B5EF4-FFF2-40B4-BE49-F238E27FC236}">
                <a16:creationId xmlns:a16="http://schemas.microsoft.com/office/drawing/2014/main" id="{5D9EE601-5B81-2AFC-DEC5-C20493276D5A}"/>
              </a:ext>
            </a:extLst>
          </p:cNvPr>
          <p:cNvSpPr/>
          <p:nvPr/>
        </p:nvSpPr>
        <p:spPr>
          <a:xfrm>
            <a:off x="4815043" y="2398451"/>
            <a:ext cx="181534" cy="71506"/>
          </a:xfrm>
          <a:custGeom>
            <a:avLst/>
            <a:gdLst>
              <a:gd name="connsiteX0" fmla="*/ 276 w 181534"/>
              <a:gd name="connsiteY0" fmla="*/ 5 h 71506"/>
              <a:gd name="connsiteX1" fmla="*/ 79651 w 181534"/>
              <a:gd name="connsiteY1" fmla="*/ 47630 h 71506"/>
              <a:gd name="connsiteX2" fmla="*/ 181251 w 181534"/>
              <a:gd name="connsiteY2" fmla="*/ 66680 h 71506"/>
              <a:gd name="connsiteX3" fmla="*/ 108226 w 181534"/>
              <a:gd name="connsiteY3" fmla="*/ 69855 h 71506"/>
              <a:gd name="connsiteX4" fmla="*/ 54251 w 181534"/>
              <a:gd name="connsiteY4" fmla="*/ 44455 h 71506"/>
              <a:gd name="connsiteX5" fmla="*/ 276 w 181534"/>
              <a:gd name="connsiteY5" fmla="*/ 5 h 71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534" h="71506">
                <a:moveTo>
                  <a:pt x="276" y="5"/>
                </a:moveTo>
                <a:cubicBezTo>
                  <a:pt x="4509" y="534"/>
                  <a:pt x="49489" y="36518"/>
                  <a:pt x="79651" y="47630"/>
                </a:cubicBezTo>
                <a:cubicBezTo>
                  <a:pt x="109813" y="58742"/>
                  <a:pt x="176489" y="62976"/>
                  <a:pt x="181251" y="66680"/>
                </a:cubicBezTo>
                <a:cubicBezTo>
                  <a:pt x="186013" y="70384"/>
                  <a:pt x="129393" y="73559"/>
                  <a:pt x="108226" y="69855"/>
                </a:cubicBezTo>
                <a:cubicBezTo>
                  <a:pt x="87059" y="66151"/>
                  <a:pt x="66951" y="51334"/>
                  <a:pt x="54251" y="44455"/>
                </a:cubicBezTo>
                <a:cubicBezTo>
                  <a:pt x="41551" y="37576"/>
                  <a:pt x="-3957" y="-524"/>
                  <a:pt x="27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4" name="フリーフォーム 543">
            <a:extLst>
              <a:ext uri="{FF2B5EF4-FFF2-40B4-BE49-F238E27FC236}">
                <a16:creationId xmlns:a16="http://schemas.microsoft.com/office/drawing/2014/main" id="{054AD1F0-2246-6FB2-E8DD-19EEA50ED1ED}"/>
              </a:ext>
            </a:extLst>
          </p:cNvPr>
          <p:cNvSpPr/>
          <p:nvPr/>
        </p:nvSpPr>
        <p:spPr>
          <a:xfrm>
            <a:off x="4411608" y="2441537"/>
            <a:ext cx="264520" cy="33153"/>
          </a:xfrm>
          <a:custGeom>
            <a:avLst/>
            <a:gdLst>
              <a:gd name="connsiteX0" fmla="*/ 486 w 264520"/>
              <a:gd name="connsiteY0" fmla="*/ 33119 h 33153"/>
              <a:gd name="connsiteX1" fmla="*/ 222736 w 264520"/>
              <a:gd name="connsiteY1" fmla="*/ 7719 h 33153"/>
              <a:gd name="connsiteX2" fmla="*/ 264011 w 264520"/>
              <a:gd name="connsiteY2" fmla="*/ 14069 h 33153"/>
              <a:gd name="connsiteX3" fmla="*/ 241786 w 264520"/>
              <a:gd name="connsiteY3" fmla="*/ 4544 h 33153"/>
              <a:gd name="connsiteX4" fmla="*/ 184636 w 264520"/>
              <a:gd name="connsiteY4" fmla="*/ 4544 h 33153"/>
              <a:gd name="connsiteX5" fmla="*/ 162411 w 264520"/>
              <a:gd name="connsiteY5" fmla="*/ 1369 h 33153"/>
              <a:gd name="connsiteX6" fmla="*/ 486 w 264520"/>
              <a:gd name="connsiteY6" fmla="*/ 33119 h 33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520" h="33153">
                <a:moveTo>
                  <a:pt x="486" y="33119"/>
                </a:moveTo>
                <a:cubicBezTo>
                  <a:pt x="10540" y="34177"/>
                  <a:pt x="178815" y="10894"/>
                  <a:pt x="222736" y="7719"/>
                </a:cubicBezTo>
                <a:cubicBezTo>
                  <a:pt x="266657" y="4544"/>
                  <a:pt x="260836" y="14598"/>
                  <a:pt x="264011" y="14069"/>
                </a:cubicBezTo>
                <a:cubicBezTo>
                  <a:pt x="267186" y="13540"/>
                  <a:pt x="255015" y="6131"/>
                  <a:pt x="241786" y="4544"/>
                </a:cubicBezTo>
                <a:cubicBezTo>
                  <a:pt x="228557" y="2957"/>
                  <a:pt x="197865" y="5073"/>
                  <a:pt x="184636" y="4544"/>
                </a:cubicBezTo>
                <a:cubicBezTo>
                  <a:pt x="171407" y="4015"/>
                  <a:pt x="185694" y="-2864"/>
                  <a:pt x="162411" y="1369"/>
                </a:cubicBezTo>
                <a:cubicBezTo>
                  <a:pt x="139128" y="5602"/>
                  <a:pt x="-9568" y="32061"/>
                  <a:pt x="486" y="33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5" name="フリーフォーム 544">
            <a:extLst>
              <a:ext uri="{FF2B5EF4-FFF2-40B4-BE49-F238E27FC236}">
                <a16:creationId xmlns:a16="http://schemas.microsoft.com/office/drawing/2014/main" id="{2AAE453B-1539-73BA-42AD-017CC8892824}"/>
              </a:ext>
            </a:extLst>
          </p:cNvPr>
          <p:cNvSpPr/>
          <p:nvPr/>
        </p:nvSpPr>
        <p:spPr>
          <a:xfrm>
            <a:off x="4669247" y="2442728"/>
            <a:ext cx="324380" cy="32104"/>
          </a:xfrm>
          <a:custGeom>
            <a:avLst/>
            <a:gdLst>
              <a:gd name="connsiteX0" fmla="*/ 22 w 324380"/>
              <a:gd name="connsiteY0" fmla="*/ 6528 h 32104"/>
              <a:gd name="connsiteX1" fmla="*/ 111147 w 324380"/>
              <a:gd name="connsiteY1" fmla="*/ 178 h 32104"/>
              <a:gd name="connsiteX2" fmla="*/ 180997 w 324380"/>
              <a:gd name="connsiteY2" fmla="*/ 3353 h 32104"/>
              <a:gd name="connsiteX3" fmla="*/ 231797 w 324380"/>
              <a:gd name="connsiteY3" fmla="*/ 19228 h 32104"/>
              <a:gd name="connsiteX4" fmla="*/ 323872 w 324380"/>
              <a:gd name="connsiteY4" fmla="*/ 31928 h 32104"/>
              <a:gd name="connsiteX5" fmla="*/ 187347 w 324380"/>
              <a:gd name="connsiteY5" fmla="*/ 9703 h 32104"/>
              <a:gd name="connsiteX6" fmla="*/ 120672 w 324380"/>
              <a:gd name="connsiteY6" fmla="*/ 12878 h 32104"/>
              <a:gd name="connsiteX7" fmla="*/ 22 w 324380"/>
              <a:gd name="connsiteY7" fmla="*/ 6528 h 3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380" h="32104">
                <a:moveTo>
                  <a:pt x="22" y="6528"/>
                </a:moveTo>
                <a:cubicBezTo>
                  <a:pt x="-1566" y="4411"/>
                  <a:pt x="80985" y="707"/>
                  <a:pt x="111147" y="178"/>
                </a:cubicBezTo>
                <a:cubicBezTo>
                  <a:pt x="141310" y="-351"/>
                  <a:pt x="160889" y="178"/>
                  <a:pt x="180997" y="3353"/>
                </a:cubicBezTo>
                <a:cubicBezTo>
                  <a:pt x="201105" y="6528"/>
                  <a:pt x="207985" y="14466"/>
                  <a:pt x="231797" y="19228"/>
                </a:cubicBezTo>
                <a:cubicBezTo>
                  <a:pt x="255609" y="23990"/>
                  <a:pt x="331280" y="33515"/>
                  <a:pt x="323872" y="31928"/>
                </a:cubicBezTo>
                <a:cubicBezTo>
                  <a:pt x="316464" y="30341"/>
                  <a:pt x="221214" y="12878"/>
                  <a:pt x="187347" y="9703"/>
                </a:cubicBezTo>
                <a:cubicBezTo>
                  <a:pt x="153480" y="6528"/>
                  <a:pt x="145014" y="13407"/>
                  <a:pt x="120672" y="12878"/>
                </a:cubicBezTo>
                <a:cubicBezTo>
                  <a:pt x="96330" y="12349"/>
                  <a:pt x="1610" y="8645"/>
                  <a:pt x="22" y="6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6" name="フリーフォーム 545">
            <a:extLst>
              <a:ext uri="{FF2B5EF4-FFF2-40B4-BE49-F238E27FC236}">
                <a16:creationId xmlns:a16="http://schemas.microsoft.com/office/drawing/2014/main" id="{2DBA0202-73DB-9A24-116D-037EB6583D98}"/>
              </a:ext>
            </a:extLst>
          </p:cNvPr>
          <p:cNvSpPr/>
          <p:nvPr/>
        </p:nvSpPr>
        <p:spPr>
          <a:xfrm>
            <a:off x="4964540" y="2423779"/>
            <a:ext cx="60467" cy="86074"/>
          </a:xfrm>
          <a:custGeom>
            <a:avLst/>
            <a:gdLst>
              <a:gd name="connsiteX0" fmla="*/ 4 w 60467"/>
              <a:gd name="connsiteY0" fmla="*/ 77 h 86074"/>
              <a:gd name="connsiteX1" fmla="*/ 57154 w 60467"/>
              <a:gd name="connsiteY1" fmla="*/ 54052 h 86074"/>
              <a:gd name="connsiteX2" fmla="*/ 53979 w 60467"/>
              <a:gd name="connsiteY2" fmla="*/ 85802 h 86074"/>
              <a:gd name="connsiteX3" fmla="*/ 53979 w 60467"/>
              <a:gd name="connsiteY3" fmla="*/ 66752 h 86074"/>
              <a:gd name="connsiteX4" fmla="*/ 4 w 60467"/>
              <a:gd name="connsiteY4" fmla="*/ 77 h 8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67" h="86074">
                <a:moveTo>
                  <a:pt x="4" y="77"/>
                </a:moveTo>
                <a:cubicBezTo>
                  <a:pt x="533" y="-2040"/>
                  <a:pt x="48158" y="39765"/>
                  <a:pt x="57154" y="54052"/>
                </a:cubicBezTo>
                <a:cubicBezTo>
                  <a:pt x="66150" y="68339"/>
                  <a:pt x="53979" y="85802"/>
                  <a:pt x="53979" y="85802"/>
                </a:cubicBezTo>
                <a:cubicBezTo>
                  <a:pt x="53450" y="87919"/>
                  <a:pt x="57683" y="77335"/>
                  <a:pt x="53979" y="66752"/>
                </a:cubicBezTo>
                <a:cubicBezTo>
                  <a:pt x="50275" y="56169"/>
                  <a:pt x="-525" y="2194"/>
                  <a:pt x="4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7" name="フリーフォーム 546">
            <a:extLst>
              <a:ext uri="{FF2B5EF4-FFF2-40B4-BE49-F238E27FC236}">
                <a16:creationId xmlns:a16="http://schemas.microsoft.com/office/drawing/2014/main" id="{48939C83-9658-C157-BB94-B9D9201F087E}"/>
              </a:ext>
            </a:extLst>
          </p:cNvPr>
          <p:cNvSpPr/>
          <p:nvPr/>
        </p:nvSpPr>
        <p:spPr>
          <a:xfrm>
            <a:off x="4402468" y="2461956"/>
            <a:ext cx="299102" cy="27011"/>
          </a:xfrm>
          <a:custGeom>
            <a:avLst/>
            <a:gdLst>
              <a:gd name="connsiteX0" fmla="*/ 101 w 299102"/>
              <a:gd name="connsiteY0" fmla="*/ 25400 h 27011"/>
              <a:gd name="connsiteX1" fmla="*/ 181076 w 299102"/>
              <a:gd name="connsiteY1" fmla="*/ 15875 h 27011"/>
              <a:gd name="connsiteX2" fmla="*/ 298551 w 299102"/>
              <a:gd name="connsiteY2" fmla="*/ 0 h 27011"/>
              <a:gd name="connsiteX3" fmla="*/ 222351 w 299102"/>
              <a:gd name="connsiteY3" fmla="*/ 15875 h 27011"/>
              <a:gd name="connsiteX4" fmla="*/ 155676 w 299102"/>
              <a:gd name="connsiteY4" fmla="*/ 25400 h 27011"/>
              <a:gd name="connsiteX5" fmla="*/ 101 w 299102"/>
              <a:gd name="connsiteY5" fmla="*/ 25400 h 2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102" h="27011">
                <a:moveTo>
                  <a:pt x="101" y="25400"/>
                </a:moveTo>
                <a:cubicBezTo>
                  <a:pt x="4334" y="23813"/>
                  <a:pt x="131334" y="20108"/>
                  <a:pt x="181076" y="15875"/>
                </a:cubicBezTo>
                <a:cubicBezTo>
                  <a:pt x="230818" y="11642"/>
                  <a:pt x="291672" y="0"/>
                  <a:pt x="298551" y="0"/>
                </a:cubicBezTo>
                <a:cubicBezTo>
                  <a:pt x="305430" y="0"/>
                  <a:pt x="246163" y="11642"/>
                  <a:pt x="222351" y="15875"/>
                </a:cubicBezTo>
                <a:cubicBezTo>
                  <a:pt x="198539" y="20108"/>
                  <a:pt x="185838" y="22754"/>
                  <a:pt x="155676" y="25400"/>
                </a:cubicBezTo>
                <a:cubicBezTo>
                  <a:pt x="125514" y="28046"/>
                  <a:pt x="-4132" y="26987"/>
                  <a:pt x="101" y="25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8" name="フリーフォーム 547">
            <a:extLst>
              <a:ext uri="{FF2B5EF4-FFF2-40B4-BE49-F238E27FC236}">
                <a16:creationId xmlns:a16="http://schemas.microsoft.com/office/drawing/2014/main" id="{1C97C1B0-9A51-D177-7A19-877E89FAF259}"/>
              </a:ext>
            </a:extLst>
          </p:cNvPr>
          <p:cNvSpPr/>
          <p:nvPr/>
        </p:nvSpPr>
        <p:spPr>
          <a:xfrm>
            <a:off x="4691459" y="2461882"/>
            <a:ext cx="308125" cy="32076"/>
          </a:xfrm>
          <a:custGeom>
            <a:avLst/>
            <a:gdLst>
              <a:gd name="connsiteX0" fmla="*/ 35 w 308125"/>
              <a:gd name="connsiteY0" fmla="*/ 74 h 32076"/>
              <a:gd name="connsiteX1" fmla="*/ 190535 w 308125"/>
              <a:gd name="connsiteY1" fmla="*/ 9599 h 32076"/>
              <a:gd name="connsiteX2" fmla="*/ 181010 w 308125"/>
              <a:gd name="connsiteY2" fmla="*/ 22299 h 32076"/>
              <a:gd name="connsiteX3" fmla="*/ 308010 w 308125"/>
              <a:gd name="connsiteY3" fmla="*/ 25474 h 32076"/>
              <a:gd name="connsiteX4" fmla="*/ 203235 w 308125"/>
              <a:gd name="connsiteY4" fmla="*/ 31824 h 32076"/>
              <a:gd name="connsiteX5" fmla="*/ 174660 w 308125"/>
              <a:gd name="connsiteY5" fmla="*/ 15949 h 32076"/>
              <a:gd name="connsiteX6" fmla="*/ 35 w 308125"/>
              <a:gd name="connsiteY6" fmla="*/ 74 h 3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125" h="32076">
                <a:moveTo>
                  <a:pt x="35" y="74"/>
                </a:moveTo>
                <a:cubicBezTo>
                  <a:pt x="2681" y="-984"/>
                  <a:pt x="190535" y="9599"/>
                  <a:pt x="190535" y="9599"/>
                </a:cubicBezTo>
                <a:cubicBezTo>
                  <a:pt x="220698" y="13303"/>
                  <a:pt x="161431" y="19653"/>
                  <a:pt x="181010" y="22299"/>
                </a:cubicBezTo>
                <a:cubicBezTo>
                  <a:pt x="200589" y="24945"/>
                  <a:pt x="304306" y="23887"/>
                  <a:pt x="308010" y="25474"/>
                </a:cubicBezTo>
                <a:cubicBezTo>
                  <a:pt x="311714" y="27061"/>
                  <a:pt x="225460" y="33411"/>
                  <a:pt x="203235" y="31824"/>
                </a:cubicBezTo>
                <a:cubicBezTo>
                  <a:pt x="181010" y="30237"/>
                  <a:pt x="204293" y="19124"/>
                  <a:pt x="174660" y="15949"/>
                </a:cubicBezTo>
                <a:cubicBezTo>
                  <a:pt x="145027" y="12774"/>
                  <a:pt x="-2611" y="1132"/>
                  <a:pt x="35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9" name="フリーフォーム 548">
            <a:extLst>
              <a:ext uri="{FF2B5EF4-FFF2-40B4-BE49-F238E27FC236}">
                <a16:creationId xmlns:a16="http://schemas.microsoft.com/office/drawing/2014/main" id="{56737FB3-D1D2-3D91-F76F-70FF24AFAC95}"/>
              </a:ext>
            </a:extLst>
          </p:cNvPr>
          <p:cNvSpPr/>
          <p:nvPr/>
        </p:nvSpPr>
        <p:spPr>
          <a:xfrm>
            <a:off x="4504162" y="2496739"/>
            <a:ext cx="293248" cy="28948"/>
          </a:xfrm>
          <a:custGeom>
            <a:avLst/>
            <a:gdLst>
              <a:gd name="connsiteX0" fmla="*/ 7 w 293248"/>
              <a:gd name="connsiteY0" fmla="*/ 142 h 28948"/>
              <a:gd name="connsiteX1" fmla="*/ 136532 w 293248"/>
              <a:gd name="connsiteY1" fmla="*/ 22367 h 28948"/>
              <a:gd name="connsiteX2" fmla="*/ 292107 w 293248"/>
              <a:gd name="connsiteY2" fmla="*/ 28717 h 28948"/>
              <a:gd name="connsiteX3" fmla="*/ 203207 w 293248"/>
              <a:gd name="connsiteY3" fmla="*/ 16017 h 28948"/>
              <a:gd name="connsiteX4" fmla="*/ 130182 w 293248"/>
              <a:gd name="connsiteY4" fmla="*/ 12842 h 28948"/>
              <a:gd name="connsiteX5" fmla="*/ 7 w 293248"/>
              <a:gd name="connsiteY5" fmla="*/ 142 h 2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248" h="28948">
                <a:moveTo>
                  <a:pt x="7" y="142"/>
                </a:moveTo>
                <a:cubicBezTo>
                  <a:pt x="1065" y="1730"/>
                  <a:pt x="87849" y="17605"/>
                  <a:pt x="136532" y="22367"/>
                </a:cubicBezTo>
                <a:cubicBezTo>
                  <a:pt x="185215" y="27130"/>
                  <a:pt x="280995" y="29775"/>
                  <a:pt x="292107" y="28717"/>
                </a:cubicBezTo>
                <a:cubicBezTo>
                  <a:pt x="303219" y="27659"/>
                  <a:pt x="230195" y="18663"/>
                  <a:pt x="203207" y="16017"/>
                </a:cubicBezTo>
                <a:cubicBezTo>
                  <a:pt x="176220" y="13371"/>
                  <a:pt x="157170" y="14959"/>
                  <a:pt x="130182" y="12842"/>
                </a:cubicBezTo>
                <a:cubicBezTo>
                  <a:pt x="103195" y="10725"/>
                  <a:pt x="-1051" y="-1446"/>
                  <a:pt x="7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0" name="フリーフォーム 549">
            <a:extLst>
              <a:ext uri="{FF2B5EF4-FFF2-40B4-BE49-F238E27FC236}">
                <a16:creationId xmlns:a16="http://schemas.microsoft.com/office/drawing/2014/main" id="{13E56F64-1C9B-E5E1-A15B-278DF270DDC0}"/>
              </a:ext>
            </a:extLst>
          </p:cNvPr>
          <p:cNvSpPr/>
          <p:nvPr/>
        </p:nvSpPr>
        <p:spPr>
          <a:xfrm>
            <a:off x="4786741" y="2502703"/>
            <a:ext cx="196856" cy="27381"/>
          </a:xfrm>
          <a:custGeom>
            <a:avLst/>
            <a:gdLst>
              <a:gd name="connsiteX0" fmla="*/ 3 w 196856"/>
              <a:gd name="connsiteY0" fmla="*/ 22753 h 27381"/>
              <a:gd name="connsiteX1" fmla="*/ 95253 w 196856"/>
              <a:gd name="connsiteY1" fmla="*/ 25928 h 27381"/>
              <a:gd name="connsiteX2" fmla="*/ 196853 w 196856"/>
              <a:gd name="connsiteY2" fmla="*/ 528 h 27381"/>
              <a:gd name="connsiteX3" fmla="*/ 98428 w 196856"/>
              <a:gd name="connsiteY3" fmla="*/ 10053 h 27381"/>
              <a:gd name="connsiteX4" fmla="*/ 3 w 196856"/>
              <a:gd name="connsiteY4" fmla="*/ 22753 h 2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56" h="27381">
                <a:moveTo>
                  <a:pt x="3" y="22753"/>
                </a:moveTo>
                <a:cubicBezTo>
                  <a:pt x="-526" y="25399"/>
                  <a:pt x="62445" y="29632"/>
                  <a:pt x="95253" y="25928"/>
                </a:cubicBezTo>
                <a:cubicBezTo>
                  <a:pt x="128061" y="22224"/>
                  <a:pt x="196324" y="3174"/>
                  <a:pt x="196853" y="528"/>
                </a:cubicBezTo>
                <a:cubicBezTo>
                  <a:pt x="197382" y="-2118"/>
                  <a:pt x="128590" y="5820"/>
                  <a:pt x="98428" y="10053"/>
                </a:cubicBezTo>
                <a:cubicBezTo>
                  <a:pt x="68266" y="14286"/>
                  <a:pt x="532" y="20107"/>
                  <a:pt x="3" y="227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1" name="フリーフォーム 550">
            <a:extLst>
              <a:ext uri="{FF2B5EF4-FFF2-40B4-BE49-F238E27FC236}">
                <a16:creationId xmlns:a16="http://schemas.microsoft.com/office/drawing/2014/main" id="{96E73442-9FEB-C142-54DE-E219A8333BDF}"/>
              </a:ext>
            </a:extLst>
          </p:cNvPr>
          <p:cNvSpPr/>
          <p:nvPr/>
        </p:nvSpPr>
        <p:spPr>
          <a:xfrm>
            <a:off x="4389577" y="2489738"/>
            <a:ext cx="216405" cy="39080"/>
          </a:xfrm>
          <a:custGeom>
            <a:avLst/>
            <a:gdLst>
              <a:gd name="connsiteX0" fmla="*/ 292 w 216405"/>
              <a:gd name="connsiteY0" fmla="*/ 793 h 39080"/>
              <a:gd name="connsiteX1" fmla="*/ 86017 w 216405"/>
              <a:gd name="connsiteY1" fmla="*/ 7143 h 39080"/>
              <a:gd name="connsiteX2" fmla="*/ 216192 w 216405"/>
              <a:gd name="connsiteY2" fmla="*/ 38893 h 39080"/>
              <a:gd name="connsiteX3" fmla="*/ 114592 w 216405"/>
              <a:gd name="connsiteY3" fmla="*/ 19843 h 39080"/>
              <a:gd name="connsiteX4" fmla="*/ 292 w 216405"/>
              <a:gd name="connsiteY4" fmla="*/ 793 h 3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05" h="39080">
                <a:moveTo>
                  <a:pt x="292" y="793"/>
                </a:moveTo>
                <a:cubicBezTo>
                  <a:pt x="-4470" y="-1324"/>
                  <a:pt x="50034" y="793"/>
                  <a:pt x="86017" y="7143"/>
                </a:cubicBezTo>
                <a:cubicBezTo>
                  <a:pt x="122000" y="13493"/>
                  <a:pt x="211430" y="36776"/>
                  <a:pt x="216192" y="38893"/>
                </a:cubicBezTo>
                <a:cubicBezTo>
                  <a:pt x="220954" y="41010"/>
                  <a:pt x="144755" y="24606"/>
                  <a:pt x="114592" y="19843"/>
                </a:cubicBezTo>
                <a:cubicBezTo>
                  <a:pt x="84430" y="15081"/>
                  <a:pt x="5054" y="2910"/>
                  <a:pt x="292" y="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2" name="フリーフォーム 551">
            <a:extLst>
              <a:ext uri="{FF2B5EF4-FFF2-40B4-BE49-F238E27FC236}">
                <a16:creationId xmlns:a16="http://schemas.microsoft.com/office/drawing/2014/main" id="{424A4C3C-0314-948C-D91D-9952DCF6EB4A}"/>
              </a:ext>
            </a:extLst>
          </p:cNvPr>
          <p:cNvSpPr/>
          <p:nvPr/>
        </p:nvSpPr>
        <p:spPr>
          <a:xfrm>
            <a:off x="4376760" y="2401578"/>
            <a:ext cx="63990" cy="108058"/>
          </a:xfrm>
          <a:custGeom>
            <a:avLst/>
            <a:gdLst>
              <a:gd name="connsiteX0" fmla="*/ 63909 w 63990"/>
              <a:gd name="connsiteY0" fmla="*/ 53 h 108058"/>
              <a:gd name="connsiteX1" fmla="*/ 16284 w 63990"/>
              <a:gd name="connsiteY1" fmla="*/ 50853 h 108058"/>
              <a:gd name="connsiteX2" fmla="*/ 3584 w 63990"/>
              <a:gd name="connsiteY2" fmla="*/ 108003 h 108058"/>
              <a:gd name="connsiteX3" fmla="*/ 3584 w 63990"/>
              <a:gd name="connsiteY3" fmla="*/ 60378 h 108058"/>
              <a:gd name="connsiteX4" fmla="*/ 63909 w 63990"/>
              <a:gd name="connsiteY4" fmla="*/ 53 h 10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90" h="108058">
                <a:moveTo>
                  <a:pt x="63909" y="53"/>
                </a:moveTo>
                <a:cubicBezTo>
                  <a:pt x="66026" y="-1535"/>
                  <a:pt x="26338" y="32861"/>
                  <a:pt x="16284" y="50853"/>
                </a:cubicBezTo>
                <a:cubicBezTo>
                  <a:pt x="6230" y="68845"/>
                  <a:pt x="5701" y="106415"/>
                  <a:pt x="3584" y="108003"/>
                </a:cubicBezTo>
                <a:cubicBezTo>
                  <a:pt x="1467" y="109591"/>
                  <a:pt x="-3295" y="76782"/>
                  <a:pt x="3584" y="60378"/>
                </a:cubicBezTo>
                <a:cubicBezTo>
                  <a:pt x="10463" y="43974"/>
                  <a:pt x="61792" y="1641"/>
                  <a:pt x="63909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3" name="フリーフォーム 552">
            <a:extLst>
              <a:ext uri="{FF2B5EF4-FFF2-40B4-BE49-F238E27FC236}">
                <a16:creationId xmlns:a16="http://schemas.microsoft.com/office/drawing/2014/main" id="{CA1D8963-A98F-417B-BFDB-FE041ED2B9F0}"/>
              </a:ext>
            </a:extLst>
          </p:cNvPr>
          <p:cNvSpPr/>
          <p:nvPr/>
        </p:nvSpPr>
        <p:spPr>
          <a:xfrm>
            <a:off x="4999379" y="2356629"/>
            <a:ext cx="80035" cy="216841"/>
          </a:xfrm>
          <a:custGeom>
            <a:avLst/>
            <a:gdLst>
              <a:gd name="connsiteX0" fmla="*/ 90 w 80035"/>
              <a:gd name="connsiteY0" fmla="*/ 552 h 216841"/>
              <a:gd name="connsiteX1" fmla="*/ 63590 w 80035"/>
              <a:gd name="connsiteY1" fmla="*/ 79927 h 216841"/>
              <a:gd name="connsiteX2" fmla="*/ 60415 w 80035"/>
              <a:gd name="connsiteY2" fmla="*/ 216452 h 216841"/>
              <a:gd name="connsiteX3" fmla="*/ 79465 w 80035"/>
              <a:gd name="connsiteY3" fmla="*/ 118027 h 216841"/>
              <a:gd name="connsiteX4" fmla="*/ 90 w 80035"/>
              <a:gd name="connsiteY4" fmla="*/ 552 h 21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35" h="216841">
                <a:moveTo>
                  <a:pt x="90" y="552"/>
                </a:moveTo>
                <a:cubicBezTo>
                  <a:pt x="-2556" y="-5798"/>
                  <a:pt x="53536" y="43944"/>
                  <a:pt x="63590" y="79927"/>
                </a:cubicBezTo>
                <a:cubicBezTo>
                  <a:pt x="73644" y="115910"/>
                  <a:pt x="57769" y="210102"/>
                  <a:pt x="60415" y="216452"/>
                </a:cubicBezTo>
                <a:cubicBezTo>
                  <a:pt x="63061" y="222802"/>
                  <a:pt x="83698" y="149777"/>
                  <a:pt x="79465" y="118027"/>
                </a:cubicBezTo>
                <a:cubicBezTo>
                  <a:pt x="75232" y="86277"/>
                  <a:pt x="2736" y="6902"/>
                  <a:pt x="90" y="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4" name="フリーフォーム 553">
            <a:extLst>
              <a:ext uri="{FF2B5EF4-FFF2-40B4-BE49-F238E27FC236}">
                <a16:creationId xmlns:a16="http://schemas.microsoft.com/office/drawing/2014/main" id="{8467BAE5-FD66-A210-2916-7E194821ABAE}"/>
              </a:ext>
            </a:extLst>
          </p:cNvPr>
          <p:cNvSpPr/>
          <p:nvPr/>
        </p:nvSpPr>
        <p:spPr>
          <a:xfrm>
            <a:off x="4323064" y="2512741"/>
            <a:ext cx="39042" cy="133387"/>
          </a:xfrm>
          <a:custGeom>
            <a:avLst/>
            <a:gdLst>
              <a:gd name="connsiteX0" fmla="*/ 19180 w 39042"/>
              <a:gd name="connsiteY0" fmla="*/ 15 h 133387"/>
              <a:gd name="connsiteX1" fmla="*/ 25530 w 39042"/>
              <a:gd name="connsiteY1" fmla="*/ 76215 h 133387"/>
              <a:gd name="connsiteX2" fmla="*/ 130 w 39042"/>
              <a:gd name="connsiteY2" fmla="*/ 133365 h 133387"/>
              <a:gd name="connsiteX3" fmla="*/ 38230 w 39042"/>
              <a:gd name="connsiteY3" fmla="*/ 69865 h 133387"/>
              <a:gd name="connsiteX4" fmla="*/ 19180 w 39042"/>
              <a:gd name="connsiteY4" fmla="*/ 15 h 1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2" h="133387">
                <a:moveTo>
                  <a:pt x="19180" y="15"/>
                </a:moveTo>
                <a:cubicBezTo>
                  <a:pt x="17063" y="1073"/>
                  <a:pt x="28705" y="53990"/>
                  <a:pt x="25530" y="76215"/>
                </a:cubicBezTo>
                <a:cubicBezTo>
                  <a:pt x="22355" y="98440"/>
                  <a:pt x="-1987" y="134423"/>
                  <a:pt x="130" y="133365"/>
                </a:cubicBezTo>
                <a:cubicBezTo>
                  <a:pt x="2247" y="132307"/>
                  <a:pt x="32938" y="87857"/>
                  <a:pt x="38230" y="69865"/>
                </a:cubicBezTo>
                <a:cubicBezTo>
                  <a:pt x="43522" y="51873"/>
                  <a:pt x="21297" y="-1043"/>
                  <a:pt x="19180" y="1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5" name="フリーフォーム 554">
            <a:extLst>
              <a:ext uri="{FF2B5EF4-FFF2-40B4-BE49-F238E27FC236}">
                <a16:creationId xmlns:a16="http://schemas.microsoft.com/office/drawing/2014/main" id="{B88B7AFA-58FD-3D58-C892-9571BD76F44C}"/>
              </a:ext>
            </a:extLst>
          </p:cNvPr>
          <p:cNvSpPr/>
          <p:nvPr/>
        </p:nvSpPr>
        <p:spPr>
          <a:xfrm>
            <a:off x="4045968" y="1436246"/>
            <a:ext cx="31461" cy="273387"/>
          </a:xfrm>
          <a:custGeom>
            <a:avLst/>
            <a:gdLst>
              <a:gd name="connsiteX0" fmla="*/ 29576 w 31461"/>
              <a:gd name="connsiteY0" fmla="*/ 185 h 273387"/>
              <a:gd name="connsiteX1" fmla="*/ 26401 w 31461"/>
              <a:gd name="connsiteY1" fmla="*/ 111310 h 273387"/>
              <a:gd name="connsiteX2" fmla="*/ 7351 w 31461"/>
              <a:gd name="connsiteY2" fmla="*/ 165285 h 273387"/>
              <a:gd name="connsiteX3" fmla="*/ 4176 w 31461"/>
              <a:gd name="connsiteY3" fmla="*/ 273235 h 273387"/>
              <a:gd name="connsiteX4" fmla="*/ 1001 w 31461"/>
              <a:gd name="connsiteY4" fmla="*/ 139885 h 273387"/>
              <a:gd name="connsiteX5" fmla="*/ 29576 w 31461"/>
              <a:gd name="connsiteY5" fmla="*/ 185 h 27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61" h="273387">
                <a:moveTo>
                  <a:pt x="29576" y="185"/>
                </a:moveTo>
                <a:cubicBezTo>
                  <a:pt x="33809" y="-4577"/>
                  <a:pt x="30105" y="83793"/>
                  <a:pt x="26401" y="111310"/>
                </a:cubicBezTo>
                <a:cubicBezTo>
                  <a:pt x="22697" y="138827"/>
                  <a:pt x="11055" y="138298"/>
                  <a:pt x="7351" y="165285"/>
                </a:cubicBezTo>
                <a:cubicBezTo>
                  <a:pt x="3647" y="192272"/>
                  <a:pt x="5234" y="277468"/>
                  <a:pt x="4176" y="273235"/>
                </a:cubicBezTo>
                <a:cubicBezTo>
                  <a:pt x="3118" y="269002"/>
                  <a:pt x="-2174" y="180102"/>
                  <a:pt x="1001" y="139885"/>
                </a:cubicBezTo>
                <a:cubicBezTo>
                  <a:pt x="4176" y="99668"/>
                  <a:pt x="25343" y="4947"/>
                  <a:pt x="29576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6" name="フリーフォーム 555">
            <a:extLst>
              <a:ext uri="{FF2B5EF4-FFF2-40B4-BE49-F238E27FC236}">
                <a16:creationId xmlns:a16="http://schemas.microsoft.com/office/drawing/2014/main" id="{19A90B9C-C94C-B64C-B8AF-5DEB8BECE477}"/>
              </a:ext>
            </a:extLst>
          </p:cNvPr>
          <p:cNvSpPr/>
          <p:nvPr/>
        </p:nvSpPr>
        <p:spPr>
          <a:xfrm>
            <a:off x="3957907" y="1715799"/>
            <a:ext cx="54332" cy="200082"/>
          </a:xfrm>
          <a:custGeom>
            <a:avLst/>
            <a:gdLst>
              <a:gd name="connsiteX0" fmla="*/ 44612 w 54332"/>
              <a:gd name="connsiteY0" fmla="*/ 32 h 200082"/>
              <a:gd name="connsiteX1" fmla="*/ 19212 w 54332"/>
              <a:gd name="connsiteY1" fmla="*/ 88932 h 200082"/>
              <a:gd name="connsiteX2" fmla="*/ 54137 w 54332"/>
              <a:gd name="connsiteY2" fmla="*/ 200057 h 200082"/>
              <a:gd name="connsiteX3" fmla="*/ 162 w 54332"/>
              <a:gd name="connsiteY3" fmla="*/ 98457 h 200082"/>
              <a:gd name="connsiteX4" fmla="*/ 44612 w 54332"/>
              <a:gd name="connsiteY4" fmla="*/ 32 h 20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32" h="200082">
                <a:moveTo>
                  <a:pt x="44612" y="32"/>
                </a:moveTo>
                <a:cubicBezTo>
                  <a:pt x="47787" y="-1555"/>
                  <a:pt x="17625" y="55595"/>
                  <a:pt x="19212" y="88932"/>
                </a:cubicBezTo>
                <a:cubicBezTo>
                  <a:pt x="20799" y="122269"/>
                  <a:pt x="57312" y="198470"/>
                  <a:pt x="54137" y="200057"/>
                </a:cubicBezTo>
                <a:cubicBezTo>
                  <a:pt x="50962" y="201644"/>
                  <a:pt x="3337" y="128090"/>
                  <a:pt x="162" y="98457"/>
                </a:cubicBezTo>
                <a:cubicBezTo>
                  <a:pt x="-3013" y="68824"/>
                  <a:pt x="41437" y="1619"/>
                  <a:pt x="44612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7" name="フリーフォーム 556">
            <a:extLst>
              <a:ext uri="{FF2B5EF4-FFF2-40B4-BE49-F238E27FC236}">
                <a16:creationId xmlns:a16="http://schemas.microsoft.com/office/drawing/2014/main" id="{CFCBB3B2-8D67-1CFB-ADA5-3304760F06C5}"/>
              </a:ext>
            </a:extLst>
          </p:cNvPr>
          <p:cNvSpPr/>
          <p:nvPr/>
        </p:nvSpPr>
        <p:spPr>
          <a:xfrm>
            <a:off x="3970948" y="2197856"/>
            <a:ext cx="54537" cy="296889"/>
          </a:xfrm>
          <a:custGeom>
            <a:avLst/>
            <a:gdLst>
              <a:gd name="connsiteX0" fmla="*/ 2996 w 54537"/>
              <a:gd name="connsiteY0" fmla="*/ 575 h 296889"/>
              <a:gd name="connsiteX1" fmla="*/ 6171 w 54537"/>
              <a:gd name="connsiteY1" fmla="*/ 99000 h 296889"/>
              <a:gd name="connsiteX2" fmla="*/ 53796 w 54537"/>
              <a:gd name="connsiteY2" fmla="*/ 295850 h 296889"/>
              <a:gd name="connsiteX3" fmla="*/ 34746 w 54537"/>
              <a:gd name="connsiteY3" fmla="*/ 175200 h 296889"/>
              <a:gd name="connsiteX4" fmla="*/ 28396 w 54537"/>
              <a:gd name="connsiteY4" fmla="*/ 140275 h 296889"/>
              <a:gd name="connsiteX5" fmla="*/ 2996 w 54537"/>
              <a:gd name="connsiteY5" fmla="*/ 575 h 29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37" h="296889">
                <a:moveTo>
                  <a:pt x="2996" y="575"/>
                </a:moveTo>
                <a:cubicBezTo>
                  <a:pt x="-708" y="-6304"/>
                  <a:pt x="-2296" y="49787"/>
                  <a:pt x="6171" y="99000"/>
                </a:cubicBezTo>
                <a:cubicBezTo>
                  <a:pt x="14638" y="148213"/>
                  <a:pt x="49033" y="283150"/>
                  <a:pt x="53796" y="295850"/>
                </a:cubicBezTo>
                <a:cubicBezTo>
                  <a:pt x="58559" y="308550"/>
                  <a:pt x="38979" y="201129"/>
                  <a:pt x="34746" y="175200"/>
                </a:cubicBezTo>
                <a:cubicBezTo>
                  <a:pt x="30513" y="149271"/>
                  <a:pt x="32100" y="163558"/>
                  <a:pt x="28396" y="140275"/>
                </a:cubicBezTo>
                <a:cubicBezTo>
                  <a:pt x="24692" y="116992"/>
                  <a:pt x="6700" y="7454"/>
                  <a:pt x="2996" y="57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8" name="フリーフォーム 557">
            <a:extLst>
              <a:ext uri="{FF2B5EF4-FFF2-40B4-BE49-F238E27FC236}">
                <a16:creationId xmlns:a16="http://schemas.microsoft.com/office/drawing/2014/main" id="{05170243-CD6E-4DE8-8B3D-55BD3A8B1E30}"/>
              </a:ext>
            </a:extLst>
          </p:cNvPr>
          <p:cNvSpPr/>
          <p:nvPr/>
        </p:nvSpPr>
        <p:spPr>
          <a:xfrm>
            <a:off x="5367764" y="1741223"/>
            <a:ext cx="44551" cy="273068"/>
          </a:xfrm>
          <a:custGeom>
            <a:avLst/>
            <a:gdLst>
              <a:gd name="connsiteX0" fmla="*/ 12705 w 44551"/>
              <a:gd name="connsiteY0" fmla="*/ 8 h 273068"/>
              <a:gd name="connsiteX1" fmla="*/ 44455 w 44551"/>
              <a:gd name="connsiteY1" fmla="*/ 146058 h 273068"/>
              <a:gd name="connsiteX2" fmla="*/ 5 w 44551"/>
              <a:gd name="connsiteY2" fmla="*/ 273058 h 273068"/>
              <a:gd name="connsiteX3" fmla="*/ 41280 w 44551"/>
              <a:gd name="connsiteY3" fmla="*/ 152408 h 273068"/>
              <a:gd name="connsiteX4" fmla="*/ 12705 w 44551"/>
              <a:gd name="connsiteY4" fmla="*/ 8 h 27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1" h="273068">
                <a:moveTo>
                  <a:pt x="12705" y="8"/>
                </a:moveTo>
                <a:cubicBezTo>
                  <a:pt x="13234" y="-1050"/>
                  <a:pt x="46572" y="100550"/>
                  <a:pt x="44455" y="146058"/>
                </a:cubicBezTo>
                <a:cubicBezTo>
                  <a:pt x="42338" y="191566"/>
                  <a:pt x="534" y="272000"/>
                  <a:pt x="5" y="273058"/>
                </a:cubicBezTo>
                <a:cubicBezTo>
                  <a:pt x="-524" y="274116"/>
                  <a:pt x="39163" y="193683"/>
                  <a:pt x="41280" y="152408"/>
                </a:cubicBezTo>
                <a:cubicBezTo>
                  <a:pt x="43397" y="111133"/>
                  <a:pt x="12176" y="1066"/>
                  <a:pt x="12705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9" name="フリーフォーム 558">
            <a:extLst>
              <a:ext uri="{FF2B5EF4-FFF2-40B4-BE49-F238E27FC236}">
                <a16:creationId xmlns:a16="http://schemas.microsoft.com/office/drawing/2014/main" id="{A2AE50C5-6E60-A49F-EE88-7F4B062C7C04}"/>
              </a:ext>
            </a:extLst>
          </p:cNvPr>
          <p:cNvSpPr/>
          <p:nvPr/>
        </p:nvSpPr>
        <p:spPr>
          <a:xfrm>
            <a:off x="5358136" y="2109531"/>
            <a:ext cx="19218" cy="238125"/>
          </a:xfrm>
          <a:custGeom>
            <a:avLst/>
            <a:gdLst>
              <a:gd name="connsiteX0" fmla="*/ 15983 w 19218"/>
              <a:gd name="connsiteY0" fmla="*/ 0 h 238125"/>
              <a:gd name="connsiteX1" fmla="*/ 6458 w 19218"/>
              <a:gd name="connsiteY1" fmla="*/ 120650 h 238125"/>
              <a:gd name="connsiteX2" fmla="*/ 19158 w 19218"/>
              <a:gd name="connsiteY2" fmla="*/ 238125 h 238125"/>
              <a:gd name="connsiteX3" fmla="*/ 108 w 19218"/>
              <a:gd name="connsiteY3" fmla="*/ 120650 h 238125"/>
              <a:gd name="connsiteX4" fmla="*/ 15983 w 19218"/>
              <a:gd name="connsiteY4" fmla="*/ 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" h="238125">
                <a:moveTo>
                  <a:pt x="15983" y="0"/>
                </a:moveTo>
                <a:cubicBezTo>
                  <a:pt x="17041" y="0"/>
                  <a:pt x="5929" y="80963"/>
                  <a:pt x="6458" y="120650"/>
                </a:cubicBezTo>
                <a:cubicBezTo>
                  <a:pt x="6987" y="160337"/>
                  <a:pt x="20216" y="238125"/>
                  <a:pt x="19158" y="238125"/>
                </a:cubicBezTo>
                <a:cubicBezTo>
                  <a:pt x="18100" y="238125"/>
                  <a:pt x="1696" y="155575"/>
                  <a:pt x="108" y="120650"/>
                </a:cubicBezTo>
                <a:cubicBezTo>
                  <a:pt x="-1480" y="85725"/>
                  <a:pt x="14925" y="0"/>
                  <a:pt x="1598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0" name="フリーフォーム 559">
            <a:extLst>
              <a:ext uri="{FF2B5EF4-FFF2-40B4-BE49-F238E27FC236}">
                <a16:creationId xmlns:a16="http://schemas.microsoft.com/office/drawing/2014/main" id="{DD0E940C-89D0-37F3-E886-41B0781C7779}"/>
              </a:ext>
            </a:extLst>
          </p:cNvPr>
          <p:cNvSpPr/>
          <p:nvPr/>
        </p:nvSpPr>
        <p:spPr>
          <a:xfrm>
            <a:off x="5262672" y="2360283"/>
            <a:ext cx="108284" cy="271355"/>
          </a:xfrm>
          <a:custGeom>
            <a:avLst/>
            <a:gdLst>
              <a:gd name="connsiteX0" fmla="*/ 108272 w 108284"/>
              <a:gd name="connsiteY0" fmla="*/ 73 h 271355"/>
              <a:gd name="connsiteX1" fmla="*/ 38422 w 108284"/>
              <a:gd name="connsiteY1" fmla="*/ 76273 h 271355"/>
              <a:gd name="connsiteX2" fmla="*/ 82872 w 108284"/>
              <a:gd name="connsiteY2" fmla="*/ 57223 h 271355"/>
              <a:gd name="connsiteX3" fmla="*/ 60647 w 108284"/>
              <a:gd name="connsiteY3" fmla="*/ 123898 h 271355"/>
              <a:gd name="connsiteX4" fmla="*/ 44772 w 108284"/>
              <a:gd name="connsiteY4" fmla="*/ 168348 h 271355"/>
              <a:gd name="connsiteX5" fmla="*/ 322 w 108284"/>
              <a:gd name="connsiteY5" fmla="*/ 269948 h 271355"/>
              <a:gd name="connsiteX6" fmla="*/ 70172 w 108284"/>
              <a:gd name="connsiteY6" fmla="*/ 85798 h 271355"/>
              <a:gd name="connsiteX7" fmla="*/ 32072 w 108284"/>
              <a:gd name="connsiteY7" fmla="*/ 92148 h 271355"/>
              <a:gd name="connsiteX8" fmla="*/ 108272 w 108284"/>
              <a:gd name="connsiteY8" fmla="*/ 73 h 27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84" h="271355">
                <a:moveTo>
                  <a:pt x="108272" y="73"/>
                </a:moveTo>
                <a:cubicBezTo>
                  <a:pt x="109330" y="-2573"/>
                  <a:pt x="42655" y="66748"/>
                  <a:pt x="38422" y="76273"/>
                </a:cubicBezTo>
                <a:cubicBezTo>
                  <a:pt x="34189" y="85798"/>
                  <a:pt x="79168" y="49286"/>
                  <a:pt x="82872" y="57223"/>
                </a:cubicBezTo>
                <a:cubicBezTo>
                  <a:pt x="86576" y="65160"/>
                  <a:pt x="66997" y="105377"/>
                  <a:pt x="60647" y="123898"/>
                </a:cubicBezTo>
                <a:cubicBezTo>
                  <a:pt x="54297" y="142419"/>
                  <a:pt x="54826" y="144006"/>
                  <a:pt x="44772" y="168348"/>
                </a:cubicBezTo>
                <a:cubicBezTo>
                  <a:pt x="34718" y="192690"/>
                  <a:pt x="-3911" y="283706"/>
                  <a:pt x="322" y="269948"/>
                </a:cubicBezTo>
                <a:cubicBezTo>
                  <a:pt x="4555" y="256190"/>
                  <a:pt x="64880" y="115431"/>
                  <a:pt x="70172" y="85798"/>
                </a:cubicBezTo>
                <a:cubicBezTo>
                  <a:pt x="75464" y="56165"/>
                  <a:pt x="32072" y="103260"/>
                  <a:pt x="32072" y="92148"/>
                </a:cubicBezTo>
                <a:cubicBezTo>
                  <a:pt x="32072" y="81036"/>
                  <a:pt x="107214" y="2719"/>
                  <a:pt x="108272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1" name="フリーフォーム 560">
            <a:extLst>
              <a:ext uri="{FF2B5EF4-FFF2-40B4-BE49-F238E27FC236}">
                <a16:creationId xmlns:a16="http://schemas.microsoft.com/office/drawing/2014/main" id="{924474C1-CF79-11F3-2509-32AF2C47ECC3}"/>
              </a:ext>
            </a:extLst>
          </p:cNvPr>
          <p:cNvSpPr/>
          <p:nvPr/>
        </p:nvSpPr>
        <p:spPr>
          <a:xfrm>
            <a:off x="5047054" y="2639710"/>
            <a:ext cx="212768" cy="247392"/>
          </a:xfrm>
          <a:custGeom>
            <a:avLst/>
            <a:gdLst>
              <a:gd name="connsiteX0" fmla="*/ 212765 w 212768"/>
              <a:gd name="connsiteY0" fmla="*/ 46 h 247392"/>
              <a:gd name="connsiteX1" fmla="*/ 130215 w 212768"/>
              <a:gd name="connsiteY1" fmla="*/ 117521 h 247392"/>
              <a:gd name="connsiteX2" fmla="*/ 28615 w 212768"/>
              <a:gd name="connsiteY2" fmla="*/ 212771 h 247392"/>
              <a:gd name="connsiteX3" fmla="*/ 6390 w 212768"/>
              <a:gd name="connsiteY3" fmla="*/ 241346 h 247392"/>
              <a:gd name="connsiteX4" fmla="*/ 127040 w 212768"/>
              <a:gd name="connsiteY4" fmla="*/ 104821 h 247392"/>
              <a:gd name="connsiteX5" fmla="*/ 212765 w 212768"/>
              <a:gd name="connsiteY5" fmla="*/ 46 h 24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768" h="247392">
                <a:moveTo>
                  <a:pt x="212765" y="46"/>
                </a:moveTo>
                <a:cubicBezTo>
                  <a:pt x="213294" y="2163"/>
                  <a:pt x="160907" y="82067"/>
                  <a:pt x="130215" y="117521"/>
                </a:cubicBezTo>
                <a:cubicBezTo>
                  <a:pt x="99523" y="152975"/>
                  <a:pt x="49252" y="192134"/>
                  <a:pt x="28615" y="212771"/>
                </a:cubicBezTo>
                <a:cubicBezTo>
                  <a:pt x="7978" y="233408"/>
                  <a:pt x="-10014" y="259338"/>
                  <a:pt x="6390" y="241346"/>
                </a:cubicBezTo>
                <a:cubicBezTo>
                  <a:pt x="22794" y="223354"/>
                  <a:pt x="96877" y="140804"/>
                  <a:pt x="127040" y="104821"/>
                </a:cubicBezTo>
                <a:cubicBezTo>
                  <a:pt x="157203" y="68838"/>
                  <a:pt x="212236" y="-2071"/>
                  <a:pt x="212765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2" name="フリーフォーム 561">
            <a:extLst>
              <a:ext uri="{FF2B5EF4-FFF2-40B4-BE49-F238E27FC236}">
                <a16:creationId xmlns:a16="http://schemas.microsoft.com/office/drawing/2014/main" id="{4A9CBE81-D26A-5BDC-6C52-A4D2A2A7C4BF}"/>
              </a:ext>
            </a:extLst>
          </p:cNvPr>
          <p:cNvSpPr/>
          <p:nvPr/>
        </p:nvSpPr>
        <p:spPr>
          <a:xfrm>
            <a:off x="4837531" y="2766651"/>
            <a:ext cx="212810" cy="216063"/>
          </a:xfrm>
          <a:custGeom>
            <a:avLst/>
            <a:gdLst>
              <a:gd name="connsiteX0" fmla="*/ 187338 w 212810"/>
              <a:gd name="connsiteY0" fmla="*/ 105 h 216063"/>
              <a:gd name="connsiteX1" fmla="*/ 212738 w 212810"/>
              <a:gd name="connsiteY1" fmla="*/ 98530 h 216063"/>
              <a:gd name="connsiteX2" fmla="*/ 177813 w 212810"/>
              <a:gd name="connsiteY2" fmla="*/ 142980 h 216063"/>
              <a:gd name="connsiteX3" fmla="*/ 13 w 212810"/>
              <a:gd name="connsiteY3" fmla="*/ 216005 h 216063"/>
              <a:gd name="connsiteX4" fmla="*/ 168288 w 212810"/>
              <a:gd name="connsiteY4" fmla="*/ 130280 h 216063"/>
              <a:gd name="connsiteX5" fmla="*/ 177813 w 212810"/>
              <a:gd name="connsiteY5" fmla="*/ 73130 h 216063"/>
              <a:gd name="connsiteX6" fmla="*/ 196863 w 212810"/>
              <a:gd name="connsiteY6" fmla="*/ 104880 h 216063"/>
              <a:gd name="connsiteX7" fmla="*/ 200038 w 212810"/>
              <a:gd name="connsiteY7" fmla="*/ 79480 h 216063"/>
              <a:gd name="connsiteX8" fmla="*/ 187338 w 212810"/>
              <a:gd name="connsiteY8" fmla="*/ 105 h 21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810" h="216063">
                <a:moveTo>
                  <a:pt x="187338" y="105"/>
                </a:moveTo>
                <a:cubicBezTo>
                  <a:pt x="189455" y="3280"/>
                  <a:pt x="214326" y="74717"/>
                  <a:pt x="212738" y="98530"/>
                </a:cubicBezTo>
                <a:cubicBezTo>
                  <a:pt x="211150" y="122343"/>
                  <a:pt x="213267" y="123401"/>
                  <a:pt x="177813" y="142980"/>
                </a:cubicBezTo>
                <a:cubicBezTo>
                  <a:pt x="142359" y="162559"/>
                  <a:pt x="1601" y="218122"/>
                  <a:pt x="13" y="216005"/>
                </a:cubicBezTo>
                <a:cubicBezTo>
                  <a:pt x="-1575" y="213888"/>
                  <a:pt x="138655" y="154092"/>
                  <a:pt x="168288" y="130280"/>
                </a:cubicBezTo>
                <a:cubicBezTo>
                  <a:pt x="197921" y="106468"/>
                  <a:pt x="173051" y="77363"/>
                  <a:pt x="177813" y="73130"/>
                </a:cubicBezTo>
                <a:cubicBezTo>
                  <a:pt x="182575" y="68897"/>
                  <a:pt x="193159" y="103822"/>
                  <a:pt x="196863" y="104880"/>
                </a:cubicBezTo>
                <a:cubicBezTo>
                  <a:pt x="200567" y="105938"/>
                  <a:pt x="200567" y="92709"/>
                  <a:pt x="200038" y="79480"/>
                </a:cubicBezTo>
                <a:cubicBezTo>
                  <a:pt x="199509" y="66251"/>
                  <a:pt x="185221" y="-3070"/>
                  <a:pt x="187338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3" name="フリーフォーム 562">
            <a:extLst>
              <a:ext uri="{FF2B5EF4-FFF2-40B4-BE49-F238E27FC236}">
                <a16:creationId xmlns:a16="http://schemas.microsoft.com/office/drawing/2014/main" id="{7ECB213C-3A59-12E1-4707-8493D58FA1C9}"/>
              </a:ext>
            </a:extLst>
          </p:cNvPr>
          <p:cNvSpPr/>
          <p:nvPr/>
        </p:nvSpPr>
        <p:spPr>
          <a:xfrm>
            <a:off x="4344337" y="2814308"/>
            <a:ext cx="134898" cy="130330"/>
          </a:xfrm>
          <a:custGeom>
            <a:avLst/>
            <a:gdLst>
              <a:gd name="connsiteX0" fmla="*/ 1082 w 134898"/>
              <a:gd name="connsiteY0" fmla="*/ 73 h 130330"/>
              <a:gd name="connsiteX1" fmla="*/ 36007 w 134898"/>
              <a:gd name="connsiteY1" fmla="*/ 63573 h 130330"/>
              <a:gd name="connsiteX2" fmla="*/ 134432 w 134898"/>
              <a:gd name="connsiteY2" fmla="*/ 130248 h 130330"/>
              <a:gd name="connsiteX3" fmla="*/ 70932 w 134898"/>
              <a:gd name="connsiteY3" fmla="*/ 76273 h 130330"/>
              <a:gd name="connsiteX4" fmla="*/ 1082 w 134898"/>
              <a:gd name="connsiteY4" fmla="*/ 73 h 13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98" h="130330">
                <a:moveTo>
                  <a:pt x="1082" y="73"/>
                </a:moveTo>
                <a:cubicBezTo>
                  <a:pt x="-4739" y="-2044"/>
                  <a:pt x="13782" y="41877"/>
                  <a:pt x="36007" y="63573"/>
                </a:cubicBezTo>
                <a:cubicBezTo>
                  <a:pt x="58232" y="85269"/>
                  <a:pt x="128611" y="128131"/>
                  <a:pt x="134432" y="130248"/>
                </a:cubicBezTo>
                <a:cubicBezTo>
                  <a:pt x="140253" y="132365"/>
                  <a:pt x="89982" y="93206"/>
                  <a:pt x="70932" y="76273"/>
                </a:cubicBezTo>
                <a:cubicBezTo>
                  <a:pt x="51882" y="59340"/>
                  <a:pt x="6903" y="2190"/>
                  <a:pt x="1082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4" name="フリーフォーム 563">
            <a:extLst>
              <a:ext uri="{FF2B5EF4-FFF2-40B4-BE49-F238E27FC236}">
                <a16:creationId xmlns:a16="http://schemas.microsoft.com/office/drawing/2014/main" id="{A4A06BC4-33A3-CC4C-C981-0A8A4A559789}"/>
              </a:ext>
            </a:extLst>
          </p:cNvPr>
          <p:cNvSpPr/>
          <p:nvPr/>
        </p:nvSpPr>
        <p:spPr>
          <a:xfrm>
            <a:off x="4052918" y="2550845"/>
            <a:ext cx="130614" cy="171479"/>
          </a:xfrm>
          <a:custGeom>
            <a:avLst/>
            <a:gdLst>
              <a:gd name="connsiteX0" fmla="*/ 3576 w 130614"/>
              <a:gd name="connsiteY0" fmla="*/ 11 h 171479"/>
              <a:gd name="connsiteX1" fmla="*/ 25801 w 130614"/>
              <a:gd name="connsiteY1" fmla="*/ 98436 h 171479"/>
              <a:gd name="connsiteX2" fmla="*/ 130576 w 130614"/>
              <a:gd name="connsiteY2" fmla="*/ 171461 h 171479"/>
              <a:gd name="connsiteX3" fmla="*/ 13101 w 130614"/>
              <a:gd name="connsiteY3" fmla="*/ 104786 h 171479"/>
              <a:gd name="connsiteX4" fmla="*/ 3576 w 130614"/>
              <a:gd name="connsiteY4" fmla="*/ 11 h 17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14" h="171479">
                <a:moveTo>
                  <a:pt x="3576" y="11"/>
                </a:moveTo>
                <a:cubicBezTo>
                  <a:pt x="5693" y="-1047"/>
                  <a:pt x="4634" y="69861"/>
                  <a:pt x="25801" y="98436"/>
                </a:cubicBezTo>
                <a:cubicBezTo>
                  <a:pt x="46968" y="127011"/>
                  <a:pt x="132693" y="170403"/>
                  <a:pt x="130576" y="171461"/>
                </a:cubicBezTo>
                <a:cubicBezTo>
                  <a:pt x="128459" y="172519"/>
                  <a:pt x="33209" y="129128"/>
                  <a:pt x="13101" y="104786"/>
                </a:cubicBezTo>
                <a:cubicBezTo>
                  <a:pt x="-7007" y="80444"/>
                  <a:pt x="1459" y="1069"/>
                  <a:pt x="357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5" name="フリーフォーム 564">
            <a:extLst>
              <a:ext uri="{FF2B5EF4-FFF2-40B4-BE49-F238E27FC236}">
                <a16:creationId xmlns:a16="http://schemas.microsoft.com/office/drawing/2014/main" id="{4E52859D-A6FF-1573-3349-363F30083518}"/>
              </a:ext>
            </a:extLst>
          </p:cNvPr>
          <p:cNvSpPr/>
          <p:nvPr/>
        </p:nvSpPr>
        <p:spPr>
          <a:xfrm>
            <a:off x="4180319" y="2766726"/>
            <a:ext cx="142875" cy="108137"/>
          </a:xfrm>
          <a:custGeom>
            <a:avLst/>
            <a:gdLst>
              <a:gd name="connsiteX0" fmla="*/ 0 w 142875"/>
              <a:gd name="connsiteY0" fmla="*/ 30 h 108137"/>
              <a:gd name="connsiteX1" fmla="*/ 79375 w 142875"/>
              <a:gd name="connsiteY1" fmla="*/ 76230 h 108137"/>
              <a:gd name="connsiteX2" fmla="*/ 142875 w 142875"/>
              <a:gd name="connsiteY2" fmla="*/ 107980 h 108137"/>
              <a:gd name="connsiteX3" fmla="*/ 79375 w 142875"/>
              <a:gd name="connsiteY3" fmla="*/ 85755 h 108137"/>
              <a:gd name="connsiteX4" fmla="*/ 0 w 142875"/>
              <a:gd name="connsiteY4" fmla="*/ 30 h 10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75" h="108137">
                <a:moveTo>
                  <a:pt x="0" y="30"/>
                </a:moveTo>
                <a:cubicBezTo>
                  <a:pt x="0" y="-1557"/>
                  <a:pt x="55563" y="58238"/>
                  <a:pt x="79375" y="76230"/>
                </a:cubicBezTo>
                <a:cubicBezTo>
                  <a:pt x="103188" y="94222"/>
                  <a:pt x="142875" y="106393"/>
                  <a:pt x="142875" y="107980"/>
                </a:cubicBezTo>
                <a:cubicBezTo>
                  <a:pt x="142875" y="109567"/>
                  <a:pt x="98425" y="98984"/>
                  <a:pt x="79375" y="85755"/>
                </a:cubicBezTo>
                <a:cubicBezTo>
                  <a:pt x="60325" y="72526"/>
                  <a:pt x="0" y="1617"/>
                  <a:pt x="0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6" name="フリーフォーム 565">
            <a:extLst>
              <a:ext uri="{FF2B5EF4-FFF2-40B4-BE49-F238E27FC236}">
                <a16:creationId xmlns:a16="http://schemas.microsoft.com/office/drawing/2014/main" id="{AA7C8C6F-249A-EDB4-689F-0F96D2FD42D0}"/>
              </a:ext>
            </a:extLst>
          </p:cNvPr>
          <p:cNvSpPr/>
          <p:nvPr/>
        </p:nvSpPr>
        <p:spPr>
          <a:xfrm>
            <a:off x="4510519" y="2925395"/>
            <a:ext cx="146050" cy="51969"/>
          </a:xfrm>
          <a:custGeom>
            <a:avLst/>
            <a:gdLst>
              <a:gd name="connsiteX0" fmla="*/ 0 w 146050"/>
              <a:gd name="connsiteY0" fmla="*/ 111 h 51969"/>
              <a:gd name="connsiteX1" fmla="*/ 76200 w 146050"/>
              <a:gd name="connsiteY1" fmla="*/ 35036 h 51969"/>
              <a:gd name="connsiteX2" fmla="*/ 146050 w 146050"/>
              <a:gd name="connsiteY2" fmla="*/ 50911 h 51969"/>
              <a:gd name="connsiteX3" fmla="*/ 76200 w 146050"/>
              <a:gd name="connsiteY3" fmla="*/ 47736 h 51969"/>
              <a:gd name="connsiteX4" fmla="*/ 0 w 146050"/>
              <a:gd name="connsiteY4" fmla="*/ 111 h 5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50" h="51969">
                <a:moveTo>
                  <a:pt x="0" y="111"/>
                </a:moveTo>
                <a:cubicBezTo>
                  <a:pt x="0" y="-2006"/>
                  <a:pt x="51858" y="26569"/>
                  <a:pt x="76200" y="35036"/>
                </a:cubicBezTo>
                <a:cubicBezTo>
                  <a:pt x="100542" y="43503"/>
                  <a:pt x="146050" y="48794"/>
                  <a:pt x="146050" y="50911"/>
                </a:cubicBezTo>
                <a:cubicBezTo>
                  <a:pt x="146050" y="53028"/>
                  <a:pt x="94721" y="51969"/>
                  <a:pt x="76200" y="47736"/>
                </a:cubicBezTo>
                <a:cubicBezTo>
                  <a:pt x="57679" y="43503"/>
                  <a:pt x="0" y="2228"/>
                  <a:pt x="0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7" name="フリーフォーム 566">
            <a:extLst>
              <a:ext uri="{FF2B5EF4-FFF2-40B4-BE49-F238E27FC236}">
                <a16:creationId xmlns:a16="http://schemas.microsoft.com/office/drawing/2014/main" id="{A6D43D2B-DC88-DB1D-FD67-BA730E7E8891}"/>
              </a:ext>
            </a:extLst>
          </p:cNvPr>
          <p:cNvSpPr/>
          <p:nvPr/>
        </p:nvSpPr>
        <p:spPr>
          <a:xfrm>
            <a:off x="4640359" y="2966510"/>
            <a:ext cx="216658" cy="36622"/>
          </a:xfrm>
          <a:custGeom>
            <a:avLst/>
            <a:gdLst>
              <a:gd name="connsiteX0" fmla="*/ 335 w 216658"/>
              <a:gd name="connsiteY0" fmla="*/ 28846 h 36622"/>
              <a:gd name="connsiteX1" fmla="*/ 101935 w 216658"/>
              <a:gd name="connsiteY1" fmla="*/ 35196 h 36622"/>
              <a:gd name="connsiteX2" fmla="*/ 216235 w 216658"/>
              <a:gd name="connsiteY2" fmla="*/ 271 h 36622"/>
              <a:gd name="connsiteX3" fmla="*/ 136860 w 216658"/>
              <a:gd name="connsiteY3" fmla="*/ 19321 h 36622"/>
              <a:gd name="connsiteX4" fmla="*/ 335 w 216658"/>
              <a:gd name="connsiteY4" fmla="*/ 28846 h 3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658" h="36622">
                <a:moveTo>
                  <a:pt x="335" y="28846"/>
                </a:moveTo>
                <a:cubicBezTo>
                  <a:pt x="-5486" y="31492"/>
                  <a:pt x="65952" y="39958"/>
                  <a:pt x="101935" y="35196"/>
                </a:cubicBezTo>
                <a:cubicBezTo>
                  <a:pt x="137918" y="30434"/>
                  <a:pt x="210414" y="2917"/>
                  <a:pt x="216235" y="271"/>
                </a:cubicBezTo>
                <a:cubicBezTo>
                  <a:pt x="222056" y="-2375"/>
                  <a:pt x="166493" y="15088"/>
                  <a:pt x="136860" y="19321"/>
                </a:cubicBezTo>
                <a:cubicBezTo>
                  <a:pt x="107227" y="23554"/>
                  <a:pt x="6156" y="26200"/>
                  <a:pt x="335" y="28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8" name="フリーフォーム 567">
            <a:extLst>
              <a:ext uri="{FF2B5EF4-FFF2-40B4-BE49-F238E27FC236}">
                <a16:creationId xmlns:a16="http://schemas.microsoft.com/office/drawing/2014/main" id="{B5292EC7-4C2B-2AEE-4FA9-F508E7C67FAA}"/>
              </a:ext>
            </a:extLst>
          </p:cNvPr>
          <p:cNvSpPr/>
          <p:nvPr/>
        </p:nvSpPr>
        <p:spPr>
          <a:xfrm>
            <a:off x="5031215" y="2106345"/>
            <a:ext cx="209556" cy="89411"/>
          </a:xfrm>
          <a:custGeom>
            <a:avLst/>
            <a:gdLst>
              <a:gd name="connsiteX0" fmla="*/ 4 w 209556"/>
              <a:gd name="connsiteY0" fmla="*/ 38111 h 89411"/>
              <a:gd name="connsiteX1" fmla="*/ 79379 w 209556"/>
              <a:gd name="connsiteY1" fmla="*/ 88911 h 89411"/>
              <a:gd name="connsiteX2" fmla="*/ 209554 w 209556"/>
              <a:gd name="connsiteY2" fmla="*/ 11 h 89411"/>
              <a:gd name="connsiteX3" fmla="*/ 76204 w 209556"/>
              <a:gd name="connsiteY3" fmla="*/ 82561 h 89411"/>
              <a:gd name="connsiteX4" fmla="*/ 4 w 209556"/>
              <a:gd name="connsiteY4" fmla="*/ 38111 h 8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6" h="89411">
                <a:moveTo>
                  <a:pt x="4" y="38111"/>
                </a:moveTo>
                <a:cubicBezTo>
                  <a:pt x="533" y="39169"/>
                  <a:pt x="44454" y="95261"/>
                  <a:pt x="79379" y="88911"/>
                </a:cubicBezTo>
                <a:cubicBezTo>
                  <a:pt x="114304" y="82561"/>
                  <a:pt x="210083" y="1069"/>
                  <a:pt x="209554" y="11"/>
                </a:cubicBezTo>
                <a:cubicBezTo>
                  <a:pt x="209025" y="-1047"/>
                  <a:pt x="105308" y="72507"/>
                  <a:pt x="76204" y="82561"/>
                </a:cubicBezTo>
                <a:cubicBezTo>
                  <a:pt x="47100" y="92615"/>
                  <a:pt x="-525" y="37053"/>
                  <a:pt x="4" y="3811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9" name="フリーフォーム 568">
            <a:extLst>
              <a:ext uri="{FF2B5EF4-FFF2-40B4-BE49-F238E27FC236}">
                <a16:creationId xmlns:a16="http://schemas.microsoft.com/office/drawing/2014/main" id="{0250E366-76C5-088F-105C-2ADF89B90AD6}"/>
              </a:ext>
            </a:extLst>
          </p:cNvPr>
          <p:cNvSpPr/>
          <p:nvPr/>
        </p:nvSpPr>
        <p:spPr>
          <a:xfrm>
            <a:off x="4177122" y="2065025"/>
            <a:ext cx="263591" cy="78837"/>
          </a:xfrm>
          <a:custGeom>
            <a:avLst/>
            <a:gdLst>
              <a:gd name="connsiteX0" fmla="*/ 22 w 263591"/>
              <a:gd name="connsiteY0" fmla="*/ 56 h 78837"/>
              <a:gd name="connsiteX1" fmla="*/ 107972 w 263591"/>
              <a:gd name="connsiteY1" fmla="*/ 60381 h 78837"/>
              <a:gd name="connsiteX2" fmla="*/ 263547 w 263591"/>
              <a:gd name="connsiteY2" fmla="*/ 25456 h 78837"/>
              <a:gd name="connsiteX3" fmla="*/ 123847 w 263591"/>
              <a:gd name="connsiteY3" fmla="*/ 73081 h 78837"/>
              <a:gd name="connsiteX4" fmla="*/ 98447 w 263591"/>
              <a:gd name="connsiteY4" fmla="*/ 73081 h 78837"/>
              <a:gd name="connsiteX5" fmla="*/ 22 w 263591"/>
              <a:gd name="connsiteY5" fmla="*/ 56 h 7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591" h="78837">
                <a:moveTo>
                  <a:pt x="22" y="56"/>
                </a:moveTo>
                <a:cubicBezTo>
                  <a:pt x="1610" y="-2061"/>
                  <a:pt x="64051" y="56148"/>
                  <a:pt x="107972" y="60381"/>
                </a:cubicBezTo>
                <a:cubicBezTo>
                  <a:pt x="151893" y="64614"/>
                  <a:pt x="260901" y="23339"/>
                  <a:pt x="263547" y="25456"/>
                </a:cubicBezTo>
                <a:cubicBezTo>
                  <a:pt x="266193" y="27573"/>
                  <a:pt x="151363" y="65144"/>
                  <a:pt x="123847" y="73081"/>
                </a:cubicBezTo>
                <a:cubicBezTo>
                  <a:pt x="96331" y="81018"/>
                  <a:pt x="114322" y="80489"/>
                  <a:pt x="98447" y="73081"/>
                </a:cubicBezTo>
                <a:cubicBezTo>
                  <a:pt x="82572" y="65673"/>
                  <a:pt x="-1566" y="2173"/>
                  <a:pt x="22" y="5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0" name="フリーフォーム 569">
            <a:extLst>
              <a:ext uri="{FF2B5EF4-FFF2-40B4-BE49-F238E27FC236}">
                <a16:creationId xmlns:a16="http://schemas.microsoft.com/office/drawing/2014/main" id="{6AA41983-02FE-6809-06DA-F3941A838C0A}"/>
              </a:ext>
            </a:extLst>
          </p:cNvPr>
          <p:cNvSpPr/>
          <p:nvPr/>
        </p:nvSpPr>
        <p:spPr>
          <a:xfrm>
            <a:off x="5339191" y="1252214"/>
            <a:ext cx="60442" cy="371599"/>
          </a:xfrm>
          <a:custGeom>
            <a:avLst/>
            <a:gdLst>
              <a:gd name="connsiteX0" fmla="*/ 60328 w 60442"/>
              <a:gd name="connsiteY0" fmla="*/ 67 h 371599"/>
              <a:gd name="connsiteX1" fmla="*/ 15878 w 60442"/>
              <a:gd name="connsiteY1" fmla="*/ 168342 h 371599"/>
              <a:gd name="connsiteX2" fmla="*/ 41278 w 60442"/>
              <a:gd name="connsiteY2" fmla="*/ 371542 h 371599"/>
              <a:gd name="connsiteX3" fmla="*/ 3 w 60442"/>
              <a:gd name="connsiteY3" fmla="*/ 187392 h 371599"/>
              <a:gd name="connsiteX4" fmla="*/ 60328 w 60442"/>
              <a:gd name="connsiteY4" fmla="*/ 67 h 3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42" h="371599">
                <a:moveTo>
                  <a:pt x="60328" y="67"/>
                </a:moveTo>
                <a:cubicBezTo>
                  <a:pt x="62974" y="-3108"/>
                  <a:pt x="19053" y="106429"/>
                  <a:pt x="15878" y="168342"/>
                </a:cubicBezTo>
                <a:cubicBezTo>
                  <a:pt x="12703" y="230255"/>
                  <a:pt x="43924" y="368367"/>
                  <a:pt x="41278" y="371542"/>
                </a:cubicBezTo>
                <a:cubicBezTo>
                  <a:pt x="38632" y="374717"/>
                  <a:pt x="532" y="244542"/>
                  <a:pt x="3" y="187392"/>
                </a:cubicBezTo>
                <a:cubicBezTo>
                  <a:pt x="-526" y="130242"/>
                  <a:pt x="57682" y="3242"/>
                  <a:pt x="60328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1" name="フリーフォーム 570">
            <a:extLst>
              <a:ext uri="{FF2B5EF4-FFF2-40B4-BE49-F238E27FC236}">
                <a16:creationId xmlns:a16="http://schemas.microsoft.com/office/drawing/2014/main" id="{7EB4BA3C-7F23-77AA-A577-B19D0C609B77}"/>
              </a:ext>
            </a:extLst>
          </p:cNvPr>
          <p:cNvSpPr/>
          <p:nvPr/>
        </p:nvSpPr>
        <p:spPr>
          <a:xfrm>
            <a:off x="4024737" y="1115730"/>
            <a:ext cx="50954" cy="193734"/>
          </a:xfrm>
          <a:custGeom>
            <a:avLst/>
            <a:gdLst>
              <a:gd name="connsiteX0" fmla="*/ 50807 w 50954"/>
              <a:gd name="connsiteY0" fmla="*/ 26 h 193734"/>
              <a:gd name="connsiteX1" fmla="*/ 15882 w 50954"/>
              <a:gd name="connsiteY1" fmla="*/ 101626 h 193734"/>
              <a:gd name="connsiteX2" fmla="*/ 28582 w 50954"/>
              <a:gd name="connsiteY2" fmla="*/ 193701 h 193734"/>
              <a:gd name="connsiteX3" fmla="*/ 7 w 50954"/>
              <a:gd name="connsiteY3" fmla="*/ 111151 h 193734"/>
              <a:gd name="connsiteX4" fmla="*/ 50807 w 50954"/>
              <a:gd name="connsiteY4" fmla="*/ 26 h 19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54" h="193734">
                <a:moveTo>
                  <a:pt x="50807" y="26"/>
                </a:moveTo>
                <a:cubicBezTo>
                  <a:pt x="53453" y="-1562"/>
                  <a:pt x="19586" y="69347"/>
                  <a:pt x="15882" y="101626"/>
                </a:cubicBezTo>
                <a:cubicBezTo>
                  <a:pt x="12178" y="133905"/>
                  <a:pt x="31228" y="192114"/>
                  <a:pt x="28582" y="193701"/>
                </a:cubicBezTo>
                <a:cubicBezTo>
                  <a:pt x="25936" y="195289"/>
                  <a:pt x="-522" y="139726"/>
                  <a:pt x="7" y="111151"/>
                </a:cubicBezTo>
                <a:cubicBezTo>
                  <a:pt x="536" y="82576"/>
                  <a:pt x="48161" y="1614"/>
                  <a:pt x="50807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2" name="フリーフォーム 571">
            <a:extLst>
              <a:ext uri="{FF2B5EF4-FFF2-40B4-BE49-F238E27FC236}">
                <a16:creationId xmlns:a16="http://schemas.microsoft.com/office/drawing/2014/main" id="{8EA002AF-5D8C-2037-1139-FE882B6860CA}"/>
              </a:ext>
            </a:extLst>
          </p:cNvPr>
          <p:cNvSpPr/>
          <p:nvPr/>
        </p:nvSpPr>
        <p:spPr>
          <a:xfrm>
            <a:off x="4126054" y="1045898"/>
            <a:ext cx="44946" cy="254019"/>
          </a:xfrm>
          <a:custGeom>
            <a:avLst/>
            <a:gdLst>
              <a:gd name="connsiteX0" fmla="*/ 290 w 44946"/>
              <a:gd name="connsiteY0" fmla="*/ 8 h 254019"/>
              <a:gd name="connsiteX1" fmla="*/ 25690 w 44946"/>
              <a:gd name="connsiteY1" fmla="*/ 142883 h 254019"/>
              <a:gd name="connsiteX2" fmla="*/ 28865 w 44946"/>
              <a:gd name="connsiteY2" fmla="*/ 254008 h 254019"/>
              <a:gd name="connsiteX3" fmla="*/ 44740 w 44946"/>
              <a:gd name="connsiteY3" fmla="*/ 149233 h 254019"/>
              <a:gd name="connsiteX4" fmla="*/ 290 w 44946"/>
              <a:gd name="connsiteY4" fmla="*/ 8 h 254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6" h="254019">
                <a:moveTo>
                  <a:pt x="290" y="8"/>
                </a:moveTo>
                <a:cubicBezTo>
                  <a:pt x="-2885" y="-1050"/>
                  <a:pt x="20928" y="100550"/>
                  <a:pt x="25690" y="142883"/>
                </a:cubicBezTo>
                <a:cubicBezTo>
                  <a:pt x="30452" y="185216"/>
                  <a:pt x="25690" y="252950"/>
                  <a:pt x="28865" y="254008"/>
                </a:cubicBezTo>
                <a:cubicBezTo>
                  <a:pt x="32040" y="255066"/>
                  <a:pt x="46857" y="185745"/>
                  <a:pt x="44740" y="149233"/>
                </a:cubicBezTo>
                <a:cubicBezTo>
                  <a:pt x="42623" y="112721"/>
                  <a:pt x="3465" y="1066"/>
                  <a:pt x="290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3" name="フリーフォーム 572">
            <a:extLst>
              <a:ext uri="{FF2B5EF4-FFF2-40B4-BE49-F238E27FC236}">
                <a16:creationId xmlns:a16="http://schemas.microsoft.com/office/drawing/2014/main" id="{6C4BEEB7-C38E-84D0-D4C8-4A9D664C9DB5}"/>
              </a:ext>
            </a:extLst>
          </p:cNvPr>
          <p:cNvSpPr/>
          <p:nvPr/>
        </p:nvSpPr>
        <p:spPr>
          <a:xfrm>
            <a:off x="4551737" y="1245886"/>
            <a:ext cx="108327" cy="89049"/>
          </a:xfrm>
          <a:custGeom>
            <a:avLst/>
            <a:gdLst>
              <a:gd name="connsiteX0" fmla="*/ 108007 w 108327"/>
              <a:gd name="connsiteY0" fmla="*/ 45 h 89049"/>
              <a:gd name="connsiteX1" fmla="*/ 73082 w 108327"/>
              <a:gd name="connsiteY1" fmla="*/ 54020 h 89049"/>
              <a:gd name="connsiteX2" fmla="*/ 57 w 108327"/>
              <a:gd name="connsiteY2" fmla="*/ 88945 h 89049"/>
              <a:gd name="connsiteX3" fmla="*/ 85782 w 108327"/>
              <a:gd name="connsiteY3" fmla="*/ 63545 h 89049"/>
              <a:gd name="connsiteX4" fmla="*/ 108007 w 108327"/>
              <a:gd name="connsiteY4" fmla="*/ 45 h 8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27" h="89049">
                <a:moveTo>
                  <a:pt x="108007" y="45"/>
                </a:moveTo>
                <a:cubicBezTo>
                  <a:pt x="105890" y="-1543"/>
                  <a:pt x="91074" y="39203"/>
                  <a:pt x="73082" y="54020"/>
                </a:cubicBezTo>
                <a:cubicBezTo>
                  <a:pt x="55090" y="68837"/>
                  <a:pt x="-2060" y="87357"/>
                  <a:pt x="57" y="88945"/>
                </a:cubicBezTo>
                <a:cubicBezTo>
                  <a:pt x="2174" y="90533"/>
                  <a:pt x="69907" y="73599"/>
                  <a:pt x="85782" y="63545"/>
                </a:cubicBezTo>
                <a:cubicBezTo>
                  <a:pt x="101657" y="53491"/>
                  <a:pt x="110124" y="1633"/>
                  <a:pt x="108007" y="4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4" name="フリーフォーム 573">
            <a:extLst>
              <a:ext uri="{FF2B5EF4-FFF2-40B4-BE49-F238E27FC236}">
                <a16:creationId xmlns:a16="http://schemas.microsoft.com/office/drawing/2014/main" id="{FBA2064F-0A83-3708-8A0E-AFEB593C1804}"/>
              </a:ext>
            </a:extLst>
          </p:cNvPr>
          <p:cNvSpPr/>
          <p:nvPr/>
        </p:nvSpPr>
        <p:spPr>
          <a:xfrm>
            <a:off x="4761788" y="1179256"/>
            <a:ext cx="101326" cy="152400"/>
          </a:xfrm>
          <a:custGeom>
            <a:avLst/>
            <a:gdLst>
              <a:gd name="connsiteX0" fmla="*/ 5906 w 101326"/>
              <a:gd name="connsiteY0" fmla="*/ 0 h 152400"/>
              <a:gd name="connsiteX1" fmla="*/ 9081 w 101326"/>
              <a:gd name="connsiteY1" fmla="*/ 82550 h 152400"/>
              <a:gd name="connsiteX2" fmla="*/ 101156 w 101326"/>
              <a:gd name="connsiteY2" fmla="*/ 152400 h 152400"/>
              <a:gd name="connsiteX3" fmla="*/ 31306 w 101326"/>
              <a:gd name="connsiteY3" fmla="*/ 82550 h 152400"/>
              <a:gd name="connsiteX4" fmla="*/ 5906 w 101326"/>
              <a:gd name="connsiteY4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326" h="152400">
                <a:moveTo>
                  <a:pt x="5906" y="0"/>
                </a:moveTo>
                <a:cubicBezTo>
                  <a:pt x="2202" y="0"/>
                  <a:pt x="-6794" y="57150"/>
                  <a:pt x="9081" y="82550"/>
                </a:cubicBezTo>
                <a:cubicBezTo>
                  <a:pt x="24956" y="107950"/>
                  <a:pt x="97452" y="152400"/>
                  <a:pt x="101156" y="152400"/>
                </a:cubicBezTo>
                <a:cubicBezTo>
                  <a:pt x="104860" y="152400"/>
                  <a:pt x="47181" y="102658"/>
                  <a:pt x="31306" y="82550"/>
                </a:cubicBezTo>
                <a:cubicBezTo>
                  <a:pt x="15431" y="62442"/>
                  <a:pt x="9610" y="0"/>
                  <a:pt x="5906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5" name="フリーフォーム 574">
            <a:extLst>
              <a:ext uri="{FF2B5EF4-FFF2-40B4-BE49-F238E27FC236}">
                <a16:creationId xmlns:a16="http://schemas.microsoft.com/office/drawing/2014/main" id="{9287B011-6B23-3196-5880-FD7B1E133488}"/>
              </a:ext>
            </a:extLst>
          </p:cNvPr>
          <p:cNvSpPr/>
          <p:nvPr/>
        </p:nvSpPr>
        <p:spPr>
          <a:xfrm>
            <a:off x="4189743" y="1426819"/>
            <a:ext cx="270111" cy="54841"/>
          </a:xfrm>
          <a:custGeom>
            <a:avLst/>
            <a:gdLst>
              <a:gd name="connsiteX0" fmla="*/ 101 w 270111"/>
              <a:gd name="connsiteY0" fmla="*/ 87 h 54841"/>
              <a:gd name="connsiteX1" fmla="*/ 139801 w 270111"/>
              <a:gd name="connsiteY1" fmla="*/ 41362 h 54841"/>
              <a:gd name="connsiteX2" fmla="*/ 269976 w 270111"/>
              <a:gd name="connsiteY2" fmla="*/ 38187 h 54841"/>
              <a:gd name="connsiteX3" fmla="*/ 162026 w 270111"/>
              <a:gd name="connsiteY3" fmla="*/ 54062 h 54841"/>
              <a:gd name="connsiteX4" fmla="*/ 101 w 270111"/>
              <a:gd name="connsiteY4" fmla="*/ 87 h 5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1" h="54841">
                <a:moveTo>
                  <a:pt x="101" y="87"/>
                </a:moveTo>
                <a:cubicBezTo>
                  <a:pt x="-3603" y="-2030"/>
                  <a:pt x="94822" y="35012"/>
                  <a:pt x="139801" y="41362"/>
                </a:cubicBezTo>
                <a:cubicBezTo>
                  <a:pt x="184780" y="47712"/>
                  <a:pt x="266272" y="36070"/>
                  <a:pt x="269976" y="38187"/>
                </a:cubicBezTo>
                <a:cubicBezTo>
                  <a:pt x="273680" y="40304"/>
                  <a:pt x="200655" y="58824"/>
                  <a:pt x="162026" y="54062"/>
                </a:cubicBezTo>
                <a:cubicBezTo>
                  <a:pt x="123397" y="49300"/>
                  <a:pt x="3805" y="2204"/>
                  <a:pt x="101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6" name="フリーフォーム 575">
            <a:extLst>
              <a:ext uri="{FF2B5EF4-FFF2-40B4-BE49-F238E27FC236}">
                <a16:creationId xmlns:a16="http://schemas.microsoft.com/office/drawing/2014/main" id="{AAF59DFB-882E-5677-801A-156B868A7BDF}"/>
              </a:ext>
            </a:extLst>
          </p:cNvPr>
          <p:cNvSpPr/>
          <p:nvPr/>
        </p:nvSpPr>
        <p:spPr>
          <a:xfrm>
            <a:off x="4938355" y="1483895"/>
            <a:ext cx="293834" cy="19222"/>
          </a:xfrm>
          <a:custGeom>
            <a:avLst/>
            <a:gdLst>
              <a:gd name="connsiteX0" fmla="*/ 789 w 293834"/>
              <a:gd name="connsiteY0" fmla="*/ 161 h 19222"/>
              <a:gd name="connsiteX1" fmla="*/ 127789 w 293834"/>
              <a:gd name="connsiteY1" fmla="*/ 9686 h 19222"/>
              <a:gd name="connsiteX2" fmla="*/ 292889 w 293834"/>
              <a:gd name="connsiteY2" fmla="*/ 3336 h 19222"/>
              <a:gd name="connsiteX3" fmla="*/ 188114 w 293834"/>
              <a:gd name="connsiteY3" fmla="*/ 19211 h 19222"/>
              <a:gd name="connsiteX4" fmla="*/ 789 w 293834"/>
              <a:gd name="connsiteY4" fmla="*/ 161 h 1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834" h="19222">
                <a:moveTo>
                  <a:pt x="789" y="161"/>
                </a:moveTo>
                <a:cubicBezTo>
                  <a:pt x="-9265" y="-1426"/>
                  <a:pt x="79106" y="9157"/>
                  <a:pt x="127789" y="9686"/>
                </a:cubicBezTo>
                <a:cubicBezTo>
                  <a:pt x="176472" y="10215"/>
                  <a:pt x="282835" y="1749"/>
                  <a:pt x="292889" y="3336"/>
                </a:cubicBezTo>
                <a:cubicBezTo>
                  <a:pt x="302943" y="4923"/>
                  <a:pt x="230447" y="18682"/>
                  <a:pt x="188114" y="19211"/>
                </a:cubicBezTo>
                <a:cubicBezTo>
                  <a:pt x="145781" y="19740"/>
                  <a:pt x="10843" y="1748"/>
                  <a:pt x="789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7" name="フリーフォーム 576">
            <a:extLst>
              <a:ext uri="{FF2B5EF4-FFF2-40B4-BE49-F238E27FC236}">
                <a16:creationId xmlns:a16="http://schemas.microsoft.com/office/drawing/2014/main" id="{1CE29E41-4C0B-DA91-5EBE-BC7B4E6B2D09}"/>
              </a:ext>
            </a:extLst>
          </p:cNvPr>
          <p:cNvSpPr/>
          <p:nvPr/>
        </p:nvSpPr>
        <p:spPr>
          <a:xfrm>
            <a:off x="4609926" y="2611107"/>
            <a:ext cx="291080" cy="61179"/>
          </a:xfrm>
          <a:custGeom>
            <a:avLst/>
            <a:gdLst>
              <a:gd name="connsiteX0" fmla="*/ 2193 w 291080"/>
              <a:gd name="connsiteY0" fmla="*/ 60399 h 61179"/>
              <a:gd name="connsiteX1" fmla="*/ 287943 w 291080"/>
              <a:gd name="connsiteY1" fmla="*/ 74 h 61179"/>
              <a:gd name="connsiteX2" fmla="*/ 154593 w 291080"/>
              <a:gd name="connsiteY2" fmla="*/ 47699 h 61179"/>
              <a:gd name="connsiteX3" fmla="*/ 154593 w 291080"/>
              <a:gd name="connsiteY3" fmla="*/ 34999 h 61179"/>
              <a:gd name="connsiteX4" fmla="*/ 2193 w 291080"/>
              <a:gd name="connsiteY4" fmla="*/ 60399 h 6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080" h="61179">
                <a:moveTo>
                  <a:pt x="2193" y="60399"/>
                </a:moveTo>
                <a:cubicBezTo>
                  <a:pt x="24418" y="54578"/>
                  <a:pt x="262543" y="2191"/>
                  <a:pt x="287943" y="74"/>
                </a:cubicBezTo>
                <a:cubicBezTo>
                  <a:pt x="313343" y="-2043"/>
                  <a:pt x="176818" y="41878"/>
                  <a:pt x="154593" y="47699"/>
                </a:cubicBezTo>
                <a:cubicBezTo>
                  <a:pt x="132368" y="53520"/>
                  <a:pt x="175760" y="32353"/>
                  <a:pt x="154593" y="34999"/>
                </a:cubicBezTo>
                <a:cubicBezTo>
                  <a:pt x="133426" y="37645"/>
                  <a:pt x="-20032" y="66220"/>
                  <a:pt x="2193" y="60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8" name="フリーフォーム 577">
            <a:extLst>
              <a:ext uri="{FF2B5EF4-FFF2-40B4-BE49-F238E27FC236}">
                <a16:creationId xmlns:a16="http://schemas.microsoft.com/office/drawing/2014/main" id="{56D86365-3719-0407-386B-27CAF53012B5}"/>
              </a:ext>
            </a:extLst>
          </p:cNvPr>
          <p:cNvSpPr/>
          <p:nvPr/>
        </p:nvSpPr>
        <p:spPr>
          <a:xfrm>
            <a:off x="4548581" y="2547732"/>
            <a:ext cx="285820" cy="38212"/>
          </a:xfrm>
          <a:custGeom>
            <a:avLst/>
            <a:gdLst>
              <a:gd name="connsiteX0" fmla="*/ 38 w 285820"/>
              <a:gd name="connsiteY0" fmla="*/ 38049 h 38212"/>
              <a:gd name="connsiteX1" fmla="*/ 130213 w 285820"/>
              <a:gd name="connsiteY1" fmla="*/ 3124 h 38212"/>
              <a:gd name="connsiteX2" fmla="*/ 285788 w 285820"/>
              <a:gd name="connsiteY2" fmla="*/ 3124 h 38212"/>
              <a:gd name="connsiteX3" fmla="*/ 142913 w 285820"/>
              <a:gd name="connsiteY3" fmla="*/ 15824 h 38212"/>
              <a:gd name="connsiteX4" fmla="*/ 38 w 285820"/>
              <a:gd name="connsiteY4" fmla="*/ 38049 h 3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820" h="38212">
                <a:moveTo>
                  <a:pt x="38" y="38049"/>
                </a:moveTo>
                <a:cubicBezTo>
                  <a:pt x="-2079" y="35932"/>
                  <a:pt x="82588" y="8945"/>
                  <a:pt x="130213" y="3124"/>
                </a:cubicBezTo>
                <a:cubicBezTo>
                  <a:pt x="177838" y="-2697"/>
                  <a:pt x="283671" y="1007"/>
                  <a:pt x="285788" y="3124"/>
                </a:cubicBezTo>
                <a:cubicBezTo>
                  <a:pt x="287905" y="5241"/>
                  <a:pt x="187363" y="10532"/>
                  <a:pt x="142913" y="15824"/>
                </a:cubicBezTo>
                <a:cubicBezTo>
                  <a:pt x="98463" y="21116"/>
                  <a:pt x="2155" y="40166"/>
                  <a:pt x="38" y="38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9" name="フリーフォーム 578">
            <a:extLst>
              <a:ext uri="{FF2B5EF4-FFF2-40B4-BE49-F238E27FC236}">
                <a16:creationId xmlns:a16="http://schemas.microsoft.com/office/drawing/2014/main" id="{6390FF32-E5B5-D2E0-4428-47135F056EC1}"/>
              </a:ext>
            </a:extLst>
          </p:cNvPr>
          <p:cNvSpPr/>
          <p:nvPr/>
        </p:nvSpPr>
        <p:spPr>
          <a:xfrm>
            <a:off x="4361176" y="2630179"/>
            <a:ext cx="72141" cy="130377"/>
          </a:xfrm>
          <a:custGeom>
            <a:avLst/>
            <a:gdLst>
              <a:gd name="connsiteX0" fmla="*/ 66793 w 72141"/>
              <a:gd name="connsiteY0" fmla="*/ 52 h 130377"/>
              <a:gd name="connsiteX1" fmla="*/ 50918 w 72141"/>
              <a:gd name="connsiteY1" fmla="*/ 82602 h 130377"/>
              <a:gd name="connsiteX2" fmla="*/ 118 w 72141"/>
              <a:gd name="connsiteY2" fmla="*/ 130227 h 130377"/>
              <a:gd name="connsiteX3" fmla="*/ 66793 w 72141"/>
              <a:gd name="connsiteY3" fmla="*/ 95302 h 130377"/>
              <a:gd name="connsiteX4" fmla="*/ 66793 w 72141"/>
              <a:gd name="connsiteY4" fmla="*/ 52 h 13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41" h="130377">
                <a:moveTo>
                  <a:pt x="66793" y="52"/>
                </a:moveTo>
                <a:cubicBezTo>
                  <a:pt x="64147" y="-2065"/>
                  <a:pt x="62030" y="60906"/>
                  <a:pt x="50918" y="82602"/>
                </a:cubicBezTo>
                <a:cubicBezTo>
                  <a:pt x="39806" y="104298"/>
                  <a:pt x="-2528" y="128110"/>
                  <a:pt x="118" y="130227"/>
                </a:cubicBezTo>
                <a:cubicBezTo>
                  <a:pt x="2764" y="132344"/>
                  <a:pt x="56210" y="111706"/>
                  <a:pt x="66793" y="95302"/>
                </a:cubicBezTo>
                <a:cubicBezTo>
                  <a:pt x="77376" y="78898"/>
                  <a:pt x="69439" y="2169"/>
                  <a:pt x="66793" y="5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0" name="フリーフォーム 579">
            <a:extLst>
              <a:ext uri="{FF2B5EF4-FFF2-40B4-BE49-F238E27FC236}">
                <a16:creationId xmlns:a16="http://schemas.microsoft.com/office/drawing/2014/main" id="{8849F72F-24CB-255C-9690-AAC7BE36F707}"/>
              </a:ext>
            </a:extLst>
          </p:cNvPr>
          <p:cNvSpPr/>
          <p:nvPr/>
        </p:nvSpPr>
        <p:spPr>
          <a:xfrm>
            <a:off x="4542248" y="2709400"/>
            <a:ext cx="369614" cy="148625"/>
          </a:xfrm>
          <a:custGeom>
            <a:avLst/>
            <a:gdLst>
              <a:gd name="connsiteX0" fmla="*/ 21 w 369614"/>
              <a:gd name="connsiteY0" fmla="*/ 114506 h 148625"/>
              <a:gd name="connsiteX1" fmla="*/ 212746 w 369614"/>
              <a:gd name="connsiteY1" fmla="*/ 92281 h 148625"/>
              <a:gd name="connsiteX2" fmla="*/ 358796 w 369614"/>
              <a:gd name="connsiteY2" fmla="*/ 146256 h 148625"/>
              <a:gd name="connsiteX3" fmla="*/ 358796 w 369614"/>
              <a:gd name="connsiteY3" fmla="*/ 206 h 148625"/>
              <a:gd name="connsiteX4" fmla="*/ 358796 w 369614"/>
              <a:gd name="connsiteY4" fmla="*/ 114506 h 148625"/>
              <a:gd name="connsiteX5" fmla="*/ 333396 w 369614"/>
              <a:gd name="connsiteY5" fmla="*/ 130381 h 148625"/>
              <a:gd name="connsiteX6" fmla="*/ 263546 w 369614"/>
              <a:gd name="connsiteY6" fmla="*/ 82756 h 148625"/>
              <a:gd name="connsiteX7" fmla="*/ 225446 w 369614"/>
              <a:gd name="connsiteY7" fmla="*/ 76406 h 148625"/>
              <a:gd name="connsiteX8" fmla="*/ 21 w 369614"/>
              <a:gd name="connsiteY8" fmla="*/ 114506 h 1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614" h="148625">
                <a:moveTo>
                  <a:pt x="21" y="114506"/>
                </a:moveTo>
                <a:cubicBezTo>
                  <a:pt x="-2096" y="117152"/>
                  <a:pt x="152950" y="86989"/>
                  <a:pt x="212746" y="92281"/>
                </a:cubicBezTo>
                <a:cubicBezTo>
                  <a:pt x="272542" y="97573"/>
                  <a:pt x="334454" y="161602"/>
                  <a:pt x="358796" y="146256"/>
                </a:cubicBezTo>
                <a:cubicBezTo>
                  <a:pt x="383138" y="130910"/>
                  <a:pt x="358796" y="206"/>
                  <a:pt x="358796" y="206"/>
                </a:cubicBezTo>
                <a:cubicBezTo>
                  <a:pt x="358796" y="-5086"/>
                  <a:pt x="363029" y="92810"/>
                  <a:pt x="358796" y="114506"/>
                </a:cubicBezTo>
                <a:cubicBezTo>
                  <a:pt x="354563" y="136202"/>
                  <a:pt x="349271" y="135673"/>
                  <a:pt x="333396" y="130381"/>
                </a:cubicBezTo>
                <a:cubicBezTo>
                  <a:pt x="317521" y="125089"/>
                  <a:pt x="281538" y="91752"/>
                  <a:pt x="263546" y="82756"/>
                </a:cubicBezTo>
                <a:cubicBezTo>
                  <a:pt x="245554" y="73760"/>
                  <a:pt x="265663" y="73231"/>
                  <a:pt x="225446" y="76406"/>
                </a:cubicBezTo>
                <a:cubicBezTo>
                  <a:pt x="185229" y="79581"/>
                  <a:pt x="2138" y="111860"/>
                  <a:pt x="21" y="11450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1" name="フリーフォーム 580">
            <a:extLst>
              <a:ext uri="{FF2B5EF4-FFF2-40B4-BE49-F238E27FC236}">
                <a16:creationId xmlns:a16="http://schemas.microsoft.com/office/drawing/2014/main" id="{96E231D0-7279-5F3A-CCFF-1648330B5ECF}"/>
              </a:ext>
            </a:extLst>
          </p:cNvPr>
          <p:cNvSpPr/>
          <p:nvPr/>
        </p:nvSpPr>
        <p:spPr>
          <a:xfrm>
            <a:off x="5240162" y="2201606"/>
            <a:ext cx="57809" cy="159258"/>
          </a:xfrm>
          <a:custGeom>
            <a:avLst/>
            <a:gdLst>
              <a:gd name="connsiteX0" fmla="*/ 41882 w 57809"/>
              <a:gd name="connsiteY0" fmla="*/ 0 h 159258"/>
              <a:gd name="connsiteX1" fmla="*/ 13307 w 57809"/>
              <a:gd name="connsiteY1" fmla="*/ 101600 h 159258"/>
              <a:gd name="connsiteX2" fmla="*/ 51407 w 57809"/>
              <a:gd name="connsiteY2" fmla="*/ 152400 h 159258"/>
              <a:gd name="connsiteX3" fmla="*/ 57757 w 57809"/>
              <a:gd name="connsiteY3" fmla="*/ 158750 h 159258"/>
              <a:gd name="connsiteX4" fmla="*/ 607 w 57809"/>
              <a:gd name="connsiteY4" fmla="*/ 101600 h 159258"/>
              <a:gd name="connsiteX5" fmla="*/ 41882 w 57809"/>
              <a:gd name="connsiteY5" fmla="*/ 0 h 15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809" h="159258">
                <a:moveTo>
                  <a:pt x="41882" y="0"/>
                </a:moveTo>
                <a:cubicBezTo>
                  <a:pt x="43999" y="0"/>
                  <a:pt x="11719" y="76200"/>
                  <a:pt x="13307" y="101600"/>
                </a:cubicBezTo>
                <a:cubicBezTo>
                  <a:pt x="14894" y="127000"/>
                  <a:pt x="51407" y="152400"/>
                  <a:pt x="51407" y="152400"/>
                </a:cubicBezTo>
                <a:cubicBezTo>
                  <a:pt x="58815" y="161925"/>
                  <a:pt x="57757" y="158750"/>
                  <a:pt x="57757" y="158750"/>
                </a:cubicBezTo>
                <a:cubicBezTo>
                  <a:pt x="49290" y="150283"/>
                  <a:pt x="6957" y="125412"/>
                  <a:pt x="607" y="101600"/>
                </a:cubicBezTo>
                <a:cubicBezTo>
                  <a:pt x="-5743" y="77788"/>
                  <a:pt x="39765" y="0"/>
                  <a:pt x="4188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2" name="フリーフォーム 581">
            <a:extLst>
              <a:ext uri="{FF2B5EF4-FFF2-40B4-BE49-F238E27FC236}">
                <a16:creationId xmlns:a16="http://schemas.microsoft.com/office/drawing/2014/main" id="{3E8E6BFB-C15F-3E35-DF95-31933E071B95}"/>
              </a:ext>
            </a:extLst>
          </p:cNvPr>
          <p:cNvSpPr/>
          <p:nvPr/>
        </p:nvSpPr>
        <p:spPr>
          <a:xfrm>
            <a:off x="4059600" y="2249228"/>
            <a:ext cx="108288" cy="162555"/>
          </a:xfrm>
          <a:custGeom>
            <a:avLst/>
            <a:gdLst>
              <a:gd name="connsiteX0" fmla="*/ 69 w 108288"/>
              <a:gd name="connsiteY0" fmla="*/ 3 h 162555"/>
              <a:gd name="connsiteX1" fmla="*/ 41344 w 108288"/>
              <a:gd name="connsiteY1" fmla="*/ 95253 h 162555"/>
              <a:gd name="connsiteX2" fmla="*/ 108019 w 108288"/>
              <a:gd name="connsiteY2" fmla="*/ 161928 h 162555"/>
              <a:gd name="connsiteX3" fmla="*/ 63569 w 108288"/>
              <a:gd name="connsiteY3" fmla="*/ 127003 h 162555"/>
              <a:gd name="connsiteX4" fmla="*/ 31819 w 108288"/>
              <a:gd name="connsiteY4" fmla="*/ 98428 h 162555"/>
              <a:gd name="connsiteX5" fmla="*/ 69 w 108288"/>
              <a:gd name="connsiteY5" fmla="*/ 3 h 162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288" h="162555">
                <a:moveTo>
                  <a:pt x="69" y="3"/>
                </a:moveTo>
                <a:cubicBezTo>
                  <a:pt x="1656" y="-526"/>
                  <a:pt x="23352" y="68266"/>
                  <a:pt x="41344" y="95253"/>
                </a:cubicBezTo>
                <a:cubicBezTo>
                  <a:pt x="59336" y="122240"/>
                  <a:pt x="104315" y="156636"/>
                  <a:pt x="108019" y="161928"/>
                </a:cubicBezTo>
                <a:cubicBezTo>
                  <a:pt x="111723" y="167220"/>
                  <a:pt x="76269" y="137586"/>
                  <a:pt x="63569" y="127003"/>
                </a:cubicBezTo>
                <a:cubicBezTo>
                  <a:pt x="50869" y="116420"/>
                  <a:pt x="39227" y="115890"/>
                  <a:pt x="31819" y="98428"/>
                </a:cubicBezTo>
                <a:cubicBezTo>
                  <a:pt x="24411" y="80966"/>
                  <a:pt x="-1518" y="532"/>
                  <a:pt x="6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3" name="フリーフォーム 582">
            <a:extLst>
              <a:ext uri="{FF2B5EF4-FFF2-40B4-BE49-F238E27FC236}">
                <a16:creationId xmlns:a16="http://schemas.microsoft.com/office/drawing/2014/main" id="{EF46AB20-F1A8-BDA8-8F5C-D599DE4154A8}"/>
              </a:ext>
            </a:extLst>
          </p:cNvPr>
          <p:cNvSpPr/>
          <p:nvPr/>
        </p:nvSpPr>
        <p:spPr>
          <a:xfrm>
            <a:off x="4787341" y="1672578"/>
            <a:ext cx="162177" cy="313165"/>
          </a:xfrm>
          <a:custGeom>
            <a:avLst/>
            <a:gdLst>
              <a:gd name="connsiteX0" fmla="*/ 34328 w 162177"/>
              <a:gd name="connsiteY0" fmla="*/ 106753 h 313165"/>
              <a:gd name="connsiteX1" fmla="*/ 161328 w 162177"/>
              <a:gd name="connsiteY1" fmla="*/ 103578 h 313165"/>
              <a:gd name="connsiteX2" fmla="*/ 91478 w 162177"/>
              <a:gd name="connsiteY2" fmla="*/ 148028 h 313165"/>
              <a:gd name="connsiteX3" fmla="*/ 126403 w 162177"/>
              <a:gd name="connsiteY3" fmla="*/ 198828 h 313165"/>
              <a:gd name="connsiteX4" fmla="*/ 97828 w 162177"/>
              <a:gd name="connsiteY4" fmla="*/ 214703 h 313165"/>
              <a:gd name="connsiteX5" fmla="*/ 107353 w 162177"/>
              <a:gd name="connsiteY5" fmla="*/ 313128 h 313165"/>
              <a:gd name="connsiteX6" fmla="*/ 78778 w 162177"/>
              <a:gd name="connsiteY6" fmla="*/ 227403 h 313165"/>
              <a:gd name="connsiteX7" fmla="*/ 78778 w 162177"/>
              <a:gd name="connsiteY7" fmla="*/ 309953 h 313165"/>
              <a:gd name="connsiteX8" fmla="*/ 37503 w 162177"/>
              <a:gd name="connsiteY8" fmla="*/ 243278 h 313165"/>
              <a:gd name="connsiteX9" fmla="*/ 27978 w 162177"/>
              <a:gd name="connsiteY9" fmla="*/ 240103 h 313165"/>
              <a:gd name="connsiteX10" fmla="*/ 2578 w 162177"/>
              <a:gd name="connsiteY10" fmla="*/ 1978 h 313165"/>
              <a:gd name="connsiteX11" fmla="*/ 97828 w 162177"/>
              <a:gd name="connsiteY11" fmla="*/ 125803 h 313165"/>
              <a:gd name="connsiteX12" fmla="*/ 34328 w 162177"/>
              <a:gd name="connsiteY12" fmla="*/ 106753 h 31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2177" h="313165">
                <a:moveTo>
                  <a:pt x="34328" y="106753"/>
                </a:moveTo>
                <a:cubicBezTo>
                  <a:pt x="44911" y="103049"/>
                  <a:pt x="151803" y="96699"/>
                  <a:pt x="161328" y="103578"/>
                </a:cubicBezTo>
                <a:cubicBezTo>
                  <a:pt x="170853" y="110457"/>
                  <a:pt x="97299" y="132153"/>
                  <a:pt x="91478" y="148028"/>
                </a:cubicBezTo>
                <a:cubicBezTo>
                  <a:pt x="85657" y="163903"/>
                  <a:pt x="125345" y="187716"/>
                  <a:pt x="126403" y="198828"/>
                </a:cubicBezTo>
                <a:cubicBezTo>
                  <a:pt x="127461" y="209940"/>
                  <a:pt x="101003" y="195653"/>
                  <a:pt x="97828" y="214703"/>
                </a:cubicBezTo>
                <a:cubicBezTo>
                  <a:pt x="94653" y="233753"/>
                  <a:pt x="110528" y="311011"/>
                  <a:pt x="107353" y="313128"/>
                </a:cubicBezTo>
                <a:cubicBezTo>
                  <a:pt x="104178" y="315245"/>
                  <a:pt x="83541" y="227932"/>
                  <a:pt x="78778" y="227403"/>
                </a:cubicBezTo>
                <a:cubicBezTo>
                  <a:pt x="74016" y="226874"/>
                  <a:pt x="85657" y="307307"/>
                  <a:pt x="78778" y="309953"/>
                </a:cubicBezTo>
                <a:cubicBezTo>
                  <a:pt x="71899" y="312599"/>
                  <a:pt x="45970" y="254920"/>
                  <a:pt x="37503" y="243278"/>
                </a:cubicBezTo>
                <a:cubicBezTo>
                  <a:pt x="29036" y="231636"/>
                  <a:pt x="33799" y="280320"/>
                  <a:pt x="27978" y="240103"/>
                </a:cubicBezTo>
                <a:cubicBezTo>
                  <a:pt x="22157" y="199886"/>
                  <a:pt x="-9064" y="21028"/>
                  <a:pt x="2578" y="1978"/>
                </a:cubicBezTo>
                <a:cubicBezTo>
                  <a:pt x="14220" y="-17072"/>
                  <a:pt x="86186" y="107282"/>
                  <a:pt x="97828" y="125803"/>
                </a:cubicBezTo>
                <a:cubicBezTo>
                  <a:pt x="109470" y="144324"/>
                  <a:pt x="23745" y="110457"/>
                  <a:pt x="34328" y="10675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4" name="フリーフォーム 583">
            <a:extLst>
              <a:ext uri="{FF2B5EF4-FFF2-40B4-BE49-F238E27FC236}">
                <a16:creationId xmlns:a16="http://schemas.microsoft.com/office/drawing/2014/main" id="{532F7A7C-EC6F-F2AD-6652-C3D8759719D9}"/>
              </a:ext>
            </a:extLst>
          </p:cNvPr>
          <p:cNvSpPr/>
          <p:nvPr/>
        </p:nvSpPr>
        <p:spPr>
          <a:xfrm>
            <a:off x="4528440" y="1588675"/>
            <a:ext cx="119758" cy="362314"/>
          </a:xfrm>
          <a:custGeom>
            <a:avLst/>
            <a:gdLst>
              <a:gd name="connsiteX0" fmla="*/ 77329 w 119758"/>
              <a:gd name="connsiteY0" fmla="*/ 60481 h 362314"/>
              <a:gd name="connsiteX1" fmla="*/ 118604 w 119758"/>
              <a:gd name="connsiteY1" fmla="*/ 130331 h 362314"/>
              <a:gd name="connsiteX2" fmla="*/ 105904 w 119758"/>
              <a:gd name="connsiteY2" fmla="*/ 254156 h 362314"/>
              <a:gd name="connsiteX3" fmla="*/ 80504 w 119758"/>
              <a:gd name="connsiteY3" fmla="*/ 349406 h 362314"/>
              <a:gd name="connsiteX4" fmla="*/ 96379 w 119758"/>
              <a:gd name="connsiteY4" fmla="*/ 247806 h 362314"/>
              <a:gd name="connsiteX5" fmla="*/ 1129 w 119758"/>
              <a:gd name="connsiteY5" fmla="*/ 362106 h 362314"/>
              <a:gd name="connsiteX6" fmla="*/ 42404 w 119758"/>
              <a:gd name="connsiteY6" fmla="*/ 212881 h 362314"/>
              <a:gd name="connsiteX7" fmla="*/ 17004 w 119758"/>
              <a:gd name="connsiteY7" fmla="*/ 260506 h 362314"/>
              <a:gd name="connsiteX8" fmla="*/ 29704 w 119758"/>
              <a:gd name="connsiteY8" fmla="*/ 92231 h 362314"/>
              <a:gd name="connsiteX9" fmla="*/ 39229 w 119758"/>
              <a:gd name="connsiteY9" fmla="*/ 171606 h 362314"/>
              <a:gd name="connsiteX10" fmla="*/ 36054 w 119758"/>
              <a:gd name="connsiteY10" fmla="*/ 156 h 362314"/>
              <a:gd name="connsiteX11" fmla="*/ 70979 w 119758"/>
              <a:gd name="connsiteY11" fmla="*/ 139856 h 362314"/>
              <a:gd name="connsiteX12" fmla="*/ 77329 w 119758"/>
              <a:gd name="connsiteY12" fmla="*/ 60481 h 36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758" h="362314">
                <a:moveTo>
                  <a:pt x="77329" y="60481"/>
                </a:moveTo>
                <a:cubicBezTo>
                  <a:pt x="85267" y="58893"/>
                  <a:pt x="113842" y="98052"/>
                  <a:pt x="118604" y="130331"/>
                </a:cubicBezTo>
                <a:cubicBezTo>
                  <a:pt x="123367" y="162610"/>
                  <a:pt x="112254" y="217644"/>
                  <a:pt x="105904" y="254156"/>
                </a:cubicBezTo>
                <a:cubicBezTo>
                  <a:pt x="99554" y="290668"/>
                  <a:pt x="82092" y="350464"/>
                  <a:pt x="80504" y="349406"/>
                </a:cubicBezTo>
                <a:cubicBezTo>
                  <a:pt x="78916" y="348348"/>
                  <a:pt x="109608" y="245689"/>
                  <a:pt x="96379" y="247806"/>
                </a:cubicBezTo>
                <a:cubicBezTo>
                  <a:pt x="83150" y="249923"/>
                  <a:pt x="10125" y="367927"/>
                  <a:pt x="1129" y="362106"/>
                </a:cubicBezTo>
                <a:cubicBezTo>
                  <a:pt x="-7867" y="356285"/>
                  <a:pt x="39758" y="229814"/>
                  <a:pt x="42404" y="212881"/>
                </a:cubicBezTo>
                <a:cubicBezTo>
                  <a:pt x="45050" y="195948"/>
                  <a:pt x="19121" y="280614"/>
                  <a:pt x="17004" y="260506"/>
                </a:cubicBezTo>
                <a:cubicBezTo>
                  <a:pt x="14887" y="240398"/>
                  <a:pt x="26000" y="107048"/>
                  <a:pt x="29704" y="92231"/>
                </a:cubicBezTo>
                <a:cubicBezTo>
                  <a:pt x="33408" y="77414"/>
                  <a:pt x="38171" y="186952"/>
                  <a:pt x="39229" y="171606"/>
                </a:cubicBezTo>
                <a:cubicBezTo>
                  <a:pt x="40287" y="156260"/>
                  <a:pt x="30762" y="5448"/>
                  <a:pt x="36054" y="156"/>
                </a:cubicBezTo>
                <a:cubicBezTo>
                  <a:pt x="41346" y="-5136"/>
                  <a:pt x="62512" y="125568"/>
                  <a:pt x="70979" y="139856"/>
                </a:cubicBezTo>
                <a:cubicBezTo>
                  <a:pt x="79446" y="154144"/>
                  <a:pt x="69391" y="62069"/>
                  <a:pt x="77329" y="6048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5" name="フリーフォーム 584">
            <a:extLst>
              <a:ext uri="{FF2B5EF4-FFF2-40B4-BE49-F238E27FC236}">
                <a16:creationId xmlns:a16="http://schemas.microsoft.com/office/drawing/2014/main" id="{183D4773-BC89-52CC-47C4-9D615D96858E}"/>
              </a:ext>
            </a:extLst>
          </p:cNvPr>
          <p:cNvSpPr/>
          <p:nvPr/>
        </p:nvSpPr>
        <p:spPr>
          <a:xfrm>
            <a:off x="4440466" y="1880087"/>
            <a:ext cx="212936" cy="362884"/>
          </a:xfrm>
          <a:custGeom>
            <a:avLst/>
            <a:gdLst>
              <a:gd name="connsiteX0" fmla="*/ 82753 w 212936"/>
              <a:gd name="connsiteY0" fmla="*/ 108794 h 362884"/>
              <a:gd name="connsiteX1" fmla="*/ 12903 w 212936"/>
              <a:gd name="connsiteY1" fmla="*/ 261194 h 362884"/>
              <a:gd name="connsiteX2" fmla="*/ 203 w 212936"/>
              <a:gd name="connsiteY2" fmla="*/ 277069 h 362884"/>
              <a:gd name="connsiteX3" fmla="*/ 16078 w 212936"/>
              <a:gd name="connsiteY3" fmla="*/ 264369 h 362884"/>
              <a:gd name="connsiteX4" fmla="*/ 82753 w 212936"/>
              <a:gd name="connsiteY4" fmla="*/ 324694 h 362884"/>
              <a:gd name="connsiteX5" fmla="*/ 212928 w 212936"/>
              <a:gd name="connsiteY5" fmla="*/ 321519 h 362884"/>
              <a:gd name="connsiteX6" fmla="*/ 76403 w 212936"/>
              <a:gd name="connsiteY6" fmla="*/ 362794 h 362884"/>
              <a:gd name="connsiteX7" fmla="*/ 187528 w 212936"/>
              <a:gd name="connsiteY7" fmla="*/ 331044 h 362884"/>
              <a:gd name="connsiteX8" fmla="*/ 79578 w 212936"/>
              <a:gd name="connsiteY8" fmla="*/ 280244 h 362884"/>
              <a:gd name="connsiteX9" fmla="*/ 174828 w 212936"/>
              <a:gd name="connsiteY9" fmla="*/ 844 h 362884"/>
              <a:gd name="connsiteX10" fmla="*/ 70053 w 212936"/>
              <a:gd name="connsiteY10" fmla="*/ 191344 h 362884"/>
              <a:gd name="connsiteX11" fmla="*/ 82753 w 212936"/>
              <a:gd name="connsiteY11" fmla="*/ 108794 h 36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936" h="362884">
                <a:moveTo>
                  <a:pt x="82753" y="108794"/>
                </a:moveTo>
                <a:cubicBezTo>
                  <a:pt x="73228" y="120436"/>
                  <a:pt x="26661" y="233148"/>
                  <a:pt x="12903" y="261194"/>
                </a:cubicBezTo>
                <a:cubicBezTo>
                  <a:pt x="-855" y="289240"/>
                  <a:pt x="-326" y="276540"/>
                  <a:pt x="203" y="277069"/>
                </a:cubicBezTo>
                <a:cubicBezTo>
                  <a:pt x="732" y="277598"/>
                  <a:pt x="2320" y="256432"/>
                  <a:pt x="16078" y="264369"/>
                </a:cubicBezTo>
                <a:cubicBezTo>
                  <a:pt x="29836" y="272307"/>
                  <a:pt x="49945" y="315169"/>
                  <a:pt x="82753" y="324694"/>
                </a:cubicBezTo>
                <a:cubicBezTo>
                  <a:pt x="115561" y="334219"/>
                  <a:pt x="213986" y="315169"/>
                  <a:pt x="212928" y="321519"/>
                </a:cubicBezTo>
                <a:cubicBezTo>
                  <a:pt x="211870" y="327869"/>
                  <a:pt x="80636" y="361207"/>
                  <a:pt x="76403" y="362794"/>
                </a:cubicBezTo>
                <a:cubicBezTo>
                  <a:pt x="72170" y="364381"/>
                  <a:pt x="186999" y="344802"/>
                  <a:pt x="187528" y="331044"/>
                </a:cubicBezTo>
                <a:cubicBezTo>
                  <a:pt x="188057" y="317286"/>
                  <a:pt x="81695" y="335277"/>
                  <a:pt x="79578" y="280244"/>
                </a:cubicBezTo>
                <a:cubicBezTo>
                  <a:pt x="77461" y="225211"/>
                  <a:pt x="176415" y="15661"/>
                  <a:pt x="174828" y="844"/>
                </a:cubicBezTo>
                <a:cubicBezTo>
                  <a:pt x="173241" y="-13973"/>
                  <a:pt x="82753" y="170707"/>
                  <a:pt x="70053" y="191344"/>
                </a:cubicBezTo>
                <a:cubicBezTo>
                  <a:pt x="57353" y="211981"/>
                  <a:pt x="92278" y="97152"/>
                  <a:pt x="82753" y="10879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6" name="フリーフォーム 585">
            <a:extLst>
              <a:ext uri="{FF2B5EF4-FFF2-40B4-BE49-F238E27FC236}">
                <a16:creationId xmlns:a16="http://schemas.microsoft.com/office/drawing/2014/main" id="{CA0D679E-49BA-3CB8-C332-62601A592CAF}"/>
              </a:ext>
            </a:extLst>
          </p:cNvPr>
          <p:cNvSpPr/>
          <p:nvPr/>
        </p:nvSpPr>
        <p:spPr>
          <a:xfrm>
            <a:off x="4793815" y="2017425"/>
            <a:ext cx="203905" cy="200263"/>
          </a:xfrm>
          <a:custGeom>
            <a:avLst/>
            <a:gdLst>
              <a:gd name="connsiteX0" fmla="*/ 91354 w 203905"/>
              <a:gd name="connsiteY0" fmla="*/ 31 h 200263"/>
              <a:gd name="connsiteX1" fmla="*/ 151679 w 203905"/>
              <a:gd name="connsiteY1" fmla="*/ 104806 h 200263"/>
              <a:gd name="connsiteX2" fmla="*/ 164379 w 203905"/>
              <a:gd name="connsiteY2" fmla="*/ 88931 h 200263"/>
              <a:gd name="connsiteX3" fmla="*/ 196129 w 203905"/>
              <a:gd name="connsiteY3" fmla="*/ 155606 h 200263"/>
              <a:gd name="connsiteX4" fmla="*/ 2454 w 203905"/>
              <a:gd name="connsiteY4" fmla="*/ 200056 h 200263"/>
              <a:gd name="connsiteX5" fmla="*/ 88179 w 203905"/>
              <a:gd name="connsiteY5" fmla="*/ 168306 h 200263"/>
              <a:gd name="connsiteX6" fmla="*/ 107229 w 203905"/>
              <a:gd name="connsiteY6" fmla="*/ 82581 h 200263"/>
              <a:gd name="connsiteX7" fmla="*/ 123104 w 203905"/>
              <a:gd name="connsiteY7" fmla="*/ 117506 h 200263"/>
              <a:gd name="connsiteX8" fmla="*/ 91354 w 203905"/>
              <a:gd name="connsiteY8" fmla="*/ 31 h 20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905" h="200263">
                <a:moveTo>
                  <a:pt x="91354" y="31"/>
                </a:moveTo>
                <a:cubicBezTo>
                  <a:pt x="96116" y="-2086"/>
                  <a:pt x="151679" y="104806"/>
                  <a:pt x="151679" y="104806"/>
                </a:cubicBezTo>
                <a:cubicBezTo>
                  <a:pt x="163850" y="119623"/>
                  <a:pt x="156971" y="80464"/>
                  <a:pt x="164379" y="88931"/>
                </a:cubicBezTo>
                <a:cubicBezTo>
                  <a:pt x="171787" y="97398"/>
                  <a:pt x="223116" y="137085"/>
                  <a:pt x="196129" y="155606"/>
                </a:cubicBezTo>
                <a:cubicBezTo>
                  <a:pt x="169142" y="174127"/>
                  <a:pt x="20446" y="197939"/>
                  <a:pt x="2454" y="200056"/>
                </a:cubicBezTo>
                <a:cubicBezTo>
                  <a:pt x="-15538" y="202173"/>
                  <a:pt x="70717" y="187885"/>
                  <a:pt x="88179" y="168306"/>
                </a:cubicBezTo>
                <a:cubicBezTo>
                  <a:pt x="105641" y="148727"/>
                  <a:pt x="101408" y="91048"/>
                  <a:pt x="107229" y="82581"/>
                </a:cubicBezTo>
                <a:cubicBezTo>
                  <a:pt x="113050" y="74114"/>
                  <a:pt x="124162" y="126502"/>
                  <a:pt x="123104" y="117506"/>
                </a:cubicBezTo>
                <a:cubicBezTo>
                  <a:pt x="122046" y="108510"/>
                  <a:pt x="86592" y="2148"/>
                  <a:pt x="91354" y="3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7" name="フリーフォーム 586">
            <a:extLst>
              <a:ext uri="{FF2B5EF4-FFF2-40B4-BE49-F238E27FC236}">
                <a16:creationId xmlns:a16="http://schemas.microsoft.com/office/drawing/2014/main" id="{202CBD30-9AC9-2763-A030-F6A07591F9CE}"/>
              </a:ext>
            </a:extLst>
          </p:cNvPr>
          <p:cNvSpPr/>
          <p:nvPr/>
        </p:nvSpPr>
        <p:spPr>
          <a:xfrm>
            <a:off x="3961976" y="931605"/>
            <a:ext cx="145389" cy="498477"/>
          </a:xfrm>
          <a:custGeom>
            <a:avLst/>
            <a:gdLst>
              <a:gd name="connsiteX0" fmla="*/ 145318 w 145389"/>
              <a:gd name="connsiteY0" fmla="*/ 1 h 498477"/>
              <a:gd name="connsiteX1" fmla="*/ 24668 w 145389"/>
              <a:gd name="connsiteY1" fmla="*/ 215901 h 498477"/>
              <a:gd name="connsiteX2" fmla="*/ 21493 w 145389"/>
              <a:gd name="connsiteY2" fmla="*/ 498476 h 498477"/>
              <a:gd name="connsiteX3" fmla="*/ 5618 w 145389"/>
              <a:gd name="connsiteY3" fmla="*/ 219076 h 498477"/>
              <a:gd name="connsiteX4" fmla="*/ 145318 w 145389"/>
              <a:gd name="connsiteY4" fmla="*/ 1 h 49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389" h="498477">
                <a:moveTo>
                  <a:pt x="145318" y="1"/>
                </a:moveTo>
                <a:cubicBezTo>
                  <a:pt x="148493" y="-528"/>
                  <a:pt x="45305" y="132822"/>
                  <a:pt x="24668" y="215901"/>
                </a:cubicBezTo>
                <a:cubicBezTo>
                  <a:pt x="4031" y="298980"/>
                  <a:pt x="24668" y="497947"/>
                  <a:pt x="21493" y="498476"/>
                </a:cubicBezTo>
                <a:cubicBezTo>
                  <a:pt x="18318" y="499005"/>
                  <a:pt x="-12374" y="299509"/>
                  <a:pt x="5618" y="219076"/>
                </a:cubicBezTo>
                <a:cubicBezTo>
                  <a:pt x="23610" y="138643"/>
                  <a:pt x="142143" y="530"/>
                  <a:pt x="14531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8" name="フリーフォーム 587">
            <a:extLst>
              <a:ext uri="{FF2B5EF4-FFF2-40B4-BE49-F238E27FC236}">
                <a16:creationId xmlns:a16="http://schemas.microsoft.com/office/drawing/2014/main" id="{83EBD6FF-AC0A-00A0-9E97-3E4DA9DF0BAA}"/>
              </a:ext>
            </a:extLst>
          </p:cNvPr>
          <p:cNvSpPr/>
          <p:nvPr/>
        </p:nvSpPr>
        <p:spPr>
          <a:xfrm>
            <a:off x="3894537" y="1442520"/>
            <a:ext cx="69926" cy="387934"/>
          </a:xfrm>
          <a:custGeom>
            <a:avLst/>
            <a:gdLst>
              <a:gd name="connsiteX0" fmla="*/ 69882 w 69926"/>
              <a:gd name="connsiteY0" fmla="*/ 261 h 387934"/>
              <a:gd name="connsiteX1" fmla="*/ 41307 w 69926"/>
              <a:gd name="connsiteY1" fmla="*/ 225686 h 387934"/>
              <a:gd name="connsiteX2" fmla="*/ 32 w 69926"/>
              <a:gd name="connsiteY2" fmla="*/ 387611 h 387934"/>
              <a:gd name="connsiteX3" fmla="*/ 34957 w 69926"/>
              <a:gd name="connsiteY3" fmla="*/ 184411 h 387934"/>
              <a:gd name="connsiteX4" fmla="*/ 69882 w 69926"/>
              <a:gd name="connsiteY4" fmla="*/ 261 h 38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26" h="387934">
                <a:moveTo>
                  <a:pt x="69882" y="261"/>
                </a:moveTo>
                <a:cubicBezTo>
                  <a:pt x="70940" y="7140"/>
                  <a:pt x="52949" y="161128"/>
                  <a:pt x="41307" y="225686"/>
                </a:cubicBezTo>
                <a:cubicBezTo>
                  <a:pt x="29665" y="290244"/>
                  <a:pt x="1090" y="394490"/>
                  <a:pt x="32" y="387611"/>
                </a:cubicBezTo>
                <a:cubicBezTo>
                  <a:pt x="-1026" y="380732"/>
                  <a:pt x="23845" y="244736"/>
                  <a:pt x="34957" y="184411"/>
                </a:cubicBezTo>
                <a:cubicBezTo>
                  <a:pt x="46069" y="124086"/>
                  <a:pt x="68824" y="-6618"/>
                  <a:pt x="69882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9" name="フリーフォーム 588">
            <a:extLst>
              <a:ext uri="{FF2B5EF4-FFF2-40B4-BE49-F238E27FC236}">
                <a16:creationId xmlns:a16="http://schemas.microsoft.com/office/drawing/2014/main" id="{727D9B1B-B483-9B1C-287E-8DA17CB75B5C}"/>
              </a:ext>
            </a:extLst>
          </p:cNvPr>
          <p:cNvSpPr/>
          <p:nvPr/>
        </p:nvSpPr>
        <p:spPr>
          <a:xfrm>
            <a:off x="3888128" y="1826262"/>
            <a:ext cx="50918" cy="369060"/>
          </a:xfrm>
          <a:custGeom>
            <a:avLst/>
            <a:gdLst>
              <a:gd name="connsiteX0" fmla="*/ 12791 w 50918"/>
              <a:gd name="connsiteY0" fmla="*/ 694 h 369060"/>
              <a:gd name="connsiteX1" fmla="*/ 91 w 50918"/>
              <a:gd name="connsiteY1" fmla="*/ 140394 h 369060"/>
              <a:gd name="connsiteX2" fmla="*/ 9616 w 50918"/>
              <a:gd name="connsiteY2" fmla="*/ 222944 h 369060"/>
              <a:gd name="connsiteX3" fmla="*/ 50891 w 50918"/>
              <a:gd name="connsiteY3" fmla="*/ 368994 h 369060"/>
              <a:gd name="connsiteX4" fmla="*/ 15966 w 50918"/>
              <a:gd name="connsiteY4" fmla="*/ 203894 h 369060"/>
              <a:gd name="connsiteX5" fmla="*/ 12791 w 50918"/>
              <a:gd name="connsiteY5" fmla="*/ 694 h 36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18" h="369060">
                <a:moveTo>
                  <a:pt x="12791" y="694"/>
                </a:moveTo>
                <a:cubicBezTo>
                  <a:pt x="10145" y="-9889"/>
                  <a:pt x="620" y="103352"/>
                  <a:pt x="91" y="140394"/>
                </a:cubicBezTo>
                <a:cubicBezTo>
                  <a:pt x="-438" y="177436"/>
                  <a:pt x="1149" y="184844"/>
                  <a:pt x="9616" y="222944"/>
                </a:cubicBezTo>
                <a:cubicBezTo>
                  <a:pt x="18083" y="261044"/>
                  <a:pt x="49833" y="372169"/>
                  <a:pt x="50891" y="368994"/>
                </a:cubicBezTo>
                <a:cubicBezTo>
                  <a:pt x="51949" y="365819"/>
                  <a:pt x="22316" y="261044"/>
                  <a:pt x="15966" y="203894"/>
                </a:cubicBezTo>
                <a:cubicBezTo>
                  <a:pt x="9616" y="146744"/>
                  <a:pt x="15437" y="11277"/>
                  <a:pt x="12791" y="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0" name="フリーフォーム 589">
            <a:extLst>
              <a:ext uri="{FF2B5EF4-FFF2-40B4-BE49-F238E27FC236}">
                <a16:creationId xmlns:a16="http://schemas.microsoft.com/office/drawing/2014/main" id="{5C449500-9EE7-B869-3161-B2CF70E61BE0}"/>
              </a:ext>
            </a:extLst>
          </p:cNvPr>
          <p:cNvSpPr/>
          <p:nvPr/>
        </p:nvSpPr>
        <p:spPr>
          <a:xfrm>
            <a:off x="3933614" y="2281320"/>
            <a:ext cx="94475" cy="418014"/>
          </a:xfrm>
          <a:custGeom>
            <a:avLst/>
            <a:gdLst>
              <a:gd name="connsiteX0" fmla="*/ 11755 w 94475"/>
              <a:gd name="connsiteY0" fmla="*/ 2836 h 418014"/>
              <a:gd name="connsiteX1" fmla="*/ 5405 w 94475"/>
              <a:gd name="connsiteY1" fmla="*/ 142536 h 418014"/>
              <a:gd name="connsiteX2" fmla="*/ 94305 w 94475"/>
              <a:gd name="connsiteY2" fmla="*/ 415586 h 418014"/>
              <a:gd name="connsiteX3" fmla="*/ 27630 w 94475"/>
              <a:gd name="connsiteY3" fmla="*/ 263186 h 418014"/>
              <a:gd name="connsiteX4" fmla="*/ 11755 w 94475"/>
              <a:gd name="connsiteY4" fmla="*/ 2836 h 41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475" h="418014">
                <a:moveTo>
                  <a:pt x="11755" y="2836"/>
                </a:moveTo>
                <a:cubicBezTo>
                  <a:pt x="8051" y="-17272"/>
                  <a:pt x="-8353" y="73744"/>
                  <a:pt x="5405" y="142536"/>
                </a:cubicBezTo>
                <a:cubicBezTo>
                  <a:pt x="19163" y="211328"/>
                  <a:pt x="90601" y="395478"/>
                  <a:pt x="94305" y="415586"/>
                </a:cubicBezTo>
                <a:cubicBezTo>
                  <a:pt x="98009" y="435694"/>
                  <a:pt x="40330" y="326157"/>
                  <a:pt x="27630" y="263186"/>
                </a:cubicBezTo>
                <a:cubicBezTo>
                  <a:pt x="14930" y="200215"/>
                  <a:pt x="15459" y="22944"/>
                  <a:pt x="11755" y="2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1" name="フリーフォーム 590">
            <a:extLst>
              <a:ext uri="{FF2B5EF4-FFF2-40B4-BE49-F238E27FC236}">
                <a16:creationId xmlns:a16="http://schemas.microsoft.com/office/drawing/2014/main" id="{5D71F4B6-814B-408E-BACD-D024B13B4483}"/>
              </a:ext>
            </a:extLst>
          </p:cNvPr>
          <p:cNvSpPr/>
          <p:nvPr/>
        </p:nvSpPr>
        <p:spPr>
          <a:xfrm>
            <a:off x="4126234" y="2760388"/>
            <a:ext cx="276452" cy="196934"/>
          </a:xfrm>
          <a:custGeom>
            <a:avLst/>
            <a:gdLst>
              <a:gd name="connsiteX0" fmla="*/ 110 w 276452"/>
              <a:gd name="connsiteY0" fmla="*/ 18 h 196934"/>
              <a:gd name="connsiteX1" fmla="*/ 149335 w 276452"/>
              <a:gd name="connsiteY1" fmla="*/ 133368 h 196934"/>
              <a:gd name="connsiteX2" fmla="*/ 276335 w 276452"/>
              <a:gd name="connsiteY2" fmla="*/ 196868 h 196934"/>
              <a:gd name="connsiteX3" fmla="*/ 127110 w 276452"/>
              <a:gd name="connsiteY3" fmla="*/ 142893 h 196934"/>
              <a:gd name="connsiteX4" fmla="*/ 110 w 276452"/>
              <a:gd name="connsiteY4" fmla="*/ 18 h 19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452" h="196934">
                <a:moveTo>
                  <a:pt x="110" y="18"/>
                </a:moveTo>
                <a:cubicBezTo>
                  <a:pt x="3814" y="-1569"/>
                  <a:pt x="103297" y="100560"/>
                  <a:pt x="149335" y="133368"/>
                </a:cubicBezTo>
                <a:cubicBezTo>
                  <a:pt x="195373" y="166176"/>
                  <a:pt x="280039" y="195281"/>
                  <a:pt x="276335" y="196868"/>
                </a:cubicBezTo>
                <a:cubicBezTo>
                  <a:pt x="272631" y="198455"/>
                  <a:pt x="167327" y="171468"/>
                  <a:pt x="127110" y="142893"/>
                </a:cubicBezTo>
                <a:cubicBezTo>
                  <a:pt x="86893" y="114318"/>
                  <a:pt x="-3594" y="1605"/>
                  <a:pt x="110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2" name="フリーフォーム 591">
            <a:extLst>
              <a:ext uri="{FF2B5EF4-FFF2-40B4-BE49-F238E27FC236}">
                <a16:creationId xmlns:a16="http://schemas.microsoft.com/office/drawing/2014/main" id="{AF9F4E76-A86D-4DEC-65A1-1E2598617CF1}"/>
              </a:ext>
            </a:extLst>
          </p:cNvPr>
          <p:cNvSpPr/>
          <p:nvPr/>
        </p:nvSpPr>
        <p:spPr>
          <a:xfrm>
            <a:off x="4942292" y="2592130"/>
            <a:ext cx="425535" cy="406402"/>
          </a:xfrm>
          <a:custGeom>
            <a:avLst/>
            <a:gdLst>
              <a:gd name="connsiteX0" fmla="*/ 425477 w 425535"/>
              <a:gd name="connsiteY0" fmla="*/ 1 h 406402"/>
              <a:gd name="connsiteX1" fmla="*/ 269902 w 425535"/>
              <a:gd name="connsiteY1" fmla="*/ 222251 h 406402"/>
              <a:gd name="connsiteX2" fmla="*/ 27 w 425535"/>
              <a:gd name="connsiteY2" fmla="*/ 406401 h 406402"/>
              <a:gd name="connsiteX3" fmla="*/ 254027 w 425535"/>
              <a:gd name="connsiteY3" fmla="*/ 219076 h 406402"/>
              <a:gd name="connsiteX4" fmla="*/ 425477 w 425535"/>
              <a:gd name="connsiteY4" fmla="*/ 1 h 40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535" h="406402">
                <a:moveTo>
                  <a:pt x="425477" y="1"/>
                </a:moveTo>
                <a:cubicBezTo>
                  <a:pt x="428123" y="530"/>
                  <a:pt x="340810" y="154518"/>
                  <a:pt x="269902" y="222251"/>
                </a:cubicBezTo>
                <a:cubicBezTo>
                  <a:pt x="198994" y="289984"/>
                  <a:pt x="2673" y="406930"/>
                  <a:pt x="27" y="406401"/>
                </a:cubicBezTo>
                <a:cubicBezTo>
                  <a:pt x="-2619" y="405872"/>
                  <a:pt x="184706" y="283634"/>
                  <a:pt x="254027" y="219076"/>
                </a:cubicBezTo>
                <a:cubicBezTo>
                  <a:pt x="323348" y="154518"/>
                  <a:pt x="422831" y="-528"/>
                  <a:pt x="42547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3" name="フリーフォーム 592">
            <a:extLst>
              <a:ext uri="{FF2B5EF4-FFF2-40B4-BE49-F238E27FC236}">
                <a16:creationId xmlns:a16="http://schemas.microsoft.com/office/drawing/2014/main" id="{A2A7CB53-B476-622B-DDA6-7F4661545F2A}"/>
              </a:ext>
            </a:extLst>
          </p:cNvPr>
          <p:cNvSpPr/>
          <p:nvPr/>
        </p:nvSpPr>
        <p:spPr>
          <a:xfrm>
            <a:off x="5427610" y="1908262"/>
            <a:ext cx="41759" cy="436840"/>
          </a:xfrm>
          <a:custGeom>
            <a:avLst/>
            <a:gdLst>
              <a:gd name="connsiteX0" fmla="*/ 41759 w 41759"/>
              <a:gd name="connsiteY0" fmla="*/ 4419 h 436840"/>
              <a:gd name="connsiteX1" fmla="*/ 13184 w 41759"/>
              <a:gd name="connsiteY1" fmla="*/ 140944 h 436840"/>
              <a:gd name="connsiteX2" fmla="*/ 3659 w 41759"/>
              <a:gd name="connsiteY2" fmla="*/ 436219 h 436840"/>
              <a:gd name="connsiteX3" fmla="*/ 484 w 41759"/>
              <a:gd name="connsiteY3" fmla="*/ 213969 h 436840"/>
              <a:gd name="connsiteX4" fmla="*/ 13184 w 41759"/>
              <a:gd name="connsiteY4" fmla="*/ 48869 h 436840"/>
              <a:gd name="connsiteX5" fmla="*/ 41759 w 41759"/>
              <a:gd name="connsiteY5" fmla="*/ 4419 h 43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59" h="436840">
                <a:moveTo>
                  <a:pt x="41759" y="4419"/>
                </a:moveTo>
                <a:cubicBezTo>
                  <a:pt x="41759" y="19765"/>
                  <a:pt x="19534" y="68977"/>
                  <a:pt x="13184" y="140944"/>
                </a:cubicBezTo>
                <a:cubicBezTo>
                  <a:pt x="6834" y="212911"/>
                  <a:pt x="5776" y="424048"/>
                  <a:pt x="3659" y="436219"/>
                </a:cubicBezTo>
                <a:cubicBezTo>
                  <a:pt x="1542" y="448390"/>
                  <a:pt x="-1103" y="278527"/>
                  <a:pt x="484" y="213969"/>
                </a:cubicBezTo>
                <a:cubicBezTo>
                  <a:pt x="2071" y="149411"/>
                  <a:pt x="8421" y="81677"/>
                  <a:pt x="13184" y="48869"/>
                </a:cubicBezTo>
                <a:cubicBezTo>
                  <a:pt x="17947" y="16061"/>
                  <a:pt x="41759" y="-10927"/>
                  <a:pt x="41759" y="4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4" name="フリーフォーム 593">
            <a:extLst>
              <a:ext uri="{FF2B5EF4-FFF2-40B4-BE49-F238E27FC236}">
                <a16:creationId xmlns:a16="http://schemas.microsoft.com/office/drawing/2014/main" id="{EAED383E-6888-218E-9FB1-55699E48CEDB}"/>
              </a:ext>
            </a:extLst>
          </p:cNvPr>
          <p:cNvSpPr/>
          <p:nvPr/>
        </p:nvSpPr>
        <p:spPr>
          <a:xfrm>
            <a:off x="5364574" y="2353763"/>
            <a:ext cx="63967" cy="248094"/>
          </a:xfrm>
          <a:custGeom>
            <a:avLst/>
            <a:gdLst>
              <a:gd name="connsiteX0" fmla="*/ 63520 w 63967"/>
              <a:gd name="connsiteY0" fmla="*/ 243 h 248094"/>
              <a:gd name="connsiteX1" fmla="*/ 53995 w 63967"/>
              <a:gd name="connsiteY1" fmla="*/ 130418 h 248094"/>
              <a:gd name="connsiteX2" fmla="*/ 20 w 63967"/>
              <a:gd name="connsiteY2" fmla="*/ 247893 h 248094"/>
              <a:gd name="connsiteX3" fmla="*/ 47645 w 63967"/>
              <a:gd name="connsiteY3" fmla="*/ 101843 h 248094"/>
              <a:gd name="connsiteX4" fmla="*/ 63520 w 63967"/>
              <a:gd name="connsiteY4" fmla="*/ 243 h 248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67" h="248094">
                <a:moveTo>
                  <a:pt x="63520" y="243"/>
                </a:moveTo>
                <a:cubicBezTo>
                  <a:pt x="64578" y="5005"/>
                  <a:pt x="64578" y="89143"/>
                  <a:pt x="53995" y="130418"/>
                </a:cubicBezTo>
                <a:cubicBezTo>
                  <a:pt x="43412" y="171693"/>
                  <a:pt x="1078" y="252655"/>
                  <a:pt x="20" y="247893"/>
                </a:cubicBezTo>
                <a:cubicBezTo>
                  <a:pt x="-1038" y="243131"/>
                  <a:pt x="39178" y="142059"/>
                  <a:pt x="47645" y="101843"/>
                </a:cubicBezTo>
                <a:cubicBezTo>
                  <a:pt x="56112" y="61627"/>
                  <a:pt x="62462" y="-4519"/>
                  <a:pt x="63520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5" name="フリーフォーム 594">
            <a:extLst>
              <a:ext uri="{FF2B5EF4-FFF2-40B4-BE49-F238E27FC236}">
                <a16:creationId xmlns:a16="http://schemas.microsoft.com/office/drawing/2014/main" id="{81C21431-FA7B-A788-190D-F6C2553DD509}"/>
              </a:ext>
            </a:extLst>
          </p:cNvPr>
          <p:cNvSpPr/>
          <p:nvPr/>
        </p:nvSpPr>
        <p:spPr>
          <a:xfrm>
            <a:off x="5396319" y="1276912"/>
            <a:ext cx="73538" cy="603629"/>
          </a:xfrm>
          <a:custGeom>
            <a:avLst/>
            <a:gdLst>
              <a:gd name="connsiteX0" fmla="*/ 31775 w 73538"/>
              <a:gd name="connsiteY0" fmla="*/ 769 h 603629"/>
              <a:gd name="connsiteX1" fmla="*/ 3200 w 73538"/>
              <a:gd name="connsiteY1" fmla="*/ 118244 h 603629"/>
              <a:gd name="connsiteX2" fmla="*/ 41300 w 73538"/>
              <a:gd name="connsiteY2" fmla="*/ 470669 h 603629"/>
              <a:gd name="connsiteX3" fmla="*/ 73050 w 73538"/>
              <a:gd name="connsiteY3" fmla="*/ 600844 h 603629"/>
              <a:gd name="connsiteX4" fmla="*/ 15900 w 73538"/>
              <a:gd name="connsiteY4" fmla="*/ 365894 h 603629"/>
              <a:gd name="connsiteX5" fmla="*/ 25 w 73538"/>
              <a:gd name="connsiteY5" fmla="*/ 162694 h 603629"/>
              <a:gd name="connsiteX6" fmla="*/ 31775 w 73538"/>
              <a:gd name="connsiteY6" fmla="*/ 769 h 60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538" h="603629">
                <a:moveTo>
                  <a:pt x="31775" y="769"/>
                </a:moveTo>
                <a:cubicBezTo>
                  <a:pt x="32304" y="-6639"/>
                  <a:pt x="1612" y="39927"/>
                  <a:pt x="3200" y="118244"/>
                </a:cubicBezTo>
                <a:cubicBezTo>
                  <a:pt x="4787" y="196561"/>
                  <a:pt x="29658" y="390236"/>
                  <a:pt x="41300" y="470669"/>
                </a:cubicBezTo>
                <a:cubicBezTo>
                  <a:pt x="52942" y="551102"/>
                  <a:pt x="77283" y="618306"/>
                  <a:pt x="73050" y="600844"/>
                </a:cubicBezTo>
                <a:cubicBezTo>
                  <a:pt x="68817" y="583382"/>
                  <a:pt x="28071" y="438919"/>
                  <a:pt x="15900" y="365894"/>
                </a:cubicBezTo>
                <a:cubicBezTo>
                  <a:pt x="3729" y="292869"/>
                  <a:pt x="1083" y="218256"/>
                  <a:pt x="25" y="162694"/>
                </a:cubicBezTo>
                <a:cubicBezTo>
                  <a:pt x="-1033" y="107132"/>
                  <a:pt x="31246" y="8177"/>
                  <a:pt x="31775" y="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6" name="フリーフォーム 595">
            <a:extLst>
              <a:ext uri="{FF2B5EF4-FFF2-40B4-BE49-F238E27FC236}">
                <a16:creationId xmlns:a16="http://schemas.microsoft.com/office/drawing/2014/main" id="{B87381FC-6DF1-3415-E01B-5B81C6848ADB}"/>
              </a:ext>
            </a:extLst>
          </p:cNvPr>
          <p:cNvSpPr/>
          <p:nvPr/>
        </p:nvSpPr>
        <p:spPr>
          <a:xfrm>
            <a:off x="4156872" y="877554"/>
            <a:ext cx="551053" cy="112151"/>
          </a:xfrm>
          <a:custGeom>
            <a:avLst/>
            <a:gdLst>
              <a:gd name="connsiteX0" fmla="*/ 1222 w 551053"/>
              <a:gd name="connsiteY0" fmla="*/ 77 h 112151"/>
              <a:gd name="connsiteX1" fmla="*/ 280622 w 551053"/>
              <a:gd name="connsiteY1" fmla="*/ 98502 h 112151"/>
              <a:gd name="connsiteX2" fmla="*/ 550497 w 551053"/>
              <a:gd name="connsiteY2" fmla="*/ 111202 h 112151"/>
              <a:gd name="connsiteX3" fmla="*/ 207597 w 551053"/>
              <a:gd name="connsiteY3" fmla="*/ 108027 h 112151"/>
              <a:gd name="connsiteX4" fmla="*/ 179022 w 551053"/>
              <a:gd name="connsiteY4" fmla="*/ 82627 h 112151"/>
              <a:gd name="connsiteX5" fmla="*/ 1222 w 551053"/>
              <a:gd name="connsiteY5" fmla="*/ 77 h 11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053" h="112151">
                <a:moveTo>
                  <a:pt x="1222" y="77"/>
                </a:moveTo>
                <a:cubicBezTo>
                  <a:pt x="18155" y="2723"/>
                  <a:pt x="189076" y="79981"/>
                  <a:pt x="280622" y="98502"/>
                </a:cubicBezTo>
                <a:cubicBezTo>
                  <a:pt x="372168" y="117023"/>
                  <a:pt x="562668" y="109615"/>
                  <a:pt x="550497" y="111202"/>
                </a:cubicBezTo>
                <a:cubicBezTo>
                  <a:pt x="538326" y="112789"/>
                  <a:pt x="269510" y="112790"/>
                  <a:pt x="207597" y="108027"/>
                </a:cubicBezTo>
                <a:cubicBezTo>
                  <a:pt x="145685" y="103265"/>
                  <a:pt x="209714" y="101677"/>
                  <a:pt x="179022" y="82627"/>
                </a:cubicBezTo>
                <a:cubicBezTo>
                  <a:pt x="148330" y="63577"/>
                  <a:pt x="-15711" y="-2569"/>
                  <a:pt x="1222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7" name="フリーフォーム 596">
            <a:extLst>
              <a:ext uri="{FF2B5EF4-FFF2-40B4-BE49-F238E27FC236}">
                <a16:creationId xmlns:a16="http://schemas.microsoft.com/office/drawing/2014/main" id="{FC9C2964-623B-2FDC-FABB-DCFAED628A50}"/>
              </a:ext>
            </a:extLst>
          </p:cNvPr>
          <p:cNvSpPr/>
          <p:nvPr/>
        </p:nvSpPr>
        <p:spPr>
          <a:xfrm>
            <a:off x="4593069" y="978857"/>
            <a:ext cx="660413" cy="73625"/>
          </a:xfrm>
          <a:custGeom>
            <a:avLst/>
            <a:gdLst>
              <a:gd name="connsiteX0" fmla="*/ 0 w 660413"/>
              <a:gd name="connsiteY0" fmla="*/ 6724 h 73625"/>
              <a:gd name="connsiteX1" fmla="*/ 473075 w 660413"/>
              <a:gd name="connsiteY1" fmla="*/ 9899 h 73625"/>
              <a:gd name="connsiteX2" fmla="*/ 568325 w 660413"/>
              <a:gd name="connsiteY2" fmla="*/ 3549 h 73625"/>
              <a:gd name="connsiteX3" fmla="*/ 660400 w 660413"/>
              <a:gd name="connsiteY3" fmla="*/ 73399 h 73625"/>
              <a:gd name="connsiteX4" fmla="*/ 561975 w 660413"/>
              <a:gd name="connsiteY4" fmla="*/ 25774 h 73625"/>
              <a:gd name="connsiteX5" fmla="*/ 469900 w 660413"/>
              <a:gd name="connsiteY5" fmla="*/ 22599 h 73625"/>
              <a:gd name="connsiteX6" fmla="*/ 0 w 660413"/>
              <a:gd name="connsiteY6" fmla="*/ 6724 h 7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0413" h="73625">
                <a:moveTo>
                  <a:pt x="0" y="6724"/>
                </a:moveTo>
                <a:lnTo>
                  <a:pt x="473075" y="9899"/>
                </a:lnTo>
                <a:cubicBezTo>
                  <a:pt x="567796" y="9370"/>
                  <a:pt x="537104" y="-7034"/>
                  <a:pt x="568325" y="3549"/>
                </a:cubicBezTo>
                <a:cubicBezTo>
                  <a:pt x="599546" y="14132"/>
                  <a:pt x="661458" y="69695"/>
                  <a:pt x="660400" y="73399"/>
                </a:cubicBezTo>
                <a:cubicBezTo>
                  <a:pt x="659342" y="77103"/>
                  <a:pt x="593725" y="34241"/>
                  <a:pt x="561975" y="25774"/>
                </a:cubicBezTo>
                <a:cubicBezTo>
                  <a:pt x="530225" y="17307"/>
                  <a:pt x="469900" y="22599"/>
                  <a:pt x="469900" y="22599"/>
                </a:cubicBezTo>
                <a:lnTo>
                  <a:pt x="0" y="67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8" name="フリーフォーム 597">
            <a:extLst>
              <a:ext uri="{FF2B5EF4-FFF2-40B4-BE49-F238E27FC236}">
                <a16:creationId xmlns:a16="http://schemas.microsoft.com/office/drawing/2014/main" id="{6E1EF176-D60C-B5AC-A87F-BB40349ADA1B}"/>
              </a:ext>
            </a:extLst>
          </p:cNvPr>
          <p:cNvSpPr/>
          <p:nvPr/>
        </p:nvSpPr>
        <p:spPr>
          <a:xfrm>
            <a:off x="5281729" y="1083900"/>
            <a:ext cx="104470" cy="166008"/>
          </a:xfrm>
          <a:custGeom>
            <a:avLst/>
            <a:gdLst>
              <a:gd name="connsiteX0" fmla="*/ 315 w 104470"/>
              <a:gd name="connsiteY0" fmla="*/ 3281 h 166008"/>
              <a:gd name="connsiteX1" fmla="*/ 101915 w 104470"/>
              <a:gd name="connsiteY1" fmla="*/ 165206 h 166008"/>
              <a:gd name="connsiteX2" fmla="*/ 70165 w 104470"/>
              <a:gd name="connsiteY2" fmla="*/ 63606 h 166008"/>
              <a:gd name="connsiteX3" fmla="*/ 315 w 104470"/>
              <a:gd name="connsiteY3" fmla="*/ 3281 h 16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470" h="166008">
                <a:moveTo>
                  <a:pt x="315" y="3281"/>
                </a:moveTo>
                <a:cubicBezTo>
                  <a:pt x="5607" y="20214"/>
                  <a:pt x="90273" y="155152"/>
                  <a:pt x="101915" y="165206"/>
                </a:cubicBezTo>
                <a:cubicBezTo>
                  <a:pt x="113557" y="175260"/>
                  <a:pt x="82336" y="87948"/>
                  <a:pt x="70165" y="63606"/>
                </a:cubicBezTo>
                <a:cubicBezTo>
                  <a:pt x="57994" y="39264"/>
                  <a:pt x="-4977" y="-13652"/>
                  <a:pt x="315" y="3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9" name="フリーフォーム 598">
            <a:extLst>
              <a:ext uri="{FF2B5EF4-FFF2-40B4-BE49-F238E27FC236}">
                <a16:creationId xmlns:a16="http://schemas.microsoft.com/office/drawing/2014/main" id="{E637BCD6-3E10-B215-F659-FBB922F6D2CA}"/>
              </a:ext>
            </a:extLst>
          </p:cNvPr>
          <p:cNvSpPr/>
          <p:nvPr/>
        </p:nvSpPr>
        <p:spPr>
          <a:xfrm>
            <a:off x="5231897" y="1099881"/>
            <a:ext cx="56646" cy="317500"/>
          </a:xfrm>
          <a:custGeom>
            <a:avLst/>
            <a:gdLst>
              <a:gd name="connsiteX0" fmla="*/ 12047 w 56646"/>
              <a:gd name="connsiteY0" fmla="*/ 0 h 317500"/>
              <a:gd name="connsiteX1" fmla="*/ 18397 w 56646"/>
              <a:gd name="connsiteY1" fmla="*/ 228600 h 317500"/>
              <a:gd name="connsiteX2" fmla="*/ 56497 w 56646"/>
              <a:gd name="connsiteY2" fmla="*/ 317500 h 317500"/>
              <a:gd name="connsiteX3" fmla="*/ 2522 w 56646"/>
              <a:gd name="connsiteY3" fmla="*/ 228600 h 317500"/>
              <a:gd name="connsiteX4" fmla="*/ 12047 w 56646"/>
              <a:gd name="connsiteY4" fmla="*/ 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46" h="317500">
                <a:moveTo>
                  <a:pt x="12047" y="0"/>
                </a:moveTo>
                <a:cubicBezTo>
                  <a:pt x="14693" y="0"/>
                  <a:pt x="10989" y="175683"/>
                  <a:pt x="18397" y="228600"/>
                </a:cubicBezTo>
                <a:cubicBezTo>
                  <a:pt x="25805" y="281517"/>
                  <a:pt x="59143" y="317500"/>
                  <a:pt x="56497" y="317500"/>
                </a:cubicBezTo>
                <a:cubicBezTo>
                  <a:pt x="53851" y="317500"/>
                  <a:pt x="10989" y="275167"/>
                  <a:pt x="2522" y="228600"/>
                </a:cubicBezTo>
                <a:cubicBezTo>
                  <a:pt x="-5945" y="182033"/>
                  <a:pt x="9401" y="0"/>
                  <a:pt x="1204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0" name="フリーフォーム 599">
            <a:extLst>
              <a:ext uri="{FF2B5EF4-FFF2-40B4-BE49-F238E27FC236}">
                <a16:creationId xmlns:a16="http://schemas.microsoft.com/office/drawing/2014/main" id="{466D8CC0-6B2F-5CAA-B97F-A9AA5CABEF3E}"/>
              </a:ext>
            </a:extLst>
          </p:cNvPr>
          <p:cNvSpPr/>
          <p:nvPr/>
        </p:nvSpPr>
        <p:spPr>
          <a:xfrm>
            <a:off x="4904103" y="1369718"/>
            <a:ext cx="286056" cy="28801"/>
          </a:xfrm>
          <a:custGeom>
            <a:avLst/>
            <a:gdLst>
              <a:gd name="connsiteX0" fmla="*/ 116 w 286056"/>
              <a:gd name="connsiteY0" fmla="*/ 22263 h 28801"/>
              <a:gd name="connsiteX1" fmla="*/ 155691 w 286056"/>
              <a:gd name="connsiteY1" fmla="*/ 38 h 28801"/>
              <a:gd name="connsiteX2" fmla="*/ 285866 w 286056"/>
              <a:gd name="connsiteY2" fmla="*/ 28613 h 28801"/>
              <a:gd name="connsiteX3" fmla="*/ 181091 w 286056"/>
              <a:gd name="connsiteY3" fmla="*/ 12738 h 28801"/>
              <a:gd name="connsiteX4" fmla="*/ 116 w 286056"/>
              <a:gd name="connsiteY4" fmla="*/ 22263 h 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056" h="28801">
                <a:moveTo>
                  <a:pt x="116" y="22263"/>
                </a:moveTo>
                <a:cubicBezTo>
                  <a:pt x="-4117" y="20146"/>
                  <a:pt x="108066" y="-1020"/>
                  <a:pt x="155691" y="38"/>
                </a:cubicBezTo>
                <a:cubicBezTo>
                  <a:pt x="203316" y="1096"/>
                  <a:pt x="281633" y="26496"/>
                  <a:pt x="285866" y="28613"/>
                </a:cubicBezTo>
                <a:cubicBezTo>
                  <a:pt x="290099" y="30730"/>
                  <a:pt x="222895" y="14325"/>
                  <a:pt x="181091" y="12738"/>
                </a:cubicBezTo>
                <a:cubicBezTo>
                  <a:pt x="139287" y="11151"/>
                  <a:pt x="4349" y="24380"/>
                  <a:pt x="116" y="2226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1" name="フリーフォーム 600">
            <a:extLst>
              <a:ext uri="{FF2B5EF4-FFF2-40B4-BE49-F238E27FC236}">
                <a16:creationId xmlns:a16="http://schemas.microsoft.com/office/drawing/2014/main" id="{859B0BF5-F773-9103-592E-0AC554A841A4}"/>
              </a:ext>
            </a:extLst>
          </p:cNvPr>
          <p:cNvSpPr/>
          <p:nvPr/>
        </p:nvSpPr>
        <p:spPr>
          <a:xfrm>
            <a:off x="4237139" y="1350379"/>
            <a:ext cx="404303" cy="57483"/>
          </a:xfrm>
          <a:custGeom>
            <a:avLst/>
            <a:gdLst>
              <a:gd name="connsiteX0" fmla="*/ 330 w 404303"/>
              <a:gd name="connsiteY0" fmla="*/ 28902 h 57483"/>
              <a:gd name="connsiteX1" fmla="*/ 222580 w 404303"/>
              <a:gd name="connsiteY1" fmla="*/ 327 h 57483"/>
              <a:gd name="connsiteX2" fmla="*/ 324180 w 404303"/>
              <a:gd name="connsiteY2" fmla="*/ 16202 h 57483"/>
              <a:gd name="connsiteX3" fmla="*/ 403555 w 404303"/>
              <a:gd name="connsiteY3" fmla="*/ 57477 h 57483"/>
              <a:gd name="connsiteX4" fmla="*/ 276555 w 404303"/>
              <a:gd name="connsiteY4" fmla="*/ 13027 h 57483"/>
              <a:gd name="connsiteX5" fmla="*/ 330 w 404303"/>
              <a:gd name="connsiteY5" fmla="*/ 28902 h 57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303" h="57483">
                <a:moveTo>
                  <a:pt x="330" y="28902"/>
                </a:moveTo>
                <a:cubicBezTo>
                  <a:pt x="-8666" y="26785"/>
                  <a:pt x="168605" y="2444"/>
                  <a:pt x="222580" y="327"/>
                </a:cubicBezTo>
                <a:cubicBezTo>
                  <a:pt x="276555" y="-1790"/>
                  <a:pt x="294018" y="6677"/>
                  <a:pt x="324180" y="16202"/>
                </a:cubicBezTo>
                <a:cubicBezTo>
                  <a:pt x="354342" y="25727"/>
                  <a:pt x="411493" y="58006"/>
                  <a:pt x="403555" y="57477"/>
                </a:cubicBezTo>
                <a:cubicBezTo>
                  <a:pt x="395618" y="56948"/>
                  <a:pt x="338997" y="17789"/>
                  <a:pt x="276555" y="13027"/>
                </a:cubicBezTo>
                <a:cubicBezTo>
                  <a:pt x="214113" y="8265"/>
                  <a:pt x="9326" y="31019"/>
                  <a:pt x="330" y="2890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2" name="フリーフォーム 601">
            <a:extLst>
              <a:ext uri="{FF2B5EF4-FFF2-40B4-BE49-F238E27FC236}">
                <a16:creationId xmlns:a16="http://schemas.microsoft.com/office/drawing/2014/main" id="{415DE28D-2C6E-2EB8-962E-EAA339D9C486}"/>
              </a:ext>
            </a:extLst>
          </p:cNvPr>
          <p:cNvSpPr/>
          <p:nvPr/>
        </p:nvSpPr>
        <p:spPr>
          <a:xfrm>
            <a:off x="4934565" y="1896792"/>
            <a:ext cx="328168" cy="31795"/>
          </a:xfrm>
          <a:custGeom>
            <a:avLst/>
            <a:gdLst>
              <a:gd name="connsiteX0" fmla="*/ 1404 w 328168"/>
              <a:gd name="connsiteY0" fmla="*/ 14 h 31795"/>
              <a:gd name="connsiteX1" fmla="*/ 325254 w 328168"/>
              <a:gd name="connsiteY1" fmla="*/ 19064 h 31795"/>
              <a:gd name="connsiteX2" fmla="*/ 163329 w 328168"/>
              <a:gd name="connsiteY2" fmla="*/ 31764 h 31795"/>
              <a:gd name="connsiteX3" fmla="*/ 204604 w 328168"/>
              <a:gd name="connsiteY3" fmla="*/ 22239 h 31795"/>
              <a:gd name="connsiteX4" fmla="*/ 1404 w 328168"/>
              <a:gd name="connsiteY4" fmla="*/ 14 h 3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168" h="31795">
                <a:moveTo>
                  <a:pt x="1404" y="14"/>
                </a:moveTo>
                <a:cubicBezTo>
                  <a:pt x="21512" y="-515"/>
                  <a:pt x="298267" y="13772"/>
                  <a:pt x="325254" y="19064"/>
                </a:cubicBezTo>
                <a:cubicBezTo>
                  <a:pt x="352242" y="24356"/>
                  <a:pt x="183437" y="31235"/>
                  <a:pt x="163329" y="31764"/>
                </a:cubicBezTo>
                <a:cubicBezTo>
                  <a:pt x="143221" y="32293"/>
                  <a:pt x="225771" y="25943"/>
                  <a:pt x="204604" y="22239"/>
                </a:cubicBezTo>
                <a:cubicBezTo>
                  <a:pt x="183437" y="18535"/>
                  <a:pt x="-18704" y="543"/>
                  <a:pt x="1404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3" name="フリーフォーム 602">
            <a:extLst>
              <a:ext uri="{FF2B5EF4-FFF2-40B4-BE49-F238E27FC236}">
                <a16:creationId xmlns:a16="http://schemas.microsoft.com/office/drawing/2014/main" id="{4381B636-E652-715B-E438-6569EA4107F4}"/>
              </a:ext>
            </a:extLst>
          </p:cNvPr>
          <p:cNvSpPr/>
          <p:nvPr/>
        </p:nvSpPr>
        <p:spPr>
          <a:xfrm>
            <a:off x="4440664" y="1864789"/>
            <a:ext cx="56440" cy="124607"/>
          </a:xfrm>
          <a:custGeom>
            <a:avLst/>
            <a:gdLst>
              <a:gd name="connsiteX0" fmla="*/ 47630 w 56440"/>
              <a:gd name="connsiteY0" fmla="*/ 267 h 124607"/>
              <a:gd name="connsiteX1" fmla="*/ 53980 w 56440"/>
              <a:gd name="connsiteY1" fmla="*/ 63767 h 124607"/>
              <a:gd name="connsiteX2" fmla="*/ 5 w 56440"/>
              <a:gd name="connsiteY2" fmla="*/ 124092 h 124607"/>
              <a:gd name="connsiteX3" fmla="*/ 50805 w 56440"/>
              <a:gd name="connsiteY3" fmla="*/ 89167 h 124607"/>
              <a:gd name="connsiteX4" fmla="*/ 47630 w 56440"/>
              <a:gd name="connsiteY4" fmla="*/ 267 h 12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40" h="124607">
                <a:moveTo>
                  <a:pt x="47630" y="267"/>
                </a:moveTo>
                <a:cubicBezTo>
                  <a:pt x="48159" y="-3966"/>
                  <a:pt x="61918" y="43130"/>
                  <a:pt x="53980" y="63767"/>
                </a:cubicBezTo>
                <a:cubicBezTo>
                  <a:pt x="46042" y="84405"/>
                  <a:pt x="534" y="119859"/>
                  <a:pt x="5" y="124092"/>
                </a:cubicBezTo>
                <a:cubicBezTo>
                  <a:pt x="-524" y="128325"/>
                  <a:pt x="40222" y="105571"/>
                  <a:pt x="50805" y="89167"/>
                </a:cubicBezTo>
                <a:cubicBezTo>
                  <a:pt x="61388" y="72763"/>
                  <a:pt x="47101" y="4500"/>
                  <a:pt x="47630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4" name="フリーフォーム 603">
            <a:extLst>
              <a:ext uri="{FF2B5EF4-FFF2-40B4-BE49-F238E27FC236}">
                <a16:creationId xmlns:a16="http://schemas.microsoft.com/office/drawing/2014/main" id="{C75AFB45-CBCB-B841-2D33-8EA71849C43F}"/>
              </a:ext>
            </a:extLst>
          </p:cNvPr>
          <p:cNvSpPr/>
          <p:nvPr/>
        </p:nvSpPr>
        <p:spPr>
          <a:xfrm>
            <a:off x="4398458" y="2242568"/>
            <a:ext cx="165953" cy="58526"/>
          </a:xfrm>
          <a:custGeom>
            <a:avLst/>
            <a:gdLst>
              <a:gd name="connsiteX0" fmla="*/ 162861 w 165953"/>
              <a:gd name="connsiteY0" fmla="*/ 313 h 58526"/>
              <a:gd name="connsiteX1" fmla="*/ 936 w 165953"/>
              <a:gd name="connsiteY1" fmla="*/ 57463 h 58526"/>
              <a:gd name="connsiteX2" fmla="*/ 99361 w 165953"/>
              <a:gd name="connsiteY2" fmla="*/ 35238 h 58526"/>
              <a:gd name="connsiteX3" fmla="*/ 162861 w 165953"/>
              <a:gd name="connsiteY3" fmla="*/ 313 h 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953" h="58526">
                <a:moveTo>
                  <a:pt x="162861" y="313"/>
                </a:moveTo>
                <a:cubicBezTo>
                  <a:pt x="146457" y="4017"/>
                  <a:pt x="11519" y="51642"/>
                  <a:pt x="936" y="57463"/>
                </a:cubicBezTo>
                <a:cubicBezTo>
                  <a:pt x="-9647" y="63284"/>
                  <a:pt x="72373" y="43705"/>
                  <a:pt x="99361" y="35238"/>
                </a:cubicBezTo>
                <a:cubicBezTo>
                  <a:pt x="126349" y="26771"/>
                  <a:pt x="179265" y="-3391"/>
                  <a:pt x="162861" y="31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5" name="フリーフォーム 604">
            <a:extLst>
              <a:ext uri="{FF2B5EF4-FFF2-40B4-BE49-F238E27FC236}">
                <a16:creationId xmlns:a16="http://schemas.microsoft.com/office/drawing/2014/main" id="{B266CF67-8B7C-57E6-AEFF-969C2D07BDF8}"/>
              </a:ext>
            </a:extLst>
          </p:cNvPr>
          <p:cNvSpPr/>
          <p:nvPr/>
        </p:nvSpPr>
        <p:spPr>
          <a:xfrm>
            <a:off x="4811173" y="2255576"/>
            <a:ext cx="139308" cy="48009"/>
          </a:xfrm>
          <a:custGeom>
            <a:avLst/>
            <a:gdLst>
              <a:gd name="connsiteX0" fmla="*/ 971 w 139308"/>
              <a:gd name="connsiteY0" fmla="*/ 5 h 48009"/>
              <a:gd name="connsiteX1" fmla="*/ 137496 w 139308"/>
              <a:gd name="connsiteY1" fmla="*/ 44455 h 48009"/>
              <a:gd name="connsiteX2" fmla="*/ 77171 w 139308"/>
              <a:gd name="connsiteY2" fmla="*/ 41280 h 48009"/>
              <a:gd name="connsiteX3" fmla="*/ 971 w 139308"/>
              <a:gd name="connsiteY3" fmla="*/ 5 h 4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308" h="48009">
                <a:moveTo>
                  <a:pt x="971" y="5"/>
                </a:moveTo>
                <a:cubicBezTo>
                  <a:pt x="11025" y="534"/>
                  <a:pt x="124796" y="37576"/>
                  <a:pt x="137496" y="44455"/>
                </a:cubicBezTo>
                <a:cubicBezTo>
                  <a:pt x="150196" y="51334"/>
                  <a:pt x="92517" y="47101"/>
                  <a:pt x="77171" y="41280"/>
                </a:cubicBezTo>
                <a:cubicBezTo>
                  <a:pt x="61825" y="35459"/>
                  <a:pt x="-9083" y="-524"/>
                  <a:pt x="971" y="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6" name="フリーフォーム 605">
            <a:extLst>
              <a:ext uri="{FF2B5EF4-FFF2-40B4-BE49-F238E27FC236}">
                <a16:creationId xmlns:a16="http://schemas.microsoft.com/office/drawing/2014/main" id="{BEF543ED-E10C-5CA1-809F-FE06719705E9}"/>
              </a:ext>
            </a:extLst>
          </p:cNvPr>
          <p:cNvSpPr/>
          <p:nvPr/>
        </p:nvSpPr>
        <p:spPr>
          <a:xfrm>
            <a:off x="3938010" y="887254"/>
            <a:ext cx="203186" cy="463047"/>
          </a:xfrm>
          <a:custGeom>
            <a:avLst/>
            <a:gdLst>
              <a:gd name="connsiteX0" fmla="*/ 202229 w 203186"/>
              <a:gd name="connsiteY0" fmla="*/ 425 h 463047"/>
              <a:gd name="connsiteX1" fmla="*/ 83895 w 203186"/>
              <a:gd name="connsiteY1" fmla="*/ 108001 h 463047"/>
              <a:gd name="connsiteX2" fmla="*/ 40865 w 203186"/>
              <a:gd name="connsiteY2" fmla="*/ 176133 h 463047"/>
              <a:gd name="connsiteX3" fmla="*/ 5006 w 203186"/>
              <a:gd name="connsiteY3" fmla="*/ 463004 h 463047"/>
              <a:gd name="connsiteX4" fmla="*/ 15763 w 203186"/>
              <a:gd name="connsiteY4" fmla="*/ 197648 h 463047"/>
              <a:gd name="connsiteX5" fmla="*/ 12178 w 203186"/>
              <a:gd name="connsiteY5" fmla="*/ 151032 h 463047"/>
              <a:gd name="connsiteX6" fmla="*/ 202229 w 203186"/>
              <a:gd name="connsiteY6" fmla="*/ 425 h 46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186" h="463047">
                <a:moveTo>
                  <a:pt x="202229" y="425"/>
                </a:moveTo>
                <a:cubicBezTo>
                  <a:pt x="214182" y="-6747"/>
                  <a:pt x="110789" y="78716"/>
                  <a:pt x="83895" y="108001"/>
                </a:cubicBezTo>
                <a:cubicBezTo>
                  <a:pt x="57001" y="137286"/>
                  <a:pt x="54013" y="116966"/>
                  <a:pt x="40865" y="176133"/>
                </a:cubicBezTo>
                <a:cubicBezTo>
                  <a:pt x="27717" y="235300"/>
                  <a:pt x="9190" y="459418"/>
                  <a:pt x="5006" y="463004"/>
                </a:cubicBezTo>
                <a:cubicBezTo>
                  <a:pt x="822" y="466590"/>
                  <a:pt x="14568" y="249643"/>
                  <a:pt x="15763" y="197648"/>
                </a:cubicBezTo>
                <a:cubicBezTo>
                  <a:pt x="16958" y="145653"/>
                  <a:pt x="-17704" y="182109"/>
                  <a:pt x="12178" y="151032"/>
                </a:cubicBezTo>
                <a:cubicBezTo>
                  <a:pt x="42060" y="119955"/>
                  <a:pt x="190276" y="7597"/>
                  <a:pt x="202229" y="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7" name="フリーフォーム 606">
            <a:extLst>
              <a:ext uri="{FF2B5EF4-FFF2-40B4-BE49-F238E27FC236}">
                <a16:creationId xmlns:a16="http://schemas.microsoft.com/office/drawing/2014/main" id="{020555C4-CCEC-7C0D-FC5E-C129F2FDED72}"/>
              </a:ext>
            </a:extLst>
          </p:cNvPr>
          <p:cNvSpPr/>
          <p:nvPr/>
        </p:nvSpPr>
        <p:spPr>
          <a:xfrm>
            <a:off x="3757620" y="880361"/>
            <a:ext cx="350346" cy="531125"/>
          </a:xfrm>
          <a:custGeom>
            <a:avLst/>
            <a:gdLst>
              <a:gd name="connsiteX0" fmla="*/ 350346 w 350346"/>
              <a:gd name="connsiteY0" fmla="*/ 146 h 531125"/>
              <a:gd name="connsiteX1" fmla="*/ 24031 w 350346"/>
              <a:gd name="connsiteY1" fmla="*/ 297774 h 531125"/>
              <a:gd name="connsiteX2" fmla="*/ 27617 w 350346"/>
              <a:gd name="connsiteY2" fmla="*/ 530857 h 531125"/>
              <a:gd name="connsiteX3" fmla="*/ 20445 w 350346"/>
              <a:gd name="connsiteY3" fmla="*/ 337219 h 531125"/>
              <a:gd name="connsiteX4" fmla="*/ 350346 w 350346"/>
              <a:gd name="connsiteY4" fmla="*/ 146 h 53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346" h="531125">
                <a:moveTo>
                  <a:pt x="350346" y="146"/>
                </a:moveTo>
                <a:cubicBezTo>
                  <a:pt x="350944" y="-6428"/>
                  <a:pt x="77819" y="209322"/>
                  <a:pt x="24031" y="297774"/>
                </a:cubicBezTo>
                <a:cubicBezTo>
                  <a:pt x="-29757" y="386226"/>
                  <a:pt x="28215" y="524283"/>
                  <a:pt x="27617" y="530857"/>
                </a:cubicBezTo>
                <a:cubicBezTo>
                  <a:pt x="27019" y="537431"/>
                  <a:pt x="-29160" y="422085"/>
                  <a:pt x="20445" y="337219"/>
                </a:cubicBezTo>
                <a:cubicBezTo>
                  <a:pt x="70050" y="252353"/>
                  <a:pt x="349748" y="6720"/>
                  <a:pt x="350346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8" name="フリーフォーム 607">
            <a:extLst>
              <a:ext uri="{FF2B5EF4-FFF2-40B4-BE49-F238E27FC236}">
                <a16:creationId xmlns:a16="http://schemas.microsoft.com/office/drawing/2014/main" id="{02ADCACE-313E-465C-D558-0580C4DC4024}"/>
              </a:ext>
            </a:extLst>
          </p:cNvPr>
          <p:cNvSpPr/>
          <p:nvPr/>
        </p:nvSpPr>
        <p:spPr>
          <a:xfrm>
            <a:off x="3761273" y="1181704"/>
            <a:ext cx="156705" cy="287587"/>
          </a:xfrm>
          <a:custGeom>
            <a:avLst/>
            <a:gdLst>
              <a:gd name="connsiteX0" fmla="*/ 156642 w 156705"/>
              <a:gd name="connsiteY0" fmla="*/ 17 h 287587"/>
              <a:gd name="connsiteX1" fmla="*/ 34722 w 156705"/>
              <a:gd name="connsiteY1" fmla="*/ 157796 h 287587"/>
              <a:gd name="connsiteX2" fmla="*/ 27550 w 156705"/>
              <a:gd name="connsiteY2" fmla="*/ 286888 h 287587"/>
              <a:gd name="connsiteX3" fmla="*/ 2449 w 156705"/>
              <a:gd name="connsiteY3" fmla="*/ 100422 h 287587"/>
              <a:gd name="connsiteX4" fmla="*/ 16792 w 156705"/>
              <a:gd name="connsiteY4" fmla="*/ 147038 h 287587"/>
              <a:gd name="connsiteX5" fmla="*/ 156642 w 156705"/>
              <a:gd name="connsiteY5" fmla="*/ 17 h 28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705" h="287587">
                <a:moveTo>
                  <a:pt x="156642" y="17"/>
                </a:moveTo>
                <a:cubicBezTo>
                  <a:pt x="159630" y="1810"/>
                  <a:pt x="56237" y="109984"/>
                  <a:pt x="34722" y="157796"/>
                </a:cubicBezTo>
                <a:cubicBezTo>
                  <a:pt x="13207" y="205608"/>
                  <a:pt x="32929" y="296450"/>
                  <a:pt x="27550" y="286888"/>
                </a:cubicBezTo>
                <a:cubicBezTo>
                  <a:pt x="22171" y="277326"/>
                  <a:pt x="4242" y="123730"/>
                  <a:pt x="2449" y="100422"/>
                </a:cubicBezTo>
                <a:cubicBezTo>
                  <a:pt x="656" y="77114"/>
                  <a:pt x="-6516" y="161381"/>
                  <a:pt x="16792" y="147038"/>
                </a:cubicBezTo>
                <a:cubicBezTo>
                  <a:pt x="40100" y="132695"/>
                  <a:pt x="153654" y="-1776"/>
                  <a:pt x="156642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9" name="フリーフォーム 608">
            <a:extLst>
              <a:ext uri="{FF2B5EF4-FFF2-40B4-BE49-F238E27FC236}">
                <a16:creationId xmlns:a16="http://schemas.microsoft.com/office/drawing/2014/main" id="{452BC830-F20C-245B-E6D3-389E2361F0EA}"/>
              </a:ext>
            </a:extLst>
          </p:cNvPr>
          <p:cNvSpPr/>
          <p:nvPr/>
        </p:nvSpPr>
        <p:spPr>
          <a:xfrm>
            <a:off x="3780548" y="1271095"/>
            <a:ext cx="155296" cy="387549"/>
          </a:xfrm>
          <a:custGeom>
            <a:avLst/>
            <a:gdLst>
              <a:gd name="connsiteX0" fmla="*/ 155296 w 155296"/>
              <a:gd name="connsiteY0" fmla="*/ 273 h 387549"/>
              <a:gd name="connsiteX1" fmla="*/ 19032 w 155296"/>
              <a:gd name="connsiteY1" fmla="*/ 222598 h 387549"/>
              <a:gd name="connsiteX2" fmla="*/ 1103 w 155296"/>
              <a:gd name="connsiteY2" fmla="*/ 269215 h 387549"/>
              <a:gd name="connsiteX3" fmla="*/ 19032 w 155296"/>
              <a:gd name="connsiteY3" fmla="*/ 283558 h 387549"/>
              <a:gd name="connsiteX4" fmla="*/ 19032 w 155296"/>
              <a:gd name="connsiteY4" fmla="*/ 387549 h 387549"/>
              <a:gd name="connsiteX5" fmla="*/ 19032 w 155296"/>
              <a:gd name="connsiteY5" fmla="*/ 272800 h 387549"/>
              <a:gd name="connsiteX6" fmla="*/ 155296 w 155296"/>
              <a:gd name="connsiteY6" fmla="*/ 273 h 38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296" h="387549">
                <a:moveTo>
                  <a:pt x="155296" y="273"/>
                </a:moveTo>
                <a:cubicBezTo>
                  <a:pt x="155296" y="-8094"/>
                  <a:pt x="44731" y="177774"/>
                  <a:pt x="19032" y="222598"/>
                </a:cubicBezTo>
                <a:cubicBezTo>
                  <a:pt x="-6667" y="267422"/>
                  <a:pt x="1103" y="269215"/>
                  <a:pt x="1103" y="269215"/>
                </a:cubicBezTo>
                <a:cubicBezTo>
                  <a:pt x="1103" y="279375"/>
                  <a:pt x="16044" y="263836"/>
                  <a:pt x="19032" y="283558"/>
                </a:cubicBezTo>
                <a:cubicBezTo>
                  <a:pt x="22020" y="303280"/>
                  <a:pt x="19032" y="387549"/>
                  <a:pt x="19032" y="387549"/>
                </a:cubicBezTo>
                <a:cubicBezTo>
                  <a:pt x="19032" y="385756"/>
                  <a:pt x="-1886" y="331967"/>
                  <a:pt x="19032" y="272800"/>
                </a:cubicBezTo>
                <a:cubicBezTo>
                  <a:pt x="39950" y="213633"/>
                  <a:pt x="155296" y="8640"/>
                  <a:pt x="155296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0" name="フリーフォーム 609">
            <a:extLst>
              <a:ext uri="{FF2B5EF4-FFF2-40B4-BE49-F238E27FC236}">
                <a16:creationId xmlns:a16="http://schemas.microsoft.com/office/drawing/2014/main" id="{11E121D6-272F-5C85-DD36-7B72E0AB6922}"/>
              </a:ext>
            </a:extLst>
          </p:cNvPr>
          <p:cNvSpPr/>
          <p:nvPr/>
        </p:nvSpPr>
        <p:spPr>
          <a:xfrm>
            <a:off x="3755711" y="568072"/>
            <a:ext cx="345606" cy="237239"/>
          </a:xfrm>
          <a:custGeom>
            <a:avLst/>
            <a:gdLst>
              <a:gd name="connsiteX0" fmla="*/ 345084 w 345606"/>
              <a:gd name="connsiteY0" fmla="*/ 463 h 237239"/>
              <a:gd name="connsiteX1" fmla="*/ 122759 w 345606"/>
              <a:gd name="connsiteY1" fmla="*/ 82939 h 237239"/>
              <a:gd name="connsiteX2" fmla="*/ 839 w 345606"/>
              <a:gd name="connsiteY2" fmla="*/ 237132 h 237239"/>
              <a:gd name="connsiteX3" fmla="*/ 180133 w 345606"/>
              <a:gd name="connsiteY3" fmla="*/ 57838 h 237239"/>
              <a:gd name="connsiteX4" fmla="*/ 345084 w 345606"/>
              <a:gd name="connsiteY4" fmla="*/ 463 h 23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06" h="237239">
                <a:moveTo>
                  <a:pt x="345084" y="463"/>
                </a:moveTo>
                <a:cubicBezTo>
                  <a:pt x="335522" y="4646"/>
                  <a:pt x="180133" y="43494"/>
                  <a:pt x="122759" y="82939"/>
                </a:cubicBezTo>
                <a:cubicBezTo>
                  <a:pt x="65385" y="122384"/>
                  <a:pt x="-8723" y="241315"/>
                  <a:pt x="839" y="237132"/>
                </a:cubicBezTo>
                <a:cubicBezTo>
                  <a:pt x="10401" y="232949"/>
                  <a:pt x="129931" y="94892"/>
                  <a:pt x="180133" y="57838"/>
                </a:cubicBezTo>
                <a:cubicBezTo>
                  <a:pt x="230335" y="20784"/>
                  <a:pt x="354646" y="-3720"/>
                  <a:pt x="345084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1" name="フリーフォーム 610">
            <a:extLst>
              <a:ext uri="{FF2B5EF4-FFF2-40B4-BE49-F238E27FC236}">
                <a16:creationId xmlns:a16="http://schemas.microsoft.com/office/drawing/2014/main" id="{A974D3FD-50C7-48E8-6DA6-42D6F064ABF3}"/>
              </a:ext>
            </a:extLst>
          </p:cNvPr>
          <p:cNvSpPr/>
          <p:nvPr/>
        </p:nvSpPr>
        <p:spPr>
          <a:xfrm>
            <a:off x="3713473" y="651976"/>
            <a:ext cx="377503" cy="366833"/>
          </a:xfrm>
          <a:custGeom>
            <a:avLst/>
            <a:gdLst>
              <a:gd name="connsiteX0" fmla="*/ 376564 w 377503"/>
              <a:gd name="connsiteY0" fmla="*/ 2621 h 366833"/>
              <a:gd name="connsiteX1" fmla="*/ 68178 w 377503"/>
              <a:gd name="connsiteY1" fmla="*/ 217774 h 366833"/>
              <a:gd name="connsiteX2" fmla="*/ 46 w 377503"/>
              <a:gd name="connsiteY2" fmla="*/ 364795 h 366833"/>
              <a:gd name="connsiteX3" fmla="*/ 57420 w 377503"/>
              <a:gd name="connsiteY3" fmla="*/ 110197 h 366833"/>
              <a:gd name="connsiteX4" fmla="*/ 50249 w 377503"/>
              <a:gd name="connsiteY4" fmla="*/ 196258 h 366833"/>
              <a:gd name="connsiteX5" fmla="*/ 161411 w 377503"/>
              <a:gd name="connsiteY5" fmla="*/ 103025 h 366833"/>
              <a:gd name="connsiteX6" fmla="*/ 376564 w 377503"/>
              <a:gd name="connsiteY6" fmla="*/ 2621 h 36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503" h="366833">
                <a:moveTo>
                  <a:pt x="376564" y="2621"/>
                </a:moveTo>
                <a:cubicBezTo>
                  <a:pt x="361025" y="21746"/>
                  <a:pt x="130931" y="157412"/>
                  <a:pt x="68178" y="217774"/>
                </a:cubicBezTo>
                <a:cubicBezTo>
                  <a:pt x="5425" y="278136"/>
                  <a:pt x="1839" y="382725"/>
                  <a:pt x="46" y="364795"/>
                </a:cubicBezTo>
                <a:cubicBezTo>
                  <a:pt x="-1747" y="346866"/>
                  <a:pt x="49053" y="138286"/>
                  <a:pt x="57420" y="110197"/>
                </a:cubicBezTo>
                <a:cubicBezTo>
                  <a:pt x="65787" y="82108"/>
                  <a:pt x="32917" y="197453"/>
                  <a:pt x="50249" y="196258"/>
                </a:cubicBezTo>
                <a:cubicBezTo>
                  <a:pt x="67581" y="195063"/>
                  <a:pt x="112404" y="131712"/>
                  <a:pt x="161411" y="103025"/>
                </a:cubicBezTo>
                <a:cubicBezTo>
                  <a:pt x="210418" y="74338"/>
                  <a:pt x="392103" y="-16504"/>
                  <a:pt x="376564" y="2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2" name="フリーフォーム 611">
            <a:extLst>
              <a:ext uri="{FF2B5EF4-FFF2-40B4-BE49-F238E27FC236}">
                <a16:creationId xmlns:a16="http://schemas.microsoft.com/office/drawing/2014/main" id="{108BE9B1-D61D-6E3E-F706-7E1D34E2C93D}"/>
              </a:ext>
            </a:extLst>
          </p:cNvPr>
          <p:cNvSpPr/>
          <p:nvPr/>
        </p:nvSpPr>
        <p:spPr>
          <a:xfrm>
            <a:off x="3698772" y="737023"/>
            <a:ext cx="384108" cy="574314"/>
          </a:xfrm>
          <a:custGeom>
            <a:avLst/>
            <a:gdLst>
              <a:gd name="connsiteX0" fmla="*/ 384093 w 384108"/>
              <a:gd name="connsiteY0" fmla="*/ 49 h 574314"/>
              <a:gd name="connsiteX1" fmla="*/ 47020 w 384108"/>
              <a:gd name="connsiteY1" fmla="*/ 251061 h 574314"/>
              <a:gd name="connsiteX2" fmla="*/ 3990 w 384108"/>
              <a:gd name="connsiteY2" fmla="*/ 362223 h 574314"/>
              <a:gd name="connsiteX3" fmla="*/ 7576 w 384108"/>
              <a:gd name="connsiteY3" fmla="*/ 408839 h 574314"/>
              <a:gd name="connsiteX4" fmla="*/ 54192 w 384108"/>
              <a:gd name="connsiteY4" fmla="*/ 473385 h 574314"/>
              <a:gd name="connsiteX5" fmla="*/ 61364 w 384108"/>
              <a:gd name="connsiteY5" fmla="*/ 573790 h 574314"/>
              <a:gd name="connsiteX6" fmla="*/ 18333 w 384108"/>
              <a:gd name="connsiteY6" fmla="*/ 426769 h 574314"/>
              <a:gd name="connsiteX7" fmla="*/ 61364 w 384108"/>
              <a:gd name="connsiteY7" fmla="*/ 272576 h 574314"/>
              <a:gd name="connsiteX8" fmla="*/ 384093 w 384108"/>
              <a:gd name="connsiteY8" fmla="*/ 49 h 57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108" h="574314">
                <a:moveTo>
                  <a:pt x="384093" y="49"/>
                </a:moveTo>
                <a:cubicBezTo>
                  <a:pt x="381702" y="-3537"/>
                  <a:pt x="110370" y="190699"/>
                  <a:pt x="47020" y="251061"/>
                </a:cubicBezTo>
                <a:cubicBezTo>
                  <a:pt x="-16330" y="311423"/>
                  <a:pt x="10564" y="335927"/>
                  <a:pt x="3990" y="362223"/>
                </a:cubicBezTo>
                <a:cubicBezTo>
                  <a:pt x="-2584" y="388519"/>
                  <a:pt x="-791" y="390312"/>
                  <a:pt x="7576" y="408839"/>
                </a:cubicBezTo>
                <a:cubicBezTo>
                  <a:pt x="15943" y="427366"/>
                  <a:pt x="45227" y="445893"/>
                  <a:pt x="54192" y="473385"/>
                </a:cubicBezTo>
                <a:cubicBezTo>
                  <a:pt x="63157" y="500877"/>
                  <a:pt x="67340" y="581559"/>
                  <a:pt x="61364" y="573790"/>
                </a:cubicBezTo>
                <a:cubicBezTo>
                  <a:pt x="55388" y="566021"/>
                  <a:pt x="18333" y="476971"/>
                  <a:pt x="18333" y="426769"/>
                </a:cubicBezTo>
                <a:cubicBezTo>
                  <a:pt x="18333" y="376567"/>
                  <a:pt x="5185" y="339512"/>
                  <a:pt x="61364" y="272576"/>
                </a:cubicBezTo>
                <a:cubicBezTo>
                  <a:pt x="117543" y="205640"/>
                  <a:pt x="386484" y="3635"/>
                  <a:pt x="384093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3" name="フリーフォーム 612">
            <a:extLst>
              <a:ext uri="{FF2B5EF4-FFF2-40B4-BE49-F238E27FC236}">
                <a16:creationId xmlns:a16="http://schemas.microsoft.com/office/drawing/2014/main" id="{C7A9187A-F335-5590-9560-E3E16F5F31F1}"/>
              </a:ext>
            </a:extLst>
          </p:cNvPr>
          <p:cNvSpPr/>
          <p:nvPr/>
        </p:nvSpPr>
        <p:spPr>
          <a:xfrm>
            <a:off x="3762494" y="804247"/>
            <a:ext cx="381788" cy="271663"/>
          </a:xfrm>
          <a:custGeom>
            <a:avLst/>
            <a:gdLst>
              <a:gd name="connsiteX0" fmla="*/ 381331 w 381788"/>
              <a:gd name="connsiteY0" fmla="*/ 957 h 271663"/>
              <a:gd name="connsiteX1" fmla="*/ 108804 w 381788"/>
              <a:gd name="connsiteY1" fmla="*/ 191008 h 271663"/>
              <a:gd name="connsiteX2" fmla="*/ 1228 w 381788"/>
              <a:gd name="connsiteY2" fmla="*/ 269898 h 271663"/>
              <a:gd name="connsiteX3" fmla="*/ 169764 w 381788"/>
              <a:gd name="connsiteY3" fmla="*/ 122877 h 271663"/>
              <a:gd name="connsiteX4" fmla="*/ 381331 w 381788"/>
              <a:gd name="connsiteY4" fmla="*/ 957 h 27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788" h="271663">
                <a:moveTo>
                  <a:pt x="381331" y="957"/>
                </a:moveTo>
                <a:cubicBezTo>
                  <a:pt x="371171" y="12312"/>
                  <a:pt x="172154" y="146185"/>
                  <a:pt x="108804" y="191008"/>
                </a:cubicBezTo>
                <a:cubicBezTo>
                  <a:pt x="45454" y="235831"/>
                  <a:pt x="-8932" y="281253"/>
                  <a:pt x="1228" y="269898"/>
                </a:cubicBezTo>
                <a:cubicBezTo>
                  <a:pt x="11388" y="258543"/>
                  <a:pt x="109999" y="163517"/>
                  <a:pt x="169764" y="122877"/>
                </a:cubicBezTo>
                <a:cubicBezTo>
                  <a:pt x="229529" y="82237"/>
                  <a:pt x="391491" y="-10398"/>
                  <a:pt x="381331" y="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4" name="フリーフォーム 613">
            <a:extLst>
              <a:ext uri="{FF2B5EF4-FFF2-40B4-BE49-F238E27FC236}">
                <a16:creationId xmlns:a16="http://schemas.microsoft.com/office/drawing/2014/main" id="{52254812-548C-C2D5-8E31-19B446B45019}"/>
              </a:ext>
            </a:extLst>
          </p:cNvPr>
          <p:cNvSpPr/>
          <p:nvPr/>
        </p:nvSpPr>
        <p:spPr>
          <a:xfrm>
            <a:off x="4108119" y="313817"/>
            <a:ext cx="301560" cy="530831"/>
          </a:xfrm>
          <a:custGeom>
            <a:avLst/>
            <a:gdLst>
              <a:gd name="connsiteX0" fmla="*/ 301061 w 301560"/>
              <a:gd name="connsiteY0" fmla="*/ 121 h 530831"/>
              <a:gd name="connsiteX1" fmla="*/ 35706 w 301560"/>
              <a:gd name="connsiteY1" fmla="*/ 251133 h 530831"/>
              <a:gd name="connsiteX2" fmla="*/ 17777 w 301560"/>
              <a:gd name="connsiteY2" fmla="*/ 315678 h 530831"/>
              <a:gd name="connsiteX3" fmla="*/ 21363 w 301560"/>
              <a:gd name="connsiteY3" fmla="*/ 530831 h 530831"/>
              <a:gd name="connsiteX4" fmla="*/ 3433 w 301560"/>
              <a:gd name="connsiteY4" fmla="*/ 315678 h 530831"/>
              <a:gd name="connsiteX5" fmla="*/ 100252 w 301560"/>
              <a:gd name="connsiteY5" fmla="*/ 218860 h 530831"/>
              <a:gd name="connsiteX6" fmla="*/ 301061 w 301560"/>
              <a:gd name="connsiteY6" fmla="*/ 121 h 5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560" h="530831">
                <a:moveTo>
                  <a:pt x="301061" y="121"/>
                </a:moveTo>
                <a:cubicBezTo>
                  <a:pt x="290303" y="5500"/>
                  <a:pt x="82920" y="198540"/>
                  <a:pt x="35706" y="251133"/>
                </a:cubicBezTo>
                <a:cubicBezTo>
                  <a:pt x="-11508" y="303726"/>
                  <a:pt x="20167" y="269062"/>
                  <a:pt x="17777" y="315678"/>
                </a:cubicBezTo>
                <a:cubicBezTo>
                  <a:pt x="15386" y="362294"/>
                  <a:pt x="23754" y="530831"/>
                  <a:pt x="21363" y="530831"/>
                </a:cubicBezTo>
                <a:cubicBezTo>
                  <a:pt x="18972" y="530831"/>
                  <a:pt x="-9715" y="367673"/>
                  <a:pt x="3433" y="315678"/>
                </a:cubicBezTo>
                <a:cubicBezTo>
                  <a:pt x="16581" y="263683"/>
                  <a:pt x="54831" y="267867"/>
                  <a:pt x="100252" y="218860"/>
                </a:cubicBezTo>
                <a:cubicBezTo>
                  <a:pt x="145673" y="169853"/>
                  <a:pt x="311819" y="-5258"/>
                  <a:pt x="301061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" name="フリーフォーム 614">
            <a:extLst>
              <a:ext uri="{FF2B5EF4-FFF2-40B4-BE49-F238E27FC236}">
                <a16:creationId xmlns:a16="http://schemas.microsoft.com/office/drawing/2014/main" id="{7DD77D3E-C925-B9BD-5EFD-BEFA230FE3EF}"/>
              </a:ext>
            </a:extLst>
          </p:cNvPr>
          <p:cNvSpPr/>
          <p:nvPr/>
        </p:nvSpPr>
        <p:spPr>
          <a:xfrm>
            <a:off x="4227879" y="341951"/>
            <a:ext cx="657295" cy="491254"/>
          </a:xfrm>
          <a:custGeom>
            <a:avLst/>
            <a:gdLst>
              <a:gd name="connsiteX0" fmla="*/ 65 w 657295"/>
              <a:gd name="connsiteY0" fmla="*/ 491230 h 491254"/>
              <a:gd name="connsiteX1" fmla="*/ 155640 w 657295"/>
              <a:gd name="connsiteY1" fmla="*/ 103880 h 491254"/>
              <a:gd name="connsiteX2" fmla="*/ 650940 w 657295"/>
              <a:gd name="connsiteY2" fmla="*/ 2280 h 491254"/>
              <a:gd name="connsiteX3" fmla="*/ 419165 w 657295"/>
              <a:gd name="connsiteY3" fmla="*/ 40380 h 491254"/>
              <a:gd name="connsiteX4" fmla="*/ 168340 w 657295"/>
              <a:gd name="connsiteY4" fmla="*/ 122930 h 491254"/>
              <a:gd name="connsiteX5" fmla="*/ 65 w 657295"/>
              <a:gd name="connsiteY5" fmla="*/ 491230 h 49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7295" h="491254">
                <a:moveTo>
                  <a:pt x="65" y="491230"/>
                </a:moveTo>
                <a:cubicBezTo>
                  <a:pt x="-2052" y="488055"/>
                  <a:pt x="47161" y="185372"/>
                  <a:pt x="155640" y="103880"/>
                </a:cubicBezTo>
                <a:cubicBezTo>
                  <a:pt x="264119" y="22388"/>
                  <a:pt x="607019" y="12863"/>
                  <a:pt x="650940" y="2280"/>
                </a:cubicBezTo>
                <a:cubicBezTo>
                  <a:pt x="694861" y="-8303"/>
                  <a:pt x="499598" y="20272"/>
                  <a:pt x="419165" y="40380"/>
                </a:cubicBezTo>
                <a:cubicBezTo>
                  <a:pt x="338732" y="60488"/>
                  <a:pt x="238190" y="53609"/>
                  <a:pt x="168340" y="122930"/>
                </a:cubicBezTo>
                <a:cubicBezTo>
                  <a:pt x="98490" y="192251"/>
                  <a:pt x="2182" y="494405"/>
                  <a:pt x="65" y="491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" name="フリーフォーム 615">
            <a:extLst>
              <a:ext uri="{FF2B5EF4-FFF2-40B4-BE49-F238E27FC236}">
                <a16:creationId xmlns:a16="http://schemas.microsoft.com/office/drawing/2014/main" id="{3F08FA64-8E7B-6189-8E7E-773BCDAAFE0F}"/>
              </a:ext>
            </a:extLst>
          </p:cNvPr>
          <p:cNvSpPr/>
          <p:nvPr/>
        </p:nvSpPr>
        <p:spPr>
          <a:xfrm>
            <a:off x="4323163" y="375171"/>
            <a:ext cx="892945" cy="458109"/>
          </a:xfrm>
          <a:custGeom>
            <a:avLst/>
            <a:gdLst>
              <a:gd name="connsiteX0" fmla="*/ 31 w 892945"/>
              <a:gd name="connsiteY0" fmla="*/ 458010 h 458109"/>
              <a:gd name="connsiteX1" fmla="*/ 190531 w 892945"/>
              <a:gd name="connsiteY1" fmla="*/ 118285 h 458109"/>
              <a:gd name="connsiteX2" fmla="*/ 889031 w 892945"/>
              <a:gd name="connsiteY2" fmla="*/ 810 h 458109"/>
              <a:gd name="connsiteX3" fmla="*/ 460406 w 892945"/>
              <a:gd name="connsiteY3" fmla="*/ 70660 h 458109"/>
              <a:gd name="connsiteX4" fmla="*/ 177831 w 892945"/>
              <a:gd name="connsiteY4" fmla="*/ 153210 h 458109"/>
              <a:gd name="connsiteX5" fmla="*/ 31 w 892945"/>
              <a:gd name="connsiteY5" fmla="*/ 458010 h 45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2945" h="458109">
                <a:moveTo>
                  <a:pt x="31" y="458010"/>
                </a:moveTo>
                <a:cubicBezTo>
                  <a:pt x="2148" y="452189"/>
                  <a:pt x="42364" y="194485"/>
                  <a:pt x="190531" y="118285"/>
                </a:cubicBezTo>
                <a:cubicBezTo>
                  <a:pt x="338698" y="42085"/>
                  <a:pt x="844052" y="8748"/>
                  <a:pt x="889031" y="810"/>
                </a:cubicBezTo>
                <a:cubicBezTo>
                  <a:pt x="934010" y="-7128"/>
                  <a:pt x="578939" y="45260"/>
                  <a:pt x="460406" y="70660"/>
                </a:cubicBezTo>
                <a:cubicBezTo>
                  <a:pt x="341873" y="96060"/>
                  <a:pt x="253502" y="93943"/>
                  <a:pt x="177831" y="153210"/>
                </a:cubicBezTo>
                <a:cubicBezTo>
                  <a:pt x="102160" y="212477"/>
                  <a:pt x="-2086" y="463831"/>
                  <a:pt x="31" y="458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" name="フリーフォーム 616">
            <a:extLst>
              <a:ext uri="{FF2B5EF4-FFF2-40B4-BE49-F238E27FC236}">
                <a16:creationId xmlns:a16="http://schemas.microsoft.com/office/drawing/2014/main" id="{57A1BB90-1099-3AF2-8C44-15E03AB8DF94}"/>
              </a:ext>
            </a:extLst>
          </p:cNvPr>
          <p:cNvSpPr/>
          <p:nvPr/>
        </p:nvSpPr>
        <p:spPr>
          <a:xfrm>
            <a:off x="4426903" y="495412"/>
            <a:ext cx="873742" cy="428630"/>
          </a:xfrm>
          <a:custGeom>
            <a:avLst/>
            <a:gdLst>
              <a:gd name="connsiteX0" fmla="*/ 45516 w 873742"/>
              <a:gd name="connsiteY0" fmla="*/ 340944 h 428630"/>
              <a:gd name="connsiteX1" fmla="*/ 274116 w 873742"/>
              <a:gd name="connsiteY1" fmla="*/ 74244 h 428630"/>
              <a:gd name="connsiteX2" fmla="*/ 864666 w 873742"/>
              <a:gd name="connsiteY2" fmla="*/ 1219 h 428630"/>
              <a:gd name="connsiteX3" fmla="*/ 610666 w 873742"/>
              <a:gd name="connsiteY3" fmla="*/ 32969 h 428630"/>
              <a:gd name="connsiteX4" fmla="*/ 315391 w 873742"/>
              <a:gd name="connsiteY4" fmla="*/ 90119 h 428630"/>
              <a:gd name="connsiteX5" fmla="*/ 23291 w 873742"/>
              <a:gd name="connsiteY5" fmla="*/ 413969 h 428630"/>
              <a:gd name="connsiteX6" fmla="*/ 45516 w 873742"/>
              <a:gd name="connsiteY6" fmla="*/ 340944 h 42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3742" h="428630">
                <a:moveTo>
                  <a:pt x="45516" y="340944"/>
                </a:moveTo>
                <a:cubicBezTo>
                  <a:pt x="87320" y="284323"/>
                  <a:pt x="137591" y="130865"/>
                  <a:pt x="274116" y="74244"/>
                </a:cubicBezTo>
                <a:cubicBezTo>
                  <a:pt x="410641" y="17623"/>
                  <a:pt x="864666" y="1219"/>
                  <a:pt x="864666" y="1219"/>
                </a:cubicBezTo>
                <a:cubicBezTo>
                  <a:pt x="920758" y="-5660"/>
                  <a:pt x="702212" y="18152"/>
                  <a:pt x="610666" y="32969"/>
                </a:cubicBezTo>
                <a:cubicBezTo>
                  <a:pt x="519120" y="47786"/>
                  <a:pt x="413287" y="26619"/>
                  <a:pt x="315391" y="90119"/>
                </a:cubicBezTo>
                <a:cubicBezTo>
                  <a:pt x="217495" y="153619"/>
                  <a:pt x="67212" y="371107"/>
                  <a:pt x="23291" y="413969"/>
                </a:cubicBezTo>
                <a:cubicBezTo>
                  <a:pt x="-20630" y="456831"/>
                  <a:pt x="3712" y="397565"/>
                  <a:pt x="45516" y="340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" name="フリーフォーム 617">
            <a:extLst>
              <a:ext uri="{FF2B5EF4-FFF2-40B4-BE49-F238E27FC236}">
                <a16:creationId xmlns:a16="http://schemas.microsoft.com/office/drawing/2014/main" id="{1420831D-C542-B0FD-CF84-D5DD509EFBDF}"/>
              </a:ext>
            </a:extLst>
          </p:cNvPr>
          <p:cNvSpPr/>
          <p:nvPr/>
        </p:nvSpPr>
        <p:spPr>
          <a:xfrm>
            <a:off x="4672134" y="569292"/>
            <a:ext cx="299410" cy="319693"/>
          </a:xfrm>
          <a:custGeom>
            <a:avLst/>
            <a:gdLst>
              <a:gd name="connsiteX0" fmla="*/ 310 w 299410"/>
              <a:gd name="connsiteY0" fmla="*/ 317864 h 319693"/>
              <a:gd name="connsiteX1" fmla="*/ 95560 w 299410"/>
              <a:gd name="connsiteY1" fmla="*/ 213089 h 319693"/>
              <a:gd name="connsiteX2" fmla="*/ 295585 w 299410"/>
              <a:gd name="connsiteY2" fmla="*/ 6714 h 319693"/>
              <a:gd name="connsiteX3" fmla="*/ 219385 w 299410"/>
              <a:gd name="connsiteY3" fmla="*/ 57514 h 319693"/>
              <a:gd name="connsiteX4" fmla="*/ 124135 w 299410"/>
              <a:gd name="connsiteY4" fmla="*/ 130539 h 319693"/>
              <a:gd name="connsiteX5" fmla="*/ 310 w 299410"/>
              <a:gd name="connsiteY5" fmla="*/ 317864 h 31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410" h="319693">
                <a:moveTo>
                  <a:pt x="310" y="317864"/>
                </a:moveTo>
                <a:cubicBezTo>
                  <a:pt x="-4452" y="331622"/>
                  <a:pt x="46348" y="264947"/>
                  <a:pt x="95560" y="213089"/>
                </a:cubicBezTo>
                <a:cubicBezTo>
                  <a:pt x="144772" y="161231"/>
                  <a:pt x="274948" y="32643"/>
                  <a:pt x="295585" y="6714"/>
                </a:cubicBezTo>
                <a:cubicBezTo>
                  <a:pt x="316223" y="-19215"/>
                  <a:pt x="247960" y="36877"/>
                  <a:pt x="219385" y="57514"/>
                </a:cubicBezTo>
                <a:cubicBezTo>
                  <a:pt x="190810" y="78151"/>
                  <a:pt x="153768" y="89264"/>
                  <a:pt x="124135" y="130539"/>
                </a:cubicBezTo>
                <a:cubicBezTo>
                  <a:pt x="94502" y="171814"/>
                  <a:pt x="5072" y="304106"/>
                  <a:pt x="310" y="3178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" name="フリーフォーム 618">
            <a:extLst>
              <a:ext uri="{FF2B5EF4-FFF2-40B4-BE49-F238E27FC236}">
                <a16:creationId xmlns:a16="http://schemas.microsoft.com/office/drawing/2014/main" id="{FB035AEB-473D-1627-4868-D50DA426BE1A}"/>
              </a:ext>
            </a:extLst>
          </p:cNvPr>
          <p:cNvSpPr/>
          <p:nvPr/>
        </p:nvSpPr>
        <p:spPr>
          <a:xfrm>
            <a:off x="4859713" y="547225"/>
            <a:ext cx="536698" cy="311498"/>
          </a:xfrm>
          <a:custGeom>
            <a:avLst/>
            <a:gdLst>
              <a:gd name="connsiteX0" fmla="*/ 56 w 536698"/>
              <a:gd name="connsiteY0" fmla="*/ 311356 h 311498"/>
              <a:gd name="connsiteX1" fmla="*/ 193731 w 536698"/>
              <a:gd name="connsiteY1" fmla="*/ 181181 h 311498"/>
              <a:gd name="connsiteX2" fmla="*/ 288981 w 536698"/>
              <a:gd name="connsiteY2" fmla="*/ 51006 h 311498"/>
              <a:gd name="connsiteX3" fmla="*/ 536631 w 536698"/>
              <a:gd name="connsiteY3" fmla="*/ 206 h 311498"/>
              <a:gd name="connsiteX4" fmla="*/ 263581 w 536698"/>
              <a:gd name="connsiteY4" fmla="*/ 38306 h 311498"/>
              <a:gd name="connsiteX5" fmla="*/ 174681 w 536698"/>
              <a:gd name="connsiteY5" fmla="*/ 155781 h 311498"/>
              <a:gd name="connsiteX6" fmla="*/ 56 w 536698"/>
              <a:gd name="connsiteY6" fmla="*/ 311356 h 31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698" h="311498">
                <a:moveTo>
                  <a:pt x="56" y="311356"/>
                </a:moveTo>
                <a:cubicBezTo>
                  <a:pt x="3231" y="315589"/>
                  <a:pt x="145577" y="224573"/>
                  <a:pt x="193731" y="181181"/>
                </a:cubicBezTo>
                <a:cubicBezTo>
                  <a:pt x="241885" y="137789"/>
                  <a:pt x="231831" y="81168"/>
                  <a:pt x="288981" y="51006"/>
                </a:cubicBezTo>
                <a:cubicBezTo>
                  <a:pt x="346131" y="20844"/>
                  <a:pt x="540864" y="2323"/>
                  <a:pt x="536631" y="206"/>
                </a:cubicBezTo>
                <a:cubicBezTo>
                  <a:pt x="532398" y="-1911"/>
                  <a:pt x="323906" y="12377"/>
                  <a:pt x="263581" y="38306"/>
                </a:cubicBezTo>
                <a:cubicBezTo>
                  <a:pt x="203256" y="64235"/>
                  <a:pt x="220718" y="109744"/>
                  <a:pt x="174681" y="155781"/>
                </a:cubicBezTo>
                <a:cubicBezTo>
                  <a:pt x="128644" y="201818"/>
                  <a:pt x="-3119" y="307123"/>
                  <a:pt x="56" y="311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" name="フリーフォーム 619">
            <a:extLst>
              <a:ext uri="{FF2B5EF4-FFF2-40B4-BE49-F238E27FC236}">
                <a16:creationId xmlns:a16="http://schemas.microsoft.com/office/drawing/2014/main" id="{48B47246-628A-09F2-6044-18AADDEDE4B5}"/>
              </a:ext>
            </a:extLst>
          </p:cNvPr>
          <p:cNvSpPr/>
          <p:nvPr/>
        </p:nvSpPr>
        <p:spPr>
          <a:xfrm>
            <a:off x="4994156" y="631304"/>
            <a:ext cx="527698" cy="282720"/>
          </a:xfrm>
          <a:custGeom>
            <a:avLst/>
            <a:gdLst>
              <a:gd name="connsiteX0" fmla="*/ 2138 w 527698"/>
              <a:gd name="connsiteY0" fmla="*/ 281252 h 282720"/>
              <a:gd name="connsiteX1" fmla="*/ 170413 w 527698"/>
              <a:gd name="connsiteY1" fmla="*/ 125677 h 282720"/>
              <a:gd name="connsiteX2" fmla="*/ 287888 w 527698"/>
              <a:gd name="connsiteY2" fmla="*/ 1852 h 282720"/>
              <a:gd name="connsiteX3" fmla="*/ 526013 w 527698"/>
              <a:gd name="connsiteY3" fmla="*/ 49477 h 282720"/>
              <a:gd name="connsiteX4" fmla="*/ 389488 w 527698"/>
              <a:gd name="connsiteY4" fmla="*/ 24077 h 282720"/>
              <a:gd name="connsiteX5" fmla="*/ 297413 w 527698"/>
              <a:gd name="connsiteY5" fmla="*/ 27252 h 282720"/>
              <a:gd name="connsiteX6" fmla="*/ 2138 w 527698"/>
              <a:gd name="connsiteY6" fmla="*/ 281252 h 28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698" h="282720">
                <a:moveTo>
                  <a:pt x="2138" y="281252"/>
                </a:moveTo>
                <a:cubicBezTo>
                  <a:pt x="-19029" y="297656"/>
                  <a:pt x="122788" y="172244"/>
                  <a:pt x="170413" y="125677"/>
                </a:cubicBezTo>
                <a:cubicBezTo>
                  <a:pt x="218038" y="79110"/>
                  <a:pt x="228621" y="14552"/>
                  <a:pt x="287888" y="1852"/>
                </a:cubicBezTo>
                <a:cubicBezTo>
                  <a:pt x="347155" y="-10848"/>
                  <a:pt x="509080" y="45773"/>
                  <a:pt x="526013" y="49477"/>
                </a:cubicBezTo>
                <a:cubicBezTo>
                  <a:pt x="542946" y="53181"/>
                  <a:pt x="427588" y="27781"/>
                  <a:pt x="389488" y="24077"/>
                </a:cubicBezTo>
                <a:cubicBezTo>
                  <a:pt x="351388" y="20373"/>
                  <a:pt x="358267" y="-16140"/>
                  <a:pt x="297413" y="27252"/>
                </a:cubicBezTo>
                <a:cubicBezTo>
                  <a:pt x="236559" y="70644"/>
                  <a:pt x="23305" y="264848"/>
                  <a:pt x="2138" y="281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" name="フリーフォーム 620">
            <a:extLst>
              <a:ext uri="{FF2B5EF4-FFF2-40B4-BE49-F238E27FC236}">
                <a16:creationId xmlns:a16="http://schemas.microsoft.com/office/drawing/2014/main" id="{66C165CA-3930-666C-CD48-243806FD9E85}"/>
              </a:ext>
            </a:extLst>
          </p:cNvPr>
          <p:cNvSpPr/>
          <p:nvPr/>
        </p:nvSpPr>
        <p:spPr>
          <a:xfrm>
            <a:off x="5138975" y="765612"/>
            <a:ext cx="448838" cy="169228"/>
          </a:xfrm>
          <a:custGeom>
            <a:avLst/>
            <a:gdLst>
              <a:gd name="connsiteX0" fmla="*/ 194 w 448838"/>
              <a:gd name="connsiteY0" fmla="*/ 169169 h 169228"/>
              <a:gd name="connsiteX1" fmla="*/ 120844 w 448838"/>
              <a:gd name="connsiteY1" fmla="*/ 26294 h 169228"/>
              <a:gd name="connsiteX2" fmla="*/ 425644 w 448838"/>
              <a:gd name="connsiteY2" fmla="*/ 45344 h 169228"/>
              <a:gd name="connsiteX3" fmla="*/ 416119 w 448838"/>
              <a:gd name="connsiteY3" fmla="*/ 29469 h 169228"/>
              <a:gd name="connsiteX4" fmla="*/ 324044 w 448838"/>
              <a:gd name="connsiteY4" fmla="*/ 19944 h 169228"/>
              <a:gd name="connsiteX5" fmla="*/ 98619 w 448838"/>
              <a:gd name="connsiteY5" fmla="*/ 7244 h 169228"/>
              <a:gd name="connsiteX6" fmla="*/ 194 w 448838"/>
              <a:gd name="connsiteY6" fmla="*/ 169169 h 16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838" h="169228">
                <a:moveTo>
                  <a:pt x="194" y="169169"/>
                </a:moveTo>
                <a:cubicBezTo>
                  <a:pt x="3898" y="172344"/>
                  <a:pt x="49936" y="46931"/>
                  <a:pt x="120844" y="26294"/>
                </a:cubicBezTo>
                <a:cubicBezTo>
                  <a:pt x="191752" y="5657"/>
                  <a:pt x="376432" y="44815"/>
                  <a:pt x="425644" y="45344"/>
                </a:cubicBezTo>
                <a:cubicBezTo>
                  <a:pt x="474856" y="45873"/>
                  <a:pt x="433052" y="33702"/>
                  <a:pt x="416119" y="29469"/>
                </a:cubicBezTo>
                <a:cubicBezTo>
                  <a:pt x="399186" y="25236"/>
                  <a:pt x="376961" y="23648"/>
                  <a:pt x="324044" y="19944"/>
                </a:cubicBezTo>
                <a:cubicBezTo>
                  <a:pt x="271127" y="16240"/>
                  <a:pt x="151007" y="-13394"/>
                  <a:pt x="98619" y="7244"/>
                </a:cubicBezTo>
                <a:cubicBezTo>
                  <a:pt x="46232" y="27881"/>
                  <a:pt x="-3510" y="165994"/>
                  <a:pt x="194" y="169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" name="フリーフォーム 621">
            <a:extLst>
              <a:ext uri="{FF2B5EF4-FFF2-40B4-BE49-F238E27FC236}">
                <a16:creationId xmlns:a16="http://schemas.microsoft.com/office/drawing/2014/main" id="{39A069D4-18AA-31A6-2B18-809DA2F62214}"/>
              </a:ext>
            </a:extLst>
          </p:cNvPr>
          <p:cNvSpPr/>
          <p:nvPr/>
        </p:nvSpPr>
        <p:spPr>
          <a:xfrm>
            <a:off x="5259622" y="914999"/>
            <a:ext cx="362157" cy="140568"/>
          </a:xfrm>
          <a:custGeom>
            <a:avLst/>
            <a:gdLst>
              <a:gd name="connsiteX0" fmla="*/ 197 w 362157"/>
              <a:gd name="connsiteY0" fmla="*/ 35657 h 140568"/>
              <a:gd name="connsiteX1" fmla="*/ 247847 w 362157"/>
              <a:gd name="connsiteY1" fmla="*/ 3907 h 140568"/>
              <a:gd name="connsiteX2" fmla="*/ 362147 w 362157"/>
              <a:gd name="connsiteY2" fmla="*/ 140432 h 140568"/>
              <a:gd name="connsiteX3" fmla="*/ 254197 w 362157"/>
              <a:gd name="connsiteY3" fmla="*/ 29307 h 140568"/>
              <a:gd name="connsiteX4" fmla="*/ 206572 w 362157"/>
              <a:gd name="connsiteY4" fmla="*/ 19782 h 140568"/>
              <a:gd name="connsiteX5" fmla="*/ 197 w 362157"/>
              <a:gd name="connsiteY5" fmla="*/ 35657 h 14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157" h="140568">
                <a:moveTo>
                  <a:pt x="197" y="35657"/>
                </a:moveTo>
                <a:cubicBezTo>
                  <a:pt x="7076" y="33011"/>
                  <a:pt x="187522" y="-13555"/>
                  <a:pt x="247847" y="3907"/>
                </a:cubicBezTo>
                <a:cubicBezTo>
                  <a:pt x="308172" y="21369"/>
                  <a:pt x="361089" y="136199"/>
                  <a:pt x="362147" y="140432"/>
                </a:cubicBezTo>
                <a:cubicBezTo>
                  <a:pt x="363205" y="144665"/>
                  <a:pt x="280126" y="49415"/>
                  <a:pt x="254197" y="29307"/>
                </a:cubicBezTo>
                <a:cubicBezTo>
                  <a:pt x="228268" y="9199"/>
                  <a:pt x="245201" y="17665"/>
                  <a:pt x="206572" y="19782"/>
                </a:cubicBezTo>
                <a:cubicBezTo>
                  <a:pt x="167943" y="21899"/>
                  <a:pt x="-6682" y="38303"/>
                  <a:pt x="197" y="35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" name="フリーフォーム 622">
            <a:extLst>
              <a:ext uri="{FF2B5EF4-FFF2-40B4-BE49-F238E27FC236}">
                <a16:creationId xmlns:a16="http://schemas.microsoft.com/office/drawing/2014/main" id="{F4ADED05-910D-9DEA-098A-AE336D6F63FF}"/>
              </a:ext>
            </a:extLst>
          </p:cNvPr>
          <p:cNvSpPr/>
          <p:nvPr/>
        </p:nvSpPr>
        <p:spPr>
          <a:xfrm>
            <a:off x="5355022" y="1017882"/>
            <a:ext cx="315137" cy="286861"/>
          </a:xfrm>
          <a:custGeom>
            <a:avLst/>
            <a:gdLst>
              <a:gd name="connsiteX0" fmla="*/ 47 w 315137"/>
              <a:gd name="connsiteY0" fmla="*/ 2624 h 286861"/>
              <a:gd name="connsiteX1" fmla="*/ 158797 w 315137"/>
              <a:gd name="connsiteY1" fmla="*/ 50249 h 286861"/>
              <a:gd name="connsiteX2" fmla="*/ 314372 w 315137"/>
              <a:gd name="connsiteY2" fmla="*/ 285199 h 286861"/>
              <a:gd name="connsiteX3" fmla="*/ 222297 w 315137"/>
              <a:gd name="connsiteY3" fmla="*/ 161374 h 286861"/>
              <a:gd name="connsiteX4" fmla="*/ 174672 w 315137"/>
              <a:gd name="connsiteY4" fmla="*/ 97874 h 286861"/>
              <a:gd name="connsiteX5" fmla="*/ 47 w 315137"/>
              <a:gd name="connsiteY5" fmla="*/ 2624 h 28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137" h="286861">
                <a:moveTo>
                  <a:pt x="47" y="2624"/>
                </a:moveTo>
                <a:cubicBezTo>
                  <a:pt x="-2599" y="-5313"/>
                  <a:pt x="106410" y="3153"/>
                  <a:pt x="158797" y="50249"/>
                </a:cubicBezTo>
                <a:cubicBezTo>
                  <a:pt x="211184" y="97345"/>
                  <a:pt x="303789" y="266678"/>
                  <a:pt x="314372" y="285199"/>
                </a:cubicBezTo>
                <a:cubicBezTo>
                  <a:pt x="324955" y="303720"/>
                  <a:pt x="222297" y="161374"/>
                  <a:pt x="222297" y="161374"/>
                </a:cubicBezTo>
                <a:cubicBezTo>
                  <a:pt x="199014" y="130153"/>
                  <a:pt x="206951" y="120628"/>
                  <a:pt x="174672" y="97874"/>
                </a:cubicBezTo>
                <a:cubicBezTo>
                  <a:pt x="142393" y="75120"/>
                  <a:pt x="2693" y="10561"/>
                  <a:pt x="47" y="2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" name="フリーフォーム 623">
            <a:extLst>
              <a:ext uri="{FF2B5EF4-FFF2-40B4-BE49-F238E27FC236}">
                <a16:creationId xmlns:a16="http://schemas.microsoft.com/office/drawing/2014/main" id="{50085CFD-0165-D7B4-939B-DF187B79C44A}"/>
              </a:ext>
            </a:extLst>
          </p:cNvPr>
          <p:cNvSpPr/>
          <p:nvPr/>
        </p:nvSpPr>
        <p:spPr>
          <a:xfrm>
            <a:off x="5424902" y="1191600"/>
            <a:ext cx="198132" cy="335659"/>
          </a:xfrm>
          <a:custGeom>
            <a:avLst/>
            <a:gdLst>
              <a:gd name="connsiteX0" fmla="*/ 17 w 198132"/>
              <a:gd name="connsiteY0" fmla="*/ 356 h 335659"/>
              <a:gd name="connsiteX1" fmla="*/ 146067 w 198132"/>
              <a:gd name="connsiteY1" fmla="*/ 130531 h 335659"/>
              <a:gd name="connsiteX2" fmla="*/ 155592 w 198132"/>
              <a:gd name="connsiteY2" fmla="*/ 330556 h 335659"/>
              <a:gd name="connsiteX3" fmla="*/ 155592 w 198132"/>
              <a:gd name="connsiteY3" fmla="*/ 263881 h 335659"/>
              <a:gd name="connsiteX4" fmla="*/ 180992 w 198132"/>
              <a:gd name="connsiteY4" fmla="*/ 130531 h 335659"/>
              <a:gd name="connsiteX5" fmla="*/ 177817 w 198132"/>
              <a:gd name="connsiteY5" fmla="*/ 244831 h 335659"/>
              <a:gd name="connsiteX6" fmla="*/ 196867 w 198132"/>
              <a:gd name="connsiteY6" fmla="*/ 117831 h 335659"/>
              <a:gd name="connsiteX7" fmla="*/ 136542 w 198132"/>
              <a:gd name="connsiteY7" fmla="*/ 92431 h 335659"/>
              <a:gd name="connsiteX8" fmla="*/ 17 w 198132"/>
              <a:gd name="connsiteY8" fmla="*/ 356 h 33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132" h="335659">
                <a:moveTo>
                  <a:pt x="17" y="356"/>
                </a:moveTo>
                <a:cubicBezTo>
                  <a:pt x="1605" y="6706"/>
                  <a:pt x="120138" y="75498"/>
                  <a:pt x="146067" y="130531"/>
                </a:cubicBezTo>
                <a:cubicBezTo>
                  <a:pt x="171996" y="185564"/>
                  <a:pt x="154005" y="308331"/>
                  <a:pt x="155592" y="330556"/>
                </a:cubicBezTo>
                <a:cubicBezTo>
                  <a:pt x="157179" y="352781"/>
                  <a:pt x="151359" y="297219"/>
                  <a:pt x="155592" y="263881"/>
                </a:cubicBezTo>
                <a:cubicBezTo>
                  <a:pt x="159825" y="230543"/>
                  <a:pt x="177288" y="133706"/>
                  <a:pt x="180992" y="130531"/>
                </a:cubicBezTo>
                <a:cubicBezTo>
                  <a:pt x="184696" y="127356"/>
                  <a:pt x="175171" y="246948"/>
                  <a:pt x="177817" y="244831"/>
                </a:cubicBezTo>
                <a:cubicBezTo>
                  <a:pt x="180463" y="242714"/>
                  <a:pt x="203746" y="143231"/>
                  <a:pt x="196867" y="117831"/>
                </a:cubicBezTo>
                <a:cubicBezTo>
                  <a:pt x="189988" y="92431"/>
                  <a:pt x="167763" y="110423"/>
                  <a:pt x="136542" y="92431"/>
                </a:cubicBezTo>
                <a:cubicBezTo>
                  <a:pt x="105321" y="74439"/>
                  <a:pt x="-1571" y="-5994"/>
                  <a:pt x="17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" name="フリーフォーム 624">
            <a:extLst>
              <a:ext uri="{FF2B5EF4-FFF2-40B4-BE49-F238E27FC236}">
                <a16:creationId xmlns:a16="http://schemas.microsoft.com/office/drawing/2014/main" id="{744CD5FD-FA94-C1A8-64E0-D1679433F83F}"/>
              </a:ext>
            </a:extLst>
          </p:cNvPr>
          <p:cNvSpPr/>
          <p:nvPr/>
        </p:nvSpPr>
        <p:spPr>
          <a:xfrm>
            <a:off x="5456669" y="1296685"/>
            <a:ext cx="141930" cy="336616"/>
          </a:xfrm>
          <a:custGeom>
            <a:avLst/>
            <a:gdLst>
              <a:gd name="connsiteX0" fmla="*/ 0 w 141930"/>
              <a:gd name="connsiteY0" fmla="*/ 46 h 336616"/>
              <a:gd name="connsiteX1" fmla="*/ 66675 w 141930"/>
              <a:gd name="connsiteY1" fmla="*/ 142921 h 336616"/>
              <a:gd name="connsiteX2" fmla="*/ 133350 w 141930"/>
              <a:gd name="connsiteY2" fmla="*/ 206421 h 336616"/>
              <a:gd name="connsiteX3" fmla="*/ 139700 w 141930"/>
              <a:gd name="connsiteY3" fmla="*/ 336596 h 336616"/>
              <a:gd name="connsiteX4" fmla="*/ 120650 w 141930"/>
              <a:gd name="connsiteY4" fmla="*/ 215946 h 336616"/>
              <a:gd name="connsiteX5" fmla="*/ 66675 w 141930"/>
              <a:gd name="connsiteY5" fmla="*/ 158796 h 336616"/>
              <a:gd name="connsiteX6" fmla="*/ 0 w 141930"/>
              <a:gd name="connsiteY6" fmla="*/ 46 h 33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930" h="336616">
                <a:moveTo>
                  <a:pt x="0" y="46"/>
                </a:moveTo>
                <a:cubicBezTo>
                  <a:pt x="0" y="-2600"/>
                  <a:pt x="44450" y="108525"/>
                  <a:pt x="66675" y="142921"/>
                </a:cubicBezTo>
                <a:cubicBezTo>
                  <a:pt x="88900" y="177317"/>
                  <a:pt x="121179" y="174142"/>
                  <a:pt x="133350" y="206421"/>
                </a:cubicBezTo>
                <a:cubicBezTo>
                  <a:pt x="145521" y="238700"/>
                  <a:pt x="141817" y="335008"/>
                  <a:pt x="139700" y="336596"/>
                </a:cubicBezTo>
                <a:cubicBezTo>
                  <a:pt x="137583" y="338184"/>
                  <a:pt x="132821" y="245579"/>
                  <a:pt x="120650" y="215946"/>
                </a:cubicBezTo>
                <a:cubicBezTo>
                  <a:pt x="108479" y="186313"/>
                  <a:pt x="85725" y="190017"/>
                  <a:pt x="66675" y="158796"/>
                </a:cubicBezTo>
                <a:cubicBezTo>
                  <a:pt x="47625" y="127575"/>
                  <a:pt x="0" y="2692"/>
                  <a:pt x="0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" name="フリーフォーム 625">
            <a:extLst>
              <a:ext uri="{FF2B5EF4-FFF2-40B4-BE49-F238E27FC236}">
                <a16:creationId xmlns:a16="http://schemas.microsoft.com/office/drawing/2014/main" id="{16EB1270-C5DC-21BC-0FC1-1C614F15FAD4}"/>
              </a:ext>
            </a:extLst>
          </p:cNvPr>
          <p:cNvSpPr/>
          <p:nvPr/>
        </p:nvSpPr>
        <p:spPr>
          <a:xfrm>
            <a:off x="5431564" y="1303030"/>
            <a:ext cx="107695" cy="428704"/>
          </a:xfrm>
          <a:custGeom>
            <a:avLst/>
            <a:gdLst>
              <a:gd name="connsiteX0" fmla="*/ 28280 w 107695"/>
              <a:gd name="connsiteY0" fmla="*/ 51 h 428704"/>
              <a:gd name="connsiteX1" fmla="*/ 15580 w 107695"/>
              <a:gd name="connsiteY1" fmla="*/ 168326 h 428704"/>
              <a:gd name="connsiteX2" fmla="*/ 107655 w 107695"/>
              <a:gd name="connsiteY2" fmla="*/ 428676 h 428704"/>
              <a:gd name="connsiteX3" fmla="*/ 2880 w 107695"/>
              <a:gd name="connsiteY3" fmla="*/ 184201 h 428704"/>
              <a:gd name="connsiteX4" fmla="*/ 28280 w 107695"/>
              <a:gd name="connsiteY4" fmla="*/ 51 h 42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95" h="428704">
                <a:moveTo>
                  <a:pt x="28280" y="51"/>
                </a:moveTo>
                <a:cubicBezTo>
                  <a:pt x="30397" y="-2595"/>
                  <a:pt x="2351" y="96889"/>
                  <a:pt x="15580" y="168326"/>
                </a:cubicBezTo>
                <a:cubicBezTo>
                  <a:pt x="28809" y="239763"/>
                  <a:pt x="109772" y="426030"/>
                  <a:pt x="107655" y="428676"/>
                </a:cubicBezTo>
                <a:cubicBezTo>
                  <a:pt x="105538" y="431322"/>
                  <a:pt x="16109" y="250876"/>
                  <a:pt x="2880" y="184201"/>
                </a:cubicBezTo>
                <a:cubicBezTo>
                  <a:pt x="-10349" y="117526"/>
                  <a:pt x="26163" y="2697"/>
                  <a:pt x="28280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" name="フリーフォーム 626">
            <a:extLst>
              <a:ext uri="{FF2B5EF4-FFF2-40B4-BE49-F238E27FC236}">
                <a16:creationId xmlns:a16="http://schemas.microsoft.com/office/drawing/2014/main" id="{EDEA046F-0C0E-A539-0CBF-CB38D907AF01}"/>
              </a:ext>
            </a:extLst>
          </p:cNvPr>
          <p:cNvSpPr/>
          <p:nvPr/>
        </p:nvSpPr>
        <p:spPr>
          <a:xfrm>
            <a:off x="5450259" y="1473322"/>
            <a:ext cx="41609" cy="420997"/>
          </a:xfrm>
          <a:custGeom>
            <a:avLst/>
            <a:gdLst>
              <a:gd name="connsiteX0" fmla="*/ 41335 w 41609"/>
              <a:gd name="connsiteY0" fmla="*/ 1209 h 420997"/>
              <a:gd name="connsiteX1" fmla="*/ 60 w 41609"/>
              <a:gd name="connsiteY1" fmla="*/ 140909 h 420997"/>
              <a:gd name="connsiteX2" fmla="*/ 31810 w 41609"/>
              <a:gd name="connsiteY2" fmla="*/ 420309 h 420997"/>
              <a:gd name="connsiteX3" fmla="*/ 19110 w 41609"/>
              <a:gd name="connsiteY3" fmla="*/ 213934 h 420997"/>
              <a:gd name="connsiteX4" fmla="*/ 41335 w 41609"/>
              <a:gd name="connsiteY4" fmla="*/ 1209 h 42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9" h="420997">
                <a:moveTo>
                  <a:pt x="41335" y="1209"/>
                </a:moveTo>
                <a:cubicBezTo>
                  <a:pt x="38160" y="-10962"/>
                  <a:pt x="1647" y="71059"/>
                  <a:pt x="60" y="140909"/>
                </a:cubicBezTo>
                <a:cubicBezTo>
                  <a:pt x="-1528" y="210759"/>
                  <a:pt x="28635" y="408138"/>
                  <a:pt x="31810" y="420309"/>
                </a:cubicBezTo>
                <a:cubicBezTo>
                  <a:pt x="34985" y="432480"/>
                  <a:pt x="19110" y="280080"/>
                  <a:pt x="19110" y="213934"/>
                </a:cubicBezTo>
                <a:cubicBezTo>
                  <a:pt x="19110" y="147788"/>
                  <a:pt x="44510" y="13380"/>
                  <a:pt x="41335" y="1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" name="フリーフォーム 627">
            <a:extLst>
              <a:ext uri="{FF2B5EF4-FFF2-40B4-BE49-F238E27FC236}">
                <a16:creationId xmlns:a16="http://schemas.microsoft.com/office/drawing/2014/main" id="{8B8B98DB-232A-4D8C-8F8B-B598C418CB2D}"/>
              </a:ext>
            </a:extLst>
          </p:cNvPr>
          <p:cNvSpPr/>
          <p:nvPr/>
        </p:nvSpPr>
        <p:spPr>
          <a:xfrm>
            <a:off x="3849944" y="1362557"/>
            <a:ext cx="66958" cy="547530"/>
          </a:xfrm>
          <a:custGeom>
            <a:avLst/>
            <a:gdLst>
              <a:gd name="connsiteX0" fmla="*/ 66850 w 66958"/>
              <a:gd name="connsiteY0" fmla="*/ 849 h 547530"/>
              <a:gd name="connsiteX1" fmla="*/ 47800 w 66958"/>
              <a:gd name="connsiteY1" fmla="*/ 191349 h 547530"/>
              <a:gd name="connsiteX2" fmla="*/ 19225 w 66958"/>
              <a:gd name="connsiteY2" fmla="*/ 283424 h 547530"/>
              <a:gd name="connsiteX3" fmla="*/ 28750 w 66958"/>
              <a:gd name="connsiteY3" fmla="*/ 343749 h 547530"/>
              <a:gd name="connsiteX4" fmla="*/ 175 w 66958"/>
              <a:gd name="connsiteY4" fmla="*/ 546949 h 547530"/>
              <a:gd name="connsiteX5" fmla="*/ 44625 w 66958"/>
              <a:gd name="connsiteY5" fmla="*/ 400899 h 547530"/>
              <a:gd name="connsiteX6" fmla="*/ 54150 w 66958"/>
              <a:gd name="connsiteY6" fmla="*/ 273899 h 547530"/>
              <a:gd name="connsiteX7" fmla="*/ 66850 w 66958"/>
              <a:gd name="connsiteY7" fmla="*/ 849 h 54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958" h="547530">
                <a:moveTo>
                  <a:pt x="66850" y="849"/>
                </a:moveTo>
                <a:cubicBezTo>
                  <a:pt x="65792" y="-12909"/>
                  <a:pt x="55737" y="144253"/>
                  <a:pt x="47800" y="191349"/>
                </a:cubicBezTo>
                <a:cubicBezTo>
                  <a:pt x="39863" y="238445"/>
                  <a:pt x="22400" y="258024"/>
                  <a:pt x="19225" y="283424"/>
                </a:cubicBezTo>
                <a:cubicBezTo>
                  <a:pt x="16050" y="308824"/>
                  <a:pt x="31925" y="299828"/>
                  <a:pt x="28750" y="343749"/>
                </a:cubicBezTo>
                <a:cubicBezTo>
                  <a:pt x="25575" y="387670"/>
                  <a:pt x="-2471" y="537424"/>
                  <a:pt x="175" y="546949"/>
                </a:cubicBezTo>
                <a:cubicBezTo>
                  <a:pt x="2821" y="556474"/>
                  <a:pt x="35629" y="446407"/>
                  <a:pt x="44625" y="400899"/>
                </a:cubicBezTo>
                <a:cubicBezTo>
                  <a:pt x="53621" y="355391"/>
                  <a:pt x="47271" y="335811"/>
                  <a:pt x="54150" y="273899"/>
                </a:cubicBezTo>
                <a:cubicBezTo>
                  <a:pt x="61029" y="211987"/>
                  <a:pt x="67908" y="14607"/>
                  <a:pt x="66850" y="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" name="フリーフォーム 628">
            <a:extLst>
              <a:ext uri="{FF2B5EF4-FFF2-40B4-BE49-F238E27FC236}">
                <a16:creationId xmlns:a16="http://schemas.microsoft.com/office/drawing/2014/main" id="{D1B8DA7D-6F0F-1476-DB4A-2AB94D4556B9}"/>
              </a:ext>
            </a:extLst>
          </p:cNvPr>
          <p:cNvSpPr/>
          <p:nvPr/>
        </p:nvSpPr>
        <p:spPr>
          <a:xfrm>
            <a:off x="3675254" y="1646299"/>
            <a:ext cx="203146" cy="253682"/>
          </a:xfrm>
          <a:custGeom>
            <a:avLst/>
            <a:gdLst>
              <a:gd name="connsiteX0" fmla="*/ 240 w 203146"/>
              <a:gd name="connsiteY0" fmla="*/ 2857 h 253682"/>
              <a:gd name="connsiteX1" fmla="*/ 95490 w 203146"/>
              <a:gd name="connsiteY1" fmla="*/ 15557 h 253682"/>
              <a:gd name="connsiteX2" fmla="*/ 197090 w 203146"/>
              <a:gd name="connsiteY2" fmla="*/ 91757 h 253682"/>
              <a:gd name="connsiteX3" fmla="*/ 190740 w 203146"/>
              <a:gd name="connsiteY3" fmla="*/ 120332 h 253682"/>
              <a:gd name="connsiteX4" fmla="*/ 184390 w 203146"/>
              <a:gd name="connsiteY4" fmla="*/ 253682 h 253682"/>
              <a:gd name="connsiteX5" fmla="*/ 190740 w 203146"/>
              <a:gd name="connsiteY5" fmla="*/ 120332 h 253682"/>
              <a:gd name="connsiteX6" fmla="*/ 124065 w 203146"/>
              <a:gd name="connsiteY6" fmla="*/ 53657 h 253682"/>
              <a:gd name="connsiteX7" fmla="*/ 240 w 203146"/>
              <a:gd name="connsiteY7" fmla="*/ 2857 h 2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146" h="253682">
                <a:moveTo>
                  <a:pt x="240" y="2857"/>
                </a:moveTo>
                <a:cubicBezTo>
                  <a:pt x="-4522" y="-3493"/>
                  <a:pt x="62682" y="740"/>
                  <a:pt x="95490" y="15557"/>
                </a:cubicBezTo>
                <a:cubicBezTo>
                  <a:pt x="128298" y="30374"/>
                  <a:pt x="181215" y="74295"/>
                  <a:pt x="197090" y="91757"/>
                </a:cubicBezTo>
                <a:cubicBezTo>
                  <a:pt x="212965" y="109219"/>
                  <a:pt x="192857" y="93345"/>
                  <a:pt x="190740" y="120332"/>
                </a:cubicBezTo>
                <a:cubicBezTo>
                  <a:pt x="188623" y="147320"/>
                  <a:pt x="184390" y="253682"/>
                  <a:pt x="184390" y="253682"/>
                </a:cubicBezTo>
                <a:cubicBezTo>
                  <a:pt x="184390" y="253682"/>
                  <a:pt x="200794" y="153670"/>
                  <a:pt x="190740" y="120332"/>
                </a:cubicBezTo>
                <a:cubicBezTo>
                  <a:pt x="180686" y="86994"/>
                  <a:pt x="150523" y="73236"/>
                  <a:pt x="124065" y="53657"/>
                </a:cubicBezTo>
                <a:cubicBezTo>
                  <a:pt x="97607" y="34078"/>
                  <a:pt x="5002" y="9207"/>
                  <a:pt x="240" y="2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" name="フリーフォーム 629">
            <a:extLst>
              <a:ext uri="{FF2B5EF4-FFF2-40B4-BE49-F238E27FC236}">
                <a16:creationId xmlns:a16="http://schemas.microsoft.com/office/drawing/2014/main" id="{3761192D-01CD-7FE4-2DBE-0892F37EA58A}"/>
              </a:ext>
            </a:extLst>
          </p:cNvPr>
          <p:cNvSpPr/>
          <p:nvPr/>
        </p:nvSpPr>
        <p:spPr>
          <a:xfrm>
            <a:off x="3655233" y="1664818"/>
            <a:ext cx="96464" cy="486785"/>
          </a:xfrm>
          <a:custGeom>
            <a:avLst/>
            <a:gdLst>
              <a:gd name="connsiteX0" fmla="*/ 39311 w 96464"/>
              <a:gd name="connsiteY0" fmla="*/ 213 h 486785"/>
              <a:gd name="connsiteX1" fmla="*/ 4386 w 96464"/>
              <a:gd name="connsiteY1" fmla="*/ 127213 h 486785"/>
              <a:gd name="connsiteX2" fmla="*/ 10736 w 96464"/>
              <a:gd name="connsiteY2" fmla="*/ 225638 h 486785"/>
              <a:gd name="connsiteX3" fmla="*/ 96461 w 96464"/>
              <a:gd name="connsiteY3" fmla="*/ 485988 h 486785"/>
              <a:gd name="connsiteX4" fmla="*/ 13911 w 96464"/>
              <a:gd name="connsiteY4" fmla="*/ 301838 h 486785"/>
              <a:gd name="connsiteX5" fmla="*/ 7561 w 96464"/>
              <a:gd name="connsiteY5" fmla="*/ 158963 h 486785"/>
              <a:gd name="connsiteX6" fmla="*/ 39311 w 96464"/>
              <a:gd name="connsiteY6" fmla="*/ 213 h 48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464" h="486785">
                <a:moveTo>
                  <a:pt x="39311" y="213"/>
                </a:moveTo>
                <a:cubicBezTo>
                  <a:pt x="38782" y="-5079"/>
                  <a:pt x="9148" y="89642"/>
                  <a:pt x="4386" y="127213"/>
                </a:cubicBezTo>
                <a:cubicBezTo>
                  <a:pt x="-376" y="164784"/>
                  <a:pt x="-4610" y="165842"/>
                  <a:pt x="10736" y="225638"/>
                </a:cubicBezTo>
                <a:cubicBezTo>
                  <a:pt x="26082" y="285434"/>
                  <a:pt x="95932" y="473288"/>
                  <a:pt x="96461" y="485988"/>
                </a:cubicBezTo>
                <a:cubicBezTo>
                  <a:pt x="96990" y="498688"/>
                  <a:pt x="28728" y="356342"/>
                  <a:pt x="13911" y="301838"/>
                </a:cubicBezTo>
                <a:cubicBezTo>
                  <a:pt x="-906" y="247334"/>
                  <a:pt x="2799" y="205530"/>
                  <a:pt x="7561" y="158963"/>
                </a:cubicBezTo>
                <a:cubicBezTo>
                  <a:pt x="12323" y="112396"/>
                  <a:pt x="39840" y="5505"/>
                  <a:pt x="39311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" name="フリーフォーム 630">
            <a:extLst>
              <a:ext uri="{FF2B5EF4-FFF2-40B4-BE49-F238E27FC236}">
                <a16:creationId xmlns:a16="http://schemas.microsoft.com/office/drawing/2014/main" id="{F95F9417-C5D2-9F65-C823-54B94AFD6F69}"/>
              </a:ext>
            </a:extLst>
          </p:cNvPr>
          <p:cNvSpPr/>
          <p:nvPr/>
        </p:nvSpPr>
        <p:spPr>
          <a:xfrm>
            <a:off x="3713489" y="1674556"/>
            <a:ext cx="135385" cy="244571"/>
          </a:xfrm>
          <a:custGeom>
            <a:avLst/>
            <a:gdLst>
              <a:gd name="connsiteX0" fmla="*/ 105 w 135385"/>
              <a:gd name="connsiteY0" fmla="*/ 0 h 244571"/>
              <a:gd name="connsiteX1" fmla="*/ 79480 w 135385"/>
              <a:gd name="connsiteY1" fmla="*/ 73025 h 244571"/>
              <a:gd name="connsiteX2" fmla="*/ 79480 w 135385"/>
              <a:gd name="connsiteY2" fmla="*/ 107950 h 244571"/>
              <a:gd name="connsiteX3" fmla="*/ 111230 w 135385"/>
              <a:gd name="connsiteY3" fmla="*/ 123825 h 244571"/>
              <a:gd name="connsiteX4" fmla="*/ 133455 w 135385"/>
              <a:gd name="connsiteY4" fmla="*/ 244475 h 244571"/>
              <a:gd name="connsiteX5" fmla="*/ 130280 w 135385"/>
              <a:gd name="connsiteY5" fmla="*/ 142875 h 244571"/>
              <a:gd name="connsiteX6" fmla="*/ 98530 w 135385"/>
              <a:gd name="connsiteY6" fmla="*/ 73025 h 244571"/>
              <a:gd name="connsiteX7" fmla="*/ 105 w 135385"/>
              <a:gd name="connsiteY7" fmla="*/ 0 h 24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385" h="244571">
                <a:moveTo>
                  <a:pt x="105" y="0"/>
                </a:moveTo>
                <a:cubicBezTo>
                  <a:pt x="-3070" y="0"/>
                  <a:pt x="66251" y="55033"/>
                  <a:pt x="79480" y="73025"/>
                </a:cubicBezTo>
                <a:cubicBezTo>
                  <a:pt x="92709" y="91017"/>
                  <a:pt x="74188" y="99483"/>
                  <a:pt x="79480" y="107950"/>
                </a:cubicBezTo>
                <a:cubicBezTo>
                  <a:pt x="84772" y="116417"/>
                  <a:pt x="102234" y="101071"/>
                  <a:pt x="111230" y="123825"/>
                </a:cubicBezTo>
                <a:cubicBezTo>
                  <a:pt x="120226" y="146579"/>
                  <a:pt x="130280" y="241300"/>
                  <a:pt x="133455" y="244475"/>
                </a:cubicBezTo>
                <a:cubicBezTo>
                  <a:pt x="136630" y="247650"/>
                  <a:pt x="136101" y="171450"/>
                  <a:pt x="130280" y="142875"/>
                </a:cubicBezTo>
                <a:cubicBezTo>
                  <a:pt x="124459" y="114300"/>
                  <a:pt x="114405" y="93663"/>
                  <a:pt x="98530" y="73025"/>
                </a:cubicBezTo>
                <a:cubicBezTo>
                  <a:pt x="82655" y="52388"/>
                  <a:pt x="3280" y="0"/>
                  <a:pt x="10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" name="フリーフォーム 631">
            <a:extLst>
              <a:ext uri="{FF2B5EF4-FFF2-40B4-BE49-F238E27FC236}">
                <a16:creationId xmlns:a16="http://schemas.microsoft.com/office/drawing/2014/main" id="{14814CDF-D2EE-31CE-34A4-2E8197B04FAE}"/>
              </a:ext>
            </a:extLst>
          </p:cNvPr>
          <p:cNvSpPr/>
          <p:nvPr/>
        </p:nvSpPr>
        <p:spPr>
          <a:xfrm>
            <a:off x="3684973" y="1702898"/>
            <a:ext cx="79653" cy="260881"/>
          </a:xfrm>
          <a:custGeom>
            <a:avLst/>
            <a:gdLst>
              <a:gd name="connsiteX0" fmla="*/ 79421 w 79653"/>
              <a:gd name="connsiteY0" fmla="*/ 35158 h 260881"/>
              <a:gd name="connsiteX1" fmla="*/ 54021 w 79653"/>
              <a:gd name="connsiteY1" fmla="*/ 155808 h 260881"/>
              <a:gd name="connsiteX2" fmla="*/ 34971 w 79653"/>
              <a:gd name="connsiteY2" fmla="*/ 260583 h 260881"/>
              <a:gd name="connsiteX3" fmla="*/ 15921 w 79653"/>
              <a:gd name="connsiteY3" fmla="*/ 184383 h 260881"/>
              <a:gd name="connsiteX4" fmla="*/ 15921 w 79653"/>
              <a:gd name="connsiteY4" fmla="*/ 95483 h 260881"/>
              <a:gd name="connsiteX5" fmla="*/ 19096 w 79653"/>
              <a:gd name="connsiteY5" fmla="*/ 233 h 260881"/>
              <a:gd name="connsiteX6" fmla="*/ 46 w 79653"/>
              <a:gd name="connsiteY6" fmla="*/ 124058 h 260881"/>
              <a:gd name="connsiteX7" fmla="*/ 25446 w 79653"/>
              <a:gd name="connsiteY7" fmla="*/ 244708 h 260881"/>
              <a:gd name="connsiteX8" fmla="*/ 38146 w 79653"/>
              <a:gd name="connsiteY8" fmla="*/ 200258 h 260881"/>
              <a:gd name="connsiteX9" fmla="*/ 79421 w 79653"/>
              <a:gd name="connsiteY9" fmla="*/ 35158 h 26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53" h="260881">
                <a:moveTo>
                  <a:pt x="79421" y="35158"/>
                </a:moveTo>
                <a:cubicBezTo>
                  <a:pt x="82067" y="27750"/>
                  <a:pt x="61429" y="118237"/>
                  <a:pt x="54021" y="155808"/>
                </a:cubicBezTo>
                <a:cubicBezTo>
                  <a:pt x="46613" y="193379"/>
                  <a:pt x="41321" y="255821"/>
                  <a:pt x="34971" y="260583"/>
                </a:cubicBezTo>
                <a:cubicBezTo>
                  <a:pt x="28621" y="265345"/>
                  <a:pt x="19096" y="211900"/>
                  <a:pt x="15921" y="184383"/>
                </a:cubicBezTo>
                <a:cubicBezTo>
                  <a:pt x="12746" y="156866"/>
                  <a:pt x="15392" y="126175"/>
                  <a:pt x="15921" y="95483"/>
                </a:cubicBezTo>
                <a:cubicBezTo>
                  <a:pt x="16450" y="64791"/>
                  <a:pt x="21742" y="-4529"/>
                  <a:pt x="19096" y="233"/>
                </a:cubicBezTo>
                <a:cubicBezTo>
                  <a:pt x="16450" y="4995"/>
                  <a:pt x="-1012" y="83312"/>
                  <a:pt x="46" y="124058"/>
                </a:cubicBezTo>
                <a:cubicBezTo>
                  <a:pt x="1104" y="164804"/>
                  <a:pt x="19096" y="232008"/>
                  <a:pt x="25446" y="244708"/>
                </a:cubicBezTo>
                <a:cubicBezTo>
                  <a:pt x="31796" y="257408"/>
                  <a:pt x="30738" y="232008"/>
                  <a:pt x="38146" y="200258"/>
                </a:cubicBezTo>
                <a:cubicBezTo>
                  <a:pt x="45554" y="168508"/>
                  <a:pt x="76775" y="42566"/>
                  <a:pt x="79421" y="35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" name="フリーフォーム 632">
            <a:extLst>
              <a:ext uri="{FF2B5EF4-FFF2-40B4-BE49-F238E27FC236}">
                <a16:creationId xmlns:a16="http://schemas.microsoft.com/office/drawing/2014/main" id="{B2308140-ED9D-C47E-8707-E7B1309CE14A}"/>
              </a:ext>
            </a:extLst>
          </p:cNvPr>
          <p:cNvSpPr/>
          <p:nvPr/>
        </p:nvSpPr>
        <p:spPr>
          <a:xfrm>
            <a:off x="3801783" y="1849179"/>
            <a:ext cx="92809" cy="257179"/>
          </a:xfrm>
          <a:custGeom>
            <a:avLst/>
            <a:gdLst>
              <a:gd name="connsiteX0" fmla="*/ 83261 w 92809"/>
              <a:gd name="connsiteY0" fmla="*/ 2 h 257179"/>
              <a:gd name="connsiteX1" fmla="*/ 57861 w 92809"/>
              <a:gd name="connsiteY1" fmla="*/ 101602 h 257179"/>
              <a:gd name="connsiteX2" fmla="*/ 10236 w 92809"/>
              <a:gd name="connsiteY2" fmla="*/ 152402 h 257179"/>
              <a:gd name="connsiteX3" fmla="*/ 92786 w 92809"/>
              <a:gd name="connsiteY3" fmla="*/ 257177 h 257179"/>
              <a:gd name="connsiteX4" fmla="*/ 711 w 92809"/>
              <a:gd name="connsiteY4" fmla="*/ 155577 h 257179"/>
              <a:gd name="connsiteX5" fmla="*/ 51511 w 92809"/>
              <a:gd name="connsiteY5" fmla="*/ 98427 h 257179"/>
              <a:gd name="connsiteX6" fmla="*/ 83261 w 92809"/>
              <a:gd name="connsiteY6" fmla="*/ 2 h 25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809" h="257179">
                <a:moveTo>
                  <a:pt x="83261" y="2"/>
                </a:moveTo>
                <a:cubicBezTo>
                  <a:pt x="84319" y="531"/>
                  <a:pt x="70032" y="76202"/>
                  <a:pt x="57861" y="101602"/>
                </a:cubicBezTo>
                <a:cubicBezTo>
                  <a:pt x="45690" y="127002"/>
                  <a:pt x="4415" y="126473"/>
                  <a:pt x="10236" y="152402"/>
                </a:cubicBezTo>
                <a:cubicBezTo>
                  <a:pt x="16057" y="178331"/>
                  <a:pt x="94373" y="256648"/>
                  <a:pt x="92786" y="257177"/>
                </a:cubicBezTo>
                <a:cubicBezTo>
                  <a:pt x="91199" y="257706"/>
                  <a:pt x="7590" y="182035"/>
                  <a:pt x="711" y="155577"/>
                </a:cubicBezTo>
                <a:cubicBezTo>
                  <a:pt x="-6168" y="129119"/>
                  <a:pt x="38811" y="119064"/>
                  <a:pt x="51511" y="98427"/>
                </a:cubicBezTo>
                <a:cubicBezTo>
                  <a:pt x="64211" y="77790"/>
                  <a:pt x="82203" y="-527"/>
                  <a:pt x="8326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" name="フリーフォーム 633">
            <a:extLst>
              <a:ext uri="{FF2B5EF4-FFF2-40B4-BE49-F238E27FC236}">
                <a16:creationId xmlns:a16="http://schemas.microsoft.com/office/drawing/2014/main" id="{04C2D2DE-4C44-3267-B127-63894ADB4828}"/>
              </a:ext>
            </a:extLst>
          </p:cNvPr>
          <p:cNvSpPr/>
          <p:nvPr/>
        </p:nvSpPr>
        <p:spPr>
          <a:xfrm>
            <a:off x="3789013" y="1734789"/>
            <a:ext cx="42081" cy="200187"/>
          </a:xfrm>
          <a:custGeom>
            <a:avLst/>
            <a:gdLst>
              <a:gd name="connsiteX0" fmla="*/ 19831 w 42081"/>
              <a:gd name="connsiteY0" fmla="*/ 92 h 200187"/>
              <a:gd name="connsiteX1" fmla="*/ 7131 w 42081"/>
              <a:gd name="connsiteY1" fmla="*/ 85817 h 200187"/>
              <a:gd name="connsiteX2" fmla="*/ 42056 w 42081"/>
              <a:gd name="connsiteY2" fmla="*/ 200117 h 200187"/>
              <a:gd name="connsiteX3" fmla="*/ 781 w 42081"/>
              <a:gd name="connsiteY3" fmla="*/ 101692 h 200187"/>
              <a:gd name="connsiteX4" fmla="*/ 19831 w 42081"/>
              <a:gd name="connsiteY4" fmla="*/ 92 h 20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81" h="200187">
                <a:moveTo>
                  <a:pt x="19831" y="92"/>
                </a:moveTo>
                <a:cubicBezTo>
                  <a:pt x="20889" y="-2554"/>
                  <a:pt x="3427" y="52479"/>
                  <a:pt x="7131" y="85817"/>
                </a:cubicBezTo>
                <a:cubicBezTo>
                  <a:pt x="10835" y="119155"/>
                  <a:pt x="43114" y="197471"/>
                  <a:pt x="42056" y="200117"/>
                </a:cubicBezTo>
                <a:cubicBezTo>
                  <a:pt x="40998" y="202763"/>
                  <a:pt x="6073" y="129738"/>
                  <a:pt x="781" y="101692"/>
                </a:cubicBezTo>
                <a:cubicBezTo>
                  <a:pt x="-4511" y="73646"/>
                  <a:pt x="18773" y="2738"/>
                  <a:pt x="19831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" name="フリーフォーム 634">
            <a:extLst>
              <a:ext uri="{FF2B5EF4-FFF2-40B4-BE49-F238E27FC236}">
                <a16:creationId xmlns:a16="http://schemas.microsoft.com/office/drawing/2014/main" id="{09584D2B-EAA2-1E97-40B6-DC99717B1465}"/>
              </a:ext>
            </a:extLst>
          </p:cNvPr>
          <p:cNvSpPr/>
          <p:nvPr/>
        </p:nvSpPr>
        <p:spPr>
          <a:xfrm>
            <a:off x="3744317" y="1915825"/>
            <a:ext cx="102724" cy="149306"/>
          </a:xfrm>
          <a:custGeom>
            <a:avLst/>
            <a:gdLst>
              <a:gd name="connsiteX0" fmla="*/ 102627 w 102724"/>
              <a:gd name="connsiteY0" fmla="*/ 31 h 149306"/>
              <a:gd name="connsiteX1" fmla="*/ 20077 w 102724"/>
              <a:gd name="connsiteY1" fmla="*/ 82581 h 149306"/>
              <a:gd name="connsiteX2" fmla="*/ 42302 w 102724"/>
              <a:gd name="connsiteY2" fmla="*/ 149256 h 149306"/>
              <a:gd name="connsiteX3" fmla="*/ 1027 w 102724"/>
              <a:gd name="connsiteY3" fmla="*/ 92106 h 149306"/>
              <a:gd name="connsiteX4" fmla="*/ 102627 w 102724"/>
              <a:gd name="connsiteY4" fmla="*/ 31 h 14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24" h="149306">
                <a:moveTo>
                  <a:pt x="102627" y="31"/>
                </a:moveTo>
                <a:cubicBezTo>
                  <a:pt x="105802" y="-1556"/>
                  <a:pt x="30131" y="57710"/>
                  <a:pt x="20077" y="82581"/>
                </a:cubicBezTo>
                <a:cubicBezTo>
                  <a:pt x="10023" y="107452"/>
                  <a:pt x="45477" y="147669"/>
                  <a:pt x="42302" y="149256"/>
                </a:cubicBezTo>
                <a:cubicBezTo>
                  <a:pt x="39127" y="150843"/>
                  <a:pt x="-7440" y="114331"/>
                  <a:pt x="1027" y="92106"/>
                </a:cubicBezTo>
                <a:cubicBezTo>
                  <a:pt x="9494" y="69881"/>
                  <a:pt x="99452" y="1618"/>
                  <a:pt x="102627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" name="フリーフォーム 635">
            <a:extLst>
              <a:ext uri="{FF2B5EF4-FFF2-40B4-BE49-F238E27FC236}">
                <a16:creationId xmlns:a16="http://schemas.microsoft.com/office/drawing/2014/main" id="{7FB44D36-AF80-3D7B-A30D-AE2A827429E4}"/>
              </a:ext>
            </a:extLst>
          </p:cNvPr>
          <p:cNvSpPr/>
          <p:nvPr/>
        </p:nvSpPr>
        <p:spPr>
          <a:xfrm>
            <a:off x="3818054" y="2103177"/>
            <a:ext cx="93540" cy="111373"/>
          </a:xfrm>
          <a:custGeom>
            <a:avLst/>
            <a:gdLst>
              <a:gd name="connsiteX0" fmla="*/ 315 w 93540"/>
              <a:gd name="connsiteY0" fmla="*/ 4 h 111373"/>
              <a:gd name="connsiteX1" fmla="*/ 92390 w 93540"/>
              <a:gd name="connsiteY1" fmla="*/ 53979 h 111373"/>
              <a:gd name="connsiteX2" fmla="*/ 51115 w 93540"/>
              <a:gd name="connsiteY2" fmla="*/ 76204 h 111373"/>
              <a:gd name="connsiteX3" fmla="*/ 38415 w 93540"/>
              <a:gd name="connsiteY3" fmla="*/ 111129 h 111373"/>
              <a:gd name="connsiteX4" fmla="*/ 60640 w 93540"/>
              <a:gd name="connsiteY4" fmla="*/ 57154 h 111373"/>
              <a:gd name="connsiteX5" fmla="*/ 315 w 93540"/>
              <a:gd name="connsiteY5" fmla="*/ 4 h 11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40" h="111373">
                <a:moveTo>
                  <a:pt x="315" y="4"/>
                </a:moveTo>
                <a:cubicBezTo>
                  <a:pt x="5607" y="-525"/>
                  <a:pt x="83923" y="41279"/>
                  <a:pt x="92390" y="53979"/>
                </a:cubicBezTo>
                <a:cubicBezTo>
                  <a:pt x="100857" y="66679"/>
                  <a:pt x="60111" y="66679"/>
                  <a:pt x="51115" y="76204"/>
                </a:cubicBezTo>
                <a:cubicBezTo>
                  <a:pt x="42119" y="85729"/>
                  <a:pt x="36828" y="114304"/>
                  <a:pt x="38415" y="111129"/>
                </a:cubicBezTo>
                <a:cubicBezTo>
                  <a:pt x="40002" y="107954"/>
                  <a:pt x="63286" y="71971"/>
                  <a:pt x="60640" y="57154"/>
                </a:cubicBezTo>
                <a:cubicBezTo>
                  <a:pt x="57994" y="42337"/>
                  <a:pt x="-4977" y="533"/>
                  <a:pt x="31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" name="フリーフォーム 636">
            <a:extLst>
              <a:ext uri="{FF2B5EF4-FFF2-40B4-BE49-F238E27FC236}">
                <a16:creationId xmlns:a16="http://schemas.microsoft.com/office/drawing/2014/main" id="{CDB49CFE-F25D-04D4-6D84-33CB12E30B0A}"/>
              </a:ext>
            </a:extLst>
          </p:cNvPr>
          <p:cNvSpPr/>
          <p:nvPr/>
        </p:nvSpPr>
        <p:spPr>
          <a:xfrm>
            <a:off x="3748515" y="2156604"/>
            <a:ext cx="184154" cy="181585"/>
          </a:xfrm>
          <a:custGeom>
            <a:avLst/>
            <a:gdLst>
              <a:gd name="connsiteX0" fmla="*/ 4 w 184154"/>
              <a:gd name="connsiteY0" fmla="*/ 552 h 181585"/>
              <a:gd name="connsiteX1" fmla="*/ 57154 w 184154"/>
              <a:gd name="connsiteY1" fmla="*/ 111677 h 181585"/>
              <a:gd name="connsiteX2" fmla="*/ 82554 w 184154"/>
              <a:gd name="connsiteY2" fmla="*/ 140252 h 181585"/>
              <a:gd name="connsiteX3" fmla="*/ 184154 w 184154"/>
              <a:gd name="connsiteY3" fmla="*/ 181527 h 181585"/>
              <a:gd name="connsiteX4" fmla="*/ 82554 w 184154"/>
              <a:gd name="connsiteY4" fmla="*/ 130727 h 181585"/>
              <a:gd name="connsiteX5" fmla="*/ 53979 w 184154"/>
              <a:gd name="connsiteY5" fmla="*/ 70402 h 181585"/>
              <a:gd name="connsiteX6" fmla="*/ 4 w 184154"/>
              <a:gd name="connsiteY6" fmla="*/ 552 h 18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154" h="181585">
                <a:moveTo>
                  <a:pt x="4" y="552"/>
                </a:moveTo>
                <a:cubicBezTo>
                  <a:pt x="533" y="7431"/>
                  <a:pt x="43396" y="88394"/>
                  <a:pt x="57154" y="111677"/>
                </a:cubicBezTo>
                <a:cubicBezTo>
                  <a:pt x="70912" y="134960"/>
                  <a:pt x="61387" y="128610"/>
                  <a:pt x="82554" y="140252"/>
                </a:cubicBezTo>
                <a:cubicBezTo>
                  <a:pt x="103721" y="151894"/>
                  <a:pt x="184154" y="183114"/>
                  <a:pt x="184154" y="181527"/>
                </a:cubicBezTo>
                <a:cubicBezTo>
                  <a:pt x="184154" y="179940"/>
                  <a:pt x="104250" y="149248"/>
                  <a:pt x="82554" y="130727"/>
                </a:cubicBezTo>
                <a:cubicBezTo>
                  <a:pt x="60858" y="112206"/>
                  <a:pt x="62975" y="87865"/>
                  <a:pt x="53979" y="70402"/>
                </a:cubicBezTo>
                <a:cubicBezTo>
                  <a:pt x="44983" y="52940"/>
                  <a:pt x="-525" y="-6327"/>
                  <a:pt x="4" y="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" name="フリーフォーム 637">
            <a:extLst>
              <a:ext uri="{FF2B5EF4-FFF2-40B4-BE49-F238E27FC236}">
                <a16:creationId xmlns:a16="http://schemas.microsoft.com/office/drawing/2014/main" id="{3FFC05D3-2B8B-3AA1-7F2B-C9F49C4F7C88}"/>
              </a:ext>
            </a:extLst>
          </p:cNvPr>
          <p:cNvSpPr/>
          <p:nvPr/>
        </p:nvSpPr>
        <p:spPr>
          <a:xfrm>
            <a:off x="3805937" y="2118475"/>
            <a:ext cx="69586" cy="162967"/>
          </a:xfrm>
          <a:custGeom>
            <a:avLst/>
            <a:gdLst>
              <a:gd name="connsiteX0" fmla="*/ 2907 w 69586"/>
              <a:gd name="connsiteY0" fmla="*/ 581 h 162967"/>
              <a:gd name="connsiteX1" fmla="*/ 6082 w 69586"/>
              <a:gd name="connsiteY1" fmla="*/ 60906 h 162967"/>
              <a:gd name="connsiteX2" fmla="*/ 69582 w 69586"/>
              <a:gd name="connsiteY2" fmla="*/ 162506 h 162967"/>
              <a:gd name="connsiteX3" fmla="*/ 9257 w 69586"/>
              <a:gd name="connsiteY3" fmla="*/ 95831 h 162967"/>
              <a:gd name="connsiteX4" fmla="*/ 2907 w 69586"/>
              <a:gd name="connsiteY4" fmla="*/ 581 h 16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86" h="162967">
                <a:moveTo>
                  <a:pt x="2907" y="581"/>
                </a:moveTo>
                <a:cubicBezTo>
                  <a:pt x="2378" y="-5240"/>
                  <a:pt x="-5030" y="33919"/>
                  <a:pt x="6082" y="60906"/>
                </a:cubicBezTo>
                <a:cubicBezTo>
                  <a:pt x="17194" y="87893"/>
                  <a:pt x="69053" y="156685"/>
                  <a:pt x="69582" y="162506"/>
                </a:cubicBezTo>
                <a:cubicBezTo>
                  <a:pt x="70111" y="168327"/>
                  <a:pt x="19311" y="117527"/>
                  <a:pt x="9257" y="95831"/>
                </a:cubicBezTo>
                <a:cubicBezTo>
                  <a:pt x="-797" y="74135"/>
                  <a:pt x="3436" y="6402"/>
                  <a:pt x="2907" y="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9" name="フリーフォーム 638">
            <a:extLst>
              <a:ext uri="{FF2B5EF4-FFF2-40B4-BE49-F238E27FC236}">
                <a16:creationId xmlns:a16="http://schemas.microsoft.com/office/drawing/2014/main" id="{6121FAEF-3BCE-C32A-F7DD-74C7C558F369}"/>
              </a:ext>
            </a:extLst>
          </p:cNvPr>
          <p:cNvSpPr/>
          <p:nvPr/>
        </p:nvSpPr>
        <p:spPr>
          <a:xfrm>
            <a:off x="3769320" y="1823652"/>
            <a:ext cx="39530" cy="102694"/>
          </a:xfrm>
          <a:custGeom>
            <a:avLst/>
            <a:gdLst>
              <a:gd name="connsiteX0" fmla="*/ 7774 w 39530"/>
              <a:gd name="connsiteY0" fmla="*/ 129 h 102694"/>
              <a:gd name="connsiteX1" fmla="*/ 1424 w 39530"/>
              <a:gd name="connsiteY1" fmla="*/ 69979 h 102694"/>
              <a:gd name="connsiteX2" fmla="*/ 39524 w 39530"/>
              <a:gd name="connsiteY2" fmla="*/ 101729 h 102694"/>
              <a:gd name="connsiteX3" fmla="*/ 4599 w 39530"/>
              <a:gd name="connsiteY3" fmla="*/ 89029 h 102694"/>
              <a:gd name="connsiteX4" fmla="*/ 7774 w 39530"/>
              <a:gd name="connsiteY4" fmla="*/ 129 h 10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30" h="102694">
                <a:moveTo>
                  <a:pt x="7774" y="129"/>
                </a:moveTo>
                <a:cubicBezTo>
                  <a:pt x="7245" y="-3046"/>
                  <a:pt x="-3868" y="53046"/>
                  <a:pt x="1424" y="69979"/>
                </a:cubicBezTo>
                <a:cubicBezTo>
                  <a:pt x="6716" y="86912"/>
                  <a:pt x="38995" y="98554"/>
                  <a:pt x="39524" y="101729"/>
                </a:cubicBezTo>
                <a:cubicBezTo>
                  <a:pt x="40053" y="104904"/>
                  <a:pt x="10420" y="100141"/>
                  <a:pt x="4599" y="89029"/>
                </a:cubicBezTo>
                <a:cubicBezTo>
                  <a:pt x="-1222" y="77917"/>
                  <a:pt x="8303" y="3304"/>
                  <a:pt x="7774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0" name="フリーフォーム 639">
            <a:extLst>
              <a:ext uri="{FF2B5EF4-FFF2-40B4-BE49-F238E27FC236}">
                <a16:creationId xmlns:a16="http://schemas.microsoft.com/office/drawing/2014/main" id="{E5341D80-E972-971A-91E0-3954C0EE6682}"/>
              </a:ext>
            </a:extLst>
          </p:cNvPr>
          <p:cNvSpPr/>
          <p:nvPr/>
        </p:nvSpPr>
        <p:spPr>
          <a:xfrm>
            <a:off x="5466168" y="1529874"/>
            <a:ext cx="79516" cy="396907"/>
          </a:xfrm>
          <a:custGeom>
            <a:avLst/>
            <a:gdLst>
              <a:gd name="connsiteX0" fmla="*/ 79401 w 79516"/>
              <a:gd name="connsiteY0" fmla="*/ 1807 h 396907"/>
              <a:gd name="connsiteX1" fmla="*/ 44476 w 79516"/>
              <a:gd name="connsiteY1" fmla="*/ 112932 h 396907"/>
              <a:gd name="connsiteX2" fmla="*/ 22251 w 79516"/>
              <a:gd name="connsiteY2" fmla="*/ 243107 h 396907"/>
              <a:gd name="connsiteX3" fmla="*/ 41301 w 79516"/>
              <a:gd name="connsiteY3" fmla="*/ 338357 h 396907"/>
              <a:gd name="connsiteX4" fmla="*/ 26 w 79516"/>
              <a:gd name="connsiteY4" fmla="*/ 395507 h 396907"/>
              <a:gd name="connsiteX5" fmla="*/ 34951 w 79516"/>
              <a:gd name="connsiteY5" fmla="*/ 281207 h 396907"/>
              <a:gd name="connsiteX6" fmla="*/ 31776 w 79516"/>
              <a:gd name="connsiteY6" fmla="*/ 205007 h 396907"/>
              <a:gd name="connsiteX7" fmla="*/ 79401 w 79516"/>
              <a:gd name="connsiteY7" fmla="*/ 1807 h 39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516" h="396907">
                <a:moveTo>
                  <a:pt x="79401" y="1807"/>
                </a:moveTo>
                <a:cubicBezTo>
                  <a:pt x="81518" y="-13539"/>
                  <a:pt x="54001" y="72715"/>
                  <a:pt x="44476" y="112932"/>
                </a:cubicBezTo>
                <a:cubicBezTo>
                  <a:pt x="34951" y="153149"/>
                  <a:pt x="22780" y="205536"/>
                  <a:pt x="22251" y="243107"/>
                </a:cubicBezTo>
                <a:cubicBezTo>
                  <a:pt x="21722" y="280678"/>
                  <a:pt x="45005" y="312957"/>
                  <a:pt x="41301" y="338357"/>
                </a:cubicBezTo>
                <a:cubicBezTo>
                  <a:pt x="37597" y="363757"/>
                  <a:pt x="1084" y="405032"/>
                  <a:pt x="26" y="395507"/>
                </a:cubicBezTo>
                <a:cubicBezTo>
                  <a:pt x="-1032" y="385982"/>
                  <a:pt x="29659" y="312957"/>
                  <a:pt x="34951" y="281207"/>
                </a:cubicBezTo>
                <a:cubicBezTo>
                  <a:pt x="40243" y="249457"/>
                  <a:pt x="21193" y="246811"/>
                  <a:pt x="31776" y="205007"/>
                </a:cubicBezTo>
                <a:cubicBezTo>
                  <a:pt x="42359" y="163203"/>
                  <a:pt x="77284" y="17153"/>
                  <a:pt x="79401" y="18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1" name="フリーフォーム 640">
            <a:extLst>
              <a:ext uri="{FF2B5EF4-FFF2-40B4-BE49-F238E27FC236}">
                <a16:creationId xmlns:a16="http://schemas.microsoft.com/office/drawing/2014/main" id="{DD29596E-9C09-AE50-42F1-8289D1C25968}"/>
              </a:ext>
            </a:extLst>
          </p:cNvPr>
          <p:cNvSpPr/>
          <p:nvPr/>
        </p:nvSpPr>
        <p:spPr>
          <a:xfrm>
            <a:off x="5513195" y="1646800"/>
            <a:ext cx="169307" cy="300809"/>
          </a:xfrm>
          <a:custGeom>
            <a:avLst/>
            <a:gdLst>
              <a:gd name="connsiteX0" fmla="*/ 624 w 169307"/>
              <a:gd name="connsiteY0" fmla="*/ 81731 h 300809"/>
              <a:gd name="connsiteX1" fmla="*/ 89524 w 169307"/>
              <a:gd name="connsiteY1" fmla="*/ 8706 h 300809"/>
              <a:gd name="connsiteX2" fmla="*/ 162549 w 169307"/>
              <a:gd name="connsiteY2" fmla="*/ 34106 h 300809"/>
              <a:gd name="connsiteX3" fmla="*/ 165724 w 169307"/>
              <a:gd name="connsiteY3" fmla="*/ 300806 h 300809"/>
              <a:gd name="connsiteX4" fmla="*/ 159374 w 169307"/>
              <a:gd name="connsiteY4" fmla="*/ 40456 h 300809"/>
              <a:gd name="connsiteX5" fmla="*/ 137149 w 169307"/>
              <a:gd name="connsiteY5" fmla="*/ 30931 h 300809"/>
              <a:gd name="connsiteX6" fmla="*/ 624 w 169307"/>
              <a:gd name="connsiteY6" fmla="*/ 81731 h 300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307" h="300809">
                <a:moveTo>
                  <a:pt x="624" y="81731"/>
                </a:moveTo>
                <a:cubicBezTo>
                  <a:pt x="-7313" y="78027"/>
                  <a:pt x="62537" y="16643"/>
                  <a:pt x="89524" y="8706"/>
                </a:cubicBezTo>
                <a:cubicBezTo>
                  <a:pt x="116511" y="769"/>
                  <a:pt x="149849" y="-14577"/>
                  <a:pt x="162549" y="34106"/>
                </a:cubicBezTo>
                <a:cubicBezTo>
                  <a:pt x="175249" y="82789"/>
                  <a:pt x="166253" y="299748"/>
                  <a:pt x="165724" y="300806"/>
                </a:cubicBezTo>
                <a:cubicBezTo>
                  <a:pt x="165195" y="301864"/>
                  <a:pt x="164136" y="85435"/>
                  <a:pt x="159374" y="40456"/>
                </a:cubicBezTo>
                <a:cubicBezTo>
                  <a:pt x="154612" y="-4523"/>
                  <a:pt x="159903" y="27756"/>
                  <a:pt x="137149" y="30931"/>
                </a:cubicBezTo>
                <a:cubicBezTo>
                  <a:pt x="114395" y="34106"/>
                  <a:pt x="8561" y="85435"/>
                  <a:pt x="624" y="81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2" name="フリーフォーム 641">
            <a:extLst>
              <a:ext uri="{FF2B5EF4-FFF2-40B4-BE49-F238E27FC236}">
                <a16:creationId xmlns:a16="http://schemas.microsoft.com/office/drawing/2014/main" id="{9DF0EA21-470C-EF4D-90C2-901B8649AFB7}"/>
              </a:ext>
            </a:extLst>
          </p:cNvPr>
          <p:cNvSpPr/>
          <p:nvPr/>
        </p:nvSpPr>
        <p:spPr>
          <a:xfrm>
            <a:off x="5542169" y="1682554"/>
            <a:ext cx="140659" cy="316985"/>
          </a:xfrm>
          <a:custGeom>
            <a:avLst/>
            <a:gdLst>
              <a:gd name="connsiteX0" fmla="*/ 225 w 140659"/>
              <a:gd name="connsiteY0" fmla="*/ 93602 h 316985"/>
              <a:gd name="connsiteX1" fmla="*/ 85950 w 140659"/>
              <a:gd name="connsiteY1" fmla="*/ 14227 h 316985"/>
              <a:gd name="connsiteX2" fmla="*/ 111350 w 140659"/>
              <a:gd name="connsiteY2" fmla="*/ 68202 h 316985"/>
              <a:gd name="connsiteX3" fmla="*/ 124050 w 140659"/>
              <a:gd name="connsiteY3" fmla="*/ 138052 h 316985"/>
              <a:gd name="connsiteX4" fmla="*/ 124050 w 140659"/>
              <a:gd name="connsiteY4" fmla="*/ 223777 h 316985"/>
              <a:gd name="connsiteX5" fmla="*/ 95475 w 140659"/>
              <a:gd name="connsiteY5" fmla="*/ 315852 h 316985"/>
              <a:gd name="connsiteX6" fmla="*/ 139925 w 140659"/>
              <a:gd name="connsiteY6" fmla="*/ 157102 h 316985"/>
              <a:gd name="connsiteX7" fmla="*/ 114525 w 140659"/>
              <a:gd name="connsiteY7" fmla="*/ 1527 h 316985"/>
              <a:gd name="connsiteX8" fmla="*/ 225 w 140659"/>
              <a:gd name="connsiteY8" fmla="*/ 93602 h 31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659" h="316985">
                <a:moveTo>
                  <a:pt x="225" y="93602"/>
                </a:moveTo>
                <a:cubicBezTo>
                  <a:pt x="-4537" y="95719"/>
                  <a:pt x="67429" y="18460"/>
                  <a:pt x="85950" y="14227"/>
                </a:cubicBezTo>
                <a:cubicBezTo>
                  <a:pt x="104471" y="9994"/>
                  <a:pt x="105000" y="47565"/>
                  <a:pt x="111350" y="68202"/>
                </a:cubicBezTo>
                <a:cubicBezTo>
                  <a:pt x="117700" y="88839"/>
                  <a:pt x="121933" y="112123"/>
                  <a:pt x="124050" y="138052"/>
                </a:cubicBezTo>
                <a:cubicBezTo>
                  <a:pt x="126167" y="163981"/>
                  <a:pt x="128812" y="194144"/>
                  <a:pt x="124050" y="223777"/>
                </a:cubicBezTo>
                <a:cubicBezTo>
                  <a:pt x="119288" y="253410"/>
                  <a:pt x="92829" y="326965"/>
                  <a:pt x="95475" y="315852"/>
                </a:cubicBezTo>
                <a:cubicBezTo>
                  <a:pt x="98121" y="304739"/>
                  <a:pt x="136750" y="209489"/>
                  <a:pt x="139925" y="157102"/>
                </a:cubicBezTo>
                <a:cubicBezTo>
                  <a:pt x="143100" y="104715"/>
                  <a:pt x="136221" y="16873"/>
                  <a:pt x="114525" y="1527"/>
                </a:cubicBezTo>
                <a:cubicBezTo>
                  <a:pt x="92829" y="-13819"/>
                  <a:pt x="4987" y="91485"/>
                  <a:pt x="225" y="93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3" name="フリーフォーム 642">
            <a:extLst>
              <a:ext uri="{FF2B5EF4-FFF2-40B4-BE49-F238E27FC236}">
                <a16:creationId xmlns:a16="http://schemas.microsoft.com/office/drawing/2014/main" id="{F6973A3E-4C16-ED43-5D90-0294C46C80FD}"/>
              </a:ext>
            </a:extLst>
          </p:cNvPr>
          <p:cNvSpPr/>
          <p:nvPr/>
        </p:nvSpPr>
        <p:spPr>
          <a:xfrm>
            <a:off x="5631072" y="1870870"/>
            <a:ext cx="39294" cy="132578"/>
          </a:xfrm>
          <a:custGeom>
            <a:avLst/>
            <a:gdLst>
              <a:gd name="connsiteX0" fmla="*/ 38322 w 39294"/>
              <a:gd name="connsiteY0" fmla="*/ 536 h 132578"/>
              <a:gd name="connsiteX1" fmla="*/ 25622 w 39294"/>
              <a:gd name="connsiteY1" fmla="*/ 86261 h 132578"/>
              <a:gd name="connsiteX2" fmla="*/ 222 w 39294"/>
              <a:gd name="connsiteY2" fmla="*/ 130711 h 132578"/>
              <a:gd name="connsiteX3" fmla="*/ 38322 w 39294"/>
              <a:gd name="connsiteY3" fmla="*/ 536 h 13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94" h="132578">
                <a:moveTo>
                  <a:pt x="38322" y="536"/>
                </a:moveTo>
                <a:cubicBezTo>
                  <a:pt x="42555" y="-6872"/>
                  <a:pt x="31972" y="64565"/>
                  <a:pt x="25622" y="86261"/>
                </a:cubicBezTo>
                <a:cubicBezTo>
                  <a:pt x="19272" y="107957"/>
                  <a:pt x="-2424" y="140765"/>
                  <a:pt x="222" y="130711"/>
                </a:cubicBezTo>
                <a:cubicBezTo>
                  <a:pt x="2868" y="120657"/>
                  <a:pt x="34089" y="7944"/>
                  <a:pt x="38322" y="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4" name="フリーフォーム 643">
            <a:extLst>
              <a:ext uri="{FF2B5EF4-FFF2-40B4-BE49-F238E27FC236}">
                <a16:creationId xmlns:a16="http://schemas.microsoft.com/office/drawing/2014/main" id="{46F69B9C-5124-D437-F52F-D3C85F9F2470}"/>
              </a:ext>
            </a:extLst>
          </p:cNvPr>
          <p:cNvSpPr/>
          <p:nvPr/>
        </p:nvSpPr>
        <p:spPr>
          <a:xfrm>
            <a:off x="5550340" y="1892569"/>
            <a:ext cx="134223" cy="379483"/>
          </a:xfrm>
          <a:custGeom>
            <a:avLst/>
            <a:gdLst>
              <a:gd name="connsiteX0" fmla="*/ 131754 w 134223"/>
              <a:gd name="connsiteY0" fmla="*/ 1062 h 379483"/>
              <a:gd name="connsiteX1" fmla="*/ 122229 w 134223"/>
              <a:gd name="connsiteY1" fmla="*/ 77262 h 379483"/>
              <a:gd name="connsiteX2" fmla="*/ 77779 w 134223"/>
              <a:gd name="connsiteY2" fmla="*/ 134412 h 379483"/>
              <a:gd name="connsiteX3" fmla="*/ 71429 w 134223"/>
              <a:gd name="connsiteY3" fmla="*/ 207437 h 379483"/>
              <a:gd name="connsiteX4" fmla="*/ 42854 w 134223"/>
              <a:gd name="connsiteY4" fmla="*/ 264587 h 379483"/>
              <a:gd name="connsiteX5" fmla="*/ 14279 w 134223"/>
              <a:gd name="connsiteY5" fmla="*/ 312212 h 379483"/>
              <a:gd name="connsiteX6" fmla="*/ 1579 w 134223"/>
              <a:gd name="connsiteY6" fmla="*/ 378887 h 379483"/>
              <a:gd name="connsiteX7" fmla="*/ 49204 w 134223"/>
              <a:gd name="connsiteY7" fmla="*/ 270937 h 379483"/>
              <a:gd name="connsiteX8" fmla="*/ 84129 w 134223"/>
              <a:gd name="connsiteY8" fmla="*/ 137587 h 379483"/>
              <a:gd name="connsiteX9" fmla="*/ 131754 w 134223"/>
              <a:gd name="connsiteY9" fmla="*/ 1062 h 37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223" h="379483">
                <a:moveTo>
                  <a:pt x="131754" y="1062"/>
                </a:moveTo>
                <a:cubicBezTo>
                  <a:pt x="138104" y="-8992"/>
                  <a:pt x="131225" y="55037"/>
                  <a:pt x="122229" y="77262"/>
                </a:cubicBezTo>
                <a:cubicBezTo>
                  <a:pt x="113233" y="99487"/>
                  <a:pt x="86246" y="112716"/>
                  <a:pt x="77779" y="134412"/>
                </a:cubicBezTo>
                <a:cubicBezTo>
                  <a:pt x="69312" y="156108"/>
                  <a:pt x="77250" y="185741"/>
                  <a:pt x="71429" y="207437"/>
                </a:cubicBezTo>
                <a:cubicBezTo>
                  <a:pt x="65608" y="229133"/>
                  <a:pt x="52379" y="247125"/>
                  <a:pt x="42854" y="264587"/>
                </a:cubicBezTo>
                <a:cubicBezTo>
                  <a:pt x="33329" y="282050"/>
                  <a:pt x="21158" y="293162"/>
                  <a:pt x="14279" y="312212"/>
                </a:cubicBezTo>
                <a:cubicBezTo>
                  <a:pt x="7400" y="331262"/>
                  <a:pt x="-4242" y="385766"/>
                  <a:pt x="1579" y="378887"/>
                </a:cubicBezTo>
                <a:cubicBezTo>
                  <a:pt x="7400" y="372008"/>
                  <a:pt x="35446" y="311154"/>
                  <a:pt x="49204" y="270937"/>
                </a:cubicBezTo>
                <a:cubicBezTo>
                  <a:pt x="62962" y="230720"/>
                  <a:pt x="69842" y="178333"/>
                  <a:pt x="84129" y="137587"/>
                </a:cubicBezTo>
                <a:cubicBezTo>
                  <a:pt x="98416" y="96841"/>
                  <a:pt x="125404" y="11116"/>
                  <a:pt x="131754" y="1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5" name="フリーフォーム 644">
            <a:extLst>
              <a:ext uri="{FF2B5EF4-FFF2-40B4-BE49-F238E27FC236}">
                <a16:creationId xmlns:a16="http://schemas.microsoft.com/office/drawing/2014/main" id="{6607A52C-D4A7-9037-7955-6C364F519720}"/>
              </a:ext>
            </a:extLst>
          </p:cNvPr>
          <p:cNvSpPr/>
          <p:nvPr/>
        </p:nvSpPr>
        <p:spPr>
          <a:xfrm>
            <a:off x="5415269" y="2255578"/>
            <a:ext cx="152619" cy="107971"/>
          </a:xfrm>
          <a:custGeom>
            <a:avLst/>
            <a:gdLst>
              <a:gd name="connsiteX0" fmla="*/ 152525 w 152619"/>
              <a:gd name="connsiteY0" fmla="*/ 3 h 107971"/>
              <a:gd name="connsiteX1" fmla="*/ 76325 w 152619"/>
              <a:gd name="connsiteY1" fmla="*/ 79378 h 107971"/>
              <a:gd name="connsiteX2" fmla="*/ 125 w 152619"/>
              <a:gd name="connsiteY2" fmla="*/ 107953 h 107971"/>
              <a:gd name="connsiteX3" fmla="*/ 60450 w 152619"/>
              <a:gd name="connsiteY3" fmla="*/ 76203 h 107971"/>
              <a:gd name="connsiteX4" fmla="*/ 152525 w 152619"/>
              <a:gd name="connsiteY4" fmla="*/ 3 h 1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19" h="107971">
                <a:moveTo>
                  <a:pt x="152525" y="3"/>
                </a:moveTo>
                <a:cubicBezTo>
                  <a:pt x="155171" y="532"/>
                  <a:pt x="101725" y="61386"/>
                  <a:pt x="76325" y="79378"/>
                </a:cubicBezTo>
                <a:cubicBezTo>
                  <a:pt x="50925" y="97370"/>
                  <a:pt x="2771" y="108482"/>
                  <a:pt x="125" y="107953"/>
                </a:cubicBezTo>
                <a:cubicBezTo>
                  <a:pt x="-2521" y="107424"/>
                  <a:pt x="37167" y="90490"/>
                  <a:pt x="60450" y="76203"/>
                </a:cubicBezTo>
                <a:cubicBezTo>
                  <a:pt x="83733" y="61916"/>
                  <a:pt x="149879" y="-526"/>
                  <a:pt x="15252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6" name="フリーフォーム 645">
            <a:extLst>
              <a:ext uri="{FF2B5EF4-FFF2-40B4-BE49-F238E27FC236}">
                <a16:creationId xmlns:a16="http://schemas.microsoft.com/office/drawing/2014/main" id="{C917485E-342F-3D0F-74F7-652FB254AA51}"/>
              </a:ext>
            </a:extLst>
          </p:cNvPr>
          <p:cNvSpPr/>
          <p:nvPr/>
        </p:nvSpPr>
        <p:spPr>
          <a:xfrm>
            <a:off x="5593119" y="1667411"/>
            <a:ext cx="60524" cy="266434"/>
          </a:xfrm>
          <a:custGeom>
            <a:avLst/>
            <a:gdLst>
              <a:gd name="connsiteX0" fmla="*/ 60400 w 60524"/>
              <a:gd name="connsiteY0" fmla="*/ 795 h 266434"/>
              <a:gd name="connsiteX1" fmla="*/ 15950 w 60524"/>
              <a:gd name="connsiteY1" fmla="*/ 64295 h 266434"/>
              <a:gd name="connsiteX2" fmla="*/ 19125 w 60524"/>
              <a:gd name="connsiteY2" fmla="*/ 188120 h 266434"/>
              <a:gd name="connsiteX3" fmla="*/ 25475 w 60524"/>
              <a:gd name="connsiteY3" fmla="*/ 264320 h 266434"/>
              <a:gd name="connsiteX4" fmla="*/ 75 w 60524"/>
              <a:gd name="connsiteY4" fmla="*/ 105570 h 266434"/>
              <a:gd name="connsiteX5" fmla="*/ 60400 w 60524"/>
              <a:gd name="connsiteY5" fmla="*/ 795 h 26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24" h="266434">
                <a:moveTo>
                  <a:pt x="60400" y="795"/>
                </a:moveTo>
                <a:cubicBezTo>
                  <a:pt x="63046" y="-6084"/>
                  <a:pt x="22829" y="33074"/>
                  <a:pt x="15950" y="64295"/>
                </a:cubicBezTo>
                <a:cubicBezTo>
                  <a:pt x="9071" y="95516"/>
                  <a:pt x="17538" y="154783"/>
                  <a:pt x="19125" y="188120"/>
                </a:cubicBezTo>
                <a:cubicBezTo>
                  <a:pt x="20712" y="221457"/>
                  <a:pt x="28650" y="278078"/>
                  <a:pt x="25475" y="264320"/>
                </a:cubicBezTo>
                <a:cubicBezTo>
                  <a:pt x="22300" y="250562"/>
                  <a:pt x="-1512" y="144728"/>
                  <a:pt x="75" y="105570"/>
                </a:cubicBezTo>
                <a:cubicBezTo>
                  <a:pt x="1662" y="66412"/>
                  <a:pt x="57754" y="7674"/>
                  <a:pt x="60400" y="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7" name="フリーフォーム 646">
            <a:extLst>
              <a:ext uri="{FF2B5EF4-FFF2-40B4-BE49-F238E27FC236}">
                <a16:creationId xmlns:a16="http://schemas.microsoft.com/office/drawing/2014/main" id="{4E89CD13-A286-296E-8E11-6559A4AD0BEB}"/>
              </a:ext>
            </a:extLst>
          </p:cNvPr>
          <p:cNvSpPr/>
          <p:nvPr/>
        </p:nvSpPr>
        <p:spPr>
          <a:xfrm>
            <a:off x="5529477" y="1934554"/>
            <a:ext cx="80180" cy="185950"/>
          </a:xfrm>
          <a:custGeom>
            <a:avLst/>
            <a:gdLst>
              <a:gd name="connsiteX0" fmla="*/ 76417 w 80180"/>
              <a:gd name="connsiteY0" fmla="*/ 352 h 185950"/>
              <a:gd name="connsiteX1" fmla="*/ 76417 w 80180"/>
              <a:gd name="connsiteY1" fmla="*/ 114652 h 185950"/>
              <a:gd name="connsiteX2" fmla="*/ 63717 w 80180"/>
              <a:gd name="connsiteY2" fmla="*/ 152752 h 185950"/>
              <a:gd name="connsiteX3" fmla="*/ 22442 w 80180"/>
              <a:gd name="connsiteY3" fmla="*/ 152752 h 185950"/>
              <a:gd name="connsiteX4" fmla="*/ 217 w 80180"/>
              <a:gd name="connsiteY4" fmla="*/ 127352 h 185950"/>
              <a:gd name="connsiteX5" fmla="*/ 35142 w 80180"/>
              <a:gd name="connsiteY5" fmla="*/ 184502 h 185950"/>
              <a:gd name="connsiteX6" fmla="*/ 76417 w 80180"/>
              <a:gd name="connsiteY6" fmla="*/ 155927 h 185950"/>
              <a:gd name="connsiteX7" fmla="*/ 76417 w 80180"/>
              <a:gd name="connsiteY7" fmla="*/ 352 h 18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180" h="185950">
                <a:moveTo>
                  <a:pt x="76417" y="352"/>
                </a:moveTo>
                <a:cubicBezTo>
                  <a:pt x="76417" y="-6527"/>
                  <a:pt x="78534" y="89252"/>
                  <a:pt x="76417" y="114652"/>
                </a:cubicBezTo>
                <a:cubicBezTo>
                  <a:pt x="74300" y="140052"/>
                  <a:pt x="72713" y="146402"/>
                  <a:pt x="63717" y="152752"/>
                </a:cubicBezTo>
                <a:cubicBezTo>
                  <a:pt x="54721" y="159102"/>
                  <a:pt x="33025" y="156985"/>
                  <a:pt x="22442" y="152752"/>
                </a:cubicBezTo>
                <a:cubicBezTo>
                  <a:pt x="11859" y="148519"/>
                  <a:pt x="-1900" y="122060"/>
                  <a:pt x="217" y="127352"/>
                </a:cubicBezTo>
                <a:cubicBezTo>
                  <a:pt x="2334" y="132644"/>
                  <a:pt x="22442" y="179739"/>
                  <a:pt x="35142" y="184502"/>
                </a:cubicBezTo>
                <a:cubicBezTo>
                  <a:pt x="47842" y="189265"/>
                  <a:pt x="67950" y="182915"/>
                  <a:pt x="76417" y="155927"/>
                </a:cubicBezTo>
                <a:cubicBezTo>
                  <a:pt x="84884" y="128939"/>
                  <a:pt x="76417" y="7231"/>
                  <a:pt x="76417" y="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8" name="フリーフォーム 647">
            <a:extLst>
              <a:ext uri="{FF2B5EF4-FFF2-40B4-BE49-F238E27FC236}">
                <a16:creationId xmlns:a16="http://schemas.microsoft.com/office/drawing/2014/main" id="{048DCA94-BC49-5473-8E76-EE4607C496DC}"/>
              </a:ext>
            </a:extLst>
          </p:cNvPr>
          <p:cNvSpPr/>
          <p:nvPr/>
        </p:nvSpPr>
        <p:spPr>
          <a:xfrm>
            <a:off x="5513809" y="2048577"/>
            <a:ext cx="26324" cy="226080"/>
          </a:xfrm>
          <a:custGeom>
            <a:avLst/>
            <a:gdLst>
              <a:gd name="connsiteX0" fmla="*/ 19060 w 26324"/>
              <a:gd name="connsiteY0" fmla="*/ 629 h 226080"/>
              <a:gd name="connsiteX1" fmla="*/ 25410 w 26324"/>
              <a:gd name="connsiteY1" fmla="*/ 83179 h 226080"/>
              <a:gd name="connsiteX2" fmla="*/ 10 w 26324"/>
              <a:gd name="connsiteY2" fmla="*/ 127629 h 226080"/>
              <a:gd name="connsiteX3" fmla="*/ 22235 w 26324"/>
              <a:gd name="connsiteY3" fmla="*/ 140329 h 226080"/>
              <a:gd name="connsiteX4" fmla="*/ 22235 w 26324"/>
              <a:gd name="connsiteY4" fmla="*/ 226054 h 226080"/>
              <a:gd name="connsiteX5" fmla="*/ 3185 w 26324"/>
              <a:gd name="connsiteY5" fmla="*/ 130804 h 226080"/>
              <a:gd name="connsiteX6" fmla="*/ 19060 w 26324"/>
              <a:gd name="connsiteY6" fmla="*/ 629 h 2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24" h="226080">
                <a:moveTo>
                  <a:pt x="19060" y="629"/>
                </a:moveTo>
                <a:cubicBezTo>
                  <a:pt x="22764" y="-7308"/>
                  <a:pt x="28585" y="62012"/>
                  <a:pt x="25410" y="83179"/>
                </a:cubicBezTo>
                <a:cubicBezTo>
                  <a:pt x="22235" y="104346"/>
                  <a:pt x="539" y="118104"/>
                  <a:pt x="10" y="127629"/>
                </a:cubicBezTo>
                <a:cubicBezTo>
                  <a:pt x="-519" y="137154"/>
                  <a:pt x="18531" y="123925"/>
                  <a:pt x="22235" y="140329"/>
                </a:cubicBezTo>
                <a:cubicBezTo>
                  <a:pt x="25939" y="156733"/>
                  <a:pt x="25410" y="227641"/>
                  <a:pt x="22235" y="226054"/>
                </a:cubicBezTo>
                <a:cubicBezTo>
                  <a:pt x="19060" y="224467"/>
                  <a:pt x="2656" y="160967"/>
                  <a:pt x="3185" y="130804"/>
                </a:cubicBezTo>
                <a:cubicBezTo>
                  <a:pt x="3714" y="100642"/>
                  <a:pt x="15356" y="8566"/>
                  <a:pt x="19060" y="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9" name="フリーフォーム 648">
            <a:extLst>
              <a:ext uri="{FF2B5EF4-FFF2-40B4-BE49-F238E27FC236}">
                <a16:creationId xmlns:a16="http://schemas.microsoft.com/office/drawing/2014/main" id="{DFC76525-D4BF-0CBA-8D6D-4FC736B62090}"/>
              </a:ext>
            </a:extLst>
          </p:cNvPr>
          <p:cNvSpPr/>
          <p:nvPr/>
        </p:nvSpPr>
        <p:spPr>
          <a:xfrm>
            <a:off x="5472542" y="1757106"/>
            <a:ext cx="85862" cy="359139"/>
          </a:xfrm>
          <a:custGeom>
            <a:avLst/>
            <a:gdLst>
              <a:gd name="connsiteX0" fmla="*/ 85727 w 85862"/>
              <a:gd name="connsiteY0" fmla="*/ 0 h 359139"/>
              <a:gd name="connsiteX1" fmla="*/ 47627 w 85862"/>
              <a:gd name="connsiteY1" fmla="*/ 130175 h 359139"/>
              <a:gd name="connsiteX2" fmla="*/ 79377 w 85862"/>
              <a:gd name="connsiteY2" fmla="*/ 254000 h 359139"/>
              <a:gd name="connsiteX3" fmla="*/ 2 w 85862"/>
              <a:gd name="connsiteY3" fmla="*/ 358775 h 359139"/>
              <a:gd name="connsiteX4" fmla="*/ 82552 w 85862"/>
              <a:gd name="connsiteY4" fmla="*/ 282575 h 359139"/>
              <a:gd name="connsiteX5" fmla="*/ 60327 w 85862"/>
              <a:gd name="connsiteY5" fmla="*/ 130175 h 359139"/>
              <a:gd name="connsiteX6" fmla="*/ 85727 w 85862"/>
              <a:gd name="connsiteY6" fmla="*/ 0 h 3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62" h="359139">
                <a:moveTo>
                  <a:pt x="85727" y="0"/>
                </a:moveTo>
                <a:cubicBezTo>
                  <a:pt x="83610" y="0"/>
                  <a:pt x="48685" y="87842"/>
                  <a:pt x="47627" y="130175"/>
                </a:cubicBezTo>
                <a:cubicBezTo>
                  <a:pt x="46569" y="172508"/>
                  <a:pt x="87314" y="215900"/>
                  <a:pt x="79377" y="254000"/>
                </a:cubicBezTo>
                <a:cubicBezTo>
                  <a:pt x="71440" y="292100"/>
                  <a:pt x="-527" y="354013"/>
                  <a:pt x="2" y="358775"/>
                </a:cubicBezTo>
                <a:cubicBezTo>
                  <a:pt x="531" y="363538"/>
                  <a:pt x="72498" y="320675"/>
                  <a:pt x="82552" y="282575"/>
                </a:cubicBezTo>
                <a:cubicBezTo>
                  <a:pt x="92606" y="244475"/>
                  <a:pt x="56094" y="181504"/>
                  <a:pt x="60327" y="130175"/>
                </a:cubicBezTo>
                <a:cubicBezTo>
                  <a:pt x="64560" y="78846"/>
                  <a:pt x="87844" y="0"/>
                  <a:pt x="8572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0" name="フリーフォーム 649">
            <a:extLst>
              <a:ext uri="{FF2B5EF4-FFF2-40B4-BE49-F238E27FC236}">
                <a16:creationId xmlns:a16="http://schemas.microsoft.com/office/drawing/2014/main" id="{2F316CE4-8DB9-727D-DEAD-56D0A181F22A}"/>
              </a:ext>
            </a:extLst>
          </p:cNvPr>
          <p:cNvSpPr/>
          <p:nvPr/>
        </p:nvSpPr>
        <p:spPr>
          <a:xfrm>
            <a:off x="4154784" y="804504"/>
            <a:ext cx="713565" cy="156867"/>
          </a:xfrm>
          <a:custGeom>
            <a:avLst/>
            <a:gdLst>
              <a:gd name="connsiteX0" fmla="*/ 135 w 713565"/>
              <a:gd name="connsiteY0" fmla="*/ 57252 h 156867"/>
              <a:gd name="connsiteX1" fmla="*/ 247785 w 713565"/>
              <a:gd name="connsiteY1" fmla="*/ 31852 h 156867"/>
              <a:gd name="connsiteX2" fmla="*/ 174760 w 713565"/>
              <a:gd name="connsiteY2" fmla="*/ 41377 h 156867"/>
              <a:gd name="connsiteX3" fmla="*/ 387485 w 713565"/>
              <a:gd name="connsiteY3" fmla="*/ 85827 h 156867"/>
              <a:gd name="connsiteX4" fmla="*/ 254135 w 713565"/>
              <a:gd name="connsiteY4" fmla="*/ 108052 h 156867"/>
              <a:gd name="connsiteX5" fmla="*/ 584335 w 713565"/>
              <a:gd name="connsiteY5" fmla="*/ 79477 h 156867"/>
              <a:gd name="connsiteX6" fmla="*/ 441460 w 713565"/>
              <a:gd name="connsiteY6" fmla="*/ 130277 h 156867"/>
              <a:gd name="connsiteX7" fmla="*/ 711335 w 713565"/>
              <a:gd name="connsiteY7" fmla="*/ 25502 h 156867"/>
              <a:gd name="connsiteX8" fmla="*/ 562110 w 713565"/>
              <a:gd name="connsiteY8" fmla="*/ 127102 h 156867"/>
              <a:gd name="connsiteX9" fmla="*/ 422410 w 713565"/>
              <a:gd name="connsiteY9" fmla="*/ 146152 h 156867"/>
              <a:gd name="connsiteX10" fmla="*/ 498610 w 713565"/>
              <a:gd name="connsiteY10" fmla="*/ 155677 h 156867"/>
              <a:gd name="connsiteX11" fmla="*/ 339860 w 713565"/>
              <a:gd name="connsiteY11" fmla="*/ 155677 h 156867"/>
              <a:gd name="connsiteX12" fmla="*/ 409710 w 713565"/>
              <a:gd name="connsiteY12" fmla="*/ 146152 h 156867"/>
              <a:gd name="connsiteX13" fmla="*/ 346210 w 713565"/>
              <a:gd name="connsiteY13" fmla="*/ 127102 h 156867"/>
              <a:gd name="connsiteX14" fmla="*/ 149360 w 713565"/>
              <a:gd name="connsiteY14" fmla="*/ 123927 h 156867"/>
              <a:gd name="connsiteX15" fmla="*/ 279535 w 713565"/>
              <a:gd name="connsiteY15" fmla="*/ 117577 h 156867"/>
              <a:gd name="connsiteX16" fmla="*/ 212860 w 713565"/>
              <a:gd name="connsiteY16" fmla="*/ 104877 h 156867"/>
              <a:gd name="connsiteX17" fmla="*/ 206510 w 713565"/>
              <a:gd name="connsiteY17" fmla="*/ 92177 h 156867"/>
              <a:gd name="connsiteX18" fmla="*/ 238260 w 713565"/>
              <a:gd name="connsiteY18" fmla="*/ 44552 h 156867"/>
              <a:gd name="connsiteX19" fmla="*/ 212860 w 713565"/>
              <a:gd name="connsiteY19" fmla="*/ 102 h 156867"/>
              <a:gd name="connsiteX20" fmla="*/ 135 w 713565"/>
              <a:gd name="connsiteY20" fmla="*/ 57252 h 15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3565" h="156867">
                <a:moveTo>
                  <a:pt x="135" y="57252"/>
                </a:moveTo>
                <a:cubicBezTo>
                  <a:pt x="5956" y="62544"/>
                  <a:pt x="218681" y="34498"/>
                  <a:pt x="247785" y="31852"/>
                </a:cubicBezTo>
                <a:cubicBezTo>
                  <a:pt x="276889" y="29206"/>
                  <a:pt x="151477" y="32381"/>
                  <a:pt x="174760" y="41377"/>
                </a:cubicBezTo>
                <a:cubicBezTo>
                  <a:pt x="198043" y="50373"/>
                  <a:pt x="374256" y="74715"/>
                  <a:pt x="387485" y="85827"/>
                </a:cubicBezTo>
                <a:cubicBezTo>
                  <a:pt x="400714" y="96939"/>
                  <a:pt x="221327" y="109110"/>
                  <a:pt x="254135" y="108052"/>
                </a:cubicBezTo>
                <a:cubicBezTo>
                  <a:pt x="286943" y="106994"/>
                  <a:pt x="553114" y="75773"/>
                  <a:pt x="584335" y="79477"/>
                </a:cubicBezTo>
                <a:cubicBezTo>
                  <a:pt x="615556" y="83181"/>
                  <a:pt x="420293" y="139273"/>
                  <a:pt x="441460" y="130277"/>
                </a:cubicBezTo>
                <a:cubicBezTo>
                  <a:pt x="462627" y="121281"/>
                  <a:pt x="691227" y="26031"/>
                  <a:pt x="711335" y="25502"/>
                </a:cubicBezTo>
                <a:cubicBezTo>
                  <a:pt x="731443" y="24973"/>
                  <a:pt x="610264" y="106994"/>
                  <a:pt x="562110" y="127102"/>
                </a:cubicBezTo>
                <a:cubicBezTo>
                  <a:pt x="513956" y="147210"/>
                  <a:pt x="432993" y="141390"/>
                  <a:pt x="422410" y="146152"/>
                </a:cubicBezTo>
                <a:cubicBezTo>
                  <a:pt x="411827" y="150915"/>
                  <a:pt x="512368" y="154090"/>
                  <a:pt x="498610" y="155677"/>
                </a:cubicBezTo>
                <a:cubicBezTo>
                  <a:pt x="484852" y="157264"/>
                  <a:pt x="354677" y="157264"/>
                  <a:pt x="339860" y="155677"/>
                </a:cubicBezTo>
                <a:cubicBezTo>
                  <a:pt x="325043" y="154090"/>
                  <a:pt x="408652" y="150914"/>
                  <a:pt x="409710" y="146152"/>
                </a:cubicBezTo>
                <a:cubicBezTo>
                  <a:pt x="410768" y="141390"/>
                  <a:pt x="389602" y="130806"/>
                  <a:pt x="346210" y="127102"/>
                </a:cubicBezTo>
                <a:cubicBezTo>
                  <a:pt x="302818" y="123398"/>
                  <a:pt x="160472" y="125514"/>
                  <a:pt x="149360" y="123927"/>
                </a:cubicBezTo>
                <a:cubicBezTo>
                  <a:pt x="138248" y="122340"/>
                  <a:pt x="268952" y="120752"/>
                  <a:pt x="279535" y="117577"/>
                </a:cubicBezTo>
                <a:cubicBezTo>
                  <a:pt x="290118" y="114402"/>
                  <a:pt x="225031" y="109110"/>
                  <a:pt x="212860" y="104877"/>
                </a:cubicBezTo>
                <a:cubicBezTo>
                  <a:pt x="200689" y="100644"/>
                  <a:pt x="202277" y="102231"/>
                  <a:pt x="206510" y="92177"/>
                </a:cubicBezTo>
                <a:cubicBezTo>
                  <a:pt x="210743" y="82123"/>
                  <a:pt x="237202" y="59898"/>
                  <a:pt x="238260" y="44552"/>
                </a:cubicBezTo>
                <a:cubicBezTo>
                  <a:pt x="239318" y="29206"/>
                  <a:pt x="247256" y="-2015"/>
                  <a:pt x="212860" y="102"/>
                </a:cubicBezTo>
                <a:cubicBezTo>
                  <a:pt x="178464" y="2219"/>
                  <a:pt x="-5686" y="51960"/>
                  <a:pt x="135" y="5725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1" name="フリーフォーム 650">
            <a:extLst>
              <a:ext uri="{FF2B5EF4-FFF2-40B4-BE49-F238E27FC236}">
                <a16:creationId xmlns:a16="http://schemas.microsoft.com/office/drawing/2014/main" id="{2A79C046-4C00-63BE-1214-55D175947917}"/>
              </a:ext>
            </a:extLst>
          </p:cNvPr>
          <p:cNvSpPr/>
          <p:nvPr/>
        </p:nvSpPr>
        <p:spPr>
          <a:xfrm>
            <a:off x="4531170" y="785416"/>
            <a:ext cx="907661" cy="518584"/>
          </a:xfrm>
          <a:custGeom>
            <a:avLst/>
            <a:gdLst>
              <a:gd name="connsiteX0" fmla="*/ 11099 w 907661"/>
              <a:gd name="connsiteY0" fmla="*/ 130315 h 518584"/>
              <a:gd name="connsiteX1" fmla="*/ 363524 w 907661"/>
              <a:gd name="connsiteY1" fmla="*/ 19190 h 518584"/>
              <a:gd name="connsiteX2" fmla="*/ 277799 w 907661"/>
              <a:gd name="connsiteY2" fmla="*/ 92215 h 518584"/>
              <a:gd name="connsiteX3" fmla="*/ 544499 w 907661"/>
              <a:gd name="connsiteY3" fmla="*/ 140 h 518584"/>
              <a:gd name="connsiteX4" fmla="*/ 350824 w 907661"/>
              <a:gd name="connsiteY4" fmla="*/ 117615 h 518584"/>
              <a:gd name="connsiteX5" fmla="*/ 757224 w 907661"/>
              <a:gd name="connsiteY5" fmla="*/ 108090 h 518584"/>
              <a:gd name="connsiteX6" fmla="*/ 573074 w 907661"/>
              <a:gd name="connsiteY6" fmla="*/ 155715 h 518584"/>
              <a:gd name="connsiteX7" fmla="*/ 722299 w 907661"/>
              <a:gd name="connsiteY7" fmla="*/ 133490 h 518584"/>
              <a:gd name="connsiteX8" fmla="*/ 881049 w 907661"/>
              <a:gd name="connsiteY8" fmla="*/ 355740 h 518584"/>
              <a:gd name="connsiteX9" fmla="*/ 839774 w 907661"/>
              <a:gd name="connsiteY9" fmla="*/ 187465 h 518584"/>
              <a:gd name="connsiteX10" fmla="*/ 896924 w 907661"/>
              <a:gd name="connsiteY10" fmla="*/ 235090 h 518584"/>
              <a:gd name="connsiteX11" fmla="*/ 906449 w 907661"/>
              <a:gd name="connsiteY11" fmla="*/ 514490 h 518584"/>
              <a:gd name="connsiteX12" fmla="*/ 881049 w 907661"/>
              <a:gd name="connsiteY12" fmla="*/ 387490 h 518584"/>
              <a:gd name="connsiteX13" fmla="*/ 766749 w 907661"/>
              <a:gd name="connsiteY13" fmla="*/ 193815 h 518584"/>
              <a:gd name="connsiteX14" fmla="*/ 414324 w 907661"/>
              <a:gd name="connsiteY14" fmla="*/ 181115 h 518584"/>
              <a:gd name="connsiteX15" fmla="*/ 614349 w 907661"/>
              <a:gd name="connsiteY15" fmla="*/ 155715 h 518584"/>
              <a:gd name="connsiteX16" fmla="*/ 150799 w 907661"/>
              <a:gd name="connsiteY16" fmla="*/ 171590 h 518584"/>
              <a:gd name="connsiteX17" fmla="*/ 252399 w 907661"/>
              <a:gd name="connsiteY17" fmla="*/ 123965 h 518584"/>
              <a:gd name="connsiteX18" fmla="*/ 1574 w 907661"/>
              <a:gd name="connsiteY18" fmla="*/ 193815 h 518584"/>
              <a:gd name="connsiteX19" fmla="*/ 141274 w 907661"/>
              <a:gd name="connsiteY19" fmla="*/ 114440 h 518584"/>
              <a:gd name="connsiteX20" fmla="*/ 11099 w 907661"/>
              <a:gd name="connsiteY20" fmla="*/ 130315 h 51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07661" h="518584">
                <a:moveTo>
                  <a:pt x="11099" y="130315"/>
                </a:moveTo>
                <a:cubicBezTo>
                  <a:pt x="48141" y="114440"/>
                  <a:pt x="319074" y="25540"/>
                  <a:pt x="363524" y="19190"/>
                </a:cubicBezTo>
                <a:cubicBezTo>
                  <a:pt x="407974" y="12840"/>
                  <a:pt x="247636" y="95390"/>
                  <a:pt x="277799" y="92215"/>
                </a:cubicBezTo>
                <a:cubicBezTo>
                  <a:pt x="307962" y="89040"/>
                  <a:pt x="532328" y="-4093"/>
                  <a:pt x="544499" y="140"/>
                </a:cubicBezTo>
                <a:cubicBezTo>
                  <a:pt x="556670" y="4373"/>
                  <a:pt x="315370" y="99623"/>
                  <a:pt x="350824" y="117615"/>
                </a:cubicBezTo>
                <a:cubicBezTo>
                  <a:pt x="386278" y="135607"/>
                  <a:pt x="720182" y="101740"/>
                  <a:pt x="757224" y="108090"/>
                </a:cubicBezTo>
                <a:cubicBezTo>
                  <a:pt x="794266" y="114440"/>
                  <a:pt x="578895" y="151482"/>
                  <a:pt x="573074" y="155715"/>
                </a:cubicBezTo>
                <a:cubicBezTo>
                  <a:pt x="567253" y="159948"/>
                  <a:pt x="670970" y="100152"/>
                  <a:pt x="722299" y="133490"/>
                </a:cubicBezTo>
                <a:cubicBezTo>
                  <a:pt x="773628" y="166828"/>
                  <a:pt x="861470" y="346744"/>
                  <a:pt x="881049" y="355740"/>
                </a:cubicBezTo>
                <a:cubicBezTo>
                  <a:pt x="900628" y="364736"/>
                  <a:pt x="837128" y="207573"/>
                  <a:pt x="839774" y="187465"/>
                </a:cubicBezTo>
                <a:cubicBezTo>
                  <a:pt x="842420" y="167357"/>
                  <a:pt x="885812" y="180586"/>
                  <a:pt x="896924" y="235090"/>
                </a:cubicBezTo>
                <a:cubicBezTo>
                  <a:pt x="908036" y="289594"/>
                  <a:pt x="909095" y="489090"/>
                  <a:pt x="906449" y="514490"/>
                </a:cubicBezTo>
                <a:cubicBezTo>
                  <a:pt x="903803" y="539890"/>
                  <a:pt x="904332" y="440936"/>
                  <a:pt x="881049" y="387490"/>
                </a:cubicBezTo>
                <a:cubicBezTo>
                  <a:pt x="857766" y="334044"/>
                  <a:pt x="844537" y="228211"/>
                  <a:pt x="766749" y="193815"/>
                </a:cubicBezTo>
                <a:cubicBezTo>
                  <a:pt x="688962" y="159419"/>
                  <a:pt x="439724" y="187465"/>
                  <a:pt x="414324" y="181115"/>
                </a:cubicBezTo>
                <a:cubicBezTo>
                  <a:pt x="388924" y="174765"/>
                  <a:pt x="614349" y="155715"/>
                  <a:pt x="614349" y="155715"/>
                </a:cubicBezTo>
                <a:cubicBezTo>
                  <a:pt x="570428" y="154128"/>
                  <a:pt x="211124" y="176882"/>
                  <a:pt x="150799" y="171590"/>
                </a:cubicBezTo>
                <a:cubicBezTo>
                  <a:pt x="90474" y="166298"/>
                  <a:pt x="277270" y="120261"/>
                  <a:pt x="252399" y="123965"/>
                </a:cubicBezTo>
                <a:cubicBezTo>
                  <a:pt x="227528" y="127669"/>
                  <a:pt x="20095" y="195402"/>
                  <a:pt x="1574" y="193815"/>
                </a:cubicBezTo>
                <a:cubicBezTo>
                  <a:pt x="-16947" y="192228"/>
                  <a:pt x="133866" y="125023"/>
                  <a:pt x="141274" y="114440"/>
                </a:cubicBezTo>
                <a:cubicBezTo>
                  <a:pt x="148682" y="103857"/>
                  <a:pt x="-25943" y="146190"/>
                  <a:pt x="11099" y="13031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2" name="フリーフォーム 651">
            <a:extLst>
              <a:ext uri="{FF2B5EF4-FFF2-40B4-BE49-F238E27FC236}">
                <a16:creationId xmlns:a16="http://schemas.microsoft.com/office/drawing/2014/main" id="{CEEF6828-722D-175F-E760-826D17718355}"/>
              </a:ext>
            </a:extLst>
          </p:cNvPr>
          <p:cNvSpPr/>
          <p:nvPr/>
        </p:nvSpPr>
        <p:spPr>
          <a:xfrm>
            <a:off x="3922138" y="788395"/>
            <a:ext cx="373127" cy="1079516"/>
          </a:xfrm>
          <a:custGeom>
            <a:avLst/>
            <a:gdLst>
              <a:gd name="connsiteX0" fmla="*/ 372481 w 373127"/>
              <a:gd name="connsiteY0" fmla="*/ 28911 h 1079516"/>
              <a:gd name="connsiteX1" fmla="*/ 181981 w 373127"/>
              <a:gd name="connsiteY1" fmla="*/ 267036 h 1079516"/>
              <a:gd name="connsiteX2" fmla="*/ 223256 w 373127"/>
              <a:gd name="connsiteY2" fmla="*/ 241636 h 1079516"/>
              <a:gd name="connsiteX3" fmla="*/ 124831 w 373127"/>
              <a:gd name="connsiteY3" fmla="*/ 397211 h 1079516"/>
              <a:gd name="connsiteX4" fmla="*/ 156581 w 373127"/>
              <a:gd name="connsiteY4" fmla="*/ 346411 h 1079516"/>
              <a:gd name="connsiteX5" fmla="*/ 150231 w 373127"/>
              <a:gd name="connsiteY5" fmla="*/ 457536 h 1079516"/>
              <a:gd name="connsiteX6" fmla="*/ 150231 w 373127"/>
              <a:gd name="connsiteY6" fmla="*/ 397211 h 1079516"/>
              <a:gd name="connsiteX7" fmla="*/ 108956 w 373127"/>
              <a:gd name="connsiteY7" fmla="*/ 651211 h 1079516"/>
              <a:gd name="connsiteX8" fmla="*/ 137531 w 373127"/>
              <a:gd name="connsiteY8" fmla="*/ 540086 h 1079516"/>
              <a:gd name="connsiteX9" fmla="*/ 7356 w 373127"/>
              <a:gd name="connsiteY9" fmla="*/ 1054436 h 1079516"/>
              <a:gd name="connsiteX10" fmla="*/ 20056 w 373127"/>
              <a:gd name="connsiteY10" fmla="*/ 959186 h 1079516"/>
              <a:gd name="connsiteX11" fmla="*/ 51806 w 373127"/>
              <a:gd name="connsiteY11" fmla="*/ 606761 h 1079516"/>
              <a:gd name="connsiteX12" fmla="*/ 29581 w 373127"/>
              <a:gd name="connsiteY12" fmla="*/ 813136 h 1079516"/>
              <a:gd name="connsiteX13" fmla="*/ 29581 w 373127"/>
              <a:gd name="connsiteY13" fmla="*/ 200361 h 1079516"/>
              <a:gd name="connsiteX14" fmla="*/ 32756 w 373127"/>
              <a:gd name="connsiteY14" fmla="*/ 308311 h 1079516"/>
              <a:gd name="connsiteX15" fmla="*/ 229606 w 373127"/>
              <a:gd name="connsiteY15" fmla="*/ 6686 h 1079516"/>
              <a:gd name="connsiteX16" fmla="*/ 64506 w 373127"/>
              <a:gd name="connsiteY16" fmla="*/ 225761 h 1079516"/>
              <a:gd name="connsiteX17" fmla="*/ 308981 w 373127"/>
              <a:gd name="connsiteY17" fmla="*/ 336 h 1079516"/>
              <a:gd name="connsiteX18" fmla="*/ 105781 w 373127"/>
              <a:gd name="connsiteY18" fmla="*/ 171786 h 1079516"/>
              <a:gd name="connsiteX19" fmla="*/ 372481 w 373127"/>
              <a:gd name="connsiteY19" fmla="*/ 28911 h 107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3127" h="1079516">
                <a:moveTo>
                  <a:pt x="372481" y="28911"/>
                </a:moveTo>
                <a:cubicBezTo>
                  <a:pt x="385181" y="44786"/>
                  <a:pt x="206852" y="231582"/>
                  <a:pt x="181981" y="267036"/>
                </a:cubicBezTo>
                <a:cubicBezTo>
                  <a:pt x="157110" y="302490"/>
                  <a:pt x="232781" y="219940"/>
                  <a:pt x="223256" y="241636"/>
                </a:cubicBezTo>
                <a:cubicBezTo>
                  <a:pt x="213731" y="263332"/>
                  <a:pt x="135943" y="379749"/>
                  <a:pt x="124831" y="397211"/>
                </a:cubicBezTo>
                <a:cubicBezTo>
                  <a:pt x="113719" y="414673"/>
                  <a:pt x="152348" y="336357"/>
                  <a:pt x="156581" y="346411"/>
                </a:cubicBezTo>
                <a:cubicBezTo>
                  <a:pt x="160814" y="356465"/>
                  <a:pt x="151289" y="449069"/>
                  <a:pt x="150231" y="457536"/>
                </a:cubicBezTo>
                <a:cubicBezTo>
                  <a:pt x="149173" y="466003"/>
                  <a:pt x="157110" y="364932"/>
                  <a:pt x="150231" y="397211"/>
                </a:cubicBezTo>
                <a:cubicBezTo>
                  <a:pt x="143352" y="429490"/>
                  <a:pt x="111073" y="627398"/>
                  <a:pt x="108956" y="651211"/>
                </a:cubicBezTo>
                <a:cubicBezTo>
                  <a:pt x="106839" y="675024"/>
                  <a:pt x="154464" y="472882"/>
                  <a:pt x="137531" y="540086"/>
                </a:cubicBezTo>
                <a:cubicBezTo>
                  <a:pt x="120598" y="607290"/>
                  <a:pt x="26935" y="984586"/>
                  <a:pt x="7356" y="1054436"/>
                </a:cubicBezTo>
                <a:cubicBezTo>
                  <a:pt x="-12223" y="1124286"/>
                  <a:pt x="12648" y="1033799"/>
                  <a:pt x="20056" y="959186"/>
                </a:cubicBezTo>
                <a:cubicBezTo>
                  <a:pt x="27464" y="884574"/>
                  <a:pt x="50218" y="631103"/>
                  <a:pt x="51806" y="606761"/>
                </a:cubicBezTo>
                <a:cubicBezTo>
                  <a:pt x="53393" y="582419"/>
                  <a:pt x="33285" y="880869"/>
                  <a:pt x="29581" y="813136"/>
                </a:cubicBezTo>
                <a:cubicBezTo>
                  <a:pt x="25877" y="745403"/>
                  <a:pt x="29052" y="284498"/>
                  <a:pt x="29581" y="200361"/>
                </a:cubicBezTo>
                <a:cubicBezTo>
                  <a:pt x="30110" y="116224"/>
                  <a:pt x="-581" y="340590"/>
                  <a:pt x="32756" y="308311"/>
                </a:cubicBezTo>
                <a:cubicBezTo>
                  <a:pt x="66093" y="276032"/>
                  <a:pt x="224314" y="20444"/>
                  <a:pt x="229606" y="6686"/>
                </a:cubicBezTo>
                <a:cubicBezTo>
                  <a:pt x="234898" y="-7072"/>
                  <a:pt x="51277" y="226819"/>
                  <a:pt x="64506" y="225761"/>
                </a:cubicBezTo>
                <a:cubicBezTo>
                  <a:pt x="77735" y="224703"/>
                  <a:pt x="302102" y="9332"/>
                  <a:pt x="308981" y="336"/>
                </a:cubicBezTo>
                <a:cubicBezTo>
                  <a:pt x="315860" y="-8660"/>
                  <a:pt x="100489" y="165436"/>
                  <a:pt x="105781" y="171786"/>
                </a:cubicBezTo>
                <a:cubicBezTo>
                  <a:pt x="111073" y="178136"/>
                  <a:pt x="359781" y="13036"/>
                  <a:pt x="372481" y="2891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3" name="フリーフォーム 652">
            <a:extLst>
              <a:ext uri="{FF2B5EF4-FFF2-40B4-BE49-F238E27FC236}">
                <a16:creationId xmlns:a16="http://schemas.microsoft.com/office/drawing/2014/main" id="{94A1756D-C84D-2398-77C2-87E63C6E6A6D}"/>
              </a:ext>
            </a:extLst>
          </p:cNvPr>
          <p:cNvSpPr/>
          <p:nvPr/>
        </p:nvSpPr>
        <p:spPr>
          <a:xfrm>
            <a:off x="5189823" y="876101"/>
            <a:ext cx="285909" cy="983541"/>
          </a:xfrm>
          <a:custGeom>
            <a:avLst/>
            <a:gdLst>
              <a:gd name="connsiteX0" fmla="*/ 127146 w 285909"/>
              <a:gd name="connsiteY0" fmla="*/ 4705 h 983541"/>
              <a:gd name="connsiteX1" fmla="*/ 263671 w 285909"/>
              <a:gd name="connsiteY1" fmla="*/ 293630 h 983541"/>
              <a:gd name="connsiteX2" fmla="*/ 263671 w 285909"/>
              <a:gd name="connsiteY2" fmla="*/ 274580 h 983541"/>
              <a:gd name="connsiteX3" fmla="*/ 260496 w 285909"/>
              <a:gd name="connsiteY3" fmla="*/ 487305 h 983541"/>
              <a:gd name="connsiteX4" fmla="*/ 273196 w 285909"/>
              <a:gd name="connsiteY4" fmla="*/ 411105 h 983541"/>
              <a:gd name="connsiteX5" fmla="*/ 247796 w 285909"/>
              <a:gd name="connsiteY5" fmla="*/ 515880 h 983541"/>
              <a:gd name="connsiteX6" fmla="*/ 285896 w 285909"/>
              <a:gd name="connsiteY6" fmla="*/ 960380 h 983541"/>
              <a:gd name="connsiteX7" fmla="*/ 250971 w 285909"/>
              <a:gd name="connsiteY7" fmla="*/ 846080 h 983541"/>
              <a:gd name="connsiteX8" fmla="*/ 165246 w 285909"/>
              <a:gd name="connsiteY8" fmla="*/ 214255 h 983541"/>
              <a:gd name="connsiteX9" fmla="*/ 203346 w 285909"/>
              <a:gd name="connsiteY9" fmla="*/ 350780 h 983541"/>
              <a:gd name="connsiteX10" fmla="*/ 158896 w 285909"/>
              <a:gd name="connsiteY10" fmla="*/ 147580 h 983541"/>
              <a:gd name="connsiteX11" fmla="*/ 146 w 285909"/>
              <a:gd name="connsiteY11" fmla="*/ 33280 h 983541"/>
              <a:gd name="connsiteX12" fmla="*/ 130321 w 285909"/>
              <a:gd name="connsiteY12" fmla="*/ 106305 h 983541"/>
              <a:gd name="connsiteX13" fmla="*/ 127146 w 285909"/>
              <a:gd name="connsiteY13" fmla="*/ 4705 h 98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5909" h="983541">
                <a:moveTo>
                  <a:pt x="127146" y="4705"/>
                </a:moveTo>
                <a:cubicBezTo>
                  <a:pt x="149371" y="35926"/>
                  <a:pt x="240917" y="248651"/>
                  <a:pt x="263671" y="293630"/>
                </a:cubicBezTo>
                <a:cubicBezTo>
                  <a:pt x="286425" y="338609"/>
                  <a:pt x="264200" y="242301"/>
                  <a:pt x="263671" y="274580"/>
                </a:cubicBezTo>
                <a:cubicBezTo>
                  <a:pt x="263142" y="306859"/>
                  <a:pt x="258909" y="464551"/>
                  <a:pt x="260496" y="487305"/>
                </a:cubicBezTo>
                <a:cubicBezTo>
                  <a:pt x="262083" y="510059"/>
                  <a:pt x="275313" y="406343"/>
                  <a:pt x="273196" y="411105"/>
                </a:cubicBezTo>
                <a:cubicBezTo>
                  <a:pt x="271079" y="415867"/>
                  <a:pt x="245679" y="424334"/>
                  <a:pt x="247796" y="515880"/>
                </a:cubicBezTo>
                <a:cubicBezTo>
                  <a:pt x="249913" y="607426"/>
                  <a:pt x="285367" y="905347"/>
                  <a:pt x="285896" y="960380"/>
                </a:cubicBezTo>
                <a:cubicBezTo>
                  <a:pt x="286425" y="1015413"/>
                  <a:pt x="271079" y="970434"/>
                  <a:pt x="250971" y="846080"/>
                </a:cubicBezTo>
                <a:cubicBezTo>
                  <a:pt x="230863" y="721726"/>
                  <a:pt x="173184" y="296805"/>
                  <a:pt x="165246" y="214255"/>
                </a:cubicBezTo>
                <a:cubicBezTo>
                  <a:pt x="157309" y="131705"/>
                  <a:pt x="204404" y="361892"/>
                  <a:pt x="203346" y="350780"/>
                </a:cubicBezTo>
                <a:cubicBezTo>
                  <a:pt x="202288" y="339668"/>
                  <a:pt x="192763" y="200497"/>
                  <a:pt x="158896" y="147580"/>
                </a:cubicBezTo>
                <a:cubicBezTo>
                  <a:pt x="125029" y="94663"/>
                  <a:pt x="4908" y="40159"/>
                  <a:pt x="146" y="33280"/>
                </a:cubicBezTo>
                <a:cubicBezTo>
                  <a:pt x="-4616" y="26401"/>
                  <a:pt x="108096" y="104718"/>
                  <a:pt x="130321" y="106305"/>
                </a:cubicBezTo>
                <a:cubicBezTo>
                  <a:pt x="152546" y="107892"/>
                  <a:pt x="104921" y="-26516"/>
                  <a:pt x="127146" y="470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4" name="フリーフォーム 653">
            <a:extLst>
              <a:ext uri="{FF2B5EF4-FFF2-40B4-BE49-F238E27FC236}">
                <a16:creationId xmlns:a16="http://schemas.microsoft.com/office/drawing/2014/main" id="{74F84006-0D23-D6AA-17FF-B67BCE895596}"/>
              </a:ext>
            </a:extLst>
          </p:cNvPr>
          <p:cNvSpPr/>
          <p:nvPr/>
        </p:nvSpPr>
        <p:spPr>
          <a:xfrm>
            <a:off x="3867930" y="1353068"/>
            <a:ext cx="249813" cy="1083488"/>
          </a:xfrm>
          <a:custGeom>
            <a:avLst/>
            <a:gdLst>
              <a:gd name="connsiteX0" fmla="*/ 213964 w 249813"/>
              <a:gd name="connsiteY0" fmla="*/ 86538 h 1083488"/>
              <a:gd name="connsiteX1" fmla="*/ 134589 w 249813"/>
              <a:gd name="connsiteY1" fmla="*/ 381813 h 1083488"/>
              <a:gd name="connsiteX2" fmla="*/ 153639 w 249813"/>
              <a:gd name="connsiteY2" fmla="*/ 340538 h 1083488"/>
              <a:gd name="connsiteX3" fmla="*/ 172689 w 249813"/>
              <a:gd name="connsiteY3" fmla="*/ 559613 h 1083488"/>
              <a:gd name="connsiteX4" fmla="*/ 156814 w 249813"/>
              <a:gd name="connsiteY4" fmla="*/ 454838 h 1083488"/>
              <a:gd name="connsiteX5" fmla="*/ 150464 w 249813"/>
              <a:gd name="connsiteY5" fmla="*/ 569138 h 1083488"/>
              <a:gd name="connsiteX6" fmla="*/ 80614 w 249813"/>
              <a:gd name="connsiteY6" fmla="*/ 413563 h 1083488"/>
              <a:gd name="connsiteX7" fmla="*/ 71089 w 249813"/>
              <a:gd name="connsiteY7" fmla="*/ 537388 h 1083488"/>
              <a:gd name="connsiteX8" fmla="*/ 179039 w 249813"/>
              <a:gd name="connsiteY8" fmla="*/ 727888 h 1083488"/>
              <a:gd name="connsiteX9" fmla="*/ 118714 w 249813"/>
              <a:gd name="connsiteY9" fmla="*/ 648513 h 1083488"/>
              <a:gd name="connsiteX10" fmla="*/ 248889 w 249813"/>
              <a:gd name="connsiteY10" fmla="*/ 756463 h 1083488"/>
              <a:gd name="connsiteX11" fmla="*/ 179039 w 249813"/>
              <a:gd name="connsiteY11" fmla="*/ 807263 h 1083488"/>
              <a:gd name="connsiteX12" fmla="*/ 220314 w 249813"/>
              <a:gd name="connsiteY12" fmla="*/ 772338 h 1083488"/>
              <a:gd name="connsiteX13" fmla="*/ 153639 w 249813"/>
              <a:gd name="connsiteY13" fmla="*/ 696138 h 1083488"/>
              <a:gd name="connsiteX14" fmla="*/ 188564 w 249813"/>
              <a:gd name="connsiteY14" fmla="*/ 759638 h 1083488"/>
              <a:gd name="connsiteX15" fmla="*/ 121889 w 249813"/>
              <a:gd name="connsiteY15" fmla="*/ 810438 h 1083488"/>
              <a:gd name="connsiteX16" fmla="*/ 223489 w 249813"/>
              <a:gd name="connsiteY16" fmla="*/ 1083488 h 1083488"/>
              <a:gd name="connsiteX17" fmla="*/ 1239 w 249813"/>
              <a:gd name="connsiteY17" fmla="*/ 486588 h 1083488"/>
              <a:gd name="connsiteX18" fmla="*/ 128239 w 249813"/>
              <a:gd name="connsiteY18" fmla="*/ 1073963 h 1083488"/>
              <a:gd name="connsiteX19" fmla="*/ 7589 w 249813"/>
              <a:gd name="connsiteY19" fmla="*/ 305613 h 1083488"/>
              <a:gd name="connsiteX20" fmla="*/ 39339 w 249813"/>
              <a:gd name="connsiteY20" fmla="*/ 388163 h 1083488"/>
              <a:gd name="connsiteX21" fmla="*/ 96489 w 249813"/>
              <a:gd name="connsiteY21" fmla="*/ 3988 h 1083488"/>
              <a:gd name="connsiteX22" fmla="*/ 99664 w 249813"/>
              <a:gd name="connsiteY22" fmla="*/ 178613 h 1083488"/>
              <a:gd name="connsiteX23" fmla="*/ 169514 w 249813"/>
              <a:gd name="connsiteY23" fmla="*/ 26213 h 1083488"/>
              <a:gd name="connsiteX24" fmla="*/ 128239 w 249813"/>
              <a:gd name="connsiteY24" fmla="*/ 283388 h 1083488"/>
              <a:gd name="connsiteX25" fmla="*/ 213964 w 249813"/>
              <a:gd name="connsiteY25" fmla="*/ 86538 h 108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49813" h="1083488">
                <a:moveTo>
                  <a:pt x="213964" y="86538"/>
                </a:moveTo>
                <a:cubicBezTo>
                  <a:pt x="215022" y="102942"/>
                  <a:pt x="144643" y="339480"/>
                  <a:pt x="134589" y="381813"/>
                </a:cubicBezTo>
                <a:cubicBezTo>
                  <a:pt x="124535" y="424146"/>
                  <a:pt x="147289" y="310905"/>
                  <a:pt x="153639" y="340538"/>
                </a:cubicBezTo>
                <a:cubicBezTo>
                  <a:pt x="159989" y="370171"/>
                  <a:pt x="172160" y="540563"/>
                  <a:pt x="172689" y="559613"/>
                </a:cubicBezTo>
                <a:cubicBezTo>
                  <a:pt x="173218" y="578663"/>
                  <a:pt x="160518" y="453251"/>
                  <a:pt x="156814" y="454838"/>
                </a:cubicBezTo>
                <a:cubicBezTo>
                  <a:pt x="153110" y="456425"/>
                  <a:pt x="163164" y="576017"/>
                  <a:pt x="150464" y="569138"/>
                </a:cubicBezTo>
                <a:cubicBezTo>
                  <a:pt x="137764" y="562259"/>
                  <a:pt x="93843" y="418855"/>
                  <a:pt x="80614" y="413563"/>
                </a:cubicBezTo>
                <a:cubicBezTo>
                  <a:pt x="67385" y="408271"/>
                  <a:pt x="54685" y="485000"/>
                  <a:pt x="71089" y="537388"/>
                </a:cubicBezTo>
                <a:cubicBezTo>
                  <a:pt x="87493" y="589776"/>
                  <a:pt x="171102" y="709367"/>
                  <a:pt x="179039" y="727888"/>
                </a:cubicBezTo>
                <a:cubicBezTo>
                  <a:pt x="186976" y="746409"/>
                  <a:pt x="107072" y="643751"/>
                  <a:pt x="118714" y="648513"/>
                </a:cubicBezTo>
                <a:cubicBezTo>
                  <a:pt x="130356" y="653275"/>
                  <a:pt x="238835" y="730005"/>
                  <a:pt x="248889" y="756463"/>
                </a:cubicBezTo>
                <a:cubicBezTo>
                  <a:pt x="258943" y="782921"/>
                  <a:pt x="183801" y="804617"/>
                  <a:pt x="179039" y="807263"/>
                </a:cubicBezTo>
                <a:cubicBezTo>
                  <a:pt x="174277" y="809909"/>
                  <a:pt x="224547" y="790859"/>
                  <a:pt x="220314" y="772338"/>
                </a:cubicBezTo>
                <a:cubicBezTo>
                  <a:pt x="216081" y="753817"/>
                  <a:pt x="158931" y="698255"/>
                  <a:pt x="153639" y="696138"/>
                </a:cubicBezTo>
                <a:cubicBezTo>
                  <a:pt x="148347" y="694021"/>
                  <a:pt x="193856" y="740588"/>
                  <a:pt x="188564" y="759638"/>
                </a:cubicBezTo>
                <a:cubicBezTo>
                  <a:pt x="183272" y="778688"/>
                  <a:pt x="116068" y="756463"/>
                  <a:pt x="121889" y="810438"/>
                </a:cubicBezTo>
                <a:cubicBezTo>
                  <a:pt x="127710" y="864413"/>
                  <a:pt x="223489" y="1083488"/>
                  <a:pt x="223489" y="1083488"/>
                </a:cubicBezTo>
                <a:cubicBezTo>
                  <a:pt x="203381" y="1029513"/>
                  <a:pt x="17114" y="488176"/>
                  <a:pt x="1239" y="486588"/>
                </a:cubicBezTo>
                <a:cubicBezTo>
                  <a:pt x="-14636" y="485001"/>
                  <a:pt x="127181" y="1104125"/>
                  <a:pt x="128239" y="1073963"/>
                </a:cubicBezTo>
                <a:cubicBezTo>
                  <a:pt x="129297" y="1043801"/>
                  <a:pt x="22406" y="419913"/>
                  <a:pt x="7589" y="305613"/>
                </a:cubicBezTo>
                <a:cubicBezTo>
                  <a:pt x="-7228" y="191313"/>
                  <a:pt x="24522" y="438434"/>
                  <a:pt x="39339" y="388163"/>
                </a:cubicBezTo>
                <a:cubicBezTo>
                  <a:pt x="54156" y="337892"/>
                  <a:pt x="86435" y="38913"/>
                  <a:pt x="96489" y="3988"/>
                </a:cubicBezTo>
                <a:cubicBezTo>
                  <a:pt x="106543" y="-30937"/>
                  <a:pt x="87493" y="174909"/>
                  <a:pt x="99664" y="178613"/>
                </a:cubicBezTo>
                <a:cubicBezTo>
                  <a:pt x="111835" y="182317"/>
                  <a:pt x="164751" y="8750"/>
                  <a:pt x="169514" y="26213"/>
                </a:cubicBezTo>
                <a:cubicBezTo>
                  <a:pt x="174277" y="43676"/>
                  <a:pt x="123476" y="269100"/>
                  <a:pt x="128239" y="283388"/>
                </a:cubicBezTo>
                <a:cubicBezTo>
                  <a:pt x="133002" y="297676"/>
                  <a:pt x="212906" y="70134"/>
                  <a:pt x="213964" y="8653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5" name="フリーフォーム 654">
            <a:extLst>
              <a:ext uri="{FF2B5EF4-FFF2-40B4-BE49-F238E27FC236}">
                <a16:creationId xmlns:a16="http://schemas.microsoft.com/office/drawing/2014/main" id="{B55EC10B-4B78-4692-4925-9735EE7CD1C9}"/>
              </a:ext>
            </a:extLst>
          </p:cNvPr>
          <p:cNvSpPr/>
          <p:nvPr/>
        </p:nvSpPr>
        <p:spPr>
          <a:xfrm>
            <a:off x="4078301" y="839181"/>
            <a:ext cx="1388188" cy="462892"/>
          </a:xfrm>
          <a:custGeom>
            <a:avLst/>
            <a:gdLst>
              <a:gd name="connsiteX0" fmla="*/ 267118 w 1388188"/>
              <a:gd name="connsiteY0" fmla="*/ 350 h 462892"/>
              <a:gd name="connsiteX1" fmla="*/ 743368 w 1388188"/>
              <a:gd name="connsiteY1" fmla="*/ 117825 h 462892"/>
              <a:gd name="connsiteX2" fmla="*/ 622718 w 1388188"/>
              <a:gd name="connsiteY2" fmla="*/ 111475 h 462892"/>
              <a:gd name="connsiteX3" fmla="*/ 1171993 w 1388188"/>
              <a:gd name="connsiteY3" fmla="*/ 108300 h 462892"/>
              <a:gd name="connsiteX4" fmla="*/ 1064043 w 1388188"/>
              <a:gd name="connsiteY4" fmla="*/ 108300 h 462892"/>
              <a:gd name="connsiteX5" fmla="*/ 1257718 w 1388188"/>
              <a:gd name="connsiteY5" fmla="*/ 111475 h 462892"/>
              <a:gd name="connsiteX6" fmla="*/ 1387893 w 1388188"/>
              <a:gd name="connsiteY6" fmla="*/ 460725 h 462892"/>
              <a:gd name="connsiteX7" fmla="*/ 1251368 w 1388188"/>
              <a:gd name="connsiteY7" fmla="*/ 257525 h 462892"/>
              <a:gd name="connsiteX8" fmla="*/ 457618 w 1388188"/>
              <a:gd name="connsiteY8" fmla="*/ 222600 h 462892"/>
              <a:gd name="connsiteX9" fmla="*/ 746543 w 1388188"/>
              <a:gd name="connsiteY9" fmla="*/ 213075 h 462892"/>
              <a:gd name="connsiteX10" fmla="*/ 133768 w 1388188"/>
              <a:gd name="connsiteY10" fmla="*/ 171800 h 462892"/>
              <a:gd name="connsiteX11" fmla="*/ 422693 w 1388188"/>
              <a:gd name="connsiteY11" fmla="*/ 159100 h 462892"/>
              <a:gd name="connsiteX12" fmla="*/ 203618 w 1388188"/>
              <a:gd name="connsiteY12" fmla="*/ 108300 h 462892"/>
              <a:gd name="connsiteX13" fmla="*/ 418 w 1388188"/>
              <a:gd name="connsiteY13" fmla="*/ 248000 h 462892"/>
              <a:gd name="connsiteX14" fmla="*/ 149643 w 1388188"/>
              <a:gd name="connsiteY14" fmla="*/ 19400 h 462892"/>
              <a:gd name="connsiteX15" fmla="*/ 117893 w 1388188"/>
              <a:gd name="connsiteY15" fmla="*/ 79725 h 462892"/>
              <a:gd name="connsiteX16" fmla="*/ 267118 w 1388188"/>
              <a:gd name="connsiteY16" fmla="*/ 350 h 46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8188" h="462892">
                <a:moveTo>
                  <a:pt x="267118" y="350"/>
                </a:moveTo>
                <a:cubicBezTo>
                  <a:pt x="371364" y="6700"/>
                  <a:pt x="684101" y="99304"/>
                  <a:pt x="743368" y="117825"/>
                </a:cubicBezTo>
                <a:cubicBezTo>
                  <a:pt x="802635" y="136346"/>
                  <a:pt x="551281" y="113063"/>
                  <a:pt x="622718" y="111475"/>
                </a:cubicBezTo>
                <a:cubicBezTo>
                  <a:pt x="694156" y="109888"/>
                  <a:pt x="1098439" y="108829"/>
                  <a:pt x="1171993" y="108300"/>
                </a:cubicBezTo>
                <a:lnTo>
                  <a:pt x="1064043" y="108300"/>
                </a:lnTo>
                <a:cubicBezTo>
                  <a:pt x="1078331" y="108829"/>
                  <a:pt x="1203743" y="52738"/>
                  <a:pt x="1257718" y="111475"/>
                </a:cubicBezTo>
                <a:cubicBezTo>
                  <a:pt x="1311693" y="170213"/>
                  <a:pt x="1388951" y="436383"/>
                  <a:pt x="1387893" y="460725"/>
                </a:cubicBezTo>
                <a:cubicBezTo>
                  <a:pt x="1386835" y="485067"/>
                  <a:pt x="1406414" y="297213"/>
                  <a:pt x="1251368" y="257525"/>
                </a:cubicBezTo>
                <a:cubicBezTo>
                  <a:pt x="1096322" y="217838"/>
                  <a:pt x="541755" y="230008"/>
                  <a:pt x="457618" y="222600"/>
                </a:cubicBezTo>
                <a:cubicBezTo>
                  <a:pt x="373481" y="215192"/>
                  <a:pt x="800518" y="221542"/>
                  <a:pt x="746543" y="213075"/>
                </a:cubicBezTo>
                <a:cubicBezTo>
                  <a:pt x="692568" y="204608"/>
                  <a:pt x="187743" y="180796"/>
                  <a:pt x="133768" y="171800"/>
                </a:cubicBezTo>
                <a:cubicBezTo>
                  <a:pt x="79793" y="162804"/>
                  <a:pt x="411051" y="169683"/>
                  <a:pt x="422693" y="159100"/>
                </a:cubicBezTo>
                <a:cubicBezTo>
                  <a:pt x="434335" y="148517"/>
                  <a:pt x="273997" y="93483"/>
                  <a:pt x="203618" y="108300"/>
                </a:cubicBezTo>
                <a:cubicBezTo>
                  <a:pt x="133239" y="123117"/>
                  <a:pt x="9414" y="262817"/>
                  <a:pt x="418" y="248000"/>
                </a:cubicBezTo>
                <a:cubicBezTo>
                  <a:pt x="-8578" y="233183"/>
                  <a:pt x="130064" y="47446"/>
                  <a:pt x="149643" y="19400"/>
                </a:cubicBezTo>
                <a:cubicBezTo>
                  <a:pt x="169222" y="-8646"/>
                  <a:pt x="100431" y="83429"/>
                  <a:pt x="117893" y="79725"/>
                </a:cubicBezTo>
                <a:cubicBezTo>
                  <a:pt x="135355" y="76021"/>
                  <a:pt x="162872" y="-6000"/>
                  <a:pt x="267118" y="35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6" name="フリーフォーム 655">
            <a:extLst>
              <a:ext uri="{FF2B5EF4-FFF2-40B4-BE49-F238E27FC236}">
                <a16:creationId xmlns:a16="http://schemas.microsoft.com/office/drawing/2014/main" id="{940030B6-0FF4-A70F-BBA9-425F033E5D1C}"/>
              </a:ext>
            </a:extLst>
          </p:cNvPr>
          <p:cNvSpPr/>
          <p:nvPr/>
        </p:nvSpPr>
        <p:spPr>
          <a:xfrm>
            <a:off x="4044039" y="1518782"/>
            <a:ext cx="575163" cy="208077"/>
          </a:xfrm>
          <a:custGeom>
            <a:avLst/>
            <a:gdLst>
              <a:gd name="connsiteX0" fmla="*/ 2930 w 575163"/>
              <a:gd name="connsiteY0" fmla="*/ 114499 h 208077"/>
              <a:gd name="connsiteX1" fmla="*/ 145805 w 575163"/>
              <a:gd name="connsiteY1" fmla="*/ 9724 h 208077"/>
              <a:gd name="connsiteX2" fmla="*/ 107705 w 575163"/>
              <a:gd name="connsiteY2" fmla="*/ 19249 h 208077"/>
              <a:gd name="connsiteX3" fmla="*/ 285505 w 575163"/>
              <a:gd name="connsiteY3" fmla="*/ 16074 h 208077"/>
              <a:gd name="connsiteX4" fmla="*/ 256930 w 575163"/>
              <a:gd name="connsiteY4" fmla="*/ 22424 h 208077"/>
              <a:gd name="connsiteX5" fmla="*/ 447430 w 575163"/>
              <a:gd name="connsiteY5" fmla="*/ 3374 h 208077"/>
              <a:gd name="connsiteX6" fmla="*/ 418855 w 575163"/>
              <a:gd name="connsiteY6" fmla="*/ 12899 h 208077"/>
              <a:gd name="connsiteX7" fmla="*/ 564905 w 575163"/>
              <a:gd name="connsiteY7" fmla="*/ 124024 h 208077"/>
              <a:gd name="connsiteX8" fmla="*/ 529980 w 575163"/>
              <a:gd name="connsiteY8" fmla="*/ 114499 h 208077"/>
              <a:gd name="connsiteX9" fmla="*/ 266455 w 575163"/>
              <a:gd name="connsiteY9" fmla="*/ 104974 h 208077"/>
              <a:gd name="connsiteX10" fmla="*/ 399805 w 575163"/>
              <a:gd name="connsiteY10" fmla="*/ 98624 h 208077"/>
              <a:gd name="connsiteX11" fmla="*/ 241055 w 575163"/>
              <a:gd name="connsiteY11" fmla="*/ 101799 h 208077"/>
              <a:gd name="connsiteX12" fmla="*/ 288680 w 575163"/>
              <a:gd name="connsiteY12" fmla="*/ 76399 h 208077"/>
              <a:gd name="connsiteX13" fmla="*/ 53730 w 575163"/>
              <a:gd name="connsiteY13" fmla="*/ 146249 h 208077"/>
              <a:gd name="connsiteX14" fmla="*/ 158505 w 575163"/>
              <a:gd name="connsiteY14" fmla="*/ 92274 h 208077"/>
              <a:gd name="connsiteX15" fmla="*/ 12455 w 575163"/>
              <a:gd name="connsiteY15" fmla="*/ 206574 h 208077"/>
              <a:gd name="connsiteX16" fmla="*/ 50555 w 575163"/>
              <a:gd name="connsiteY16" fmla="*/ 158949 h 208077"/>
              <a:gd name="connsiteX17" fmla="*/ 47380 w 575163"/>
              <a:gd name="connsiteY17" fmla="*/ 177999 h 208077"/>
              <a:gd name="connsiteX18" fmla="*/ 2930 w 575163"/>
              <a:gd name="connsiteY18" fmla="*/ 114499 h 20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5163" h="208077">
                <a:moveTo>
                  <a:pt x="2930" y="114499"/>
                </a:moveTo>
                <a:cubicBezTo>
                  <a:pt x="19334" y="86453"/>
                  <a:pt x="128343" y="25599"/>
                  <a:pt x="145805" y="9724"/>
                </a:cubicBezTo>
                <a:cubicBezTo>
                  <a:pt x="163267" y="-6151"/>
                  <a:pt x="84422" y="18191"/>
                  <a:pt x="107705" y="19249"/>
                </a:cubicBezTo>
                <a:cubicBezTo>
                  <a:pt x="130988" y="20307"/>
                  <a:pt x="260634" y="15545"/>
                  <a:pt x="285505" y="16074"/>
                </a:cubicBezTo>
                <a:cubicBezTo>
                  <a:pt x="310376" y="16603"/>
                  <a:pt x="229943" y="24541"/>
                  <a:pt x="256930" y="22424"/>
                </a:cubicBezTo>
                <a:cubicBezTo>
                  <a:pt x="283918" y="20307"/>
                  <a:pt x="420443" y="4961"/>
                  <a:pt x="447430" y="3374"/>
                </a:cubicBezTo>
                <a:cubicBezTo>
                  <a:pt x="474417" y="1787"/>
                  <a:pt x="399276" y="-7209"/>
                  <a:pt x="418855" y="12899"/>
                </a:cubicBezTo>
                <a:cubicBezTo>
                  <a:pt x="438434" y="33007"/>
                  <a:pt x="546384" y="107091"/>
                  <a:pt x="564905" y="124024"/>
                </a:cubicBezTo>
                <a:cubicBezTo>
                  <a:pt x="583426" y="140957"/>
                  <a:pt x="579722" y="117674"/>
                  <a:pt x="529980" y="114499"/>
                </a:cubicBezTo>
                <a:cubicBezTo>
                  <a:pt x="480238" y="111324"/>
                  <a:pt x="288151" y="107620"/>
                  <a:pt x="266455" y="104974"/>
                </a:cubicBezTo>
                <a:cubicBezTo>
                  <a:pt x="244759" y="102328"/>
                  <a:pt x="404038" y="99153"/>
                  <a:pt x="399805" y="98624"/>
                </a:cubicBezTo>
                <a:cubicBezTo>
                  <a:pt x="395572" y="98095"/>
                  <a:pt x="259576" y="105503"/>
                  <a:pt x="241055" y="101799"/>
                </a:cubicBezTo>
                <a:cubicBezTo>
                  <a:pt x="222534" y="98095"/>
                  <a:pt x="319901" y="68991"/>
                  <a:pt x="288680" y="76399"/>
                </a:cubicBezTo>
                <a:cubicBezTo>
                  <a:pt x="257459" y="83807"/>
                  <a:pt x="75426" y="143603"/>
                  <a:pt x="53730" y="146249"/>
                </a:cubicBezTo>
                <a:cubicBezTo>
                  <a:pt x="32034" y="148895"/>
                  <a:pt x="165384" y="82220"/>
                  <a:pt x="158505" y="92274"/>
                </a:cubicBezTo>
                <a:cubicBezTo>
                  <a:pt x="151626" y="102328"/>
                  <a:pt x="30446" y="195462"/>
                  <a:pt x="12455" y="206574"/>
                </a:cubicBezTo>
                <a:cubicBezTo>
                  <a:pt x="-5536" y="217686"/>
                  <a:pt x="44734" y="163711"/>
                  <a:pt x="50555" y="158949"/>
                </a:cubicBezTo>
                <a:cubicBezTo>
                  <a:pt x="56376" y="154187"/>
                  <a:pt x="50555" y="182761"/>
                  <a:pt x="47380" y="177999"/>
                </a:cubicBezTo>
                <a:cubicBezTo>
                  <a:pt x="44205" y="173237"/>
                  <a:pt x="-13474" y="142545"/>
                  <a:pt x="2930" y="114499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7" name="フリーフォーム 656">
            <a:extLst>
              <a:ext uri="{FF2B5EF4-FFF2-40B4-BE49-F238E27FC236}">
                <a16:creationId xmlns:a16="http://schemas.microsoft.com/office/drawing/2014/main" id="{7D37F923-42E2-A548-FD96-73ED227A3F8C}"/>
              </a:ext>
            </a:extLst>
          </p:cNvPr>
          <p:cNvSpPr/>
          <p:nvPr/>
        </p:nvSpPr>
        <p:spPr>
          <a:xfrm>
            <a:off x="4815630" y="1509231"/>
            <a:ext cx="546214" cy="190725"/>
          </a:xfrm>
          <a:custGeom>
            <a:avLst/>
            <a:gdLst>
              <a:gd name="connsiteX0" fmla="*/ 113989 w 546214"/>
              <a:gd name="connsiteY0" fmla="*/ 225 h 190725"/>
              <a:gd name="connsiteX1" fmla="*/ 25089 w 546214"/>
              <a:gd name="connsiteY1" fmla="*/ 136750 h 190725"/>
              <a:gd name="connsiteX2" fmla="*/ 307664 w 546214"/>
              <a:gd name="connsiteY2" fmla="*/ 25625 h 190725"/>
              <a:gd name="connsiteX3" fmla="*/ 133039 w 546214"/>
              <a:gd name="connsiteY3" fmla="*/ 76425 h 190725"/>
              <a:gd name="connsiteX4" fmla="*/ 253689 w 546214"/>
              <a:gd name="connsiteY4" fmla="*/ 31975 h 190725"/>
              <a:gd name="connsiteX5" fmla="*/ 479114 w 546214"/>
              <a:gd name="connsiteY5" fmla="*/ 35150 h 190725"/>
              <a:gd name="connsiteX6" fmla="*/ 421964 w 546214"/>
              <a:gd name="connsiteY6" fmla="*/ 38325 h 190725"/>
              <a:gd name="connsiteX7" fmla="*/ 447364 w 546214"/>
              <a:gd name="connsiteY7" fmla="*/ 51025 h 190725"/>
              <a:gd name="connsiteX8" fmla="*/ 539439 w 546214"/>
              <a:gd name="connsiteY8" fmla="*/ 149450 h 190725"/>
              <a:gd name="connsiteX9" fmla="*/ 510864 w 546214"/>
              <a:gd name="connsiteY9" fmla="*/ 114525 h 190725"/>
              <a:gd name="connsiteX10" fmla="*/ 285439 w 546214"/>
              <a:gd name="connsiteY10" fmla="*/ 136750 h 190725"/>
              <a:gd name="connsiteX11" fmla="*/ 333064 w 546214"/>
              <a:gd name="connsiteY11" fmla="*/ 114525 h 190725"/>
              <a:gd name="connsiteX12" fmla="*/ 133039 w 546214"/>
              <a:gd name="connsiteY12" fmla="*/ 158975 h 190725"/>
              <a:gd name="connsiteX13" fmla="*/ 231464 w 546214"/>
              <a:gd name="connsiteY13" fmla="*/ 136750 h 190725"/>
              <a:gd name="connsiteX14" fmla="*/ 2864 w 546214"/>
              <a:gd name="connsiteY14" fmla="*/ 190725 h 190725"/>
              <a:gd name="connsiteX15" fmla="*/ 98114 w 546214"/>
              <a:gd name="connsiteY15" fmla="*/ 136750 h 190725"/>
              <a:gd name="connsiteX16" fmla="*/ 21914 w 546214"/>
              <a:gd name="connsiteY16" fmla="*/ 155800 h 190725"/>
              <a:gd name="connsiteX17" fmla="*/ 9214 w 546214"/>
              <a:gd name="connsiteY17" fmla="*/ 105000 h 190725"/>
              <a:gd name="connsiteX18" fmla="*/ 113989 w 546214"/>
              <a:gd name="connsiteY18" fmla="*/ 225 h 19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214" h="190725">
                <a:moveTo>
                  <a:pt x="113989" y="225"/>
                </a:moveTo>
                <a:cubicBezTo>
                  <a:pt x="116635" y="5517"/>
                  <a:pt x="-7190" y="132517"/>
                  <a:pt x="25089" y="136750"/>
                </a:cubicBezTo>
                <a:cubicBezTo>
                  <a:pt x="57368" y="140983"/>
                  <a:pt x="289672" y="35679"/>
                  <a:pt x="307664" y="25625"/>
                </a:cubicBezTo>
                <a:cubicBezTo>
                  <a:pt x="325656" y="15571"/>
                  <a:pt x="142035" y="75367"/>
                  <a:pt x="133039" y="76425"/>
                </a:cubicBezTo>
                <a:cubicBezTo>
                  <a:pt x="124043" y="77483"/>
                  <a:pt x="196010" y="38854"/>
                  <a:pt x="253689" y="31975"/>
                </a:cubicBezTo>
                <a:cubicBezTo>
                  <a:pt x="311368" y="25096"/>
                  <a:pt x="451068" y="34092"/>
                  <a:pt x="479114" y="35150"/>
                </a:cubicBezTo>
                <a:cubicBezTo>
                  <a:pt x="507160" y="36208"/>
                  <a:pt x="427256" y="35679"/>
                  <a:pt x="421964" y="38325"/>
                </a:cubicBezTo>
                <a:cubicBezTo>
                  <a:pt x="416672" y="40971"/>
                  <a:pt x="427785" y="32504"/>
                  <a:pt x="447364" y="51025"/>
                </a:cubicBezTo>
                <a:cubicBezTo>
                  <a:pt x="466943" y="69546"/>
                  <a:pt x="528856" y="138867"/>
                  <a:pt x="539439" y="149450"/>
                </a:cubicBezTo>
                <a:cubicBezTo>
                  <a:pt x="550022" y="160033"/>
                  <a:pt x="553197" y="116642"/>
                  <a:pt x="510864" y="114525"/>
                </a:cubicBezTo>
                <a:cubicBezTo>
                  <a:pt x="468531" y="112408"/>
                  <a:pt x="315072" y="136750"/>
                  <a:pt x="285439" y="136750"/>
                </a:cubicBezTo>
                <a:cubicBezTo>
                  <a:pt x="255806" y="136750"/>
                  <a:pt x="358464" y="110821"/>
                  <a:pt x="333064" y="114525"/>
                </a:cubicBezTo>
                <a:cubicBezTo>
                  <a:pt x="307664" y="118229"/>
                  <a:pt x="133039" y="158975"/>
                  <a:pt x="133039" y="158975"/>
                </a:cubicBezTo>
                <a:lnTo>
                  <a:pt x="231464" y="136750"/>
                </a:lnTo>
                <a:cubicBezTo>
                  <a:pt x="209768" y="142042"/>
                  <a:pt x="25089" y="190725"/>
                  <a:pt x="2864" y="190725"/>
                </a:cubicBezTo>
                <a:cubicBezTo>
                  <a:pt x="-19361" y="190725"/>
                  <a:pt x="94939" y="142571"/>
                  <a:pt x="98114" y="136750"/>
                </a:cubicBezTo>
                <a:cubicBezTo>
                  <a:pt x="101289" y="130929"/>
                  <a:pt x="36731" y="161092"/>
                  <a:pt x="21914" y="155800"/>
                </a:cubicBezTo>
                <a:cubicBezTo>
                  <a:pt x="7097" y="150508"/>
                  <a:pt x="-4015" y="125638"/>
                  <a:pt x="9214" y="105000"/>
                </a:cubicBezTo>
                <a:cubicBezTo>
                  <a:pt x="22443" y="84362"/>
                  <a:pt x="111343" y="-5067"/>
                  <a:pt x="113989" y="22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8" name="フリーフォーム 657">
            <a:extLst>
              <a:ext uri="{FF2B5EF4-FFF2-40B4-BE49-F238E27FC236}">
                <a16:creationId xmlns:a16="http://schemas.microsoft.com/office/drawing/2014/main" id="{5BFE6170-0293-824C-5F14-802D367BAC15}"/>
              </a:ext>
            </a:extLst>
          </p:cNvPr>
          <p:cNvSpPr/>
          <p:nvPr/>
        </p:nvSpPr>
        <p:spPr>
          <a:xfrm>
            <a:off x="4211525" y="2790888"/>
            <a:ext cx="922123" cy="238584"/>
          </a:xfrm>
          <a:custGeom>
            <a:avLst/>
            <a:gdLst>
              <a:gd name="connsiteX0" fmla="*/ 4018 w 922123"/>
              <a:gd name="connsiteY0" fmla="*/ 894 h 238584"/>
              <a:gd name="connsiteX1" fmla="*/ 362606 w 922123"/>
              <a:gd name="connsiteY1" fmla="*/ 165845 h 238584"/>
              <a:gd name="connsiteX2" fmla="*/ 272959 w 922123"/>
              <a:gd name="connsiteY2" fmla="*/ 147916 h 238584"/>
              <a:gd name="connsiteX3" fmla="*/ 825185 w 922123"/>
              <a:gd name="connsiteY3" fmla="*/ 122814 h 238584"/>
              <a:gd name="connsiteX4" fmla="*/ 670992 w 922123"/>
              <a:gd name="connsiteY4" fmla="*/ 140744 h 238584"/>
              <a:gd name="connsiteX5" fmla="*/ 918418 w 922123"/>
              <a:gd name="connsiteY5" fmla="*/ 79784 h 238584"/>
              <a:gd name="connsiteX6" fmla="*/ 441495 w 922123"/>
              <a:gd name="connsiteY6" fmla="*/ 233977 h 238584"/>
              <a:gd name="connsiteX7" fmla="*/ 782154 w 922123"/>
              <a:gd name="connsiteY7" fmla="*/ 198118 h 238584"/>
              <a:gd name="connsiteX8" fmla="*/ 294474 w 922123"/>
              <a:gd name="connsiteY8" fmla="*/ 198118 h 238584"/>
              <a:gd name="connsiteX9" fmla="*/ 312404 w 922123"/>
              <a:gd name="connsiteY9" fmla="*/ 198118 h 238584"/>
              <a:gd name="connsiteX10" fmla="*/ 47048 w 922123"/>
              <a:gd name="connsiteY10" fmla="*/ 72612 h 238584"/>
              <a:gd name="connsiteX11" fmla="*/ 161797 w 922123"/>
              <a:gd name="connsiteY11" fmla="*/ 97713 h 238584"/>
              <a:gd name="connsiteX12" fmla="*/ 4018 w 922123"/>
              <a:gd name="connsiteY12" fmla="*/ 894 h 23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123" h="238584">
                <a:moveTo>
                  <a:pt x="4018" y="894"/>
                </a:moveTo>
                <a:cubicBezTo>
                  <a:pt x="37486" y="12249"/>
                  <a:pt x="317783" y="141341"/>
                  <a:pt x="362606" y="165845"/>
                </a:cubicBezTo>
                <a:cubicBezTo>
                  <a:pt x="407430" y="190349"/>
                  <a:pt x="195862" y="155088"/>
                  <a:pt x="272959" y="147916"/>
                </a:cubicBezTo>
                <a:cubicBezTo>
                  <a:pt x="350056" y="140744"/>
                  <a:pt x="758846" y="124009"/>
                  <a:pt x="825185" y="122814"/>
                </a:cubicBezTo>
                <a:cubicBezTo>
                  <a:pt x="891524" y="121619"/>
                  <a:pt x="655453" y="147916"/>
                  <a:pt x="670992" y="140744"/>
                </a:cubicBezTo>
                <a:cubicBezTo>
                  <a:pt x="686531" y="133572"/>
                  <a:pt x="956667" y="64245"/>
                  <a:pt x="918418" y="79784"/>
                </a:cubicBezTo>
                <a:cubicBezTo>
                  <a:pt x="880169" y="95323"/>
                  <a:pt x="464206" y="214255"/>
                  <a:pt x="441495" y="233977"/>
                </a:cubicBezTo>
                <a:cubicBezTo>
                  <a:pt x="418784" y="253699"/>
                  <a:pt x="806657" y="204094"/>
                  <a:pt x="782154" y="198118"/>
                </a:cubicBezTo>
                <a:cubicBezTo>
                  <a:pt x="757651" y="192142"/>
                  <a:pt x="294474" y="198118"/>
                  <a:pt x="294474" y="198118"/>
                </a:cubicBezTo>
                <a:cubicBezTo>
                  <a:pt x="216182" y="198118"/>
                  <a:pt x="353642" y="219036"/>
                  <a:pt x="312404" y="198118"/>
                </a:cubicBezTo>
                <a:cubicBezTo>
                  <a:pt x="271166" y="177200"/>
                  <a:pt x="72149" y="89346"/>
                  <a:pt x="47048" y="72612"/>
                </a:cubicBezTo>
                <a:cubicBezTo>
                  <a:pt x="21947" y="55878"/>
                  <a:pt x="166578" y="105482"/>
                  <a:pt x="161797" y="97713"/>
                </a:cubicBezTo>
                <a:cubicBezTo>
                  <a:pt x="157016" y="89944"/>
                  <a:pt x="-29450" y="-10461"/>
                  <a:pt x="4018" y="89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9" name="フリーフォーム 658">
            <a:extLst>
              <a:ext uri="{FF2B5EF4-FFF2-40B4-BE49-F238E27FC236}">
                <a16:creationId xmlns:a16="http://schemas.microsoft.com/office/drawing/2014/main" id="{385F8437-2BF6-C142-7659-82D87D05F9C9}"/>
              </a:ext>
            </a:extLst>
          </p:cNvPr>
          <p:cNvSpPr/>
          <p:nvPr/>
        </p:nvSpPr>
        <p:spPr>
          <a:xfrm>
            <a:off x="4285939" y="2225213"/>
            <a:ext cx="388541" cy="247950"/>
          </a:xfrm>
          <a:custGeom>
            <a:avLst/>
            <a:gdLst>
              <a:gd name="connsiteX0" fmla="*/ 377839 w 388541"/>
              <a:gd name="connsiteY0" fmla="*/ 0 h 247950"/>
              <a:gd name="connsiteX1" fmla="*/ 105312 w 388541"/>
              <a:gd name="connsiteY1" fmla="*/ 121920 h 247950"/>
              <a:gd name="connsiteX2" fmla="*/ 205717 w 388541"/>
              <a:gd name="connsiteY2" fmla="*/ 107577 h 247950"/>
              <a:gd name="connsiteX3" fmla="*/ 65867 w 388541"/>
              <a:gd name="connsiteY3" fmla="*/ 161365 h 247950"/>
              <a:gd name="connsiteX4" fmla="*/ 33594 w 388541"/>
              <a:gd name="connsiteY4" fmla="*/ 225911 h 247950"/>
              <a:gd name="connsiteX5" fmla="*/ 119656 w 388541"/>
              <a:gd name="connsiteY5" fmla="*/ 157779 h 247950"/>
              <a:gd name="connsiteX6" fmla="*/ 4907 w 388541"/>
              <a:gd name="connsiteY6" fmla="*/ 247426 h 247950"/>
              <a:gd name="connsiteX7" fmla="*/ 316879 w 388541"/>
              <a:gd name="connsiteY7" fmla="*/ 107577 h 247950"/>
              <a:gd name="connsiteX8" fmla="*/ 212889 w 388541"/>
              <a:gd name="connsiteY8" fmla="*/ 147021 h 247950"/>
              <a:gd name="connsiteX9" fmla="*/ 356324 w 388541"/>
              <a:gd name="connsiteY9" fmla="*/ 121920 h 247950"/>
              <a:gd name="connsiteX10" fmla="*/ 284606 w 388541"/>
              <a:gd name="connsiteY10" fmla="*/ 132678 h 247950"/>
              <a:gd name="connsiteX11" fmla="*/ 377839 w 388541"/>
              <a:gd name="connsiteY11" fmla="*/ 75304 h 247950"/>
              <a:gd name="connsiteX12" fmla="*/ 338394 w 388541"/>
              <a:gd name="connsiteY12" fmla="*/ 121920 h 247950"/>
              <a:gd name="connsiteX13" fmla="*/ 377839 w 388541"/>
              <a:gd name="connsiteY13" fmla="*/ 0 h 2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8541" h="247950">
                <a:moveTo>
                  <a:pt x="377839" y="0"/>
                </a:moveTo>
                <a:cubicBezTo>
                  <a:pt x="338992" y="0"/>
                  <a:pt x="133999" y="103991"/>
                  <a:pt x="105312" y="121920"/>
                </a:cubicBezTo>
                <a:cubicBezTo>
                  <a:pt x="76625" y="139850"/>
                  <a:pt x="212291" y="101003"/>
                  <a:pt x="205717" y="107577"/>
                </a:cubicBezTo>
                <a:cubicBezTo>
                  <a:pt x="199143" y="114151"/>
                  <a:pt x="94554" y="141643"/>
                  <a:pt x="65867" y="161365"/>
                </a:cubicBezTo>
                <a:cubicBezTo>
                  <a:pt x="37180" y="181087"/>
                  <a:pt x="24629" y="226509"/>
                  <a:pt x="33594" y="225911"/>
                </a:cubicBezTo>
                <a:cubicBezTo>
                  <a:pt x="42559" y="225313"/>
                  <a:pt x="124437" y="154193"/>
                  <a:pt x="119656" y="157779"/>
                </a:cubicBezTo>
                <a:cubicBezTo>
                  <a:pt x="114875" y="161365"/>
                  <a:pt x="-27963" y="255793"/>
                  <a:pt x="4907" y="247426"/>
                </a:cubicBezTo>
                <a:cubicBezTo>
                  <a:pt x="37777" y="239059"/>
                  <a:pt x="282215" y="124311"/>
                  <a:pt x="316879" y="107577"/>
                </a:cubicBezTo>
                <a:cubicBezTo>
                  <a:pt x="351543" y="90843"/>
                  <a:pt x="206315" y="144631"/>
                  <a:pt x="212889" y="147021"/>
                </a:cubicBezTo>
                <a:cubicBezTo>
                  <a:pt x="219463" y="149411"/>
                  <a:pt x="344371" y="124311"/>
                  <a:pt x="356324" y="121920"/>
                </a:cubicBezTo>
                <a:cubicBezTo>
                  <a:pt x="368277" y="119530"/>
                  <a:pt x="281020" y="140447"/>
                  <a:pt x="284606" y="132678"/>
                </a:cubicBezTo>
                <a:cubicBezTo>
                  <a:pt x="288192" y="124909"/>
                  <a:pt x="368874" y="77097"/>
                  <a:pt x="377839" y="75304"/>
                </a:cubicBezTo>
                <a:cubicBezTo>
                  <a:pt x="386804" y="73511"/>
                  <a:pt x="339589" y="127896"/>
                  <a:pt x="338394" y="121920"/>
                </a:cubicBezTo>
                <a:cubicBezTo>
                  <a:pt x="337199" y="115944"/>
                  <a:pt x="416686" y="0"/>
                  <a:pt x="377839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0" name="フリーフォーム 659">
            <a:extLst>
              <a:ext uri="{FF2B5EF4-FFF2-40B4-BE49-F238E27FC236}">
                <a16:creationId xmlns:a16="http://schemas.microsoft.com/office/drawing/2014/main" id="{55F44B18-BAEB-9E54-E67B-EB743148BF99}"/>
              </a:ext>
            </a:extLst>
          </p:cNvPr>
          <p:cNvSpPr/>
          <p:nvPr/>
        </p:nvSpPr>
        <p:spPr>
          <a:xfrm>
            <a:off x="4663140" y="2250076"/>
            <a:ext cx="73309" cy="123493"/>
          </a:xfrm>
          <a:custGeom>
            <a:avLst/>
            <a:gdLst>
              <a:gd name="connsiteX0" fmla="*/ 58012 w 73309"/>
              <a:gd name="connsiteY0" fmla="*/ 238 h 123493"/>
              <a:gd name="connsiteX1" fmla="*/ 638 w 73309"/>
              <a:gd name="connsiteY1" fmla="*/ 68370 h 123493"/>
              <a:gd name="connsiteX2" fmla="*/ 29325 w 73309"/>
              <a:gd name="connsiteY2" fmla="*/ 122158 h 123493"/>
              <a:gd name="connsiteX3" fmla="*/ 61598 w 73309"/>
              <a:gd name="connsiteY3" fmla="*/ 104229 h 123493"/>
              <a:gd name="connsiteX4" fmla="*/ 72356 w 73309"/>
              <a:gd name="connsiteY4" fmla="*/ 71956 h 123493"/>
              <a:gd name="connsiteX5" fmla="*/ 40083 w 73309"/>
              <a:gd name="connsiteY5" fmla="*/ 93471 h 123493"/>
              <a:gd name="connsiteX6" fmla="*/ 58012 w 73309"/>
              <a:gd name="connsiteY6" fmla="*/ 238 h 12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09" h="123493">
                <a:moveTo>
                  <a:pt x="58012" y="238"/>
                </a:moveTo>
                <a:cubicBezTo>
                  <a:pt x="51438" y="-3946"/>
                  <a:pt x="5419" y="48050"/>
                  <a:pt x="638" y="68370"/>
                </a:cubicBezTo>
                <a:cubicBezTo>
                  <a:pt x="-4143" y="88690"/>
                  <a:pt x="19165" y="116182"/>
                  <a:pt x="29325" y="122158"/>
                </a:cubicBezTo>
                <a:cubicBezTo>
                  <a:pt x="39485" y="128134"/>
                  <a:pt x="54426" y="112596"/>
                  <a:pt x="61598" y="104229"/>
                </a:cubicBezTo>
                <a:cubicBezTo>
                  <a:pt x="68770" y="95862"/>
                  <a:pt x="75942" y="73749"/>
                  <a:pt x="72356" y="71956"/>
                </a:cubicBezTo>
                <a:cubicBezTo>
                  <a:pt x="68770" y="70163"/>
                  <a:pt x="42474" y="98850"/>
                  <a:pt x="40083" y="93471"/>
                </a:cubicBezTo>
                <a:cubicBezTo>
                  <a:pt x="37692" y="88092"/>
                  <a:pt x="64586" y="4422"/>
                  <a:pt x="58012" y="23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1" name="フリーフォーム 660">
            <a:extLst>
              <a:ext uri="{FF2B5EF4-FFF2-40B4-BE49-F238E27FC236}">
                <a16:creationId xmlns:a16="http://schemas.microsoft.com/office/drawing/2014/main" id="{D14562BC-F2A7-85A2-9F1A-7BA11A5FBE9B}"/>
              </a:ext>
            </a:extLst>
          </p:cNvPr>
          <p:cNvSpPr/>
          <p:nvPr/>
        </p:nvSpPr>
        <p:spPr>
          <a:xfrm>
            <a:off x="4666738" y="2239422"/>
            <a:ext cx="384362" cy="369540"/>
          </a:xfrm>
          <a:custGeom>
            <a:avLst/>
            <a:gdLst>
              <a:gd name="connsiteX0" fmla="*/ 118960 w 384362"/>
              <a:gd name="connsiteY0" fmla="*/ 135 h 369540"/>
              <a:gd name="connsiteX1" fmla="*/ 323355 w 384362"/>
              <a:gd name="connsiteY1" fmla="*/ 57509 h 369540"/>
              <a:gd name="connsiteX2" fmla="*/ 255224 w 384362"/>
              <a:gd name="connsiteY2" fmla="*/ 79024 h 369540"/>
              <a:gd name="connsiteX3" fmla="*/ 323355 w 384362"/>
              <a:gd name="connsiteY3" fmla="*/ 79024 h 369540"/>
              <a:gd name="connsiteX4" fmla="*/ 273153 w 384362"/>
              <a:gd name="connsiteY4" fmla="*/ 111297 h 369540"/>
              <a:gd name="connsiteX5" fmla="*/ 352042 w 384362"/>
              <a:gd name="connsiteY5" fmla="*/ 118469 h 369540"/>
              <a:gd name="connsiteX6" fmla="*/ 384315 w 384362"/>
              <a:gd name="connsiteY6" fmla="*/ 279833 h 369540"/>
              <a:gd name="connsiteX7" fmla="*/ 359214 w 384362"/>
              <a:gd name="connsiteY7" fmla="*/ 208116 h 369540"/>
              <a:gd name="connsiteX8" fmla="*/ 355628 w 384362"/>
              <a:gd name="connsiteY8" fmla="*/ 369480 h 369540"/>
              <a:gd name="connsiteX9" fmla="*/ 326941 w 384362"/>
              <a:gd name="connsiteY9" fmla="*/ 226045 h 369540"/>
              <a:gd name="connsiteX10" fmla="*/ 158405 w 384362"/>
              <a:gd name="connsiteY10" fmla="*/ 139984 h 369540"/>
              <a:gd name="connsiteX11" fmla="*/ 258810 w 384362"/>
              <a:gd name="connsiteY11" fmla="*/ 157913 h 369540"/>
              <a:gd name="connsiteX12" fmla="*/ 626 w 384362"/>
              <a:gd name="connsiteY12" fmla="*/ 139984 h 369540"/>
              <a:gd name="connsiteX13" fmla="*/ 183506 w 384362"/>
              <a:gd name="connsiteY13" fmla="*/ 104125 h 369540"/>
              <a:gd name="connsiteX14" fmla="*/ 93859 w 384362"/>
              <a:gd name="connsiteY14" fmla="*/ 68266 h 369540"/>
              <a:gd name="connsiteX15" fmla="*/ 194264 w 384362"/>
              <a:gd name="connsiteY15" fmla="*/ 75438 h 369540"/>
              <a:gd name="connsiteX16" fmla="*/ 118960 w 384362"/>
              <a:gd name="connsiteY16" fmla="*/ 135 h 36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4362" h="369540">
                <a:moveTo>
                  <a:pt x="118960" y="135"/>
                </a:moveTo>
                <a:cubicBezTo>
                  <a:pt x="140475" y="-2853"/>
                  <a:pt x="300644" y="44361"/>
                  <a:pt x="323355" y="57509"/>
                </a:cubicBezTo>
                <a:cubicBezTo>
                  <a:pt x="346066" y="70657"/>
                  <a:pt x="255224" y="75438"/>
                  <a:pt x="255224" y="79024"/>
                </a:cubicBezTo>
                <a:cubicBezTo>
                  <a:pt x="255224" y="82610"/>
                  <a:pt x="320367" y="73645"/>
                  <a:pt x="323355" y="79024"/>
                </a:cubicBezTo>
                <a:cubicBezTo>
                  <a:pt x="326343" y="84403"/>
                  <a:pt x="268372" y="104723"/>
                  <a:pt x="273153" y="111297"/>
                </a:cubicBezTo>
                <a:cubicBezTo>
                  <a:pt x="277934" y="117871"/>
                  <a:pt x="333515" y="90380"/>
                  <a:pt x="352042" y="118469"/>
                </a:cubicBezTo>
                <a:cubicBezTo>
                  <a:pt x="370569" y="146558"/>
                  <a:pt x="383120" y="264892"/>
                  <a:pt x="384315" y="279833"/>
                </a:cubicBezTo>
                <a:cubicBezTo>
                  <a:pt x="385510" y="294774"/>
                  <a:pt x="363995" y="193175"/>
                  <a:pt x="359214" y="208116"/>
                </a:cubicBezTo>
                <a:cubicBezTo>
                  <a:pt x="354433" y="223057"/>
                  <a:pt x="361007" y="366492"/>
                  <a:pt x="355628" y="369480"/>
                </a:cubicBezTo>
                <a:cubicBezTo>
                  <a:pt x="350249" y="372468"/>
                  <a:pt x="359812" y="264294"/>
                  <a:pt x="326941" y="226045"/>
                </a:cubicBezTo>
                <a:cubicBezTo>
                  <a:pt x="294071" y="187796"/>
                  <a:pt x="169760" y="151339"/>
                  <a:pt x="158405" y="139984"/>
                </a:cubicBezTo>
                <a:cubicBezTo>
                  <a:pt x="147050" y="128629"/>
                  <a:pt x="285106" y="157913"/>
                  <a:pt x="258810" y="157913"/>
                </a:cubicBezTo>
                <a:cubicBezTo>
                  <a:pt x="232514" y="157913"/>
                  <a:pt x="13177" y="148949"/>
                  <a:pt x="626" y="139984"/>
                </a:cubicBezTo>
                <a:cubicBezTo>
                  <a:pt x="-11925" y="131019"/>
                  <a:pt x="167967" y="116078"/>
                  <a:pt x="183506" y="104125"/>
                </a:cubicBezTo>
                <a:cubicBezTo>
                  <a:pt x="199045" y="92172"/>
                  <a:pt x="92066" y="73047"/>
                  <a:pt x="93859" y="68266"/>
                </a:cubicBezTo>
                <a:cubicBezTo>
                  <a:pt x="95652" y="63485"/>
                  <a:pt x="185897" y="83805"/>
                  <a:pt x="194264" y="75438"/>
                </a:cubicBezTo>
                <a:cubicBezTo>
                  <a:pt x="202631" y="67071"/>
                  <a:pt x="97445" y="3123"/>
                  <a:pt x="118960" y="13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2" name="フリーフォーム 661">
            <a:extLst>
              <a:ext uri="{FF2B5EF4-FFF2-40B4-BE49-F238E27FC236}">
                <a16:creationId xmlns:a16="http://schemas.microsoft.com/office/drawing/2014/main" id="{B9AC33D7-E90E-7C17-7320-2F5D200DDADA}"/>
              </a:ext>
            </a:extLst>
          </p:cNvPr>
          <p:cNvSpPr/>
          <p:nvPr/>
        </p:nvSpPr>
        <p:spPr>
          <a:xfrm>
            <a:off x="4939839" y="2465467"/>
            <a:ext cx="390913" cy="297713"/>
          </a:xfrm>
          <a:custGeom>
            <a:avLst/>
            <a:gdLst>
              <a:gd name="connsiteX0" fmla="*/ 390913 w 390913"/>
              <a:gd name="connsiteY0" fmla="*/ 0 h 297713"/>
              <a:gd name="connsiteX1" fmla="*/ 211619 w 390913"/>
              <a:gd name="connsiteY1" fmla="*/ 294043 h 297713"/>
              <a:gd name="connsiteX2" fmla="*/ 272579 w 390913"/>
              <a:gd name="connsiteY2" fmla="*/ 172123 h 297713"/>
              <a:gd name="connsiteX3" fmla="*/ 215205 w 390913"/>
              <a:gd name="connsiteY3" fmla="*/ 283285 h 297713"/>
              <a:gd name="connsiteX4" fmla="*/ 52 w 390913"/>
              <a:gd name="connsiteY4" fmla="*/ 207981 h 297713"/>
              <a:gd name="connsiteX5" fmla="*/ 193690 w 390913"/>
              <a:gd name="connsiteY5" fmla="*/ 207981 h 297713"/>
              <a:gd name="connsiteX6" fmla="*/ 89699 w 390913"/>
              <a:gd name="connsiteY6" fmla="*/ 179294 h 297713"/>
              <a:gd name="connsiteX7" fmla="*/ 71770 w 390913"/>
              <a:gd name="connsiteY7" fmla="*/ 35859 h 297713"/>
              <a:gd name="connsiteX8" fmla="*/ 157831 w 390913"/>
              <a:gd name="connsiteY8" fmla="*/ 197224 h 297713"/>
              <a:gd name="connsiteX9" fmla="*/ 247478 w 390913"/>
              <a:gd name="connsiteY9" fmla="*/ 103991 h 297713"/>
              <a:gd name="connsiteX10" fmla="*/ 165003 w 390913"/>
              <a:gd name="connsiteY10" fmla="*/ 154193 h 297713"/>
              <a:gd name="connsiteX11" fmla="*/ 390913 w 390913"/>
              <a:gd name="connsiteY11" fmla="*/ 0 h 29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0913" h="297713">
                <a:moveTo>
                  <a:pt x="390913" y="0"/>
                </a:moveTo>
                <a:cubicBezTo>
                  <a:pt x="311127" y="132678"/>
                  <a:pt x="231341" y="265356"/>
                  <a:pt x="211619" y="294043"/>
                </a:cubicBezTo>
                <a:cubicBezTo>
                  <a:pt x="191897" y="322730"/>
                  <a:pt x="271981" y="173916"/>
                  <a:pt x="272579" y="172123"/>
                </a:cubicBezTo>
                <a:cubicBezTo>
                  <a:pt x="273177" y="170330"/>
                  <a:pt x="260626" y="277309"/>
                  <a:pt x="215205" y="283285"/>
                </a:cubicBezTo>
                <a:cubicBezTo>
                  <a:pt x="169784" y="289261"/>
                  <a:pt x="3638" y="220532"/>
                  <a:pt x="52" y="207981"/>
                </a:cubicBezTo>
                <a:cubicBezTo>
                  <a:pt x="-3534" y="195430"/>
                  <a:pt x="178749" y="212762"/>
                  <a:pt x="193690" y="207981"/>
                </a:cubicBezTo>
                <a:cubicBezTo>
                  <a:pt x="208631" y="203200"/>
                  <a:pt x="110019" y="207981"/>
                  <a:pt x="89699" y="179294"/>
                </a:cubicBezTo>
                <a:cubicBezTo>
                  <a:pt x="69379" y="150607"/>
                  <a:pt x="60415" y="32871"/>
                  <a:pt x="71770" y="35859"/>
                </a:cubicBezTo>
                <a:cubicBezTo>
                  <a:pt x="83125" y="38847"/>
                  <a:pt x="128546" y="185869"/>
                  <a:pt x="157831" y="197224"/>
                </a:cubicBezTo>
                <a:cubicBezTo>
                  <a:pt x="187116" y="208579"/>
                  <a:pt x="246283" y="111163"/>
                  <a:pt x="247478" y="103991"/>
                </a:cubicBezTo>
                <a:cubicBezTo>
                  <a:pt x="248673" y="96819"/>
                  <a:pt x="165003" y="154193"/>
                  <a:pt x="165003" y="154193"/>
                </a:cubicBezTo>
                <a:lnTo>
                  <a:pt x="390913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3" name="フリーフォーム 662">
            <a:extLst>
              <a:ext uri="{FF2B5EF4-FFF2-40B4-BE49-F238E27FC236}">
                <a16:creationId xmlns:a16="http://schemas.microsoft.com/office/drawing/2014/main" id="{19A1E4F1-A67A-36BA-69AF-21D79A7EA946}"/>
              </a:ext>
            </a:extLst>
          </p:cNvPr>
          <p:cNvSpPr/>
          <p:nvPr/>
        </p:nvSpPr>
        <p:spPr>
          <a:xfrm>
            <a:off x="4408044" y="2550383"/>
            <a:ext cx="646993" cy="159765"/>
          </a:xfrm>
          <a:custGeom>
            <a:avLst/>
            <a:gdLst>
              <a:gd name="connsiteX0" fmla="*/ 1136 w 646993"/>
              <a:gd name="connsiteY0" fmla="*/ 80035 h 159765"/>
              <a:gd name="connsiteX1" fmla="*/ 413513 w 646993"/>
              <a:gd name="connsiteY1" fmla="*/ 1145 h 159765"/>
              <a:gd name="connsiteX2" fmla="*/ 201946 w 646993"/>
              <a:gd name="connsiteY2" fmla="*/ 33418 h 159765"/>
              <a:gd name="connsiteX3" fmla="*/ 409927 w 646993"/>
              <a:gd name="connsiteY3" fmla="*/ 37004 h 159765"/>
              <a:gd name="connsiteX4" fmla="*/ 420685 w 646993"/>
              <a:gd name="connsiteY4" fmla="*/ 33418 h 159765"/>
              <a:gd name="connsiteX5" fmla="*/ 578464 w 646993"/>
              <a:gd name="connsiteY5" fmla="*/ 37004 h 159765"/>
              <a:gd name="connsiteX6" fmla="*/ 302351 w 646993"/>
              <a:gd name="connsiteY6" fmla="*/ 126651 h 159765"/>
              <a:gd name="connsiteX7" fmla="*/ 614322 w 646993"/>
              <a:gd name="connsiteY7" fmla="*/ 65691 h 159765"/>
              <a:gd name="connsiteX8" fmla="*/ 212704 w 646993"/>
              <a:gd name="connsiteY8" fmla="*/ 158924 h 159765"/>
              <a:gd name="connsiteX9" fmla="*/ 646595 w 646993"/>
              <a:gd name="connsiteY9" fmla="*/ 112308 h 159765"/>
              <a:gd name="connsiteX10" fmla="*/ 119471 w 646993"/>
              <a:gd name="connsiteY10" fmla="*/ 123065 h 159765"/>
              <a:gd name="connsiteX11" fmla="*/ 284421 w 646993"/>
              <a:gd name="connsiteY11" fmla="*/ 69277 h 159765"/>
              <a:gd name="connsiteX12" fmla="*/ 1136 w 646993"/>
              <a:gd name="connsiteY12" fmla="*/ 80035 h 1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6993" h="159765">
                <a:moveTo>
                  <a:pt x="1136" y="80035"/>
                </a:moveTo>
                <a:cubicBezTo>
                  <a:pt x="22651" y="68680"/>
                  <a:pt x="380045" y="8914"/>
                  <a:pt x="413513" y="1145"/>
                </a:cubicBezTo>
                <a:cubicBezTo>
                  <a:pt x="446981" y="-6624"/>
                  <a:pt x="202544" y="27442"/>
                  <a:pt x="201946" y="33418"/>
                </a:cubicBezTo>
                <a:cubicBezTo>
                  <a:pt x="201348" y="39394"/>
                  <a:pt x="373471" y="37004"/>
                  <a:pt x="409927" y="37004"/>
                </a:cubicBezTo>
                <a:cubicBezTo>
                  <a:pt x="446383" y="37004"/>
                  <a:pt x="392596" y="33418"/>
                  <a:pt x="420685" y="33418"/>
                </a:cubicBezTo>
                <a:cubicBezTo>
                  <a:pt x="448774" y="33418"/>
                  <a:pt x="598186" y="21465"/>
                  <a:pt x="578464" y="37004"/>
                </a:cubicBezTo>
                <a:cubicBezTo>
                  <a:pt x="558742" y="52543"/>
                  <a:pt x="296375" y="121870"/>
                  <a:pt x="302351" y="126651"/>
                </a:cubicBezTo>
                <a:cubicBezTo>
                  <a:pt x="308327" y="131432"/>
                  <a:pt x="629263" y="60312"/>
                  <a:pt x="614322" y="65691"/>
                </a:cubicBezTo>
                <a:cubicBezTo>
                  <a:pt x="599381" y="71070"/>
                  <a:pt x="207325" y="151155"/>
                  <a:pt x="212704" y="158924"/>
                </a:cubicBezTo>
                <a:cubicBezTo>
                  <a:pt x="218083" y="166694"/>
                  <a:pt x="662134" y="118284"/>
                  <a:pt x="646595" y="112308"/>
                </a:cubicBezTo>
                <a:cubicBezTo>
                  <a:pt x="631056" y="106332"/>
                  <a:pt x="179833" y="130237"/>
                  <a:pt x="119471" y="123065"/>
                </a:cubicBezTo>
                <a:cubicBezTo>
                  <a:pt x="59109" y="115893"/>
                  <a:pt x="298167" y="75851"/>
                  <a:pt x="284421" y="69277"/>
                </a:cubicBezTo>
                <a:cubicBezTo>
                  <a:pt x="270675" y="62703"/>
                  <a:pt x="-20379" y="91390"/>
                  <a:pt x="1136" y="8003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4" name="フリーフォーム 663">
            <a:extLst>
              <a:ext uri="{FF2B5EF4-FFF2-40B4-BE49-F238E27FC236}">
                <a16:creationId xmlns:a16="http://schemas.microsoft.com/office/drawing/2014/main" id="{8F1BC159-F2AF-32D8-E8AD-C5F0E1EEBB72}"/>
              </a:ext>
            </a:extLst>
          </p:cNvPr>
          <p:cNvSpPr/>
          <p:nvPr/>
        </p:nvSpPr>
        <p:spPr>
          <a:xfrm>
            <a:off x="4065949" y="2405975"/>
            <a:ext cx="449635" cy="498046"/>
          </a:xfrm>
          <a:custGeom>
            <a:avLst/>
            <a:gdLst>
              <a:gd name="connsiteX0" fmla="*/ 178281 w 449635"/>
              <a:gd name="connsiteY0" fmla="*/ 256716 h 498046"/>
              <a:gd name="connsiteX1" fmla="*/ 447222 w 449635"/>
              <a:gd name="connsiteY1" fmla="*/ 267473 h 498046"/>
              <a:gd name="connsiteX2" fmla="*/ 307373 w 449635"/>
              <a:gd name="connsiteY2" fmla="*/ 303332 h 498046"/>
              <a:gd name="connsiteX3" fmla="*/ 249999 w 449635"/>
              <a:gd name="connsiteY3" fmla="*/ 328433 h 498046"/>
              <a:gd name="connsiteX4" fmla="*/ 440050 w 449635"/>
              <a:gd name="connsiteY4" fmla="*/ 285403 h 498046"/>
              <a:gd name="connsiteX5" fmla="*/ 285857 w 449635"/>
              <a:gd name="connsiteY5" fmla="*/ 346363 h 498046"/>
              <a:gd name="connsiteX6" fmla="*/ 407777 w 449635"/>
              <a:gd name="connsiteY6" fmla="*/ 428838 h 498046"/>
              <a:gd name="connsiteX7" fmla="*/ 242827 w 449635"/>
              <a:gd name="connsiteY7" fmla="*/ 389393 h 498046"/>
              <a:gd name="connsiteX8" fmla="*/ 425707 w 449635"/>
              <a:gd name="connsiteY8" fmla="*/ 493384 h 498046"/>
              <a:gd name="connsiteX9" fmla="*/ 2573 w 449635"/>
              <a:gd name="connsiteY9" fmla="*/ 210099 h 498046"/>
              <a:gd name="connsiteX10" fmla="*/ 239241 w 449635"/>
              <a:gd name="connsiteY10" fmla="*/ 446767 h 498046"/>
              <a:gd name="connsiteX11" fmla="*/ 45603 w 449635"/>
              <a:gd name="connsiteY11" fmla="*/ 2118 h 498046"/>
              <a:gd name="connsiteX12" fmla="*/ 178281 w 449635"/>
              <a:gd name="connsiteY12" fmla="*/ 256716 h 49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9635" h="498046">
                <a:moveTo>
                  <a:pt x="178281" y="256716"/>
                </a:moveTo>
                <a:cubicBezTo>
                  <a:pt x="245218" y="300942"/>
                  <a:pt x="425707" y="259704"/>
                  <a:pt x="447222" y="267473"/>
                </a:cubicBezTo>
                <a:cubicBezTo>
                  <a:pt x="468737" y="275242"/>
                  <a:pt x="340243" y="293172"/>
                  <a:pt x="307373" y="303332"/>
                </a:cubicBezTo>
                <a:cubicBezTo>
                  <a:pt x="274503" y="313492"/>
                  <a:pt x="227886" y="331421"/>
                  <a:pt x="249999" y="328433"/>
                </a:cubicBezTo>
                <a:cubicBezTo>
                  <a:pt x="272112" y="325445"/>
                  <a:pt x="434074" y="282415"/>
                  <a:pt x="440050" y="285403"/>
                </a:cubicBezTo>
                <a:cubicBezTo>
                  <a:pt x="446026" y="288391"/>
                  <a:pt x="291236" y="322457"/>
                  <a:pt x="285857" y="346363"/>
                </a:cubicBezTo>
                <a:cubicBezTo>
                  <a:pt x="280478" y="370269"/>
                  <a:pt x="414949" y="421666"/>
                  <a:pt x="407777" y="428838"/>
                </a:cubicBezTo>
                <a:cubicBezTo>
                  <a:pt x="400605" y="436010"/>
                  <a:pt x="239839" y="378635"/>
                  <a:pt x="242827" y="389393"/>
                </a:cubicBezTo>
                <a:cubicBezTo>
                  <a:pt x="245815" y="400151"/>
                  <a:pt x="465749" y="523266"/>
                  <a:pt x="425707" y="493384"/>
                </a:cubicBezTo>
                <a:cubicBezTo>
                  <a:pt x="385665" y="463502"/>
                  <a:pt x="33651" y="217868"/>
                  <a:pt x="2573" y="210099"/>
                </a:cubicBezTo>
                <a:cubicBezTo>
                  <a:pt x="-28505" y="202330"/>
                  <a:pt x="232069" y="481430"/>
                  <a:pt x="239241" y="446767"/>
                </a:cubicBezTo>
                <a:cubicBezTo>
                  <a:pt x="246413" y="412104"/>
                  <a:pt x="56361" y="29012"/>
                  <a:pt x="45603" y="2118"/>
                </a:cubicBezTo>
                <a:cubicBezTo>
                  <a:pt x="34845" y="-24776"/>
                  <a:pt x="111344" y="212490"/>
                  <a:pt x="178281" y="25671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5" name="フリーフォーム 664">
            <a:extLst>
              <a:ext uri="{FF2B5EF4-FFF2-40B4-BE49-F238E27FC236}">
                <a16:creationId xmlns:a16="http://schemas.microsoft.com/office/drawing/2014/main" id="{5383CA40-0135-5695-8B68-2B749659D24E}"/>
              </a:ext>
            </a:extLst>
          </p:cNvPr>
          <p:cNvSpPr/>
          <p:nvPr/>
        </p:nvSpPr>
        <p:spPr>
          <a:xfrm>
            <a:off x="3881868" y="1987899"/>
            <a:ext cx="416275" cy="977361"/>
          </a:xfrm>
          <a:custGeom>
            <a:avLst/>
            <a:gdLst>
              <a:gd name="connsiteX0" fmla="*/ 95251 w 416275"/>
              <a:gd name="connsiteY0" fmla="*/ 220057 h 977361"/>
              <a:gd name="connsiteX1" fmla="*/ 273051 w 416275"/>
              <a:gd name="connsiteY1" fmla="*/ 499457 h 977361"/>
              <a:gd name="connsiteX2" fmla="*/ 260351 w 416275"/>
              <a:gd name="connsiteY2" fmla="*/ 426432 h 977361"/>
              <a:gd name="connsiteX3" fmla="*/ 339726 w 416275"/>
              <a:gd name="connsiteY3" fmla="*/ 705832 h 977361"/>
              <a:gd name="connsiteX4" fmla="*/ 298451 w 416275"/>
              <a:gd name="connsiteY4" fmla="*/ 585182 h 977361"/>
              <a:gd name="connsiteX5" fmla="*/ 377826 w 416275"/>
              <a:gd name="connsiteY5" fmla="*/ 886807 h 977361"/>
              <a:gd name="connsiteX6" fmla="*/ 330201 w 416275"/>
              <a:gd name="connsiteY6" fmla="*/ 785207 h 977361"/>
              <a:gd name="connsiteX7" fmla="*/ 241301 w 416275"/>
              <a:gd name="connsiteY7" fmla="*/ 702657 h 977361"/>
              <a:gd name="connsiteX8" fmla="*/ 415926 w 416275"/>
              <a:gd name="connsiteY8" fmla="*/ 975707 h 977361"/>
              <a:gd name="connsiteX9" fmla="*/ 279401 w 416275"/>
              <a:gd name="connsiteY9" fmla="*/ 801082 h 977361"/>
              <a:gd name="connsiteX10" fmla="*/ 47626 w 416275"/>
              <a:gd name="connsiteY10" fmla="*/ 483582 h 977361"/>
              <a:gd name="connsiteX11" fmla="*/ 130176 w 416275"/>
              <a:gd name="connsiteY11" fmla="*/ 705832 h 977361"/>
              <a:gd name="connsiteX12" fmla="*/ 1 w 416275"/>
              <a:gd name="connsiteY12" fmla="*/ 4157 h 977361"/>
              <a:gd name="connsiteX13" fmla="*/ 127001 w 416275"/>
              <a:gd name="connsiteY13" fmla="*/ 407382 h 977361"/>
              <a:gd name="connsiteX14" fmla="*/ 95251 w 416275"/>
              <a:gd name="connsiteY14" fmla="*/ 220057 h 977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6275" h="977361">
                <a:moveTo>
                  <a:pt x="95251" y="220057"/>
                </a:moveTo>
                <a:cubicBezTo>
                  <a:pt x="119593" y="235403"/>
                  <a:pt x="245534" y="465061"/>
                  <a:pt x="273051" y="499457"/>
                </a:cubicBezTo>
                <a:cubicBezTo>
                  <a:pt x="300568" y="533853"/>
                  <a:pt x="249238" y="392036"/>
                  <a:pt x="260351" y="426432"/>
                </a:cubicBezTo>
                <a:cubicBezTo>
                  <a:pt x="271464" y="460828"/>
                  <a:pt x="333376" y="679374"/>
                  <a:pt x="339726" y="705832"/>
                </a:cubicBezTo>
                <a:cubicBezTo>
                  <a:pt x="346076" y="732290"/>
                  <a:pt x="292101" y="555020"/>
                  <a:pt x="298451" y="585182"/>
                </a:cubicBezTo>
                <a:cubicBezTo>
                  <a:pt x="304801" y="615344"/>
                  <a:pt x="372534" y="853470"/>
                  <a:pt x="377826" y="886807"/>
                </a:cubicBezTo>
                <a:cubicBezTo>
                  <a:pt x="383118" y="920144"/>
                  <a:pt x="352955" y="815899"/>
                  <a:pt x="330201" y="785207"/>
                </a:cubicBezTo>
                <a:cubicBezTo>
                  <a:pt x="307447" y="754515"/>
                  <a:pt x="227014" y="670907"/>
                  <a:pt x="241301" y="702657"/>
                </a:cubicBezTo>
                <a:cubicBezTo>
                  <a:pt x="255589" y="734407"/>
                  <a:pt x="409576" y="959303"/>
                  <a:pt x="415926" y="975707"/>
                </a:cubicBezTo>
                <a:cubicBezTo>
                  <a:pt x="422276" y="992111"/>
                  <a:pt x="340784" y="883103"/>
                  <a:pt x="279401" y="801082"/>
                </a:cubicBezTo>
                <a:cubicBezTo>
                  <a:pt x="218018" y="719061"/>
                  <a:pt x="72497" y="499457"/>
                  <a:pt x="47626" y="483582"/>
                </a:cubicBezTo>
                <a:cubicBezTo>
                  <a:pt x="22755" y="467707"/>
                  <a:pt x="138114" y="785736"/>
                  <a:pt x="130176" y="705832"/>
                </a:cubicBezTo>
                <a:cubicBezTo>
                  <a:pt x="122239" y="625928"/>
                  <a:pt x="530" y="53899"/>
                  <a:pt x="1" y="4157"/>
                </a:cubicBezTo>
                <a:cubicBezTo>
                  <a:pt x="-528" y="-45585"/>
                  <a:pt x="106893" y="366636"/>
                  <a:pt x="127001" y="407382"/>
                </a:cubicBezTo>
                <a:cubicBezTo>
                  <a:pt x="147109" y="448128"/>
                  <a:pt x="70909" y="204711"/>
                  <a:pt x="95251" y="22005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6" name="フリーフォーム 665">
            <a:extLst>
              <a:ext uri="{FF2B5EF4-FFF2-40B4-BE49-F238E27FC236}">
                <a16:creationId xmlns:a16="http://schemas.microsoft.com/office/drawing/2014/main" id="{6A83869E-6DF8-DB67-CE60-09C8791ECDCF}"/>
              </a:ext>
            </a:extLst>
          </p:cNvPr>
          <p:cNvSpPr/>
          <p:nvPr/>
        </p:nvSpPr>
        <p:spPr>
          <a:xfrm>
            <a:off x="4388751" y="2404453"/>
            <a:ext cx="639578" cy="81021"/>
          </a:xfrm>
          <a:custGeom>
            <a:avLst/>
            <a:gdLst>
              <a:gd name="connsiteX0" fmla="*/ 7468 w 639578"/>
              <a:gd name="connsiteY0" fmla="*/ 57503 h 81021"/>
              <a:gd name="connsiteX1" fmla="*/ 64618 w 639578"/>
              <a:gd name="connsiteY1" fmla="*/ 51153 h 81021"/>
              <a:gd name="connsiteX2" fmla="*/ 210668 w 639578"/>
              <a:gd name="connsiteY2" fmla="*/ 3528 h 81021"/>
              <a:gd name="connsiteX3" fmla="*/ 217018 w 639578"/>
              <a:gd name="connsiteY3" fmla="*/ 3528 h 81021"/>
              <a:gd name="connsiteX4" fmla="*/ 417043 w 639578"/>
              <a:gd name="connsiteY4" fmla="*/ 353 h 81021"/>
              <a:gd name="connsiteX5" fmla="*/ 385293 w 639578"/>
              <a:gd name="connsiteY5" fmla="*/ 13053 h 81021"/>
              <a:gd name="connsiteX6" fmla="*/ 461493 w 639578"/>
              <a:gd name="connsiteY6" fmla="*/ 16228 h 81021"/>
              <a:gd name="connsiteX7" fmla="*/ 636118 w 639578"/>
              <a:gd name="connsiteY7" fmla="*/ 76553 h 81021"/>
              <a:gd name="connsiteX8" fmla="*/ 582143 w 639578"/>
              <a:gd name="connsiteY8" fmla="*/ 76553 h 81021"/>
              <a:gd name="connsiteX9" fmla="*/ 210668 w 639578"/>
              <a:gd name="connsiteY9" fmla="*/ 67028 h 81021"/>
              <a:gd name="connsiteX10" fmla="*/ 401168 w 639578"/>
              <a:gd name="connsiteY10" fmla="*/ 47978 h 81021"/>
              <a:gd name="connsiteX11" fmla="*/ 143993 w 639578"/>
              <a:gd name="connsiteY11" fmla="*/ 60678 h 81021"/>
              <a:gd name="connsiteX12" fmla="*/ 115418 w 639578"/>
              <a:gd name="connsiteY12" fmla="*/ 60678 h 81021"/>
              <a:gd name="connsiteX13" fmla="*/ 223368 w 639578"/>
              <a:gd name="connsiteY13" fmla="*/ 28928 h 81021"/>
              <a:gd name="connsiteX14" fmla="*/ 7468 w 639578"/>
              <a:gd name="connsiteY14" fmla="*/ 57503 h 8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9578" h="81021">
                <a:moveTo>
                  <a:pt x="7468" y="57503"/>
                </a:moveTo>
                <a:cubicBezTo>
                  <a:pt x="-18990" y="61207"/>
                  <a:pt x="30751" y="60149"/>
                  <a:pt x="64618" y="51153"/>
                </a:cubicBezTo>
                <a:cubicBezTo>
                  <a:pt x="98485" y="42157"/>
                  <a:pt x="210668" y="3528"/>
                  <a:pt x="210668" y="3528"/>
                </a:cubicBezTo>
                <a:cubicBezTo>
                  <a:pt x="236068" y="-4409"/>
                  <a:pt x="217018" y="3528"/>
                  <a:pt x="217018" y="3528"/>
                </a:cubicBezTo>
                <a:cubicBezTo>
                  <a:pt x="251414" y="2999"/>
                  <a:pt x="388997" y="-1234"/>
                  <a:pt x="417043" y="353"/>
                </a:cubicBezTo>
                <a:cubicBezTo>
                  <a:pt x="445089" y="1940"/>
                  <a:pt x="377885" y="10407"/>
                  <a:pt x="385293" y="13053"/>
                </a:cubicBezTo>
                <a:cubicBezTo>
                  <a:pt x="392701" y="15699"/>
                  <a:pt x="419689" y="5645"/>
                  <a:pt x="461493" y="16228"/>
                </a:cubicBezTo>
                <a:cubicBezTo>
                  <a:pt x="503297" y="26811"/>
                  <a:pt x="616010" y="66499"/>
                  <a:pt x="636118" y="76553"/>
                </a:cubicBezTo>
                <a:cubicBezTo>
                  <a:pt x="656226" y="86607"/>
                  <a:pt x="582143" y="76553"/>
                  <a:pt x="582143" y="76553"/>
                </a:cubicBezTo>
                <a:cubicBezTo>
                  <a:pt x="511235" y="74966"/>
                  <a:pt x="240831" y="71791"/>
                  <a:pt x="210668" y="67028"/>
                </a:cubicBezTo>
                <a:cubicBezTo>
                  <a:pt x="180506" y="62266"/>
                  <a:pt x="412280" y="49036"/>
                  <a:pt x="401168" y="47978"/>
                </a:cubicBezTo>
                <a:cubicBezTo>
                  <a:pt x="390056" y="46920"/>
                  <a:pt x="191618" y="58561"/>
                  <a:pt x="143993" y="60678"/>
                </a:cubicBezTo>
                <a:cubicBezTo>
                  <a:pt x="96368" y="62795"/>
                  <a:pt x="102189" y="65970"/>
                  <a:pt x="115418" y="60678"/>
                </a:cubicBezTo>
                <a:cubicBezTo>
                  <a:pt x="128647" y="55386"/>
                  <a:pt x="235539" y="27341"/>
                  <a:pt x="223368" y="28928"/>
                </a:cubicBezTo>
                <a:lnTo>
                  <a:pt x="7468" y="57503"/>
                </a:lnTo>
                <a:close/>
              </a:path>
            </a:pathLst>
          </a:cu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7" name="フリーフォーム 666">
            <a:extLst>
              <a:ext uri="{FF2B5EF4-FFF2-40B4-BE49-F238E27FC236}">
                <a16:creationId xmlns:a16="http://schemas.microsoft.com/office/drawing/2014/main" id="{D5196B2E-769E-6A70-7D3E-D9730CE338CE}"/>
              </a:ext>
            </a:extLst>
          </p:cNvPr>
          <p:cNvSpPr/>
          <p:nvPr/>
        </p:nvSpPr>
        <p:spPr>
          <a:xfrm>
            <a:off x="4450194" y="2441060"/>
            <a:ext cx="550388" cy="106926"/>
          </a:xfrm>
          <a:custGeom>
            <a:avLst/>
            <a:gdLst>
              <a:gd name="connsiteX0" fmla="*/ 0 w 550388"/>
              <a:gd name="connsiteY0" fmla="*/ 36771 h 106926"/>
              <a:gd name="connsiteX1" fmla="*/ 361950 w 550388"/>
              <a:gd name="connsiteY1" fmla="*/ 8196 h 106926"/>
              <a:gd name="connsiteX2" fmla="*/ 314325 w 550388"/>
              <a:gd name="connsiteY2" fmla="*/ 1846 h 106926"/>
              <a:gd name="connsiteX3" fmla="*/ 520700 w 550388"/>
              <a:gd name="connsiteY3" fmla="*/ 36771 h 106926"/>
              <a:gd name="connsiteX4" fmla="*/ 457200 w 550388"/>
              <a:gd name="connsiteY4" fmla="*/ 36771 h 106926"/>
              <a:gd name="connsiteX5" fmla="*/ 549275 w 550388"/>
              <a:gd name="connsiteY5" fmla="*/ 52646 h 106926"/>
              <a:gd name="connsiteX6" fmla="*/ 381000 w 550388"/>
              <a:gd name="connsiteY6" fmla="*/ 93921 h 106926"/>
              <a:gd name="connsiteX7" fmla="*/ 425450 w 550388"/>
              <a:gd name="connsiteY7" fmla="*/ 93921 h 106926"/>
              <a:gd name="connsiteX8" fmla="*/ 209550 w 550388"/>
              <a:gd name="connsiteY8" fmla="*/ 106621 h 106926"/>
              <a:gd name="connsiteX9" fmla="*/ 279400 w 550388"/>
              <a:gd name="connsiteY9" fmla="*/ 100271 h 106926"/>
              <a:gd name="connsiteX10" fmla="*/ 133350 w 550388"/>
              <a:gd name="connsiteY10" fmla="*/ 71696 h 106926"/>
              <a:gd name="connsiteX11" fmla="*/ 0 w 550388"/>
              <a:gd name="connsiteY11" fmla="*/ 36771 h 10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388" h="106926">
                <a:moveTo>
                  <a:pt x="0" y="36771"/>
                </a:moveTo>
                <a:lnTo>
                  <a:pt x="361950" y="8196"/>
                </a:lnTo>
                <a:cubicBezTo>
                  <a:pt x="414337" y="2375"/>
                  <a:pt x="287867" y="-2916"/>
                  <a:pt x="314325" y="1846"/>
                </a:cubicBezTo>
                <a:cubicBezTo>
                  <a:pt x="340783" y="6608"/>
                  <a:pt x="496887" y="30950"/>
                  <a:pt x="520700" y="36771"/>
                </a:cubicBezTo>
                <a:cubicBezTo>
                  <a:pt x="544513" y="42592"/>
                  <a:pt x="452438" y="34125"/>
                  <a:pt x="457200" y="36771"/>
                </a:cubicBezTo>
                <a:cubicBezTo>
                  <a:pt x="461962" y="39417"/>
                  <a:pt x="561975" y="43121"/>
                  <a:pt x="549275" y="52646"/>
                </a:cubicBezTo>
                <a:cubicBezTo>
                  <a:pt x="536575" y="62171"/>
                  <a:pt x="401637" y="87042"/>
                  <a:pt x="381000" y="93921"/>
                </a:cubicBezTo>
                <a:cubicBezTo>
                  <a:pt x="360363" y="100800"/>
                  <a:pt x="454025" y="91804"/>
                  <a:pt x="425450" y="93921"/>
                </a:cubicBezTo>
                <a:cubicBezTo>
                  <a:pt x="396875" y="96038"/>
                  <a:pt x="233892" y="105563"/>
                  <a:pt x="209550" y="106621"/>
                </a:cubicBezTo>
                <a:cubicBezTo>
                  <a:pt x="185208" y="107679"/>
                  <a:pt x="292100" y="106092"/>
                  <a:pt x="279400" y="100271"/>
                </a:cubicBezTo>
                <a:cubicBezTo>
                  <a:pt x="266700" y="94450"/>
                  <a:pt x="133350" y="71696"/>
                  <a:pt x="133350" y="71696"/>
                </a:cubicBezTo>
                <a:lnTo>
                  <a:pt x="0" y="36771"/>
                </a:lnTo>
                <a:close/>
              </a:path>
            </a:pathLst>
          </a:cu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8" name="フリーフォーム 667">
            <a:extLst>
              <a:ext uri="{FF2B5EF4-FFF2-40B4-BE49-F238E27FC236}">
                <a16:creationId xmlns:a16="http://schemas.microsoft.com/office/drawing/2014/main" id="{EE67D6EC-3D34-DCE6-BD08-D8660DCD39E7}"/>
              </a:ext>
            </a:extLst>
          </p:cNvPr>
          <p:cNvSpPr/>
          <p:nvPr/>
        </p:nvSpPr>
        <p:spPr>
          <a:xfrm>
            <a:off x="5145461" y="1463705"/>
            <a:ext cx="231866" cy="287087"/>
          </a:xfrm>
          <a:custGeom>
            <a:avLst/>
            <a:gdLst>
              <a:gd name="connsiteX0" fmla="*/ 165158 w 231866"/>
              <a:gd name="connsiteY0" fmla="*/ 1301 h 287087"/>
              <a:gd name="connsiteX1" fmla="*/ 231833 w 231866"/>
              <a:gd name="connsiteY1" fmla="*/ 261651 h 287087"/>
              <a:gd name="connsiteX2" fmla="*/ 171508 w 231866"/>
              <a:gd name="connsiteY2" fmla="*/ 274351 h 287087"/>
              <a:gd name="connsiteX3" fmla="*/ 6408 w 231866"/>
              <a:gd name="connsiteY3" fmla="*/ 236251 h 287087"/>
              <a:gd name="connsiteX4" fmla="*/ 104833 w 231866"/>
              <a:gd name="connsiteY4" fmla="*/ 223551 h 287087"/>
              <a:gd name="connsiteX5" fmla="*/ 58 w 231866"/>
              <a:gd name="connsiteY5" fmla="*/ 217201 h 287087"/>
              <a:gd name="connsiteX6" fmla="*/ 88958 w 231866"/>
              <a:gd name="connsiteY6" fmla="*/ 198151 h 287087"/>
              <a:gd name="connsiteX7" fmla="*/ 19108 w 231866"/>
              <a:gd name="connsiteY7" fmla="*/ 182276 h 287087"/>
              <a:gd name="connsiteX8" fmla="*/ 181033 w 231866"/>
              <a:gd name="connsiteY8" fmla="*/ 169576 h 287087"/>
              <a:gd name="connsiteX9" fmla="*/ 158808 w 231866"/>
              <a:gd name="connsiteY9" fmla="*/ 115601 h 287087"/>
              <a:gd name="connsiteX10" fmla="*/ 222308 w 231866"/>
              <a:gd name="connsiteY10" fmla="*/ 245776 h 287087"/>
              <a:gd name="connsiteX11" fmla="*/ 203258 w 231866"/>
              <a:gd name="connsiteY11" fmla="*/ 163226 h 287087"/>
              <a:gd name="connsiteX12" fmla="*/ 165158 w 231866"/>
              <a:gd name="connsiteY12" fmla="*/ 1301 h 28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1866" h="287087">
                <a:moveTo>
                  <a:pt x="165158" y="1301"/>
                </a:moveTo>
                <a:cubicBezTo>
                  <a:pt x="169921" y="17705"/>
                  <a:pt x="230775" y="216143"/>
                  <a:pt x="231833" y="261651"/>
                </a:cubicBezTo>
                <a:cubicBezTo>
                  <a:pt x="232891" y="307159"/>
                  <a:pt x="209079" y="278584"/>
                  <a:pt x="171508" y="274351"/>
                </a:cubicBezTo>
                <a:cubicBezTo>
                  <a:pt x="133937" y="270118"/>
                  <a:pt x="17520" y="244718"/>
                  <a:pt x="6408" y="236251"/>
                </a:cubicBezTo>
                <a:cubicBezTo>
                  <a:pt x="-4704" y="227784"/>
                  <a:pt x="105891" y="226726"/>
                  <a:pt x="104833" y="223551"/>
                </a:cubicBezTo>
                <a:cubicBezTo>
                  <a:pt x="103775" y="220376"/>
                  <a:pt x="2704" y="221434"/>
                  <a:pt x="58" y="217201"/>
                </a:cubicBezTo>
                <a:cubicBezTo>
                  <a:pt x="-2588" y="212968"/>
                  <a:pt x="85783" y="203972"/>
                  <a:pt x="88958" y="198151"/>
                </a:cubicBezTo>
                <a:cubicBezTo>
                  <a:pt x="92133" y="192330"/>
                  <a:pt x="3762" y="187039"/>
                  <a:pt x="19108" y="182276"/>
                </a:cubicBezTo>
                <a:cubicBezTo>
                  <a:pt x="34454" y="177513"/>
                  <a:pt x="157750" y="180688"/>
                  <a:pt x="181033" y="169576"/>
                </a:cubicBezTo>
                <a:cubicBezTo>
                  <a:pt x="204316" y="158464"/>
                  <a:pt x="151929" y="102901"/>
                  <a:pt x="158808" y="115601"/>
                </a:cubicBezTo>
                <a:cubicBezTo>
                  <a:pt x="165687" y="128301"/>
                  <a:pt x="214900" y="237839"/>
                  <a:pt x="222308" y="245776"/>
                </a:cubicBezTo>
                <a:cubicBezTo>
                  <a:pt x="229716" y="253714"/>
                  <a:pt x="211195" y="198151"/>
                  <a:pt x="203258" y="163226"/>
                </a:cubicBezTo>
                <a:cubicBezTo>
                  <a:pt x="195321" y="128301"/>
                  <a:pt x="160395" y="-15103"/>
                  <a:pt x="165158" y="130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9" name="フリーフォーム 668">
            <a:extLst>
              <a:ext uri="{FF2B5EF4-FFF2-40B4-BE49-F238E27FC236}">
                <a16:creationId xmlns:a16="http://schemas.microsoft.com/office/drawing/2014/main" id="{177D823A-D2B2-6849-A489-F8F06D40A901}"/>
              </a:ext>
            </a:extLst>
          </p:cNvPr>
          <p:cNvSpPr/>
          <p:nvPr/>
        </p:nvSpPr>
        <p:spPr>
          <a:xfrm>
            <a:off x="5113166" y="1973002"/>
            <a:ext cx="293522" cy="548502"/>
          </a:xfrm>
          <a:custGeom>
            <a:avLst/>
            <a:gdLst>
              <a:gd name="connsiteX0" fmla="*/ 283178 w 293522"/>
              <a:gd name="connsiteY0" fmla="*/ 4 h 548502"/>
              <a:gd name="connsiteX1" fmla="*/ 32353 w 293522"/>
              <a:gd name="connsiteY1" fmla="*/ 225429 h 548502"/>
              <a:gd name="connsiteX2" fmla="*/ 172053 w 293522"/>
              <a:gd name="connsiteY2" fmla="*/ 149229 h 548502"/>
              <a:gd name="connsiteX3" fmla="*/ 172053 w 293522"/>
              <a:gd name="connsiteY3" fmla="*/ 168279 h 548502"/>
              <a:gd name="connsiteX4" fmla="*/ 219678 w 293522"/>
              <a:gd name="connsiteY4" fmla="*/ 142879 h 548502"/>
              <a:gd name="connsiteX5" fmla="*/ 143478 w 293522"/>
              <a:gd name="connsiteY5" fmla="*/ 247654 h 548502"/>
              <a:gd name="connsiteX6" fmla="*/ 187928 w 293522"/>
              <a:gd name="connsiteY6" fmla="*/ 374654 h 548502"/>
              <a:gd name="connsiteX7" fmla="*/ 603 w 293522"/>
              <a:gd name="connsiteY7" fmla="*/ 361954 h 548502"/>
              <a:gd name="connsiteX8" fmla="*/ 130778 w 293522"/>
              <a:gd name="connsiteY8" fmla="*/ 377829 h 548502"/>
              <a:gd name="connsiteX9" fmla="*/ 203803 w 293522"/>
              <a:gd name="connsiteY9" fmla="*/ 412754 h 548502"/>
              <a:gd name="connsiteX10" fmla="*/ 165703 w 293522"/>
              <a:gd name="connsiteY10" fmla="*/ 539754 h 548502"/>
              <a:gd name="connsiteX11" fmla="*/ 264128 w 293522"/>
              <a:gd name="connsiteY11" fmla="*/ 139704 h 548502"/>
              <a:gd name="connsiteX12" fmla="*/ 248253 w 293522"/>
              <a:gd name="connsiteY12" fmla="*/ 219079 h 548502"/>
              <a:gd name="connsiteX13" fmla="*/ 283178 w 293522"/>
              <a:gd name="connsiteY13" fmla="*/ 4 h 548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3522" h="548502">
                <a:moveTo>
                  <a:pt x="283178" y="4"/>
                </a:moveTo>
                <a:cubicBezTo>
                  <a:pt x="247195" y="1062"/>
                  <a:pt x="50874" y="200558"/>
                  <a:pt x="32353" y="225429"/>
                </a:cubicBezTo>
                <a:cubicBezTo>
                  <a:pt x="13832" y="250300"/>
                  <a:pt x="148770" y="158754"/>
                  <a:pt x="172053" y="149229"/>
                </a:cubicBezTo>
                <a:cubicBezTo>
                  <a:pt x="195336" y="139704"/>
                  <a:pt x="164116" y="169337"/>
                  <a:pt x="172053" y="168279"/>
                </a:cubicBezTo>
                <a:cubicBezTo>
                  <a:pt x="179990" y="167221"/>
                  <a:pt x="224440" y="129650"/>
                  <a:pt x="219678" y="142879"/>
                </a:cubicBezTo>
                <a:cubicBezTo>
                  <a:pt x="214916" y="156108"/>
                  <a:pt x="148770" y="209025"/>
                  <a:pt x="143478" y="247654"/>
                </a:cubicBezTo>
                <a:cubicBezTo>
                  <a:pt x="138186" y="286283"/>
                  <a:pt x="211740" y="355604"/>
                  <a:pt x="187928" y="374654"/>
                </a:cubicBezTo>
                <a:cubicBezTo>
                  <a:pt x="164116" y="393704"/>
                  <a:pt x="10128" y="361425"/>
                  <a:pt x="603" y="361954"/>
                </a:cubicBezTo>
                <a:cubicBezTo>
                  <a:pt x="-8922" y="362483"/>
                  <a:pt x="96911" y="369362"/>
                  <a:pt x="130778" y="377829"/>
                </a:cubicBezTo>
                <a:cubicBezTo>
                  <a:pt x="164645" y="386296"/>
                  <a:pt x="197982" y="385766"/>
                  <a:pt x="203803" y="412754"/>
                </a:cubicBezTo>
                <a:cubicBezTo>
                  <a:pt x="209624" y="439742"/>
                  <a:pt x="155649" y="585262"/>
                  <a:pt x="165703" y="539754"/>
                </a:cubicBezTo>
                <a:cubicBezTo>
                  <a:pt x="175757" y="494246"/>
                  <a:pt x="250370" y="193150"/>
                  <a:pt x="264128" y="139704"/>
                </a:cubicBezTo>
                <a:cubicBezTo>
                  <a:pt x="277886" y="86258"/>
                  <a:pt x="246666" y="238658"/>
                  <a:pt x="248253" y="219079"/>
                </a:cubicBezTo>
                <a:cubicBezTo>
                  <a:pt x="249840" y="199500"/>
                  <a:pt x="319161" y="-1054"/>
                  <a:pt x="283178" y="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0" name="フリーフォーム 669">
            <a:extLst>
              <a:ext uri="{FF2B5EF4-FFF2-40B4-BE49-F238E27FC236}">
                <a16:creationId xmlns:a16="http://schemas.microsoft.com/office/drawing/2014/main" id="{1816C730-CAC5-0C85-2EF8-BA49FCB04425}"/>
              </a:ext>
            </a:extLst>
          </p:cNvPr>
          <p:cNvSpPr/>
          <p:nvPr/>
        </p:nvSpPr>
        <p:spPr>
          <a:xfrm>
            <a:off x="5071966" y="1730229"/>
            <a:ext cx="339268" cy="357090"/>
          </a:xfrm>
          <a:custGeom>
            <a:avLst/>
            <a:gdLst>
              <a:gd name="connsiteX0" fmla="*/ 528 w 339268"/>
              <a:gd name="connsiteY0" fmla="*/ 74502 h 357090"/>
              <a:gd name="connsiteX1" fmla="*/ 324378 w 339268"/>
              <a:gd name="connsiteY1" fmla="*/ 1477 h 357090"/>
              <a:gd name="connsiteX2" fmla="*/ 289453 w 339268"/>
              <a:gd name="connsiteY2" fmla="*/ 39577 h 357090"/>
              <a:gd name="connsiteX3" fmla="*/ 330728 w 339268"/>
              <a:gd name="connsiteY3" fmla="*/ 198327 h 357090"/>
              <a:gd name="connsiteX4" fmla="*/ 324378 w 339268"/>
              <a:gd name="connsiteY4" fmla="*/ 172927 h 357090"/>
              <a:gd name="connsiteX5" fmla="*/ 248178 w 339268"/>
              <a:gd name="connsiteY5" fmla="*/ 357077 h 357090"/>
              <a:gd name="connsiteX6" fmla="*/ 257703 w 339268"/>
              <a:gd name="connsiteY6" fmla="*/ 182452 h 357090"/>
              <a:gd name="connsiteX7" fmla="*/ 528 w 339268"/>
              <a:gd name="connsiteY7" fmla="*/ 150702 h 357090"/>
              <a:gd name="connsiteX8" fmla="*/ 241828 w 339268"/>
              <a:gd name="connsiteY8" fmla="*/ 118952 h 357090"/>
              <a:gd name="connsiteX9" fmla="*/ 528 w 339268"/>
              <a:gd name="connsiteY9" fmla="*/ 74502 h 35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9268" h="357090">
                <a:moveTo>
                  <a:pt x="528" y="74502"/>
                </a:moveTo>
                <a:cubicBezTo>
                  <a:pt x="14286" y="54923"/>
                  <a:pt x="276224" y="7298"/>
                  <a:pt x="324378" y="1477"/>
                </a:cubicBezTo>
                <a:cubicBezTo>
                  <a:pt x="372532" y="-4344"/>
                  <a:pt x="288395" y="6769"/>
                  <a:pt x="289453" y="39577"/>
                </a:cubicBezTo>
                <a:cubicBezTo>
                  <a:pt x="290511" y="72385"/>
                  <a:pt x="324907" y="176102"/>
                  <a:pt x="330728" y="198327"/>
                </a:cubicBezTo>
                <a:cubicBezTo>
                  <a:pt x="336549" y="220552"/>
                  <a:pt x="338136" y="146469"/>
                  <a:pt x="324378" y="172927"/>
                </a:cubicBezTo>
                <a:cubicBezTo>
                  <a:pt x="310620" y="199385"/>
                  <a:pt x="259290" y="355490"/>
                  <a:pt x="248178" y="357077"/>
                </a:cubicBezTo>
                <a:cubicBezTo>
                  <a:pt x="237066" y="358664"/>
                  <a:pt x="298978" y="216848"/>
                  <a:pt x="257703" y="182452"/>
                </a:cubicBezTo>
                <a:cubicBezTo>
                  <a:pt x="216428" y="148056"/>
                  <a:pt x="3174" y="161285"/>
                  <a:pt x="528" y="150702"/>
                </a:cubicBezTo>
                <a:cubicBezTo>
                  <a:pt x="-2118" y="140119"/>
                  <a:pt x="237595" y="131652"/>
                  <a:pt x="241828" y="118952"/>
                </a:cubicBezTo>
                <a:cubicBezTo>
                  <a:pt x="246061" y="106252"/>
                  <a:pt x="-13230" y="94081"/>
                  <a:pt x="528" y="7450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1" name="フリーフォーム 670">
            <a:extLst>
              <a:ext uri="{FF2B5EF4-FFF2-40B4-BE49-F238E27FC236}">
                <a16:creationId xmlns:a16="http://schemas.microsoft.com/office/drawing/2014/main" id="{A598EB42-6A3B-74E5-7442-D85484AE0EEA}"/>
              </a:ext>
            </a:extLst>
          </p:cNvPr>
          <p:cNvSpPr/>
          <p:nvPr/>
        </p:nvSpPr>
        <p:spPr>
          <a:xfrm>
            <a:off x="4488160" y="2140676"/>
            <a:ext cx="163569" cy="60989"/>
          </a:xfrm>
          <a:custGeom>
            <a:avLst/>
            <a:gdLst>
              <a:gd name="connsiteX0" fmla="*/ 41409 w 163569"/>
              <a:gd name="connsiteY0" fmla="*/ 16480 h 60989"/>
              <a:gd name="connsiteX1" fmla="*/ 114434 w 163569"/>
              <a:gd name="connsiteY1" fmla="*/ 605 h 60989"/>
              <a:gd name="connsiteX2" fmla="*/ 158884 w 163569"/>
              <a:gd name="connsiteY2" fmla="*/ 38705 h 60989"/>
              <a:gd name="connsiteX3" fmla="*/ 134 w 163569"/>
              <a:gd name="connsiteY3" fmla="*/ 60930 h 60989"/>
              <a:gd name="connsiteX4" fmla="*/ 130309 w 163569"/>
              <a:gd name="connsiteY4" fmla="*/ 32355 h 60989"/>
              <a:gd name="connsiteX5" fmla="*/ 41409 w 163569"/>
              <a:gd name="connsiteY5" fmla="*/ 16480 h 6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569" h="60989">
                <a:moveTo>
                  <a:pt x="41409" y="16480"/>
                </a:moveTo>
                <a:cubicBezTo>
                  <a:pt x="38763" y="11188"/>
                  <a:pt x="94855" y="-3099"/>
                  <a:pt x="114434" y="605"/>
                </a:cubicBezTo>
                <a:cubicBezTo>
                  <a:pt x="134013" y="4309"/>
                  <a:pt x="177934" y="28651"/>
                  <a:pt x="158884" y="38705"/>
                </a:cubicBezTo>
                <a:cubicBezTo>
                  <a:pt x="139834" y="48759"/>
                  <a:pt x="4896" y="61988"/>
                  <a:pt x="134" y="60930"/>
                </a:cubicBezTo>
                <a:cubicBezTo>
                  <a:pt x="-4628" y="59872"/>
                  <a:pt x="118667" y="38176"/>
                  <a:pt x="130309" y="32355"/>
                </a:cubicBezTo>
                <a:cubicBezTo>
                  <a:pt x="141951" y="26534"/>
                  <a:pt x="44055" y="21772"/>
                  <a:pt x="41409" y="1648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2" name="フリーフォーム 671">
            <a:extLst>
              <a:ext uri="{FF2B5EF4-FFF2-40B4-BE49-F238E27FC236}">
                <a16:creationId xmlns:a16="http://schemas.microsoft.com/office/drawing/2014/main" id="{3601DB6B-F23B-108C-9B3D-131485F5F25C}"/>
              </a:ext>
            </a:extLst>
          </p:cNvPr>
          <p:cNvSpPr/>
          <p:nvPr/>
        </p:nvSpPr>
        <p:spPr>
          <a:xfrm>
            <a:off x="4738427" y="2144191"/>
            <a:ext cx="150011" cy="38570"/>
          </a:xfrm>
          <a:custGeom>
            <a:avLst/>
            <a:gdLst>
              <a:gd name="connsiteX0" fmla="*/ 692 w 150011"/>
              <a:gd name="connsiteY0" fmla="*/ 19315 h 38570"/>
              <a:gd name="connsiteX1" fmla="*/ 76892 w 150011"/>
              <a:gd name="connsiteY1" fmla="*/ 265 h 38570"/>
              <a:gd name="connsiteX2" fmla="*/ 130867 w 150011"/>
              <a:gd name="connsiteY2" fmla="*/ 9790 h 38570"/>
              <a:gd name="connsiteX3" fmla="*/ 149917 w 150011"/>
              <a:gd name="connsiteY3" fmla="*/ 32015 h 38570"/>
              <a:gd name="connsiteX4" fmla="*/ 124517 w 150011"/>
              <a:gd name="connsiteY4" fmla="*/ 38365 h 38570"/>
              <a:gd name="connsiteX5" fmla="*/ 692 w 150011"/>
              <a:gd name="connsiteY5" fmla="*/ 19315 h 3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011" h="38570">
                <a:moveTo>
                  <a:pt x="692" y="19315"/>
                </a:moveTo>
                <a:cubicBezTo>
                  <a:pt x="-7245" y="12965"/>
                  <a:pt x="55196" y="1852"/>
                  <a:pt x="76892" y="265"/>
                </a:cubicBezTo>
                <a:cubicBezTo>
                  <a:pt x="98588" y="-1322"/>
                  <a:pt x="118696" y="4498"/>
                  <a:pt x="130867" y="9790"/>
                </a:cubicBezTo>
                <a:cubicBezTo>
                  <a:pt x="143038" y="15082"/>
                  <a:pt x="150975" y="27253"/>
                  <a:pt x="149917" y="32015"/>
                </a:cubicBezTo>
                <a:cubicBezTo>
                  <a:pt x="148859" y="36777"/>
                  <a:pt x="144625" y="36248"/>
                  <a:pt x="124517" y="38365"/>
                </a:cubicBezTo>
                <a:cubicBezTo>
                  <a:pt x="104409" y="40482"/>
                  <a:pt x="8629" y="25665"/>
                  <a:pt x="692" y="1931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3" name="フリーフォーム 672">
            <a:extLst>
              <a:ext uri="{FF2B5EF4-FFF2-40B4-BE49-F238E27FC236}">
                <a16:creationId xmlns:a16="http://schemas.microsoft.com/office/drawing/2014/main" id="{DDB2B858-385A-D130-3C66-F2EBBACB325B}"/>
              </a:ext>
            </a:extLst>
          </p:cNvPr>
          <p:cNvSpPr/>
          <p:nvPr/>
        </p:nvSpPr>
        <p:spPr>
          <a:xfrm>
            <a:off x="5106545" y="1714878"/>
            <a:ext cx="291102" cy="913593"/>
          </a:xfrm>
          <a:custGeom>
            <a:avLst/>
            <a:gdLst>
              <a:gd name="connsiteX0" fmla="*/ 199248 w 291102"/>
              <a:gd name="connsiteY0" fmla="*/ 355327 h 913593"/>
              <a:gd name="connsiteX1" fmla="*/ 1183 w 291102"/>
              <a:gd name="connsiteY1" fmla="*/ 484069 h 913593"/>
              <a:gd name="connsiteX2" fmla="*/ 113420 w 291102"/>
              <a:gd name="connsiteY2" fmla="*/ 454359 h 913593"/>
              <a:gd name="connsiteX3" fmla="*/ 40796 w 291102"/>
              <a:gd name="connsiteY3" fmla="*/ 523682 h 913593"/>
              <a:gd name="connsiteX4" fmla="*/ 80409 w 291102"/>
              <a:gd name="connsiteY4" fmla="*/ 533585 h 913593"/>
              <a:gd name="connsiteX5" fmla="*/ 40796 w 291102"/>
              <a:gd name="connsiteY5" fmla="*/ 579800 h 913593"/>
              <a:gd name="connsiteX6" fmla="*/ 93614 w 291102"/>
              <a:gd name="connsiteY6" fmla="*/ 589703 h 913593"/>
              <a:gd name="connsiteX7" fmla="*/ 17689 w 291102"/>
              <a:gd name="connsiteY7" fmla="*/ 639220 h 913593"/>
              <a:gd name="connsiteX8" fmla="*/ 73807 w 291102"/>
              <a:gd name="connsiteY8" fmla="*/ 857091 h 913593"/>
              <a:gd name="connsiteX9" fmla="*/ 14388 w 291102"/>
              <a:gd name="connsiteY9" fmla="*/ 685435 h 913593"/>
              <a:gd name="connsiteX10" fmla="*/ 126625 w 291102"/>
              <a:gd name="connsiteY10" fmla="*/ 913210 h 913593"/>
              <a:gd name="connsiteX11" fmla="*/ 100216 w 291102"/>
              <a:gd name="connsiteY11" fmla="*/ 619413 h 913593"/>
              <a:gd name="connsiteX12" fmla="*/ 139829 w 291102"/>
              <a:gd name="connsiteY12" fmla="*/ 883500 h 913593"/>
              <a:gd name="connsiteX13" fmla="*/ 265270 w 291102"/>
              <a:gd name="connsiteY13" fmla="*/ 487370 h 913593"/>
              <a:gd name="connsiteX14" fmla="*/ 192646 w 291102"/>
              <a:gd name="connsiteY14" fmla="*/ 744854 h 913593"/>
              <a:gd name="connsiteX15" fmla="*/ 281776 w 291102"/>
              <a:gd name="connsiteY15" fmla="*/ 12014 h 913593"/>
              <a:gd name="connsiteX16" fmla="*/ 288378 w 291102"/>
              <a:gd name="connsiteY16" fmla="*/ 276101 h 913593"/>
              <a:gd name="connsiteX17" fmla="*/ 281776 w 291102"/>
              <a:gd name="connsiteY17" fmla="*/ 97842 h 913593"/>
              <a:gd name="connsiteX18" fmla="*/ 199248 w 291102"/>
              <a:gd name="connsiteY18" fmla="*/ 355327 h 91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1102" h="913593">
                <a:moveTo>
                  <a:pt x="199248" y="355327"/>
                </a:moveTo>
                <a:cubicBezTo>
                  <a:pt x="152483" y="419698"/>
                  <a:pt x="15488" y="467564"/>
                  <a:pt x="1183" y="484069"/>
                </a:cubicBezTo>
                <a:cubicBezTo>
                  <a:pt x="-13122" y="500574"/>
                  <a:pt x="106818" y="447757"/>
                  <a:pt x="113420" y="454359"/>
                </a:cubicBezTo>
                <a:cubicBezTo>
                  <a:pt x="120022" y="460961"/>
                  <a:pt x="46298" y="510478"/>
                  <a:pt x="40796" y="523682"/>
                </a:cubicBezTo>
                <a:cubicBezTo>
                  <a:pt x="35294" y="536886"/>
                  <a:pt x="80409" y="524232"/>
                  <a:pt x="80409" y="533585"/>
                </a:cubicBezTo>
                <a:cubicBezTo>
                  <a:pt x="80409" y="542938"/>
                  <a:pt x="38595" y="570447"/>
                  <a:pt x="40796" y="579800"/>
                </a:cubicBezTo>
                <a:cubicBezTo>
                  <a:pt x="42997" y="589153"/>
                  <a:pt x="97465" y="579800"/>
                  <a:pt x="93614" y="589703"/>
                </a:cubicBezTo>
                <a:cubicBezTo>
                  <a:pt x="89763" y="599606"/>
                  <a:pt x="20990" y="594655"/>
                  <a:pt x="17689" y="639220"/>
                </a:cubicBezTo>
                <a:cubicBezTo>
                  <a:pt x="14388" y="683785"/>
                  <a:pt x="74357" y="849389"/>
                  <a:pt x="73807" y="857091"/>
                </a:cubicBezTo>
                <a:cubicBezTo>
                  <a:pt x="73257" y="864793"/>
                  <a:pt x="5585" y="676082"/>
                  <a:pt x="14388" y="685435"/>
                </a:cubicBezTo>
                <a:cubicBezTo>
                  <a:pt x="23191" y="694788"/>
                  <a:pt x="112320" y="924214"/>
                  <a:pt x="126625" y="913210"/>
                </a:cubicBezTo>
                <a:cubicBezTo>
                  <a:pt x="140930" y="902206"/>
                  <a:pt x="98015" y="624365"/>
                  <a:pt x="100216" y="619413"/>
                </a:cubicBezTo>
                <a:cubicBezTo>
                  <a:pt x="102417" y="614461"/>
                  <a:pt x="112320" y="905507"/>
                  <a:pt x="139829" y="883500"/>
                </a:cubicBezTo>
                <a:cubicBezTo>
                  <a:pt x="167338" y="861493"/>
                  <a:pt x="256467" y="510478"/>
                  <a:pt x="265270" y="487370"/>
                </a:cubicBezTo>
                <a:cubicBezTo>
                  <a:pt x="274073" y="464262"/>
                  <a:pt x="189895" y="824080"/>
                  <a:pt x="192646" y="744854"/>
                </a:cubicBezTo>
                <a:cubicBezTo>
                  <a:pt x="195397" y="665628"/>
                  <a:pt x="265821" y="90139"/>
                  <a:pt x="281776" y="12014"/>
                </a:cubicBezTo>
                <a:cubicBezTo>
                  <a:pt x="297731" y="-66112"/>
                  <a:pt x="288378" y="261796"/>
                  <a:pt x="288378" y="276101"/>
                </a:cubicBezTo>
                <a:cubicBezTo>
                  <a:pt x="288378" y="290406"/>
                  <a:pt x="294980" y="87939"/>
                  <a:pt x="281776" y="97842"/>
                </a:cubicBezTo>
                <a:cubicBezTo>
                  <a:pt x="268572" y="107745"/>
                  <a:pt x="246013" y="290956"/>
                  <a:pt x="199248" y="35532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4" name="フリーフォーム 673">
            <a:extLst>
              <a:ext uri="{FF2B5EF4-FFF2-40B4-BE49-F238E27FC236}">
                <a16:creationId xmlns:a16="http://schemas.microsoft.com/office/drawing/2014/main" id="{8EF84BD1-59B5-4062-3AF7-1BFAFBF38A1D}"/>
              </a:ext>
            </a:extLst>
          </p:cNvPr>
          <p:cNvSpPr/>
          <p:nvPr/>
        </p:nvSpPr>
        <p:spPr>
          <a:xfrm>
            <a:off x="4752696" y="1096371"/>
            <a:ext cx="470000" cy="260981"/>
          </a:xfrm>
          <a:custGeom>
            <a:avLst/>
            <a:gdLst>
              <a:gd name="connsiteX0" fmla="*/ 1817 w 470000"/>
              <a:gd name="connsiteY0" fmla="*/ 14 h 260981"/>
              <a:gd name="connsiteX1" fmla="*/ 440861 w 470000"/>
              <a:gd name="connsiteY1" fmla="*/ 26423 h 260981"/>
              <a:gd name="connsiteX2" fmla="*/ 292312 w 470000"/>
              <a:gd name="connsiteY2" fmla="*/ 69337 h 260981"/>
              <a:gd name="connsiteX3" fmla="*/ 440861 w 470000"/>
              <a:gd name="connsiteY3" fmla="*/ 122154 h 260981"/>
              <a:gd name="connsiteX4" fmla="*/ 388043 w 470000"/>
              <a:gd name="connsiteY4" fmla="*/ 155165 h 260981"/>
              <a:gd name="connsiteX5" fmla="*/ 463968 w 470000"/>
              <a:gd name="connsiteY5" fmla="*/ 260800 h 260981"/>
              <a:gd name="connsiteX6" fmla="*/ 434258 w 470000"/>
              <a:gd name="connsiteY6" fmla="*/ 181574 h 260981"/>
              <a:gd name="connsiteX7" fmla="*/ 189978 w 470000"/>
              <a:gd name="connsiteY7" fmla="*/ 221187 h 260981"/>
              <a:gd name="connsiteX8" fmla="*/ 338527 w 470000"/>
              <a:gd name="connsiteY8" fmla="*/ 178273 h 260981"/>
              <a:gd name="connsiteX9" fmla="*/ 123957 w 470000"/>
              <a:gd name="connsiteY9" fmla="*/ 155165 h 260981"/>
              <a:gd name="connsiteX10" fmla="*/ 249398 w 470000"/>
              <a:gd name="connsiteY10" fmla="*/ 128756 h 260981"/>
              <a:gd name="connsiteX11" fmla="*/ 77742 w 470000"/>
              <a:gd name="connsiteY11" fmla="*/ 75939 h 260981"/>
              <a:gd name="connsiteX12" fmla="*/ 275806 w 470000"/>
              <a:gd name="connsiteY12" fmla="*/ 29724 h 260981"/>
              <a:gd name="connsiteX13" fmla="*/ 1817 w 470000"/>
              <a:gd name="connsiteY13" fmla="*/ 14 h 26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0000" h="260981">
                <a:moveTo>
                  <a:pt x="1817" y="14"/>
                </a:moveTo>
                <a:cubicBezTo>
                  <a:pt x="29326" y="-536"/>
                  <a:pt x="392445" y="14869"/>
                  <a:pt x="440861" y="26423"/>
                </a:cubicBezTo>
                <a:cubicBezTo>
                  <a:pt x="489277" y="37977"/>
                  <a:pt x="292312" y="53382"/>
                  <a:pt x="292312" y="69337"/>
                </a:cubicBezTo>
                <a:cubicBezTo>
                  <a:pt x="292312" y="85292"/>
                  <a:pt x="424906" y="107849"/>
                  <a:pt x="440861" y="122154"/>
                </a:cubicBezTo>
                <a:cubicBezTo>
                  <a:pt x="456816" y="136459"/>
                  <a:pt x="384192" y="132057"/>
                  <a:pt x="388043" y="155165"/>
                </a:cubicBezTo>
                <a:cubicBezTo>
                  <a:pt x="391894" y="178273"/>
                  <a:pt x="456266" y="256399"/>
                  <a:pt x="463968" y="260800"/>
                </a:cubicBezTo>
                <a:cubicBezTo>
                  <a:pt x="471670" y="265201"/>
                  <a:pt x="479923" y="188176"/>
                  <a:pt x="434258" y="181574"/>
                </a:cubicBezTo>
                <a:cubicBezTo>
                  <a:pt x="388593" y="174972"/>
                  <a:pt x="205933" y="221737"/>
                  <a:pt x="189978" y="221187"/>
                </a:cubicBezTo>
                <a:cubicBezTo>
                  <a:pt x="174023" y="220637"/>
                  <a:pt x="349530" y="189277"/>
                  <a:pt x="338527" y="178273"/>
                </a:cubicBezTo>
                <a:cubicBezTo>
                  <a:pt x="327524" y="167269"/>
                  <a:pt x="138812" y="163418"/>
                  <a:pt x="123957" y="155165"/>
                </a:cubicBezTo>
                <a:cubicBezTo>
                  <a:pt x="109102" y="146912"/>
                  <a:pt x="257100" y="141960"/>
                  <a:pt x="249398" y="128756"/>
                </a:cubicBezTo>
                <a:cubicBezTo>
                  <a:pt x="241696" y="115552"/>
                  <a:pt x="73341" y="92444"/>
                  <a:pt x="77742" y="75939"/>
                </a:cubicBezTo>
                <a:cubicBezTo>
                  <a:pt x="82143" y="59434"/>
                  <a:pt x="283509" y="41278"/>
                  <a:pt x="275806" y="29724"/>
                </a:cubicBezTo>
                <a:cubicBezTo>
                  <a:pt x="268103" y="18170"/>
                  <a:pt x="-25692" y="564"/>
                  <a:pt x="1817" y="1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5" name="フリーフォーム 674">
            <a:extLst>
              <a:ext uri="{FF2B5EF4-FFF2-40B4-BE49-F238E27FC236}">
                <a16:creationId xmlns:a16="http://schemas.microsoft.com/office/drawing/2014/main" id="{6B87D9F5-4287-5A3D-96E3-950AD54888D2}"/>
              </a:ext>
            </a:extLst>
          </p:cNvPr>
          <p:cNvSpPr/>
          <p:nvPr/>
        </p:nvSpPr>
        <p:spPr>
          <a:xfrm>
            <a:off x="4155000" y="1063445"/>
            <a:ext cx="652769" cy="326637"/>
          </a:xfrm>
          <a:custGeom>
            <a:avLst/>
            <a:gdLst>
              <a:gd name="connsiteX0" fmla="*/ 130759 w 652769"/>
              <a:gd name="connsiteY0" fmla="*/ 178188 h 326637"/>
              <a:gd name="connsiteX1" fmla="*/ 649029 w 652769"/>
              <a:gd name="connsiteY1" fmla="*/ 62650 h 326637"/>
              <a:gd name="connsiteX2" fmla="*/ 371738 w 652769"/>
              <a:gd name="connsiteY2" fmla="*/ 158381 h 326637"/>
              <a:gd name="connsiteX3" fmla="*/ 520287 w 652769"/>
              <a:gd name="connsiteY3" fmla="*/ 145177 h 326637"/>
              <a:gd name="connsiteX4" fmla="*/ 31726 w 652769"/>
              <a:gd name="connsiteY4" fmla="*/ 313532 h 326637"/>
              <a:gd name="connsiteX5" fmla="*/ 124157 w 652769"/>
              <a:gd name="connsiteY5" fmla="*/ 280521 h 326637"/>
              <a:gd name="connsiteX6" fmla="*/ 2017 w 652769"/>
              <a:gd name="connsiteY6" fmla="*/ 3230 h 326637"/>
              <a:gd name="connsiteX7" fmla="*/ 77941 w 652769"/>
              <a:gd name="connsiteY7" fmla="*/ 122069 h 326637"/>
              <a:gd name="connsiteX8" fmla="*/ 431157 w 652769"/>
              <a:gd name="connsiteY8" fmla="*/ 9832 h 326637"/>
              <a:gd name="connsiteX9" fmla="*/ 130759 w 652769"/>
              <a:gd name="connsiteY9" fmla="*/ 178188 h 326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2769" h="326637">
                <a:moveTo>
                  <a:pt x="130759" y="178188"/>
                </a:moveTo>
                <a:cubicBezTo>
                  <a:pt x="167071" y="186991"/>
                  <a:pt x="608866" y="65951"/>
                  <a:pt x="649029" y="62650"/>
                </a:cubicBezTo>
                <a:cubicBezTo>
                  <a:pt x="689192" y="59349"/>
                  <a:pt x="393195" y="144627"/>
                  <a:pt x="371738" y="158381"/>
                </a:cubicBezTo>
                <a:cubicBezTo>
                  <a:pt x="350281" y="172135"/>
                  <a:pt x="576956" y="119318"/>
                  <a:pt x="520287" y="145177"/>
                </a:cubicBezTo>
                <a:cubicBezTo>
                  <a:pt x="463618" y="171035"/>
                  <a:pt x="97748" y="290975"/>
                  <a:pt x="31726" y="313532"/>
                </a:cubicBezTo>
                <a:cubicBezTo>
                  <a:pt x="-34296" y="336089"/>
                  <a:pt x="129108" y="332238"/>
                  <a:pt x="124157" y="280521"/>
                </a:cubicBezTo>
                <a:cubicBezTo>
                  <a:pt x="119206" y="228804"/>
                  <a:pt x="9720" y="29639"/>
                  <a:pt x="2017" y="3230"/>
                </a:cubicBezTo>
                <a:cubicBezTo>
                  <a:pt x="-5686" y="-23179"/>
                  <a:pt x="6418" y="120969"/>
                  <a:pt x="77941" y="122069"/>
                </a:cubicBezTo>
                <a:cubicBezTo>
                  <a:pt x="149464" y="123169"/>
                  <a:pt x="417953" y="4880"/>
                  <a:pt x="431157" y="9832"/>
                </a:cubicBezTo>
                <a:cubicBezTo>
                  <a:pt x="444361" y="14784"/>
                  <a:pt x="94447" y="169385"/>
                  <a:pt x="130759" y="17818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6" name="フリーフォーム 675">
            <a:extLst>
              <a:ext uri="{FF2B5EF4-FFF2-40B4-BE49-F238E27FC236}">
                <a16:creationId xmlns:a16="http://schemas.microsoft.com/office/drawing/2014/main" id="{C4BBE813-D05F-DB3B-19ED-9B6BC1E56A4E}"/>
              </a:ext>
            </a:extLst>
          </p:cNvPr>
          <p:cNvSpPr/>
          <p:nvPr/>
        </p:nvSpPr>
        <p:spPr>
          <a:xfrm>
            <a:off x="3638463" y="531895"/>
            <a:ext cx="554011" cy="529312"/>
          </a:xfrm>
          <a:custGeom>
            <a:avLst/>
            <a:gdLst>
              <a:gd name="connsiteX0" fmla="*/ 547590 w 554011"/>
              <a:gd name="connsiteY0" fmla="*/ 514 h 529312"/>
              <a:gd name="connsiteX1" fmla="*/ 183650 w 554011"/>
              <a:gd name="connsiteY1" fmla="*/ 105147 h 529312"/>
              <a:gd name="connsiteX2" fmla="*/ 265536 w 554011"/>
              <a:gd name="connsiteY2" fmla="*/ 105147 h 529312"/>
              <a:gd name="connsiteX3" fmla="*/ 47172 w 554011"/>
              <a:gd name="connsiteY3" fmla="*/ 223427 h 529312"/>
              <a:gd name="connsiteX4" fmla="*/ 179100 w 554011"/>
              <a:gd name="connsiteY4" fmla="*/ 177935 h 529312"/>
              <a:gd name="connsiteX5" fmla="*/ 42623 w 554011"/>
              <a:gd name="connsiteY5" fmla="*/ 355356 h 529312"/>
              <a:gd name="connsiteX6" fmla="*/ 188199 w 554011"/>
              <a:gd name="connsiteY6" fmla="*/ 255272 h 529312"/>
              <a:gd name="connsiteX7" fmla="*/ 1680 w 554011"/>
              <a:gd name="connsiteY7" fmla="*/ 482735 h 529312"/>
              <a:gd name="connsiteX8" fmla="*/ 92665 w 554011"/>
              <a:gd name="connsiteY8" fmla="*/ 437242 h 529312"/>
              <a:gd name="connsiteX9" fmla="*/ 28975 w 554011"/>
              <a:gd name="connsiteY9" fmla="*/ 519129 h 529312"/>
              <a:gd name="connsiteX10" fmla="*/ 529393 w 554011"/>
              <a:gd name="connsiteY10" fmla="*/ 164287 h 529312"/>
              <a:gd name="connsiteX11" fmla="*/ 301930 w 554011"/>
              <a:gd name="connsiteY11" fmla="*/ 296215 h 529312"/>
              <a:gd name="connsiteX12" fmla="*/ 529393 w 554011"/>
              <a:gd name="connsiteY12" fmla="*/ 136992 h 529312"/>
              <a:gd name="connsiteX13" fmla="*/ 424760 w 554011"/>
              <a:gd name="connsiteY13" fmla="*/ 155189 h 529312"/>
              <a:gd name="connsiteX14" fmla="*/ 547590 w 554011"/>
              <a:gd name="connsiteY14" fmla="*/ 514 h 52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011" h="529312">
                <a:moveTo>
                  <a:pt x="547590" y="514"/>
                </a:moveTo>
                <a:cubicBezTo>
                  <a:pt x="507405" y="-7826"/>
                  <a:pt x="230659" y="87708"/>
                  <a:pt x="183650" y="105147"/>
                </a:cubicBezTo>
                <a:cubicBezTo>
                  <a:pt x="136641" y="122586"/>
                  <a:pt x="288282" y="85434"/>
                  <a:pt x="265536" y="105147"/>
                </a:cubicBezTo>
                <a:cubicBezTo>
                  <a:pt x="242790" y="124860"/>
                  <a:pt x="61578" y="211296"/>
                  <a:pt x="47172" y="223427"/>
                </a:cubicBezTo>
                <a:cubicBezTo>
                  <a:pt x="32766" y="235558"/>
                  <a:pt x="179858" y="155947"/>
                  <a:pt x="179100" y="177935"/>
                </a:cubicBezTo>
                <a:cubicBezTo>
                  <a:pt x="178342" y="199923"/>
                  <a:pt x="41107" y="342467"/>
                  <a:pt x="42623" y="355356"/>
                </a:cubicBezTo>
                <a:cubicBezTo>
                  <a:pt x="44139" y="368245"/>
                  <a:pt x="195023" y="234042"/>
                  <a:pt x="188199" y="255272"/>
                </a:cubicBezTo>
                <a:cubicBezTo>
                  <a:pt x="181375" y="276502"/>
                  <a:pt x="17602" y="452407"/>
                  <a:pt x="1680" y="482735"/>
                </a:cubicBezTo>
                <a:cubicBezTo>
                  <a:pt x="-14242" y="513063"/>
                  <a:pt x="88116" y="431176"/>
                  <a:pt x="92665" y="437242"/>
                </a:cubicBezTo>
                <a:cubicBezTo>
                  <a:pt x="97214" y="443308"/>
                  <a:pt x="-43813" y="564622"/>
                  <a:pt x="28975" y="519129"/>
                </a:cubicBezTo>
                <a:cubicBezTo>
                  <a:pt x="101763" y="473636"/>
                  <a:pt x="483901" y="201439"/>
                  <a:pt x="529393" y="164287"/>
                </a:cubicBezTo>
                <a:cubicBezTo>
                  <a:pt x="574885" y="127135"/>
                  <a:pt x="301930" y="300764"/>
                  <a:pt x="301930" y="296215"/>
                </a:cubicBezTo>
                <a:cubicBezTo>
                  <a:pt x="301930" y="291666"/>
                  <a:pt x="508921" y="160496"/>
                  <a:pt x="529393" y="136992"/>
                </a:cubicBezTo>
                <a:cubicBezTo>
                  <a:pt x="549865" y="113488"/>
                  <a:pt x="423244" y="171111"/>
                  <a:pt x="424760" y="155189"/>
                </a:cubicBezTo>
                <a:cubicBezTo>
                  <a:pt x="426276" y="139267"/>
                  <a:pt x="587775" y="8854"/>
                  <a:pt x="547590" y="51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7" name="フリーフォーム 676">
            <a:extLst>
              <a:ext uri="{FF2B5EF4-FFF2-40B4-BE49-F238E27FC236}">
                <a16:creationId xmlns:a16="http://schemas.microsoft.com/office/drawing/2014/main" id="{53B93EB1-5009-E8A6-EB79-2ED92288FDD3}"/>
              </a:ext>
            </a:extLst>
          </p:cNvPr>
          <p:cNvSpPr/>
          <p:nvPr/>
        </p:nvSpPr>
        <p:spPr>
          <a:xfrm>
            <a:off x="3700571" y="742941"/>
            <a:ext cx="518765" cy="618028"/>
          </a:xfrm>
          <a:custGeom>
            <a:avLst/>
            <a:gdLst>
              <a:gd name="connsiteX0" fmla="*/ 412694 w 518765"/>
              <a:gd name="connsiteY0" fmla="*/ 3283 h 618028"/>
              <a:gd name="connsiteX1" fmla="*/ 26007 w 518765"/>
              <a:gd name="connsiteY1" fmla="*/ 298984 h 618028"/>
              <a:gd name="connsiteX2" fmla="*/ 167034 w 518765"/>
              <a:gd name="connsiteY2" fmla="*/ 226196 h 618028"/>
              <a:gd name="connsiteX3" fmla="*/ 7810 w 518765"/>
              <a:gd name="connsiteY3" fmla="*/ 417265 h 618028"/>
              <a:gd name="connsiteX4" fmla="*/ 98795 w 518765"/>
              <a:gd name="connsiteY4" fmla="*/ 380871 h 618028"/>
              <a:gd name="connsiteX5" fmla="*/ 3261 w 518765"/>
              <a:gd name="connsiteY5" fmla="*/ 526447 h 618028"/>
              <a:gd name="connsiteX6" fmla="*/ 244372 w 518765"/>
              <a:gd name="connsiteY6" fmla="*/ 321731 h 618028"/>
              <a:gd name="connsiteX7" fmla="*/ 21458 w 518765"/>
              <a:gd name="connsiteY7" fmla="*/ 612883 h 618028"/>
              <a:gd name="connsiteX8" fmla="*/ 162485 w 518765"/>
              <a:gd name="connsiteY8" fmla="*/ 476405 h 618028"/>
              <a:gd name="connsiteX9" fmla="*/ 517327 w 518765"/>
              <a:gd name="connsiteY9" fmla="*/ 89719 h 618028"/>
              <a:gd name="connsiteX10" fmla="*/ 294413 w 518765"/>
              <a:gd name="connsiteY10" fmla="*/ 235295 h 618028"/>
              <a:gd name="connsiteX11" fmla="*/ 471834 w 518765"/>
              <a:gd name="connsiteY11" fmla="*/ 76071 h 618028"/>
              <a:gd name="connsiteX12" fmla="*/ 353554 w 518765"/>
              <a:gd name="connsiteY12" fmla="*/ 135211 h 618028"/>
              <a:gd name="connsiteX13" fmla="*/ 412694 w 518765"/>
              <a:gd name="connsiteY13" fmla="*/ 3283 h 61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8765" h="618028">
                <a:moveTo>
                  <a:pt x="412694" y="3283"/>
                </a:moveTo>
                <a:cubicBezTo>
                  <a:pt x="358103" y="30578"/>
                  <a:pt x="66950" y="261832"/>
                  <a:pt x="26007" y="298984"/>
                </a:cubicBezTo>
                <a:cubicBezTo>
                  <a:pt x="-14936" y="336136"/>
                  <a:pt x="170067" y="206483"/>
                  <a:pt x="167034" y="226196"/>
                </a:cubicBezTo>
                <a:cubicBezTo>
                  <a:pt x="164001" y="245909"/>
                  <a:pt x="19183" y="391486"/>
                  <a:pt x="7810" y="417265"/>
                </a:cubicBezTo>
                <a:cubicBezTo>
                  <a:pt x="-3563" y="443044"/>
                  <a:pt x="99553" y="362674"/>
                  <a:pt x="98795" y="380871"/>
                </a:cubicBezTo>
                <a:cubicBezTo>
                  <a:pt x="98037" y="399068"/>
                  <a:pt x="-21002" y="536304"/>
                  <a:pt x="3261" y="526447"/>
                </a:cubicBezTo>
                <a:cubicBezTo>
                  <a:pt x="27524" y="516590"/>
                  <a:pt x="241339" y="307325"/>
                  <a:pt x="244372" y="321731"/>
                </a:cubicBezTo>
                <a:cubicBezTo>
                  <a:pt x="247405" y="336137"/>
                  <a:pt x="35106" y="587104"/>
                  <a:pt x="21458" y="612883"/>
                </a:cubicBezTo>
                <a:cubicBezTo>
                  <a:pt x="7810" y="638662"/>
                  <a:pt x="79840" y="563599"/>
                  <a:pt x="162485" y="476405"/>
                </a:cubicBezTo>
                <a:cubicBezTo>
                  <a:pt x="245130" y="389211"/>
                  <a:pt x="495339" y="129904"/>
                  <a:pt x="517327" y="89719"/>
                </a:cubicBezTo>
                <a:cubicBezTo>
                  <a:pt x="539315" y="49534"/>
                  <a:pt x="301995" y="237570"/>
                  <a:pt x="294413" y="235295"/>
                </a:cubicBezTo>
                <a:cubicBezTo>
                  <a:pt x="286831" y="233020"/>
                  <a:pt x="461977" y="92752"/>
                  <a:pt x="471834" y="76071"/>
                </a:cubicBezTo>
                <a:cubicBezTo>
                  <a:pt x="481691" y="59390"/>
                  <a:pt x="362652" y="142793"/>
                  <a:pt x="353554" y="135211"/>
                </a:cubicBezTo>
                <a:cubicBezTo>
                  <a:pt x="344456" y="127629"/>
                  <a:pt x="467285" y="-24012"/>
                  <a:pt x="412694" y="3283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8" name="フリーフォーム 677">
            <a:extLst>
              <a:ext uri="{FF2B5EF4-FFF2-40B4-BE49-F238E27FC236}">
                <a16:creationId xmlns:a16="http://schemas.microsoft.com/office/drawing/2014/main" id="{A7C6497E-A34A-0798-B325-C8F79C284128}"/>
              </a:ext>
            </a:extLst>
          </p:cNvPr>
          <p:cNvSpPr/>
          <p:nvPr/>
        </p:nvSpPr>
        <p:spPr>
          <a:xfrm>
            <a:off x="3717787" y="1035462"/>
            <a:ext cx="281772" cy="747722"/>
          </a:xfrm>
          <a:custGeom>
            <a:avLst/>
            <a:gdLst>
              <a:gd name="connsiteX0" fmla="*/ 263550 w 281772"/>
              <a:gd name="connsiteY0" fmla="*/ 1914 h 747722"/>
              <a:gd name="connsiteX1" fmla="*/ 4242 w 281772"/>
              <a:gd name="connsiteY1" fmla="*/ 311263 h 747722"/>
              <a:gd name="connsiteX2" fmla="*/ 99776 w 281772"/>
              <a:gd name="connsiteY2" fmla="*/ 252123 h 747722"/>
              <a:gd name="connsiteX3" fmla="*/ 63382 w 281772"/>
              <a:gd name="connsiteY3" fmla="*/ 306714 h 747722"/>
              <a:gd name="connsiteX4" fmla="*/ 63382 w 281772"/>
              <a:gd name="connsiteY4" fmla="*/ 456840 h 747722"/>
              <a:gd name="connsiteX5" fmla="*/ 54284 w 281772"/>
              <a:gd name="connsiteY5" fmla="*/ 352207 h 747722"/>
              <a:gd name="connsiteX6" fmla="*/ 26988 w 281772"/>
              <a:gd name="connsiteY6" fmla="*/ 484135 h 747722"/>
              <a:gd name="connsiteX7" fmla="*/ 86129 w 281772"/>
              <a:gd name="connsiteY7" fmla="*/ 593317 h 747722"/>
              <a:gd name="connsiteX8" fmla="*/ 81579 w 281772"/>
              <a:gd name="connsiteY8" fmla="*/ 547825 h 747722"/>
              <a:gd name="connsiteX9" fmla="*/ 158917 w 281772"/>
              <a:gd name="connsiteY9" fmla="*/ 743443 h 747722"/>
              <a:gd name="connsiteX10" fmla="*/ 213508 w 281772"/>
              <a:gd name="connsiteY10" fmla="*/ 329460 h 747722"/>
              <a:gd name="connsiteX11" fmla="*/ 204409 w 281772"/>
              <a:gd name="connsiteY11" fmla="*/ 638810 h 747722"/>
              <a:gd name="connsiteX12" fmla="*/ 281747 w 281772"/>
              <a:gd name="connsiteY12" fmla="*/ 92899 h 747722"/>
              <a:gd name="connsiteX13" fmla="*/ 213508 w 281772"/>
              <a:gd name="connsiteY13" fmla="*/ 174786 h 747722"/>
              <a:gd name="connsiteX14" fmla="*/ 263550 w 281772"/>
              <a:gd name="connsiteY14" fmla="*/ 1914 h 7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772" h="747722">
                <a:moveTo>
                  <a:pt x="263550" y="1914"/>
                </a:moveTo>
                <a:cubicBezTo>
                  <a:pt x="228673" y="24660"/>
                  <a:pt x="31538" y="269562"/>
                  <a:pt x="4242" y="311263"/>
                </a:cubicBezTo>
                <a:cubicBezTo>
                  <a:pt x="-23054" y="352964"/>
                  <a:pt x="89919" y="252881"/>
                  <a:pt x="99776" y="252123"/>
                </a:cubicBezTo>
                <a:cubicBezTo>
                  <a:pt x="109633" y="251365"/>
                  <a:pt x="69448" y="272595"/>
                  <a:pt x="63382" y="306714"/>
                </a:cubicBezTo>
                <a:cubicBezTo>
                  <a:pt x="57316" y="340833"/>
                  <a:pt x="64898" y="449258"/>
                  <a:pt x="63382" y="456840"/>
                </a:cubicBezTo>
                <a:cubicBezTo>
                  <a:pt x="61866" y="464422"/>
                  <a:pt x="60350" y="347658"/>
                  <a:pt x="54284" y="352207"/>
                </a:cubicBezTo>
                <a:cubicBezTo>
                  <a:pt x="48218" y="356756"/>
                  <a:pt x="21681" y="443950"/>
                  <a:pt x="26988" y="484135"/>
                </a:cubicBezTo>
                <a:cubicBezTo>
                  <a:pt x="32295" y="524320"/>
                  <a:pt x="77031" y="582702"/>
                  <a:pt x="86129" y="593317"/>
                </a:cubicBezTo>
                <a:cubicBezTo>
                  <a:pt x="95227" y="603932"/>
                  <a:pt x="69448" y="522804"/>
                  <a:pt x="81579" y="547825"/>
                </a:cubicBezTo>
                <a:cubicBezTo>
                  <a:pt x="93710" y="572846"/>
                  <a:pt x="136929" y="779837"/>
                  <a:pt x="158917" y="743443"/>
                </a:cubicBezTo>
                <a:cubicBezTo>
                  <a:pt x="180905" y="707049"/>
                  <a:pt x="205926" y="346899"/>
                  <a:pt x="213508" y="329460"/>
                </a:cubicBezTo>
                <a:cubicBezTo>
                  <a:pt x="221090" y="312021"/>
                  <a:pt x="193036" y="678237"/>
                  <a:pt x="204409" y="638810"/>
                </a:cubicBezTo>
                <a:cubicBezTo>
                  <a:pt x="215782" y="599383"/>
                  <a:pt x="280231" y="170236"/>
                  <a:pt x="281747" y="92899"/>
                </a:cubicBezTo>
                <a:cubicBezTo>
                  <a:pt x="283263" y="15562"/>
                  <a:pt x="215783" y="183126"/>
                  <a:pt x="213508" y="174786"/>
                </a:cubicBezTo>
                <a:cubicBezTo>
                  <a:pt x="211233" y="166446"/>
                  <a:pt x="298427" y="-20832"/>
                  <a:pt x="263550" y="191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9" name="フリーフォーム 678">
            <a:extLst>
              <a:ext uri="{FF2B5EF4-FFF2-40B4-BE49-F238E27FC236}">
                <a16:creationId xmlns:a16="http://schemas.microsoft.com/office/drawing/2014/main" id="{65DDEC60-59C3-98A0-1988-939983E28CCE}"/>
              </a:ext>
            </a:extLst>
          </p:cNvPr>
          <p:cNvSpPr/>
          <p:nvPr/>
        </p:nvSpPr>
        <p:spPr>
          <a:xfrm>
            <a:off x="3989521" y="262981"/>
            <a:ext cx="1472394" cy="710713"/>
          </a:xfrm>
          <a:custGeom>
            <a:avLst/>
            <a:gdLst>
              <a:gd name="connsiteX0" fmla="*/ 914 w 1472394"/>
              <a:gd name="connsiteY0" fmla="*/ 378610 h 710713"/>
              <a:gd name="connsiteX1" fmla="*/ 232926 w 1472394"/>
              <a:gd name="connsiteY1" fmla="*/ 73810 h 710713"/>
              <a:gd name="connsiteX2" fmla="*/ 210180 w 1472394"/>
              <a:gd name="connsiteY2" fmla="*/ 123852 h 710713"/>
              <a:gd name="connsiteX3" fmla="*/ 451290 w 1472394"/>
              <a:gd name="connsiteY3" fmla="*/ 1022 h 710713"/>
              <a:gd name="connsiteX4" fmla="*/ 401248 w 1472394"/>
              <a:gd name="connsiteY4" fmla="*/ 64712 h 710713"/>
              <a:gd name="connsiteX5" fmla="*/ 1320198 w 1472394"/>
              <a:gd name="connsiteY5" fmla="*/ 55613 h 710713"/>
              <a:gd name="connsiteX6" fmla="*/ 660556 w 1472394"/>
              <a:gd name="connsiteY6" fmla="*/ 132950 h 710713"/>
              <a:gd name="connsiteX7" fmla="*/ 1411183 w 1472394"/>
              <a:gd name="connsiteY7" fmla="*/ 82909 h 710713"/>
              <a:gd name="connsiteX8" fmla="*/ 1110932 w 1472394"/>
              <a:gd name="connsiteY8" fmla="*/ 187541 h 710713"/>
              <a:gd name="connsiteX9" fmla="*/ 1461224 w 1472394"/>
              <a:gd name="connsiteY9" fmla="*/ 169344 h 710713"/>
              <a:gd name="connsiteX10" fmla="*/ 601416 w 1472394"/>
              <a:gd name="connsiteY10" fmla="*/ 474144 h 710713"/>
              <a:gd name="connsiteX11" fmla="*/ 701499 w 1472394"/>
              <a:gd name="connsiteY11" fmla="*/ 401356 h 710713"/>
              <a:gd name="connsiteX12" fmla="*/ 442192 w 1472394"/>
              <a:gd name="connsiteY12" fmla="*/ 665213 h 710713"/>
              <a:gd name="connsiteX13" fmla="*/ 519529 w 1472394"/>
              <a:gd name="connsiteY13" fmla="*/ 474144 h 710713"/>
              <a:gd name="connsiteX14" fmla="*/ 392150 w 1472394"/>
              <a:gd name="connsiteY14" fmla="*/ 674312 h 710713"/>
              <a:gd name="connsiteX15" fmla="*/ 401248 w 1472394"/>
              <a:gd name="connsiteY15" fmla="*/ 487792 h 710713"/>
              <a:gd name="connsiteX16" fmla="*/ 314813 w 1472394"/>
              <a:gd name="connsiteY16" fmla="*/ 669762 h 710713"/>
              <a:gd name="connsiteX17" fmla="*/ 301165 w 1472394"/>
              <a:gd name="connsiteY17" fmla="*/ 415004 h 710713"/>
              <a:gd name="connsiteX18" fmla="*/ 182884 w 1472394"/>
              <a:gd name="connsiteY18" fmla="*/ 706156 h 710713"/>
              <a:gd name="connsiteX19" fmla="*/ 182884 w 1472394"/>
              <a:gd name="connsiteY19" fmla="*/ 587876 h 710713"/>
              <a:gd name="connsiteX20" fmla="*/ 164687 w 1472394"/>
              <a:gd name="connsiteY20" fmla="*/ 519637 h 710713"/>
              <a:gd name="connsiteX21" fmla="*/ 151039 w 1472394"/>
              <a:gd name="connsiteY21" fmla="*/ 369512 h 710713"/>
              <a:gd name="connsiteX22" fmla="*/ 914 w 1472394"/>
              <a:gd name="connsiteY22" fmla="*/ 378610 h 71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72394" h="710713">
                <a:moveTo>
                  <a:pt x="914" y="378610"/>
                </a:moveTo>
                <a:cubicBezTo>
                  <a:pt x="14562" y="329326"/>
                  <a:pt x="198048" y="116270"/>
                  <a:pt x="232926" y="73810"/>
                </a:cubicBezTo>
                <a:cubicBezTo>
                  <a:pt x="267804" y="31350"/>
                  <a:pt x="173786" y="135983"/>
                  <a:pt x="210180" y="123852"/>
                </a:cubicBezTo>
                <a:cubicBezTo>
                  <a:pt x="246574" y="111721"/>
                  <a:pt x="419445" y="10879"/>
                  <a:pt x="451290" y="1022"/>
                </a:cubicBezTo>
                <a:cubicBezTo>
                  <a:pt x="483135" y="-8835"/>
                  <a:pt x="256430" y="55614"/>
                  <a:pt x="401248" y="64712"/>
                </a:cubicBezTo>
                <a:cubicBezTo>
                  <a:pt x="546066" y="73810"/>
                  <a:pt x="1276980" y="44240"/>
                  <a:pt x="1320198" y="55613"/>
                </a:cubicBezTo>
                <a:cubicBezTo>
                  <a:pt x="1363416" y="66986"/>
                  <a:pt x="645392" y="128401"/>
                  <a:pt x="660556" y="132950"/>
                </a:cubicBezTo>
                <a:cubicBezTo>
                  <a:pt x="675720" y="137499"/>
                  <a:pt x="1336120" y="73810"/>
                  <a:pt x="1411183" y="82909"/>
                </a:cubicBezTo>
                <a:cubicBezTo>
                  <a:pt x="1486246" y="92007"/>
                  <a:pt x="1102592" y="173135"/>
                  <a:pt x="1110932" y="187541"/>
                </a:cubicBezTo>
                <a:cubicBezTo>
                  <a:pt x="1119272" y="201947"/>
                  <a:pt x="1546143" y="121577"/>
                  <a:pt x="1461224" y="169344"/>
                </a:cubicBezTo>
                <a:cubicBezTo>
                  <a:pt x="1376305" y="217111"/>
                  <a:pt x="728037" y="435475"/>
                  <a:pt x="601416" y="474144"/>
                </a:cubicBezTo>
                <a:cubicBezTo>
                  <a:pt x="474795" y="512813"/>
                  <a:pt x="728036" y="369511"/>
                  <a:pt x="701499" y="401356"/>
                </a:cubicBezTo>
                <a:cubicBezTo>
                  <a:pt x="674962" y="433201"/>
                  <a:pt x="472520" y="653082"/>
                  <a:pt x="442192" y="665213"/>
                </a:cubicBezTo>
                <a:cubicBezTo>
                  <a:pt x="411864" y="677344"/>
                  <a:pt x="527869" y="472628"/>
                  <a:pt x="519529" y="474144"/>
                </a:cubicBezTo>
                <a:cubicBezTo>
                  <a:pt x="511189" y="475661"/>
                  <a:pt x="411864" y="672037"/>
                  <a:pt x="392150" y="674312"/>
                </a:cubicBezTo>
                <a:cubicBezTo>
                  <a:pt x="372437" y="676587"/>
                  <a:pt x="414138" y="488550"/>
                  <a:pt x="401248" y="487792"/>
                </a:cubicBezTo>
                <a:cubicBezTo>
                  <a:pt x="388359" y="487034"/>
                  <a:pt x="331494" y="681893"/>
                  <a:pt x="314813" y="669762"/>
                </a:cubicBezTo>
                <a:cubicBezTo>
                  <a:pt x="298133" y="657631"/>
                  <a:pt x="323153" y="408938"/>
                  <a:pt x="301165" y="415004"/>
                </a:cubicBezTo>
                <a:cubicBezTo>
                  <a:pt x="279177" y="421070"/>
                  <a:pt x="202597" y="677344"/>
                  <a:pt x="182884" y="706156"/>
                </a:cubicBezTo>
                <a:cubicBezTo>
                  <a:pt x="163171" y="734968"/>
                  <a:pt x="185917" y="618962"/>
                  <a:pt x="182884" y="587876"/>
                </a:cubicBezTo>
                <a:cubicBezTo>
                  <a:pt x="179851" y="556790"/>
                  <a:pt x="169994" y="556031"/>
                  <a:pt x="164687" y="519637"/>
                </a:cubicBezTo>
                <a:cubicBezTo>
                  <a:pt x="159380" y="483243"/>
                  <a:pt x="171511" y="395291"/>
                  <a:pt x="151039" y="369512"/>
                </a:cubicBezTo>
                <a:cubicBezTo>
                  <a:pt x="130567" y="343733"/>
                  <a:pt x="-12734" y="427894"/>
                  <a:pt x="914" y="37861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0" name="フリーフォーム 679">
            <a:extLst>
              <a:ext uri="{FF2B5EF4-FFF2-40B4-BE49-F238E27FC236}">
                <a16:creationId xmlns:a16="http://schemas.microsoft.com/office/drawing/2014/main" id="{3C06A487-89F9-F173-B88F-AEE6E877D54F}"/>
              </a:ext>
            </a:extLst>
          </p:cNvPr>
          <p:cNvSpPr/>
          <p:nvPr/>
        </p:nvSpPr>
        <p:spPr>
          <a:xfrm>
            <a:off x="4312669" y="467309"/>
            <a:ext cx="1493476" cy="523244"/>
          </a:xfrm>
          <a:custGeom>
            <a:avLst/>
            <a:gdLst>
              <a:gd name="connsiteX0" fmla="*/ 5312 w 1493476"/>
              <a:gd name="connsiteY0" fmla="*/ 406294 h 523244"/>
              <a:gd name="connsiteX1" fmla="*/ 892417 w 1493476"/>
              <a:gd name="connsiteY1" fmla="*/ 10509 h 523244"/>
              <a:gd name="connsiteX2" fmla="*/ 728644 w 1493476"/>
              <a:gd name="connsiteY2" fmla="*/ 110593 h 523244"/>
              <a:gd name="connsiteX3" fmla="*/ 1142626 w 1493476"/>
              <a:gd name="connsiteY3" fmla="*/ 69649 h 523244"/>
              <a:gd name="connsiteX4" fmla="*/ 974303 w 1493476"/>
              <a:gd name="connsiteY4" fmla="*/ 106043 h 523244"/>
              <a:gd name="connsiteX5" fmla="*/ 1233611 w 1493476"/>
              <a:gd name="connsiteY5" fmla="*/ 124240 h 523244"/>
              <a:gd name="connsiteX6" fmla="*/ 969754 w 1493476"/>
              <a:gd name="connsiteY6" fmla="*/ 215225 h 523244"/>
              <a:gd name="connsiteX7" fmla="*/ 1320047 w 1493476"/>
              <a:gd name="connsiteY7" fmla="*/ 237972 h 523244"/>
              <a:gd name="connsiteX8" fmla="*/ 992500 w 1493476"/>
              <a:gd name="connsiteY8" fmla="*/ 301661 h 523244"/>
              <a:gd name="connsiteX9" fmla="*/ 1438327 w 1493476"/>
              <a:gd name="connsiteY9" fmla="*/ 365351 h 523244"/>
              <a:gd name="connsiteX10" fmla="*/ 1138076 w 1493476"/>
              <a:gd name="connsiteY10" fmla="*/ 419942 h 523244"/>
              <a:gd name="connsiteX11" fmla="*/ 1492918 w 1493476"/>
              <a:gd name="connsiteY11" fmla="*/ 520025 h 523244"/>
              <a:gd name="connsiteX12" fmla="*/ 1037993 w 1493476"/>
              <a:gd name="connsiteY12" fmla="*/ 497279 h 523244"/>
              <a:gd name="connsiteX13" fmla="*/ 182733 w 1493476"/>
              <a:gd name="connsiteY13" fmla="*/ 483631 h 523244"/>
              <a:gd name="connsiteX14" fmla="*/ 815079 w 1493476"/>
              <a:gd name="connsiteY14" fmla="*/ 392646 h 523244"/>
              <a:gd name="connsiteX15" fmla="*/ 260071 w 1493476"/>
              <a:gd name="connsiteY15" fmla="*/ 406294 h 523244"/>
              <a:gd name="connsiteX16" fmla="*/ 510279 w 1493476"/>
              <a:gd name="connsiteY16" fmla="*/ 269816 h 523244"/>
              <a:gd name="connsiteX17" fmla="*/ 5312 w 1493476"/>
              <a:gd name="connsiteY17" fmla="*/ 406294 h 52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93476" h="523244">
                <a:moveTo>
                  <a:pt x="5312" y="406294"/>
                </a:moveTo>
                <a:cubicBezTo>
                  <a:pt x="69002" y="363076"/>
                  <a:pt x="771862" y="59793"/>
                  <a:pt x="892417" y="10509"/>
                </a:cubicBezTo>
                <a:cubicBezTo>
                  <a:pt x="1012972" y="-38775"/>
                  <a:pt x="686943" y="100736"/>
                  <a:pt x="728644" y="110593"/>
                </a:cubicBezTo>
                <a:cubicBezTo>
                  <a:pt x="770345" y="120450"/>
                  <a:pt x="1101683" y="70407"/>
                  <a:pt x="1142626" y="69649"/>
                </a:cubicBezTo>
                <a:cubicBezTo>
                  <a:pt x="1183569" y="68891"/>
                  <a:pt x="959139" y="96945"/>
                  <a:pt x="974303" y="106043"/>
                </a:cubicBezTo>
                <a:cubicBezTo>
                  <a:pt x="989467" y="115141"/>
                  <a:pt x="1234369" y="106043"/>
                  <a:pt x="1233611" y="124240"/>
                </a:cubicBezTo>
                <a:cubicBezTo>
                  <a:pt x="1232853" y="142437"/>
                  <a:pt x="955348" y="196270"/>
                  <a:pt x="969754" y="215225"/>
                </a:cubicBezTo>
                <a:cubicBezTo>
                  <a:pt x="984160" y="234180"/>
                  <a:pt x="1316256" y="223566"/>
                  <a:pt x="1320047" y="237972"/>
                </a:cubicBezTo>
                <a:cubicBezTo>
                  <a:pt x="1323838" y="252378"/>
                  <a:pt x="972787" y="280431"/>
                  <a:pt x="992500" y="301661"/>
                </a:cubicBezTo>
                <a:cubicBezTo>
                  <a:pt x="1012213" y="322891"/>
                  <a:pt x="1414064" y="345637"/>
                  <a:pt x="1438327" y="365351"/>
                </a:cubicBezTo>
                <a:cubicBezTo>
                  <a:pt x="1462590" y="385064"/>
                  <a:pt x="1128978" y="394163"/>
                  <a:pt x="1138076" y="419942"/>
                </a:cubicBezTo>
                <a:cubicBezTo>
                  <a:pt x="1147175" y="445721"/>
                  <a:pt x="1509598" y="507136"/>
                  <a:pt x="1492918" y="520025"/>
                </a:cubicBezTo>
                <a:cubicBezTo>
                  <a:pt x="1476238" y="532914"/>
                  <a:pt x="1256357" y="503345"/>
                  <a:pt x="1037993" y="497279"/>
                </a:cubicBezTo>
                <a:cubicBezTo>
                  <a:pt x="819629" y="491213"/>
                  <a:pt x="219885" y="501070"/>
                  <a:pt x="182733" y="483631"/>
                </a:cubicBezTo>
                <a:cubicBezTo>
                  <a:pt x="145581" y="466192"/>
                  <a:pt x="802189" y="405535"/>
                  <a:pt x="815079" y="392646"/>
                </a:cubicBezTo>
                <a:cubicBezTo>
                  <a:pt x="827969" y="379757"/>
                  <a:pt x="310871" y="426766"/>
                  <a:pt x="260071" y="406294"/>
                </a:cubicBezTo>
                <a:cubicBezTo>
                  <a:pt x="209271" y="385822"/>
                  <a:pt x="549706" y="264508"/>
                  <a:pt x="510279" y="269816"/>
                </a:cubicBezTo>
                <a:cubicBezTo>
                  <a:pt x="470852" y="275123"/>
                  <a:pt x="-58378" y="449512"/>
                  <a:pt x="5312" y="40629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1" name="フリーフォーム 680">
            <a:extLst>
              <a:ext uri="{FF2B5EF4-FFF2-40B4-BE49-F238E27FC236}">
                <a16:creationId xmlns:a16="http://schemas.microsoft.com/office/drawing/2014/main" id="{B4AD51B3-AA8B-5663-172B-43850A7D27AA}"/>
              </a:ext>
            </a:extLst>
          </p:cNvPr>
          <p:cNvSpPr/>
          <p:nvPr/>
        </p:nvSpPr>
        <p:spPr>
          <a:xfrm>
            <a:off x="5305915" y="904533"/>
            <a:ext cx="367250" cy="870940"/>
          </a:xfrm>
          <a:custGeom>
            <a:avLst/>
            <a:gdLst>
              <a:gd name="connsiteX0" fmla="*/ 8353 w 367250"/>
              <a:gd name="connsiteY0" fmla="*/ 915 h 870940"/>
              <a:gd name="connsiteX1" fmla="*/ 349547 w 367250"/>
              <a:gd name="connsiteY1" fmla="*/ 169237 h 870940"/>
              <a:gd name="connsiteX2" fmla="*/ 322251 w 367250"/>
              <a:gd name="connsiteY2" fmla="*/ 137392 h 870940"/>
              <a:gd name="connsiteX3" fmla="*/ 354096 w 367250"/>
              <a:gd name="connsiteY3" fmla="*/ 428545 h 870940"/>
              <a:gd name="connsiteX4" fmla="*/ 358645 w 367250"/>
              <a:gd name="connsiteY4" fmla="*/ 392151 h 870940"/>
              <a:gd name="connsiteX5" fmla="*/ 290407 w 367250"/>
              <a:gd name="connsiteY5" fmla="*/ 660557 h 870940"/>
              <a:gd name="connsiteX6" fmla="*/ 290407 w 367250"/>
              <a:gd name="connsiteY6" fmla="*/ 578670 h 870940"/>
              <a:gd name="connsiteX7" fmla="*/ 308604 w 367250"/>
              <a:gd name="connsiteY7" fmla="*/ 819780 h 870940"/>
              <a:gd name="connsiteX8" fmla="*/ 231266 w 367250"/>
              <a:gd name="connsiteY8" fmla="*/ 574121 h 870940"/>
              <a:gd name="connsiteX9" fmla="*/ 244914 w 367250"/>
              <a:gd name="connsiteY9" fmla="*/ 869822 h 870940"/>
              <a:gd name="connsiteX10" fmla="*/ 103887 w 367250"/>
              <a:gd name="connsiteY10" fmla="*/ 442192 h 870940"/>
              <a:gd name="connsiteX11" fmla="*/ 90239 w 367250"/>
              <a:gd name="connsiteY11" fmla="*/ 451291 h 870940"/>
              <a:gd name="connsiteX12" fmla="*/ 3804 w 367250"/>
              <a:gd name="connsiteY12" fmla="*/ 141942 h 870940"/>
              <a:gd name="connsiteX13" fmla="*/ 94789 w 367250"/>
              <a:gd name="connsiteY13" fmla="*/ 255673 h 870940"/>
              <a:gd name="connsiteX14" fmla="*/ 8353 w 367250"/>
              <a:gd name="connsiteY14" fmla="*/ 915 h 87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7250" h="870940">
                <a:moveTo>
                  <a:pt x="8353" y="915"/>
                </a:moveTo>
                <a:cubicBezTo>
                  <a:pt x="50813" y="-13491"/>
                  <a:pt x="297231" y="146491"/>
                  <a:pt x="349547" y="169237"/>
                </a:cubicBezTo>
                <a:cubicBezTo>
                  <a:pt x="401863" y="191983"/>
                  <a:pt x="321493" y="94174"/>
                  <a:pt x="322251" y="137392"/>
                </a:cubicBezTo>
                <a:cubicBezTo>
                  <a:pt x="323009" y="180610"/>
                  <a:pt x="348030" y="386085"/>
                  <a:pt x="354096" y="428545"/>
                </a:cubicBezTo>
                <a:cubicBezTo>
                  <a:pt x="360162" y="471005"/>
                  <a:pt x="369260" y="353482"/>
                  <a:pt x="358645" y="392151"/>
                </a:cubicBezTo>
                <a:cubicBezTo>
                  <a:pt x="348030" y="430820"/>
                  <a:pt x="301780" y="629471"/>
                  <a:pt x="290407" y="660557"/>
                </a:cubicBezTo>
                <a:cubicBezTo>
                  <a:pt x="279034" y="691643"/>
                  <a:pt x="287374" y="552133"/>
                  <a:pt x="290407" y="578670"/>
                </a:cubicBezTo>
                <a:cubicBezTo>
                  <a:pt x="293440" y="605207"/>
                  <a:pt x="318461" y="820538"/>
                  <a:pt x="308604" y="819780"/>
                </a:cubicBezTo>
                <a:cubicBezTo>
                  <a:pt x="298747" y="819022"/>
                  <a:pt x="241881" y="565781"/>
                  <a:pt x="231266" y="574121"/>
                </a:cubicBezTo>
                <a:cubicBezTo>
                  <a:pt x="220651" y="582461"/>
                  <a:pt x="266144" y="891810"/>
                  <a:pt x="244914" y="869822"/>
                </a:cubicBezTo>
                <a:cubicBezTo>
                  <a:pt x="223684" y="847834"/>
                  <a:pt x="129666" y="511947"/>
                  <a:pt x="103887" y="442192"/>
                </a:cubicBezTo>
                <a:cubicBezTo>
                  <a:pt x="78108" y="372437"/>
                  <a:pt x="106920" y="501333"/>
                  <a:pt x="90239" y="451291"/>
                </a:cubicBezTo>
                <a:cubicBezTo>
                  <a:pt x="73559" y="401249"/>
                  <a:pt x="3046" y="174545"/>
                  <a:pt x="3804" y="141942"/>
                </a:cubicBezTo>
                <a:cubicBezTo>
                  <a:pt x="4562" y="109339"/>
                  <a:pt x="90240" y="273870"/>
                  <a:pt x="94789" y="255673"/>
                </a:cubicBezTo>
                <a:cubicBezTo>
                  <a:pt x="99338" y="237476"/>
                  <a:pt x="-34107" y="15321"/>
                  <a:pt x="8353" y="91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2" name="フリーフォーム 681">
            <a:extLst>
              <a:ext uri="{FF2B5EF4-FFF2-40B4-BE49-F238E27FC236}">
                <a16:creationId xmlns:a16="http://schemas.microsoft.com/office/drawing/2014/main" id="{57D8BAD8-B3A0-0DCC-0E57-EBC53758F595}"/>
              </a:ext>
            </a:extLst>
          </p:cNvPr>
          <p:cNvSpPr/>
          <p:nvPr/>
        </p:nvSpPr>
        <p:spPr>
          <a:xfrm>
            <a:off x="4570162" y="1623560"/>
            <a:ext cx="281304" cy="403718"/>
          </a:xfrm>
          <a:custGeom>
            <a:avLst/>
            <a:gdLst>
              <a:gd name="connsiteX0" fmla="*/ 197532 w 281304"/>
              <a:gd name="connsiteY0" fmla="*/ 196 h 403718"/>
              <a:gd name="connsiteX1" fmla="*/ 159432 w 281304"/>
              <a:gd name="connsiteY1" fmla="*/ 231971 h 403718"/>
              <a:gd name="connsiteX2" fmla="*/ 165782 w 281304"/>
              <a:gd name="connsiteY2" fmla="*/ 209746 h 403718"/>
              <a:gd name="connsiteX3" fmla="*/ 682 w 281304"/>
              <a:gd name="connsiteY3" fmla="*/ 317696 h 403718"/>
              <a:gd name="connsiteX4" fmla="*/ 105457 w 281304"/>
              <a:gd name="connsiteY4" fmla="*/ 276421 h 403718"/>
              <a:gd name="connsiteX5" fmla="*/ 64182 w 281304"/>
              <a:gd name="connsiteY5" fmla="*/ 333571 h 403718"/>
              <a:gd name="connsiteX6" fmla="*/ 127682 w 281304"/>
              <a:gd name="connsiteY6" fmla="*/ 400246 h 403718"/>
              <a:gd name="connsiteX7" fmla="*/ 61007 w 281304"/>
              <a:gd name="connsiteY7" fmla="*/ 393896 h 403718"/>
              <a:gd name="connsiteX8" fmla="*/ 273732 w 281304"/>
              <a:gd name="connsiteY8" fmla="*/ 390721 h 403718"/>
              <a:gd name="connsiteX9" fmla="*/ 232457 w 281304"/>
              <a:gd name="connsiteY9" fmla="*/ 384371 h 403718"/>
              <a:gd name="connsiteX10" fmla="*/ 219757 w 281304"/>
              <a:gd name="connsiteY10" fmla="*/ 155771 h 403718"/>
              <a:gd name="connsiteX11" fmla="*/ 245157 w 281304"/>
              <a:gd name="connsiteY11" fmla="*/ 317696 h 403718"/>
              <a:gd name="connsiteX12" fmla="*/ 245157 w 281304"/>
              <a:gd name="connsiteY12" fmla="*/ 171646 h 403718"/>
              <a:gd name="connsiteX13" fmla="*/ 276907 w 281304"/>
              <a:gd name="connsiteY13" fmla="*/ 276421 h 403718"/>
              <a:gd name="connsiteX14" fmla="*/ 197532 w 281304"/>
              <a:gd name="connsiteY14" fmla="*/ 196 h 40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304" h="403718">
                <a:moveTo>
                  <a:pt x="197532" y="196"/>
                </a:moveTo>
                <a:cubicBezTo>
                  <a:pt x="177953" y="-7212"/>
                  <a:pt x="164724" y="197046"/>
                  <a:pt x="159432" y="231971"/>
                </a:cubicBezTo>
                <a:cubicBezTo>
                  <a:pt x="154140" y="266896"/>
                  <a:pt x="192240" y="195459"/>
                  <a:pt x="165782" y="209746"/>
                </a:cubicBezTo>
                <a:cubicBezTo>
                  <a:pt x="139324" y="224033"/>
                  <a:pt x="10736" y="306584"/>
                  <a:pt x="682" y="317696"/>
                </a:cubicBezTo>
                <a:cubicBezTo>
                  <a:pt x="-9372" y="328808"/>
                  <a:pt x="94874" y="273775"/>
                  <a:pt x="105457" y="276421"/>
                </a:cubicBezTo>
                <a:cubicBezTo>
                  <a:pt x="116040" y="279067"/>
                  <a:pt x="60478" y="312933"/>
                  <a:pt x="64182" y="333571"/>
                </a:cubicBezTo>
                <a:cubicBezTo>
                  <a:pt x="67886" y="354209"/>
                  <a:pt x="128211" y="390192"/>
                  <a:pt x="127682" y="400246"/>
                </a:cubicBezTo>
                <a:cubicBezTo>
                  <a:pt x="127153" y="410300"/>
                  <a:pt x="36665" y="395484"/>
                  <a:pt x="61007" y="393896"/>
                </a:cubicBezTo>
                <a:cubicBezTo>
                  <a:pt x="85349" y="392309"/>
                  <a:pt x="245157" y="392309"/>
                  <a:pt x="273732" y="390721"/>
                </a:cubicBezTo>
                <a:cubicBezTo>
                  <a:pt x="302307" y="389134"/>
                  <a:pt x="241453" y="423529"/>
                  <a:pt x="232457" y="384371"/>
                </a:cubicBezTo>
                <a:cubicBezTo>
                  <a:pt x="223461" y="345213"/>
                  <a:pt x="217640" y="166883"/>
                  <a:pt x="219757" y="155771"/>
                </a:cubicBezTo>
                <a:cubicBezTo>
                  <a:pt x="221874" y="144659"/>
                  <a:pt x="240924" y="315050"/>
                  <a:pt x="245157" y="317696"/>
                </a:cubicBezTo>
                <a:cubicBezTo>
                  <a:pt x="249390" y="320342"/>
                  <a:pt x="239865" y="178525"/>
                  <a:pt x="245157" y="171646"/>
                </a:cubicBezTo>
                <a:cubicBezTo>
                  <a:pt x="250449" y="164767"/>
                  <a:pt x="283257" y="298117"/>
                  <a:pt x="276907" y="276421"/>
                </a:cubicBezTo>
                <a:cubicBezTo>
                  <a:pt x="270557" y="254725"/>
                  <a:pt x="217111" y="7604"/>
                  <a:pt x="197532" y="19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3" name="フリーフォーム 682">
            <a:extLst>
              <a:ext uri="{FF2B5EF4-FFF2-40B4-BE49-F238E27FC236}">
                <a16:creationId xmlns:a16="http://schemas.microsoft.com/office/drawing/2014/main" id="{06698AB9-7774-B742-E461-60C9BC0A4C9B}"/>
              </a:ext>
            </a:extLst>
          </p:cNvPr>
          <p:cNvSpPr/>
          <p:nvPr/>
        </p:nvSpPr>
        <p:spPr>
          <a:xfrm>
            <a:off x="5330661" y="2648207"/>
            <a:ext cx="50910" cy="539776"/>
          </a:xfrm>
          <a:custGeom>
            <a:avLst/>
            <a:gdLst>
              <a:gd name="connsiteX0" fmla="*/ 67 w 50910"/>
              <a:gd name="connsiteY0" fmla="*/ 1074 h 539776"/>
              <a:gd name="connsiteX1" fmla="*/ 19117 w 50910"/>
              <a:gd name="connsiteY1" fmla="*/ 372549 h 539776"/>
              <a:gd name="connsiteX2" fmla="*/ 50867 w 50910"/>
              <a:gd name="connsiteY2" fmla="*/ 537649 h 539776"/>
              <a:gd name="connsiteX3" fmla="*/ 25467 w 50910"/>
              <a:gd name="connsiteY3" fmla="*/ 267774 h 539776"/>
              <a:gd name="connsiteX4" fmla="*/ 67 w 50910"/>
              <a:gd name="connsiteY4" fmla="*/ 1074 h 53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0" h="539776">
                <a:moveTo>
                  <a:pt x="67" y="1074"/>
                </a:moveTo>
                <a:cubicBezTo>
                  <a:pt x="-991" y="18536"/>
                  <a:pt x="10650" y="283120"/>
                  <a:pt x="19117" y="372549"/>
                </a:cubicBezTo>
                <a:cubicBezTo>
                  <a:pt x="27584" y="461978"/>
                  <a:pt x="49809" y="555111"/>
                  <a:pt x="50867" y="537649"/>
                </a:cubicBezTo>
                <a:cubicBezTo>
                  <a:pt x="51925" y="520187"/>
                  <a:pt x="33405" y="351912"/>
                  <a:pt x="25467" y="267774"/>
                </a:cubicBezTo>
                <a:cubicBezTo>
                  <a:pt x="17530" y="183637"/>
                  <a:pt x="1125" y="-16388"/>
                  <a:pt x="67" y="1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4" name="フリーフォーム 683">
            <a:extLst>
              <a:ext uri="{FF2B5EF4-FFF2-40B4-BE49-F238E27FC236}">
                <a16:creationId xmlns:a16="http://schemas.microsoft.com/office/drawing/2014/main" id="{783FF9DD-EF2C-1869-A99C-1332700B2628}"/>
              </a:ext>
            </a:extLst>
          </p:cNvPr>
          <p:cNvSpPr/>
          <p:nvPr/>
        </p:nvSpPr>
        <p:spPr>
          <a:xfrm>
            <a:off x="4003564" y="2652112"/>
            <a:ext cx="71597" cy="286332"/>
          </a:xfrm>
          <a:custGeom>
            <a:avLst/>
            <a:gdLst>
              <a:gd name="connsiteX0" fmla="*/ 38114 w 71597"/>
              <a:gd name="connsiteY0" fmla="*/ 344 h 286332"/>
              <a:gd name="connsiteX1" fmla="*/ 63514 w 71597"/>
              <a:gd name="connsiteY1" fmla="*/ 111469 h 286332"/>
              <a:gd name="connsiteX2" fmla="*/ 14 w 71597"/>
              <a:gd name="connsiteY2" fmla="*/ 286094 h 286332"/>
              <a:gd name="connsiteX3" fmla="*/ 69864 w 71597"/>
              <a:gd name="connsiteY3" fmla="*/ 146394 h 286332"/>
              <a:gd name="connsiteX4" fmla="*/ 38114 w 71597"/>
              <a:gd name="connsiteY4" fmla="*/ 344 h 28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97" h="286332">
                <a:moveTo>
                  <a:pt x="38114" y="344"/>
                </a:moveTo>
                <a:cubicBezTo>
                  <a:pt x="37056" y="-5477"/>
                  <a:pt x="69864" y="63844"/>
                  <a:pt x="63514" y="111469"/>
                </a:cubicBezTo>
                <a:cubicBezTo>
                  <a:pt x="57164" y="159094"/>
                  <a:pt x="-1044" y="280273"/>
                  <a:pt x="14" y="286094"/>
                </a:cubicBezTo>
                <a:cubicBezTo>
                  <a:pt x="1072" y="291915"/>
                  <a:pt x="59281" y="189786"/>
                  <a:pt x="69864" y="146394"/>
                </a:cubicBezTo>
                <a:cubicBezTo>
                  <a:pt x="80447" y="103002"/>
                  <a:pt x="39172" y="6165"/>
                  <a:pt x="38114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5" name="フリーフォーム 684">
            <a:extLst>
              <a:ext uri="{FF2B5EF4-FFF2-40B4-BE49-F238E27FC236}">
                <a16:creationId xmlns:a16="http://schemas.microsoft.com/office/drawing/2014/main" id="{A4517FCA-2D27-B361-CD5E-9A3FA87B33AE}"/>
              </a:ext>
            </a:extLst>
          </p:cNvPr>
          <p:cNvSpPr/>
          <p:nvPr/>
        </p:nvSpPr>
        <p:spPr>
          <a:xfrm>
            <a:off x="4315462" y="2893745"/>
            <a:ext cx="673328" cy="244486"/>
          </a:xfrm>
          <a:custGeom>
            <a:avLst/>
            <a:gdLst>
              <a:gd name="connsiteX0" fmla="*/ 2441 w 673328"/>
              <a:gd name="connsiteY0" fmla="*/ 11 h 244486"/>
              <a:gd name="connsiteX1" fmla="*/ 278666 w 673328"/>
              <a:gd name="connsiteY1" fmla="*/ 92086 h 244486"/>
              <a:gd name="connsiteX2" fmla="*/ 224691 w 673328"/>
              <a:gd name="connsiteY2" fmla="*/ 95261 h 244486"/>
              <a:gd name="connsiteX3" fmla="*/ 672366 w 673328"/>
              <a:gd name="connsiteY3" fmla="*/ 107961 h 244486"/>
              <a:gd name="connsiteX4" fmla="*/ 351691 w 673328"/>
              <a:gd name="connsiteY4" fmla="*/ 190511 h 244486"/>
              <a:gd name="connsiteX5" fmla="*/ 631091 w 673328"/>
              <a:gd name="connsiteY5" fmla="*/ 149236 h 244486"/>
              <a:gd name="connsiteX6" fmla="*/ 316766 w 673328"/>
              <a:gd name="connsiteY6" fmla="*/ 200036 h 244486"/>
              <a:gd name="connsiteX7" fmla="*/ 300891 w 673328"/>
              <a:gd name="connsiteY7" fmla="*/ 244486 h 244486"/>
              <a:gd name="connsiteX8" fmla="*/ 294541 w 673328"/>
              <a:gd name="connsiteY8" fmla="*/ 200036 h 244486"/>
              <a:gd name="connsiteX9" fmla="*/ 126266 w 673328"/>
              <a:gd name="connsiteY9" fmla="*/ 133361 h 244486"/>
              <a:gd name="connsiteX10" fmla="*/ 272316 w 673328"/>
              <a:gd name="connsiteY10" fmla="*/ 168286 h 244486"/>
              <a:gd name="connsiteX11" fmla="*/ 202466 w 673328"/>
              <a:gd name="connsiteY11" fmla="*/ 114311 h 244486"/>
              <a:gd name="connsiteX12" fmla="*/ 11966 w 673328"/>
              <a:gd name="connsiteY12" fmla="*/ 117486 h 244486"/>
              <a:gd name="connsiteX13" fmla="*/ 135791 w 673328"/>
              <a:gd name="connsiteY13" fmla="*/ 85736 h 244486"/>
              <a:gd name="connsiteX14" fmla="*/ 2441 w 673328"/>
              <a:gd name="connsiteY14" fmla="*/ 11 h 24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3328" h="244486">
                <a:moveTo>
                  <a:pt x="2441" y="11"/>
                </a:moveTo>
                <a:cubicBezTo>
                  <a:pt x="26253" y="1069"/>
                  <a:pt x="241624" y="76211"/>
                  <a:pt x="278666" y="92086"/>
                </a:cubicBezTo>
                <a:cubicBezTo>
                  <a:pt x="315708" y="107961"/>
                  <a:pt x="159074" y="92615"/>
                  <a:pt x="224691" y="95261"/>
                </a:cubicBezTo>
                <a:cubicBezTo>
                  <a:pt x="290308" y="97907"/>
                  <a:pt x="651199" y="92086"/>
                  <a:pt x="672366" y="107961"/>
                </a:cubicBezTo>
                <a:cubicBezTo>
                  <a:pt x="693533" y="123836"/>
                  <a:pt x="358570" y="183632"/>
                  <a:pt x="351691" y="190511"/>
                </a:cubicBezTo>
                <a:cubicBezTo>
                  <a:pt x="344812" y="197390"/>
                  <a:pt x="636912" y="147649"/>
                  <a:pt x="631091" y="149236"/>
                </a:cubicBezTo>
                <a:cubicBezTo>
                  <a:pt x="625270" y="150824"/>
                  <a:pt x="371799" y="184161"/>
                  <a:pt x="316766" y="200036"/>
                </a:cubicBezTo>
                <a:cubicBezTo>
                  <a:pt x="261733" y="215911"/>
                  <a:pt x="304595" y="244486"/>
                  <a:pt x="300891" y="244486"/>
                </a:cubicBezTo>
                <a:cubicBezTo>
                  <a:pt x="297187" y="244486"/>
                  <a:pt x="323645" y="218557"/>
                  <a:pt x="294541" y="200036"/>
                </a:cubicBezTo>
                <a:cubicBezTo>
                  <a:pt x="265437" y="181515"/>
                  <a:pt x="129970" y="138653"/>
                  <a:pt x="126266" y="133361"/>
                </a:cubicBezTo>
                <a:cubicBezTo>
                  <a:pt x="122562" y="128069"/>
                  <a:pt x="259616" y="171461"/>
                  <a:pt x="272316" y="168286"/>
                </a:cubicBezTo>
                <a:cubicBezTo>
                  <a:pt x="285016" y="165111"/>
                  <a:pt x="245858" y="122778"/>
                  <a:pt x="202466" y="114311"/>
                </a:cubicBezTo>
                <a:cubicBezTo>
                  <a:pt x="159074" y="105844"/>
                  <a:pt x="23078" y="122248"/>
                  <a:pt x="11966" y="117486"/>
                </a:cubicBezTo>
                <a:cubicBezTo>
                  <a:pt x="854" y="112724"/>
                  <a:pt x="134733" y="101611"/>
                  <a:pt x="135791" y="85736"/>
                </a:cubicBezTo>
                <a:cubicBezTo>
                  <a:pt x="136849" y="69861"/>
                  <a:pt x="-21371" y="-1047"/>
                  <a:pt x="244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6" name="フリーフォーム 685">
            <a:extLst>
              <a:ext uri="{FF2B5EF4-FFF2-40B4-BE49-F238E27FC236}">
                <a16:creationId xmlns:a16="http://schemas.microsoft.com/office/drawing/2014/main" id="{285478F7-24EC-2CD6-0B9B-5212567A31E1}"/>
              </a:ext>
            </a:extLst>
          </p:cNvPr>
          <p:cNvSpPr/>
          <p:nvPr/>
        </p:nvSpPr>
        <p:spPr>
          <a:xfrm>
            <a:off x="4603401" y="3141220"/>
            <a:ext cx="102015" cy="171742"/>
          </a:xfrm>
          <a:custGeom>
            <a:avLst/>
            <a:gdLst>
              <a:gd name="connsiteX0" fmla="*/ 95502 w 102015"/>
              <a:gd name="connsiteY0" fmla="*/ 186 h 171742"/>
              <a:gd name="connsiteX1" fmla="*/ 25652 w 102015"/>
              <a:gd name="connsiteY1" fmla="*/ 63686 h 171742"/>
              <a:gd name="connsiteX2" fmla="*/ 101852 w 102015"/>
              <a:gd name="connsiteY2" fmla="*/ 171636 h 171742"/>
              <a:gd name="connsiteX3" fmla="*/ 252 w 102015"/>
              <a:gd name="connsiteY3" fmla="*/ 82736 h 171742"/>
              <a:gd name="connsiteX4" fmla="*/ 95502 w 102015"/>
              <a:gd name="connsiteY4" fmla="*/ 186 h 17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015" h="171742">
                <a:moveTo>
                  <a:pt x="95502" y="186"/>
                </a:moveTo>
                <a:cubicBezTo>
                  <a:pt x="99735" y="-2989"/>
                  <a:pt x="24594" y="35111"/>
                  <a:pt x="25652" y="63686"/>
                </a:cubicBezTo>
                <a:cubicBezTo>
                  <a:pt x="26710" y="92261"/>
                  <a:pt x="106085" y="168461"/>
                  <a:pt x="101852" y="171636"/>
                </a:cubicBezTo>
                <a:cubicBezTo>
                  <a:pt x="97619" y="174811"/>
                  <a:pt x="6073" y="106019"/>
                  <a:pt x="252" y="82736"/>
                </a:cubicBezTo>
                <a:cubicBezTo>
                  <a:pt x="-5569" y="59453"/>
                  <a:pt x="91269" y="3361"/>
                  <a:pt x="95502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7" name="フリーフォーム 686">
            <a:extLst>
              <a:ext uri="{FF2B5EF4-FFF2-40B4-BE49-F238E27FC236}">
                <a16:creationId xmlns:a16="http://schemas.microsoft.com/office/drawing/2014/main" id="{A02604CD-D759-4856-1AFA-5B1AA0BDCCC2}"/>
              </a:ext>
            </a:extLst>
          </p:cNvPr>
          <p:cNvSpPr/>
          <p:nvPr/>
        </p:nvSpPr>
        <p:spPr>
          <a:xfrm>
            <a:off x="4790805" y="3150900"/>
            <a:ext cx="80266" cy="165227"/>
          </a:xfrm>
          <a:custGeom>
            <a:avLst/>
            <a:gdLst>
              <a:gd name="connsiteX0" fmla="*/ 35098 w 80266"/>
              <a:gd name="connsiteY0" fmla="*/ 31 h 165227"/>
              <a:gd name="connsiteX1" fmla="*/ 25573 w 80266"/>
              <a:gd name="connsiteY1" fmla="*/ 76231 h 165227"/>
              <a:gd name="connsiteX2" fmla="*/ 57323 w 80266"/>
              <a:gd name="connsiteY2" fmla="*/ 107981 h 165227"/>
              <a:gd name="connsiteX3" fmla="*/ 173 w 80266"/>
              <a:gd name="connsiteY3" fmla="*/ 165131 h 165227"/>
              <a:gd name="connsiteX4" fmla="*/ 79548 w 80266"/>
              <a:gd name="connsiteY4" fmla="*/ 120681 h 165227"/>
              <a:gd name="connsiteX5" fmla="*/ 38273 w 80266"/>
              <a:gd name="connsiteY5" fmla="*/ 85756 h 165227"/>
              <a:gd name="connsiteX6" fmla="*/ 35098 w 80266"/>
              <a:gd name="connsiteY6" fmla="*/ 31 h 16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266" h="165227">
                <a:moveTo>
                  <a:pt x="35098" y="31"/>
                </a:moveTo>
                <a:cubicBezTo>
                  <a:pt x="32981" y="-1557"/>
                  <a:pt x="21869" y="58239"/>
                  <a:pt x="25573" y="76231"/>
                </a:cubicBezTo>
                <a:cubicBezTo>
                  <a:pt x="29277" y="94223"/>
                  <a:pt x="61556" y="93164"/>
                  <a:pt x="57323" y="107981"/>
                </a:cubicBezTo>
                <a:cubicBezTo>
                  <a:pt x="53090" y="122798"/>
                  <a:pt x="-3531" y="163014"/>
                  <a:pt x="173" y="165131"/>
                </a:cubicBezTo>
                <a:cubicBezTo>
                  <a:pt x="3877" y="167248"/>
                  <a:pt x="73198" y="133910"/>
                  <a:pt x="79548" y="120681"/>
                </a:cubicBezTo>
                <a:cubicBezTo>
                  <a:pt x="85898" y="107452"/>
                  <a:pt x="48327" y="101102"/>
                  <a:pt x="38273" y="85756"/>
                </a:cubicBezTo>
                <a:cubicBezTo>
                  <a:pt x="28219" y="70410"/>
                  <a:pt x="37215" y="1619"/>
                  <a:pt x="35098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8" name="フリーフォーム 687">
            <a:extLst>
              <a:ext uri="{FF2B5EF4-FFF2-40B4-BE49-F238E27FC236}">
                <a16:creationId xmlns:a16="http://schemas.microsoft.com/office/drawing/2014/main" id="{7EABF22F-8B44-5720-452D-8AE8E9814909}"/>
              </a:ext>
            </a:extLst>
          </p:cNvPr>
          <p:cNvSpPr/>
          <p:nvPr/>
        </p:nvSpPr>
        <p:spPr>
          <a:xfrm>
            <a:off x="5041596" y="2982155"/>
            <a:ext cx="142574" cy="184652"/>
          </a:xfrm>
          <a:custGeom>
            <a:avLst/>
            <a:gdLst>
              <a:gd name="connsiteX0" fmla="*/ 207 w 142574"/>
              <a:gd name="connsiteY0" fmla="*/ 501 h 184652"/>
              <a:gd name="connsiteX1" fmla="*/ 139907 w 142574"/>
              <a:gd name="connsiteY1" fmla="*/ 16376 h 184652"/>
              <a:gd name="connsiteX2" fmla="*/ 92282 w 142574"/>
              <a:gd name="connsiteY2" fmla="*/ 38601 h 184652"/>
              <a:gd name="connsiteX3" fmla="*/ 95457 w 142574"/>
              <a:gd name="connsiteY3" fmla="*/ 184651 h 184652"/>
              <a:gd name="connsiteX4" fmla="*/ 108157 w 142574"/>
              <a:gd name="connsiteY4" fmla="*/ 35426 h 184652"/>
              <a:gd name="connsiteX5" fmla="*/ 207 w 142574"/>
              <a:gd name="connsiteY5" fmla="*/ 501 h 18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574" h="184652">
                <a:moveTo>
                  <a:pt x="207" y="501"/>
                </a:moveTo>
                <a:cubicBezTo>
                  <a:pt x="5499" y="-2674"/>
                  <a:pt x="124561" y="10026"/>
                  <a:pt x="139907" y="16376"/>
                </a:cubicBezTo>
                <a:cubicBezTo>
                  <a:pt x="155253" y="22726"/>
                  <a:pt x="99690" y="10555"/>
                  <a:pt x="92282" y="38601"/>
                </a:cubicBezTo>
                <a:cubicBezTo>
                  <a:pt x="84874" y="66647"/>
                  <a:pt x="92811" y="185180"/>
                  <a:pt x="95457" y="184651"/>
                </a:cubicBezTo>
                <a:cubicBezTo>
                  <a:pt x="98103" y="184122"/>
                  <a:pt x="124032" y="66118"/>
                  <a:pt x="108157" y="35426"/>
                </a:cubicBezTo>
                <a:cubicBezTo>
                  <a:pt x="92282" y="4734"/>
                  <a:pt x="-5085" y="3676"/>
                  <a:pt x="207" y="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9" name="フリーフォーム 688">
            <a:extLst>
              <a:ext uri="{FF2B5EF4-FFF2-40B4-BE49-F238E27FC236}">
                <a16:creationId xmlns:a16="http://schemas.microsoft.com/office/drawing/2014/main" id="{048F5D6B-669A-B2FE-86A2-CCDEF94A5230}"/>
              </a:ext>
            </a:extLst>
          </p:cNvPr>
          <p:cNvSpPr/>
          <p:nvPr/>
        </p:nvSpPr>
        <p:spPr>
          <a:xfrm>
            <a:off x="4612369" y="3360307"/>
            <a:ext cx="291543" cy="184925"/>
          </a:xfrm>
          <a:custGeom>
            <a:avLst/>
            <a:gdLst>
              <a:gd name="connsiteX0" fmla="*/ 809 w 291543"/>
              <a:gd name="connsiteY0" fmla="*/ 174 h 184925"/>
              <a:gd name="connsiteX1" fmla="*/ 92884 w 291543"/>
              <a:gd name="connsiteY1" fmla="*/ 38274 h 184925"/>
              <a:gd name="connsiteX2" fmla="*/ 289734 w 291543"/>
              <a:gd name="connsiteY2" fmla="*/ 174 h 184925"/>
              <a:gd name="connsiteX3" fmla="*/ 188134 w 291543"/>
              <a:gd name="connsiteY3" fmla="*/ 35099 h 184925"/>
              <a:gd name="connsiteX4" fmla="*/ 143684 w 291543"/>
              <a:gd name="connsiteY4" fmla="*/ 70024 h 184925"/>
              <a:gd name="connsiteX5" fmla="*/ 229409 w 291543"/>
              <a:gd name="connsiteY5" fmla="*/ 98599 h 184925"/>
              <a:gd name="connsiteX6" fmla="*/ 150034 w 291543"/>
              <a:gd name="connsiteY6" fmla="*/ 104949 h 184925"/>
              <a:gd name="connsiteX7" fmla="*/ 156384 w 291543"/>
              <a:gd name="connsiteY7" fmla="*/ 184324 h 184925"/>
              <a:gd name="connsiteX8" fmla="*/ 140509 w 291543"/>
              <a:gd name="connsiteY8" fmla="*/ 57324 h 184925"/>
              <a:gd name="connsiteX9" fmla="*/ 809 w 291543"/>
              <a:gd name="connsiteY9" fmla="*/ 174 h 18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543" h="184925">
                <a:moveTo>
                  <a:pt x="809" y="174"/>
                </a:moveTo>
                <a:cubicBezTo>
                  <a:pt x="-7129" y="-3001"/>
                  <a:pt x="44730" y="38274"/>
                  <a:pt x="92884" y="38274"/>
                </a:cubicBezTo>
                <a:cubicBezTo>
                  <a:pt x="141038" y="38274"/>
                  <a:pt x="273859" y="703"/>
                  <a:pt x="289734" y="174"/>
                </a:cubicBezTo>
                <a:cubicBezTo>
                  <a:pt x="305609" y="-355"/>
                  <a:pt x="212476" y="23457"/>
                  <a:pt x="188134" y="35099"/>
                </a:cubicBezTo>
                <a:cubicBezTo>
                  <a:pt x="163792" y="46741"/>
                  <a:pt x="136805" y="59441"/>
                  <a:pt x="143684" y="70024"/>
                </a:cubicBezTo>
                <a:cubicBezTo>
                  <a:pt x="150563" y="80607"/>
                  <a:pt x="228351" y="92778"/>
                  <a:pt x="229409" y="98599"/>
                </a:cubicBezTo>
                <a:cubicBezTo>
                  <a:pt x="230467" y="104420"/>
                  <a:pt x="162205" y="90662"/>
                  <a:pt x="150034" y="104949"/>
                </a:cubicBezTo>
                <a:cubicBezTo>
                  <a:pt x="137863" y="119236"/>
                  <a:pt x="157972" y="192262"/>
                  <a:pt x="156384" y="184324"/>
                </a:cubicBezTo>
                <a:cubicBezTo>
                  <a:pt x="154796" y="176386"/>
                  <a:pt x="162205" y="81137"/>
                  <a:pt x="140509" y="57324"/>
                </a:cubicBezTo>
                <a:cubicBezTo>
                  <a:pt x="118813" y="33511"/>
                  <a:pt x="8747" y="3349"/>
                  <a:pt x="809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0" name="フリーフォーム 689">
            <a:extLst>
              <a:ext uri="{FF2B5EF4-FFF2-40B4-BE49-F238E27FC236}">
                <a16:creationId xmlns:a16="http://schemas.microsoft.com/office/drawing/2014/main" id="{F7AAD0A2-9B8D-FB36-8923-10B539050BF0}"/>
              </a:ext>
            </a:extLst>
          </p:cNvPr>
          <p:cNvSpPr/>
          <p:nvPr/>
        </p:nvSpPr>
        <p:spPr>
          <a:xfrm>
            <a:off x="4418259" y="3296372"/>
            <a:ext cx="430594" cy="311759"/>
          </a:xfrm>
          <a:custGeom>
            <a:avLst/>
            <a:gdLst>
              <a:gd name="connsiteX0" fmla="*/ 1244 w 430594"/>
              <a:gd name="connsiteY0" fmla="*/ 609 h 311759"/>
              <a:gd name="connsiteX1" fmla="*/ 115544 w 430594"/>
              <a:gd name="connsiteY1" fmla="*/ 216509 h 311759"/>
              <a:gd name="connsiteX2" fmla="*/ 144119 w 430594"/>
              <a:gd name="connsiteY2" fmla="*/ 254609 h 311759"/>
              <a:gd name="connsiteX3" fmla="*/ 264769 w 430594"/>
              <a:gd name="connsiteY3" fmla="*/ 308584 h 311759"/>
              <a:gd name="connsiteX4" fmla="*/ 229844 w 430594"/>
              <a:gd name="connsiteY4" fmla="*/ 280009 h 311759"/>
              <a:gd name="connsiteX5" fmla="*/ 429869 w 430594"/>
              <a:gd name="connsiteY5" fmla="*/ 286359 h 311759"/>
              <a:gd name="connsiteX6" fmla="*/ 147294 w 430594"/>
              <a:gd name="connsiteY6" fmla="*/ 302234 h 311759"/>
              <a:gd name="connsiteX7" fmla="*/ 150469 w 430594"/>
              <a:gd name="connsiteY7" fmla="*/ 280009 h 311759"/>
              <a:gd name="connsiteX8" fmla="*/ 140944 w 430594"/>
              <a:gd name="connsiteY8" fmla="*/ 267309 h 311759"/>
              <a:gd name="connsiteX9" fmla="*/ 172694 w 430594"/>
              <a:gd name="connsiteY9" fmla="*/ 311759 h 311759"/>
              <a:gd name="connsiteX10" fmla="*/ 61569 w 430594"/>
              <a:gd name="connsiteY10" fmla="*/ 156184 h 311759"/>
              <a:gd name="connsiteX11" fmla="*/ 1244 w 430594"/>
              <a:gd name="connsiteY11" fmla="*/ 609 h 31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0594" h="311759">
                <a:moveTo>
                  <a:pt x="1244" y="609"/>
                </a:moveTo>
                <a:cubicBezTo>
                  <a:pt x="10240" y="10663"/>
                  <a:pt x="91731" y="174176"/>
                  <a:pt x="115544" y="216509"/>
                </a:cubicBezTo>
                <a:cubicBezTo>
                  <a:pt x="139357" y="258842"/>
                  <a:pt x="119248" y="239263"/>
                  <a:pt x="144119" y="254609"/>
                </a:cubicBezTo>
                <a:cubicBezTo>
                  <a:pt x="168990" y="269955"/>
                  <a:pt x="250482" y="304351"/>
                  <a:pt x="264769" y="308584"/>
                </a:cubicBezTo>
                <a:cubicBezTo>
                  <a:pt x="279056" y="312817"/>
                  <a:pt x="202327" y="283713"/>
                  <a:pt x="229844" y="280009"/>
                </a:cubicBezTo>
                <a:cubicBezTo>
                  <a:pt x="257361" y="276305"/>
                  <a:pt x="443627" y="282655"/>
                  <a:pt x="429869" y="286359"/>
                </a:cubicBezTo>
                <a:cubicBezTo>
                  <a:pt x="416111" y="290063"/>
                  <a:pt x="193861" y="303292"/>
                  <a:pt x="147294" y="302234"/>
                </a:cubicBezTo>
                <a:cubicBezTo>
                  <a:pt x="100727" y="301176"/>
                  <a:pt x="151527" y="285830"/>
                  <a:pt x="150469" y="280009"/>
                </a:cubicBezTo>
                <a:cubicBezTo>
                  <a:pt x="149411" y="274188"/>
                  <a:pt x="137240" y="262017"/>
                  <a:pt x="140944" y="267309"/>
                </a:cubicBezTo>
                <a:cubicBezTo>
                  <a:pt x="144648" y="272601"/>
                  <a:pt x="172694" y="311759"/>
                  <a:pt x="172694" y="311759"/>
                </a:cubicBezTo>
                <a:cubicBezTo>
                  <a:pt x="159465" y="293238"/>
                  <a:pt x="89086" y="204867"/>
                  <a:pt x="61569" y="156184"/>
                </a:cubicBezTo>
                <a:cubicBezTo>
                  <a:pt x="34052" y="107501"/>
                  <a:pt x="-7752" y="-9445"/>
                  <a:pt x="1244" y="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1" name="フリーフォーム 690">
            <a:extLst>
              <a:ext uri="{FF2B5EF4-FFF2-40B4-BE49-F238E27FC236}">
                <a16:creationId xmlns:a16="http://schemas.microsoft.com/office/drawing/2014/main" id="{2AE19E9B-11F6-FBD5-DC9C-80C6C8576A5F}"/>
              </a:ext>
            </a:extLst>
          </p:cNvPr>
          <p:cNvSpPr/>
          <p:nvPr/>
        </p:nvSpPr>
        <p:spPr>
          <a:xfrm>
            <a:off x="4095328" y="2953181"/>
            <a:ext cx="246254" cy="541972"/>
          </a:xfrm>
          <a:custGeom>
            <a:avLst/>
            <a:gdLst>
              <a:gd name="connsiteX0" fmla="*/ 325 w 246254"/>
              <a:gd name="connsiteY0" fmla="*/ 900 h 541972"/>
              <a:gd name="connsiteX1" fmla="*/ 57475 w 246254"/>
              <a:gd name="connsiteY1" fmla="*/ 200925 h 541972"/>
              <a:gd name="connsiteX2" fmla="*/ 241625 w 246254"/>
              <a:gd name="connsiteY2" fmla="*/ 531125 h 541972"/>
              <a:gd name="connsiteX3" fmla="*/ 181300 w 246254"/>
              <a:gd name="connsiteY3" fmla="*/ 445400 h 541972"/>
              <a:gd name="connsiteX4" fmla="*/ 76525 w 246254"/>
              <a:gd name="connsiteY4" fmla="*/ 277125 h 541972"/>
              <a:gd name="connsiteX5" fmla="*/ 325 w 246254"/>
              <a:gd name="connsiteY5" fmla="*/ 900 h 54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254" h="541972">
                <a:moveTo>
                  <a:pt x="325" y="900"/>
                </a:moveTo>
                <a:cubicBezTo>
                  <a:pt x="-2850" y="-11800"/>
                  <a:pt x="17258" y="112554"/>
                  <a:pt x="57475" y="200925"/>
                </a:cubicBezTo>
                <a:cubicBezTo>
                  <a:pt x="97692" y="289296"/>
                  <a:pt x="220988" y="490379"/>
                  <a:pt x="241625" y="531125"/>
                </a:cubicBezTo>
                <a:cubicBezTo>
                  <a:pt x="262262" y="571871"/>
                  <a:pt x="208817" y="487733"/>
                  <a:pt x="181300" y="445400"/>
                </a:cubicBezTo>
                <a:cubicBezTo>
                  <a:pt x="153783" y="403067"/>
                  <a:pt x="109333" y="346975"/>
                  <a:pt x="76525" y="277125"/>
                </a:cubicBezTo>
                <a:cubicBezTo>
                  <a:pt x="43717" y="207275"/>
                  <a:pt x="3500" y="13600"/>
                  <a:pt x="325" y="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2" name="フリーフォーム 691">
            <a:extLst>
              <a:ext uri="{FF2B5EF4-FFF2-40B4-BE49-F238E27FC236}">
                <a16:creationId xmlns:a16="http://schemas.microsoft.com/office/drawing/2014/main" id="{CBF313DA-F8BE-4FCE-7301-BF93000760BD}"/>
              </a:ext>
            </a:extLst>
          </p:cNvPr>
          <p:cNvSpPr/>
          <p:nvPr/>
        </p:nvSpPr>
        <p:spPr>
          <a:xfrm>
            <a:off x="5371541" y="2856845"/>
            <a:ext cx="67977" cy="442200"/>
          </a:xfrm>
          <a:custGeom>
            <a:avLst/>
            <a:gdLst>
              <a:gd name="connsiteX0" fmla="*/ 462 w 67977"/>
              <a:gd name="connsiteY0" fmla="*/ 1986 h 442200"/>
              <a:gd name="connsiteX1" fmla="*/ 44912 w 67977"/>
              <a:gd name="connsiteY1" fmla="*/ 170261 h 442200"/>
              <a:gd name="connsiteX2" fmla="*/ 57612 w 67977"/>
              <a:gd name="connsiteY2" fmla="*/ 341711 h 442200"/>
              <a:gd name="connsiteX3" fmla="*/ 67137 w 67977"/>
              <a:gd name="connsiteY3" fmla="*/ 440136 h 442200"/>
              <a:gd name="connsiteX4" fmla="*/ 35387 w 67977"/>
              <a:gd name="connsiteY4" fmla="*/ 252811 h 442200"/>
              <a:gd name="connsiteX5" fmla="*/ 22687 w 67977"/>
              <a:gd name="connsiteY5" fmla="*/ 87711 h 442200"/>
              <a:gd name="connsiteX6" fmla="*/ 462 w 67977"/>
              <a:gd name="connsiteY6" fmla="*/ 1986 h 44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977" h="442200">
                <a:moveTo>
                  <a:pt x="462" y="1986"/>
                </a:moveTo>
                <a:cubicBezTo>
                  <a:pt x="4166" y="15744"/>
                  <a:pt x="35387" y="113640"/>
                  <a:pt x="44912" y="170261"/>
                </a:cubicBezTo>
                <a:cubicBezTo>
                  <a:pt x="54437" y="226882"/>
                  <a:pt x="53908" y="296732"/>
                  <a:pt x="57612" y="341711"/>
                </a:cubicBezTo>
                <a:cubicBezTo>
                  <a:pt x="61316" y="386690"/>
                  <a:pt x="70841" y="454953"/>
                  <a:pt x="67137" y="440136"/>
                </a:cubicBezTo>
                <a:cubicBezTo>
                  <a:pt x="63433" y="425319"/>
                  <a:pt x="42795" y="311548"/>
                  <a:pt x="35387" y="252811"/>
                </a:cubicBezTo>
                <a:cubicBezTo>
                  <a:pt x="27979" y="194074"/>
                  <a:pt x="29037" y="126340"/>
                  <a:pt x="22687" y="87711"/>
                </a:cubicBezTo>
                <a:cubicBezTo>
                  <a:pt x="16337" y="49082"/>
                  <a:pt x="-3242" y="-11772"/>
                  <a:pt x="462" y="1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3" name="フリーフォーム 692">
            <a:extLst>
              <a:ext uri="{FF2B5EF4-FFF2-40B4-BE49-F238E27FC236}">
                <a16:creationId xmlns:a16="http://schemas.microsoft.com/office/drawing/2014/main" id="{C93F8482-5A17-61B4-B53C-ED4FAB1E0B7C}"/>
              </a:ext>
            </a:extLst>
          </p:cNvPr>
          <p:cNvSpPr/>
          <p:nvPr/>
        </p:nvSpPr>
        <p:spPr>
          <a:xfrm>
            <a:off x="5340251" y="2811047"/>
            <a:ext cx="178026" cy="511360"/>
          </a:xfrm>
          <a:custGeom>
            <a:avLst/>
            <a:gdLst>
              <a:gd name="connsiteX0" fmla="*/ 2 w 178026"/>
              <a:gd name="connsiteY0" fmla="*/ 159 h 511360"/>
              <a:gd name="connsiteX1" fmla="*/ 85727 w 178026"/>
              <a:gd name="connsiteY1" fmla="*/ 139859 h 511360"/>
              <a:gd name="connsiteX2" fmla="*/ 95252 w 178026"/>
              <a:gd name="connsiteY2" fmla="*/ 190659 h 511360"/>
              <a:gd name="connsiteX3" fmla="*/ 158752 w 178026"/>
              <a:gd name="connsiteY3" fmla="*/ 320834 h 511360"/>
              <a:gd name="connsiteX4" fmla="*/ 177802 w 178026"/>
              <a:gd name="connsiteY4" fmla="*/ 397034 h 511360"/>
              <a:gd name="connsiteX5" fmla="*/ 149227 w 178026"/>
              <a:gd name="connsiteY5" fmla="*/ 511334 h 511360"/>
              <a:gd name="connsiteX6" fmla="*/ 165102 w 178026"/>
              <a:gd name="connsiteY6" fmla="*/ 406559 h 511360"/>
              <a:gd name="connsiteX7" fmla="*/ 165102 w 178026"/>
              <a:gd name="connsiteY7" fmla="*/ 298609 h 511360"/>
              <a:gd name="connsiteX8" fmla="*/ 95252 w 178026"/>
              <a:gd name="connsiteY8" fmla="*/ 149384 h 511360"/>
              <a:gd name="connsiteX9" fmla="*/ 76202 w 178026"/>
              <a:gd name="connsiteY9" fmla="*/ 111284 h 511360"/>
              <a:gd name="connsiteX10" fmla="*/ 82552 w 178026"/>
              <a:gd name="connsiteY10" fmla="*/ 111284 h 511360"/>
              <a:gd name="connsiteX11" fmla="*/ 2 w 178026"/>
              <a:gd name="connsiteY11" fmla="*/ 159 h 51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026" h="511360">
                <a:moveTo>
                  <a:pt x="2" y="159"/>
                </a:moveTo>
                <a:cubicBezTo>
                  <a:pt x="531" y="4922"/>
                  <a:pt x="69852" y="108109"/>
                  <a:pt x="85727" y="139859"/>
                </a:cubicBezTo>
                <a:cubicBezTo>
                  <a:pt x="101602" y="171609"/>
                  <a:pt x="83081" y="160497"/>
                  <a:pt x="95252" y="190659"/>
                </a:cubicBezTo>
                <a:cubicBezTo>
                  <a:pt x="107423" y="220821"/>
                  <a:pt x="144994" y="286438"/>
                  <a:pt x="158752" y="320834"/>
                </a:cubicBezTo>
                <a:cubicBezTo>
                  <a:pt x="172510" y="355230"/>
                  <a:pt x="179390" y="365284"/>
                  <a:pt x="177802" y="397034"/>
                </a:cubicBezTo>
                <a:cubicBezTo>
                  <a:pt x="176214" y="428784"/>
                  <a:pt x="151344" y="509746"/>
                  <a:pt x="149227" y="511334"/>
                </a:cubicBezTo>
                <a:cubicBezTo>
                  <a:pt x="147110" y="512922"/>
                  <a:pt x="162456" y="442013"/>
                  <a:pt x="165102" y="406559"/>
                </a:cubicBezTo>
                <a:cubicBezTo>
                  <a:pt x="167748" y="371105"/>
                  <a:pt x="176744" y="341471"/>
                  <a:pt x="165102" y="298609"/>
                </a:cubicBezTo>
                <a:cubicBezTo>
                  <a:pt x="153460" y="255747"/>
                  <a:pt x="110069" y="180605"/>
                  <a:pt x="95252" y="149384"/>
                </a:cubicBezTo>
                <a:cubicBezTo>
                  <a:pt x="80435" y="118163"/>
                  <a:pt x="78319" y="117634"/>
                  <a:pt x="76202" y="111284"/>
                </a:cubicBezTo>
                <a:cubicBezTo>
                  <a:pt x="74085" y="104934"/>
                  <a:pt x="93135" y="123984"/>
                  <a:pt x="82552" y="111284"/>
                </a:cubicBezTo>
                <a:cubicBezTo>
                  <a:pt x="71969" y="98584"/>
                  <a:pt x="-527" y="-4604"/>
                  <a:pt x="2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4" name="フリーフォーム 693">
            <a:extLst>
              <a:ext uri="{FF2B5EF4-FFF2-40B4-BE49-F238E27FC236}">
                <a16:creationId xmlns:a16="http://schemas.microsoft.com/office/drawing/2014/main" id="{54295C59-165B-6E8B-B69C-3B2A0EEC712E}"/>
              </a:ext>
            </a:extLst>
          </p:cNvPr>
          <p:cNvSpPr/>
          <p:nvPr/>
        </p:nvSpPr>
        <p:spPr>
          <a:xfrm>
            <a:off x="4902781" y="3194388"/>
            <a:ext cx="462933" cy="908277"/>
          </a:xfrm>
          <a:custGeom>
            <a:avLst/>
            <a:gdLst>
              <a:gd name="connsiteX0" fmla="*/ 459697 w 462933"/>
              <a:gd name="connsiteY0" fmla="*/ 4168 h 908277"/>
              <a:gd name="connsiteX1" fmla="*/ 192997 w 462933"/>
              <a:gd name="connsiteY1" fmla="*/ 553443 h 908277"/>
              <a:gd name="connsiteX2" fmla="*/ 8847 w 462933"/>
              <a:gd name="connsiteY2" fmla="*/ 896343 h 908277"/>
              <a:gd name="connsiteX3" fmla="*/ 59647 w 462933"/>
              <a:gd name="connsiteY3" fmla="*/ 782043 h 908277"/>
              <a:gd name="connsiteX4" fmla="*/ 323172 w 462933"/>
              <a:gd name="connsiteY4" fmla="*/ 324843 h 908277"/>
              <a:gd name="connsiteX5" fmla="*/ 459697 w 462933"/>
              <a:gd name="connsiteY5" fmla="*/ 4168 h 90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933" h="908277">
                <a:moveTo>
                  <a:pt x="459697" y="4168"/>
                </a:moveTo>
                <a:cubicBezTo>
                  <a:pt x="438001" y="42268"/>
                  <a:pt x="268139" y="404747"/>
                  <a:pt x="192997" y="553443"/>
                </a:cubicBezTo>
                <a:cubicBezTo>
                  <a:pt x="117855" y="702139"/>
                  <a:pt x="31072" y="858243"/>
                  <a:pt x="8847" y="896343"/>
                </a:cubicBezTo>
                <a:cubicBezTo>
                  <a:pt x="-13378" y="934443"/>
                  <a:pt x="7260" y="877293"/>
                  <a:pt x="59647" y="782043"/>
                </a:cubicBezTo>
                <a:cubicBezTo>
                  <a:pt x="112034" y="686793"/>
                  <a:pt x="257026" y="451314"/>
                  <a:pt x="323172" y="324843"/>
                </a:cubicBezTo>
                <a:cubicBezTo>
                  <a:pt x="389318" y="198372"/>
                  <a:pt x="481393" y="-33932"/>
                  <a:pt x="459697" y="4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5" name="フリーフォーム 694">
            <a:extLst>
              <a:ext uri="{FF2B5EF4-FFF2-40B4-BE49-F238E27FC236}">
                <a16:creationId xmlns:a16="http://schemas.microsoft.com/office/drawing/2014/main" id="{D82D2C1A-DE49-CE4D-68AB-98E0552D1A23}"/>
              </a:ext>
            </a:extLst>
          </p:cNvPr>
          <p:cNvSpPr/>
          <p:nvPr/>
        </p:nvSpPr>
        <p:spPr>
          <a:xfrm>
            <a:off x="5482770" y="3234879"/>
            <a:ext cx="55126" cy="500735"/>
          </a:xfrm>
          <a:custGeom>
            <a:avLst/>
            <a:gdLst>
              <a:gd name="connsiteX0" fmla="*/ 54333 w 55126"/>
              <a:gd name="connsiteY0" fmla="*/ 4952 h 500735"/>
              <a:gd name="connsiteX1" fmla="*/ 35283 w 55126"/>
              <a:gd name="connsiteY1" fmla="*/ 119252 h 500735"/>
              <a:gd name="connsiteX2" fmla="*/ 19408 w 55126"/>
              <a:gd name="connsiteY2" fmla="*/ 357377 h 500735"/>
              <a:gd name="connsiteX3" fmla="*/ 19408 w 55126"/>
              <a:gd name="connsiteY3" fmla="*/ 300227 h 500735"/>
              <a:gd name="connsiteX4" fmla="*/ 358 w 55126"/>
              <a:gd name="connsiteY4" fmla="*/ 373252 h 500735"/>
              <a:gd name="connsiteX5" fmla="*/ 6708 w 55126"/>
              <a:gd name="connsiteY5" fmla="*/ 500252 h 500735"/>
              <a:gd name="connsiteX6" fmla="*/ 3533 w 55126"/>
              <a:gd name="connsiteY6" fmla="*/ 411352 h 500735"/>
              <a:gd name="connsiteX7" fmla="*/ 6708 w 55126"/>
              <a:gd name="connsiteY7" fmla="*/ 274827 h 500735"/>
              <a:gd name="connsiteX8" fmla="*/ 54333 w 55126"/>
              <a:gd name="connsiteY8" fmla="*/ 4952 h 50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26" h="500735">
                <a:moveTo>
                  <a:pt x="54333" y="4952"/>
                </a:moveTo>
                <a:cubicBezTo>
                  <a:pt x="59095" y="-20977"/>
                  <a:pt x="41104" y="60515"/>
                  <a:pt x="35283" y="119252"/>
                </a:cubicBezTo>
                <a:cubicBezTo>
                  <a:pt x="29462" y="177990"/>
                  <a:pt x="22054" y="327215"/>
                  <a:pt x="19408" y="357377"/>
                </a:cubicBezTo>
                <a:cubicBezTo>
                  <a:pt x="16762" y="387539"/>
                  <a:pt x="22583" y="297581"/>
                  <a:pt x="19408" y="300227"/>
                </a:cubicBezTo>
                <a:cubicBezTo>
                  <a:pt x="16233" y="302873"/>
                  <a:pt x="2475" y="339915"/>
                  <a:pt x="358" y="373252"/>
                </a:cubicBezTo>
                <a:cubicBezTo>
                  <a:pt x="-1759" y="406589"/>
                  <a:pt x="6179" y="493902"/>
                  <a:pt x="6708" y="500252"/>
                </a:cubicBezTo>
                <a:cubicBezTo>
                  <a:pt x="7237" y="506602"/>
                  <a:pt x="3533" y="448923"/>
                  <a:pt x="3533" y="411352"/>
                </a:cubicBezTo>
                <a:cubicBezTo>
                  <a:pt x="3533" y="373781"/>
                  <a:pt x="-700" y="336739"/>
                  <a:pt x="6708" y="274827"/>
                </a:cubicBezTo>
                <a:cubicBezTo>
                  <a:pt x="14116" y="212915"/>
                  <a:pt x="49571" y="30881"/>
                  <a:pt x="54333" y="4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6" name="フリーフォーム 695">
            <a:extLst>
              <a:ext uri="{FF2B5EF4-FFF2-40B4-BE49-F238E27FC236}">
                <a16:creationId xmlns:a16="http://schemas.microsoft.com/office/drawing/2014/main" id="{4D698378-4228-BCB0-8D4E-85A51B841378}"/>
              </a:ext>
            </a:extLst>
          </p:cNvPr>
          <p:cNvSpPr/>
          <p:nvPr/>
        </p:nvSpPr>
        <p:spPr>
          <a:xfrm>
            <a:off x="5440566" y="3236219"/>
            <a:ext cx="74642" cy="416681"/>
          </a:xfrm>
          <a:custGeom>
            <a:avLst/>
            <a:gdLst>
              <a:gd name="connsiteX0" fmla="*/ 74312 w 74642"/>
              <a:gd name="connsiteY0" fmla="*/ 437 h 416681"/>
              <a:gd name="connsiteX1" fmla="*/ 29862 w 74642"/>
              <a:gd name="connsiteY1" fmla="*/ 143312 h 416681"/>
              <a:gd name="connsiteX2" fmla="*/ 7637 w 74642"/>
              <a:gd name="connsiteY2" fmla="*/ 292537 h 416681"/>
              <a:gd name="connsiteX3" fmla="*/ 4462 w 74642"/>
              <a:gd name="connsiteY3" fmla="*/ 241737 h 416681"/>
              <a:gd name="connsiteX4" fmla="*/ 7637 w 74642"/>
              <a:gd name="connsiteY4" fmla="*/ 416362 h 416681"/>
              <a:gd name="connsiteX5" fmla="*/ 4462 w 74642"/>
              <a:gd name="connsiteY5" fmla="*/ 190937 h 416681"/>
              <a:gd name="connsiteX6" fmla="*/ 74312 w 74642"/>
              <a:gd name="connsiteY6" fmla="*/ 437 h 41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642" h="416681">
                <a:moveTo>
                  <a:pt x="74312" y="437"/>
                </a:moveTo>
                <a:cubicBezTo>
                  <a:pt x="78545" y="-7500"/>
                  <a:pt x="40974" y="94629"/>
                  <a:pt x="29862" y="143312"/>
                </a:cubicBezTo>
                <a:cubicBezTo>
                  <a:pt x="18750" y="191995"/>
                  <a:pt x="11870" y="276133"/>
                  <a:pt x="7637" y="292537"/>
                </a:cubicBezTo>
                <a:cubicBezTo>
                  <a:pt x="3404" y="308941"/>
                  <a:pt x="4462" y="221100"/>
                  <a:pt x="4462" y="241737"/>
                </a:cubicBezTo>
                <a:cubicBezTo>
                  <a:pt x="4462" y="262374"/>
                  <a:pt x="7637" y="424829"/>
                  <a:pt x="7637" y="416362"/>
                </a:cubicBezTo>
                <a:cubicBezTo>
                  <a:pt x="7637" y="407895"/>
                  <a:pt x="-7180" y="255495"/>
                  <a:pt x="4462" y="190937"/>
                </a:cubicBezTo>
                <a:cubicBezTo>
                  <a:pt x="16104" y="126379"/>
                  <a:pt x="70079" y="8374"/>
                  <a:pt x="74312" y="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7" name="フリーフォーム 696">
            <a:extLst>
              <a:ext uri="{FF2B5EF4-FFF2-40B4-BE49-F238E27FC236}">
                <a16:creationId xmlns:a16="http://schemas.microsoft.com/office/drawing/2014/main" id="{C97FD440-C5BC-3158-BF11-15A7E9281D16}"/>
              </a:ext>
            </a:extLst>
          </p:cNvPr>
          <p:cNvSpPr/>
          <p:nvPr/>
        </p:nvSpPr>
        <p:spPr>
          <a:xfrm>
            <a:off x="5073545" y="3721373"/>
            <a:ext cx="431808" cy="124883"/>
          </a:xfrm>
          <a:custGeom>
            <a:avLst/>
            <a:gdLst>
              <a:gd name="connsiteX0" fmla="*/ 8 w 431808"/>
              <a:gd name="connsiteY0" fmla="*/ 124883 h 124883"/>
              <a:gd name="connsiteX1" fmla="*/ 133358 w 431808"/>
              <a:gd name="connsiteY1" fmla="*/ 48683 h 124883"/>
              <a:gd name="connsiteX2" fmla="*/ 215908 w 431808"/>
              <a:gd name="connsiteY2" fmla="*/ 26458 h 124883"/>
              <a:gd name="connsiteX3" fmla="*/ 133358 w 431808"/>
              <a:gd name="connsiteY3" fmla="*/ 61383 h 124883"/>
              <a:gd name="connsiteX4" fmla="*/ 377833 w 431808"/>
              <a:gd name="connsiteY4" fmla="*/ 4233 h 124883"/>
              <a:gd name="connsiteX5" fmla="*/ 431808 w 431808"/>
              <a:gd name="connsiteY5" fmla="*/ 4233 h 124883"/>
              <a:gd name="connsiteX6" fmla="*/ 307983 w 431808"/>
              <a:gd name="connsiteY6" fmla="*/ 4233 h 124883"/>
              <a:gd name="connsiteX7" fmla="*/ 139708 w 431808"/>
              <a:gd name="connsiteY7" fmla="*/ 48683 h 124883"/>
              <a:gd name="connsiteX8" fmla="*/ 8 w 431808"/>
              <a:gd name="connsiteY8" fmla="*/ 124883 h 12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808" h="124883">
                <a:moveTo>
                  <a:pt x="8" y="124883"/>
                </a:moveTo>
                <a:cubicBezTo>
                  <a:pt x="-1050" y="124883"/>
                  <a:pt x="97375" y="65087"/>
                  <a:pt x="133358" y="48683"/>
                </a:cubicBezTo>
                <a:cubicBezTo>
                  <a:pt x="169341" y="32279"/>
                  <a:pt x="215908" y="24341"/>
                  <a:pt x="215908" y="26458"/>
                </a:cubicBezTo>
                <a:cubicBezTo>
                  <a:pt x="215908" y="28575"/>
                  <a:pt x="106371" y="65087"/>
                  <a:pt x="133358" y="61383"/>
                </a:cubicBezTo>
                <a:cubicBezTo>
                  <a:pt x="160345" y="57679"/>
                  <a:pt x="328091" y="13758"/>
                  <a:pt x="377833" y="4233"/>
                </a:cubicBezTo>
                <a:cubicBezTo>
                  <a:pt x="427575" y="-5292"/>
                  <a:pt x="431808" y="4233"/>
                  <a:pt x="431808" y="4233"/>
                </a:cubicBezTo>
                <a:cubicBezTo>
                  <a:pt x="420166" y="4233"/>
                  <a:pt x="356666" y="-3175"/>
                  <a:pt x="307983" y="4233"/>
                </a:cubicBezTo>
                <a:cubicBezTo>
                  <a:pt x="259300" y="11641"/>
                  <a:pt x="187333" y="29104"/>
                  <a:pt x="139708" y="48683"/>
                </a:cubicBezTo>
                <a:cubicBezTo>
                  <a:pt x="92083" y="68262"/>
                  <a:pt x="1066" y="124883"/>
                  <a:pt x="8" y="1248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8" name="フリーフォーム 697">
            <a:extLst>
              <a:ext uri="{FF2B5EF4-FFF2-40B4-BE49-F238E27FC236}">
                <a16:creationId xmlns:a16="http://schemas.microsoft.com/office/drawing/2014/main" id="{AF0226BB-2855-7B31-A0EC-B9FE9194B9AA}"/>
              </a:ext>
            </a:extLst>
          </p:cNvPr>
          <p:cNvSpPr/>
          <p:nvPr/>
        </p:nvSpPr>
        <p:spPr>
          <a:xfrm>
            <a:off x="4720772" y="3766692"/>
            <a:ext cx="597267" cy="689300"/>
          </a:xfrm>
          <a:custGeom>
            <a:avLst/>
            <a:gdLst>
              <a:gd name="connsiteX0" fmla="*/ 597256 w 597267"/>
              <a:gd name="connsiteY0" fmla="*/ 189 h 689300"/>
              <a:gd name="connsiteX1" fmla="*/ 495656 w 597267"/>
              <a:gd name="connsiteY1" fmla="*/ 41464 h 689300"/>
              <a:gd name="connsiteX2" fmla="*/ 413106 w 597267"/>
              <a:gd name="connsiteY2" fmla="*/ 209739 h 689300"/>
              <a:gd name="connsiteX3" fmla="*/ 454381 w 597267"/>
              <a:gd name="connsiteY3" fmla="*/ 171639 h 689300"/>
              <a:gd name="connsiteX4" fmla="*/ 359131 w 597267"/>
              <a:gd name="connsiteY4" fmla="*/ 241489 h 689300"/>
              <a:gd name="connsiteX5" fmla="*/ 241656 w 597267"/>
              <a:gd name="connsiteY5" fmla="*/ 352614 h 689300"/>
              <a:gd name="connsiteX6" fmla="*/ 143231 w 597267"/>
              <a:gd name="connsiteY6" fmla="*/ 422464 h 689300"/>
              <a:gd name="connsiteX7" fmla="*/ 356 w 597267"/>
              <a:gd name="connsiteY7" fmla="*/ 689164 h 689300"/>
              <a:gd name="connsiteX8" fmla="*/ 187681 w 597267"/>
              <a:gd name="connsiteY8" fmla="*/ 384364 h 689300"/>
              <a:gd name="connsiteX9" fmla="*/ 403581 w 597267"/>
              <a:gd name="connsiteY9" fmla="*/ 197039 h 689300"/>
              <a:gd name="connsiteX10" fmla="*/ 489306 w 597267"/>
              <a:gd name="connsiteY10" fmla="*/ 50989 h 689300"/>
              <a:gd name="connsiteX11" fmla="*/ 597256 w 597267"/>
              <a:gd name="connsiteY11" fmla="*/ 189 h 68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7267" h="689300">
                <a:moveTo>
                  <a:pt x="597256" y="189"/>
                </a:moveTo>
                <a:cubicBezTo>
                  <a:pt x="598314" y="-1399"/>
                  <a:pt x="526348" y="6539"/>
                  <a:pt x="495656" y="41464"/>
                </a:cubicBezTo>
                <a:cubicBezTo>
                  <a:pt x="464964" y="76389"/>
                  <a:pt x="419985" y="188043"/>
                  <a:pt x="413106" y="209739"/>
                </a:cubicBezTo>
                <a:cubicBezTo>
                  <a:pt x="406227" y="231435"/>
                  <a:pt x="463377" y="166347"/>
                  <a:pt x="454381" y="171639"/>
                </a:cubicBezTo>
                <a:cubicBezTo>
                  <a:pt x="445385" y="176931"/>
                  <a:pt x="394585" y="211327"/>
                  <a:pt x="359131" y="241489"/>
                </a:cubicBezTo>
                <a:cubicBezTo>
                  <a:pt x="323677" y="271651"/>
                  <a:pt x="277639" y="322451"/>
                  <a:pt x="241656" y="352614"/>
                </a:cubicBezTo>
                <a:cubicBezTo>
                  <a:pt x="205673" y="382777"/>
                  <a:pt x="183448" y="366372"/>
                  <a:pt x="143231" y="422464"/>
                </a:cubicBezTo>
                <a:cubicBezTo>
                  <a:pt x="103014" y="478556"/>
                  <a:pt x="-7052" y="695514"/>
                  <a:pt x="356" y="689164"/>
                </a:cubicBezTo>
                <a:cubicBezTo>
                  <a:pt x="7764" y="682814"/>
                  <a:pt x="120477" y="466385"/>
                  <a:pt x="187681" y="384364"/>
                </a:cubicBezTo>
                <a:cubicBezTo>
                  <a:pt x="254885" y="302343"/>
                  <a:pt x="353310" y="252601"/>
                  <a:pt x="403581" y="197039"/>
                </a:cubicBezTo>
                <a:cubicBezTo>
                  <a:pt x="453852" y="141477"/>
                  <a:pt x="463377" y="84856"/>
                  <a:pt x="489306" y="50989"/>
                </a:cubicBezTo>
                <a:cubicBezTo>
                  <a:pt x="515235" y="17122"/>
                  <a:pt x="596198" y="1777"/>
                  <a:pt x="597256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9" name="フリーフォーム 698">
            <a:extLst>
              <a:ext uri="{FF2B5EF4-FFF2-40B4-BE49-F238E27FC236}">
                <a16:creationId xmlns:a16="http://schemas.microsoft.com/office/drawing/2014/main" id="{2976CCEB-F3A1-6B62-0560-5634F79B9B3C}"/>
              </a:ext>
            </a:extLst>
          </p:cNvPr>
          <p:cNvSpPr/>
          <p:nvPr/>
        </p:nvSpPr>
        <p:spPr>
          <a:xfrm>
            <a:off x="5120904" y="3747602"/>
            <a:ext cx="111604" cy="235405"/>
          </a:xfrm>
          <a:custGeom>
            <a:avLst/>
            <a:gdLst>
              <a:gd name="connsiteX0" fmla="*/ 111399 w 111604"/>
              <a:gd name="connsiteY0" fmla="*/ 229 h 235405"/>
              <a:gd name="connsiteX1" fmla="*/ 35199 w 111604"/>
              <a:gd name="connsiteY1" fmla="*/ 105004 h 235405"/>
              <a:gd name="connsiteX2" fmla="*/ 3449 w 111604"/>
              <a:gd name="connsiteY2" fmla="*/ 235179 h 235405"/>
              <a:gd name="connsiteX3" fmla="*/ 9799 w 111604"/>
              <a:gd name="connsiteY3" fmla="*/ 133579 h 235405"/>
              <a:gd name="connsiteX4" fmla="*/ 111399 w 111604"/>
              <a:gd name="connsiteY4" fmla="*/ 229 h 235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604" h="235405">
                <a:moveTo>
                  <a:pt x="111399" y="229"/>
                </a:moveTo>
                <a:cubicBezTo>
                  <a:pt x="115632" y="-4533"/>
                  <a:pt x="53191" y="65846"/>
                  <a:pt x="35199" y="105004"/>
                </a:cubicBezTo>
                <a:cubicBezTo>
                  <a:pt x="17207" y="144162"/>
                  <a:pt x="7682" y="230417"/>
                  <a:pt x="3449" y="235179"/>
                </a:cubicBezTo>
                <a:cubicBezTo>
                  <a:pt x="-784" y="239941"/>
                  <a:pt x="-3430" y="168504"/>
                  <a:pt x="9799" y="133579"/>
                </a:cubicBezTo>
                <a:cubicBezTo>
                  <a:pt x="23028" y="98654"/>
                  <a:pt x="107166" y="4991"/>
                  <a:pt x="111399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0" name="フリーフォーム 699">
            <a:extLst>
              <a:ext uri="{FF2B5EF4-FFF2-40B4-BE49-F238E27FC236}">
                <a16:creationId xmlns:a16="http://schemas.microsoft.com/office/drawing/2014/main" id="{2DC4C0D4-C348-268D-094D-5D4C8E10A9AE}"/>
              </a:ext>
            </a:extLst>
          </p:cNvPr>
          <p:cNvSpPr/>
          <p:nvPr/>
        </p:nvSpPr>
        <p:spPr>
          <a:xfrm>
            <a:off x="4673228" y="4032712"/>
            <a:ext cx="298985" cy="382391"/>
          </a:xfrm>
          <a:custGeom>
            <a:avLst/>
            <a:gdLst>
              <a:gd name="connsiteX0" fmla="*/ 298725 w 298985"/>
              <a:gd name="connsiteY0" fmla="*/ 869 h 382391"/>
              <a:gd name="connsiteX1" fmla="*/ 187600 w 298985"/>
              <a:gd name="connsiteY1" fmla="*/ 92944 h 382391"/>
              <a:gd name="connsiteX2" fmla="*/ 60600 w 298985"/>
              <a:gd name="connsiteY2" fmla="*/ 273919 h 382391"/>
              <a:gd name="connsiteX3" fmla="*/ 3450 w 298985"/>
              <a:gd name="connsiteY3" fmla="*/ 378694 h 382391"/>
              <a:gd name="connsiteX4" fmla="*/ 155850 w 298985"/>
              <a:gd name="connsiteY4" fmla="*/ 143744 h 382391"/>
              <a:gd name="connsiteX5" fmla="*/ 298725 w 298985"/>
              <a:gd name="connsiteY5" fmla="*/ 869 h 382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985" h="382391">
                <a:moveTo>
                  <a:pt x="298725" y="869"/>
                </a:moveTo>
                <a:cubicBezTo>
                  <a:pt x="304017" y="-7598"/>
                  <a:pt x="227287" y="47436"/>
                  <a:pt x="187600" y="92944"/>
                </a:cubicBezTo>
                <a:cubicBezTo>
                  <a:pt x="147913" y="138452"/>
                  <a:pt x="91292" y="226294"/>
                  <a:pt x="60600" y="273919"/>
                </a:cubicBezTo>
                <a:cubicBezTo>
                  <a:pt x="29908" y="321544"/>
                  <a:pt x="-12425" y="400390"/>
                  <a:pt x="3450" y="378694"/>
                </a:cubicBezTo>
                <a:cubicBezTo>
                  <a:pt x="19325" y="356998"/>
                  <a:pt x="108754" y="204598"/>
                  <a:pt x="155850" y="143744"/>
                </a:cubicBezTo>
                <a:cubicBezTo>
                  <a:pt x="202946" y="82890"/>
                  <a:pt x="293433" y="9336"/>
                  <a:pt x="298725" y="8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1" name="フリーフォーム 700">
            <a:extLst>
              <a:ext uri="{FF2B5EF4-FFF2-40B4-BE49-F238E27FC236}">
                <a16:creationId xmlns:a16="http://schemas.microsoft.com/office/drawing/2014/main" id="{4805D5F5-F905-FCE5-7ABD-FA0708273844}"/>
              </a:ext>
            </a:extLst>
          </p:cNvPr>
          <p:cNvSpPr/>
          <p:nvPr/>
        </p:nvSpPr>
        <p:spPr>
          <a:xfrm>
            <a:off x="3755380" y="2909021"/>
            <a:ext cx="278123" cy="99398"/>
          </a:xfrm>
          <a:custGeom>
            <a:avLst/>
            <a:gdLst>
              <a:gd name="connsiteX0" fmla="*/ 276773 w 278123"/>
              <a:gd name="connsiteY0" fmla="*/ 26010 h 99398"/>
              <a:gd name="connsiteX1" fmla="*/ 216448 w 278123"/>
              <a:gd name="connsiteY1" fmla="*/ 19660 h 99398"/>
              <a:gd name="connsiteX2" fmla="*/ 146598 w 278123"/>
              <a:gd name="connsiteY2" fmla="*/ 3785 h 99398"/>
              <a:gd name="connsiteX3" fmla="*/ 548 w 278123"/>
              <a:gd name="connsiteY3" fmla="*/ 99035 h 99398"/>
              <a:gd name="connsiteX4" fmla="*/ 98973 w 278123"/>
              <a:gd name="connsiteY4" fmla="*/ 35535 h 99398"/>
              <a:gd name="connsiteX5" fmla="*/ 156123 w 278123"/>
              <a:gd name="connsiteY5" fmla="*/ 10135 h 99398"/>
              <a:gd name="connsiteX6" fmla="*/ 276773 w 278123"/>
              <a:gd name="connsiteY6" fmla="*/ 26010 h 9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123" h="99398">
                <a:moveTo>
                  <a:pt x="276773" y="26010"/>
                </a:moveTo>
                <a:cubicBezTo>
                  <a:pt x="286827" y="27597"/>
                  <a:pt x="238144" y="23364"/>
                  <a:pt x="216448" y="19660"/>
                </a:cubicBezTo>
                <a:cubicBezTo>
                  <a:pt x="194752" y="15956"/>
                  <a:pt x="182581" y="-9444"/>
                  <a:pt x="146598" y="3785"/>
                </a:cubicBezTo>
                <a:cubicBezTo>
                  <a:pt x="110615" y="17014"/>
                  <a:pt x="8485" y="93743"/>
                  <a:pt x="548" y="99035"/>
                </a:cubicBezTo>
                <a:cubicBezTo>
                  <a:pt x="-7389" y="104327"/>
                  <a:pt x="73044" y="50352"/>
                  <a:pt x="98973" y="35535"/>
                </a:cubicBezTo>
                <a:cubicBezTo>
                  <a:pt x="124902" y="20718"/>
                  <a:pt x="131781" y="11722"/>
                  <a:pt x="156123" y="10135"/>
                </a:cubicBezTo>
                <a:cubicBezTo>
                  <a:pt x="180465" y="8547"/>
                  <a:pt x="266719" y="24423"/>
                  <a:pt x="276773" y="26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2" name="フリーフォーム 701">
            <a:extLst>
              <a:ext uri="{FF2B5EF4-FFF2-40B4-BE49-F238E27FC236}">
                <a16:creationId xmlns:a16="http://schemas.microsoft.com/office/drawing/2014/main" id="{157F29AD-A029-E981-5163-F67C7F205FF4}"/>
              </a:ext>
            </a:extLst>
          </p:cNvPr>
          <p:cNvSpPr/>
          <p:nvPr/>
        </p:nvSpPr>
        <p:spPr>
          <a:xfrm>
            <a:off x="3771008" y="2919099"/>
            <a:ext cx="185052" cy="86119"/>
          </a:xfrm>
          <a:custGeom>
            <a:avLst/>
            <a:gdLst>
              <a:gd name="connsiteX0" fmla="*/ 184945 w 185052"/>
              <a:gd name="connsiteY0" fmla="*/ 57 h 86119"/>
              <a:gd name="connsiteX1" fmla="*/ 127795 w 185052"/>
              <a:gd name="connsiteY1" fmla="*/ 44507 h 86119"/>
              <a:gd name="connsiteX2" fmla="*/ 795 w 185052"/>
              <a:gd name="connsiteY2" fmla="*/ 85782 h 86119"/>
              <a:gd name="connsiteX3" fmla="*/ 76995 w 185052"/>
              <a:gd name="connsiteY3" fmla="*/ 63557 h 86119"/>
              <a:gd name="connsiteX4" fmla="*/ 140495 w 185052"/>
              <a:gd name="connsiteY4" fmla="*/ 54032 h 86119"/>
              <a:gd name="connsiteX5" fmla="*/ 184945 w 185052"/>
              <a:gd name="connsiteY5" fmla="*/ 57 h 8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052" h="86119">
                <a:moveTo>
                  <a:pt x="184945" y="57"/>
                </a:moveTo>
                <a:cubicBezTo>
                  <a:pt x="182828" y="-1531"/>
                  <a:pt x="158487" y="30220"/>
                  <a:pt x="127795" y="44507"/>
                </a:cubicBezTo>
                <a:cubicBezTo>
                  <a:pt x="97103" y="58794"/>
                  <a:pt x="9262" y="82607"/>
                  <a:pt x="795" y="85782"/>
                </a:cubicBezTo>
                <a:cubicBezTo>
                  <a:pt x="-7672" y="88957"/>
                  <a:pt x="53712" y="68849"/>
                  <a:pt x="76995" y="63557"/>
                </a:cubicBezTo>
                <a:cubicBezTo>
                  <a:pt x="100278" y="58265"/>
                  <a:pt x="123562" y="64615"/>
                  <a:pt x="140495" y="54032"/>
                </a:cubicBezTo>
                <a:cubicBezTo>
                  <a:pt x="157428" y="43449"/>
                  <a:pt x="187062" y="1645"/>
                  <a:pt x="184945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3" name="フリーフォーム 702">
            <a:extLst>
              <a:ext uri="{FF2B5EF4-FFF2-40B4-BE49-F238E27FC236}">
                <a16:creationId xmlns:a16="http://schemas.microsoft.com/office/drawing/2014/main" id="{9AFE98D9-7C6D-85B7-1E63-7D9675DF1AA0}"/>
              </a:ext>
            </a:extLst>
          </p:cNvPr>
          <p:cNvSpPr/>
          <p:nvPr/>
        </p:nvSpPr>
        <p:spPr>
          <a:xfrm>
            <a:off x="3520942" y="2973131"/>
            <a:ext cx="257211" cy="412952"/>
          </a:xfrm>
          <a:custGeom>
            <a:avLst/>
            <a:gdLst>
              <a:gd name="connsiteX0" fmla="*/ 257211 w 257211"/>
              <a:gd name="connsiteY0" fmla="*/ 0 h 412952"/>
              <a:gd name="connsiteX1" fmla="*/ 161961 w 257211"/>
              <a:gd name="connsiteY1" fmla="*/ 161925 h 412952"/>
              <a:gd name="connsiteX2" fmla="*/ 76236 w 257211"/>
              <a:gd name="connsiteY2" fmla="*/ 295275 h 412952"/>
              <a:gd name="connsiteX3" fmla="*/ 36 w 257211"/>
              <a:gd name="connsiteY3" fmla="*/ 412750 h 412952"/>
              <a:gd name="connsiteX4" fmla="*/ 85761 w 257211"/>
              <a:gd name="connsiteY4" fmla="*/ 266700 h 412952"/>
              <a:gd name="connsiteX5" fmla="*/ 136561 w 257211"/>
              <a:gd name="connsiteY5" fmla="*/ 184150 h 412952"/>
              <a:gd name="connsiteX6" fmla="*/ 257211 w 257211"/>
              <a:gd name="connsiteY6" fmla="*/ 0 h 41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211" h="412952">
                <a:moveTo>
                  <a:pt x="257211" y="0"/>
                </a:moveTo>
                <a:cubicBezTo>
                  <a:pt x="224667" y="56356"/>
                  <a:pt x="192123" y="112713"/>
                  <a:pt x="161961" y="161925"/>
                </a:cubicBezTo>
                <a:cubicBezTo>
                  <a:pt x="131799" y="211137"/>
                  <a:pt x="76236" y="295275"/>
                  <a:pt x="76236" y="295275"/>
                </a:cubicBezTo>
                <a:cubicBezTo>
                  <a:pt x="49248" y="337079"/>
                  <a:pt x="-1551" y="417512"/>
                  <a:pt x="36" y="412750"/>
                </a:cubicBezTo>
                <a:cubicBezTo>
                  <a:pt x="1623" y="407988"/>
                  <a:pt x="63007" y="304800"/>
                  <a:pt x="85761" y="266700"/>
                </a:cubicBezTo>
                <a:cubicBezTo>
                  <a:pt x="108515" y="228600"/>
                  <a:pt x="136561" y="184150"/>
                  <a:pt x="136561" y="184150"/>
                </a:cubicBezTo>
                <a:lnTo>
                  <a:pt x="25721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4" name="フリーフォーム 703">
            <a:extLst>
              <a:ext uri="{FF2B5EF4-FFF2-40B4-BE49-F238E27FC236}">
                <a16:creationId xmlns:a16="http://schemas.microsoft.com/office/drawing/2014/main" id="{E0B7414A-6755-F239-7EA8-4715B4771F31}"/>
              </a:ext>
            </a:extLst>
          </p:cNvPr>
          <p:cNvSpPr/>
          <p:nvPr/>
        </p:nvSpPr>
        <p:spPr>
          <a:xfrm>
            <a:off x="3643984" y="3049331"/>
            <a:ext cx="242119" cy="428659"/>
          </a:xfrm>
          <a:custGeom>
            <a:avLst/>
            <a:gdLst>
              <a:gd name="connsiteX0" fmla="*/ 242119 w 242119"/>
              <a:gd name="connsiteY0" fmla="*/ 0 h 428659"/>
              <a:gd name="connsiteX1" fmla="*/ 143694 w 242119"/>
              <a:gd name="connsiteY1" fmla="*/ 120650 h 428659"/>
              <a:gd name="connsiteX2" fmla="*/ 7169 w 242119"/>
              <a:gd name="connsiteY2" fmla="*/ 288925 h 428659"/>
              <a:gd name="connsiteX3" fmla="*/ 19869 w 242119"/>
              <a:gd name="connsiteY3" fmla="*/ 282575 h 428659"/>
              <a:gd name="connsiteX4" fmla="*/ 26219 w 242119"/>
              <a:gd name="connsiteY4" fmla="*/ 311150 h 428659"/>
              <a:gd name="connsiteX5" fmla="*/ 223069 w 242119"/>
              <a:gd name="connsiteY5" fmla="*/ 428625 h 428659"/>
              <a:gd name="connsiteX6" fmla="*/ 35744 w 242119"/>
              <a:gd name="connsiteY6" fmla="*/ 298450 h 428659"/>
              <a:gd name="connsiteX7" fmla="*/ 54794 w 242119"/>
              <a:gd name="connsiteY7" fmla="*/ 184150 h 428659"/>
              <a:gd name="connsiteX8" fmla="*/ 242119 w 242119"/>
              <a:gd name="connsiteY8" fmla="*/ 0 h 42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119" h="428659">
                <a:moveTo>
                  <a:pt x="242119" y="0"/>
                </a:moveTo>
                <a:lnTo>
                  <a:pt x="143694" y="120650"/>
                </a:lnTo>
                <a:lnTo>
                  <a:pt x="7169" y="288925"/>
                </a:lnTo>
                <a:cubicBezTo>
                  <a:pt x="-13469" y="315913"/>
                  <a:pt x="16694" y="278871"/>
                  <a:pt x="19869" y="282575"/>
                </a:cubicBezTo>
                <a:cubicBezTo>
                  <a:pt x="23044" y="286279"/>
                  <a:pt x="-7648" y="286808"/>
                  <a:pt x="26219" y="311150"/>
                </a:cubicBezTo>
                <a:cubicBezTo>
                  <a:pt x="60086" y="335492"/>
                  <a:pt x="221481" y="430742"/>
                  <a:pt x="223069" y="428625"/>
                </a:cubicBezTo>
                <a:cubicBezTo>
                  <a:pt x="224657" y="426508"/>
                  <a:pt x="63790" y="339196"/>
                  <a:pt x="35744" y="298450"/>
                </a:cubicBezTo>
                <a:cubicBezTo>
                  <a:pt x="7698" y="257704"/>
                  <a:pt x="21986" y="232304"/>
                  <a:pt x="54794" y="184150"/>
                </a:cubicBezTo>
                <a:cubicBezTo>
                  <a:pt x="87602" y="135996"/>
                  <a:pt x="160098" y="72760"/>
                  <a:pt x="2421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5" name="フリーフォーム 704">
            <a:extLst>
              <a:ext uri="{FF2B5EF4-FFF2-40B4-BE49-F238E27FC236}">
                <a16:creationId xmlns:a16="http://schemas.microsoft.com/office/drawing/2014/main" id="{83C61BFA-C87B-0001-F20C-7578F2695231}"/>
              </a:ext>
            </a:extLst>
          </p:cNvPr>
          <p:cNvSpPr/>
          <p:nvPr/>
        </p:nvSpPr>
        <p:spPr>
          <a:xfrm>
            <a:off x="3655097" y="3378570"/>
            <a:ext cx="325181" cy="230670"/>
          </a:xfrm>
          <a:custGeom>
            <a:avLst/>
            <a:gdLst>
              <a:gd name="connsiteX0" fmla="*/ 2406 w 325181"/>
              <a:gd name="connsiteY0" fmla="*/ 961 h 230670"/>
              <a:gd name="connsiteX1" fmla="*/ 110356 w 325181"/>
              <a:gd name="connsiteY1" fmla="*/ 93036 h 230670"/>
              <a:gd name="connsiteX2" fmla="*/ 323081 w 325181"/>
              <a:gd name="connsiteY2" fmla="*/ 229561 h 230670"/>
              <a:gd name="connsiteX3" fmla="*/ 208781 w 325181"/>
              <a:gd name="connsiteY3" fmla="*/ 150186 h 230670"/>
              <a:gd name="connsiteX4" fmla="*/ 2406 w 325181"/>
              <a:gd name="connsiteY4" fmla="*/ 961 h 23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81" h="230670">
                <a:moveTo>
                  <a:pt x="2406" y="961"/>
                </a:moveTo>
                <a:cubicBezTo>
                  <a:pt x="-13998" y="-8564"/>
                  <a:pt x="56910" y="54936"/>
                  <a:pt x="110356" y="93036"/>
                </a:cubicBezTo>
                <a:cubicBezTo>
                  <a:pt x="163802" y="131136"/>
                  <a:pt x="306677" y="220036"/>
                  <a:pt x="323081" y="229561"/>
                </a:cubicBezTo>
                <a:cubicBezTo>
                  <a:pt x="339485" y="239086"/>
                  <a:pt x="255877" y="185111"/>
                  <a:pt x="208781" y="150186"/>
                </a:cubicBezTo>
                <a:cubicBezTo>
                  <a:pt x="161685" y="115261"/>
                  <a:pt x="18810" y="10486"/>
                  <a:pt x="2406" y="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6" name="フリーフォーム 705">
            <a:extLst>
              <a:ext uri="{FF2B5EF4-FFF2-40B4-BE49-F238E27FC236}">
                <a16:creationId xmlns:a16="http://schemas.microsoft.com/office/drawing/2014/main" id="{0C03B195-35F3-931A-9C53-644815870DF3}"/>
              </a:ext>
            </a:extLst>
          </p:cNvPr>
          <p:cNvSpPr/>
          <p:nvPr/>
        </p:nvSpPr>
        <p:spPr>
          <a:xfrm>
            <a:off x="3772627" y="2960263"/>
            <a:ext cx="107326" cy="165392"/>
          </a:xfrm>
          <a:custGeom>
            <a:avLst/>
            <a:gdLst>
              <a:gd name="connsiteX0" fmla="*/ 107126 w 107326"/>
              <a:gd name="connsiteY0" fmla="*/ 168 h 165392"/>
              <a:gd name="connsiteX1" fmla="*/ 30926 w 107326"/>
              <a:gd name="connsiteY1" fmla="*/ 66843 h 165392"/>
              <a:gd name="connsiteX2" fmla="*/ 8701 w 107326"/>
              <a:gd name="connsiteY2" fmla="*/ 165268 h 165392"/>
              <a:gd name="connsiteX3" fmla="*/ 5526 w 107326"/>
              <a:gd name="connsiteY3" fmla="*/ 85893 h 165392"/>
              <a:gd name="connsiteX4" fmla="*/ 107126 w 107326"/>
              <a:gd name="connsiteY4" fmla="*/ 168 h 165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26" h="165392">
                <a:moveTo>
                  <a:pt x="107126" y="168"/>
                </a:moveTo>
                <a:cubicBezTo>
                  <a:pt x="111359" y="-3007"/>
                  <a:pt x="47330" y="39326"/>
                  <a:pt x="30926" y="66843"/>
                </a:cubicBezTo>
                <a:cubicBezTo>
                  <a:pt x="14522" y="94360"/>
                  <a:pt x="12934" y="162093"/>
                  <a:pt x="8701" y="165268"/>
                </a:cubicBezTo>
                <a:cubicBezTo>
                  <a:pt x="4468" y="168443"/>
                  <a:pt x="-6645" y="110235"/>
                  <a:pt x="5526" y="85893"/>
                </a:cubicBezTo>
                <a:cubicBezTo>
                  <a:pt x="17697" y="61551"/>
                  <a:pt x="102893" y="3343"/>
                  <a:pt x="107126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7" name="フリーフォーム 706">
            <a:extLst>
              <a:ext uri="{FF2B5EF4-FFF2-40B4-BE49-F238E27FC236}">
                <a16:creationId xmlns:a16="http://schemas.microsoft.com/office/drawing/2014/main" id="{BC4F0AE9-0C16-57DF-E9CD-8D63EAD7E9ED}"/>
              </a:ext>
            </a:extLst>
          </p:cNvPr>
          <p:cNvSpPr/>
          <p:nvPr/>
        </p:nvSpPr>
        <p:spPr>
          <a:xfrm>
            <a:off x="3995260" y="2930896"/>
            <a:ext cx="52768" cy="437251"/>
          </a:xfrm>
          <a:custGeom>
            <a:avLst/>
            <a:gdLst>
              <a:gd name="connsiteX0" fmla="*/ 36893 w 52768"/>
              <a:gd name="connsiteY0" fmla="*/ 960 h 437251"/>
              <a:gd name="connsiteX1" fmla="*/ 36893 w 52768"/>
              <a:gd name="connsiteY1" fmla="*/ 105735 h 437251"/>
              <a:gd name="connsiteX2" fmla="*/ 52768 w 52768"/>
              <a:gd name="connsiteY2" fmla="*/ 426410 h 437251"/>
              <a:gd name="connsiteX3" fmla="*/ 36893 w 52768"/>
              <a:gd name="connsiteY3" fmla="*/ 343860 h 437251"/>
              <a:gd name="connsiteX4" fmla="*/ 1968 w 52768"/>
              <a:gd name="connsiteY4" fmla="*/ 166060 h 437251"/>
              <a:gd name="connsiteX5" fmla="*/ 5143 w 52768"/>
              <a:gd name="connsiteY5" fmla="*/ 277185 h 437251"/>
              <a:gd name="connsiteX6" fmla="*/ 11493 w 52768"/>
              <a:gd name="connsiteY6" fmla="*/ 153360 h 437251"/>
              <a:gd name="connsiteX7" fmla="*/ 36893 w 52768"/>
              <a:gd name="connsiteY7" fmla="*/ 960 h 43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68" h="437251">
                <a:moveTo>
                  <a:pt x="36893" y="960"/>
                </a:moveTo>
                <a:cubicBezTo>
                  <a:pt x="41126" y="-6977"/>
                  <a:pt x="34247" y="34827"/>
                  <a:pt x="36893" y="105735"/>
                </a:cubicBezTo>
                <a:cubicBezTo>
                  <a:pt x="39539" y="176643"/>
                  <a:pt x="52768" y="386723"/>
                  <a:pt x="52768" y="426410"/>
                </a:cubicBezTo>
                <a:cubicBezTo>
                  <a:pt x="52768" y="466097"/>
                  <a:pt x="45360" y="387252"/>
                  <a:pt x="36893" y="343860"/>
                </a:cubicBezTo>
                <a:cubicBezTo>
                  <a:pt x="28426" y="300468"/>
                  <a:pt x="7260" y="177173"/>
                  <a:pt x="1968" y="166060"/>
                </a:cubicBezTo>
                <a:cubicBezTo>
                  <a:pt x="-3324" y="154948"/>
                  <a:pt x="3555" y="279302"/>
                  <a:pt x="5143" y="277185"/>
                </a:cubicBezTo>
                <a:cubicBezTo>
                  <a:pt x="6731" y="275068"/>
                  <a:pt x="7260" y="194635"/>
                  <a:pt x="11493" y="153360"/>
                </a:cubicBezTo>
                <a:cubicBezTo>
                  <a:pt x="15726" y="112085"/>
                  <a:pt x="32660" y="8897"/>
                  <a:pt x="36893" y="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8" name="フリーフォーム 707">
            <a:extLst>
              <a:ext uri="{FF2B5EF4-FFF2-40B4-BE49-F238E27FC236}">
                <a16:creationId xmlns:a16="http://schemas.microsoft.com/office/drawing/2014/main" id="{37BD6B44-CF1D-6F40-B882-021FD3DD4759}"/>
              </a:ext>
            </a:extLst>
          </p:cNvPr>
          <p:cNvSpPr/>
          <p:nvPr/>
        </p:nvSpPr>
        <p:spPr>
          <a:xfrm>
            <a:off x="4074952" y="3478970"/>
            <a:ext cx="507098" cy="696025"/>
          </a:xfrm>
          <a:custGeom>
            <a:avLst/>
            <a:gdLst>
              <a:gd name="connsiteX0" fmla="*/ 4826 w 507098"/>
              <a:gd name="connsiteY0" fmla="*/ 2161 h 696025"/>
              <a:gd name="connsiteX1" fmla="*/ 23876 w 507098"/>
              <a:gd name="connsiteY1" fmla="*/ 268861 h 696025"/>
              <a:gd name="connsiteX2" fmla="*/ 46101 w 507098"/>
              <a:gd name="connsiteY2" fmla="*/ 373636 h 696025"/>
              <a:gd name="connsiteX3" fmla="*/ 52451 w 507098"/>
              <a:gd name="connsiteY3" fmla="*/ 272036 h 696025"/>
              <a:gd name="connsiteX4" fmla="*/ 103251 w 507098"/>
              <a:gd name="connsiteY4" fmla="*/ 373636 h 696025"/>
              <a:gd name="connsiteX5" fmla="*/ 163576 w 507098"/>
              <a:gd name="connsiteY5" fmla="*/ 370461 h 696025"/>
              <a:gd name="connsiteX6" fmla="*/ 373126 w 507098"/>
              <a:gd name="connsiteY6" fmla="*/ 491111 h 696025"/>
              <a:gd name="connsiteX7" fmla="*/ 503301 w 507098"/>
              <a:gd name="connsiteY7" fmla="*/ 691136 h 696025"/>
              <a:gd name="connsiteX8" fmla="*/ 455676 w 507098"/>
              <a:gd name="connsiteY8" fmla="*/ 618111 h 696025"/>
              <a:gd name="connsiteX9" fmla="*/ 287401 w 507098"/>
              <a:gd name="connsiteY9" fmla="*/ 437136 h 696025"/>
              <a:gd name="connsiteX10" fmla="*/ 65151 w 507098"/>
              <a:gd name="connsiteY10" fmla="*/ 322836 h 696025"/>
              <a:gd name="connsiteX11" fmla="*/ 55626 w 507098"/>
              <a:gd name="connsiteY11" fmla="*/ 335536 h 696025"/>
              <a:gd name="connsiteX12" fmla="*/ 42926 w 507098"/>
              <a:gd name="connsiteY12" fmla="*/ 252986 h 696025"/>
              <a:gd name="connsiteX13" fmla="*/ 20701 w 507098"/>
              <a:gd name="connsiteY13" fmla="*/ 329186 h 696025"/>
              <a:gd name="connsiteX14" fmla="*/ 1651 w 507098"/>
              <a:gd name="connsiteY14" fmla="*/ 151386 h 696025"/>
              <a:gd name="connsiteX15" fmla="*/ 4826 w 507098"/>
              <a:gd name="connsiteY15" fmla="*/ 2161 h 69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7098" h="696025">
                <a:moveTo>
                  <a:pt x="4826" y="2161"/>
                </a:moveTo>
                <a:cubicBezTo>
                  <a:pt x="8530" y="21740"/>
                  <a:pt x="16997" y="206949"/>
                  <a:pt x="23876" y="268861"/>
                </a:cubicBezTo>
                <a:cubicBezTo>
                  <a:pt x="30755" y="330773"/>
                  <a:pt x="41339" y="373107"/>
                  <a:pt x="46101" y="373636"/>
                </a:cubicBezTo>
                <a:cubicBezTo>
                  <a:pt x="50864" y="374165"/>
                  <a:pt x="42926" y="272036"/>
                  <a:pt x="52451" y="272036"/>
                </a:cubicBezTo>
                <a:cubicBezTo>
                  <a:pt x="61976" y="272036"/>
                  <a:pt x="84730" y="357232"/>
                  <a:pt x="103251" y="373636"/>
                </a:cubicBezTo>
                <a:cubicBezTo>
                  <a:pt x="121772" y="390040"/>
                  <a:pt x="118597" y="350882"/>
                  <a:pt x="163576" y="370461"/>
                </a:cubicBezTo>
                <a:cubicBezTo>
                  <a:pt x="208555" y="390040"/>
                  <a:pt x="316505" y="437665"/>
                  <a:pt x="373126" y="491111"/>
                </a:cubicBezTo>
                <a:cubicBezTo>
                  <a:pt x="429747" y="544557"/>
                  <a:pt x="503301" y="691136"/>
                  <a:pt x="503301" y="691136"/>
                </a:cubicBezTo>
                <a:cubicBezTo>
                  <a:pt x="517059" y="712303"/>
                  <a:pt x="491659" y="660444"/>
                  <a:pt x="455676" y="618111"/>
                </a:cubicBezTo>
                <a:cubicBezTo>
                  <a:pt x="419693" y="575778"/>
                  <a:pt x="352488" y="486348"/>
                  <a:pt x="287401" y="437136"/>
                </a:cubicBezTo>
                <a:cubicBezTo>
                  <a:pt x="222314" y="387924"/>
                  <a:pt x="103780" y="339769"/>
                  <a:pt x="65151" y="322836"/>
                </a:cubicBezTo>
                <a:cubicBezTo>
                  <a:pt x="26522" y="305903"/>
                  <a:pt x="59330" y="347178"/>
                  <a:pt x="55626" y="335536"/>
                </a:cubicBezTo>
                <a:cubicBezTo>
                  <a:pt x="51922" y="323894"/>
                  <a:pt x="48747" y="254044"/>
                  <a:pt x="42926" y="252986"/>
                </a:cubicBezTo>
                <a:cubicBezTo>
                  <a:pt x="37105" y="251928"/>
                  <a:pt x="27580" y="346119"/>
                  <a:pt x="20701" y="329186"/>
                </a:cubicBezTo>
                <a:cubicBezTo>
                  <a:pt x="13822" y="312253"/>
                  <a:pt x="5355" y="201657"/>
                  <a:pt x="1651" y="151386"/>
                </a:cubicBezTo>
                <a:cubicBezTo>
                  <a:pt x="-2053" y="101115"/>
                  <a:pt x="1122" y="-17418"/>
                  <a:pt x="4826" y="2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9" name="フリーフォーム 708">
            <a:extLst>
              <a:ext uri="{FF2B5EF4-FFF2-40B4-BE49-F238E27FC236}">
                <a16:creationId xmlns:a16="http://schemas.microsoft.com/office/drawing/2014/main" id="{CDE2B577-3ED4-95E1-B372-FC5EE3FAB633}"/>
              </a:ext>
            </a:extLst>
          </p:cNvPr>
          <p:cNvSpPr/>
          <p:nvPr/>
        </p:nvSpPr>
        <p:spPr>
          <a:xfrm>
            <a:off x="4593474" y="4449350"/>
            <a:ext cx="140356" cy="454379"/>
          </a:xfrm>
          <a:custGeom>
            <a:avLst/>
            <a:gdLst>
              <a:gd name="connsiteX0" fmla="*/ 140354 w 140356"/>
              <a:gd name="connsiteY0" fmla="*/ 156 h 454379"/>
              <a:gd name="connsiteX1" fmla="*/ 51454 w 140356"/>
              <a:gd name="connsiteY1" fmla="*/ 155731 h 454379"/>
              <a:gd name="connsiteX2" fmla="*/ 32404 w 140356"/>
              <a:gd name="connsiteY2" fmla="*/ 451006 h 454379"/>
              <a:gd name="connsiteX3" fmla="*/ 654 w 140356"/>
              <a:gd name="connsiteY3" fmla="*/ 314481 h 454379"/>
              <a:gd name="connsiteX4" fmla="*/ 10179 w 140356"/>
              <a:gd name="connsiteY4" fmla="*/ 295431 h 454379"/>
              <a:gd name="connsiteX5" fmla="*/ 13354 w 140356"/>
              <a:gd name="connsiteY5" fmla="*/ 289081 h 454379"/>
              <a:gd name="connsiteX6" fmla="*/ 26054 w 140356"/>
              <a:gd name="connsiteY6" fmla="*/ 162081 h 454379"/>
              <a:gd name="connsiteX7" fmla="*/ 22879 w 140356"/>
              <a:gd name="connsiteY7" fmla="*/ 177956 h 454379"/>
              <a:gd name="connsiteX8" fmla="*/ 48279 w 140356"/>
              <a:gd name="connsiteY8" fmla="*/ 127156 h 454379"/>
              <a:gd name="connsiteX9" fmla="*/ 140354 w 140356"/>
              <a:gd name="connsiteY9" fmla="*/ 156 h 45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356" h="454379">
                <a:moveTo>
                  <a:pt x="140354" y="156"/>
                </a:moveTo>
                <a:cubicBezTo>
                  <a:pt x="140883" y="4919"/>
                  <a:pt x="69446" y="80589"/>
                  <a:pt x="51454" y="155731"/>
                </a:cubicBezTo>
                <a:cubicBezTo>
                  <a:pt x="33462" y="230873"/>
                  <a:pt x="40871" y="424548"/>
                  <a:pt x="32404" y="451006"/>
                </a:cubicBezTo>
                <a:cubicBezTo>
                  <a:pt x="23937" y="477464"/>
                  <a:pt x="4358" y="340410"/>
                  <a:pt x="654" y="314481"/>
                </a:cubicBezTo>
                <a:cubicBezTo>
                  <a:pt x="-3050" y="288552"/>
                  <a:pt x="10179" y="295431"/>
                  <a:pt x="10179" y="295431"/>
                </a:cubicBezTo>
                <a:cubicBezTo>
                  <a:pt x="12296" y="291198"/>
                  <a:pt x="10708" y="311306"/>
                  <a:pt x="13354" y="289081"/>
                </a:cubicBezTo>
                <a:cubicBezTo>
                  <a:pt x="16000" y="266856"/>
                  <a:pt x="24467" y="180602"/>
                  <a:pt x="26054" y="162081"/>
                </a:cubicBezTo>
                <a:cubicBezTo>
                  <a:pt x="27641" y="143560"/>
                  <a:pt x="19175" y="183777"/>
                  <a:pt x="22879" y="177956"/>
                </a:cubicBezTo>
                <a:cubicBezTo>
                  <a:pt x="26583" y="172135"/>
                  <a:pt x="32404" y="153614"/>
                  <a:pt x="48279" y="127156"/>
                </a:cubicBezTo>
                <a:cubicBezTo>
                  <a:pt x="64154" y="100698"/>
                  <a:pt x="139825" y="-4607"/>
                  <a:pt x="140354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0" name="フリーフォーム 709">
            <a:extLst>
              <a:ext uri="{FF2B5EF4-FFF2-40B4-BE49-F238E27FC236}">
                <a16:creationId xmlns:a16="http://schemas.microsoft.com/office/drawing/2014/main" id="{C1A63BDD-6945-24FB-A9CF-7F4648770CF9}"/>
              </a:ext>
            </a:extLst>
          </p:cNvPr>
          <p:cNvSpPr/>
          <p:nvPr/>
        </p:nvSpPr>
        <p:spPr>
          <a:xfrm>
            <a:off x="4577845" y="4058952"/>
            <a:ext cx="354261" cy="93311"/>
          </a:xfrm>
          <a:custGeom>
            <a:avLst/>
            <a:gdLst>
              <a:gd name="connsiteX0" fmla="*/ 408 w 354261"/>
              <a:gd name="connsiteY0" fmla="*/ 82579 h 93311"/>
              <a:gd name="connsiteX1" fmla="*/ 133758 w 354261"/>
              <a:gd name="connsiteY1" fmla="*/ 85754 h 93311"/>
              <a:gd name="connsiteX2" fmla="*/ 352833 w 354261"/>
              <a:gd name="connsiteY2" fmla="*/ 29 h 93311"/>
              <a:gd name="connsiteX3" fmla="*/ 225833 w 354261"/>
              <a:gd name="connsiteY3" fmla="*/ 76229 h 93311"/>
              <a:gd name="connsiteX4" fmla="*/ 175033 w 354261"/>
              <a:gd name="connsiteY4" fmla="*/ 92104 h 93311"/>
              <a:gd name="connsiteX5" fmla="*/ 408 w 354261"/>
              <a:gd name="connsiteY5" fmla="*/ 82579 h 9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261" h="93311">
                <a:moveTo>
                  <a:pt x="408" y="82579"/>
                </a:moveTo>
                <a:cubicBezTo>
                  <a:pt x="-6471" y="81521"/>
                  <a:pt x="75021" y="99512"/>
                  <a:pt x="133758" y="85754"/>
                </a:cubicBezTo>
                <a:cubicBezTo>
                  <a:pt x="192496" y="71996"/>
                  <a:pt x="337487" y="1616"/>
                  <a:pt x="352833" y="29"/>
                </a:cubicBezTo>
                <a:cubicBezTo>
                  <a:pt x="368179" y="-1559"/>
                  <a:pt x="255466" y="60883"/>
                  <a:pt x="225833" y="76229"/>
                </a:cubicBezTo>
                <a:cubicBezTo>
                  <a:pt x="196200" y="91575"/>
                  <a:pt x="209958" y="86812"/>
                  <a:pt x="175033" y="92104"/>
                </a:cubicBezTo>
                <a:cubicBezTo>
                  <a:pt x="140108" y="97396"/>
                  <a:pt x="7287" y="83637"/>
                  <a:pt x="408" y="82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1" name="フリーフォーム 710">
            <a:extLst>
              <a:ext uri="{FF2B5EF4-FFF2-40B4-BE49-F238E27FC236}">
                <a16:creationId xmlns:a16="http://schemas.microsoft.com/office/drawing/2014/main" id="{215FBEF4-9FCC-465C-BD96-95967A9EF78B}"/>
              </a:ext>
            </a:extLst>
          </p:cNvPr>
          <p:cNvSpPr/>
          <p:nvPr/>
        </p:nvSpPr>
        <p:spPr>
          <a:xfrm>
            <a:off x="4581898" y="4127641"/>
            <a:ext cx="196870" cy="39446"/>
          </a:xfrm>
          <a:custGeom>
            <a:avLst/>
            <a:gdLst>
              <a:gd name="connsiteX0" fmla="*/ 5880 w 196870"/>
              <a:gd name="connsiteY0" fmla="*/ 4365 h 39446"/>
              <a:gd name="connsiteX1" fmla="*/ 196380 w 196870"/>
              <a:gd name="connsiteY1" fmla="*/ 4365 h 39446"/>
              <a:gd name="connsiteX2" fmla="*/ 59855 w 196870"/>
              <a:gd name="connsiteY2" fmla="*/ 39290 h 39446"/>
              <a:gd name="connsiteX3" fmla="*/ 5880 w 196870"/>
              <a:gd name="connsiteY3" fmla="*/ 4365 h 3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70" h="39446">
                <a:moveTo>
                  <a:pt x="5880" y="4365"/>
                </a:moveTo>
                <a:cubicBezTo>
                  <a:pt x="28634" y="-1456"/>
                  <a:pt x="187384" y="-1456"/>
                  <a:pt x="196380" y="4365"/>
                </a:cubicBezTo>
                <a:cubicBezTo>
                  <a:pt x="205376" y="10186"/>
                  <a:pt x="87901" y="36644"/>
                  <a:pt x="59855" y="39290"/>
                </a:cubicBezTo>
                <a:cubicBezTo>
                  <a:pt x="31809" y="41936"/>
                  <a:pt x="-16874" y="10186"/>
                  <a:pt x="5880" y="4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2" name="フリーフォーム 711">
            <a:extLst>
              <a:ext uri="{FF2B5EF4-FFF2-40B4-BE49-F238E27FC236}">
                <a16:creationId xmlns:a16="http://schemas.microsoft.com/office/drawing/2014/main" id="{15B55133-5025-6FD4-D944-1522197A51BD}"/>
              </a:ext>
            </a:extLst>
          </p:cNvPr>
          <p:cNvSpPr/>
          <p:nvPr/>
        </p:nvSpPr>
        <p:spPr>
          <a:xfrm>
            <a:off x="4644430" y="4158171"/>
            <a:ext cx="77840" cy="240122"/>
          </a:xfrm>
          <a:custGeom>
            <a:avLst/>
            <a:gdLst>
              <a:gd name="connsiteX0" fmla="*/ 48123 w 77840"/>
              <a:gd name="connsiteY0" fmla="*/ 2410 h 240122"/>
              <a:gd name="connsiteX1" fmla="*/ 76698 w 77840"/>
              <a:gd name="connsiteY1" fmla="*/ 56385 h 240122"/>
              <a:gd name="connsiteX2" fmla="*/ 498 w 77840"/>
              <a:gd name="connsiteY2" fmla="*/ 237360 h 240122"/>
              <a:gd name="connsiteX3" fmla="*/ 41773 w 77840"/>
              <a:gd name="connsiteY3" fmla="*/ 170685 h 240122"/>
              <a:gd name="connsiteX4" fmla="*/ 73523 w 77840"/>
              <a:gd name="connsiteY4" fmla="*/ 119885 h 240122"/>
              <a:gd name="connsiteX5" fmla="*/ 48123 w 77840"/>
              <a:gd name="connsiteY5" fmla="*/ 2410 h 24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40" h="240122">
                <a:moveTo>
                  <a:pt x="48123" y="2410"/>
                </a:moveTo>
                <a:cubicBezTo>
                  <a:pt x="48652" y="-8173"/>
                  <a:pt x="84635" y="17227"/>
                  <a:pt x="76698" y="56385"/>
                </a:cubicBezTo>
                <a:cubicBezTo>
                  <a:pt x="68761" y="95543"/>
                  <a:pt x="6319" y="218310"/>
                  <a:pt x="498" y="237360"/>
                </a:cubicBezTo>
                <a:cubicBezTo>
                  <a:pt x="-5323" y="256410"/>
                  <a:pt x="41773" y="170685"/>
                  <a:pt x="41773" y="170685"/>
                </a:cubicBezTo>
                <a:cubicBezTo>
                  <a:pt x="53944" y="151106"/>
                  <a:pt x="69819" y="143168"/>
                  <a:pt x="73523" y="119885"/>
                </a:cubicBezTo>
                <a:cubicBezTo>
                  <a:pt x="77227" y="96602"/>
                  <a:pt x="47594" y="12993"/>
                  <a:pt x="48123" y="2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3" name="フリーフォーム 712">
            <a:extLst>
              <a:ext uri="{FF2B5EF4-FFF2-40B4-BE49-F238E27FC236}">
                <a16:creationId xmlns:a16="http://schemas.microsoft.com/office/drawing/2014/main" id="{91200B64-88E1-1DEF-92CA-5CC236A85825}"/>
              </a:ext>
            </a:extLst>
          </p:cNvPr>
          <p:cNvSpPr/>
          <p:nvPr/>
        </p:nvSpPr>
        <p:spPr>
          <a:xfrm>
            <a:off x="3204681" y="3054487"/>
            <a:ext cx="509996" cy="97185"/>
          </a:xfrm>
          <a:custGeom>
            <a:avLst/>
            <a:gdLst>
              <a:gd name="connsiteX0" fmla="*/ 1972 w 509996"/>
              <a:gd name="connsiteY0" fmla="*/ 96444 h 97185"/>
              <a:gd name="connsiteX1" fmla="*/ 141672 w 509996"/>
              <a:gd name="connsiteY1" fmla="*/ 45644 h 97185"/>
              <a:gd name="connsiteX2" fmla="*/ 208347 w 509996"/>
              <a:gd name="connsiteY2" fmla="*/ 7544 h 97185"/>
              <a:gd name="connsiteX3" fmla="*/ 363922 w 509996"/>
              <a:gd name="connsiteY3" fmla="*/ 4369 h 97185"/>
              <a:gd name="connsiteX4" fmla="*/ 509972 w 509996"/>
              <a:gd name="connsiteY4" fmla="*/ 36119 h 97185"/>
              <a:gd name="connsiteX5" fmla="*/ 376622 w 509996"/>
              <a:gd name="connsiteY5" fmla="*/ 20244 h 97185"/>
              <a:gd name="connsiteX6" fmla="*/ 255972 w 509996"/>
              <a:gd name="connsiteY6" fmla="*/ 4369 h 97185"/>
              <a:gd name="connsiteX7" fmla="*/ 1972 w 509996"/>
              <a:gd name="connsiteY7" fmla="*/ 96444 h 9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996" h="97185">
                <a:moveTo>
                  <a:pt x="1972" y="96444"/>
                </a:moveTo>
                <a:cubicBezTo>
                  <a:pt x="-17078" y="103323"/>
                  <a:pt x="107276" y="60461"/>
                  <a:pt x="141672" y="45644"/>
                </a:cubicBezTo>
                <a:cubicBezTo>
                  <a:pt x="176068" y="30827"/>
                  <a:pt x="171305" y="14423"/>
                  <a:pt x="208347" y="7544"/>
                </a:cubicBezTo>
                <a:cubicBezTo>
                  <a:pt x="245389" y="665"/>
                  <a:pt x="313651" y="-393"/>
                  <a:pt x="363922" y="4369"/>
                </a:cubicBezTo>
                <a:cubicBezTo>
                  <a:pt x="414193" y="9131"/>
                  <a:pt x="507855" y="33473"/>
                  <a:pt x="509972" y="36119"/>
                </a:cubicBezTo>
                <a:cubicBezTo>
                  <a:pt x="512089" y="38765"/>
                  <a:pt x="376622" y="20244"/>
                  <a:pt x="376622" y="20244"/>
                </a:cubicBezTo>
                <a:cubicBezTo>
                  <a:pt x="334289" y="14952"/>
                  <a:pt x="316297" y="-9918"/>
                  <a:pt x="255972" y="4369"/>
                </a:cubicBezTo>
                <a:cubicBezTo>
                  <a:pt x="195647" y="18656"/>
                  <a:pt x="21022" y="89565"/>
                  <a:pt x="1972" y="96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4" name="フリーフォーム 713">
            <a:extLst>
              <a:ext uri="{FF2B5EF4-FFF2-40B4-BE49-F238E27FC236}">
                <a16:creationId xmlns:a16="http://schemas.microsoft.com/office/drawing/2014/main" id="{1D4048ED-80DE-1AE1-E46A-BF18AC837AF0}"/>
              </a:ext>
            </a:extLst>
          </p:cNvPr>
          <p:cNvSpPr/>
          <p:nvPr/>
        </p:nvSpPr>
        <p:spPr>
          <a:xfrm>
            <a:off x="3244753" y="3068620"/>
            <a:ext cx="438263" cy="139862"/>
          </a:xfrm>
          <a:custGeom>
            <a:avLst/>
            <a:gdLst>
              <a:gd name="connsiteX0" fmla="*/ 0 w 438263"/>
              <a:gd name="connsiteY0" fmla="*/ 110886 h 139862"/>
              <a:gd name="connsiteX1" fmla="*/ 285750 w 438263"/>
              <a:gd name="connsiteY1" fmla="*/ 6111 h 139862"/>
              <a:gd name="connsiteX2" fmla="*/ 323850 w 438263"/>
              <a:gd name="connsiteY2" fmla="*/ 12461 h 139862"/>
              <a:gd name="connsiteX3" fmla="*/ 288925 w 438263"/>
              <a:gd name="connsiteY3" fmla="*/ 12461 h 139862"/>
              <a:gd name="connsiteX4" fmla="*/ 355600 w 438263"/>
              <a:gd name="connsiteY4" fmla="*/ 34686 h 139862"/>
              <a:gd name="connsiteX5" fmla="*/ 330200 w 438263"/>
              <a:gd name="connsiteY5" fmla="*/ 53736 h 139862"/>
              <a:gd name="connsiteX6" fmla="*/ 358775 w 438263"/>
              <a:gd name="connsiteY6" fmla="*/ 107711 h 139862"/>
              <a:gd name="connsiteX7" fmla="*/ 438150 w 438263"/>
              <a:gd name="connsiteY7" fmla="*/ 69611 h 139862"/>
              <a:gd name="connsiteX8" fmla="*/ 339725 w 438263"/>
              <a:gd name="connsiteY8" fmla="*/ 139461 h 139862"/>
              <a:gd name="connsiteX9" fmla="*/ 336550 w 438263"/>
              <a:gd name="connsiteY9" fmla="*/ 31511 h 139862"/>
              <a:gd name="connsiteX10" fmla="*/ 222250 w 438263"/>
              <a:gd name="connsiteY10" fmla="*/ 60086 h 139862"/>
              <a:gd name="connsiteX11" fmla="*/ 0 w 438263"/>
              <a:gd name="connsiteY11" fmla="*/ 110886 h 13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263" h="139862">
                <a:moveTo>
                  <a:pt x="0" y="110886"/>
                </a:moveTo>
                <a:cubicBezTo>
                  <a:pt x="115887" y="66700"/>
                  <a:pt x="231775" y="22515"/>
                  <a:pt x="285750" y="6111"/>
                </a:cubicBezTo>
                <a:cubicBezTo>
                  <a:pt x="339725" y="-10293"/>
                  <a:pt x="323321" y="11403"/>
                  <a:pt x="323850" y="12461"/>
                </a:cubicBezTo>
                <a:cubicBezTo>
                  <a:pt x="324379" y="13519"/>
                  <a:pt x="283633" y="8757"/>
                  <a:pt x="288925" y="12461"/>
                </a:cubicBezTo>
                <a:cubicBezTo>
                  <a:pt x="294217" y="16165"/>
                  <a:pt x="348721" y="27807"/>
                  <a:pt x="355600" y="34686"/>
                </a:cubicBezTo>
                <a:cubicBezTo>
                  <a:pt x="362479" y="41565"/>
                  <a:pt x="329671" y="41565"/>
                  <a:pt x="330200" y="53736"/>
                </a:cubicBezTo>
                <a:cubicBezTo>
                  <a:pt x="330729" y="65907"/>
                  <a:pt x="340783" y="105065"/>
                  <a:pt x="358775" y="107711"/>
                </a:cubicBezTo>
                <a:cubicBezTo>
                  <a:pt x="376767" y="110357"/>
                  <a:pt x="441325" y="64319"/>
                  <a:pt x="438150" y="69611"/>
                </a:cubicBezTo>
                <a:cubicBezTo>
                  <a:pt x="434975" y="74903"/>
                  <a:pt x="356658" y="145811"/>
                  <a:pt x="339725" y="139461"/>
                </a:cubicBezTo>
                <a:cubicBezTo>
                  <a:pt x="322792" y="133111"/>
                  <a:pt x="356129" y="44740"/>
                  <a:pt x="336550" y="31511"/>
                </a:cubicBezTo>
                <a:cubicBezTo>
                  <a:pt x="316971" y="18282"/>
                  <a:pt x="222250" y="60086"/>
                  <a:pt x="222250" y="60086"/>
                </a:cubicBezTo>
                <a:lnTo>
                  <a:pt x="0" y="11088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5" name="フリーフォーム 714">
            <a:extLst>
              <a:ext uri="{FF2B5EF4-FFF2-40B4-BE49-F238E27FC236}">
                <a16:creationId xmlns:a16="http://schemas.microsoft.com/office/drawing/2014/main" id="{FAC8938F-DE78-150B-7F6E-371DA021F4FA}"/>
              </a:ext>
            </a:extLst>
          </p:cNvPr>
          <p:cNvSpPr/>
          <p:nvPr/>
        </p:nvSpPr>
        <p:spPr>
          <a:xfrm>
            <a:off x="3223464" y="3044931"/>
            <a:ext cx="326564" cy="113026"/>
          </a:xfrm>
          <a:custGeom>
            <a:avLst/>
            <a:gdLst>
              <a:gd name="connsiteX0" fmla="*/ 2239 w 326564"/>
              <a:gd name="connsiteY0" fmla="*/ 112350 h 113026"/>
              <a:gd name="connsiteX1" fmla="*/ 132414 w 326564"/>
              <a:gd name="connsiteY1" fmla="*/ 48850 h 113026"/>
              <a:gd name="connsiteX2" fmla="*/ 322914 w 326564"/>
              <a:gd name="connsiteY2" fmla="*/ 20275 h 113026"/>
              <a:gd name="connsiteX3" fmla="*/ 240364 w 326564"/>
              <a:gd name="connsiteY3" fmla="*/ 4400 h 113026"/>
              <a:gd name="connsiteX4" fmla="*/ 2239 w 326564"/>
              <a:gd name="connsiteY4" fmla="*/ 112350 h 11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64" h="113026">
                <a:moveTo>
                  <a:pt x="2239" y="112350"/>
                </a:moveTo>
                <a:cubicBezTo>
                  <a:pt x="-15753" y="119758"/>
                  <a:pt x="78968" y="64196"/>
                  <a:pt x="132414" y="48850"/>
                </a:cubicBezTo>
                <a:cubicBezTo>
                  <a:pt x="185860" y="33504"/>
                  <a:pt x="304922" y="27683"/>
                  <a:pt x="322914" y="20275"/>
                </a:cubicBezTo>
                <a:cubicBezTo>
                  <a:pt x="340906" y="12867"/>
                  <a:pt x="289047" y="-9358"/>
                  <a:pt x="240364" y="4400"/>
                </a:cubicBezTo>
                <a:cubicBezTo>
                  <a:pt x="191681" y="18158"/>
                  <a:pt x="20231" y="104942"/>
                  <a:pt x="2239" y="112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6" name="フリーフォーム 715">
            <a:extLst>
              <a:ext uri="{FF2B5EF4-FFF2-40B4-BE49-F238E27FC236}">
                <a16:creationId xmlns:a16="http://schemas.microsoft.com/office/drawing/2014/main" id="{CCC6ABE7-BBC0-2F06-DF61-F49494955F44}"/>
              </a:ext>
            </a:extLst>
          </p:cNvPr>
          <p:cNvSpPr/>
          <p:nvPr/>
        </p:nvSpPr>
        <p:spPr>
          <a:xfrm>
            <a:off x="3521422" y="3268225"/>
            <a:ext cx="359533" cy="911784"/>
          </a:xfrm>
          <a:custGeom>
            <a:avLst/>
            <a:gdLst>
              <a:gd name="connsiteX0" fmla="*/ 107506 w 359533"/>
              <a:gd name="connsiteY0" fmla="*/ 181 h 911784"/>
              <a:gd name="connsiteX1" fmla="*/ 28131 w 359533"/>
              <a:gd name="connsiteY1" fmla="*/ 301806 h 911784"/>
              <a:gd name="connsiteX2" fmla="*/ 63056 w 359533"/>
              <a:gd name="connsiteY2" fmla="*/ 263706 h 911784"/>
              <a:gd name="connsiteX3" fmla="*/ 158306 w 359533"/>
              <a:gd name="connsiteY3" fmla="*/ 365306 h 911784"/>
              <a:gd name="connsiteX4" fmla="*/ 167831 w 359533"/>
              <a:gd name="connsiteY4" fmla="*/ 320856 h 911784"/>
              <a:gd name="connsiteX5" fmla="*/ 291656 w 359533"/>
              <a:gd name="connsiteY5" fmla="*/ 619306 h 911784"/>
              <a:gd name="connsiteX6" fmla="*/ 304356 w 359533"/>
              <a:gd name="connsiteY6" fmla="*/ 733606 h 911784"/>
              <a:gd name="connsiteX7" fmla="*/ 358331 w 359533"/>
              <a:gd name="connsiteY7" fmla="*/ 911406 h 911784"/>
              <a:gd name="connsiteX8" fmla="*/ 329756 w 359533"/>
              <a:gd name="connsiteY8" fmla="*/ 768531 h 911784"/>
              <a:gd name="connsiteX9" fmla="*/ 199581 w 359533"/>
              <a:gd name="connsiteY9" fmla="*/ 390706 h 911784"/>
              <a:gd name="connsiteX10" fmla="*/ 180531 w 359533"/>
              <a:gd name="connsiteY10" fmla="*/ 384356 h 911784"/>
              <a:gd name="connsiteX11" fmla="*/ 129731 w 359533"/>
              <a:gd name="connsiteY11" fmla="*/ 336731 h 911784"/>
              <a:gd name="connsiteX12" fmla="*/ 50356 w 359533"/>
              <a:gd name="connsiteY12" fmla="*/ 304981 h 911784"/>
              <a:gd name="connsiteX13" fmla="*/ 31306 w 359533"/>
              <a:gd name="connsiteY13" fmla="*/ 358956 h 911784"/>
              <a:gd name="connsiteX14" fmla="*/ 5906 w 359533"/>
              <a:gd name="connsiteY14" fmla="*/ 279581 h 911784"/>
              <a:gd name="connsiteX15" fmla="*/ 9081 w 359533"/>
              <a:gd name="connsiteY15" fmla="*/ 257356 h 911784"/>
              <a:gd name="connsiteX16" fmla="*/ 107506 w 359533"/>
              <a:gd name="connsiteY16" fmla="*/ 181 h 91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9533" h="911784">
                <a:moveTo>
                  <a:pt x="107506" y="181"/>
                </a:moveTo>
                <a:cubicBezTo>
                  <a:pt x="110681" y="7589"/>
                  <a:pt x="35539" y="257885"/>
                  <a:pt x="28131" y="301806"/>
                </a:cubicBezTo>
                <a:cubicBezTo>
                  <a:pt x="20723" y="345727"/>
                  <a:pt x="41360" y="253123"/>
                  <a:pt x="63056" y="263706"/>
                </a:cubicBezTo>
                <a:cubicBezTo>
                  <a:pt x="84752" y="274289"/>
                  <a:pt x="140844" y="355781"/>
                  <a:pt x="158306" y="365306"/>
                </a:cubicBezTo>
                <a:cubicBezTo>
                  <a:pt x="175769" y="374831"/>
                  <a:pt x="145606" y="278523"/>
                  <a:pt x="167831" y="320856"/>
                </a:cubicBezTo>
                <a:cubicBezTo>
                  <a:pt x="190056" y="363189"/>
                  <a:pt x="268902" y="550514"/>
                  <a:pt x="291656" y="619306"/>
                </a:cubicBezTo>
                <a:cubicBezTo>
                  <a:pt x="314410" y="688098"/>
                  <a:pt x="293244" y="684923"/>
                  <a:pt x="304356" y="733606"/>
                </a:cubicBezTo>
                <a:cubicBezTo>
                  <a:pt x="315468" y="782289"/>
                  <a:pt x="354098" y="905585"/>
                  <a:pt x="358331" y="911406"/>
                </a:cubicBezTo>
                <a:cubicBezTo>
                  <a:pt x="362564" y="917227"/>
                  <a:pt x="356214" y="855314"/>
                  <a:pt x="329756" y="768531"/>
                </a:cubicBezTo>
                <a:cubicBezTo>
                  <a:pt x="303298" y="681748"/>
                  <a:pt x="224452" y="454735"/>
                  <a:pt x="199581" y="390706"/>
                </a:cubicBezTo>
                <a:cubicBezTo>
                  <a:pt x="174710" y="326677"/>
                  <a:pt x="192173" y="393352"/>
                  <a:pt x="180531" y="384356"/>
                </a:cubicBezTo>
                <a:cubicBezTo>
                  <a:pt x="168889" y="375360"/>
                  <a:pt x="151427" y="349960"/>
                  <a:pt x="129731" y="336731"/>
                </a:cubicBezTo>
                <a:cubicBezTo>
                  <a:pt x="108035" y="323502"/>
                  <a:pt x="66760" y="301277"/>
                  <a:pt x="50356" y="304981"/>
                </a:cubicBezTo>
                <a:cubicBezTo>
                  <a:pt x="33952" y="308685"/>
                  <a:pt x="38714" y="363189"/>
                  <a:pt x="31306" y="358956"/>
                </a:cubicBezTo>
                <a:cubicBezTo>
                  <a:pt x="23898" y="354723"/>
                  <a:pt x="9610" y="296514"/>
                  <a:pt x="5906" y="279581"/>
                </a:cubicBezTo>
                <a:cubicBezTo>
                  <a:pt x="2202" y="262648"/>
                  <a:pt x="-6794" y="300218"/>
                  <a:pt x="9081" y="257356"/>
                </a:cubicBezTo>
                <a:cubicBezTo>
                  <a:pt x="24956" y="214494"/>
                  <a:pt x="104331" y="-7227"/>
                  <a:pt x="107506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7" name="フリーフォーム 716">
            <a:extLst>
              <a:ext uri="{FF2B5EF4-FFF2-40B4-BE49-F238E27FC236}">
                <a16:creationId xmlns:a16="http://schemas.microsoft.com/office/drawing/2014/main" id="{4CF01CEF-CB23-1BE9-6CAF-C01F6078F71B}"/>
              </a:ext>
            </a:extLst>
          </p:cNvPr>
          <p:cNvSpPr/>
          <p:nvPr/>
        </p:nvSpPr>
        <p:spPr>
          <a:xfrm>
            <a:off x="3165378" y="3141280"/>
            <a:ext cx="121796" cy="669816"/>
          </a:xfrm>
          <a:custGeom>
            <a:avLst/>
            <a:gdLst>
              <a:gd name="connsiteX0" fmla="*/ 0 w 121796"/>
              <a:gd name="connsiteY0" fmla="*/ 126 h 669816"/>
              <a:gd name="connsiteX1" fmla="*/ 79375 w 121796"/>
              <a:gd name="connsiteY1" fmla="*/ 95376 h 669816"/>
              <a:gd name="connsiteX2" fmla="*/ 69850 w 121796"/>
              <a:gd name="connsiteY2" fmla="*/ 92201 h 669816"/>
              <a:gd name="connsiteX3" fmla="*/ 85725 w 121796"/>
              <a:gd name="connsiteY3" fmla="*/ 285876 h 669816"/>
              <a:gd name="connsiteX4" fmla="*/ 120650 w 121796"/>
              <a:gd name="connsiteY4" fmla="*/ 663701 h 669816"/>
              <a:gd name="connsiteX5" fmla="*/ 111125 w 121796"/>
              <a:gd name="connsiteY5" fmla="*/ 492251 h 669816"/>
              <a:gd name="connsiteX6" fmla="*/ 88900 w 121796"/>
              <a:gd name="connsiteY6" fmla="*/ 136651 h 669816"/>
              <a:gd name="connsiteX7" fmla="*/ 79375 w 121796"/>
              <a:gd name="connsiteY7" fmla="*/ 76326 h 669816"/>
              <a:gd name="connsiteX8" fmla="*/ 0 w 121796"/>
              <a:gd name="connsiteY8" fmla="*/ 126 h 66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796" h="669816">
                <a:moveTo>
                  <a:pt x="0" y="126"/>
                </a:moveTo>
                <a:cubicBezTo>
                  <a:pt x="0" y="3301"/>
                  <a:pt x="79375" y="95376"/>
                  <a:pt x="79375" y="95376"/>
                </a:cubicBezTo>
                <a:cubicBezTo>
                  <a:pt x="91017" y="110722"/>
                  <a:pt x="68792" y="60451"/>
                  <a:pt x="69850" y="92201"/>
                </a:cubicBezTo>
                <a:cubicBezTo>
                  <a:pt x="70908" y="123951"/>
                  <a:pt x="77258" y="190626"/>
                  <a:pt x="85725" y="285876"/>
                </a:cubicBezTo>
                <a:cubicBezTo>
                  <a:pt x="94192" y="381126"/>
                  <a:pt x="116417" y="629305"/>
                  <a:pt x="120650" y="663701"/>
                </a:cubicBezTo>
                <a:cubicBezTo>
                  <a:pt x="124883" y="698097"/>
                  <a:pt x="116417" y="580093"/>
                  <a:pt x="111125" y="492251"/>
                </a:cubicBezTo>
                <a:cubicBezTo>
                  <a:pt x="105833" y="404409"/>
                  <a:pt x="94192" y="205972"/>
                  <a:pt x="88900" y="136651"/>
                </a:cubicBezTo>
                <a:cubicBezTo>
                  <a:pt x="83608" y="67330"/>
                  <a:pt x="92075" y="98022"/>
                  <a:pt x="79375" y="76326"/>
                </a:cubicBezTo>
                <a:cubicBezTo>
                  <a:pt x="66675" y="54630"/>
                  <a:pt x="0" y="-3049"/>
                  <a:pt x="0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8" name="フリーフォーム 717">
            <a:extLst>
              <a:ext uri="{FF2B5EF4-FFF2-40B4-BE49-F238E27FC236}">
                <a16:creationId xmlns:a16="http://schemas.microsoft.com/office/drawing/2014/main" id="{BBD4FAD3-0A47-EBB8-C0C3-AECC385DDBEF}"/>
              </a:ext>
            </a:extLst>
          </p:cNvPr>
          <p:cNvSpPr/>
          <p:nvPr/>
        </p:nvSpPr>
        <p:spPr>
          <a:xfrm>
            <a:off x="3317581" y="3173001"/>
            <a:ext cx="263727" cy="426538"/>
          </a:xfrm>
          <a:custGeom>
            <a:avLst/>
            <a:gdLst>
              <a:gd name="connsiteX0" fmla="*/ 263722 w 263727"/>
              <a:gd name="connsiteY0" fmla="*/ 155 h 426538"/>
              <a:gd name="connsiteX1" fmla="*/ 76397 w 263727"/>
              <a:gd name="connsiteY1" fmla="*/ 41430 h 426538"/>
              <a:gd name="connsiteX2" fmla="*/ 197 w 263727"/>
              <a:gd name="connsiteY2" fmla="*/ 73180 h 426538"/>
              <a:gd name="connsiteX3" fmla="*/ 95447 w 263727"/>
              <a:gd name="connsiteY3" fmla="*/ 63655 h 426538"/>
              <a:gd name="connsiteX4" fmla="*/ 38297 w 263727"/>
              <a:gd name="connsiteY4" fmla="*/ 95405 h 426538"/>
              <a:gd name="connsiteX5" fmla="*/ 38297 w 263727"/>
              <a:gd name="connsiteY5" fmla="*/ 155730 h 426538"/>
              <a:gd name="connsiteX6" fmla="*/ 38297 w 263727"/>
              <a:gd name="connsiteY6" fmla="*/ 422430 h 426538"/>
              <a:gd name="connsiteX7" fmla="*/ 35122 w 263727"/>
              <a:gd name="connsiteY7" fmla="*/ 301780 h 426538"/>
              <a:gd name="connsiteX8" fmla="*/ 22422 w 263727"/>
              <a:gd name="connsiteY8" fmla="*/ 89055 h 426538"/>
              <a:gd name="connsiteX9" fmla="*/ 82747 w 263727"/>
              <a:gd name="connsiteY9" fmla="*/ 57305 h 426538"/>
              <a:gd name="connsiteX10" fmla="*/ 263722 w 263727"/>
              <a:gd name="connsiteY10" fmla="*/ 155 h 42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727" h="426538">
                <a:moveTo>
                  <a:pt x="263722" y="155"/>
                </a:moveTo>
                <a:cubicBezTo>
                  <a:pt x="262664" y="-2491"/>
                  <a:pt x="120318" y="29259"/>
                  <a:pt x="76397" y="41430"/>
                </a:cubicBezTo>
                <a:cubicBezTo>
                  <a:pt x="32476" y="53601"/>
                  <a:pt x="-2978" y="69476"/>
                  <a:pt x="197" y="73180"/>
                </a:cubicBezTo>
                <a:cubicBezTo>
                  <a:pt x="3372" y="76884"/>
                  <a:pt x="89097" y="59951"/>
                  <a:pt x="95447" y="63655"/>
                </a:cubicBezTo>
                <a:cubicBezTo>
                  <a:pt x="101797" y="67359"/>
                  <a:pt x="47822" y="80059"/>
                  <a:pt x="38297" y="95405"/>
                </a:cubicBezTo>
                <a:cubicBezTo>
                  <a:pt x="28772" y="110751"/>
                  <a:pt x="38297" y="155730"/>
                  <a:pt x="38297" y="155730"/>
                </a:cubicBezTo>
                <a:cubicBezTo>
                  <a:pt x="38297" y="210234"/>
                  <a:pt x="38826" y="398088"/>
                  <a:pt x="38297" y="422430"/>
                </a:cubicBezTo>
                <a:cubicBezTo>
                  <a:pt x="37768" y="446772"/>
                  <a:pt x="37768" y="357342"/>
                  <a:pt x="35122" y="301780"/>
                </a:cubicBezTo>
                <a:cubicBezTo>
                  <a:pt x="32476" y="246218"/>
                  <a:pt x="14485" y="129801"/>
                  <a:pt x="22422" y="89055"/>
                </a:cubicBezTo>
                <a:cubicBezTo>
                  <a:pt x="30359" y="48309"/>
                  <a:pt x="46235" y="68417"/>
                  <a:pt x="82747" y="57305"/>
                </a:cubicBezTo>
                <a:cubicBezTo>
                  <a:pt x="119259" y="46193"/>
                  <a:pt x="264780" y="2801"/>
                  <a:pt x="263722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9" name="フリーフォーム 718">
            <a:extLst>
              <a:ext uri="{FF2B5EF4-FFF2-40B4-BE49-F238E27FC236}">
                <a16:creationId xmlns:a16="http://schemas.microsoft.com/office/drawing/2014/main" id="{2277592F-EF28-634F-8D58-27F9DE433103}"/>
              </a:ext>
            </a:extLst>
          </p:cNvPr>
          <p:cNvSpPr/>
          <p:nvPr/>
        </p:nvSpPr>
        <p:spPr>
          <a:xfrm>
            <a:off x="3200127" y="3811327"/>
            <a:ext cx="92493" cy="587652"/>
          </a:xfrm>
          <a:custGeom>
            <a:avLst/>
            <a:gdLst>
              <a:gd name="connsiteX0" fmla="*/ 92251 w 92493"/>
              <a:gd name="connsiteY0" fmla="*/ 4 h 587652"/>
              <a:gd name="connsiteX1" fmla="*/ 73201 w 92493"/>
              <a:gd name="connsiteY1" fmla="*/ 215904 h 587652"/>
              <a:gd name="connsiteX2" fmla="*/ 38276 w 92493"/>
              <a:gd name="connsiteY2" fmla="*/ 438154 h 587652"/>
              <a:gd name="connsiteX3" fmla="*/ 176 w 92493"/>
              <a:gd name="connsiteY3" fmla="*/ 584204 h 587652"/>
              <a:gd name="connsiteX4" fmla="*/ 25576 w 92493"/>
              <a:gd name="connsiteY4" fmla="*/ 511179 h 587652"/>
              <a:gd name="connsiteX5" fmla="*/ 60501 w 92493"/>
              <a:gd name="connsiteY5" fmla="*/ 187329 h 587652"/>
              <a:gd name="connsiteX6" fmla="*/ 60501 w 92493"/>
              <a:gd name="connsiteY6" fmla="*/ 209554 h 587652"/>
              <a:gd name="connsiteX7" fmla="*/ 92251 w 92493"/>
              <a:gd name="connsiteY7" fmla="*/ 4 h 58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493" h="587652">
                <a:moveTo>
                  <a:pt x="92251" y="4"/>
                </a:moveTo>
                <a:cubicBezTo>
                  <a:pt x="94368" y="1062"/>
                  <a:pt x="82197" y="142879"/>
                  <a:pt x="73201" y="215904"/>
                </a:cubicBezTo>
                <a:cubicBezTo>
                  <a:pt x="64205" y="288929"/>
                  <a:pt x="50447" y="376771"/>
                  <a:pt x="38276" y="438154"/>
                </a:cubicBezTo>
                <a:cubicBezTo>
                  <a:pt x="26105" y="499537"/>
                  <a:pt x="2293" y="572033"/>
                  <a:pt x="176" y="584204"/>
                </a:cubicBezTo>
                <a:cubicBezTo>
                  <a:pt x="-1941" y="596375"/>
                  <a:pt x="15522" y="577325"/>
                  <a:pt x="25576" y="511179"/>
                </a:cubicBezTo>
                <a:cubicBezTo>
                  <a:pt x="35630" y="445033"/>
                  <a:pt x="54680" y="237600"/>
                  <a:pt x="60501" y="187329"/>
                </a:cubicBezTo>
                <a:cubicBezTo>
                  <a:pt x="66322" y="137058"/>
                  <a:pt x="54151" y="236012"/>
                  <a:pt x="60501" y="209554"/>
                </a:cubicBezTo>
                <a:cubicBezTo>
                  <a:pt x="66851" y="183096"/>
                  <a:pt x="90134" y="-1054"/>
                  <a:pt x="9225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0" name="フリーフォーム 719">
            <a:extLst>
              <a:ext uri="{FF2B5EF4-FFF2-40B4-BE49-F238E27FC236}">
                <a16:creationId xmlns:a16="http://schemas.microsoft.com/office/drawing/2014/main" id="{B94EC588-E524-3317-67A2-F7B3243C8F57}"/>
              </a:ext>
            </a:extLst>
          </p:cNvPr>
          <p:cNvSpPr/>
          <p:nvPr/>
        </p:nvSpPr>
        <p:spPr>
          <a:xfrm>
            <a:off x="3282548" y="3620457"/>
            <a:ext cx="73874" cy="743433"/>
          </a:xfrm>
          <a:custGeom>
            <a:avLst/>
            <a:gdLst>
              <a:gd name="connsiteX0" fmla="*/ 73330 w 73874"/>
              <a:gd name="connsiteY0" fmla="*/ 374 h 743433"/>
              <a:gd name="connsiteX1" fmla="*/ 60630 w 73874"/>
              <a:gd name="connsiteY1" fmla="*/ 228974 h 743433"/>
              <a:gd name="connsiteX2" fmla="*/ 60630 w 73874"/>
              <a:gd name="connsiteY2" fmla="*/ 222624 h 743433"/>
              <a:gd name="connsiteX3" fmla="*/ 25705 w 73874"/>
              <a:gd name="connsiteY3" fmla="*/ 546474 h 743433"/>
              <a:gd name="connsiteX4" fmla="*/ 32055 w 73874"/>
              <a:gd name="connsiteY4" fmla="*/ 527424 h 743433"/>
              <a:gd name="connsiteX5" fmla="*/ 305 w 73874"/>
              <a:gd name="connsiteY5" fmla="*/ 743324 h 743433"/>
              <a:gd name="connsiteX6" fmla="*/ 16180 w 73874"/>
              <a:gd name="connsiteY6" fmla="*/ 495674 h 743433"/>
              <a:gd name="connsiteX7" fmla="*/ 19355 w 73874"/>
              <a:gd name="connsiteY7" fmla="*/ 521074 h 743433"/>
              <a:gd name="connsiteX8" fmla="*/ 38405 w 73874"/>
              <a:gd name="connsiteY8" fmla="*/ 295649 h 743433"/>
              <a:gd name="connsiteX9" fmla="*/ 73330 w 73874"/>
              <a:gd name="connsiteY9" fmla="*/ 374 h 74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874" h="743433">
                <a:moveTo>
                  <a:pt x="73330" y="374"/>
                </a:moveTo>
                <a:cubicBezTo>
                  <a:pt x="77034" y="-10738"/>
                  <a:pt x="60630" y="228974"/>
                  <a:pt x="60630" y="228974"/>
                </a:cubicBezTo>
                <a:cubicBezTo>
                  <a:pt x="58513" y="266016"/>
                  <a:pt x="66451" y="169707"/>
                  <a:pt x="60630" y="222624"/>
                </a:cubicBezTo>
                <a:cubicBezTo>
                  <a:pt x="54809" y="275541"/>
                  <a:pt x="30467" y="495674"/>
                  <a:pt x="25705" y="546474"/>
                </a:cubicBezTo>
                <a:cubicBezTo>
                  <a:pt x="20943" y="597274"/>
                  <a:pt x="36288" y="494616"/>
                  <a:pt x="32055" y="527424"/>
                </a:cubicBezTo>
                <a:cubicBezTo>
                  <a:pt x="27822" y="560232"/>
                  <a:pt x="2951" y="748616"/>
                  <a:pt x="305" y="743324"/>
                </a:cubicBezTo>
                <a:cubicBezTo>
                  <a:pt x="-2341" y="738032"/>
                  <a:pt x="13005" y="532716"/>
                  <a:pt x="16180" y="495674"/>
                </a:cubicBezTo>
                <a:cubicBezTo>
                  <a:pt x="19355" y="458632"/>
                  <a:pt x="15651" y="554412"/>
                  <a:pt x="19355" y="521074"/>
                </a:cubicBezTo>
                <a:cubicBezTo>
                  <a:pt x="23059" y="487736"/>
                  <a:pt x="29409" y="374495"/>
                  <a:pt x="38405" y="295649"/>
                </a:cubicBezTo>
                <a:cubicBezTo>
                  <a:pt x="47401" y="216803"/>
                  <a:pt x="69626" y="11486"/>
                  <a:pt x="73330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1" name="フリーフォーム 720">
            <a:extLst>
              <a:ext uri="{FF2B5EF4-FFF2-40B4-BE49-F238E27FC236}">
                <a16:creationId xmlns:a16="http://schemas.microsoft.com/office/drawing/2014/main" id="{3B992AC5-8D88-D1B2-C138-B6AB848AED81}"/>
              </a:ext>
            </a:extLst>
          </p:cNvPr>
          <p:cNvSpPr/>
          <p:nvPr/>
        </p:nvSpPr>
        <p:spPr>
          <a:xfrm>
            <a:off x="3263794" y="4360472"/>
            <a:ext cx="111475" cy="551709"/>
          </a:xfrm>
          <a:custGeom>
            <a:avLst/>
            <a:gdLst>
              <a:gd name="connsiteX0" fmla="*/ 9 w 111475"/>
              <a:gd name="connsiteY0" fmla="*/ 134 h 551709"/>
              <a:gd name="connsiteX1" fmla="*/ 25409 w 111475"/>
              <a:gd name="connsiteY1" fmla="*/ 289059 h 551709"/>
              <a:gd name="connsiteX2" fmla="*/ 25409 w 111475"/>
              <a:gd name="connsiteY2" fmla="*/ 244609 h 551709"/>
              <a:gd name="connsiteX3" fmla="*/ 104784 w 111475"/>
              <a:gd name="connsiteY3" fmla="*/ 539884 h 551709"/>
              <a:gd name="connsiteX4" fmla="*/ 98434 w 111475"/>
              <a:gd name="connsiteY4" fmla="*/ 470034 h 551709"/>
              <a:gd name="connsiteX5" fmla="*/ 28584 w 111475"/>
              <a:gd name="connsiteY5" fmla="*/ 254134 h 551709"/>
              <a:gd name="connsiteX6" fmla="*/ 9 w 111475"/>
              <a:gd name="connsiteY6" fmla="*/ 134 h 55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475" h="551709">
                <a:moveTo>
                  <a:pt x="9" y="134"/>
                </a:moveTo>
                <a:cubicBezTo>
                  <a:pt x="-520" y="5955"/>
                  <a:pt x="21176" y="248313"/>
                  <a:pt x="25409" y="289059"/>
                </a:cubicBezTo>
                <a:cubicBezTo>
                  <a:pt x="29642" y="329805"/>
                  <a:pt x="12180" y="202805"/>
                  <a:pt x="25409" y="244609"/>
                </a:cubicBezTo>
                <a:cubicBezTo>
                  <a:pt x="38638" y="286413"/>
                  <a:pt x="92613" y="502313"/>
                  <a:pt x="104784" y="539884"/>
                </a:cubicBezTo>
                <a:cubicBezTo>
                  <a:pt x="116955" y="577455"/>
                  <a:pt x="111134" y="517659"/>
                  <a:pt x="98434" y="470034"/>
                </a:cubicBezTo>
                <a:cubicBezTo>
                  <a:pt x="85734" y="422409"/>
                  <a:pt x="42871" y="329805"/>
                  <a:pt x="28584" y="254134"/>
                </a:cubicBezTo>
                <a:cubicBezTo>
                  <a:pt x="14297" y="178463"/>
                  <a:pt x="538" y="-5687"/>
                  <a:pt x="9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2" name="フリーフォーム 721">
            <a:extLst>
              <a:ext uri="{FF2B5EF4-FFF2-40B4-BE49-F238E27FC236}">
                <a16:creationId xmlns:a16="http://schemas.microsoft.com/office/drawing/2014/main" id="{ADBBAE63-0841-4B7D-2095-1D9508B2DE30}"/>
              </a:ext>
            </a:extLst>
          </p:cNvPr>
          <p:cNvSpPr/>
          <p:nvPr/>
        </p:nvSpPr>
        <p:spPr>
          <a:xfrm>
            <a:off x="3202358" y="4288537"/>
            <a:ext cx="150390" cy="736243"/>
          </a:xfrm>
          <a:custGeom>
            <a:avLst/>
            <a:gdLst>
              <a:gd name="connsiteX0" fmla="*/ 1120 w 150390"/>
              <a:gd name="connsiteY0" fmla="*/ 2219 h 736243"/>
              <a:gd name="connsiteX1" fmla="*/ 16995 w 150390"/>
              <a:gd name="connsiteY1" fmla="*/ 230819 h 736243"/>
              <a:gd name="connsiteX2" fmla="*/ 39220 w 150390"/>
              <a:gd name="connsiteY2" fmla="*/ 376869 h 736243"/>
              <a:gd name="connsiteX3" fmla="*/ 61445 w 150390"/>
              <a:gd name="connsiteY3" fmla="*/ 462594 h 736243"/>
              <a:gd name="connsiteX4" fmla="*/ 150345 w 150390"/>
              <a:gd name="connsiteY4" fmla="*/ 735644 h 736243"/>
              <a:gd name="connsiteX5" fmla="*/ 48745 w 150390"/>
              <a:gd name="connsiteY5" fmla="*/ 380044 h 736243"/>
              <a:gd name="connsiteX6" fmla="*/ 1120 w 150390"/>
              <a:gd name="connsiteY6" fmla="*/ 2219 h 73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390" h="736243">
                <a:moveTo>
                  <a:pt x="1120" y="2219"/>
                </a:moveTo>
                <a:cubicBezTo>
                  <a:pt x="-4172" y="-22652"/>
                  <a:pt x="10645" y="168377"/>
                  <a:pt x="16995" y="230819"/>
                </a:cubicBezTo>
                <a:cubicBezTo>
                  <a:pt x="23345" y="293261"/>
                  <a:pt x="31812" y="338240"/>
                  <a:pt x="39220" y="376869"/>
                </a:cubicBezTo>
                <a:cubicBezTo>
                  <a:pt x="46628" y="415498"/>
                  <a:pt x="42924" y="402798"/>
                  <a:pt x="61445" y="462594"/>
                </a:cubicBezTo>
                <a:cubicBezTo>
                  <a:pt x="79966" y="522390"/>
                  <a:pt x="152462" y="749402"/>
                  <a:pt x="150345" y="735644"/>
                </a:cubicBezTo>
                <a:cubicBezTo>
                  <a:pt x="148228" y="721886"/>
                  <a:pt x="71499" y="498048"/>
                  <a:pt x="48745" y="380044"/>
                </a:cubicBezTo>
                <a:cubicBezTo>
                  <a:pt x="25991" y="262040"/>
                  <a:pt x="6412" y="27090"/>
                  <a:pt x="1120" y="2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3" name="フリーフォーム 722">
            <a:extLst>
              <a:ext uri="{FF2B5EF4-FFF2-40B4-BE49-F238E27FC236}">
                <a16:creationId xmlns:a16="http://schemas.microsoft.com/office/drawing/2014/main" id="{F85537DB-57BD-296B-EFEC-4CB67B1B2E9A}"/>
              </a:ext>
            </a:extLst>
          </p:cNvPr>
          <p:cNvSpPr/>
          <p:nvPr/>
        </p:nvSpPr>
        <p:spPr>
          <a:xfrm>
            <a:off x="3889185" y="4166334"/>
            <a:ext cx="283049" cy="792451"/>
          </a:xfrm>
          <a:custGeom>
            <a:avLst/>
            <a:gdLst>
              <a:gd name="connsiteX0" fmla="*/ 93 w 283049"/>
              <a:gd name="connsiteY0" fmla="*/ 597 h 792451"/>
              <a:gd name="connsiteX1" fmla="*/ 120743 w 283049"/>
              <a:gd name="connsiteY1" fmla="*/ 378422 h 792451"/>
              <a:gd name="connsiteX2" fmla="*/ 273143 w 283049"/>
              <a:gd name="connsiteY2" fmla="*/ 768947 h 792451"/>
              <a:gd name="connsiteX3" fmla="*/ 254093 w 283049"/>
              <a:gd name="connsiteY3" fmla="*/ 718147 h 792451"/>
              <a:gd name="connsiteX4" fmla="*/ 139793 w 283049"/>
              <a:gd name="connsiteY4" fmla="*/ 467322 h 792451"/>
              <a:gd name="connsiteX5" fmla="*/ 93 w 283049"/>
              <a:gd name="connsiteY5" fmla="*/ 597 h 79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049" h="792451">
                <a:moveTo>
                  <a:pt x="93" y="597"/>
                </a:moveTo>
                <a:cubicBezTo>
                  <a:pt x="-3082" y="-14220"/>
                  <a:pt x="75235" y="250364"/>
                  <a:pt x="120743" y="378422"/>
                </a:cubicBezTo>
                <a:cubicBezTo>
                  <a:pt x="166251" y="506480"/>
                  <a:pt x="250918" y="712326"/>
                  <a:pt x="273143" y="768947"/>
                </a:cubicBezTo>
                <a:cubicBezTo>
                  <a:pt x="295368" y="825568"/>
                  <a:pt x="276318" y="768418"/>
                  <a:pt x="254093" y="718147"/>
                </a:cubicBezTo>
                <a:cubicBezTo>
                  <a:pt x="231868" y="667876"/>
                  <a:pt x="181597" y="581622"/>
                  <a:pt x="139793" y="467322"/>
                </a:cubicBezTo>
                <a:cubicBezTo>
                  <a:pt x="97989" y="353022"/>
                  <a:pt x="3268" y="15414"/>
                  <a:pt x="93" y="5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4" name="フリーフォーム 723">
            <a:extLst>
              <a:ext uri="{FF2B5EF4-FFF2-40B4-BE49-F238E27FC236}">
                <a16:creationId xmlns:a16="http://schemas.microsoft.com/office/drawing/2014/main" id="{22180F36-E430-472F-A9DC-89E564A99BCA}"/>
              </a:ext>
            </a:extLst>
          </p:cNvPr>
          <p:cNvSpPr/>
          <p:nvPr/>
        </p:nvSpPr>
        <p:spPr>
          <a:xfrm>
            <a:off x="3389625" y="4792342"/>
            <a:ext cx="222828" cy="845422"/>
          </a:xfrm>
          <a:custGeom>
            <a:avLst/>
            <a:gdLst>
              <a:gd name="connsiteX0" fmla="*/ 4353 w 222828"/>
              <a:gd name="connsiteY0" fmla="*/ 64 h 845422"/>
              <a:gd name="connsiteX1" fmla="*/ 17053 w 222828"/>
              <a:gd name="connsiteY1" fmla="*/ 254064 h 845422"/>
              <a:gd name="connsiteX2" fmla="*/ 20228 w 222828"/>
              <a:gd name="connsiteY2" fmla="*/ 203264 h 845422"/>
              <a:gd name="connsiteX3" fmla="*/ 45628 w 222828"/>
              <a:gd name="connsiteY3" fmla="*/ 308039 h 845422"/>
              <a:gd name="connsiteX4" fmla="*/ 67853 w 222828"/>
              <a:gd name="connsiteY4" fmla="*/ 438214 h 845422"/>
              <a:gd name="connsiteX5" fmla="*/ 118653 w 222828"/>
              <a:gd name="connsiteY5" fmla="*/ 514414 h 845422"/>
              <a:gd name="connsiteX6" fmla="*/ 213903 w 222828"/>
              <a:gd name="connsiteY6" fmla="*/ 835089 h 845422"/>
              <a:gd name="connsiteX7" fmla="*/ 204378 w 222828"/>
              <a:gd name="connsiteY7" fmla="*/ 739839 h 845422"/>
              <a:gd name="connsiteX8" fmla="*/ 86903 w 222828"/>
              <a:gd name="connsiteY8" fmla="*/ 473139 h 845422"/>
              <a:gd name="connsiteX9" fmla="*/ 7528 w 222828"/>
              <a:gd name="connsiteY9" fmla="*/ 231839 h 845422"/>
              <a:gd name="connsiteX10" fmla="*/ 4353 w 222828"/>
              <a:gd name="connsiteY10" fmla="*/ 64 h 84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828" h="845422">
                <a:moveTo>
                  <a:pt x="4353" y="64"/>
                </a:moveTo>
                <a:cubicBezTo>
                  <a:pt x="5940" y="3768"/>
                  <a:pt x="14407" y="220197"/>
                  <a:pt x="17053" y="254064"/>
                </a:cubicBezTo>
                <a:cubicBezTo>
                  <a:pt x="19699" y="287931"/>
                  <a:pt x="15466" y="194268"/>
                  <a:pt x="20228" y="203264"/>
                </a:cubicBezTo>
                <a:cubicBezTo>
                  <a:pt x="24990" y="212260"/>
                  <a:pt x="37691" y="268881"/>
                  <a:pt x="45628" y="308039"/>
                </a:cubicBezTo>
                <a:cubicBezTo>
                  <a:pt x="53565" y="347197"/>
                  <a:pt x="55682" y="403818"/>
                  <a:pt x="67853" y="438214"/>
                </a:cubicBezTo>
                <a:cubicBezTo>
                  <a:pt x="80024" y="472610"/>
                  <a:pt x="94311" y="448268"/>
                  <a:pt x="118653" y="514414"/>
                </a:cubicBezTo>
                <a:cubicBezTo>
                  <a:pt x="142995" y="580560"/>
                  <a:pt x="199615" y="797518"/>
                  <a:pt x="213903" y="835089"/>
                </a:cubicBezTo>
                <a:cubicBezTo>
                  <a:pt x="228191" y="872660"/>
                  <a:pt x="225545" y="800164"/>
                  <a:pt x="204378" y="739839"/>
                </a:cubicBezTo>
                <a:cubicBezTo>
                  <a:pt x="183211" y="679514"/>
                  <a:pt x="119711" y="557806"/>
                  <a:pt x="86903" y="473139"/>
                </a:cubicBezTo>
                <a:cubicBezTo>
                  <a:pt x="54095" y="388472"/>
                  <a:pt x="21286" y="310685"/>
                  <a:pt x="7528" y="231839"/>
                </a:cubicBezTo>
                <a:cubicBezTo>
                  <a:pt x="-6230" y="152993"/>
                  <a:pt x="2766" y="-3640"/>
                  <a:pt x="4353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5" name="フリーフォーム 724">
            <a:extLst>
              <a:ext uri="{FF2B5EF4-FFF2-40B4-BE49-F238E27FC236}">
                <a16:creationId xmlns:a16="http://schemas.microsoft.com/office/drawing/2014/main" id="{4074555C-E302-5ABC-89CB-956B5E2857B8}"/>
              </a:ext>
            </a:extLst>
          </p:cNvPr>
          <p:cNvSpPr/>
          <p:nvPr/>
        </p:nvSpPr>
        <p:spPr>
          <a:xfrm>
            <a:off x="3340747" y="4944741"/>
            <a:ext cx="400631" cy="907781"/>
          </a:xfrm>
          <a:custGeom>
            <a:avLst/>
            <a:gdLst>
              <a:gd name="connsiteX0" fmla="*/ 11956 w 400631"/>
              <a:gd name="connsiteY0" fmla="*/ 65 h 907781"/>
              <a:gd name="connsiteX1" fmla="*/ 40531 w 400631"/>
              <a:gd name="connsiteY1" fmla="*/ 184215 h 907781"/>
              <a:gd name="connsiteX2" fmla="*/ 100856 w 400631"/>
              <a:gd name="connsiteY2" fmla="*/ 387415 h 907781"/>
              <a:gd name="connsiteX3" fmla="*/ 186581 w 400631"/>
              <a:gd name="connsiteY3" fmla="*/ 708090 h 907781"/>
              <a:gd name="connsiteX4" fmla="*/ 211981 w 400631"/>
              <a:gd name="connsiteY4" fmla="*/ 787465 h 907781"/>
              <a:gd name="connsiteX5" fmla="*/ 399306 w 400631"/>
              <a:gd name="connsiteY5" fmla="*/ 904940 h 907781"/>
              <a:gd name="connsiteX6" fmla="*/ 294531 w 400631"/>
              <a:gd name="connsiteY6" fmla="*/ 870015 h 907781"/>
              <a:gd name="connsiteX7" fmla="*/ 272306 w 400631"/>
              <a:gd name="connsiteY7" fmla="*/ 854140 h 907781"/>
              <a:gd name="connsiteX8" fmla="*/ 240556 w 400631"/>
              <a:gd name="connsiteY8" fmla="*/ 809690 h 907781"/>
              <a:gd name="connsiteX9" fmla="*/ 148481 w 400631"/>
              <a:gd name="connsiteY9" fmla="*/ 533465 h 907781"/>
              <a:gd name="connsiteX10" fmla="*/ 11956 w 400631"/>
              <a:gd name="connsiteY10" fmla="*/ 168340 h 907781"/>
              <a:gd name="connsiteX11" fmla="*/ 11956 w 400631"/>
              <a:gd name="connsiteY11" fmla="*/ 65 h 90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631" h="907781">
                <a:moveTo>
                  <a:pt x="11956" y="65"/>
                </a:moveTo>
                <a:cubicBezTo>
                  <a:pt x="16718" y="2711"/>
                  <a:pt x="25714" y="119657"/>
                  <a:pt x="40531" y="184215"/>
                </a:cubicBezTo>
                <a:cubicBezTo>
                  <a:pt x="55348" y="248773"/>
                  <a:pt x="76514" y="300103"/>
                  <a:pt x="100856" y="387415"/>
                </a:cubicBezTo>
                <a:cubicBezTo>
                  <a:pt x="125198" y="474727"/>
                  <a:pt x="168060" y="641415"/>
                  <a:pt x="186581" y="708090"/>
                </a:cubicBezTo>
                <a:cubicBezTo>
                  <a:pt x="205102" y="774765"/>
                  <a:pt x="176527" y="754657"/>
                  <a:pt x="211981" y="787465"/>
                </a:cubicBezTo>
                <a:cubicBezTo>
                  <a:pt x="247435" y="820273"/>
                  <a:pt x="385548" y="891182"/>
                  <a:pt x="399306" y="904940"/>
                </a:cubicBezTo>
                <a:cubicBezTo>
                  <a:pt x="413064" y="918698"/>
                  <a:pt x="315698" y="878482"/>
                  <a:pt x="294531" y="870015"/>
                </a:cubicBezTo>
                <a:cubicBezTo>
                  <a:pt x="273364" y="861548"/>
                  <a:pt x="281302" y="864194"/>
                  <a:pt x="272306" y="854140"/>
                </a:cubicBezTo>
                <a:cubicBezTo>
                  <a:pt x="263310" y="844086"/>
                  <a:pt x="261194" y="863136"/>
                  <a:pt x="240556" y="809690"/>
                </a:cubicBezTo>
                <a:cubicBezTo>
                  <a:pt x="219919" y="756244"/>
                  <a:pt x="186581" y="640357"/>
                  <a:pt x="148481" y="533465"/>
                </a:cubicBezTo>
                <a:cubicBezTo>
                  <a:pt x="110381" y="426573"/>
                  <a:pt x="36298" y="260944"/>
                  <a:pt x="11956" y="168340"/>
                </a:cubicBezTo>
                <a:cubicBezTo>
                  <a:pt x="-12386" y="75736"/>
                  <a:pt x="7194" y="-2581"/>
                  <a:pt x="11956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6" name="フリーフォーム 725">
            <a:extLst>
              <a:ext uri="{FF2B5EF4-FFF2-40B4-BE49-F238E27FC236}">
                <a16:creationId xmlns:a16="http://schemas.microsoft.com/office/drawing/2014/main" id="{CA70A9DE-C38A-77FC-9B99-583685B120E6}"/>
              </a:ext>
            </a:extLst>
          </p:cNvPr>
          <p:cNvSpPr/>
          <p:nvPr/>
        </p:nvSpPr>
        <p:spPr>
          <a:xfrm>
            <a:off x="4187437" y="5414706"/>
            <a:ext cx="208387" cy="196850"/>
          </a:xfrm>
          <a:custGeom>
            <a:avLst/>
            <a:gdLst>
              <a:gd name="connsiteX0" fmla="*/ 95541 w 208387"/>
              <a:gd name="connsiteY0" fmla="*/ 0 h 196850"/>
              <a:gd name="connsiteX1" fmla="*/ 162216 w 208387"/>
              <a:gd name="connsiteY1" fmla="*/ 107950 h 196850"/>
              <a:gd name="connsiteX2" fmla="*/ 152691 w 208387"/>
              <a:gd name="connsiteY2" fmla="*/ 133350 h 196850"/>
              <a:gd name="connsiteX3" fmla="*/ 291 w 208387"/>
              <a:gd name="connsiteY3" fmla="*/ 171450 h 196850"/>
              <a:gd name="connsiteX4" fmla="*/ 111416 w 208387"/>
              <a:gd name="connsiteY4" fmla="*/ 177800 h 196850"/>
              <a:gd name="connsiteX5" fmla="*/ 6641 w 208387"/>
              <a:gd name="connsiteY5" fmla="*/ 196850 h 196850"/>
              <a:gd name="connsiteX6" fmla="*/ 203491 w 208387"/>
              <a:gd name="connsiteY6" fmla="*/ 177800 h 196850"/>
              <a:gd name="connsiteX7" fmla="*/ 149516 w 208387"/>
              <a:gd name="connsiteY7" fmla="*/ 165100 h 196850"/>
              <a:gd name="connsiteX8" fmla="*/ 159041 w 208387"/>
              <a:gd name="connsiteY8" fmla="*/ 136525 h 196850"/>
              <a:gd name="connsiteX9" fmla="*/ 130466 w 208387"/>
              <a:gd name="connsiteY9" fmla="*/ 107950 h 196850"/>
              <a:gd name="connsiteX10" fmla="*/ 95541 w 208387"/>
              <a:gd name="connsiteY10" fmla="*/ 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387" h="196850">
                <a:moveTo>
                  <a:pt x="95541" y="0"/>
                </a:moveTo>
                <a:cubicBezTo>
                  <a:pt x="100833" y="0"/>
                  <a:pt x="152691" y="85725"/>
                  <a:pt x="162216" y="107950"/>
                </a:cubicBezTo>
                <a:cubicBezTo>
                  <a:pt x="171741" y="130175"/>
                  <a:pt x="179678" y="122767"/>
                  <a:pt x="152691" y="133350"/>
                </a:cubicBezTo>
                <a:cubicBezTo>
                  <a:pt x="125704" y="143933"/>
                  <a:pt x="7170" y="164042"/>
                  <a:pt x="291" y="171450"/>
                </a:cubicBezTo>
                <a:cubicBezTo>
                  <a:pt x="-6588" y="178858"/>
                  <a:pt x="110358" y="173567"/>
                  <a:pt x="111416" y="177800"/>
                </a:cubicBezTo>
                <a:cubicBezTo>
                  <a:pt x="112474" y="182033"/>
                  <a:pt x="-8705" y="196850"/>
                  <a:pt x="6641" y="196850"/>
                </a:cubicBezTo>
                <a:cubicBezTo>
                  <a:pt x="21987" y="196850"/>
                  <a:pt x="179678" y="183092"/>
                  <a:pt x="203491" y="177800"/>
                </a:cubicBezTo>
                <a:cubicBezTo>
                  <a:pt x="227304" y="172508"/>
                  <a:pt x="156924" y="171979"/>
                  <a:pt x="149516" y="165100"/>
                </a:cubicBezTo>
                <a:cubicBezTo>
                  <a:pt x="142108" y="158221"/>
                  <a:pt x="162216" y="146050"/>
                  <a:pt x="159041" y="136525"/>
                </a:cubicBezTo>
                <a:cubicBezTo>
                  <a:pt x="155866" y="127000"/>
                  <a:pt x="137874" y="123825"/>
                  <a:pt x="130466" y="107950"/>
                </a:cubicBezTo>
                <a:cubicBezTo>
                  <a:pt x="123058" y="92075"/>
                  <a:pt x="90249" y="0"/>
                  <a:pt x="955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7" name="フリーフォーム 726">
            <a:extLst>
              <a:ext uri="{FF2B5EF4-FFF2-40B4-BE49-F238E27FC236}">
                <a16:creationId xmlns:a16="http://schemas.microsoft.com/office/drawing/2014/main" id="{E38D8652-B517-2F15-5BE3-9F94A4EFF24F}"/>
              </a:ext>
            </a:extLst>
          </p:cNvPr>
          <p:cNvSpPr/>
          <p:nvPr/>
        </p:nvSpPr>
        <p:spPr>
          <a:xfrm>
            <a:off x="3724572" y="5568617"/>
            <a:ext cx="694047" cy="254005"/>
          </a:xfrm>
          <a:custGeom>
            <a:avLst/>
            <a:gdLst>
              <a:gd name="connsiteX0" fmla="*/ 9131 w 694047"/>
              <a:gd name="connsiteY0" fmla="*/ 252489 h 254005"/>
              <a:gd name="connsiteX1" fmla="*/ 571106 w 694047"/>
              <a:gd name="connsiteY1" fmla="*/ 109614 h 254005"/>
              <a:gd name="connsiteX2" fmla="*/ 564756 w 694047"/>
              <a:gd name="connsiteY2" fmla="*/ 100089 h 254005"/>
              <a:gd name="connsiteX3" fmla="*/ 653656 w 694047"/>
              <a:gd name="connsiteY3" fmla="*/ 46114 h 254005"/>
              <a:gd name="connsiteX4" fmla="*/ 688581 w 694047"/>
              <a:gd name="connsiteY4" fmla="*/ 1664 h 254005"/>
              <a:gd name="connsiteX5" fmla="*/ 542531 w 694047"/>
              <a:gd name="connsiteY5" fmla="*/ 106439 h 254005"/>
              <a:gd name="connsiteX6" fmla="*/ 456806 w 694047"/>
              <a:gd name="connsiteY6" fmla="*/ 131839 h 254005"/>
              <a:gd name="connsiteX7" fmla="*/ 237731 w 694047"/>
              <a:gd name="connsiteY7" fmla="*/ 182639 h 254005"/>
              <a:gd name="connsiteX8" fmla="*/ 9131 w 694047"/>
              <a:gd name="connsiteY8" fmla="*/ 252489 h 25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4047" h="254005">
                <a:moveTo>
                  <a:pt x="9131" y="252489"/>
                </a:moveTo>
                <a:cubicBezTo>
                  <a:pt x="64693" y="240318"/>
                  <a:pt x="478502" y="135014"/>
                  <a:pt x="571106" y="109614"/>
                </a:cubicBezTo>
                <a:cubicBezTo>
                  <a:pt x="663710" y="84214"/>
                  <a:pt x="550998" y="110672"/>
                  <a:pt x="564756" y="100089"/>
                </a:cubicBezTo>
                <a:cubicBezTo>
                  <a:pt x="578514" y="89506"/>
                  <a:pt x="633019" y="62518"/>
                  <a:pt x="653656" y="46114"/>
                </a:cubicBezTo>
                <a:cubicBezTo>
                  <a:pt x="674293" y="29710"/>
                  <a:pt x="707102" y="-8390"/>
                  <a:pt x="688581" y="1664"/>
                </a:cubicBezTo>
                <a:cubicBezTo>
                  <a:pt x="670060" y="11718"/>
                  <a:pt x="581160" y="84743"/>
                  <a:pt x="542531" y="106439"/>
                </a:cubicBezTo>
                <a:cubicBezTo>
                  <a:pt x="503902" y="128135"/>
                  <a:pt x="507606" y="119139"/>
                  <a:pt x="456806" y="131839"/>
                </a:cubicBezTo>
                <a:cubicBezTo>
                  <a:pt x="406006" y="144539"/>
                  <a:pt x="308639" y="165177"/>
                  <a:pt x="237731" y="182639"/>
                </a:cubicBezTo>
                <a:cubicBezTo>
                  <a:pt x="166823" y="200101"/>
                  <a:pt x="-46431" y="264660"/>
                  <a:pt x="9131" y="252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8" name="フリーフォーム 727">
            <a:extLst>
              <a:ext uri="{FF2B5EF4-FFF2-40B4-BE49-F238E27FC236}">
                <a16:creationId xmlns:a16="http://schemas.microsoft.com/office/drawing/2014/main" id="{FE791563-8742-D4F3-2660-7F46F358AE5C}"/>
              </a:ext>
            </a:extLst>
          </p:cNvPr>
          <p:cNvSpPr/>
          <p:nvPr/>
        </p:nvSpPr>
        <p:spPr>
          <a:xfrm>
            <a:off x="3707466" y="5592390"/>
            <a:ext cx="713213" cy="263765"/>
          </a:xfrm>
          <a:custGeom>
            <a:avLst/>
            <a:gdLst>
              <a:gd name="connsiteX0" fmla="*/ 837 w 713213"/>
              <a:gd name="connsiteY0" fmla="*/ 263641 h 263765"/>
              <a:gd name="connsiteX1" fmla="*/ 562812 w 713213"/>
              <a:gd name="connsiteY1" fmla="*/ 114416 h 263765"/>
              <a:gd name="connsiteX2" fmla="*/ 534237 w 713213"/>
              <a:gd name="connsiteY2" fmla="*/ 120766 h 263765"/>
              <a:gd name="connsiteX3" fmla="*/ 629487 w 713213"/>
              <a:gd name="connsiteY3" fmla="*/ 79491 h 263765"/>
              <a:gd name="connsiteX4" fmla="*/ 712037 w 713213"/>
              <a:gd name="connsiteY4" fmla="*/ 116 h 263765"/>
              <a:gd name="connsiteX5" fmla="*/ 565987 w 713213"/>
              <a:gd name="connsiteY5" fmla="*/ 98541 h 263765"/>
              <a:gd name="connsiteX6" fmla="*/ 438987 w 713213"/>
              <a:gd name="connsiteY6" fmla="*/ 139816 h 263765"/>
              <a:gd name="connsiteX7" fmla="*/ 837 w 713213"/>
              <a:gd name="connsiteY7" fmla="*/ 263641 h 26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3213" h="263765">
                <a:moveTo>
                  <a:pt x="837" y="263641"/>
                </a:moveTo>
                <a:cubicBezTo>
                  <a:pt x="21474" y="259408"/>
                  <a:pt x="473912" y="138228"/>
                  <a:pt x="562812" y="114416"/>
                </a:cubicBezTo>
                <a:cubicBezTo>
                  <a:pt x="651712" y="90603"/>
                  <a:pt x="523125" y="126587"/>
                  <a:pt x="534237" y="120766"/>
                </a:cubicBezTo>
                <a:cubicBezTo>
                  <a:pt x="545349" y="114945"/>
                  <a:pt x="599854" y="99599"/>
                  <a:pt x="629487" y="79491"/>
                </a:cubicBezTo>
                <a:cubicBezTo>
                  <a:pt x="659120" y="59383"/>
                  <a:pt x="722620" y="-3059"/>
                  <a:pt x="712037" y="116"/>
                </a:cubicBezTo>
                <a:cubicBezTo>
                  <a:pt x="701454" y="3291"/>
                  <a:pt x="611495" y="75258"/>
                  <a:pt x="565987" y="98541"/>
                </a:cubicBezTo>
                <a:cubicBezTo>
                  <a:pt x="520479" y="121824"/>
                  <a:pt x="531062" y="116533"/>
                  <a:pt x="438987" y="139816"/>
                </a:cubicBezTo>
                <a:cubicBezTo>
                  <a:pt x="346912" y="163099"/>
                  <a:pt x="-19800" y="267874"/>
                  <a:pt x="837" y="263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9" name="フリーフォーム 728">
            <a:extLst>
              <a:ext uri="{FF2B5EF4-FFF2-40B4-BE49-F238E27FC236}">
                <a16:creationId xmlns:a16="http://schemas.microsoft.com/office/drawing/2014/main" id="{3C482EF8-385A-D9C8-B95B-57841807AE96}"/>
              </a:ext>
            </a:extLst>
          </p:cNvPr>
          <p:cNvSpPr/>
          <p:nvPr/>
        </p:nvSpPr>
        <p:spPr>
          <a:xfrm>
            <a:off x="4171684" y="4814156"/>
            <a:ext cx="216637" cy="605701"/>
          </a:xfrm>
          <a:custGeom>
            <a:avLst/>
            <a:gdLst>
              <a:gd name="connsiteX0" fmla="*/ 169 w 216637"/>
              <a:gd name="connsiteY0" fmla="*/ 475 h 605701"/>
              <a:gd name="connsiteX1" fmla="*/ 44619 w 216637"/>
              <a:gd name="connsiteY1" fmla="*/ 146525 h 605701"/>
              <a:gd name="connsiteX2" fmla="*/ 50969 w 216637"/>
              <a:gd name="connsiteY2" fmla="*/ 114775 h 605701"/>
              <a:gd name="connsiteX3" fmla="*/ 47794 w 216637"/>
              <a:gd name="connsiteY3" fmla="*/ 254475 h 605701"/>
              <a:gd name="connsiteX4" fmla="*/ 35094 w 216637"/>
              <a:gd name="connsiteY4" fmla="*/ 216375 h 605701"/>
              <a:gd name="connsiteX5" fmla="*/ 89069 w 216637"/>
              <a:gd name="connsiteY5" fmla="*/ 406875 h 605701"/>
              <a:gd name="connsiteX6" fmla="*/ 82719 w 216637"/>
              <a:gd name="connsiteY6" fmla="*/ 387825 h 605701"/>
              <a:gd name="connsiteX7" fmla="*/ 104944 w 216637"/>
              <a:gd name="connsiteY7" fmla="*/ 451325 h 605701"/>
              <a:gd name="connsiteX8" fmla="*/ 212894 w 216637"/>
              <a:gd name="connsiteY8" fmla="*/ 600550 h 605701"/>
              <a:gd name="connsiteX9" fmla="*/ 177969 w 216637"/>
              <a:gd name="connsiteY9" fmla="*/ 549750 h 605701"/>
              <a:gd name="connsiteX10" fmla="*/ 44619 w 216637"/>
              <a:gd name="connsiteY10" fmla="*/ 343375 h 605701"/>
              <a:gd name="connsiteX11" fmla="*/ 60494 w 216637"/>
              <a:gd name="connsiteY11" fmla="*/ 368775 h 605701"/>
              <a:gd name="connsiteX12" fmla="*/ 41444 w 216637"/>
              <a:gd name="connsiteY12" fmla="*/ 146525 h 605701"/>
              <a:gd name="connsiteX13" fmla="*/ 28744 w 216637"/>
              <a:gd name="connsiteY13" fmla="*/ 203675 h 605701"/>
              <a:gd name="connsiteX14" fmla="*/ 169 w 216637"/>
              <a:gd name="connsiteY14" fmla="*/ 475 h 60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6637" h="605701">
                <a:moveTo>
                  <a:pt x="169" y="475"/>
                </a:moveTo>
                <a:cubicBezTo>
                  <a:pt x="2815" y="-9050"/>
                  <a:pt x="36152" y="127475"/>
                  <a:pt x="44619" y="146525"/>
                </a:cubicBezTo>
                <a:cubicBezTo>
                  <a:pt x="53086" y="165575"/>
                  <a:pt x="50440" y="96783"/>
                  <a:pt x="50969" y="114775"/>
                </a:cubicBezTo>
                <a:cubicBezTo>
                  <a:pt x="51498" y="132767"/>
                  <a:pt x="50440" y="237542"/>
                  <a:pt x="47794" y="254475"/>
                </a:cubicBezTo>
                <a:cubicBezTo>
                  <a:pt x="45148" y="271408"/>
                  <a:pt x="28215" y="190975"/>
                  <a:pt x="35094" y="216375"/>
                </a:cubicBezTo>
                <a:cubicBezTo>
                  <a:pt x="41973" y="241775"/>
                  <a:pt x="81131" y="378300"/>
                  <a:pt x="89069" y="406875"/>
                </a:cubicBezTo>
                <a:cubicBezTo>
                  <a:pt x="97007" y="435450"/>
                  <a:pt x="80073" y="380417"/>
                  <a:pt x="82719" y="387825"/>
                </a:cubicBezTo>
                <a:cubicBezTo>
                  <a:pt x="85365" y="395233"/>
                  <a:pt x="83248" y="415871"/>
                  <a:pt x="104944" y="451325"/>
                </a:cubicBezTo>
                <a:cubicBezTo>
                  <a:pt x="126640" y="486779"/>
                  <a:pt x="200723" y="584146"/>
                  <a:pt x="212894" y="600550"/>
                </a:cubicBezTo>
                <a:cubicBezTo>
                  <a:pt x="225065" y="616954"/>
                  <a:pt x="206015" y="592613"/>
                  <a:pt x="177969" y="549750"/>
                </a:cubicBezTo>
                <a:cubicBezTo>
                  <a:pt x="149923" y="506888"/>
                  <a:pt x="64198" y="373538"/>
                  <a:pt x="44619" y="343375"/>
                </a:cubicBezTo>
                <a:cubicBezTo>
                  <a:pt x="25040" y="313213"/>
                  <a:pt x="61023" y="401583"/>
                  <a:pt x="60494" y="368775"/>
                </a:cubicBezTo>
                <a:cubicBezTo>
                  <a:pt x="59965" y="335967"/>
                  <a:pt x="46736" y="174042"/>
                  <a:pt x="41444" y="146525"/>
                </a:cubicBezTo>
                <a:cubicBezTo>
                  <a:pt x="36152" y="119008"/>
                  <a:pt x="30861" y="222725"/>
                  <a:pt x="28744" y="203675"/>
                </a:cubicBezTo>
                <a:cubicBezTo>
                  <a:pt x="26627" y="184625"/>
                  <a:pt x="-2477" y="10000"/>
                  <a:pt x="169" y="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0" name="フリーフォーム 729">
            <a:extLst>
              <a:ext uri="{FF2B5EF4-FFF2-40B4-BE49-F238E27FC236}">
                <a16:creationId xmlns:a16="http://schemas.microsoft.com/office/drawing/2014/main" id="{49169517-BFA1-8441-6185-2285A5ACAC1F}"/>
              </a:ext>
            </a:extLst>
          </p:cNvPr>
          <p:cNvSpPr/>
          <p:nvPr/>
        </p:nvSpPr>
        <p:spPr>
          <a:xfrm>
            <a:off x="4032101" y="4882234"/>
            <a:ext cx="368130" cy="555037"/>
          </a:xfrm>
          <a:custGeom>
            <a:avLst/>
            <a:gdLst>
              <a:gd name="connsiteX0" fmla="*/ 52 w 368130"/>
              <a:gd name="connsiteY0" fmla="*/ 2247 h 555037"/>
              <a:gd name="connsiteX1" fmla="*/ 82602 w 368130"/>
              <a:gd name="connsiteY1" fmla="*/ 192747 h 555037"/>
              <a:gd name="connsiteX2" fmla="*/ 76252 w 368130"/>
              <a:gd name="connsiteY2" fmla="*/ 167347 h 555037"/>
              <a:gd name="connsiteX3" fmla="*/ 114352 w 368130"/>
              <a:gd name="connsiteY3" fmla="*/ 300697 h 555037"/>
              <a:gd name="connsiteX4" fmla="*/ 120702 w 368130"/>
              <a:gd name="connsiteY4" fmla="*/ 303872 h 555037"/>
              <a:gd name="connsiteX5" fmla="*/ 174677 w 368130"/>
              <a:gd name="connsiteY5" fmla="*/ 494372 h 555037"/>
              <a:gd name="connsiteX6" fmla="*/ 177852 w 368130"/>
              <a:gd name="connsiteY6" fmla="*/ 481672 h 555037"/>
              <a:gd name="connsiteX7" fmla="*/ 155627 w 368130"/>
              <a:gd name="connsiteY7" fmla="*/ 510247 h 555037"/>
              <a:gd name="connsiteX8" fmla="*/ 114352 w 368130"/>
              <a:gd name="connsiteY8" fmla="*/ 510247 h 555037"/>
              <a:gd name="connsiteX9" fmla="*/ 365177 w 368130"/>
              <a:gd name="connsiteY9" fmla="*/ 554697 h 555037"/>
              <a:gd name="connsiteX10" fmla="*/ 247702 w 368130"/>
              <a:gd name="connsiteY10" fmla="*/ 522947 h 555037"/>
              <a:gd name="connsiteX11" fmla="*/ 184202 w 368130"/>
              <a:gd name="connsiteY11" fmla="*/ 395947 h 555037"/>
              <a:gd name="connsiteX12" fmla="*/ 168327 w 368130"/>
              <a:gd name="connsiteY12" fmla="*/ 402297 h 555037"/>
              <a:gd name="connsiteX13" fmla="*/ 108002 w 368130"/>
              <a:gd name="connsiteY13" fmla="*/ 180047 h 555037"/>
              <a:gd name="connsiteX14" fmla="*/ 108002 w 368130"/>
              <a:gd name="connsiteY14" fmla="*/ 180047 h 555037"/>
              <a:gd name="connsiteX15" fmla="*/ 73077 w 368130"/>
              <a:gd name="connsiteY15" fmla="*/ 56222 h 555037"/>
              <a:gd name="connsiteX16" fmla="*/ 69902 w 368130"/>
              <a:gd name="connsiteY16" fmla="*/ 84797 h 555037"/>
              <a:gd name="connsiteX17" fmla="*/ 52 w 368130"/>
              <a:gd name="connsiteY17" fmla="*/ 2247 h 55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8130" h="555037">
                <a:moveTo>
                  <a:pt x="52" y="2247"/>
                </a:moveTo>
                <a:cubicBezTo>
                  <a:pt x="2169" y="20239"/>
                  <a:pt x="69902" y="165230"/>
                  <a:pt x="82602" y="192747"/>
                </a:cubicBezTo>
                <a:cubicBezTo>
                  <a:pt x="95302" y="220264"/>
                  <a:pt x="70960" y="149355"/>
                  <a:pt x="76252" y="167347"/>
                </a:cubicBezTo>
                <a:cubicBezTo>
                  <a:pt x="81544" y="185339"/>
                  <a:pt x="106944" y="277943"/>
                  <a:pt x="114352" y="300697"/>
                </a:cubicBezTo>
                <a:cubicBezTo>
                  <a:pt x="121760" y="323451"/>
                  <a:pt x="110648" y="271593"/>
                  <a:pt x="120702" y="303872"/>
                </a:cubicBezTo>
                <a:cubicBezTo>
                  <a:pt x="130756" y="336151"/>
                  <a:pt x="165152" y="464739"/>
                  <a:pt x="174677" y="494372"/>
                </a:cubicBezTo>
                <a:cubicBezTo>
                  <a:pt x="184202" y="524005"/>
                  <a:pt x="181027" y="479026"/>
                  <a:pt x="177852" y="481672"/>
                </a:cubicBezTo>
                <a:cubicBezTo>
                  <a:pt x="174677" y="484318"/>
                  <a:pt x="166210" y="505485"/>
                  <a:pt x="155627" y="510247"/>
                </a:cubicBezTo>
                <a:cubicBezTo>
                  <a:pt x="145044" y="515010"/>
                  <a:pt x="79427" y="502839"/>
                  <a:pt x="114352" y="510247"/>
                </a:cubicBezTo>
                <a:cubicBezTo>
                  <a:pt x="149277" y="517655"/>
                  <a:pt x="342952" y="552580"/>
                  <a:pt x="365177" y="554697"/>
                </a:cubicBezTo>
                <a:cubicBezTo>
                  <a:pt x="387402" y="556814"/>
                  <a:pt x="277864" y="549405"/>
                  <a:pt x="247702" y="522947"/>
                </a:cubicBezTo>
                <a:cubicBezTo>
                  <a:pt x="217540" y="496489"/>
                  <a:pt x="197431" y="416055"/>
                  <a:pt x="184202" y="395947"/>
                </a:cubicBezTo>
                <a:cubicBezTo>
                  <a:pt x="170973" y="375839"/>
                  <a:pt x="181027" y="438280"/>
                  <a:pt x="168327" y="402297"/>
                </a:cubicBezTo>
                <a:cubicBezTo>
                  <a:pt x="155627" y="366314"/>
                  <a:pt x="108002" y="180047"/>
                  <a:pt x="108002" y="180047"/>
                </a:cubicBezTo>
                <a:lnTo>
                  <a:pt x="108002" y="180047"/>
                </a:lnTo>
                <a:cubicBezTo>
                  <a:pt x="102181" y="159410"/>
                  <a:pt x="79427" y="72097"/>
                  <a:pt x="73077" y="56222"/>
                </a:cubicBezTo>
                <a:cubicBezTo>
                  <a:pt x="66727" y="40347"/>
                  <a:pt x="78898" y="89559"/>
                  <a:pt x="69902" y="84797"/>
                </a:cubicBezTo>
                <a:cubicBezTo>
                  <a:pt x="60906" y="80035"/>
                  <a:pt x="-2065" y="-15745"/>
                  <a:pt x="52" y="2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1" name="フリーフォーム 730">
            <a:extLst>
              <a:ext uri="{FF2B5EF4-FFF2-40B4-BE49-F238E27FC236}">
                <a16:creationId xmlns:a16="http://schemas.microsoft.com/office/drawing/2014/main" id="{65B24B5E-ADB1-7637-71E5-729CF6EA3AD9}"/>
              </a:ext>
            </a:extLst>
          </p:cNvPr>
          <p:cNvSpPr/>
          <p:nvPr/>
        </p:nvSpPr>
        <p:spPr>
          <a:xfrm>
            <a:off x="4286153" y="5309931"/>
            <a:ext cx="143260" cy="311837"/>
          </a:xfrm>
          <a:custGeom>
            <a:avLst/>
            <a:gdLst>
              <a:gd name="connsiteX0" fmla="*/ 0 w 143260"/>
              <a:gd name="connsiteY0" fmla="*/ 0 h 311837"/>
              <a:gd name="connsiteX1" fmla="*/ 92075 w 143260"/>
              <a:gd name="connsiteY1" fmla="*/ 136525 h 311837"/>
              <a:gd name="connsiteX2" fmla="*/ 88900 w 143260"/>
              <a:gd name="connsiteY2" fmla="*/ 295275 h 311837"/>
              <a:gd name="connsiteX3" fmla="*/ 142875 w 143260"/>
              <a:gd name="connsiteY3" fmla="*/ 225425 h 311837"/>
              <a:gd name="connsiteX4" fmla="*/ 57150 w 143260"/>
              <a:gd name="connsiteY4" fmla="*/ 311150 h 311837"/>
              <a:gd name="connsiteX5" fmla="*/ 123825 w 143260"/>
              <a:gd name="connsiteY5" fmla="*/ 168275 h 311837"/>
              <a:gd name="connsiteX6" fmla="*/ 123825 w 143260"/>
              <a:gd name="connsiteY6" fmla="*/ 196850 h 311837"/>
              <a:gd name="connsiteX7" fmla="*/ 114300 w 143260"/>
              <a:gd name="connsiteY7" fmla="*/ 123825 h 311837"/>
              <a:gd name="connsiteX8" fmla="*/ 120650 w 143260"/>
              <a:gd name="connsiteY8" fmla="*/ 130175 h 311837"/>
              <a:gd name="connsiteX9" fmla="*/ 0 w 143260"/>
              <a:gd name="connsiteY9" fmla="*/ 0 h 31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260" h="311837">
                <a:moveTo>
                  <a:pt x="0" y="0"/>
                </a:moveTo>
                <a:cubicBezTo>
                  <a:pt x="38629" y="43656"/>
                  <a:pt x="77258" y="87313"/>
                  <a:pt x="92075" y="136525"/>
                </a:cubicBezTo>
                <a:cubicBezTo>
                  <a:pt x="106892" y="185737"/>
                  <a:pt x="80433" y="280458"/>
                  <a:pt x="88900" y="295275"/>
                </a:cubicBezTo>
                <a:cubicBezTo>
                  <a:pt x="97367" y="310092"/>
                  <a:pt x="148167" y="222779"/>
                  <a:pt x="142875" y="225425"/>
                </a:cubicBezTo>
                <a:cubicBezTo>
                  <a:pt x="137583" y="228071"/>
                  <a:pt x="60325" y="320675"/>
                  <a:pt x="57150" y="311150"/>
                </a:cubicBezTo>
                <a:cubicBezTo>
                  <a:pt x="53975" y="301625"/>
                  <a:pt x="112713" y="187325"/>
                  <a:pt x="123825" y="168275"/>
                </a:cubicBezTo>
                <a:cubicBezTo>
                  <a:pt x="134937" y="149225"/>
                  <a:pt x="125412" y="204258"/>
                  <a:pt x="123825" y="196850"/>
                </a:cubicBezTo>
                <a:cubicBezTo>
                  <a:pt x="122238" y="189442"/>
                  <a:pt x="114300" y="123825"/>
                  <a:pt x="114300" y="123825"/>
                </a:cubicBezTo>
                <a:cubicBezTo>
                  <a:pt x="113771" y="112713"/>
                  <a:pt x="120650" y="130175"/>
                  <a:pt x="120650" y="1301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2" name="フリーフォーム 731">
            <a:extLst>
              <a:ext uri="{FF2B5EF4-FFF2-40B4-BE49-F238E27FC236}">
                <a16:creationId xmlns:a16="http://schemas.microsoft.com/office/drawing/2014/main" id="{F58938C9-A8C8-F944-B9FA-BE93B49E2F61}"/>
              </a:ext>
            </a:extLst>
          </p:cNvPr>
          <p:cNvSpPr/>
          <p:nvPr/>
        </p:nvSpPr>
        <p:spPr>
          <a:xfrm>
            <a:off x="4524203" y="4020275"/>
            <a:ext cx="150938" cy="458696"/>
          </a:xfrm>
          <a:custGeom>
            <a:avLst/>
            <a:gdLst>
              <a:gd name="connsiteX0" fmla="*/ 75 w 150938"/>
              <a:gd name="connsiteY0" fmla="*/ 606 h 458696"/>
              <a:gd name="connsiteX1" fmla="*/ 60400 w 150938"/>
              <a:gd name="connsiteY1" fmla="*/ 111731 h 458696"/>
              <a:gd name="connsiteX2" fmla="*/ 146125 w 150938"/>
              <a:gd name="connsiteY2" fmla="*/ 441931 h 458696"/>
              <a:gd name="connsiteX3" fmla="*/ 130250 w 150938"/>
              <a:gd name="connsiteY3" fmla="*/ 384781 h 458696"/>
              <a:gd name="connsiteX4" fmla="*/ 47700 w 150938"/>
              <a:gd name="connsiteY4" fmla="*/ 165706 h 458696"/>
              <a:gd name="connsiteX5" fmla="*/ 54050 w 150938"/>
              <a:gd name="connsiteY5" fmla="*/ 238731 h 458696"/>
              <a:gd name="connsiteX6" fmla="*/ 47700 w 150938"/>
              <a:gd name="connsiteY6" fmla="*/ 149831 h 458696"/>
              <a:gd name="connsiteX7" fmla="*/ 75 w 150938"/>
              <a:gd name="connsiteY7" fmla="*/ 606 h 45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938" h="458696">
                <a:moveTo>
                  <a:pt x="75" y="606"/>
                </a:moveTo>
                <a:cubicBezTo>
                  <a:pt x="2192" y="-5744"/>
                  <a:pt x="36058" y="38177"/>
                  <a:pt x="60400" y="111731"/>
                </a:cubicBezTo>
                <a:cubicBezTo>
                  <a:pt x="84742" y="185285"/>
                  <a:pt x="134483" y="396423"/>
                  <a:pt x="146125" y="441931"/>
                </a:cubicBezTo>
                <a:cubicBezTo>
                  <a:pt x="157767" y="487439"/>
                  <a:pt x="146654" y="430819"/>
                  <a:pt x="130250" y="384781"/>
                </a:cubicBezTo>
                <a:cubicBezTo>
                  <a:pt x="113846" y="338743"/>
                  <a:pt x="60400" y="190048"/>
                  <a:pt x="47700" y="165706"/>
                </a:cubicBezTo>
                <a:cubicBezTo>
                  <a:pt x="35000" y="141364"/>
                  <a:pt x="54050" y="241377"/>
                  <a:pt x="54050" y="238731"/>
                </a:cubicBezTo>
                <a:cubicBezTo>
                  <a:pt x="54050" y="236085"/>
                  <a:pt x="54579" y="183169"/>
                  <a:pt x="47700" y="149831"/>
                </a:cubicBezTo>
                <a:cubicBezTo>
                  <a:pt x="40821" y="116493"/>
                  <a:pt x="-2042" y="6956"/>
                  <a:pt x="75" y="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3" name="フリーフォーム 732">
            <a:extLst>
              <a:ext uri="{FF2B5EF4-FFF2-40B4-BE49-F238E27FC236}">
                <a16:creationId xmlns:a16="http://schemas.microsoft.com/office/drawing/2014/main" id="{10FB50E3-D3BA-38AA-B3E3-FAD41EDB81DD}"/>
              </a:ext>
            </a:extLst>
          </p:cNvPr>
          <p:cNvSpPr/>
          <p:nvPr/>
        </p:nvSpPr>
        <p:spPr>
          <a:xfrm>
            <a:off x="3568573" y="5569979"/>
            <a:ext cx="885922" cy="358395"/>
          </a:xfrm>
          <a:custGeom>
            <a:avLst/>
            <a:gdLst>
              <a:gd name="connsiteX0" fmla="*/ 30 w 885922"/>
              <a:gd name="connsiteY0" fmla="*/ 267002 h 358395"/>
              <a:gd name="connsiteX1" fmla="*/ 320705 w 885922"/>
              <a:gd name="connsiteY1" fmla="*/ 352727 h 358395"/>
              <a:gd name="connsiteX2" fmla="*/ 190530 w 885922"/>
              <a:gd name="connsiteY2" fmla="*/ 346377 h 358395"/>
              <a:gd name="connsiteX3" fmla="*/ 511205 w 885922"/>
              <a:gd name="connsiteY3" fmla="*/ 314627 h 358395"/>
              <a:gd name="connsiteX4" fmla="*/ 476280 w 885922"/>
              <a:gd name="connsiteY4" fmla="*/ 324152 h 358395"/>
              <a:gd name="connsiteX5" fmla="*/ 711230 w 885922"/>
              <a:gd name="connsiteY5" fmla="*/ 244777 h 358395"/>
              <a:gd name="connsiteX6" fmla="*/ 701705 w 885922"/>
              <a:gd name="connsiteY6" fmla="*/ 244777 h 358395"/>
              <a:gd name="connsiteX7" fmla="*/ 835055 w 885922"/>
              <a:gd name="connsiteY7" fmla="*/ 149527 h 358395"/>
              <a:gd name="connsiteX8" fmla="*/ 835055 w 885922"/>
              <a:gd name="connsiteY8" fmla="*/ 136827 h 358395"/>
              <a:gd name="connsiteX9" fmla="*/ 885855 w 885922"/>
              <a:gd name="connsiteY9" fmla="*/ 302 h 358395"/>
              <a:gd name="connsiteX10" fmla="*/ 844580 w 885922"/>
              <a:gd name="connsiteY10" fmla="*/ 101902 h 358395"/>
              <a:gd name="connsiteX11" fmla="*/ 790605 w 885922"/>
              <a:gd name="connsiteY11" fmla="*/ 165402 h 358395"/>
              <a:gd name="connsiteX12" fmla="*/ 609630 w 885922"/>
              <a:gd name="connsiteY12" fmla="*/ 273352 h 358395"/>
              <a:gd name="connsiteX13" fmla="*/ 371505 w 885922"/>
              <a:gd name="connsiteY13" fmla="*/ 346377 h 358395"/>
              <a:gd name="connsiteX14" fmla="*/ 301655 w 885922"/>
              <a:gd name="connsiteY14" fmla="*/ 346377 h 358395"/>
              <a:gd name="connsiteX15" fmla="*/ 30 w 885922"/>
              <a:gd name="connsiteY15" fmla="*/ 267002 h 358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5922" h="358395">
                <a:moveTo>
                  <a:pt x="30" y="267002"/>
                </a:moveTo>
                <a:cubicBezTo>
                  <a:pt x="3205" y="268060"/>
                  <a:pt x="288955" y="339498"/>
                  <a:pt x="320705" y="352727"/>
                </a:cubicBezTo>
                <a:cubicBezTo>
                  <a:pt x="352455" y="365956"/>
                  <a:pt x="158780" y="352727"/>
                  <a:pt x="190530" y="346377"/>
                </a:cubicBezTo>
                <a:cubicBezTo>
                  <a:pt x="222280" y="340027"/>
                  <a:pt x="463580" y="318331"/>
                  <a:pt x="511205" y="314627"/>
                </a:cubicBezTo>
                <a:cubicBezTo>
                  <a:pt x="558830" y="310923"/>
                  <a:pt x="442943" y="335794"/>
                  <a:pt x="476280" y="324152"/>
                </a:cubicBezTo>
                <a:cubicBezTo>
                  <a:pt x="509617" y="312510"/>
                  <a:pt x="673659" y="258006"/>
                  <a:pt x="711230" y="244777"/>
                </a:cubicBezTo>
                <a:cubicBezTo>
                  <a:pt x="748801" y="231548"/>
                  <a:pt x="681068" y="260652"/>
                  <a:pt x="701705" y="244777"/>
                </a:cubicBezTo>
                <a:cubicBezTo>
                  <a:pt x="722343" y="228902"/>
                  <a:pt x="835055" y="149527"/>
                  <a:pt x="835055" y="149527"/>
                </a:cubicBezTo>
                <a:cubicBezTo>
                  <a:pt x="857280" y="131535"/>
                  <a:pt x="826588" y="161698"/>
                  <a:pt x="835055" y="136827"/>
                </a:cubicBezTo>
                <a:cubicBezTo>
                  <a:pt x="843522" y="111956"/>
                  <a:pt x="884268" y="6123"/>
                  <a:pt x="885855" y="302"/>
                </a:cubicBezTo>
                <a:cubicBezTo>
                  <a:pt x="887443" y="-5519"/>
                  <a:pt x="860455" y="74385"/>
                  <a:pt x="844580" y="101902"/>
                </a:cubicBezTo>
                <a:cubicBezTo>
                  <a:pt x="828705" y="129419"/>
                  <a:pt x="829763" y="136827"/>
                  <a:pt x="790605" y="165402"/>
                </a:cubicBezTo>
                <a:cubicBezTo>
                  <a:pt x="751447" y="193977"/>
                  <a:pt x="679480" y="243189"/>
                  <a:pt x="609630" y="273352"/>
                </a:cubicBezTo>
                <a:cubicBezTo>
                  <a:pt x="539780" y="303515"/>
                  <a:pt x="422834" y="334206"/>
                  <a:pt x="371505" y="346377"/>
                </a:cubicBezTo>
                <a:cubicBezTo>
                  <a:pt x="320176" y="358548"/>
                  <a:pt x="360393" y="359077"/>
                  <a:pt x="301655" y="346377"/>
                </a:cubicBezTo>
                <a:cubicBezTo>
                  <a:pt x="242918" y="333677"/>
                  <a:pt x="-3145" y="265944"/>
                  <a:pt x="30" y="267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4" name="フリーフォーム 733">
            <a:extLst>
              <a:ext uri="{FF2B5EF4-FFF2-40B4-BE49-F238E27FC236}">
                <a16:creationId xmlns:a16="http://schemas.microsoft.com/office/drawing/2014/main" id="{992DFFD1-0924-3778-4FB8-A2C825B6757B}"/>
              </a:ext>
            </a:extLst>
          </p:cNvPr>
          <p:cNvSpPr/>
          <p:nvPr/>
        </p:nvSpPr>
        <p:spPr>
          <a:xfrm>
            <a:off x="3647654" y="5871708"/>
            <a:ext cx="328669" cy="111331"/>
          </a:xfrm>
          <a:custGeom>
            <a:avLst/>
            <a:gdLst>
              <a:gd name="connsiteX0" fmla="*/ 324 w 328669"/>
              <a:gd name="connsiteY0" fmla="*/ 198 h 111331"/>
              <a:gd name="connsiteX1" fmla="*/ 168599 w 328669"/>
              <a:gd name="connsiteY1" fmla="*/ 54173 h 111331"/>
              <a:gd name="connsiteX2" fmla="*/ 327349 w 328669"/>
              <a:gd name="connsiteY2" fmla="*/ 50998 h 111331"/>
              <a:gd name="connsiteX3" fmla="*/ 247974 w 328669"/>
              <a:gd name="connsiteY3" fmla="*/ 70048 h 111331"/>
              <a:gd name="connsiteX4" fmla="*/ 314649 w 328669"/>
              <a:gd name="connsiteY4" fmla="*/ 79573 h 111331"/>
              <a:gd name="connsiteX5" fmla="*/ 124149 w 328669"/>
              <a:gd name="connsiteY5" fmla="*/ 111323 h 111331"/>
              <a:gd name="connsiteX6" fmla="*/ 279724 w 328669"/>
              <a:gd name="connsiteY6" fmla="*/ 82748 h 111331"/>
              <a:gd name="connsiteX7" fmla="*/ 213049 w 328669"/>
              <a:gd name="connsiteY7" fmla="*/ 76398 h 111331"/>
              <a:gd name="connsiteX8" fmla="*/ 324 w 328669"/>
              <a:gd name="connsiteY8" fmla="*/ 198 h 11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669" h="111331">
                <a:moveTo>
                  <a:pt x="324" y="198"/>
                </a:moveTo>
                <a:cubicBezTo>
                  <a:pt x="-7084" y="-3506"/>
                  <a:pt x="114095" y="45706"/>
                  <a:pt x="168599" y="54173"/>
                </a:cubicBezTo>
                <a:cubicBezTo>
                  <a:pt x="223103" y="62640"/>
                  <a:pt x="314120" y="48352"/>
                  <a:pt x="327349" y="50998"/>
                </a:cubicBezTo>
                <a:cubicBezTo>
                  <a:pt x="340578" y="53644"/>
                  <a:pt x="250091" y="65286"/>
                  <a:pt x="247974" y="70048"/>
                </a:cubicBezTo>
                <a:cubicBezTo>
                  <a:pt x="245857" y="74810"/>
                  <a:pt x="335286" y="72694"/>
                  <a:pt x="314649" y="79573"/>
                </a:cubicBezTo>
                <a:cubicBezTo>
                  <a:pt x="294012" y="86452"/>
                  <a:pt x="129970" y="110794"/>
                  <a:pt x="124149" y="111323"/>
                </a:cubicBezTo>
                <a:cubicBezTo>
                  <a:pt x="118328" y="111852"/>
                  <a:pt x="264907" y="88569"/>
                  <a:pt x="279724" y="82748"/>
                </a:cubicBezTo>
                <a:cubicBezTo>
                  <a:pt x="294541" y="76927"/>
                  <a:pt x="254853" y="88040"/>
                  <a:pt x="213049" y="76398"/>
                </a:cubicBezTo>
                <a:cubicBezTo>
                  <a:pt x="171245" y="64756"/>
                  <a:pt x="7732" y="3902"/>
                  <a:pt x="324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5" name="フリーフォーム 734">
            <a:extLst>
              <a:ext uri="{FF2B5EF4-FFF2-40B4-BE49-F238E27FC236}">
                <a16:creationId xmlns:a16="http://schemas.microsoft.com/office/drawing/2014/main" id="{B73264B2-FD85-6265-D02C-64D1B778EE5F}"/>
              </a:ext>
            </a:extLst>
          </p:cNvPr>
          <p:cNvSpPr/>
          <p:nvPr/>
        </p:nvSpPr>
        <p:spPr>
          <a:xfrm>
            <a:off x="3641410" y="5849531"/>
            <a:ext cx="683764" cy="155890"/>
          </a:xfrm>
          <a:custGeom>
            <a:avLst/>
            <a:gdLst>
              <a:gd name="connsiteX0" fmla="*/ 218 w 683764"/>
              <a:gd name="connsiteY0" fmla="*/ 35075 h 155890"/>
              <a:gd name="connsiteX1" fmla="*/ 178018 w 683764"/>
              <a:gd name="connsiteY1" fmla="*/ 127150 h 155890"/>
              <a:gd name="connsiteX2" fmla="*/ 162143 w 683764"/>
              <a:gd name="connsiteY2" fmla="*/ 130325 h 155890"/>
              <a:gd name="connsiteX3" fmla="*/ 339943 w 683764"/>
              <a:gd name="connsiteY3" fmla="*/ 136675 h 155890"/>
              <a:gd name="connsiteX4" fmla="*/ 285968 w 683764"/>
              <a:gd name="connsiteY4" fmla="*/ 133500 h 155890"/>
              <a:gd name="connsiteX5" fmla="*/ 682843 w 683764"/>
              <a:gd name="connsiteY5" fmla="*/ 150 h 155890"/>
              <a:gd name="connsiteX6" fmla="*/ 390743 w 683764"/>
              <a:gd name="connsiteY6" fmla="*/ 108100 h 155890"/>
              <a:gd name="connsiteX7" fmla="*/ 238343 w 683764"/>
              <a:gd name="connsiteY7" fmla="*/ 155725 h 155890"/>
              <a:gd name="connsiteX8" fmla="*/ 143093 w 683764"/>
              <a:gd name="connsiteY8" fmla="*/ 120800 h 155890"/>
              <a:gd name="connsiteX9" fmla="*/ 218 w 683764"/>
              <a:gd name="connsiteY9" fmla="*/ 35075 h 1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3764" h="155890">
                <a:moveTo>
                  <a:pt x="218" y="35075"/>
                </a:moveTo>
                <a:cubicBezTo>
                  <a:pt x="6039" y="36133"/>
                  <a:pt x="151031" y="111275"/>
                  <a:pt x="178018" y="127150"/>
                </a:cubicBezTo>
                <a:cubicBezTo>
                  <a:pt x="205006" y="143025"/>
                  <a:pt x="135156" y="128738"/>
                  <a:pt x="162143" y="130325"/>
                </a:cubicBezTo>
                <a:cubicBezTo>
                  <a:pt x="189130" y="131912"/>
                  <a:pt x="319306" y="136146"/>
                  <a:pt x="339943" y="136675"/>
                </a:cubicBezTo>
                <a:cubicBezTo>
                  <a:pt x="360580" y="137204"/>
                  <a:pt x="228818" y="156254"/>
                  <a:pt x="285968" y="133500"/>
                </a:cubicBezTo>
                <a:cubicBezTo>
                  <a:pt x="343118" y="110746"/>
                  <a:pt x="665381" y="4383"/>
                  <a:pt x="682843" y="150"/>
                </a:cubicBezTo>
                <a:cubicBezTo>
                  <a:pt x="700305" y="-4083"/>
                  <a:pt x="464826" y="82171"/>
                  <a:pt x="390743" y="108100"/>
                </a:cubicBezTo>
                <a:cubicBezTo>
                  <a:pt x="316660" y="134029"/>
                  <a:pt x="279618" y="153608"/>
                  <a:pt x="238343" y="155725"/>
                </a:cubicBezTo>
                <a:cubicBezTo>
                  <a:pt x="197068" y="157842"/>
                  <a:pt x="179606" y="139321"/>
                  <a:pt x="143093" y="120800"/>
                </a:cubicBezTo>
                <a:cubicBezTo>
                  <a:pt x="106581" y="102279"/>
                  <a:pt x="-5603" y="34017"/>
                  <a:pt x="218" y="35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6" name="フリーフォーム 735">
            <a:extLst>
              <a:ext uri="{FF2B5EF4-FFF2-40B4-BE49-F238E27FC236}">
                <a16:creationId xmlns:a16="http://schemas.microsoft.com/office/drawing/2014/main" id="{F069AAF8-265C-0361-09CE-F7EE0CD6DB92}"/>
              </a:ext>
            </a:extLst>
          </p:cNvPr>
          <p:cNvSpPr/>
          <p:nvPr/>
        </p:nvSpPr>
        <p:spPr>
          <a:xfrm>
            <a:off x="4155935" y="5471753"/>
            <a:ext cx="315309" cy="454219"/>
          </a:xfrm>
          <a:custGeom>
            <a:avLst/>
            <a:gdLst>
              <a:gd name="connsiteX0" fmla="*/ 266743 w 315309"/>
              <a:gd name="connsiteY0" fmla="*/ 103 h 454219"/>
              <a:gd name="connsiteX1" fmla="*/ 311193 w 315309"/>
              <a:gd name="connsiteY1" fmla="*/ 193778 h 454219"/>
              <a:gd name="connsiteX2" fmla="*/ 311193 w 315309"/>
              <a:gd name="connsiteY2" fmla="*/ 187428 h 454219"/>
              <a:gd name="connsiteX3" fmla="*/ 292143 w 315309"/>
              <a:gd name="connsiteY3" fmla="*/ 276328 h 454219"/>
              <a:gd name="connsiteX4" fmla="*/ 155618 w 315309"/>
              <a:gd name="connsiteY4" fmla="*/ 403328 h 454219"/>
              <a:gd name="connsiteX5" fmla="*/ 257218 w 315309"/>
              <a:gd name="connsiteY5" fmla="*/ 339828 h 454219"/>
              <a:gd name="connsiteX6" fmla="*/ 43 w 315309"/>
              <a:gd name="connsiteY6" fmla="*/ 454128 h 454219"/>
              <a:gd name="connsiteX7" fmla="*/ 279443 w 315309"/>
              <a:gd name="connsiteY7" fmla="*/ 317603 h 454219"/>
              <a:gd name="connsiteX8" fmla="*/ 285793 w 315309"/>
              <a:gd name="connsiteY8" fmla="*/ 225528 h 454219"/>
              <a:gd name="connsiteX9" fmla="*/ 266743 w 315309"/>
              <a:gd name="connsiteY9" fmla="*/ 103 h 45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5309" h="454219">
                <a:moveTo>
                  <a:pt x="266743" y="103"/>
                </a:moveTo>
                <a:cubicBezTo>
                  <a:pt x="270976" y="-5189"/>
                  <a:pt x="311193" y="193778"/>
                  <a:pt x="311193" y="193778"/>
                </a:cubicBezTo>
                <a:cubicBezTo>
                  <a:pt x="318601" y="224999"/>
                  <a:pt x="314368" y="173670"/>
                  <a:pt x="311193" y="187428"/>
                </a:cubicBezTo>
                <a:cubicBezTo>
                  <a:pt x="308018" y="201186"/>
                  <a:pt x="318072" y="240345"/>
                  <a:pt x="292143" y="276328"/>
                </a:cubicBezTo>
                <a:cubicBezTo>
                  <a:pt x="266214" y="312311"/>
                  <a:pt x="161439" y="392745"/>
                  <a:pt x="155618" y="403328"/>
                </a:cubicBezTo>
                <a:cubicBezTo>
                  <a:pt x="149797" y="413911"/>
                  <a:pt x="283147" y="331361"/>
                  <a:pt x="257218" y="339828"/>
                </a:cubicBezTo>
                <a:cubicBezTo>
                  <a:pt x="231289" y="348295"/>
                  <a:pt x="-3661" y="457832"/>
                  <a:pt x="43" y="454128"/>
                </a:cubicBezTo>
                <a:cubicBezTo>
                  <a:pt x="3747" y="450424"/>
                  <a:pt x="231818" y="355703"/>
                  <a:pt x="279443" y="317603"/>
                </a:cubicBezTo>
                <a:cubicBezTo>
                  <a:pt x="327068" y="279503"/>
                  <a:pt x="285793" y="272095"/>
                  <a:pt x="285793" y="225528"/>
                </a:cubicBezTo>
                <a:cubicBezTo>
                  <a:pt x="285793" y="178961"/>
                  <a:pt x="262510" y="5395"/>
                  <a:pt x="266743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7" name="フリーフォーム 736">
            <a:extLst>
              <a:ext uri="{FF2B5EF4-FFF2-40B4-BE49-F238E27FC236}">
                <a16:creationId xmlns:a16="http://schemas.microsoft.com/office/drawing/2014/main" id="{7F1A51A7-B43F-88F1-98DF-183BF0299636}"/>
              </a:ext>
            </a:extLst>
          </p:cNvPr>
          <p:cNvSpPr/>
          <p:nvPr/>
        </p:nvSpPr>
        <p:spPr>
          <a:xfrm>
            <a:off x="4018455" y="5398586"/>
            <a:ext cx="496892" cy="558042"/>
          </a:xfrm>
          <a:custGeom>
            <a:avLst/>
            <a:gdLst>
              <a:gd name="connsiteX0" fmla="*/ 394698 w 496892"/>
              <a:gd name="connsiteY0" fmla="*/ 245 h 558042"/>
              <a:gd name="connsiteX1" fmla="*/ 480423 w 496892"/>
              <a:gd name="connsiteY1" fmla="*/ 235195 h 558042"/>
              <a:gd name="connsiteX2" fmla="*/ 474073 w 496892"/>
              <a:gd name="connsiteY2" fmla="*/ 181220 h 558042"/>
              <a:gd name="connsiteX3" fmla="*/ 483598 w 496892"/>
              <a:gd name="connsiteY3" fmla="*/ 317745 h 558042"/>
              <a:gd name="connsiteX4" fmla="*/ 448673 w 496892"/>
              <a:gd name="connsiteY4" fmla="*/ 368545 h 558042"/>
              <a:gd name="connsiteX5" fmla="*/ 308973 w 496892"/>
              <a:gd name="connsiteY5" fmla="*/ 495545 h 558042"/>
              <a:gd name="connsiteX6" fmla="*/ 404223 w 496892"/>
              <a:gd name="connsiteY6" fmla="*/ 451095 h 558042"/>
              <a:gd name="connsiteX7" fmla="*/ 207373 w 496892"/>
              <a:gd name="connsiteY7" fmla="*/ 536820 h 558042"/>
              <a:gd name="connsiteX8" fmla="*/ 998 w 496892"/>
              <a:gd name="connsiteY8" fmla="*/ 555870 h 558042"/>
              <a:gd name="connsiteX9" fmla="*/ 296273 w 496892"/>
              <a:gd name="connsiteY9" fmla="*/ 498720 h 558042"/>
              <a:gd name="connsiteX10" fmla="*/ 308973 w 496892"/>
              <a:gd name="connsiteY10" fmla="*/ 479670 h 558042"/>
              <a:gd name="connsiteX11" fmla="*/ 486773 w 496892"/>
              <a:gd name="connsiteY11" fmla="*/ 378070 h 558042"/>
              <a:gd name="connsiteX12" fmla="*/ 467723 w 496892"/>
              <a:gd name="connsiteY12" fmla="*/ 285995 h 558042"/>
              <a:gd name="connsiteX13" fmla="*/ 394698 w 496892"/>
              <a:gd name="connsiteY13" fmla="*/ 245 h 55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6892" h="558042">
                <a:moveTo>
                  <a:pt x="394698" y="245"/>
                </a:moveTo>
                <a:cubicBezTo>
                  <a:pt x="396815" y="-8222"/>
                  <a:pt x="467194" y="205033"/>
                  <a:pt x="480423" y="235195"/>
                </a:cubicBezTo>
                <a:cubicBezTo>
                  <a:pt x="493652" y="265357"/>
                  <a:pt x="473544" y="167462"/>
                  <a:pt x="474073" y="181220"/>
                </a:cubicBezTo>
                <a:cubicBezTo>
                  <a:pt x="474602" y="194978"/>
                  <a:pt x="487831" y="286524"/>
                  <a:pt x="483598" y="317745"/>
                </a:cubicBezTo>
                <a:cubicBezTo>
                  <a:pt x="479365" y="348966"/>
                  <a:pt x="477777" y="338912"/>
                  <a:pt x="448673" y="368545"/>
                </a:cubicBezTo>
                <a:cubicBezTo>
                  <a:pt x="419569" y="398178"/>
                  <a:pt x="316381" y="481787"/>
                  <a:pt x="308973" y="495545"/>
                </a:cubicBezTo>
                <a:cubicBezTo>
                  <a:pt x="301565" y="509303"/>
                  <a:pt x="421156" y="444216"/>
                  <a:pt x="404223" y="451095"/>
                </a:cubicBezTo>
                <a:cubicBezTo>
                  <a:pt x="387290" y="457974"/>
                  <a:pt x="274577" y="519358"/>
                  <a:pt x="207373" y="536820"/>
                </a:cubicBezTo>
                <a:cubicBezTo>
                  <a:pt x="140169" y="554283"/>
                  <a:pt x="-13819" y="562220"/>
                  <a:pt x="998" y="555870"/>
                </a:cubicBezTo>
                <a:cubicBezTo>
                  <a:pt x="15815" y="549520"/>
                  <a:pt x="244944" y="511420"/>
                  <a:pt x="296273" y="498720"/>
                </a:cubicBezTo>
                <a:cubicBezTo>
                  <a:pt x="347602" y="486020"/>
                  <a:pt x="277223" y="499778"/>
                  <a:pt x="308973" y="479670"/>
                </a:cubicBezTo>
                <a:cubicBezTo>
                  <a:pt x="340723" y="459562"/>
                  <a:pt x="460315" y="410349"/>
                  <a:pt x="486773" y="378070"/>
                </a:cubicBezTo>
                <a:cubicBezTo>
                  <a:pt x="513231" y="345791"/>
                  <a:pt x="480952" y="343674"/>
                  <a:pt x="467723" y="285995"/>
                </a:cubicBezTo>
                <a:cubicBezTo>
                  <a:pt x="454494" y="228316"/>
                  <a:pt x="392581" y="8712"/>
                  <a:pt x="394698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8" name="フリーフォーム 737">
            <a:extLst>
              <a:ext uri="{FF2B5EF4-FFF2-40B4-BE49-F238E27FC236}">
                <a16:creationId xmlns:a16="http://schemas.microsoft.com/office/drawing/2014/main" id="{C1627ED5-42BB-64A8-55A5-6212C84FA879}"/>
              </a:ext>
            </a:extLst>
          </p:cNvPr>
          <p:cNvSpPr/>
          <p:nvPr/>
        </p:nvSpPr>
        <p:spPr>
          <a:xfrm>
            <a:off x="3635277" y="5967083"/>
            <a:ext cx="425479" cy="120831"/>
          </a:xfrm>
          <a:custGeom>
            <a:avLst/>
            <a:gdLst>
              <a:gd name="connsiteX0" fmla="*/ 425451 w 425479"/>
              <a:gd name="connsiteY0" fmla="*/ 73 h 120831"/>
              <a:gd name="connsiteX1" fmla="*/ 234951 w 425479"/>
              <a:gd name="connsiteY1" fmla="*/ 98498 h 120831"/>
              <a:gd name="connsiteX2" fmla="*/ 361951 w 425479"/>
              <a:gd name="connsiteY2" fmla="*/ 79448 h 120831"/>
              <a:gd name="connsiteX3" fmla="*/ 206376 w 425479"/>
              <a:gd name="connsiteY3" fmla="*/ 108023 h 120831"/>
              <a:gd name="connsiteX4" fmla="*/ 1 w 425479"/>
              <a:gd name="connsiteY4" fmla="*/ 120723 h 120831"/>
              <a:gd name="connsiteX5" fmla="*/ 203201 w 425479"/>
              <a:gd name="connsiteY5" fmla="*/ 101673 h 120831"/>
              <a:gd name="connsiteX6" fmla="*/ 133351 w 425479"/>
              <a:gd name="connsiteY6" fmla="*/ 101673 h 120831"/>
              <a:gd name="connsiteX7" fmla="*/ 219076 w 425479"/>
              <a:gd name="connsiteY7" fmla="*/ 82623 h 120831"/>
              <a:gd name="connsiteX8" fmla="*/ 425451 w 425479"/>
              <a:gd name="connsiteY8" fmla="*/ 73 h 12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479" h="120831">
                <a:moveTo>
                  <a:pt x="425451" y="73"/>
                </a:moveTo>
                <a:cubicBezTo>
                  <a:pt x="428097" y="2719"/>
                  <a:pt x="245534" y="85269"/>
                  <a:pt x="234951" y="98498"/>
                </a:cubicBezTo>
                <a:cubicBezTo>
                  <a:pt x="224368" y="111727"/>
                  <a:pt x="366713" y="77861"/>
                  <a:pt x="361951" y="79448"/>
                </a:cubicBezTo>
                <a:cubicBezTo>
                  <a:pt x="357189" y="81035"/>
                  <a:pt x="266701" y="101144"/>
                  <a:pt x="206376" y="108023"/>
                </a:cubicBezTo>
                <a:cubicBezTo>
                  <a:pt x="146051" y="114902"/>
                  <a:pt x="530" y="121781"/>
                  <a:pt x="1" y="120723"/>
                </a:cubicBezTo>
                <a:cubicBezTo>
                  <a:pt x="-528" y="119665"/>
                  <a:pt x="180976" y="104848"/>
                  <a:pt x="203201" y="101673"/>
                </a:cubicBezTo>
                <a:cubicBezTo>
                  <a:pt x="225426" y="98498"/>
                  <a:pt x="130705" y="104848"/>
                  <a:pt x="133351" y="101673"/>
                </a:cubicBezTo>
                <a:cubicBezTo>
                  <a:pt x="135997" y="98498"/>
                  <a:pt x="175684" y="97969"/>
                  <a:pt x="219076" y="82623"/>
                </a:cubicBezTo>
                <a:cubicBezTo>
                  <a:pt x="262468" y="67277"/>
                  <a:pt x="422805" y="-2573"/>
                  <a:pt x="425451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9" name="フリーフォーム 738">
            <a:extLst>
              <a:ext uri="{FF2B5EF4-FFF2-40B4-BE49-F238E27FC236}">
                <a16:creationId xmlns:a16="http://schemas.microsoft.com/office/drawing/2014/main" id="{2DC009B1-676A-F369-B277-952A16263F36}"/>
              </a:ext>
            </a:extLst>
          </p:cNvPr>
          <p:cNvSpPr/>
          <p:nvPr/>
        </p:nvSpPr>
        <p:spPr>
          <a:xfrm>
            <a:off x="3616169" y="5954080"/>
            <a:ext cx="329263" cy="143302"/>
          </a:xfrm>
          <a:custGeom>
            <a:avLst/>
            <a:gdLst>
              <a:gd name="connsiteX0" fmla="*/ 327084 w 329263"/>
              <a:gd name="connsiteY0" fmla="*/ 376 h 143302"/>
              <a:gd name="connsiteX1" fmla="*/ 200084 w 329263"/>
              <a:gd name="connsiteY1" fmla="*/ 48001 h 143302"/>
              <a:gd name="connsiteX2" fmla="*/ 155634 w 329263"/>
              <a:gd name="connsiteY2" fmla="*/ 63876 h 143302"/>
              <a:gd name="connsiteX3" fmla="*/ 59 w 329263"/>
              <a:gd name="connsiteY3" fmla="*/ 41651 h 143302"/>
              <a:gd name="connsiteX4" fmla="*/ 174684 w 329263"/>
              <a:gd name="connsiteY4" fmla="*/ 79751 h 143302"/>
              <a:gd name="connsiteX5" fmla="*/ 92134 w 329263"/>
              <a:gd name="connsiteY5" fmla="*/ 82926 h 143302"/>
              <a:gd name="connsiteX6" fmla="*/ 82609 w 329263"/>
              <a:gd name="connsiteY6" fmla="*/ 111501 h 143302"/>
              <a:gd name="connsiteX7" fmla="*/ 22284 w 329263"/>
              <a:gd name="connsiteY7" fmla="*/ 143251 h 143302"/>
              <a:gd name="connsiteX8" fmla="*/ 85784 w 329263"/>
              <a:gd name="connsiteY8" fmla="*/ 117851 h 143302"/>
              <a:gd name="connsiteX9" fmla="*/ 82609 w 329263"/>
              <a:gd name="connsiteY9" fmla="*/ 76576 h 143302"/>
              <a:gd name="connsiteX10" fmla="*/ 327084 w 329263"/>
              <a:gd name="connsiteY10" fmla="*/ 376 h 14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263" h="143302">
                <a:moveTo>
                  <a:pt x="327084" y="376"/>
                </a:moveTo>
                <a:cubicBezTo>
                  <a:pt x="346663" y="-4386"/>
                  <a:pt x="228659" y="37418"/>
                  <a:pt x="200084" y="48001"/>
                </a:cubicBezTo>
                <a:cubicBezTo>
                  <a:pt x="171509" y="58584"/>
                  <a:pt x="188971" y="64934"/>
                  <a:pt x="155634" y="63876"/>
                </a:cubicBezTo>
                <a:cubicBezTo>
                  <a:pt x="122297" y="62818"/>
                  <a:pt x="-3116" y="39005"/>
                  <a:pt x="59" y="41651"/>
                </a:cubicBezTo>
                <a:cubicBezTo>
                  <a:pt x="3234" y="44297"/>
                  <a:pt x="159338" y="72872"/>
                  <a:pt x="174684" y="79751"/>
                </a:cubicBezTo>
                <a:cubicBezTo>
                  <a:pt x="190030" y="86630"/>
                  <a:pt x="92134" y="82926"/>
                  <a:pt x="92134" y="82926"/>
                </a:cubicBezTo>
                <a:cubicBezTo>
                  <a:pt x="76788" y="88218"/>
                  <a:pt x="94251" y="101447"/>
                  <a:pt x="82609" y="111501"/>
                </a:cubicBezTo>
                <a:cubicBezTo>
                  <a:pt x="70967" y="121555"/>
                  <a:pt x="21755" y="142193"/>
                  <a:pt x="22284" y="143251"/>
                </a:cubicBezTo>
                <a:cubicBezTo>
                  <a:pt x="22813" y="144309"/>
                  <a:pt x="75730" y="128963"/>
                  <a:pt x="85784" y="117851"/>
                </a:cubicBezTo>
                <a:cubicBezTo>
                  <a:pt x="95838" y="106739"/>
                  <a:pt x="47684" y="94039"/>
                  <a:pt x="82609" y="76576"/>
                </a:cubicBezTo>
                <a:cubicBezTo>
                  <a:pt x="117534" y="59114"/>
                  <a:pt x="307505" y="5138"/>
                  <a:pt x="327084" y="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0" name="フリーフォーム 739">
            <a:extLst>
              <a:ext uri="{FF2B5EF4-FFF2-40B4-BE49-F238E27FC236}">
                <a16:creationId xmlns:a16="http://schemas.microsoft.com/office/drawing/2014/main" id="{848BE1A1-2158-13C8-5407-0C08260F420C}"/>
              </a:ext>
            </a:extLst>
          </p:cNvPr>
          <p:cNvSpPr/>
          <p:nvPr/>
        </p:nvSpPr>
        <p:spPr>
          <a:xfrm>
            <a:off x="4064490" y="5935369"/>
            <a:ext cx="177370" cy="321273"/>
          </a:xfrm>
          <a:custGeom>
            <a:avLst/>
            <a:gdLst>
              <a:gd name="connsiteX0" fmla="*/ 2588 w 177370"/>
              <a:gd name="connsiteY0" fmla="*/ 37 h 321273"/>
              <a:gd name="connsiteX1" fmla="*/ 8938 w 177370"/>
              <a:gd name="connsiteY1" fmla="*/ 257212 h 321273"/>
              <a:gd name="connsiteX2" fmla="*/ 12113 w 177370"/>
              <a:gd name="connsiteY2" fmla="*/ 231812 h 321273"/>
              <a:gd name="connsiteX3" fmla="*/ 12113 w 177370"/>
              <a:gd name="connsiteY3" fmla="*/ 266737 h 321273"/>
              <a:gd name="connsiteX4" fmla="*/ 177213 w 177370"/>
              <a:gd name="connsiteY4" fmla="*/ 320712 h 321273"/>
              <a:gd name="connsiteX5" fmla="*/ 43863 w 177370"/>
              <a:gd name="connsiteY5" fmla="*/ 295312 h 321273"/>
              <a:gd name="connsiteX6" fmla="*/ 123238 w 177370"/>
              <a:gd name="connsiteY6" fmla="*/ 301662 h 321273"/>
              <a:gd name="connsiteX7" fmla="*/ 5763 w 177370"/>
              <a:gd name="connsiteY7" fmla="*/ 295312 h 321273"/>
              <a:gd name="connsiteX8" fmla="*/ 24813 w 177370"/>
              <a:gd name="connsiteY8" fmla="*/ 238162 h 321273"/>
              <a:gd name="connsiteX9" fmla="*/ 2588 w 177370"/>
              <a:gd name="connsiteY9" fmla="*/ 37 h 32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370" h="321273">
                <a:moveTo>
                  <a:pt x="2588" y="37"/>
                </a:moveTo>
                <a:cubicBezTo>
                  <a:pt x="-58" y="3212"/>
                  <a:pt x="7351" y="218583"/>
                  <a:pt x="8938" y="257212"/>
                </a:cubicBezTo>
                <a:cubicBezTo>
                  <a:pt x="10525" y="295841"/>
                  <a:pt x="11584" y="230225"/>
                  <a:pt x="12113" y="231812"/>
                </a:cubicBezTo>
                <a:cubicBezTo>
                  <a:pt x="12642" y="233399"/>
                  <a:pt x="-15404" y="251920"/>
                  <a:pt x="12113" y="266737"/>
                </a:cubicBezTo>
                <a:cubicBezTo>
                  <a:pt x="39630" y="281554"/>
                  <a:pt x="171921" y="315950"/>
                  <a:pt x="177213" y="320712"/>
                </a:cubicBezTo>
                <a:cubicBezTo>
                  <a:pt x="182505" y="325475"/>
                  <a:pt x="52859" y="298487"/>
                  <a:pt x="43863" y="295312"/>
                </a:cubicBezTo>
                <a:cubicBezTo>
                  <a:pt x="34867" y="292137"/>
                  <a:pt x="129588" y="301662"/>
                  <a:pt x="123238" y="301662"/>
                </a:cubicBezTo>
                <a:cubicBezTo>
                  <a:pt x="116888" y="301662"/>
                  <a:pt x="22167" y="305895"/>
                  <a:pt x="5763" y="295312"/>
                </a:cubicBezTo>
                <a:cubicBezTo>
                  <a:pt x="-10641" y="284729"/>
                  <a:pt x="26400" y="281024"/>
                  <a:pt x="24813" y="238162"/>
                </a:cubicBezTo>
                <a:cubicBezTo>
                  <a:pt x="23226" y="195300"/>
                  <a:pt x="5234" y="-3138"/>
                  <a:pt x="2588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1" name="フリーフォーム 740">
            <a:extLst>
              <a:ext uri="{FF2B5EF4-FFF2-40B4-BE49-F238E27FC236}">
                <a16:creationId xmlns:a16="http://schemas.microsoft.com/office/drawing/2014/main" id="{2FBE5F27-6240-46E2-BB3D-F2B1CAA847D7}"/>
              </a:ext>
            </a:extLst>
          </p:cNvPr>
          <p:cNvSpPr/>
          <p:nvPr/>
        </p:nvSpPr>
        <p:spPr>
          <a:xfrm>
            <a:off x="4234564" y="5911558"/>
            <a:ext cx="19909" cy="318462"/>
          </a:xfrm>
          <a:custGeom>
            <a:avLst/>
            <a:gdLst>
              <a:gd name="connsiteX0" fmla="*/ 7139 w 19909"/>
              <a:gd name="connsiteY0" fmla="*/ 4798 h 318462"/>
              <a:gd name="connsiteX1" fmla="*/ 3964 w 19909"/>
              <a:gd name="connsiteY1" fmla="*/ 93698 h 318462"/>
              <a:gd name="connsiteX2" fmla="*/ 789 w 19909"/>
              <a:gd name="connsiteY2" fmla="*/ 258798 h 318462"/>
              <a:gd name="connsiteX3" fmla="*/ 19839 w 19909"/>
              <a:gd name="connsiteY3" fmla="*/ 154023 h 318462"/>
              <a:gd name="connsiteX4" fmla="*/ 7139 w 19909"/>
              <a:gd name="connsiteY4" fmla="*/ 315948 h 318462"/>
              <a:gd name="connsiteX5" fmla="*/ 3964 w 19909"/>
              <a:gd name="connsiteY5" fmla="*/ 236573 h 318462"/>
              <a:gd name="connsiteX6" fmla="*/ 7139 w 19909"/>
              <a:gd name="connsiteY6" fmla="*/ 4798 h 31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09" h="318462">
                <a:moveTo>
                  <a:pt x="7139" y="4798"/>
                </a:moveTo>
                <a:cubicBezTo>
                  <a:pt x="7139" y="-19014"/>
                  <a:pt x="5022" y="51365"/>
                  <a:pt x="3964" y="93698"/>
                </a:cubicBezTo>
                <a:cubicBezTo>
                  <a:pt x="2906" y="136031"/>
                  <a:pt x="-1857" y="248744"/>
                  <a:pt x="789" y="258798"/>
                </a:cubicBezTo>
                <a:cubicBezTo>
                  <a:pt x="3435" y="268852"/>
                  <a:pt x="18781" y="144498"/>
                  <a:pt x="19839" y="154023"/>
                </a:cubicBezTo>
                <a:cubicBezTo>
                  <a:pt x="20897" y="163548"/>
                  <a:pt x="9785" y="302190"/>
                  <a:pt x="7139" y="315948"/>
                </a:cubicBezTo>
                <a:cubicBezTo>
                  <a:pt x="4493" y="329706"/>
                  <a:pt x="5022" y="284727"/>
                  <a:pt x="3964" y="236573"/>
                </a:cubicBezTo>
                <a:cubicBezTo>
                  <a:pt x="2906" y="188419"/>
                  <a:pt x="7139" y="28610"/>
                  <a:pt x="7139" y="4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2" name="フリーフォーム 741">
            <a:extLst>
              <a:ext uri="{FF2B5EF4-FFF2-40B4-BE49-F238E27FC236}">
                <a16:creationId xmlns:a16="http://schemas.microsoft.com/office/drawing/2014/main" id="{9A2174D2-92AE-9AA1-1323-D3EC7455F734}"/>
              </a:ext>
            </a:extLst>
          </p:cNvPr>
          <p:cNvSpPr/>
          <p:nvPr/>
        </p:nvSpPr>
        <p:spPr>
          <a:xfrm>
            <a:off x="4105153" y="6200549"/>
            <a:ext cx="232742" cy="96418"/>
          </a:xfrm>
          <a:custGeom>
            <a:avLst/>
            <a:gdLst>
              <a:gd name="connsiteX0" fmla="*/ 95275 w 232742"/>
              <a:gd name="connsiteY0" fmla="*/ 1557 h 96418"/>
              <a:gd name="connsiteX1" fmla="*/ 171475 w 232742"/>
              <a:gd name="connsiteY1" fmla="*/ 39657 h 96418"/>
              <a:gd name="connsiteX2" fmla="*/ 206400 w 232742"/>
              <a:gd name="connsiteY2" fmla="*/ 90457 h 96418"/>
              <a:gd name="connsiteX3" fmla="*/ 181000 w 232742"/>
              <a:gd name="connsiteY3" fmla="*/ 55532 h 96418"/>
              <a:gd name="connsiteX4" fmla="*/ 25 w 232742"/>
              <a:gd name="connsiteY4" fmla="*/ 30132 h 96418"/>
              <a:gd name="connsiteX5" fmla="*/ 168300 w 232742"/>
              <a:gd name="connsiteY5" fmla="*/ 71407 h 96418"/>
              <a:gd name="connsiteX6" fmla="*/ 231800 w 232742"/>
              <a:gd name="connsiteY6" fmla="*/ 93632 h 96418"/>
              <a:gd name="connsiteX7" fmla="*/ 95275 w 232742"/>
              <a:gd name="connsiteY7" fmla="*/ 1557 h 9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742" h="96418">
                <a:moveTo>
                  <a:pt x="95275" y="1557"/>
                </a:moveTo>
                <a:cubicBezTo>
                  <a:pt x="85221" y="-7439"/>
                  <a:pt x="152954" y="24840"/>
                  <a:pt x="171475" y="39657"/>
                </a:cubicBezTo>
                <a:cubicBezTo>
                  <a:pt x="189996" y="54474"/>
                  <a:pt x="204813" y="87811"/>
                  <a:pt x="206400" y="90457"/>
                </a:cubicBezTo>
                <a:cubicBezTo>
                  <a:pt x="207988" y="93103"/>
                  <a:pt x="215396" y="65586"/>
                  <a:pt x="181000" y="55532"/>
                </a:cubicBezTo>
                <a:cubicBezTo>
                  <a:pt x="146604" y="45478"/>
                  <a:pt x="2142" y="27486"/>
                  <a:pt x="25" y="30132"/>
                </a:cubicBezTo>
                <a:cubicBezTo>
                  <a:pt x="-2092" y="32778"/>
                  <a:pt x="129671" y="60824"/>
                  <a:pt x="168300" y="71407"/>
                </a:cubicBezTo>
                <a:cubicBezTo>
                  <a:pt x="206929" y="81990"/>
                  <a:pt x="238679" y="104215"/>
                  <a:pt x="231800" y="93632"/>
                </a:cubicBezTo>
                <a:cubicBezTo>
                  <a:pt x="224921" y="83049"/>
                  <a:pt x="105329" y="10553"/>
                  <a:pt x="95275" y="1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3" name="フリーフォーム 742">
            <a:extLst>
              <a:ext uri="{FF2B5EF4-FFF2-40B4-BE49-F238E27FC236}">
                <a16:creationId xmlns:a16="http://schemas.microsoft.com/office/drawing/2014/main" id="{4F504EC9-59AA-BD39-F10D-1B63FF291B11}"/>
              </a:ext>
            </a:extLst>
          </p:cNvPr>
          <p:cNvSpPr/>
          <p:nvPr/>
        </p:nvSpPr>
        <p:spPr>
          <a:xfrm>
            <a:off x="3135697" y="3135047"/>
            <a:ext cx="131816" cy="683588"/>
          </a:xfrm>
          <a:custGeom>
            <a:avLst/>
            <a:gdLst>
              <a:gd name="connsiteX0" fmla="*/ 105881 w 131816"/>
              <a:gd name="connsiteY0" fmla="*/ 9 h 683588"/>
              <a:gd name="connsiteX1" fmla="*/ 1106 w 131816"/>
              <a:gd name="connsiteY1" fmla="*/ 104784 h 683588"/>
              <a:gd name="connsiteX2" fmla="*/ 48731 w 131816"/>
              <a:gd name="connsiteY2" fmla="*/ 120659 h 683588"/>
              <a:gd name="connsiteX3" fmla="*/ 13806 w 131816"/>
              <a:gd name="connsiteY3" fmla="*/ 133359 h 683588"/>
              <a:gd name="connsiteX4" fmla="*/ 77306 w 131816"/>
              <a:gd name="connsiteY4" fmla="*/ 158759 h 683588"/>
              <a:gd name="connsiteX5" fmla="*/ 86831 w 131816"/>
              <a:gd name="connsiteY5" fmla="*/ 244484 h 683588"/>
              <a:gd name="connsiteX6" fmla="*/ 86831 w 131816"/>
              <a:gd name="connsiteY6" fmla="*/ 244484 h 683588"/>
              <a:gd name="connsiteX7" fmla="*/ 131281 w 131816"/>
              <a:gd name="connsiteY7" fmla="*/ 679459 h 683588"/>
              <a:gd name="connsiteX8" fmla="*/ 109056 w 131816"/>
              <a:gd name="connsiteY8" fmla="*/ 444509 h 683588"/>
              <a:gd name="connsiteX9" fmla="*/ 74131 w 131816"/>
              <a:gd name="connsiteY9" fmla="*/ 130184 h 683588"/>
              <a:gd name="connsiteX10" fmla="*/ 1106 w 131816"/>
              <a:gd name="connsiteY10" fmla="*/ 111134 h 683588"/>
              <a:gd name="connsiteX11" fmla="*/ 105881 w 131816"/>
              <a:gd name="connsiteY11" fmla="*/ 9 h 68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1816" h="683588">
                <a:moveTo>
                  <a:pt x="105881" y="9"/>
                </a:moveTo>
                <a:cubicBezTo>
                  <a:pt x="105881" y="-1049"/>
                  <a:pt x="10631" y="84676"/>
                  <a:pt x="1106" y="104784"/>
                </a:cubicBezTo>
                <a:cubicBezTo>
                  <a:pt x="-8419" y="124892"/>
                  <a:pt x="46614" y="115897"/>
                  <a:pt x="48731" y="120659"/>
                </a:cubicBezTo>
                <a:cubicBezTo>
                  <a:pt x="50848" y="125421"/>
                  <a:pt x="9044" y="127009"/>
                  <a:pt x="13806" y="133359"/>
                </a:cubicBezTo>
                <a:cubicBezTo>
                  <a:pt x="18568" y="139709"/>
                  <a:pt x="65135" y="140238"/>
                  <a:pt x="77306" y="158759"/>
                </a:cubicBezTo>
                <a:cubicBezTo>
                  <a:pt x="89477" y="177280"/>
                  <a:pt x="86831" y="244484"/>
                  <a:pt x="86831" y="244484"/>
                </a:cubicBezTo>
                <a:lnTo>
                  <a:pt x="86831" y="244484"/>
                </a:lnTo>
                <a:cubicBezTo>
                  <a:pt x="94239" y="316980"/>
                  <a:pt x="127577" y="646121"/>
                  <a:pt x="131281" y="679459"/>
                </a:cubicBezTo>
                <a:cubicBezTo>
                  <a:pt x="134985" y="712797"/>
                  <a:pt x="118581" y="536055"/>
                  <a:pt x="109056" y="444509"/>
                </a:cubicBezTo>
                <a:cubicBezTo>
                  <a:pt x="99531" y="352963"/>
                  <a:pt x="92123" y="185746"/>
                  <a:pt x="74131" y="130184"/>
                </a:cubicBezTo>
                <a:cubicBezTo>
                  <a:pt x="56139" y="74622"/>
                  <a:pt x="-1540" y="127009"/>
                  <a:pt x="1106" y="111134"/>
                </a:cubicBezTo>
                <a:cubicBezTo>
                  <a:pt x="3752" y="95259"/>
                  <a:pt x="105881" y="1067"/>
                  <a:pt x="105881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4" name="フリーフォーム 743">
            <a:extLst>
              <a:ext uri="{FF2B5EF4-FFF2-40B4-BE49-F238E27FC236}">
                <a16:creationId xmlns:a16="http://schemas.microsoft.com/office/drawing/2014/main" id="{6B749121-CA08-6B88-0F6A-89017489B05B}"/>
              </a:ext>
            </a:extLst>
          </p:cNvPr>
          <p:cNvSpPr/>
          <p:nvPr/>
        </p:nvSpPr>
        <p:spPr>
          <a:xfrm>
            <a:off x="3409737" y="3293753"/>
            <a:ext cx="371591" cy="667765"/>
          </a:xfrm>
          <a:custGeom>
            <a:avLst/>
            <a:gdLst>
              <a:gd name="connsiteX0" fmla="*/ 116 w 371591"/>
              <a:gd name="connsiteY0" fmla="*/ 53 h 667765"/>
              <a:gd name="connsiteX1" fmla="*/ 89016 w 371591"/>
              <a:gd name="connsiteY1" fmla="*/ 76253 h 667765"/>
              <a:gd name="connsiteX2" fmla="*/ 38216 w 371591"/>
              <a:gd name="connsiteY2" fmla="*/ 101653 h 667765"/>
              <a:gd name="connsiteX3" fmla="*/ 85841 w 371591"/>
              <a:gd name="connsiteY3" fmla="*/ 136578 h 667765"/>
              <a:gd name="connsiteX4" fmla="*/ 50916 w 371591"/>
              <a:gd name="connsiteY4" fmla="*/ 165153 h 667765"/>
              <a:gd name="connsiteX5" fmla="*/ 130291 w 371591"/>
              <a:gd name="connsiteY5" fmla="*/ 339778 h 667765"/>
              <a:gd name="connsiteX6" fmla="*/ 104891 w 371591"/>
              <a:gd name="connsiteY6" fmla="*/ 301678 h 667765"/>
              <a:gd name="connsiteX7" fmla="*/ 190616 w 371591"/>
              <a:gd name="connsiteY7" fmla="*/ 450903 h 667765"/>
              <a:gd name="connsiteX8" fmla="*/ 184266 w 371591"/>
              <a:gd name="connsiteY8" fmla="*/ 381053 h 667765"/>
              <a:gd name="connsiteX9" fmla="*/ 193791 w 371591"/>
              <a:gd name="connsiteY9" fmla="*/ 362003 h 667765"/>
              <a:gd name="connsiteX10" fmla="*/ 295391 w 371591"/>
              <a:gd name="connsiteY10" fmla="*/ 431853 h 667765"/>
              <a:gd name="connsiteX11" fmla="*/ 282691 w 371591"/>
              <a:gd name="connsiteY11" fmla="*/ 387403 h 667765"/>
              <a:gd name="connsiteX12" fmla="*/ 292216 w 371591"/>
              <a:gd name="connsiteY12" fmla="*/ 485828 h 667765"/>
              <a:gd name="connsiteX13" fmla="*/ 371591 w 371591"/>
              <a:gd name="connsiteY13" fmla="*/ 666803 h 667765"/>
              <a:gd name="connsiteX14" fmla="*/ 292216 w 371591"/>
              <a:gd name="connsiteY14" fmla="*/ 400103 h 667765"/>
              <a:gd name="connsiteX15" fmla="*/ 82666 w 371591"/>
              <a:gd name="connsiteY15" fmla="*/ 355653 h 667765"/>
              <a:gd name="connsiteX16" fmla="*/ 57266 w 371591"/>
              <a:gd name="connsiteY16" fmla="*/ 146103 h 667765"/>
              <a:gd name="connsiteX17" fmla="*/ 79491 w 371591"/>
              <a:gd name="connsiteY17" fmla="*/ 139753 h 667765"/>
              <a:gd name="connsiteX18" fmla="*/ 69966 w 371591"/>
              <a:gd name="connsiteY18" fmla="*/ 88953 h 667765"/>
              <a:gd name="connsiteX19" fmla="*/ 116 w 371591"/>
              <a:gd name="connsiteY19" fmla="*/ 53 h 6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1591" h="667765">
                <a:moveTo>
                  <a:pt x="116" y="53"/>
                </a:moveTo>
                <a:cubicBezTo>
                  <a:pt x="3291" y="-2064"/>
                  <a:pt x="82666" y="59320"/>
                  <a:pt x="89016" y="76253"/>
                </a:cubicBezTo>
                <a:cubicBezTo>
                  <a:pt x="95366" y="93186"/>
                  <a:pt x="38745" y="91599"/>
                  <a:pt x="38216" y="101653"/>
                </a:cubicBezTo>
                <a:cubicBezTo>
                  <a:pt x="37687" y="111707"/>
                  <a:pt x="83724" y="125995"/>
                  <a:pt x="85841" y="136578"/>
                </a:cubicBezTo>
                <a:cubicBezTo>
                  <a:pt x="87958" y="147161"/>
                  <a:pt x="43508" y="131286"/>
                  <a:pt x="50916" y="165153"/>
                </a:cubicBezTo>
                <a:cubicBezTo>
                  <a:pt x="58324" y="199020"/>
                  <a:pt x="121295" y="317024"/>
                  <a:pt x="130291" y="339778"/>
                </a:cubicBezTo>
                <a:cubicBezTo>
                  <a:pt x="139287" y="362532"/>
                  <a:pt x="94837" y="283157"/>
                  <a:pt x="104891" y="301678"/>
                </a:cubicBezTo>
                <a:cubicBezTo>
                  <a:pt x="114945" y="320199"/>
                  <a:pt x="177387" y="437674"/>
                  <a:pt x="190616" y="450903"/>
                </a:cubicBezTo>
                <a:cubicBezTo>
                  <a:pt x="203845" y="464132"/>
                  <a:pt x="183737" y="395870"/>
                  <a:pt x="184266" y="381053"/>
                </a:cubicBezTo>
                <a:cubicBezTo>
                  <a:pt x="184795" y="366236"/>
                  <a:pt x="175270" y="353536"/>
                  <a:pt x="193791" y="362003"/>
                </a:cubicBezTo>
                <a:cubicBezTo>
                  <a:pt x="212312" y="370470"/>
                  <a:pt x="280574" y="427620"/>
                  <a:pt x="295391" y="431853"/>
                </a:cubicBezTo>
                <a:cubicBezTo>
                  <a:pt x="310208" y="436086"/>
                  <a:pt x="283220" y="378407"/>
                  <a:pt x="282691" y="387403"/>
                </a:cubicBezTo>
                <a:cubicBezTo>
                  <a:pt x="282162" y="396399"/>
                  <a:pt x="277399" y="439261"/>
                  <a:pt x="292216" y="485828"/>
                </a:cubicBezTo>
                <a:cubicBezTo>
                  <a:pt x="307033" y="532395"/>
                  <a:pt x="371591" y="681090"/>
                  <a:pt x="371591" y="666803"/>
                </a:cubicBezTo>
                <a:cubicBezTo>
                  <a:pt x="371591" y="652516"/>
                  <a:pt x="340370" y="451961"/>
                  <a:pt x="292216" y="400103"/>
                </a:cubicBezTo>
                <a:cubicBezTo>
                  <a:pt x="244062" y="348245"/>
                  <a:pt x="121824" y="397986"/>
                  <a:pt x="82666" y="355653"/>
                </a:cubicBezTo>
                <a:cubicBezTo>
                  <a:pt x="43508" y="313320"/>
                  <a:pt x="57795" y="182086"/>
                  <a:pt x="57266" y="146103"/>
                </a:cubicBezTo>
                <a:cubicBezTo>
                  <a:pt x="56737" y="110120"/>
                  <a:pt x="77374" y="149278"/>
                  <a:pt x="79491" y="139753"/>
                </a:cubicBezTo>
                <a:cubicBezTo>
                  <a:pt x="81608" y="130228"/>
                  <a:pt x="80020" y="111178"/>
                  <a:pt x="69966" y="88953"/>
                </a:cubicBezTo>
                <a:cubicBezTo>
                  <a:pt x="59912" y="66728"/>
                  <a:pt x="-3059" y="2170"/>
                  <a:pt x="116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5" name="フリーフォーム 744">
            <a:extLst>
              <a:ext uri="{FF2B5EF4-FFF2-40B4-BE49-F238E27FC236}">
                <a16:creationId xmlns:a16="http://schemas.microsoft.com/office/drawing/2014/main" id="{9AEA544F-4A6C-B0AC-B539-E1BAFE090660}"/>
              </a:ext>
            </a:extLst>
          </p:cNvPr>
          <p:cNvSpPr/>
          <p:nvPr/>
        </p:nvSpPr>
        <p:spPr>
          <a:xfrm>
            <a:off x="3815342" y="3721908"/>
            <a:ext cx="245391" cy="440653"/>
          </a:xfrm>
          <a:custGeom>
            <a:avLst/>
            <a:gdLst>
              <a:gd name="connsiteX0" fmla="*/ 911 w 245391"/>
              <a:gd name="connsiteY0" fmla="*/ 523 h 440653"/>
              <a:gd name="connsiteX1" fmla="*/ 213636 w 245391"/>
              <a:gd name="connsiteY1" fmla="*/ 391048 h 440653"/>
              <a:gd name="connsiteX2" fmla="*/ 207286 w 245391"/>
              <a:gd name="connsiteY2" fmla="*/ 352948 h 440653"/>
              <a:gd name="connsiteX3" fmla="*/ 245386 w 245391"/>
              <a:gd name="connsiteY3" fmla="*/ 435498 h 440653"/>
              <a:gd name="connsiteX4" fmla="*/ 210461 w 245391"/>
              <a:gd name="connsiteY4" fmla="*/ 432323 h 440653"/>
              <a:gd name="connsiteX5" fmla="*/ 16786 w 245391"/>
              <a:gd name="connsiteY5" fmla="*/ 413273 h 440653"/>
              <a:gd name="connsiteX6" fmla="*/ 175536 w 245391"/>
              <a:gd name="connsiteY6" fmla="*/ 429148 h 440653"/>
              <a:gd name="connsiteX7" fmla="*/ 105686 w 245391"/>
              <a:gd name="connsiteY7" fmla="*/ 400573 h 440653"/>
              <a:gd name="connsiteX8" fmla="*/ 32661 w 245391"/>
              <a:gd name="connsiteY8" fmla="*/ 168798 h 440653"/>
              <a:gd name="connsiteX9" fmla="*/ 108861 w 245391"/>
              <a:gd name="connsiteY9" fmla="*/ 381523 h 440653"/>
              <a:gd name="connsiteX10" fmla="*/ 99336 w 245391"/>
              <a:gd name="connsiteY10" fmla="*/ 254523 h 440653"/>
              <a:gd name="connsiteX11" fmla="*/ 134261 w 245391"/>
              <a:gd name="connsiteY11" fmla="*/ 305323 h 440653"/>
              <a:gd name="connsiteX12" fmla="*/ 911 w 245391"/>
              <a:gd name="connsiteY12" fmla="*/ 523 h 44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5391" h="440653">
                <a:moveTo>
                  <a:pt x="911" y="523"/>
                </a:moveTo>
                <a:cubicBezTo>
                  <a:pt x="14140" y="14811"/>
                  <a:pt x="179240" y="332311"/>
                  <a:pt x="213636" y="391048"/>
                </a:cubicBezTo>
                <a:cubicBezTo>
                  <a:pt x="248032" y="449785"/>
                  <a:pt x="201994" y="345540"/>
                  <a:pt x="207286" y="352948"/>
                </a:cubicBezTo>
                <a:cubicBezTo>
                  <a:pt x="212578" y="360356"/>
                  <a:pt x="244857" y="422269"/>
                  <a:pt x="245386" y="435498"/>
                </a:cubicBezTo>
                <a:cubicBezTo>
                  <a:pt x="245915" y="448727"/>
                  <a:pt x="210461" y="432323"/>
                  <a:pt x="210461" y="432323"/>
                </a:cubicBezTo>
                <a:lnTo>
                  <a:pt x="16786" y="413273"/>
                </a:lnTo>
                <a:cubicBezTo>
                  <a:pt x="10965" y="412744"/>
                  <a:pt x="160719" y="431265"/>
                  <a:pt x="175536" y="429148"/>
                </a:cubicBezTo>
                <a:cubicBezTo>
                  <a:pt x="190353" y="427031"/>
                  <a:pt x="129499" y="443965"/>
                  <a:pt x="105686" y="400573"/>
                </a:cubicBezTo>
                <a:cubicBezTo>
                  <a:pt x="81873" y="357181"/>
                  <a:pt x="32132" y="171973"/>
                  <a:pt x="32661" y="168798"/>
                </a:cubicBezTo>
                <a:cubicBezTo>
                  <a:pt x="33190" y="165623"/>
                  <a:pt x="97749" y="367236"/>
                  <a:pt x="108861" y="381523"/>
                </a:cubicBezTo>
                <a:cubicBezTo>
                  <a:pt x="119974" y="395811"/>
                  <a:pt x="95103" y="267223"/>
                  <a:pt x="99336" y="254523"/>
                </a:cubicBezTo>
                <a:cubicBezTo>
                  <a:pt x="103569" y="241823"/>
                  <a:pt x="145903" y="341835"/>
                  <a:pt x="134261" y="305323"/>
                </a:cubicBezTo>
                <a:cubicBezTo>
                  <a:pt x="122619" y="268811"/>
                  <a:pt x="-12318" y="-13765"/>
                  <a:pt x="911" y="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6" name="フリーフォーム 745">
            <a:extLst>
              <a:ext uri="{FF2B5EF4-FFF2-40B4-BE49-F238E27FC236}">
                <a16:creationId xmlns:a16="http://schemas.microsoft.com/office/drawing/2014/main" id="{E9E32D68-394C-B2C3-E0EC-C609365B0508}"/>
              </a:ext>
            </a:extLst>
          </p:cNvPr>
          <p:cNvSpPr/>
          <p:nvPr/>
        </p:nvSpPr>
        <p:spPr>
          <a:xfrm>
            <a:off x="4040169" y="4369919"/>
            <a:ext cx="106719" cy="530496"/>
          </a:xfrm>
          <a:custGeom>
            <a:avLst/>
            <a:gdLst>
              <a:gd name="connsiteX0" fmla="*/ 36434 w 106719"/>
              <a:gd name="connsiteY0" fmla="*/ 3387 h 530496"/>
              <a:gd name="connsiteX1" fmla="*/ 11034 w 106719"/>
              <a:gd name="connsiteY1" fmla="*/ 73237 h 530496"/>
              <a:gd name="connsiteX2" fmla="*/ 87234 w 106719"/>
              <a:gd name="connsiteY2" fmla="*/ 279612 h 530496"/>
              <a:gd name="connsiteX3" fmla="*/ 84059 w 106719"/>
              <a:gd name="connsiteY3" fmla="*/ 279612 h 530496"/>
              <a:gd name="connsiteX4" fmla="*/ 106284 w 106719"/>
              <a:gd name="connsiteY4" fmla="*/ 530437 h 530496"/>
              <a:gd name="connsiteX5" fmla="*/ 90409 w 106719"/>
              <a:gd name="connsiteY5" fmla="*/ 301837 h 530496"/>
              <a:gd name="connsiteX6" fmla="*/ 1509 w 106719"/>
              <a:gd name="connsiteY6" fmla="*/ 165312 h 530496"/>
              <a:gd name="connsiteX7" fmla="*/ 36434 w 106719"/>
              <a:gd name="connsiteY7" fmla="*/ 3387 h 53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719" h="530496">
                <a:moveTo>
                  <a:pt x="36434" y="3387"/>
                </a:moveTo>
                <a:cubicBezTo>
                  <a:pt x="38022" y="-11959"/>
                  <a:pt x="2567" y="27200"/>
                  <a:pt x="11034" y="73237"/>
                </a:cubicBezTo>
                <a:cubicBezTo>
                  <a:pt x="19501" y="119274"/>
                  <a:pt x="75063" y="245216"/>
                  <a:pt x="87234" y="279612"/>
                </a:cubicBezTo>
                <a:cubicBezTo>
                  <a:pt x="99405" y="314008"/>
                  <a:pt x="80884" y="237808"/>
                  <a:pt x="84059" y="279612"/>
                </a:cubicBezTo>
                <a:cubicBezTo>
                  <a:pt x="87234" y="321416"/>
                  <a:pt x="105226" y="526733"/>
                  <a:pt x="106284" y="530437"/>
                </a:cubicBezTo>
                <a:cubicBezTo>
                  <a:pt x="107342" y="534141"/>
                  <a:pt x="107871" y="362691"/>
                  <a:pt x="90409" y="301837"/>
                </a:cubicBezTo>
                <a:cubicBezTo>
                  <a:pt x="72947" y="240983"/>
                  <a:pt x="11563" y="211879"/>
                  <a:pt x="1509" y="165312"/>
                </a:cubicBezTo>
                <a:cubicBezTo>
                  <a:pt x="-8545" y="118745"/>
                  <a:pt x="34846" y="18733"/>
                  <a:pt x="36434" y="3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7" name="フリーフォーム 746">
            <a:extLst>
              <a:ext uri="{FF2B5EF4-FFF2-40B4-BE49-F238E27FC236}">
                <a16:creationId xmlns:a16="http://schemas.microsoft.com/office/drawing/2014/main" id="{15177482-4E12-2C21-55D4-B3F914970878}"/>
              </a:ext>
            </a:extLst>
          </p:cNvPr>
          <p:cNvSpPr/>
          <p:nvPr/>
        </p:nvSpPr>
        <p:spPr>
          <a:xfrm>
            <a:off x="4110600" y="4424087"/>
            <a:ext cx="116200" cy="341475"/>
          </a:xfrm>
          <a:custGeom>
            <a:avLst/>
            <a:gdLst>
              <a:gd name="connsiteX0" fmla="*/ 928 w 116200"/>
              <a:gd name="connsiteY0" fmla="*/ 3194 h 341475"/>
              <a:gd name="connsiteX1" fmla="*/ 16803 w 116200"/>
              <a:gd name="connsiteY1" fmla="*/ 104794 h 341475"/>
              <a:gd name="connsiteX2" fmla="*/ 54903 w 116200"/>
              <a:gd name="connsiteY2" fmla="*/ 228619 h 341475"/>
              <a:gd name="connsiteX3" fmla="*/ 45378 w 116200"/>
              <a:gd name="connsiteY3" fmla="*/ 212744 h 341475"/>
              <a:gd name="connsiteX4" fmla="*/ 115228 w 116200"/>
              <a:gd name="connsiteY4" fmla="*/ 327044 h 341475"/>
              <a:gd name="connsiteX5" fmla="*/ 86653 w 116200"/>
              <a:gd name="connsiteY5" fmla="*/ 298469 h 341475"/>
              <a:gd name="connsiteX6" fmla="*/ 93003 w 116200"/>
              <a:gd name="connsiteY6" fmla="*/ 339744 h 341475"/>
              <a:gd name="connsiteX7" fmla="*/ 42203 w 116200"/>
              <a:gd name="connsiteY7" fmla="*/ 228619 h 341475"/>
              <a:gd name="connsiteX8" fmla="*/ 928 w 116200"/>
              <a:gd name="connsiteY8" fmla="*/ 3194 h 34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200" h="341475">
                <a:moveTo>
                  <a:pt x="928" y="3194"/>
                </a:moveTo>
                <a:cubicBezTo>
                  <a:pt x="-3305" y="-17443"/>
                  <a:pt x="7807" y="67223"/>
                  <a:pt x="16803" y="104794"/>
                </a:cubicBezTo>
                <a:cubicBezTo>
                  <a:pt x="25799" y="142365"/>
                  <a:pt x="50141" y="210627"/>
                  <a:pt x="54903" y="228619"/>
                </a:cubicBezTo>
                <a:cubicBezTo>
                  <a:pt x="59666" y="246611"/>
                  <a:pt x="45378" y="212744"/>
                  <a:pt x="45378" y="212744"/>
                </a:cubicBezTo>
                <a:cubicBezTo>
                  <a:pt x="55432" y="229148"/>
                  <a:pt x="108349" y="312757"/>
                  <a:pt x="115228" y="327044"/>
                </a:cubicBezTo>
                <a:cubicBezTo>
                  <a:pt x="122107" y="341332"/>
                  <a:pt x="90357" y="296352"/>
                  <a:pt x="86653" y="298469"/>
                </a:cubicBezTo>
                <a:cubicBezTo>
                  <a:pt x="82949" y="300586"/>
                  <a:pt x="100411" y="351386"/>
                  <a:pt x="93003" y="339744"/>
                </a:cubicBezTo>
                <a:cubicBezTo>
                  <a:pt x="85595" y="328102"/>
                  <a:pt x="55961" y="277831"/>
                  <a:pt x="42203" y="228619"/>
                </a:cubicBezTo>
                <a:cubicBezTo>
                  <a:pt x="28445" y="179407"/>
                  <a:pt x="5161" y="23831"/>
                  <a:pt x="928" y="3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8" name="フリーフォーム 747">
            <a:extLst>
              <a:ext uri="{FF2B5EF4-FFF2-40B4-BE49-F238E27FC236}">
                <a16:creationId xmlns:a16="http://schemas.microsoft.com/office/drawing/2014/main" id="{246E81FF-5B98-D71F-336E-A71B7C160325}"/>
              </a:ext>
            </a:extLst>
          </p:cNvPr>
          <p:cNvSpPr/>
          <p:nvPr/>
        </p:nvSpPr>
        <p:spPr>
          <a:xfrm>
            <a:off x="3328683" y="4092148"/>
            <a:ext cx="112967" cy="496251"/>
          </a:xfrm>
          <a:custGeom>
            <a:avLst/>
            <a:gdLst>
              <a:gd name="connsiteX0" fmla="*/ 112920 w 112967"/>
              <a:gd name="connsiteY0" fmla="*/ 1758 h 496251"/>
              <a:gd name="connsiteX1" fmla="*/ 14495 w 112967"/>
              <a:gd name="connsiteY1" fmla="*/ 325608 h 496251"/>
              <a:gd name="connsiteX2" fmla="*/ 1795 w 112967"/>
              <a:gd name="connsiteY2" fmla="*/ 493883 h 496251"/>
              <a:gd name="connsiteX3" fmla="*/ 27195 w 112967"/>
              <a:gd name="connsiteY3" fmla="*/ 208133 h 496251"/>
              <a:gd name="connsiteX4" fmla="*/ 112920 w 112967"/>
              <a:gd name="connsiteY4" fmla="*/ 1758 h 49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67" h="496251">
                <a:moveTo>
                  <a:pt x="112920" y="1758"/>
                </a:moveTo>
                <a:cubicBezTo>
                  <a:pt x="110803" y="21337"/>
                  <a:pt x="33016" y="243587"/>
                  <a:pt x="14495" y="325608"/>
                </a:cubicBezTo>
                <a:cubicBezTo>
                  <a:pt x="-4026" y="407629"/>
                  <a:pt x="-322" y="513462"/>
                  <a:pt x="1795" y="493883"/>
                </a:cubicBezTo>
                <a:cubicBezTo>
                  <a:pt x="3912" y="474304"/>
                  <a:pt x="9203" y="285391"/>
                  <a:pt x="27195" y="208133"/>
                </a:cubicBezTo>
                <a:cubicBezTo>
                  <a:pt x="45187" y="130875"/>
                  <a:pt x="115037" y="-17821"/>
                  <a:pt x="112920" y="1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9" name="フリーフォーム 748">
            <a:extLst>
              <a:ext uri="{FF2B5EF4-FFF2-40B4-BE49-F238E27FC236}">
                <a16:creationId xmlns:a16="http://schemas.microsoft.com/office/drawing/2014/main" id="{40E2A93D-01D3-C977-17B0-B6ADCFA15FD3}"/>
              </a:ext>
            </a:extLst>
          </p:cNvPr>
          <p:cNvSpPr/>
          <p:nvPr/>
        </p:nvSpPr>
        <p:spPr>
          <a:xfrm>
            <a:off x="3701933" y="5484194"/>
            <a:ext cx="587395" cy="121295"/>
          </a:xfrm>
          <a:custGeom>
            <a:avLst/>
            <a:gdLst>
              <a:gd name="connsiteX0" fmla="*/ 20 w 587395"/>
              <a:gd name="connsiteY0" fmla="*/ 121012 h 121295"/>
              <a:gd name="connsiteX1" fmla="*/ 123845 w 587395"/>
              <a:gd name="connsiteY1" fmla="*/ 98787 h 121295"/>
              <a:gd name="connsiteX2" fmla="*/ 193695 w 587395"/>
              <a:gd name="connsiteY2" fmla="*/ 6712 h 121295"/>
              <a:gd name="connsiteX3" fmla="*/ 234970 w 587395"/>
              <a:gd name="connsiteY3" fmla="*/ 9887 h 121295"/>
              <a:gd name="connsiteX4" fmla="*/ 587395 w 587395"/>
              <a:gd name="connsiteY4" fmla="*/ 362 h 121295"/>
              <a:gd name="connsiteX5" fmla="*/ 231795 w 587395"/>
              <a:gd name="connsiteY5" fmla="*/ 22587 h 121295"/>
              <a:gd name="connsiteX6" fmla="*/ 165120 w 587395"/>
              <a:gd name="connsiteY6" fmla="*/ 362 h 121295"/>
              <a:gd name="connsiteX7" fmla="*/ 161945 w 587395"/>
              <a:gd name="connsiteY7" fmla="*/ 44812 h 121295"/>
              <a:gd name="connsiteX8" fmla="*/ 133370 w 587395"/>
              <a:gd name="connsiteY8" fmla="*/ 89262 h 121295"/>
              <a:gd name="connsiteX9" fmla="*/ 20 w 587395"/>
              <a:gd name="connsiteY9" fmla="*/ 121012 h 12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7395" h="121295">
                <a:moveTo>
                  <a:pt x="20" y="121012"/>
                </a:moveTo>
                <a:cubicBezTo>
                  <a:pt x="-1567" y="122599"/>
                  <a:pt x="91566" y="117837"/>
                  <a:pt x="123845" y="98787"/>
                </a:cubicBezTo>
                <a:cubicBezTo>
                  <a:pt x="156124" y="79737"/>
                  <a:pt x="175174" y="21529"/>
                  <a:pt x="193695" y="6712"/>
                </a:cubicBezTo>
                <a:cubicBezTo>
                  <a:pt x="212216" y="-8105"/>
                  <a:pt x="169353" y="10945"/>
                  <a:pt x="234970" y="9887"/>
                </a:cubicBezTo>
                <a:cubicBezTo>
                  <a:pt x="300587" y="8829"/>
                  <a:pt x="587924" y="-1755"/>
                  <a:pt x="587395" y="362"/>
                </a:cubicBezTo>
                <a:cubicBezTo>
                  <a:pt x="586866" y="2479"/>
                  <a:pt x="302174" y="22587"/>
                  <a:pt x="231795" y="22587"/>
                </a:cubicBezTo>
                <a:cubicBezTo>
                  <a:pt x="161416" y="22587"/>
                  <a:pt x="176762" y="-3342"/>
                  <a:pt x="165120" y="362"/>
                </a:cubicBezTo>
                <a:cubicBezTo>
                  <a:pt x="153478" y="4066"/>
                  <a:pt x="167237" y="29995"/>
                  <a:pt x="161945" y="44812"/>
                </a:cubicBezTo>
                <a:cubicBezTo>
                  <a:pt x="156653" y="59629"/>
                  <a:pt x="158770" y="75504"/>
                  <a:pt x="133370" y="89262"/>
                </a:cubicBezTo>
                <a:cubicBezTo>
                  <a:pt x="107970" y="103020"/>
                  <a:pt x="1607" y="119425"/>
                  <a:pt x="20" y="121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0" name="フリーフォーム 749">
            <a:extLst>
              <a:ext uri="{FF2B5EF4-FFF2-40B4-BE49-F238E27FC236}">
                <a16:creationId xmlns:a16="http://schemas.microsoft.com/office/drawing/2014/main" id="{0AC3B8D7-338E-A9FC-60A8-9452F2E88061}"/>
              </a:ext>
            </a:extLst>
          </p:cNvPr>
          <p:cNvSpPr/>
          <p:nvPr/>
        </p:nvSpPr>
        <p:spPr>
          <a:xfrm>
            <a:off x="3694459" y="5587270"/>
            <a:ext cx="466816" cy="116501"/>
          </a:xfrm>
          <a:custGeom>
            <a:avLst/>
            <a:gdLst>
              <a:gd name="connsiteX0" fmla="*/ 1144 w 466816"/>
              <a:gd name="connsiteY0" fmla="*/ 59211 h 116501"/>
              <a:gd name="connsiteX1" fmla="*/ 124969 w 466816"/>
              <a:gd name="connsiteY1" fmla="*/ 81436 h 116501"/>
              <a:gd name="connsiteX2" fmla="*/ 401194 w 466816"/>
              <a:gd name="connsiteY2" fmla="*/ 14761 h 116501"/>
              <a:gd name="connsiteX3" fmla="*/ 442469 w 466816"/>
              <a:gd name="connsiteY3" fmla="*/ 8411 h 116501"/>
              <a:gd name="connsiteX4" fmla="*/ 86869 w 466816"/>
              <a:gd name="connsiteY4" fmla="*/ 113186 h 116501"/>
              <a:gd name="connsiteX5" fmla="*/ 172594 w 466816"/>
              <a:gd name="connsiteY5" fmla="*/ 90961 h 116501"/>
              <a:gd name="connsiteX6" fmla="*/ 67819 w 466816"/>
              <a:gd name="connsiteY6" fmla="*/ 97311 h 116501"/>
              <a:gd name="connsiteX7" fmla="*/ 1144 w 466816"/>
              <a:gd name="connsiteY7" fmla="*/ 59211 h 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816" h="116501">
                <a:moveTo>
                  <a:pt x="1144" y="59211"/>
                </a:moveTo>
                <a:cubicBezTo>
                  <a:pt x="10669" y="56565"/>
                  <a:pt x="58294" y="88844"/>
                  <a:pt x="124969" y="81436"/>
                </a:cubicBezTo>
                <a:cubicBezTo>
                  <a:pt x="191644" y="74028"/>
                  <a:pt x="348277" y="26932"/>
                  <a:pt x="401194" y="14761"/>
                </a:cubicBezTo>
                <a:cubicBezTo>
                  <a:pt x="454111" y="2590"/>
                  <a:pt x="494857" y="-7993"/>
                  <a:pt x="442469" y="8411"/>
                </a:cubicBezTo>
                <a:cubicBezTo>
                  <a:pt x="390081" y="24815"/>
                  <a:pt x="131848" y="99428"/>
                  <a:pt x="86869" y="113186"/>
                </a:cubicBezTo>
                <a:cubicBezTo>
                  <a:pt x="41890" y="126944"/>
                  <a:pt x="175769" y="93607"/>
                  <a:pt x="172594" y="90961"/>
                </a:cubicBezTo>
                <a:cubicBezTo>
                  <a:pt x="169419" y="88315"/>
                  <a:pt x="91631" y="102073"/>
                  <a:pt x="67819" y="97311"/>
                </a:cubicBezTo>
                <a:cubicBezTo>
                  <a:pt x="44007" y="92549"/>
                  <a:pt x="-8381" y="61857"/>
                  <a:pt x="1144" y="59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1" name="フリーフォーム 750">
            <a:extLst>
              <a:ext uri="{FF2B5EF4-FFF2-40B4-BE49-F238E27FC236}">
                <a16:creationId xmlns:a16="http://schemas.microsoft.com/office/drawing/2014/main" id="{41B973C5-5DCA-6214-64F5-792051449D6D}"/>
              </a:ext>
            </a:extLst>
          </p:cNvPr>
          <p:cNvSpPr/>
          <p:nvPr/>
        </p:nvSpPr>
        <p:spPr>
          <a:xfrm>
            <a:off x="3415528" y="3648797"/>
            <a:ext cx="362853" cy="401180"/>
          </a:xfrm>
          <a:custGeom>
            <a:avLst/>
            <a:gdLst>
              <a:gd name="connsiteX0" fmla="*/ 675 w 362853"/>
              <a:gd name="connsiteY0" fmla="*/ 609 h 401180"/>
              <a:gd name="connsiteX1" fmla="*/ 111800 w 362853"/>
              <a:gd name="connsiteY1" fmla="*/ 340334 h 401180"/>
              <a:gd name="connsiteX2" fmla="*/ 114975 w 362853"/>
              <a:gd name="connsiteY2" fmla="*/ 292709 h 401180"/>
              <a:gd name="connsiteX3" fmla="*/ 226100 w 362853"/>
              <a:gd name="connsiteY3" fmla="*/ 346684 h 401180"/>
              <a:gd name="connsiteX4" fmla="*/ 273725 w 362853"/>
              <a:gd name="connsiteY4" fmla="*/ 378434 h 401180"/>
              <a:gd name="connsiteX5" fmla="*/ 362625 w 362853"/>
              <a:gd name="connsiteY5" fmla="*/ 400659 h 401180"/>
              <a:gd name="connsiteX6" fmla="*/ 245150 w 362853"/>
              <a:gd name="connsiteY6" fmla="*/ 356209 h 401180"/>
              <a:gd name="connsiteX7" fmla="*/ 41950 w 362853"/>
              <a:gd name="connsiteY7" fmla="*/ 337159 h 401180"/>
              <a:gd name="connsiteX8" fmla="*/ 134025 w 362853"/>
              <a:gd name="connsiteY8" fmla="*/ 330809 h 401180"/>
              <a:gd name="connsiteX9" fmla="*/ 67350 w 362853"/>
              <a:gd name="connsiteY9" fmla="*/ 257784 h 401180"/>
              <a:gd name="connsiteX10" fmla="*/ 675 w 362853"/>
              <a:gd name="connsiteY10" fmla="*/ 609 h 40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853" h="401180">
                <a:moveTo>
                  <a:pt x="675" y="609"/>
                </a:moveTo>
                <a:cubicBezTo>
                  <a:pt x="8083" y="14367"/>
                  <a:pt x="92750" y="291651"/>
                  <a:pt x="111800" y="340334"/>
                </a:cubicBezTo>
                <a:cubicBezTo>
                  <a:pt x="130850" y="389017"/>
                  <a:pt x="95925" y="291651"/>
                  <a:pt x="114975" y="292709"/>
                </a:cubicBezTo>
                <a:cubicBezTo>
                  <a:pt x="134025" y="293767"/>
                  <a:pt x="199642" y="332397"/>
                  <a:pt x="226100" y="346684"/>
                </a:cubicBezTo>
                <a:cubicBezTo>
                  <a:pt x="252558" y="360971"/>
                  <a:pt x="250971" y="369438"/>
                  <a:pt x="273725" y="378434"/>
                </a:cubicBezTo>
                <a:cubicBezTo>
                  <a:pt x="296479" y="387430"/>
                  <a:pt x="367387" y="404363"/>
                  <a:pt x="362625" y="400659"/>
                </a:cubicBezTo>
                <a:cubicBezTo>
                  <a:pt x="357863" y="396955"/>
                  <a:pt x="298596" y="366792"/>
                  <a:pt x="245150" y="356209"/>
                </a:cubicBezTo>
                <a:cubicBezTo>
                  <a:pt x="191704" y="345626"/>
                  <a:pt x="60471" y="341392"/>
                  <a:pt x="41950" y="337159"/>
                </a:cubicBezTo>
                <a:cubicBezTo>
                  <a:pt x="23429" y="332926"/>
                  <a:pt x="129792" y="344038"/>
                  <a:pt x="134025" y="330809"/>
                </a:cubicBezTo>
                <a:cubicBezTo>
                  <a:pt x="138258" y="317580"/>
                  <a:pt x="85871" y="305409"/>
                  <a:pt x="67350" y="257784"/>
                </a:cubicBezTo>
                <a:cubicBezTo>
                  <a:pt x="48829" y="210159"/>
                  <a:pt x="-6733" y="-13149"/>
                  <a:pt x="675" y="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2" name="フリーフォーム 751">
            <a:extLst>
              <a:ext uri="{FF2B5EF4-FFF2-40B4-BE49-F238E27FC236}">
                <a16:creationId xmlns:a16="http://schemas.microsoft.com/office/drawing/2014/main" id="{FA7AAE6E-CC61-9F86-780A-153A5B5B9D9C}"/>
              </a:ext>
            </a:extLst>
          </p:cNvPr>
          <p:cNvSpPr/>
          <p:nvPr/>
        </p:nvSpPr>
        <p:spPr>
          <a:xfrm>
            <a:off x="3987059" y="2909601"/>
            <a:ext cx="676953" cy="1177957"/>
          </a:xfrm>
          <a:custGeom>
            <a:avLst/>
            <a:gdLst>
              <a:gd name="connsiteX0" fmla="*/ 95894 w 676953"/>
              <a:gd name="connsiteY0" fmla="*/ 30 h 1177957"/>
              <a:gd name="connsiteX1" fmla="*/ 181619 w 676953"/>
              <a:gd name="connsiteY1" fmla="*/ 520730 h 1177957"/>
              <a:gd name="connsiteX2" fmla="*/ 194319 w 676953"/>
              <a:gd name="connsiteY2" fmla="*/ 495330 h 1177957"/>
              <a:gd name="connsiteX3" fmla="*/ 286394 w 676953"/>
              <a:gd name="connsiteY3" fmla="*/ 768380 h 1177957"/>
              <a:gd name="connsiteX4" fmla="*/ 289569 w 676953"/>
              <a:gd name="connsiteY4" fmla="*/ 758855 h 1177957"/>
              <a:gd name="connsiteX5" fmla="*/ 575319 w 676953"/>
              <a:gd name="connsiteY5" fmla="*/ 1092230 h 1177957"/>
              <a:gd name="connsiteX6" fmla="*/ 534044 w 676953"/>
              <a:gd name="connsiteY6" fmla="*/ 1044605 h 1177957"/>
              <a:gd name="connsiteX7" fmla="*/ 676919 w 676953"/>
              <a:gd name="connsiteY7" fmla="*/ 1177955 h 1177957"/>
              <a:gd name="connsiteX8" fmla="*/ 543569 w 676953"/>
              <a:gd name="connsiteY8" fmla="*/ 1047780 h 1177957"/>
              <a:gd name="connsiteX9" fmla="*/ 187969 w 676953"/>
              <a:gd name="connsiteY9" fmla="*/ 850930 h 1177957"/>
              <a:gd name="connsiteX10" fmla="*/ 283219 w 676953"/>
              <a:gd name="connsiteY10" fmla="*/ 920780 h 1177957"/>
              <a:gd name="connsiteX11" fmla="*/ 130819 w 676953"/>
              <a:gd name="connsiteY11" fmla="*/ 749330 h 1177957"/>
              <a:gd name="connsiteX12" fmla="*/ 92719 w 676953"/>
              <a:gd name="connsiteY12" fmla="*/ 666780 h 1177957"/>
              <a:gd name="connsiteX13" fmla="*/ 644 w 676953"/>
              <a:gd name="connsiteY13" fmla="*/ 181005 h 1177957"/>
              <a:gd name="connsiteX14" fmla="*/ 51444 w 676953"/>
              <a:gd name="connsiteY14" fmla="*/ 485805 h 1177957"/>
              <a:gd name="connsiteX15" fmla="*/ 45094 w 676953"/>
              <a:gd name="connsiteY15" fmla="*/ 149255 h 1177957"/>
              <a:gd name="connsiteX16" fmla="*/ 130819 w 676953"/>
              <a:gd name="connsiteY16" fmla="*/ 546130 h 1177957"/>
              <a:gd name="connsiteX17" fmla="*/ 95894 w 676953"/>
              <a:gd name="connsiteY17" fmla="*/ 30 h 117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76953" h="1177957">
                <a:moveTo>
                  <a:pt x="95894" y="30"/>
                </a:moveTo>
                <a:cubicBezTo>
                  <a:pt x="104361" y="-4203"/>
                  <a:pt x="165215" y="438180"/>
                  <a:pt x="181619" y="520730"/>
                </a:cubicBezTo>
                <a:cubicBezTo>
                  <a:pt x="198023" y="603280"/>
                  <a:pt x="176857" y="454055"/>
                  <a:pt x="194319" y="495330"/>
                </a:cubicBezTo>
                <a:cubicBezTo>
                  <a:pt x="211782" y="536605"/>
                  <a:pt x="270519" y="724459"/>
                  <a:pt x="286394" y="768380"/>
                </a:cubicBezTo>
                <a:cubicBezTo>
                  <a:pt x="302269" y="812301"/>
                  <a:pt x="241415" y="704880"/>
                  <a:pt x="289569" y="758855"/>
                </a:cubicBezTo>
                <a:cubicBezTo>
                  <a:pt x="337723" y="812830"/>
                  <a:pt x="534573" y="1044605"/>
                  <a:pt x="575319" y="1092230"/>
                </a:cubicBezTo>
                <a:cubicBezTo>
                  <a:pt x="616065" y="1139855"/>
                  <a:pt x="517111" y="1030318"/>
                  <a:pt x="534044" y="1044605"/>
                </a:cubicBezTo>
                <a:cubicBezTo>
                  <a:pt x="550977" y="1058892"/>
                  <a:pt x="675332" y="1177426"/>
                  <a:pt x="676919" y="1177955"/>
                </a:cubicBezTo>
                <a:cubicBezTo>
                  <a:pt x="678506" y="1178484"/>
                  <a:pt x="625061" y="1102284"/>
                  <a:pt x="543569" y="1047780"/>
                </a:cubicBezTo>
                <a:cubicBezTo>
                  <a:pt x="462077" y="993276"/>
                  <a:pt x="231361" y="872097"/>
                  <a:pt x="187969" y="850930"/>
                </a:cubicBezTo>
                <a:cubicBezTo>
                  <a:pt x="144577" y="829763"/>
                  <a:pt x="292744" y="937713"/>
                  <a:pt x="283219" y="920780"/>
                </a:cubicBezTo>
                <a:cubicBezTo>
                  <a:pt x="273694" y="903847"/>
                  <a:pt x="162569" y="791663"/>
                  <a:pt x="130819" y="749330"/>
                </a:cubicBezTo>
                <a:cubicBezTo>
                  <a:pt x="99069" y="706997"/>
                  <a:pt x="114415" y="761501"/>
                  <a:pt x="92719" y="666780"/>
                </a:cubicBezTo>
                <a:cubicBezTo>
                  <a:pt x="71023" y="572059"/>
                  <a:pt x="7523" y="211167"/>
                  <a:pt x="644" y="181005"/>
                </a:cubicBezTo>
                <a:cubicBezTo>
                  <a:pt x="-6235" y="150843"/>
                  <a:pt x="44036" y="491097"/>
                  <a:pt x="51444" y="485805"/>
                </a:cubicBezTo>
                <a:cubicBezTo>
                  <a:pt x="58852" y="480513"/>
                  <a:pt x="31865" y="139201"/>
                  <a:pt x="45094" y="149255"/>
                </a:cubicBezTo>
                <a:cubicBezTo>
                  <a:pt x="58323" y="159309"/>
                  <a:pt x="122352" y="564122"/>
                  <a:pt x="130819" y="546130"/>
                </a:cubicBezTo>
                <a:cubicBezTo>
                  <a:pt x="139286" y="528138"/>
                  <a:pt x="87427" y="4263"/>
                  <a:pt x="95894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3" name="フリーフォーム 752">
            <a:extLst>
              <a:ext uri="{FF2B5EF4-FFF2-40B4-BE49-F238E27FC236}">
                <a16:creationId xmlns:a16="http://schemas.microsoft.com/office/drawing/2014/main" id="{F57A8970-FDBE-BF2F-1911-30BFC3165122}"/>
              </a:ext>
            </a:extLst>
          </p:cNvPr>
          <p:cNvSpPr/>
          <p:nvPr/>
        </p:nvSpPr>
        <p:spPr>
          <a:xfrm>
            <a:off x="5486224" y="3140910"/>
            <a:ext cx="252181" cy="665065"/>
          </a:xfrm>
          <a:custGeom>
            <a:avLst/>
            <a:gdLst>
              <a:gd name="connsiteX0" fmla="*/ 38179 w 252181"/>
              <a:gd name="connsiteY0" fmla="*/ 496 h 665065"/>
              <a:gd name="connsiteX1" fmla="*/ 250904 w 252181"/>
              <a:gd name="connsiteY1" fmla="*/ 70346 h 665065"/>
              <a:gd name="connsiteX2" fmla="*/ 127079 w 252181"/>
              <a:gd name="connsiteY2" fmla="*/ 60821 h 665065"/>
              <a:gd name="connsiteX3" fmla="*/ 130254 w 252181"/>
              <a:gd name="connsiteY3" fmla="*/ 190996 h 665065"/>
              <a:gd name="connsiteX4" fmla="*/ 123904 w 252181"/>
              <a:gd name="connsiteY4" fmla="*/ 162421 h 665065"/>
              <a:gd name="connsiteX5" fmla="*/ 108029 w 252181"/>
              <a:gd name="connsiteY5" fmla="*/ 429121 h 665065"/>
              <a:gd name="connsiteX6" fmla="*/ 130254 w 252181"/>
              <a:gd name="connsiteY6" fmla="*/ 343396 h 665065"/>
              <a:gd name="connsiteX7" fmla="*/ 168354 w 252181"/>
              <a:gd name="connsiteY7" fmla="*/ 362446 h 665065"/>
              <a:gd name="connsiteX8" fmla="*/ 123904 w 252181"/>
              <a:gd name="connsiteY8" fmla="*/ 410071 h 665065"/>
              <a:gd name="connsiteX9" fmla="*/ 3254 w 252181"/>
              <a:gd name="connsiteY9" fmla="*/ 664071 h 665065"/>
              <a:gd name="connsiteX10" fmla="*/ 35004 w 252181"/>
              <a:gd name="connsiteY10" fmla="*/ 486271 h 665065"/>
              <a:gd name="connsiteX11" fmla="*/ 41354 w 252181"/>
              <a:gd name="connsiteY11" fmla="*/ 190996 h 665065"/>
              <a:gd name="connsiteX12" fmla="*/ 12779 w 252181"/>
              <a:gd name="connsiteY12" fmla="*/ 295771 h 665065"/>
              <a:gd name="connsiteX13" fmla="*/ 82629 w 252181"/>
              <a:gd name="connsiteY13" fmla="*/ 111621 h 665065"/>
              <a:gd name="connsiteX14" fmla="*/ 38179 w 252181"/>
              <a:gd name="connsiteY14" fmla="*/ 496 h 66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181" h="665065">
                <a:moveTo>
                  <a:pt x="38179" y="496"/>
                </a:moveTo>
                <a:cubicBezTo>
                  <a:pt x="66225" y="-6383"/>
                  <a:pt x="236087" y="60292"/>
                  <a:pt x="250904" y="70346"/>
                </a:cubicBezTo>
                <a:cubicBezTo>
                  <a:pt x="265721" y="80400"/>
                  <a:pt x="147187" y="40713"/>
                  <a:pt x="127079" y="60821"/>
                </a:cubicBezTo>
                <a:cubicBezTo>
                  <a:pt x="106971" y="80929"/>
                  <a:pt x="130783" y="174063"/>
                  <a:pt x="130254" y="190996"/>
                </a:cubicBezTo>
                <a:cubicBezTo>
                  <a:pt x="129725" y="207929"/>
                  <a:pt x="127608" y="122734"/>
                  <a:pt x="123904" y="162421"/>
                </a:cubicBezTo>
                <a:cubicBezTo>
                  <a:pt x="120200" y="202108"/>
                  <a:pt x="106971" y="398959"/>
                  <a:pt x="108029" y="429121"/>
                </a:cubicBezTo>
                <a:cubicBezTo>
                  <a:pt x="109087" y="459283"/>
                  <a:pt x="120200" y="354508"/>
                  <a:pt x="130254" y="343396"/>
                </a:cubicBezTo>
                <a:cubicBezTo>
                  <a:pt x="140308" y="332284"/>
                  <a:pt x="169412" y="351334"/>
                  <a:pt x="168354" y="362446"/>
                </a:cubicBezTo>
                <a:cubicBezTo>
                  <a:pt x="167296" y="373558"/>
                  <a:pt x="151421" y="359800"/>
                  <a:pt x="123904" y="410071"/>
                </a:cubicBezTo>
                <a:cubicBezTo>
                  <a:pt x="96387" y="460342"/>
                  <a:pt x="18071" y="651371"/>
                  <a:pt x="3254" y="664071"/>
                </a:cubicBezTo>
                <a:cubicBezTo>
                  <a:pt x="-11563" y="676771"/>
                  <a:pt x="28654" y="565117"/>
                  <a:pt x="35004" y="486271"/>
                </a:cubicBezTo>
                <a:cubicBezTo>
                  <a:pt x="41354" y="407425"/>
                  <a:pt x="45058" y="222746"/>
                  <a:pt x="41354" y="190996"/>
                </a:cubicBezTo>
                <a:cubicBezTo>
                  <a:pt x="37650" y="159246"/>
                  <a:pt x="5900" y="309000"/>
                  <a:pt x="12779" y="295771"/>
                </a:cubicBezTo>
                <a:cubicBezTo>
                  <a:pt x="19658" y="282542"/>
                  <a:pt x="76279" y="157129"/>
                  <a:pt x="82629" y="111621"/>
                </a:cubicBezTo>
                <a:cubicBezTo>
                  <a:pt x="88979" y="66113"/>
                  <a:pt x="10133" y="7375"/>
                  <a:pt x="38179" y="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4" name="フリーフォーム 753">
            <a:extLst>
              <a:ext uri="{FF2B5EF4-FFF2-40B4-BE49-F238E27FC236}">
                <a16:creationId xmlns:a16="http://schemas.microsoft.com/office/drawing/2014/main" id="{A3B43340-C169-8522-3B3E-943EBFC3D44B}"/>
              </a:ext>
            </a:extLst>
          </p:cNvPr>
          <p:cNvSpPr/>
          <p:nvPr/>
        </p:nvSpPr>
        <p:spPr>
          <a:xfrm>
            <a:off x="5349655" y="3763514"/>
            <a:ext cx="178866" cy="526274"/>
          </a:xfrm>
          <a:custGeom>
            <a:avLst/>
            <a:gdLst>
              <a:gd name="connsiteX0" fmla="*/ 155698 w 178866"/>
              <a:gd name="connsiteY0" fmla="*/ 192 h 526274"/>
              <a:gd name="connsiteX1" fmla="*/ 177923 w 178866"/>
              <a:gd name="connsiteY1" fmla="*/ 200217 h 526274"/>
              <a:gd name="connsiteX2" fmla="*/ 171573 w 178866"/>
              <a:gd name="connsiteY2" fmla="*/ 114492 h 526274"/>
              <a:gd name="connsiteX3" fmla="*/ 142998 w 178866"/>
              <a:gd name="connsiteY3" fmla="*/ 181167 h 526274"/>
              <a:gd name="connsiteX4" fmla="*/ 66798 w 178866"/>
              <a:gd name="connsiteY4" fmla="*/ 330392 h 526274"/>
              <a:gd name="connsiteX5" fmla="*/ 123 w 178866"/>
              <a:gd name="connsiteY5" fmla="*/ 524067 h 526274"/>
              <a:gd name="connsiteX6" fmla="*/ 50923 w 178866"/>
              <a:gd name="connsiteY6" fmla="*/ 425642 h 526274"/>
              <a:gd name="connsiteX7" fmla="*/ 76323 w 178866"/>
              <a:gd name="connsiteY7" fmla="*/ 279592 h 526274"/>
              <a:gd name="connsiteX8" fmla="*/ 149348 w 178866"/>
              <a:gd name="connsiteY8" fmla="*/ 165292 h 526274"/>
              <a:gd name="connsiteX9" fmla="*/ 155698 w 178866"/>
              <a:gd name="connsiteY9" fmla="*/ 192 h 52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866" h="526274">
                <a:moveTo>
                  <a:pt x="155698" y="192"/>
                </a:moveTo>
                <a:cubicBezTo>
                  <a:pt x="160460" y="6013"/>
                  <a:pt x="175277" y="181167"/>
                  <a:pt x="177923" y="200217"/>
                </a:cubicBezTo>
                <a:cubicBezTo>
                  <a:pt x="180569" y="219267"/>
                  <a:pt x="177394" y="117667"/>
                  <a:pt x="171573" y="114492"/>
                </a:cubicBezTo>
                <a:cubicBezTo>
                  <a:pt x="165752" y="111317"/>
                  <a:pt x="160460" y="145184"/>
                  <a:pt x="142998" y="181167"/>
                </a:cubicBezTo>
                <a:cubicBezTo>
                  <a:pt x="125536" y="217150"/>
                  <a:pt x="90610" y="273242"/>
                  <a:pt x="66798" y="330392"/>
                </a:cubicBezTo>
                <a:cubicBezTo>
                  <a:pt x="42986" y="387542"/>
                  <a:pt x="2769" y="508192"/>
                  <a:pt x="123" y="524067"/>
                </a:cubicBezTo>
                <a:cubicBezTo>
                  <a:pt x="-2523" y="539942"/>
                  <a:pt x="38223" y="466388"/>
                  <a:pt x="50923" y="425642"/>
                </a:cubicBezTo>
                <a:cubicBezTo>
                  <a:pt x="63623" y="384896"/>
                  <a:pt x="59919" y="322984"/>
                  <a:pt x="76323" y="279592"/>
                </a:cubicBezTo>
                <a:cubicBezTo>
                  <a:pt x="92727" y="236200"/>
                  <a:pt x="135590" y="208684"/>
                  <a:pt x="149348" y="165292"/>
                </a:cubicBezTo>
                <a:cubicBezTo>
                  <a:pt x="163106" y="121900"/>
                  <a:pt x="150936" y="-5629"/>
                  <a:pt x="155698" y="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5" name="フリーフォーム 754">
            <a:extLst>
              <a:ext uri="{FF2B5EF4-FFF2-40B4-BE49-F238E27FC236}">
                <a16:creationId xmlns:a16="http://schemas.microsoft.com/office/drawing/2014/main" id="{B25436C9-DE4E-E8DA-1228-5E0FBACFB0F4}"/>
              </a:ext>
            </a:extLst>
          </p:cNvPr>
          <p:cNvSpPr/>
          <p:nvPr/>
        </p:nvSpPr>
        <p:spPr>
          <a:xfrm>
            <a:off x="5089253" y="4243103"/>
            <a:ext cx="250294" cy="645525"/>
          </a:xfrm>
          <a:custGeom>
            <a:avLst/>
            <a:gdLst>
              <a:gd name="connsiteX0" fmla="*/ 244650 w 250294"/>
              <a:gd name="connsiteY0" fmla="*/ 28 h 645525"/>
              <a:gd name="connsiteX1" fmla="*/ 244650 w 250294"/>
              <a:gd name="connsiteY1" fmla="*/ 184178 h 645525"/>
              <a:gd name="connsiteX2" fmla="*/ 244650 w 250294"/>
              <a:gd name="connsiteY2" fmla="*/ 181003 h 645525"/>
              <a:gd name="connsiteX3" fmla="*/ 168450 w 250294"/>
              <a:gd name="connsiteY3" fmla="*/ 336578 h 645525"/>
              <a:gd name="connsiteX4" fmla="*/ 212900 w 250294"/>
              <a:gd name="connsiteY4" fmla="*/ 311178 h 645525"/>
              <a:gd name="connsiteX5" fmla="*/ 127175 w 250294"/>
              <a:gd name="connsiteY5" fmla="*/ 428653 h 645525"/>
              <a:gd name="connsiteX6" fmla="*/ 98600 w 250294"/>
              <a:gd name="connsiteY6" fmla="*/ 584228 h 645525"/>
              <a:gd name="connsiteX7" fmla="*/ 85900 w 250294"/>
              <a:gd name="connsiteY7" fmla="*/ 587403 h 645525"/>
              <a:gd name="connsiteX8" fmla="*/ 175 w 250294"/>
              <a:gd name="connsiteY8" fmla="*/ 644553 h 645525"/>
              <a:gd name="connsiteX9" fmla="*/ 111300 w 250294"/>
              <a:gd name="connsiteY9" fmla="*/ 533428 h 645525"/>
              <a:gd name="connsiteX10" fmla="*/ 155750 w 250294"/>
              <a:gd name="connsiteY10" fmla="*/ 368328 h 645525"/>
              <a:gd name="connsiteX11" fmla="*/ 228775 w 250294"/>
              <a:gd name="connsiteY11" fmla="*/ 171478 h 645525"/>
              <a:gd name="connsiteX12" fmla="*/ 244650 w 250294"/>
              <a:gd name="connsiteY12" fmla="*/ 28 h 64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0294" h="645525">
                <a:moveTo>
                  <a:pt x="244650" y="28"/>
                </a:moveTo>
                <a:cubicBezTo>
                  <a:pt x="247296" y="2145"/>
                  <a:pt x="244650" y="184178"/>
                  <a:pt x="244650" y="184178"/>
                </a:cubicBezTo>
                <a:cubicBezTo>
                  <a:pt x="244650" y="214340"/>
                  <a:pt x="257350" y="155603"/>
                  <a:pt x="244650" y="181003"/>
                </a:cubicBezTo>
                <a:cubicBezTo>
                  <a:pt x="231950" y="206403"/>
                  <a:pt x="173742" y="314882"/>
                  <a:pt x="168450" y="336578"/>
                </a:cubicBezTo>
                <a:cubicBezTo>
                  <a:pt x="163158" y="358274"/>
                  <a:pt x="219779" y="295832"/>
                  <a:pt x="212900" y="311178"/>
                </a:cubicBezTo>
                <a:cubicBezTo>
                  <a:pt x="206021" y="326524"/>
                  <a:pt x="146225" y="383145"/>
                  <a:pt x="127175" y="428653"/>
                </a:cubicBezTo>
                <a:cubicBezTo>
                  <a:pt x="108125" y="474161"/>
                  <a:pt x="105479" y="557770"/>
                  <a:pt x="98600" y="584228"/>
                </a:cubicBezTo>
                <a:cubicBezTo>
                  <a:pt x="91721" y="610686"/>
                  <a:pt x="102304" y="577349"/>
                  <a:pt x="85900" y="587403"/>
                </a:cubicBezTo>
                <a:cubicBezTo>
                  <a:pt x="69496" y="597457"/>
                  <a:pt x="-4058" y="653549"/>
                  <a:pt x="175" y="644553"/>
                </a:cubicBezTo>
                <a:cubicBezTo>
                  <a:pt x="4408" y="635557"/>
                  <a:pt x="85371" y="579466"/>
                  <a:pt x="111300" y="533428"/>
                </a:cubicBezTo>
                <a:cubicBezTo>
                  <a:pt x="137229" y="487391"/>
                  <a:pt x="136171" y="428653"/>
                  <a:pt x="155750" y="368328"/>
                </a:cubicBezTo>
                <a:cubicBezTo>
                  <a:pt x="175329" y="308003"/>
                  <a:pt x="214487" y="228628"/>
                  <a:pt x="228775" y="171478"/>
                </a:cubicBezTo>
                <a:cubicBezTo>
                  <a:pt x="243062" y="114328"/>
                  <a:pt x="242004" y="-2089"/>
                  <a:pt x="244650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6" name="フリーフォーム 755">
            <a:extLst>
              <a:ext uri="{FF2B5EF4-FFF2-40B4-BE49-F238E27FC236}">
                <a16:creationId xmlns:a16="http://schemas.microsoft.com/office/drawing/2014/main" id="{B4057BFC-DD5E-ADEB-60A1-B336328824F2}"/>
              </a:ext>
            </a:extLst>
          </p:cNvPr>
          <p:cNvSpPr/>
          <p:nvPr/>
        </p:nvSpPr>
        <p:spPr>
          <a:xfrm>
            <a:off x="5044114" y="4551037"/>
            <a:ext cx="195727" cy="277438"/>
          </a:xfrm>
          <a:custGeom>
            <a:avLst/>
            <a:gdLst>
              <a:gd name="connsiteX0" fmla="*/ 194539 w 195727"/>
              <a:gd name="connsiteY0" fmla="*/ 69 h 277438"/>
              <a:gd name="connsiteX1" fmla="*/ 115164 w 195727"/>
              <a:gd name="connsiteY1" fmla="*/ 152469 h 277438"/>
              <a:gd name="connsiteX2" fmla="*/ 864 w 195727"/>
              <a:gd name="connsiteY2" fmla="*/ 276294 h 277438"/>
              <a:gd name="connsiteX3" fmla="*/ 67539 w 195727"/>
              <a:gd name="connsiteY3" fmla="*/ 209619 h 277438"/>
              <a:gd name="connsiteX4" fmla="*/ 156439 w 195727"/>
              <a:gd name="connsiteY4" fmla="*/ 133419 h 277438"/>
              <a:gd name="connsiteX5" fmla="*/ 194539 w 195727"/>
              <a:gd name="connsiteY5" fmla="*/ 69 h 27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27" h="277438">
                <a:moveTo>
                  <a:pt x="194539" y="69"/>
                </a:moveTo>
                <a:cubicBezTo>
                  <a:pt x="187660" y="3244"/>
                  <a:pt x="147443" y="106432"/>
                  <a:pt x="115164" y="152469"/>
                </a:cubicBezTo>
                <a:cubicBezTo>
                  <a:pt x="82885" y="198506"/>
                  <a:pt x="8801" y="266769"/>
                  <a:pt x="864" y="276294"/>
                </a:cubicBezTo>
                <a:cubicBezTo>
                  <a:pt x="-7073" y="285819"/>
                  <a:pt x="41610" y="233431"/>
                  <a:pt x="67539" y="209619"/>
                </a:cubicBezTo>
                <a:cubicBezTo>
                  <a:pt x="93468" y="185807"/>
                  <a:pt x="135802" y="163581"/>
                  <a:pt x="156439" y="133419"/>
                </a:cubicBezTo>
                <a:cubicBezTo>
                  <a:pt x="177076" y="103257"/>
                  <a:pt x="201418" y="-3106"/>
                  <a:pt x="194539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7" name="フリーフォーム 756">
            <a:extLst>
              <a:ext uri="{FF2B5EF4-FFF2-40B4-BE49-F238E27FC236}">
                <a16:creationId xmlns:a16="http://schemas.microsoft.com/office/drawing/2014/main" id="{CC2A2D95-57F8-597E-9534-98C92FB04A1F}"/>
              </a:ext>
            </a:extLst>
          </p:cNvPr>
          <p:cNvSpPr/>
          <p:nvPr/>
        </p:nvSpPr>
        <p:spPr>
          <a:xfrm>
            <a:off x="4898723" y="4744543"/>
            <a:ext cx="254215" cy="562675"/>
          </a:xfrm>
          <a:custGeom>
            <a:avLst/>
            <a:gdLst>
              <a:gd name="connsiteX0" fmla="*/ 254205 w 254215"/>
              <a:gd name="connsiteY0" fmla="*/ 238 h 562675"/>
              <a:gd name="connsiteX1" fmla="*/ 149430 w 254215"/>
              <a:gd name="connsiteY1" fmla="*/ 98663 h 562675"/>
              <a:gd name="connsiteX2" fmla="*/ 104980 w 254215"/>
              <a:gd name="connsiteY2" fmla="*/ 117713 h 562675"/>
              <a:gd name="connsiteX3" fmla="*/ 117680 w 254215"/>
              <a:gd name="connsiteY3" fmla="*/ 120888 h 562675"/>
              <a:gd name="connsiteX4" fmla="*/ 149430 w 254215"/>
              <a:gd name="connsiteY4" fmla="*/ 174863 h 562675"/>
              <a:gd name="connsiteX5" fmla="*/ 101805 w 254215"/>
              <a:gd name="connsiteY5" fmla="*/ 349488 h 562675"/>
              <a:gd name="connsiteX6" fmla="*/ 108155 w 254215"/>
              <a:gd name="connsiteY6" fmla="*/ 311388 h 562675"/>
              <a:gd name="connsiteX7" fmla="*/ 111330 w 254215"/>
              <a:gd name="connsiteY7" fmla="*/ 432038 h 562675"/>
              <a:gd name="connsiteX8" fmla="*/ 205 w 254215"/>
              <a:gd name="connsiteY8" fmla="*/ 562213 h 562675"/>
              <a:gd name="connsiteX9" fmla="*/ 143080 w 254215"/>
              <a:gd name="connsiteY9" fmla="*/ 384413 h 562675"/>
              <a:gd name="connsiteX10" fmla="*/ 120855 w 254215"/>
              <a:gd name="connsiteY10" fmla="*/ 317738 h 562675"/>
              <a:gd name="connsiteX11" fmla="*/ 143080 w 254215"/>
              <a:gd name="connsiteY11" fmla="*/ 130413 h 562675"/>
              <a:gd name="connsiteX12" fmla="*/ 254205 w 254215"/>
              <a:gd name="connsiteY12" fmla="*/ 238 h 56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4215" h="562675">
                <a:moveTo>
                  <a:pt x="254205" y="238"/>
                </a:moveTo>
                <a:cubicBezTo>
                  <a:pt x="255263" y="-5053"/>
                  <a:pt x="174301" y="79084"/>
                  <a:pt x="149430" y="98663"/>
                </a:cubicBezTo>
                <a:cubicBezTo>
                  <a:pt x="124559" y="118242"/>
                  <a:pt x="104980" y="117713"/>
                  <a:pt x="104980" y="117713"/>
                </a:cubicBezTo>
                <a:cubicBezTo>
                  <a:pt x="99688" y="121417"/>
                  <a:pt x="110272" y="111363"/>
                  <a:pt x="117680" y="120888"/>
                </a:cubicBezTo>
                <a:cubicBezTo>
                  <a:pt x="125088" y="130413"/>
                  <a:pt x="152076" y="136763"/>
                  <a:pt x="149430" y="174863"/>
                </a:cubicBezTo>
                <a:cubicBezTo>
                  <a:pt x="146784" y="212963"/>
                  <a:pt x="108684" y="326734"/>
                  <a:pt x="101805" y="349488"/>
                </a:cubicBezTo>
                <a:cubicBezTo>
                  <a:pt x="94926" y="372242"/>
                  <a:pt x="106568" y="297630"/>
                  <a:pt x="108155" y="311388"/>
                </a:cubicBezTo>
                <a:cubicBezTo>
                  <a:pt x="109742" y="325146"/>
                  <a:pt x="129322" y="390234"/>
                  <a:pt x="111330" y="432038"/>
                </a:cubicBezTo>
                <a:cubicBezTo>
                  <a:pt x="93338" y="473842"/>
                  <a:pt x="-5087" y="570150"/>
                  <a:pt x="205" y="562213"/>
                </a:cubicBezTo>
                <a:cubicBezTo>
                  <a:pt x="5497" y="554276"/>
                  <a:pt x="122972" y="425159"/>
                  <a:pt x="143080" y="384413"/>
                </a:cubicBezTo>
                <a:cubicBezTo>
                  <a:pt x="163188" y="343667"/>
                  <a:pt x="120855" y="360071"/>
                  <a:pt x="120855" y="317738"/>
                </a:cubicBezTo>
                <a:cubicBezTo>
                  <a:pt x="120855" y="275405"/>
                  <a:pt x="123501" y="182801"/>
                  <a:pt x="143080" y="130413"/>
                </a:cubicBezTo>
                <a:cubicBezTo>
                  <a:pt x="162659" y="78026"/>
                  <a:pt x="253147" y="5529"/>
                  <a:pt x="254205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8" name="フリーフォーム 757">
            <a:extLst>
              <a:ext uri="{FF2B5EF4-FFF2-40B4-BE49-F238E27FC236}">
                <a16:creationId xmlns:a16="http://schemas.microsoft.com/office/drawing/2014/main" id="{1AB67ED2-8E95-B82D-9FA0-1CE40B4AD8A1}"/>
              </a:ext>
            </a:extLst>
          </p:cNvPr>
          <p:cNvSpPr/>
          <p:nvPr/>
        </p:nvSpPr>
        <p:spPr>
          <a:xfrm>
            <a:off x="4762349" y="5219808"/>
            <a:ext cx="238649" cy="283839"/>
          </a:xfrm>
          <a:custGeom>
            <a:avLst/>
            <a:gdLst>
              <a:gd name="connsiteX0" fmla="*/ 238179 w 238649"/>
              <a:gd name="connsiteY0" fmla="*/ 1223 h 283839"/>
              <a:gd name="connsiteX1" fmla="*/ 168329 w 238649"/>
              <a:gd name="connsiteY1" fmla="*/ 77423 h 283839"/>
              <a:gd name="connsiteX2" fmla="*/ 139754 w 238649"/>
              <a:gd name="connsiteY2" fmla="*/ 156798 h 283839"/>
              <a:gd name="connsiteX3" fmla="*/ 114354 w 238649"/>
              <a:gd name="connsiteY3" fmla="*/ 220298 h 283839"/>
              <a:gd name="connsiteX4" fmla="*/ 54 w 238649"/>
              <a:gd name="connsiteY4" fmla="*/ 283798 h 283839"/>
              <a:gd name="connsiteX5" fmla="*/ 130229 w 238649"/>
              <a:gd name="connsiteY5" fmla="*/ 210773 h 283839"/>
              <a:gd name="connsiteX6" fmla="*/ 130229 w 238649"/>
              <a:gd name="connsiteY6" fmla="*/ 140923 h 283839"/>
              <a:gd name="connsiteX7" fmla="*/ 238179 w 238649"/>
              <a:gd name="connsiteY7" fmla="*/ 1223 h 283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649" h="283839">
                <a:moveTo>
                  <a:pt x="238179" y="1223"/>
                </a:moveTo>
                <a:cubicBezTo>
                  <a:pt x="244529" y="-9360"/>
                  <a:pt x="184733" y="51494"/>
                  <a:pt x="168329" y="77423"/>
                </a:cubicBezTo>
                <a:cubicBezTo>
                  <a:pt x="151925" y="103352"/>
                  <a:pt x="148750" y="132986"/>
                  <a:pt x="139754" y="156798"/>
                </a:cubicBezTo>
                <a:cubicBezTo>
                  <a:pt x="130758" y="180610"/>
                  <a:pt x="137637" y="199131"/>
                  <a:pt x="114354" y="220298"/>
                </a:cubicBezTo>
                <a:cubicBezTo>
                  <a:pt x="91071" y="241465"/>
                  <a:pt x="-2592" y="285386"/>
                  <a:pt x="54" y="283798"/>
                </a:cubicBezTo>
                <a:cubicBezTo>
                  <a:pt x="2700" y="282211"/>
                  <a:pt x="108533" y="234586"/>
                  <a:pt x="130229" y="210773"/>
                </a:cubicBezTo>
                <a:cubicBezTo>
                  <a:pt x="151925" y="186960"/>
                  <a:pt x="112767" y="169498"/>
                  <a:pt x="130229" y="140923"/>
                </a:cubicBezTo>
                <a:cubicBezTo>
                  <a:pt x="147691" y="112348"/>
                  <a:pt x="231829" y="11806"/>
                  <a:pt x="238179" y="1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9" name="フリーフォーム 758">
            <a:extLst>
              <a:ext uri="{FF2B5EF4-FFF2-40B4-BE49-F238E27FC236}">
                <a16:creationId xmlns:a16="http://schemas.microsoft.com/office/drawing/2014/main" id="{4A38114C-488D-8770-2794-0ACC7111E3D8}"/>
              </a:ext>
            </a:extLst>
          </p:cNvPr>
          <p:cNvSpPr/>
          <p:nvPr/>
        </p:nvSpPr>
        <p:spPr>
          <a:xfrm>
            <a:off x="5533788" y="3118496"/>
            <a:ext cx="455499" cy="175428"/>
          </a:xfrm>
          <a:custGeom>
            <a:avLst/>
            <a:gdLst>
              <a:gd name="connsiteX0" fmla="*/ 140 w 455499"/>
              <a:gd name="connsiteY0" fmla="*/ 685 h 175428"/>
              <a:gd name="connsiteX1" fmla="*/ 184290 w 455499"/>
              <a:gd name="connsiteY1" fmla="*/ 32435 h 175428"/>
              <a:gd name="connsiteX2" fmla="*/ 441465 w 455499"/>
              <a:gd name="connsiteY2" fmla="*/ 165785 h 175428"/>
              <a:gd name="connsiteX3" fmla="*/ 406540 w 455499"/>
              <a:gd name="connsiteY3" fmla="*/ 156260 h 175428"/>
              <a:gd name="connsiteX4" fmla="*/ 279540 w 455499"/>
              <a:gd name="connsiteY4" fmla="*/ 86410 h 175428"/>
              <a:gd name="connsiteX5" fmla="*/ 155715 w 455499"/>
              <a:gd name="connsiteY5" fmla="*/ 51485 h 175428"/>
              <a:gd name="connsiteX6" fmla="*/ 140 w 455499"/>
              <a:gd name="connsiteY6" fmla="*/ 685 h 17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499" h="175428">
                <a:moveTo>
                  <a:pt x="140" y="685"/>
                </a:moveTo>
                <a:cubicBezTo>
                  <a:pt x="4902" y="-2490"/>
                  <a:pt x="110736" y="4918"/>
                  <a:pt x="184290" y="32435"/>
                </a:cubicBezTo>
                <a:cubicBezTo>
                  <a:pt x="257844" y="59952"/>
                  <a:pt x="404423" y="145147"/>
                  <a:pt x="441465" y="165785"/>
                </a:cubicBezTo>
                <a:cubicBezTo>
                  <a:pt x="478507" y="186423"/>
                  <a:pt x="433528" y="169489"/>
                  <a:pt x="406540" y="156260"/>
                </a:cubicBezTo>
                <a:cubicBezTo>
                  <a:pt x="379553" y="143031"/>
                  <a:pt x="321344" y="103872"/>
                  <a:pt x="279540" y="86410"/>
                </a:cubicBezTo>
                <a:cubicBezTo>
                  <a:pt x="237736" y="68948"/>
                  <a:pt x="198048" y="66302"/>
                  <a:pt x="155715" y="51485"/>
                </a:cubicBezTo>
                <a:cubicBezTo>
                  <a:pt x="113382" y="36668"/>
                  <a:pt x="-4622" y="3860"/>
                  <a:pt x="140" y="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0" name="フリーフォーム 759">
            <a:extLst>
              <a:ext uri="{FF2B5EF4-FFF2-40B4-BE49-F238E27FC236}">
                <a16:creationId xmlns:a16="http://schemas.microsoft.com/office/drawing/2014/main" id="{F2B11733-7120-8688-B0C1-001697601816}"/>
              </a:ext>
            </a:extLst>
          </p:cNvPr>
          <p:cNvSpPr/>
          <p:nvPr/>
        </p:nvSpPr>
        <p:spPr>
          <a:xfrm>
            <a:off x="5705376" y="3169937"/>
            <a:ext cx="282579" cy="206423"/>
          </a:xfrm>
          <a:custGeom>
            <a:avLst/>
            <a:gdLst>
              <a:gd name="connsiteX0" fmla="*/ 2 w 282579"/>
              <a:gd name="connsiteY0" fmla="*/ 44 h 206423"/>
              <a:gd name="connsiteX1" fmla="*/ 98427 w 282579"/>
              <a:gd name="connsiteY1" fmla="*/ 149269 h 206423"/>
              <a:gd name="connsiteX2" fmla="*/ 101602 w 282579"/>
              <a:gd name="connsiteY2" fmla="*/ 206419 h 206423"/>
              <a:gd name="connsiteX3" fmla="*/ 120652 w 282579"/>
              <a:gd name="connsiteY3" fmla="*/ 152444 h 206423"/>
              <a:gd name="connsiteX4" fmla="*/ 152402 w 282579"/>
              <a:gd name="connsiteY4" fmla="*/ 155619 h 206423"/>
              <a:gd name="connsiteX5" fmla="*/ 282577 w 282579"/>
              <a:gd name="connsiteY5" fmla="*/ 127044 h 206423"/>
              <a:gd name="connsiteX6" fmla="*/ 149227 w 282579"/>
              <a:gd name="connsiteY6" fmla="*/ 136569 h 206423"/>
              <a:gd name="connsiteX7" fmla="*/ 95252 w 282579"/>
              <a:gd name="connsiteY7" fmla="*/ 133394 h 206423"/>
              <a:gd name="connsiteX8" fmla="*/ 2 w 282579"/>
              <a:gd name="connsiteY8" fmla="*/ 44 h 20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579" h="206423">
                <a:moveTo>
                  <a:pt x="2" y="44"/>
                </a:moveTo>
                <a:cubicBezTo>
                  <a:pt x="531" y="2690"/>
                  <a:pt x="81494" y="114873"/>
                  <a:pt x="98427" y="149269"/>
                </a:cubicBezTo>
                <a:cubicBezTo>
                  <a:pt x="115360" y="183665"/>
                  <a:pt x="97898" y="205890"/>
                  <a:pt x="101602" y="206419"/>
                </a:cubicBezTo>
                <a:cubicBezTo>
                  <a:pt x="105306" y="206948"/>
                  <a:pt x="112185" y="160911"/>
                  <a:pt x="120652" y="152444"/>
                </a:cubicBezTo>
                <a:cubicBezTo>
                  <a:pt x="129119" y="143977"/>
                  <a:pt x="125415" y="159852"/>
                  <a:pt x="152402" y="155619"/>
                </a:cubicBezTo>
                <a:cubicBezTo>
                  <a:pt x="179390" y="151386"/>
                  <a:pt x="283106" y="130219"/>
                  <a:pt x="282577" y="127044"/>
                </a:cubicBezTo>
                <a:cubicBezTo>
                  <a:pt x="282048" y="123869"/>
                  <a:pt x="180448" y="135511"/>
                  <a:pt x="149227" y="136569"/>
                </a:cubicBezTo>
                <a:cubicBezTo>
                  <a:pt x="118006" y="137627"/>
                  <a:pt x="114831" y="152973"/>
                  <a:pt x="95252" y="133394"/>
                </a:cubicBezTo>
                <a:cubicBezTo>
                  <a:pt x="75673" y="113815"/>
                  <a:pt x="-527" y="-2602"/>
                  <a:pt x="2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1" name="フリーフォーム 760">
            <a:extLst>
              <a:ext uri="{FF2B5EF4-FFF2-40B4-BE49-F238E27FC236}">
                <a16:creationId xmlns:a16="http://schemas.microsoft.com/office/drawing/2014/main" id="{B3985B34-48FF-0EBD-FFD4-782F8A116FA0}"/>
              </a:ext>
            </a:extLst>
          </p:cNvPr>
          <p:cNvSpPr/>
          <p:nvPr/>
        </p:nvSpPr>
        <p:spPr>
          <a:xfrm>
            <a:off x="5713854" y="3184845"/>
            <a:ext cx="119997" cy="178916"/>
          </a:xfrm>
          <a:custGeom>
            <a:avLst/>
            <a:gdLst>
              <a:gd name="connsiteX0" fmla="*/ 1049 w 119997"/>
              <a:gd name="connsiteY0" fmla="*/ 1011 h 178916"/>
              <a:gd name="connsiteX1" fmla="*/ 115349 w 119997"/>
              <a:gd name="connsiteY1" fmla="*/ 74036 h 178916"/>
              <a:gd name="connsiteX2" fmla="*/ 99474 w 119997"/>
              <a:gd name="connsiteY2" fmla="*/ 178811 h 178916"/>
              <a:gd name="connsiteX3" fmla="*/ 115349 w 119997"/>
              <a:gd name="connsiteY3" fmla="*/ 93086 h 178916"/>
              <a:gd name="connsiteX4" fmla="*/ 77249 w 119997"/>
              <a:gd name="connsiteY4" fmla="*/ 61336 h 178916"/>
              <a:gd name="connsiteX5" fmla="*/ 89949 w 119997"/>
              <a:gd name="connsiteY5" fmla="*/ 143886 h 178916"/>
              <a:gd name="connsiteX6" fmla="*/ 80424 w 119997"/>
              <a:gd name="connsiteY6" fmla="*/ 86736 h 178916"/>
              <a:gd name="connsiteX7" fmla="*/ 58199 w 119997"/>
              <a:gd name="connsiteY7" fmla="*/ 32761 h 178916"/>
              <a:gd name="connsiteX8" fmla="*/ 1049 w 119997"/>
              <a:gd name="connsiteY8" fmla="*/ 1011 h 17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997" h="178916">
                <a:moveTo>
                  <a:pt x="1049" y="1011"/>
                </a:moveTo>
                <a:cubicBezTo>
                  <a:pt x="10574" y="7890"/>
                  <a:pt x="98945" y="44403"/>
                  <a:pt x="115349" y="74036"/>
                </a:cubicBezTo>
                <a:cubicBezTo>
                  <a:pt x="131753" y="103669"/>
                  <a:pt x="99474" y="175636"/>
                  <a:pt x="99474" y="178811"/>
                </a:cubicBezTo>
                <a:cubicBezTo>
                  <a:pt x="99474" y="181986"/>
                  <a:pt x="119053" y="112665"/>
                  <a:pt x="115349" y="93086"/>
                </a:cubicBezTo>
                <a:cubicBezTo>
                  <a:pt x="111645" y="73507"/>
                  <a:pt x="81482" y="52869"/>
                  <a:pt x="77249" y="61336"/>
                </a:cubicBezTo>
                <a:cubicBezTo>
                  <a:pt x="73016" y="69803"/>
                  <a:pt x="89420" y="139653"/>
                  <a:pt x="89949" y="143886"/>
                </a:cubicBezTo>
                <a:cubicBezTo>
                  <a:pt x="90478" y="148119"/>
                  <a:pt x="85716" y="105257"/>
                  <a:pt x="80424" y="86736"/>
                </a:cubicBezTo>
                <a:cubicBezTo>
                  <a:pt x="75132" y="68215"/>
                  <a:pt x="66666" y="41228"/>
                  <a:pt x="58199" y="32761"/>
                </a:cubicBezTo>
                <a:cubicBezTo>
                  <a:pt x="49732" y="24294"/>
                  <a:pt x="-8476" y="-5868"/>
                  <a:pt x="1049" y="1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2" name="フリーフォーム 761">
            <a:extLst>
              <a:ext uri="{FF2B5EF4-FFF2-40B4-BE49-F238E27FC236}">
                <a16:creationId xmlns:a16="http://schemas.microsoft.com/office/drawing/2014/main" id="{EBCFCEBF-7BEE-23EA-9DDB-ADCEB88EC383}"/>
              </a:ext>
            </a:extLst>
          </p:cNvPr>
          <p:cNvSpPr/>
          <p:nvPr/>
        </p:nvSpPr>
        <p:spPr>
          <a:xfrm>
            <a:off x="5631967" y="3189014"/>
            <a:ext cx="188543" cy="155594"/>
          </a:xfrm>
          <a:custGeom>
            <a:avLst/>
            <a:gdLst>
              <a:gd name="connsiteX0" fmla="*/ 386 w 188543"/>
              <a:gd name="connsiteY0" fmla="*/ 17 h 155594"/>
              <a:gd name="connsiteX1" fmla="*/ 98811 w 188543"/>
              <a:gd name="connsiteY1" fmla="*/ 38117 h 155594"/>
              <a:gd name="connsiteX2" fmla="*/ 187711 w 188543"/>
              <a:gd name="connsiteY2" fmla="*/ 155592 h 155594"/>
              <a:gd name="connsiteX3" fmla="*/ 136911 w 188543"/>
              <a:gd name="connsiteY3" fmla="*/ 34942 h 155594"/>
              <a:gd name="connsiteX4" fmla="*/ 386 w 188543"/>
              <a:gd name="connsiteY4" fmla="*/ 17 h 155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43" h="155594">
                <a:moveTo>
                  <a:pt x="386" y="17"/>
                </a:moveTo>
                <a:cubicBezTo>
                  <a:pt x="-5964" y="546"/>
                  <a:pt x="67590" y="12188"/>
                  <a:pt x="98811" y="38117"/>
                </a:cubicBezTo>
                <a:cubicBezTo>
                  <a:pt x="130032" y="64046"/>
                  <a:pt x="181361" y="156121"/>
                  <a:pt x="187711" y="155592"/>
                </a:cubicBezTo>
                <a:cubicBezTo>
                  <a:pt x="194061" y="155063"/>
                  <a:pt x="162840" y="58754"/>
                  <a:pt x="136911" y="34942"/>
                </a:cubicBezTo>
                <a:cubicBezTo>
                  <a:pt x="110982" y="11130"/>
                  <a:pt x="6736" y="-512"/>
                  <a:pt x="386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3" name="フリーフォーム 762">
            <a:extLst>
              <a:ext uri="{FF2B5EF4-FFF2-40B4-BE49-F238E27FC236}">
                <a16:creationId xmlns:a16="http://schemas.microsoft.com/office/drawing/2014/main" id="{C46A1C2F-73C7-4AC6-1D54-C1028F3421D3}"/>
              </a:ext>
            </a:extLst>
          </p:cNvPr>
          <p:cNvSpPr/>
          <p:nvPr/>
        </p:nvSpPr>
        <p:spPr>
          <a:xfrm>
            <a:off x="5756117" y="3288758"/>
            <a:ext cx="222611" cy="440099"/>
          </a:xfrm>
          <a:custGeom>
            <a:avLst/>
            <a:gdLst>
              <a:gd name="connsiteX0" fmla="*/ 61 w 222611"/>
              <a:gd name="connsiteY0" fmla="*/ 84423 h 440099"/>
              <a:gd name="connsiteX1" fmla="*/ 209611 w 222611"/>
              <a:gd name="connsiteY1" fmla="*/ 1873 h 440099"/>
              <a:gd name="connsiteX2" fmla="*/ 120711 w 222611"/>
              <a:gd name="connsiteY2" fmla="*/ 27273 h 440099"/>
              <a:gd name="connsiteX3" fmla="*/ 196911 w 222611"/>
              <a:gd name="connsiteY3" fmla="*/ 33623 h 440099"/>
              <a:gd name="connsiteX4" fmla="*/ 203261 w 222611"/>
              <a:gd name="connsiteY4" fmla="*/ 62198 h 440099"/>
              <a:gd name="connsiteX5" fmla="*/ 165161 w 222611"/>
              <a:gd name="connsiteY5" fmla="*/ 116173 h 440099"/>
              <a:gd name="connsiteX6" fmla="*/ 209611 w 222611"/>
              <a:gd name="connsiteY6" fmla="*/ 100298 h 440099"/>
              <a:gd name="connsiteX7" fmla="*/ 222311 w 222611"/>
              <a:gd name="connsiteY7" fmla="*/ 170148 h 440099"/>
              <a:gd name="connsiteX8" fmla="*/ 200086 w 222611"/>
              <a:gd name="connsiteY8" fmla="*/ 440023 h 440099"/>
              <a:gd name="connsiteX9" fmla="*/ 203261 w 222611"/>
              <a:gd name="connsiteY9" fmla="*/ 141573 h 440099"/>
              <a:gd name="connsiteX10" fmla="*/ 187386 w 222611"/>
              <a:gd name="connsiteY10" fmla="*/ 33623 h 440099"/>
              <a:gd name="connsiteX11" fmla="*/ 61 w 222611"/>
              <a:gd name="connsiteY11" fmla="*/ 84423 h 44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2611" h="440099">
                <a:moveTo>
                  <a:pt x="61" y="84423"/>
                </a:moveTo>
                <a:cubicBezTo>
                  <a:pt x="3765" y="79131"/>
                  <a:pt x="189503" y="11398"/>
                  <a:pt x="209611" y="1873"/>
                </a:cubicBezTo>
                <a:cubicBezTo>
                  <a:pt x="229719" y="-7652"/>
                  <a:pt x="122828" y="21981"/>
                  <a:pt x="120711" y="27273"/>
                </a:cubicBezTo>
                <a:cubicBezTo>
                  <a:pt x="118594" y="32565"/>
                  <a:pt x="183153" y="27802"/>
                  <a:pt x="196911" y="33623"/>
                </a:cubicBezTo>
                <a:cubicBezTo>
                  <a:pt x="210669" y="39444"/>
                  <a:pt x="208553" y="48440"/>
                  <a:pt x="203261" y="62198"/>
                </a:cubicBezTo>
                <a:cubicBezTo>
                  <a:pt x="197969" y="75956"/>
                  <a:pt x="164103" y="109823"/>
                  <a:pt x="165161" y="116173"/>
                </a:cubicBezTo>
                <a:cubicBezTo>
                  <a:pt x="166219" y="122523"/>
                  <a:pt x="200086" y="91302"/>
                  <a:pt x="209611" y="100298"/>
                </a:cubicBezTo>
                <a:cubicBezTo>
                  <a:pt x="219136" y="109294"/>
                  <a:pt x="223898" y="113527"/>
                  <a:pt x="222311" y="170148"/>
                </a:cubicBezTo>
                <a:cubicBezTo>
                  <a:pt x="220724" y="226769"/>
                  <a:pt x="203261" y="444785"/>
                  <a:pt x="200086" y="440023"/>
                </a:cubicBezTo>
                <a:cubicBezTo>
                  <a:pt x="196911" y="435261"/>
                  <a:pt x="205378" y="209306"/>
                  <a:pt x="203261" y="141573"/>
                </a:cubicBezTo>
                <a:cubicBezTo>
                  <a:pt x="201144" y="73840"/>
                  <a:pt x="214903" y="40502"/>
                  <a:pt x="187386" y="33623"/>
                </a:cubicBezTo>
                <a:cubicBezTo>
                  <a:pt x="159869" y="26744"/>
                  <a:pt x="-3643" y="89715"/>
                  <a:pt x="61" y="84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4" name="フリーフォーム 763">
            <a:extLst>
              <a:ext uri="{FF2B5EF4-FFF2-40B4-BE49-F238E27FC236}">
                <a16:creationId xmlns:a16="http://schemas.microsoft.com/office/drawing/2014/main" id="{7321146A-8BF2-F8E9-21D8-969C6273B973}"/>
              </a:ext>
            </a:extLst>
          </p:cNvPr>
          <p:cNvSpPr/>
          <p:nvPr/>
        </p:nvSpPr>
        <p:spPr>
          <a:xfrm>
            <a:off x="5841903" y="3363655"/>
            <a:ext cx="32315" cy="426759"/>
          </a:xfrm>
          <a:custGeom>
            <a:avLst/>
            <a:gdLst>
              <a:gd name="connsiteX0" fmla="*/ 22225 w 32315"/>
              <a:gd name="connsiteY0" fmla="*/ 1 h 426759"/>
              <a:gd name="connsiteX1" fmla="*/ 25400 w 32315"/>
              <a:gd name="connsiteY1" fmla="*/ 180976 h 426759"/>
              <a:gd name="connsiteX2" fmla="*/ 31750 w 32315"/>
              <a:gd name="connsiteY2" fmla="*/ 425451 h 426759"/>
              <a:gd name="connsiteX3" fmla="*/ 9525 w 32315"/>
              <a:gd name="connsiteY3" fmla="*/ 279401 h 426759"/>
              <a:gd name="connsiteX4" fmla="*/ 25400 w 32315"/>
              <a:gd name="connsiteY4" fmla="*/ 307976 h 426759"/>
              <a:gd name="connsiteX5" fmla="*/ 0 w 32315"/>
              <a:gd name="connsiteY5" fmla="*/ 184151 h 426759"/>
              <a:gd name="connsiteX6" fmla="*/ 22225 w 32315"/>
              <a:gd name="connsiteY6" fmla="*/ 1 h 42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15" h="426759">
                <a:moveTo>
                  <a:pt x="22225" y="1"/>
                </a:moveTo>
                <a:cubicBezTo>
                  <a:pt x="26458" y="-528"/>
                  <a:pt x="23813" y="110068"/>
                  <a:pt x="25400" y="180976"/>
                </a:cubicBezTo>
                <a:cubicBezTo>
                  <a:pt x="26988" y="251884"/>
                  <a:pt x="34396" y="409047"/>
                  <a:pt x="31750" y="425451"/>
                </a:cubicBezTo>
                <a:cubicBezTo>
                  <a:pt x="29104" y="441855"/>
                  <a:pt x="10583" y="298980"/>
                  <a:pt x="9525" y="279401"/>
                </a:cubicBezTo>
                <a:cubicBezTo>
                  <a:pt x="8467" y="259822"/>
                  <a:pt x="26988" y="323851"/>
                  <a:pt x="25400" y="307976"/>
                </a:cubicBezTo>
                <a:cubicBezTo>
                  <a:pt x="23813" y="292101"/>
                  <a:pt x="0" y="233893"/>
                  <a:pt x="0" y="184151"/>
                </a:cubicBezTo>
                <a:cubicBezTo>
                  <a:pt x="0" y="134409"/>
                  <a:pt x="17992" y="530"/>
                  <a:pt x="2222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5" name="フリーフォーム 764">
            <a:extLst>
              <a:ext uri="{FF2B5EF4-FFF2-40B4-BE49-F238E27FC236}">
                <a16:creationId xmlns:a16="http://schemas.microsoft.com/office/drawing/2014/main" id="{98140F31-6AFF-5645-B581-D8BB2A95523C}"/>
              </a:ext>
            </a:extLst>
          </p:cNvPr>
          <p:cNvSpPr/>
          <p:nvPr/>
        </p:nvSpPr>
        <p:spPr>
          <a:xfrm>
            <a:off x="5918084" y="3741932"/>
            <a:ext cx="48360" cy="786924"/>
          </a:xfrm>
          <a:custGeom>
            <a:avLst/>
            <a:gdLst>
              <a:gd name="connsiteX0" fmla="*/ 44469 w 48360"/>
              <a:gd name="connsiteY0" fmla="*/ 2724 h 786924"/>
              <a:gd name="connsiteX1" fmla="*/ 22244 w 48360"/>
              <a:gd name="connsiteY1" fmla="*/ 183699 h 786924"/>
              <a:gd name="connsiteX2" fmla="*/ 25419 w 48360"/>
              <a:gd name="connsiteY2" fmla="*/ 510724 h 786924"/>
              <a:gd name="connsiteX3" fmla="*/ 15894 w 48360"/>
              <a:gd name="connsiteY3" fmla="*/ 450399 h 786924"/>
              <a:gd name="connsiteX4" fmla="*/ 47644 w 48360"/>
              <a:gd name="connsiteY4" fmla="*/ 780599 h 786924"/>
              <a:gd name="connsiteX5" fmla="*/ 34944 w 48360"/>
              <a:gd name="connsiteY5" fmla="*/ 640899 h 786924"/>
              <a:gd name="connsiteX6" fmla="*/ 19 w 48360"/>
              <a:gd name="connsiteY6" fmla="*/ 317049 h 786924"/>
              <a:gd name="connsiteX7" fmla="*/ 44469 w 48360"/>
              <a:gd name="connsiteY7" fmla="*/ 2724 h 78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60" h="786924">
                <a:moveTo>
                  <a:pt x="44469" y="2724"/>
                </a:moveTo>
                <a:cubicBezTo>
                  <a:pt x="48173" y="-19501"/>
                  <a:pt x="25419" y="99032"/>
                  <a:pt x="22244" y="183699"/>
                </a:cubicBezTo>
                <a:cubicBezTo>
                  <a:pt x="19069" y="268366"/>
                  <a:pt x="26477" y="466274"/>
                  <a:pt x="25419" y="510724"/>
                </a:cubicBezTo>
                <a:cubicBezTo>
                  <a:pt x="24361" y="555174"/>
                  <a:pt x="12190" y="405420"/>
                  <a:pt x="15894" y="450399"/>
                </a:cubicBezTo>
                <a:cubicBezTo>
                  <a:pt x="19598" y="495378"/>
                  <a:pt x="44469" y="748849"/>
                  <a:pt x="47644" y="780599"/>
                </a:cubicBezTo>
                <a:cubicBezTo>
                  <a:pt x="50819" y="812349"/>
                  <a:pt x="42881" y="718157"/>
                  <a:pt x="34944" y="640899"/>
                </a:cubicBezTo>
                <a:cubicBezTo>
                  <a:pt x="27007" y="563641"/>
                  <a:pt x="1077" y="419707"/>
                  <a:pt x="19" y="317049"/>
                </a:cubicBezTo>
                <a:cubicBezTo>
                  <a:pt x="-1039" y="214391"/>
                  <a:pt x="40765" y="24949"/>
                  <a:pt x="44469" y="2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6" name="フリーフォーム 765">
            <a:extLst>
              <a:ext uri="{FF2B5EF4-FFF2-40B4-BE49-F238E27FC236}">
                <a16:creationId xmlns:a16="http://schemas.microsoft.com/office/drawing/2014/main" id="{59171804-396E-8774-FFED-D902A1FB37FD}"/>
              </a:ext>
            </a:extLst>
          </p:cNvPr>
          <p:cNvSpPr/>
          <p:nvPr/>
        </p:nvSpPr>
        <p:spPr>
          <a:xfrm>
            <a:off x="5849487" y="3849287"/>
            <a:ext cx="119548" cy="855759"/>
          </a:xfrm>
          <a:custGeom>
            <a:avLst/>
            <a:gdLst>
              <a:gd name="connsiteX0" fmla="*/ 36866 w 119548"/>
              <a:gd name="connsiteY0" fmla="*/ 144 h 855759"/>
              <a:gd name="connsiteX1" fmla="*/ 24166 w 119548"/>
              <a:gd name="connsiteY1" fmla="*/ 254144 h 855759"/>
              <a:gd name="connsiteX2" fmla="*/ 68616 w 119548"/>
              <a:gd name="connsiteY2" fmla="*/ 533544 h 855759"/>
              <a:gd name="connsiteX3" fmla="*/ 49566 w 119548"/>
              <a:gd name="connsiteY3" fmla="*/ 489094 h 855759"/>
              <a:gd name="connsiteX4" fmla="*/ 119416 w 119548"/>
              <a:gd name="connsiteY4" fmla="*/ 851044 h 855759"/>
              <a:gd name="connsiteX5" fmla="*/ 65441 w 119548"/>
              <a:gd name="connsiteY5" fmla="*/ 666894 h 855759"/>
              <a:gd name="connsiteX6" fmla="*/ 5116 w 119548"/>
              <a:gd name="connsiteY6" fmla="*/ 263669 h 855759"/>
              <a:gd name="connsiteX7" fmla="*/ 5116 w 119548"/>
              <a:gd name="connsiteY7" fmla="*/ 289069 h 855759"/>
              <a:gd name="connsiteX8" fmla="*/ 36866 w 119548"/>
              <a:gd name="connsiteY8" fmla="*/ 144 h 85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548" h="855759">
                <a:moveTo>
                  <a:pt x="36866" y="144"/>
                </a:moveTo>
                <a:cubicBezTo>
                  <a:pt x="40041" y="-5677"/>
                  <a:pt x="18874" y="165244"/>
                  <a:pt x="24166" y="254144"/>
                </a:cubicBezTo>
                <a:cubicBezTo>
                  <a:pt x="29458" y="343044"/>
                  <a:pt x="64383" y="494386"/>
                  <a:pt x="68616" y="533544"/>
                </a:cubicBezTo>
                <a:cubicBezTo>
                  <a:pt x="72849" y="572702"/>
                  <a:pt x="41099" y="436177"/>
                  <a:pt x="49566" y="489094"/>
                </a:cubicBezTo>
                <a:cubicBezTo>
                  <a:pt x="58033" y="542011"/>
                  <a:pt x="116770" y="821411"/>
                  <a:pt x="119416" y="851044"/>
                </a:cubicBezTo>
                <a:cubicBezTo>
                  <a:pt x="122062" y="880677"/>
                  <a:pt x="84491" y="764790"/>
                  <a:pt x="65441" y="666894"/>
                </a:cubicBezTo>
                <a:cubicBezTo>
                  <a:pt x="46391" y="568998"/>
                  <a:pt x="15170" y="326640"/>
                  <a:pt x="5116" y="263669"/>
                </a:cubicBezTo>
                <a:cubicBezTo>
                  <a:pt x="-4938" y="200698"/>
                  <a:pt x="2470" y="326111"/>
                  <a:pt x="5116" y="289069"/>
                </a:cubicBezTo>
                <a:cubicBezTo>
                  <a:pt x="7762" y="252027"/>
                  <a:pt x="33691" y="5965"/>
                  <a:pt x="36866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7" name="フリーフォーム 766">
            <a:extLst>
              <a:ext uri="{FF2B5EF4-FFF2-40B4-BE49-F238E27FC236}">
                <a16:creationId xmlns:a16="http://schemas.microsoft.com/office/drawing/2014/main" id="{63501F2B-A43B-D06E-CD09-E25D41FDA2C2}"/>
              </a:ext>
            </a:extLst>
          </p:cNvPr>
          <p:cNvSpPr/>
          <p:nvPr/>
        </p:nvSpPr>
        <p:spPr>
          <a:xfrm>
            <a:off x="5848253" y="4420290"/>
            <a:ext cx="78904" cy="664751"/>
          </a:xfrm>
          <a:custGeom>
            <a:avLst/>
            <a:gdLst>
              <a:gd name="connsiteX0" fmla="*/ 73025 w 78904"/>
              <a:gd name="connsiteY0" fmla="*/ 641 h 664751"/>
              <a:gd name="connsiteX1" fmla="*/ 73025 w 78904"/>
              <a:gd name="connsiteY1" fmla="*/ 349891 h 664751"/>
              <a:gd name="connsiteX2" fmla="*/ 0 w 78904"/>
              <a:gd name="connsiteY2" fmla="*/ 664216 h 664751"/>
              <a:gd name="connsiteX3" fmla="*/ 73025 w 78904"/>
              <a:gd name="connsiteY3" fmla="*/ 273691 h 664751"/>
              <a:gd name="connsiteX4" fmla="*/ 73025 w 78904"/>
              <a:gd name="connsiteY4" fmla="*/ 641 h 66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904" h="664751">
                <a:moveTo>
                  <a:pt x="73025" y="641"/>
                </a:moveTo>
                <a:cubicBezTo>
                  <a:pt x="73025" y="13341"/>
                  <a:pt x="85196" y="239295"/>
                  <a:pt x="73025" y="349891"/>
                </a:cubicBezTo>
                <a:cubicBezTo>
                  <a:pt x="60854" y="460487"/>
                  <a:pt x="0" y="676916"/>
                  <a:pt x="0" y="664216"/>
                </a:cubicBezTo>
                <a:cubicBezTo>
                  <a:pt x="0" y="651516"/>
                  <a:pt x="59796" y="380583"/>
                  <a:pt x="73025" y="273691"/>
                </a:cubicBezTo>
                <a:cubicBezTo>
                  <a:pt x="86254" y="166799"/>
                  <a:pt x="73025" y="-12059"/>
                  <a:pt x="73025" y="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8" name="フリーフォーム 767">
            <a:extLst>
              <a:ext uri="{FF2B5EF4-FFF2-40B4-BE49-F238E27FC236}">
                <a16:creationId xmlns:a16="http://schemas.microsoft.com/office/drawing/2014/main" id="{836B52D5-4615-C718-8018-67A8EDF943CB}"/>
              </a:ext>
            </a:extLst>
          </p:cNvPr>
          <p:cNvSpPr/>
          <p:nvPr/>
        </p:nvSpPr>
        <p:spPr>
          <a:xfrm>
            <a:off x="5731281" y="4344726"/>
            <a:ext cx="268606" cy="1020702"/>
          </a:xfrm>
          <a:custGeom>
            <a:avLst/>
            <a:gdLst>
              <a:gd name="connsiteX0" fmla="*/ 212222 w 268606"/>
              <a:gd name="connsiteY0" fmla="*/ 5 h 1020702"/>
              <a:gd name="connsiteX1" fmla="*/ 263022 w 268606"/>
              <a:gd name="connsiteY1" fmla="*/ 412755 h 1020702"/>
              <a:gd name="connsiteX2" fmla="*/ 263022 w 268606"/>
              <a:gd name="connsiteY2" fmla="*/ 393705 h 1020702"/>
              <a:gd name="connsiteX3" fmla="*/ 224922 w 268606"/>
              <a:gd name="connsiteY3" fmla="*/ 638180 h 1020702"/>
              <a:gd name="connsiteX4" fmla="*/ 231272 w 268606"/>
              <a:gd name="connsiteY4" fmla="*/ 622305 h 1020702"/>
              <a:gd name="connsiteX5" fmla="*/ 180472 w 268606"/>
              <a:gd name="connsiteY5" fmla="*/ 866780 h 1020702"/>
              <a:gd name="connsiteX6" fmla="*/ 129672 w 268606"/>
              <a:gd name="connsiteY6" fmla="*/ 923930 h 1020702"/>
              <a:gd name="connsiteX7" fmla="*/ 180472 w 268606"/>
              <a:gd name="connsiteY7" fmla="*/ 822330 h 1020702"/>
              <a:gd name="connsiteX8" fmla="*/ 139197 w 268606"/>
              <a:gd name="connsiteY8" fmla="*/ 885830 h 1020702"/>
              <a:gd name="connsiteX9" fmla="*/ 2672 w 268606"/>
              <a:gd name="connsiteY9" fmla="*/ 1019180 h 1020702"/>
              <a:gd name="connsiteX10" fmla="*/ 47122 w 268606"/>
              <a:gd name="connsiteY10" fmla="*/ 958855 h 1020702"/>
              <a:gd name="connsiteX11" fmla="*/ 28072 w 268606"/>
              <a:gd name="connsiteY11" fmla="*/ 971555 h 1020702"/>
              <a:gd name="connsiteX12" fmla="*/ 161422 w 268606"/>
              <a:gd name="connsiteY12" fmla="*/ 835030 h 1020702"/>
              <a:gd name="connsiteX13" fmla="*/ 228097 w 268606"/>
              <a:gd name="connsiteY13" fmla="*/ 479430 h 1020702"/>
              <a:gd name="connsiteX14" fmla="*/ 237622 w 268606"/>
              <a:gd name="connsiteY14" fmla="*/ 485780 h 1020702"/>
              <a:gd name="connsiteX15" fmla="*/ 240797 w 268606"/>
              <a:gd name="connsiteY15" fmla="*/ 403230 h 1020702"/>
              <a:gd name="connsiteX16" fmla="*/ 212222 w 268606"/>
              <a:gd name="connsiteY16" fmla="*/ 5 h 102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8606" h="1020702">
                <a:moveTo>
                  <a:pt x="212222" y="5"/>
                </a:moveTo>
                <a:cubicBezTo>
                  <a:pt x="215926" y="1592"/>
                  <a:pt x="254555" y="347138"/>
                  <a:pt x="263022" y="412755"/>
                </a:cubicBezTo>
                <a:cubicBezTo>
                  <a:pt x="271489" y="478372"/>
                  <a:pt x="269372" y="356134"/>
                  <a:pt x="263022" y="393705"/>
                </a:cubicBezTo>
                <a:cubicBezTo>
                  <a:pt x="256672" y="431276"/>
                  <a:pt x="230214" y="600080"/>
                  <a:pt x="224922" y="638180"/>
                </a:cubicBezTo>
                <a:cubicBezTo>
                  <a:pt x="219630" y="676280"/>
                  <a:pt x="238680" y="584205"/>
                  <a:pt x="231272" y="622305"/>
                </a:cubicBezTo>
                <a:cubicBezTo>
                  <a:pt x="223864" y="660405"/>
                  <a:pt x="197405" y="816509"/>
                  <a:pt x="180472" y="866780"/>
                </a:cubicBezTo>
                <a:cubicBezTo>
                  <a:pt x="163539" y="917051"/>
                  <a:pt x="129672" y="931338"/>
                  <a:pt x="129672" y="923930"/>
                </a:cubicBezTo>
                <a:cubicBezTo>
                  <a:pt x="129672" y="916522"/>
                  <a:pt x="178884" y="828680"/>
                  <a:pt x="180472" y="822330"/>
                </a:cubicBezTo>
                <a:cubicBezTo>
                  <a:pt x="182059" y="815980"/>
                  <a:pt x="168830" y="853022"/>
                  <a:pt x="139197" y="885830"/>
                </a:cubicBezTo>
                <a:cubicBezTo>
                  <a:pt x="109564" y="918638"/>
                  <a:pt x="18018" y="1007009"/>
                  <a:pt x="2672" y="1019180"/>
                </a:cubicBezTo>
                <a:cubicBezTo>
                  <a:pt x="-12674" y="1031351"/>
                  <a:pt x="42889" y="966792"/>
                  <a:pt x="47122" y="958855"/>
                </a:cubicBezTo>
                <a:cubicBezTo>
                  <a:pt x="51355" y="950918"/>
                  <a:pt x="9022" y="992192"/>
                  <a:pt x="28072" y="971555"/>
                </a:cubicBezTo>
                <a:cubicBezTo>
                  <a:pt x="47122" y="950918"/>
                  <a:pt x="128084" y="917051"/>
                  <a:pt x="161422" y="835030"/>
                </a:cubicBezTo>
                <a:cubicBezTo>
                  <a:pt x="194759" y="753009"/>
                  <a:pt x="215397" y="537638"/>
                  <a:pt x="228097" y="479430"/>
                </a:cubicBezTo>
                <a:cubicBezTo>
                  <a:pt x="240797" y="421222"/>
                  <a:pt x="235505" y="498480"/>
                  <a:pt x="237622" y="485780"/>
                </a:cubicBezTo>
                <a:cubicBezTo>
                  <a:pt x="239739" y="473080"/>
                  <a:pt x="244501" y="479430"/>
                  <a:pt x="240797" y="403230"/>
                </a:cubicBezTo>
                <a:cubicBezTo>
                  <a:pt x="237093" y="327030"/>
                  <a:pt x="208518" y="-1582"/>
                  <a:pt x="21222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9" name="フリーフォーム 768">
            <a:extLst>
              <a:ext uri="{FF2B5EF4-FFF2-40B4-BE49-F238E27FC236}">
                <a16:creationId xmlns:a16="http://schemas.microsoft.com/office/drawing/2014/main" id="{E68A68C2-2A31-CB42-FCAA-6BB6D01FACF3}"/>
              </a:ext>
            </a:extLst>
          </p:cNvPr>
          <p:cNvSpPr/>
          <p:nvPr/>
        </p:nvSpPr>
        <p:spPr>
          <a:xfrm>
            <a:off x="4784394" y="5434502"/>
            <a:ext cx="354185" cy="104134"/>
          </a:xfrm>
          <a:custGeom>
            <a:avLst/>
            <a:gdLst>
              <a:gd name="connsiteX0" fmla="*/ 234 w 354185"/>
              <a:gd name="connsiteY0" fmla="*/ 84979 h 104134"/>
              <a:gd name="connsiteX1" fmla="*/ 149459 w 354185"/>
              <a:gd name="connsiteY1" fmla="*/ 18304 h 104134"/>
              <a:gd name="connsiteX2" fmla="*/ 352659 w 354185"/>
              <a:gd name="connsiteY2" fmla="*/ 104029 h 104134"/>
              <a:gd name="connsiteX3" fmla="*/ 247884 w 354185"/>
              <a:gd name="connsiteY3" fmla="*/ 37354 h 104134"/>
              <a:gd name="connsiteX4" fmla="*/ 197084 w 354185"/>
              <a:gd name="connsiteY4" fmla="*/ 5604 h 104134"/>
              <a:gd name="connsiteX5" fmla="*/ 117709 w 354185"/>
              <a:gd name="connsiteY5" fmla="*/ 8779 h 104134"/>
              <a:gd name="connsiteX6" fmla="*/ 234 w 354185"/>
              <a:gd name="connsiteY6" fmla="*/ 84979 h 10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185" h="104134">
                <a:moveTo>
                  <a:pt x="234" y="84979"/>
                </a:moveTo>
                <a:cubicBezTo>
                  <a:pt x="5526" y="86566"/>
                  <a:pt x="90722" y="15129"/>
                  <a:pt x="149459" y="18304"/>
                </a:cubicBezTo>
                <a:cubicBezTo>
                  <a:pt x="208197" y="21479"/>
                  <a:pt x="336255" y="100854"/>
                  <a:pt x="352659" y="104029"/>
                </a:cubicBezTo>
                <a:cubicBezTo>
                  <a:pt x="369063" y="107204"/>
                  <a:pt x="247884" y="37354"/>
                  <a:pt x="247884" y="37354"/>
                </a:cubicBezTo>
                <a:cubicBezTo>
                  <a:pt x="221955" y="20950"/>
                  <a:pt x="218780" y="10366"/>
                  <a:pt x="197084" y="5604"/>
                </a:cubicBezTo>
                <a:cubicBezTo>
                  <a:pt x="175388" y="842"/>
                  <a:pt x="154751" y="-5509"/>
                  <a:pt x="117709" y="8779"/>
                </a:cubicBezTo>
                <a:cubicBezTo>
                  <a:pt x="80667" y="23066"/>
                  <a:pt x="-5058" y="83392"/>
                  <a:pt x="234" y="84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0" name="フリーフォーム 769">
            <a:extLst>
              <a:ext uri="{FF2B5EF4-FFF2-40B4-BE49-F238E27FC236}">
                <a16:creationId xmlns:a16="http://schemas.microsoft.com/office/drawing/2014/main" id="{C431FAD9-D9D0-9B93-821E-B90DC917D698}"/>
              </a:ext>
            </a:extLst>
          </p:cNvPr>
          <p:cNvSpPr/>
          <p:nvPr/>
        </p:nvSpPr>
        <p:spPr>
          <a:xfrm>
            <a:off x="5410094" y="5230299"/>
            <a:ext cx="392464" cy="953953"/>
          </a:xfrm>
          <a:custGeom>
            <a:avLst/>
            <a:gdLst>
              <a:gd name="connsiteX0" fmla="*/ 352434 w 392464"/>
              <a:gd name="connsiteY0" fmla="*/ 257 h 953953"/>
              <a:gd name="connsiteX1" fmla="*/ 377834 w 392464"/>
              <a:gd name="connsiteY1" fmla="*/ 178057 h 953953"/>
              <a:gd name="connsiteX2" fmla="*/ 390534 w 392464"/>
              <a:gd name="connsiteY2" fmla="*/ 168532 h 953953"/>
              <a:gd name="connsiteX3" fmla="*/ 336559 w 392464"/>
              <a:gd name="connsiteY3" fmla="*/ 409832 h 953953"/>
              <a:gd name="connsiteX4" fmla="*/ 346084 w 392464"/>
              <a:gd name="connsiteY4" fmla="*/ 381257 h 953953"/>
              <a:gd name="connsiteX5" fmla="*/ 273059 w 392464"/>
              <a:gd name="connsiteY5" fmla="*/ 568582 h 953953"/>
              <a:gd name="connsiteX6" fmla="*/ 247659 w 392464"/>
              <a:gd name="connsiteY6" fmla="*/ 597157 h 953953"/>
              <a:gd name="connsiteX7" fmla="*/ 136534 w 392464"/>
              <a:gd name="connsiteY7" fmla="*/ 898782 h 953953"/>
              <a:gd name="connsiteX8" fmla="*/ 9 w 392464"/>
              <a:gd name="connsiteY8" fmla="*/ 943232 h 953953"/>
              <a:gd name="connsiteX9" fmla="*/ 130184 w 392464"/>
              <a:gd name="connsiteY9" fmla="*/ 908307 h 953953"/>
              <a:gd name="connsiteX10" fmla="*/ 269884 w 392464"/>
              <a:gd name="connsiteY10" fmla="*/ 501907 h 953953"/>
              <a:gd name="connsiteX11" fmla="*/ 276234 w 392464"/>
              <a:gd name="connsiteY11" fmla="*/ 495557 h 953953"/>
              <a:gd name="connsiteX12" fmla="*/ 355609 w 392464"/>
              <a:gd name="connsiteY12" fmla="*/ 244732 h 953953"/>
              <a:gd name="connsiteX13" fmla="*/ 361959 w 392464"/>
              <a:gd name="connsiteY13" fmla="*/ 139957 h 953953"/>
              <a:gd name="connsiteX14" fmla="*/ 352434 w 392464"/>
              <a:gd name="connsiteY14" fmla="*/ 257 h 95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2464" h="953953">
                <a:moveTo>
                  <a:pt x="352434" y="257"/>
                </a:moveTo>
                <a:cubicBezTo>
                  <a:pt x="355080" y="6607"/>
                  <a:pt x="371484" y="150011"/>
                  <a:pt x="377834" y="178057"/>
                </a:cubicBezTo>
                <a:cubicBezTo>
                  <a:pt x="384184" y="206103"/>
                  <a:pt x="397413" y="129903"/>
                  <a:pt x="390534" y="168532"/>
                </a:cubicBezTo>
                <a:cubicBezTo>
                  <a:pt x="383655" y="207161"/>
                  <a:pt x="343967" y="374378"/>
                  <a:pt x="336559" y="409832"/>
                </a:cubicBezTo>
                <a:cubicBezTo>
                  <a:pt x="329151" y="445286"/>
                  <a:pt x="356667" y="354799"/>
                  <a:pt x="346084" y="381257"/>
                </a:cubicBezTo>
                <a:cubicBezTo>
                  <a:pt x="335501" y="407715"/>
                  <a:pt x="289463" y="532599"/>
                  <a:pt x="273059" y="568582"/>
                </a:cubicBezTo>
                <a:cubicBezTo>
                  <a:pt x="256655" y="604565"/>
                  <a:pt x="270413" y="542124"/>
                  <a:pt x="247659" y="597157"/>
                </a:cubicBezTo>
                <a:cubicBezTo>
                  <a:pt x="224905" y="652190"/>
                  <a:pt x="177809" y="841103"/>
                  <a:pt x="136534" y="898782"/>
                </a:cubicBezTo>
                <a:cubicBezTo>
                  <a:pt x="95259" y="956461"/>
                  <a:pt x="1067" y="941644"/>
                  <a:pt x="9" y="943232"/>
                </a:cubicBezTo>
                <a:cubicBezTo>
                  <a:pt x="-1049" y="944820"/>
                  <a:pt x="85205" y="981861"/>
                  <a:pt x="130184" y="908307"/>
                </a:cubicBezTo>
                <a:cubicBezTo>
                  <a:pt x="175163" y="834753"/>
                  <a:pt x="245542" y="570699"/>
                  <a:pt x="269884" y="501907"/>
                </a:cubicBezTo>
                <a:cubicBezTo>
                  <a:pt x="294226" y="433115"/>
                  <a:pt x="261947" y="538419"/>
                  <a:pt x="276234" y="495557"/>
                </a:cubicBezTo>
                <a:cubicBezTo>
                  <a:pt x="290521" y="452695"/>
                  <a:pt x="341322" y="303999"/>
                  <a:pt x="355609" y="244732"/>
                </a:cubicBezTo>
                <a:cubicBezTo>
                  <a:pt x="369896" y="185465"/>
                  <a:pt x="360901" y="173294"/>
                  <a:pt x="361959" y="139957"/>
                </a:cubicBezTo>
                <a:cubicBezTo>
                  <a:pt x="363017" y="106620"/>
                  <a:pt x="349788" y="-6093"/>
                  <a:pt x="352434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1" name="フリーフォーム 770">
            <a:extLst>
              <a:ext uri="{FF2B5EF4-FFF2-40B4-BE49-F238E27FC236}">
                <a16:creationId xmlns:a16="http://schemas.microsoft.com/office/drawing/2014/main" id="{54D0FBDF-7F01-FFD7-E60B-E8B6C69A0163}"/>
              </a:ext>
            </a:extLst>
          </p:cNvPr>
          <p:cNvSpPr/>
          <p:nvPr/>
        </p:nvSpPr>
        <p:spPr>
          <a:xfrm>
            <a:off x="4796005" y="5468596"/>
            <a:ext cx="665424" cy="790779"/>
          </a:xfrm>
          <a:custGeom>
            <a:avLst/>
            <a:gdLst>
              <a:gd name="connsiteX0" fmla="*/ 4498 w 665424"/>
              <a:gd name="connsiteY0" fmla="*/ 85 h 790779"/>
              <a:gd name="connsiteX1" fmla="*/ 4498 w 665424"/>
              <a:gd name="connsiteY1" fmla="*/ 238210 h 790779"/>
              <a:gd name="connsiteX2" fmla="*/ 4498 w 665424"/>
              <a:gd name="connsiteY2" fmla="*/ 212810 h 790779"/>
              <a:gd name="connsiteX3" fmla="*/ 39423 w 665424"/>
              <a:gd name="connsiteY3" fmla="*/ 368385 h 790779"/>
              <a:gd name="connsiteX4" fmla="*/ 48948 w 665424"/>
              <a:gd name="connsiteY4" fmla="*/ 352510 h 790779"/>
              <a:gd name="connsiteX5" fmla="*/ 102923 w 665424"/>
              <a:gd name="connsiteY5" fmla="*/ 463635 h 790779"/>
              <a:gd name="connsiteX6" fmla="*/ 112448 w 665424"/>
              <a:gd name="connsiteY6" fmla="*/ 476335 h 790779"/>
              <a:gd name="connsiteX7" fmla="*/ 214048 w 665424"/>
              <a:gd name="connsiteY7" fmla="*/ 530310 h 790779"/>
              <a:gd name="connsiteX8" fmla="*/ 214048 w 665424"/>
              <a:gd name="connsiteY8" fmla="*/ 536660 h 790779"/>
              <a:gd name="connsiteX9" fmla="*/ 401373 w 665424"/>
              <a:gd name="connsiteY9" fmla="*/ 714460 h 790779"/>
              <a:gd name="connsiteX10" fmla="*/ 639498 w 665424"/>
              <a:gd name="connsiteY10" fmla="*/ 777960 h 790779"/>
              <a:gd name="connsiteX11" fmla="*/ 642673 w 665424"/>
              <a:gd name="connsiteY11" fmla="*/ 787485 h 790779"/>
              <a:gd name="connsiteX12" fmla="*/ 493448 w 665424"/>
              <a:gd name="connsiteY12" fmla="*/ 736685 h 790779"/>
              <a:gd name="connsiteX13" fmla="*/ 125148 w 665424"/>
              <a:gd name="connsiteY13" fmla="*/ 489035 h 790779"/>
              <a:gd name="connsiteX14" fmla="*/ 125148 w 665424"/>
              <a:gd name="connsiteY14" fmla="*/ 476335 h 790779"/>
              <a:gd name="connsiteX15" fmla="*/ 10848 w 665424"/>
              <a:gd name="connsiteY15" fmla="*/ 269960 h 790779"/>
              <a:gd name="connsiteX16" fmla="*/ 4498 w 665424"/>
              <a:gd name="connsiteY16" fmla="*/ 85 h 79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65424" h="790779">
                <a:moveTo>
                  <a:pt x="4498" y="85"/>
                </a:moveTo>
                <a:cubicBezTo>
                  <a:pt x="3440" y="-5206"/>
                  <a:pt x="4498" y="238210"/>
                  <a:pt x="4498" y="238210"/>
                </a:cubicBezTo>
                <a:cubicBezTo>
                  <a:pt x="4498" y="273664"/>
                  <a:pt x="-1323" y="191114"/>
                  <a:pt x="4498" y="212810"/>
                </a:cubicBezTo>
                <a:cubicBezTo>
                  <a:pt x="10319" y="234506"/>
                  <a:pt x="32015" y="345102"/>
                  <a:pt x="39423" y="368385"/>
                </a:cubicBezTo>
                <a:cubicBezTo>
                  <a:pt x="46831" y="391668"/>
                  <a:pt x="38365" y="336635"/>
                  <a:pt x="48948" y="352510"/>
                </a:cubicBezTo>
                <a:cubicBezTo>
                  <a:pt x="59531" y="368385"/>
                  <a:pt x="102923" y="463635"/>
                  <a:pt x="102923" y="463635"/>
                </a:cubicBezTo>
                <a:cubicBezTo>
                  <a:pt x="113506" y="484273"/>
                  <a:pt x="93927" y="465223"/>
                  <a:pt x="112448" y="476335"/>
                </a:cubicBezTo>
                <a:cubicBezTo>
                  <a:pt x="130969" y="487448"/>
                  <a:pt x="197115" y="520256"/>
                  <a:pt x="214048" y="530310"/>
                </a:cubicBezTo>
                <a:cubicBezTo>
                  <a:pt x="230981" y="540364"/>
                  <a:pt x="182827" y="505968"/>
                  <a:pt x="214048" y="536660"/>
                </a:cubicBezTo>
                <a:cubicBezTo>
                  <a:pt x="245269" y="567352"/>
                  <a:pt x="330465" y="674243"/>
                  <a:pt x="401373" y="714460"/>
                </a:cubicBezTo>
                <a:cubicBezTo>
                  <a:pt x="472281" y="754677"/>
                  <a:pt x="599281" y="765789"/>
                  <a:pt x="639498" y="777960"/>
                </a:cubicBezTo>
                <a:cubicBezTo>
                  <a:pt x="679715" y="790131"/>
                  <a:pt x="667015" y="794364"/>
                  <a:pt x="642673" y="787485"/>
                </a:cubicBezTo>
                <a:cubicBezTo>
                  <a:pt x="618331" y="780606"/>
                  <a:pt x="579702" y="786427"/>
                  <a:pt x="493448" y="736685"/>
                </a:cubicBezTo>
                <a:cubicBezTo>
                  <a:pt x="407194" y="686943"/>
                  <a:pt x="186531" y="532427"/>
                  <a:pt x="125148" y="489035"/>
                </a:cubicBezTo>
                <a:cubicBezTo>
                  <a:pt x="63765" y="445643"/>
                  <a:pt x="144198" y="512847"/>
                  <a:pt x="125148" y="476335"/>
                </a:cubicBezTo>
                <a:cubicBezTo>
                  <a:pt x="106098" y="439823"/>
                  <a:pt x="31486" y="345631"/>
                  <a:pt x="10848" y="269960"/>
                </a:cubicBezTo>
                <a:cubicBezTo>
                  <a:pt x="-9790" y="194289"/>
                  <a:pt x="5556" y="5376"/>
                  <a:pt x="4498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2" name="フリーフォーム 771">
            <a:extLst>
              <a:ext uri="{FF2B5EF4-FFF2-40B4-BE49-F238E27FC236}">
                <a16:creationId xmlns:a16="http://schemas.microsoft.com/office/drawing/2014/main" id="{730E7C74-FB89-72F4-0BB3-725DBC0350E3}"/>
              </a:ext>
            </a:extLst>
          </p:cNvPr>
          <p:cNvSpPr/>
          <p:nvPr/>
        </p:nvSpPr>
        <p:spPr>
          <a:xfrm>
            <a:off x="5012972" y="5048927"/>
            <a:ext cx="222585" cy="384860"/>
          </a:xfrm>
          <a:custGeom>
            <a:avLst/>
            <a:gdLst>
              <a:gd name="connsiteX0" fmla="*/ 203456 w 222585"/>
              <a:gd name="connsiteY0" fmla="*/ 51454 h 384860"/>
              <a:gd name="connsiteX1" fmla="*/ 47881 w 222585"/>
              <a:gd name="connsiteY1" fmla="*/ 226079 h 384860"/>
              <a:gd name="connsiteX2" fmla="*/ 6606 w 222585"/>
              <a:gd name="connsiteY2" fmla="*/ 384829 h 384860"/>
              <a:gd name="connsiteX3" fmla="*/ 25656 w 222585"/>
              <a:gd name="connsiteY3" fmla="*/ 213379 h 384860"/>
              <a:gd name="connsiteX4" fmla="*/ 222506 w 222585"/>
              <a:gd name="connsiteY4" fmla="*/ 654 h 384860"/>
              <a:gd name="connsiteX5" fmla="*/ 256 w 222585"/>
              <a:gd name="connsiteY5" fmla="*/ 286404 h 384860"/>
              <a:gd name="connsiteX6" fmla="*/ 203456 w 222585"/>
              <a:gd name="connsiteY6" fmla="*/ 51454 h 38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585" h="384860">
                <a:moveTo>
                  <a:pt x="203456" y="51454"/>
                </a:moveTo>
                <a:cubicBezTo>
                  <a:pt x="211393" y="41400"/>
                  <a:pt x="80689" y="170517"/>
                  <a:pt x="47881" y="226079"/>
                </a:cubicBezTo>
                <a:cubicBezTo>
                  <a:pt x="15073" y="281641"/>
                  <a:pt x="10310" y="386946"/>
                  <a:pt x="6606" y="384829"/>
                </a:cubicBezTo>
                <a:cubicBezTo>
                  <a:pt x="2902" y="382712"/>
                  <a:pt x="-10327" y="277408"/>
                  <a:pt x="25656" y="213379"/>
                </a:cubicBezTo>
                <a:cubicBezTo>
                  <a:pt x="61639" y="149350"/>
                  <a:pt x="226739" y="-11517"/>
                  <a:pt x="222506" y="654"/>
                </a:cubicBezTo>
                <a:cubicBezTo>
                  <a:pt x="218273" y="12825"/>
                  <a:pt x="8723" y="274233"/>
                  <a:pt x="256" y="286404"/>
                </a:cubicBezTo>
                <a:cubicBezTo>
                  <a:pt x="-8211" y="298575"/>
                  <a:pt x="195519" y="61508"/>
                  <a:pt x="203456" y="51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3" name="フリーフォーム 772">
            <a:extLst>
              <a:ext uri="{FF2B5EF4-FFF2-40B4-BE49-F238E27FC236}">
                <a16:creationId xmlns:a16="http://schemas.microsoft.com/office/drawing/2014/main" id="{33C1CFCC-5E3E-3B54-595A-3C5A702F535A}"/>
              </a:ext>
            </a:extLst>
          </p:cNvPr>
          <p:cNvSpPr/>
          <p:nvPr/>
        </p:nvSpPr>
        <p:spPr>
          <a:xfrm>
            <a:off x="5393701" y="5658823"/>
            <a:ext cx="270405" cy="436020"/>
          </a:xfrm>
          <a:custGeom>
            <a:avLst/>
            <a:gdLst>
              <a:gd name="connsiteX0" fmla="*/ 270402 w 270405"/>
              <a:gd name="connsiteY0" fmla="*/ 358 h 436020"/>
              <a:gd name="connsiteX1" fmla="*/ 181502 w 270405"/>
              <a:gd name="connsiteY1" fmla="*/ 165458 h 436020"/>
              <a:gd name="connsiteX2" fmla="*/ 95777 w 270405"/>
              <a:gd name="connsiteY2" fmla="*/ 381358 h 436020"/>
              <a:gd name="connsiteX3" fmla="*/ 527 w 270405"/>
              <a:gd name="connsiteY3" fmla="*/ 432158 h 436020"/>
              <a:gd name="connsiteX4" fmla="*/ 140227 w 270405"/>
              <a:gd name="connsiteY4" fmla="*/ 305158 h 436020"/>
              <a:gd name="connsiteX5" fmla="*/ 184677 w 270405"/>
              <a:gd name="connsiteY5" fmla="*/ 209908 h 436020"/>
              <a:gd name="connsiteX6" fmla="*/ 270402 w 270405"/>
              <a:gd name="connsiteY6" fmla="*/ 358 h 43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405" h="436020">
                <a:moveTo>
                  <a:pt x="270402" y="358"/>
                </a:moveTo>
                <a:cubicBezTo>
                  <a:pt x="269873" y="-7050"/>
                  <a:pt x="210606" y="101958"/>
                  <a:pt x="181502" y="165458"/>
                </a:cubicBezTo>
                <a:cubicBezTo>
                  <a:pt x="152398" y="228958"/>
                  <a:pt x="125939" y="336908"/>
                  <a:pt x="95777" y="381358"/>
                </a:cubicBezTo>
                <a:cubicBezTo>
                  <a:pt x="65615" y="425808"/>
                  <a:pt x="-6881" y="444858"/>
                  <a:pt x="527" y="432158"/>
                </a:cubicBezTo>
                <a:cubicBezTo>
                  <a:pt x="7935" y="419458"/>
                  <a:pt x="109535" y="342200"/>
                  <a:pt x="140227" y="305158"/>
                </a:cubicBezTo>
                <a:cubicBezTo>
                  <a:pt x="170919" y="268116"/>
                  <a:pt x="165627" y="259121"/>
                  <a:pt x="184677" y="209908"/>
                </a:cubicBezTo>
                <a:cubicBezTo>
                  <a:pt x="203727" y="160696"/>
                  <a:pt x="270931" y="7766"/>
                  <a:pt x="270402" y="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4" name="フリーフォーム 773">
            <a:extLst>
              <a:ext uri="{FF2B5EF4-FFF2-40B4-BE49-F238E27FC236}">
                <a16:creationId xmlns:a16="http://schemas.microsoft.com/office/drawing/2014/main" id="{6A182B5A-5A9A-AC5A-E3EF-354A5468C047}"/>
              </a:ext>
            </a:extLst>
          </p:cNvPr>
          <p:cNvSpPr/>
          <p:nvPr/>
        </p:nvSpPr>
        <p:spPr>
          <a:xfrm>
            <a:off x="4908075" y="5519468"/>
            <a:ext cx="139629" cy="152433"/>
          </a:xfrm>
          <a:custGeom>
            <a:avLst/>
            <a:gdLst>
              <a:gd name="connsiteX0" fmla="*/ 79753 w 139629"/>
              <a:gd name="connsiteY0" fmla="*/ 13 h 152433"/>
              <a:gd name="connsiteX1" fmla="*/ 95628 w 139629"/>
              <a:gd name="connsiteY1" fmla="*/ 88913 h 152433"/>
              <a:gd name="connsiteX2" fmla="*/ 378 w 139629"/>
              <a:gd name="connsiteY2" fmla="*/ 152413 h 152433"/>
              <a:gd name="connsiteX3" fmla="*/ 136903 w 139629"/>
              <a:gd name="connsiteY3" fmla="*/ 82563 h 152433"/>
              <a:gd name="connsiteX4" fmla="*/ 79753 w 139629"/>
              <a:gd name="connsiteY4" fmla="*/ 13 h 15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29" h="152433">
                <a:moveTo>
                  <a:pt x="79753" y="13"/>
                </a:moveTo>
                <a:cubicBezTo>
                  <a:pt x="72874" y="1071"/>
                  <a:pt x="108857" y="63513"/>
                  <a:pt x="95628" y="88913"/>
                </a:cubicBezTo>
                <a:cubicBezTo>
                  <a:pt x="82399" y="114313"/>
                  <a:pt x="-6501" y="153471"/>
                  <a:pt x="378" y="152413"/>
                </a:cubicBezTo>
                <a:cubicBezTo>
                  <a:pt x="7257" y="151355"/>
                  <a:pt x="119970" y="103201"/>
                  <a:pt x="136903" y="82563"/>
                </a:cubicBezTo>
                <a:cubicBezTo>
                  <a:pt x="153836" y="61926"/>
                  <a:pt x="86632" y="-1045"/>
                  <a:pt x="79753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5" name="フリーフォーム 774">
            <a:extLst>
              <a:ext uri="{FF2B5EF4-FFF2-40B4-BE49-F238E27FC236}">
                <a16:creationId xmlns:a16="http://schemas.microsoft.com/office/drawing/2014/main" id="{C1D60E1F-213D-C5DC-C700-FBDD03724355}"/>
              </a:ext>
            </a:extLst>
          </p:cNvPr>
          <p:cNvSpPr/>
          <p:nvPr/>
        </p:nvSpPr>
        <p:spPr>
          <a:xfrm>
            <a:off x="4881952" y="5499645"/>
            <a:ext cx="626837" cy="579558"/>
          </a:xfrm>
          <a:custGeom>
            <a:avLst/>
            <a:gdLst>
              <a:gd name="connsiteX0" fmla="*/ 13801 w 626837"/>
              <a:gd name="connsiteY0" fmla="*/ 7136 h 579558"/>
              <a:gd name="connsiteX1" fmla="*/ 4276 w 626837"/>
              <a:gd name="connsiteY1" fmla="*/ 108736 h 579558"/>
              <a:gd name="connsiteX2" fmla="*/ 74126 w 626837"/>
              <a:gd name="connsiteY2" fmla="*/ 283361 h 579558"/>
              <a:gd name="connsiteX3" fmla="*/ 128101 w 626837"/>
              <a:gd name="connsiteY3" fmla="*/ 350036 h 579558"/>
              <a:gd name="connsiteX4" fmla="*/ 172551 w 626837"/>
              <a:gd name="connsiteY4" fmla="*/ 372261 h 579558"/>
              <a:gd name="connsiteX5" fmla="*/ 156676 w 626837"/>
              <a:gd name="connsiteY5" fmla="*/ 372261 h 579558"/>
              <a:gd name="connsiteX6" fmla="*/ 407501 w 626837"/>
              <a:gd name="connsiteY6" fmla="*/ 502436 h 579558"/>
              <a:gd name="connsiteX7" fmla="*/ 378926 w 626837"/>
              <a:gd name="connsiteY7" fmla="*/ 505611 h 579558"/>
              <a:gd name="connsiteX8" fmla="*/ 461476 w 626837"/>
              <a:gd name="connsiteY8" fmla="*/ 527836 h 579558"/>
              <a:gd name="connsiteX9" fmla="*/ 626576 w 626837"/>
              <a:gd name="connsiteY9" fmla="*/ 454811 h 579558"/>
              <a:gd name="connsiteX10" fmla="*/ 420201 w 626837"/>
              <a:gd name="connsiteY10" fmla="*/ 578636 h 579558"/>
              <a:gd name="connsiteX11" fmla="*/ 372576 w 626837"/>
              <a:gd name="connsiteY11" fmla="*/ 508786 h 579558"/>
              <a:gd name="connsiteX12" fmla="*/ 280501 w 626837"/>
              <a:gd name="connsiteY12" fmla="*/ 461161 h 579558"/>
              <a:gd name="connsiteX13" fmla="*/ 64601 w 626837"/>
              <a:gd name="connsiteY13" fmla="*/ 305586 h 579558"/>
              <a:gd name="connsiteX14" fmla="*/ 13801 w 626837"/>
              <a:gd name="connsiteY14" fmla="*/ 7136 h 57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6837" h="579558">
                <a:moveTo>
                  <a:pt x="13801" y="7136"/>
                </a:moveTo>
                <a:cubicBezTo>
                  <a:pt x="3747" y="-25672"/>
                  <a:pt x="-5778" y="62699"/>
                  <a:pt x="4276" y="108736"/>
                </a:cubicBezTo>
                <a:cubicBezTo>
                  <a:pt x="14330" y="154774"/>
                  <a:pt x="53489" y="243145"/>
                  <a:pt x="74126" y="283361"/>
                </a:cubicBezTo>
                <a:cubicBezTo>
                  <a:pt x="94763" y="323577"/>
                  <a:pt x="111697" y="335219"/>
                  <a:pt x="128101" y="350036"/>
                </a:cubicBezTo>
                <a:cubicBezTo>
                  <a:pt x="144505" y="364853"/>
                  <a:pt x="167789" y="368557"/>
                  <a:pt x="172551" y="372261"/>
                </a:cubicBezTo>
                <a:cubicBezTo>
                  <a:pt x="177313" y="375965"/>
                  <a:pt x="117518" y="350565"/>
                  <a:pt x="156676" y="372261"/>
                </a:cubicBezTo>
                <a:cubicBezTo>
                  <a:pt x="195834" y="393957"/>
                  <a:pt x="370460" y="480211"/>
                  <a:pt x="407501" y="502436"/>
                </a:cubicBezTo>
                <a:cubicBezTo>
                  <a:pt x="444542" y="524661"/>
                  <a:pt x="369930" y="501378"/>
                  <a:pt x="378926" y="505611"/>
                </a:cubicBezTo>
                <a:cubicBezTo>
                  <a:pt x="387922" y="509844"/>
                  <a:pt x="420201" y="536303"/>
                  <a:pt x="461476" y="527836"/>
                </a:cubicBezTo>
                <a:cubicBezTo>
                  <a:pt x="502751" y="519369"/>
                  <a:pt x="633455" y="446344"/>
                  <a:pt x="626576" y="454811"/>
                </a:cubicBezTo>
                <a:cubicBezTo>
                  <a:pt x="619697" y="463278"/>
                  <a:pt x="462534" y="569640"/>
                  <a:pt x="420201" y="578636"/>
                </a:cubicBezTo>
                <a:cubicBezTo>
                  <a:pt x="377868" y="587632"/>
                  <a:pt x="395859" y="528365"/>
                  <a:pt x="372576" y="508786"/>
                </a:cubicBezTo>
                <a:cubicBezTo>
                  <a:pt x="349293" y="489207"/>
                  <a:pt x="331830" y="495028"/>
                  <a:pt x="280501" y="461161"/>
                </a:cubicBezTo>
                <a:cubicBezTo>
                  <a:pt x="229172" y="427294"/>
                  <a:pt x="110638" y="380198"/>
                  <a:pt x="64601" y="305586"/>
                </a:cubicBezTo>
                <a:cubicBezTo>
                  <a:pt x="18564" y="230974"/>
                  <a:pt x="23855" y="39944"/>
                  <a:pt x="13801" y="7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6" name="フリーフォーム 775">
            <a:extLst>
              <a:ext uri="{FF2B5EF4-FFF2-40B4-BE49-F238E27FC236}">
                <a16:creationId xmlns:a16="http://schemas.microsoft.com/office/drawing/2014/main" id="{DA8DC819-B0FD-926C-B95D-1B1008E26CB8}"/>
              </a:ext>
            </a:extLst>
          </p:cNvPr>
          <p:cNvSpPr/>
          <p:nvPr/>
        </p:nvSpPr>
        <p:spPr>
          <a:xfrm>
            <a:off x="4850575" y="5487679"/>
            <a:ext cx="411480" cy="565272"/>
          </a:xfrm>
          <a:custGeom>
            <a:avLst/>
            <a:gdLst>
              <a:gd name="connsiteX0" fmla="*/ 728 w 411480"/>
              <a:gd name="connsiteY0" fmla="*/ 52 h 565272"/>
              <a:gd name="connsiteX1" fmla="*/ 32478 w 411480"/>
              <a:gd name="connsiteY1" fmla="*/ 247702 h 565272"/>
              <a:gd name="connsiteX2" fmla="*/ 73753 w 411480"/>
              <a:gd name="connsiteY2" fmla="*/ 342952 h 565272"/>
              <a:gd name="connsiteX3" fmla="*/ 76928 w 411480"/>
              <a:gd name="connsiteY3" fmla="*/ 362002 h 565272"/>
              <a:gd name="connsiteX4" fmla="*/ 369028 w 411480"/>
              <a:gd name="connsiteY4" fmla="*/ 514402 h 565272"/>
              <a:gd name="connsiteX5" fmla="*/ 410303 w 411480"/>
              <a:gd name="connsiteY5" fmla="*/ 565202 h 565272"/>
              <a:gd name="connsiteX6" fmla="*/ 375378 w 411480"/>
              <a:gd name="connsiteY6" fmla="*/ 523927 h 565272"/>
              <a:gd name="connsiteX7" fmla="*/ 261078 w 411480"/>
              <a:gd name="connsiteY7" fmla="*/ 460427 h 565272"/>
              <a:gd name="connsiteX8" fmla="*/ 92803 w 411480"/>
              <a:gd name="connsiteY8" fmla="*/ 358827 h 565272"/>
              <a:gd name="connsiteX9" fmla="*/ 64228 w 411480"/>
              <a:gd name="connsiteY9" fmla="*/ 269927 h 565272"/>
              <a:gd name="connsiteX10" fmla="*/ 728 w 411480"/>
              <a:gd name="connsiteY10" fmla="*/ 52 h 56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480" h="565272">
                <a:moveTo>
                  <a:pt x="728" y="52"/>
                </a:moveTo>
                <a:cubicBezTo>
                  <a:pt x="-4564" y="-3652"/>
                  <a:pt x="20307" y="190552"/>
                  <a:pt x="32478" y="247702"/>
                </a:cubicBezTo>
                <a:cubicBezTo>
                  <a:pt x="44649" y="304852"/>
                  <a:pt x="66345" y="323902"/>
                  <a:pt x="73753" y="342952"/>
                </a:cubicBezTo>
                <a:cubicBezTo>
                  <a:pt x="81161" y="362002"/>
                  <a:pt x="27716" y="333427"/>
                  <a:pt x="76928" y="362002"/>
                </a:cubicBezTo>
                <a:cubicBezTo>
                  <a:pt x="126141" y="390577"/>
                  <a:pt x="313466" y="480535"/>
                  <a:pt x="369028" y="514402"/>
                </a:cubicBezTo>
                <a:cubicBezTo>
                  <a:pt x="424590" y="548269"/>
                  <a:pt x="409245" y="563614"/>
                  <a:pt x="410303" y="565202"/>
                </a:cubicBezTo>
                <a:cubicBezTo>
                  <a:pt x="411361" y="566790"/>
                  <a:pt x="400249" y="541389"/>
                  <a:pt x="375378" y="523927"/>
                </a:cubicBezTo>
                <a:cubicBezTo>
                  <a:pt x="350507" y="506465"/>
                  <a:pt x="308174" y="487944"/>
                  <a:pt x="261078" y="460427"/>
                </a:cubicBezTo>
                <a:cubicBezTo>
                  <a:pt x="213982" y="432910"/>
                  <a:pt x="125611" y="390577"/>
                  <a:pt x="92803" y="358827"/>
                </a:cubicBezTo>
                <a:cubicBezTo>
                  <a:pt x="59995" y="327077"/>
                  <a:pt x="79574" y="326548"/>
                  <a:pt x="64228" y="269927"/>
                </a:cubicBezTo>
                <a:cubicBezTo>
                  <a:pt x="48882" y="213306"/>
                  <a:pt x="6020" y="3756"/>
                  <a:pt x="728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7" name="フリーフォーム 776">
            <a:extLst>
              <a:ext uri="{FF2B5EF4-FFF2-40B4-BE49-F238E27FC236}">
                <a16:creationId xmlns:a16="http://schemas.microsoft.com/office/drawing/2014/main" id="{D26C63E9-560C-FC69-0D7D-4AFB42ED4B55}"/>
              </a:ext>
            </a:extLst>
          </p:cNvPr>
          <p:cNvSpPr/>
          <p:nvPr/>
        </p:nvSpPr>
        <p:spPr>
          <a:xfrm>
            <a:off x="5224577" y="3312188"/>
            <a:ext cx="624052" cy="1564467"/>
          </a:xfrm>
          <a:custGeom>
            <a:avLst/>
            <a:gdLst>
              <a:gd name="connsiteX0" fmla="*/ 564918 w 624052"/>
              <a:gd name="connsiteY0" fmla="*/ 1410 h 1564467"/>
              <a:gd name="connsiteX1" fmla="*/ 493666 w 624052"/>
              <a:gd name="connsiteY1" fmla="*/ 215166 h 1564467"/>
              <a:gd name="connsiteX2" fmla="*/ 582731 w 624052"/>
              <a:gd name="connsiteY2" fmla="*/ 458610 h 1564467"/>
              <a:gd name="connsiteX3" fmla="*/ 428352 w 624052"/>
              <a:gd name="connsiteY3" fmla="*/ 422984 h 1564467"/>
              <a:gd name="connsiteX4" fmla="*/ 588669 w 624052"/>
              <a:gd name="connsiteY4" fmla="*/ 428922 h 1564467"/>
              <a:gd name="connsiteX5" fmla="*/ 558980 w 624052"/>
              <a:gd name="connsiteY5" fmla="*/ 440797 h 1564467"/>
              <a:gd name="connsiteX6" fmla="*/ 618357 w 624052"/>
              <a:gd name="connsiteY6" fmla="*/ 559550 h 1564467"/>
              <a:gd name="connsiteX7" fmla="*/ 392726 w 624052"/>
              <a:gd name="connsiteY7" fmla="*/ 886122 h 1564467"/>
              <a:gd name="connsiteX8" fmla="*/ 570856 w 624052"/>
              <a:gd name="connsiteY8" fmla="*/ 773306 h 1564467"/>
              <a:gd name="connsiteX9" fmla="*/ 309598 w 624052"/>
              <a:gd name="connsiteY9" fmla="*/ 975187 h 1564467"/>
              <a:gd name="connsiteX10" fmla="*/ 72092 w 624052"/>
              <a:gd name="connsiteY10" fmla="*/ 1307696 h 1564467"/>
              <a:gd name="connsiteX11" fmla="*/ 173032 w 624052"/>
              <a:gd name="connsiteY11" fmla="*/ 1111753 h 1564467"/>
              <a:gd name="connsiteX12" fmla="*/ 840 w 624052"/>
              <a:gd name="connsiteY12" fmla="*/ 1563015 h 1564467"/>
              <a:gd name="connsiteX13" fmla="*/ 125531 w 624052"/>
              <a:gd name="connsiteY13" fmla="*/ 1236444 h 1564467"/>
              <a:gd name="connsiteX14" fmla="*/ 505541 w 624052"/>
              <a:gd name="connsiteY14" fmla="*/ 719867 h 1564467"/>
              <a:gd name="connsiteX15" fmla="*/ 475853 w 624052"/>
              <a:gd name="connsiteY15" fmla="*/ 826745 h 1564467"/>
              <a:gd name="connsiteX16" fmla="*/ 553043 w 624052"/>
              <a:gd name="connsiteY16" fmla="*/ 506112 h 1564467"/>
              <a:gd name="connsiteX17" fmla="*/ 475853 w 624052"/>
              <a:gd name="connsiteY17" fmla="*/ 322044 h 1564467"/>
              <a:gd name="connsiteX18" fmla="*/ 564918 w 624052"/>
              <a:gd name="connsiteY18" fmla="*/ 1410 h 156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4052" h="1564467">
                <a:moveTo>
                  <a:pt x="564918" y="1410"/>
                </a:moveTo>
                <a:cubicBezTo>
                  <a:pt x="567887" y="-16403"/>
                  <a:pt x="490697" y="138966"/>
                  <a:pt x="493666" y="215166"/>
                </a:cubicBezTo>
                <a:cubicBezTo>
                  <a:pt x="496635" y="291366"/>
                  <a:pt x="593617" y="423974"/>
                  <a:pt x="582731" y="458610"/>
                </a:cubicBezTo>
                <a:cubicBezTo>
                  <a:pt x="571845" y="493246"/>
                  <a:pt x="427362" y="427932"/>
                  <a:pt x="428352" y="422984"/>
                </a:cubicBezTo>
                <a:cubicBezTo>
                  <a:pt x="429342" y="418036"/>
                  <a:pt x="588669" y="428922"/>
                  <a:pt x="588669" y="428922"/>
                </a:cubicBezTo>
                <a:cubicBezTo>
                  <a:pt x="610440" y="431891"/>
                  <a:pt x="554032" y="419026"/>
                  <a:pt x="558980" y="440797"/>
                </a:cubicBezTo>
                <a:cubicBezTo>
                  <a:pt x="563928" y="462568"/>
                  <a:pt x="646066" y="485329"/>
                  <a:pt x="618357" y="559550"/>
                </a:cubicBezTo>
                <a:cubicBezTo>
                  <a:pt x="590648" y="633771"/>
                  <a:pt x="400643" y="850496"/>
                  <a:pt x="392726" y="886122"/>
                </a:cubicBezTo>
                <a:cubicBezTo>
                  <a:pt x="384809" y="921748"/>
                  <a:pt x="584711" y="758462"/>
                  <a:pt x="570856" y="773306"/>
                </a:cubicBezTo>
                <a:cubicBezTo>
                  <a:pt x="557001" y="788150"/>
                  <a:pt x="392725" y="886122"/>
                  <a:pt x="309598" y="975187"/>
                </a:cubicBezTo>
                <a:cubicBezTo>
                  <a:pt x="226471" y="1064252"/>
                  <a:pt x="94853" y="1284935"/>
                  <a:pt x="72092" y="1307696"/>
                </a:cubicBezTo>
                <a:cubicBezTo>
                  <a:pt x="49331" y="1330457"/>
                  <a:pt x="184907" y="1069200"/>
                  <a:pt x="173032" y="1111753"/>
                </a:cubicBezTo>
                <a:cubicBezTo>
                  <a:pt x="161157" y="1154306"/>
                  <a:pt x="840" y="1563015"/>
                  <a:pt x="840" y="1563015"/>
                </a:cubicBezTo>
                <a:cubicBezTo>
                  <a:pt x="-7077" y="1583797"/>
                  <a:pt x="41414" y="1376969"/>
                  <a:pt x="125531" y="1236444"/>
                </a:cubicBezTo>
                <a:cubicBezTo>
                  <a:pt x="209648" y="1095919"/>
                  <a:pt x="447154" y="788150"/>
                  <a:pt x="505541" y="719867"/>
                </a:cubicBezTo>
                <a:cubicBezTo>
                  <a:pt x="563928" y="651584"/>
                  <a:pt x="467936" y="862371"/>
                  <a:pt x="475853" y="826745"/>
                </a:cubicBezTo>
                <a:cubicBezTo>
                  <a:pt x="483770" y="791119"/>
                  <a:pt x="553043" y="590229"/>
                  <a:pt x="553043" y="506112"/>
                </a:cubicBezTo>
                <a:cubicBezTo>
                  <a:pt x="553043" y="421995"/>
                  <a:pt x="473874" y="398244"/>
                  <a:pt x="475853" y="322044"/>
                </a:cubicBezTo>
                <a:cubicBezTo>
                  <a:pt x="477832" y="245844"/>
                  <a:pt x="561949" y="19223"/>
                  <a:pt x="564918" y="1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8" name="フリーフォーム 777">
            <a:extLst>
              <a:ext uri="{FF2B5EF4-FFF2-40B4-BE49-F238E27FC236}">
                <a16:creationId xmlns:a16="http://schemas.microsoft.com/office/drawing/2014/main" id="{104CB9D8-C480-C409-1BB4-92E5E240F37B}"/>
              </a:ext>
            </a:extLst>
          </p:cNvPr>
          <p:cNvSpPr/>
          <p:nvPr/>
        </p:nvSpPr>
        <p:spPr>
          <a:xfrm>
            <a:off x="5747840" y="4304462"/>
            <a:ext cx="65456" cy="689677"/>
          </a:xfrm>
          <a:custGeom>
            <a:avLst/>
            <a:gdLst>
              <a:gd name="connsiteX0" fmla="*/ 35717 w 65456"/>
              <a:gd name="connsiteY0" fmla="*/ 726 h 689677"/>
              <a:gd name="connsiteX1" fmla="*/ 65406 w 65456"/>
              <a:gd name="connsiteY1" fmla="*/ 309484 h 689677"/>
              <a:gd name="connsiteX2" fmla="*/ 41655 w 65456"/>
              <a:gd name="connsiteY2" fmla="*/ 463863 h 689677"/>
              <a:gd name="connsiteX3" fmla="*/ 91 w 65456"/>
              <a:gd name="connsiteY3" fmla="*/ 517302 h 689677"/>
              <a:gd name="connsiteX4" fmla="*/ 29780 w 65456"/>
              <a:gd name="connsiteY4" fmla="*/ 689495 h 689677"/>
              <a:gd name="connsiteX5" fmla="*/ 6029 w 65456"/>
              <a:gd name="connsiteY5" fmla="*/ 481676 h 689677"/>
              <a:gd name="connsiteX6" fmla="*/ 29780 w 65456"/>
              <a:gd name="connsiteY6" fmla="*/ 404487 h 689677"/>
              <a:gd name="connsiteX7" fmla="*/ 35717 w 65456"/>
              <a:gd name="connsiteY7" fmla="*/ 726 h 68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456" h="689677">
                <a:moveTo>
                  <a:pt x="35717" y="726"/>
                </a:moveTo>
                <a:cubicBezTo>
                  <a:pt x="41655" y="-15108"/>
                  <a:pt x="64416" y="232295"/>
                  <a:pt x="65406" y="309484"/>
                </a:cubicBezTo>
                <a:cubicBezTo>
                  <a:pt x="66396" y="386673"/>
                  <a:pt x="52541" y="429227"/>
                  <a:pt x="41655" y="463863"/>
                </a:cubicBezTo>
                <a:cubicBezTo>
                  <a:pt x="30769" y="498499"/>
                  <a:pt x="2070" y="479697"/>
                  <a:pt x="91" y="517302"/>
                </a:cubicBezTo>
                <a:cubicBezTo>
                  <a:pt x="-1888" y="554907"/>
                  <a:pt x="28790" y="695433"/>
                  <a:pt x="29780" y="689495"/>
                </a:cubicBezTo>
                <a:cubicBezTo>
                  <a:pt x="30770" y="683557"/>
                  <a:pt x="6029" y="529177"/>
                  <a:pt x="6029" y="481676"/>
                </a:cubicBezTo>
                <a:cubicBezTo>
                  <a:pt x="6029" y="434175"/>
                  <a:pt x="21863" y="480687"/>
                  <a:pt x="29780" y="404487"/>
                </a:cubicBezTo>
                <a:cubicBezTo>
                  <a:pt x="37697" y="328287"/>
                  <a:pt x="29779" y="16560"/>
                  <a:pt x="35717" y="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9" name="フリーフォーム 778">
            <a:extLst>
              <a:ext uri="{FF2B5EF4-FFF2-40B4-BE49-F238E27FC236}">
                <a16:creationId xmlns:a16="http://schemas.microsoft.com/office/drawing/2014/main" id="{E7AB7651-39C8-E984-A9EF-F7ACFD851774}"/>
              </a:ext>
            </a:extLst>
          </p:cNvPr>
          <p:cNvSpPr/>
          <p:nvPr/>
        </p:nvSpPr>
        <p:spPr>
          <a:xfrm>
            <a:off x="5196147" y="4939272"/>
            <a:ext cx="237088" cy="564691"/>
          </a:xfrm>
          <a:custGeom>
            <a:avLst/>
            <a:gdLst>
              <a:gd name="connsiteX0" fmla="*/ 100522 w 237088"/>
              <a:gd name="connsiteY0" fmla="*/ 1246 h 564691"/>
              <a:gd name="connsiteX1" fmla="*/ 88647 w 237088"/>
              <a:gd name="connsiteY1" fmla="*/ 262503 h 564691"/>
              <a:gd name="connsiteX2" fmla="*/ 5519 w 237088"/>
              <a:gd name="connsiteY2" fmla="*/ 488134 h 564691"/>
              <a:gd name="connsiteX3" fmla="*/ 11457 w 237088"/>
              <a:gd name="connsiteY3" fmla="*/ 464383 h 564691"/>
              <a:gd name="connsiteX4" fmla="*/ 41145 w 237088"/>
              <a:gd name="connsiteY4" fmla="*/ 482196 h 564691"/>
              <a:gd name="connsiteX5" fmla="*/ 237088 w 237088"/>
              <a:gd name="connsiteY5" fmla="*/ 262503 h 564691"/>
              <a:gd name="connsiteX6" fmla="*/ 41145 w 237088"/>
              <a:gd name="connsiteY6" fmla="*/ 541573 h 564691"/>
              <a:gd name="connsiteX7" fmla="*/ 41145 w 237088"/>
              <a:gd name="connsiteY7" fmla="*/ 529698 h 564691"/>
              <a:gd name="connsiteX8" fmla="*/ 76771 w 237088"/>
              <a:gd name="connsiteY8" fmla="*/ 375318 h 564691"/>
              <a:gd name="connsiteX9" fmla="*/ 100522 w 237088"/>
              <a:gd name="connsiteY9" fmla="*/ 1246 h 56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088" h="564691">
                <a:moveTo>
                  <a:pt x="100522" y="1246"/>
                </a:moveTo>
                <a:cubicBezTo>
                  <a:pt x="102501" y="-17556"/>
                  <a:pt x="104481" y="181355"/>
                  <a:pt x="88647" y="262503"/>
                </a:cubicBezTo>
                <a:cubicBezTo>
                  <a:pt x="72813" y="343651"/>
                  <a:pt x="18384" y="454487"/>
                  <a:pt x="5519" y="488134"/>
                </a:cubicBezTo>
                <a:cubicBezTo>
                  <a:pt x="-7346" y="521781"/>
                  <a:pt x="5519" y="465373"/>
                  <a:pt x="11457" y="464383"/>
                </a:cubicBezTo>
                <a:cubicBezTo>
                  <a:pt x="17395" y="463393"/>
                  <a:pt x="3540" y="515843"/>
                  <a:pt x="41145" y="482196"/>
                </a:cubicBezTo>
                <a:cubicBezTo>
                  <a:pt x="78750" y="448549"/>
                  <a:pt x="237088" y="252607"/>
                  <a:pt x="237088" y="262503"/>
                </a:cubicBezTo>
                <a:cubicBezTo>
                  <a:pt x="237088" y="272399"/>
                  <a:pt x="73802" y="497041"/>
                  <a:pt x="41145" y="541573"/>
                </a:cubicBezTo>
                <a:cubicBezTo>
                  <a:pt x="8488" y="586106"/>
                  <a:pt x="35207" y="557407"/>
                  <a:pt x="41145" y="529698"/>
                </a:cubicBezTo>
                <a:cubicBezTo>
                  <a:pt x="47083" y="501989"/>
                  <a:pt x="66875" y="459435"/>
                  <a:pt x="76771" y="375318"/>
                </a:cubicBezTo>
                <a:cubicBezTo>
                  <a:pt x="86667" y="291201"/>
                  <a:pt x="98543" y="20048"/>
                  <a:pt x="100522" y="1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0" name="フリーフォーム 779">
            <a:extLst>
              <a:ext uri="{FF2B5EF4-FFF2-40B4-BE49-F238E27FC236}">
                <a16:creationId xmlns:a16="http://schemas.microsoft.com/office/drawing/2014/main" id="{7BCC2630-6D63-6CB8-B116-C86E025FEC1C}"/>
              </a:ext>
            </a:extLst>
          </p:cNvPr>
          <p:cNvSpPr/>
          <p:nvPr/>
        </p:nvSpPr>
        <p:spPr>
          <a:xfrm>
            <a:off x="5445152" y="4937894"/>
            <a:ext cx="163378" cy="695568"/>
          </a:xfrm>
          <a:custGeom>
            <a:avLst/>
            <a:gdLst>
              <a:gd name="connsiteX0" fmla="*/ 94961 w 163378"/>
              <a:gd name="connsiteY0" fmla="*/ 14499 h 695568"/>
              <a:gd name="connsiteX1" fmla="*/ 118712 w 163378"/>
              <a:gd name="connsiteY1" fmla="*/ 358883 h 695568"/>
              <a:gd name="connsiteX2" fmla="*/ 59335 w 163378"/>
              <a:gd name="connsiteY2" fmla="*/ 566702 h 695568"/>
              <a:gd name="connsiteX3" fmla="*/ 5896 w 163378"/>
              <a:gd name="connsiteY3" fmla="*/ 632016 h 695568"/>
              <a:gd name="connsiteX4" fmla="*/ 29647 w 163378"/>
              <a:gd name="connsiteY4" fmla="*/ 572639 h 695568"/>
              <a:gd name="connsiteX5" fmla="*/ 5896 w 163378"/>
              <a:gd name="connsiteY5" fmla="*/ 685455 h 695568"/>
              <a:gd name="connsiteX6" fmla="*/ 160275 w 163378"/>
              <a:gd name="connsiteY6" fmla="*/ 269818 h 695568"/>
              <a:gd name="connsiteX7" fmla="*/ 106836 w 163378"/>
              <a:gd name="connsiteY7" fmla="*/ 85751 h 695568"/>
              <a:gd name="connsiteX8" fmla="*/ 94961 w 163378"/>
              <a:gd name="connsiteY8" fmla="*/ 14499 h 6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378" h="695568">
                <a:moveTo>
                  <a:pt x="94961" y="14499"/>
                </a:moveTo>
                <a:cubicBezTo>
                  <a:pt x="96940" y="60021"/>
                  <a:pt x="124650" y="266849"/>
                  <a:pt x="118712" y="358883"/>
                </a:cubicBezTo>
                <a:cubicBezTo>
                  <a:pt x="112774" y="450917"/>
                  <a:pt x="78138" y="521180"/>
                  <a:pt x="59335" y="566702"/>
                </a:cubicBezTo>
                <a:cubicBezTo>
                  <a:pt x="40532" y="612224"/>
                  <a:pt x="10844" y="631027"/>
                  <a:pt x="5896" y="632016"/>
                </a:cubicBezTo>
                <a:cubicBezTo>
                  <a:pt x="948" y="633005"/>
                  <a:pt x="29647" y="563733"/>
                  <a:pt x="29647" y="572639"/>
                </a:cubicBezTo>
                <a:cubicBezTo>
                  <a:pt x="29647" y="581545"/>
                  <a:pt x="-15875" y="735925"/>
                  <a:pt x="5896" y="685455"/>
                </a:cubicBezTo>
                <a:cubicBezTo>
                  <a:pt x="27667" y="634985"/>
                  <a:pt x="143452" y="369769"/>
                  <a:pt x="160275" y="269818"/>
                </a:cubicBezTo>
                <a:cubicBezTo>
                  <a:pt x="177098" y="169867"/>
                  <a:pt x="120691" y="130283"/>
                  <a:pt x="106836" y="85751"/>
                </a:cubicBezTo>
                <a:cubicBezTo>
                  <a:pt x="92981" y="41219"/>
                  <a:pt x="92982" y="-31023"/>
                  <a:pt x="94961" y="14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1" name="フリーフォーム 780">
            <a:extLst>
              <a:ext uri="{FF2B5EF4-FFF2-40B4-BE49-F238E27FC236}">
                <a16:creationId xmlns:a16="http://schemas.microsoft.com/office/drawing/2014/main" id="{179A202F-AB44-30D6-FA7C-828CF4E5BD94}"/>
              </a:ext>
            </a:extLst>
          </p:cNvPr>
          <p:cNvSpPr/>
          <p:nvPr/>
        </p:nvSpPr>
        <p:spPr>
          <a:xfrm>
            <a:off x="5415420" y="4922600"/>
            <a:ext cx="278843" cy="769311"/>
          </a:xfrm>
          <a:custGeom>
            <a:avLst/>
            <a:gdLst>
              <a:gd name="connsiteX0" fmla="*/ 231571 w 278843"/>
              <a:gd name="connsiteY0" fmla="*/ 105 h 769311"/>
              <a:gd name="connsiteX1" fmla="*/ 267197 w 278843"/>
              <a:gd name="connsiteY1" fmla="*/ 457305 h 769311"/>
              <a:gd name="connsiteX2" fmla="*/ 2 w 278843"/>
              <a:gd name="connsiteY2" fmla="*/ 766063 h 769311"/>
              <a:gd name="connsiteX3" fmla="*/ 261259 w 278843"/>
              <a:gd name="connsiteY3" fmla="*/ 623559 h 769311"/>
              <a:gd name="connsiteX4" fmla="*/ 106880 w 278843"/>
              <a:gd name="connsiteY4" fmla="*/ 694811 h 769311"/>
              <a:gd name="connsiteX5" fmla="*/ 237509 w 278843"/>
              <a:gd name="connsiteY5" fmla="*/ 498868 h 769311"/>
              <a:gd name="connsiteX6" fmla="*/ 231571 w 278843"/>
              <a:gd name="connsiteY6" fmla="*/ 105 h 76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843" h="769311">
                <a:moveTo>
                  <a:pt x="231571" y="105"/>
                </a:moveTo>
                <a:cubicBezTo>
                  <a:pt x="236519" y="-6822"/>
                  <a:pt x="305792" y="329645"/>
                  <a:pt x="267197" y="457305"/>
                </a:cubicBezTo>
                <a:cubicBezTo>
                  <a:pt x="228602" y="584965"/>
                  <a:pt x="992" y="738354"/>
                  <a:pt x="2" y="766063"/>
                </a:cubicBezTo>
                <a:cubicBezTo>
                  <a:pt x="-988" y="793772"/>
                  <a:pt x="243446" y="635434"/>
                  <a:pt x="261259" y="623559"/>
                </a:cubicBezTo>
                <a:cubicBezTo>
                  <a:pt x="279072" y="611684"/>
                  <a:pt x="110838" y="715593"/>
                  <a:pt x="106880" y="694811"/>
                </a:cubicBezTo>
                <a:cubicBezTo>
                  <a:pt x="102922" y="674029"/>
                  <a:pt x="216727" y="612673"/>
                  <a:pt x="237509" y="498868"/>
                </a:cubicBezTo>
                <a:cubicBezTo>
                  <a:pt x="258291" y="385063"/>
                  <a:pt x="226623" y="7032"/>
                  <a:pt x="231571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2" name="フリーフォーム 781">
            <a:extLst>
              <a:ext uri="{FF2B5EF4-FFF2-40B4-BE49-F238E27FC236}">
                <a16:creationId xmlns:a16="http://schemas.microsoft.com/office/drawing/2014/main" id="{1407AB6A-FA52-60A1-8260-BE01617C03D8}"/>
              </a:ext>
            </a:extLst>
          </p:cNvPr>
          <p:cNvSpPr/>
          <p:nvPr/>
        </p:nvSpPr>
        <p:spPr>
          <a:xfrm>
            <a:off x="5100702" y="5644730"/>
            <a:ext cx="267269" cy="186895"/>
          </a:xfrm>
          <a:custGeom>
            <a:avLst/>
            <a:gdLst>
              <a:gd name="connsiteX0" fmla="*/ 24 w 267269"/>
              <a:gd name="connsiteY0" fmla="*/ 91434 h 186895"/>
              <a:gd name="connsiteX1" fmla="*/ 160341 w 267269"/>
              <a:gd name="connsiteY1" fmla="*/ 55808 h 186895"/>
              <a:gd name="connsiteX2" fmla="*/ 267219 w 267269"/>
              <a:gd name="connsiteY2" fmla="*/ 186437 h 186895"/>
              <a:gd name="connsiteX3" fmla="*/ 172216 w 267269"/>
              <a:gd name="connsiteY3" fmla="*/ 2370 h 186895"/>
              <a:gd name="connsiteX4" fmla="*/ 24 w 267269"/>
              <a:gd name="connsiteY4" fmla="*/ 91434 h 18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269" h="186895">
                <a:moveTo>
                  <a:pt x="24" y="91434"/>
                </a:moveTo>
                <a:cubicBezTo>
                  <a:pt x="-1955" y="100340"/>
                  <a:pt x="115809" y="39974"/>
                  <a:pt x="160341" y="55808"/>
                </a:cubicBezTo>
                <a:cubicBezTo>
                  <a:pt x="204873" y="71642"/>
                  <a:pt x="265240" y="195343"/>
                  <a:pt x="267219" y="186437"/>
                </a:cubicBezTo>
                <a:cubicBezTo>
                  <a:pt x="269198" y="177531"/>
                  <a:pt x="212790" y="21173"/>
                  <a:pt x="172216" y="2370"/>
                </a:cubicBezTo>
                <a:cubicBezTo>
                  <a:pt x="131642" y="-16433"/>
                  <a:pt x="2003" y="82528"/>
                  <a:pt x="24" y="91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3" name="フリーフォーム 782">
            <a:extLst>
              <a:ext uri="{FF2B5EF4-FFF2-40B4-BE49-F238E27FC236}">
                <a16:creationId xmlns:a16="http://schemas.microsoft.com/office/drawing/2014/main" id="{BD21CF6A-9FA4-3C62-C7BC-E16847F0A77F}"/>
              </a:ext>
            </a:extLst>
          </p:cNvPr>
          <p:cNvSpPr/>
          <p:nvPr/>
        </p:nvSpPr>
        <p:spPr>
          <a:xfrm>
            <a:off x="3436166" y="3966519"/>
            <a:ext cx="443095" cy="324837"/>
          </a:xfrm>
          <a:custGeom>
            <a:avLst/>
            <a:gdLst>
              <a:gd name="connsiteX0" fmla="*/ 13890 w 443095"/>
              <a:gd name="connsiteY0" fmla="*/ 12097 h 324837"/>
              <a:gd name="connsiteX1" fmla="*/ 287022 w 443095"/>
              <a:gd name="connsiteY1" fmla="*/ 184290 h 324837"/>
              <a:gd name="connsiteX2" fmla="*/ 233583 w 443095"/>
              <a:gd name="connsiteY2" fmla="*/ 148664 h 324837"/>
              <a:gd name="connsiteX3" fmla="*/ 441402 w 443095"/>
              <a:gd name="connsiteY3" fmla="*/ 320856 h 324837"/>
              <a:gd name="connsiteX4" fmla="*/ 334524 w 443095"/>
              <a:gd name="connsiteY4" fmla="*/ 273355 h 324837"/>
              <a:gd name="connsiteX5" fmla="*/ 382025 w 443095"/>
              <a:gd name="connsiteY5" fmla="*/ 314918 h 324837"/>
              <a:gd name="connsiteX6" fmla="*/ 233583 w 443095"/>
              <a:gd name="connsiteY6" fmla="*/ 184290 h 324837"/>
              <a:gd name="connsiteX7" fmla="*/ 61391 w 443095"/>
              <a:gd name="connsiteY7" fmla="*/ 35848 h 324837"/>
              <a:gd name="connsiteX8" fmla="*/ 13890 w 443095"/>
              <a:gd name="connsiteY8" fmla="*/ 12097 h 32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095" h="324837">
                <a:moveTo>
                  <a:pt x="13890" y="12097"/>
                </a:moveTo>
                <a:cubicBezTo>
                  <a:pt x="51495" y="36837"/>
                  <a:pt x="250406" y="161529"/>
                  <a:pt x="287022" y="184290"/>
                </a:cubicBezTo>
                <a:cubicBezTo>
                  <a:pt x="323638" y="207051"/>
                  <a:pt x="207853" y="125903"/>
                  <a:pt x="233583" y="148664"/>
                </a:cubicBezTo>
                <a:cubicBezTo>
                  <a:pt x="259313" y="171425"/>
                  <a:pt x="424579" y="300074"/>
                  <a:pt x="441402" y="320856"/>
                </a:cubicBezTo>
                <a:cubicBezTo>
                  <a:pt x="458226" y="341638"/>
                  <a:pt x="344420" y="274345"/>
                  <a:pt x="334524" y="273355"/>
                </a:cubicBezTo>
                <a:cubicBezTo>
                  <a:pt x="324628" y="272365"/>
                  <a:pt x="382025" y="314918"/>
                  <a:pt x="382025" y="314918"/>
                </a:cubicBezTo>
                <a:lnTo>
                  <a:pt x="233583" y="184290"/>
                </a:lnTo>
                <a:lnTo>
                  <a:pt x="61391" y="35848"/>
                </a:lnTo>
                <a:cubicBezTo>
                  <a:pt x="22796" y="3191"/>
                  <a:pt x="-23715" y="-12643"/>
                  <a:pt x="13890" y="12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4" name="フリーフォーム 783">
            <a:extLst>
              <a:ext uri="{FF2B5EF4-FFF2-40B4-BE49-F238E27FC236}">
                <a16:creationId xmlns:a16="http://schemas.microsoft.com/office/drawing/2014/main" id="{6101F946-4AD7-B2B1-DC14-BB665666A7C9}"/>
              </a:ext>
            </a:extLst>
          </p:cNvPr>
          <p:cNvSpPr/>
          <p:nvPr/>
        </p:nvSpPr>
        <p:spPr>
          <a:xfrm>
            <a:off x="3556760" y="4239556"/>
            <a:ext cx="471603" cy="600451"/>
          </a:xfrm>
          <a:custGeom>
            <a:avLst/>
            <a:gdLst>
              <a:gd name="connsiteX0" fmla="*/ 174 w 471603"/>
              <a:gd name="connsiteY0" fmla="*/ 318 h 600451"/>
              <a:gd name="connsiteX1" fmla="*/ 237680 w 471603"/>
              <a:gd name="connsiteY1" fmla="*/ 410016 h 600451"/>
              <a:gd name="connsiteX2" fmla="*/ 101114 w 471603"/>
              <a:gd name="connsiteY2" fmla="*/ 588146 h 600451"/>
              <a:gd name="connsiteX3" fmla="*/ 142678 w 471603"/>
              <a:gd name="connsiteY3" fmla="*/ 540645 h 600451"/>
              <a:gd name="connsiteX4" fmla="*/ 386122 w 471603"/>
              <a:gd name="connsiteY4" fmla="*/ 510956 h 600451"/>
              <a:gd name="connsiteX5" fmla="*/ 469249 w 471603"/>
              <a:gd name="connsiteY5" fmla="*/ 600021 h 600451"/>
              <a:gd name="connsiteX6" fmla="*/ 308932 w 471603"/>
              <a:gd name="connsiteY6" fmla="*/ 546582 h 600451"/>
              <a:gd name="connsiteX7" fmla="*/ 35800 w 471603"/>
              <a:gd name="connsiteY7" fmla="*/ 588146 h 600451"/>
              <a:gd name="connsiteX8" fmla="*/ 196117 w 471603"/>
              <a:gd name="connsiteY8" fmla="*/ 481268 h 600451"/>
              <a:gd name="connsiteX9" fmla="*/ 174 w 471603"/>
              <a:gd name="connsiteY9" fmla="*/ 318 h 60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603" h="600451">
                <a:moveTo>
                  <a:pt x="174" y="318"/>
                </a:moveTo>
                <a:cubicBezTo>
                  <a:pt x="7101" y="-11557"/>
                  <a:pt x="220857" y="312045"/>
                  <a:pt x="237680" y="410016"/>
                </a:cubicBezTo>
                <a:cubicBezTo>
                  <a:pt x="254503" y="507987"/>
                  <a:pt x="116948" y="566374"/>
                  <a:pt x="101114" y="588146"/>
                </a:cubicBezTo>
                <a:cubicBezTo>
                  <a:pt x="85280" y="609918"/>
                  <a:pt x="95177" y="553510"/>
                  <a:pt x="142678" y="540645"/>
                </a:cubicBezTo>
                <a:cubicBezTo>
                  <a:pt x="190179" y="527780"/>
                  <a:pt x="331693" y="501060"/>
                  <a:pt x="386122" y="510956"/>
                </a:cubicBezTo>
                <a:cubicBezTo>
                  <a:pt x="440551" y="520852"/>
                  <a:pt x="482114" y="594083"/>
                  <a:pt x="469249" y="600021"/>
                </a:cubicBezTo>
                <a:cubicBezTo>
                  <a:pt x="456384" y="605959"/>
                  <a:pt x="381173" y="548561"/>
                  <a:pt x="308932" y="546582"/>
                </a:cubicBezTo>
                <a:cubicBezTo>
                  <a:pt x="236691" y="544603"/>
                  <a:pt x="54602" y="599032"/>
                  <a:pt x="35800" y="588146"/>
                </a:cubicBezTo>
                <a:cubicBezTo>
                  <a:pt x="16998" y="577260"/>
                  <a:pt x="197107" y="576270"/>
                  <a:pt x="196117" y="481268"/>
                </a:cubicBezTo>
                <a:cubicBezTo>
                  <a:pt x="195127" y="386266"/>
                  <a:pt x="-6753" y="12193"/>
                  <a:pt x="174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5" name="フリーフォーム 784">
            <a:extLst>
              <a:ext uri="{FF2B5EF4-FFF2-40B4-BE49-F238E27FC236}">
                <a16:creationId xmlns:a16="http://schemas.microsoft.com/office/drawing/2014/main" id="{7C7CAA64-DB8D-B1BA-2B2C-2F95D4E70C36}"/>
              </a:ext>
            </a:extLst>
          </p:cNvPr>
          <p:cNvSpPr/>
          <p:nvPr/>
        </p:nvSpPr>
        <p:spPr>
          <a:xfrm>
            <a:off x="3501652" y="4407400"/>
            <a:ext cx="341724" cy="1133468"/>
          </a:xfrm>
          <a:custGeom>
            <a:avLst/>
            <a:gdLst>
              <a:gd name="connsiteX0" fmla="*/ 13718 w 341724"/>
              <a:gd name="connsiteY0" fmla="*/ 10603 h 1133468"/>
              <a:gd name="connsiteX1" fmla="*/ 84970 w 341724"/>
              <a:gd name="connsiteY1" fmla="*/ 301549 h 1133468"/>
              <a:gd name="connsiteX2" fmla="*/ 322477 w 341724"/>
              <a:gd name="connsiteY2" fmla="*/ 764687 h 1133468"/>
              <a:gd name="connsiteX3" fmla="*/ 239349 w 341724"/>
              <a:gd name="connsiteY3" fmla="*/ 1132822 h 1133468"/>
              <a:gd name="connsiteX4" fmla="*/ 334352 w 341724"/>
              <a:gd name="connsiteY4" fmla="*/ 675622 h 1133468"/>
              <a:gd name="connsiteX5" fmla="*/ 13718 w 341724"/>
              <a:gd name="connsiteY5" fmla="*/ 10603 h 113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724" h="1133468">
                <a:moveTo>
                  <a:pt x="13718" y="10603"/>
                </a:moveTo>
                <a:cubicBezTo>
                  <a:pt x="-27846" y="-51742"/>
                  <a:pt x="33510" y="175868"/>
                  <a:pt x="84970" y="301549"/>
                </a:cubicBezTo>
                <a:cubicBezTo>
                  <a:pt x="136430" y="427230"/>
                  <a:pt x="296747" y="626142"/>
                  <a:pt x="322477" y="764687"/>
                </a:cubicBezTo>
                <a:cubicBezTo>
                  <a:pt x="348207" y="903232"/>
                  <a:pt x="237370" y="1147666"/>
                  <a:pt x="239349" y="1132822"/>
                </a:cubicBezTo>
                <a:cubicBezTo>
                  <a:pt x="241328" y="1117978"/>
                  <a:pt x="373936" y="857710"/>
                  <a:pt x="334352" y="675622"/>
                </a:cubicBezTo>
                <a:cubicBezTo>
                  <a:pt x="294768" y="493534"/>
                  <a:pt x="55282" y="72948"/>
                  <a:pt x="13718" y="10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6" name="フリーフォーム 785">
            <a:extLst>
              <a:ext uri="{FF2B5EF4-FFF2-40B4-BE49-F238E27FC236}">
                <a16:creationId xmlns:a16="http://schemas.microsoft.com/office/drawing/2014/main" id="{9743CDA3-7FEF-1514-75C2-9D8CDDE5C5DB}"/>
              </a:ext>
            </a:extLst>
          </p:cNvPr>
          <p:cNvSpPr/>
          <p:nvPr/>
        </p:nvSpPr>
        <p:spPr>
          <a:xfrm>
            <a:off x="4858260" y="1571499"/>
            <a:ext cx="419842" cy="76492"/>
          </a:xfrm>
          <a:custGeom>
            <a:avLst/>
            <a:gdLst>
              <a:gd name="connsiteX0" fmla="*/ 2822 w 419842"/>
              <a:gd name="connsiteY0" fmla="*/ 73949 h 76492"/>
              <a:gd name="connsiteX1" fmla="*/ 258854 w 419842"/>
              <a:gd name="connsiteY1" fmla="*/ 22742 h 76492"/>
              <a:gd name="connsiteX2" fmla="*/ 152784 w 419842"/>
              <a:gd name="connsiteY2" fmla="*/ 30057 h 76492"/>
              <a:gd name="connsiteX3" fmla="*/ 251539 w 419842"/>
              <a:gd name="connsiteY3" fmla="*/ 15427 h 76492"/>
              <a:gd name="connsiteX4" fmla="*/ 419788 w 419842"/>
              <a:gd name="connsiteY4" fmla="*/ 797 h 76492"/>
              <a:gd name="connsiteX5" fmla="*/ 233251 w 419842"/>
              <a:gd name="connsiteY5" fmla="*/ 41030 h 76492"/>
              <a:gd name="connsiteX6" fmla="*/ 127180 w 419842"/>
              <a:gd name="connsiteY6" fmla="*/ 66633 h 76492"/>
              <a:gd name="connsiteX7" fmla="*/ 2822 w 419842"/>
              <a:gd name="connsiteY7" fmla="*/ 73949 h 7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842" h="76492">
                <a:moveTo>
                  <a:pt x="2822" y="73949"/>
                </a:moveTo>
                <a:cubicBezTo>
                  <a:pt x="24768" y="66634"/>
                  <a:pt x="233861" y="30057"/>
                  <a:pt x="258854" y="22742"/>
                </a:cubicBezTo>
                <a:cubicBezTo>
                  <a:pt x="283847" y="15427"/>
                  <a:pt x="154003" y="31276"/>
                  <a:pt x="152784" y="30057"/>
                </a:cubicBezTo>
                <a:cubicBezTo>
                  <a:pt x="151565" y="28838"/>
                  <a:pt x="207038" y="20304"/>
                  <a:pt x="251539" y="15427"/>
                </a:cubicBezTo>
                <a:cubicBezTo>
                  <a:pt x="296040" y="10550"/>
                  <a:pt x="422836" y="-3470"/>
                  <a:pt x="419788" y="797"/>
                </a:cubicBezTo>
                <a:cubicBezTo>
                  <a:pt x="416740" y="5064"/>
                  <a:pt x="282019" y="30057"/>
                  <a:pt x="233251" y="41030"/>
                </a:cubicBezTo>
                <a:cubicBezTo>
                  <a:pt x="184483" y="52003"/>
                  <a:pt x="161318" y="62366"/>
                  <a:pt x="127180" y="66633"/>
                </a:cubicBezTo>
                <a:cubicBezTo>
                  <a:pt x="93042" y="70900"/>
                  <a:pt x="-19124" y="81264"/>
                  <a:pt x="2822" y="73949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7" name="フリーフォーム 786">
            <a:extLst>
              <a:ext uri="{FF2B5EF4-FFF2-40B4-BE49-F238E27FC236}">
                <a16:creationId xmlns:a16="http://schemas.microsoft.com/office/drawing/2014/main" id="{0D032AE4-CA28-25AA-ACA3-CDDDD8AC9CB1}"/>
              </a:ext>
            </a:extLst>
          </p:cNvPr>
          <p:cNvSpPr/>
          <p:nvPr/>
        </p:nvSpPr>
        <p:spPr>
          <a:xfrm>
            <a:off x="4134063" y="1561124"/>
            <a:ext cx="422113" cy="47783"/>
          </a:xfrm>
          <a:custGeom>
            <a:avLst/>
            <a:gdLst>
              <a:gd name="connsiteX0" fmla="*/ 2814 w 422113"/>
              <a:gd name="connsiteY0" fmla="*/ 33117 h 47783"/>
              <a:gd name="connsiteX1" fmla="*/ 295422 w 422113"/>
              <a:gd name="connsiteY1" fmla="*/ 199 h 47783"/>
              <a:gd name="connsiteX2" fmla="*/ 225928 w 422113"/>
              <a:gd name="connsiteY2" fmla="*/ 18487 h 47783"/>
              <a:gd name="connsiteX3" fmla="*/ 372232 w 422113"/>
              <a:gd name="connsiteY3" fmla="*/ 199 h 47783"/>
              <a:gd name="connsiteX4" fmla="*/ 416123 w 422113"/>
              <a:gd name="connsiteY4" fmla="*/ 14829 h 47783"/>
              <a:gd name="connsiteX5" fmla="*/ 255189 w 422113"/>
              <a:gd name="connsiteY5" fmla="*/ 33117 h 47783"/>
              <a:gd name="connsiteX6" fmla="*/ 152776 w 422113"/>
              <a:gd name="connsiteY6" fmla="*/ 47748 h 47783"/>
              <a:gd name="connsiteX7" fmla="*/ 2814 w 422113"/>
              <a:gd name="connsiteY7" fmla="*/ 33117 h 4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113" h="47783">
                <a:moveTo>
                  <a:pt x="2814" y="33117"/>
                </a:moveTo>
                <a:cubicBezTo>
                  <a:pt x="26588" y="25192"/>
                  <a:pt x="258236" y="2637"/>
                  <a:pt x="295422" y="199"/>
                </a:cubicBezTo>
                <a:cubicBezTo>
                  <a:pt x="332608" y="-2239"/>
                  <a:pt x="213126" y="18487"/>
                  <a:pt x="225928" y="18487"/>
                </a:cubicBezTo>
                <a:cubicBezTo>
                  <a:pt x="238730" y="18487"/>
                  <a:pt x="340533" y="809"/>
                  <a:pt x="372232" y="199"/>
                </a:cubicBezTo>
                <a:cubicBezTo>
                  <a:pt x="403931" y="-411"/>
                  <a:pt x="435630" y="9343"/>
                  <a:pt x="416123" y="14829"/>
                </a:cubicBezTo>
                <a:cubicBezTo>
                  <a:pt x="396616" y="20315"/>
                  <a:pt x="299080" y="27631"/>
                  <a:pt x="255189" y="33117"/>
                </a:cubicBezTo>
                <a:cubicBezTo>
                  <a:pt x="211298" y="38603"/>
                  <a:pt x="193010" y="47138"/>
                  <a:pt x="152776" y="47748"/>
                </a:cubicBezTo>
                <a:cubicBezTo>
                  <a:pt x="112542" y="48358"/>
                  <a:pt x="-20960" y="41042"/>
                  <a:pt x="2814" y="33117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8" name="フリーフォーム 787">
            <a:extLst>
              <a:ext uri="{FF2B5EF4-FFF2-40B4-BE49-F238E27FC236}">
                <a16:creationId xmlns:a16="http://schemas.microsoft.com/office/drawing/2014/main" id="{9A04B723-5A57-8ACD-01C3-9CA048DBFB60}"/>
              </a:ext>
            </a:extLst>
          </p:cNvPr>
          <p:cNvSpPr/>
          <p:nvPr/>
        </p:nvSpPr>
        <p:spPr>
          <a:xfrm>
            <a:off x="2809778" y="3281083"/>
            <a:ext cx="400783" cy="225448"/>
          </a:xfrm>
          <a:custGeom>
            <a:avLst/>
            <a:gdLst>
              <a:gd name="connsiteX0" fmla="*/ 330200 w 400783"/>
              <a:gd name="connsiteY0" fmla="*/ 23 h 225448"/>
              <a:gd name="connsiteX1" fmla="*/ 400050 w 400783"/>
              <a:gd name="connsiteY1" fmla="*/ 92098 h 225448"/>
              <a:gd name="connsiteX2" fmla="*/ 276225 w 400783"/>
              <a:gd name="connsiteY2" fmla="*/ 95273 h 225448"/>
              <a:gd name="connsiteX3" fmla="*/ 165100 w 400783"/>
              <a:gd name="connsiteY3" fmla="*/ 149248 h 225448"/>
              <a:gd name="connsiteX4" fmla="*/ 304800 w 400783"/>
              <a:gd name="connsiteY4" fmla="*/ 117498 h 225448"/>
              <a:gd name="connsiteX5" fmla="*/ 82550 w 400783"/>
              <a:gd name="connsiteY5" fmla="*/ 203223 h 225448"/>
              <a:gd name="connsiteX6" fmla="*/ 0 w 400783"/>
              <a:gd name="connsiteY6" fmla="*/ 225448 h 225448"/>
              <a:gd name="connsiteX7" fmla="*/ 285750 w 400783"/>
              <a:gd name="connsiteY7" fmla="*/ 152423 h 225448"/>
              <a:gd name="connsiteX8" fmla="*/ 384175 w 400783"/>
              <a:gd name="connsiteY8" fmla="*/ 139723 h 225448"/>
              <a:gd name="connsiteX9" fmla="*/ 304800 w 400783"/>
              <a:gd name="connsiteY9" fmla="*/ 127023 h 225448"/>
              <a:gd name="connsiteX10" fmla="*/ 387350 w 400783"/>
              <a:gd name="connsiteY10" fmla="*/ 101623 h 225448"/>
              <a:gd name="connsiteX11" fmla="*/ 330200 w 400783"/>
              <a:gd name="connsiteY11" fmla="*/ 23 h 22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783" h="225448">
                <a:moveTo>
                  <a:pt x="330200" y="23"/>
                </a:moveTo>
                <a:cubicBezTo>
                  <a:pt x="332317" y="-1565"/>
                  <a:pt x="409046" y="76223"/>
                  <a:pt x="400050" y="92098"/>
                </a:cubicBezTo>
                <a:cubicBezTo>
                  <a:pt x="391054" y="107973"/>
                  <a:pt x="315383" y="85748"/>
                  <a:pt x="276225" y="95273"/>
                </a:cubicBezTo>
                <a:cubicBezTo>
                  <a:pt x="237067" y="104798"/>
                  <a:pt x="160338" y="145544"/>
                  <a:pt x="165100" y="149248"/>
                </a:cubicBezTo>
                <a:cubicBezTo>
                  <a:pt x="169862" y="152952"/>
                  <a:pt x="318558" y="108502"/>
                  <a:pt x="304800" y="117498"/>
                </a:cubicBezTo>
                <a:cubicBezTo>
                  <a:pt x="291042" y="126494"/>
                  <a:pt x="133350" y="185231"/>
                  <a:pt x="82550" y="203223"/>
                </a:cubicBezTo>
                <a:cubicBezTo>
                  <a:pt x="31750" y="221215"/>
                  <a:pt x="0" y="225448"/>
                  <a:pt x="0" y="225448"/>
                </a:cubicBezTo>
                <a:lnTo>
                  <a:pt x="285750" y="152423"/>
                </a:lnTo>
                <a:cubicBezTo>
                  <a:pt x="349779" y="138136"/>
                  <a:pt x="381000" y="143956"/>
                  <a:pt x="384175" y="139723"/>
                </a:cubicBezTo>
                <a:cubicBezTo>
                  <a:pt x="387350" y="135490"/>
                  <a:pt x="304271" y="133373"/>
                  <a:pt x="304800" y="127023"/>
                </a:cubicBezTo>
                <a:cubicBezTo>
                  <a:pt x="305329" y="120673"/>
                  <a:pt x="378883" y="119615"/>
                  <a:pt x="387350" y="101623"/>
                </a:cubicBezTo>
                <a:cubicBezTo>
                  <a:pt x="395817" y="83631"/>
                  <a:pt x="328083" y="1611"/>
                  <a:pt x="330200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9" name="フリーフォーム 788">
            <a:extLst>
              <a:ext uri="{FF2B5EF4-FFF2-40B4-BE49-F238E27FC236}">
                <a16:creationId xmlns:a16="http://schemas.microsoft.com/office/drawing/2014/main" id="{AB92D511-1844-325F-4A95-4356AD4E4849}"/>
              </a:ext>
            </a:extLst>
          </p:cNvPr>
          <p:cNvSpPr/>
          <p:nvPr/>
        </p:nvSpPr>
        <p:spPr>
          <a:xfrm>
            <a:off x="2774443" y="3490601"/>
            <a:ext cx="128974" cy="264049"/>
          </a:xfrm>
          <a:custGeom>
            <a:avLst/>
            <a:gdLst>
              <a:gd name="connsiteX0" fmla="*/ 410 w 128974"/>
              <a:gd name="connsiteY0" fmla="*/ 55 h 264049"/>
              <a:gd name="connsiteX1" fmla="*/ 108360 w 128974"/>
              <a:gd name="connsiteY1" fmla="*/ 69905 h 264049"/>
              <a:gd name="connsiteX2" fmla="*/ 127410 w 128974"/>
              <a:gd name="connsiteY2" fmla="*/ 76255 h 264049"/>
              <a:gd name="connsiteX3" fmla="*/ 86135 w 128974"/>
              <a:gd name="connsiteY3" fmla="*/ 82605 h 264049"/>
              <a:gd name="connsiteX4" fmla="*/ 76610 w 128974"/>
              <a:gd name="connsiteY4" fmla="*/ 133405 h 264049"/>
              <a:gd name="connsiteX5" fmla="*/ 73435 w 128974"/>
              <a:gd name="connsiteY5" fmla="*/ 263580 h 264049"/>
              <a:gd name="connsiteX6" fmla="*/ 70260 w 128974"/>
              <a:gd name="connsiteY6" fmla="*/ 82605 h 264049"/>
              <a:gd name="connsiteX7" fmla="*/ 410 w 128974"/>
              <a:gd name="connsiteY7" fmla="*/ 55 h 26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974" h="264049">
                <a:moveTo>
                  <a:pt x="410" y="55"/>
                </a:moveTo>
                <a:cubicBezTo>
                  <a:pt x="6760" y="-2062"/>
                  <a:pt x="87193" y="57205"/>
                  <a:pt x="108360" y="69905"/>
                </a:cubicBezTo>
                <a:cubicBezTo>
                  <a:pt x="129527" y="82605"/>
                  <a:pt x="131114" y="74138"/>
                  <a:pt x="127410" y="76255"/>
                </a:cubicBezTo>
                <a:cubicBezTo>
                  <a:pt x="123706" y="78372"/>
                  <a:pt x="94602" y="73080"/>
                  <a:pt x="86135" y="82605"/>
                </a:cubicBezTo>
                <a:cubicBezTo>
                  <a:pt x="77668" y="92130"/>
                  <a:pt x="78727" y="103243"/>
                  <a:pt x="76610" y="133405"/>
                </a:cubicBezTo>
                <a:cubicBezTo>
                  <a:pt x="74493" y="163567"/>
                  <a:pt x="74493" y="272047"/>
                  <a:pt x="73435" y="263580"/>
                </a:cubicBezTo>
                <a:cubicBezTo>
                  <a:pt x="72377" y="255113"/>
                  <a:pt x="77139" y="123351"/>
                  <a:pt x="70260" y="82605"/>
                </a:cubicBezTo>
                <a:cubicBezTo>
                  <a:pt x="63381" y="41859"/>
                  <a:pt x="-5940" y="2172"/>
                  <a:pt x="410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0" name="フリーフォーム 789">
            <a:extLst>
              <a:ext uri="{FF2B5EF4-FFF2-40B4-BE49-F238E27FC236}">
                <a16:creationId xmlns:a16="http://schemas.microsoft.com/office/drawing/2014/main" id="{35FA9B7A-77CD-A1F3-3FF2-650F872C78D5}"/>
              </a:ext>
            </a:extLst>
          </p:cNvPr>
          <p:cNvSpPr/>
          <p:nvPr/>
        </p:nvSpPr>
        <p:spPr>
          <a:xfrm>
            <a:off x="2914553" y="3502773"/>
            <a:ext cx="310744" cy="94128"/>
          </a:xfrm>
          <a:custGeom>
            <a:avLst/>
            <a:gdLst>
              <a:gd name="connsiteX0" fmla="*/ 0 w 310744"/>
              <a:gd name="connsiteY0" fmla="*/ 35508 h 94128"/>
              <a:gd name="connsiteX1" fmla="*/ 266700 w 310744"/>
              <a:gd name="connsiteY1" fmla="*/ 583 h 94128"/>
              <a:gd name="connsiteX2" fmla="*/ 241300 w 310744"/>
              <a:gd name="connsiteY2" fmla="*/ 19633 h 94128"/>
              <a:gd name="connsiteX3" fmla="*/ 307975 w 310744"/>
              <a:gd name="connsiteY3" fmla="*/ 92658 h 94128"/>
              <a:gd name="connsiteX4" fmla="*/ 279400 w 310744"/>
              <a:gd name="connsiteY4" fmla="*/ 67258 h 94128"/>
              <a:gd name="connsiteX5" fmla="*/ 114300 w 310744"/>
              <a:gd name="connsiteY5" fmla="*/ 51383 h 94128"/>
              <a:gd name="connsiteX6" fmla="*/ 222250 w 310744"/>
              <a:gd name="connsiteY6" fmla="*/ 41858 h 94128"/>
              <a:gd name="connsiteX7" fmla="*/ 133350 w 310744"/>
              <a:gd name="connsiteY7" fmla="*/ 35508 h 94128"/>
              <a:gd name="connsiteX8" fmla="*/ 0 w 310744"/>
              <a:gd name="connsiteY8" fmla="*/ 35508 h 9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44" h="94128">
                <a:moveTo>
                  <a:pt x="0" y="35508"/>
                </a:moveTo>
                <a:cubicBezTo>
                  <a:pt x="113241" y="19368"/>
                  <a:pt x="226483" y="3229"/>
                  <a:pt x="266700" y="583"/>
                </a:cubicBezTo>
                <a:cubicBezTo>
                  <a:pt x="306917" y="-2063"/>
                  <a:pt x="234421" y="4287"/>
                  <a:pt x="241300" y="19633"/>
                </a:cubicBezTo>
                <a:cubicBezTo>
                  <a:pt x="248179" y="34979"/>
                  <a:pt x="301625" y="84721"/>
                  <a:pt x="307975" y="92658"/>
                </a:cubicBezTo>
                <a:cubicBezTo>
                  <a:pt x="314325" y="100595"/>
                  <a:pt x="311679" y="74137"/>
                  <a:pt x="279400" y="67258"/>
                </a:cubicBezTo>
                <a:cubicBezTo>
                  <a:pt x="247121" y="60379"/>
                  <a:pt x="123825" y="55616"/>
                  <a:pt x="114300" y="51383"/>
                </a:cubicBezTo>
                <a:cubicBezTo>
                  <a:pt x="104775" y="47150"/>
                  <a:pt x="219075" y="44504"/>
                  <a:pt x="222250" y="41858"/>
                </a:cubicBezTo>
                <a:cubicBezTo>
                  <a:pt x="225425" y="39212"/>
                  <a:pt x="133350" y="35508"/>
                  <a:pt x="133350" y="35508"/>
                </a:cubicBezTo>
                <a:lnTo>
                  <a:pt x="0" y="355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1" name="フリーフォーム 790">
            <a:extLst>
              <a:ext uri="{FF2B5EF4-FFF2-40B4-BE49-F238E27FC236}">
                <a16:creationId xmlns:a16="http://schemas.microsoft.com/office/drawing/2014/main" id="{11D4E4D0-A411-507B-19CA-0430B14B2E24}"/>
              </a:ext>
            </a:extLst>
          </p:cNvPr>
          <p:cNvSpPr/>
          <p:nvPr/>
        </p:nvSpPr>
        <p:spPr>
          <a:xfrm>
            <a:off x="2568336" y="3515141"/>
            <a:ext cx="245119" cy="270824"/>
          </a:xfrm>
          <a:custGeom>
            <a:avLst/>
            <a:gdLst>
              <a:gd name="connsiteX0" fmla="*/ 193817 w 245119"/>
              <a:gd name="connsiteY0" fmla="*/ 915 h 270824"/>
              <a:gd name="connsiteX1" fmla="*/ 238267 w 245119"/>
              <a:gd name="connsiteY1" fmla="*/ 124740 h 270824"/>
              <a:gd name="connsiteX2" fmla="*/ 235092 w 245119"/>
              <a:gd name="connsiteY2" fmla="*/ 197765 h 270824"/>
              <a:gd name="connsiteX3" fmla="*/ 177942 w 245119"/>
              <a:gd name="connsiteY3" fmla="*/ 229515 h 270824"/>
              <a:gd name="connsiteX4" fmla="*/ 142 w 245119"/>
              <a:gd name="connsiteY4" fmla="*/ 270790 h 270824"/>
              <a:gd name="connsiteX5" fmla="*/ 209692 w 245119"/>
              <a:gd name="connsiteY5" fmla="*/ 235865 h 270824"/>
              <a:gd name="connsiteX6" fmla="*/ 244617 w 245119"/>
              <a:gd name="connsiteY6" fmla="*/ 194590 h 270824"/>
              <a:gd name="connsiteX7" fmla="*/ 193817 w 245119"/>
              <a:gd name="connsiteY7" fmla="*/ 915 h 27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119" h="270824">
                <a:moveTo>
                  <a:pt x="193817" y="915"/>
                </a:moveTo>
                <a:cubicBezTo>
                  <a:pt x="192759" y="-10727"/>
                  <a:pt x="231388" y="91932"/>
                  <a:pt x="238267" y="124740"/>
                </a:cubicBezTo>
                <a:cubicBezTo>
                  <a:pt x="245146" y="157548"/>
                  <a:pt x="245146" y="180303"/>
                  <a:pt x="235092" y="197765"/>
                </a:cubicBezTo>
                <a:cubicBezTo>
                  <a:pt x="225038" y="215227"/>
                  <a:pt x="217100" y="217344"/>
                  <a:pt x="177942" y="229515"/>
                </a:cubicBezTo>
                <a:cubicBezTo>
                  <a:pt x="138784" y="241686"/>
                  <a:pt x="-5149" y="269732"/>
                  <a:pt x="142" y="270790"/>
                </a:cubicBezTo>
                <a:cubicBezTo>
                  <a:pt x="5433" y="271848"/>
                  <a:pt x="168946" y="248565"/>
                  <a:pt x="209692" y="235865"/>
                </a:cubicBezTo>
                <a:cubicBezTo>
                  <a:pt x="250438" y="223165"/>
                  <a:pt x="245146" y="228986"/>
                  <a:pt x="244617" y="194590"/>
                </a:cubicBezTo>
                <a:cubicBezTo>
                  <a:pt x="244088" y="160194"/>
                  <a:pt x="194875" y="12557"/>
                  <a:pt x="193817" y="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2" name="フリーフォーム 791">
            <a:extLst>
              <a:ext uri="{FF2B5EF4-FFF2-40B4-BE49-F238E27FC236}">
                <a16:creationId xmlns:a16="http://schemas.microsoft.com/office/drawing/2014/main" id="{33156959-07B2-407C-4EB3-52BF17BBF767}"/>
              </a:ext>
            </a:extLst>
          </p:cNvPr>
          <p:cNvSpPr/>
          <p:nvPr/>
        </p:nvSpPr>
        <p:spPr>
          <a:xfrm>
            <a:off x="2450765" y="3728777"/>
            <a:ext cx="425688" cy="257404"/>
          </a:xfrm>
          <a:custGeom>
            <a:avLst/>
            <a:gdLst>
              <a:gd name="connsiteX0" fmla="*/ 425688 w 425688"/>
              <a:gd name="connsiteY0" fmla="*/ 4 h 257404"/>
              <a:gd name="connsiteX1" fmla="*/ 216138 w 425688"/>
              <a:gd name="connsiteY1" fmla="*/ 60329 h 257404"/>
              <a:gd name="connsiteX2" fmla="*/ 139938 w 425688"/>
              <a:gd name="connsiteY2" fmla="*/ 98429 h 257404"/>
              <a:gd name="connsiteX3" fmla="*/ 162163 w 425688"/>
              <a:gd name="connsiteY3" fmla="*/ 95254 h 257404"/>
              <a:gd name="connsiteX4" fmla="*/ 143113 w 425688"/>
              <a:gd name="connsiteY4" fmla="*/ 146054 h 257404"/>
              <a:gd name="connsiteX5" fmla="*/ 238 w 425688"/>
              <a:gd name="connsiteY5" fmla="*/ 257179 h 257404"/>
              <a:gd name="connsiteX6" fmla="*/ 181213 w 425688"/>
              <a:gd name="connsiteY6" fmla="*/ 114304 h 257404"/>
              <a:gd name="connsiteX7" fmla="*/ 193913 w 425688"/>
              <a:gd name="connsiteY7" fmla="*/ 98429 h 257404"/>
              <a:gd name="connsiteX8" fmla="*/ 257413 w 425688"/>
              <a:gd name="connsiteY8" fmla="*/ 57154 h 257404"/>
              <a:gd name="connsiteX9" fmla="*/ 225663 w 425688"/>
              <a:gd name="connsiteY9" fmla="*/ 63504 h 257404"/>
              <a:gd name="connsiteX10" fmla="*/ 425688 w 425688"/>
              <a:gd name="connsiteY10" fmla="*/ 4 h 25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5688" h="257404">
                <a:moveTo>
                  <a:pt x="425688" y="4"/>
                </a:moveTo>
                <a:cubicBezTo>
                  <a:pt x="424101" y="-525"/>
                  <a:pt x="263763" y="43925"/>
                  <a:pt x="216138" y="60329"/>
                </a:cubicBezTo>
                <a:cubicBezTo>
                  <a:pt x="168513" y="76733"/>
                  <a:pt x="148934" y="92608"/>
                  <a:pt x="139938" y="98429"/>
                </a:cubicBezTo>
                <a:cubicBezTo>
                  <a:pt x="130942" y="104250"/>
                  <a:pt x="161634" y="87317"/>
                  <a:pt x="162163" y="95254"/>
                </a:cubicBezTo>
                <a:cubicBezTo>
                  <a:pt x="162692" y="103192"/>
                  <a:pt x="170100" y="119067"/>
                  <a:pt x="143113" y="146054"/>
                </a:cubicBezTo>
                <a:cubicBezTo>
                  <a:pt x="116126" y="173041"/>
                  <a:pt x="-6112" y="262471"/>
                  <a:pt x="238" y="257179"/>
                </a:cubicBezTo>
                <a:cubicBezTo>
                  <a:pt x="6588" y="251887"/>
                  <a:pt x="148934" y="140762"/>
                  <a:pt x="181213" y="114304"/>
                </a:cubicBezTo>
                <a:cubicBezTo>
                  <a:pt x="213492" y="87846"/>
                  <a:pt x="181213" y="107954"/>
                  <a:pt x="193913" y="98429"/>
                </a:cubicBezTo>
                <a:cubicBezTo>
                  <a:pt x="206613" y="88904"/>
                  <a:pt x="252121" y="62975"/>
                  <a:pt x="257413" y="57154"/>
                </a:cubicBezTo>
                <a:cubicBezTo>
                  <a:pt x="262705" y="51333"/>
                  <a:pt x="196030" y="73029"/>
                  <a:pt x="225663" y="63504"/>
                </a:cubicBezTo>
                <a:lnTo>
                  <a:pt x="425688" y="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3" name="フリーフォーム 792">
            <a:extLst>
              <a:ext uri="{FF2B5EF4-FFF2-40B4-BE49-F238E27FC236}">
                <a16:creationId xmlns:a16="http://schemas.microsoft.com/office/drawing/2014/main" id="{B4B55C39-C167-AACB-3F42-462522609E0A}"/>
              </a:ext>
            </a:extLst>
          </p:cNvPr>
          <p:cNvSpPr/>
          <p:nvPr/>
        </p:nvSpPr>
        <p:spPr>
          <a:xfrm>
            <a:off x="2163108" y="3802482"/>
            <a:ext cx="487929" cy="545655"/>
          </a:xfrm>
          <a:custGeom>
            <a:avLst/>
            <a:gdLst>
              <a:gd name="connsiteX0" fmla="*/ 354570 w 487929"/>
              <a:gd name="connsiteY0" fmla="*/ 27899 h 545655"/>
              <a:gd name="connsiteX1" fmla="*/ 414895 w 487929"/>
              <a:gd name="connsiteY1" fmla="*/ 46949 h 545655"/>
              <a:gd name="connsiteX2" fmla="*/ 214870 w 487929"/>
              <a:gd name="connsiteY2" fmla="*/ 173949 h 545655"/>
              <a:gd name="connsiteX3" fmla="*/ 252970 w 487929"/>
              <a:gd name="connsiteY3" fmla="*/ 154899 h 545655"/>
              <a:gd name="connsiteX4" fmla="*/ 151370 w 487929"/>
              <a:gd name="connsiteY4" fmla="*/ 243799 h 545655"/>
              <a:gd name="connsiteX5" fmla="*/ 113270 w 487929"/>
              <a:gd name="connsiteY5" fmla="*/ 319999 h 545655"/>
              <a:gd name="connsiteX6" fmla="*/ 84695 w 487929"/>
              <a:gd name="connsiteY6" fmla="*/ 351749 h 545655"/>
              <a:gd name="connsiteX7" fmla="*/ 5320 w 487929"/>
              <a:gd name="connsiteY7" fmla="*/ 434299 h 545655"/>
              <a:gd name="connsiteX8" fmla="*/ 8495 w 487929"/>
              <a:gd name="connsiteY8" fmla="*/ 545424 h 545655"/>
              <a:gd name="connsiteX9" fmla="*/ 14845 w 487929"/>
              <a:gd name="connsiteY9" fmla="*/ 456524 h 545655"/>
              <a:gd name="connsiteX10" fmla="*/ 189470 w 487929"/>
              <a:gd name="connsiteY10" fmla="*/ 237449 h 545655"/>
              <a:gd name="connsiteX11" fmla="*/ 227570 w 487929"/>
              <a:gd name="connsiteY11" fmla="*/ 215224 h 545655"/>
              <a:gd name="connsiteX12" fmla="*/ 395845 w 487929"/>
              <a:gd name="connsiteY12" fmla="*/ 100924 h 545655"/>
              <a:gd name="connsiteX13" fmla="*/ 386320 w 487929"/>
              <a:gd name="connsiteY13" fmla="*/ 97749 h 545655"/>
              <a:gd name="connsiteX14" fmla="*/ 487920 w 487929"/>
              <a:gd name="connsiteY14" fmla="*/ 2499 h 545655"/>
              <a:gd name="connsiteX15" fmla="*/ 354570 w 487929"/>
              <a:gd name="connsiteY15" fmla="*/ 27899 h 54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7929" h="545655">
                <a:moveTo>
                  <a:pt x="354570" y="27899"/>
                </a:moveTo>
                <a:cubicBezTo>
                  <a:pt x="342399" y="35307"/>
                  <a:pt x="438178" y="22607"/>
                  <a:pt x="414895" y="46949"/>
                </a:cubicBezTo>
                <a:cubicBezTo>
                  <a:pt x="391612" y="71291"/>
                  <a:pt x="241857" y="155957"/>
                  <a:pt x="214870" y="173949"/>
                </a:cubicBezTo>
                <a:cubicBezTo>
                  <a:pt x="187883" y="191941"/>
                  <a:pt x="263553" y="143257"/>
                  <a:pt x="252970" y="154899"/>
                </a:cubicBezTo>
                <a:cubicBezTo>
                  <a:pt x="242387" y="166541"/>
                  <a:pt x="174653" y="216282"/>
                  <a:pt x="151370" y="243799"/>
                </a:cubicBezTo>
                <a:cubicBezTo>
                  <a:pt x="128087" y="271316"/>
                  <a:pt x="124382" y="302008"/>
                  <a:pt x="113270" y="319999"/>
                </a:cubicBezTo>
                <a:cubicBezTo>
                  <a:pt x="102158" y="337990"/>
                  <a:pt x="102687" y="332699"/>
                  <a:pt x="84695" y="351749"/>
                </a:cubicBezTo>
                <a:cubicBezTo>
                  <a:pt x="66703" y="370799"/>
                  <a:pt x="18020" y="402020"/>
                  <a:pt x="5320" y="434299"/>
                </a:cubicBezTo>
                <a:cubicBezTo>
                  <a:pt x="-7380" y="466578"/>
                  <a:pt x="6908" y="541720"/>
                  <a:pt x="8495" y="545424"/>
                </a:cubicBezTo>
                <a:cubicBezTo>
                  <a:pt x="10082" y="549128"/>
                  <a:pt x="-15317" y="507853"/>
                  <a:pt x="14845" y="456524"/>
                </a:cubicBezTo>
                <a:cubicBezTo>
                  <a:pt x="45007" y="405195"/>
                  <a:pt x="154016" y="277665"/>
                  <a:pt x="189470" y="237449"/>
                </a:cubicBezTo>
                <a:cubicBezTo>
                  <a:pt x="224924" y="197233"/>
                  <a:pt x="193174" y="237978"/>
                  <a:pt x="227570" y="215224"/>
                </a:cubicBezTo>
                <a:cubicBezTo>
                  <a:pt x="261966" y="192470"/>
                  <a:pt x="369387" y="120503"/>
                  <a:pt x="395845" y="100924"/>
                </a:cubicBezTo>
                <a:cubicBezTo>
                  <a:pt x="422303" y="81345"/>
                  <a:pt x="370974" y="114153"/>
                  <a:pt x="386320" y="97749"/>
                </a:cubicBezTo>
                <a:cubicBezTo>
                  <a:pt x="401666" y="81345"/>
                  <a:pt x="488978" y="13611"/>
                  <a:pt x="487920" y="2499"/>
                </a:cubicBezTo>
                <a:cubicBezTo>
                  <a:pt x="486862" y="-8613"/>
                  <a:pt x="366741" y="20491"/>
                  <a:pt x="354570" y="27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4" name="フリーフォーム 793">
            <a:extLst>
              <a:ext uri="{FF2B5EF4-FFF2-40B4-BE49-F238E27FC236}">
                <a16:creationId xmlns:a16="http://schemas.microsoft.com/office/drawing/2014/main" id="{9F6C222B-3EDC-EA4F-459A-1A3D5BD8CE66}"/>
              </a:ext>
            </a:extLst>
          </p:cNvPr>
          <p:cNvSpPr/>
          <p:nvPr/>
        </p:nvSpPr>
        <p:spPr>
          <a:xfrm>
            <a:off x="2911377" y="3664909"/>
            <a:ext cx="321735" cy="540855"/>
          </a:xfrm>
          <a:custGeom>
            <a:avLst/>
            <a:gdLst>
              <a:gd name="connsiteX0" fmla="*/ 1 w 321735"/>
              <a:gd name="connsiteY0" fmla="*/ 372 h 540855"/>
              <a:gd name="connsiteX1" fmla="*/ 209551 w 321735"/>
              <a:gd name="connsiteY1" fmla="*/ 89272 h 540855"/>
              <a:gd name="connsiteX2" fmla="*/ 190501 w 321735"/>
              <a:gd name="connsiteY2" fmla="*/ 111497 h 540855"/>
              <a:gd name="connsiteX3" fmla="*/ 234951 w 321735"/>
              <a:gd name="connsiteY3" fmla="*/ 162297 h 540855"/>
              <a:gd name="connsiteX4" fmla="*/ 174626 w 321735"/>
              <a:gd name="connsiteY4" fmla="*/ 248022 h 540855"/>
              <a:gd name="connsiteX5" fmla="*/ 317501 w 321735"/>
              <a:gd name="connsiteY5" fmla="*/ 282947 h 540855"/>
              <a:gd name="connsiteX6" fmla="*/ 279401 w 321735"/>
              <a:gd name="connsiteY6" fmla="*/ 314697 h 540855"/>
              <a:gd name="connsiteX7" fmla="*/ 231776 w 321735"/>
              <a:gd name="connsiteY7" fmla="*/ 327397 h 540855"/>
              <a:gd name="connsiteX8" fmla="*/ 225426 w 321735"/>
              <a:gd name="connsiteY8" fmla="*/ 340097 h 540855"/>
              <a:gd name="connsiteX9" fmla="*/ 190501 w 321735"/>
              <a:gd name="connsiteY9" fmla="*/ 448047 h 540855"/>
              <a:gd name="connsiteX10" fmla="*/ 193676 w 321735"/>
              <a:gd name="connsiteY10" fmla="*/ 400422 h 540855"/>
              <a:gd name="connsiteX11" fmla="*/ 238126 w 321735"/>
              <a:gd name="connsiteY11" fmla="*/ 540122 h 540855"/>
              <a:gd name="connsiteX12" fmla="*/ 193676 w 321735"/>
              <a:gd name="connsiteY12" fmla="*/ 448047 h 540855"/>
              <a:gd name="connsiteX13" fmla="*/ 257176 w 321735"/>
              <a:gd name="connsiteY13" fmla="*/ 289297 h 540855"/>
              <a:gd name="connsiteX14" fmla="*/ 203201 w 321735"/>
              <a:gd name="connsiteY14" fmla="*/ 238497 h 540855"/>
              <a:gd name="connsiteX15" fmla="*/ 206376 w 321735"/>
              <a:gd name="connsiteY15" fmla="*/ 127372 h 540855"/>
              <a:gd name="connsiteX16" fmla="*/ 1 w 321735"/>
              <a:gd name="connsiteY16" fmla="*/ 372 h 54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1735" h="540855">
                <a:moveTo>
                  <a:pt x="1" y="372"/>
                </a:moveTo>
                <a:cubicBezTo>
                  <a:pt x="530" y="-5978"/>
                  <a:pt x="177801" y="70751"/>
                  <a:pt x="209551" y="89272"/>
                </a:cubicBezTo>
                <a:cubicBezTo>
                  <a:pt x="241301" y="107793"/>
                  <a:pt x="186268" y="99326"/>
                  <a:pt x="190501" y="111497"/>
                </a:cubicBezTo>
                <a:cubicBezTo>
                  <a:pt x="194734" y="123668"/>
                  <a:pt x="237597" y="139543"/>
                  <a:pt x="234951" y="162297"/>
                </a:cubicBezTo>
                <a:cubicBezTo>
                  <a:pt x="232305" y="185051"/>
                  <a:pt x="160868" y="227914"/>
                  <a:pt x="174626" y="248022"/>
                </a:cubicBezTo>
                <a:cubicBezTo>
                  <a:pt x="188384" y="268130"/>
                  <a:pt x="300039" y="271835"/>
                  <a:pt x="317501" y="282947"/>
                </a:cubicBezTo>
                <a:cubicBezTo>
                  <a:pt x="334963" y="294059"/>
                  <a:pt x="293688" y="307289"/>
                  <a:pt x="279401" y="314697"/>
                </a:cubicBezTo>
                <a:cubicBezTo>
                  <a:pt x="265114" y="322105"/>
                  <a:pt x="240772" y="323164"/>
                  <a:pt x="231776" y="327397"/>
                </a:cubicBezTo>
                <a:cubicBezTo>
                  <a:pt x="222780" y="331630"/>
                  <a:pt x="232305" y="319989"/>
                  <a:pt x="225426" y="340097"/>
                </a:cubicBezTo>
                <a:cubicBezTo>
                  <a:pt x="218547" y="360205"/>
                  <a:pt x="195793" y="437993"/>
                  <a:pt x="190501" y="448047"/>
                </a:cubicBezTo>
                <a:cubicBezTo>
                  <a:pt x="185209" y="458101"/>
                  <a:pt x="185739" y="385076"/>
                  <a:pt x="193676" y="400422"/>
                </a:cubicBezTo>
                <a:cubicBezTo>
                  <a:pt x="201613" y="415768"/>
                  <a:pt x="238126" y="532185"/>
                  <a:pt x="238126" y="540122"/>
                </a:cubicBezTo>
                <a:cubicBezTo>
                  <a:pt x="238126" y="548059"/>
                  <a:pt x="190501" y="489851"/>
                  <a:pt x="193676" y="448047"/>
                </a:cubicBezTo>
                <a:cubicBezTo>
                  <a:pt x="196851" y="406243"/>
                  <a:pt x="255588" y="324222"/>
                  <a:pt x="257176" y="289297"/>
                </a:cubicBezTo>
                <a:cubicBezTo>
                  <a:pt x="258764" y="254372"/>
                  <a:pt x="211668" y="265485"/>
                  <a:pt x="203201" y="238497"/>
                </a:cubicBezTo>
                <a:cubicBezTo>
                  <a:pt x="194734" y="211509"/>
                  <a:pt x="238126" y="162826"/>
                  <a:pt x="206376" y="127372"/>
                </a:cubicBezTo>
                <a:cubicBezTo>
                  <a:pt x="174626" y="91918"/>
                  <a:pt x="-528" y="6722"/>
                  <a:pt x="1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5" name="フリーフォーム 794">
            <a:extLst>
              <a:ext uri="{FF2B5EF4-FFF2-40B4-BE49-F238E27FC236}">
                <a16:creationId xmlns:a16="http://schemas.microsoft.com/office/drawing/2014/main" id="{A933FC11-415E-C652-A758-DD1EBC44C010}"/>
              </a:ext>
            </a:extLst>
          </p:cNvPr>
          <p:cNvSpPr/>
          <p:nvPr/>
        </p:nvSpPr>
        <p:spPr>
          <a:xfrm>
            <a:off x="2714526" y="3755177"/>
            <a:ext cx="314573" cy="656237"/>
          </a:xfrm>
          <a:custGeom>
            <a:avLst/>
            <a:gdLst>
              <a:gd name="connsiteX0" fmla="*/ 314327 w 314573"/>
              <a:gd name="connsiteY0" fmla="*/ 5354 h 656237"/>
              <a:gd name="connsiteX1" fmla="*/ 276227 w 314573"/>
              <a:gd name="connsiteY1" fmla="*/ 103779 h 656237"/>
              <a:gd name="connsiteX2" fmla="*/ 298452 w 314573"/>
              <a:gd name="connsiteY2" fmla="*/ 462554 h 656237"/>
              <a:gd name="connsiteX3" fmla="*/ 254002 w 314573"/>
              <a:gd name="connsiteY3" fmla="*/ 300629 h 656237"/>
              <a:gd name="connsiteX4" fmla="*/ 250827 w 314573"/>
              <a:gd name="connsiteY4" fmla="*/ 494304 h 656237"/>
              <a:gd name="connsiteX5" fmla="*/ 225427 w 314573"/>
              <a:gd name="connsiteY5" fmla="*/ 405404 h 656237"/>
              <a:gd name="connsiteX6" fmla="*/ 215902 w 314573"/>
              <a:gd name="connsiteY6" fmla="*/ 408579 h 656237"/>
              <a:gd name="connsiteX7" fmla="*/ 139702 w 314573"/>
              <a:gd name="connsiteY7" fmla="*/ 214904 h 656237"/>
              <a:gd name="connsiteX8" fmla="*/ 2 w 314573"/>
              <a:gd name="connsiteY8" fmla="*/ 656229 h 656237"/>
              <a:gd name="connsiteX9" fmla="*/ 142877 w 314573"/>
              <a:gd name="connsiteY9" fmla="*/ 202204 h 656237"/>
              <a:gd name="connsiteX10" fmla="*/ 187327 w 314573"/>
              <a:gd name="connsiteY10" fmla="*/ 414929 h 656237"/>
              <a:gd name="connsiteX11" fmla="*/ 212727 w 314573"/>
              <a:gd name="connsiteY11" fmla="*/ 319679 h 656237"/>
              <a:gd name="connsiteX12" fmla="*/ 222252 w 314573"/>
              <a:gd name="connsiteY12" fmla="*/ 313329 h 656237"/>
              <a:gd name="connsiteX13" fmla="*/ 257177 w 314573"/>
              <a:gd name="connsiteY13" fmla="*/ 294279 h 656237"/>
              <a:gd name="connsiteX14" fmla="*/ 257177 w 314573"/>
              <a:gd name="connsiteY14" fmla="*/ 284754 h 656237"/>
              <a:gd name="connsiteX15" fmla="*/ 254002 w 314573"/>
              <a:gd name="connsiteY15" fmla="*/ 230779 h 656237"/>
              <a:gd name="connsiteX16" fmla="*/ 314327 w 314573"/>
              <a:gd name="connsiteY16" fmla="*/ 5354 h 65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4573" h="656237">
                <a:moveTo>
                  <a:pt x="314327" y="5354"/>
                </a:moveTo>
                <a:cubicBezTo>
                  <a:pt x="318031" y="-15813"/>
                  <a:pt x="278873" y="27579"/>
                  <a:pt x="276227" y="103779"/>
                </a:cubicBezTo>
                <a:cubicBezTo>
                  <a:pt x="273581" y="179979"/>
                  <a:pt x="302156" y="429746"/>
                  <a:pt x="298452" y="462554"/>
                </a:cubicBezTo>
                <a:cubicBezTo>
                  <a:pt x="294748" y="495362"/>
                  <a:pt x="261939" y="295337"/>
                  <a:pt x="254002" y="300629"/>
                </a:cubicBezTo>
                <a:cubicBezTo>
                  <a:pt x="246065" y="305921"/>
                  <a:pt x="255590" y="476841"/>
                  <a:pt x="250827" y="494304"/>
                </a:cubicBezTo>
                <a:cubicBezTo>
                  <a:pt x="246064" y="511767"/>
                  <a:pt x="231248" y="419691"/>
                  <a:pt x="225427" y="405404"/>
                </a:cubicBezTo>
                <a:cubicBezTo>
                  <a:pt x="219606" y="391117"/>
                  <a:pt x="230189" y="440329"/>
                  <a:pt x="215902" y="408579"/>
                </a:cubicBezTo>
                <a:cubicBezTo>
                  <a:pt x="201614" y="376829"/>
                  <a:pt x="175685" y="173629"/>
                  <a:pt x="139702" y="214904"/>
                </a:cubicBezTo>
                <a:cubicBezTo>
                  <a:pt x="103719" y="256179"/>
                  <a:pt x="-527" y="658346"/>
                  <a:pt x="2" y="656229"/>
                </a:cubicBezTo>
                <a:cubicBezTo>
                  <a:pt x="531" y="654112"/>
                  <a:pt x="111656" y="242421"/>
                  <a:pt x="142877" y="202204"/>
                </a:cubicBezTo>
                <a:cubicBezTo>
                  <a:pt x="174098" y="161987"/>
                  <a:pt x="175685" y="395350"/>
                  <a:pt x="187327" y="414929"/>
                </a:cubicBezTo>
                <a:cubicBezTo>
                  <a:pt x="198969" y="434508"/>
                  <a:pt x="206906" y="336612"/>
                  <a:pt x="212727" y="319679"/>
                </a:cubicBezTo>
                <a:cubicBezTo>
                  <a:pt x="218548" y="302746"/>
                  <a:pt x="214844" y="317562"/>
                  <a:pt x="222252" y="313329"/>
                </a:cubicBezTo>
                <a:cubicBezTo>
                  <a:pt x="229660" y="309096"/>
                  <a:pt x="251356" y="299041"/>
                  <a:pt x="257177" y="294279"/>
                </a:cubicBezTo>
                <a:cubicBezTo>
                  <a:pt x="262998" y="289517"/>
                  <a:pt x="257706" y="295337"/>
                  <a:pt x="257177" y="284754"/>
                </a:cubicBezTo>
                <a:cubicBezTo>
                  <a:pt x="256648" y="274171"/>
                  <a:pt x="243948" y="271525"/>
                  <a:pt x="254002" y="230779"/>
                </a:cubicBezTo>
                <a:cubicBezTo>
                  <a:pt x="264056" y="190033"/>
                  <a:pt x="310623" y="26521"/>
                  <a:pt x="314327" y="5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6" name="フリーフォーム 795">
            <a:extLst>
              <a:ext uri="{FF2B5EF4-FFF2-40B4-BE49-F238E27FC236}">
                <a16:creationId xmlns:a16="http://schemas.microsoft.com/office/drawing/2014/main" id="{267984CA-585D-D0E4-EF96-B80D8560A193}"/>
              </a:ext>
            </a:extLst>
          </p:cNvPr>
          <p:cNvSpPr/>
          <p:nvPr/>
        </p:nvSpPr>
        <p:spPr>
          <a:xfrm>
            <a:off x="2371089" y="4138316"/>
            <a:ext cx="201058" cy="1080352"/>
          </a:xfrm>
          <a:custGeom>
            <a:avLst/>
            <a:gdLst>
              <a:gd name="connsiteX0" fmla="*/ 200564 w 201058"/>
              <a:gd name="connsiteY0" fmla="*/ 40 h 1080352"/>
              <a:gd name="connsiteX1" fmla="*/ 67214 w 201058"/>
              <a:gd name="connsiteY1" fmla="*/ 171490 h 1080352"/>
              <a:gd name="connsiteX2" fmla="*/ 44989 w 201058"/>
              <a:gd name="connsiteY2" fmla="*/ 644565 h 1080352"/>
              <a:gd name="connsiteX3" fmla="*/ 44989 w 201058"/>
              <a:gd name="connsiteY3" fmla="*/ 492165 h 1080352"/>
              <a:gd name="connsiteX4" fmla="*/ 149764 w 201058"/>
              <a:gd name="connsiteY4" fmla="*/ 1076365 h 1080352"/>
              <a:gd name="connsiteX5" fmla="*/ 92614 w 201058"/>
              <a:gd name="connsiteY5" fmla="*/ 723940 h 1080352"/>
              <a:gd name="connsiteX6" fmla="*/ 3714 w 201058"/>
              <a:gd name="connsiteY6" fmla="*/ 238165 h 1080352"/>
              <a:gd name="connsiteX7" fmla="*/ 16414 w 201058"/>
              <a:gd name="connsiteY7" fmla="*/ 215940 h 1080352"/>
              <a:gd name="connsiteX8" fmla="*/ 13239 w 201058"/>
              <a:gd name="connsiteY8" fmla="*/ 155615 h 1080352"/>
              <a:gd name="connsiteX9" fmla="*/ 200564 w 201058"/>
              <a:gd name="connsiteY9" fmla="*/ 40 h 108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058" h="1080352">
                <a:moveTo>
                  <a:pt x="200564" y="40"/>
                </a:moveTo>
                <a:cubicBezTo>
                  <a:pt x="209560" y="2686"/>
                  <a:pt x="93143" y="64069"/>
                  <a:pt x="67214" y="171490"/>
                </a:cubicBezTo>
                <a:cubicBezTo>
                  <a:pt x="41285" y="278911"/>
                  <a:pt x="48693" y="591119"/>
                  <a:pt x="44989" y="644565"/>
                </a:cubicBezTo>
                <a:cubicBezTo>
                  <a:pt x="41285" y="698011"/>
                  <a:pt x="27527" y="420198"/>
                  <a:pt x="44989" y="492165"/>
                </a:cubicBezTo>
                <a:cubicBezTo>
                  <a:pt x="62451" y="564132"/>
                  <a:pt x="141826" y="1037736"/>
                  <a:pt x="149764" y="1076365"/>
                </a:cubicBezTo>
                <a:cubicBezTo>
                  <a:pt x="157701" y="1114994"/>
                  <a:pt x="116956" y="863640"/>
                  <a:pt x="92614" y="723940"/>
                </a:cubicBezTo>
                <a:cubicBezTo>
                  <a:pt x="68272" y="584240"/>
                  <a:pt x="16414" y="322832"/>
                  <a:pt x="3714" y="238165"/>
                </a:cubicBezTo>
                <a:cubicBezTo>
                  <a:pt x="-8986" y="153498"/>
                  <a:pt x="14827" y="229698"/>
                  <a:pt x="16414" y="215940"/>
                </a:cubicBezTo>
                <a:cubicBezTo>
                  <a:pt x="18001" y="202182"/>
                  <a:pt x="-17453" y="186836"/>
                  <a:pt x="13239" y="155615"/>
                </a:cubicBezTo>
                <a:cubicBezTo>
                  <a:pt x="43931" y="124394"/>
                  <a:pt x="191568" y="-2606"/>
                  <a:pt x="200564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7" name="フリーフォーム 796">
            <a:extLst>
              <a:ext uri="{FF2B5EF4-FFF2-40B4-BE49-F238E27FC236}">
                <a16:creationId xmlns:a16="http://schemas.microsoft.com/office/drawing/2014/main" id="{16C30ADB-2751-1A49-C25C-33A520800EA2}"/>
              </a:ext>
            </a:extLst>
          </p:cNvPr>
          <p:cNvSpPr/>
          <p:nvPr/>
        </p:nvSpPr>
        <p:spPr>
          <a:xfrm>
            <a:off x="2701478" y="4348737"/>
            <a:ext cx="114662" cy="1102690"/>
          </a:xfrm>
          <a:custGeom>
            <a:avLst/>
            <a:gdLst>
              <a:gd name="connsiteX0" fmla="*/ 105125 w 114662"/>
              <a:gd name="connsiteY0" fmla="*/ 8694 h 1102690"/>
              <a:gd name="connsiteX1" fmla="*/ 108300 w 114662"/>
              <a:gd name="connsiteY1" fmla="*/ 294444 h 1102690"/>
              <a:gd name="connsiteX2" fmla="*/ 76550 w 114662"/>
              <a:gd name="connsiteY2" fmla="*/ 380169 h 1102690"/>
              <a:gd name="connsiteX3" fmla="*/ 114650 w 114662"/>
              <a:gd name="connsiteY3" fmla="*/ 704019 h 1102690"/>
              <a:gd name="connsiteX4" fmla="*/ 79725 w 114662"/>
              <a:gd name="connsiteY4" fmla="*/ 523044 h 1102690"/>
              <a:gd name="connsiteX5" fmla="*/ 3525 w 114662"/>
              <a:gd name="connsiteY5" fmla="*/ 1097719 h 1102690"/>
              <a:gd name="connsiteX6" fmla="*/ 32100 w 114662"/>
              <a:gd name="connsiteY6" fmla="*/ 764344 h 1102690"/>
              <a:gd name="connsiteX7" fmla="*/ 350 w 114662"/>
              <a:gd name="connsiteY7" fmla="*/ 129344 h 1102690"/>
              <a:gd name="connsiteX8" fmla="*/ 57500 w 114662"/>
              <a:gd name="connsiteY8" fmla="*/ 300794 h 1102690"/>
              <a:gd name="connsiteX9" fmla="*/ 82900 w 114662"/>
              <a:gd name="connsiteY9" fmla="*/ 91244 h 1102690"/>
              <a:gd name="connsiteX10" fmla="*/ 105125 w 114662"/>
              <a:gd name="connsiteY10" fmla="*/ 8694 h 110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662" h="1102690">
                <a:moveTo>
                  <a:pt x="105125" y="8694"/>
                </a:moveTo>
                <a:cubicBezTo>
                  <a:pt x="109358" y="42561"/>
                  <a:pt x="113063" y="232532"/>
                  <a:pt x="108300" y="294444"/>
                </a:cubicBezTo>
                <a:cubicBezTo>
                  <a:pt x="103537" y="356357"/>
                  <a:pt x="75492" y="311907"/>
                  <a:pt x="76550" y="380169"/>
                </a:cubicBezTo>
                <a:cubicBezTo>
                  <a:pt x="77608" y="448431"/>
                  <a:pt x="114121" y="680207"/>
                  <a:pt x="114650" y="704019"/>
                </a:cubicBezTo>
                <a:cubicBezTo>
                  <a:pt x="115179" y="727831"/>
                  <a:pt x="98246" y="457427"/>
                  <a:pt x="79725" y="523044"/>
                </a:cubicBezTo>
                <a:cubicBezTo>
                  <a:pt x="61204" y="588661"/>
                  <a:pt x="11463" y="1057502"/>
                  <a:pt x="3525" y="1097719"/>
                </a:cubicBezTo>
                <a:cubicBezTo>
                  <a:pt x="-4413" y="1137936"/>
                  <a:pt x="32629" y="925740"/>
                  <a:pt x="32100" y="764344"/>
                </a:cubicBezTo>
                <a:cubicBezTo>
                  <a:pt x="31571" y="602948"/>
                  <a:pt x="-3883" y="206602"/>
                  <a:pt x="350" y="129344"/>
                </a:cubicBezTo>
                <a:cubicBezTo>
                  <a:pt x="4583" y="52086"/>
                  <a:pt x="43742" y="307144"/>
                  <a:pt x="57500" y="300794"/>
                </a:cubicBezTo>
                <a:cubicBezTo>
                  <a:pt x="71258" y="294444"/>
                  <a:pt x="76021" y="134636"/>
                  <a:pt x="82900" y="91244"/>
                </a:cubicBezTo>
                <a:cubicBezTo>
                  <a:pt x="89779" y="47852"/>
                  <a:pt x="100892" y="-25173"/>
                  <a:pt x="105125" y="8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8" name="フリーフォーム 797">
            <a:extLst>
              <a:ext uri="{FF2B5EF4-FFF2-40B4-BE49-F238E27FC236}">
                <a16:creationId xmlns:a16="http://schemas.microsoft.com/office/drawing/2014/main" id="{0D3A341C-700D-1079-97D0-D1146F676EDE}"/>
              </a:ext>
            </a:extLst>
          </p:cNvPr>
          <p:cNvSpPr/>
          <p:nvPr/>
        </p:nvSpPr>
        <p:spPr>
          <a:xfrm>
            <a:off x="2800206" y="4281194"/>
            <a:ext cx="152583" cy="936662"/>
          </a:xfrm>
          <a:custGeom>
            <a:avLst/>
            <a:gdLst>
              <a:gd name="connsiteX0" fmla="*/ 133397 w 152583"/>
              <a:gd name="connsiteY0" fmla="*/ 37 h 936662"/>
              <a:gd name="connsiteX1" fmla="*/ 92122 w 152583"/>
              <a:gd name="connsiteY1" fmla="*/ 152437 h 936662"/>
              <a:gd name="connsiteX2" fmla="*/ 152447 w 152583"/>
              <a:gd name="connsiteY2" fmla="*/ 400087 h 936662"/>
              <a:gd name="connsiteX3" fmla="*/ 107997 w 152583"/>
              <a:gd name="connsiteY3" fmla="*/ 308012 h 936662"/>
              <a:gd name="connsiteX4" fmla="*/ 88947 w 152583"/>
              <a:gd name="connsiteY4" fmla="*/ 596937 h 936662"/>
              <a:gd name="connsiteX5" fmla="*/ 95297 w 152583"/>
              <a:gd name="connsiteY5" fmla="*/ 485812 h 936662"/>
              <a:gd name="connsiteX6" fmla="*/ 47 w 152583"/>
              <a:gd name="connsiteY6" fmla="*/ 936662 h 936662"/>
              <a:gd name="connsiteX7" fmla="*/ 82597 w 152583"/>
              <a:gd name="connsiteY7" fmla="*/ 485812 h 936662"/>
              <a:gd name="connsiteX8" fmla="*/ 88947 w 152583"/>
              <a:gd name="connsiteY8" fmla="*/ 222287 h 936662"/>
              <a:gd name="connsiteX9" fmla="*/ 73072 w 152583"/>
              <a:gd name="connsiteY9" fmla="*/ 165137 h 936662"/>
              <a:gd name="connsiteX10" fmla="*/ 133397 w 152583"/>
              <a:gd name="connsiteY10" fmla="*/ 37 h 93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583" h="936662">
                <a:moveTo>
                  <a:pt x="133397" y="37"/>
                </a:moveTo>
                <a:cubicBezTo>
                  <a:pt x="136572" y="-2080"/>
                  <a:pt x="88947" y="85762"/>
                  <a:pt x="92122" y="152437"/>
                </a:cubicBezTo>
                <a:cubicBezTo>
                  <a:pt x="95297" y="219112"/>
                  <a:pt x="149801" y="374158"/>
                  <a:pt x="152447" y="400087"/>
                </a:cubicBezTo>
                <a:cubicBezTo>
                  <a:pt x="155093" y="426016"/>
                  <a:pt x="118580" y="275204"/>
                  <a:pt x="107997" y="308012"/>
                </a:cubicBezTo>
                <a:cubicBezTo>
                  <a:pt x="97414" y="340820"/>
                  <a:pt x="91064" y="567304"/>
                  <a:pt x="88947" y="596937"/>
                </a:cubicBezTo>
                <a:cubicBezTo>
                  <a:pt x="86830" y="626570"/>
                  <a:pt x="110114" y="429191"/>
                  <a:pt x="95297" y="485812"/>
                </a:cubicBezTo>
                <a:cubicBezTo>
                  <a:pt x="80480" y="542433"/>
                  <a:pt x="2164" y="936662"/>
                  <a:pt x="47" y="936662"/>
                </a:cubicBezTo>
                <a:cubicBezTo>
                  <a:pt x="-2070" y="936662"/>
                  <a:pt x="67780" y="604874"/>
                  <a:pt x="82597" y="485812"/>
                </a:cubicBezTo>
                <a:cubicBezTo>
                  <a:pt x="97414" y="366750"/>
                  <a:pt x="90534" y="275733"/>
                  <a:pt x="88947" y="222287"/>
                </a:cubicBezTo>
                <a:cubicBezTo>
                  <a:pt x="87360" y="168841"/>
                  <a:pt x="69368" y="200591"/>
                  <a:pt x="73072" y="165137"/>
                </a:cubicBezTo>
                <a:cubicBezTo>
                  <a:pt x="76776" y="129683"/>
                  <a:pt x="130222" y="2154"/>
                  <a:pt x="133397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9" name="フリーフォーム 798">
            <a:extLst>
              <a:ext uri="{FF2B5EF4-FFF2-40B4-BE49-F238E27FC236}">
                <a16:creationId xmlns:a16="http://schemas.microsoft.com/office/drawing/2014/main" id="{E6B4D4EE-0583-9358-F191-F08DA1232400}"/>
              </a:ext>
            </a:extLst>
          </p:cNvPr>
          <p:cNvSpPr/>
          <p:nvPr/>
        </p:nvSpPr>
        <p:spPr>
          <a:xfrm>
            <a:off x="2860546" y="4220850"/>
            <a:ext cx="441357" cy="959838"/>
          </a:xfrm>
          <a:custGeom>
            <a:avLst/>
            <a:gdLst>
              <a:gd name="connsiteX0" fmla="*/ 19082 w 441357"/>
              <a:gd name="connsiteY0" fmla="*/ 56 h 959838"/>
              <a:gd name="connsiteX1" fmla="*/ 238157 w 441357"/>
              <a:gd name="connsiteY1" fmla="*/ 123881 h 959838"/>
              <a:gd name="connsiteX2" fmla="*/ 203232 w 441357"/>
              <a:gd name="connsiteY2" fmla="*/ 209606 h 959838"/>
              <a:gd name="connsiteX3" fmla="*/ 273082 w 441357"/>
              <a:gd name="connsiteY3" fmla="*/ 323906 h 959838"/>
              <a:gd name="connsiteX4" fmla="*/ 314357 w 441357"/>
              <a:gd name="connsiteY4" fmla="*/ 358831 h 959838"/>
              <a:gd name="connsiteX5" fmla="*/ 260382 w 441357"/>
              <a:gd name="connsiteY5" fmla="*/ 463606 h 959838"/>
              <a:gd name="connsiteX6" fmla="*/ 231807 w 441357"/>
              <a:gd name="connsiteY6" fmla="*/ 562031 h 959838"/>
              <a:gd name="connsiteX7" fmla="*/ 269907 w 441357"/>
              <a:gd name="connsiteY7" fmla="*/ 552506 h 959838"/>
              <a:gd name="connsiteX8" fmla="*/ 219107 w 441357"/>
              <a:gd name="connsiteY8" fmla="*/ 587431 h 959838"/>
              <a:gd name="connsiteX9" fmla="*/ 409607 w 441357"/>
              <a:gd name="connsiteY9" fmla="*/ 727131 h 959838"/>
              <a:gd name="connsiteX10" fmla="*/ 276257 w 441357"/>
              <a:gd name="connsiteY10" fmla="*/ 730306 h 959838"/>
              <a:gd name="connsiteX11" fmla="*/ 441357 w 441357"/>
              <a:gd name="connsiteY11" fmla="*/ 796981 h 959838"/>
              <a:gd name="connsiteX12" fmla="*/ 276257 w 441357"/>
              <a:gd name="connsiteY12" fmla="*/ 768406 h 959838"/>
              <a:gd name="connsiteX13" fmla="*/ 206407 w 441357"/>
              <a:gd name="connsiteY13" fmla="*/ 958906 h 959838"/>
              <a:gd name="connsiteX14" fmla="*/ 336582 w 441357"/>
              <a:gd name="connsiteY14" fmla="*/ 676331 h 959838"/>
              <a:gd name="connsiteX15" fmla="*/ 215932 w 441357"/>
              <a:gd name="connsiteY15" fmla="*/ 600131 h 959838"/>
              <a:gd name="connsiteX16" fmla="*/ 244507 w 441357"/>
              <a:gd name="connsiteY16" fmla="*/ 349306 h 959838"/>
              <a:gd name="connsiteX17" fmla="*/ 203232 w 441357"/>
              <a:gd name="connsiteY17" fmla="*/ 301681 h 959838"/>
              <a:gd name="connsiteX18" fmla="*/ 32 w 441357"/>
              <a:gd name="connsiteY18" fmla="*/ 362006 h 959838"/>
              <a:gd name="connsiteX19" fmla="*/ 187357 w 441357"/>
              <a:gd name="connsiteY19" fmla="*/ 292156 h 959838"/>
              <a:gd name="connsiteX20" fmla="*/ 168307 w 441357"/>
              <a:gd name="connsiteY20" fmla="*/ 250881 h 959838"/>
              <a:gd name="connsiteX21" fmla="*/ 215932 w 441357"/>
              <a:gd name="connsiteY21" fmla="*/ 139756 h 959838"/>
              <a:gd name="connsiteX22" fmla="*/ 19082 w 441357"/>
              <a:gd name="connsiteY22" fmla="*/ 56 h 95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41357" h="959838">
                <a:moveTo>
                  <a:pt x="19082" y="56"/>
                </a:moveTo>
                <a:cubicBezTo>
                  <a:pt x="22786" y="-2590"/>
                  <a:pt x="207465" y="88956"/>
                  <a:pt x="238157" y="123881"/>
                </a:cubicBezTo>
                <a:cubicBezTo>
                  <a:pt x="268849" y="158806"/>
                  <a:pt x="197411" y="176269"/>
                  <a:pt x="203232" y="209606"/>
                </a:cubicBezTo>
                <a:cubicBezTo>
                  <a:pt x="209053" y="242943"/>
                  <a:pt x="254561" y="299035"/>
                  <a:pt x="273082" y="323906"/>
                </a:cubicBezTo>
                <a:cubicBezTo>
                  <a:pt x="291603" y="348777"/>
                  <a:pt x="316474" y="335548"/>
                  <a:pt x="314357" y="358831"/>
                </a:cubicBezTo>
                <a:cubicBezTo>
                  <a:pt x="312240" y="382114"/>
                  <a:pt x="274140" y="429739"/>
                  <a:pt x="260382" y="463606"/>
                </a:cubicBezTo>
                <a:cubicBezTo>
                  <a:pt x="246624" y="497473"/>
                  <a:pt x="230220" y="547214"/>
                  <a:pt x="231807" y="562031"/>
                </a:cubicBezTo>
                <a:cubicBezTo>
                  <a:pt x="233394" y="576848"/>
                  <a:pt x="272024" y="548273"/>
                  <a:pt x="269907" y="552506"/>
                </a:cubicBezTo>
                <a:cubicBezTo>
                  <a:pt x="267790" y="556739"/>
                  <a:pt x="195824" y="558327"/>
                  <a:pt x="219107" y="587431"/>
                </a:cubicBezTo>
                <a:cubicBezTo>
                  <a:pt x="242390" y="616535"/>
                  <a:pt x="400082" y="703319"/>
                  <a:pt x="409607" y="727131"/>
                </a:cubicBezTo>
                <a:cubicBezTo>
                  <a:pt x="419132" y="750944"/>
                  <a:pt x="270965" y="718664"/>
                  <a:pt x="276257" y="730306"/>
                </a:cubicBezTo>
                <a:cubicBezTo>
                  <a:pt x="281549" y="741948"/>
                  <a:pt x="441357" y="790631"/>
                  <a:pt x="441357" y="796981"/>
                </a:cubicBezTo>
                <a:cubicBezTo>
                  <a:pt x="441357" y="803331"/>
                  <a:pt x="315415" y="741419"/>
                  <a:pt x="276257" y="768406"/>
                </a:cubicBezTo>
                <a:cubicBezTo>
                  <a:pt x="237099" y="795394"/>
                  <a:pt x="196353" y="974252"/>
                  <a:pt x="206407" y="958906"/>
                </a:cubicBezTo>
                <a:cubicBezTo>
                  <a:pt x="216461" y="943560"/>
                  <a:pt x="334995" y="736127"/>
                  <a:pt x="336582" y="676331"/>
                </a:cubicBezTo>
                <a:cubicBezTo>
                  <a:pt x="338169" y="616535"/>
                  <a:pt x="231278" y="654635"/>
                  <a:pt x="215932" y="600131"/>
                </a:cubicBezTo>
                <a:cubicBezTo>
                  <a:pt x="200586" y="545627"/>
                  <a:pt x="246624" y="399048"/>
                  <a:pt x="244507" y="349306"/>
                </a:cubicBezTo>
                <a:cubicBezTo>
                  <a:pt x="242390" y="299564"/>
                  <a:pt x="243978" y="299564"/>
                  <a:pt x="203232" y="301681"/>
                </a:cubicBezTo>
                <a:cubicBezTo>
                  <a:pt x="162486" y="303798"/>
                  <a:pt x="2678" y="363594"/>
                  <a:pt x="32" y="362006"/>
                </a:cubicBezTo>
                <a:cubicBezTo>
                  <a:pt x="-2614" y="360419"/>
                  <a:pt x="159311" y="310677"/>
                  <a:pt x="187357" y="292156"/>
                </a:cubicBezTo>
                <a:cubicBezTo>
                  <a:pt x="215403" y="273635"/>
                  <a:pt x="163545" y="276281"/>
                  <a:pt x="168307" y="250881"/>
                </a:cubicBezTo>
                <a:cubicBezTo>
                  <a:pt x="173069" y="225481"/>
                  <a:pt x="238686" y="176268"/>
                  <a:pt x="215932" y="139756"/>
                </a:cubicBezTo>
                <a:cubicBezTo>
                  <a:pt x="193178" y="103244"/>
                  <a:pt x="15378" y="2702"/>
                  <a:pt x="19082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0" name="フリーフォーム 799">
            <a:extLst>
              <a:ext uri="{FF2B5EF4-FFF2-40B4-BE49-F238E27FC236}">
                <a16:creationId xmlns:a16="http://schemas.microsoft.com/office/drawing/2014/main" id="{23536438-2418-A4BE-B801-8D2EE5C94422}"/>
              </a:ext>
            </a:extLst>
          </p:cNvPr>
          <p:cNvSpPr/>
          <p:nvPr/>
        </p:nvSpPr>
        <p:spPr>
          <a:xfrm>
            <a:off x="2453223" y="4402900"/>
            <a:ext cx="256382" cy="976794"/>
          </a:xfrm>
          <a:custGeom>
            <a:avLst/>
            <a:gdLst>
              <a:gd name="connsiteX0" fmla="*/ 162880 w 256382"/>
              <a:gd name="connsiteY0" fmla="*/ 2156 h 976794"/>
              <a:gd name="connsiteX1" fmla="*/ 118430 w 256382"/>
              <a:gd name="connsiteY1" fmla="*/ 351406 h 976794"/>
              <a:gd name="connsiteX2" fmla="*/ 239080 w 256382"/>
              <a:gd name="connsiteY2" fmla="*/ 919731 h 976794"/>
              <a:gd name="connsiteX3" fmla="*/ 172405 w 256382"/>
              <a:gd name="connsiteY3" fmla="*/ 580006 h 976794"/>
              <a:gd name="connsiteX4" fmla="*/ 251780 w 256382"/>
              <a:gd name="connsiteY4" fmla="*/ 973706 h 976794"/>
              <a:gd name="connsiteX5" fmla="*/ 7305 w 256382"/>
              <a:gd name="connsiteY5" fmla="*/ 319656 h 976794"/>
              <a:gd name="connsiteX6" fmla="*/ 73980 w 256382"/>
              <a:gd name="connsiteY6" fmla="*/ 510156 h 976794"/>
              <a:gd name="connsiteX7" fmla="*/ 162880 w 256382"/>
              <a:gd name="connsiteY7" fmla="*/ 2156 h 97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382" h="976794">
                <a:moveTo>
                  <a:pt x="162880" y="2156"/>
                </a:moveTo>
                <a:cubicBezTo>
                  <a:pt x="170288" y="-24302"/>
                  <a:pt x="105730" y="198477"/>
                  <a:pt x="118430" y="351406"/>
                </a:cubicBezTo>
                <a:cubicBezTo>
                  <a:pt x="131130" y="504335"/>
                  <a:pt x="230084" y="881631"/>
                  <a:pt x="239080" y="919731"/>
                </a:cubicBezTo>
                <a:cubicBezTo>
                  <a:pt x="248076" y="957831"/>
                  <a:pt x="170288" y="571010"/>
                  <a:pt x="172405" y="580006"/>
                </a:cubicBezTo>
                <a:cubicBezTo>
                  <a:pt x="174522" y="589002"/>
                  <a:pt x="279297" y="1017098"/>
                  <a:pt x="251780" y="973706"/>
                </a:cubicBezTo>
                <a:cubicBezTo>
                  <a:pt x="224263" y="930314"/>
                  <a:pt x="36938" y="396914"/>
                  <a:pt x="7305" y="319656"/>
                </a:cubicBezTo>
                <a:cubicBezTo>
                  <a:pt x="-22328" y="242398"/>
                  <a:pt x="45934" y="556723"/>
                  <a:pt x="73980" y="510156"/>
                </a:cubicBezTo>
                <a:cubicBezTo>
                  <a:pt x="102026" y="463589"/>
                  <a:pt x="155472" y="28614"/>
                  <a:pt x="162880" y="2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1" name="フリーフォーム 800">
            <a:extLst>
              <a:ext uri="{FF2B5EF4-FFF2-40B4-BE49-F238E27FC236}">
                <a16:creationId xmlns:a16="http://schemas.microsoft.com/office/drawing/2014/main" id="{86853708-406A-DC1E-6715-61EAF510A135}"/>
              </a:ext>
            </a:extLst>
          </p:cNvPr>
          <p:cNvSpPr/>
          <p:nvPr/>
        </p:nvSpPr>
        <p:spPr>
          <a:xfrm>
            <a:off x="1716925" y="4347905"/>
            <a:ext cx="430135" cy="1088547"/>
          </a:xfrm>
          <a:custGeom>
            <a:avLst/>
            <a:gdLst>
              <a:gd name="connsiteX0" fmla="*/ 429278 w 430135"/>
              <a:gd name="connsiteY0" fmla="*/ 1 h 1088547"/>
              <a:gd name="connsiteX1" fmla="*/ 343553 w 430135"/>
              <a:gd name="connsiteY1" fmla="*/ 165101 h 1088547"/>
              <a:gd name="connsiteX2" fmla="*/ 245128 w 430135"/>
              <a:gd name="connsiteY2" fmla="*/ 542926 h 1088547"/>
              <a:gd name="connsiteX3" fmla="*/ 254653 w 430135"/>
              <a:gd name="connsiteY3" fmla="*/ 454026 h 1088547"/>
              <a:gd name="connsiteX4" fmla="*/ 13353 w 430135"/>
              <a:gd name="connsiteY4" fmla="*/ 1066801 h 1088547"/>
              <a:gd name="connsiteX5" fmla="*/ 45103 w 430135"/>
              <a:gd name="connsiteY5" fmla="*/ 901701 h 1088547"/>
              <a:gd name="connsiteX6" fmla="*/ 162578 w 430135"/>
              <a:gd name="connsiteY6" fmla="*/ 425451 h 1088547"/>
              <a:gd name="connsiteX7" fmla="*/ 168928 w 430135"/>
              <a:gd name="connsiteY7" fmla="*/ 469901 h 1088547"/>
              <a:gd name="connsiteX8" fmla="*/ 261003 w 430135"/>
              <a:gd name="connsiteY8" fmla="*/ 177801 h 1088547"/>
              <a:gd name="connsiteX9" fmla="*/ 289578 w 430135"/>
              <a:gd name="connsiteY9" fmla="*/ 161926 h 1088547"/>
              <a:gd name="connsiteX10" fmla="*/ 429278 w 430135"/>
              <a:gd name="connsiteY10" fmla="*/ 1 h 108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0135" h="1088547">
                <a:moveTo>
                  <a:pt x="429278" y="1"/>
                </a:moveTo>
                <a:cubicBezTo>
                  <a:pt x="438274" y="530"/>
                  <a:pt x="374245" y="74614"/>
                  <a:pt x="343553" y="165101"/>
                </a:cubicBezTo>
                <a:cubicBezTo>
                  <a:pt x="312861" y="255588"/>
                  <a:pt x="259945" y="494772"/>
                  <a:pt x="245128" y="542926"/>
                </a:cubicBezTo>
                <a:cubicBezTo>
                  <a:pt x="230311" y="591080"/>
                  <a:pt x="293282" y="366714"/>
                  <a:pt x="254653" y="454026"/>
                </a:cubicBezTo>
                <a:cubicBezTo>
                  <a:pt x="216024" y="541338"/>
                  <a:pt x="48278" y="992189"/>
                  <a:pt x="13353" y="1066801"/>
                </a:cubicBezTo>
                <a:cubicBezTo>
                  <a:pt x="-21572" y="1141413"/>
                  <a:pt x="20232" y="1008593"/>
                  <a:pt x="45103" y="901701"/>
                </a:cubicBezTo>
                <a:cubicBezTo>
                  <a:pt x="69974" y="794809"/>
                  <a:pt x="141941" y="497418"/>
                  <a:pt x="162578" y="425451"/>
                </a:cubicBezTo>
                <a:cubicBezTo>
                  <a:pt x="183215" y="353484"/>
                  <a:pt x="152524" y="511176"/>
                  <a:pt x="168928" y="469901"/>
                </a:cubicBezTo>
                <a:cubicBezTo>
                  <a:pt x="185332" y="428626"/>
                  <a:pt x="240895" y="229130"/>
                  <a:pt x="261003" y="177801"/>
                </a:cubicBezTo>
                <a:cubicBezTo>
                  <a:pt x="281111" y="126472"/>
                  <a:pt x="267882" y="186267"/>
                  <a:pt x="289578" y="161926"/>
                </a:cubicBezTo>
                <a:cubicBezTo>
                  <a:pt x="311274" y="137585"/>
                  <a:pt x="420282" y="-528"/>
                  <a:pt x="42927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2" name="フリーフォーム 801">
            <a:extLst>
              <a:ext uri="{FF2B5EF4-FFF2-40B4-BE49-F238E27FC236}">
                <a16:creationId xmlns:a16="http://schemas.microsoft.com/office/drawing/2014/main" id="{A0EF1DEE-1554-5FE3-ED03-2FC270FE0B59}"/>
              </a:ext>
            </a:extLst>
          </p:cNvPr>
          <p:cNvSpPr/>
          <p:nvPr/>
        </p:nvSpPr>
        <p:spPr>
          <a:xfrm>
            <a:off x="1954963" y="4562347"/>
            <a:ext cx="192906" cy="1391963"/>
          </a:xfrm>
          <a:custGeom>
            <a:avLst/>
            <a:gdLst>
              <a:gd name="connsiteX0" fmla="*/ 121390 w 192906"/>
              <a:gd name="connsiteY0" fmla="*/ 4634 h 1391963"/>
              <a:gd name="connsiteX1" fmla="*/ 83290 w 192906"/>
              <a:gd name="connsiteY1" fmla="*/ 315784 h 1391963"/>
              <a:gd name="connsiteX2" fmla="*/ 134090 w 192906"/>
              <a:gd name="connsiteY2" fmla="*/ 636459 h 1391963"/>
              <a:gd name="connsiteX3" fmla="*/ 118215 w 192906"/>
              <a:gd name="connsiteY3" fmla="*/ 604709 h 1391963"/>
              <a:gd name="connsiteX4" fmla="*/ 165840 w 192906"/>
              <a:gd name="connsiteY4" fmla="*/ 1207959 h 1391963"/>
              <a:gd name="connsiteX5" fmla="*/ 172190 w 192906"/>
              <a:gd name="connsiteY5" fmla="*/ 1236534 h 1391963"/>
              <a:gd name="connsiteX6" fmla="*/ 191240 w 192906"/>
              <a:gd name="connsiteY6" fmla="*/ 1388934 h 1391963"/>
              <a:gd name="connsiteX7" fmla="*/ 124565 w 192906"/>
              <a:gd name="connsiteY7" fmla="*/ 1080959 h 1391963"/>
              <a:gd name="connsiteX8" fmla="*/ 7090 w 192906"/>
              <a:gd name="connsiteY8" fmla="*/ 338009 h 1391963"/>
              <a:gd name="connsiteX9" fmla="*/ 16615 w 192906"/>
              <a:gd name="connsiteY9" fmla="*/ 347534 h 1391963"/>
              <a:gd name="connsiteX10" fmla="*/ 45190 w 192906"/>
              <a:gd name="connsiteY10" fmla="*/ 144334 h 1391963"/>
              <a:gd name="connsiteX11" fmla="*/ 121390 w 192906"/>
              <a:gd name="connsiteY11" fmla="*/ 4634 h 139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906" h="1391963">
                <a:moveTo>
                  <a:pt x="121390" y="4634"/>
                </a:moveTo>
                <a:cubicBezTo>
                  <a:pt x="127740" y="33209"/>
                  <a:pt x="81173" y="210480"/>
                  <a:pt x="83290" y="315784"/>
                </a:cubicBezTo>
                <a:cubicBezTo>
                  <a:pt x="85407" y="421088"/>
                  <a:pt x="128269" y="588305"/>
                  <a:pt x="134090" y="636459"/>
                </a:cubicBezTo>
                <a:cubicBezTo>
                  <a:pt x="139911" y="684613"/>
                  <a:pt x="112923" y="509459"/>
                  <a:pt x="118215" y="604709"/>
                </a:cubicBezTo>
                <a:cubicBezTo>
                  <a:pt x="123507" y="699959"/>
                  <a:pt x="156844" y="1102655"/>
                  <a:pt x="165840" y="1207959"/>
                </a:cubicBezTo>
                <a:cubicBezTo>
                  <a:pt x="174836" y="1313263"/>
                  <a:pt x="167957" y="1206372"/>
                  <a:pt x="172190" y="1236534"/>
                </a:cubicBezTo>
                <a:cubicBezTo>
                  <a:pt x="176423" y="1266696"/>
                  <a:pt x="199177" y="1414863"/>
                  <a:pt x="191240" y="1388934"/>
                </a:cubicBezTo>
                <a:cubicBezTo>
                  <a:pt x="183303" y="1363005"/>
                  <a:pt x="155257" y="1256113"/>
                  <a:pt x="124565" y="1080959"/>
                </a:cubicBezTo>
                <a:cubicBezTo>
                  <a:pt x="93873" y="905805"/>
                  <a:pt x="25082" y="460246"/>
                  <a:pt x="7090" y="338009"/>
                </a:cubicBezTo>
                <a:cubicBezTo>
                  <a:pt x="-10902" y="215772"/>
                  <a:pt x="10265" y="379813"/>
                  <a:pt x="16615" y="347534"/>
                </a:cubicBezTo>
                <a:cubicBezTo>
                  <a:pt x="22965" y="315255"/>
                  <a:pt x="26140" y="202013"/>
                  <a:pt x="45190" y="144334"/>
                </a:cubicBezTo>
                <a:cubicBezTo>
                  <a:pt x="64240" y="86655"/>
                  <a:pt x="115040" y="-23941"/>
                  <a:pt x="121390" y="4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3" name="フリーフォーム 802">
            <a:extLst>
              <a:ext uri="{FF2B5EF4-FFF2-40B4-BE49-F238E27FC236}">
                <a16:creationId xmlns:a16="http://schemas.microsoft.com/office/drawing/2014/main" id="{753C32AE-A3CB-5EDB-6928-5E08A02B0D9F}"/>
              </a:ext>
            </a:extLst>
          </p:cNvPr>
          <p:cNvSpPr/>
          <p:nvPr/>
        </p:nvSpPr>
        <p:spPr>
          <a:xfrm>
            <a:off x="1330859" y="5371536"/>
            <a:ext cx="385692" cy="1041261"/>
          </a:xfrm>
          <a:custGeom>
            <a:avLst/>
            <a:gdLst>
              <a:gd name="connsiteX0" fmla="*/ 377194 w 385692"/>
              <a:gd name="connsiteY0" fmla="*/ 14595 h 1041261"/>
              <a:gd name="connsiteX1" fmla="*/ 21594 w 385692"/>
              <a:gd name="connsiteY1" fmla="*/ 992495 h 1041261"/>
              <a:gd name="connsiteX2" fmla="*/ 62869 w 385692"/>
              <a:gd name="connsiteY2" fmla="*/ 846445 h 1041261"/>
              <a:gd name="connsiteX3" fmla="*/ 256544 w 385692"/>
              <a:gd name="connsiteY3" fmla="*/ 433695 h 1041261"/>
              <a:gd name="connsiteX4" fmla="*/ 377194 w 385692"/>
              <a:gd name="connsiteY4" fmla="*/ 14595 h 104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692" h="1041261">
                <a:moveTo>
                  <a:pt x="377194" y="14595"/>
                </a:moveTo>
                <a:cubicBezTo>
                  <a:pt x="338036" y="107728"/>
                  <a:pt x="73982" y="853853"/>
                  <a:pt x="21594" y="992495"/>
                </a:cubicBezTo>
                <a:cubicBezTo>
                  <a:pt x="-30794" y="1131137"/>
                  <a:pt x="23711" y="939578"/>
                  <a:pt x="62869" y="846445"/>
                </a:cubicBezTo>
                <a:cubicBezTo>
                  <a:pt x="102027" y="753312"/>
                  <a:pt x="202569" y="568103"/>
                  <a:pt x="256544" y="433695"/>
                </a:cubicBezTo>
                <a:cubicBezTo>
                  <a:pt x="310519" y="299287"/>
                  <a:pt x="416352" y="-78538"/>
                  <a:pt x="377194" y="14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4" name="フリーフォーム 803">
            <a:extLst>
              <a:ext uri="{FF2B5EF4-FFF2-40B4-BE49-F238E27FC236}">
                <a16:creationId xmlns:a16="http://schemas.microsoft.com/office/drawing/2014/main" id="{94A7F009-51A2-7487-0C5D-C9E7226DE3C4}"/>
              </a:ext>
            </a:extLst>
          </p:cNvPr>
          <p:cNvSpPr/>
          <p:nvPr/>
        </p:nvSpPr>
        <p:spPr>
          <a:xfrm>
            <a:off x="1563432" y="5409527"/>
            <a:ext cx="214483" cy="1334661"/>
          </a:xfrm>
          <a:custGeom>
            <a:avLst/>
            <a:gdLst>
              <a:gd name="connsiteX0" fmla="*/ 214471 w 214483"/>
              <a:gd name="connsiteY0" fmla="*/ 2004 h 1334661"/>
              <a:gd name="connsiteX1" fmla="*/ 131921 w 214483"/>
              <a:gd name="connsiteY1" fmla="*/ 662404 h 1334661"/>
              <a:gd name="connsiteX2" fmla="*/ 112871 w 214483"/>
              <a:gd name="connsiteY2" fmla="*/ 617954 h 1334661"/>
              <a:gd name="connsiteX3" fmla="*/ 4921 w 214483"/>
              <a:gd name="connsiteY3" fmla="*/ 1065629 h 1334661"/>
              <a:gd name="connsiteX4" fmla="*/ 20796 w 214483"/>
              <a:gd name="connsiteY4" fmla="*/ 1005304 h 1334661"/>
              <a:gd name="connsiteX5" fmla="*/ 43021 w 214483"/>
              <a:gd name="connsiteY5" fmla="*/ 1332329 h 1334661"/>
              <a:gd name="connsiteX6" fmla="*/ 46196 w 214483"/>
              <a:gd name="connsiteY6" fmla="*/ 1119604 h 1334661"/>
              <a:gd name="connsiteX7" fmla="*/ 116046 w 214483"/>
              <a:gd name="connsiteY7" fmla="*/ 541754 h 1334661"/>
              <a:gd name="connsiteX8" fmla="*/ 135096 w 214483"/>
              <a:gd name="connsiteY8" fmla="*/ 551279 h 1334661"/>
              <a:gd name="connsiteX9" fmla="*/ 138271 w 214483"/>
              <a:gd name="connsiteY9" fmla="*/ 459204 h 1334661"/>
              <a:gd name="connsiteX10" fmla="*/ 214471 w 214483"/>
              <a:gd name="connsiteY10" fmla="*/ 2004 h 133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483" h="1334661">
                <a:moveTo>
                  <a:pt x="214471" y="2004"/>
                </a:moveTo>
                <a:cubicBezTo>
                  <a:pt x="213413" y="35871"/>
                  <a:pt x="148854" y="559746"/>
                  <a:pt x="131921" y="662404"/>
                </a:cubicBezTo>
                <a:cubicBezTo>
                  <a:pt x="114988" y="765062"/>
                  <a:pt x="134038" y="550750"/>
                  <a:pt x="112871" y="617954"/>
                </a:cubicBezTo>
                <a:cubicBezTo>
                  <a:pt x="91704" y="685158"/>
                  <a:pt x="20267" y="1001071"/>
                  <a:pt x="4921" y="1065629"/>
                </a:cubicBezTo>
                <a:cubicBezTo>
                  <a:pt x="-10425" y="1130187"/>
                  <a:pt x="14446" y="960854"/>
                  <a:pt x="20796" y="1005304"/>
                </a:cubicBezTo>
                <a:cubicBezTo>
                  <a:pt x="27146" y="1049754"/>
                  <a:pt x="38788" y="1313279"/>
                  <a:pt x="43021" y="1332329"/>
                </a:cubicBezTo>
                <a:cubicBezTo>
                  <a:pt x="47254" y="1351379"/>
                  <a:pt x="34025" y="1251367"/>
                  <a:pt x="46196" y="1119604"/>
                </a:cubicBezTo>
                <a:cubicBezTo>
                  <a:pt x="58367" y="987842"/>
                  <a:pt x="101229" y="636475"/>
                  <a:pt x="116046" y="541754"/>
                </a:cubicBezTo>
                <a:cubicBezTo>
                  <a:pt x="130863" y="447033"/>
                  <a:pt x="131392" y="565037"/>
                  <a:pt x="135096" y="551279"/>
                </a:cubicBezTo>
                <a:cubicBezTo>
                  <a:pt x="138800" y="537521"/>
                  <a:pt x="126100" y="544929"/>
                  <a:pt x="138271" y="459204"/>
                </a:cubicBezTo>
                <a:cubicBezTo>
                  <a:pt x="150442" y="373479"/>
                  <a:pt x="215529" y="-31863"/>
                  <a:pt x="214471" y="2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5" name="フリーフォーム 804">
            <a:extLst>
              <a:ext uri="{FF2B5EF4-FFF2-40B4-BE49-F238E27FC236}">
                <a16:creationId xmlns:a16="http://schemas.microsoft.com/office/drawing/2014/main" id="{C99CD3E3-1141-CD8B-D2C4-C689C8D693EF}"/>
              </a:ext>
            </a:extLst>
          </p:cNvPr>
          <p:cNvSpPr/>
          <p:nvPr/>
        </p:nvSpPr>
        <p:spPr>
          <a:xfrm>
            <a:off x="1321004" y="5574264"/>
            <a:ext cx="429361" cy="1210202"/>
          </a:xfrm>
          <a:custGeom>
            <a:avLst/>
            <a:gdLst>
              <a:gd name="connsiteX0" fmla="*/ 425149 w 429361"/>
              <a:gd name="connsiteY0" fmla="*/ 15067 h 1210202"/>
              <a:gd name="connsiteX1" fmla="*/ 142574 w 429361"/>
              <a:gd name="connsiteY1" fmla="*/ 770717 h 1210202"/>
              <a:gd name="connsiteX2" fmla="*/ 148924 w 429361"/>
              <a:gd name="connsiteY2" fmla="*/ 777067 h 1210202"/>
              <a:gd name="connsiteX3" fmla="*/ 158449 w 429361"/>
              <a:gd name="connsiteY3" fmla="*/ 843742 h 1210202"/>
              <a:gd name="connsiteX4" fmla="*/ 120349 w 429361"/>
              <a:gd name="connsiteY4" fmla="*/ 786592 h 1210202"/>
              <a:gd name="connsiteX5" fmla="*/ 209249 w 429361"/>
              <a:gd name="connsiteY5" fmla="*/ 1012017 h 1210202"/>
              <a:gd name="connsiteX6" fmla="*/ 120349 w 429361"/>
              <a:gd name="connsiteY6" fmla="*/ 856442 h 1210202"/>
              <a:gd name="connsiteX7" fmla="*/ 44149 w 429361"/>
              <a:gd name="connsiteY7" fmla="*/ 935817 h 1210202"/>
              <a:gd name="connsiteX8" fmla="*/ 126699 w 429361"/>
              <a:gd name="connsiteY8" fmla="*/ 1208867 h 1210202"/>
              <a:gd name="connsiteX9" fmla="*/ 44149 w 429361"/>
              <a:gd name="connsiteY9" fmla="*/ 1034242 h 1210202"/>
              <a:gd name="connsiteX10" fmla="*/ 2874 w 429361"/>
              <a:gd name="connsiteY10" fmla="*/ 897717 h 1210202"/>
              <a:gd name="connsiteX11" fmla="*/ 25099 w 429361"/>
              <a:gd name="connsiteY11" fmla="*/ 862792 h 1210202"/>
              <a:gd name="connsiteX12" fmla="*/ 196549 w 429361"/>
              <a:gd name="connsiteY12" fmla="*/ 665942 h 1210202"/>
              <a:gd name="connsiteX13" fmla="*/ 177499 w 429361"/>
              <a:gd name="connsiteY13" fmla="*/ 634192 h 1210202"/>
              <a:gd name="connsiteX14" fmla="*/ 304499 w 429361"/>
              <a:gd name="connsiteY14" fmla="*/ 291292 h 1210202"/>
              <a:gd name="connsiteX15" fmla="*/ 425149 w 429361"/>
              <a:gd name="connsiteY15" fmla="*/ 15067 h 121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9361" h="1210202">
                <a:moveTo>
                  <a:pt x="425149" y="15067"/>
                </a:moveTo>
                <a:cubicBezTo>
                  <a:pt x="398162" y="94971"/>
                  <a:pt x="188611" y="643717"/>
                  <a:pt x="142574" y="770717"/>
                </a:cubicBezTo>
                <a:cubicBezTo>
                  <a:pt x="96536" y="897717"/>
                  <a:pt x="146278" y="764896"/>
                  <a:pt x="148924" y="777067"/>
                </a:cubicBezTo>
                <a:cubicBezTo>
                  <a:pt x="151570" y="789238"/>
                  <a:pt x="163211" y="842155"/>
                  <a:pt x="158449" y="843742"/>
                </a:cubicBezTo>
                <a:cubicBezTo>
                  <a:pt x="153687" y="845329"/>
                  <a:pt x="111882" y="758546"/>
                  <a:pt x="120349" y="786592"/>
                </a:cubicBezTo>
                <a:cubicBezTo>
                  <a:pt x="128816" y="814638"/>
                  <a:pt x="209249" y="1000375"/>
                  <a:pt x="209249" y="1012017"/>
                </a:cubicBezTo>
                <a:cubicBezTo>
                  <a:pt x="209249" y="1023659"/>
                  <a:pt x="147866" y="869142"/>
                  <a:pt x="120349" y="856442"/>
                </a:cubicBezTo>
                <a:cubicBezTo>
                  <a:pt x="92832" y="843742"/>
                  <a:pt x="43091" y="877080"/>
                  <a:pt x="44149" y="935817"/>
                </a:cubicBezTo>
                <a:cubicBezTo>
                  <a:pt x="45207" y="994554"/>
                  <a:pt x="126699" y="1192463"/>
                  <a:pt x="126699" y="1208867"/>
                </a:cubicBezTo>
                <a:cubicBezTo>
                  <a:pt x="126699" y="1225271"/>
                  <a:pt x="64787" y="1086100"/>
                  <a:pt x="44149" y="1034242"/>
                </a:cubicBezTo>
                <a:cubicBezTo>
                  <a:pt x="23511" y="982384"/>
                  <a:pt x="6049" y="926292"/>
                  <a:pt x="2874" y="897717"/>
                </a:cubicBezTo>
                <a:cubicBezTo>
                  <a:pt x="-301" y="869142"/>
                  <a:pt x="-7180" y="901421"/>
                  <a:pt x="25099" y="862792"/>
                </a:cubicBezTo>
                <a:cubicBezTo>
                  <a:pt x="57378" y="824163"/>
                  <a:pt x="171149" y="704042"/>
                  <a:pt x="196549" y="665942"/>
                </a:cubicBezTo>
                <a:cubicBezTo>
                  <a:pt x="221949" y="627842"/>
                  <a:pt x="159507" y="696634"/>
                  <a:pt x="177499" y="634192"/>
                </a:cubicBezTo>
                <a:cubicBezTo>
                  <a:pt x="195491" y="571750"/>
                  <a:pt x="266928" y="388129"/>
                  <a:pt x="304499" y="291292"/>
                </a:cubicBezTo>
                <a:cubicBezTo>
                  <a:pt x="342070" y="194455"/>
                  <a:pt x="452136" y="-64837"/>
                  <a:pt x="425149" y="15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6" name="フリーフォーム 805">
            <a:extLst>
              <a:ext uri="{FF2B5EF4-FFF2-40B4-BE49-F238E27FC236}">
                <a16:creationId xmlns:a16="http://schemas.microsoft.com/office/drawing/2014/main" id="{F17A977C-5BFC-EB48-6678-76EF9DAF2361}"/>
              </a:ext>
            </a:extLst>
          </p:cNvPr>
          <p:cNvSpPr/>
          <p:nvPr/>
        </p:nvSpPr>
        <p:spPr>
          <a:xfrm>
            <a:off x="1285504" y="6484641"/>
            <a:ext cx="277302" cy="1245793"/>
          </a:xfrm>
          <a:custGeom>
            <a:avLst/>
            <a:gdLst>
              <a:gd name="connsiteX0" fmla="*/ 260624 w 277302"/>
              <a:gd name="connsiteY0" fmla="*/ 6390 h 1245793"/>
              <a:gd name="connsiteX1" fmla="*/ 193949 w 277302"/>
              <a:gd name="connsiteY1" fmla="*/ 317540 h 1245793"/>
              <a:gd name="connsiteX2" fmla="*/ 276499 w 277302"/>
              <a:gd name="connsiteY2" fmla="*/ 749340 h 1245793"/>
              <a:gd name="connsiteX3" fmla="*/ 232049 w 277302"/>
              <a:gd name="connsiteY3" fmla="*/ 565190 h 1245793"/>
              <a:gd name="connsiteX4" fmla="*/ 168549 w 277302"/>
              <a:gd name="connsiteY4" fmla="*/ 390565 h 1245793"/>
              <a:gd name="connsiteX5" fmla="*/ 114574 w 277302"/>
              <a:gd name="connsiteY5" fmla="*/ 904915 h 1245793"/>
              <a:gd name="connsiteX6" fmla="*/ 101874 w 277302"/>
              <a:gd name="connsiteY6" fmla="*/ 701715 h 1245793"/>
              <a:gd name="connsiteX7" fmla="*/ 274 w 277302"/>
              <a:gd name="connsiteY7" fmla="*/ 1238290 h 1245793"/>
              <a:gd name="connsiteX8" fmla="*/ 136799 w 277302"/>
              <a:gd name="connsiteY8" fmla="*/ 231815 h 1245793"/>
              <a:gd name="connsiteX9" fmla="*/ 136799 w 277302"/>
              <a:gd name="connsiteY9" fmla="*/ 346115 h 1245793"/>
              <a:gd name="connsiteX10" fmla="*/ 178074 w 277302"/>
              <a:gd name="connsiteY10" fmla="*/ 123865 h 1245793"/>
              <a:gd name="connsiteX11" fmla="*/ 260624 w 277302"/>
              <a:gd name="connsiteY11" fmla="*/ 6390 h 124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7302" h="1245793">
                <a:moveTo>
                  <a:pt x="260624" y="6390"/>
                </a:moveTo>
                <a:cubicBezTo>
                  <a:pt x="263270" y="38669"/>
                  <a:pt x="191303" y="193715"/>
                  <a:pt x="193949" y="317540"/>
                </a:cubicBezTo>
                <a:cubicBezTo>
                  <a:pt x="196595" y="441365"/>
                  <a:pt x="270149" y="708065"/>
                  <a:pt x="276499" y="749340"/>
                </a:cubicBezTo>
                <a:cubicBezTo>
                  <a:pt x="282849" y="790615"/>
                  <a:pt x="250041" y="624986"/>
                  <a:pt x="232049" y="565190"/>
                </a:cubicBezTo>
                <a:cubicBezTo>
                  <a:pt x="214057" y="505394"/>
                  <a:pt x="188128" y="333944"/>
                  <a:pt x="168549" y="390565"/>
                </a:cubicBezTo>
                <a:cubicBezTo>
                  <a:pt x="148970" y="447186"/>
                  <a:pt x="125686" y="853057"/>
                  <a:pt x="114574" y="904915"/>
                </a:cubicBezTo>
                <a:cubicBezTo>
                  <a:pt x="103462" y="956773"/>
                  <a:pt x="120924" y="646153"/>
                  <a:pt x="101874" y="701715"/>
                </a:cubicBezTo>
                <a:cubicBezTo>
                  <a:pt x="82824" y="757278"/>
                  <a:pt x="-5547" y="1316607"/>
                  <a:pt x="274" y="1238290"/>
                </a:cubicBezTo>
                <a:cubicBezTo>
                  <a:pt x="6095" y="1159973"/>
                  <a:pt x="114045" y="380511"/>
                  <a:pt x="136799" y="231815"/>
                </a:cubicBezTo>
                <a:cubicBezTo>
                  <a:pt x="159553" y="83119"/>
                  <a:pt x="129920" y="364107"/>
                  <a:pt x="136799" y="346115"/>
                </a:cubicBezTo>
                <a:cubicBezTo>
                  <a:pt x="143678" y="328123"/>
                  <a:pt x="159553" y="175723"/>
                  <a:pt x="178074" y="123865"/>
                </a:cubicBezTo>
                <a:cubicBezTo>
                  <a:pt x="196595" y="72007"/>
                  <a:pt x="257978" y="-25889"/>
                  <a:pt x="260624" y="6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7" name="フリーフォーム 806">
            <a:extLst>
              <a:ext uri="{FF2B5EF4-FFF2-40B4-BE49-F238E27FC236}">
                <a16:creationId xmlns:a16="http://schemas.microsoft.com/office/drawing/2014/main" id="{AB46F9E1-D803-220F-2BFD-5340C4BB09DC}"/>
              </a:ext>
            </a:extLst>
          </p:cNvPr>
          <p:cNvSpPr/>
          <p:nvPr/>
        </p:nvSpPr>
        <p:spPr>
          <a:xfrm>
            <a:off x="1187510" y="6348141"/>
            <a:ext cx="200446" cy="1324073"/>
          </a:xfrm>
          <a:custGeom>
            <a:avLst/>
            <a:gdLst>
              <a:gd name="connsiteX0" fmla="*/ 196693 w 200446"/>
              <a:gd name="connsiteY0" fmla="*/ 165115 h 1324073"/>
              <a:gd name="connsiteX1" fmla="*/ 66518 w 200446"/>
              <a:gd name="connsiteY1" fmla="*/ 682640 h 1324073"/>
              <a:gd name="connsiteX2" fmla="*/ 69693 w 200446"/>
              <a:gd name="connsiteY2" fmla="*/ 663590 h 1324073"/>
              <a:gd name="connsiteX3" fmla="*/ 50643 w 200446"/>
              <a:gd name="connsiteY3" fmla="*/ 1162065 h 1324073"/>
              <a:gd name="connsiteX4" fmla="*/ 28418 w 200446"/>
              <a:gd name="connsiteY4" fmla="*/ 1095390 h 1324073"/>
              <a:gd name="connsiteX5" fmla="*/ 28418 w 200446"/>
              <a:gd name="connsiteY5" fmla="*/ 1304940 h 1324073"/>
              <a:gd name="connsiteX6" fmla="*/ 15718 w 200446"/>
              <a:gd name="connsiteY6" fmla="*/ 533415 h 1324073"/>
              <a:gd name="connsiteX7" fmla="*/ 6193 w 200446"/>
              <a:gd name="connsiteY7" fmla="*/ 625490 h 1324073"/>
              <a:gd name="connsiteX8" fmla="*/ 117318 w 200446"/>
              <a:gd name="connsiteY8" fmla="*/ 120665 h 1324073"/>
              <a:gd name="connsiteX9" fmla="*/ 145893 w 200446"/>
              <a:gd name="connsiteY9" fmla="*/ 177815 h 1324073"/>
              <a:gd name="connsiteX10" fmla="*/ 164943 w 200446"/>
              <a:gd name="connsiteY10" fmla="*/ 15 h 1324073"/>
              <a:gd name="connsiteX11" fmla="*/ 196693 w 200446"/>
              <a:gd name="connsiteY11" fmla="*/ 165115 h 132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446" h="1324073">
                <a:moveTo>
                  <a:pt x="196693" y="165115"/>
                </a:moveTo>
                <a:cubicBezTo>
                  <a:pt x="180289" y="278886"/>
                  <a:pt x="87685" y="599561"/>
                  <a:pt x="66518" y="682640"/>
                </a:cubicBezTo>
                <a:cubicBezTo>
                  <a:pt x="45351" y="765719"/>
                  <a:pt x="72339" y="583686"/>
                  <a:pt x="69693" y="663590"/>
                </a:cubicBezTo>
                <a:cubicBezTo>
                  <a:pt x="67047" y="743494"/>
                  <a:pt x="57522" y="1090098"/>
                  <a:pt x="50643" y="1162065"/>
                </a:cubicBezTo>
                <a:cubicBezTo>
                  <a:pt x="43764" y="1234032"/>
                  <a:pt x="32122" y="1071578"/>
                  <a:pt x="28418" y="1095390"/>
                </a:cubicBezTo>
                <a:cubicBezTo>
                  <a:pt x="24714" y="1119203"/>
                  <a:pt x="30535" y="1398602"/>
                  <a:pt x="28418" y="1304940"/>
                </a:cubicBezTo>
                <a:cubicBezTo>
                  <a:pt x="26301" y="1211278"/>
                  <a:pt x="19422" y="646657"/>
                  <a:pt x="15718" y="533415"/>
                </a:cubicBezTo>
                <a:cubicBezTo>
                  <a:pt x="12014" y="420173"/>
                  <a:pt x="-10740" y="694282"/>
                  <a:pt x="6193" y="625490"/>
                </a:cubicBezTo>
                <a:cubicBezTo>
                  <a:pt x="23126" y="556698"/>
                  <a:pt x="94035" y="195277"/>
                  <a:pt x="117318" y="120665"/>
                </a:cubicBezTo>
                <a:cubicBezTo>
                  <a:pt x="140601" y="46053"/>
                  <a:pt x="137956" y="197923"/>
                  <a:pt x="145893" y="177815"/>
                </a:cubicBezTo>
                <a:cubicBezTo>
                  <a:pt x="153830" y="157707"/>
                  <a:pt x="159122" y="1073"/>
                  <a:pt x="164943" y="15"/>
                </a:cubicBezTo>
                <a:cubicBezTo>
                  <a:pt x="170764" y="-1043"/>
                  <a:pt x="213097" y="51344"/>
                  <a:pt x="196693" y="165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8" name="フリーフォーム 807">
            <a:extLst>
              <a:ext uri="{FF2B5EF4-FFF2-40B4-BE49-F238E27FC236}">
                <a16:creationId xmlns:a16="http://schemas.microsoft.com/office/drawing/2014/main" id="{B40B449F-1868-56BC-75B6-CC2DF1BB75DD}"/>
              </a:ext>
            </a:extLst>
          </p:cNvPr>
          <p:cNvSpPr/>
          <p:nvPr/>
        </p:nvSpPr>
        <p:spPr>
          <a:xfrm>
            <a:off x="1110007" y="7338079"/>
            <a:ext cx="77991" cy="829566"/>
          </a:xfrm>
          <a:custGeom>
            <a:avLst/>
            <a:gdLst>
              <a:gd name="connsiteX0" fmla="*/ 61471 w 77991"/>
              <a:gd name="connsiteY0" fmla="*/ 677 h 829566"/>
              <a:gd name="connsiteX1" fmla="*/ 77346 w 77991"/>
              <a:gd name="connsiteY1" fmla="*/ 578527 h 829566"/>
              <a:gd name="connsiteX2" fmla="*/ 70996 w 77991"/>
              <a:gd name="connsiteY2" fmla="*/ 486452 h 829566"/>
              <a:gd name="connsiteX3" fmla="*/ 36071 w 77991"/>
              <a:gd name="connsiteY3" fmla="*/ 829352 h 829566"/>
              <a:gd name="connsiteX4" fmla="*/ 1146 w 77991"/>
              <a:gd name="connsiteY4" fmla="*/ 429302 h 829566"/>
              <a:gd name="connsiteX5" fmla="*/ 10671 w 77991"/>
              <a:gd name="connsiteY5" fmla="*/ 461052 h 829566"/>
              <a:gd name="connsiteX6" fmla="*/ 61471 w 77991"/>
              <a:gd name="connsiteY6" fmla="*/ 677 h 82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91" h="829566">
                <a:moveTo>
                  <a:pt x="61471" y="677"/>
                </a:moveTo>
                <a:cubicBezTo>
                  <a:pt x="72583" y="20256"/>
                  <a:pt x="75759" y="497565"/>
                  <a:pt x="77346" y="578527"/>
                </a:cubicBezTo>
                <a:cubicBezTo>
                  <a:pt x="78933" y="659489"/>
                  <a:pt x="77875" y="444648"/>
                  <a:pt x="70996" y="486452"/>
                </a:cubicBezTo>
                <a:cubicBezTo>
                  <a:pt x="64117" y="528256"/>
                  <a:pt x="47713" y="838877"/>
                  <a:pt x="36071" y="829352"/>
                </a:cubicBezTo>
                <a:cubicBezTo>
                  <a:pt x="24429" y="819827"/>
                  <a:pt x="5379" y="490685"/>
                  <a:pt x="1146" y="429302"/>
                </a:cubicBezTo>
                <a:cubicBezTo>
                  <a:pt x="-3087" y="367919"/>
                  <a:pt x="5379" y="530373"/>
                  <a:pt x="10671" y="461052"/>
                </a:cubicBezTo>
                <a:cubicBezTo>
                  <a:pt x="15963" y="391731"/>
                  <a:pt x="50359" y="-18902"/>
                  <a:pt x="61471" y="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9" name="フリーフォーム 808">
            <a:extLst>
              <a:ext uri="{FF2B5EF4-FFF2-40B4-BE49-F238E27FC236}">
                <a16:creationId xmlns:a16="http://schemas.microsoft.com/office/drawing/2014/main" id="{A5A5D287-8C19-BF82-DF1D-6B2C825526F5}"/>
              </a:ext>
            </a:extLst>
          </p:cNvPr>
          <p:cNvSpPr/>
          <p:nvPr/>
        </p:nvSpPr>
        <p:spPr>
          <a:xfrm>
            <a:off x="3267371" y="5011382"/>
            <a:ext cx="79256" cy="280996"/>
          </a:xfrm>
          <a:custGeom>
            <a:avLst/>
            <a:gdLst>
              <a:gd name="connsiteX0" fmla="*/ 78982 w 79256"/>
              <a:gd name="connsiteY0" fmla="*/ 99 h 280996"/>
              <a:gd name="connsiteX1" fmla="*/ 28182 w 79256"/>
              <a:gd name="connsiteY1" fmla="*/ 174724 h 280996"/>
              <a:gd name="connsiteX2" fmla="*/ 25007 w 79256"/>
              <a:gd name="connsiteY2" fmla="*/ 279499 h 280996"/>
              <a:gd name="connsiteX3" fmla="*/ 18657 w 79256"/>
              <a:gd name="connsiteY3" fmla="*/ 98524 h 280996"/>
              <a:gd name="connsiteX4" fmla="*/ 2782 w 79256"/>
              <a:gd name="connsiteY4" fmla="*/ 200124 h 280996"/>
              <a:gd name="connsiteX5" fmla="*/ 78982 w 79256"/>
              <a:gd name="connsiteY5" fmla="*/ 99 h 28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256" h="280996">
                <a:moveTo>
                  <a:pt x="78982" y="99"/>
                </a:moveTo>
                <a:cubicBezTo>
                  <a:pt x="83215" y="-4134"/>
                  <a:pt x="37178" y="128157"/>
                  <a:pt x="28182" y="174724"/>
                </a:cubicBezTo>
                <a:cubicBezTo>
                  <a:pt x="19186" y="221291"/>
                  <a:pt x="26594" y="292199"/>
                  <a:pt x="25007" y="279499"/>
                </a:cubicBezTo>
                <a:cubicBezTo>
                  <a:pt x="23420" y="266799"/>
                  <a:pt x="22361" y="111753"/>
                  <a:pt x="18657" y="98524"/>
                </a:cubicBezTo>
                <a:cubicBezTo>
                  <a:pt x="14953" y="85295"/>
                  <a:pt x="-7801" y="214412"/>
                  <a:pt x="2782" y="200124"/>
                </a:cubicBezTo>
                <a:cubicBezTo>
                  <a:pt x="13365" y="185837"/>
                  <a:pt x="74749" y="4332"/>
                  <a:pt x="78982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0" name="フリーフォーム 809">
            <a:extLst>
              <a:ext uri="{FF2B5EF4-FFF2-40B4-BE49-F238E27FC236}">
                <a16:creationId xmlns:a16="http://schemas.microsoft.com/office/drawing/2014/main" id="{35A1172F-6973-6B7E-51E8-63FB19E9C70C}"/>
              </a:ext>
            </a:extLst>
          </p:cNvPr>
          <p:cNvSpPr/>
          <p:nvPr/>
        </p:nvSpPr>
        <p:spPr>
          <a:xfrm>
            <a:off x="2899402" y="5114682"/>
            <a:ext cx="451405" cy="256336"/>
          </a:xfrm>
          <a:custGeom>
            <a:avLst/>
            <a:gdLst>
              <a:gd name="connsiteX0" fmla="*/ 386626 w 451405"/>
              <a:gd name="connsiteY0" fmla="*/ 1574 h 256336"/>
              <a:gd name="connsiteX1" fmla="*/ 431076 w 451405"/>
              <a:gd name="connsiteY1" fmla="*/ 138099 h 256336"/>
              <a:gd name="connsiteX2" fmla="*/ 437426 w 451405"/>
              <a:gd name="connsiteY2" fmla="*/ 201599 h 256336"/>
              <a:gd name="connsiteX3" fmla="*/ 440601 w 451405"/>
              <a:gd name="connsiteY3" fmla="*/ 131749 h 256336"/>
              <a:gd name="connsiteX4" fmla="*/ 450126 w 451405"/>
              <a:gd name="connsiteY4" fmla="*/ 226999 h 256336"/>
              <a:gd name="connsiteX5" fmla="*/ 408851 w 451405"/>
              <a:gd name="connsiteY5" fmla="*/ 233349 h 256336"/>
              <a:gd name="connsiteX6" fmla="*/ 2451 w 451405"/>
              <a:gd name="connsiteY6" fmla="*/ 255574 h 256336"/>
              <a:gd name="connsiteX7" fmla="*/ 234226 w 451405"/>
              <a:gd name="connsiteY7" fmla="*/ 249224 h 256336"/>
              <a:gd name="connsiteX8" fmla="*/ 132626 w 451405"/>
              <a:gd name="connsiteY8" fmla="*/ 230174 h 256336"/>
              <a:gd name="connsiteX9" fmla="*/ 421551 w 451405"/>
              <a:gd name="connsiteY9" fmla="*/ 226999 h 256336"/>
              <a:gd name="connsiteX10" fmla="*/ 408851 w 451405"/>
              <a:gd name="connsiteY10" fmla="*/ 71424 h 256336"/>
              <a:gd name="connsiteX11" fmla="*/ 386626 w 451405"/>
              <a:gd name="connsiteY11" fmla="*/ 1574 h 25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405" h="256336">
                <a:moveTo>
                  <a:pt x="386626" y="1574"/>
                </a:moveTo>
                <a:cubicBezTo>
                  <a:pt x="390330" y="12686"/>
                  <a:pt x="422609" y="104762"/>
                  <a:pt x="431076" y="138099"/>
                </a:cubicBezTo>
                <a:cubicBezTo>
                  <a:pt x="439543" y="171436"/>
                  <a:pt x="435838" y="202657"/>
                  <a:pt x="437426" y="201599"/>
                </a:cubicBezTo>
                <a:cubicBezTo>
                  <a:pt x="439014" y="200541"/>
                  <a:pt x="438484" y="127516"/>
                  <a:pt x="440601" y="131749"/>
                </a:cubicBezTo>
                <a:cubicBezTo>
                  <a:pt x="442718" y="135982"/>
                  <a:pt x="455418" y="210066"/>
                  <a:pt x="450126" y="226999"/>
                </a:cubicBezTo>
                <a:cubicBezTo>
                  <a:pt x="444834" y="243932"/>
                  <a:pt x="408851" y="233349"/>
                  <a:pt x="408851" y="233349"/>
                </a:cubicBezTo>
                <a:lnTo>
                  <a:pt x="2451" y="255574"/>
                </a:lnTo>
                <a:cubicBezTo>
                  <a:pt x="-26653" y="258220"/>
                  <a:pt x="212530" y="253457"/>
                  <a:pt x="234226" y="249224"/>
                </a:cubicBezTo>
                <a:cubicBezTo>
                  <a:pt x="255922" y="244991"/>
                  <a:pt x="101405" y="233878"/>
                  <a:pt x="132626" y="230174"/>
                </a:cubicBezTo>
                <a:cubicBezTo>
                  <a:pt x="163847" y="226470"/>
                  <a:pt x="375513" y="253457"/>
                  <a:pt x="421551" y="226999"/>
                </a:cubicBezTo>
                <a:cubicBezTo>
                  <a:pt x="467589" y="200541"/>
                  <a:pt x="412555" y="102116"/>
                  <a:pt x="408851" y="71424"/>
                </a:cubicBezTo>
                <a:cubicBezTo>
                  <a:pt x="405147" y="40732"/>
                  <a:pt x="382922" y="-9538"/>
                  <a:pt x="386626" y="1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1" name="フリーフォーム 810">
            <a:extLst>
              <a:ext uri="{FF2B5EF4-FFF2-40B4-BE49-F238E27FC236}">
                <a16:creationId xmlns:a16="http://schemas.microsoft.com/office/drawing/2014/main" id="{DD21A78E-D1B8-0F58-778F-B7E042FDA2B2}"/>
              </a:ext>
            </a:extLst>
          </p:cNvPr>
          <p:cNvSpPr/>
          <p:nvPr/>
        </p:nvSpPr>
        <p:spPr>
          <a:xfrm>
            <a:off x="3193836" y="5085702"/>
            <a:ext cx="113103" cy="233345"/>
          </a:xfrm>
          <a:custGeom>
            <a:avLst/>
            <a:gdLst>
              <a:gd name="connsiteX0" fmla="*/ 101717 w 113103"/>
              <a:gd name="connsiteY0" fmla="*/ 1979 h 233345"/>
              <a:gd name="connsiteX1" fmla="*/ 85842 w 113103"/>
              <a:gd name="connsiteY1" fmla="*/ 135329 h 233345"/>
              <a:gd name="connsiteX2" fmla="*/ 111242 w 113103"/>
              <a:gd name="connsiteY2" fmla="*/ 202004 h 233345"/>
              <a:gd name="connsiteX3" fmla="*/ 25517 w 113103"/>
              <a:gd name="connsiteY3" fmla="*/ 217879 h 233345"/>
              <a:gd name="connsiteX4" fmla="*/ 38217 w 113103"/>
              <a:gd name="connsiteY4" fmla="*/ 8329 h 233345"/>
              <a:gd name="connsiteX5" fmla="*/ 6467 w 113103"/>
              <a:gd name="connsiteY5" fmla="*/ 148029 h 233345"/>
              <a:gd name="connsiteX6" fmla="*/ 9642 w 113103"/>
              <a:gd name="connsiteY6" fmla="*/ 205179 h 233345"/>
              <a:gd name="connsiteX7" fmla="*/ 104892 w 113103"/>
              <a:gd name="connsiteY7" fmla="*/ 230579 h 233345"/>
              <a:gd name="connsiteX8" fmla="*/ 76317 w 113103"/>
              <a:gd name="connsiteY8" fmla="*/ 141679 h 233345"/>
              <a:gd name="connsiteX9" fmla="*/ 104892 w 113103"/>
              <a:gd name="connsiteY9" fmla="*/ 59129 h 233345"/>
              <a:gd name="connsiteX10" fmla="*/ 101717 w 113103"/>
              <a:gd name="connsiteY10" fmla="*/ 1979 h 23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103" h="233345">
                <a:moveTo>
                  <a:pt x="101717" y="1979"/>
                </a:moveTo>
                <a:cubicBezTo>
                  <a:pt x="98542" y="14679"/>
                  <a:pt x="84255" y="101992"/>
                  <a:pt x="85842" y="135329"/>
                </a:cubicBezTo>
                <a:cubicBezTo>
                  <a:pt x="87429" y="168666"/>
                  <a:pt x="121296" y="188246"/>
                  <a:pt x="111242" y="202004"/>
                </a:cubicBezTo>
                <a:cubicBezTo>
                  <a:pt x="101188" y="215762"/>
                  <a:pt x="37688" y="250158"/>
                  <a:pt x="25517" y="217879"/>
                </a:cubicBezTo>
                <a:cubicBezTo>
                  <a:pt x="13346" y="185600"/>
                  <a:pt x="41392" y="19971"/>
                  <a:pt x="38217" y="8329"/>
                </a:cubicBezTo>
                <a:cubicBezTo>
                  <a:pt x="35042" y="-3313"/>
                  <a:pt x="11230" y="115221"/>
                  <a:pt x="6467" y="148029"/>
                </a:cubicBezTo>
                <a:cubicBezTo>
                  <a:pt x="1704" y="180837"/>
                  <a:pt x="-6762" y="191421"/>
                  <a:pt x="9642" y="205179"/>
                </a:cubicBezTo>
                <a:cubicBezTo>
                  <a:pt x="26046" y="218937"/>
                  <a:pt x="93780" y="241162"/>
                  <a:pt x="104892" y="230579"/>
                </a:cubicBezTo>
                <a:cubicBezTo>
                  <a:pt x="116004" y="219996"/>
                  <a:pt x="76317" y="170254"/>
                  <a:pt x="76317" y="141679"/>
                </a:cubicBezTo>
                <a:cubicBezTo>
                  <a:pt x="76317" y="113104"/>
                  <a:pt x="99600" y="77121"/>
                  <a:pt x="104892" y="59129"/>
                </a:cubicBezTo>
                <a:cubicBezTo>
                  <a:pt x="110184" y="41137"/>
                  <a:pt x="104892" y="-10721"/>
                  <a:pt x="101717" y="1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2" name="フリーフォーム 811">
            <a:extLst>
              <a:ext uri="{FF2B5EF4-FFF2-40B4-BE49-F238E27FC236}">
                <a16:creationId xmlns:a16="http://schemas.microsoft.com/office/drawing/2014/main" id="{4692361A-047E-6110-AF2D-CB9AA35E7031}"/>
              </a:ext>
            </a:extLst>
          </p:cNvPr>
          <p:cNvSpPr/>
          <p:nvPr/>
        </p:nvSpPr>
        <p:spPr>
          <a:xfrm>
            <a:off x="2915103" y="5093461"/>
            <a:ext cx="308732" cy="297288"/>
          </a:xfrm>
          <a:custGeom>
            <a:avLst/>
            <a:gdLst>
              <a:gd name="connsiteX0" fmla="*/ 307425 w 308732"/>
              <a:gd name="connsiteY0" fmla="*/ 3745 h 297288"/>
              <a:gd name="connsiteX1" fmla="*/ 282025 w 308732"/>
              <a:gd name="connsiteY1" fmla="*/ 86295 h 297288"/>
              <a:gd name="connsiteX2" fmla="*/ 291550 w 308732"/>
              <a:gd name="connsiteY2" fmla="*/ 203770 h 297288"/>
              <a:gd name="connsiteX3" fmla="*/ 132800 w 308732"/>
              <a:gd name="connsiteY3" fmla="*/ 219645 h 297288"/>
              <a:gd name="connsiteX4" fmla="*/ 199475 w 308732"/>
              <a:gd name="connsiteY4" fmla="*/ 225995 h 297288"/>
              <a:gd name="connsiteX5" fmla="*/ 2625 w 308732"/>
              <a:gd name="connsiteY5" fmla="*/ 213295 h 297288"/>
              <a:gd name="connsiteX6" fmla="*/ 85175 w 308732"/>
              <a:gd name="connsiteY6" fmla="*/ 216470 h 297288"/>
              <a:gd name="connsiteX7" fmla="*/ 69300 w 308732"/>
              <a:gd name="connsiteY7" fmla="*/ 194245 h 297288"/>
              <a:gd name="connsiteX8" fmla="*/ 21675 w 308732"/>
              <a:gd name="connsiteY8" fmla="*/ 295845 h 297288"/>
              <a:gd name="connsiteX9" fmla="*/ 104225 w 308732"/>
              <a:gd name="connsiteY9" fmla="*/ 251395 h 297288"/>
              <a:gd name="connsiteX10" fmla="*/ 250275 w 308732"/>
              <a:gd name="connsiteY10" fmla="*/ 213295 h 297288"/>
              <a:gd name="connsiteX11" fmla="*/ 234400 w 308732"/>
              <a:gd name="connsiteY11" fmla="*/ 210120 h 297288"/>
              <a:gd name="connsiteX12" fmla="*/ 307425 w 308732"/>
              <a:gd name="connsiteY12" fmla="*/ 3745 h 29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8732" h="297288">
                <a:moveTo>
                  <a:pt x="307425" y="3745"/>
                </a:moveTo>
                <a:cubicBezTo>
                  <a:pt x="315363" y="-16893"/>
                  <a:pt x="284671" y="52958"/>
                  <a:pt x="282025" y="86295"/>
                </a:cubicBezTo>
                <a:cubicBezTo>
                  <a:pt x="279379" y="119633"/>
                  <a:pt x="316421" y="181545"/>
                  <a:pt x="291550" y="203770"/>
                </a:cubicBezTo>
                <a:cubicBezTo>
                  <a:pt x="266679" y="225995"/>
                  <a:pt x="148146" y="215941"/>
                  <a:pt x="132800" y="219645"/>
                </a:cubicBezTo>
                <a:cubicBezTo>
                  <a:pt x="117454" y="223349"/>
                  <a:pt x="221171" y="227053"/>
                  <a:pt x="199475" y="225995"/>
                </a:cubicBezTo>
                <a:cubicBezTo>
                  <a:pt x="177779" y="224937"/>
                  <a:pt x="21675" y="214882"/>
                  <a:pt x="2625" y="213295"/>
                </a:cubicBezTo>
                <a:cubicBezTo>
                  <a:pt x="-16425" y="211708"/>
                  <a:pt x="74062" y="219645"/>
                  <a:pt x="85175" y="216470"/>
                </a:cubicBezTo>
                <a:cubicBezTo>
                  <a:pt x="96288" y="213295"/>
                  <a:pt x="79883" y="181016"/>
                  <a:pt x="69300" y="194245"/>
                </a:cubicBezTo>
                <a:cubicBezTo>
                  <a:pt x="58717" y="207474"/>
                  <a:pt x="15854" y="286320"/>
                  <a:pt x="21675" y="295845"/>
                </a:cubicBezTo>
                <a:cubicBezTo>
                  <a:pt x="27496" y="305370"/>
                  <a:pt x="66125" y="265153"/>
                  <a:pt x="104225" y="251395"/>
                </a:cubicBezTo>
                <a:cubicBezTo>
                  <a:pt x="142325" y="237637"/>
                  <a:pt x="228579" y="220174"/>
                  <a:pt x="250275" y="213295"/>
                </a:cubicBezTo>
                <a:cubicBezTo>
                  <a:pt x="271971" y="206416"/>
                  <a:pt x="225933" y="238695"/>
                  <a:pt x="234400" y="210120"/>
                </a:cubicBezTo>
                <a:cubicBezTo>
                  <a:pt x="242867" y="181545"/>
                  <a:pt x="299487" y="24383"/>
                  <a:pt x="307425" y="3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3" name="フリーフォーム 812">
            <a:extLst>
              <a:ext uri="{FF2B5EF4-FFF2-40B4-BE49-F238E27FC236}">
                <a16:creationId xmlns:a16="http://schemas.microsoft.com/office/drawing/2014/main" id="{BC8BC557-1C65-A661-66E4-EF0869C05306}"/>
              </a:ext>
            </a:extLst>
          </p:cNvPr>
          <p:cNvSpPr/>
          <p:nvPr/>
        </p:nvSpPr>
        <p:spPr>
          <a:xfrm>
            <a:off x="2946231" y="5347216"/>
            <a:ext cx="120980" cy="293820"/>
          </a:xfrm>
          <a:custGeom>
            <a:avLst/>
            <a:gdLst>
              <a:gd name="connsiteX0" fmla="*/ 104847 w 120980"/>
              <a:gd name="connsiteY0" fmla="*/ 815 h 293820"/>
              <a:gd name="connsiteX1" fmla="*/ 69922 w 120980"/>
              <a:gd name="connsiteY1" fmla="*/ 108765 h 293820"/>
              <a:gd name="connsiteX2" fmla="*/ 69922 w 120980"/>
              <a:gd name="connsiteY2" fmla="*/ 248465 h 293820"/>
              <a:gd name="connsiteX3" fmla="*/ 76272 w 120980"/>
              <a:gd name="connsiteY3" fmla="*/ 242115 h 293820"/>
              <a:gd name="connsiteX4" fmla="*/ 82622 w 120980"/>
              <a:gd name="connsiteY4" fmla="*/ 238940 h 293820"/>
              <a:gd name="connsiteX5" fmla="*/ 88972 w 120980"/>
              <a:gd name="connsiteY5" fmla="*/ 216715 h 293820"/>
              <a:gd name="connsiteX6" fmla="*/ 117547 w 120980"/>
              <a:gd name="connsiteY6" fmla="*/ 289740 h 293820"/>
              <a:gd name="connsiteX7" fmla="*/ 72 w 120980"/>
              <a:gd name="connsiteY7" fmla="*/ 283390 h 293820"/>
              <a:gd name="connsiteX8" fmla="*/ 98497 w 120980"/>
              <a:gd name="connsiteY8" fmla="*/ 273865 h 293820"/>
              <a:gd name="connsiteX9" fmla="*/ 79447 w 120980"/>
              <a:gd name="connsiteY9" fmla="*/ 254815 h 293820"/>
              <a:gd name="connsiteX10" fmla="*/ 60397 w 120980"/>
              <a:gd name="connsiteY10" fmla="*/ 162740 h 293820"/>
              <a:gd name="connsiteX11" fmla="*/ 57222 w 120980"/>
              <a:gd name="connsiteY11" fmla="*/ 165915 h 293820"/>
              <a:gd name="connsiteX12" fmla="*/ 104847 w 120980"/>
              <a:gd name="connsiteY12" fmla="*/ 815 h 29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980" h="293820">
                <a:moveTo>
                  <a:pt x="104847" y="815"/>
                </a:moveTo>
                <a:cubicBezTo>
                  <a:pt x="106964" y="-8710"/>
                  <a:pt x="75743" y="67490"/>
                  <a:pt x="69922" y="108765"/>
                </a:cubicBezTo>
                <a:cubicBezTo>
                  <a:pt x="64101" y="150040"/>
                  <a:pt x="68864" y="226240"/>
                  <a:pt x="69922" y="248465"/>
                </a:cubicBezTo>
                <a:cubicBezTo>
                  <a:pt x="70980" y="270690"/>
                  <a:pt x="74155" y="243703"/>
                  <a:pt x="76272" y="242115"/>
                </a:cubicBezTo>
                <a:cubicBezTo>
                  <a:pt x="78389" y="240527"/>
                  <a:pt x="80505" y="243173"/>
                  <a:pt x="82622" y="238940"/>
                </a:cubicBezTo>
                <a:cubicBezTo>
                  <a:pt x="84739" y="234707"/>
                  <a:pt x="83151" y="208248"/>
                  <a:pt x="88972" y="216715"/>
                </a:cubicBezTo>
                <a:cubicBezTo>
                  <a:pt x="94793" y="225182"/>
                  <a:pt x="132363" y="278628"/>
                  <a:pt x="117547" y="289740"/>
                </a:cubicBezTo>
                <a:cubicBezTo>
                  <a:pt x="102731" y="300852"/>
                  <a:pt x="3247" y="286036"/>
                  <a:pt x="72" y="283390"/>
                </a:cubicBezTo>
                <a:cubicBezTo>
                  <a:pt x="-3103" y="280744"/>
                  <a:pt x="98497" y="273865"/>
                  <a:pt x="98497" y="273865"/>
                </a:cubicBezTo>
                <a:cubicBezTo>
                  <a:pt x="111726" y="269103"/>
                  <a:pt x="85797" y="273336"/>
                  <a:pt x="79447" y="254815"/>
                </a:cubicBezTo>
                <a:cubicBezTo>
                  <a:pt x="73097" y="236294"/>
                  <a:pt x="64101" y="177557"/>
                  <a:pt x="60397" y="162740"/>
                </a:cubicBezTo>
                <a:cubicBezTo>
                  <a:pt x="56693" y="147923"/>
                  <a:pt x="54576" y="188140"/>
                  <a:pt x="57222" y="165915"/>
                </a:cubicBezTo>
                <a:cubicBezTo>
                  <a:pt x="59868" y="143690"/>
                  <a:pt x="102730" y="10340"/>
                  <a:pt x="104847" y="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4" name="フリーフォーム 813">
            <a:extLst>
              <a:ext uri="{FF2B5EF4-FFF2-40B4-BE49-F238E27FC236}">
                <a16:creationId xmlns:a16="http://schemas.microsoft.com/office/drawing/2014/main" id="{4A1007FE-66C5-65E2-92E0-72C9CAF0CC58}"/>
              </a:ext>
            </a:extLst>
          </p:cNvPr>
          <p:cNvSpPr/>
          <p:nvPr/>
        </p:nvSpPr>
        <p:spPr>
          <a:xfrm>
            <a:off x="2965191" y="5405000"/>
            <a:ext cx="44880" cy="118302"/>
          </a:xfrm>
          <a:custGeom>
            <a:avLst/>
            <a:gdLst>
              <a:gd name="connsiteX0" fmla="*/ 44612 w 44880"/>
              <a:gd name="connsiteY0" fmla="*/ 181 h 118302"/>
              <a:gd name="connsiteX1" fmla="*/ 19212 w 44880"/>
              <a:gd name="connsiteY1" fmla="*/ 70031 h 118302"/>
              <a:gd name="connsiteX2" fmla="*/ 28737 w 44880"/>
              <a:gd name="connsiteY2" fmla="*/ 117656 h 118302"/>
              <a:gd name="connsiteX3" fmla="*/ 162 w 44880"/>
              <a:gd name="connsiteY3" fmla="*/ 92256 h 118302"/>
              <a:gd name="connsiteX4" fmla="*/ 44612 w 44880"/>
              <a:gd name="connsiteY4" fmla="*/ 181 h 11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80" h="118302">
                <a:moveTo>
                  <a:pt x="44612" y="181"/>
                </a:moveTo>
                <a:cubicBezTo>
                  <a:pt x="47787" y="-3523"/>
                  <a:pt x="21858" y="50452"/>
                  <a:pt x="19212" y="70031"/>
                </a:cubicBezTo>
                <a:cubicBezTo>
                  <a:pt x="16566" y="89610"/>
                  <a:pt x="31912" y="113952"/>
                  <a:pt x="28737" y="117656"/>
                </a:cubicBezTo>
                <a:cubicBezTo>
                  <a:pt x="25562" y="121360"/>
                  <a:pt x="3337" y="108660"/>
                  <a:pt x="162" y="92256"/>
                </a:cubicBezTo>
                <a:cubicBezTo>
                  <a:pt x="-3013" y="75852"/>
                  <a:pt x="41437" y="3885"/>
                  <a:pt x="44612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5" name="フリーフォーム 814">
            <a:extLst>
              <a:ext uri="{FF2B5EF4-FFF2-40B4-BE49-F238E27FC236}">
                <a16:creationId xmlns:a16="http://schemas.microsoft.com/office/drawing/2014/main" id="{BDAF1ABA-0EA0-0C11-6F29-60120477E438}"/>
              </a:ext>
            </a:extLst>
          </p:cNvPr>
          <p:cNvSpPr/>
          <p:nvPr/>
        </p:nvSpPr>
        <p:spPr>
          <a:xfrm>
            <a:off x="2923909" y="5351320"/>
            <a:ext cx="103459" cy="392613"/>
          </a:xfrm>
          <a:custGeom>
            <a:avLst/>
            <a:gdLst>
              <a:gd name="connsiteX0" fmla="*/ 6519 w 103459"/>
              <a:gd name="connsiteY0" fmla="*/ 3061 h 392613"/>
              <a:gd name="connsiteX1" fmla="*/ 9694 w 103459"/>
              <a:gd name="connsiteY1" fmla="*/ 82436 h 392613"/>
              <a:gd name="connsiteX2" fmla="*/ 169 w 103459"/>
              <a:gd name="connsiteY2" fmla="*/ 142761 h 392613"/>
              <a:gd name="connsiteX3" fmla="*/ 19219 w 103459"/>
              <a:gd name="connsiteY3" fmla="*/ 218961 h 392613"/>
              <a:gd name="connsiteX4" fmla="*/ 9694 w 103459"/>
              <a:gd name="connsiteY4" fmla="*/ 193561 h 392613"/>
              <a:gd name="connsiteX5" fmla="*/ 101769 w 103459"/>
              <a:gd name="connsiteY5" fmla="*/ 199911 h 392613"/>
              <a:gd name="connsiteX6" fmla="*/ 66844 w 103459"/>
              <a:gd name="connsiteY6" fmla="*/ 209436 h 392613"/>
              <a:gd name="connsiteX7" fmla="*/ 35094 w 103459"/>
              <a:gd name="connsiteY7" fmla="*/ 355486 h 392613"/>
              <a:gd name="connsiteX8" fmla="*/ 38269 w 103459"/>
              <a:gd name="connsiteY8" fmla="*/ 320561 h 392613"/>
              <a:gd name="connsiteX9" fmla="*/ 38269 w 103459"/>
              <a:gd name="connsiteY9" fmla="*/ 390411 h 392613"/>
              <a:gd name="connsiteX10" fmla="*/ 50969 w 103459"/>
              <a:gd name="connsiteY10" fmla="*/ 222136 h 392613"/>
              <a:gd name="connsiteX11" fmla="*/ 19219 w 103459"/>
              <a:gd name="connsiteY11" fmla="*/ 196736 h 392613"/>
              <a:gd name="connsiteX12" fmla="*/ 6519 w 103459"/>
              <a:gd name="connsiteY12" fmla="*/ 3061 h 39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459" h="392613">
                <a:moveTo>
                  <a:pt x="6519" y="3061"/>
                </a:moveTo>
                <a:cubicBezTo>
                  <a:pt x="4932" y="-15989"/>
                  <a:pt x="10752" y="59153"/>
                  <a:pt x="9694" y="82436"/>
                </a:cubicBezTo>
                <a:cubicBezTo>
                  <a:pt x="8636" y="105719"/>
                  <a:pt x="-1418" y="120007"/>
                  <a:pt x="169" y="142761"/>
                </a:cubicBezTo>
                <a:cubicBezTo>
                  <a:pt x="1756" y="165515"/>
                  <a:pt x="17632" y="210494"/>
                  <a:pt x="19219" y="218961"/>
                </a:cubicBezTo>
                <a:cubicBezTo>
                  <a:pt x="20806" y="227428"/>
                  <a:pt x="-4064" y="196736"/>
                  <a:pt x="9694" y="193561"/>
                </a:cubicBezTo>
                <a:cubicBezTo>
                  <a:pt x="23452" y="190386"/>
                  <a:pt x="92244" y="197265"/>
                  <a:pt x="101769" y="199911"/>
                </a:cubicBezTo>
                <a:cubicBezTo>
                  <a:pt x="111294" y="202557"/>
                  <a:pt x="77957" y="183507"/>
                  <a:pt x="66844" y="209436"/>
                </a:cubicBezTo>
                <a:cubicBezTo>
                  <a:pt x="55732" y="235365"/>
                  <a:pt x="39857" y="336965"/>
                  <a:pt x="35094" y="355486"/>
                </a:cubicBezTo>
                <a:cubicBezTo>
                  <a:pt x="30331" y="374007"/>
                  <a:pt x="37740" y="314740"/>
                  <a:pt x="38269" y="320561"/>
                </a:cubicBezTo>
                <a:cubicBezTo>
                  <a:pt x="38798" y="326382"/>
                  <a:pt x="36152" y="406815"/>
                  <a:pt x="38269" y="390411"/>
                </a:cubicBezTo>
                <a:cubicBezTo>
                  <a:pt x="40386" y="374007"/>
                  <a:pt x="54144" y="254415"/>
                  <a:pt x="50969" y="222136"/>
                </a:cubicBezTo>
                <a:cubicBezTo>
                  <a:pt x="47794" y="189857"/>
                  <a:pt x="26098" y="229015"/>
                  <a:pt x="19219" y="196736"/>
                </a:cubicBezTo>
                <a:cubicBezTo>
                  <a:pt x="12340" y="164457"/>
                  <a:pt x="8106" y="22111"/>
                  <a:pt x="6519" y="3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6" name="フリーフォーム 815">
            <a:extLst>
              <a:ext uri="{FF2B5EF4-FFF2-40B4-BE49-F238E27FC236}">
                <a16:creationId xmlns:a16="http://schemas.microsoft.com/office/drawing/2014/main" id="{17A68DBA-9A49-DC00-92B6-F73C3420052C}"/>
              </a:ext>
            </a:extLst>
          </p:cNvPr>
          <p:cNvSpPr/>
          <p:nvPr/>
        </p:nvSpPr>
        <p:spPr>
          <a:xfrm>
            <a:off x="2868555" y="5570002"/>
            <a:ext cx="524474" cy="196611"/>
          </a:xfrm>
          <a:custGeom>
            <a:avLst/>
            <a:gdLst>
              <a:gd name="connsiteX0" fmla="*/ 87273 w 524474"/>
              <a:gd name="connsiteY0" fmla="*/ 279 h 196611"/>
              <a:gd name="connsiteX1" fmla="*/ 52348 w 524474"/>
              <a:gd name="connsiteY1" fmla="*/ 181254 h 196611"/>
              <a:gd name="connsiteX2" fmla="*/ 58698 w 524474"/>
              <a:gd name="connsiteY2" fmla="*/ 139979 h 196611"/>
              <a:gd name="connsiteX3" fmla="*/ 71398 w 524474"/>
              <a:gd name="connsiteY3" fmla="*/ 193954 h 196611"/>
              <a:gd name="connsiteX4" fmla="*/ 42823 w 524474"/>
              <a:gd name="connsiteY4" fmla="*/ 187604 h 196611"/>
              <a:gd name="connsiteX5" fmla="*/ 506373 w 524474"/>
              <a:gd name="connsiteY5" fmla="*/ 181254 h 196611"/>
              <a:gd name="connsiteX6" fmla="*/ 71398 w 524474"/>
              <a:gd name="connsiteY6" fmla="*/ 181254 h 196611"/>
              <a:gd name="connsiteX7" fmla="*/ 519073 w 524474"/>
              <a:gd name="connsiteY7" fmla="*/ 168554 h 196611"/>
              <a:gd name="connsiteX8" fmla="*/ 299998 w 524474"/>
              <a:gd name="connsiteY8" fmla="*/ 184429 h 196611"/>
              <a:gd name="connsiteX9" fmla="*/ 14248 w 524474"/>
              <a:gd name="connsiteY9" fmla="*/ 184429 h 196611"/>
              <a:gd name="connsiteX10" fmla="*/ 45998 w 524474"/>
              <a:gd name="connsiteY10" fmla="*/ 139979 h 196611"/>
              <a:gd name="connsiteX11" fmla="*/ 87273 w 524474"/>
              <a:gd name="connsiteY11" fmla="*/ 279 h 19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4474" h="196611">
                <a:moveTo>
                  <a:pt x="87273" y="279"/>
                </a:moveTo>
                <a:cubicBezTo>
                  <a:pt x="88331" y="7158"/>
                  <a:pt x="57110" y="157971"/>
                  <a:pt x="52348" y="181254"/>
                </a:cubicBezTo>
                <a:cubicBezTo>
                  <a:pt x="47585" y="204537"/>
                  <a:pt x="55523" y="137862"/>
                  <a:pt x="58698" y="139979"/>
                </a:cubicBezTo>
                <a:cubicBezTo>
                  <a:pt x="61873" y="142096"/>
                  <a:pt x="74044" y="186017"/>
                  <a:pt x="71398" y="193954"/>
                </a:cubicBezTo>
                <a:cubicBezTo>
                  <a:pt x="68752" y="201891"/>
                  <a:pt x="-29673" y="189721"/>
                  <a:pt x="42823" y="187604"/>
                </a:cubicBezTo>
                <a:cubicBezTo>
                  <a:pt x="115319" y="185487"/>
                  <a:pt x="501611" y="182312"/>
                  <a:pt x="506373" y="181254"/>
                </a:cubicBezTo>
                <a:cubicBezTo>
                  <a:pt x="511135" y="180196"/>
                  <a:pt x="69281" y="183371"/>
                  <a:pt x="71398" y="181254"/>
                </a:cubicBezTo>
                <a:cubicBezTo>
                  <a:pt x="73515" y="179137"/>
                  <a:pt x="480973" y="168025"/>
                  <a:pt x="519073" y="168554"/>
                </a:cubicBezTo>
                <a:cubicBezTo>
                  <a:pt x="557173" y="169083"/>
                  <a:pt x="384135" y="181783"/>
                  <a:pt x="299998" y="184429"/>
                </a:cubicBezTo>
                <a:cubicBezTo>
                  <a:pt x="215861" y="187075"/>
                  <a:pt x="56581" y="191837"/>
                  <a:pt x="14248" y="184429"/>
                </a:cubicBezTo>
                <a:cubicBezTo>
                  <a:pt x="-28085" y="177021"/>
                  <a:pt x="36473" y="164321"/>
                  <a:pt x="45998" y="139979"/>
                </a:cubicBezTo>
                <a:cubicBezTo>
                  <a:pt x="55523" y="115637"/>
                  <a:pt x="86215" y="-6600"/>
                  <a:pt x="87273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7" name="フリーフォーム 816">
            <a:extLst>
              <a:ext uri="{FF2B5EF4-FFF2-40B4-BE49-F238E27FC236}">
                <a16:creationId xmlns:a16="http://schemas.microsoft.com/office/drawing/2014/main" id="{431385ED-3FFF-5CBC-7F4F-2F9FBCB890CE}"/>
              </a:ext>
            </a:extLst>
          </p:cNvPr>
          <p:cNvSpPr/>
          <p:nvPr/>
        </p:nvSpPr>
        <p:spPr>
          <a:xfrm>
            <a:off x="2956254" y="5712161"/>
            <a:ext cx="456774" cy="20091"/>
          </a:xfrm>
          <a:custGeom>
            <a:avLst/>
            <a:gdLst>
              <a:gd name="connsiteX0" fmla="*/ 5924 w 456774"/>
              <a:gd name="connsiteY0" fmla="*/ 995 h 20091"/>
              <a:gd name="connsiteX1" fmla="*/ 329774 w 456774"/>
              <a:gd name="connsiteY1" fmla="*/ 4170 h 20091"/>
              <a:gd name="connsiteX2" fmla="*/ 221824 w 456774"/>
              <a:gd name="connsiteY2" fmla="*/ 16870 h 20091"/>
              <a:gd name="connsiteX3" fmla="*/ 456774 w 456774"/>
              <a:gd name="connsiteY3" fmla="*/ 7345 h 20091"/>
              <a:gd name="connsiteX4" fmla="*/ 364699 w 456774"/>
              <a:gd name="connsiteY4" fmla="*/ 10520 h 20091"/>
              <a:gd name="connsiteX5" fmla="*/ 263099 w 456774"/>
              <a:gd name="connsiteY5" fmla="*/ 10520 h 20091"/>
              <a:gd name="connsiteX6" fmla="*/ 129749 w 456774"/>
              <a:gd name="connsiteY6" fmla="*/ 20045 h 20091"/>
              <a:gd name="connsiteX7" fmla="*/ 5924 w 456774"/>
              <a:gd name="connsiteY7" fmla="*/ 995 h 2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6774" h="20091">
                <a:moveTo>
                  <a:pt x="5924" y="995"/>
                </a:moveTo>
                <a:cubicBezTo>
                  <a:pt x="39262" y="-1651"/>
                  <a:pt x="293791" y="1524"/>
                  <a:pt x="329774" y="4170"/>
                </a:cubicBezTo>
                <a:cubicBezTo>
                  <a:pt x="365757" y="6816"/>
                  <a:pt x="200657" y="16341"/>
                  <a:pt x="221824" y="16870"/>
                </a:cubicBezTo>
                <a:cubicBezTo>
                  <a:pt x="242991" y="17399"/>
                  <a:pt x="456774" y="7345"/>
                  <a:pt x="456774" y="7345"/>
                </a:cubicBezTo>
                <a:lnTo>
                  <a:pt x="364699" y="10520"/>
                </a:lnTo>
                <a:cubicBezTo>
                  <a:pt x="332420" y="11049"/>
                  <a:pt x="302257" y="8933"/>
                  <a:pt x="263099" y="10520"/>
                </a:cubicBezTo>
                <a:cubicBezTo>
                  <a:pt x="223941" y="12107"/>
                  <a:pt x="170495" y="18987"/>
                  <a:pt x="129749" y="20045"/>
                </a:cubicBezTo>
                <a:cubicBezTo>
                  <a:pt x="89003" y="21103"/>
                  <a:pt x="-27414" y="3641"/>
                  <a:pt x="5924" y="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8" name="フリーフォーム 817">
            <a:extLst>
              <a:ext uri="{FF2B5EF4-FFF2-40B4-BE49-F238E27FC236}">
                <a16:creationId xmlns:a16="http://schemas.microsoft.com/office/drawing/2014/main" id="{45B5BB38-9801-DCE9-B68E-FEE34F3C1887}"/>
              </a:ext>
            </a:extLst>
          </p:cNvPr>
          <p:cNvSpPr/>
          <p:nvPr/>
        </p:nvSpPr>
        <p:spPr>
          <a:xfrm>
            <a:off x="2961470" y="4634048"/>
            <a:ext cx="124588" cy="669565"/>
          </a:xfrm>
          <a:custGeom>
            <a:avLst/>
            <a:gdLst>
              <a:gd name="connsiteX0" fmla="*/ 26108 w 124588"/>
              <a:gd name="connsiteY0" fmla="*/ 2783 h 669565"/>
              <a:gd name="connsiteX1" fmla="*/ 29283 w 124588"/>
              <a:gd name="connsiteY1" fmla="*/ 345683 h 669565"/>
              <a:gd name="connsiteX2" fmla="*/ 51508 w 124588"/>
              <a:gd name="connsiteY2" fmla="*/ 285358 h 669565"/>
              <a:gd name="connsiteX3" fmla="*/ 124533 w 124588"/>
              <a:gd name="connsiteY3" fmla="*/ 669533 h 669565"/>
              <a:gd name="connsiteX4" fmla="*/ 38808 w 124588"/>
              <a:gd name="connsiteY4" fmla="*/ 307583 h 669565"/>
              <a:gd name="connsiteX5" fmla="*/ 48333 w 124588"/>
              <a:gd name="connsiteY5" fmla="*/ 345683 h 669565"/>
              <a:gd name="connsiteX6" fmla="*/ 708 w 124588"/>
              <a:gd name="connsiteY6" fmla="*/ 190108 h 669565"/>
              <a:gd name="connsiteX7" fmla="*/ 26108 w 124588"/>
              <a:gd name="connsiteY7" fmla="*/ 2783 h 66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588" h="669565">
                <a:moveTo>
                  <a:pt x="26108" y="2783"/>
                </a:moveTo>
                <a:cubicBezTo>
                  <a:pt x="30870" y="28712"/>
                  <a:pt x="25050" y="298587"/>
                  <a:pt x="29283" y="345683"/>
                </a:cubicBezTo>
                <a:cubicBezTo>
                  <a:pt x="33516" y="392779"/>
                  <a:pt x="35633" y="231383"/>
                  <a:pt x="51508" y="285358"/>
                </a:cubicBezTo>
                <a:cubicBezTo>
                  <a:pt x="67383" y="339333"/>
                  <a:pt x="126650" y="665829"/>
                  <a:pt x="124533" y="669533"/>
                </a:cubicBezTo>
                <a:cubicBezTo>
                  <a:pt x="122416" y="673237"/>
                  <a:pt x="51508" y="361558"/>
                  <a:pt x="38808" y="307583"/>
                </a:cubicBezTo>
                <a:cubicBezTo>
                  <a:pt x="26108" y="253608"/>
                  <a:pt x="54683" y="365262"/>
                  <a:pt x="48333" y="345683"/>
                </a:cubicBezTo>
                <a:cubicBezTo>
                  <a:pt x="41983" y="326104"/>
                  <a:pt x="6000" y="240908"/>
                  <a:pt x="708" y="190108"/>
                </a:cubicBezTo>
                <a:cubicBezTo>
                  <a:pt x="-4584" y="139308"/>
                  <a:pt x="21346" y="-23146"/>
                  <a:pt x="26108" y="2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9" name="フリーフォーム 818">
            <a:extLst>
              <a:ext uri="{FF2B5EF4-FFF2-40B4-BE49-F238E27FC236}">
                <a16:creationId xmlns:a16="http://schemas.microsoft.com/office/drawing/2014/main" id="{2CAB3DA7-CE36-E7B4-3DAC-9CD58EEFD42A}"/>
              </a:ext>
            </a:extLst>
          </p:cNvPr>
          <p:cNvSpPr/>
          <p:nvPr/>
        </p:nvSpPr>
        <p:spPr>
          <a:xfrm>
            <a:off x="2659461" y="5243083"/>
            <a:ext cx="280521" cy="927302"/>
          </a:xfrm>
          <a:custGeom>
            <a:avLst/>
            <a:gdLst>
              <a:gd name="connsiteX0" fmla="*/ 124917 w 280521"/>
              <a:gd name="connsiteY0" fmla="*/ 173 h 927302"/>
              <a:gd name="connsiteX1" fmla="*/ 166192 w 280521"/>
              <a:gd name="connsiteY1" fmla="*/ 139873 h 927302"/>
              <a:gd name="connsiteX2" fmla="*/ 48717 w 280521"/>
              <a:gd name="connsiteY2" fmla="*/ 616123 h 927302"/>
              <a:gd name="connsiteX3" fmla="*/ 61417 w 280521"/>
              <a:gd name="connsiteY3" fmla="*/ 603423 h 927302"/>
              <a:gd name="connsiteX4" fmla="*/ 1092 w 280521"/>
              <a:gd name="connsiteY4" fmla="*/ 685973 h 927302"/>
              <a:gd name="connsiteX5" fmla="*/ 121742 w 280521"/>
              <a:gd name="connsiteY5" fmla="*/ 860598 h 927302"/>
              <a:gd name="connsiteX6" fmla="*/ 280492 w 280521"/>
              <a:gd name="connsiteY6" fmla="*/ 927273 h 927302"/>
              <a:gd name="connsiteX7" fmla="*/ 109042 w 280521"/>
              <a:gd name="connsiteY7" fmla="*/ 854248 h 927302"/>
              <a:gd name="connsiteX8" fmla="*/ 4267 w 280521"/>
              <a:gd name="connsiteY8" fmla="*/ 701848 h 927302"/>
              <a:gd name="connsiteX9" fmla="*/ 58242 w 280521"/>
              <a:gd name="connsiteY9" fmla="*/ 476423 h 927302"/>
              <a:gd name="connsiteX10" fmla="*/ 70942 w 280521"/>
              <a:gd name="connsiteY10" fmla="*/ 447848 h 927302"/>
              <a:gd name="connsiteX11" fmla="*/ 172542 w 280521"/>
              <a:gd name="connsiteY11" fmla="*/ 158923 h 927302"/>
              <a:gd name="connsiteX12" fmla="*/ 124917 w 280521"/>
              <a:gd name="connsiteY12" fmla="*/ 173 h 92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0521" h="927302">
                <a:moveTo>
                  <a:pt x="124917" y="173"/>
                </a:moveTo>
                <a:cubicBezTo>
                  <a:pt x="123859" y="-3002"/>
                  <a:pt x="178892" y="37215"/>
                  <a:pt x="166192" y="139873"/>
                </a:cubicBezTo>
                <a:cubicBezTo>
                  <a:pt x="153492" y="242531"/>
                  <a:pt x="66179" y="538865"/>
                  <a:pt x="48717" y="616123"/>
                </a:cubicBezTo>
                <a:cubicBezTo>
                  <a:pt x="31255" y="693381"/>
                  <a:pt x="69354" y="591781"/>
                  <a:pt x="61417" y="603423"/>
                </a:cubicBezTo>
                <a:cubicBezTo>
                  <a:pt x="53479" y="615065"/>
                  <a:pt x="-8962" y="643111"/>
                  <a:pt x="1092" y="685973"/>
                </a:cubicBezTo>
                <a:cubicBezTo>
                  <a:pt x="11146" y="728836"/>
                  <a:pt x="75175" y="820381"/>
                  <a:pt x="121742" y="860598"/>
                </a:cubicBezTo>
                <a:cubicBezTo>
                  <a:pt x="168309" y="900815"/>
                  <a:pt x="282609" y="928331"/>
                  <a:pt x="280492" y="927273"/>
                </a:cubicBezTo>
                <a:cubicBezTo>
                  <a:pt x="278375" y="926215"/>
                  <a:pt x="155080" y="891819"/>
                  <a:pt x="109042" y="854248"/>
                </a:cubicBezTo>
                <a:cubicBezTo>
                  <a:pt x="63004" y="816677"/>
                  <a:pt x="12734" y="764819"/>
                  <a:pt x="4267" y="701848"/>
                </a:cubicBezTo>
                <a:cubicBezTo>
                  <a:pt x="-4200" y="638877"/>
                  <a:pt x="47130" y="518756"/>
                  <a:pt x="58242" y="476423"/>
                </a:cubicBezTo>
                <a:cubicBezTo>
                  <a:pt x="69354" y="434090"/>
                  <a:pt x="51892" y="500765"/>
                  <a:pt x="70942" y="447848"/>
                </a:cubicBezTo>
                <a:cubicBezTo>
                  <a:pt x="89992" y="394931"/>
                  <a:pt x="161430" y="228773"/>
                  <a:pt x="172542" y="158923"/>
                </a:cubicBezTo>
                <a:cubicBezTo>
                  <a:pt x="183654" y="89073"/>
                  <a:pt x="125975" y="3348"/>
                  <a:pt x="124917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0" name="フリーフォーム 819">
            <a:extLst>
              <a:ext uri="{FF2B5EF4-FFF2-40B4-BE49-F238E27FC236}">
                <a16:creationId xmlns:a16="http://schemas.microsoft.com/office/drawing/2014/main" id="{8D3C01F1-D6BB-1DB8-77E6-E7F7334A3BF2}"/>
              </a:ext>
            </a:extLst>
          </p:cNvPr>
          <p:cNvSpPr/>
          <p:nvPr/>
        </p:nvSpPr>
        <p:spPr>
          <a:xfrm>
            <a:off x="2707706" y="5741585"/>
            <a:ext cx="186970" cy="414324"/>
          </a:xfrm>
          <a:custGeom>
            <a:avLst/>
            <a:gdLst>
              <a:gd name="connsiteX0" fmla="*/ 98897 w 186970"/>
              <a:gd name="connsiteY0" fmla="*/ 146 h 414324"/>
              <a:gd name="connsiteX1" fmla="*/ 19522 w 186970"/>
              <a:gd name="connsiteY1" fmla="*/ 203346 h 414324"/>
              <a:gd name="connsiteX2" fmla="*/ 472 w 186970"/>
              <a:gd name="connsiteY2" fmla="*/ 209696 h 414324"/>
              <a:gd name="connsiteX3" fmla="*/ 32222 w 186970"/>
              <a:gd name="connsiteY3" fmla="*/ 219221 h 414324"/>
              <a:gd name="connsiteX4" fmla="*/ 184622 w 186970"/>
              <a:gd name="connsiteY4" fmla="*/ 409721 h 414324"/>
              <a:gd name="connsiteX5" fmla="*/ 117947 w 186970"/>
              <a:gd name="connsiteY5" fmla="*/ 346221 h 414324"/>
              <a:gd name="connsiteX6" fmla="*/ 25872 w 186970"/>
              <a:gd name="connsiteY6" fmla="*/ 244621 h 414324"/>
              <a:gd name="connsiteX7" fmla="*/ 29047 w 186970"/>
              <a:gd name="connsiteY7" fmla="*/ 171596 h 414324"/>
              <a:gd name="connsiteX8" fmla="*/ 98897 w 186970"/>
              <a:gd name="connsiteY8" fmla="*/ 146 h 41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970" h="414324">
                <a:moveTo>
                  <a:pt x="98897" y="146"/>
                </a:moveTo>
                <a:cubicBezTo>
                  <a:pt x="97310" y="5438"/>
                  <a:pt x="35926" y="168421"/>
                  <a:pt x="19522" y="203346"/>
                </a:cubicBezTo>
                <a:cubicBezTo>
                  <a:pt x="3118" y="238271"/>
                  <a:pt x="-1645" y="207050"/>
                  <a:pt x="472" y="209696"/>
                </a:cubicBezTo>
                <a:cubicBezTo>
                  <a:pt x="2589" y="212342"/>
                  <a:pt x="1530" y="185884"/>
                  <a:pt x="32222" y="219221"/>
                </a:cubicBezTo>
                <a:cubicBezTo>
                  <a:pt x="62914" y="252558"/>
                  <a:pt x="170335" y="388554"/>
                  <a:pt x="184622" y="409721"/>
                </a:cubicBezTo>
                <a:cubicBezTo>
                  <a:pt x="198910" y="430888"/>
                  <a:pt x="144405" y="373738"/>
                  <a:pt x="117947" y="346221"/>
                </a:cubicBezTo>
                <a:cubicBezTo>
                  <a:pt x="91489" y="318704"/>
                  <a:pt x="40689" y="273725"/>
                  <a:pt x="25872" y="244621"/>
                </a:cubicBezTo>
                <a:cubicBezTo>
                  <a:pt x="11055" y="215517"/>
                  <a:pt x="20051" y="208638"/>
                  <a:pt x="29047" y="171596"/>
                </a:cubicBezTo>
                <a:cubicBezTo>
                  <a:pt x="38043" y="134554"/>
                  <a:pt x="100484" y="-5146"/>
                  <a:pt x="98897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1" name="フリーフォーム 820">
            <a:extLst>
              <a:ext uri="{FF2B5EF4-FFF2-40B4-BE49-F238E27FC236}">
                <a16:creationId xmlns:a16="http://schemas.microsoft.com/office/drawing/2014/main" id="{8BB286B5-2709-01C1-A58B-92B82E81858D}"/>
              </a:ext>
            </a:extLst>
          </p:cNvPr>
          <p:cNvSpPr/>
          <p:nvPr/>
        </p:nvSpPr>
        <p:spPr>
          <a:xfrm>
            <a:off x="2997027" y="5480514"/>
            <a:ext cx="364432" cy="163025"/>
          </a:xfrm>
          <a:custGeom>
            <a:avLst/>
            <a:gdLst>
              <a:gd name="connsiteX0" fmla="*/ 35001 w 364432"/>
              <a:gd name="connsiteY0" fmla="*/ 48492 h 163025"/>
              <a:gd name="connsiteX1" fmla="*/ 142951 w 364432"/>
              <a:gd name="connsiteY1" fmla="*/ 867 h 163025"/>
              <a:gd name="connsiteX2" fmla="*/ 212801 w 364432"/>
              <a:gd name="connsiteY2" fmla="*/ 16742 h 163025"/>
              <a:gd name="connsiteX3" fmla="*/ 358851 w 364432"/>
              <a:gd name="connsiteY3" fmla="*/ 4042 h 163025"/>
              <a:gd name="connsiteX4" fmla="*/ 320751 w 364432"/>
              <a:gd name="connsiteY4" fmla="*/ 45317 h 163025"/>
              <a:gd name="connsiteX5" fmla="*/ 346151 w 364432"/>
              <a:gd name="connsiteY5" fmla="*/ 105642 h 163025"/>
              <a:gd name="connsiteX6" fmla="*/ 76 w 364432"/>
              <a:gd name="connsiteY6" fmla="*/ 162792 h 163025"/>
              <a:gd name="connsiteX7" fmla="*/ 314401 w 364432"/>
              <a:gd name="connsiteY7" fmla="*/ 83417 h 163025"/>
              <a:gd name="connsiteX8" fmla="*/ 292176 w 364432"/>
              <a:gd name="connsiteY8" fmla="*/ 70717 h 163025"/>
              <a:gd name="connsiteX9" fmla="*/ 35001 w 364432"/>
              <a:gd name="connsiteY9" fmla="*/ 48492 h 16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4432" h="163025">
                <a:moveTo>
                  <a:pt x="35001" y="48492"/>
                </a:moveTo>
                <a:cubicBezTo>
                  <a:pt x="10130" y="36850"/>
                  <a:pt x="113318" y="6159"/>
                  <a:pt x="142951" y="867"/>
                </a:cubicBezTo>
                <a:cubicBezTo>
                  <a:pt x="172584" y="-4425"/>
                  <a:pt x="176818" y="16213"/>
                  <a:pt x="212801" y="16742"/>
                </a:cubicBezTo>
                <a:cubicBezTo>
                  <a:pt x="248784" y="17271"/>
                  <a:pt x="340859" y="-721"/>
                  <a:pt x="358851" y="4042"/>
                </a:cubicBezTo>
                <a:cubicBezTo>
                  <a:pt x="376843" y="8804"/>
                  <a:pt x="322868" y="28384"/>
                  <a:pt x="320751" y="45317"/>
                </a:cubicBezTo>
                <a:cubicBezTo>
                  <a:pt x="318634" y="62250"/>
                  <a:pt x="399597" y="86063"/>
                  <a:pt x="346151" y="105642"/>
                </a:cubicBezTo>
                <a:cubicBezTo>
                  <a:pt x="292705" y="125221"/>
                  <a:pt x="5368" y="166496"/>
                  <a:pt x="76" y="162792"/>
                </a:cubicBezTo>
                <a:cubicBezTo>
                  <a:pt x="-5216" y="159088"/>
                  <a:pt x="265718" y="98763"/>
                  <a:pt x="314401" y="83417"/>
                </a:cubicBezTo>
                <a:cubicBezTo>
                  <a:pt x="363084" y="68071"/>
                  <a:pt x="335038" y="73363"/>
                  <a:pt x="292176" y="70717"/>
                </a:cubicBezTo>
                <a:cubicBezTo>
                  <a:pt x="249314" y="68071"/>
                  <a:pt x="59872" y="60134"/>
                  <a:pt x="35001" y="48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2" name="フリーフォーム 821">
            <a:extLst>
              <a:ext uri="{FF2B5EF4-FFF2-40B4-BE49-F238E27FC236}">
                <a16:creationId xmlns:a16="http://schemas.microsoft.com/office/drawing/2014/main" id="{5F5942ED-2CBA-3C64-7AA5-2256A09FD03C}"/>
              </a:ext>
            </a:extLst>
          </p:cNvPr>
          <p:cNvSpPr/>
          <p:nvPr/>
        </p:nvSpPr>
        <p:spPr>
          <a:xfrm>
            <a:off x="2978336" y="5770757"/>
            <a:ext cx="493682" cy="196480"/>
          </a:xfrm>
          <a:custGeom>
            <a:avLst/>
            <a:gdLst>
              <a:gd name="connsiteX0" fmla="*/ 2892 w 493682"/>
              <a:gd name="connsiteY0" fmla="*/ 43999 h 196480"/>
              <a:gd name="connsiteX1" fmla="*/ 466442 w 493682"/>
              <a:gd name="connsiteY1" fmla="*/ 2724 h 196480"/>
              <a:gd name="connsiteX2" fmla="*/ 434692 w 493682"/>
              <a:gd name="connsiteY2" fmla="*/ 21774 h 196480"/>
              <a:gd name="connsiteX3" fmla="*/ 396592 w 493682"/>
              <a:gd name="connsiteY3" fmla="*/ 164649 h 196480"/>
              <a:gd name="connsiteX4" fmla="*/ 120367 w 493682"/>
              <a:gd name="connsiteY4" fmla="*/ 196399 h 196480"/>
              <a:gd name="connsiteX5" fmla="*/ 275942 w 493682"/>
              <a:gd name="connsiteY5" fmla="*/ 174174 h 196480"/>
              <a:gd name="connsiteX6" fmla="*/ 171167 w 493682"/>
              <a:gd name="connsiteY6" fmla="*/ 186874 h 196480"/>
              <a:gd name="connsiteX7" fmla="*/ 460092 w 493682"/>
              <a:gd name="connsiteY7" fmla="*/ 107499 h 196480"/>
              <a:gd name="connsiteX8" fmla="*/ 393417 w 493682"/>
              <a:gd name="connsiteY8" fmla="*/ 69399 h 196480"/>
              <a:gd name="connsiteX9" fmla="*/ 275942 w 493682"/>
              <a:gd name="connsiteY9" fmla="*/ 66224 h 196480"/>
              <a:gd name="connsiteX10" fmla="*/ 2892 w 493682"/>
              <a:gd name="connsiteY10" fmla="*/ 43999 h 19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3682" h="196480">
                <a:moveTo>
                  <a:pt x="2892" y="43999"/>
                </a:moveTo>
                <a:cubicBezTo>
                  <a:pt x="34642" y="33416"/>
                  <a:pt x="394475" y="6428"/>
                  <a:pt x="466442" y="2724"/>
                </a:cubicBezTo>
                <a:cubicBezTo>
                  <a:pt x="538409" y="-980"/>
                  <a:pt x="446334" y="-5213"/>
                  <a:pt x="434692" y="21774"/>
                </a:cubicBezTo>
                <a:cubicBezTo>
                  <a:pt x="423050" y="48761"/>
                  <a:pt x="448979" y="135545"/>
                  <a:pt x="396592" y="164649"/>
                </a:cubicBezTo>
                <a:cubicBezTo>
                  <a:pt x="344205" y="193753"/>
                  <a:pt x="140475" y="194812"/>
                  <a:pt x="120367" y="196399"/>
                </a:cubicBezTo>
                <a:cubicBezTo>
                  <a:pt x="100259" y="197987"/>
                  <a:pt x="267475" y="175761"/>
                  <a:pt x="275942" y="174174"/>
                </a:cubicBezTo>
                <a:cubicBezTo>
                  <a:pt x="284409" y="172587"/>
                  <a:pt x="140475" y="197987"/>
                  <a:pt x="171167" y="186874"/>
                </a:cubicBezTo>
                <a:cubicBezTo>
                  <a:pt x="201859" y="175762"/>
                  <a:pt x="423050" y="127078"/>
                  <a:pt x="460092" y="107499"/>
                </a:cubicBezTo>
                <a:cubicBezTo>
                  <a:pt x="497134" y="87920"/>
                  <a:pt x="424109" y="76278"/>
                  <a:pt x="393417" y="69399"/>
                </a:cubicBezTo>
                <a:cubicBezTo>
                  <a:pt x="362725" y="62520"/>
                  <a:pt x="342088" y="62520"/>
                  <a:pt x="275942" y="66224"/>
                </a:cubicBezTo>
                <a:cubicBezTo>
                  <a:pt x="209796" y="69928"/>
                  <a:pt x="-28858" y="54582"/>
                  <a:pt x="2892" y="43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3" name="フリーフォーム 822">
            <a:extLst>
              <a:ext uri="{FF2B5EF4-FFF2-40B4-BE49-F238E27FC236}">
                <a16:creationId xmlns:a16="http://schemas.microsoft.com/office/drawing/2014/main" id="{23F85076-8E39-8F09-F578-DD8E1A525F6C}"/>
              </a:ext>
            </a:extLst>
          </p:cNvPr>
          <p:cNvSpPr/>
          <p:nvPr/>
        </p:nvSpPr>
        <p:spPr>
          <a:xfrm>
            <a:off x="2912528" y="5844393"/>
            <a:ext cx="56005" cy="363028"/>
          </a:xfrm>
          <a:custGeom>
            <a:avLst/>
            <a:gdLst>
              <a:gd name="connsiteX0" fmla="*/ 56000 w 56005"/>
              <a:gd name="connsiteY0" fmla="*/ 2113 h 363028"/>
              <a:gd name="connsiteX1" fmla="*/ 5200 w 56005"/>
              <a:gd name="connsiteY1" fmla="*/ 310088 h 363028"/>
              <a:gd name="connsiteX2" fmla="*/ 2025 w 56005"/>
              <a:gd name="connsiteY2" fmla="*/ 351363 h 363028"/>
              <a:gd name="connsiteX3" fmla="*/ 8375 w 56005"/>
              <a:gd name="connsiteY3" fmla="*/ 183088 h 363028"/>
              <a:gd name="connsiteX4" fmla="*/ 56000 w 56005"/>
              <a:gd name="connsiteY4" fmla="*/ 2113 h 36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5" h="363028">
                <a:moveTo>
                  <a:pt x="56000" y="2113"/>
                </a:moveTo>
                <a:cubicBezTo>
                  <a:pt x="55471" y="23280"/>
                  <a:pt x="14196" y="251880"/>
                  <a:pt x="5200" y="310088"/>
                </a:cubicBezTo>
                <a:cubicBezTo>
                  <a:pt x="-3796" y="368296"/>
                  <a:pt x="1496" y="372530"/>
                  <a:pt x="2025" y="351363"/>
                </a:cubicBezTo>
                <a:cubicBezTo>
                  <a:pt x="2554" y="330196"/>
                  <a:pt x="-4854" y="241825"/>
                  <a:pt x="8375" y="183088"/>
                </a:cubicBezTo>
                <a:cubicBezTo>
                  <a:pt x="21604" y="124351"/>
                  <a:pt x="56529" y="-19054"/>
                  <a:pt x="56000" y="2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4" name="フリーフォーム 823">
            <a:extLst>
              <a:ext uri="{FF2B5EF4-FFF2-40B4-BE49-F238E27FC236}">
                <a16:creationId xmlns:a16="http://schemas.microsoft.com/office/drawing/2014/main" id="{F774B2FC-DA10-8235-88DB-C2CA9F33A397}"/>
              </a:ext>
            </a:extLst>
          </p:cNvPr>
          <p:cNvSpPr/>
          <p:nvPr/>
        </p:nvSpPr>
        <p:spPr>
          <a:xfrm>
            <a:off x="2917587" y="6124566"/>
            <a:ext cx="685145" cy="228452"/>
          </a:xfrm>
          <a:custGeom>
            <a:avLst/>
            <a:gdLst>
              <a:gd name="connsiteX0" fmla="*/ 141 w 685145"/>
              <a:gd name="connsiteY0" fmla="*/ 93415 h 228452"/>
              <a:gd name="connsiteX1" fmla="*/ 146191 w 685145"/>
              <a:gd name="connsiteY1" fmla="*/ 185490 h 228452"/>
              <a:gd name="connsiteX2" fmla="*/ 593866 w 685145"/>
              <a:gd name="connsiteY2" fmla="*/ 115640 h 228452"/>
              <a:gd name="connsiteX3" fmla="*/ 533541 w 685145"/>
              <a:gd name="connsiteY3" fmla="*/ 137865 h 228452"/>
              <a:gd name="connsiteX4" fmla="*/ 666891 w 685145"/>
              <a:gd name="connsiteY4" fmla="*/ 29915 h 228452"/>
              <a:gd name="connsiteX5" fmla="*/ 679591 w 685145"/>
              <a:gd name="connsiteY5" fmla="*/ 4515 h 228452"/>
              <a:gd name="connsiteX6" fmla="*/ 625616 w 685145"/>
              <a:gd name="connsiteY6" fmla="*/ 106115 h 228452"/>
              <a:gd name="connsiteX7" fmla="*/ 470041 w 685145"/>
              <a:gd name="connsiteY7" fmla="*/ 185490 h 228452"/>
              <a:gd name="connsiteX8" fmla="*/ 85866 w 685145"/>
              <a:gd name="connsiteY8" fmla="*/ 226765 h 228452"/>
              <a:gd name="connsiteX9" fmla="*/ 165241 w 685145"/>
              <a:gd name="connsiteY9" fmla="*/ 210890 h 228452"/>
              <a:gd name="connsiteX10" fmla="*/ 141 w 685145"/>
              <a:gd name="connsiteY10" fmla="*/ 93415 h 22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145" h="228452">
                <a:moveTo>
                  <a:pt x="141" y="93415"/>
                </a:moveTo>
                <a:cubicBezTo>
                  <a:pt x="-3034" y="89182"/>
                  <a:pt x="47237" y="181786"/>
                  <a:pt x="146191" y="185490"/>
                </a:cubicBezTo>
                <a:cubicBezTo>
                  <a:pt x="245145" y="189194"/>
                  <a:pt x="529308" y="123578"/>
                  <a:pt x="593866" y="115640"/>
                </a:cubicBezTo>
                <a:cubicBezTo>
                  <a:pt x="658424" y="107702"/>
                  <a:pt x="521370" y="152152"/>
                  <a:pt x="533541" y="137865"/>
                </a:cubicBezTo>
                <a:cubicBezTo>
                  <a:pt x="545712" y="123578"/>
                  <a:pt x="642549" y="52140"/>
                  <a:pt x="666891" y="29915"/>
                </a:cubicBezTo>
                <a:cubicBezTo>
                  <a:pt x="691233" y="7690"/>
                  <a:pt x="686470" y="-8185"/>
                  <a:pt x="679591" y="4515"/>
                </a:cubicBezTo>
                <a:cubicBezTo>
                  <a:pt x="672712" y="17215"/>
                  <a:pt x="660541" y="75952"/>
                  <a:pt x="625616" y="106115"/>
                </a:cubicBezTo>
                <a:cubicBezTo>
                  <a:pt x="590691" y="136278"/>
                  <a:pt x="559999" y="165382"/>
                  <a:pt x="470041" y="185490"/>
                </a:cubicBezTo>
                <a:cubicBezTo>
                  <a:pt x="380083" y="205598"/>
                  <a:pt x="136666" y="222532"/>
                  <a:pt x="85866" y="226765"/>
                </a:cubicBezTo>
                <a:cubicBezTo>
                  <a:pt x="35066" y="230998"/>
                  <a:pt x="180058" y="227823"/>
                  <a:pt x="165241" y="210890"/>
                </a:cubicBezTo>
                <a:cubicBezTo>
                  <a:pt x="150424" y="193957"/>
                  <a:pt x="3316" y="97648"/>
                  <a:pt x="141" y="93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5" name="フリーフォーム 824">
            <a:extLst>
              <a:ext uri="{FF2B5EF4-FFF2-40B4-BE49-F238E27FC236}">
                <a16:creationId xmlns:a16="http://schemas.microsoft.com/office/drawing/2014/main" id="{08C10B40-4CFC-AF91-D758-E2C24E02B3F0}"/>
              </a:ext>
            </a:extLst>
          </p:cNvPr>
          <p:cNvSpPr/>
          <p:nvPr/>
        </p:nvSpPr>
        <p:spPr>
          <a:xfrm>
            <a:off x="2974576" y="5887495"/>
            <a:ext cx="57519" cy="303447"/>
          </a:xfrm>
          <a:custGeom>
            <a:avLst/>
            <a:gdLst>
              <a:gd name="connsiteX0" fmla="*/ 54277 w 57519"/>
              <a:gd name="connsiteY0" fmla="*/ 286 h 303447"/>
              <a:gd name="connsiteX1" fmla="*/ 13002 w 57519"/>
              <a:gd name="connsiteY1" fmla="*/ 181261 h 303447"/>
              <a:gd name="connsiteX2" fmla="*/ 57452 w 57519"/>
              <a:gd name="connsiteY2" fmla="*/ 301911 h 303447"/>
              <a:gd name="connsiteX3" fmla="*/ 22527 w 57519"/>
              <a:gd name="connsiteY3" fmla="*/ 247936 h 303447"/>
              <a:gd name="connsiteX4" fmla="*/ 302 w 57519"/>
              <a:gd name="connsiteY4" fmla="*/ 225711 h 303447"/>
              <a:gd name="connsiteX5" fmla="*/ 54277 w 57519"/>
              <a:gd name="connsiteY5" fmla="*/ 286 h 303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19" h="303447">
                <a:moveTo>
                  <a:pt x="54277" y="286"/>
                </a:moveTo>
                <a:cubicBezTo>
                  <a:pt x="56394" y="-7122"/>
                  <a:pt x="12473" y="130990"/>
                  <a:pt x="13002" y="181261"/>
                </a:cubicBezTo>
                <a:cubicBezTo>
                  <a:pt x="13531" y="231532"/>
                  <a:pt x="55865" y="290799"/>
                  <a:pt x="57452" y="301911"/>
                </a:cubicBezTo>
                <a:cubicBezTo>
                  <a:pt x="59039" y="313023"/>
                  <a:pt x="32052" y="260636"/>
                  <a:pt x="22527" y="247936"/>
                </a:cubicBezTo>
                <a:cubicBezTo>
                  <a:pt x="13002" y="235236"/>
                  <a:pt x="-2344" y="266986"/>
                  <a:pt x="302" y="225711"/>
                </a:cubicBezTo>
                <a:cubicBezTo>
                  <a:pt x="2948" y="184436"/>
                  <a:pt x="52160" y="7694"/>
                  <a:pt x="54277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6" name="フリーフォーム 825">
            <a:extLst>
              <a:ext uri="{FF2B5EF4-FFF2-40B4-BE49-F238E27FC236}">
                <a16:creationId xmlns:a16="http://schemas.microsoft.com/office/drawing/2014/main" id="{C5898013-5631-C6C4-0C50-17829799B877}"/>
              </a:ext>
            </a:extLst>
          </p:cNvPr>
          <p:cNvSpPr/>
          <p:nvPr/>
        </p:nvSpPr>
        <p:spPr>
          <a:xfrm>
            <a:off x="3012936" y="5909971"/>
            <a:ext cx="493412" cy="336087"/>
          </a:xfrm>
          <a:custGeom>
            <a:avLst/>
            <a:gdLst>
              <a:gd name="connsiteX0" fmla="*/ 44492 w 493412"/>
              <a:gd name="connsiteY0" fmla="*/ 35 h 336087"/>
              <a:gd name="connsiteX1" fmla="*/ 15917 w 493412"/>
              <a:gd name="connsiteY1" fmla="*/ 190535 h 336087"/>
              <a:gd name="connsiteX2" fmla="*/ 41317 w 493412"/>
              <a:gd name="connsiteY2" fmla="*/ 285785 h 336087"/>
              <a:gd name="connsiteX3" fmla="*/ 190542 w 493412"/>
              <a:gd name="connsiteY3" fmla="*/ 308010 h 336087"/>
              <a:gd name="connsiteX4" fmla="*/ 381042 w 493412"/>
              <a:gd name="connsiteY4" fmla="*/ 279435 h 336087"/>
              <a:gd name="connsiteX5" fmla="*/ 492167 w 493412"/>
              <a:gd name="connsiteY5" fmla="*/ 231810 h 336087"/>
              <a:gd name="connsiteX6" fmla="*/ 311192 w 493412"/>
              <a:gd name="connsiteY6" fmla="*/ 333410 h 336087"/>
              <a:gd name="connsiteX7" fmla="*/ 330242 w 493412"/>
              <a:gd name="connsiteY7" fmla="*/ 308010 h 336087"/>
              <a:gd name="connsiteX8" fmla="*/ 85767 w 493412"/>
              <a:gd name="connsiteY8" fmla="*/ 323885 h 336087"/>
              <a:gd name="connsiteX9" fmla="*/ 57192 w 493412"/>
              <a:gd name="connsiteY9" fmla="*/ 288960 h 336087"/>
              <a:gd name="connsiteX10" fmla="*/ 50842 w 493412"/>
              <a:gd name="connsiteY10" fmla="*/ 282610 h 336087"/>
              <a:gd name="connsiteX11" fmla="*/ 42 w 493412"/>
              <a:gd name="connsiteY11" fmla="*/ 206410 h 336087"/>
              <a:gd name="connsiteX12" fmla="*/ 44492 w 493412"/>
              <a:gd name="connsiteY12" fmla="*/ 35 h 33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412" h="336087">
                <a:moveTo>
                  <a:pt x="44492" y="35"/>
                </a:moveTo>
                <a:cubicBezTo>
                  <a:pt x="47138" y="-2611"/>
                  <a:pt x="16446" y="142910"/>
                  <a:pt x="15917" y="190535"/>
                </a:cubicBezTo>
                <a:cubicBezTo>
                  <a:pt x="15388" y="238160"/>
                  <a:pt x="12213" y="266206"/>
                  <a:pt x="41317" y="285785"/>
                </a:cubicBezTo>
                <a:cubicBezTo>
                  <a:pt x="70421" y="305364"/>
                  <a:pt x="133921" y="309068"/>
                  <a:pt x="190542" y="308010"/>
                </a:cubicBezTo>
                <a:cubicBezTo>
                  <a:pt x="247163" y="306952"/>
                  <a:pt x="330771" y="292135"/>
                  <a:pt x="381042" y="279435"/>
                </a:cubicBezTo>
                <a:cubicBezTo>
                  <a:pt x="431313" y="266735"/>
                  <a:pt x="503809" y="222814"/>
                  <a:pt x="492167" y="231810"/>
                </a:cubicBezTo>
                <a:cubicBezTo>
                  <a:pt x="480525" y="240806"/>
                  <a:pt x="338179" y="320710"/>
                  <a:pt x="311192" y="333410"/>
                </a:cubicBezTo>
                <a:cubicBezTo>
                  <a:pt x="284205" y="346110"/>
                  <a:pt x="367813" y="309597"/>
                  <a:pt x="330242" y="308010"/>
                </a:cubicBezTo>
                <a:cubicBezTo>
                  <a:pt x="292671" y="306423"/>
                  <a:pt x="131275" y="327060"/>
                  <a:pt x="85767" y="323885"/>
                </a:cubicBezTo>
                <a:cubicBezTo>
                  <a:pt x="40259" y="320710"/>
                  <a:pt x="63013" y="295839"/>
                  <a:pt x="57192" y="288960"/>
                </a:cubicBezTo>
                <a:cubicBezTo>
                  <a:pt x="51371" y="282081"/>
                  <a:pt x="60367" y="296368"/>
                  <a:pt x="50842" y="282610"/>
                </a:cubicBezTo>
                <a:cubicBezTo>
                  <a:pt x="41317" y="268852"/>
                  <a:pt x="1629" y="248214"/>
                  <a:pt x="42" y="206410"/>
                </a:cubicBezTo>
                <a:cubicBezTo>
                  <a:pt x="-1545" y="164606"/>
                  <a:pt x="41846" y="2681"/>
                  <a:pt x="44492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7" name="フリーフォーム 826">
            <a:extLst>
              <a:ext uri="{FF2B5EF4-FFF2-40B4-BE49-F238E27FC236}">
                <a16:creationId xmlns:a16="http://schemas.microsoft.com/office/drawing/2014/main" id="{DE16B550-E014-CB4B-C1E8-9105A67B2C3E}"/>
              </a:ext>
            </a:extLst>
          </p:cNvPr>
          <p:cNvSpPr/>
          <p:nvPr/>
        </p:nvSpPr>
        <p:spPr>
          <a:xfrm>
            <a:off x="2992951" y="6208382"/>
            <a:ext cx="427319" cy="77841"/>
          </a:xfrm>
          <a:custGeom>
            <a:avLst/>
            <a:gdLst>
              <a:gd name="connsiteX0" fmla="*/ 7327 w 427319"/>
              <a:gd name="connsiteY0" fmla="*/ 74 h 77841"/>
              <a:gd name="connsiteX1" fmla="*/ 96227 w 427319"/>
              <a:gd name="connsiteY1" fmla="*/ 63574 h 77841"/>
              <a:gd name="connsiteX2" fmla="*/ 426427 w 427319"/>
              <a:gd name="connsiteY2" fmla="*/ 3249 h 77841"/>
              <a:gd name="connsiteX3" fmla="*/ 188302 w 427319"/>
              <a:gd name="connsiteY3" fmla="*/ 76274 h 77841"/>
              <a:gd name="connsiteX4" fmla="*/ 26377 w 427319"/>
              <a:gd name="connsiteY4" fmla="*/ 50874 h 77841"/>
              <a:gd name="connsiteX5" fmla="*/ 7327 w 427319"/>
              <a:gd name="connsiteY5" fmla="*/ 74 h 7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319" h="77841">
                <a:moveTo>
                  <a:pt x="7327" y="74"/>
                </a:moveTo>
                <a:cubicBezTo>
                  <a:pt x="18969" y="2191"/>
                  <a:pt x="26377" y="63045"/>
                  <a:pt x="96227" y="63574"/>
                </a:cubicBezTo>
                <a:cubicBezTo>
                  <a:pt x="166077" y="64103"/>
                  <a:pt x="411081" y="1132"/>
                  <a:pt x="426427" y="3249"/>
                </a:cubicBezTo>
                <a:cubicBezTo>
                  <a:pt x="441773" y="5366"/>
                  <a:pt x="254977" y="68337"/>
                  <a:pt x="188302" y="76274"/>
                </a:cubicBezTo>
                <a:cubicBezTo>
                  <a:pt x="121627" y="84211"/>
                  <a:pt x="57598" y="59870"/>
                  <a:pt x="26377" y="50874"/>
                </a:cubicBezTo>
                <a:cubicBezTo>
                  <a:pt x="-4844" y="41878"/>
                  <a:pt x="-4315" y="-2043"/>
                  <a:pt x="7327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8" name="フリーフォーム 827">
            <a:extLst>
              <a:ext uri="{FF2B5EF4-FFF2-40B4-BE49-F238E27FC236}">
                <a16:creationId xmlns:a16="http://schemas.microsoft.com/office/drawing/2014/main" id="{D88991BB-B4C2-B463-EBED-DFD00130F1DD}"/>
              </a:ext>
            </a:extLst>
          </p:cNvPr>
          <p:cNvSpPr/>
          <p:nvPr/>
        </p:nvSpPr>
        <p:spPr>
          <a:xfrm>
            <a:off x="3457449" y="5865543"/>
            <a:ext cx="124973" cy="276349"/>
          </a:xfrm>
          <a:custGeom>
            <a:avLst/>
            <a:gdLst>
              <a:gd name="connsiteX0" fmla="*/ 25429 w 124973"/>
              <a:gd name="connsiteY0" fmla="*/ 13 h 276349"/>
              <a:gd name="connsiteX1" fmla="*/ 54004 w 124973"/>
              <a:gd name="connsiteY1" fmla="*/ 187338 h 276349"/>
              <a:gd name="connsiteX2" fmla="*/ 29 w 124973"/>
              <a:gd name="connsiteY2" fmla="*/ 257188 h 276349"/>
              <a:gd name="connsiteX3" fmla="*/ 47654 w 124973"/>
              <a:gd name="connsiteY3" fmla="*/ 231788 h 276349"/>
              <a:gd name="connsiteX4" fmla="*/ 123854 w 124973"/>
              <a:gd name="connsiteY4" fmla="*/ 276238 h 276349"/>
              <a:gd name="connsiteX5" fmla="*/ 88929 w 124973"/>
              <a:gd name="connsiteY5" fmla="*/ 244488 h 276349"/>
              <a:gd name="connsiteX6" fmla="*/ 31779 w 124973"/>
              <a:gd name="connsiteY6" fmla="*/ 244488 h 276349"/>
              <a:gd name="connsiteX7" fmla="*/ 73054 w 124973"/>
              <a:gd name="connsiteY7" fmla="*/ 177813 h 276349"/>
              <a:gd name="connsiteX8" fmla="*/ 25429 w 124973"/>
              <a:gd name="connsiteY8" fmla="*/ 13 h 27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973" h="276349">
                <a:moveTo>
                  <a:pt x="25429" y="13"/>
                </a:moveTo>
                <a:cubicBezTo>
                  <a:pt x="22254" y="1600"/>
                  <a:pt x="58237" y="144476"/>
                  <a:pt x="54004" y="187338"/>
                </a:cubicBezTo>
                <a:cubicBezTo>
                  <a:pt x="49771" y="230201"/>
                  <a:pt x="1087" y="249780"/>
                  <a:pt x="29" y="257188"/>
                </a:cubicBezTo>
                <a:cubicBezTo>
                  <a:pt x="-1029" y="264596"/>
                  <a:pt x="27017" y="228613"/>
                  <a:pt x="47654" y="231788"/>
                </a:cubicBezTo>
                <a:cubicBezTo>
                  <a:pt x="68292" y="234963"/>
                  <a:pt x="116975" y="274121"/>
                  <a:pt x="123854" y="276238"/>
                </a:cubicBezTo>
                <a:cubicBezTo>
                  <a:pt x="130733" y="278355"/>
                  <a:pt x="104275" y="249780"/>
                  <a:pt x="88929" y="244488"/>
                </a:cubicBezTo>
                <a:cubicBezTo>
                  <a:pt x="73583" y="239196"/>
                  <a:pt x="34425" y="255601"/>
                  <a:pt x="31779" y="244488"/>
                </a:cubicBezTo>
                <a:cubicBezTo>
                  <a:pt x="29133" y="233375"/>
                  <a:pt x="73054" y="213267"/>
                  <a:pt x="73054" y="177813"/>
                </a:cubicBezTo>
                <a:cubicBezTo>
                  <a:pt x="73054" y="142359"/>
                  <a:pt x="28604" y="-1574"/>
                  <a:pt x="25429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9" name="フリーフォーム 828">
            <a:extLst>
              <a:ext uri="{FF2B5EF4-FFF2-40B4-BE49-F238E27FC236}">
                <a16:creationId xmlns:a16="http://schemas.microsoft.com/office/drawing/2014/main" id="{14DCDEE9-BC45-51A8-2F70-01DCA03DE701}"/>
              </a:ext>
            </a:extLst>
          </p:cNvPr>
          <p:cNvSpPr/>
          <p:nvPr/>
        </p:nvSpPr>
        <p:spPr>
          <a:xfrm>
            <a:off x="3454222" y="6074325"/>
            <a:ext cx="147613" cy="61109"/>
          </a:xfrm>
          <a:custGeom>
            <a:avLst/>
            <a:gdLst>
              <a:gd name="connsiteX0" fmla="*/ 81 w 147613"/>
              <a:gd name="connsiteY0" fmla="*/ 29356 h 61109"/>
              <a:gd name="connsiteX1" fmla="*/ 111206 w 147613"/>
              <a:gd name="connsiteY1" fmla="*/ 3956 h 61109"/>
              <a:gd name="connsiteX2" fmla="*/ 146131 w 147613"/>
              <a:gd name="connsiteY2" fmla="*/ 61106 h 61109"/>
              <a:gd name="connsiteX3" fmla="*/ 130256 w 147613"/>
              <a:gd name="connsiteY3" fmla="*/ 781 h 61109"/>
              <a:gd name="connsiteX4" fmla="*/ 81 w 147613"/>
              <a:gd name="connsiteY4" fmla="*/ 29356 h 6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13" h="61109">
                <a:moveTo>
                  <a:pt x="81" y="29356"/>
                </a:moveTo>
                <a:cubicBezTo>
                  <a:pt x="-3094" y="29885"/>
                  <a:pt x="86864" y="-1336"/>
                  <a:pt x="111206" y="3956"/>
                </a:cubicBezTo>
                <a:cubicBezTo>
                  <a:pt x="135548" y="9248"/>
                  <a:pt x="142956" y="61635"/>
                  <a:pt x="146131" y="61106"/>
                </a:cubicBezTo>
                <a:cubicBezTo>
                  <a:pt x="149306" y="60577"/>
                  <a:pt x="148777" y="7131"/>
                  <a:pt x="130256" y="781"/>
                </a:cubicBezTo>
                <a:cubicBezTo>
                  <a:pt x="111735" y="-5569"/>
                  <a:pt x="3256" y="28827"/>
                  <a:pt x="81" y="29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0" name="フリーフォーム 829">
            <a:extLst>
              <a:ext uri="{FF2B5EF4-FFF2-40B4-BE49-F238E27FC236}">
                <a16:creationId xmlns:a16="http://schemas.microsoft.com/office/drawing/2014/main" id="{369DDDE2-DECF-43EA-2E38-F525ECB7463F}"/>
              </a:ext>
            </a:extLst>
          </p:cNvPr>
          <p:cNvSpPr/>
          <p:nvPr/>
        </p:nvSpPr>
        <p:spPr>
          <a:xfrm>
            <a:off x="4708365" y="5452682"/>
            <a:ext cx="111188" cy="476374"/>
          </a:xfrm>
          <a:custGeom>
            <a:avLst/>
            <a:gdLst>
              <a:gd name="connsiteX0" fmla="*/ 85788 w 111188"/>
              <a:gd name="connsiteY0" fmla="*/ 124 h 476374"/>
              <a:gd name="connsiteX1" fmla="*/ 50863 w 111188"/>
              <a:gd name="connsiteY1" fmla="*/ 168399 h 476374"/>
              <a:gd name="connsiteX2" fmla="*/ 34988 w 111188"/>
              <a:gd name="connsiteY2" fmla="*/ 409699 h 476374"/>
              <a:gd name="connsiteX3" fmla="*/ 41338 w 111188"/>
              <a:gd name="connsiteY3" fmla="*/ 295399 h 476374"/>
              <a:gd name="connsiteX4" fmla="*/ 50863 w 111188"/>
              <a:gd name="connsiteY4" fmla="*/ 441449 h 476374"/>
              <a:gd name="connsiteX5" fmla="*/ 85788 w 111188"/>
              <a:gd name="connsiteY5" fmla="*/ 450974 h 476374"/>
              <a:gd name="connsiteX6" fmla="*/ 111188 w 111188"/>
              <a:gd name="connsiteY6" fmla="*/ 476374 h 476374"/>
              <a:gd name="connsiteX7" fmla="*/ 66738 w 111188"/>
              <a:gd name="connsiteY7" fmla="*/ 431924 h 476374"/>
              <a:gd name="connsiteX8" fmla="*/ 63 w 111188"/>
              <a:gd name="connsiteY8" fmla="*/ 289049 h 476374"/>
              <a:gd name="connsiteX9" fmla="*/ 54038 w 111188"/>
              <a:gd name="connsiteY9" fmla="*/ 393824 h 476374"/>
              <a:gd name="connsiteX10" fmla="*/ 25463 w 111188"/>
              <a:gd name="connsiteY10" fmla="*/ 193799 h 476374"/>
              <a:gd name="connsiteX11" fmla="*/ 85788 w 111188"/>
              <a:gd name="connsiteY11" fmla="*/ 124 h 47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188" h="476374">
                <a:moveTo>
                  <a:pt x="85788" y="124"/>
                </a:moveTo>
                <a:cubicBezTo>
                  <a:pt x="90021" y="-4109"/>
                  <a:pt x="59330" y="100136"/>
                  <a:pt x="50863" y="168399"/>
                </a:cubicBezTo>
                <a:cubicBezTo>
                  <a:pt x="42396" y="236662"/>
                  <a:pt x="36575" y="388532"/>
                  <a:pt x="34988" y="409699"/>
                </a:cubicBezTo>
                <a:cubicBezTo>
                  <a:pt x="33401" y="430866"/>
                  <a:pt x="38692" y="290107"/>
                  <a:pt x="41338" y="295399"/>
                </a:cubicBezTo>
                <a:cubicBezTo>
                  <a:pt x="43984" y="300691"/>
                  <a:pt x="43455" y="415520"/>
                  <a:pt x="50863" y="441449"/>
                </a:cubicBezTo>
                <a:cubicBezTo>
                  <a:pt x="58271" y="467378"/>
                  <a:pt x="75734" y="445153"/>
                  <a:pt x="85788" y="450974"/>
                </a:cubicBezTo>
                <a:cubicBezTo>
                  <a:pt x="95842" y="456795"/>
                  <a:pt x="111188" y="476374"/>
                  <a:pt x="111188" y="476374"/>
                </a:cubicBezTo>
                <a:cubicBezTo>
                  <a:pt x="108013" y="473199"/>
                  <a:pt x="85259" y="463145"/>
                  <a:pt x="66738" y="431924"/>
                </a:cubicBezTo>
                <a:cubicBezTo>
                  <a:pt x="48217" y="400703"/>
                  <a:pt x="2180" y="295399"/>
                  <a:pt x="63" y="289049"/>
                </a:cubicBezTo>
                <a:cubicBezTo>
                  <a:pt x="-2054" y="282699"/>
                  <a:pt x="49805" y="409699"/>
                  <a:pt x="54038" y="393824"/>
                </a:cubicBezTo>
                <a:cubicBezTo>
                  <a:pt x="58271" y="377949"/>
                  <a:pt x="20171" y="252007"/>
                  <a:pt x="25463" y="193799"/>
                </a:cubicBezTo>
                <a:cubicBezTo>
                  <a:pt x="30755" y="135591"/>
                  <a:pt x="81555" y="4357"/>
                  <a:pt x="85788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1" name="フリーフォーム 830">
            <a:extLst>
              <a:ext uri="{FF2B5EF4-FFF2-40B4-BE49-F238E27FC236}">
                <a16:creationId xmlns:a16="http://schemas.microsoft.com/office/drawing/2014/main" id="{933FEFD1-7541-63DD-5F2C-98F2CC7C388F}"/>
              </a:ext>
            </a:extLst>
          </p:cNvPr>
          <p:cNvSpPr/>
          <p:nvPr/>
        </p:nvSpPr>
        <p:spPr>
          <a:xfrm>
            <a:off x="4775000" y="6076680"/>
            <a:ext cx="267574" cy="201666"/>
          </a:xfrm>
          <a:custGeom>
            <a:avLst/>
            <a:gdLst>
              <a:gd name="connsiteX0" fmla="*/ 266803 w 267574"/>
              <a:gd name="connsiteY0" fmla="*/ 1601 h 201666"/>
              <a:gd name="connsiteX1" fmla="*/ 238228 w 267574"/>
              <a:gd name="connsiteY1" fmla="*/ 58751 h 201666"/>
              <a:gd name="connsiteX2" fmla="*/ 266803 w 267574"/>
              <a:gd name="connsiteY2" fmla="*/ 141301 h 201666"/>
              <a:gd name="connsiteX3" fmla="*/ 200128 w 267574"/>
              <a:gd name="connsiteY3" fmla="*/ 147651 h 201666"/>
              <a:gd name="connsiteX4" fmla="*/ 103 w 267574"/>
              <a:gd name="connsiteY4" fmla="*/ 201626 h 201666"/>
              <a:gd name="connsiteX5" fmla="*/ 228703 w 267574"/>
              <a:gd name="connsiteY5" fmla="*/ 138126 h 201666"/>
              <a:gd name="connsiteX6" fmla="*/ 200128 w 267574"/>
              <a:gd name="connsiteY6" fmla="*/ 122251 h 201666"/>
              <a:gd name="connsiteX7" fmla="*/ 266803 w 267574"/>
              <a:gd name="connsiteY7" fmla="*/ 1601 h 20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574" h="201666">
                <a:moveTo>
                  <a:pt x="266803" y="1601"/>
                </a:moveTo>
                <a:cubicBezTo>
                  <a:pt x="273153" y="-8982"/>
                  <a:pt x="238228" y="35468"/>
                  <a:pt x="238228" y="58751"/>
                </a:cubicBezTo>
                <a:cubicBezTo>
                  <a:pt x="238228" y="82034"/>
                  <a:pt x="273153" y="126484"/>
                  <a:pt x="266803" y="141301"/>
                </a:cubicBezTo>
                <a:cubicBezTo>
                  <a:pt x="260453" y="156118"/>
                  <a:pt x="244578" y="137597"/>
                  <a:pt x="200128" y="147651"/>
                </a:cubicBezTo>
                <a:cubicBezTo>
                  <a:pt x="155678" y="157705"/>
                  <a:pt x="-4659" y="203213"/>
                  <a:pt x="103" y="201626"/>
                </a:cubicBezTo>
                <a:cubicBezTo>
                  <a:pt x="4865" y="200039"/>
                  <a:pt x="195366" y="151355"/>
                  <a:pt x="228703" y="138126"/>
                </a:cubicBezTo>
                <a:cubicBezTo>
                  <a:pt x="262040" y="124897"/>
                  <a:pt x="195895" y="139184"/>
                  <a:pt x="200128" y="122251"/>
                </a:cubicBezTo>
                <a:cubicBezTo>
                  <a:pt x="204361" y="105318"/>
                  <a:pt x="260453" y="12184"/>
                  <a:pt x="266803" y="1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2" name="フリーフォーム 831">
            <a:extLst>
              <a:ext uri="{FF2B5EF4-FFF2-40B4-BE49-F238E27FC236}">
                <a16:creationId xmlns:a16="http://schemas.microsoft.com/office/drawing/2014/main" id="{81AF0791-D8A3-BDF8-83CB-31EBF0812830}"/>
              </a:ext>
            </a:extLst>
          </p:cNvPr>
          <p:cNvSpPr/>
          <p:nvPr/>
        </p:nvSpPr>
        <p:spPr>
          <a:xfrm>
            <a:off x="4762190" y="5903376"/>
            <a:ext cx="41513" cy="362990"/>
          </a:xfrm>
          <a:custGeom>
            <a:avLst/>
            <a:gdLst>
              <a:gd name="connsiteX0" fmla="*/ 31963 w 41513"/>
              <a:gd name="connsiteY0" fmla="*/ 280 h 362990"/>
              <a:gd name="connsiteX1" fmla="*/ 25613 w 41513"/>
              <a:gd name="connsiteY1" fmla="*/ 114580 h 362990"/>
              <a:gd name="connsiteX2" fmla="*/ 213 w 41513"/>
              <a:gd name="connsiteY2" fmla="*/ 203480 h 362990"/>
              <a:gd name="connsiteX3" fmla="*/ 41488 w 41513"/>
              <a:gd name="connsiteY3" fmla="*/ 362230 h 362990"/>
              <a:gd name="connsiteX4" fmla="*/ 6563 w 41513"/>
              <a:gd name="connsiteY4" fmla="*/ 260630 h 362990"/>
              <a:gd name="connsiteX5" fmla="*/ 16088 w 41513"/>
              <a:gd name="connsiteY5" fmla="*/ 190780 h 362990"/>
              <a:gd name="connsiteX6" fmla="*/ 38313 w 41513"/>
              <a:gd name="connsiteY6" fmla="*/ 149505 h 362990"/>
              <a:gd name="connsiteX7" fmla="*/ 31963 w 41513"/>
              <a:gd name="connsiteY7" fmla="*/ 280 h 36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13" h="362990">
                <a:moveTo>
                  <a:pt x="31963" y="280"/>
                </a:moveTo>
                <a:cubicBezTo>
                  <a:pt x="29846" y="-5541"/>
                  <a:pt x="30905" y="80713"/>
                  <a:pt x="25613" y="114580"/>
                </a:cubicBezTo>
                <a:cubicBezTo>
                  <a:pt x="20321" y="148447"/>
                  <a:pt x="-2433" y="162205"/>
                  <a:pt x="213" y="203480"/>
                </a:cubicBezTo>
                <a:cubicBezTo>
                  <a:pt x="2859" y="244755"/>
                  <a:pt x="40430" y="352705"/>
                  <a:pt x="41488" y="362230"/>
                </a:cubicBezTo>
                <a:cubicBezTo>
                  <a:pt x="42546" y="371755"/>
                  <a:pt x="10796" y="289205"/>
                  <a:pt x="6563" y="260630"/>
                </a:cubicBezTo>
                <a:cubicBezTo>
                  <a:pt x="2330" y="232055"/>
                  <a:pt x="10796" y="209301"/>
                  <a:pt x="16088" y="190780"/>
                </a:cubicBezTo>
                <a:cubicBezTo>
                  <a:pt x="21380" y="172259"/>
                  <a:pt x="35667" y="180726"/>
                  <a:pt x="38313" y="149505"/>
                </a:cubicBezTo>
                <a:cubicBezTo>
                  <a:pt x="40959" y="118284"/>
                  <a:pt x="34080" y="6101"/>
                  <a:pt x="31963" y="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3" name="フリーフォーム 832">
            <a:extLst>
              <a:ext uri="{FF2B5EF4-FFF2-40B4-BE49-F238E27FC236}">
                <a16:creationId xmlns:a16="http://schemas.microsoft.com/office/drawing/2014/main" id="{14ED7F78-1868-4051-0463-B39EEB8C0791}"/>
              </a:ext>
            </a:extLst>
          </p:cNvPr>
          <p:cNvSpPr/>
          <p:nvPr/>
        </p:nvSpPr>
        <p:spPr>
          <a:xfrm>
            <a:off x="4812057" y="5925578"/>
            <a:ext cx="57093" cy="328979"/>
          </a:xfrm>
          <a:custGeom>
            <a:avLst/>
            <a:gdLst>
              <a:gd name="connsiteX0" fmla="*/ 10671 w 57093"/>
              <a:gd name="connsiteY0" fmla="*/ 303 h 328979"/>
              <a:gd name="connsiteX1" fmla="*/ 32896 w 57093"/>
              <a:gd name="connsiteY1" fmla="*/ 124128 h 328979"/>
              <a:gd name="connsiteX2" fmla="*/ 10671 w 57093"/>
              <a:gd name="connsiteY2" fmla="*/ 301928 h 328979"/>
              <a:gd name="connsiteX3" fmla="*/ 1146 w 57093"/>
              <a:gd name="connsiteY3" fmla="*/ 320978 h 328979"/>
              <a:gd name="connsiteX4" fmla="*/ 36071 w 57093"/>
              <a:gd name="connsiteY4" fmla="*/ 228903 h 328979"/>
              <a:gd name="connsiteX5" fmla="*/ 55121 w 57093"/>
              <a:gd name="connsiteY5" fmla="*/ 159053 h 328979"/>
              <a:gd name="connsiteX6" fmla="*/ 10671 w 57093"/>
              <a:gd name="connsiteY6" fmla="*/ 303 h 32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93" h="328979">
                <a:moveTo>
                  <a:pt x="10671" y="303"/>
                </a:moveTo>
                <a:cubicBezTo>
                  <a:pt x="6967" y="-5518"/>
                  <a:pt x="32896" y="73857"/>
                  <a:pt x="32896" y="124128"/>
                </a:cubicBezTo>
                <a:cubicBezTo>
                  <a:pt x="32896" y="174399"/>
                  <a:pt x="15963" y="269120"/>
                  <a:pt x="10671" y="301928"/>
                </a:cubicBezTo>
                <a:cubicBezTo>
                  <a:pt x="5379" y="334736"/>
                  <a:pt x="-3087" y="333149"/>
                  <a:pt x="1146" y="320978"/>
                </a:cubicBezTo>
                <a:cubicBezTo>
                  <a:pt x="5379" y="308807"/>
                  <a:pt x="27075" y="255890"/>
                  <a:pt x="36071" y="228903"/>
                </a:cubicBezTo>
                <a:cubicBezTo>
                  <a:pt x="45067" y="201916"/>
                  <a:pt x="63058" y="200857"/>
                  <a:pt x="55121" y="159053"/>
                </a:cubicBezTo>
                <a:cubicBezTo>
                  <a:pt x="47184" y="117249"/>
                  <a:pt x="14375" y="6124"/>
                  <a:pt x="10671" y="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4" name="フリーフォーム 833">
            <a:extLst>
              <a:ext uri="{FF2B5EF4-FFF2-40B4-BE49-F238E27FC236}">
                <a16:creationId xmlns:a16="http://schemas.microsoft.com/office/drawing/2014/main" id="{0980E456-BF5D-F22A-A10A-5FF401C0A881}"/>
              </a:ext>
            </a:extLst>
          </p:cNvPr>
          <p:cNvSpPr/>
          <p:nvPr/>
        </p:nvSpPr>
        <p:spPr>
          <a:xfrm>
            <a:off x="4853499" y="5957588"/>
            <a:ext cx="201349" cy="248578"/>
          </a:xfrm>
          <a:custGeom>
            <a:avLst/>
            <a:gdLst>
              <a:gd name="connsiteX0" fmla="*/ 979 w 201349"/>
              <a:gd name="connsiteY0" fmla="*/ 43 h 248578"/>
              <a:gd name="connsiteX1" fmla="*/ 115279 w 201349"/>
              <a:gd name="connsiteY1" fmla="*/ 101643 h 248578"/>
              <a:gd name="connsiteX2" fmla="*/ 201004 w 201349"/>
              <a:gd name="connsiteY2" fmla="*/ 107993 h 248578"/>
              <a:gd name="connsiteX3" fmla="*/ 140679 w 201349"/>
              <a:gd name="connsiteY3" fmla="*/ 101643 h 248578"/>
              <a:gd name="connsiteX4" fmla="*/ 26379 w 201349"/>
              <a:gd name="connsiteY4" fmla="*/ 241343 h 248578"/>
              <a:gd name="connsiteX5" fmla="*/ 86704 w 201349"/>
              <a:gd name="connsiteY5" fmla="*/ 177843 h 248578"/>
              <a:gd name="connsiteX6" fmla="*/ 80354 w 201349"/>
              <a:gd name="connsiteY6" fmla="*/ 247693 h 248578"/>
              <a:gd name="connsiteX7" fmla="*/ 96229 w 201349"/>
              <a:gd name="connsiteY7" fmla="*/ 117518 h 248578"/>
              <a:gd name="connsiteX8" fmla="*/ 61304 w 201349"/>
              <a:gd name="connsiteY8" fmla="*/ 88943 h 248578"/>
              <a:gd name="connsiteX9" fmla="*/ 979 w 201349"/>
              <a:gd name="connsiteY9" fmla="*/ 43 h 24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349" h="248578">
                <a:moveTo>
                  <a:pt x="979" y="43"/>
                </a:moveTo>
                <a:cubicBezTo>
                  <a:pt x="9975" y="2160"/>
                  <a:pt x="81942" y="83651"/>
                  <a:pt x="115279" y="101643"/>
                </a:cubicBezTo>
                <a:cubicBezTo>
                  <a:pt x="148616" y="119635"/>
                  <a:pt x="196771" y="107993"/>
                  <a:pt x="201004" y="107993"/>
                </a:cubicBezTo>
                <a:cubicBezTo>
                  <a:pt x="205237" y="107993"/>
                  <a:pt x="169783" y="79418"/>
                  <a:pt x="140679" y="101643"/>
                </a:cubicBezTo>
                <a:cubicBezTo>
                  <a:pt x="111575" y="123868"/>
                  <a:pt x="35375" y="228643"/>
                  <a:pt x="26379" y="241343"/>
                </a:cubicBezTo>
                <a:cubicBezTo>
                  <a:pt x="17383" y="254043"/>
                  <a:pt x="77708" y="176785"/>
                  <a:pt x="86704" y="177843"/>
                </a:cubicBezTo>
                <a:cubicBezTo>
                  <a:pt x="95700" y="178901"/>
                  <a:pt x="78767" y="257747"/>
                  <a:pt x="80354" y="247693"/>
                </a:cubicBezTo>
                <a:cubicBezTo>
                  <a:pt x="81941" y="237639"/>
                  <a:pt x="96229" y="117518"/>
                  <a:pt x="96229" y="117518"/>
                </a:cubicBezTo>
                <a:cubicBezTo>
                  <a:pt x="93054" y="91060"/>
                  <a:pt x="75062" y="104289"/>
                  <a:pt x="61304" y="88943"/>
                </a:cubicBezTo>
                <a:cubicBezTo>
                  <a:pt x="47546" y="73597"/>
                  <a:pt x="-8017" y="-2074"/>
                  <a:pt x="979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5" name="フリーフォーム 834">
            <a:extLst>
              <a:ext uri="{FF2B5EF4-FFF2-40B4-BE49-F238E27FC236}">
                <a16:creationId xmlns:a16="http://schemas.microsoft.com/office/drawing/2014/main" id="{C38CCE58-5264-F428-D619-D5AAC8268744}"/>
              </a:ext>
            </a:extLst>
          </p:cNvPr>
          <p:cNvSpPr/>
          <p:nvPr/>
        </p:nvSpPr>
        <p:spPr>
          <a:xfrm>
            <a:off x="5879993" y="3261553"/>
            <a:ext cx="168635" cy="550179"/>
          </a:xfrm>
          <a:custGeom>
            <a:avLst/>
            <a:gdLst>
              <a:gd name="connsiteX0" fmla="*/ 53985 w 168635"/>
              <a:gd name="connsiteY0" fmla="*/ 503 h 550179"/>
              <a:gd name="connsiteX1" fmla="*/ 165110 w 168635"/>
              <a:gd name="connsiteY1" fmla="*/ 73528 h 550179"/>
              <a:gd name="connsiteX2" fmla="*/ 139710 w 168635"/>
              <a:gd name="connsiteY2" fmla="*/ 86228 h 550179"/>
              <a:gd name="connsiteX3" fmla="*/ 127010 w 168635"/>
              <a:gd name="connsiteY3" fmla="*/ 216403 h 550179"/>
              <a:gd name="connsiteX4" fmla="*/ 136535 w 168635"/>
              <a:gd name="connsiteY4" fmla="*/ 213228 h 550179"/>
              <a:gd name="connsiteX5" fmla="*/ 120660 w 168635"/>
              <a:gd name="connsiteY5" fmla="*/ 321178 h 550179"/>
              <a:gd name="connsiteX6" fmla="*/ 136535 w 168635"/>
              <a:gd name="connsiteY6" fmla="*/ 321178 h 550179"/>
              <a:gd name="connsiteX7" fmla="*/ 111135 w 168635"/>
              <a:gd name="connsiteY7" fmla="*/ 429128 h 550179"/>
              <a:gd name="connsiteX8" fmla="*/ 10 w 168635"/>
              <a:gd name="connsiteY8" fmla="*/ 549778 h 550179"/>
              <a:gd name="connsiteX9" fmla="*/ 104785 w 168635"/>
              <a:gd name="connsiteY9" fmla="*/ 454528 h 550179"/>
              <a:gd name="connsiteX10" fmla="*/ 152410 w 168635"/>
              <a:gd name="connsiteY10" fmla="*/ 127503 h 550179"/>
              <a:gd name="connsiteX11" fmla="*/ 152410 w 168635"/>
              <a:gd name="connsiteY11" fmla="*/ 114803 h 550179"/>
              <a:gd name="connsiteX12" fmla="*/ 53985 w 168635"/>
              <a:gd name="connsiteY12" fmla="*/ 503 h 55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635" h="550179">
                <a:moveTo>
                  <a:pt x="53985" y="503"/>
                </a:moveTo>
                <a:cubicBezTo>
                  <a:pt x="56102" y="-6376"/>
                  <a:pt x="150823" y="59241"/>
                  <a:pt x="165110" y="73528"/>
                </a:cubicBezTo>
                <a:cubicBezTo>
                  <a:pt x="179397" y="87815"/>
                  <a:pt x="146060" y="62416"/>
                  <a:pt x="139710" y="86228"/>
                </a:cubicBezTo>
                <a:cubicBezTo>
                  <a:pt x="133360" y="110040"/>
                  <a:pt x="127539" y="195236"/>
                  <a:pt x="127010" y="216403"/>
                </a:cubicBezTo>
                <a:cubicBezTo>
                  <a:pt x="126481" y="237570"/>
                  <a:pt x="137593" y="195766"/>
                  <a:pt x="136535" y="213228"/>
                </a:cubicBezTo>
                <a:cubicBezTo>
                  <a:pt x="135477" y="230690"/>
                  <a:pt x="120660" y="303186"/>
                  <a:pt x="120660" y="321178"/>
                </a:cubicBezTo>
                <a:cubicBezTo>
                  <a:pt x="120660" y="339170"/>
                  <a:pt x="138123" y="303186"/>
                  <a:pt x="136535" y="321178"/>
                </a:cubicBezTo>
                <a:cubicBezTo>
                  <a:pt x="134948" y="339170"/>
                  <a:pt x="133889" y="391028"/>
                  <a:pt x="111135" y="429128"/>
                </a:cubicBezTo>
                <a:cubicBezTo>
                  <a:pt x="88381" y="467228"/>
                  <a:pt x="1068" y="545545"/>
                  <a:pt x="10" y="549778"/>
                </a:cubicBezTo>
                <a:cubicBezTo>
                  <a:pt x="-1048" y="554011"/>
                  <a:pt x="79385" y="524907"/>
                  <a:pt x="104785" y="454528"/>
                </a:cubicBezTo>
                <a:cubicBezTo>
                  <a:pt x="130185" y="384149"/>
                  <a:pt x="152410" y="127503"/>
                  <a:pt x="152410" y="127503"/>
                </a:cubicBezTo>
                <a:cubicBezTo>
                  <a:pt x="160347" y="70882"/>
                  <a:pt x="162464" y="133853"/>
                  <a:pt x="152410" y="114803"/>
                </a:cubicBezTo>
                <a:cubicBezTo>
                  <a:pt x="142356" y="95753"/>
                  <a:pt x="51868" y="7382"/>
                  <a:pt x="53985" y="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6" name="フリーフォーム 835">
            <a:extLst>
              <a:ext uri="{FF2B5EF4-FFF2-40B4-BE49-F238E27FC236}">
                <a16:creationId xmlns:a16="http://schemas.microsoft.com/office/drawing/2014/main" id="{C3C90E7E-0375-165B-D4C8-5E0D75955953}"/>
              </a:ext>
            </a:extLst>
          </p:cNvPr>
          <p:cNvSpPr/>
          <p:nvPr/>
        </p:nvSpPr>
        <p:spPr>
          <a:xfrm>
            <a:off x="6010165" y="3452554"/>
            <a:ext cx="635272" cy="447961"/>
          </a:xfrm>
          <a:custGeom>
            <a:avLst/>
            <a:gdLst>
              <a:gd name="connsiteX0" fmla="*/ 13 w 635272"/>
              <a:gd name="connsiteY0" fmla="*/ 2 h 447961"/>
              <a:gd name="connsiteX1" fmla="*/ 203213 w 635272"/>
              <a:gd name="connsiteY1" fmla="*/ 123827 h 447961"/>
              <a:gd name="connsiteX2" fmla="*/ 206388 w 635272"/>
              <a:gd name="connsiteY2" fmla="*/ 127002 h 447961"/>
              <a:gd name="connsiteX3" fmla="*/ 415938 w 635272"/>
              <a:gd name="connsiteY3" fmla="*/ 168277 h 447961"/>
              <a:gd name="connsiteX4" fmla="*/ 317513 w 635272"/>
              <a:gd name="connsiteY4" fmla="*/ 174627 h 447961"/>
              <a:gd name="connsiteX5" fmla="*/ 393713 w 635272"/>
              <a:gd name="connsiteY5" fmla="*/ 234952 h 447961"/>
              <a:gd name="connsiteX6" fmla="*/ 374663 w 635272"/>
              <a:gd name="connsiteY6" fmla="*/ 193677 h 447961"/>
              <a:gd name="connsiteX7" fmla="*/ 527063 w 635272"/>
              <a:gd name="connsiteY7" fmla="*/ 247652 h 447961"/>
              <a:gd name="connsiteX8" fmla="*/ 539763 w 635272"/>
              <a:gd name="connsiteY8" fmla="*/ 301627 h 447961"/>
              <a:gd name="connsiteX9" fmla="*/ 622313 w 635272"/>
              <a:gd name="connsiteY9" fmla="*/ 282577 h 447961"/>
              <a:gd name="connsiteX10" fmla="*/ 635013 w 635272"/>
              <a:gd name="connsiteY10" fmla="*/ 320677 h 447961"/>
              <a:gd name="connsiteX11" fmla="*/ 622313 w 635272"/>
              <a:gd name="connsiteY11" fmla="*/ 323852 h 447961"/>
              <a:gd name="connsiteX12" fmla="*/ 596913 w 635272"/>
              <a:gd name="connsiteY12" fmla="*/ 447677 h 447961"/>
              <a:gd name="connsiteX13" fmla="*/ 619138 w 635272"/>
              <a:gd name="connsiteY13" fmla="*/ 355602 h 447961"/>
              <a:gd name="connsiteX14" fmla="*/ 552463 w 635272"/>
              <a:gd name="connsiteY14" fmla="*/ 282577 h 447961"/>
              <a:gd name="connsiteX15" fmla="*/ 361963 w 635272"/>
              <a:gd name="connsiteY15" fmla="*/ 165102 h 447961"/>
              <a:gd name="connsiteX16" fmla="*/ 193688 w 635272"/>
              <a:gd name="connsiteY16" fmla="*/ 127002 h 447961"/>
              <a:gd name="connsiteX17" fmla="*/ 13 w 635272"/>
              <a:gd name="connsiteY17" fmla="*/ 2 h 44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5272" h="447961">
                <a:moveTo>
                  <a:pt x="13" y="2"/>
                </a:moveTo>
                <a:cubicBezTo>
                  <a:pt x="1600" y="-527"/>
                  <a:pt x="168817" y="102660"/>
                  <a:pt x="203213" y="123827"/>
                </a:cubicBezTo>
                <a:cubicBezTo>
                  <a:pt x="237609" y="144994"/>
                  <a:pt x="170934" y="119594"/>
                  <a:pt x="206388" y="127002"/>
                </a:cubicBezTo>
                <a:cubicBezTo>
                  <a:pt x="241842" y="134410"/>
                  <a:pt x="397417" y="160340"/>
                  <a:pt x="415938" y="168277"/>
                </a:cubicBezTo>
                <a:cubicBezTo>
                  <a:pt x="434459" y="176214"/>
                  <a:pt x="321217" y="163515"/>
                  <a:pt x="317513" y="174627"/>
                </a:cubicBezTo>
                <a:cubicBezTo>
                  <a:pt x="313809" y="185739"/>
                  <a:pt x="384188" y="231777"/>
                  <a:pt x="393713" y="234952"/>
                </a:cubicBezTo>
                <a:cubicBezTo>
                  <a:pt x="403238" y="238127"/>
                  <a:pt x="352438" y="191560"/>
                  <a:pt x="374663" y="193677"/>
                </a:cubicBezTo>
                <a:cubicBezTo>
                  <a:pt x="396888" y="195794"/>
                  <a:pt x="499546" y="229660"/>
                  <a:pt x="527063" y="247652"/>
                </a:cubicBezTo>
                <a:cubicBezTo>
                  <a:pt x="554580" y="265644"/>
                  <a:pt x="523888" y="295806"/>
                  <a:pt x="539763" y="301627"/>
                </a:cubicBezTo>
                <a:cubicBezTo>
                  <a:pt x="555638" y="307448"/>
                  <a:pt x="606438" y="279402"/>
                  <a:pt x="622313" y="282577"/>
                </a:cubicBezTo>
                <a:cubicBezTo>
                  <a:pt x="638188" y="285752"/>
                  <a:pt x="635013" y="313798"/>
                  <a:pt x="635013" y="320677"/>
                </a:cubicBezTo>
                <a:cubicBezTo>
                  <a:pt x="635013" y="327556"/>
                  <a:pt x="628663" y="302685"/>
                  <a:pt x="622313" y="323852"/>
                </a:cubicBezTo>
                <a:cubicBezTo>
                  <a:pt x="615963" y="345019"/>
                  <a:pt x="597442" y="442385"/>
                  <a:pt x="596913" y="447677"/>
                </a:cubicBezTo>
                <a:cubicBezTo>
                  <a:pt x="596384" y="452969"/>
                  <a:pt x="626546" y="383119"/>
                  <a:pt x="619138" y="355602"/>
                </a:cubicBezTo>
                <a:cubicBezTo>
                  <a:pt x="611730" y="328085"/>
                  <a:pt x="595325" y="314327"/>
                  <a:pt x="552463" y="282577"/>
                </a:cubicBezTo>
                <a:cubicBezTo>
                  <a:pt x="509601" y="250827"/>
                  <a:pt x="421759" y="191031"/>
                  <a:pt x="361963" y="165102"/>
                </a:cubicBezTo>
                <a:cubicBezTo>
                  <a:pt x="302167" y="139173"/>
                  <a:pt x="251896" y="149227"/>
                  <a:pt x="193688" y="127002"/>
                </a:cubicBezTo>
                <a:cubicBezTo>
                  <a:pt x="135480" y="104777"/>
                  <a:pt x="-1574" y="531"/>
                  <a:pt x="1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7" name="フリーフォーム 836">
            <a:extLst>
              <a:ext uri="{FF2B5EF4-FFF2-40B4-BE49-F238E27FC236}">
                <a16:creationId xmlns:a16="http://schemas.microsoft.com/office/drawing/2014/main" id="{EFDF833D-70E8-A64E-1112-8618DA35ADA4}"/>
              </a:ext>
            </a:extLst>
          </p:cNvPr>
          <p:cNvSpPr/>
          <p:nvPr/>
        </p:nvSpPr>
        <p:spPr>
          <a:xfrm>
            <a:off x="6592990" y="3700094"/>
            <a:ext cx="137972" cy="654897"/>
          </a:xfrm>
          <a:custGeom>
            <a:avLst/>
            <a:gdLst>
              <a:gd name="connsiteX0" fmla="*/ 39488 w 137972"/>
              <a:gd name="connsiteY0" fmla="*/ 112 h 654897"/>
              <a:gd name="connsiteX1" fmla="*/ 134738 w 137972"/>
              <a:gd name="connsiteY1" fmla="*/ 104887 h 654897"/>
              <a:gd name="connsiteX2" fmla="*/ 115688 w 137972"/>
              <a:gd name="connsiteY2" fmla="*/ 117587 h 654897"/>
              <a:gd name="connsiteX3" fmla="*/ 115688 w 137972"/>
              <a:gd name="connsiteY3" fmla="*/ 142987 h 654897"/>
              <a:gd name="connsiteX4" fmla="*/ 61713 w 137972"/>
              <a:gd name="connsiteY4" fmla="*/ 193787 h 654897"/>
              <a:gd name="connsiteX5" fmla="*/ 14088 w 137972"/>
              <a:gd name="connsiteY5" fmla="*/ 336662 h 654897"/>
              <a:gd name="connsiteX6" fmla="*/ 26788 w 137972"/>
              <a:gd name="connsiteY6" fmla="*/ 295387 h 654897"/>
              <a:gd name="connsiteX7" fmla="*/ 39488 w 137972"/>
              <a:gd name="connsiteY7" fmla="*/ 511287 h 654897"/>
              <a:gd name="connsiteX8" fmla="*/ 42663 w 137972"/>
              <a:gd name="connsiteY8" fmla="*/ 546212 h 654897"/>
              <a:gd name="connsiteX9" fmla="*/ 45838 w 137972"/>
              <a:gd name="connsiteY9" fmla="*/ 647812 h 654897"/>
              <a:gd name="connsiteX10" fmla="*/ 1388 w 137972"/>
              <a:gd name="connsiteY10" fmla="*/ 327137 h 654897"/>
              <a:gd name="connsiteX11" fmla="*/ 106163 w 137972"/>
              <a:gd name="connsiteY11" fmla="*/ 127112 h 654897"/>
              <a:gd name="connsiteX12" fmla="*/ 39488 w 137972"/>
              <a:gd name="connsiteY12" fmla="*/ 112 h 65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972" h="654897">
                <a:moveTo>
                  <a:pt x="39488" y="112"/>
                </a:moveTo>
                <a:cubicBezTo>
                  <a:pt x="44250" y="-3592"/>
                  <a:pt x="122038" y="85308"/>
                  <a:pt x="134738" y="104887"/>
                </a:cubicBezTo>
                <a:cubicBezTo>
                  <a:pt x="147438" y="124466"/>
                  <a:pt x="118863" y="111237"/>
                  <a:pt x="115688" y="117587"/>
                </a:cubicBezTo>
                <a:cubicBezTo>
                  <a:pt x="112513" y="123937"/>
                  <a:pt x="124684" y="130287"/>
                  <a:pt x="115688" y="142987"/>
                </a:cubicBezTo>
                <a:cubicBezTo>
                  <a:pt x="106692" y="155687"/>
                  <a:pt x="78646" y="161508"/>
                  <a:pt x="61713" y="193787"/>
                </a:cubicBezTo>
                <a:cubicBezTo>
                  <a:pt x="44780" y="226066"/>
                  <a:pt x="19909" y="319729"/>
                  <a:pt x="14088" y="336662"/>
                </a:cubicBezTo>
                <a:cubicBezTo>
                  <a:pt x="8267" y="353595"/>
                  <a:pt x="22555" y="266283"/>
                  <a:pt x="26788" y="295387"/>
                </a:cubicBezTo>
                <a:cubicBezTo>
                  <a:pt x="31021" y="324491"/>
                  <a:pt x="36842" y="469483"/>
                  <a:pt x="39488" y="511287"/>
                </a:cubicBezTo>
                <a:cubicBezTo>
                  <a:pt x="42134" y="553091"/>
                  <a:pt x="41605" y="523458"/>
                  <a:pt x="42663" y="546212"/>
                </a:cubicBezTo>
                <a:cubicBezTo>
                  <a:pt x="43721" y="568966"/>
                  <a:pt x="52717" y="684324"/>
                  <a:pt x="45838" y="647812"/>
                </a:cubicBezTo>
                <a:cubicBezTo>
                  <a:pt x="38959" y="611300"/>
                  <a:pt x="-8666" y="413920"/>
                  <a:pt x="1388" y="327137"/>
                </a:cubicBezTo>
                <a:cubicBezTo>
                  <a:pt x="11442" y="240354"/>
                  <a:pt x="97167" y="174208"/>
                  <a:pt x="106163" y="127112"/>
                </a:cubicBezTo>
                <a:cubicBezTo>
                  <a:pt x="115159" y="80016"/>
                  <a:pt x="34726" y="3816"/>
                  <a:pt x="39488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8" name="フリーフォーム 837">
            <a:extLst>
              <a:ext uri="{FF2B5EF4-FFF2-40B4-BE49-F238E27FC236}">
                <a16:creationId xmlns:a16="http://schemas.microsoft.com/office/drawing/2014/main" id="{2445C2FD-48AB-3392-CA73-2F941763DA10}"/>
              </a:ext>
            </a:extLst>
          </p:cNvPr>
          <p:cNvSpPr/>
          <p:nvPr/>
        </p:nvSpPr>
        <p:spPr>
          <a:xfrm>
            <a:off x="6087716" y="3615766"/>
            <a:ext cx="519400" cy="294107"/>
          </a:xfrm>
          <a:custGeom>
            <a:avLst/>
            <a:gdLst>
              <a:gd name="connsiteX0" fmla="*/ 1837 w 519400"/>
              <a:gd name="connsiteY0" fmla="*/ 1890 h 294107"/>
              <a:gd name="connsiteX1" fmla="*/ 309812 w 519400"/>
              <a:gd name="connsiteY1" fmla="*/ 116190 h 294107"/>
              <a:gd name="connsiteX2" fmla="*/ 287587 w 519400"/>
              <a:gd name="connsiteY2" fmla="*/ 122540 h 294107"/>
              <a:gd name="connsiteX3" fmla="*/ 493962 w 519400"/>
              <a:gd name="connsiteY3" fmla="*/ 246365 h 294107"/>
              <a:gd name="connsiteX4" fmla="*/ 468562 w 519400"/>
              <a:gd name="connsiteY4" fmla="*/ 227315 h 294107"/>
              <a:gd name="connsiteX5" fmla="*/ 519362 w 519400"/>
              <a:gd name="connsiteY5" fmla="*/ 293990 h 294107"/>
              <a:gd name="connsiteX6" fmla="*/ 459037 w 519400"/>
              <a:gd name="connsiteY6" fmla="*/ 208265 h 294107"/>
              <a:gd name="connsiteX7" fmla="*/ 344737 w 519400"/>
              <a:gd name="connsiteY7" fmla="*/ 116190 h 294107"/>
              <a:gd name="connsiteX8" fmla="*/ 189162 w 519400"/>
              <a:gd name="connsiteY8" fmla="*/ 49515 h 294107"/>
              <a:gd name="connsiteX9" fmla="*/ 1837 w 519400"/>
              <a:gd name="connsiteY9" fmla="*/ 1890 h 29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9400" h="294107">
                <a:moveTo>
                  <a:pt x="1837" y="1890"/>
                </a:moveTo>
                <a:cubicBezTo>
                  <a:pt x="21945" y="13002"/>
                  <a:pt x="262187" y="96082"/>
                  <a:pt x="309812" y="116190"/>
                </a:cubicBezTo>
                <a:cubicBezTo>
                  <a:pt x="357437" y="136298"/>
                  <a:pt x="256895" y="100844"/>
                  <a:pt x="287587" y="122540"/>
                </a:cubicBezTo>
                <a:cubicBezTo>
                  <a:pt x="318279" y="144236"/>
                  <a:pt x="463800" y="228903"/>
                  <a:pt x="493962" y="246365"/>
                </a:cubicBezTo>
                <a:cubicBezTo>
                  <a:pt x="524124" y="263827"/>
                  <a:pt x="464329" y="219378"/>
                  <a:pt x="468562" y="227315"/>
                </a:cubicBezTo>
                <a:cubicBezTo>
                  <a:pt x="472795" y="235252"/>
                  <a:pt x="520949" y="297165"/>
                  <a:pt x="519362" y="293990"/>
                </a:cubicBezTo>
                <a:cubicBezTo>
                  <a:pt x="517775" y="290815"/>
                  <a:pt x="488141" y="237898"/>
                  <a:pt x="459037" y="208265"/>
                </a:cubicBezTo>
                <a:cubicBezTo>
                  <a:pt x="429933" y="178632"/>
                  <a:pt x="389716" y="142648"/>
                  <a:pt x="344737" y="116190"/>
                </a:cubicBezTo>
                <a:cubicBezTo>
                  <a:pt x="299758" y="89732"/>
                  <a:pt x="246312" y="67507"/>
                  <a:pt x="189162" y="49515"/>
                </a:cubicBezTo>
                <a:cubicBezTo>
                  <a:pt x="132012" y="31523"/>
                  <a:pt x="-18271" y="-9222"/>
                  <a:pt x="1837" y="18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9" name="フリーフォーム 838">
            <a:extLst>
              <a:ext uri="{FF2B5EF4-FFF2-40B4-BE49-F238E27FC236}">
                <a16:creationId xmlns:a16="http://schemas.microsoft.com/office/drawing/2014/main" id="{B96E0865-0D72-EB9A-3057-D5EBD5F30AB0}"/>
              </a:ext>
            </a:extLst>
          </p:cNvPr>
          <p:cNvSpPr/>
          <p:nvPr/>
        </p:nvSpPr>
        <p:spPr>
          <a:xfrm>
            <a:off x="6149877" y="3747814"/>
            <a:ext cx="251347" cy="114696"/>
          </a:xfrm>
          <a:custGeom>
            <a:avLst/>
            <a:gdLst>
              <a:gd name="connsiteX0" fmla="*/ 1 w 251347"/>
              <a:gd name="connsiteY0" fmla="*/ 12717 h 114696"/>
              <a:gd name="connsiteX1" fmla="*/ 193676 w 251347"/>
              <a:gd name="connsiteY1" fmla="*/ 17 h 114696"/>
              <a:gd name="connsiteX2" fmla="*/ 133351 w 251347"/>
              <a:gd name="connsiteY2" fmla="*/ 15892 h 114696"/>
              <a:gd name="connsiteX3" fmla="*/ 206376 w 251347"/>
              <a:gd name="connsiteY3" fmla="*/ 31767 h 114696"/>
              <a:gd name="connsiteX4" fmla="*/ 250826 w 251347"/>
              <a:gd name="connsiteY4" fmla="*/ 114317 h 114696"/>
              <a:gd name="connsiteX5" fmla="*/ 228601 w 251347"/>
              <a:gd name="connsiteY5" fmla="*/ 60342 h 114696"/>
              <a:gd name="connsiteX6" fmla="*/ 196851 w 251347"/>
              <a:gd name="connsiteY6" fmla="*/ 9542 h 114696"/>
              <a:gd name="connsiteX7" fmla="*/ 1 w 251347"/>
              <a:gd name="connsiteY7" fmla="*/ 12717 h 11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347" h="114696">
                <a:moveTo>
                  <a:pt x="1" y="12717"/>
                </a:moveTo>
                <a:cubicBezTo>
                  <a:pt x="-528" y="11130"/>
                  <a:pt x="171451" y="-512"/>
                  <a:pt x="193676" y="17"/>
                </a:cubicBezTo>
                <a:cubicBezTo>
                  <a:pt x="215901" y="546"/>
                  <a:pt x="131234" y="10600"/>
                  <a:pt x="133351" y="15892"/>
                </a:cubicBezTo>
                <a:cubicBezTo>
                  <a:pt x="135468" y="21184"/>
                  <a:pt x="186797" y="15363"/>
                  <a:pt x="206376" y="31767"/>
                </a:cubicBezTo>
                <a:cubicBezTo>
                  <a:pt x="225955" y="48171"/>
                  <a:pt x="247122" y="109555"/>
                  <a:pt x="250826" y="114317"/>
                </a:cubicBezTo>
                <a:cubicBezTo>
                  <a:pt x="254530" y="119079"/>
                  <a:pt x="237597" y="77805"/>
                  <a:pt x="228601" y="60342"/>
                </a:cubicBezTo>
                <a:cubicBezTo>
                  <a:pt x="219605" y="42880"/>
                  <a:pt x="229659" y="15892"/>
                  <a:pt x="196851" y="9542"/>
                </a:cubicBezTo>
                <a:cubicBezTo>
                  <a:pt x="164043" y="3192"/>
                  <a:pt x="530" y="14304"/>
                  <a:pt x="1" y="12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0" name="フリーフォーム 839">
            <a:extLst>
              <a:ext uri="{FF2B5EF4-FFF2-40B4-BE49-F238E27FC236}">
                <a16:creationId xmlns:a16="http://schemas.microsoft.com/office/drawing/2014/main" id="{DE76F5DC-B0FA-4EE2-C140-C82E02013F83}"/>
              </a:ext>
            </a:extLst>
          </p:cNvPr>
          <p:cNvSpPr/>
          <p:nvPr/>
        </p:nvSpPr>
        <p:spPr>
          <a:xfrm>
            <a:off x="6086154" y="3722431"/>
            <a:ext cx="351291" cy="126361"/>
          </a:xfrm>
          <a:custGeom>
            <a:avLst/>
            <a:gdLst>
              <a:gd name="connsiteX0" fmla="*/ 224 w 351291"/>
              <a:gd name="connsiteY0" fmla="*/ 9525 h 126361"/>
              <a:gd name="connsiteX1" fmla="*/ 238349 w 351291"/>
              <a:gd name="connsiteY1" fmla="*/ 0 h 126361"/>
              <a:gd name="connsiteX2" fmla="*/ 247874 w 351291"/>
              <a:gd name="connsiteY2" fmla="*/ 9525 h 126361"/>
              <a:gd name="connsiteX3" fmla="*/ 273274 w 351291"/>
              <a:gd name="connsiteY3" fmla="*/ 15875 h 126361"/>
              <a:gd name="connsiteX4" fmla="*/ 349474 w 351291"/>
              <a:gd name="connsiteY4" fmla="*/ 123825 h 126361"/>
              <a:gd name="connsiteX5" fmla="*/ 324074 w 351291"/>
              <a:gd name="connsiteY5" fmla="*/ 88900 h 126361"/>
              <a:gd name="connsiteX6" fmla="*/ 285974 w 351291"/>
              <a:gd name="connsiteY6" fmla="*/ 50800 h 126361"/>
              <a:gd name="connsiteX7" fmla="*/ 224 w 351291"/>
              <a:gd name="connsiteY7" fmla="*/ 9525 h 126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291" h="126361">
                <a:moveTo>
                  <a:pt x="224" y="9525"/>
                </a:moveTo>
                <a:cubicBezTo>
                  <a:pt x="-7714" y="1058"/>
                  <a:pt x="197074" y="0"/>
                  <a:pt x="238349" y="0"/>
                </a:cubicBezTo>
                <a:cubicBezTo>
                  <a:pt x="279624" y="0"/>
                  <a:pt x="242053" y="6879"/>
                  <a:pt x="247874" y="9525"/>
                </a:cubicBezTo>
                <a:cubicBezTo>
                  <a:pt x="253695" y="12171"/>
                  <a:pt x="256341" y="-3175"/>
                  <a:pt x="273274" y="15875"/>
                </a:cubicBezTo>
                <a:cubicBezTo>
                  <a:pt x="290207" y="34925"/>
                  <a:pt x="341007" y="111654"/>
                  <a:pt x="349474" y="123825"/>
                </a:cubicBezTo>
                <a:cubicBezTo>
                  <a:pt x="357941" y="135996"/>
                  <a:pt x="334657" y="101071"/>
                  <a:pt x="324074" y="88900"/>
                </a:cubicBezTo>
                <a:cubicBezTo>
                  <a:pt x="313491" y="76729"/>
                  <a:pt x="337832" y="62442"/>
                  <a:pt x="285974" y="50800"/>
                </a:cubicBezTo>
                <a:cubicBezTo>
                  <a:pt x="234116" y="39158"/>
                  <a:pt x="8162" y="17992"/>
                  <a:pt x="224" y="9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1" name="フリーフォーム 840">
            <a:extLst>
              <a:ext uri="{FF2B5EF4-FFF2-40B4-BE49-F238E27FC236}">
                <a16:creationId xmlns:a16="http://schemas.microsoft.com/office/drawing/2014/main" id="{3D2D2066-F85E-B06F-EF57-1D7A7FD0CAAB}"/>
              </a:ext>
            </a:extLst>
          </p:cNvPr>
          <p:cNvSpPr/>
          <p:nvPr/>
        </p:nvSpPr>
        <p:spPr>
          <a:xfrm>
            <a:off x="5977742" y="3927799"/>
            <a:ext cx="573736" cy="96536"/>
          </a:xfrm>
          <a:custGeom>
            <a:avLst/>
            <a:gdLst>
              <a:gd name="connsiteX0" fmla="*/ 7036 w 573736"/>
              <a:gd name="connsiteY0" fmla="*/ 89907 h 96536"/>
              <a:gd name="connsiteX1" fmla="*/ 343586 w 573736"/>
              <a:gd name="connsiteY1" fmla="*/ 13707 h 96536"/>
              <a:gd name="connsiteX2" fmla="*/ 261036 w 573736"/>
              <a:gd name="connsiteY2" fmla="*/ 42282 h 96536"/>
              <a:gd name="connsiteX3" fmla="*/ 400736 w 573736"/>
              <a:gd name="connsiteY3" fmla="*/ 1007 h 96536"/>
              <a:gd name="connsiteX4" fmla="*/ 569011 w 573736"/>
              <a:gd name="connsiteY4" fmla="*/ 93082 h 96536"/>
              <a:gd name="connsiteX5" fmla="*/ 518211 w 573736"/>
              <a:gd name="connsiteY5" fmla="*/ 74032 h 96536"/>
              <a:gd name="connsiteX6" fmla="*/ 422961 w 573736"/>
              <a:gd name="connsiteY6" fmla="*/ 45457 h 96536"/>
              <a:gd name="connsiteX7" fmla="*/ 137211 w 573736"/>
              <a:gd name="connsiteY7" fmla="*/ 74032 h 96536"/>
              <a:gd name="connsiteX8" fmla="*/ 7036 w 573736"/>
              <a:gd name="connsiteY8" fmla="*/ 89907 h 9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736" h="96536">
                <a:moveTo>
                  <a:pt x="7036" y="89907"/>
                </a:moveTo>
                <a:cubicBezTo>
                  <a:pt x="41432" y="79853"/>
                  <a:pt x="301253" y="21644"/>
                  <a:pt x="343586" y="13707"/>
                </a:cubicBezTo>
                <a:cubicBezTo>
                  <a:pt x="385919" y="5770"/>
                  <a:pt x="251511" y="44399"/>
                  <a:pt x="261036" y="42282"/>
                </a:cubicBezTo>
                <a:cubicBezTo>
                  <a:pt x="270561" y="40165"/>
                  <a:pt x="349407" y="-7460"/>
                  <a:pt x="400736" y="1007"/>
                </a:cubicBezTo>
                <a:cubicBezTo>
                  <a:pt x="452065" y="9474"/>
                  <a:pt x="549432" y="80911"/>
                  <a:pt x="569011" y="93082"/>
                </a:cubicBezTo>
                <a:cubicBezTo>
                  <a:pt x="588590" y="105253"/>
                  <a:pt x="542553" y="81969"/>
                  <a:pt x="518211" y="74032"/>
                </a:cubicBezTo>
                <a:cubicBezTo>
                  <a:pt x="493869" y="66095"/>
                  <a:pt x="486461" y="45457"/>
                  <a:pt x="422961" y="45457"/>
                </a:cubicBezTo>
                <a:cubicBezTo>
                  <a:pt x="359461" y="45457"/>
                  <a:pt x="202298" y="65036"/>
                  <a:pt x="137211" y="74032"/>
                </a:cubicBezTo>
                <a:cubicBezTo>
                  <a:pt x="72124" y="83028"/>
                  <a:pt x="-27360" y="99961"/>
                  <a:pt x="7036" y="89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2" name="フリーフォーム 841">
            <a:extLst>
              <a:ext uri="{FF2B5EF4-FFF2-40B4-BE49-F238E27FC236}">
                <a16:creationId xmlns:a16="http://schemas.microsoft.com/office/drawing/2014/main" id="{9E0661F4-9D2F-0BB6-037B-19E2161132B5}"/>
              </a:ext>
            </a:extLst>
          </p:cNvPr>
          <p:cNvSpPr/>
          <p:nvPr/>
        </p:nvSpPr>
        <p:spPr>
          <a:xfrm>
            <a:off x="5958085" y="4014211"/>
            <a:ext cx="566453" cy="387670"/>
          </a:xfrm>
          <a:custGeom>
            <a:avLst/>
            <a:gdLst>
              <a:gd name="connsiteX0" fmla="*/ 20343 w 566453"/>
              <a:gd name="connsiteY0" fmla="*/ 86045 h 387670"/>
              <a:gd name="connsiteX1" fmla="*/ 71143 w 566453"/>
              <a:gd name="connsiteY1" fmla="*/ 82870 h 387670"/>
              <a:gd name="connsiteX2" fmla="*/ 423568 w 566453"/>
              <a:gd name="connsiteY2" fmla="*/ 3495 h 387670"/>
              <a:gd name="connsiteX3" fmla="*/ 468018 w 566453"/>
              <a:gd name="connsiteY3" fmla="*/ 13020 h 387670"/>
              <a:gd name="connsiteX4" fmla="*/ 464843 w 566453"/>
              <a:gd name="connsiteY4" fmla="*/ 19370 h 387670"/>
              <a:gd name="connsiteX5" fmla="*/ 502943 w 566453"/>
              <a:gd name="connsiteY5" fmla="*/ 57470 h 387670"/>
              <a:gd name="connsiteX6" fmla="*/ 566443 w 566453"/>
              <a:gd name="connsiteY6" fmla="*/ 241620 h 387670"/>
              <a:gd name="connsiteX7" fmla="*/ 506118 w 566453"/>
              <a:gd name="connsiteY7" fmla="*/ 22545 h 387670"/>
              <a:gd name="connsiteX8" fmla="*/ 318793 w 566453"/>
              <a:gd name="connsiteY8" fmla="*/ 35245 h 387670"/>
              <a:gd name="connsiteX9" fmla="*/ 464843 w 566453"/>
              <a:gd name="connsiteY9" fmla="*/ 6670 h 387670"/>
              <a:gd name="connsiteX10" fmla="*/ 363243 w 566453"/>
              <a:gd name="connsiteY10" fmla="*/ 57470 h 387670"/>
              <a:gd name="connsiteX11" fmla="*/ 344193 w 566453"/>
              <a:gd name="connsiteY11" fmla="*/ 387670 h 387670"/>
              <a:gd name="connsiteX12" fmla="*/ 353718 w 566453"/>
              <a:gd name="connsiteY12" fmla="*/ 60645 h 387670"/>
              <a:gd name="connsiteX13" fmla="*/ 321968 w 566453"/>
              <a:gd name="connsiteY13" fmla="*/ 57470 h 387670"/>
              <a:gd name="connsiteX14" fmla="*/ 20343 w 566453"/>
              <a:gd name="connsiteY14" fmla="*/ 86045 h 38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6453" h="387670">
                <a:moveTo>
                  <a:pt x="20343" y="86045"/>
                </a:moveTo>
                <a:cubicBezTo>
                  <a:pt x="-21461" y="90278"/>
                  <a:pt x="3939" y="96628"/>
                  <a:pt x="71143" y="82870"/>
                </a:cubicBezTo>
                <a:cubicBezTo>
                  <a:pt x="138347" y="69112"/>
                  <a:pt x="357422" y="15137"/>
                  <a:pt x="423568" y="3495"/>
                </a:cubicBezTo>
                <a:cubicBezTo>
                  <a:pt x="489714" y="-8147"/>
                  <a:pt x="468018" y="13020"/>
                  <a:pt x="468018" y="13020"/>
                </a:cubicBezTo>
                <a:cubicBezTo>
                  <a:pt x="474897" y="15666"/>
                  <a:pt x="459022" y="11962"/>
                  <a:pt x="464843" y="19370"/>
                </a:cubicBezTo>
                <a:cubicBezTo>
                  <a:pt x="470664" y="26778"/>
                  <a:pt x="486010" y="20428"/>
                  <a:pt x="502943" y="57470"/>
                </a:cubicBezTo>
                <a:cubicBezTo>
                  <a:pt x="519876" y="94512"/>
                  <a:pt x="565914" y="247441"/>
                  <a:pt x="566443" y="241620"/>
                </a:cubicBezTo>
                <a:cubicBezTo>
                  <a:pt x="566972" y="235799"/>
                  <a:pt x="547393" y="56941"/>
                  <a:pt x="506118" y="22545"/>
                </a:cubicBezTo>
                <a:cubicBezTo>
                  <a:pt x="464843" y="-11851"/>
                  <a:pt x="325672" y="37891"/>
                  <a:pt x="318793" y="35245"/>
                </a:cubicBezTo>
                <a:cubicBezTo>
                  <a:pt x="311914" y="32599"/>
                  <a:pt x="457435" y="2966"/>
                  <a:pt x="464843" y="6670"/>
                </a:cubicBezTo>
                <a:cubicBezTo>
                  <a:pt x="472251" y="10374"/>
                  <a:pt x="383351" y="-6030"/>
                  <a:pt x="363243" y="57470"/>
                </a:cubicBezTo>
                <a:cubicBezTo>
                  <a:pt x="343135" y="120970"/>
                  <a:pt x="345780" y="387141"/>
                  <a:pt x="344193" y="387670"/>
                </a:cubicBezTo>
                <a:cubicBezTo>
                  <a:pt x="342606" y="388199"/>
                  <a:pt x="357422" y="115678"/>
                  <a:pt x="353718" y="60645"/>
                </a:cubicBezTo>
                <a:cubicBezTo>
                  <a:pt x="350014" y="5612"/>
                  <a:pt x="384410" y="51120"/>
                  <a:pt x="321968" y="57470"/>
                </a:cubicBezTo>
                <a:lnTo>
                  <a:pt x="20343" y="8604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3" name="フリーフォーム 842">
            <a:extLst>
              <a:ext uri="{FF2B5EF4-FFF2-40B4-BE49-F238E27FC236}">
                <a16:creationId xmlns:a16="http://schemas.microsoft.com/office/drawing/2014/main" id="{D0ABB9B1-EE30-F8F4-439F-A9D4F506F959}"/>
              </a:ext>
            </a:extLst>
          </p:cNvPr>
          <p:cNvSpPr/>
          <p:nvPr/>
        </p:nvSpPr>
        <p:spPr>
          <a:xfrm>
            <a:off x="6435582" y="4189340"/>
            <a:ext cx="131527" cy="790789"/>
          </a:xfrm>
          <a:custGeom>
            <a:avLst/>
            <a:gdLst>
              <a:gd name="connsiteX0" fmla="*/ 130221 w 131527"/>
              <a:gd name="connsiteY0" fmla="*/ 158566 h 790789"/>
              <a:gd name="connsiteX1" fmla="*/ 31796 w 131527"/>
              <a:gd name="connsiteY1" fmla="*/ 253816 h 790789"/>
              <a:gd name="connsiteX2" fmla="*/ 22271 w 131527"/>
              <a:gd name="connsiteY2" fmla="*/ 596716 h 790789"/>
              <a:gd name="connsiteX3" fmla="*/ 12746 w 131527"/>
              <a:gd name="connsiteY3" fmla="*/ 790391 h 790789"/>
              <a:gd name="connsiteX4" fmla="*/ 3221 w 131527"/>
              <a:gd name="connsiteY4" fmla="*/ 549091 h 790789"/>
              <a:gd name="connsiteX5" fmla="*/ 73071 w 131527"/>
              <a:gd name="connsiteY5" fmla="*/ 15691 h 790789"/>
              <a:gd name="connsiteX6" fmla="*/ 76246 w 131527"/>
              <a:gd name="connsiteY6" fmla="*/ 133166 h 790789"/>
              <a:gd name="connsiteX7" fmla="*/ 88946 w 131527"/>
              <a:gd name="connsiteY7" fmla="*/ 41091 h 790789"/>
              <a:gd name="connsiteX8" fmla="*/ 130221 w 131527"/>
              <a:gd name="connsiteY8" fmla="*/ 158566 h 79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527" h="790789">
                <a:moveTo>
                  <a:pt x="130221" y="158566"/>
                </a:moveTo>
                <a:cubicBezTo>
                  <a:pt x="120696" y="194020"/>
                  <a:pt x="49788" y="180791"/>
                  <a:pt x="31796" y="253816"/>
                </a:cubicBezTo>
                <a:cubicBezTo>
                  <a:pt x="13804" y="326841"/>
                  <a:pt x="25446" y="507287"/>
                  <a:pt x="22271" y="596716"/>
                </a:cubicBezTo>
                <a:cubicBezTo>
                  <a:pt x="19096" y="686145"/>
                  <a:pt x="15921" y="798329"/>
                  <a:pt x="12746" y="790391"/>
                </a:cubicBezTo>
                <a:cubicBezTo>
                  <a:pt x="9571" y="782453"/>
                  <a:pt x="-6833" y="678208"/>
                  <a:pt x="3221" y="549091"/>
                </a:cubicBezTo>
                <a:cubicBezTo>
                  <a:pt x="13275" y="419974"/>
                  <a:pt x="60900" y="85012"/>
                  <a:pt x="73071" y="15691"/>
                </a:cubicBezTo>
                <a:cubicBezTo>
                  <a:pt x="85242" y="-53630"/>
                  <a:pt x="73600" y="128933"/>
                  <a:pt x="76246" y="133166"/>
                </a:cubicBezTo>
                <a:cubicBezTo>
                  <a:pt x="78892" y="137399"/>
                  <a:pt x="83654" y="38974"/>
                  <a:pt x="88946" y="41091"/>
                </a:cubicBezTo>
                <a:cubicBezTo>
                  <a:pt x="94238" y="43208"/>
                  <a:pt x="139746" y="123112"/>
                  <a:pt x="130221" y="158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4" name="フリーフォーム 843">
            <a:extLst>
              <a:ext uri="{FF2B5EF4-FFF2-40B4-BE49-F238E27FC236}">
                <a16:creationId xmlns:a16="http://schemas.microsoft.com/office/drawing/2014/main" id="{B7336C7D-C37D-7591-A345-FF337F6ADAD1}"/>
              </a:ext>
            </a:extLst>
          </p:cNvPr>
          <p:cNvSpPr/>
          <p:nvPr/>
        </p:nvSpPr>
        <p:spPr>
          <a:xfrm>
            <a:off x="6481846" y="3800147"/>
            <a:ext cx="70264" cy="215344"/>
          </a:xfrm>
          <a:custGeom>
            <a:avLst/>
            <a:gdLst>
              <a:gd name="connsiteX0" fmla="*/ 68082 w 70264"/>
              <a:gd name="connsiteY0" fmla="*/ 52459 h 215344"/>
              <a:gd name="connsiteX1" fmla="*/ 58557 w 70264"/>
              <a:gd name="connsiteY1" fmla="*/ 214384 h 215344"/>
              <a:gd name="connsiteX2" fmla="*/ 36332 w 70264"/>
              <a:gd name="connsiteY2" fmla="*/ 122309 h 215344"/>
              <a:gd name="connsiteX3" fmla="*/ 49032 w 70264"/>
              <a:gd name="connsiteY3" fmla="*/ 179459 h 215344"/>
              <a:gd name="connsiteX4" fmla="*/ 1407 w 70264"/>
              <a:gd name="connsiteY4" fmla="*/ 1659 h 215344"/>
              <a:gd name="connsiteX5" fmla="*/ 17282 w 70264"/>
              <a:gd name="connsiteY5" fmla="*/ 90559 h 215344"/>
              <a:gd name="connsiteX6" fmla="*/ 68082 w 70264"/>
              <a:gd name="connsiteY6" fmla="*/ 52459 h 21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64" h="215344">
                <a:moveTo>
                  <a:pt x="68082" y="52459"/>
                </a:moveTo>
                <a:cubicBezTo>
                  <a:pt x="74961" y="73096"/>
                  <a:pt x="63849" y="202742"/>
                  <a:pt x="58557" y="214384"/>
                </a:cubicBezTo>
                <a:cubicBezTo>
                  <a:pt x="53265" y="226026"/>
                  <a:pt x="37919" y="128130"/>
                  <a:pt x="36332" y="122309"/>
                </a:cubicBezTo>
                <a:cubicBezTo>
                  <a:pt x="34744" y="116488"/>
                  <a:pt x="54853" y="199567"/>
                  <a:pt x="49032" y="179459"/>
                </a:cubicBezTo>
                <a:cubicBezTo>
                  <a:pt x="43211" y="159351"/>
                  <a:pt x="6699" y="16476"/>
                  <a:pt x="1407" y="1659"/>
                </a:cubicBezTo>
                <a:cubicBezTo>
                  <a:pt x="-3885" y="-13158"/>
                  <a:pt x="6699" y="75742"/>
                  <a:pt x="17282" y="90559"/>
                </a:cubicBezTo>
                <a:cubicBezTo>
                  <a:pt x="27865" y="105376"/>
                  <a:pt x="61203" y="31822"/>
                  <a:pt x="68082" y="52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5" name="フリーフォーム 844">
            <a:extLst>
              <a:ext uri="{FF2B5EF4-FFF2-40B4-BE49-F238E27FC236}">
                <a16:creationId xmlns:a16="http://schemas.microsoft.com/office/drawing/2014/main" id="{3F487CED-26CE-2669-D632-612791FF663F}"/>
              </a:ext>
            </a:extLst>
          </p:cNvPr>
          <p:cNvSpPr/>
          <p:nvPr/>
        </p:nvSpPr>
        <p:spPr>
          <a:xfrm>
            <a:off x="6223278" y="4946738"/>
            <a:ext cx="435025" cy="302880"/>
          </a:xfrm>
          <a:custGeom>
            <a:avLst/>
            <a:gdLst>
              <a:gd name="connsiteX0" fmla="*/ 231400 w 435025"/>
              <a:gd name="connsiteY0" fmla="*/ 1243 h 302880"/>
              <a:gd name="connsiteX1" fmla="*/ 79000 w 435025"/>
              <a:gd name="connsiteY1" fmla="*/ 102843 h 302880"/>
              <a:gd name="connsiteX2" fmla="*/ 120275 w 435025"/>
              <a:gd name="connsiteY2" fmla="*/ 112368 h 302880"/>
              <a:gd name="connsiteX3" fmla="*/ 2800 w 435025"/>
              <a:gd name="connsiteY3" fmla="*/ 201268 h 302880"/>
              <a:gd name="connsiteX4" fmla="*/ 123450 w 435025"/>
              <a:gd name="connsiteY4" fmla="*/ 163168 h 302880"/>
              <a:gd name="connsiteX5" fmla="*/ 161550 w 435025"/>
              <a:gd name="connsiteY5" fmla="*/ 217143 h 302880"/>
              <a:gd name="connsiteX6" fmla="*/ 228225 w 435025"/>
              <a:gd name="connsiteY6" fmla="*/ 296518 h 302880"/>
              <a:gd name="connsiteX7" fmla="*/ 434600 w 435025"/>
              <a:gd name="connsiteY7" fmla="*/ 236193 h 302880"/>
              <a:gd name="connsiteX8" fmla="*/ 167900 w 435025"/>
              <a:gd name="connsiteY8" fmla="*/ 302868 h 302880"/>
              <a:gd name="connsiteX9" fmla="*/ 155200 w 435025"/>
              <a:gd name="connsiteY9" fmla="*/ 229843 h 302880"/>
              <a:gd name="connsiteX10" fmla="*/ 37725 w 435025"/>
              <a:gd name="connsiteY10" fmla="*/ 204443 h 302880"/>
              <a:gd name="connsiteX11" fmla="*/ 12325 w 435025"/>
              <a:gd name="connsiteY11" fmla="*/ 182218 h 302880"/>
              <a:gd name="connsiteX12" fmla="*/ 231400 w 435025"/>
              <a:gd name="connsiteY12" fmla="*/ 1243 h 30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5025" h="302880">
                <a:moveTo>
                  <a:pt x="231400" y="1243"/>
                </a:moveTo>
                <a:cubicBezTo>
                  <a:pt x="242512" y="-11986"/>
                  <a:pt x="97521" y="84322"/>
                  <a:pt x="79000" y="102843"/>
                </a:cubicBezTo>
                <a:cubicBezTo>
                  <a:pt x="60479" y="121364"/>
                  <a:pt x="132975" y="95964"/>
                  <a:pt x="120275" y="112368"/>
                </a:cubicBezTo>
                <a:cubicBezTo>
                  <a:pt x="107575" y="128772"/>
                  <a:pt x="2271" y="192801"/>
                  <a:pt x="2800" y="201268"/>
                </a:cubicBezTo>
                <a:cubicBezTo>
                  <a:pt x="3329" y="209735"/>
                  <a:pt x="96992" y="160522"/>
                  <a:pt x="123450" y="163168"/>
                </a:cubicBezTo>
                <a:cubicBezTo>
                  <a:pt x="149908" y="165814"/>
                  <a:pt x="144088" y="194918"/>
                  <a:pt x="161550" y="217143"/>
                </a:cubicBezTo>
                <a:cubicBezTo>
                  <a:pt x="179012" y="239368"/>
                  <a:pt x="182717" y="293343"/>
                  <a:pt x="228225" y="296518"/>
                </a:cubicBezTo>
                <a:cubicBezTo>
                  <a:pt x="273733" y="299693"/>
                  <a:pt x="444654" y="235135"/>
                  <a:pt x="434600" y="236193"/>
                </a:cubicBezTo>
                <a:cubicBezTo>
                  <a:pt x="424546" y="237251"/>
                  <a:pt x="214467" y="303926"/>
                  <a:pt x="167900" y="302868"/>
                </a:cubicBezTo>
                <a:cubicBezTo>
                  <a:pt x="121333" y="301810"/>
                  <a:pt x="176896" y="246247"/>
                  <a:pt x="155200" y="229843"/>
                </a:cubicBezTo>
                <a:cubicBezTo>
                  <a:pt x="133504" y="213439"/>
                  <a:pt x="61537" y="212381"/>
                  <a:pt x="37725" y="204443"/>
                </a:cubicBezTo>
                <a:cubicBezTo>
                  <a:pt x="13912" y="196506"/>
                  <a:pt x="-17838" y="216614"/>
                  <a:pt x="12325" y="182218"/>
                </a:cubicBezTo>
                <a:cubicBezTo>
                  <a:pt x="42488" y="147822"/>
                  <a:pt x="220288" y="14472"/>
                  <a:pt x="231400" y="1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6" name="フリーフォーム 845">
            <a:extLst>
              <a:ext uri="{FF2B5EF4-FFF2-40B4-BE49-F238E27FC236}">
                <a16:creationId xmlns:a16="http://schemas.microsoft.com/office/drawing/2014/main" id="{8E7F4AF2-5986-6068-A973-22C42BC46AAE}"/>
              </a:ext>
            </a:extLst>
          </p:cNvPr>
          <p:cNvSpPr/>
          <p:nvPr/>
        </p:nvSpPr>
        <p:spPr>
          <a:xfrm>
            <a:off x="6676423" y="3826129"/>
            <a:ext cx="340879" cy="697634"/>
          </a:xfrm>
          <a:custGeom>
            <a:avLst/>
            <a:gdLst>
              <a:gd name="connsiteX0" fmla="*/ 51305 w 340879"/>
              <a:gd name="connsiteY0" fmla="*/ 1077 h 697634"/>
              <a:gd name="connsiteX1" fmla="*/ 10030 w 340879"/>
              <a:gd name="connsiteY1" fmla="*/ 118552 h 697634"/>
              <a:gd name="connsiteX2" fmla="*/ 54480 w 340879"/>
              <a:gd name="connsiteY2" fmla="*/ 163002 h 697634"/>
              <a:gd name="connsiteX3" fmla="*/ 10030 w 340879"/>
              <a:gd name="connsiteY3" fmla="*/ 163002 h 697634"/>
              <a:gd name="connsiteX4" fmla="*/ 38605 w 340879"/>
              <a:gd name="connsiteY4" fmla="*/ 201102 h 697634"/>
              <a:gd name="connsiteX5" fmla="*/ 41780 w 340879"/>
              <a:gd name="connsiteY5" fmla="*/ 204277 h 697634"/>
              <a:gd name="connsiteX6" fmla="*/ 165605 w 340879"/>
              <a:gd name="connsiteY6" fmla="*/ 270952 h 697634"/>
              <a:gd name="connsiteX7" fmla="*/ 333880 w 340879"/>
              <a:gd name="connsiteY7" fmla="*/ 680527 h 697634"/>
              <a:gd name="connsiteX8" fmla="*/ 289430 w 340879"/>
              <a:gd name="connsiteY8" fmla="*/ 582102 h 697634"/>
              <a:gd name="connsiteX9" fmla="*/ 111630 w 340879"/>
              <a:gd name="connsiteY9" fmla="*/ 232852 h 697634"/>
              <a:gd name="connsiteX10" fmla="*/ 505 w 340879"/>
              <a:gd name="connsiteY10" fmla="*/ 194752 h 697634"/>
              <a:gd name="connsiteX11" fmla="*/ 51305 w 340879"/>
              <a:gd name="connsiteY11" fmla="*/ 1077 h 69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0879" h="697634">
                <a:moveTo>
                  <a:pt x="51305" y="1077"/>
                </a:moveTo>
                <a:cubicBezTo>
                  <a:pt x="52892" y="-11623"/>
                  <a:pt x="9501" y="91565"/>
                  <a:pt x="10030" y="118552"/>
                </a:cubicBezTo>
                <a:cubicBezTo>
                  <a:pt x="10559" y="145539"/>
                  <a:pt x="54480" y="155594"/>
                  <a:pt x="54480" y="163002"/>
                </a:cubicBezTo>
                <a:cubicBezTo>
                  <a:pt x="54480" y="170410"/>
                  <a:pt x="12676" y="156652"/>
                  <a:pt x="10030" y="163002"/>
                </a:cubicBezTo>
                <a:cubicBezTo>
                  <a:pt x="7384" y="169352"/>
                  <a:pt x="38605" y="201102"/>
                  <a:pt x="38605" y="201102"/>
                </a:cubicBezTo>
                <a:cubicBezTo>
                  <a:pt x="43897" y="207981"/>
                  <a:pt x="20613" y="192635"/>
                  <a:pt x="41780" y="204277"/>
                </a:cubicBezTo>
                <a:cubicBezTo>
                  <a:pt x="62947" y="215919"/>
                  <a:pt x="116922" y="191577"/>
                  <a:pt x="165605" y="270952"/>
                </a:cubicBezTo>
                <a:cubicBezTo>
                  <a:pt x="214288" y="350327"/>
                  <a:pt x="313242" y="628669"/>
                  <a:pt x="333880" y="680527"/>
                </a:cubicBezTo>
                <a:cubicBezTo>
                  <a:pt x="354518" y="732385"/>
                  <a:pt x="326472" y="656715"/>
                  <a:pt x="289430" y="582102"/>
                </a:cubicBezTo>
                <a:cubicBezTo>
                  <a:pt x="252388" y="507489"/>
                  <a:pt x="159784" y="297410"/>
                  <a:pt x="111630" y="232852"/>
                </a:cubicBezTo>
                <a:cubicBezTo>
                  <a:pt x="63476" y="168294"/>
                  <a:pt x="6855" y="231264"/>
                  <a:pt x="505" y="194752"/>
                </a:cubicBezTo>
                <a:cubicBezTo>
                  <a:pt x="-5845" y="158240"/>
                  <a:pt x="49718" y="13777"/>
                  <a:pt x="51305" y="1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7" name="フリーフォーム 846">
            <a:extLst>
              <a:ext uri="{FF2B5EF4-FFF2-40B4-BE49-F238E27FC236}">
                <a16:creationId xmlns:a16="http://schemas.microsoft.com/office/drawing/2014/main" id="{8DEBF8FA-1FC9-A84D-7265-E78EB451E0C2}"/>
              </a:ext>
            </a:extLst>
          </p:cNvPr>
          <p:cNvSpPr/>
          <p:nvPr/>
        </p:nvSpPr>
        <p:spPr>
          <a:xfrm>
            <a:off x="6460157" y="3667367"/>
            <a:ext cx="161379" cy="160515"/>
          </a:xfrm>
          <a:custGeom>
            <a:avLst/>
            <a:gdLst>
              <a:gd name="connsiteX0" fmla="*/ 871 w 161379"/>
              <a:gd name="connsiteY0" fmla="*/ 1089 h 160515"/>
              <a:gd name="connsiteX1" fmla="*/ 61196 w 161379"/>
              <a:gd name="connsiteY1" fmla="*/ 67764 h 160515"/>
              <a:gd name="connsiteX2" fmla="*/ 35796 w 161379"/>
              <a:gd name="connsiteY2" fmla="*/ 86814 h 160515"/>
              <a:gd name="connsiteX3" fmla="*/ 64371 w 161379"/>
              <a:gd name="connsiteY3" fmla="*/ 93164 h 160515"/>
              <a:gd name="connsiteX4" fmla="*/ 58021 w 161379"/>
              <a:gd name="connsiteY4" fmla="*/ 105864 h 160515"/>
              <a:gd name="connsiteX5" fmla="*/ 159621 w 161379"/>
              <a:gd name="connsiteY5" fmla="*/ 159839 h 160515"/>
              <a:gd name="connsiteX6" fmla="*/ 115171 w 161379"/>
              <a:gd name="connsiteY6" fmla="*/ 128089 h 160515"/>
              <a:gd name="connsiteX7" fmla="*/ 871 w 161379"/>
              <a:gd name="connsiteY7" fmla="*/ 1089 h 16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379" h="160515">
                <a:moveTo>
                  <a:pt x="871" y="1089"/>
                </a:moveTo>
                <a:cubicBezTo>
                  <a:pt x="-8125" y="-8965"/>
                  <a:pt x="55375" y="53477"/>
                  <a:pt x="61196" y="67764"/>
                </a:cubicBezTo>
                <a:cubicBezTo>
                  <a:pt x="67017" y="82051"/>
                  <a:pt x="35267" y="82581"/>
                  <a:pt x="35796" y="86814"/>
                </a:cubicBezTo>
                <a:cubicBezTo>
                  <a:pt x="36325" y="91047"/>
                  <a:pt x="64371" y="93164"/>
                  <a:pt x="64371" y="93164"/>
                </a:cubicBezTo>
                <a:cubicBezTo>
                  <a:pt x="68075" y="96339"/>
                  <a:pt x="42146" y="94752"/>
                  <a:pt x="58021" y="105864"/>
                </a:cubicBezTo>
                <a:cubicBezTo>
                  <a:pt x="73896" y="116977"/>
                  <a:pt x="150096" y="156135"/>
                  <a:pt x="159621" y="159839"/>
                </a:cubicBezTo>
                <a:cubicBezTo>
                  <a:pt x="169146" y="163543"/>
                  <a:pt x="137925" y="151901"/>
                  <a:pt x="115171" y="128089"/>
                </a:cubicBezTo>
                <a:cubicBezTo>
                  <a:pt x="92417" y="104277"/>
                  <a:pt x="9867" y="11143"/>
                  <a:pt x="871" y="1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8" name="フリーフォーム 847">
            <a:extLst>
              <a:ext uri="{FF2B5EF4-FFF2-40B4-BE49-F238E27FC236}">
                <a16:creationId xmlns:a16="http://schemas.microsoft.com/office/drawing/2014/main" id="{42686191-9209-FC6B-F261-78DC6CDF9ED6}"/>
              </a:ext>
            </a:extLst>
          </p:cNvPr>
          <p:cNvSpPr/>
          <p:nvPr/>
        </p:nvSpPr>
        <p:spPr>
          <a:xfrm>
            <a:off x="6578486" y="3766876"/>
            <a:ext cx="91248" cy="311155"/>
          </a:xfrm>
          <a:custGeom>
            <a:avLst/>
            <a:gdLst>
              <a:gd name="connsiteX0" fmla="*/ 88917 w 91248"/>
              <a:gd name="connsiteY0" fmla="*/ 5 h 311155"/>
              <a:gd name="connsiteX1" fmla="*/ 38117 w 91248"/>
              <a:gd name="connsiteY1" fmla="*/ 66680 h 311155"/>
              <a:gd name="connsiteX2" fmla="*/ 19067 w 91248"/>
              <a:gd name="connsiteY2" fmla="*/ 190505 h 311155"/>
              <a:gd name="connsiteX3" fmla="*/ 9542 w 91248"/>
              <a:gd name="connsiteY3" fmla="*/ 50805 h 311155"/>
              <a:gd name="connsiteX4" fmla="*/ 12717 w 91248"/>
              <a:gd name="connsiteY4" fmla="*/ 165105 h 311155"/>
              <a:gd name="connsiteX5" fmla="*/ 17 w 91248"/>
              <a:gd name="connsiteY5" fmla="*/ 311155 h 311155"/>
              <a:gd name="connsiteX6" fmla="*/ 15892 w 91248"/>
              <a:gd name="connsiteY6" fmla="*/ 165105 h 311155"/>
              <a:gd name="connsiteX7" fmla="*/ 76217 w 91248"/>
              <a:gd name="connsiteY7" fmla="*/ 63505 h 311155"/>
              <a:gd name="connsiteX8" fmla="*/ 88917 w 91248"/>
              <a:gd name="connsiteY8" fmla="*/ 5 h 3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248" h="311155">
                <a:moveTo>
                  <a:pt x="88917" y="5"/>
                </a:moveTo>
                <a:cubicBezTo>
                  <a:pt x="82567" y="534"/>
                  <a:pt x="49759" y="34930"/>
                  <a:pt x="38117" y="66680"/>
                </a:cubicBezTo>
                <a:cubicBezTo>
                  <a:pt x="26475" y="98430"/>
                  <a:pt x="23829" y="193151"/>
                  <a:pt x="19067" y="190505"/>
                </a:cubicBezTo>
                <a:cubicBezTo>
                  <a:pt x="14305" y="187859"/>
                  <a:pt x="10600" y="55038"/>
                  <a:pt x="9542" y="50805"/>
                </a:cubicBezTo>
                <a:cubicBezTo>
                  <a:pt x="8484" y="46572"/>
                  <a:pt x="14304" y="121713"/>
                  <a:pt x="12717" y="165105"/>
                </a:cubicBezTo>
                <a:cubicBezTo>
                  <a:pt x="11129" y="208497"/>
                  <a:pt x="-512" y="311155"/>
                  <a:pt x="17" y="311155"/>
                </a:cubicBezTo>
                <a:cubicBezTo>
                  <a:pt x="546" y="311155"/>
                  <a:pt x="3192" y="206380"/>
                  <a:pt x="15892" y="165105"/>
                </a:cubicBezTo>
                <a:cubicBezTo>
                  <a:pt x="28592" y="123830"/>
                  <a:pt x="64575" y="86788"/>
                  <a:pt x="76217" y="63505"/>
                </a:cubicBezTo>
                <a:cubicBezTo>
                  <a:pt x="87859" y="40222"/>
                  <a:pt x="95267" y="-524"/>
                  <a:pt x="8891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9" name="フリーフォーム 848">
            <a:extLst>
              <a:ext uri="{FF2B5EF4-FFF2-40B4-BE49-F238E27FC236}">
                <a16:creationId xmlns:a16="http://schemas.microsoft.com/office/drawing/2014/main" id="{BD8F7B46-D246-EF62-AC9C-975B8D9A2D5B}"/>
              </a:ext>
            </a:extLst>
          </p:cNvPr>
          <p:cNvSpPr/>
          <p:nvPr/>
        </p:nvSpPr>
        <p:spPr>
          <a:xfrm>
            <a:off x="6664209" y="4026958"/>
            <a:ext cx="222655" cy="340037"/>
          </a:xfrm>
          <a:custGeom>
            <a:avLst/>
            <a:gdLst>
              <a:gd name="connsiteX0" fmla="*/ 19 w 222655"/>
              <a:gd name="connsiteY0" fmla="*/ 273 h 340037"/>
              <a:gd name="connsiteX1" fmla="*/ 114319 w 222655"/>
              <a:gd name="connsiteY1" fmla="*/ 82823 h 340037"/>
              <a:gd name="connsiteX2" fmla="*/ 44469 w 222655"/>
              <a:gd name="connsiteY2" fmla="*/ 89173 h 340037"/>
              <a:gd name="connsiteX3" fmla="*/ 104794 w 222655"/>
              <a:gd name="connsiteY3" fmla="*/ 89173 h 340037"/>
              <a:gd name="connsiteX4" fmla="*/ 139719 w 222655"/>
              <a:gd name="connsiteY4" fmla="*/ 178073 h 340037"/>
              <a:gd name="connsiteX5" fmla="*/ 127019 w 222655"/>
              <a:gd name="connsiteY5" fmla="*/ 155848 h 340037"/>
              <a:gd name="connsiteX6" fmla="*/ 158769 w 222655"/>
              <a:gd name="connsiteY6" fmla="*/ 184423 h 340037"/>
              <a:gd name="connsiteX7" fmla="*/ 184169 w 222655"/>
              <a:gd name="connsiteY7" fmla="*/ 327298 h 340037"/>
              <a:gd name="connsiteX8" fmla="*/ 222269 w 222655"/>
              <a:gd name="connsiteY8" fmla="*/ 209823 h 340037"/>
              <a:gd name="connsiteX9" fmla="*/ 158769 w 222655"/>
              <a:gd name="connsiteY9" fmla="*/ 339998 h 340037"/>
              <a:gd name="connsiteX10" fmla="*/ 193694 w 222655"/>
              <a:gd name="connsiteY10" fmla="*/ 193948 h 340037"/>
              <a:gd name="connsiteX11" fmla="*/ 50819 w 222655"/>
              <a:gd name="connsiteY11" fmla="*/ 133623 h 340037"/>
              <a:gd name="connsiteX12" fmla="*/ 104794 w 222655"/>
              <a:gd name="connsiteY12" fmla="*/ 114573 h 340037"/>
              <a:gd name="connsiteX13" fmla="*/ 19 w 222655"/>
              <a:gd name="connsiteY13" fmla="*/ 273 h 34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2655" h="340037">
                <a:moveTo>
                  <a:pt x="19" y="273"/>
                </a:moveTo>
                <a:cubicBezTo>
                  <a:pt x="1606" y="-5019"/>
                  <a:pt x="106911" y="68006"/>
                  <a:pt x="114319" y="82823"/>
                </a:cubicBezTo>
                <a:cubicBezTo>
                  <a:pt x="121727" y="97640"/>
                  <a:pt x="46057" y="88115"/>
                  <a:pt x="44469" y="89173"/>
                </a:cubicBezTo>
                <a:cubicBezTo>
                  <a:pt x="42881" y="90231"/>
                  <a:pt x="88919" y="74356"/>
                  <a:pt x="104794" y="89173"/>
                </a:cubicBezTo>
                <a:cubicBezTo>
                  <a:pt x="120669" y="103990"/>
                  <a:pt x="136015" y="166961"/>
                  <a:pt x="139719" y="178073"/>
                </a:cubicBezTo>
                <a:cubicBezTo>
                  <a:pt x="143423" y="189185"/>
                  <a:pt x="123844" y="154790"/>
                  <a:pt x="127019" y="155848"/>
                </a:cubicBezTo>
                <a:cubicBezTo>
                  <a:pt x="130194" y="156906"/>
                  <a:pt x="149244" y="155848"/>
                  <a:pt x="158769" y="184423"/>
                </a:cubicBezTo>
                <a:cubicBezTo>
                  <a:pt x="168294" y="212998"/>
                  <a:pt x="173586" y="323065"/>
                  <a:pt x="184169" y="327298"/>
                </a:cubicBezTo>
                <a:cubicBezTo>
                  <a:pt x="194752" y="331531"/>
                  <a:pt x="226502" y="207706"/>
                  <a:pt x="222269" y="209823"/>
                </a:cubicBezTo>
                <a:cubicBezTo>
                  <a:pt x="218036" y="211940"/>
                  <a:pt x="163531" y="342644"/>
                  <a:pt x="158769" y="339998"/>
                </a:cubicBezTo>
                <a:cubicBezTo>
                  <a:pt x="154007" y="337352"/>
                  <a:pt x="211686" y="228344"/>
                  <a:pt x="193694" y="193948"/>
                </a:cubicBezTo>
                <a:cubicBezTo>
                  <a:pt x="175702" y="159552"/>
                  <a:pt x="65636" y="146852"/>
                  <a:pt x="50819" y="133623"/>
                </a:cubicBezTo>
                <a:cubicBezTo>
                  <a:pt x="36002" y="120394"/>
                  <a:pt x="113261" y="133094"/>
                  <a:pt x="104794" y="114573"/>
                </a:cubicBezTo>
                <a:cubicBezTo>
                  <a:pt x="96327" y="96052"/>
                  <a:pt x="-1568" y="5565"/>
                  <a:pt x="19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0" name="フリーフォーム 849">
            <a:extLst>
              <a:ext uri="{FF2B5EF4-FFF2-40B4-BE49-F238E27FC236}">
                <a16:creationId xmlns:a16="http://schemas.microsoft.com/office/drawing/2014/main" id="{D8A88661-FFD3-96E0-9F24-CF04B9EDE2A3}"/>
              </a:ext>
            </a:extLst>
          </p:cNvPr>
          <p:cNvSpPr/>
          <p:nvPr/>
        </p:nvSpPr>
        <p:spPr>
          <a:xfrm>
            <a:off x="6775509" y="4327662"/>
            <a:ext cx="139676" cy="465733"/>
          </a:xfrm>
          <a:custGeom>
            <a:avLst/>
            <a:gdLst>
              <a:gd name="connsiteX0" fmla="*/ 88744 w 139676"/>
              <a:gd name="connsiteY0" fmla="*/ 1194 h 465733"/>
              <a:gd name="connsiteX1" fmla="*/ 136369 w 139676"/>
              <a:gd name="connsiteY1" fmla="*/ 191694 h 465733"/>
              <a:gd name="connsiteX2" fmla="*/ 123669 w 139676"/>
              <a:gd name="connsiteY2" fmla="*/ 172644 h 465733"/>
              <a:gd name="connsiteX3" fmla="*/ 136369 w 139676"/>
              <a:gd name="connsiteY3" fmla="*/ 413944 h 465733"/>
              <a:gd name="connsiteX4" fmla="*/ 139544 w 139676"/>
              <a:gd name="connsiteY4" fmla="*/ 398069 h 465733"/>
              <a:gd name="connsiteX5" fmla="*/ 133194 w 139676"/>
              <a:gd name="connsiteY5" fmla="*/ 464744 h 465733"/>
              <a:gd name="connsiteX6" fmla="*/ 126844 w 139676"/>
              <a:gd name="connsiteY6" fmla="*/ 439344 h 465733"/>
              <a:gd name="connsiteX7" fmla="*/ 12544 w 139676"/>
              <a:gd name="connsiteY7" fmla="*/ 458394 h 465733"/>
              <a:gd name="connsiteX8" fmla="*/ 9369 w 139676"/>
              <a:gd name="connsiteY8" fmla="*/ 331394 h 465733"/>
              <a:gd name="connsiteX9" fmla="*/ 69694 w 139676"/>
              <a:gd name="connsiteY9" fmla="*/ 439344 h 465733"/>
              <a:gd name="connsiteX10" fmla="*/ 114144 w 139676"/>
              <a:gd name="connsiteY10" fmla="*/ 296469 h 465733"/>
              <a:gd name="connsiteX11" fmla="*/ 88744 w 139676"/>
              <a:gd name="connsiteY11" fmla="*/ 1194 h 46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676" h="465733">
                <a:moveTo>
                  <a:pt x="88744" y="1194"/>
                </a:moveTo>
                <a:cubicBezTo>
                  <a:pt x="92448" y="-16268"/>
                  <a:pt x="130548" y="163119"/>
                  <a:pt x="136369" y="191694"/>
                </a:cubicBezTo>
                <a:cubicBezTo>
                  <a:pt x="142190" y="220269"/>
                  <a:pt x="123669" y="135602"/>
                  <a:pt x="123669" y="172644"/>
                </a:cubicBezTo>
                <a:cubicBezTo>
                  <a:pt x="123669" y="209686"/>
                  <a:pt x="133723" y="376373"/>
                  <a:pt x="136369" y="413944"/>
                </a:cubicBezTo>
                <a:cubicBezTo>
                  <a:pt x="139015" y="451515"/>
                  <a:pt x="140073" y="389602"/>
                  <a:pt x="139544" y="398069"/>
                </a:cubicBezTo>
                <a:cubicBezTo>
                  <a:pt x="139015" y="406536"/>
                  <a:pt x="135311" y="457865"/>
                  <a:pt x="133194" y="464744"/>
                </a:cubicBezTo>
                <a:cubicBezTo>
                  <a:pt x="131077" y="471623"/>
                  <a:pt x="146952" y="440402"/>
                  <a:pt x="126844" y="439344"/>
                </a:cubicBezTo>
                <a:cubicBezTo>
                  <a:pt x="106736" y="438286"/>
                  <a:pt x="32123" y="476386"/>
                  <a:pt x="12544" y="458394"/>
                </a:cubicBezTo>
                <a:cubicBezTo>
                  <a:pt x="-7035" y="440402"/>
                  <a:pt x="-156" y="334569"/>
                  <a:pt x="9369" y="331394"/>
                </a:cubicBezTo>
                <a:cubicBezTo>
                  <a:pt x="18894" y="328219"/>
                  <a:pt x="52232" y="445165"/>
                  <a:pt x="69694" y="439344"/>
                </a:cubicBezTo>
                <a:cubicBezTo>
                  <a:pt x="87156" y="433523"/>
                  <a:pt x="113086" y="365790"/>
                  <a:pt x="114144" y="296469"/>
                </a:cubicBezTo>
                <a:cubicBezTo>
                  <a:pt x="115202" y="227148"/>
                  <a:pt x="85040" y="18656"/>
                  <a:pt x="88744" y="1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1" name="フリーフォーム 850">
            <a:extLst>
              <a:ext uri="{FF2B5EF4-FFF2-40B4-BE49-F238E27FC236}">
                <a16:creationId xmlns:a16="http://schemas.microsoft.com/office/drawing/2014/main" id="{26F4D447-ED2E-3688-6279-4D2A4419AE27}"/>
              </a:ext>
            </a:extLst>
          </p:cNvPr>
          <p:cNvSpPr/>
          <p:nvPr/>
        </p:nvSpPr>
        <p:spPr>
          <a:xfrm>
            <a:off x="6787694" y="4261969"/>
            <a:ext cx="86228" cy="302610"/>
          </a:xfrm>
          <a:custGeom>
            <a:avLst/>
            <a:gdLst>
              <a:gd name="connsiteX0" fmla="*/ 54334 w 86228"/>
              <a:gd name="connsiteY0" fmla="*/ 212 h 302610"/>
              <a:gd name="connsiteX1" fmla="*/ 359 w 86228"/>
              <a:gd name="connsiteY1" fmla="*/ 124037 h 302610"/>
              <a:gd name="connsiteX2" fmla="*/ 32109 w 86228"/>
              <a:gd name="connsiteY2" fmla="*/ 85937 h 302610"/>
              <a:gd name="connsiteX3" fmla="*/ 57509 w 86228"/>
              <a:gd name="connsiteY3" fmla="*/ 165312 h 302610"/>
              <a:gd name="connsiteX4" fmla="*/ 86084 w 86228"/>
              <a:gd name="connsiteY4" fmla="*/ 301837 h 302610"/>
              <a:gd name="connsiteX5" fmla="*/ 44809 w 86228"/>
              <a:gd name="connsiteY5" fmla="*/ 98637 h 302610"/>
              <a:gd name="connsiteX6" fmla="*/ 54334 w 86228"/>
              <a:gd name="connsiteY6" fmla="*/ 212 h 30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228" h="302610">
                <a:moveTo>
                  <a:pt x="54334" y="212"/>
                </a:moveTo>
                <a:cubicBezTo>
                  <a:pt x="46926" y="4445"/>
                  <a:pt x="4063" y="109750"/>
                  <a:pt x="359" y="124037"/>
                </a:cubicBezTo>
                <a:cubicBezTo>
                  <a:pt x="-3345" y="138324"/>
                  <a:pt x="22584" y="79058"/>
                  <a:pt x="32109" y="85937"/>
                </a:cubicBezTo>
                <a:cubicBezTo>
                  <a:pt x="41634" y="92816"/>
                  <a:pt x="48513" y="129329"/>
                  <a:pt x="57509" y="165312"/>
                </a:cubicBezTo>
                <a:cubicBezTo>
                  <a:pt x="66505" y="201295"/>
                  <a:pt x="88201" y="312949"/>
                  <a:pt x="86084" y="301837"/>
                </a:cubicBezTo>
                <a:cubicBezTo>
                  <a:pt x="83967" y="290725"/>
                  <a:pt x="50630" y="141500"/>
                  <a:pt x="44809" y="98637"/>
                </a:cubicBezTo>
                <a:cubicBezTo>
                  <a:pt x="38988" y="55775"/>
                  <a:pt x="61742" y="-4021"/>
                  <a:pt x="54334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2" name="フリーフォーム 851">
            <a:extLst>
              <a:ext uri="{FF2B5EF4-FFF2-40B4-BE49-F238E27FC236}">
                <a16:creationId xmlns:a16="http://schemas.microsoft.com/office/drawing/2014/main" id="{28C07F5A-CCAB-D735-0652-5D999774FA6E}"/>
              </a:ext>
            </a:extLst>
          </p:cNvPr>
          <p:cNvSpPr/>
          <p:nvPr/>
        </p:nvSpPr>
        <p:spPr>
          <a:xfrm>
            <a:off x="6882687" y="4322361"/>
            <a:ext cx="99499" cy="464348"/>
          </a:xfrm>
          <a:custGeom>
            <a:avLst/>
            <a:gdLst>
              <a:gd name="connsiteX0" fmla="*/ 616 w 99499"/>
              <a:gd name="connsiteY0" fmla="*/ 145 h 464348"/>
              <a:gd name="connsiteX1" fmla="*/ 70466 w 99499"/>
              <a:gd name="connsiteY1" fmla="*/ 158895 h 464348"/>
              <a:gd name="connsiteX2" fmla="*/ 51416 w 99499"/>
              <a:gd name="connsiteY2" fmla="*/ 114445 h 464348"/>
              <a:gd name="connsiteX3" fmla="*/ 99041 w 99499"/>
              <a:gd name="connsiteY3" fmla="*/ 225570 h 464348"/>
              <a:gd name="connsiteX4" fmla="*/ 76816 w 99499"/>
              <a:gd name="connsiteY4" fmla="*/ 203345 h 464348"/>
              <a:gd name="connsiteX5" fmla="*/ 99041 w 99499"/>
              <a:gd name="connsiteY5" fmla="*/ 463695 h 464348"/>
              <a:gd name="connsiteX6" fmla="*/ 86341 w 99499"/>
              <a:gd name="connsiteY6" fmla="*/ 273195 h 464348"/>
              <a:gd name="connsiteX7" fmla="*/ 38716 w 99499"/>
              <a:gd name="connsiteY7" fmla="*/ 133495 h 464348"/>
              <a:gd name="connsiteX8" fmla="*/ 616 w 99499"/>
              <a:gd name="connsiteY8" fmla="*/ 145 h 464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499" h="464348">
                <a:moveTo>
                  <a:pt x="616" y="145"/>
                </a:moveTo>
                <a:cubicBezTo>
                  <a:pt x="5908" y="4378"/>
                  <a:pt x="61999" y="139845"/>
                  <a:pt x="70466" y="158895"/>
                </a:cubicBezTo>
                <a:cubicBezTo>
                  <a:pt x="78933" y="177945"/>
                  <a:pt x="51416" y="114445"/>
                  <a:pt x="51416" y="114445"/>
                </a:cubicBezTo>
                <a:cubicBezTo>
                  <a:pt x="56178" y="125557"/>
                  <a:pt x="94808" y="210753"/>
                  <a:pt x="99041" y="225570"/>
                </a:cubicBezTo>
                <a:cubicBezTo>
                  <a:pt x="103274" y="240387"/>
                  <a:pt x="76816" y="163658"/>
                  <a:pt x="76816" y="203345"/>
                </a:cubicBezTo>
                <a:cubicBezTo>
                  <a:pt x="76816" y="243032"/>
                  <a:pt x="97454" y="452053"/>
                  <a:pt x="99041" y="463695"/>
                </a:cubicBezTo>
                <a:cubicBezTo>
                  <a:pt x="100628" y="475337"/>
                  <a:pt x="96395" y="328228"/>
                  <a:pt x="86341" y="273195"/>
                </a:cubicBezTo>
                <a:cubicBezTo>
                  <a:pt x="76287" y="218162"/>
                  <a:pt x="51945" y="182178"/>
                  <a:pt x="38716" y="133495"/>
                </a:cubicBezTo>
                <a:cubicBezTo>
                  <a:pt x="25487" y="84812"/>
                  <a:pt x="-4676" y="-4088"/>
                  <a:pt x="616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3" name="フリーフォーム 852">
            <a:extLst>
              <a:ext uri="{FF2B5EF4-FFF2-40B4-BE49-F238E27FC236}">
                <a16:creationId xmlns:a16="http://schemas.microsoft.com/office/drawing/2014/main" id="{260D20EB-294E-C464-2B6D-019744770B3B}"/>
              </a:ext>
            </a:extLst>
          </p:cNvPr>
          <p:cNvSpPr/>
          <p:nvPr/>
        </p:nvSpPr>
        <p:spPr>
          <a:xfrm>
            <a:off x="6921027" y="4424104"/>
            <a:ext cx="227268" cy="450083"/>
          </a:xfrm>
          <a:custGeom>
            <a:avLst/>
            <a:gdLst>
              <a:gd name="connsiteX0" fmla="*/ 376 w 227268"/>
              <a:gd name="connsiteY0" fmla="*/ 50802 h 450083"/>
              <a:gd name="connsiteX1" fmla="*/ 130551 w 227268"/>
              <a:gd name="connsiteY1" fmla="*/ 3177 h 450083"/>
              <a:gd name="connsiteX2" fmla="*/ 92451 w 227268"/>
              <a:gd name="connsiteY2" fmla="*/ 15877 h 450083"/>
              <a:gd name="connsiteX3" fmla="*/ 124201 w 227268"/>
              <a:gd name="connsiteY3" fmla="*/ 107952 h 450083"/>
              <a:gd name="connsiteX4" fmla="*/ 225801 w 227268"/>
              <a:gd name="connsiteY4" fmla="*/ 444502 h 450083"/>
              <a:gd name="connsiteX5" fmla="*/ 178176 w 227268"/>
              <a:gd name="connsiteY5" fmla="*/ 298452 h 450083"/>
              <a:gd name="connsiteX6" fmla="*/ 92451 w 227268"/>
              <a:gd name="connsiteY6" fmla="*/ 44452 h 450083"/>
              <a:gd name="connsiteX7" fmla="*/ 376 w 227268"/>
              <a:gd name="connsiteY7" fmla="*/ 50802 h 4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268" h="450083">
                <a:moveTo>
                  <a:pt x="376" y="50802"/>
                </a:moveTo>
                <a:cubicBezTo>
                  <a:pt x="6726" y="43923"/>
                  <a:pt x="115205" y="8998"/>
                  <a:pt x="130551" y="3177"/>
                </a:cubicBezTo>
                <a:cubicBezTo>
                  <a:pt x="145897" y="-2644"/>
                  <a:pt x="93509" y="-1585"/>
                  <a:pt x="92451" y="15877"/>
                </a:cubicBezTo>
                <a:cubicBezTo>
                  <a:pt x="91393" y="33339"/>
                  <a:pt x="101976" y="36514"/>
                  <a:pt x="124201" y="107952"/>
                </a:cubicBezTo>
                <a:cubicBezTo>
                  <a:pt x="146426" y="179390"/>
                  <a:pt x="216805" y="412752"/>
                  <a:pt x="225801" y="444502"/>
                </a:cubicBezTo>
                <a:cubicBezTo>
                  <a:pt x="234797" y="476252"/>
                  <a:pt x="200401" y="365127"/>
                  <a:pt x="178176" y="298452"/>
                </a:cubicBezTo>
                <a:cubicBezTo>
                  <a:pt x="155951" y="231777"/>
                  <a:pt x="115205" y="86785"/>
                  <a:pt x="92451" y="44452"/>
                </a:cubicBezTo>
                <a:cubicBezTo>
                  <a:pt x="69697" y="2119"/>
                  <a:pt x="-5974" y="57681"/>
                  <a:pt x="376" y="50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4" name="フリーフォーム 853">
            <a:extLst>
              <a:ext uri="{FF2B5EF4-FFF2-40B4-BE49-F238E27FC236}">
                <a16:creationId xmlns:a16="http://schemas.microsoft.com/office/drawing/2014/main" id="{A2D8DDD3-C173-DAD2-BD8C-355EE8AD76B5}"/>
              </a:ext>
            </a:extLst>
          </p:cNvPr>
          <p:cNvSpPr/>
          <p:nvPr/>
        </p:nvSpPr>
        <p:spPr>
          <a:xfrm>
            <a:off x="5978255" y="4156390"/>
            <a:ext cx="471505" cy="358606"/>
          </a:xfrm>
          <a:custGeom>
            <a:avLst/>
            <a:gdLst>
              <a:gd name="connsiteX0" fmla="*/ 173 w 471505"/>
              <a:gd name="connsiteY0" fmla="*/ 26416 h 358606"/>
              <a:gd name="connsiteX1" fmla="*/ 276398 w 471505"/>
              <a:gd name="connsiteY1" fmla="*/ 4191 h 358606"/>
              <a:gd name="connsiteX2" fmla="*/ 250998 w 471505"/>
              <a:gd name="connsiteY2" fmla="*/ 115316 h 358606"/>
              <a:gd name="connsiteX3" fmla="*/ 241473 w 471505"/>
              <a:gd name="connsiteY3" fmla="*/ 156591 h 358606"/>
              <a:gd name="connsiteX4" fmla="*/ 266873 w 471505"/>
              <a:gd name="connsiteY4" fmla="*/ 242316 h 358606"/>
              <a:gd name="connsiteX5" fmla="*/ 263698 w 471505"/>
              <a:gd name="connsiteY5" fmla="*/ 172466 h 358606"/>
              <a:gd name="connsiteX6" fmla="*/ 314498 w 471505"/>
              <a:gd name="connsiteY6" fmla="*/ 337566 h 358606"/>
              <a:gd name="connsiteX7" fmla="*/ 470073 w 471505"/>
              <a:gd name="connsiteY7" fmla="*/ 255016 h 358606"/>
              <a:gd name="connsiteX8" fmla="*/ 212898 w 471505"/>
              <a:gd name="connsiteY8" fmla="*/ 353441 h 358606"/>
              <a:gd name="connsiteX9" fmla="*/ 171623 w 471505"/>
              <a:gd name="connsiteY9" fmla="*/ 340741 h 358606"/>
              <a:gd name="connsiteX10" fmla="*/ 257348 w 471505"/>
              <a:gd name="connsiteY10" fmla="*/ 305816 h 358606"/>
              <a:gd name="connsiteX11" fmla="*/ 12873 w 471505"/>
              <a:gd name="connsiteY11" fmla="*/ 343916 h 358606"/>
              <a:gd name="connsiteX12" fmla="*/ 187498 w 471505"/>
              <a:gd name="connsiteY12" fmla="*/ 280416 h 358606"/>
              <a:gd name="connsiteX13" fmla="*/ 276398 w 471505"/>
              <a:gd name="connsiteY13" fmla="*/ 51816 h 358606"/>
              <a:gd name="connsiteX14" fmla="*/ 235123 w 471505"/>
              <a:gd name="connsiteY14" fmla="*/ 54991 h 358606"/>
              <a:gd name="connsiteX15" fmla="*/ 173 w 471505"/>
              <a:gd name="connsiteY15" fmla="*/ 26416 h 35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1505" h="358606">
                <a:moveTo>
                  <a:pt x="173" y="26416"/>
                </a:moveTo>
                <a:cubicBezTo>
                  <a:pt x="7052" y="17949"/>
                  <a:pt x="234594" y="-10626"/>
                  <a:pt x="276398" y="4191"/>
                </a:cubicBezTo>
                <a:cubicBezTo>
                  <a:pt x="318202" y="19008"/>
                  <a:pt x="256819" y="89916"/>
                  <a:pt x="250998" y="115316"/>
                </a:cubicBezTo>
                <a:cubicBezTo>
                  <a:pt x="245177" y="140716"/>
                  <a:pt x="238827" y="135424"/>
                  <a:pt x="241473" y="156591"/>
                </a:cubicBezTo>
                <a:cubicBezTo>
                  <a:pt x="244119" y="177758"/>
                  <a:pt x="263169" y="239670"/>
                  <a:pt x="266873" y="242316"/>
                </a:cubicBezTo>
                <a:cubicBezTo>
                  <a:pt x="270577" y="244962"/>
                  <a:pt x="255761" y="156591"/>
                  <a:pt x="263698" y="172466"/>
                </a:cubicBezTo>
                <a:cubicBezTo>
                  <a:pt x="271635" y="188341"/>
                  <a:pt x="280102" y="323808"/>
                  <a:pt x="314498" y="337566"/>
                </a:cubicBezTo>
                <a:cubicBezTo>
                  <a:pt x="348894" y="351324"/>
                  <a:pt x="487006" y="252370"/>
                  <a:pt x="470073" y="255016"/>
                </a:cubicBezTo>
                <a:cubicBezTo>
                  <a:pt x="453140" y="257662"/>
                  <a:pt x="262640" y="339154"/>
                  <a:pt x="212898" y="353441"/>
                </a:cubicBezTo>
                <a:cubicBezTo>
                  <a:pt x="163156" y="367729"/>
                  <a:pt x="164215" y="348679"/>
                  <a:pt x="171623" y="340741"/>
                </a:cubicBezTo>
                <a:cubicBezTo>
                  <a:pt x="179031" y="332804"/>
                  <a:pt x="283806" y="305287"/>
                  <a:pt x="257348" y="305816"/>
                </a:cubicBezTo>
                <a:cubicBezTo>
                  <a:pt x="230890" y="306345"/>
                  <a:pt x="24515" y="348149"/>
                  <a:pt x="12873" y="343916"/>
                </a:cubicBezTo>
                <a:cubicBezTo>
                  <a:pt x="1231" y="339683"/>
                  <a:pt x="143577" y="329099"/>
                  <a:pt x="187498" y="280416"/>
                </a:cubicBezTo>
                <a:cubicBezTo>
                  <a:pt x="231419" y="231733"/>
                  <a:pt x="268461" y="89387"/>
                  <a:pt x="276398" y="51816"/>
                </a:cubicBezTo>
                <a:cubicBezTo>
                  <a:pt x="284335" y="14245"/>
                  <a:pt x="277456" y="57637"/>
                  <a:pt x="235123" y="54991"/>
                </a:cubicBezTo>
                <a:cubicBezTo>
                  <a:pt x="192790" y="52345"/>
                  <a:pt x="-6706" y="34883"/>
                  <a:pt x="173" y="26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5" name="フリーフォーム 854">
            <a:extLst>
              <a:ext uri="{FF2B5EF4-FFF2-40B4-BE49-F238E27FC236}">
                <a16:creationId xmlns:a16="http://schemas.microsoft.com/office/drawing/2014/main" id="{8E2D3C65-382C-5F25-53B2-E96BCEF5D4E6}"/>
              </a:ext>
            </a:extLst>
          </p:cNvPr>
          <p:cNvSpPr/>
          <p:nvPr/>
        </p:nvSpPr>
        <p:spPr>
          <a:xfrm>
            <a:off x="6727438" y="4490713"/>
            <a:ext cx="432095" cy="603926"/>
          </a:xfrm>
          <a:custGeom>
            <a:avLst/>
            <a:gdLst>
              <a:gd name="connsiteX0" fmla="*/ 60615 w 432095"/>
              <a:gd name="connsiteY0" fmla="*/ 68 h 603926"/>
              <a:gd name="connsiteX1" fmla="*/ 290 w 432095"/>
              <a:gd name="connsiteY1" fmla="*/ 193743 h 603926"/>
              <a:gd name="connsiteX2" fmla="*/ 38390 w 432095"/>
              <a:gd name="connsiteY2" fmla="*/ 273118 h 603926"/>
              <a:gd name="connsiteX3" fmla="*/ 54265 w 432095"/>
              <a:gd name="connsiteY3" fmla="*/ 285818 h 603926"/>
              <a:gd name="connsiteX4" fmla="*/ 244765 w 432095"/>
              <a:gd name="connsiteY4" fmla="*/ 260418 h 603926"/>
              <a:gd name="connsiteX5" fmla="*/ 403515 w 432095"/>
              <a:gd name="connsiteY5" fmla="*/ 358843 h 603926"/>
              <a:gd name="connsiteX6" fmla="*/ 365415 w 432095"/>
              <a:gd name="connsiteY6" fmla="*/ 346143 h 603926"/>
              <a:gd name="connsiteX7" fmla="*/ 432090 w 432095"/>
              <a:gd name="connsiteY7" fmla="*/ 520768 h 603926"/>
              <a:gd name="connsiteX8" fmla="*/ 368590 w 432095"/>
              <a:gd name="connsiteY8" fmla="*/ 552518 h 603926"/>
              <a:gd name="connsiteX9" fmla="*/ 266990 w 432095"/>
              <a:gd name="connsiteY9" fmla="*/ 571568 h 603926"/>
              <a:gd name="connsiteX10" fmla="*/ 155865 w 432095"/>
              <a:gd name="connsiteY10" fmla="*/ 574743 h 603926"/>
              <a:gd name="connsiteX11" fmla="*/ 390815 w 432095"/>
              <a:gd name="connsiteY11" fmla="*/ 600143 h 603926"/>
              <a:gd name="connsiteX12" fmla="*/ 371765 w 432095"/>
              <a:gd name="connsiteY12" fmla="*/ 482668 h 603926"/>
              <a:gd name="connsiteX13" fmla="*/ 314615 w 432095"/>
              <a:gd name="connsiteY13" fmla="*/ 336618 h 603926"/>
              <a:gd name="connsiteX14" fmla="*/ 197140 w 432095"/>
              <a:gd name="connsiteY14" fmla="*/ 317568 h 603926"/>
              <a:gd name="connsiteX15" fmla="*/ 16165 w 432095"/>
              <a:gd name="connsiteY15" fmla="*/ 314393 h 603926"/>
              <a:gd name="connsiteX16" fmla="*/ 16165 w 432095"/>
              <a:gd name="connsiteY16" fmla="*/ 171518 h 603926"/>
              <a:gd name="connsiteX17" fmla="*/ 19340 w 432095"/>
              <a:gd name="connsiteY17" fmla="*/ 171518 h 603926"/>
              <a:gd name="connsiteX18" fmla="*/ 60615 w 432095"/>
              <a:gd name="connsiteY18" fmla="*/ 68 h 603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2095" h="603926">
                <a:moveTo>
                  <a:pt x="60615" y="68"/>
                </a:moveTo>
                <a:cubicBezTo>
                  <a:pt x="57440" y="3772"/>
                  <a:pt x="3994" y="148235"/>
                  <a:pt x="290" y="193743"/>
                </a:cubicBezTo>
                <a:cubicBezTo>
                  <a:pt x="-3414" y="239251"/>
                  <a:pt x="29394" y="257772"/>
                  <a:pt x="38390" y="273118"/>
                </a:cubicBezTo>
                <a:cubicBezTo>
                  <a:pt x="47386" y="288464"/>
                  <a:pt x="19869" y="287935"/>
                  <a:pt x="54265" y="285818"/>
                </a:cubicBezTo>
                <a:cubicBezTo>
                  <a:pt x="88661" y="283701"/>
                  <a:pt x="186557" y="248247"/>
                  <a:pt x="244765" y="260418"/>
                </a:cubicBezTo>
                <a:cubicBezTo>
                  <a:pt x="302973" y="272589"/>
                  <a:pt x="383407" y="344556"/>
                  <a:pt x="403515" y="358843"/>
                </a:cubicBezTo>
                <a:cubicBezTo>
                  <a:pt x="423623" y="373130"/>
                  <a:pt x="360653" y="319156"/>
                  <a:pt x="365415" y="346143"/>
                </a:cubicBezTo>
                <a:cubicBezTo>
                  <a:pt x="370177" y="373130"/>
                  <a:pt x="431561" y="486372"/>
                  <a:pt x="432090" y="520768"/>
                </a:cubicBezTo>
                <a:cubicBezTo>
                  <a:pt x="432619" y="555164"/>
                  <a:pt x="396107" y="544051"/>
                  <a:pt x="368590" y="552518"/>
                </a:cubicBezTo>
                <a:cubicBezTo>
                  <a:pt x="341073" y="560985"/>
                  <a:pt x="302444" y="567864"/>
                  <a:pt x="266990" y="571568"/>
                </a:cubicBezTo>
                <a:cubicBezTo>
                  <a:pt x="231536" y="575272"/>
                  <a:pt x="135228" y="569981"/>
                  <a:pt x="155865" y="574743"/>
                </a:cubicBezTo>
                <a:cubicBezTo>
                  <a:pt x="176502" y="579505"/>
                  <a:pt x="354832" y="615489"/>
                  <a:pt x="390815" y="600143"/>
                </a:cubicBezTo>
                <a:cubicBezTo>
                  <a:pt x="426798" y="584797"/>
                  <a:pt x="384465" y="526589"/>
                  <a:pt x="371765" y="482668"/>
                </a:cubicBezTo>
                <a:cubicBezTo>
                  <a:pt x="359065" y="438747"/>
                  <a:pt x="343719" y="364135"/>
                  <a:pt x="314615" y="336618"/>
                </a:cubicBezTo>
                <a:cubicBezTo>
                  <a:pt x="285511" y="309101"/>
                  <a:pt x="246882" y="321272"/>
                  <a:pt x="197140" y="317568"/>
                </a:cubicBezTo>
                <a:cubicBezTo>
                  <a:pt x="147398" y="313864"/>
                  <a:pt x="46327" y="338735"/>
                  <a:pt x="16165" y="314393"/>
                </a:cubicBezTo>
                <a:cubicBezTo>
                  <a:pt x="-13998" y="290051"/>
                  <a:pt x="15636" y="195330"/>
                  <a:pt x="16165" y="171518"/>
                </a:cubicBezTo>
                <a:cubicBezTo>
                  <a:pt x="16694" y="147706"/>
                  <a:pt x="10873" y="199035"/>
                  <a:pt x="19340" y="171518"/>
                </a:cubicBezTo>
                <a:cubicBezTo>
                  <a:pt x="27807" y="144001"/>
                  <a:pt x="63790" y="-3636"/>
                  <a:pt x="60615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6" name="フリーフォーム 855">
            <a:extLst>
              <a:ext uri="{FF2B5EF4-FFF2-40B4-BE49-F238E27FC236}">
                <a16:creationId xmlns:a16="http://schemas.microsoft.com/office/drawing/2014/main" id="{25E974CB-8AFD-F896-2F72-78E648A845CC}"/>
              </a:ext>
            </a:extLst>
          </p:cNvPr>
          <p:cNvSpPr/>
          <p:nvPr/>
        </p:nvSpPr>
        <p:spPr>
          <a:xfrm>
            <a:off x="5977650" y="5080923"/>
            <a:ext cx="1089877" cy="251235"/>
          </a:xfrm>
          <a:custGeom>
            <a:avLst/>
            <a:gdLst>
              <a:gd name="connsiteX0" fmla="*/ 3953 w 1089877"/>
              <a:gd name="connsiteY0" fmla="*/ 63908 h 251235"/>
              <a:gd name="connsiteX1" fmla="*/ 343678 w 1089877"/>
              <a:gd name="connsiteY1" fmla="*/ 408 h 251235"/>
              <a:gd name="connsiteX2" fmla="*/ 169053 w 1089877"/>
              <a:gd name="connsiteY2" fmla="*/ 98833 h 251235"/>
              <a:gd name="connsiteX3" fmla="*/ 337328 w 1089877"/>
              <a:gd name="connsiteY3" fmla="*/ 76608 h 251235"/>
              <a:gd name="connsiteX4" fmla="*/ 394478 w 1089877"/>
              <a:gd name="connsiteY4" fmla="*/ 133758 h 251235"/>
              <a:gd name="connsiteX5" fmla="*/ 435753 w 1089877"/>
              <a:gd name="connsiteY5" fmla="*/ 190908 h 251235"/>
              <a:gd name="connsiteX6" fmla="*/ 956453 w 1089877"/>
              <a:gd name="connsiteY6" fmla="*/ 168683 h 251235"/>
              <a:gd name="connsiteX7" fmla="*/ 708803 w 1089877"/>
              <a:gd name="connsiteY7" fmla="*/ 203608 h 251235"/>
              <a:gd name="connsiteX8" fmla="*/ 1089803 w 1089877"/>
              <a:gd name="connsiteY8" fmla="*/ 146458 h 251235"/>
              <a:gd name="connsiteX9" fmla="*/ 743728 w 1089877"/>
              <a:gd name="connsiteY9" fmla="*/ 251233 h 251235"/>
              <a:gd name="connsiteX10" fmla="*/ 1004078 w 1089877"/>
              <a:gd name="connsiteY10" fmla="*/ 143283 h 251235"/>
              <a:gd name="connsiteX11" fmla="*/ 677053 w 1089877"/>
              <a:gd name="connsiteY11" fmla="*/ 222658 h 251235"/>
              <a:gd name="connsiteX12" fmla="*/ 419878 w 1089877"/>
              <a:gd name="connsiteY12" fmla="*/ 146458 h 251235"/>
              <a:gd name="connsiteX13" fmla="*/ 203978 w 1089877"/>
              <a:gd name="connsiteY13" fmla="*/ 89308 h 251235"/>
              <a:gd name="connsiteX14" fmla="*/ 159528 w 1089877"/>
              <a:gd name="connsiteY14" fmla="*/ 67083 h 251235"/>
              <a:gd name="connsiteX15" fmla="*/ 3953 w 1089877"/>
              <a:gd name="connsiteY15" fmla="*/ 63908 h 25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89877" h="251235">
                <a:moveTo>
                  <a:pt x="3953" y="63908"/>
                </a:moveTo>
                <a:cubicBezTo>
                  <a:pt x="34645" y="52795"/>
                  <a:pt x="316161" y="-5413"/>
                  <a:pt x="343678" y="408"/>
                </a:cubicBezTo>
                <a:cubicBezTo>
                  <a:pt x="371195" y="6229"/>
                  <a:pt x="170111" y="86133"/>
                  <a:pt x="169053" y="98833"/>
                </a:cubicBezTo>
                <a:cubicBezTo>
                  <a:pt x="167995" y="111533"/>
                  <a:pt x="299757" y="70787"/>
                  <a:pt x="337328" y="76608"/>
                </a:cubicBezTo>
                <a:cubicBezTo>
                  <a:pt x="374899" y="82429"/>
                  <a:pt x="378074" y="114708"/>
                  <a:pt x="394478" y="133758"/>
                </a:cubicBezTo>
                <a:cubicBezTo>
                  <a:pt x="410882" y="152808"/>
                  <a:pt x="342091" y="185087"/>
                  <a:pt x="435753" y="190908"/>
                </a:cubicBezTo>
                <a:cubicBezTo>
                  <a:pt x="529415" y="196729"/>
                  <a:pt x="910945" y="166566"/>
                  <a:pt x="956453" y="168683"/>
                </a:cubicBezTo>
                <a:cubicBezTo>
                  <a:pt x="1001961" y="170800"/>
                  <a:pt x="686578" y="207312"/>
                  <a:pt x="708803" y="203608"/>
                </a:cubicBezTo>
                <a:cubicBezTo>
                  <a:pt x="731028" y="199904"/>
                  <a:pt x="1083982" y="138521"/>
                  <a:pt x="1089803" y="146458"/>
                </a:cubicBezTo>
                <a:cubicBezTo>
                  <a:pt x="1095624" y="154395"/>
                  <a:pt x="758016" y="251762"/>
                  <a:pt x="743728" y="251233"/>
                </a:cubicBezTo>
                <a:cubicBezTo>
                  <a:pt x="729441" y="250704"/>
                  <a:pt x="1015190" y="148045"/>
                  <a:pt x="1004078" y="143283"/>
                </a:cubicBezTo>
                <a:cubicBezTo>
                  <a:pt x="992966" y="138521"/>
                  <a:pt x="774420" y="222129"/>
                  <a:pt x="677053" y="222658"/>
                </a:cubicBezTo>
                <a:cubicBezTo>
                  <a:pt x="579686" y="223187"/>
                  <a:pt x="498724" y="168683"/>
                  <a:pt x="419878" y="146458"/>
                </a:cubicBezTo>
                <a:cubicBezTo>
                  <a:pt x="341032" y="124233"/>
                  <a:pt x="247370" y="102537"/>
                  <a:pt x="203978" y="89308"/>
                </a:cubicBezTo>
                <a:cubicBezTo>
                  <a:pt x="160586" y="76079"/>
                  <a:pt x="188632" y="70787"/>
                  <a:pt x="159528" y="67083"/>
                </a:cubicBezTo>
                <a:cubicBezTo>
                  <a:pt x="130424" y="63379"/>
                  <a:pt x="-26739" y="75021"/>
                  <a:pt x="3953" y="63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7" name="フリーフォーム 856">
            <a:extLst>
              <a:ext uri="{FF2B5EF4-FFF2-40B4-BE49-F238E27FC236}">
                <a16:creationId xmlns:a16="http://schemas.microsoft.com/office/drawing/2014/main" id="{D19FA70F-5346-C49B-4E2A-21003484F69F}"/>
              </a:ext>
            </a:extLst>
          </p:cNvPr>
          <p:cNvSpPr/>
          <p:nvPr/>
        </p:nvSpPr>
        <p:spPr>
          <a:xfrm>
            <a:off x="5783393" y="5163817"/>
            <a:ext cx="1096628" cy="278129"/>
          </a:xfrm>
          <a:custGeom>
            <a:avLst/>
            <a:gdLst>
              <a:gd name="connsiteX0" fmla="*/ 325210 w 1096628"/>
              <a:gd name="connsiteY0" fmla="*/ 64 h 278129"/>
              <a:gd name="connsiteX1" fmla="*/ 109310 w 1096628"/>
              <a:gd name="connsiteY1" fmla="*/ 92139 h 278129"/>
              <a:gd name="connsiteX2" fmla="*/ 163285 w 1096628"/>
              <a:gd name="connsiteY2" fmla="*/ 88964 h 278129"/>
              <a:gd name="connsiteX3" fmla="*/ 14060 w 1096628"/>
              <a:gd name="connsiteY3" fmla="*/ 165164 h 278129"/>
              <a:gd name="connsiteX4" fmla="*/ 7710 w 1096628"/>
              <a:gd name="connsiteY4" fmla="*/ 244539 h 278129"/>
              <a:gd name="connsiteX5" fmla="*/ 26760 w 1096628"/>
              <a:gd name="connsiteY5" fmla="*/ 254064 h 278129"/>
              <a:gd name="connsiteX6" fmla="*/ 283935 w 1096628"/>
              <a:gd name="connsiteY6" fmla="*/ 263589 h 278129"/>
              <a:gd name="connsiteX7" fmla="*/ 261710 w 1096628"/>
              <a:gd name="connsiteY7" fmla="*/ 263589 h 278129"/>
              <a:gd name="connsiteX8" fmla="*/ 836385 w 1096628"/>
              <a:gd name="connsiteY8" fmla="*/ 181039 h 278129"/>
              <a:gd name="connsiteX9" fmla="*/ 610960 w 1096628"/>
              <a:gd name="connsiteY9" fmla="*/ 238189 h 278129"/>
              <a:gd name="connsiteX10" fmla="*/ 1090385 w 1096628"/>
              <a:gd name="connsiteY10" fmla="*/ 95314 h 278129"/>
              <a:gd name="connsiteX11" fmla="*/ 204560 w 1096628"/>
              <a:gd name="connsiteY11" fmla="*/ 266764 h 278129"/>
              <a:gd name="connsiteX12" fmla="*/ 179160 w 1096628"/>
              <a:gd name="connsiteY12" fmla="*/ 260414 h 278129"/>
              <a:gd name="connsiteX13" fmla="*/ 36285 w 1096628"/>
              <a:gd name="connsiteY13" fmla="*/ 247714 h 278129"/>
              <a:gd name="connsiteX14" fmla="*/ 68035 w 1096628"/>
              <a:gd name="connsiteY14" fmla="*/ 181039 h 278129"/>
              <a:gd name="connsiteX15" fmla="*/ 7710 w 1096628"/>
              <a:gd name="connsiteY15" fmla="*/ 203264 h 278129"/>
              <a:gd name="connsiteX16" fmla="*/ 137885 w 1096628"/>
              <a:gd name="connsiteY16" fmla="*/ 108014 h 278129"/>
              <a:gd name="connsiteX17" fmla="*/ 325210 w 1096628"/>
              <a:gd name="connsiteY17" fmla="*/ 64 h 27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96628" h="278129">
                <a:moveTo>
                  <a:pt x="325210" y="64"/>
                </a:moveTo>
                <a:cubicBezTo>
                  <a:pt x="320448" y="-2582"/>
                  <a:pt x="136298" y="77322"/>
                  <a:pt x="109310" y="92139"/>
                </a:cubicBezTo>
                <a:cubicBezTo>
                  <a:pt x="82322" y="106956"/>
                  <a:pt x="179160" y="76793"/>
                  <a:pt x="163285" y="88964"/>
                </a:cubicBezTo>
                <a:cubicBezTo>
                  <a:pt x="147410" y="101135"/>
                  <a:pt x="39989" y="139235"/>
                  <a:pt x="14060" y="165164"/>
                </a:cubicBezTo>
                <a:cubicBezTo>
                  <a:pt x="-11869" y="191093"/>
                  <a:pt x="5593" y="229722"/>
                  <a:pt x="7710" y="244539"/>
                </a:cubicBezTo>
                <a:cubicBezTo>
                  <a:pt x="9827" y="259356"/>
                  <a:pt x="-19277" y="250889"/>
                  <a:pt x="26760" y="254064"/>
                </a:cubicBezTo>
                <a:cubicBezTo>
                  <a:pt x="72797" y="257239"/>
                  <a:pt x="244777" y="262002"/>
                  <a:pt x="283935" y="263589"/>
                </a:cubicBezTo>
                <a:cubicBezTo>
                  <a:pt x="323093" y="265176"/>
                  <a:pt x="261710" y="263589"/>
                  <a:pt x="261710" y="263589"/>
                </a:cubicBezTo>
                <a:lnTo>
                  <a:pt x="836385" y="181039"/>
                </a:lnTo>
                <a:cubicBezTo>
                  <a:pt x="894593" y="176806"/>
                  <a:pt x="568627" y="252476"/>
                  <a:pt x="610960" y="238189"/>
                </a:cubicBezTo>
                <a:cubicBezTo>
                  <a:pt x="653293" y="223902"/>
                  <a:pt x="1158118" y="90552"/>
                  <a:pt x="1090385" y="95314"/>
                </a:cubicBezTo>
                <a:cubicBezTo>
                  <a:pt x="1022652" y="100077"/>
                  <a:pt x="356431" y="239247"/>
                  <a:pt x="204560" y="266764"/>
                </a:cubicBezTo>
                <a:cubicBezTo>
                  <a:pt x="52689" y="294281"/>
                  <a:pt x="207206" y="263589"/>
                  <a:pt x="179160" y="260414"/>
                </a:cubicBezTo>
                <a:cubicBezTo>
                  <a:pt x="151114" y="257239"/>
                  <a:pt x="54806" y="260943"/>
                  <a:pt x="36285" y="247714"/>
                </a:cubicBezTo>
                <a:cubicBezTo>
                  <a:pt x="17764" y="234485"/>
                  <a:pt x="72797" y="188447"/>
                  <a:pt x="68035" y="181039"/>
                </a:cubicBezTo>
                <a:cubicBezTo>
                  <a:pt x="63272" y="173631"/>
                  <a:pt x="-3932" y="215435"/>
                  <a:pt x="7710" y="203264"/>
                </a:cubicBezTo>
                <a:cubicBezTo>
                  <a:pt x="19352" y="191093"/>
                  <a:pt x="87614" y="140293"/>
                  <a:pt x="137885" y="108014"/>
                </a:cubicBezTo>
                <a:cubicBezTo>
                  <a:pt x="188156" y="75735"/>
                  <a:pt x="329972" y="2710"/>
                  <a:pt x="325210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8" name="フリーフォーム 857">
            <a:extLst>
              <a:ext uri="{FF2B5EF4-FFF2-40B4-BE49-F238E27FC236}">
                <a16:creationId xmlns:a16="http://schemas.microsoft.com/office/drawing/2014/main" id="{F6C39827-EA91-1BDC-59DC-456E8F44FEAA}"/>
              </a:ext>
            </a:extLst>
          </p:cNvPr>
          <p:cNvSpPr/>
          <p:nvPr/>
        </p:nvSpPr>
        <p:spPr>
          <a:xfrm>
            <a:off x="6577204" y="5100381"/>
            <a:ext cx="541792" cy="92075"/>
          </a:xfrm>
          <a:custGeom>
            <a:avLst/>
            <a:gdLst>
              <a:gd name="connsiteX0" fmla="*/ 1299 w 541792"/>
              <a:gd name="connsiteY0" fmla="*/ 0 h 92075"/>
              <a:gd name="connsiteX1" fmla="*/ 90199 w 541792"/>
              <a:gd name="connsiteY1" fmla="*/ 76200 h 92075"/>
              <a:gd name="connsiteX2" fmla="*/ 541049 w 541792"/>
              <a:gd name="connsiteY2" fmla="*/ 41275 h 92075"/>
              <a:gd name="connsiteX3" fmla="*/ 201324 w 541792"/>
              <a:gd name="connsiteY3" fmla="*/ 92075 h 92075"/>
              <a:gd name="connsiteX4" fmla="*/ 391824 w 541792"/>
              <a:gd name="connsiteY4" fmla="*/ 41275 h 92075"/>
              <a:gd name="connsiteX5" fmla="*/ 48924 w 541792"/>
              <a:gd name="connsiteY5" fmla="*/ 79375 h 92075"/>
              <a:gd name="connsiteX6" fmla="*/ 1299 w 541792"/>
              <a:gd name="connsiteY6" fmla="*/ 0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792" h="92075">
                <a:moveTo>
                  <a:pt x="1299" y="0"/>
                </a:moveTo>
                <a:cubicBezTo>
                  <a:pt x="770" y="34660"/>
                  <a:pt x="241" y="69321"/>
                  <a:pt x="90199" y="76200"/>
                </a:cubicBezTo>
                <a:lnTo>
                  <a:pt x="541049" y="41275"/>
                </a:lnTo>
                <a:cubicBezTo>
                  <a:pt x="559570" y="43921"/>
                  <a:pt x="226195" y="92075"/>
                  <a:pt x="201324" y="92075"/>
                </a:cubicBezTo>
                <a:cubicBezTo>
                  <a:pt x="176453" y="92075"/>
                  <a:pt x="417224" y="43392"/>
                  <a:pt x="391824" y="41275"/>
                </a:cubicBezTo>
                <a:cubicBezTo>
                  <a:pt x="366424" y="39158"/>
                  <a:pt x="111366" y="80962"/>
                  <a:pt x="48924" y="79375"/>
                </a:cubicBezTo>
                <a:cubicBezTo>
                  <a:pt x="-13518" y="77788"/>
                  <a:pt x="1828" y="54769"/>
                  <a:pt x="12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9" name="フリーフォーム 858">
            <a:extLst>
              <a:ext uri="{FF2B5EF4-FFF2-40B4-BE49-F238E27FC236}">
                <a16:creationId xmlns:a16="http://schemas.microsoft.com/office/drawing/2014/main" id="{9D69EE98-83C4-067D-5A83-A3D8964367BD}"/>
              </a:ext>
            </a:extLst>
          </p:cNvPr>
          <p:cNvSpPr/>
          <p:nvPr/>
        </p:nvSpPr>
        <p:spPr>
          <a:xfrm>
            <a:off x="6860439" y="5400350"/>
            <a:ext cx="276952" cy="100406"/>
          </a:xfrm>
          <a:custGeom>
            <a:avLst/>
            <a:gdLst>
              <a:gd name="connsiteX0" fmla="*/ 276864 w 276952"/>
              <a:gd name="connsiteY0" fmla="*/ 8006 h 100406"/>
              <a:gd name="connsiteX1" fmla="*/ 86364 w 276952"/>
              <a:gd name="connsiteY1" fmla="*/ 8006 h 100406"/>
              <a:gd name="connsiteX2" fmla="*/ 639 w 276952"/>
              <a:gd name="connsiteY2" fmla="*/ 100081 h 100406"/>
              <a:gd name="connsiteX3" fmla="*/ 60964 w 276952"/>
              <a:gd name="connsiteY3" fmla="*/ 36581 h 100406"/>
              <a:gd name="connsiteX4" fmla="*/ 276864 w 276952"/>
              <a:gd name="connsiteY4" fmla="*/ 8006 h 10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52" h="100406">
                <a:moveTo>
                  <a:pt x="276864" y="8006"/>
                </a:moveTo>
                <a:cubicBezTo>
                  <a:pt x="281097" y="3244"/>
                  <a:pt x="132402" y="-7340"/>
                  <a:pt x="86364" y="8006"/>
                </a:cubicBezTo>
                <a:cubicBezTo>
                  <a:pt x="40326" y="23352"/>
                  <a:pt x="4872" y="95319"/>
                  <a:pt x="639" y="100081"/>
                </a:cubicBezTo>
                <a:cubicBezTo>
                  <a:pt x="-3594" y="104843"/>
                  <a:pt x="12810" y="56160"/>
                  <a:pt x="60964" y="36581"/>
                </a:cubicBezTo>
                <a:cubicBezTo>
                  <a:pt x="109118" y="17002"/>
                  <a:pt x="272631" y="12768"/>
                  <a:pt x="276864" y="8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0" name="フリーフォーム 859">
            <a:extLst>
              <a:ext uri="{FF2B5EF4-FFF2-40B4-BE49-F238E27FC236}">
                <a16:creationId xmlns:a16="http://schemas.microsoft.com/office/drawing/2014/main" id="{9B9A5BAF-9844-40CD-5062-23233ABB3FB5}"/>
              </a:ext>
            </a:extLst>
          </p:cNvPr>
          <p:cNvSpPr/>
          <p:nvPr/>
        </p:nvSpPr>
        <p:spPr>
          <a:xfrm>
            <a:off x="5755190" y="5449162"/>
            <a:ext cx="556878" cy="273765"/>
          </a:xfrm>
          <a:custGeom>
            <a:avLst/>
            <a:gdLst>
              <a:gd name="connsiteX0" fmla="*/ 4163 w 556878"/>
              <a:gd name="connsiteY0" fmla="*/ 3644 h 273765"/>
              <a:gd name="connsiteX1" fmla="*/ 35913 w 556878"/>
              <a:gd name="connsiteY1" fmla="*/ 162394 h 273765"/>
              <a:gd name="connsiteX2" fmla="*/ 20038 w 556878"/>
              <a:gd name="connsiteY2" fmla="*/ 273519 h 273765"/>
              <a:gd name="connsiteX3" fmla="*/ 26388 w 556878"/>
              <a:gd name="connsiteY3" fmla="*/ 194144 h 273765"/>
              <a:gd name="connsiteX4" fmla="*/ 347063 w 556878"/>
              <a:gd name="connsiteY4" fmla="*/ 254469 h 273765"/>
              <a:gd name="connsiteX5" fmla="*/ 556613 w 556878"/>
              <a:gd name="connsiteY5" fmla="*/ 232244 h 273765"/>
              <a:gd name="connsiteX6" fmla="*/ 305788 w 556878"/>
              <a:gd name="connsiteY6" fmla="*/ 235419 h 273765"/>
              <a:gd name="connsiteX7" fmla="*/ 86713 w 556878"/>
              <a:gd name="connsiteY7" fmla="*/ 225894 h 273765"/>
              <a:gd name="connsiteX8" fmla="*/ 99413 w 556878"/>
              <a:gd name="connsiteY8" fmla="*/ 140169 h 273765"/>
              <a:gd name="connsiteX9" fmla="*/ 89888 w 556878"/>
              <a:gd name="connsiteY9" fmla="*/ 178269 h 273765"/>
              <a:gd name="connsiteX10" fmla="*/ 86713 w 556878"/>
              <a:gd name="connsiteY10" fmla="*/ 140169 h 273765"/>
              <a:gd name="connsiteX11" fmla="*/ 83538 w 556878"/>
              <a:gd name="connsiteY11" fmla="*/ 140169 h 273765"/>
              <a:gd name="connsiteX12" fmla="*/ 39088 w 556878"/>
              <a:gd name="connsiteY12" fmla="*/ 140169 h 273765"/>
              <a:gd name="connsiteX13" fmla="*/ 45438 w 556878"/>
              <a:gd name="connsiteY13" fmla="*/ 73494 h 273765"/>
              <a:gd name="connsiteX14" fmla="*/ 23213 w 556878"/>
              <a:gd name="connsiteY14" fmla="*/ 51269 h 273765"/>
              <a:gd name="connsiteX15" fmla="*/ 4163 w 556878"/>
              <a:gd name="connsiteY15" fmla="*/ 3644 h 27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6878" h="273765">
                <a:moveTo>
                  <a:pt x="4163" y="3644"/>
                </a:moveTo>
                <a:cubicBezTo>
                  <a:pt x="6280" y="22165"/>
                  <a:pt x="33267" y="117415"/>
                  <a:pt x="35913" y="162394"/>
                </a:cubicBezTo>
                <a:cubicBezTo>
                  <a:pt x="38559" y="207373"/>
                  <a:pt x="21625" y="268227"/>
                  <a:pt x="20038" y="273519"/>
                </a:cubicBezTo>
                <a:cubicBezTo>
                  <a:pt x="18451" y="278811"/>
                  <a:pt x="-28116" y="197319"/>
                  <a:pt x="26388" y="194144"/>
                </a:cubicBezTo>
                <a:cubicBezTo>
                  <a:pt x="80892" y="190969"/>
                  <a:pt x="258692" y="248119"/>
                  <a:pt x="347063" y="254469"/>
                </a:cubicBezTo>
                <a:cubicBezTo>
                  <a:pt x="435434" y="260819"/>
                  <a:pt x="563492" y="235419"/>
                  <a:pt x="556613" y="232244"/>
                </a:cubicBezTo>
                <a:cubicBezTo>
                  <a:pt x="549734" y="229069"/>
                  <a:pt x="384105" y="236477"/>
                  <a:pt x="305788" y="235419"/>
                </a:cubicBezTo>
                <a:cubicBezTo>
                  <a:pt x="227471" y="234361"/>
                  <a:pt x="121109" y="241769"/>
                  <a:pt x="86713" y="225894"/>
                </a:cubicBezTo>
                <a:cubicBezTo>
                  <a:pt x="52317" y="210019"/>
                  <a:pt x="98884" y="148107"/>
                  <a:pt x="99413" y="140169"/>
                </a:cubicBezTo>
                <a:cubicBezTo>
                  <a:pt x="99942" y="132232"/>
                  <a:pt x="92005" y="178269"/>
                  <a:pt x="89888" y="178269"/>
                </a:cubicBezTo>
                <a:cubicBezTo>
                  <a:pt x="87771" y="178269"/>
                  <a:pt x="87771" y="146519"/>
                  <a:pt x="86713" y="140169"/>
                </a:cubicBezTo>
                <a:cubicBezTo>
                  <a:pt x="85655" y="133819"/>
                  <a:pt x="83538" y="140169"/>
                  <a:pt x="83538" y="140169"/>
                </a:cubicBezTo>
                <a:cubicBezTo>
                  <a:pt x="75601" y="140169"/>
                  <a:pt x="45438" y="151281"/>
                  <a:pt x="39088" y="140169"/>
                </a:cubicBezTo>
                <a:cubicBezTo>
                  <a:pt x="32738" y="129057"/>
                  <a:pt x="48084" y="88311"/>
                  <a:pt x="45438" y="73494"/>
                </a:cubicBezTo>
                <a:cubicBezTo>
                  <a:pt x="42792" y="58677"/>
                  <a:pt x="29034" y="59736"/>
                  <a:pt x="23213" y="51269"/>
                </a:cubicBezTo>
                <a:cubicBezTo>
                  <a:pt x="17392" y="42802"/>
                  <a:pt x="2046" y="-14877"/>
                  <a:pt x="4163" y="3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1" name="フリーフォーム 860">
            <a:extLst>
              <a:ext uri="{FF2B5EF4-FFF2-40B4-BE49-F238E27FC236}">
                <a16:creationId xmlns:a16="http://schemas.microsoft.com/office/drawing/2014/main" id="{A9A185F2-0518-FEEB-B328-4944CC8A6F37}"/>
              </a:ext>
            </a:extLst>
          </p:cNvPr>
          <p:cNvSpPr/>
          <p:nvPr/>
        </p:nvSpPr>
        <p:spPr>
          <a:xfrm>
            <a:off x="6969023" y="4483005"/>
            <a:ext cx="159960" cy="401522"/>
          </a:xfrm>
          <a:custGeom>
            <a:avLst/>
            <a:gdLst>
              <a:gd name="connsiteX0" fmla="*/ 5 w 159960"/>
              <a:gd name="connsiteY0" fmla="*/ 1426 h 401522"/>
              <a:gd name="connsiteX1" fmla="*/ 57155 w 159960"/>
              <a:gd name="connsiteY1" fmla="*/ 230026 h 401522"/>
              <a:gd name="connsiteX2" fmla="*/ 38105 w 159960"/>
              <a:gd name="connsiteY2" fmla="*/ 201451 h 401522"/>
              <a:gd name="connsiteX3" fmla="*/ 158755 w 159960"/>
              <a:gd name="connsiteY3" fmla="*/ 401476 h 401522"/>
              <a:gd name="connsiteX4" fmla="*/ 101605 w 159960"/>
              <a:gd name="connsiteY4" fmla="*/ 220501 h 401522"/>
              <a:gd name="connsiteX5" fmla="*/ 127005 w 159960"/>
              <a:gd name="connsiteY5" fmla="*/ 258601 h 401522"/>
              <a:gd name="connsiteX6" fmla="*/ 53980 w 159960"/>
              <a:gd name="connsiteY6" fmla="*/ 137951 h 401522"/>
              <a:gd name="connsiteX7" fmla="*/ 5 w 159960"/>
              <a:gd name="connsiteY7" fmla="*/ 1426 h 401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960" h="401522">
                <a:moveTo>
                  <a:pt x="5" y="1426"/>
                </a:moveTo>
                <a:cubicBezTo>
                  <a:pt x="534" y="16772"/>
                  <a:pt x="50805" y="196689"/>
                  <a:pt x="57155" y="230026"/>
                </a:cubicBezTo>
                <a:cubicBezTo>
                  <a:pt x="63505" y="263364"/>
                  <a:pt x="21172" y="172876"/>
                  <a:pt x="38105" y="201451"/>
                </a:cubicBezTo>
                <a:cubicBezTo>
                  <a:pt x="55038" y="230026"/>
                  <a:pt x="148172" y="398301"/>
                  <a:pt x="158755" y="401476"/>
                </a:cubicBezTo>
                <a:cubicBezTo>
                  <a:pt x="169338" y="404651"/>
                  <a:pt x="106897" y="244314"/>
                  <a:pt x="101605" y="220501"/>
                </a:cubicBezTo>
                <a:cubicBezTo>
                  <a:pt x="96313" y="196688"/>
                  <a:pt x="134943" y="272359"/>
                  <a:pt x="127005" y="258601"/>
                </a:cubicBezTo>
                <a:cubicBezTo>
                  <a:pt x="119068" y="244843"/>
                  <a:pt x="73559" y="177109"/>
                  <a:pt x="53980" y="137951"/>
                </a:cubicBezTo>
                <a:cubicBezTo>
                  <a:pt x="34401" y="98793"/>
                  <a:pt x="-524" y="-13920"/>
                  <a:pt x="5" y="1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2" name="フリーフォーム 861">
            <a:extLst>
              <a:ext uri="{FF2B5EF4-FFF2-40B4-BE49-F238E27FC236}">
                <a16:creationId xmlns:a16="http://schemas.microsoft.com/office/drawing/2014/main" id="{83FADEF2-1F69-3B1E-A93D-972FFCD0777C}"/>
              </a:ext>
            </a:extLst>
          </p:cNvPr>
          <p:cNvSpPr/>
          <p:nvPr/>
        </p:nvSpPr>
        <p:spPr>
          <a:xfrm>
            <a:off x="7124603" y="4722540"/>
            <a:ext cx="32463" cy="114316"/>
          </a:xfrm>
          <a:custGeom>
            <a:avLst/>
            <a:gdLst>
              <a:gd name="connsiteX0" fmla="*/ 0 w 32463"/>
              <a:gd name="connsiteY0" fmla="*/ 114316 h 114316"/>
              <a:gd name="connsiteX1" fmla="*/ 31750 w 32463"/>
              <a:gd name="connsiteY1" fmla="*/ 16 h 114316"/>
              <a:gd name="connsiteX2" fmla="*/ 0 w 32463"/>
              <a:gd name="connsiteY2" fmla="*/ 114316 h 11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63" h="114316">
                <a:moveTo>
                  <a:pt x="0" y="114316"/>
                </a:moveTo>
                <a:cubicBezTo>
                  <a:pt x="0" y="114316"/>
                  <a:pt x="25400" y="1603"/>
                  <a:pt x="31750" y="16"/>
                </a:cubicBezTo>
                <a:cubicBezTo>
                  <a:pt x="38100" y="-1572"/>
                  <a:pt x="0" y="114316"/>
                  <a:pt x="0" y="114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3" name="フリーフォーム 862">
            <a:extLst>
              <a:ext uri="{FF2B5EF4-FFF2-40B4-BE49-F238E27FC236}">
                <a16:creationId xmlns:a16="http://schemas.microsoft.com/office/drawing/2014/main" id="{F236ED5D-A93F-2ECD-6E84-DE4E4F75C8F6}"/>
              </a:ext>
            </a:extLst>
          </p:cNvPr>
          <p:cNvSpPr/>
          <p:nvPr/>
        </p:nvSpPr>
        <p:spPr>
          <a:xfrm>
            <a:off x="6977088" y="4723955"/>
            <a:ext cx="344461" cy="555502"/>
          </a:xfrm>
          <a:custGeom>
            <a:avLst/>
            <a:gdLst>
              <a:gd name="connsiteX0" fmla="*/ 182440 w 344461"/>
              <a:gd name="connsiteY0" fmla="*/ 1776 h 555502"/>
              <a:gd name="connsiteX1" fmla="*/ 230065 w 344461"/>
              <a:gd name="connsiteY1" fmla="*/ 116076 h 555502"/>
              <a:gd name="connsiteX2" fmla="*/ 201490 w 344461"/>
              <a:gd name="connsiteY2" fmla="*/ 236726 h 555502"/>
              <a:gd name="connsiteX3" fmla="*/ 271340 w 344461"/>
              <a:gd name="connsiteY3" fmla="*/ 144651 h 555502"/>
              <a:gd name="connsiteX4" fmla="*/ 261815 w 344461"/>
              <a:gd name="connsiteY4" fmla="*/ 176401 h 555502"/>
              <a:gd name="connsiteX5" fmla="*/ 245940 w 344461"/>
              <a:gd name="connsiteY5" fmla="*/ 214501 h 555502"/>
              <a:gd name="connsiteX6" fmla="*/ 344365 w 344461"/>
              <a:gd name="connsiteY6" fmla="*/ 554226 h 555502"/>
              <a:gd name="connsiteX7" fmla="*/ 264990 w 344461"/>
              <a:gd name="connsiteY7" fmla="*/ 338326 h 555502"/>
              <a:gd name="connsiteX8" fmla="*/ 306265 w 344461"/>
              <a:gd name="connsiteY8" fmla="*/ 554226 h 555502"/>
              <a:gd name="connsiteX9" fmla="*/ 106240 w 344461"/>
              <a:gd name="connsiteY9" fmla="*/ 370076 h 555502"/>
              <a:gd name="connsiteX10" fmla="*/ 1465 w 344461"/>
              <a:gd name="connsiteY10" fmla="*/ 357376 h 555502"/>
              <a:gd name="connsiteX11" fmla="*/ 179265 w 344461"/>
              <a:gd name="connsiteY11" fmla="*/ 408176 h 555502"/>
              <a:gd name="connsiteX12" fmla="*/ 318965 w 344461"/>
              <a:gd name="connsiteY12" fmla="*/ 487551 h 555502"/>
              <a:gd name="connsiteX13" fmla="*/ 239590 w 344461"/>
              <a:gd name="connsiteY13" fmla="*/ 252601 h 555502"/>
              <a:gd name="connsiteX14" fmla="*/ 195140 w 344461"/>
              <a:gd name="connsiteY14" fmla="*/ 58926 h 555502"/>
              <a:gd name="connsiteX15" fmla="*/ 182440 w 344461"/>
              <a:gd name="connsiteY15" fmla="*/ 1776 h 55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4461" h="555502">
                <a:moveTo>
                  <a:pt x="182440" y="1776"/>
                </a:moveTo>
                <a:cubicBezTo>
                  <a:pt x="188261" y="11301"/>
                  <a:pt x="226890" y="76918"/>
                  <a:pt x="230065" y="116076"/>
                </a:cubicBezTo>
                <a:cubicBezTo>
                  <a:pt x="233240" y="155234"/>
                  <a:pt x="194611" y="231964"/>
                  <a:pt x="201490" y="236726"/>
                </a:cubicBezTo>
                <a:cubicBezTo>
                  <a:pt x="208369" y="241488"/>
                  <a:pt x="261286" y="154705"/>
                  <a:pt x="271340" y="144651"/>
                </a:cubicBezTo>
                <a:cubicBezTo>
                  <a:pt x="281394" y="134597"/>
                  <a:pt x="266048" y="164759"/>
                  <a:pt x="261815" y="176401"/>
                </a:cubicBezTo>
                <a:cubicBezTo>
                  <a:pt x="257582" y="188043"/>
                  <a:pt x="232182" y="151530"/>
                  <a:pt x="245940" y="214501"/>
                </a:cubicBezTo>
                <a:cubicBezTo>
                  <a:pt x="259698" y="277472"/>
                  <a:pt x="341190" y="533589"/>
                  <a:pt x="344365" y="554226"/>
                </a:cubicBezTo>
                <a:cubicBezTo>
                  <a:pt x="347540" y="574864"/>
                  <a:pt x="271340" y="338326"/>
                  <a:pt x="264990" y="338326"/>
                </a:cubicBezTo>
                <a:cubicBezTo>
                  <a:pt x="258640" y="338326"/>
                  <a:pt x="332723" y="548934"/>
                  <a:pt x="306265" y="554226"/>
                </a:cubicBezTo>
                <a:cubicBezTo>
                  <a:pt x="279807" y="559518"/>
                  <a:pt x="157040" y="402884"/>
                  <a:pt x="106240" y="370076"/>
                </a:cubicBezTo>
                <a:cubicBezTo>
                  <a:pt x="55440" y="337268"/>
                  <a:pt x="-10706" y="351026"/>
                  <a:pt x="1465" y="357376"/>
                </a:cubicBezTo>
                <a:cubicBezTo>
                  <a:pt x="13636" y="363726"/>
                  <a:pt x="126348" y="386480"/>
                  <a:pt x="179265" y="408176"/>
                </a:cubicBezTo>
                <a:cubicBezTo>
                  <a:pt x="232182" y="429872"/>
                  <a:pt x="308911" y="513480"/>
                  <a:pt x="318965" y="487551"/>
                </a:cubicBezTo>
                <a:cubicBezTo>
                  <a:pt x="329019" y="461622"/>
                  <a:pt x="260227" y="324038"/>
                  <a:pt x="239590" y="252601"/>
                </a:cubicBezTo>
                <a:cubicBezTo>
                  <a:pt x="218953" y="181164"/>
                  <a:pt x="205723" y="95438"/>
                  <a:pt x="195140" y="58926"/>
                </a:cubicBezTo>
                <a:cubicBezTo>
                  <a:pt x="184557" y="22414"/>
                  <a:pt x="176619" y="-7749"/>
                  <a:pt x="182440" y="1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4" name="フリーフォーム 863">
            <a:extLst>
              <a:ext uri="{FF2B5EF4-FFF2-40B4-BE49-F238E27FC236}">
                <a16:creationId xmlns:a16="http://schemas.microsoft.com/office/drawing/2014/main" id="{1BA1266D-3FC4-3C72-9878-9437EE768D80}"/>
              </a:ext>
            </a:extLst>
          </p:cNvPr>
          <p:cNvSpPr/>
          <p:nvPr/>
        </p:nvSpPr>
        <p:spPr>
          <a:xfrm>
            <a:off x="7222276" y="5197469"/>
            <a:ext cx="226838" cy="554127"/>
          </a:xfrm>
          <a:custGeom>
            <a:avLst/>
            <a:gdLst>
              <a:gd name="connsiteX0" fmla="*/ 752 w 226838"/>
              <a:gd name="connsiteY0" fmla="*/ 1337 h 554127"/>
              <a:gd name="connsiteX1" fmla="*/ 153152 w 226838"/>
              <a:gd name="connsiteY1" fmla="*/ 93412 h 554127"/>
              <a:gd name="connsiteX2" fmla="*/ 153152 w 226838"/>
              <a:gd name="connsiteY2" fmla="*/ 99762 h 554127"/>
              <a:gd name="connsiteX3" fmla="*/ 169027 w 226838"/>
              <a:gd name="connsiteY3" fmla="*/ 153737 h 554127"/>
              <a:gd name="connsiteX4" fmla="*/ 115052 w 226838"/>
              <a:gd name="connsiteY4" fmla="*/ 258512 h 554127"/>
              <a:gd name="connsiteX5" fmla="*/ 54727 w 226838"/>
              <a:gd name="connsiteY5" fmla="*/ 337887 h 554127"/>
              <a:gd name="connsiteX6" fmla="*/ 99177 w 226838"/>
              <a:gd name="connsiteY6" fmla="*/ 553787 h 554127"/>
              <a:gd name="connsiteX7" fmla="*/ 96002 w 226838"/>
              <a:gd name="connsiteY7" fmla="*/ 382337 h 554127"/>
              <a:gd name="connsiteX8" fmla="*/ 226177 w 226838"/>
              <a:gd name="connsiteY8" fmla="*/ 172787 h 554127"/>
              <a:gd name="connsiteX9" fmla="*/ 752 w 226838"/>
              <a:gd name="connsiteY9" fmla="*/ 1337 h 55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838" h="554127">
                <a:moveTo>
                  <a:pt x="752" y="1337"/>
                </a:moveTo>
                <a:cubicBezTo>
                  <a:pt x="-11419" y="-11892"/>
                  <a:pt x="127752" y="77008"/>
                  <a:pt x="153152" y="93412"/>
                </a:cubicBezTo>
                <a:cubicBezTo>
                  <a:pt x="178552" y="109816"/>
                  <a:pt x="150506" y="89708"/>
                  <a:pt x="153152" y="99762"/>
                </a:cubicBezTo>
                <a:cubicBezTo>
                  <a:pt x="155798" y="109816"/>
                  <a:pt x="175377" y="127279"/>
                  <a:pt x="169027" y="153737"/>
                </a:cubicBezTo>
                <a:cubicBezTo>
                  <a:pt x="162677" y="180195"/>
                  <a:pt x="134102" y="227820"/>
                  <a:pt x="115052" y="258512"/>
                </a:cubicBezTo>
                <a:cubicBezTo>
                  <a:pt x="96002" y="289204"/>
                  <a:pt x="57373" y="288675"/>
                  <a:pt x="54727" y="337887"/>
                </a:cubicBezTo>
                <a:cubicBezTo>
                  <a:pt x="52081" y="387100"/>
                  <a:pt x="92298" y="546379"/>
                  <a:pt x="99177" y="553787"/>
                </a:cubicBezTo>
                <a:cubicBezTo>
                  <a:pt x="106056" y="561195"/>
                  <a:pt x="74835" y="445837"/>
                  <a:pt x="96002" y="382337"/>
                </a:cubicBezTo>
                <a:cubicBezTo>
                  <a:pt x="117169" y="318837"/>
                  <a:pt x="236760" y="229937"/>
                  <a:pt x="226177" y="172787"/>
                </a:cubicBezTo>
                <a:cubicBezTo>
                  <a:pt x="215594" y="115637"/>
                  <a:pt x="12923" y="14566"/>
                  <a:pt x="752" y="1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5" name="フリーフォーム 864">
            <a:extLst>
              <a:ext uri="{FF2B5EF4-FFF2-40B4-BE49-F238E27FC236}">
                <a16:creationId xmlns:a16="http://schemas.microsoft.com/office/drawing/2014/main" id="{8D8E3E9C-6E7E-5A6A-0B83-796D0D2990C7}"/>
              </a:ext>
            </a:extLst>
          </p:cNvPr>
          <p:cNvSpPr/>
          <p:nvPr/>
        </p:nvSpPr>
        <p:spPr>
          <a:xfrm>
            <a:off x="2610554" y="3824031"/>
            <a:ext cx="145251" cy="625843"/>
          </a:xfrm>
          <a:custGeom>
            <a:avLst/>
            <a:gdLst>
              <a:gd name="connsiteX0" fmla="*/ 145249 w 145251"/>
              <a:gd name="connsiteY0" fmla="*/ 0 h 625843"/>
              <a:gd name="connsiteX1" fmla="*/ 53174 w 145251"/>
              <a:gd name="connsiteY1" fmla="*/ 168275 h 625843"/>
              <a:gd name="connsiteX2" fmla="*/ 69049 w 145251"/>
              <a:gd name="connsiteY2" fmla="*/ 609600 h 625843"/>
              <a:gd name="connsiteX3" fmla="*/ 72224 w 145251"/>
              <a:gd name="connsiteY3" fmla="*/ 454025 h 625843"/>
              <a:gd name="connsiteX4" fmla="*/ 2374 w 145251"/>
              <a:gd name="connsiteY4" fmla="*/ 625475 h 625843"/>
              <a:gd name="connsiteX5" fmla="*/ 18249 w 145251"/>
              <a:gd name="connsiteY5" fmla="*/ 396875 h 625843"/>
              <a:gd name="connsiteX6" fmla="*/ 37299 w 145251"/>
              <a:gd name="connsiteY6" fmla="*/ 381000 h 625843"/>
              <a:gd name="connsiteX7" fmla="*/ 34124 w 145251"/>
              <a:gd name="connsiteY7" fmla="*/ 377825 h 625843"/>
              <a:gd name="connsiteX8" fmla="*/ 56349 w 145251"/>
              <a:gd name="connsiteY8" fmla="*/ 168275 h 625843"/>
              <a:gd name="connsiteX9" fmla="*/ 145249 w 145251"/>
              <a:gd name="connsiteY9" fmla="*/ 0 h 62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251" h="625843">
                <a:moveTo>
                  <a:pt x="145249" y="0"/>
                </a:moveTo>
                <a:cubicBezTo>
                  <a:pt x="144720" y="0"/>
                  <a:pt x="65874" y="66675"/>
                  <a:pt x="53174" y="168275"/>
                </a:cubicBezTo>
                <a:cubicBezTo>
                  <a:pt x="40474" y="269875"/>
                  <a:pt x="65874" y="561975"/>
                  <a:pt x="69049" y="609600"/>
                </a:cubicBezTo>
                <a:cubicBezTo>
                  <a:pt x="72224" y="657225"/>
                  <a:pt x="83337" y="451379"/>
                  <a:pt x="72224" y="454025"/>
                </a:cubicBezTo>
                <a:cubicBezTo>
                  <a:pt x="61111" y="456671"/>
                  <a:pt x="11370" y="635000"/>
                  <a:pt x="2374" y="625475"/>
                </a:cubicBezTo>
                <a:cubicBezTo>
                  <a:pt x="-6622" y="615950"/>
                  <a:pt x="12428" y="437621"/>
                  <a:pt x="18249" y="396875"/>
                </a:cubicBezTo>
                <a:cubicBezTo>
                  <a:pt x="24070" y="356129"/>
                  <a:pt x="34653" y="384175"/>
                  <a:pt x="37299" y="381000"/>
                </a:cubicBezTo>
                <a:cubicBezTo>
                  <a:pt x="39945" y="377825"/>
                  <a:pt x="30949" y="413279"/>
                  <a:pt x="34124" y="377825"/>
                </a:cubicBezTo>
                <a:cubicBezTo>
                  <a:pt x="37299" y="342371"/>
                  <a:pt x="37299" y="225954"/>
                  <a:pt x="56349" y="168275"/>
                </a:cubicBezTo>
                <a:cubicBezTo>
                  <a:pt x="75399" y="110596"/>
                  <a:pt x="145778" y="0"/>
                  <a:pt x="14524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6" name="フリーフォーム 865">
            <a:extLst>
              <a:ext uri="{FF2B5EF4-FFF2-40B4-BE49-F238E27FC236}">
                <a16:creationId xmlns:a16="http://schemas.microsoft.com/office/drawing/2014/main" id="{88FF71A4-BA9A-C89D-31D7-FBF2F941F612}"/>
              </a:ext>
            </a:extLst>
          </p:cNvPr>
          <p:cNvSpPr/>
          <p:nvPr/>
        </p:nvSpPr>
        <p:spPr>
          <a:xfrm>
            <a:off x="2117605" y="4217269"/>
            <a:ext cx="180999" cy="918214"/>
          </a:xfrm>
          <a:custGeom>
            <a:avLst/>
            <a:gdLst>
              <a:gd name="connsiteX0" fmla="*/ 180998 w 180999"/>
              <a:gd name="connsiteY0" fmla="*/ 462 h 918214"/>
              <a:gd name="connsiteX1" fmla="*/ 38123 w 180999"/>
              <a:gd name="connsiteY1" fmla="*/ 298912 h 918214"/>
              <a:gd name="connsiteX2" fmla="*/ 23 w 180999"/>
              <a:gd name="connsiteY2" fmla="*/ 918037 h 918214"/>
              <a:gd name="connsiteX3" fmla="*/ 41298 w 180999"/>
              <a:gd name="connsiteY3" fmla="*/ 359237 h 918214"/>
              <a:gd name="connsiteX4" fmla="*/ 180998 w 180999"/>
              <a:gd name="connsiteY4" fmla="*/ 462 h 91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99" h="918214">
                <a:moveTo>
                  <a:pt x="180998" y="462"/>
                </a:moveTo>
                <a:cubicBezTo>
                  <a:pt x="180469" y="-9592"/>
                  <a:pt x="68285" y="145983"/>
                  <a:pt x="38123" y="298912"/>
                </a:cubicBezTo>
                <a:cubicBezTo>
                  <a:pt x="7961" y="451841"/>
                  <a:pt x="-506" y="907983"/>
                  <a:pt x="23" y="918037"/>
                </a:cubicBezTo>
                <a:cubicBezTo>
                  <a:pt x="552" y="928091"/>
                  <a:pt x="10077" y="507933"/>
                  <a:pt x="41298" y="359237"/>
                </a:cubicBezTo>
                <a:cubicBezTo>
                  <a:pt x="72519" y="210541"/>
                  <a:pt x="181527" y="10516"/>
                  <a:pt x="180998" y="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7" name="フリーフォーム 866">
            <a:extLst>
              <a:ext uri="{FF2B5EF4-FFF2-40B4-BE49-F238E27FC236}">
                <a16:creationId xmlns:a16="http://schemas.microsoft.com/office/drawing/2014/main" id="{777F263A-3305-DC96-5E67-AF4B154555A9}"/>
              </a:ext>
            </a:extLst>
          </p:cNvPr>
          <p:cNvSpPr/>
          <p:nvPr/>
        </p:nvSpPr>
        <p:spPr>
          <a:xfrm>
            <a:off x="1887915" y="5062126"/>
            <a:ext cx="172861" cy="1515797"/>
          </a:xfrm>
          <a:custGeom>
            <a:avLst/>
            <a:gdLst>
              <a:gd name="connsiteX0" fmla="*/ 83663 w 172861"/>
              <a:gd name="connsiteY0" fmla="*/ 155 h 1515797"/>
              <a:gd name="connsiteX1" fmla="*/ 20163 w 172861"/>
              <a:gd name="connsiteY1" fmla="*/ 317655 h 1515797"/>
              <a:gd name="connsiteX2" fmla="*/ 156688 w 172861"/>
              <a:gd name="connsiteY2" fmla="*/ 1276505 h 1515797"/>
              <a:gd name="connsiteX3" fmla="*/ 140813 w 172861"/>
              <a:gd name="connsiteY3" fmla="*/ 685955 h 1515797"/>
              <a:gd name="connsiteX4" fmla="*/ 166213 w 172861"/>
              <a:gd name="connsiteY4" fmla="*/ 1457480 h 1515797"/>
              <a:gd name="connsiteX5" fmla="*/ 156688 w 172861"/>
              <a:gd name="connsiteY5" fmla="*/ 1330480 h 1515797"/>
              <a:gd name="connsiteX6" fmla="*/ 1113 w 172861"/>
              <a:gd name="connsiteY6" fmla="*/ 292255 h 1515797"/>
              <a:gd name="connsiteX7" fmla="*/ 83663 w 172861"/>
              <a:gd name="connsiteY7" fmla="*/ 155 h 151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861" h="1515797">
                <a:moveTo>
                  <a:pt x="83663" y="155"/>
                </a:moveTo>
                <a:cubicBezTo>
                  <a:pt x="86838" y="4388"/>
                  <a:pt x="7992" y="104930"/>
                  <a:pt x="20163" y="317655"/>
                </a:cubicBezTo>
                <a:cubicBezTo>
                  <a:pt x="32334" y="530380"/>
                  <a:pt x="136580" y="1215122"/>
                  <a:pt x="156688" y="1276505"/>
                </a:cubicBezTo>
                <a:cubicBezTo>
                  <a:pt x="176796" y="1337888"/>
                  <a:pt x="139226" y="655793"/>
                  <a:pt x="140813" y="685955"/>
                </a:cubicBezTo>
                <a:cubicBezTo>
                  <a:pt x="142400" y="716117"/>
                  <a:pt x="163567" y="1350059"/>
                  <a:pt x="166213" y="1457480"/>
                </a:cubicBezTo>
                <a:cubicBezTo>
                  <a:pt x="168859" y="1564901"/>
                  <a:pt x="184205" y="1524684"/>
                  <a:pt x="156688" y="1330480"/>
                </a:cubicBezTo>
                <a:cubicBezTo>
                  <a:pt x="129171" y="1136276"/>
                  <a:pt x="13284" y="506567"/>
                  <a:pt x="1113" y="292255"/>
                </a:cubicBezTo>
                <a:cubicBezTo>
                  <a:pt x="-11058" y="77943"/>
                  <a:pt x="80488" y="-4078"/>
                  <a:pt x="83663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8" name="フリーフォーム 867">
            <a:extLst>
              <a:ext uri="{FF2B5EF4-FFF2-40B4-BE49-F238E27FC236}">
                <a16:creationId xmlns:a16="http://schemas.microsoft.com/office/drawing/2014/main" id="{00014CDA-77BE-3665-6871-8B339719AE23}"/>
              </a:ext>
            </a:extLst>
          </p:cNvPr>
          <p:cNvSpPr/>
          <p:nvPr/>
        </p:nvSpPr>
        <p:spPr>
          <a:xfrm>
            <a:off x="1494106" y="6541697"/>
            <a:ext cx="150510" cy="794740"/>
          </a:xfrm>
          <a:custGeom>
            <a:avLst/>
            <a:gdLst>
              <a:gd name="connsiteX0" fmla="*/ 90122 w 150510"/>
              <a:gd name="connsiteY0" fmla="*/ 134 h 794740"/>
              <a:gd name="connsiteX1" fmla="*/ 29797 w 150510"/>
              <a:gd name="connsiteY1" fmla="*/ 254134 h 794740"/>
              <a:gd name="connsiteX2" fmla="*/ 48847 w 150510"/>
              <a:gd name="connsiteY2" fmla="*/ 454159 h 794740"/>
              <a:gd name="connsiteX3" fmla="*/ 71072 w 150510"/>
              <a:gd name="connsiteY3" fmla="*/ 311284 h 794740"/>
              <a:gd name="connsiteX4" fmla="*/ 58372 w 150510"/>
              <a:gd name="connsiteY4" fmla="*/ 670059 h 794740"/>
              <a:gd name="connsiteX5" fmla="*/ 150447 w 150510"/>
              <a:gd name="connsiteY5" fmla="*/ 790709 h 794740"/>
              <a:gd name="connsiteX6" fmla="*/ 42497 w 150510"/>
              <a:gd name="connsiteY6" fmla="*/ 546234 h 794740"/>
              <a:gd name="connsiteX7" fmla="*/ 1222 w 150510"/>
              <a:gd name="connsiteY7" fmla="*/ 289059 h 794740"/>
              <a:gd name="connsiteX8" fmla="*/ 90122 w 150510"/>
              <a:gd name="connsiteY8" fmla="*/ 134 h 79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510" h="794740">
                <a:moveTo>
                  <a:pt x="90122" y="134"/>
                </a:moveTo>
                <a:cubicBezTo>
                  <a:pt x="94884" y="-5687"/>
                  <a:pt x="36676" y="178463"/>
                  <a:pt x="29797" y="254134"/>
                </a:cubicBezTo>
                <a:cubicBezTo>
                  <a:pt x="22918" y="329805"/>
                  <a:pt x="41968" y="444634"/>
                  <a:pt x="48847" y="454159"/>
                </a:cubicBezTo>
                <a:cubicBezTo>
                  <a:pt x="55726" y="463684"/>
                  <a:pt x="69484" y="275301"/>
                  <a:pt x="71072" y="311284"/>
                </a:cubicBezTo>
                <a:cubicBezTo>
                  <a:pt x="72659" y="347267"/>
                  <a:pt x="45143" y="590155"/>
                  <a:pt x="58372" y="670059"/>
                </a:cubicBezTo>
                <a:cubicBezTo>
                  <a:pt x="71601" y="749963"/>
                  <a:pt x="153093" y="811346"/>
                  <a:pt x="150447" y="790709"/>
                </a:cubicBezTo>
                <a:cubicBezTo>
                  <a:pt x="147801" y="770072"/>
                  <a:pt x="67368" y="629842"/>
                  <a:pt x="42497" y="546234"/>
                </a:cubicBezTo>
                <a:cubicBezTo>
                  <a:pt x="17626" y="462626"/>
                  <a:pt x="-5657" y="373196"/>
                  <a:pt x="1222" y="289059"/>
                </a:cubicBezTo>
                <a:cubicBezTo>
                  <a:pt x="8101" y="204922"/>
                  <a:pt x="85360" y="5955"/>
                  <a:pt x="90122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9" name="フリーフォーム 868">
            <a:extLst>
              <a:ext uri="{FF2B5EF4-FFF2-40B4-BE49-F238E27FC236}">
                <a16:creationId xmlns:a16="http://schemas.microsoft.com/office/drawing/2014/main" id="{B51A83F6-18D7-1628-88CF-AD688E71AA81}"/>
              </a:ext>
            </a:extLst>
          </p:cNvPr>
          <p:cNvSpPr/>
          <p:nvPr/>
        </p:nvSpPr>
        <p:spPr>
          <a:xfrm>
            <a:off x="5946552" y="3592189"/>
            <a:ext cx="501801" cy="301692"/>
          </a:xfrm>
          <a:custGeom>
            <a:avLst/>
            <a:gdLst>
              <a:gd name="connsiteX0" fmla="*/ 177926 w 501801"/>
              <a:gd name="connsiteY0" fmla="*/ 67 h 301692"/>
              <a:gd name="connsiteX1" fmla="*/ 133476 w 501801"/>
              <a:gd name="connsiteY1" fmla="*/ 133417 h 301692"/>
              <a:gd name="connsiteX2" fmla="*/ 136651 w 501801"/>
              <a:gd name="connsiteY2" fmla="*/ 155642 h 301692"/>
              <a:gd name="connsiteX3" fmla="*/ 104901 w 501801"/>
              <a:gd name="connsiteY3" fmla="*/ 171517 h 301692"/>
              <a:gd name="connsiteX4" fmla="*/ 171576 w 501801"/>
              <a:gd name="connsiteY4" fmla="*/ 181042 h 301692"/>
              <a:gd name="connsiteX5" fmla="*/ 143001 w 501801"/>
              <a:gd name="connsiteY5" fmla="*/ 187392 h 301692"/>
              <a:gd name="connsiteX6" fmla="*/ 349376 w 501801"/>
              <a:gd name="connsiteY6" fmla="*/ 257242 h 301692"/>
              <a:gd name="connsiteX7" fmla="*/ 190626 w 501801"/>
              <a:gd name="connsiteY7" fmla="*/ 231842 h 301692"/>
              <a:gd name="connsiteX8" fmla="*/ 501776 w 501801"/>
              <a:gd name="connsiteY8" fmla="*/ 301692 h 301692"/>
              <a:gd name="connsiteX9" fmla="*/ 171576 w 501801"/>
              <a:gd name="connsiteY9" fmla="*/ 231842 h 301692"/>
              <a:gd name="connsiteX10" fmla="*/ 92201 w 501801"/>
              <a:gd name="connsiteY10" fmla="*/ 250892 h 301692"/>
              <a:gd name="connsiteX11" fmla="*/ 117601 w 501801"/>
              <a:gd name="connsiteY11" fmla="*/ 247717 h 301692"/>
              <a:gd name="connsiteX12" fmla="*/ 126 w 501801"/>
              <a:gd name="connsiteY12" fmla="*/ 257242 h 301692"/>
              <a:gd name="connsiteX13" fmla="*/ 95376 w 501801"/>
              <a:gd name="connsiteY13" fmla="*/ 228667 h 301692"/>
              <a:gd name="connsiteX14" fmla="*/ 120776 w 501801"/>
              <a:gd name="connsiteY14" fmla="*/ 152467 h 301692"/>
              <a:gd name="connsiteX15" fmla="*/ 177926 w 501801"/>
              <a:gd name="connsiteY15" fmla="*/ 67 h 30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801" h="301692">
                <a:moveTo>
                  <a:pt x="177926" y="67"/>
                </a:moveTo>
                <a:cubicBezTo>
                  <a:pt x="180043" y="-3108"/>
                  <a:pt x="140355" y="107488"/>
                  <a:pt x="133476" y="133417"/>
                </a:cubicBezTo>
                <a:cubicBezTo>
                  <a:pt x="126597" y="159346"/>
                  <a:pt x="141413" y="149292"/>
                  <a:pt x="136651" y="155642"/>
                </a:cubicBezTo>
                <a:cubicBezTo>
                  <a:pt x="131889" y="161992"/>
                  <a:pt x="99080" y="167284"/>
                  <a:pt x="104901" y="171517"/>
                </a:cubicBezTo>
                <a:cubicBezTo>
                  <a:pt x="110722" y="175750"/>
                  <a:pt x="165226" y="178396"/>
                  <a:pt x="171576" y="181042"/>
                </a:cubicBezTo>
                <a:cubicBezTo>
                  <a:pt x="177926" y="183688"/>
                  <a:pt x="113368" y="174692"/>
                  <a:pt x="143001" y="187392"/>
                </a:cubicBezTo>
                <a:cubicBezTo>
                  <a:pt x="172634" y="200092"/>
                  <a:pt x="341439" y="249834"/>
                  <a:pt x="349376" y="257242"/>
                </a:cubicBezTo>
                <a:cubicBezTo>
                  <a:pt x="357314" y="264650"/>
                  <a:pt x="165226" y="224434"/>
                  <a:pt x="190626" y="231842"/>
                </a:cubicBezTo>
                <a:cubicBezTo>
                  <a:pt x="216026" y="239250"/>
                  <a:pt x="504951" y="301692"/>
                  <a:pt x="501776" y="301692"/>
                </a:cubicBezTo>
                <a:cubicBezTo>
                  <a:pt x="498601" y="301692"/>
                  <a:pt x="239839" y="240309"/>
                  <a:pt x="171576" y="231842"/>
                </a:cubicBezTo>
                <a:cubicBezTo>
                  <a:pt x="103313" y="223375"/>
                  <a:pt x="101197" y="248246"/>
                  <a:pt x="92201" y="250892"/>
                </a:cubicBezTo>
                <a:cubicBezTo>
                  <a:pt x="83205" y="253538"/>
                  <a:pt x="132947" y="246659"/>
                  <a:pt x="117601" y="247717"/>
                </a:cubicBezTo>
                <a:cubicBezTo>
                  <a:pt x="102255" y="248775"/>
                  <a:pt x="3830" y="260417"/>
                  <a:pt x="126" y="257242"/>
                </a:cubicBezTo>
                <a:cubicBezTo>
                  <a:pt x="-3578" y="254067"/>
                  <a:pt x="75268" y="246129"/>
                  <a:pt x="95376" y="228667"/>
                </a:cubicBezTo>
                <a:cubicBezTo>
                  <a:pt x="115484" y="211205"/>
                  <a:pt x="104901" y="186863"/>
                  <a:pt x="120776" y="152467"/>
                </a:cubicBezTo>
                <a:cubicBezTo>
                  <a:pt x="136651" y="118071"/>
                  <a:pt x="175809" y="3242"/>
                  <a:pt x="177926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0" name="フリーフォーム 869">
            <a:extLst>
              <a:ext uri="{FF2B5EF4-FFF2-40B4-BE49-F238E27FC236}">
                <a16:creationId xmlns:a16="http://schemas.microsoft.com/office/drawing/2014/main" id="{0E9D0F56-1BAB-81FE-6F71-916D62578EAC}"/>
              </a:ext>
            </a:extLst>
          </p:cNvPr>
          <p:cNvSpPr/>
          <p:nvPr/>
        </p:nvSpPr>
        <p:spPr>
          <a:xfrm>
            <a:off x="5996501" y="4565958"/>
            <a:ext cx="396966" cy="130053"/>
          </a:xfrm>
          <a:custGeom>
            <a:avLst/>
            <a:gdLst>
              <a:gd name="connsiteX0" fmla="*/ 70827 w 396966"/>
              <a:gd name="connsiteY0" fmla="*/ 1023 h 130053"/>
              <a:gd name="connsiteX1" fmla="*/ 324827 w 396966"/>
              <a:gd name="connsiteY1" fmla="*/ 42298 h 130053"/>
              <a:gd name="connsiteX2" fmla="*/ 172427 w 396966"/>
              <a:gd name="connsiteY2" fmla="*/ 67698 h 130053"/>
              <a:gd name="connsiteX3" fmla="*/ 394677 w 396966"/>
              <a:gd name="connsiteY3" fmla="*/ 42298 h 130053"/>
              <a:gd name="connsiteX4" fmla="*/ 4152 w 396966"/>
              <a:gd name="connsiteY4" fmla="*/ 128023 h 130053"/>
              <a:gd name="connsiteX5" fmla="*/ 185127 w 396966"/>
              <a:gd name="connsiteY5" fmla="*/ 96273 h 130053"/>
              <a:gd name="connsiteX6" fmla="*/ 121627 w 396966"/>
              <a:gd name="connsiteY6" fmla="*/ 20073 h 130053"/>
              <a:gd name="connsiteX7" fmla="*/ 70827 w 396966"/>
              <a:gd name="connsiteY7" fmla="*/ 1023 h 13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6966" h="130053">
                <a:moveTo>
                  <a:pt x="70827" y="1023"/>
                </a:moveTo>
                <a:cubicBezTo>
                  <a:pt x="104694" y="4727"/>
                  <a:pt x="307894" y="31186"/>
                  <a:pt x="324827" y="42298"/>
                </a:cubicBezTo>
                <a:cubicBezTo>
                  <a:pt x="341760" y="53410"/>
                  <a:pt x="160785" y="67698"/>
                  <a:pt x="172427" y="67698"/>
                </a:cubicBezTo>
                <a:cubicBezTo>
                  <a:pt x="184069" y="67698"/>
                  <a:pt x="422723" y="32244"/>
                  <a:pt x="394677" y="42298"/>
                </a:cubicBezTo>
                <a:cubicBezTo>
                  <a:pt x="366631" y="52352"/>
                  <a:pt x="39077" y="119027"/>
                  <a:pt x="4152" y="128023"/>
                </a:cubicBezTo>
                <a:cubicBezTo>
                  <a:pt x="-30773" y="137019"/>
                  <a:pt x="165548" y="114265"/>
                  <a:pt x="185127" y="96273"/>
                </a:cubicBezTo>
                <a:cubicBezTo>
                  <a:pt x="204706" y="78281"/>
                  <a:pt x="136973" y="36477"/>
                  <a:pt x="121627" y="20073"/>
                </a:cubicBezTo>
                <a:cubicBezTo>
                  <a:pt x="106281" y="3669"/>
                  <a:pt x="36960" y="-2681"/>
                  <a:pt x="70827" y="1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1" name="フリーフォーム 870">
            <a:extLst>
              <a:ext uri="{FF2B5EF4-FFF2-40B4-BE49-F238E27FC236}">
                <a16:creationId xmlns:a16="http://schemas.microsoft.com/office/drawing/2014/main" id="{48670E42-8BA0-74B0-22CF-547BE5FF2B5F}"/>
              </a:ext>
            </a:extLst>
          </p:cNvPr>
          <p:cNvSpPr/>
          <p:nvPr/>
        </p:nvSpPr>
        <p:spPr>
          <a:xfrm>
            <a:off x="5939002" y="4719264"/>
            <a:ext cx="379488" cy="317692"/>
          </a:xfrm>
          <a:custGeom>
            <a:avLst/>
            <a:gdLst>
              <a:gd name="connsiteX0" fmla="*/ 283901 w 379488"/>
              <a:gd name="connsiteY0" fmla="*/ 117 h 317692"/>
              <a:gd name="connsiteX1" fmla="*/ 356926 w 379488"/>
              <a:gd name="connsiteY1" fmla="*/ 104892 h 317692"/>
              <a:gd name="connsiteX2" fmla="*/ 185476 w 379488"/>
              <a:gd name="connsiteY2" fmla="*/ 142992 h 317692"/>
              <a:gd name="connsiteX3" fmla="*/ 233101 w 379488"/>
              <a:gd name="connsiteY3" fmla="*/ 276342 h 317692"/>
              <a:gd name="connsiteX4" fmla="*/ 245801 w 379488"/>
              <a:gd name="connsiteY4" fmla="*/ 298567 h 317692"/>
              <a:gd name="connsiteX5" fmla="*/ 1326 w 379488"/>
              <a:gd name="connsiteY5" fmla="*/ 273167 h 317692"/>
              <a:gd name="connsiteX6" fmla="*/ 369626 w 379488"/>
              <a:gd name="connsiteY6" fmla="*/ 317617 h 317692"/>
              <a:gd name="connsiteX7" fmla="*/ 258501 w 379488"/>
              <a:gd name="connsiteY7" fmla="*/ 282692 h 317692"/>
              <a:gd name="connsiteX8" fmla="*/ 93401 w 379488"/>
              <a:gd name="connsiteY8" fmla="*/ 241417 h 317692"/>
              <a:gd name="connsiteX9" fmla="*/ 233101 w 379488"/>
              <a:gd name="connsiteY9" fmla="*/ 174742 h 317692"/>
              <a:gd name="connsiteX10" fmla="*/ 334701 w 379488"/>
              <a:gd name="connsiteY10" fmla="*/ 155692 h 317692"/>
              <a:gd name="connsiteX11" fmla="*/ 347401 w 379488"/>
              <a:gd name="connsiteY11" fmla="*/ 127117 h 317692"/>
              <a:gd name="connsiteX12" fmla="*/ 283901 w 379488"/>
              <a:gd name="connsiteY12" fmla="*/ 117 h 31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9488" h="317692">
                <a:moveTo>
                  <a:pt x="283901" y="117"/>
                </a:moveTo>
                <a:cubicBezTo>
                  <a:pt x="285488" y="-3587"/>
                  <a:pt x="373330" y="81080"/>
                  <a:pt x="356926" y="104892"/>
                </a:cubicBezTo>
                <a:cubicBezTo>
                  <a:pt x="340522" y="128704"/>
                  <a:pt x="206113" y="114417"/>
                  <a:pt x="185476" y="142992"/>
                </a:cubicBezTo>
                <a:cubicBezTo>
                  <a:pt x="164839" y="171567"/>
                  <a:pt x="223047" y="250413"/>
                  <a:pt x="233101" y="276342"/>
                </a:cubicBezTo>
                <a:cubicBezTo>
                  <a:pt x="243155" y="302271"/>
                  <a:pt x="284430" y="299096"/>
                  <a:pt x="245801" y="298567"/>
                </a:cubicBezTo>
                <a:cubicBezTo>
                  <a:pt x="207172" y="298038"/>
                  <a:pt x="-19312" y="269992"/>
                  <a:pt x="1326" y="273167"/>
                </a:cubicBezTo>
                <a:cubicBezTo>
                  <a:pt x="21963" y="276342"/>
                  <a:pt x="326764" y="316030"/>
                  <a:pt x="369626" y="317617"/>
                </a:cubicBezTo>
                <a:cubicBezTo>
                  <a:pt x="412488" y="319204"/>
                  <a:pt x="304538" y="295392"/>
                  <a:pt x="258501" y="282692"/>
                </a:cubicBezTo>
                <a:cubicBezTo>
                  <a:pt x="212464" y="269992"/>
                  <a:pt x="97634" y="259409"/>
                  <a:pt x="93401" y="241417"/>
                </a:cubicBezTo>
                <a:cubicBezTo>
                  <a:pt x="89168" y="223425"/>
                  <a:pt x="192884" y="189029"/>
                  <a:pt x="233101" y="174742"/>
                </a:cubicBezTo>
                <a:cubicBezTo>
                  <a:pt x="273318" y="160455"/>
                  <a:pt x="315651" y="163629"/>
                  <a:pt x="334701" y="155692"/>
                </a:cubicBezTo>
                <a:cubicBezTo>
                  <a:pt x="353751" y="147755"/>
                  <a:pt x="352163" y="146696"/>
                  <a:pt x="347401" y="127117"/>
                </a:cubicBezTo>
                <a:cubicBezTo>
                  <a:pt x="342639" y="107538"/>
                  <a:pt x="282314" y="3821"/>
                  <a:pt x="283901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2" name="フリーフォーム 871">
            <a:extLst>
              <a:ext uri="{FF2B5EF4-FFF2-40B4-BE49-F238E27FC236}">
                <a16:creationId xmlns:a16="http://schemas.microsoft.com/office/drawing/2014/main" id="{57F3935A-E2C4-EF2C-32D1-8B2911DEC500}"/>
              </a:ext>
            </a:extLst>
          </p:cNvPr>
          <p:cNvSpPr/>
          <p:nvPr/>
        </p:nvSpPr>
        <p:spPr>
          <a:xfrm>
            <a:off x="6681994" y="5395522"/>
            <a:ext cx="128423" cy="592354"/>
          </a:xfrm>
          <a:custGeom>
            <a:avLst/>
            <a:gdLst>
              <a:gd name="connsiteX0" fmla="*/ 128284 w 128423"/>
              <a:gd name="connsiteY0" fmla="*/ 134 h 592354"/>
              <a:gd name="connsiteX1" fmla="*/ 29859 w 128423"/>
              <a:gd name="connsiteY1" fmla="*/ 216034 h 592354"/>
              <a:gd name="connsiteX2" fmla="*/ 71134 w 128423"/>
              <a:gd name="connsiteY2" fmla="*/ 590684 h 592354"/>
              <a:gd name="connsiteX3" fmla="*/ 26684 w 128423"/>
              <a:gd name="connsiteY3" fmla="*/ 349384 h 592354"/>
              <a:gd name="connsiteX4" fmla="*/ 4459 w 128423"/>
              <a:gd name="connsiteY4" fmla="*/ 244609 h 592354"/>
              <a:gd name="connsiteX5" fmla="*/ 128284 w 128423"/>
              <a:gd name="connsiteY5" fmla="*/ 134 h 59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423" h="592354">
                <a:moveTo>
                  <a:pt x="128284" y="134"/>
                </a:moveTo>
                <a:cubicBezTo>
                  <a:pt x="132517" y="-4628"/>
                  <a:pt x="39384" y="117609"/>
                  <a:pt x="29859" y="216034"/>
                </a:cubicBezTo>
                <a:cubicBezTo>
                  <a:pt x="20334" y="314459"/>
                  <a:pt x="71663" y="568459"/>
                  <a:pt x="71134" y="590684"/>
                </a:cubicBezTo>
                <a:cubicBezTo>
                  <a:pt x="70605" y="612909"/>
                  <a:pt x="37797" y="407063"/>
                  <a:pt x="26684" y="349384"/>
                </a:cubicBezTo>
                <a:cubicBezTo>
                  <a:pt x="15571" y="291705"/>
                  <a:pt x="-10358" y="296996"/>
                  <a:pt x="4459" y="244609"/>
                </a:cubicBezTo>
                <a:cubicBezTo>
                  <a:pt x="19276" y="192222"/>
                  <a:pt x="124051" y="4896"/>
                  <a:pt x="128284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3" name="フリーフォーム 872">
            <a:extLst>
              <a:ext uri="{FF2B5EF4-FFF2-40B4-BE49-F238E27FC236}">
                <a16:creationId xmlns:a16="http://schemas.microsoft.com/office/drawing/2014/main" id="{1BEC0685-3047-EA89-48C3-3931FF203C24}"/>
              </a:ext>
            </a:extLst>
          </p:cNvPr>
          <p:cNvSpPr/>
          <p:nvPr/>
        </p:nvSpPr>
        <p:spPr>
          <a:xfrm>
            <a:off x="5898374" y="5623776"/>
            <a:ext cx="770024" cy="102845"/>
          </a:xfrm>
          <a:custGeom>
            <a:avLst/>
            <a:gdLst>
              <a:gd name="connsiteX0" fmla="*/ 679 w 770024"/>
              <a:gd name="connsiteY0" fmla="*/ 10005 h 102845"/>
              <a:gd name="connsiteX1" fmla="*/ 381679 w 770024"/>
              <a:gd name="connsiteY1" fmla="*/ 19530 h 102845"/>
              <a:gd name="connsiteX2" fmla="*/ 241979 w 770024"/>
              <a:gd name="connsiteY2" fmla="*/ 25880 h 102845"/>
              <a:gd name="connsiteX3" fmla="*/ 629329 w 770024"/>
              <a:gd name="connsiteY3" fmla="*/ 44930 h 102845"/>
              <a:gd name="connsiteX4" fmla="*/ 607104 w 770024"/>
              <a:gd name="connsiteY4" fmla="*/ 48105 h 102845"/>
              <a:gd name="connsiteX5" fmla="*/ 683304 w 770024"/>
              <a:gd name="connsiteY5" fmla="*/ 83030 h 102845"/>
              <a:gd name="connsiteX6" fmla="*/ 769029 w 770024"/>
              <a:gd name="connsiteY6" fmla="*/ 102080 h 102845"/>
              <a:gd name="connsiteX7" fmla="*/ 622979 w 770024"/>
              <a:gd name="connsiteY7" fmla="*/ 57630 h 102845"/>
              <a:gd name="connsiteX8" fmla="*/ 384854 w 770024"/>
              <a:gd name="connsiteY8" fmla="*/ 35405 h 102845"/>
              <a:gd name="connsiteX9" fmla="*/ 480104 w 770024"/>
              <a:gd name="connsiteY9" fmla="*/ 29055 h 102845"/>
              <a:gd name="connsiteX10" fmla="*/ 292779 w 770024"/>
              <a:gd name="connsiteY10" fmla="*/ 480 h 102845"/>
              <a:gd name="connsiteX11" fmla="*/ 679 w 770024"/>
              <a:gd name="connsiteY11" fmla="*/ 10005 h 10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0024" h="102845">
                <a:moveTo>
                  <a:pt x="679" y="10005"/>
                </a:moveTo>
                <a:cubicBezTo>
                  <a:pt x="15496" y="13180"/>
                  <a:pt x="341462" y="16884"/>
                  <a:pt x="381679" y="19530"/>
                </a:cubicBezTo>
                <a:cubicBezTo>
                  <a:pt x="421896" y="22176"/>
                  <a:pt x="200704" y="21647"/>
                  <a:pt x="241979" y="25880"/>
                </a:cubicBezTo>
                <a:cubicBezTo>
                  <a:pt x="283254" y="30113"/>
                  <a:pt x="568475" y="41226"/>
                  <a:pt x="629329" y="44930"/>
                </a:cubicBezTo>
                <a:cubicBezTo>
                  <a:pt x="690183" y="48634"/>
                  <a:pt x="598108" y="41755"/>
                  <a:pt x="607104" y="48105"/>
                </a:cubicBezTo>
                <a:cubicBezTo>
                  <a:pt x="616100" y="54455"/>
                  <a:pt x="656317" y="74034"/>
                  <a:pt x="683304" y="83030"/>
                </a:cubicBezTo>
                <a:cubicBezTo>
                  <a:pt x="710291" y="92026"/>
                  <a:pt x="779083" y="106313"/>
                  <a:pt x="769029" y="102080"/>
                </a:cubicBezTo>
                <a:cubicBezTo>
                  <a:pt x="758975" y="97847"/>
                  <a:pt x="687008" y="68743"/>
                  <a:pt x="622979" y="57630"/>
                </a:cubicBezTo>
                <a:cubicBezTo>
                  <a:pt x="558950" y="46517"/>
                  <a:pt x="408666" y="40167"/>
                  <a:pt x="384854" y="35405"/>
                </a:cubicBezTo>
                <a:cubicBezTo>
                  <a:pt x="361042" y="30643"/>
                  <a:pt x="495450" y="34876"/>
                  <a:pt x="480104" y="29055"/>
                </a:cubicBezTo>
                <a:cubicBezTo>
                  <a:pt x="464758" y="23234"/>
                  <a:pt x="367921" y="3126"/>
                  <a:pt x="292779" y="480"/>
                </a:cubicBezTo>
                <a:cubicBezTo>
                  <a:pt x="217637" y="-2166"/>
                  <a:pt x="-14138" y="6830"/>
                  <a:pt x="679" y="100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4" name="フリーフォーム 873">
            <a:extLst>
              <a:ext uri="{FF2B5EF4-FFF2-40B4-BE49-F238E27FC236}">
                <a16:creationId xmlns:a16="http://schemas.microsoft.com/office/drawing/2014/main" id="{C0B1237E-FE15-3AC4-315C-71B2E129A37F}"/>
              </a:ext>
            </a:extLst>
          </p:cNvPr>
          <p:cNvSpPr/>
          <p:nvPr/>
        </p:nvSpPr>
        <p:spPr>
          <a:xfrm>
            <a:off x="7210771" y="5198245"/>
            <a:ext cx="104339" cy="650048"/>
          </a:xfrm>
          <a:custGeom>
            <a:avLst/>
            <a:gdLst>
              <a:gd name="connsiteX0" fmla="*/ 104332 w 104339"/>
              <a:gd name="connsiteY0" fmla="*/ 561 h 650048"/>
              <a:gd name="connsiteX1" fmla="*/ 69407 w 104339"/>
              <a:gd name="connsiteY1" fmla="*/ 299011 h 650048"/>
              <a:gd name="connsiteX2" fmla="*/ 63057 w 104339"/>
              <a:gd name="connsiteY2" fmla="*/ 318061 h 650048"/>
              <a:gd name="connsiteX3" fmla="*/ 18607 w 104339"/>
              <a:gd name="connsiteY3" fmla="*/ 559361 h 650048"/>
              <a:gd name="connsiteX4" fmla="*/ 12257 w 104339"/>
              <a:gd name="connsiteY4" fmla="*/ 540311 h 650048"/>
              <a:gd name="connsiteX5" fmla="*/ 2732 w 104339"/>
              <a:gd name="connsiteY5" fmla="*/ 638736 h 650048"/>
              <a:gd name="connsiteX6" fmla="*/ 66232 w 104339"/>
              <a:gd name="connsiteY6" fmla="*/ 235511 h 650048"/>
              <a:gd name="connsiteX7" fmla="*/ 104332 w 104339"/>
              <a:gd name="connsiteY7" fmla="*/ 561 h 65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339" h="650048">
                <a:moveTo>
                  <a:pt x="104332" y="561"/>
                </a:moveTo>
                <a:cubicBezTo>
                  <a:pt x="104861" y="11144"/>
                  <a:pt x="76286" y="246095"/>
                  <a:pt x="69407" y="299011"/>
                </a:cubicBezTo>
                <a:cubicBezTo>
                  <a:pt x="62528" y="351927"/>
                  <a:pt x="71524" y="274669"/>
                  <a:pt x="63057" y="318061"/>
                </a:cubicBezTo>
                <a:cubicBezTo>
                  <a:pt x="54590" y="361453"/>
                  <a:pt x="27074" y="522319"/>
                  <a:pt x="18607" y="559361"/>
                </a:cubicBezTo>
                <a:cubicBezTo>
                  <a:pt x="10140" y="596403"/>
                  <a:pt x="14903" y="527082"/>
                  <a:pt x="12257" y="540311"/>
                </a:cubicBezTo>
                <a:cubicBezTo>
                  <a:pt x="9611" y="553540"/>
                  <a:pt x="-6264" y="689536"/>
                  <a:pt x="2732" y="638736"/>
                </a:cubicBezTo>
                <a:cubicBezTo>
                  <a:pt x="11728" y="587936"/>
                  <a:pt x="53532" y="339757"/>
                  <a:pt x="66232" y="235511"/>
                </a:cubicBezTo>
                <a:cubicBezTo>
                  <a:pt x="78932" y="131265"/>
                  <a:pt x="103803" y="-10022"/>
                  <a:pt x="104332" y="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5" name="フリーフォーム 874">
            <a:extLst>
              <a:ext uri="{FF2B5EF4-FFF2-40B4-BE49-F238E27FC236}">
                <a16:creationId xmlns:a16="http://schemas.microsoft.com/office/drawing/2014/main" id="{9942870F-CC9A-F1EB-BE94-70CA308758B8}"/>
              </a:ext>
            </a:extLst>
          </p:cNvPr>
          <p:cNvSpPr/>
          <p:nvPr/>
        </p:nvSpPr>
        <p:spPr>
          <a:xfrm>
            <a:off x="7203953" y="5233731"/>
            <a:ext cx="81987" cy="563374"/>
          </a:xfrm>
          <a:custGeom>
            <a:avLst/>
            <a:gdLst>
              <a:gd name="connsiteX0" fmla="*/ 79400 w 81987"/>
              <a:gd name="connsiteY0" fmla="*/ 0 h 563374"/>
              <a:gd name="connsiteX1" fmla="*/ 79400 w 81987"/>
              <a:gd name="connsiteY1" fmla="*/ 130175 h 563374"/>
              <a:gd name="connsiteX2" fmla="*/ 79400 w 81987"/>
              <a:gd name="connsiteY2" fmla="*/ 127000 h 563374"/>
              <a:gd name="connsiteX3" fmla="*/ 44475 w 81987"/>
              <a:gd name="connsiteY3" fmla="*/ 285750 h 563374"/>
              <a:gd name="connsiteX4" fmla="*/ 25 w 81987"/>
              <a:gd name="connsiteY4" fmla="*/ 561975 h 563374"/>
              <a:gd name="connsiteX5" fmla="*/ 50825 w 81987"/>
              <a:gd name="connsiteY5" fmla="*/ 158750 h 563374"/>
              <a:gd name="connsiteX6" fmla="*/ 50825 w 81987"/>
              <a:gd name="connsiteY6" fmla="*/ 158750 h 563374"/>
              <a:gd name="connsiteX7" fmla="*/ 79400 w 81987"/>
              <a:gd name="connsiteY7" fmla="*/ 0 h 563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87" h="563374">
                <a:moveTo>
                  <a:pt x="79400" y="0"/>
                </a:moveTo>
                <a:lnTo>
                  <a:pt x="79400" y="130175"/>
                </a:lnTo>
                <a:cubicBezTo>
                  <a:pt x="79400" y="151342"/>
                  <a:pt x="85221" y="101071"/>
                  <a:pt x="79400" y="127000"/>
                </a:cubicBezTo>
                <a:cubicBezTo>
                  <a:pt x="73579" y="152929"/>
                  <a:pt x="57704" y="213254"/>
                  <a:pt x="44475" y="285750"/>
                </a:cubicBezTo>
                <a:cubicBezTo>
                  <a:pt x="31246" y="358246"/>
                  <a:pt x="-1033" y="583142"/>
                  <a:pt x="25" y="561975"/>
                </a:cubicBezTo>
                <a:cubicBezTo>
                  <a:pt x="1083" y="540808"/>
                  <a:pt x="50825" y="158750"/>
                  <a:pt x="50825" y="158750"/>
                </a:cubicBezTo>
                <a:lnTo>
                  <a:pt x="50825" y="158750"/>
                </a:lnTo>
                <a:lnTo>
                  <a:pt x="794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6" name="フリーフォーム 875">
            <a:extLst>
              <a:ext uri="{FF2B5EF4-FFF2-40B4-BE49-F238E27FC236}">
                <a16:creationId xmlns:a16="http://schemas.microsoft.com/office/drawing/2014/main" id="{F245BF05-7AA3-1A99-DF33-C103E4ED2B85}"/>
              </a:ext>
            </a:extLst>
          </p:cNvPr>
          <p:cNvSpPr/>
          <p:nvPr/>
        </p:nvSpPr>
        <p:spPr>
          <a:xfrm>
            <a:off x="6800650" y="5373275"/>
            <a:ext cx="124072" cy="498646"/>
          </a:xfrm>
          <a:custGeom>
            <a:avLst/>
            <a:gdLst>
              <a:gd name="connsiteX0" fmla="*/ 117578 w 124072"/>
              <a:gd name="connsiteY0" fmla="*/ 156 h 498646"/>
              <a:gd name="connsiteX1" fmla="*/ 50903 w 124072"/>
              <a:gd name="connsiteY1" fmla="*/ 225581 h 498646"/>
              <a:gd name="connsiteX2" fmla="*/ 92178 w 124072"/>
              <a:gd name="connsiteY2" fmla="*/ 333531 h 498646"/>
              <a:gd name="connsiteX3" fmla="*/ 123928 w 124072"/>
              <a:gd name="connsiteY3" fmla="*/ 498631 h 498646"/>
              <a:gd name="connsiteX4" fmla="*/ 79478 w 124072"/>
              <a:gd name="connsiteY4" fmla="*/ 324006 h 498646"/>
              <a:gd name="connsiteX5" fmla="*/ 103 w 124072"/>
              <a:gd name="connsiteY5" fmla="*/ 247806 h 498646"/>
              <a:gd name="connsiteX6" fmla="*/ 63603 w 124072"/>
              <a:gd name="connsiteY6" fmla="*/ 190656 h 498646"/>
              <a:gd name="connsiteX7" fmla="*/ 117578 w 124072"/>
              <a:gd name="connsiteY7" fmla="*/ 156 h 49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072" h="498646">
                <a:moveTo>
                  <a:pt x="117578" y="156"/>
                </a:moveTo>
                <a:cubicBezTo>
                  <a:pt x="115461" y="5977"/>
                  <a:pt x="55136" y="170018"/>
                  <a:pt x="50903" y="225581"/>
                </a:cubicBezTo>
                <a:cubicBezTo>
                  <a:pt x="46670" y="281144"/>
                  <a:pt x="80007" y="288023"/>
                  <a:pt x="92178" y="333531"/>
                </a:cubicBezTo>
                <a:cubicBezTo>
                  <a:pt x="104349" y="379039"/>
                  <a:pt x="126045" y="500219"/>
                  <a:pt x="123928" y="498631"/>
                </a:cubicBezTo>
                <a:cubicBezTo>
                  <a:pt x="121811" y="497043"/>
                  <a:pt x="100115" y="365810"/>
                  <a:pt x="79478" y="324006"/>
                </a:cubicBezTo>
                <a:cubicBezTo>
                  <a:pt x="58840" y="282202"/>
                  <a:pt x="2749" y="270031"/>
                  <a:pt x="103" y="247806"/>
                </a:cubicBezTo>
                <a:cubicBezTo>
                  <a:pt x="-2543" y="225581"/>
                  <a:pt x="46141" y="228227"/>
                  <a:pt x="63603" y="190656"/>
                </a:cubicBezTo>
                <a:cubicBezTo>
                  <a:pt x="81065" y="153085"/>
                  <a:pt x="119695" y="-5665"/>
                  <a:pt x="117578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7" name="フリーフォーム 876">
            <a:extLst>
              <a:ext uri="{FF2B5EF4-FFF2-40B4-BE49-F238E27FC236}">
                <a16:creationId xmlns:a16="http://schemas.microsoft.com/office/drawing/2014/main" id="{FF5B08D5-B419-D9C5-6076-D33C22D58F26}"/>
              </a:ext>
            </a:extLst>
          </p:cNvPr>
          <p:cNvSpPr/>
          <p:nvPr/>
        </p:nvSpPr>
        <p:spPr>
          <a:xfrm>
            <a:off x="5881877" y="5396920"/>
            <a:ext cx="782527" cy="232307"/>
          </a:xfrm>
          <a:custGeom>
            <a:avLst/>
            <a:gdLst>
              <a:gd name="connsiteX0" fmla="*/ 1301 w 782527"/>
              <a:gd name="connsiteY0" fmla="*/ 103511 h 232307"/>
              <a:gd name="connsiteX1" fmla="*/ 769651 w 782527"/>
              <a:gd name="connsiteY1" fmla="*/ 1911 h 232307"/>
              <a:gd name="connsiteX2" fmla="*/ 496601 w 782527"/>
              <a:gd name="connsiteY2" fmla="*/ 36836 h 232307"/>
              <a:gd name="connsiteX3" fmla="*/ 680751 w 782527"/>
              <a:gd name="connsiteY3" fmla="*/ 33661 h 232307"/>
              <a:gd name="connsiteX4" fmla="*/ 410876 w 782527"/>
              <a:gd name="connsiteY4" fmla="*/ 106686 h 232307"/>
              <a:gd name="connsiteX5" fmla="*/ 528351 w 782527"/>
              <a:gd name="connsiteY5" fmla="*/ 230511 h 232307"/>
              <a:gd name="connsiteX6" fmla="*/ 468026 w 782527"/>
              <a:gd name="connsiteY6" fmla="*/ 182886 h 232307"/>
              <a:gd name="connsiteX7" fmla="*/ 118776 w 782527"/>
              <a:gd name="connsiteY7" fmla="*/ 220986 h 232307"/>
              <a:gd name="connsiteX8" fmla="*/ 391826 w 782527"/>
              <a:gd name="connsiteY8" fmla="*/ 182886 h 232307"/>
              <a:gd name="connsiteX9" fmla="*/ 414051 w 782527"/>
              <a:gd name="connsiteY9" fmla="*/ 122561 h 232307"/>
              <a:gd name="connsiteX10" fmla="*/ 582326 w 782527"/>
              <a:gd name="connsiteY10" fmla="*/ 46361 h 232307"/>
              <a:gd name="connsiteX11" fmla="*/ 1301 w 782527"/>
              <a:gd name="connsiteY11" fmla="*/ 103511 h 23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2527" h="232307">
                <a:moveTo>
                  <a:pt x="1301" y="103511"/>
                </a:moveTo>
                <a:cubicBezTo>
                  <a:pt x="32522" y="96103"/>
                  <a:pt x="769651" y="1911"/>
                  <a:pt x="769651" y="1911"/>
                </a:cubicBezTo>
                <a:cubicBezTo>
                  <a:pt x="852201" y="-9201"/>
                  <a:pt x="511418" y="31544"/>
                  <a:pt x="496601" y="36836"/>
                </a:cubicBezTo>
                <a:cubicBezTo>
                  <a:pt x="481784" y="42128"/>
                  <a:pt x="695038" y="22019"/>
                  <a:pt x="680751" y="33661"/>
                </a:cubicBezTo>
                <a:cubicBezTo>
                  <a:pt x="666464" y="45303"/>
                  <a:pt x="436276" y="73878"/>
                  <a:pt x="410876" y="106686"/>
                </a:cubicBezTo>
                <a:cubicBezTo>
                  <a:pt x="385476" y="139494"/>
                  <a:pt x="518826" y="217811"/>
                  <a:pt x="528351" y="230511"/>
                </a:cubicBezTo>
                <a:cubicBezTo>
                  <a:pt x="537876" y="243211"/>
                  <a:pt x="536288" y="184473"/>
                  <a:pt x="468026" y="182886"/>
                </a:cubicBezTo>
                <a:cubicBezTo>
                  <a:pt x="399764" y="181299"/>
                  <a:pt x="131476" y="220986"/>
                  <a:pt x="118776" y="220986"/>
                </a:cubicBezTo>
                <a:cubicBezTo>
                  <a:pt x="106076" y="220986"/>
                  <a:pt x="342614" y="199290"/>
                  <a:pt x="391826" y="182886"/>
                </a:cubicBezTo>
                <a:cubicBezTo>
                  <a:pt x="441039" y="166482"/>
                  <a:pt x="382301" y="145315"/>
                  <a:pt x="414051" y="122561"/>
                </a:cubicBezTo>
                <a:cubicBezTo>
                  <a:pt x="445801" y="99807"/>
                  <a:pt x="654293" y="46890"/>
                  <a:pt x="582326" y="46361"/>
                </a:cubicBezTo>
                <a:cubicBezTo>
                  <a:pt x="510359" y="45832"/>
                  <a:pt x="-29920" y="110919"/>
                  <a:pt x="1301" y="103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8" name="フリーフォーム 877">
            <a:extLst>
              <a:ext uri="{FF2B5EF4-FFF2-40B4-BE49-F238E27FC236}">
                <a16:creationId xmlns:a16="http://schemas.microsoft.com/office/drawing/2014/main" id="{228F1DAC-194B-9056-8C15-E49E99F0EC18}"/>
              </a:ext>
            </a:extLst>
          </p:cNvPr>
          <p:cNvSpPr/>
          <p:nvPr/>
        </p:nvSpPr>
        <p:spPr>
          <a:xfrm>
            <a:off x="6870590" y="5271831"/>
            <a:ext cx="381181" cy="333855"/>
          </a:xfrm>
          <a:custGeom>
            <a:avLst/>
            <a:gdLst>
              <a:gd name="connsiteX0" fmla="*/ 13 w 381181"/>
              <a:gd name="connsiteY0" fmla="*/ 22225 h 333855"/>
              <a:gd name="connsiteX1" fmla="*/ 304813 w 381181"/>
              <a:gd name="connsiteY1" fmla="*/ 0 h 333855"/>
              <a:gd name="connsiteX2" fmla="*/ 276238 w 381181"/>
              <a:gd name="connsiteY2" fmla="*/ 22225 h 333855"/>
              <a:gd name="connsiteX3" fmla="*/ 381013 w 381181"/>
              <a:gd name="connsiteY3" fmla="*/ 130175 h 333855"/>
              <a:gd name="connsiteX4" fmla="*/ 301638 w 381181"/>
              <a:gd name="connsiteY4" fmla="*/ 158750 h 333855"/>
              <a:gd name="connsiteX5" fmla="*/ 339738 w 381181"/>
              <a:gd name="connsiteY5" fmla="*/ 333375 h 333855"/>
              <a:gd name="connsiteX6" fmla="*/ 323863 w 381181"/>
              <a:gd name="connsiteY6" fmla="*/ 98425 h 333855"/>
              <a:gd name="connsiteX7" fmla="*/ 292113 w 381181"/>
              <a:gd name="connsiteY7" fmla="*/ 44450 h 333855"/>
              <a:gd name="connsiteX8" fmla="*/ 13 w 381181"/>
              <a:gd name="connsiteY8" fmla="*/ 22225 h 333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181" h="333855">
                <a:moveTo>
                  <a:pt x="13" y="22225"/>
                </a:moveTo>
                <a:cubicBezTo>
                  <a:pt x="2130" y="14817"/>
                  <a:pt x="258776" y="0"/>
                  <a:pt x="304813" y="0"/>
                </a:cubicBezTo>
                <a:cubicBezTo>
                  <a:pt x="350850" y="0"/>
                  <a:pt x="263538" y="529"/>
                  <a:pt x="276238" y="22225"/>
                </a:cubicBezTo>
                <a:cubicBezTo>
                  <a:pt x="288938" y="43921"/>
                  <a:pt x="376780" y="107421"/>
                  <a:pt x="381013" y="130175"/>
                </a:cubicBezTo>
                <a:cubicBezTo>
                  <a:pt x="385246" y="152929"/>
                  <a:pt x="308517" y="124883"/>
                  <a:pt x="301638" y="158750"/>
                </a:cubicBezTo>
                <a:cubicBezTo>
                  <a:pt x="294759" y="192617"/>
                  <a:pt x="336034" y="343429"/>
                  <a:pt x="339738" y="333375"/>
                </a:cubicBezTo>
                <a:cubicBezTo>
                  <a:pt x="343442" y="323321"/>
                  <a:pt x="331800" y="146579"/>
                  <a:pt x="323863" y="98425"/>
                </a:cubicBezTo>
                <a:cubicBezTo>
                  <a:pt x="315926" y="50271"/>
                  <a:pt x="346617" y="55033"/>
                  <a:pt x="292113" y="44450"/>
                </a:cubicBezTo>
                <a:cubicBezTo>
                  <a:pt x="237609" y="33867"/>
                  <a:pt x="-2104" y="29633"/>
                  <a:pt x="13" y="22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9" name="フリーフォーム 878">
            <a:extLst>
              <a:ext uri="{FF2B5EF4-FFF2-40B4-BE49-F238E27FC236}">
                <a16:creationId xmlns:a16="http://schemas.microsoft.com/office/drawing/2014/main" id="{0F8B3A96-2EFC-D8FE-93CA-6524D061D88C}"/>
              </a:ext>
            </a:extLst>
          </p:cNvPr>
          <p:cNvSpPr/>
          <p:nvPr/>
        </p:nvSpPr>
        <p:spPr>
          <a:xfrm>
            <a:off x="7332830" y="5702380"/>
            <a:ext cx="168326" cy="434815"/>
          </a:xfrm>
          <a:custGeom>
            <a:avLst/>
            <a:gdLst>
              <a:gd name="connsiteX0" fmla="*/ 1323 w 168326"/>
              <a:gd name="connsiteY0" fmla="*/ 1251 h 434815"/>
              <a:gd name="connsiteX1" fmla="*/ 64823 w 168326"/>
              <a:gd name="connsiteY1" fmla="*/ 188576 h 434815"/>
              <a:gd name="connsiteX2" fmla="*/ 55298 w 168326"/>
              <a:gd name="connsiteY2" fmla="*/ 233026 h 434815"/>
              <a:gd name="connsiteX3" fmla="*/ 166423 w 168326"/>
              <a:gd name="connsiteY3" fmla="*/ 429876 h 434815"/>
              <a:gd name="connsiteX4" fmla="*/ 118798 w 168326"/>
              <a:gd name="connsiteY4" fmla="*/ 353676 h 434815"/>
              <a:gd name="connsiteX5" fmla="*/ 33073 w 168326"/>
              <a:gd name="connsiteY5" fmla="*/ 118726 h 434815"/>
              <a:gd name="connsiteX6" fmla="*/ 1323 w 168326"/>
              <a:gd name="connsiteY6" fmla="*/ 1251 h 43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326" h="434815">
                <a:moveTo>
                  <a:pt x="1323" y="1251"/>
                </a:moveTo>
                <a:cubicBezTo>
                  <a:pt x="6615" y="12893"/>
                  <a:pt x="55827" y="149947"/>
                  <a:pt x="64823" y="188576"/>
                </a:cubicBezTo>
                <a:cubicBezTo>
                  <a:pt x="73819" y="227205"/>
                  <a:pt x="38365" y="192809"/>
                  <a:pt x="55298" y="233026"/>
                </a:cubicBezTo>
                <a:cubicBezTo>
                  <a:pt x="72231" y="273243"/>
                  <a:pt x="155840" y="409768"/>
                  <a:pt x="166423" y="429876"/>
                </a:cubicBezTo>
                <a:cubicBezTo>
                  <a:pt x="177006" y="449984"/>
                  <a:pt x="141023" y="405534"/>
                  <a:pt x="118798" y="353676"/>
                </a:cubicBezTo>
                <a:cubicBezTo>
                  <a:pt x="96573" y="301818"/>
                  <a:pt x="59531" y="175876"/>
                  <a:pt x="33073" y="118726"/>
                </a:cubicBezTo>
                <a:cubicBezTo>
                  <a:pt x="6615" y="61576"/>
                  <a:pt x="-3969" y="-10391"/>
                  <a:pt x="1323" y="1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1" name="フリーフォーム 880">
            <a:extLst>
              <a:ext uri="{FF2B5EF4-FFF2-40B4-BE49-F238E27FC236}">
                <a16:creationId xmlns:a16="http://schemas.microsoft.com/office/drawing/2014/main" id="{F7CF7330-BE4D-DFA5-ED1E-DF90F5F5019F}"/>
              </a:ext>
            </a:extLst>
          </p:cNvPr>
          <p:cNvSpPr/>
          <p:nvPr/>
        </p:nvSpPr>
        <p:spPr>
          <a:xfrm>
            <a:off x="4181773" y="3934568"/>
            <a:ext cx="403427" cy="934482"/>
          </a:xfrm>
          <a:custGeom>
            <a:avLst/>
            <a:gdLst>
              <a:gd name="connsiteX0" fmla="*/ 621 w 403427"/>
              <a:gd name="connsiteY0" fmla="*/ 1350 h 934482"/>
              <a:gd name="connsiteX1" fmla="*/ 317613 w 403427"/>
              <a:gd name="connsiteY1" fmla="*/ 314278 h 934482"/>
              <a:gd name="connsiteX2" fmla="*/ 260717 w 403427"/>
              <a:gd name="connsiteY2" fmla="*/ 456518 h 934482"/>
              <a:gd name="connsiteX3" fmla="*/ 398893 w 403427"/>
              <a:gd name="connsiteY3" fmla="*/ 915750 h 934482"/>
              <a:gd name="connsiteX4" fmla="*/ 370445 w 403427"/>
              <a:gd name="connsiteY4" fmla="*/ 850726 h 934482"/>
              <a:gd name="connsiteX5" fmla="*/ 374509 w 403427"/>
              <a:gd name="connsiteY5" fmla="*/ 899494 h 934482"/>
              <a:gd name="connsiteX6" fmla="*/ 211949 w 403427"/>
              <a:gd name="connsiteY6" fmla="*/ 338662 h 934482"/>
              <a:gd name="connsiteX7" fmla="*/ 276973 w 403427"/>
              <a:gd name="connsiteY7" fmla="*/ 358982 h 934482"/>
              <a:gd name="connsiteX8" fmla="*/ 260717 w 403427"/>
              <a:gd name="connsiteY8" fmla="*/ 322406 h 934482"/>
              <a:gd name="connsiteX9" fmla="*/ 236333 w 403427"/>
              <a:gd name="connsiteY9" fmla="*/ 204550 h 934482"/>
              <a:gd name="connsiteX10" fmla="*/ 621 w 403427"/>
              <a:gd name="connsiteY10" fmla="*/ 1350 h 93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3427" h="934482">
                <a:moveTo>
                  <a:pt x="621" y="1350"/>
                </a:moveTo>
                <a:cubicBezTo>
                  <a:pt x="14168" y="19638"/>
                  <a:pt x="274264" y="238417"/>
                  <a:pt x="317613" y="314278"/>
                </a:cubicBezTo>
                <a:cubicBezTo>
                  <a:pt x="360962" y="390139"/>
                  <a:pt x="247170" y="356273"/>
                  <a:pt x="260717" y="456518"/>
                </a:cubicBezTo>
                <a:cubicBezTo>
                  <a:pt x="274264" y="556763"/>
                  <a:pt x="380605" y="850049"/>
                  <a:pt x="398893" y="915750"/>
                </a:cubicBezTo>
                <a:cubicBezTo>
                  <a:pt x="417181" y="981451"/>
                  <a:pt x="374509" y="853435"/>
                  <a:pt x="370445" y="850726"/>
                </a:cubicBezTo>
                <a:cubicBezTo>
                  <a:pt x="366381" y="848017"/>
                  <a:pt x="400925" y="984838"/>
                  <a:pt x="374509" y="899494"/>
                </a:cubicBezTo>
                <a:cubicBezTo>
                  <a:pt x="348093" y="814150"/>
                  <a:pt x="228205" y="428747"/>
                  <a:pt x="211949" y="338662"/>
                </a:cubicBezTo>
                <a:cubicBezTo>
                  <a:pt x="195693" y="248577"/>
                  <a:pt x="268845" y="361691"/>
                  <a:pt x="276973" y="358982"/>
                </a:cubicBezTo>
                <a:cubicBezTo>
                  <a:pt x="285101" y="356273"/>
                  <a:pt x="267490" y="348145"/>
                  <a:pt x="260717" y="322406"/>
                </a:cubicBezTo>
                <a:cubicBezTo>
                  <a:pt x="253944" y="296667"/>
                  <a:pt x="273586" y="253318"/>
                  <a:pt x="236333" y="204550"/>
                </a:cubicBezTo>
                <a:cubicBezTo>
                  <a:pt x="199080" y="155782"/>
                  <a:pt x="-12926" y="-16938"/>
                  <a:pt x="621" y="1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2" name="フリーフォーム 881">
            <a:extLst>
              <a:ext uri="{FF2B5EF4-FFF2-40B4-BE49-F238E27FC236}">
                <a16:creationId xmlns:a16="http://schemas.microsoft.com/office/drawing/2014/main" id="{4A6E1145-6EDD-6353-2790-7C8923C232AE}"/>
              </a:ext>
            </a:extLst>
          </p:cNvPr>
          <p:cNvSpPr/>
          <p:nvPr/>
        </p:nvSpPr>
        <p:spPr>
          <a:xfrm>
            <a:off x="5621050" y="6032942"/>
            <a:ext cx="837184" cy="85344"/>
          </a:xfrm>
          <a:custGeom>
            <a:avLst/>
            <a:gdLst>
              <a:gd name="connsiteX0" fmla="*/ 0 w 837184"/>
              <a:gd name="connsiteY0" fmla="*/ 85344 h 85344"/>
              <a:gd name="connsiteX1" fmla="*/ 837184 w 837184"/>
              <a:gd name="connsiteY1" fmla="*/ 0 h 85344"/>
              <a:gd name="connsiteX2" fmla="*/ 0 w 837184"/>
              <a:gd name="connsiteY2" fmla="*/ 85344 h 8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7184" h="85344">
                <a:moveTo>
                  <a:pt x="0" y="85344"/>
                </a:moveTo>
                <a:lnTo>
                  <a:pt x="837184" y="0"/>
                </a:lnTo>
                <a:cubicBezTo>
                  <a:pt x="834475" y="4741"/>
                  <a:pt x="0" y="85344"/>
                  <a:pt x="0" y="85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3" name="フリーフォーム 882">
            <a:extLst>
              <a:ext uri="{FF2B5EF4-FFF2-40B4-BE49-F238E27FC236}">
                <a16:creationId xmlns:a16="http://schemas.microsoft.com/office/drawing/2014/main" id="{8AFA636C-DB7B-15A0-C4F7-948B3E27EA5C}"/>
              </a:ext>
            </a:extLst>
          </p:cNvPr>
          <p:cNvSpPr/>
          <p:nvPr/>
        </p:nvSpPr>
        <p:spPr>
          <a:xfrm>
            <a:off x="6884192" y="5802056"/>
            <a:ext cx="340062" cy="74612"/>
          </a:xfrm>
          <a:custGeom>
            <a:avLst/>
            <a:gdLst>
              <a:gd name="connsiteX0" fmla="*/ 8636 w 340062"/>
              <a:gd name="connsiteY0" fmla="*/ 69850 h 74612"/>
              <a:gd name="connsiteX1" fmla="*/ 240411 w 340062"/>
              <a:gd name="connsiteY1" fmla="*/ 31750 h 74612"/>
              <a:gd name="connsiteX2" fmla="*/ 338836 w 340062"/>
              <a:gd name="connsiteY2" fmla="*/ 0 h 74612"/>
              <a:gd name="connsiteX3" fmla="*/ 180086 w 340062"/>
              <a:gd name="connsiteY3" fmla="*/ 31750 h 74612"/>
              <a:gd name="connsiteX4" fmla="*/ 59436 w 340062"/>
              <a:gd name="connsiteY4" fmla="*/ 69850 h 74612"/>
              <a:gd name="connsiteX5" fmla="*/ 8636 w 340062"/>
              <a:gd name="connsiteY5" fmla="*/ 69850 h 7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062" h="74612">
                <a:moveTo>
                  <a:pt x="8636" y="69850"/>
                </a:moveTo>
                <a:cubicBezTo>
                  <a:pt x="38798" y="63500"/>
                  <a:pt x="185378" y="43392"/>
                  <a:pt x="240411" y="31750"/>
                </a:cubicBezTo>
                <a:cubicBezTo>
                  <a:pt x="295444" y="20108"/>
                  <a:pt x="348890" y="0"/>
                  <a:pt x="338836" y="0"/>
                </a:cubicBezTo>
                <a:cubicBezTo>
                  <a:pt x="328782" y="0"/>
                  <a:pt x="226653" y="20108"/>
                  <a:pt x="180086" y="31750"/>
                </a:cubicBezTo>
                <a:cubicBezTo>
                  <a:pt x="133519" y="43392"/>
                  <a:pt x="83778" y="63500"/>
                  <a:pt x="59436" y="69850"/>
                </a:cubicBezTo>
                <a:cubicBezTo>
                  <a:pt x="35094" y="76200"/>
                  <a:pt x="-21526" y="76200"/>
                  <a:pt x="8636" y="69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4" name="フリーフォーム 883">
            <a:extLst>
              <a:ext uri="{FF2B5EF4-FFF2-40B4-BE49-F238E27FC236}">
                <a16:creationId xmlns:a16="http://schemas.microsoft.com/office/drawing/2014/main" id="{B6CF7B04-0E12-4CE4-A601-CDBF8747CEF2}"/>
              </a:ext>
            </a:extLst>
          </p:cNvPr>
          <p:cNvSpPr/>
          <p:nvPr/>
        </p:nvSpPr>
        <p:spPr>
          <a:xfrm>
            <a:off x="6972202" y="5781360"/>
            <a:ext cx="255943" cy="246164"/>
          </a:xfrm>
          <a:custGeom>
            <a:avLst/>
            <a:gdLst>
              <a:gd name="connsiteX0" fmla="*/ 1 w 255943"/>
              <a:gd name="connsiteY0" fmla="*/ 246121 h 246164"/>
              <a:gd name="connsiteX1" fmla="*/ 209551 w 255943"/>
              <a:gd name="connsiteY1" fmla="*/ 157221 h 246164"/>
              <a:gd name="connsiteX2" fmla="*/ 254001 w 255943"/>
              <a:gd name="connsiteY2" fmla="*/ 150871 h 246164"/>
              <a:gd name="connsiteX3" fmla="*/ 244476 w 255943"/>
              <a:gd name="connsiteY3" fmla="*/ 147696 h 246164"/>
              <a:gd name="connsiteX4" fmla="*/ 212726 w 255943"/>
              <a:gd name="connsiteY4" fmla="*/ 90546 h 246164"/>
              <a:gd name="connsiteX5" fmla="*/ 241301 w 255943"/>
              <a:gd name="connsiteY5" fmla="*/ 1646 h 246164"/>
              <a:gd name="connsiteX6" fmla="*/ 222251 w 255943"/>
              <a:gd name="connsiteY6" fmla="*/ 39746 h 246164"/>
              <a:gd name="connsiteX7" fmla="*/ 231776 w 255943"/>
              <a:gd name="connsiteY7" fmla="*/ 125471 h 246164"/>
              <a:gd name="connsiteX8" fmla="*/ 206376 w 255943"/>
              <a:gd name="connsiteY8" fmla="*/ 144521 h 246164"/>
              <a:gd name="connsiteX9" fmla="*/ 1 w 255943"/>
              <a:gd name="connsiteY9" fmla="*/ 246121 h 24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943" h="246164">
                <a:moveTo>
                  <a:pt x="1" y="246121"/>
                </a:moveTo>
                <a:cubicBezTo>
                  <a:pt x="530" y="248238"/>
                  <a:pt x="167218" y="173096"/>
                  <a:pt x="209551" y="157221"/>
                </a:cubicBezTo>
                <a:cubicBezTo>
                  <a:pt x="251884" y="141346"/>
                  <a:pt x="254001" y="150871"/>
                  <a:pt x="254001" y="150871"/>
                </a:cubicBezTo>
                <a:cubicBezTo>
                  <a:pt x="259822" y="149283"/>
                  <a:pt x="251355" y="157750"/>
                  <a:pt x="244476" y="147696"/>
                </a:cubicBezTo>
                <a:cubicBezTo>
                  <a:pt x="237597" y="137642"/>
                  <a:pt x="213255" y="114888"/>
                  <a:pt x="212726" y="90546"/>
                </a:cubicBezTo>
                <a:cubicBezTo>
                  <a:pt x="212197" y="66204"/>
                  <a:pt x="239714" y="10113"/>
                  <a:pt x="241301" y="1646"/>
                </a:cubicBezTo>
                <a:cubicBezTo>
                  <a:pt x="242888" y="-6821"/>
                  <a:pt x="223838" y="19109"/>
                  <a:pt x="222251" y="39746"/>
                </a:cubicBezTo>
                <a:cubicBezTo>
                  <a:pt x="220664" y="60383"/>
                  <a:pt x="231776" y="125471"/>
                  <a:pt x="231776" y="125471"/>
                </a:cubicBezTo>
                <a:cubicBezTo>
                  <a:pt x="229130" y="142934"/>
                  <a:pt x="241301" y="124413"/>
                  <a:pt x="206376" y="144521"/>
                </a:cubicBezTo>
                <a:cubicBezTo>
                  <a:pt x="171451" y="164629"/>
                  <a:pt x="-528" y="244004"/>
                  <a:pt x="1" y="246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5" name="フリーフォーム 884">
            <a:extLst>
              <a:ext uri="{FF2B5EF4-FFF2-40B4-BE49-F238E27FC236}">
                <a16:creationId xmlns:a16="http://schemas.microsoft.com/office/drawing/2014/main" id="{CB4C997D-45F0-2F28-B02B-65E05F19DD27}"/>
              </a:ext>
            </a:extLst>
          </p:cNvPr>
          <p:cNvSpPr/>
          <p:nvPr/>
        </p:nvSpPr>
        <p:spPr>
          <a:xfrm>
            <a:off x="7152408" y="5741382"/>
            <a:ext cx="108808" cy="200392"/>
          </a:xfrm>
          <a:custGeom>
            <a:avLst/>
            <a:gdLst>
              <a:gd name="connsiteX0" fmla="*/ 57920 w 108808"/>
              <a:gd name="connsiteY0" fmla="*/ 349 h 200392"/>
              <a:gd name="connsiteX1" fmla="*/ 19820 w 108808"/>
              <a:gd name="connsiteY1" fmla="*/ 79724 h 200392"/>
              <a:gd name="connsiteX2" fmla="*/ 108720 w 108808"/>
              <a:gd name="connsiteY2" fmla="*/ 171799 h 200392"/>
              <a:gd name="connsiteX3" fmla="*/ 770 w 108808"/>
              <a:gd name="connsiteY3" fmla="*/ 200374 h 200392"/>
              <a:gd name="connsiteX4" fmla="*/ 57920 w 108808"/>
              <a:gd name="connsiteY4" fmla="*/ 174974 h 200392"/>
              <a:gd name="connsiteX5" fmla="*/ 10295 w 108808"/>
              <a:gd name="connsiteY5" fmla="*/ 111474 h 200392"/>
              <a:gd name="connsiteX6" fmla="*/ 57920 w 108808"/>
              <a:gd name="connsiteY6" fmla="*/ 349 h 20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808" h="200392">
                <a:moveTo>
                  <a:pt x="57920" y="349"/>
                </a:moveTo>
                <a:cubicBezTo>
                  <a:pt x="59507" y="-4943"/>
                  <a:pt x="11353" y="51149"/>
                  <a:pt x="19820" y="79724"/>
                </a:cubicBezTo>
                <a:cubicBezTo>
                  <a:pt x="28287" y="108299"/>
                  <a:pt x="111895" y="151691"/>
                  <a:pt x="108720" y="171799"/>
                </a:cubicBezTo>
                <a:cubicBezTo>
                  <a:pt x="105545" y="191907"/>
                  <a:pt x="9237" y="199845"/>
                  <a:pt x="770" y="200374"/>
                </a:cubicBezTo>
                <a:cubicBezTo>
                  <a:pt x="-7697" y="200903"/>
                  <a:pt x="56333" y="189791"/>
                  <a:pt x="57920" y="174974"/>
                </a:cubicBezTo>
                <a:cubicBezTo>
                  <a:pt x="59507" y="160157"/>
                  <a:pt x="10295" y="133170"/>
                  <a:pt x="10295" y="111474"/>
                </a:cubicBezTo>
                <a:cubicBezTo>
                  <a:pt x="10295" y="89778"/>
                  <a:pt x="56333" y="5641"/>
                  <a:pt x="57920" y="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6" name="フリーフォーム 885">
            <a:extLst>
              <a:ext uri="{FF2B5EF4-FFF2-40B4-BE49-F238E27FC236}">
                <a16:creationId xmlns:a16="http://schemas.microsoft.com/office/drawing/2014/main" id="{F7D6844A-DE18-0958-FF2E-888C20F3118A}"/>
              </a:ext>
            </a:extLst>
          </p:cNvPr>
          <p:cNvSpPr/>
          <p:nvPr/>
        </p:nvSpPr>
        <p:spPr>
          <a:xfrm>
            <a:off x="6854727" y="5817867"/>
            <a:ext cx="361952" cy="57230"/>
          </a:xfrm>
          <a:custGeom>
            <a:avLst/>
            <a:gdLst>
              <a:gd name="connsiteX0" fmla="*/ 1 w 361952"/>
              <a:gd name="connsiteY0" fmla="*/ 64 h 57230"/>
              <a:gd name="connsiteX1" fmla="*/ 168276 w 361952"/>
              <a:gd name="connsiteY1" fmla="*/ 57214 h 57230"/>
              <a:gd name="connsiteX2" fmla="*/ 361951 w 361952"/>
              <a:gd name="connsiteY2" fmla="*/ 6414 h 57230"/>
              <a:gd name="connsiteX3" fmla="*/ 165101 w 361952"/>
              <a:gd name="connsiteY3" fmla="*/ 44514 h 57230"/>
              <a:gd name="connsiteX4" fmla="*/ 1 w 361952"/>
              <a:gd name="connsiteY4" fmla="*/ 64 h 5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952" h="57230">
                <a:moveTo>
                  <a:pt x="1" y="64"/>
                </a:moveTo>
                <a:cubicBezTo>
                  <a:pt x="530" y="2181"/>
                  <a:pt x="107951" y="56156"/>
                  <a:pt x="168276" y="57214"/>
                </a:cubicBezTo>
                <a:cubicBezTo>
                  <a:pt x="228601" y="58272"/>
                  <a:pt x="362480" y="8531"/>
                  <a:pt x="361951" y="6414"/>
                </a:cubicBezTo>
                <a:cubicBezTo>
                  <a:pt x="361422" y="4297"/>
                  <a:pt x="224368" y="40281"/>
                  <a:pt x="165101" y="44514"/>
                </a:cubicBezTo>
                <a:cubicBezTo>
                  <a:pt x="105834" y="48747"/>
                  <a:pt x="-528" y="-2053"/>
                  <a:pt x="1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7" name="フリーフォーム 886">
            <a:extLst>
              <a:ext uri="{FF2B5EF4-FFF2-40B4-BE49-F238E27FC236}">
                <a16:creationId xmlns:a16="http://schemas.microsoft.com/office/drawing/2014/main" id="{0E7147A3-C709-0ABA-96E3-CD780CABB4BF}"/>
              </a:ext>
            </a:extLst>
          </p:cNvPr>
          <p:cNvSpPr/>
          <p:nvPr/>
        </p:nvSpPr>
        <p:spPr>
          <a:xfrm>
            <a:off x="7065101" y="5849681"/>
            <a:ext cx="34184" cy="149454"/>
          </a:xfrm>
          <a:custGeom>
            <a:avLst/>
            <a:gdLst>
              <a:gd name="connsiteX0" fmla="*/ 21402 w 34184"/>
              <a:gd name="connsiteY0" fmla="*/ 0 h 149454"/>
              <a:gd name="connsiteX1" fmla="*/ 11877 w 34184"/>
              <a:gd name="connsiteY1" fmla="*/ 95250 h 149454"/>
              <a:gd name="connsiteX2" fmla="*/ 34102 w 34184"/>
              <a:gd name="connsiteY2" fmla="*/ 149225 h 149454"/>
              <a:gd name="connsiteX3" fmla="*/ 2352 w 34184"/>
              <a:gd name="connsiteY3" fmla="*/ 114300 h 149454"/>
              <a:gd name="connsiteX4" fmla="*/ 2352 w 34184"/>
              <a:gd name="connsiteY4" fmla="*/ 104775 h 149454"/>
              <a:gd name="connsiteX5" fmla="*/ 2352 w 34184"/>
              <a:gd name="connsiteY5" fmla="*/ 95250 h 149454"/>
              <a:gd name="connsiteX6" fmla="*/ 21402 w 34184"/>
              <a:gd name="connsiteY6" fmla="*/ 0 h 14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84" h="149454">
                <a:moveTo>
                  <a:pt x="21402" y="0"/>
                </a:moveTo>
                <a:cubicBezTo>
                  <a:pt x="22989" y="0"/>
                  <a:pt x="9760" y="70379"/>
                  <a:pt x="11877" y="95250"/>
                </a:cubicBezTo>
                <a:cubicBezTo>
                  <a:pt x="13994" y="120121"/>
                  <a:pt x="35689" y="146050"/>
                  <a:pt x="34102" y="149225"/>
                </a:cubicBezTo>
                <a:cubicBezTo>
                  <a:pt x="32515" y="152400"/>
                  <a:pt x="7644" y="121708"/>
                  <a:pt x="2352" y="114300"/>
                </a:cubicBezTo>
                <a:cubicBezTo>
                  <a:pt x="-2940" y="106892"/>
                  <a:pt x="2352" y="104775"/>
                  <a:pt x="2352" y="104775"/>
                </a:cubicBezTo>
                <a:cubicBezTo>
                  <a:pt x="2352" y="101600"/>
                  <a:pt x="1294" y="109008"/>
                  <a:pt x="2352" y="95250"/>
                </a:cubicBezTo>
                <a:cubicBezTo>
                  <a:pt x="3410" y="81492"/>
                  <a:pt x="19815" y="0"/>
                  <a:pt x="2140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8" name="フリーフォーム 887">
            <a:extLst>
              <a:ext uri="{FF2B5EF4-FFF2-40B4-BE49-F238E27FC236}">
                <a16:creationId xmlns:a16="http://schemas.microsoft.com/office/drawing/2014/main" id="{A1ADCBF8-7454-8D9B-D099-4C591BBE410C}"/>
              </a:ext>
            </a:extLst>
          </p:cNvPr>
          <p:cNvSpPr/>
          <p:nvPr/>
        </p:nvSpPr>
        <p:spPr>
          <a:xfrm>
            <a:off x="6770777" y="5703630"/>
            <a:ext cx="163865" cy="221816"/>
          </a:xfrm>
          <a:custGeom>
            <a:avLst/>
            <a:gdLst>
              <a:gd name="connsiteX0" fmla="*/ 7751 w 163865"/>
              <a:gd name="connsiteY0" fmla="*/ 1 h 221816"/>
              <a:gd name="connsiteX1" fmla="*/ 52201 w 163865"/>
              <a:gd name="connsiteY1" fmla="*/ 161926 h 221816"/>
              <a:gd name="connsiteX2" fmla="*/ 163326 w 163865"/>
              <a:gd name="connsiteY2" fmla="*/ 219076 h 221816"/>
              <a:gd name="connsiteX3" fmla="*/ 1401 w 163865"/>
              <a:gd name="connsiteY3" fmla="*/ 212726 h 221816"/>
              <a:gd name="connsiteX4" fmla="*/ 80776 w 163865"/>
              <a:gd name="connsiteY4" fmla="*/ 212726 h 221816"/>
              <a:gd name="connsiteX5" fmla="*/ 7751 w 163865"/>
              <a:gd name="connsiteY5" fmla="*/ 165101 h 221816"/>
              <a:gd name="connsiteX6" fmla="*/ 7751 w 163865"/>
              <a:gd name="connsiteY6" fmla="*/ 1 h 22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865" h="221816">
                <a:moveTo>
                  <a:pt x="7751" y="1"/>
                </a:moveTo>
                <a:cubicBezTo>
                  <a:pt x="15159" y="-528"/>
                  <a:pt x="26272" y="125413"/>
                  <a:pt x="52201" y="161926"/>
                </a:cubicBezTo>
                <a:cubicBezTo>
                  <a:pt x="78130" y="198439"/>
                  <a:pt x="171793" y="210609"/>
                  <a:pt x="163326" y="219076"/>
                </a:cubicBezTo>
                <a:cubicBezTo>
                  <a:pt x="154859" y="227543"/>
                  <a:pt x="15159" y="213784"/>
                  <a:pt x="1401" y="212726"/>
                </a:cubicBezTo>
                <a:cubicBezTo>
                  <a:pt x="-12357" y="211668"/>
                  <a:pt x="79718" y="220663"/>
                  <a:pt x="80776" y="212726"/>
                </a:cubicBezTo>
                <a:cubicBezTo>
                  <a:pt x="81834" y="204789"/>
                  <a:pt x="17805" y="196322"/>
                  <a:pt x="7751" y="165101"/>
                </a:cubicBezTo>
                <a:cubicBezTo>
                  <a:pt x="-2303" y="133880"/>
                  <a:pt x="343" y="530"/>
                  <a:pt x="775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9" name="フリーフォーム 888">
            <a:extLst>
              <a:ext uri="{FF2B5EF4-FFF2-40B4-BE49-F238E27FC236}">
                <a16:creationId xmlns:a16="http://schemas.microsoft.com/office/drawing/2014/main" id="{FC867804-B502-BA5A-65F1-D1837D6A1FF3}"/>
              </a:ext>
            </a:extLst>
          </p:cNvPr>
          <p:cNvSpPr/>
          <p:nvPr/>
        </p:nvSpPr>
        <p:spPr>
          <a:xfrm>
            <a:off x="6666141" y="6011606"/>
            <a:ext cx="380816" cy="105209"/>
          </a:xfrm>
          <a:custGeom>
            <a:avLst/>
            <a:gdLst>
              <a:gd name="connsiteX0" fmla="*/ 1262 w 380816"/>
              <a:gd name="connsiteY0" fmla="*/ 0 h 105209"/>
              <a:gd name="connsiteX1" fmla="*/ 261612 w 380816"/>
              <a:gd name="connsiteY1" fmla="*/ 12700 h 105209"/>
              <a:gd name="connsiteX2" fmla="*/ 217162 w 380816"/>
              <a:gd name="connsiteY2" fmla="*/ 15875 h 105209"/>
              <a:gd name="connsiteX3" fmla="*/ 379087 w 380816"/>
              <a:gd name="connsiteY3" fmla="*/ 53975 h 105209"/>
              <a:gd name="connsiteX4" fmla="*/ 306062 w 380816"/>
              <a:gd name="connsiteY4" fmla="*/ 47625 h 105209"/>
              <a:gd name="connsiteX5" fmla="*/ 363212 w 380816"/>
              <a:gd name="connsiteY5" fmla="*/ 104775 h 105209"/>
              <a:gd name="connsiteX6" fmla="*/ 169537 w 380816"/>
              <a:gd name="connsiteY6" fmla="*/ 12700 h 105209"/>
              <a:gd name="connsiteX7" fmla="*/ 1262 w 380816"/>
              <a:gd name="connsiteY7" fmla="*/ 0 h 105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816" h="105209">
                <a:moveTo>
                  <a:pt x="1262" y="0"/>
                </a:moveTo>
                <a:cubicBezTo>
                  <a:pt x="16608" y="0"/>
                  <a:pt x="225629" y="10054"/>
                  <a:pt x="261612" y="12700"/>
                </a:cubicBezTo>
                <a:cubicBezTo>
                  <a:pt x="297595" y="15346"/>
                  <a:pt x="197583" y="8996"/>
                  <a:pt x="217162" y="15875"/>
                </a:cubicBezTo>
                <a:cubicBezTo>
                  <a:pt x="236741" y="22754"/>
                  <a:pt x="364270" y="48683"/>
                  <a:pt x="379087" y="53975"/>
                </a:cubicBezTo>
                <a:cubicBezTo>
                  <a:pt x="393904" y="59267"/>
                  <a:pt x="308708" y="39158"/>
                  <a:pt x="306062" y="47625"/>
                </a:cubicBezTo>
                <a:cubicBezTo>
                  <a:pt x="303416" y="56092"/>
                  <a:pt x="385966" y="110596"/>
                  <a:pt x="363212" y="104775"/>
                </a:cubicBezTo>
                <a:cubicBezTo>
                  <a:pt x="340458" y="98954"/>
                  <a:pt x="224570" y="24342"/>
                  <a:pt x="169537" y="12700"/>
                </a:cubicBezTo>
                <a:cubicBezTo>
                  <a:pt x="114504" y="1058"/>
                  <a:pt x="-14084" y="0"/>
                  <a:pt x="12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0" name="フリーフォーム 889">
            <a:extLst>
              <a:ext uri="{FF2B5EF4-FFF2-40B4-BE49-F238E27FC236}">
                <a16:creationId xmlns:a16="http://schemas.microsoft.com/office/drawing/2014/main" id="{152AF149-3F33-0DCD-8992-BD82A319A7B8}"/>
              </a:ext>
            </a:extLst>
          </p:cNvPr>
          <p:cNvSpPr/>
          <p:nvPr/>
        </p:nvSpPr>
        <p:spPr>
          <a:xfrm>
            <a:off x="6951169" y="6093725"/>
            <a:ext cx="90886" cy="156041"/>
          </a:xfrm>
          <a:custGeom>
            <a:avLst/>
            <a:gdLst>
              <a:gd name="connsiteX0" fmla="*/ 90884 w 90886"/>
              <a:gd name="connsiteY0" fmla="*/ 431 h 156041"/>
              <a:gd name="connsiteX1" fmla="*/ 8334 w 90886"/>
              <a:gd name="connsiteY1" fmla="*/ 114731 h 156041"/>
              <a:gd name="connsiteX2" fmla="*/ 14684 w 90886"/>
              <a:gd name="connsiteY2" fmla="*/ 156006 h 156041"/>
              <a:gd name="connsiteX3" fmla="*/ 1984 w 90886"/>
              <a:gd name="connsiteY3" fmla="*/ 121081 h 156041"/>
              <a:gd name="connsiteX4" fmla="*/ 5159 w 90886"/>
              <a:gd name="connsiteY4" fmla="*/ 76631 h 156041"/>
              <a:gd name="connsiteX5" fmla="*/ 90884 w 90886"/>
              <a:gd name="connsiteY5" fmla="*/ 431 h 156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86" h="156041">
                <a:moveTo>
                  <a:pt x="90884" y="431"/>
                </a:moveTo>
                <a:cubicBezTo>
                  <a:pt x="91413" y="6781"/>
                  <a:pt x="21034" y="88802"/>
                  <a:pt x="8334" y="114731"/>
                </a:cubicBezTo>
                <a:cubicBezTo>
                  <a:pt x="-4366" y="140660"/>
                  <a:pt x="15742" y="154948"/>
                  <a:pt x="14684" y="156006"/>
                </a:cubicBezTo>
                <a:cubicBezTo>
                  <a:pt x="13626" y="157064"/>
                  <a:pt x="3571" y="134310"/>
                  <a:pt x="1984" y="121081"/>
                </a:cubicBezTo>
                <a:cubicBezTo>
                  <a:pt x="397" y="107852"/>
                  <a:pt x="-2778" y="93564"/>
                  <a:pt x="5159" y="76631"/>
                </a:cubicBezTo>
                <a:cubicBezTo>
                  <a:pt x="13096" y="59698"/>
                  <a:pt x="90355" y="-5919"/>
                  <a:pt x="90884" y="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1" name="フリーフォーム 890">
            <a:extLst>
              <a:ext uri="{FF2B5EF4-FFF2-40B4-BE49-F238E27FC236}">
                <a16:creationId xmlns:a16="http://schemas.microsoft.com/office/drawing/2014/main" id="{FABD9094-3205-4D91-99E9-A8265A15D01E}"/>
              </a:ext>
            </a:extLst>
          </p:cNvPr>
          <p:cNvSpPr/>
          <p:nvPr/>
        </p:nvSpPr>
        <p:spPr>
          <a:xfrm>
            <a:off x="6917121" y="6027531"/>
            <a:ext cx="71781" cy="231089"/>
          </a:xfrm>
          <a:custGeom>
            <a:avLst/>
            <a:gdLst>
              <a:gd name="connsiteX0" fmla="*/ 42382 w 71781"/>
              <a:gd name="connsiteY0" fmla="*/ 3125 h 231089"/>
              <a:gd name="connsiteX1" fmla="*/ 1107 w 71781"/>
              <a:gd name="connsiteY1" fmla="*/ 228550 h 231089"/>
              <a:gd name="connsiteX2" fmla="*/ 16982 w 71781"/>
              <a:gd name="connsiteY2" fmla="*/ 123775 h 231089"/>
              <a:gd name="connsiteX3" fmla="*/ 70957 w 71781"/>
              <a:gd name="connsiteY3" fmla="*/ 111075 h 231089"/>
              <a:gd name="connsiteX4" fmla="*/ 48732 w 71781"/>
              <a:gd name="connsiteY4" fmla="*/ 95200 h 231089"/>
              <a:gd name="connsiteX5" fmla="*/ 42382 w 71781"/>
              <a:gd name="connsiteY5" fmla="*/ 3125 h 23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781" h="231089">
                <a:moveTo>
                  <a:pt x="42382" y="3125"/>
                </a:moveTo>
                <a:cubicBezTo>
                  <a:pt x="34444" y="25350"/>
                  <a:pt x="5340" y="208442"/>
                  <a:pt x="1107" y="228550"/>
                </a:cubicBezTo>
                <a:cubicBezTo>
                  <a:pt x="-3126" y="248658"/>
                  <a:pt x="5340" y="143354"/>
                  <a:pt x="16982" y="123775"/>
                </a:cubicBezTo>
                <a:cubicBezTo>
                  <a:pt x="28624" y="104196"/>
                  <a:pt x="65665" y="115838"/>
                  <a:pt x="70957" y="111075"/>
                </a:cubicBezTo>
                <a:cubicBezTo>
                  <a:pt x="76249" y="106313"/>
                  <a:pt x="54553" y="106312"/>
                  <a:pt x="48732" y="95200"/>
                </a:cubicBezTo>
                <a:cubicBezTo>
                  <a:pt x="42911" y="84088"/>
                  <a:pt x="50320" y="-19100"/>
                  <a:pt x="42382" y="3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2" name="フリーフォーム 891">
            <a:extLst>
              <a:ext uri="{FF2B5EF4-FFF2-40B4-BE49-F238E27FC236}">
                <a16:creationId xmlns:a16="http://schemas.microsoft.com/office/drawing/2014/main" id="{AE8E6D83-E56C-9A78-2132-F97A89B3C9FB}"/>
              </a:ext>
            </a:extLst>
          </p:cNvPr>
          <p:cNvSpPr/>
          <p:nvPr/>
        </p:nvSpPr>
        <p:spPr>
          <a:xfrm>
            <a:off x="6872429" y="6141665"/>
            <a:ext cx="115981" cy="104555"/>
          </a:xfrm>
          <a:custGeom>
            <a:avLst/>
            <a:gdLst>
              <a:gd name="connsiteX0" fmla="*/ 1349 w 115981"/>
              <a:gd name="connsiteY0" fmla="*/ 116 h 104555"/>
              <a:gd name="connsiteX1" fmla="*/ 23574 w 115981"/>
              <a:gd name="connsiteY1" fmla="*/ 76316 h 104555"/>
              <a:gd name="connsiteX2" fmla="*/ 115649 w 115981"/>
              <a:gd name="connsiteY2" fmla="*/ 101716 h 104555"/>
              <a:gd name="connsiteX3" fmla="*/ 52149 w 115981"/>
              <a:gd name="connsiteY3" fmla="*/ 95366 h 104555"/>
              <a:gd name="connsiteX4" fmla="*/ 1349 w 115981"/>
              <a:gd name="connsiteY4" fmla="*/ 116 h 10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981" h="104555">
                <a:moveTo>
                  <a:pt x="1349" y="116"/>
                </a:moveTo>
                <a:cubicBezTo>
                  <a:pt x="-3413" y="-3059"/>
                  <a:pt x="4524" y="59383"/>
                  <a:pt x="23574" y="76316"/>
                </a:cubicBezTo>
                <a:cubicBezTo>
                  <a:pt x="42624" y="93249"/>
                  <a:pt x="110887" y="98541"/>
                  <a:pt x="115649" y="101716"/>
                </a:cubicBezTo>
                <a:cubicBezTo>
                  <a:pt x="120411" y="104891"/>
                  <a:pt x="72786" y="108066"/>
                  <a:pt x="52149" y="95366"/>
                </a:cubicBezTo>
                <a:cubicBezTo>
                  <a:pt x="31512" y="82666"/>
                  <a:pt x="6111" y="3291"/>
                  <a:pt x="1349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3" name="フリーフォーム 892">
            <a:extLst>
              <a:ext uri="{FF2B5EF4-FFF2-40B4-BE49-F238E27FC236}">
                <a16:creationId xmlns:a16="http://schemas.microsoft.com/office/drawing/2014/main" id="{DA7800D9-85A8-C473-73AF-C85954AAC948}"/>
              </a:ext>
            </a:extLst>
          </p:cNvPr>
          <p:cNvSpPr/>
          <p:nvPr/>
        </p:nvSpPr>
        <p:spPr>
          <a:xfrm>
            <a:off x="6860607" y="6093840"/>
            <a:ext cx="102116" cy="194055"/>
          </a:xfrm>
          <a:custGeom>
            <a:avLst/>
            <a:gdLst>
              <a:gd name="connsiteX0" fmla="*/ 9996 w 102116"/>
              <a:gd name="connsiteY0" fmla="*/ 316 h 194055"/>
              <a:gd name="connsiteX1" fmla="*/ 6821 w 102116"/>
              <a:gd name="connsiteY1" fmla="*/ 143191 h 194055"/>
              <a:gd name="connsiteX2" fmla="*/ 102071 w 102116"/>
              <a:gd name="connsiteY2" fmla="*/ 193991 h 194055"/>
              <a:gd name="connsiteX3" fmla="*/ 19521 w 102116"/>
              <a:gd name="connsiteY3" fmla="*/ 152716 h 194055"/>
              <a:gd name="connsiteX4" fmla="*/ 29046 w 102116"/>
              <a:gd name="connsiteY4" fmla="*/ 105091 h 194055"/>
              <a:gd name="connsiteX5" fmla="*/ 9996 w 102116"/>
              <a:gd name="connsiteY5" fmla="*/ 316 h 19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116" h="194055">
                <a:moveTo>
                  <a:pt x="9996" y="316"/>
                </a:moveTo>
                <a:cubicBezTo>
                  <a:pt x="6292" y="6666"/>
                  <a:pt x="-8525" y="110912"/>
                  <a:pt x="6821" y="143191"/>
                </a:cubicBezTo>
                <a:cubicBezTo>
                  <a:pt x="22167" y="175470"/>
                  <a:pt x="99954" y="192403"/>
                  <a:pt x="102071" y="193991"/>
                </a:cubicBezTo>
                <a:cubicBezTo>
                  <a:pt x="104188" y="195579"/>
                  <a:pt x="31692" y="167533"/>
                  <a:pt x="19521" y="152716"/>
                </a:cubicBezTo>
                <a:cubicBezTo>
                  <a:pt x="7350" y="137899"/>
                  <a:pt x="29046" y="125199"/>
                  <a:pt x="29046" y="105091"/>
                </a:cubicBezTo>
                <a:cubicBezTo>
                  <a:pt x="29046" y="84983"/>
                  <a:pt x="13700" y="-6034"/>
                  <a:pt x="9996" y="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4" name="フリーフォーム 893">
            <a:extLst>
              <a:ext uri="{FF2B5EF4-FFF2-40B4-BE49-F238E27FC236}">
                <a16:creationId xmlns:a16="http://schemas.microsoft.com/office/drawing/2014/main" id="{DFF700A9-9A00-6253-021D-010F06AE4651}"/>
              </a:ext>
            </a:extLst>
          </p:cNvPr>
          <p:cNvSpPr/>
          <p:nvPr/>
        </p:nvSpPr>
        <p:spPr>
          <a:xfrm>
            <a:off x="6695811" y="5944931"/>
            <a:ext cx="111541" cy="339748"/>
          </a:xfrm>
          <a:custGeom>
            <a:avLst/>
            <a:gdLst>
              <a:gd name="connsiteX0" fmla="*/ 38267 w 111541"/>
              <a:gd name="connsiteY0" fmla="*/ 0 h 339748"/>
              <a:gd name="connsiteX1" fmla="*/ 85892 w 111541"/>
              <a:gd name="connsiteY1" fmla="*/ 196850 h 339748"/>
              <a:gd name="connsiteX2" fmla="*/ 31917 w 111541"/>
              <a:gd name="connsiteY2" fmla="*/ 263525 h 339748"/>
              <a:gd name="connsiteX3" fmla="*/ 111292 w 111541"/>
              <a:gd name="connsiteY3" fmla="*/ 228600 h 339748"/>
              <a:gd name="connsiteX4" fmla="*/ 167 w 111541"/>
              <a:gd name="connsiteY4" fmla="*/ 339725 h 339748"/>
              <a:gd name="connsiteX5" fmla="*/ 85892 w 111541"/>
              <a:gd name="connsiteY5" fmla="*/ 238125 h 339748"/>
              <a:gd name="connsiteX6" fmla="*/ 76367 w 111541"/>
              <a:gd name="connsiteY6" fmla="*/ 196850 h 339748"/>
              <a:gd name="connsiteX7" fmla="*/ 38267 w 111541"/>
              <a:gd name="connsiteY7" fmla="*/ 0 h 33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41" h="339748">
                <a:moveTo>
                  <a:pt x="38267" y="0"/>
                </a:moveTo>
                <a:cubicBezTo>
                  <a:pt x="39854" y="0"/>
                  <a:pt x="86950" y="152929"/>
                  <a:pt x="85892" y="196850"/>
                </a:cubicBezTo>
                <a:cubicBezTo>
                  <a:pt x="84834" y="240771"/>
                  <a:pt x="27684" y="258233"/>
                  <a:pt x="31917" y="263525"/>
                </a:cubicBezTo>
                <a:cubicBezTo>
                  <a:pt x="36150" y="268817"/>
                  <a:pt x="116584" y="215900"/>
                  <a:pt x="111292" y="228600"/>
                </a:cubicBezTo>
                <a:cubicBezTo>
                  <a:pt x="106000" y="241300"/>
                  <a:pt x="4400" y="338138"/>
                  <a:pt x="167" y="339725"/>
                </a:cubicBezTo>
                <a:cubicBezTo>
                  <a:pt x="-4066" y="341312"/>
                  <a:pt x="73192" y="261938"/>
                  <a:pt x="85892" y="238125"/>
                </a:cubicBezTo>
                <a:cubicBezTo>
                  <a:pt x="98592" y="214313"/>
                  <a:pt x="82717" y="233362"/>
                  <a:pt x="76367" y="196850"/>
                </a:cubicBezTo>
                <a:cubicBezTo>
                  <a:pt x="70017" y="160338"/>
                  <a:pt x="36680" y="0"/>
                  <a:pt x="3826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5" name="フリーフォーム 894">
            <a:extLst>
              <a:ext uri="{FF2B5EF4-FFF2-40B4-BE49-F238E27FC236}">
                <a16:creationId xmlns:a16="http://schemas.microsoft.com/office/drawing/2014/main" id="{028ED21E-2FB5-8275-24E2-E9310698A8CD}"/>
              </a:ext>
            </a:extLst>
          </p:cNvPr>
          <p:cNvSpPr/>
          <p:nvPr/>
        </p:nvSpPr>
        <p:spPr>
          <a:xfrm>
            <a:off x="6616601" y="6069489"/>
            <a:ext cx="187538" cy="501304"/>
          </a:xfrm>
          <a:custGeom>
            <a:avLst/>
            <a:gdLst>
              <a:gd name="connsiteX0" fmla="*/ 187327 w 187538"/>
              <a:gd name="connsiteY0" fmla="*/ 2442 h 501304"/>
              <a:gd name="connsiteX1" fmla="*/ 130177 w 187538"/>
              <a:gd name="connsiteY1" fmla="*/ 65942 h 501304"/>
              <a:gd name="connsiteX2" fmla="*/ 98427 w 187538"/>
              <a:gd name="connsiteY2" fmla="*/ 224692 h 501304"/>
              <a:gd name="connsiteX3" fmla="*/ 111127 w 187538"/>
              <a:gd name="connsiteY3" fmla="*/ 211992 h 501304"/>
              <a:gd name="connsiteX4" fmla="*/ 2 w 187538"/>
              <a:gd name="connsiteY4" fmla="*/ 500917 h 501304"/>
              <a:gd name="connsiteX5" fmla="*/ 107952 w 187538"/>
              <a:gd name="connsiteY5" fmla="*/ 142142 h 501304"/>
              <a:gd name="connsiteX6" fmla="*/ 187327 w 187538"/>
              <a:gd name="connsiteY6" fmla="*/ 2442 h 50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538" h="501304">
                <a:moveTo>
                  <a:pt x="187327" y="2442"/>
                </a:moveTo>
                <a:cubicBezTo>
                  <a:pt x="191031" y="-10258"/>
                  <a:pt x="144994" y="28900"/>
                  <a:pt x="130177" y="65942"/>
                </a:cubicBezTo>
                <a:cubicBezTo>
                  <a:pt x="115360" y="102984"/>
                  <a:pt x="101602" y="200350"/>
                  <a:pt x="98427" y="224692"/>
                </a:cubicBezTo>
                <a:cubicBezTo>
                  <a:pt x="95252" y="249034"/>
                  <a:pt x="127531" y="165954"/>
                  <a:pt x="111127" y="211992"/>
                </a:cubicBezTo>
                <a:cubicBezTo>
                  <a:pt x="94723" y="258030"/>
                  <a:pt x="531" y="512559"/>
                  <a:pt x="2" y="500917"/>
                </a:cubicBezTo>
                <a:cubicBezTo>
                  <a:pt x="-527" y="489275"/>
                  <a:pt x="82023" y="223104"/>
                  <a:pt x="107952" y="142142"/>
                </a:cubicBezTo>
                <a:cubicBezTo>
                  <a:pt x="133881" y="61180"/>
                  <a:pt x="183623" y="15142"/>
                  <a:pt x="187327" y="2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6" name="フリーフォーム 895">
            <a:extLst>
              <a:ext uri="{FF2B5EF4-FFF2-40B4-BE49-F238E27FC236}">
                <a16:creationId xmlns:a16="http://schemas.microsoft.com/office/drawing/2014/main" id="{B7049BCB-47F8-9E8D-744A-7BD20D89D078}"/>
              </a:ext>
            </a:extLst>
          </p:cNvPr>
          <p:cNvSpPr/>
          <p:nvPr/>
        </p:nvSpPr>
        <p:spPr>
          <a:xfrm>
            <a:off x="6675661" y="6220939"/>
            <a:ext cx="125405" cy="213065"/>
          </a:xfrm>
          <a:custGeom>
            <a:avLst/>
            <a:gdLst>
              <a:gd name="connsiteX0" fmla="*/ 125092 w 125405"/>
              <a:gd name="connsiteY0" fmla="*/ 217 h 213065"/>
              <a:gd name="connsiteX1" fmla="*/ 58417 w 125405"/>
              <a:gd name="connsiteY1" fmla="*/ 76417 h 213065"/>
              <a:gd name="connsiteX2" fmla="*/ 1267 w 125405"/>
              <a:gd name="connsiteY2" fmla="*/ 212942 h 213065"/>
              <a:gd name="connsiteX3" fmla="*/ 29842 w 125405"/>
              <a:gd name="connsiteY3" fmla="*/ 98642 h 213065"/>
              <a:gd name="connsiteX4" fmla="*/ 125092 w 125405"/>
              <a:gd name="connsiteY4" fmla="*/ 217 h 21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05" h="213065">
                <a:moveTo>
                  <a:pt x="125092" y="217"/>
                </a:moveTo>
                <a:cubicBezTo>
                  <a:pt x="129854" y="-3487"/>
                  <a:pt x="79055" y="40963"/>
                  <a:pt x="58417" y="76417"/>
                </a:cubicBezTo>
                <a:cubicBezTo>
                  <a:pt x="37779" y="111871"/>
                  <a:pt x="6029" y="209238"/>
                  <a:pt x="1267" y="212942"/>
                </a:cubicBezTo>
                <a:cubicBezTo>
                  <a:pt x="-3495" y="216646"/>
                  <a:pt x="4971" y="136213"/>
                  <a:pt x="29842" y="98642"/>
                </a:cubicBezTo>
                <a:cubicBezTo>
                  <a:pt x="54713" y="61071"/>
                  <a:pt x="120330" y="3921"/>
                  <a:pt x="125092" y="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7" name="フリーフォーム 896">
            <a:extLst>
              <a:ext uri="{FF2B5EF4-FFF2-40B4-BE49-F238E27FC236}">
                <a16:creationId xmlns:a16="http://schemas.microsoft.com/office/drawing/2014/main" id="{BCE01C11-E218-8E37-F0BA-802DB97CB701}"/>
              </a:ext>
            </a:extLst>
          </p:cNvPr>
          <p:cNvSpPr/>
          <p:nvPr/>
        </p:nvSpPr>
        <p:spPr>
          <a:xfrm>
            <a:off x="6595893" y="6401967"/>
            <a:ext cx="128968" cy="409902"/>
          </a:xfrm>
          <a:custGeom>
            <a:avLst/>
            <a:gdLst>
              <a:gd name="connsiteX0" fmla="*/ 71510 w 128968"/>
              <a:gd name="connsiteY0" fmla="*/ 164 h 409902"/>
              <a:gd name="connsiteX1" fmla="*/ 11185 w 128968"/>
              <a:gd name="connsiteY1" fmla="*/ 155739 h 409902"/>
              <a:gd name="connsiteX2" fmla="*/ 36585 w 128968"/>
              <a:gd name="connsiteY2" fmla="*/ 222414 h 409902"/>
              <a:gd name="connsiteX3" fmla="*/ 128660 w 128968"/>
              <a:gd name="connsiteY3" fmla="*/ 409739 h 409902"/>
              <a:gd name="connsiteX4" fmla="*/ 1660 w 128968"/>
              <a:gd name="connsiteY4" fmla="*/ 187489 h 409902"/>
              <a:gd name="connsiteX5" fmla="*/ 71510 w 128968"/>
              <a:gd name="connsiteY5" fmla="*/ 164 h 40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968" h="409902">
                <a:moveTo>
                  <a:pt x="71510" y="164"/>
                </a:moveTo>
                <a:cubicBezTo>
                  <a:pt x="73097" y="-5128"/>
                  <a:pt x="17006" y="118697"/>
                  <a:pt x="11185" y="155739"/>
                </a:cubicBezTo>
                <a:cubicBezTo>
                  <a:pt x="5364" y="192781"/>
                  <a:pt x="17006" y="180081"/>
                  <a:pt x="36585" y="222414"/>
                </a:cubicBezTo>
                <a:cubicBezTo>
                  <a:pt x="56164" y="264747"/>
                  <a:pt x="134481" y="415560"/>
                  <a:pt x="128660" y="409739"/>
                </a:cubicBezTo>
                <a:cubicBezTo>
                  <a:pt x="122839" y="403918"/>
                  <a:pt x="15947" y="252047"/>
                  <a:pt x="1660" y="187489"/>
                </a:cubicBezTo>
                <a:cubicBezTo>
                  <a:pt x="-12627" y="122931"/>
                  <a:pt x="69923" y="5456"/>
                  <a:pt x="71510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8" name="フリーフォーム 897">
            <a:extLst>
              <a:ext uri="{FF2B5EF4-FFF2-40B4-BE49-F238E27FC236}">
                <a16:creationId xmlns:a16="http://schemas.microsoft.com/office/drawing/2014/main" id="{A4F5BBD2-0A51-079B-1D2E-2F1A6909C945}"/>
              </a:ext>
            </a:extLst>
          </p:cNvPr>
          <p:cNvSpPr/>
          <p:nvPr/>
        </p:nvSpPr>
        <p:spPr>
          <a:xfrm>
            <a:off x="6629225" y="6336782"/>
            <a:ext cx="158834" cy="484076"/>
          </a:xfrm>
          <a:custGeom>
            <a:avLst/>
            <a:gdLst>
              <a:gd name="connsiteX0" fmla="*/ 92153 w 158834"/>
              <a:gd name="connsiteY0" fmla="*/ 1849 h 484076"/>
              <a:gd name="connsiteX1" fmla="*/ 6428 w 158834"/>
              <a:gd name="connsiteY1" fmla="*/ 160599 h 484076"/>
              <a:gd name="connsiteX2" fmla="*/ 19128 w 158834"/>
              <a:gd name="connsiteY2" fmla="*/ 268549 h 484076"/>
              <a:gd name="connsiteX3" fmla="*/ 38178 w 158834"/>
              <a:gd name="connsiteY3" fmla="*/ 332049 h 484076"/>
              <a:gd name="connsiteX4" fmla="*/ 108028 w 158834"/>
              <a:gd name="connsiteY4" fmla="*/ 462224 h 484076"/>
              <a:gd name="connsiteX5" fmla="*/ 158828 w 158834"/>
              <a:gd name="connsiteY5" fmla="*/ 398724 h 484076"/>
              <a:gd name="connsiteX6" fmla="*/ 104853 w 158834"/>
              <a:gd name="connsiteY6" fmla="*/ 481274 h 484076"/>
              <a:gd name="connsiteX7" fmla="*/ 78 w 158834"/>
              <a:gd name="connsiteY7" fmla="*/ 274899 h 484076"/>
              <a:gd name="connsiteX8" fmla="*/ 92153 w 158834"/>
              <a:gd name="connsiteY8" fmla="*/ 1849 h 48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834" h="484076">
                <a:moveTo>
                  <a:pt x="92153" y="1849"/>
                </a:moveTo>
                <a:cubicBezTo>
                  <a:pt x="93211" y="-17201"/>
                  <a:pt x="18599" y="116149"/>
                  <a:pt x="6428" y="160599"/>
                </a:cubicBezTo>
                <a:cubicBezTo>
                  <a:pt x="-5743" y="205049"/>
                  <a:pt x="13836" y="239974"/>
                  <a:pt x="19128" y="268549"/>
                </a:cubicBezTo>
                <a:cubicBezTo>
                  <a:pt x="24420" y="297124"/>
                  <a:pt x="23361" y="299770"/>
                  <a:pt x="38178" y="332049"/>
                </a:cubicBezTo>
                <a:cubicBezTo>
                  <a:pt x="52995" y="364328"/>
                  <a:pt x="87920" y="451112"/>
                  <a:pt x="108028" y="462224"/>
                </a:cubicBezTo>
                <a:cubicBezTo>
                  <a:pt x="128136" y="473336"/>
                  <a:pt x="159357" y="395549"/>
                  <a:pt x="158828" y="398724"/>
                </a:cubicBezTo>
                <a:cubicBezTo>
                  <a:pt x="158299" y="401899"/>
                  <a:pt x="131311" y="501912"/>
                  <a:pt x="104853" y="481274"/>
                </a:cubicBezTo>
                <a:cubicBezTo>
                  <a:pt x="78395" y="460636"/>
                  <a:pt x="3253" y="347924"/>
                  <a:pt x="78" y="274899"/>
                </a:cubicBezTo>
                <a:cubicBezTo>
                  <a:pt x="-3097" y="201874"/>
                  <a:pt x="91095" y="20899"/>
                  <a:pt x="92153" y="1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9" name="フリーフォーム 898">
            <a:extLst>
              <a:ext uri="{FF2B5EF4-FFF2-40B4-BE49-F238E27FC236}">
                <a16:creationId xmlns:a16="http://schemas.microsoft.com/office/drawing/2014/main" id="{91401D06-E239-590C-76E7-F3FB11BE1B29}"/>
              </a:ext>
            </a:extLst>
          </p:cNvPr>
          <p:cNvSpPr/>
          <p:nvPr/>
        </p:nvSpPr>
        <p:spPr>
          <a:xfrm>
            <a:off x="6730816" y="6792342"/>
            <a:ext cx="123972" cy="254903"/>
          </a:xfrm>
          <a:custGeom>
            <a:avLst/>
            <a:gdLst>
              <a:gd name="connsiteX0" fmla="*/ 87 w 123972"/>
              <a:gd name="connsiteY0" fmla="*/ 314 h 254903"/>
              <a:gd name="connsiteX1" fmla="*/ 101687 w 123972"/>
              <a:gd name="connsiteY1" fmla="*/ 152714 h 254903"/>
              <a:gd name="connsiteX2" fmla="*/ 123912 w 123972"/>
              <a:gd name="connsiteY2" fmla="*/ 206689 h 254903"/>
              <a:gd name="connsiteX3" fmla="*/ 104862 w 123972"/>
              <a:gd name="connsiteY3" fmla="*/ 225739 h 254903"/>
              <a:gd name="connsiteX4" fmla="*/ 22312 w 123972"/>
              <a:gd name="connsiteY4" fmla="*/ 254314 h 254903"/>
              <a:gd name="connsiteX5" fmla="*/ 120737 w 123972"/>
              <a:gd name="connsiteY5" fmla="*/ 197164 h 254903"/>
              <a:gd name="connsiteX6" fmla="*/ 87 w 123972"/>
              <a:gd name="connsiteY6" fmla="*/ 314 h 25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72" h="254903">
                <a:moveTo>
                  <a:pt x="87" y="314"/>
                </a:moveTo>
                <a:cubicBezTo>
                  <a:pt x="-3088" y="-7094"/>
                  <a:pt x="81050" y="118318"/>
                  <a:pt x="101687" y="152714"/>
                </a:cubicBezTo>
                <a:cubicBezTo>
                  <a:pt x="122324" y="187110"/>
                  <a:pt x="123383" y="194518"/>
                  <a:pt x="123912" y="206689"/>
                </a:cubicBezTo>
                <a:cubicBezTo>
                  <a:pt x="124441" y="218860"/>
                  <a:pt x="121795" y="217802"/>
                  <a:pt x="104862" y="225739"/>
                </a:cubicBezTo>
                <a:cubicBezTo>
                  <a:pt x="87929" y="233676"/>
                  <a:pt x="19666" y="259076"/>
                  <a:pt x="22312" y="254314"/>
                </a:cubicBezTo>
                <a:cubicBezTo>
                  <a:pt x="24958" y="249552"/>
                  <a:pt x="124441" y="235793"/>
                  <a:pt x="120737" y="197164"/>
                </a:cubicBezTo>
                <a:cubicBezTo>
                  <a:pt x="117033" y="158535"/>
                  <a:pt x="3262" y="7722"/>
                  <a:pt x="87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0" name="フリーフォーム 899">
            <a:extLst>
              <a:ext uri="{FF2B5EF4-FFF2-40B4-BE49-F238E27FC236}">
                <a16:creationId xmlns:a16="http://schemas.microsoft.com/office/drawing/2014/main" id="{1C8CE8DB-E23E-F3C5-B970-F11C9E0DE5ED}"/>
              </a:ext>
            </a:extLst>
          </p:cNvPr>
          <p:cNvSpPr/>
          <p:nvPr/>
        </p:nvSpPr>
        <p:spPr>
          <a:xfrm>
            <a:off x="6759242" y="6715397"/>
            <a:ext cx="169523" cy="356547"/>
          </a:xfrm>
          <a:custGeom>
            <a:avLst/>
            <a:gdLst>
              <a:gd name="connsiteX0" fmla="*/ 51036 w 169523"/>
              <a:gd name="connsiteY0" fmla="*/ 1059 h 356547"/>
              <a:gd name="connsiteX1" fmla="*/ 236 w 169523"/>
              <a:gd name="connsiteY1" fmla="*/ 86784 h 356547"/>
              <a:gd name="connsiteX2" fmla="*/ 76436 w 169523"/>
              <a:gd name="connsiteY2" fmla="*/ 191559 h 356547"/>
              <a:gd name="connsiteX3" fmla="*/ 70086 w 169523"/>
              <a:gd name="connsiteY3" fmla="*/ 204259 h 356547"/>
              <a:gd name="connsiteX4" fmla="*/ 158986 w 169523"/>
              <a:gd name="connsiteY4" fmla="*/ 264584 h 356547"/>
              <a:gd name="connsiteX5" fmla="*/ 155811 w 169523"/>
              <a:gd name="connsiteY5" fmla="*/ 264584 h 356547"/>
              <a:gd name="connsiteX6" fmla="*/ 51036 w 169523"/>
              <a:gd name="connsiteY6" fmla="*/ 350309 h 356547"/>
              <a:gd name="connsiteX7" fmla="*/ 12936 w 169523"/>
              <a:gd name="connsiteY7" fmla="*/ 340784 h 356547"/>
              <a:gd name="connsiteX8" fmla="*/ 146286 w 169523"/>
              <a:gd name="connsiteY8" fmla="*/ 267759 h 356547"/>
              <a:gd name="connsiteX9" fmla="*/ 44686 w 169523"/>
              <a:gd name="connsiteY9" fmla="*/ 172509 h 356547"/>
              <a:gd name="connsiteX10" fmla="*/ 6586 w 169523"/>
              <a:gd name="connsiteY10" fmla="*/ 147109 h 356547"/>
              <a:gd name="connsiteX11" fmla="*/ 51036 w 169523"/>
              <a:gd name="connsiteY11" fmla="*/ 1059 h 356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9523" h="356547">
                <a:moveTo>
                  <a:pt x="51036" y="1059"/>
                </a:moveTo>
                <a:cubicBezTo>
                  <a:pt x="49978" y="-8995"/>
                  <a:pt x="-3997" y="55034"/>
                  <a:pt x="236" y="86784"/>
                </a:cubicBezTo>
                <a:cubicBezTo>
                  <a:pt x="4469" y="118534"/>
                  <a:pt x="76436" y="191559"/>
                  <a:pt x="76436" y="191559"/>
                </a:cubicBezTo>
                <a:cubicBezTo>
                  <a:pt x="88078" y="211138"/>
                  <a:pt x="56328" y="192088"/>
                  <a:pt x="70086" y="204259"/>
                </a:cubicBezTo>
                <a:cubicBezTo>
                  <a:pt x="83844" y="216430"/>
                  <a:pt x="158986" y="264584"/>
                  <a:pt x="158986" y="264584"/>
                </a:cubicBezTo>
                <a:cubicBezTo>
                  <a:pt x="173273" y="274638"/>
                  <a:pt x="173803" y="250296"/>
                  <a:pt x="155811" y="264584"/>
                </a:cubicBezTo>
                <a:cubicBezTo>
                  <a:pt x="137819" y="278872"/>
                  <a:pt x="74849" y="337609"/>
                  <a:pt x="51036" y="350309"/>
                </a:cubicBezTo>
                <a:cubicBezTo>
                  <a:pt x="27223" y="363009"/>
                  <a:pt x="-2939" y="354542"/>
                  <a:pt x="12936" y="340784"/>
                </a:cubicBezTo>
                <a:cubicBezTo>
                  <a:pt x="28811" y="327026"/>
                  <a:pt x="140994" y="295805"/>
                  <a:pt x="146286" y="267759"/>
                </a:cubicBezTo>
                <a:cubicBezTo>
                  <a:pt x="151578" y="239713"/>
                  <a:pt x="67969" y="192617"/>
                  <a:pt x="44686" y="172509"/>
                </a:cubicBezTo>
                <a:cubicBezTo>
                  <a:pt x="21403" y="152401"/>
                  <a:pt x="9232" y="175684"/>
                  <a:pt x="6586" y="147109"/>
                </a:cubicBezTo>
                <a:cubicBezTo>
                  <a:pt x="3940" y="118534"/>
                  <a:pt x="52094" y="11113"/>
                  <a:pt x="51036" y="1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1" name="フリーフォーム 900">
            <a:extLst>
              <a:ext uri="{FF2B5EF4-FFF2-40B4-BE49-F238E27FC236}">
                <a16:creationId xmlns:a16="http://schemas.microsoft.com/office/drawing/2014/main" id="{459DAB3B-959D-CE6B-742D-371C1489B590}"/>
              </a:ext>
            </a:extLst>
          </p:cNvPr>
          <p:cNvSpPr/>
          <p:nvPr/>
        </p:nvSpPr>
        <p:spPr>
          <a:xfrm>
            <a:off x="6562216" y="5804006"/>
            <a:ext cx="160000" cy="447409"/>
          </a:xfrm>
          <a:custGeom>
            <a:avLst/>
            <a:gdLst>
              <a:gd name="connsiteX0" fmla="*/ 79787 w 160000"/>
              <a:gd name="connsiteY0" fmla="*/ 1225 h 447409"/>
              <a:gd name="connsiteX1" fmla="*/ 159162 w 160000"/>
              <a:gd name="connsiteY1" fmla="*/ 280625 h 447409"/>
              <a:gd name="connsiteX2" fmla="*/ 19462 w 160000"/>
              <a:gd name="connsiteY2" fmla="*/ 277450 h 447409"/>
              <a:gd name="connsiteX3" fmla="*/ 28987 w 160000"/>
              <a:gd name="connsiteY3" fmla="*/ 315550 h 447409"/>
              <a:gd name="connsiteX4" fmla="*/ 412 w 160000"/>
              <a:gd name="connsiteY4" fmla="*/ 312375 h 447409"/>
              <a:gd name="connsiteX5" fmla="*/ 54387 w 160000"/>
              <a:gd name="connsiteY5" fmla="*/ 442550 h 447409"/>
              <a:gd name="connsiteX6" fmla="*/ 48037 w 160000"/>
              <a:gd name="connsiteY6" fmla="*/ 420325 h 447409"/>
              <a:gd name="connsiteX7" fmla="*/ 51212 w 160000"/>
              <a:gd name="connsiteY7" fmla="*/ 426675 h 447409"/>
              <a:gd name="connsiteX8" fmla="*/ 73437 w 160000"/>
              <a:gd name="connsiteY8" fmla="*/ 312375 h 447409"/>
              <a:gd name="connsiteX9" fmla="*/ 76612 w 160000"/>
              <a:gd name="connsiteY9" fmla="*/ 334600 h 447409"/>
              <a:gd name="connsiteX10" fmla="*/ 146462 w 160000"/>
              <a:gd name="connsiteY10" fmla="*/ 248875 h 447409"/>
              <a:gd name="connsiteX11" fmla="*/ 124237 w 160000"/>
              <a:gd name="connsiteY11" fmla="*/ 182200 h 447409"/>
              <a:gd name="connsiteX12" fmla="*/ 79787 w 160000"/>
              <a:gd name="connsiteY12" fmla="*/ 1225 h 44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000" h="447409">
                <a:moveTo>
                  <a:pt x="79787" y="1225"/>
                </a:moveTo>
                <a:cubicBezTo>
                  <a:pt x="85608" y="17629"/>
                  <a:pt x="169216" y="234588"/>
                  <a:pt x="159162" y="280625"/>
                </a:cubicBezTo>
                <a:cubicBezTo>
                  <a:pt x="149108" y="326663"/>
                  <a:pt x="41158" y="271629"/>
                  <a:pt x="19462" y="277450"/>
                </a:cubicBezTo>
                <a:cubicBezTo>
                  <a:pt x="-2234" y="283271"/>
                  <a:pt x="32162" y="309729"/>
                  <a:pt x="28987" y="315550"/>
                </a:cubicBezTo>
                <a:cubicBezTo>
                  <a:pt x="25812" y="321371"/>
                  <a:pt x="-3821" y="291208"/>
                  <a:pt x="412" y="312375"/>
                </a:cubicBezTo>
                <a:cubicBezTo>
                  <a:pt x="4645" y="333542"/>
                  <a:pt x="46449" y="424558"/>
                  <a:pt x="54387" y="442550"/>
                </a:cubicBezTo>
                <a:cubicBezTo>
                  <a:pt x="62324" y="460542"/>
                  <a:pt x="48566" y="422971"/>
                  <a:pt x="48037" y="420325"/>
                </a:cubicBezTo>
                <a:cubicBezTo>
                  <a:pt x="47508" y="417679"/>
                  <a:pt x="46979" y="444667"/>
                  <a:pt x="51212" y="426675"/>
                </a:cubicBezTo>
                <a:cubicBezTo>
                  <a:pt x="55445" y="408683"/>
                  <a:pt x="69204" y="327721"/>
                  <a:pt x="73437" y="312375"/>
                </a:cubicBezTo>
                <a:cubicBezTo>
                  <a:pt x="77670" y="297029"/>
                  <a:pt x="64441" y="345183"/>
                  <a:pt x="76612" y="334600"/>
                </a:cubicBezTo>
                <a:cubicBezTo>
                  <a:pt x="88783" y="324017"/>
                  <a:pt x="138525" y="274275"/>
                  <a:pt x="146462" y="248875"/>
                </a:cubicBezTo>
                <a:cubicBezTo>
                  <a:pt x="154399" y="223475"/>
                  <a:pt x="130587" y="226650"/>
                  <a:pt x="124237" y="182200"/>
                </a:cubicBezTo>
                <a:cubicBezTo>
                  <a:pt x="117887" y="137750"/>
                  <a:pt x="73966" y="-15179"/>
                  <a:pt x="79787" y="1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2" name="フリーフォーム 901">
            <a:extLst>
              <a:ext uri="{FF2B5EF4-FFF2-40B4-BE49-F238E27FC236}">
                <a16:creationId xmlns:a16="http://schemas.microsoft.com/office/drawing/2014/main" id="{FACAF79E-B8F9-AD67-EA60-2E0968E08623}"/>
              </a:ext>
            </a:extLst>
          </p:cNvPr>
          <p:cNvSpPr/>
          <p:nvPr/>
        </p:nvSpPr>
        <p:spPr>
          <a:xfrm>
            <a:off x="6393535" y="6065561"/>
            <a:ext cx="242119" cy="189022"/>
          </a:xfrm>
          <a:custGeom>
            <a:avLst/>
            <a:gdLst>
              <a:gd name="connsiteX0" fmla="*/ 818 w 242119"/>
              <a:gd name="connsiteY0" fmla="*/ 20 h 189022"/>
              <a:gd name="connsiteX1" fmla="*/ 77018 w 242119"/>
              <a:gd name="connsiteY1" fmla="*/ 114320 h 189022"/>
              <a:gd name="connsiteX2" fmla="*/ 57968 w 242119"/>
              <a:gd name="connsiteY2" fmla="*/ 120670 h 189022"/>
              <a:gd name="connsiteX3" fmla="*/ 162743 w 242119"/>
              <a:gd name="connsiteY3" fmla="*/ 146070 h 189022"/>
              <a:gd name="connsiteX4" fmla="*/ 105593 w 242119"/>
              <a:gd name="connsiteY4" fmla="*/ 146070 h 189022"/>
              <a:gd name="connsiteX5" fmla="*/ 242118 w 242119"/>
              <a:gd name="connsiteY5" fmla="*/ 187345 h 189022"/>
              <a:gd name="connsiteX6" fmla="*/ 108768 w 242119"/>
              <a:gd name="connsiteY6" fmla="*/ 180995 h 189022"/>
              <a:gd name="connsiteX7" fmla="*/ 229418 w 242119"/>
              <a:gd name="connsiteY7" fmla="*/ 180995 h 189022"/>
              <a:gd name="connsiteX8" fmla="*/ 13518 w 242119"/>
              <a:gd name="connsiteY8" fmla="*/ 161945 h 189022"/>
              <a:gd name="connsiteX9" fmla="*/ 67493 w 242119"/>
              <a:gd name="connsiteY9" fmla="*/ 152420 h 189022"/>
              <a:gd name="connsiteX10" fmla="*/ 42093 w 242119"/>
              <a:gd name="connsiteY10" fmla="*/ 104795 h 189022"/>
              <a:gd name="connsiteX11" fmla="*/ 35743 w 242119"/>
              <a:gd name="connsiteY11" fmla="*/ 104795 h 189022"/>
              <a:gd name="connsiteX12" fmla="*/ 818 w 242119"/>
              <a:gd name="connsiteY12" fmla="*/ 20 h 18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2119" h="189022">
                <a:moveTo>
                  <a:pt x="818" y="20"/>
                </a:moveTo>
                <a:cubicBezTo>
                  <a:pt x="7697" y="1607"/>
                  <a:pt x="67493" y="94212"/>
                  <a:pt x="77018" y="114320"/>
                </a:cubicBezTo>
                <a:cubicBezTo>
                  <a:pt x="86543" y="134428"/>
                  <a:pt x="43681" y="115378"/>
                  <a:pt x="57968" y="120670"/>
                </a:cubicBezTo>
                <a:cubicBezTo>
                  <a:pt x="72255" y="125962"/>
                  <a:pt x="154806" y="141837"/>
                  <a:pt x="162743" y="146070"/>
                </a:cubicBezTo>
                <a:cubicBezTo>
                  <a:pt x="170680" y="150303"/>
                  <a:pt x="92364" y="139191"/>
                  <a:pt x="105593" y="146070"/>
                </a:cubicBezTo>
                <a:cubicBezTo>
                  <a:pt x="118822" y="152949"/>
                  <a:pt x="241589" y="181524"/>
                  <a:pt x="242118" y="187345"/>
                </a:cubicBezTo>
                <a:cubicBezTo>
                  <a:pt x="242647" y="193166"/>
                  <a:pt x="110885" y="182053"/>
                  <a:pt x="108768" y="180995"/>
                </a:cubicBezTo>
                <a:cubicBezTo>
                  <a:pt x="106651" y="179937"/>
                  <a:pt x="245293" y="184170"/>
                  <a:pt x="229418" y="180995"/>
                </a:cubicBezTo>
                <a:cubicBezTo>
                  <a:pt x="213543" y="177820"/>
                  <a:pt x="40505" y="166707"/>
                  <a:pt x="13518" y="161945"/>
                </a:cubicBezTo>
                <a:cubicBezTo>
                  <a:pt x="-13469" y="157183"/>
                  <a:pt x="62730" y="161945"/>
                  <a:pt x="67493" y="152420"/>
                </a:cubicBezTo>
                <a:cubicBezTo>
                  <a:pt x="72256" y="142895"/>
                  <a:pt x="42093" y="104795"/>
                  <a:pt x="42093" y="104795"/>
                </a:cubicBezTo>
                <a:cubicBezTo>
                  <a:pt x="36801" y="96858"/>
                  <a:pt x="38918" y="120670"/>
                  <a:pt x="35743" y="104795"/>
                </a:cubicBezTo>
                <a:cubicBezTo>
                  <a:pt x="32568" y="88920"/>
                  <a:pt x="-6061" y="-1567"/>
                  <a:pt x="818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3" name="フリーフォーム 902">
            <a:extLst>
              <a:ext uri="{FF2B5EF4-FFF2-40B4-BE49-F238E27FC236}">
                <a16:creationId xmlns:a16="http://schemas.microsoft.com/office/drawing/2014/main" id="{6186FBA9-375D-CE53-C42F-1CDB9548EB8F}"/>
              </a:ext>
            </a:extLst>
          </p:cNvPr>
          <p:cNvSpPr/>
          <p:nvPr/>
        </p:nvSpPr>
        <p:spPr>
          <a:xfrm>
            <a:off x="6359288" y="6192534"/>
            <a:ext cx="292228" cy="108819"/>
          </a:xfrm>
          <a:custGeom>
            <a:avLst/>
            <a:gdLst>
              <a:gd name="connsiteX0" fmla="*/ 140 w 292228"/>
              <a:gd name="connsiteY0" fmla="*/ 82597 h 108819"/>
              <a:gd name="connsiteX1" fmla="*/ 285890 w 292228"/>
              <a:gd name="connsiteY1" fmla="*/ 104822 h 108819"/>
              <a:gd name="connsiteX2" fmla="*/ 203340 w 292228"/>
              <a:gd name="connsiteY2" fmla="*/ 107997 h 108819"/>
              <a:gd name="connsiteX3" fmla="*/ 263665 w 292228"/>
              <a:gd name="connsiteY3" fmla="*/ 95297 h 108819"/>
              <a:gd name="connsiteX4" fmla="*/ 282715 w 292228"/>
              <a:gd name="connsiteY4" fmla="*/ 47 h 108819"/>
              <a:gd name="connsiteX5" fmla="*/ 247790 w 292228"/>
              <a:gd name="connsiteY5" fmla="*/ 82597 h 108819"/>
              <a:gd name="connsiteX6" fmla="*/ 140 w 292228"/>
              <a:gd name="connsiteY6" fmla="*/ 82597 h 10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228" h="108819">
                <a:moveTo>
                  <a:pt x="140" y="82597"/>
                </a:moveTo>
                <a:cubicBezTo>
                  <a:pt x="6490" y="86301"/>
                  <a:pt x="252023" y="100589"/>
                  <a:pt x="285890" y="104822"/>
                </a:cubicBezTo>
                <a:cubicBezTo>
                  <a:pt x="319757" y="109055"/>
                  <a:pt x="207044" y="109584"/>
                  <a:pt x="203340" y="107997"/>
                </a:cubicBezTo>
                <a:cubicBezTo>
                  <a:pt x="199636" y="106410"/>
                  <a:pt x="250436" y="113289"/>
                  <a:pt x="263665" y="95297"/>
                </a:cubicBezTo>
                <a:cubicBezTo>
                  <a:pt x="276894" y="77305"/>
                  <a:pt x="285361" y="2164"/>
                  <a:pt x="282715" y="47"/>
                </a:cubicBezTo>
                <a:cubicBezTo>
                  <a:pt x="280069" y="-2070"/>
                  <a:pt x="291182" y="67251"/>
                  <a:pt x="247790" y="82597"/>
                </a:cubicBezTo>
                <a:cubicBezTo>
                  <a:pt x="204398" y="97943"/>
                  <a:pt x="-6210" y="78893"/>
                  <a:pt x="140" y="825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4" name="フリーフォーム 903">
            <a:extLst>
              <a:ext uri="{FF2B5EF4-FFF2-40B4-BE49-F238E27FC236}">
                <a16:creationId xmlns:a16="http://schemas.microsoft.com/office/drawing/2014/main" id="{915554D9-1C8E-9D03-80F0-5E24AA10789A}"/>
              </a:ext>
            </a:extLst>
          </p:cNvPr>
          <p:cNvSpPr/>
          <p:nvPr/>
        </p:nvSpPr>
        <p:spPr>
          <a:xfrm>
            <a:off x="6404447" y="6233374"/>
            <a:ext cx="88333" cy="308691"/>
          </a:xfrm>
          <a:custGeom>
            <a:avLst/>
            <a:gdLst>
              <a:gd name="connsiteX0" fmla="*/ 88331 w 88333"/>
              <a:gd name="connsiteY0" fmla="*/ 482 h 308691"/>
              <a:gd name="connsiteX1" fmla="*/ 8956 w 88333"/>
              <a:gd name="connsiteY1" fmla="*/ 213207 h 308691"/>
              <a:gd name="connsiteX2" fmla="*/ 8956 w 88333"/>
              <a:gd name="connsiteY2" fmla="*/ 194157 h 308691"/>
              <a:gd name="connsiteX3" fmla="*/ 72456 w 88333"/>
              <a:gd name="connsiteY3" fmla="*/ 308457 h 308691"/>
              <a:gd name="connsiteX4" fmla="*/ 12131 w 88333"/>
              <a:gd name="connsiteY4" fmla="*/ 159232 h 308691"/>
              <a:gd name="connsiteX5" fmla="*/ 88331 w 88333"/>
              <a:gd name="connsiteY5" fmla="*/ 482 h 30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33" h="308691">
                <a:moveTo>
                  <a:pt x="88331" y="482"/>
                </a:moveTo>
                <a:cubicBezTo>
                  <a:pt x="87802" y="9478"/>
                  <a:pt x="22185" y="180928"/>
                  <a:pt x="8956" y="213207"/>
                </a:cubicBezTo>
                <a:cubicBezTo>
                  <a:pt x="-4273" y="245486"/>
                  <a:pt x="-1627" y="178282"/>
                  <a:pt x="8956" y="194157"/>
                </a:cubicBezTo>
                <a:cubicBezTo>
                  <a:pt x="19539" y="210032"/>
                  <a:pt x="71927" y="314278"/>
                  <a:pt x="72456" y="308457"/>
                </a:cubicBezTo>
                <a:cubicBezTo>
                  <a:pt x="72985" y="302636"/>
                  <a:pt x="9485" y="207915"/>
                  <a:pt x="12131" y="159232"/>
                </a:cubicBezTo>
                <a:cubicBezTo>
                  <a:pt x="14777" y="110549"/>
                  <a:pt x="88860" y="-8514"/>
                  <a:pt x="88331" y="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5" name="フリーフォーム 904">
            <a:extLst>
              <a:ext uri="{FF2B5EF4-FFF2-40B4-BE49-F238E27FC236}">
                <a16:creationId xmlns:a16="http://schemas.microsoft.com/office/drawing/2014/main" id="{6E9BBD0F-5CEF-9175-DF66-B14C84503151}"/>
              </a:ext>
            </a:extLst>
          </p:cNvPr>
          <p:cNvSpPr/>
          <p:nvPr/>
        </p:nvSpPr>
        <p:spPr>
          <a:xfrm>
            <a:off x="6497685" y="6306859"/>
            <a:ext cx="115805" cy="257334"/>
          </a:xfrm>
          <a:custGeom>
            <a:avLst/>
            <a:gdLst>
              <a:gd name="connsiteX0" fmla="*/ 115743 w 115805"/>
              <a:gd name="connsiteY0" fmla="*/ 22 h 257334"/>
              <a:gd name="connsiteX1" fmla="*/ 1443 w 115805"/>
              <a:gd name="connsiteY1" fmla="*/ 200047 h 257334"/>
              <a:gd name="connsiteX2" fmla="*/ 49068 w 115805"/>
              <a:gd name="connsiteY2" fmla="*/ 254022 h 257334"/>
              <a:gd name="connsiteX3" fmla="*/ 14143 w 115805"/>
              <a:gd name="connsiteY3" fmla="*/ 244497 h 257334"/>
              <a:gd name="connsiteX4" fmla="*/ 17318 w 115805"/>
              <a:gd name="connsiteY4" fmla="*/ 187347 h 257334"/>
              <a:gd name="connsiteX5" fmla="*/ 115743 w 115805"/>
              <a:gd name="connsiteY5" fmla="*/ 22 h 25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805" h="257334">
                <a:moveTo>
                  <a:pt x="115743" y="22"/>
                </a:moveTo>
                <a:cubicBezTo>
                  <a:pt x="113097" y="2139"/>
                  <a:pt x="12555" y="157714"/>
                  <a:pt x="1443" y="200047"/>
                </a:cubicBezTo>
                <a:cubicBezTo>
                  <a:pt x="-9669" y="242380"/>
                  <a:pt x="46951" y="246614"/>
                  <a:pt x="49068" y="254022"/>
                </a:cubicBezTo>
                <a:cubicBezTo>
                  <a:pt x="51185" y="261430"/>
                  <a:pt x="19435" y="255610"/>
                  <a:pt x="14143" y="244497"/>
                </a:cubicBezTo>
                <a:cubicBezTo>
                  <a:pt x="8851" y="233385"/>
                  <a:pt x="-1732" y="230739"/>
                  <a:pt x="17318" y="187347"/>
                </a:cubicBezTo>
                <a:cubicBezTo>
                  <a:pt x="36368" y="143955"/>
                  <a:pt x="118389" y="-2095"/>
                  <a:pt x="115743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6" name="フリーフォーム 905">
            <a:extLst>
              <a:ext uri="{FF2B5EF4-FFF2-40B4-BE49-F238E27FC236}">
                <a16:creationId xmlns:a16="http://schemas.microsoft.com/office/drawing/2014/main" id="{28F74848-F7C6-FB53-D36D-7BC286845088}"/>
              </a:ext>
            </a:extLst>
          </p:cNvPr>
          <p:cNvSpPr/>
          <p:nvPr/>
        </p:nvSpPr>
        <p:spPr>
          <a:xfrm>
            <a:off x="6511379" y="6208379"/>
            <a:ext cx="136983" cy="379687"/>
          </a:xfrm>
          <a:custGeom>
            <a:avLst/>
            <a:gdLst>
              <a:gd name="connsiteX0" fmla="*/ 136974 w 136983"/>
              <a:gd name="connsiteY0" fmla="*/ 77 h 379687"/>
              <a:gd name="connsiteX1" fmla="*/ 92524 w 136983"/>
              <a:gd name="connsiteY1" fmla="*/ 171527 h 379687"/>
              <a:gd name="connsiteX2" fmla="*/ 25849 w 136983"/>
              <a:gd name="connsiteY2" fmla="*/ 266777 h 379687"/>
              <a:gd name="connsiteX3" fmla="*/ 82999 w 136983"/>
              <a:gd name="connsiteY3" fmla="*/ 374727 h 379687"/>
              <a:gd name="connsiteX4" fmla="*/ 60774 w 136983"/>
              <a:gd name="connsiteY4" fmla="*/ 349327 h 379687"/>
              <a:gd name="connsiteX5" fmla="*/ 449 w 136983"/>
              <a:gd name="connsiteY5" fmla="*/ 241377 h 379687"/>
              <a:gd name="connsiteX6" fmla="*/ 95699 w 136983"/>
              <a:gd name="connsiteY6" fmla="*/ 193752 h 379687"/>
              <a:gd name="connsiteX7" fmla="*/ 136974 w 136983"/>
              <a:gd name="connsiteY7" fmla="*/ 77 h 37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983" h="379687">
                <a:moveTo>
                  <a:pt x="136974" y="77"/>
                </a:moveTo>
                <a:cubicBezTo>
                  <a:pt x="136445" y="-3627"/>
                  <a:pt x="111045" y="127077"/>
                  <a:pt x="92524" y="171527"/>
                </a:cubicBezTo>
                <a:cubicBezTo>
                  <a:pt x="74003" y="215977"/>
                  <a:pt x="27436" y="232910"/>
                  <a:pt x="25849" y="266777"/>
                </a:cubicBezTo>
                <a:cubicBezTo>
                  <a:pt x="24262" y="300644"/>
                  <a:pt x="77178" y="360969"/>
                  <a:pt x="82999" y="374727"/>
                </a:cubicBezTo>
                <a:cubicBezTo>
                  <a:pt x="88820" y="388485"/>
                  <a:pt x="74532" y="371552"/>
                  <a:pt x="60774" y="349327"/>
                </a:cubicBezTo>
                <a:cubicBezTo>
                  <a:pt x="47016" y="327102"/>
                  <a:pt x="-5372" y="267306"/>
                  <a:pt x="449" y="241377"/>
                </a:cubicBezTo>
                <a:cubicBezTo>
                  <a:pt x="6270" y="215448"/>
                  <a:pt x="76120" y="226560"/>
                  <a:pt x="95699" y="193752"/>
                </a:cubicBezTo>
                <a:cubicBezTo>
                  <a:pt x="115278" y="160944"/>
                  <a:pt x="137503" y="3781"/>
                  <a:pt x="136974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7" name="フリーフォーム 906">
            <a:extLst>
              <a:ext uri="{FF2B5EF4-FFF2-40B4-BE49-F238E27FC236}">
                <a16:creationId xmlns:a16="http://schemas.microsoft.com/office/drawing/2014/main" id="{1F085DC6-74FE-086E-C0B1-B6DCF6E53D1A}"/>
              </a:ext>
            </a:extLst>
          </p:cNvPr>
          <p:cNvSpPr/>
          <p:nvPr/>
        </p:nvSpPr>
        <p:spPr>
          <a:xfrm>
            <a:off x="2273665" y="4846153"/>
            <a:ext cx="174090" cy="1689287"/>
          </a:xfrm>
          <a:custGeom>
            <a:avLst/>
            <a:gdLst>
              <a:gd name="connsiteX0" fmla="*/ 173774 w 174090"/>
              <a:gd name="connsiteY0" fmla="*/ 7420 h 1689287"/>
              <a:gd name="connsiteX1" fmla="*/ 52476 w 174090"/>
              <a:gd name="connsiteY1" fmla="*/ 347988 h 1689287"/>
              <a:gd name="connsiteX2" fmla="*/ 71137 w 174090"/>
              <a:gd name="connsiteY2" fmla="*/ 917155 h 1689287"/>
              <a:gd name="connsiteX3" fmla="*/ 57142 w 174090"/>
              <a:gd name="connsiteY3" fmla="*/ 945147 h 1689287"/>
              <a:gd name="connsiteX4" fmla="*/ 24484 w 174090"/>
              <a:gd name="connsiteY4" fmla="*/ 1686931 h 1689287"/>
              <a:gd name="connsiteX5" fmla="*/ 10489 w 174090"/>
              <a:gd name="connsiteY5" fmla="*/ 665229 h 1689287"/>
              <a:gd name="connsiteX6" fmla="*/ 173774 w 174090"/>
              <a:gd name="connsiteY6" fmla="*/ 7420 h 168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090" h="1689287">
                <a:moveTo>
                  <a:pt x="173774" y="7420"/>
                </a:moveTo>
                <a:cubicBezTo>
                  <a:pt x="180772" y="-45454"/>
                  <a:pt x="69582" y="196366"/>
                  <a:pt x="52476" y="347988"/>
                </a:cubicBezTo>
                <a:cubicBezTo>
                  <a:pt x="35370" y="499611"/>
                  <a:pt x="70359" y="817629"/>
                  <a:pt x="71137" y="917155"/>
                </a:cubicBezTo>
                <a:cubicBezTo>
                  <a:pt x="71915" y="1016681"/>
                  <a:pt x="64917" y="816851"/>
                  <a:pt x="57142" y="945147"/>
                </a:cubicBezTo>
                <a:cubicBezTo>
                  <a:pt x="49366" y="1073443"/>
                  <a:pt x="32259" y="1733584"/>
                  <a:pt x="24484" y="1686931"/>
                </a:cubicBezTo>
                <a:cubicBezTo>
                  <a:pt x="16709" y="1640278"/>
                  <a:pt x="-16725" y="942815"/>
                  <a:pt x="10489" y="665229"/>
                </a:cubicBezTo>
                <a:cubicBezTo>
                  <a:pt x="37703" y="387643"/>
                  <a:pt x="166776" y="60294"/>
                  <a:pt x="173774" y="7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8" name="フリーフォーム 907">
            <a:extLst>
              <a:ext uri="{FF2B5EF4-FFF2-40B4-BE49-F238E27FC236}">
                <a16:creationId xmlns:a16="http://schemas.microsoft.com/office/drawing/2014/main" id="{5E6D1EEC-A4A9-AC8C-6542-8F7502D49EF5}"/>
              </a:ext>
            </a:extLst>
          </p:cNvPr>
          <p:cNvSpPr/>
          <p:nvPr/>
        </p:nvSpPr>
        <p:spPr>
          <a:xfrm>
            <a:off x="1655900" y="5576686"/>
            <a:ext cx="172623" cy="1613162"/>
          </a:xfrm>
          <a:custGeom>
            <a:avLst/>
            <a:gdLst>
              <a:gd name="connsiteX0" fmla="*/ 171054 w 172623"/>
              <a:gd name="connsiteY0" fmla="*/ 10 h 1613162"/>
              <a:gd name="connsiteX1" fmla="*/ 91743 w 172623"/>
              <a:gd name="connsiteY1" fmla="*/ 984389 h 1613162"/>
              <a:gd name="connsiteX2" fmla="*/ 45090 w 172623"/>
              <a:gd name="connsiteY2" fmla="*/ 1427593 h 1613162"/>
              <a:gd name="connsiteX3" fmla="*/ 3102 w 172623"/>
              <a:gd name="connsiteY3" fmla="*/ 1590879 h 1613162"/>
              <a:gd name="connsiteX4" fmla="*/ 133731 w 172623"/>
              <a:gd name="connsiteY4" fmla="*/ 965728 h 1613162"/>
              <a:gd name="connsiteX5" fmla="*/ 171054 w 172623"/>
              <a:gd name="connsiteY5" fmla="*/ 10 h 161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623" h="1613162">
                <a:moveTo>
                  <a:pt x="171054" y="10"/>
                </a:moveTo>
                <a:cubicBezTo>
                  <a:pt x="164056" y="3120"/>
                  <a:pt x="112737" y="746459"/>
                  <a:pt x="91743" y="984389"/>
                </a:cubicBezTo>
                <a:cubicBezTo>
                  <a:pt x="70749" y="1222319"/>
                  <a:pt x="59863" y="1326511"/>
                  <a:pt x="45090" y="1427593"/>
                </a:cubicBezTo>
                <a:cubicBezTo>
                  <a:pt x="30317" y="1528675"/>
                  <a:pt x="-11672" y="1667857"/>
                  <a:pt x="3102" y="1590879"/>
                </a:cubicBezTo>
                <a:cubicBezTo>
                  <a:pt x="17875" y="1513902"/>
                  <a:pt x="106517" y="1227763"/>
                  <a:pt x="133731" y="965728"/>
                </a:cubicBezTo>
                <a:cubicBezTo>
                  <a:pt x="160945" y="703693"/>
                  <a:pt x="178052" y="-3100"/>
                  <a:pt x="171054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9" name="フリーフォーム 908">
            <a:extLst>
              <a:ext uri="{FF2B5EF4-FFF2-40B4-BE49-F238E27FC236}">
                <a16:creationId xmlns:a16="http://schemas.microsoft.com/office/drawing/2014/main" id="{FED3CB7D-2E82-CF27-D4EB-9251F020BB8D}"/>
              </a:ext>
            </a:extLst>
          </p:cNvPr>
          <p:cNvSpPr/>
          <p:nvPr/>
        </p:nvSpPr>
        <p:spPr>
          <a:xfrm>
            <a:off x="2489573" y="6166127"/>
            <a:ext cx="409150" cy="261444"/>
          </a:xfrm>
          <a:custGeom>
            <a:avLst/>
            <a:gdLst>
              <a:gd name="connsiteX0" fmla="*/ 409105 w 409150"/>
              <a:gd name="connsiteY0" fmla="*/ 32804 h 261444"/>
              <a:gd name="connsiteX1" fmla="*/ 120180 w 409150"/>
              <a:gd name="connsiteY1" fmla="*/ 1054 h 261444"/>
              <a:gd name="connsiteX2" fmla="*/ 5880 w 409150"/>
              <a:gd name="connsiteY2" fmla="*/ 77254 h 261444"/>
              <a:gd name="connsiteX3" fmla="*/ 15405 w 409150"/>
              <a:gd name="connsiteY3" fmla="*/ 105829 h 261444"/>
              <a:gd name="connsiteX4" fmla="*/ 5880 w 409150"/>
              <a:gd name="connsiteY4" fmla="*/ 261404 h 261444"/>
              <a:gd name="connsiteX5" fmla="*/ 31280 w 409150"/>
              <a:gd name="connsiteY5" fmla="*/ 89954 h 261444"/>
              <a:gd name="connsiteX6" fmla="*/ 97955 w 409150"/>
              <a:gd name="connsiteY6" fmla="*/ 32804 h 261444"/>
              <a:gd name="connsiteX7" fmla="*/ 409105 w 409150"/>
              <a:gd name="connsiteY7" fmla="*/ 32804 h 26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9150" h="261444">
                <a:moveTo>
                  <a:pt x="409105" y="32804"/>
                </a:moveTo>
                <a:cubicBezTo>
                  <a:pt x="412809" y="27512"/>
                  <a:pt x="187384" y="-6354"/>
                  <a:pt x="120180" y="1054"/>
                </a:cubicBezTo>
                <a:cubicBezTo>
                  <a:pt x="52976" y="8462"/>
                  <a:pt x="23342" y="59792"/>
                  <a:pt x="5880" y="77254"/>
                </a:cubicBezTo>
                <a:cubicBezTo>
                  <a:pt x="-11582" y="94716"/>
                  <a:pt x="15405" y="75137"/>
                  <a:pt x="15405" y="105829"/>
                </a:cubicBezTo>
                <a:cubicBezTo>
                  <a:pt x="15405" y="136521"/>
                  <a:pt x="3234" y="264050"/>
                  <a:pt x="5880" y="261404"/>
                </a:cubicBezTo>
                <a:cubicBezTo>
                  <a:pt x="8526" y="258758"/>
                  <a:pt x="15934" y="128054"/>
                  <a:pt x="31280" y="89954"/>
                </a:cubicBezTo>
                <a:cubicBezTo>
                  <a:pt x="46626" y="51854"/>
                  <a:pt x="37630" y="41800"/>
                  <a:pt x="97955" y="32804"/>
                </a:cubicBezTo>
                <a:cubicBezTo>
                  <a:pt x="158280" y="23808"/>
                  <a:pt x="405401" y="38096"/>
                  <a:pt x="409105" y="32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0" name="フリーフォーム 909">
            <a:extLst>
              <a:ext uri="{FF2B5EF4-FFF2-40B4-BE49-F238E27FC236}">
                <a16:creationId xmlns:a16="http://schemas.microsoft.com/office/drawing/2014/main" id="{CBBF5383-92E7-6F4C-CB0A-873C27FC328A}"/>
              </a:ext>
            </a:extLst>
          </p:cNvPr>
          <p:cNvSpPr/>
          <p:nvPr/>
        </p:nvSpPr>
        <p:spPr>
          <a:xfrm>
            <a:off x="2533446" y="6175750"/>
            <a:ext cx="146384" cy="248654"/>
          </a:xfrm>
          <a:custGeom>
            <a:avLst/>
            <a:gdLst>
              <a:gd name="connsiteX0" fmla="*/ 146157 w 146384"/>
              <a:gd name="connsiteY0" fmla="*/ 956 h 248654"/>
              <a:gd name="connsiteX1" fmla="*/ 35032 w 146384"/>
              <a:gd name="connsiteY1" fmla="*/ 102556 h 248654"/>
              <a:gd name="connsiteX2" fmla="*/ 107 w 146384"/>
              <a:gd name="connsiteY2" fmla="*/ 248606 h 248654"/>
              <a:gd name="connsiteX3" fmla="*/ 25507 w 146384"/>
              <a:gd name="connsiteY3" fmla="*/ 86681 h 248654"/>
              <a:gd name="connsiteX4" fmla="*/ 63607 w 146384"/>
              <a:gd name="connsiteY4" fmla="*/ 51756 h 248654"/>
              <a:gd name="connsiteX5" fmla="*/ 146157 w 146384"/>
              <a:gd name="connsiteY5" fmla="*/ 956 h 24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384" h="248654">
                <a:moveTo>
                  <a:pt x="146157" y="956"/>
                </a:moveTo>
                <a:cubicBezTo>
                  <a:pt x="141394" y="9423"/>
                  <a:pt x="59374" y="61281"/>
                  <a:pt x="35032" y="102556"/>
                </a:cubicBezTo>
                <a:cubicBezTo>
                  <a:pt x="10690" y="143831"/>
                  <a:pt x="1694" y="251252"/>
                  <a:pt x="107" y="248606"/>
                </a:cubicBezTo>
                <a:cubicBezTo>
                  <a:pt x="-1481" y="245960"/>
                  <a:pt x="14924" y="119489"/>
                  <a:pt x="25507" y="86681"/>
                </a:cubicBezTo>
                <a:cubicBezTo>
                  <a:pt x="36090" y="53873"/>
                  <a:pt x="47732" y="60752"/>
                  <a:pt x="63607" y="51756"/>
                </a:cubicBezTo>
                <a:cubicBezTo>
                  <a:pt x="79482" y="42760"/>
                  <a:pt x="150920" y="-7511"/>
                  <a:pt x="146157" y="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1" name="フリーフォーム 910">
            <a:extLst>
              <a:ext uri="{FF2B5EF4-FFF2-40B4-BE49-F238E27FC236}">
                <a16:creationId xmlns:a16="http://schemas.microsoft.com/office/drawing/2014/main" id="{ABCA38D0-30F3-8ED9-B4A1-FDDDA873CFD5}"/>
              </a:ext>
            </a:extLst>
          </p:cNvPr>
          <p:cNvSpPr/>
          <p:nvPr/>
        </p:nvSpPr>
        <p:spPr>
          <a:xfrm>
            <a:off x="2644672" y="6226868"/>
            <a:ext cx="237759" cy="197645"/>
          </a:xfrm>
          <a:custGeom>
            <a:avLst/>
            <a:gdLst>
              <a:gd name="connsiteX0" fmla="*/ 60331 w 237759"/>
              <a:gd name="connsiteY0" fmla="*/ 638 h 197645"/>
              <a:gd name="connsiteX1" fmla="*/ 111131 w 237759"/>
              <a:gd name="connsiteY1" fmla="*/ 3813 h 197645"/>
              <a:gd name="connsiteX2" fmla="*/ 234956 w 237759"/>
              <a:gd name="connsiteY2" fmla="*/ 32388 h 197645"/>
              <a:gd name="connsiteX3" fmla="*/ 200031 w 237759"/>
              <a:gd name="connsiteY3" fmla="*/ 108588 h 197645"/>
              <a:gd name="connsiteX4" fmla="*/ 228606 w 237759"/>
              <a:gd name="connsiteY4" fmla="*/ 197488 h 197645"/>
              <a:gd name="connsiteX5" fmla="*/ 200031 w 237759"/>
              <a:gd name="connsiteY5" fmla="*/ 130813 h 197645"/>
              <a:gd name="connsiteX6" fmla="*/ 168281 w 237759"/>
              <a:gd name="connsiteY6" fmla="*/ 153038 h 197645"/>
              <a:gd name="connsiteX7" fmla="*/ 6 w 237759"/>
              <a:gd name="connsiteY7" fmla="*/ 191138 h 197645"/>
              <a:gd name="connsiteX8" fmla="*/ 174631 w 237759"/>
              <a:gd name="connsiteY8" fmla="*/ 143513 h 197645"/>
              <a:gd name="connsiteX9" fmla="*/ 200031 w 237759"/>
              <a:gd name="connsiteY9" fmla="*/ 54613 h 197645"/>
              <a:gd name="connsiteX10" fmla="*/ 196856 w 237759"/>
              <a:gd name="connsiteY10" fmla="*/ 45088 h 197645"/>
              <a:gd name="connsiteX11" fmla="*/ 133356 w 237759"/>
              <a:gd name="connsiteY11" fmla="*/ 6988 h 197645"/>
              <a:gd name="connsiteX12" fmla="*/ 60331 w 237759"/>
              <a:gd name="connsiteY12" fmla="*/ 638 h 19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7759" h="197645">
                <a:moveTo>
                  <a:pt x="60331" y="638"/>
                </a:moveTo>
                <a:cubicBezTo>
                  <a:pt x="56627" y="109"/>
                  <a:pt x="82027" y="-1479"/>
                  <a:pt x="111131" y="3813"/>
                </a:cubicBezTo>
                <a:cubicBezTo>
                  <a:pt x="140235" y="9105"/>
                  <a:pt x="220139" y="14926"/>
                  <a:pt x="234956" y="32388"/>
                </a:cubicBezTo>
                <a:cubicBezTo>
                  <a:pt x="249773" y="49850"/>
                  <a:pt x="201089" y="81071"/>
                  <a:pt x="200031" y="108588"/>
                </a:cubicBezTo>
                <a:cubicBezTo>
                  <a:pt x="198973" y="136105"/>
                  <a:pt x="228606" y="193784"/>
                  <a:pt x="228606" y="197488"/>
                </a:cubicBezTo>
                <a:cubicBezTo>
                  <a:pt x="228606" y="201192"/>
                  <a:pt x="210085" y="138221"/>
                  <a:pt x="200031" y="130813"/>
                </a:cubicBezTo>
                <a:cubicBezTo>
                  <a:pt x="189977" y="123405"/>
                  <a:pt x="201619" y="142984"/>
                  <a:pt x="168281" y="153038"/>
                </a:cubicBezTo>
                <a:cubicBezTo>
                  <a:pt x="134943" y="163092"/>
                  <a:pt x="-1052" y="192726"/>
                  <a:pt x="6" y="191138"/>
                </a:cubicBezTo>
                <a:cubicBezTo>
                  <a:pt x="1064" y="189550"/>
                  <a:pt x="141294" y="166267"/>
                  <a:pt x="174631" y="143513"/>
                </a:cubicBezTo>
                <a:cubicBezTo>
                  <a:pt x="207969" y="120759"/>
                  <a:pt x="200031" y="54613"/>
                  <a:pt x="200031" y="54613"/>
                </a:cubicBezTo>
                <a:cubicBezTo>
                  <a:pt x="203735" y="38209"/>
                  <a:pt x="207969" y="53026"/>
                  <a:pt x="196856" y="45088"/>
                </a:cubicBezTo>
                <a:cubicBezTo>
                  <a:pt x="185744" y="37151"/>
                  <a:pt x="152935" y="11221"/>
                  <a:pt x="133356" y="6988"/>
                </a:cubicBezTo>
                <a:cubicBezTo>
                  <a:pt x="113777" y="2755"/>
                  <a:pt x="64035" y="1167"/>
                  <a:pt x="60331" y="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2" name="フリーフォーム 911">
            <a:extLst>
              <a:ext uri="{FF2B5EF4-FFF2-40B4-BE49-F238E27FC236}">
                <a16:creationId xmlns:a16="http://schemas.microsoft.com/office/drawing/2014/main" id="{2762D13A-6F41-7988-A89B-C1AE82CCB058}"/>
              </a:ext>
            </a:extLst>
          </p:cNvPr>
          <p:cNvSpPr/>
          <p:nvPr/>
        </p:nvSpPr>
        <p:spPr>
          <a:xfrm>
            <a:off x="2644494" y="6202103"/>
            <a:ext cx="98903" cy="206380"/>
          </a:xfrm>
          <a:custGeom>
            <a:avLst/>
            <a:gdLst>
              <a:gd name="connsiteX0" fmla="*/ 184 w 98903"/>
              <a:gd name="connsiteY0" fmla="*/ 3 h 206380"/>
              <a:gd name="connsiteX1" fmla="*/ 73209 w 98903"/>
              <a:gd name="connsiteY1" fmla="*/ 88903 h 206380"/>
              <a:gd name="connsiteX2" fmla="*/ 44634 w 98903"/>
              <a:gd name="connsiteY2" fmla="*/ 206378 h 206380"/>
              <a:gd name="connsiteX3" fmla="*/ 98609 w 98903"/>
              <a:gd name="connsiteY3" fmla="*/ 85728 h 206380"/>
              <a:gd name="connsiteX4" fmla="*/ 184 w 98903"/>
              <a:gd name="connsiteY4" fmla="*/ 3 h 20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903" h="206380">
                <a:moveTo>
                  <a:pt x="184" y="3"/>
                </a:moveTo>
                <a:cubicBezTo>
                  <a:pt x="-4049" y="532"/>
                  <a:pt x="65801" y="54507"/>
                  <a:pt x="73209" y="88903"/>
                </a:cubicBezTo>
                <a:cubicBezTo>
                  <a:pt x="80617" y="123299"/>
                  <a:pt x="40401" y="206907"/>
                  <a:pt x="44634" y="206378"/>
                </a:cubicBezTo>
                <a:cubicBezTo>
                  <a:pt x="48867" y="205849"/>
                  <a:pt x="103372" y="115891"/>
                  <a:pt x="98609" y="85728"/>
                </a:cubicBezTo>
                <a:cubicBezTo>
                  <a:pt x="93847" y="55566"/>
                  <a:pt x="4417" y="-526"/>
                  <a:pt x="18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3" name="フリーフォーム 912">
            <a:extLst>
              <a:ext uri="{FF2B5EF4-FFF2-40B4-BE49-F238E27FC236}">
                <a16:creationId xmlns:a16="http://schemas.microsoft.com/office/drawing/2014/main" id="{25768636-77D0-9BD9-7A78-A6424C58DC1D}"/>
              </a:ext>
            </a:extLst>
          </p:cNvPr>
          <p:cNvSpPr/>
          <p:nvPr/>
        </p:nvSpPr>
        <p:spPr>
          <a:xfrm>
            <a:off x="2682740" y="6242615"/>
            <a:ext cx="142913" cy="181887"/>
          </a:xfrm>
          <a:custGeom>
            <a:avLst/>
            <a:gdLst>
              <a:gd name="connsiteX0" fmla="*/ 104813 w 142913"/>
              <a:gd name="connsiteY0" fmla="*/ 766 h 181887"/>
              <a:gd name="connsiteX1" fmla="*/ 101638 w 142913"/>
              <a:gd name="connsiteY1" fmla="*/ 105541 h 181887"/>
              <a:gd name="connsiteX2" fmla="*/ 38 w 142913"/>
              <a:gd name="connsiteY2" fmla="*/ 181741 h 181887"/>
              <a:gd name="connsiteX3" fmla="*/ 114338 w 142913"/>
              <a:gd name="connsiteY3" fmla="*/ 86491 h 181887"/>
              <a:gd name="connsiteX4" fmla="*/ 142913 w 142913"/>
              <a:gd name="connsiteY4" fmla="*/ 89666 h 181887"/>
              <a:gd name="connsiteX5" fmla="*/ 114338 w 142913"/>
              <a:gd name="connsiteY5" fmla="*/ 57916 h 181887"/>
              <a:gd name="connsiteX6" fmla="*/ 104813 w 142913"/>
              <a:gd name="connsiteY6" fmla="*/ 766 h 1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913" h="181887">
                <a:moveTo>
                  <a:pt x="104813" y="766"/>
                </a:moveTo>
                <a:cubicBezTo>
                  <a:pt x="102696" y="8703"/>
                  <a:pt x="119100" y="75379"/>
                  <a:pt x="101638" y="105541"/>
                </a:cubicBezTo>
                <a:cubicBezTo>
                  <a:pt x="84176" y="135703"/>
                  <a:pt x="-2079" y="184916"/>
                  <a:pt x="38" y="181741"/>
                </a:cubicBezTo>
                <a:cubicBezTo>
                  <a:pt x="2155" y="178566"/>
                  <a:pt x="90526" y="101837"/>
                  <a:pt x="114338" y="86491"/>
                </a:cubicBezTo>
                <a:cubicBezTo>
                  <a:pt x="138150" y="71145"/>
                  <a:pt x="142913" y="94428"/>
                  <a:pt x="142913" y="89666"/>
                </a:cubicBezTo>
                <a:cubicBezTo>
                  <a:pt x="142913" y="84904"/>
                  <a:pt x="118571" y="66912"/>
                  <a:pt x="114338" y="57916"/>
                </a:cubicBezTo>
                <a:cubicBezTo>
                  <a:pt x="110105" y="48920"/>
                  <a:pt x="106930" y="-7171"/>
                  <a:pt x="104813" y="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4" name="フリーフォーム 913">
            <a:extLst>
              <a:ext uri="{FF2B5EF4-FFF2-40B4-BE49-F238E27FC236}">
                <a16:creationId xmlns:a16="http://schemas.microsoft.com/office/drawing/2014/main" id="{E5A89186-A3B5-F3C6-2409-66DFE150168A}"/>
              </a:ext>
            </a:extLst>
          </p:cNvPr>
          <p:cNvSpPr/>
          <p:nvPr/>
        </p:nvSpPr>
        <p:spPr>
          <a:xfrm>
            <a:off x="2587469" y="6258983"/>
            <a:ext cx="115606" cy="149768"/>
          </a:xfrm>
          <a:custGeom>
            <a:avLst/>
            <a:gdLst>
              <a:gd name="connsiteX0" fmla="*/ 59 w 115606"/>
              <a:gd name="connsiteY0" fmla="*/ 273 h 149768"/>
              <a:gd name="connsiteX1" fmla="*/ 88959 w 115606"/>
              <a:gd name="connsiteY1" fmla="*/ 63773 h 149768"/>
              <a:gd name="connsiteX2" fmla="*/ 28634 w 115606"/>
              <a:gd name="connsiteY2" fmla="*/ 149498 h 149768"/>
              <a:gd name="connsiteX3" fmla="*/ 101659 w 115606"/>
              <a:gd name="connsiteY3" fmla="*/ 89173 h 149768"/>
              <a:gd name="connsiteX4" fmla="*/ 104834 w 115606"/>
              <a:gd name="connsiteY4" fmla="*/ 41548 h 149768"/>
              <a:gd name="connsiteX5" fmla="*/ 59 w 115606"/>
              <a:gd name="connsiteY5" fmla="*/ 273 h 14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606" h="149768">
                <a:moveTo>
                  <a:pt x="59" y="273"/>
                </a:moveTo>
                <a:cubicBezTo>
                  <a:pt x="-2587" y="3977"/>
                  <a:pt x="84197" y="38902"/>
                  <a:pt x="88959" y="63773"/>
                </a:cubicBezTo>
                <a:cubicBezTo>
                  <a:pt x="93721" y="88644"/>
                  <a:pt x="26517" y="145265"/>
                  <a:pt x="28634" y="149498"/>
                </a:cubicBezTo>
                <a:cubicBezTo>
                  <a:pt x="30751" y="153731"/>
                  <a:pt x="88959" y="107165"/>
                  <a:pt x="101659" y="89173"/>
                </a:cubicBezTo>
                <a:cubicBezTo>
                  <a:pt x="114359" y="71181"/>
                  <a:pt x="123884" y="51602"/>
                  <a:pt x="104834" y="41548"/>
                </a:cubicBezTo>
                <a:cubicBezTo>
                  <a:pt x="85784" y="31494"/>
                  <a:pt x="2705" y="-3431"/>
                  <a:pt x="59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5" name="フリーフォーム 914">
            <a:extLst>
              <a:ext uri="{FF2B5EF4-FFF2-40B4-BE49-F238E27FC236}">
                <a16:creationId xmlns:a16="http://schemas.microsoft.com/office/drawing/2014/main" id="{94C1A40B-B72B-C685-EFE6-2A68B66AD723}"/>
              </a:ext>
            </a:extLst>
          </p:cNvPr>
          <p:cNvSpPr/>
          <p:nvPr/>
        </p:nvSpPr>
        <p:spPr>
          <a:xfrm>
            <a:off x="3070038" y="6379777"/>
            <a:ext cx="955997" cy="107978"/>
          </a:xfrm>
          <a:custGeom>
            <a:avLst/>
            <a:gdLst>
              <a:gd name="connsiteX0" fmla="*/ 90 w 955997"/>
              <a:gd name="connsiteY0" fmla="*/ 129 h 107978"/>
              <a:gd name="connsiteX1" fmla="*/ 390615 w 955997"/>
              <a:gd name="connsiteY1" fmla="*/ 76329 h 107978"/>
              <a:gd name="connsiteX2" fmla="*/ 743040 w 955997"/>
              <a:gd name="connsiteY2" fmla="*/ 16004 h 107978"/>
              <a:gd name="connsiteX3" fmla="*/ 955765 w 955997"/>
              <a:gd name="connsiteY3" fmla="*/ 35054 h 107978"/>
              <a:gd name="connsiteX4" fmla="*/ 704940 w 955997"/>
              <a:gd name="connsiteY4" fmla="*/ 35054 h 107978"/>
              <a:gd name="connsiteX5" fmla="*/ 485865 w 955997"/>
              <a:gd name="connsiteY5" fmla="*/ 92204 h 107978"/>
              <a:gd name="connsiteX6" fmla="*/ 355690 w 955997"/>
              <a:gd name="connsiteY6" fmla="*/ 98554 h 107978"/>
              <a:gd name="connsiteX7" fmla="*/ 90 w 955997"/>
              <a:gd name="connsiteY7" fmla="*/ 129 h 10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5997" h="107978">
                <a:moveTo>
                  <a:pt x="90" y="129"/>
                </a:moveTo>
                <a:cubicBezTo>
                  <a:pt x="5911" y="-3575"/>
                  <a:pt x="266790" y="73683"/>
                  <a:pt x="390615" y="76329"/>
                </a:cubicBezTo>
                <a:cubicBezTo>
                  <a:pt x="514440" y="78975"/>
                  <a:pt x="648848" y="22883"/>
                  <a:pt x="743040" y="16004"/>
                </a:cubicBezTo>
                <a:cubicBezTo>
                  <a:pt x="837232" y="9125"/>
                  <a:pt x="962115" y="31879"/>
                  <a:pt x="955765" y="35054"/>
                </a:cubicBezTo>
                <a:cubicBezTo>
                  <a:pt x="949415" y="38229"/>
                  <a:pt x="783257" y="25529"/>
                  <a:pt x="704940" y="35054"/>
                </a:cubicBezTo>
                <a:cubicBezTo>
                  <a:pt x="626623" y="44579"/>
                  <a:pt x="544073" y="81621"/>
                  <a:pt x="485865" y="92204"/>
                </a:cubicBezTo>
                <a:cubicBezTo>
                  <a:pt x="427657" y="102787"/>
                  <a:pt x="440886" y="118133"/>
                  <a:pt x="355690" y="98554"/>
                </a:cubicBezTo>
                <a:cubicBezTo>
                  <a:pt x="270494" y="78975"/>
                  <a:pt x="-5731" y="3833"/>
                  <a:pt x="90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6" name="フリーフォーム 915">
            <a:extLst>
              <a:ext uri="{FF2B5EF4-FFF2-40B4-BE49-F238E27FC236}">
                <a16:creationId xmlns:a16="http://schemas.microsoft.com/office/drawing/2014/main" id="{31B683B4-CCBA-3EA9-97AD-07577A4D9209}"/>
              </a:ext>
            </a:extLst>
          </p:cNvPr>
          <p:cNvSpPr/>
          <p:nvPr/>
        </p:nvSpPr>
        <p:spPr>
          <a:xfrm>
            <a:off x="3585858" y="6436966"/>
            <a:ext cx="417793" cy="158876"/>
          </a:xfrm>
          <a:custGeom>
            <a:avLst/>
            <a:gdLst>
              <a:gd name="connsiteX0" fmla="*/ 4970 w 417793"/>
              <a:gd name="connsiteY0" fmla="*/ 54065 h 158876"/>
              <a:gd name="connsiteX1" fmla="*/ 303420 w 417793"/>
              <a:gd name="connsiteY1" fmla="*/ 90 h 158876"/>
              <a:gd name="connsiteX2" fmla="*/ 373270 w 417793"/>
              <a:gd name="connsiteY2" fmla="*/ 44540 h 158876"/>
              <a:gd name="connsiteX3" fmla="*/ 401845 w 417793"/>
              <a:gd name="connsiteY3" fmla="*/ 158840 h 158876"/>
              <a:gd name="connsiteX4" fmla="*/ 395495 w 417793"/>
              <a:gd name="connsiteY4" fmla="*/ 31840 h 158876"/>
              <a:gd name="connsiteX5" fmla="*/ 138320 w 417793"/>
              <a:gd name="connsiteY5" fmla="*/ 25490 h 158876"/>
              <a:gd name="connsiteX6" fmla="*/ 4970 w 417793"/>
              <a:gd name="connsiteY6" fmla="*/ 54065 h 15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793" h="158876">
                <a:moveTo>
                  <a:pt x="4970" y="54065"/>
                </a:moveTo>
                <a:cubicBezTo>
                  <a:pt x="32487" y="49832"/>
                  <a:pt x="242037" y="1677"/>
                  <a:pt x="303420" y="90"/>
                </a:cubicBezTo>
                <a:cubicBezTo>
                  <a:pt x="364803" y="-1497"/>
                  <a:pt x="356866" y="18082"/>
                  <a:pt x="373270" y="44540"/>
                </a:cubicBezTo>
                <a:cubicBezTo>
                  <a:pt x="389674" y="70998"/>
                  <a:pt x="398141" y="160957"/>
                  <a:pt x="401845" y="158840"/>
                </a:cubicBezTo>
                <a:cubicBezTo>
                  <a:pt x="405549" y="156723"/>
                  <a:pt x="439416" y="54065"/>
                  <a:pt x="395495" y="31840"/>
                </a:cubicBezTo>
                <a:cubicBezTo>
                  <a:pt x="351574" y="9615"/>
                  <a:pt x="206583" y="20198"/>
                  <a:pt x="138320" y="25490"/>
                </a:cubicBezTo>
                <a:cubicBezTo>
                  <a:pt x="70057" y="30782"/>
                  <a:pt x="-22547" y="58298"/>
                  <a:pt x="4970" y="54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7" name="フリーフォーム 916">
            <a:extLst>
              <a:ext uri="{FF2B5EF4-FFF2-40B4-BE49-F238E27FC236}">
                <a16:creationId xmlns:a16="http://schemas.microsoft.com/office/drawing/2014/main" id="{ADC60241-2218-E2B4-A407-E5956AFE126B}"/>
              </a:ext>
            </a:extLst>
          </p:cNvPr>
          <p:cNvSpPr/>
          <p:nvPr/>
        </p:nvSpPr>
        <p:spPr>
          <a:xfrm>
            <a:off x="3965406" y="6432200"/>
            <a:ext cx="110646" cy="306507"/>
          </a:xfrm>
          <a:custGeom>
            <a:avLst/>
            <a:gdLst>
              <a:gd name="connsiteX0" fmla="*/ 72 w 110646"/>
              <a:gd name="connsiteY0" fmla="*/ 1681 h 306507"/>
              <a:gd name="connsiteX1" fmla="*/ 85797 w 110646"/>
              <a:gd name="connsiteY1" fmla="*/ 58831 h 306507"/>
              <a:gd name="connsiteX2" fmla="*/ 108022 w 110646"/>
              <a:gd name="connsiteY2" fmla="*/ 306481 h 306507"/>
              <a:gd name="connsiteX3" fmla="*/ 101672 w 110646"/>
              <a:gd name="connsiteY3" fmla="*/ 42956 h 306507"/>
              <a:gd name="connsiteX4" fmla="*/ 72 w 110646"/>
              <a:gd name="connsiteY4" fmla="*/ 1681 h 30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46" h="306507">
                <a:moveTo>
                  <a:pt x="72" y="1681"/>
                </a:moveTo>
                <a:cubicBezTo>
                  <a:pt x="-2574" y="4327"/>
                  <a:pt x="67805" y="8031"/>
                  <a:pt x="85797" y="58831"/>
                </a:cubicBezTo>
                <a:cubicBezTo>
                  <a:pt x="103789" y="109631"/>
                  <a:pt x="105376" y="309127"/>
                  <a:pt x="108022" y="306481"/>
                </a:cubicBezTo>
                <a:cubicBezTo>
                  <a:pt x="110668" y="303835"/>
                  <a:pt x="114372" y="92698"/>
                  <a:pt x="101672" y="42956"/>
                </a:cubicBezTo>
                <a:cubicBezTo>
                  <a:pt x="88972" y="-6786"/>
                  <a:pt x="2718" y="-965"/>
                  <a:pt x="72" y="1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8" name="フリーフォーム 917">
            <a:extLst>
              <a:ext uri="{FF2B5EF4-FFF2-40B4-BE49-F238E27FC236}">
                <a16:creationId xmlns:a16="http://schemas.microsoft.com/office/drawing/2014/main" id="{A580CD62-FE92-7A07-7631-C8F56214FB03}"/>
              </a:ext>
            </a:extLst>
          </p:cNvPr>
          <p:cNvSpPr/>
          <p:nvPr/>
        </p:nvSpPr>
        <p:spPr>
          <a:xfrm>
            <a:off x="3351065" y="7135506"/>
            <a:ext cx="474836" cy="218472"/>
          </a:xfrm>
          <a:custGeom>
            <a:avLst/>
            <a:gdLst>
              <a:gd name="connsiteX0" fmla="*/ 4813 w 474836"/>
              <a:gd name="connsiteY0" fmla="*/ 215950 h 218472"/>
              <a:gd name="connsiteX1" fmla="*/ 341363 w 474836"/>
              <a:gd name="connsiteY1" fmla="*/ 104825 h 218472"/>
              <a:gd name="connsiteX2" fmla="*/ 474713 w 474836"/>
              <a:gd name="connsiteY2" fmla="*/ 50 h 218472"/>
              <a:gd name="connsiteX3" fmla="*/ 322313 w 474836"/>
              <a:gd name="connsiteY3" fmla="*/ 92125 h 218472"/>
              <a:gd name="connsiteX4" fmla="*/ 157213 w 474836"/>
              <a:gd name="connsiteY4" fmla="*/ 174675 h 218472"/>
              <a:gd name="connsiteX5" fmla="*/ 4813 w 474836"/>
              <a:gd name="connsiteY5" fmla="*/ 215950 h 21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4836" h="218472">
                <a:moveTo>
                  <a:pt x="4813" y="215950"/>
                </a:moveTo>
                <a:cubicBezTo>
                  <a:pt x="35505" y="204308"/>
                  <a:pt x="263046" y="140808"/>
                  <a:pt x="341363" y="104825"/>
                </a:cubicBezTo>
                <a:cubicBezTo>
                  <a:pt x="419680" y="68842"/>
                  <a:pt x="477888" y="2167"/>
                  <a:pt x="474713" y="50"/>
                </a:cubicBezTo>
                <a:cubicBezTo>
                  <a:pt x="471538" y="-2067"/>
                  <a:pt x="375230" y="63021"/>
                  <a:pt x="322313" y="92125"/>
                </a:cubicBezTo>
                <a:cubicBezTo>
                  <a:pt x="269396" y="121229"/>
                  <a:pt x="216480" y="152979"/>
                  <a:pt x="157213" y="174675"/>
                </a:cubicBezTo>
                <a:cubicBezTo>
                  <a:pt x="97946" y="196371"/>
                  <a:pt x="-25879" y="227592"/>
                  <a:pt x="4813" y="215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9" name="フリーフォーム 918">
            <a:extLst>
              <a:ext uri="{FF2B5EF4-FFF2-40B4-BE49-F238E27FC236}">
                <a16:creationId xmlns:a16="http://schemas.microsoft.com/office/drawing/2014/main" id="{7F6EB374-8E40-1279-1177-6D9C23B37E9B}"/>
              </a:ext>
            </a:extLst>
          </p:cNvPr>
          <p:cNvSpPr/>
          <p:nvPr/>
        </p:nvSpPr>
        <p:spPr>
          <a:xfrm>
            <a:off x="3530399" y="7262039"/>
            <a:ext cx="114484" cy="274879"/>
          </a:xfrm>
          <a:custGeom>
            <a:avLst/>
            <a:gdLst>
              <a:gd name="connsiteX0" fmla="*/ 114404 w 114484"/>
              <a:gd name="connsiteY0" fmla="*/ 3692 h 274879"/>
              <a:gd name="connsiteX1" fmla="*/ 57254 w 114484"/>
              <a:gd name="connsiteY1" fmla="*/ 60842 h 274879"/>
              <a:gd name="connsiteX2" fmla="*/ 104 w 114484"/>
              <a:gd name="connsiteY2" fmla="*/ 273567 h 274879"/>
              <a:gd name="connsiteX3" fmla="*/ 44554 w 114484"/>
              <a:gd name="connsiteY3" fmla="*/ 143392 h 274879"/>
              <a:gd name="connsiteX4" fmla="*/ 114404 w 114484"/>
              <a:gd name="connsiteY4" fmla="*/ 3692 h 27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84" h="274879">
                <a:moveTo>
                  <a:pt x="114404" y="3692"/>
                </a:moveTo>
                <a:cubicBezTo>
                  <a:pt x="116521" y="-10066"/>
                  <a:pt x="76304" y="15863"/>
                  <a:pt x="57254" y="60842"/>
                </a:cubicBezTo>
                <a:cubicBezTo>
                  <a:pt x="38204" y="105821"/>
                  <a:pt x="2221" y="259809"/>
                  <a:pt x="104" y="273567"/>
                </a:cubicBezTo>
                <a:cubicBezTo>
                  <a:pt x="-2013" y="287325"/>
                  <a:pt x="28679" y="189430"/>
                  <a:pt x="44554" y="143392"/>
                </a:cubicBezTo>
                <a:cubicBezTo>
                  <a:pt x="60429" y="97355"/>
                  <a:pt x="112287" y="17450"/>
                  <a:pt x="114404" y="3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0" name="フリーフォーム 919">
            <a:extLst>
              <a:ext uri="{FF2B5EF4-FFF2-40B4-BE49-F238E27FC236}">
                <a16:creationId xmlns:a16="http://schemas.microsoft.com/office/drawing/2014/main" id="{E7CDDFC3-F489-5504-66C6-A8E36D98E828}"/>
              </a:ext>
            </a:extLst>
          </p:cNvPr>
          <p:cNvSpPr/>
          <p:nvPr/>
        </p:nvSpPr>
        <p:spPr>
          <a:xfrm>
            <a:off x="3336786" y="7370499"/>
            <a:ext cx="128572" cy="283194"/>
          </a:xfrm>
          <a:custGeom>
            <a:avLst/>
            <a:gdLst>
              <a:gd name="connsiteX0" fmla="*/ 69892 w 128572"/>
              <a:gd name="connsiteY0" fmla="*/ 7 h 283194"/>
              <a:gd name="connsiteX1" fmla="*/ 114342 w 128572"/>
              <a:gd name="connsiteY1" fmla="*/ 146057 h 283194"/>
              <a:gd name="connsiteX2" fmla="*/ 95292 w 128572"/>
              <a:gd name="connsiteY2" fmla="*/ 228607 h 283194"/>
              <a:gd name="connsiteX3" fmla="*/ 42 w 128572"/>
              <a:gd name="connsiteY3" fmla="*/ 282582 h 283194"/>
              <a:gd name="connsiteX4" fmla="*/ 107992 w 128572"/>
              <a:gd name="connsiteY4" fmla="*/ 193682 h 283194"/>
              <a:gd name="connsiteX5" fmla="*/ 123867 w 128572"/>
              <a:gd name="connsiteY5" fmla="*/ 139707 h 283194"/>
              <a:gd name="connsiteX6" fmla="*/ 69892 w 128572"/>
              <a:gd name="connsiteY6" fmla="*/ 7 h 28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572" h="283194">
                <a:moveTo>
                  <a:pt x="69892" y="7"/>
                </a:moveTo>
                <a:cubicBezTo>
                  <a:pt x="68304" y="1065"/>
                  <a:pt x="110109" y="107957"/>
                  <a:pt x="114342" y="146057"/>
                </a:cubicBezTo>
                <a:cubicBezTo>
                  <a:pt x="118575" y="184157"/>
                  <a:pt x="114342" y="205853"/>
                  <a:pt x="95292" y="228607"/>
                </a:cubicBezTo>
                <a:cubicBezTo>
                  <a:pt x="76242" y="251361"/>
                  <a:pt x="-2075" y="288403"/>
                  <a:pt x="42" y="282582"/>
                </a:cubicBezTo>
                <a:cubicBezTo>
                  <a:pt x="2159" y="276761"/>
                  <a:pt x="87355" y="217494"/>
                  <a:pt x="107992" y="193682"/>
                </a:cubicBezTo>
                <a:cubicBezTo>
                  <a:pt x="128629" y="169870"/>
                  <a:pt x="133392" y="175161"/>
                  <a:pt x="123867" y="139707"/>
                </a:cubicBezTo>
                <a:cubicBezTo>
                  <a:pt x="114342" y="104253"/>
                  <a:pt x="71480" y="-1051"/>
                  <a:pt x="6989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1" name="フリーフォーム 920">
            <a:extLst>
              <a:ext uri="{FF2B5EF4-FFF2-40B4-BE49-F238E27FC236}">
                <a16:creationId xmlns:a16="http://schemas.microsoft.com/office/drawing/2014/main" id="{D2DA5E86-E6AF-48A6-D6EA-CB91A8683513}"/>
              </a:ext>
            </a:extLst>
          </p:cNvPr>
          <p:cNvSpPr/>
          <p:nvPr/>
        </p:nvSpPr>
        <p:spPr>
          <a:xfrm>
            <a:off x="3481301" y="7306976"/>
            <a:ext cx="97092" cy="219126"/>
          </a:xfrm>
          <a:custGeom>
            <a:avLst/>
            <a:gdLst>
              <a:gd name="connsiteX0" fmla="*/ 96827 w 97092"/>
              <a:gd name="connsiteY0" fmla="*/ 30 h 219126"/>
              <a:gd name="connsiteX1" fmla="*/ 30152 w 97092"/>
              <a:gd name="connsiteY1" fmla="*/ 98455 h 219126"/>
              <a:gd name="connsiteX2" fmla="*/ 33327 w 97092"/>
              <a:gd name="connsiteY2" fmla="*/ 219105 h 219126"/>
              <a:gd name="connsiteX3" fmla="*/ 1577 w 97092"/>
              <a:gd name="connsiteY3" fmla="*/ 88930 h 219126"/>
              <a:gd name="connsiteX4" fmla="*/ 96827 w 97092"/>
              <a:gd name="connsiteY4" fmla="*/ 30 h 21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092" h="219126">
                <a:moveTo>
                  <a:pt x="96827" y="30"/>
                </a:moveTo>
                <a:cubicBezTo>
                  <a:pt x="101589" y="1617"/>
                  <a:pt x="40735" y="61943"/>
                  <a:pt x="30152" y="98455"/>
                </a:cubicBezTo>
                <a:cubicBezTo>
                  <a:pt x="19569" y="134967"/>
                  <a:pt x="38089" y="220692"/>
                  <a:pt x="33327" y="219105"/>
                </a:cubicBezTo>
                <a:cubicBezTo>
                  <a:pt x="28565" y="217518"/>
                  <a:pt x="-7948" y="118563"/>
                  <a:pt x="1577" y="88930"/>
                </a:cubicBezTo>
                <a:cubicBezTo>
                  <a:pt x="11102" y="59297"/>
                  <a:pt x="92065" y="-1557"/>
                  <a:pt x="96827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2" name="フリーフォーム 921">
            <a:extLst>
              <a:ext uri="{FF2B5EF4-FFF2-40B4-BE49-F238E27FC236}">
                <a16:creationId xmlns:a16="http://schemas.microsoft.com/office/drawing/2014/main" id="{F70BD815-BC12-E6FA-1F2A-544F3576367C}"/>
              </a:ext>
            </a:extLst>
          </p:cNvPr>
          <p:cNvSpPr/>
          <p:nvPr/>
        </p:nvSpPr>
        <p:spPr>
          <a:xfrm>
            <a:off x="3334711" y="8568539"/>
            <a:ext cx="1041400" cy="21167"/>
          </a:xfrm>
          <a:custGeom>
            <a:avLst/>
            <a:gdLst>
              <a:gd name="connsiteX0" fmla="*/ 0 w 1041400"/>
              <a:gd name="connsiteY0" fmla="*/ 0 h 21167"/>
              <a:gd name="connsiteX1" fmla="*/ 1041400 w 1041400"/>
              <a:gd name="connsiteY1" fmla="*/ 21167 h 2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1400" h="21167">
                <a:moveTo>
                  <a:pt x="0" y="0"/>
                </a:moveTo>
                <a:lnTo>
                  <a:pt x="1041400" y="2116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3" name="フリーフォーム 922">
            <a:extLst>
              <a:ext uri="{FF2B5EF4-FFF2-40B4-BE49-F238E27FC236}">
                <a16:creationId xmlns:a16="http://schemas.microsoft.com/office/drawing/2014/main" id="{691AD60D-2F8F-D4AE-7731-EB17526832FF}"/>
              </a:ext>
            </a:extLst>
          </p:cNvPr>
          <p:cNvSpPr/>
          <p:nvPr/>
        </p:nvSpPr>
        <p:spPr>
          <a:xfrm>
            <a:off x="5836598" y="6282537"/>
            <a:ext cx="537655" cy="343074"/>
          </a:xfrm>
          <a:custGeom>
            <a:avLst/>
            <a:gdLst>
              <a:gd name="connsiteX0" fmla="*/ 537647 w 537655"/>
              <a:gd name="connsiteY0" fmla="*/ 2 h 343074"/>
              <a:gd name="connsiteX1" fmla="*/ 474147 w 537655"/>
              <a:gd name="connsiteY1" fmla="*/ 156636 h 343074"/>
              <a:gd name="connsiteX2" fmla="*/ 330213 w 537655"/>
              <a:gd name="connsiteY2" fmla="*/ 198969 h 343074"/>
              <a:gd name="connsiteX3" fmla="*/ 13 w 537655"/>
              <a:gd name="connsiteY3" fmla="*/ 249769 h 343074"/>
              <a:gd name="connsiteX4" fmla="*/ 342913 w 537655"/>
              <a:gd name="connsiteY4" fmla="*/ 207436 h 343074"/>
              <a:gd name="connsiteX5" fmla="*/ 406413 w 537655"/>
              <a:gd name="connsiteY5" fmla="*/ 249769 h 343074"/>
              <a:gd name="connsiteX6" fmla="*/ 474147 w 537655"/>
              <a:gd name="connsiteY6" fmla="*/ 342902 h 343074"/>
              <a:gd name="connsiteX7" fmla="*/ 452980 w 537655"/>
              <a:gd name="connsiteY7" fmla="*/ 224369 h 343074"/>
              <a:gd name="connsiteX8" fmla="*/ 478380 w 537655"/>
              <a:gd name="connsiteY8" fmla="*/ 160869 h 343074"/>
              <a:gd name="connsiteX9" fmla="*/ 537647 w 537655"/>
              <a:gd name="connsiteY9" fmla="*/ 2 h 34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655" h="343074">
                <a:moveTo>
                  <a:pt x="537647" y="2"/>
                </a:moveTo>
                <a:cubicBezTo>
                  <a:pt x="536942" y="-703"/>
                  <a:pt x="508719" y="123475"/>
                  <a:pt x="474147" y="156636"/>
                </a:cubicBezTo>
                <a:cubicBezTo>
                  <a:pt x="439575" y="189797"/>
                  <a:pt x="409235" y="183447"/>
                  <a:pt x="330213" y="198969"/>
                </a:cubicBezTo>
                <a:cubicBezTo>
                  <a:pt x="251191" y="214491"/>
                  <a:pt x="-2104" y="248358"/>
                  <a:pt x="13" y="249769"/>
                </a:cubicBezTo>
                <a:cubicBezTo>
                  <a:pt x="2130" y="251180"/>
                  <a:pt x="275180" y="207436"/>
                  <a:pt x="342913" y="207436"/>
                </a:cubicBezTo>
                <a:cubicBezTo>
                  <a:pt x="410646" y="207436"/>
                  <a:pt x="384541" y="227191"/>
                  <a:pt x="406413" y="249769"/>
                </a:cubicBezTo>
                <a:cubicBezTo>
                  <a:pt x="428285" y="272347"/>
                  <a:pt x="466386" y="347135"/>
                  <a:pt x="474147" y="342902"/>
                </a:cubicBezTo>
                <a:cubicBezTo>
                  <a:pt x="481908" y="338669"/>
                  <a:pt x="452275" y="254708"/>
                  <a:pt x="452980" y="224369"/>
                </a:cubicBezTo>
                <a:cubicBezTo>
                  <a:pt x="453685" y="194030"/>
                  <a:pt x="461447" y="190502"/>
                  <a:pt x="478380" y="160869"/>
                </a:cubicBezTo>
                <a:cubicBezTo>
                  <a:pt x="495313" y="131236"/>
                  <a:pt x="538352" y="707"/>
                  <a:pt x="53764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4" name="フリーフォーム 923">
            <a:extLst>
              <a:ext uri="{FF2B5EF4-FFF2-40B4-BE49-F238E27FC236}">
                <a16:creationId xmlns:a16="http://schemas.microsoft.com/office/drawing/2014/main" id="{8D7F4287-7972-7CD5-0300-206A222ABD0A}"/>
              </a:ext>
            </a:extLst>
          </p:cNvPr>
          <p:cNvSpPr/>
          <p:nvPr/>
        </p:nvSpPr>
        <p:spPr>
          <a:xfrm>
            <a:off x="5979260" y="6581616"/>
            <a:ext cx="285013" cy="29125"/>
          </a:xfrm>
          <a:custGeom>
            <a:avLst/>
            <a:gdLst>
              <a:gd name="connsiteX0" fmla="*/ 1285 w 285013"/>
              <a:gd name="connsiteY0" fmla="*/ 1490 h 29125"/>
              <a:gd name="connsiteX1" fmla="*/ 69018 w 285013"/>
              <a:gd name="connsiteY1" fmla="*/ 26890 h 29125"/>
              <a:gd name="connsiteX2" fmla="*/ 251051 w 285013"/>
              <a:gd name="connsiteY2" fmla="*/ 26890 h 29125"/>
              <a:gd name="connsiteX3" fmla="*/ 145218 w 285013"/>
              <a:gd name="connsiteY3" fmla="*/ 18423 h 29125"/>
              <a:gd name="connsiteX4" fmla="*/ 284918 w 285013"/>
              <a:gd name="connsiteY4" fmla="*/ 18423 h 29125"/>
              <a:gd name="connsiteX5" fmla="*/ 119818 w 285013"/>
              <a:gd name="connsiteY5" fmla="*/ 1490 h 29125"/>
              <a:gd name="connsiteX6" fmla="*/ 1285 w 285013"/>
              <a:gd name="connsiteY6" fmla="*/ 1490 h 2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013" h="29125">
                <a:moveTo>
                  <a:pt x="1285" y="1490"/>
                </a:moveTo>
                <a:cubicBezTo>
                  <a:pt x="-7182" y="5723"/>
                  <a:pt x="27390" y="22657"/>
                  <a:pt x="69018" y="26890"/>
                </a:cubicBezTo>
                <a:cubicBezTo>
                  <a:pt x="110646" y="31123"/>
                  <a:pt x="238351" y="28301"/>
                  <a:pt x="251051" y="26890"/>
                </a:cubicBezTo>
                <a:cubicBezTo>
                  <a:pt x="263751" y="25479"/>
                  <a:pt x="139573" y="19834"/>
                  <a:pt x="145218" y="18423"/>
                </a:cubicBezTo>
                <a:cubicBezTo>
                  <a:pt x="150863" y="17012"/>
                  <a:pt x="289151" y="21245"/>
                  <a:pt x="284918" y="18423"/>
                </a:cubicBezTo>
                <a:cubicBezTo>
                  <a:pt x="280685" y="15601"/>
                  <a:pt x="164268" y="-627"/>
                  <a:pt x="119818" y="1490"/>
                </a:cubicBezTo>
                <a:cubicBezTo>
                  <a:pt x="75368" y="3607"/>
                  <a:pt x="9752" y="-2743"/>
                  <a:pt x="1285" y="1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5" name="フリーフォーム 924">
            <a:extLst>
              <a:ext uri="{FF2B5EF4-FFF2-40B4-BE49-F238E27FC236}">
                <a16:creationId xmlns:a16="http://schemas.microsoft.com/office/drawing/2014/main" id="{E451DE36-D5EA-F1A7-4385-F7F604B6FC7F}"/>
              </a:ext>
            </a:extLst>
          </p:cNvPr>
          <p:cNvSpPr/>
          <p:nvPr/>
        </p:nvSpPr>
        <p:spPr>
          <a:xfrm>
            <a:off x="5848849" y="6578799"/>
            <a:ext cx="128501" cy="980887"/>
          </a:xfrm>
          <a:custGeom>
            <a:avLst/>
            <a:gdLst>
              <a:gd name="connsiteX0" fmla="*/ 127462 w 128501"/>
              <a:gd name="connsiteY0" fmla="*/ 74 h 980887"/>
              <a:gd name="connsiteX1" fmla="*/ 118996 w 128501"/>
              <a:gd name="connsiteY1" fmla="*/ 232907 h 980887"/>
              <a:gd name="connsiteX2" fmla="*/ 110529 w 128501"/>
              <a:gd name="connsiteY2" fmla="*/ 182107 h 980887"/>
              <a:gd name="connsiteX3" fmla="*/ 42796 w 128501"/>
              <a:gd name="connsiteY3" fmla="*/ 546174 h 980887"/>
              <a:gd name="connsiteX4" fmla="*/ 51262 w 128501"/>
              <a:gd name="connsiteY4" fmla="*/ 486907 h 980887"/>
              <a:gd name="connsiteX5" fmla="*/ 462 w 128501"/>
              <a:gd name="connsiteY5" fmla="*/ 643540 h 980887"/>
              <a:gd name="connsiteX6" fmla="*/ 25862 w 128501"/>
              <a:gd name="connsiteY6" fmla="*/ 846740 h 980887"/>
              <a:gd name="connsiteX7" fmla="*/ 21629 w 128501"/>
              <a:gd name="connsiteY7" fmla="*/ 944107 h 980887"/>
              <a:gd name="connsiteX8" fmla="*/ 97829 w 128501"/>
              <a:gd name="connsiteY8" fmla="*/ 207507 h 980887"/>
              <a:gd name="connsiteX9" fmla="*/ 93596 w 128501"/>
              <a:gd name="connsiteY9" fmla="*/ 207507 h 980887"/>
              <a:gd name="connsiteX10" fmla="*/ 127462 w 128501"/>
              <a:gd name="connsiteY10" fmla="*/ 74 h 98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501" h="980887">
                <a:moveTo>
                  <a:pt x="127462" y="74"/>
                </a:moveTo>
                <a:cubicBezTo>
                  <a:pt x="131695" y="4307"/>
                  <a:pt x="121818" y="202568"/>
                  <a:pt x="118996" y="232907"/>
                </a:cubicBezTo>
                <a:cubicBezTo>
                  <a:pt x="116174" y="263246"/>
                  <a:pt x="123229" y="129896"/>
                  <a:pt x="110529" y="182107"/>
                </a:cubicBezTo>
                <a:cubicBezTo>
                  <a:pt x="97829" y="234318"/>
                  <a:pt x="52674" y="495374"/>
                  <a:pt x="42796" y="546174"/>
                </a:cubicBezTo>
                <a:cubicBezTo>
                  <a:pt x="32918" y="596974"/>
                  <a:pt x="58318" y="470679"/>
                  <a:pt x="51262" y="486907"/>
                </a:cubicBezTo>
                <a:cubicBezTo>
                  <a:pt x="44206" y="503135"/>
                  <a:pt x="4695" y="583568"/>
                  <a:pt x="462" y="643540"/>
                </a:cubicBezTo>
                <a:cubicBezTo>
                  <a:pt x="-3771" y="703512"/>
                  <a:pt x="22334" y="796646"/>
                  <a:pt x="25862" y="846740"/>
                </a:cubicBezTo>
                <a:cubicBezTo>
                  <a:pt x="29390" y="896834"/>
                  <a:pt x="9635" y="1050646"/>
                  <a:pt x="21629" y="944107"/>
                </a:cubicBezTo>
                <a:cubicBezTo>
                  <a:pt x="33623" y="837568"/>
                  <a:pt x="85834" y="330274"/>
                  <a:pt x="97829" y="207507"/>
                </a:cubicBezTo>
                <a:cubicBezTo>
                  <a:pt x="109823" y="84740"/>
                  <a:pt x="87951" y="242079"/>
                  <a:pt x="93596" y="207507"/>
                </a:cubicBezTo>
                <a:cubicBezTo>
                  <a:pt x="99240" y="172935"/>
                  <a:pt x="123229" y="-4159"/>
                  <a:pt x="127462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6" name="フリーフォーム 925">
            <a:extLst>
              <a:ext uri="{FF2B5EF4-FFF2-40B4-BE49-F238E27FC236}">
                <a16:creationId xmlns:a16="http://schemas.microsoft.com/office/drawing/2014/main" id="{F58A7548-6CDF-4FD3-D412-AA30591936AC}"/>
              </a:ext>
            </a:extLst>
          </p:cNvPr>
          <p:cNvSpPr/>
          <p:nvPr/>
        </p:nvSpPr>
        <p:spPr>
          <a:xfrm>
            <a:off x="5979798" y="6612246"/>
            <a:ext cx="225391" cy="931996"/>
          </a:xfrm>
          <a:custGeom>
            <a:avLst/>
            <a:gdLst>
              <a:gd name="connsiteX0" fmla="*/ 225113 w 225391"/>
              <a:gd name="connsiteY0" fmla="*/ 493 h 931996"/>
              <a:gd name="connsiteX1" fmla="*/ 170080 w 225391"/>
              <a:gd name="connsiteY1" fmla="*/ 165593 h 931996"/>
              <a:gd name="connsiteX2" fmla="*/ 140447 w 225391"/>
              <a:gd name="connsiteY2" fmla="*/ 428060 h 931996"/>
              <a:gd name="connsiteX3" fmla="*/ 140447 w 225391"/>
              <a:gd name="connsiteY3" fmla="*/ 423827 h 931996"/>
              <a:gd name="connsiteX4" fmla="*/ 43080 w 225391"/>
              <a:gd name="connsiteY4" fmla="*/ 779427 h 931996"/>
              <a:gd name="connsiteX5" fmla="*/ 98113 w 225391"/>
              <a:gd name="connsiteY5" fmla="*/ 766727 h 931996"/>
              <a:gd name="connsiteX6" fmla="*/ 110813 w 225391"/>
              <a:gd name="connsiteY6" fmla="*/ 737093 h 931996"/>
              <a:gd name="connsiteX7" fmla="*/ 747 w 225391"/>
              <a:gd name="connsiteY7" fmla="*/ 931827 h 931996"/>
              <a:gd name="connsiteX8" fmla="*/ 68480 w 225391"/>
              <a:gd name="connsiteY8" fmla="*/ 698993 h 931996"/>
              <a:gd name="connsiteX9" fmla="*/ 182780 w 225391"/>
              <a:gd name="connsiteY9" fmla="*/ 241793 h 931996"/>
              <a:gd name="connsiteX10" fmla="*/ 191247 w 225391"/>
              <a:gd name="connsiteY10" fmla="*/ 216393 h 931996"/>
              <a:gd name="connsiteX11" fmla="*/ 225113 w 225391"/>
              <a:gd name="connsiteY11" fmla="*/ 493 h 93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5391" h="931996">
                <a:moveTo>
                  <a:pt x="225113" y="493"/>
                </a:moveTo>
                <a:cubicBezTo>
                  <a:pt x="221585" y="-7974"/>
                  <a:pt x="184191" y="94332"/>
                  <a:pt x="170080" y="165593"/>
                </a:cubicBezTo>
                <a:cubicBezTo>
                  <a:pt x="155969" y="236854"/>
                  <a:pt x="140447" y="428060"/>
                  <a:pt x="140447" y="428060"/>
                </a:cubicBezTo>
                <a:cubicBezTo>
                  <a:pt x="135508" y="471099"/>
                  <a:pt x="156675" y="365266"/>
                  <a:pt x="140447" y="423827"/>
                </a:cubicBezTo>
                <a:cubicBezTo>
                  <a:pt x="124219" y="482388"/>
                  <a:pt x="50136" y="722277"/>
                  <a:pt x="43080" y="779427"/>
                </a:cubicBezTo>
                <a:cubicBezTo>
                  <a:pt x="36024" y="836577"/>
                  <a:pt x="86824" y="773783"/>
                  <a:pt x="98113" y="766727"/>
                </a:cubicBezTo>
                <a:cubicBezTo>
                  <a:pt x="109402" y="759671"/>
                  <a:pt x="127041" y="709576"/>
                  <a:pt x="110813" y="737093"/>
                </a:cubicBezTo>
                <a:cubicBezTo>
                  <a:pt x="94585" y="764610"/>
                  <a:pt x="7802" y="938177"/>
                  <a:pt x="747" y="931827"/>
                </a:cubicBezTo>
                <a:cubicBezTo>
                  <a:pt x="-6308" y="925477"/>
                  <a:pt x="38141" y="813999"/>
                  <a:pt x="68480" y="698993"/>
                </a:cubicBezTo>
                <a:cubicBezTo>
                  <a:pt x="98819" y="583987"/>
                  <a:pt x="182780" y="241793"/>
                  <a:pt x="182780" y="241793"/>
                </a:cubicBezTo>
                <a:cubicBezTo>
                  <a:pt x="203241" y="161360"/>
                  <a:pt x="184897" y="253082"/>
                  <a:pt x="191247" y="216393"/>
                </a:cubicBezTo>
                <a:cubicBezTo>
                  <a:pt x="197597" y="179704"/>
                  <a:pt x="228641" y="8960"/>
                  <a:pt x="225113" y="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7" name="フリーフォーム 926">
            <a:extLst>
              <a:ext uri="{FF2B5EF4-FFF2-40B4-BE49-F238E27FC236}">
                <a16:creationId xmlns:a16="http://schemas.microsoft.com/office/drawing/2014/main" id="{44A356ED-97CF-B466-E262-620DA33D1635}"/>
              </a:ext>
            </a:extLst>
          </p:cNvPr>
          <p:cNvSpPr/>
          <p:nvPr/>
        </p:nvSpPr>
        <p:spPr>
          <a:xfrm>
            <a:off x="5942210" y="6623716"/>
            <a:ext cx="233079" cy="495372"/>
          </a:xfrm>
          <a:custGeom>
            <a:avLst/>
            <a:gdLst>
              <a:gd name="connsiteX0" fmla="*/ 233068 w 233079"/>
              <a:gd name="connsiteY0" fmla="*/ 48290 h 495372"/>
              <a:gd name="connsiteX1" fmla="*/ 80668 w 233079"/>
              <a:gd name="connsiteY1" fmla="*/ 60990 h 495372"/>
              <a:gd name="connsiteX2" fmla="*/ 80668 w 233079"/>
              <a:gd name="connsiteY2" fmla="*/ 99090 h 495372"/>
              <a:gd name="connsiteX3" fmla="*/ 8701 w 233079"/>
              <a:gd name="connsiteY3" fmla="*/ 285357 h 495372"/>
              <a:gd name="connsiteX4" fmla="*/ 12935 w 233079"/>
              <a:gd name="connsiteY4" fmla="*/ 213390 h 495372"/>
              <a:gd name="connsiteX5" fmla="*/ 17168 w 233079"/>
              <a:gd name="connsiteY5" fmla="*/ 429290 h 495372"/>
              <a:gd name="connsiteX6" fmla="*/ 8701 w 233079"/>
              <a:gd name="connsiteY6" fmla="*/ 480090 h 495372"/>
              <a:gd name="connsiteX7" fmla="*/ 4468 w 233079"/>
              <a:gd name="connsiteY7" fmla="*/ 450457 h 495372"/>
              <a:gd name="connsiteX8" fmla="*/ 76435 w 233079"/>
              <a:gd name="connsiteY8" fmla="*/ 22890 h 495372"/>
              <a:gd name="connsiteX9" fmla="*/ 89135 w 233079"/>
              <a:gd name="connsiteY9" fmla="*/ 56757 h 495372"/>
              <a:gd name="connsiteX10" fmla="*/ 233068 w 233079"/>
              <a:gd name="connsiteY10" fmla="*/ 48290 h 49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3079" h="495372">
                <a:moveTo>
                  <a:pt x="233068" y="48290"/>
                </a:moveTo>
                <a:cubicBezTo>
                  <a:pt x="231657" y="48995"/>
                  <a:pt x="106068" y="52523"/>
                  <a:pt x="80668" y="60990"/>
                </a:cubicBezTo>
                <a:cubicBezTo>
                  <a:pt x="55268" y="69457"/>
                  <a:pt x="92662" y="61696"/>
                  <a:pt x="80668" y="99090"/>
                </a:cubicBezTo>
                <a:cubicBezTo>
                  <a:pt x="68673" y="136485"/>
                  <a:pt x="19990" y="266307"/>
                  <a:pt x="8701" y="285357"/>
                </a:cubicBezTo>
                <a:cubicBezTo>
                  <a:pt x="-2588" y="304407"/>
                  <a:pt x="11524" y="189401"/>
                  <a:pt x="12935" y="213390"/>
                </a:cubicBezTo>
                <a:cubicBezTo>
                  <a:pt x="14346" y="237379"/>
                  <a:pt x="17874" y="384840"/>
                  <a:pt x="17168" y="429290"/>
                </a:cubicBezTo>
                <a:cubicBezTo>
                  <a:pt x="16462" y="473740"/>
                  <a:pt x="10818" y="476562"/>
                  <a:pt x="8701" y="480090"/>
                </a:cubicBezTo>
                <a:cubicBezTo>
                  <a:pt x="6584" y="483618"/>
                  <a:pt x="-6821" y="526657"/>
                  <a:pt x="4468" y="450457"/>
                </a:cubicBezTo>
                <a:cubicBezTo>
                  <a:pt x="15757" y="374257"/>
                  <a:pt x="62324" y="88507"/>
                  <a:pt x="76435" y="22890"/>
                </a:cubicBezTo>
                <a:cubicBezTo>
                  <a:pt x="90546" y="-42727"/>
                  <a:pt x="68674" y="53229"/>
                  <a:pt x="89135" y="56757"/>
                </a:cubicBezTo>
                <a:cubicBezTo>
                  <a:pt x="109596" y="60285"/>
                  <a:pt x="234479" y="47585"/>
                  <a:pt x="233068" y="48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8" name="フリーフォーム 927">
            <a:extLst>
              <a:ext uri="{FF2B5EF4-FFF2-40B4-BE49-F238E27FC236}">
                <a16:creationId xmlns:a16="http://schemas.microsoft.com/office/drawing/2014/main" id="{3E319094-DEAA-D512-D2F2-BFF81981E1AF}"/>
              </a:ext>
            </a:extLst>
          </p:cNvPr>
          <p:cNvSpPr/>
          <p:nvPr/>
        </p:nvSpPr>
        <p:spPr>
          <a:xfrm>
            <a:off x="6378408" y="6429791"/>
            <a:ext cx="437910" cy="644996"/>
          </a:xfrm>
          <a:custGeom>
            <a:avLst/>
            <a:gdLst>
              <a:gd name="connsiteX0" fmla="*/ 70 w 437910"/>
              <a:gd name="connsiteY0" fmla="*/ 915 h 644996"/>
              <a:gd name="connsiteX1" fmla="*/ 165170 w 437910"/>
              <a:gd name="connsiteY1" fmla="*/ 322648 h 644996"/>
              <a:gd name="connsiteX2" fmla="*/ 237137 w 437910"/>
              <a:gd name="connsiteY2" fmla="*/ 466582 h 644996"/>
              <a:gd name="connsiteX3" fmla="*/ 220203 w 437910"/>
              <a:gd name="connsiteY3" fmla="*/ 479282 h 644996"/>
              <a:gd name="connsiteX4" fmla="*/ 355670 w 437910"/>
              <a:gd name="connsiteY4" fmla="*/ 602048 h 644996"/>
              <a:gd name="connsiteX5" fmla="*/ 436103 w 437910"/>
              <a:gd name="connsiteY5" fmla="*/ 640148 h 644996"/>
              <a:gd name="connsiteX6" fmla="*/ 279470 w 437910"/>
              <a:gd name="connsiteY6" fmla="*/ 504682 h 644996"/>
              <a:gd name="connsiteX7" fmla="*/ 186337 w 437910"/>
              <a:gd name="connsiteY7" fmla="*/ 432715 h 644996"/>
              <a:gd name="connsiteX8" fmla="*/ 70 w 437910"/>
              <a:gd name="connsiteY8" fmla="*/ 915 h 64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7910" h="644996">
                <a:moveTo>
                  <a:pt x="70" y="915"/>
                </a:moveTo>
                <a:cubicBezTo>
                  <a:pt x="-3458" y="-17429"/>
                  <a:pt x="125659" y="245037"/>
                  <a:pt x="165170" y="322648"/>
                </a:cubicBezTo>
                <a:cubicBezTo>
                  <a:pt x="204681" y="400259"/>
                  <a:pt x="227965" y="440476"/>
                  <a:pt x="237137" y="466582"/>
                </a:cubicBezTo>
                <a:cubicBezTo>
                  <a:pt x="246309" y="492688"/>
                  <a:pt x="200448" y="456704"/>
                  <a:pt x="220203" y="479282"/>
                </a:cubicBezTo>
                <a:cubicBezTo>
                  <a:pt x="239959" y="501860"/>
                  <a:pt x="319687" y="575237"/>
                  <a:pt x="355670" y="602048"/>
                </a:cubicBezTo>
                <a:cubicBezTo>
                  <a:pt x="391653" y="628859"/>
                  <a:pt x="448803" y="656376"/>
                  <a:pt x="436103" y="640148"/>
                </a:cubicBezTo>
                <a:cubicBezTo>
                  <a:pt x="423403" y="623920"/>
                  <a:pt x="321098" y="539254"/>
                  <a:pt x="279470" y="504682"/>
                </a:cubicBezTo>
                <a:cubicBezTo>
                  <a:pt x="237842" y="470110"/>
                  <a:pt x="230081" y="510326"/>
                  <a:pt x="186337" y="432715"/>
                </a:cubicBezTo>
                <a:cubicBezTo>
                  <a:pt x="142593" y="355104"/>
                  <a:pt x="3598" y="19259"/>
                  <a:pt x="70" y="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9" name="フリーフォーム 928">
            <a:extLst>
              <a:ext uri="{FF2B5EF4-FFF2-40B4-BE49-F238E27FC236}">
                <a16:creationId xmlns:a16="http://schemas.microsoft.com/office/drawing/2014/main" id="{950234F2-F7BF-134F-6B97-87767B78661A}"/>
              </a:ext>
            </a:extLst>
          </p:cNvPr>
          <p:cNvSpPr/>
          <p:nvPr/>
        </p:nvSpPr>
        <p:spPr>
          <a:xfrm>
            <a:off x="6789111" y="6905902"/>
            <a:ext cx="65068" cy="142893"/>
          </a:xfrm>
          <a:custGeom>
            <a:avLst/>
            <a:gdLst>
              <a:gd name="connsiteX0" fmla="*/ 0 w 65068"/>
              <a:gd name="connsiteY0" fmla="*/ 3171 h 142893"/>
              <a:gd name="connsiteX1" fmla="*/ 42334 w 65068"/>
              <a:gd name="connsiteY1" fmla="*/ 104771 h 142893"/>
              <a:gd name="connsiteX2" fmla="*/ 4234 w 65068"/>
              <a:gd name="connsiteY2" fmla="*/ 142871 h 142893"/>
              <a:gd name="connsiteX3" fmla="*/ 63500 w 65068"/>
              <a:gd name="connsiteY3" fmla="*/ 109004 h 142893"/>
              <a:gd name="connsiteX4" fmla="*/ 42334 w 65068"/>
              <a:gd name="connsiteY4" fmla="*/ 32804 h 142893"/>
              <a:gd name="connsiteX5" fmla="*/ 0 w 65068"/>
              <a:gd name="connsiteY5" fmla="*/ 3171 h 14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8" h="142893">
                <a:moveTo>
                  <a:pt x="0" y="3171"/>
                </a:moveTo>
                <a:cubicBezTo>
                  <a:pt x="0" y="15165"/>
                  <a:pt x="41628" y="81488"/>
                  <a:pt x="42334" y="104771"/>
                </a:cubicBezTo>
                <a:cubicBezTo>
                  <a:pt x="43040" y="128054"/>
                  <a:pt x="706" y="142166"/>
                  <a:pt x="4234" y="142871"/>
                </a:cubicBezTo>
                <a:cubicBezTo>
                  <a:pt x="7762" y="143576"/>
                  <a:pt x="57150" y="127348"/>
                  <a:pt x="63500" y="109004"/>
                </a:cubicBezTo>
                <a:cubicBezTo>
                  <a:pt x="69850" y="90660"/>
                  <a:pt x="55739" y="49737"/>
                  <a:pt x="42334" y="32804"/>
                </a:cubicBezTo>
                <a:cubicBezTo>
                  <a:pt x="28929" y="15871"/>
                  <a:pt x="0" y="-8823"/>
                  <a:pt x="0" y="3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2" name="フリーフォーム 931">
            <a:extLst>
              <a:ext uri="{FF2B5EF4-FFF2-40B4-BE49-F238E27FC236}">
                <a16:creationId xmlns:a16="http://schemas.microsoft.com/office/drawing/2014/main" id="{AAD8860C-3C0B-C3F6-E8FD-8C61A1625459}"/>
              </a:ext>
            </a:extLst>
          </p:cNvPr>
          <p:cNvSpPr/>
          <p:nvPr/>
        </p:nvSpPr>
        <p:spPr>
          <a:xfrm>
            <a:off x="7416617" y="5398265"/>
            <a:ext cx="127186" cy="566700"/>
          </a:xfrm>
          <a:custGeom>
            <a:avLst/>
            <a:gdLst>
              <a:gd name="connsiteX0" fmla="*/ 31836 w 127186"/>
              <a:gd name="connsiteY0" fmla="*/ 566 h 566700"/>
              <a:gd name="connsiteX1" fmla="*/ 31836 w 127186"/>
              <a:gd name="connsiteY1" fmla="*/ 137091 h 566700"/>
              <a:gd name="connsiteX2" fmla="*/ 28661 w 127186"/>
              <a:gd name="connsiteY2" fmla="*/ 118041 h 566700"/>
              <a:gd name="connsiteX3" fmla="*/ 38186 w 127186"/>
              <a:gd name="connsiteY3" fmla="*/ 330766 h 566700"/>
              <a:gd name="connsiteX4" fmla="*/ 31836 w 127186"/>
              <a:gd name="connsiteY4" fmla="*/ 286316 h 566700"/>
              <a:gd name="connsiteX5" fmla="*/ 47711 w 127186"/>
              <a:gd name="connsiteY5" fmla="*/ 375216 h 566700"/>
              <a:gd name="connsiteX6" fmla="*/ 57236 w 127186"/>
              <a:gd name="connsiteY6" fmla="*/ 359341 h 566700"/>
              <a:gd name="connsiteX7" fmla="*/ 88986 w 127186"/>
              <a:gd name="connsiteY7" fmla="*/ 448241 h 566700"/>
              <a:gd name="connsiteX8" fmla="*/ 73111 w 127186"/>
              <a:gd name="connsiteY8" fmla="*/ 565716 h 566700"/>
              <a:gd name="connsiteX9" fmla="*/ 127086 w 127186"/>
              <a:gd name="connsiteY9" fmla="*/ 378391 h 566700"/>
              <a:gd name="connsiteX10" fmla="*/ 57236 w 127186"/>
              <a:gd name="connsiteY10" fmla="*/ 394266 h 566700"/>
              <a:gd name="connsiteX11" fmla="*/ 28661 w 127186"/>
              <a:gd name="connsiteY11" fmla="*/ 311716 h 566700"/>
              <a:gd name="connsiteX12" fmla="*/ 86 w 127186"/>
              <a:gd name="connsiteY12" fmla="*/ 95816 h 566700"/>
              <a:gd name="connsiteX13" fmla="*/ 31836 w 127186"/>
              <a:gd name="connsiteY13" fmla="*/ 566 h 5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7186" h="566700">
                <a:moveTo>
                  <a:pt x="31836" y="566"/>
                </a:moveTo>
                <a:cubicBezTo>
                  <a:pt x="37128" y="7445"/>
                  <a:pt x="31836" y="137091"/>
                  <a:pt x="31836" y="137091"/>
                </a:cubicBezTo>
                <a:cubicBezTo>
                  <a:pt x="31307" y="156670"/>
                  <a:pt x="27603" y="85762"/>
                  <a:pt x="28661" y="118041"/>
                </a:cubicBezTo>
                <a:cubicBezTo>
                  <a:pt x="29719" y="150320"/>
                  <a:pt x="37657" y="302720"/>
                  <a:pt x="38186" y="330766"/>
                </a:cubicBezTo>
                <a:cubicBezTo>
                  <a:pt x="38715" y="358812"/>
                  <a:pt x="30249" y="278908"/>
                  <a:pt x="31836" y="286316"/>
                </a:cubicBezTo>
                <a:cubicBezTo>
                  <a:pt x="33423" y="293724"/>
                  <a:pt x="43478" y="363045"/>
                  <a:pt x="47711" y="375216"/>
                </a:cubicBezTo>
                <a:cubicBezTo>
                  <a:pt x="51944" y="387387"/>
                  <a:pt x="50357" y="347170"/>
                  <a:pt x="57236" y="359341"/>
                </a:cubicBezTo>
                <a:cubicBezTo>
                  <a:pt x="64115" y="371512"/>
                  <a:pt x="86340" y="413845"/>
                  <a:pt x="88986" y="448241"/>
                </a:cubicBezTo>
                <a:cubicBezTo>
                  <a:pt x="91632" y="482637"/>
                  <a:pt x="66761" y="577358"/>
                  <a:pt x="73111" y="565716"/>
                </a:cubicBezTo>
                <a:cubicBezTo>
                  <a:pt x="79461" y="554074"/>
                  <a:pt x="129732" y="406966"/>
                  <a:pt x="127086" y="378391"/>
                </a:cubicBezTo>
                <a:cubicBezTo>
                  <a:pt x="124440" y="349816"/>
                  <a:pt x="73640" y="405378"/>
                  <a:pt x="57236" y="394266"/>
                </a:cubicBezTo>
                <a:cubicBezTo>
                  <a:pt x="40832" y="383154"/>
                  <a:pt x="38186" y="361458"/>
                  <a:pt x="28661" y="311716"/>
                </a:cubicBezTo>
                <a:cubicBezTo>
                  <a:pt x="19136" y="261974"/>
                  <a:pt x="-1501" y="140795"/>
                  <a:pt x="86" y="95816"/>
                </a:cubicBezTo>
                <a:cubicBezTo>
                  <a:pt x="1673" y="50837"/>
                  <a:pt x="26544" y="-6313"/>
                  <a:pt x="31836" y="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3" name="フリーフォーム 932">
            <a:extLst>
              <a:ext uri="{FF2B5EF4-FFF2-40B4-BE49-F238E27FC236}">
                <a16:creationId xmlns:a16="http://schemas.microsoft.com/office/drawing/2014/main" id="{E33F6960-C6D7-FEAB-F504-4D64BB042141}"/>
              </a:ext>
            </a:extLst>
          </p:cNvPr>
          <p:cNvSpPr/>
          <p:nvPr/>
        </p:nvSpPr>
        <p:spPr>
          <a:xfrm>
            <a:off x="7405100" y="5856627"/>
            <a:ext cx="212352" cy="659902"/>
          </a:xfrm>
          <a:custGeom>
            <a:avLst/>
            <a:gdLst>
              <a:gd name="connsiteX0" fmla="*/ 68753 w 212352"/>
              <a:gd name="connsiteY0" fmla="*/ 15279 h 659902"/>
              <a:gd name="connsiteX1" fmla="*/ 157653 w 212352"/>
              <a:gd name="connsiteY1" fmla="*/ 107354 h 659902"/>
              <a:gd name="connsiteX2" fmla="*/ 151303 w 212352"/>
              <a:gd name="connsiteY2" fmla="*/ 278804 h 659902"/>
              <a:gd name="connsiteX3" fmla="*/ 2078 w 212352"/>
              <a:gd name="connsiteY3" fmla="*/ 653454 h 659902"/>
              <a:gd name="connsiteX4" fmla="*/ 68753 w 212352"/>
              <a:gd name="connsiteY4" fmla="*/ 513754 h 659902"/>
              <a:gd name="connsiteX5" fmla="*/ 135428 w 212352"/>
              <a:gd name="connsiteY5" fmla="*/ 485179 h 659902"/>
              <a:gd name="connsiteX6" fmla="*/ 198928 w 212352"/>
              <a:gd name="connsiteY6" fmla="*/ 339129 h 659902"/>
              <a:gd name="connsiteX7" fmla="*/ 167178 w 212352"/>
              <a:gd name="connsiteY7" fmla="*/ 386754 h 659902"/>
              <a:gd name="connsiteX8" fmla="*/ 211628 w 212352"/>
              <a:gd name="connsiteY8" fmla="*/ 520104 h 659902"/>
              <a:gd name="connsiteX9" fmla="*/ 192578 w 212352"/>
              <a:gd name="connsiteY9" fmla="*/ 450254 h 659902"/>
              <a:gd name="connsiteX10" fmla="*/ 164003 w 212352"/>
              <a:gd name="connsiteY10" fmla="*/ 43854 h 659902"/>
              <a:gd name="connsiteX11" fmla="*/ 68753 w 212352"/>
              <a:gd name="connsiteY11" fmla="*/ 15279 h 65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352" h="659902">
                <a:moveTo>
                  <a:pt x="68753" y="15279"/>
                </a:moveTo>
                <a:cubicBezTo>
                  <a:pt x="67695" y="25862"/>
                  <a:pt x="143895" y="63433"/>
                  <a:pt x="157653" y="107354"/>
                </a:cubicBezTo>
                <a:cubicBezTo>
                  <a:pt x="171411" y="151275"/>
                  <a:pt x="177232" y="187787"/>
                  <a:pt x="151303" y="278804"/>
                </a:cubicBezTo>
                <a:cubicBezTo>
                  <a:pt x="125374" y="369821"/>
                  <a:pt x="15836" y="614296"/>
                  <a:pt x="2078" y="653454"/>
                </a:cubicBezTo>
                <a:cubicBezTo>
                  <a:pt x="-11680" y="692612"/>
                  <a:pt x="46528" y="541800"/>
                  <a:pt x="68753" y="513754"/>
                </a:cubicBezTo>
                <a:cubicBezTo>
                  <a:pt x="90978" y="485708"/>
                  <a:pt x="113732" y="514283"/>
                  <a:pt x="135428" y="485179"/>
                </a:cubicBezTo>
                <a:cubicBezTo>
                  <a:pt x="157124" y="456075"/>
                  <a:pt x="193636" y="355533"/>
                  <a:pt x="198928" y="339129"/>
                </a:cubicBezTo>
                <a:cubicBezTo>
                  <a:pt x="204220" y="322725"/>
                  <a:pt x="165061" y="356592"/>
                  <a:pt x="167178" y="386754"/>
                </a:cubicBezTo>
                <a:cubicBezTo>
                  <a:pt x="169295" y="416916"/>
                  <a:pt x="207395" y="509521"/>
                  <a:pt x="211628" y="520104"/>
                </a:cubicBezTo>
                <a:cubicBezTo>
                  <a:pt x="215861" y="530687"/>
                  <a:pt x="200515" y="529629"/>
                  <a:pt x="192578" y="450254"/>
                </a:cubicBezTo>
                <a:cubicBezTo>
                  <a:pt x="184641" y="370879"/>
                  <a:pt x="182524" y="112116"/>
                  <a:pt x="164003" y="43854"/>
                </a:cubicBezTo>
                <a:cubicBezTo>
                  <a:pt x="145482" y="-24408"/>
                  <a:pt x="69811" y="4696"/>
                  <a:pt x="68753" y="15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4" name="フリーフォーム 933">
            <a:extLst>
              <a:ext uri="{FF2B5EF4-FFF2-40B4-BE49-F238E27FC236}">
                <a16:creationId xmlns:a16="http://schemas.microsoft.com/office/drawing/2014/main" id="{BAA75524-7B32-87C2-9D41-7C435EC3DBE4}"/>
              </a:ext>
            </a:extLst>
          </p:cNvPr>
          <p:cNvSpPr/>
          <p:nvPr/>
        </p:nvSpPr>
        <p:spPr>
          <a:xfrm>
            <a:off x="7612828" y="6230465"/>
            <a:ext cx="130902" cy="385782"/>
          </a:xfrm>
          <a:custGeom>
            <a:avLst/>
            <a:gdLst>
              <a:gd name="connsiteX0" fmla="*/ 3900 w 130902"/>
              <a:gd name="connsiteY0" fmla="*/ 3391 h 385782"/>
              <a:gd name="connsiteX1" fmla="*/ 73750 w 130902"/>
              <a:gd name="connsiteY1" fmla="*/ 216116 h 385782"/>
              <a:gd name="connsiteX2" fmla="*/ 45175 w 130902"/>
              <a:gd name="connsiteY2" fmla="*/ 292316 h 385782"/>
              <a:gd name="connsiteX3" fmla="*/ 51525 w 130902"/>
              <a:gd name="connsiteY3" fmla="*/ 365341 h 385782"/>
              <a:gd name="connsiteX4" fmla="*/ 45175 w 130902"/>
              <a:gd name="connsiteY4" fmla="*/ 355816 h 385782"/>
              <a:gd name="connsiteX5" fmla="*/ 130900 w 130902"/>
              <a:gd name="connsiteY5" fmla="*/ 384391 h 385782"/>
              <a:gd name="connsiteX6" fmla="*/ 42000 w 130902"/>
              <a:gd name="connsiteY6" fmla="*/ 378041 h 385782"/>
              <a:gd name="connsiteX7" fmla="*/ 7075 w 130902"/>
              <a:gd name="connsiteY7" fmla="*/ 349466 h 385782"/>
              <a:gd name="connsiteX8" fmla="*/ 64225 w 130902"/>
              <a:gd name="connsiteY8" fmla="*/ 292316 h 385782"/>
              <a:gd name="connsiteX9" fmla="*/ 13425 w 130902"/>
              <a:gd name="connsiteY9" fmla="*/ 101816 h 385782"/>
              <a:gd name="connsiteX10" fmla="*/ 3900 w 130902"/>
              <a:gd name="connsiteY10" fmla="*/ 3391 h 38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902" h="385782">
                <a:moveTo>
                  <a:pt x="3900" y="3391"/>
                </a:moveTo>
                <a:cubicBezTo>
                  <a:pt x="13954" y="22441"/>
                  <a:pt x="66871" y="167962"/>
                  <a:pt x="73750" y="216116"/>
                </a:cubicBezTo>
                <a:cubicBezTo>
                  <a:pt x="80629" y="264270"/>
                  <a:pt x="48879" y="267445"/>
                  <a:pt x="45175" y="292316"/>
                </a:cubicBezTo>
                <a:cubicBezTo>
                  <a:pt x="41471" y="317187"/>
                  <a:pt x="51525" y="354758"/>
                  <a:pt x="51525" y="365341"/>
                </a:cubicBezTo>
                <a:cubicBezTo>
                  <a:pt x="51525" y="375924"/>
                  <a:pt x="31946" y="352641"/>
                  <a:pt x="45175" y="355816"/>
                </a:cubicBezTo>
                <a:cubicBezTo>
                  <a:pt x="58404" y="358991"/>
                  <a:pt x="131429" y="380687"/>
                  <a:pt x="130900" y="384391"/>
                </a:cubicBezTo>
                <a:cubicBezTo>
                  <a:pt x="130371" y="388095"/>
                  <a:pt x="62637" y="383862"/>
                  <a:pt x="42000" y="378041"/>
                </a:cubicBezTo>
                <a:cubicBezTo>
                  <a:pt x="21363" y="372220"/>
                  <a:pt x="3371" y="363753"/>
                  <a:pt x="7075" y="349466"/>
                </a:cubicBezTo>
                <a:cubicBezTo>
                  <a:pt x="10779" y="335179"/>
                  <a:pt x="63167" y="333591"/>
                  <a:pt x="64225" y="292316"/>
                </a:cubicBezTo>
                <a:cubicBezTo>
                  <a:pt x="65283" y="251041"/>
                  <a:pt x="21362" y="154203"/>
                  <a:pt x="13425" y="101816"/>
                </a:cubicBezTo>
                <a:cubicBezTo>
                  <a:pt x="5488" y="49429"/>
                  <a:pt x="-6154" y="-15659"/>
                  <a:pt x="3900" y="3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5" name="フリーフォーム 934">
            <a:extLst>
              <a:ext uri="{FF2B5EF4-FFF2-40B4-BE49-F238E27FC236}">
                <a16:creationId xmlns:a16="http://schemas.microsoft.com/office/drawing/2014/main" id="{3A319D3D-9999-F5BB-A4B5-EEC7229D38DA}"/>
              </a:ext>
            </a:extLst>
          </p:cNvPr>
          <p:cNvSpPr/>
          <p:nvPr/>
        </p:nvSpPr>
        <p:spPr>
          <a:xfrm>
            <a:off x="7375402" y="5528241"/>
            <a:ext cx="16192" cy="240502"/>
          </a:xfrm>
          <a:custGeom>
            <a:avLst/>
            <a:gdLst>
              <a:gd name="connsiteX0" fmla="*/ 15901 w 16192"/>
              <a:gd name="connsiteY0" fmla="*/ 3940 h 240502"/>
              <a:gd name="connsiteX1" fmla="*/ 9551 w 16192"/>
              <a:gd name="connsiteY1" fmla="*/ 238890 h 240502"/>
              <a:gd name="connsiteX2" fmla="*/ 26 w 16192"/>
              <a:gd name="connsiteY2" fmla="*/ 102365 h 240502"/>
              <a:gd name="connsiteX3" fmla="*/ 15901 w 16192"/>
              <a:gd name="connsiteY3" fmla="*/ 3940 h 2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92" h="240502">
                <a:moveTo>
                  <a:pt x="15901" y="3940"/>
                </a:moveTo>
                <a:cubicBezTo>
                  <a:pt x="17488" y="26694"/>
                  <a:pt x="12197" y="222486"/>
                  <a:pt x="9551" y="238890"/>
                </a:cubicBezTo>
                <a:cubicBezTo>
                  <a:pt x="6905" y="255294"/>
                  <a:pt x="-503" y="142052"/>
                  <a:pt x="26" y="102365"/>
                </a:cubicBezTo>
                <a:cubicBezTo>
                  <a:pt x="555" y="62678"/>
                  <a:pt x="14314" y="-18814"/>
                  <a:pt x="15901" y="3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6" name="フリーフォーム 935">
            <a:extLst>
              <a:ext uri="{FF2B5EF4-FFF2-40B4-BE49-F238E27FC236}">
                <a16:creationId xmlns:a16="http://schemas.microsoft.com/office/drawing/2014/main" id="{3B3551FB-8CAB-FC2B-EAD3-BE8ECF194FC9}"/>
              </a:ext>
            </a:extLst>
          </p:cNvPr>
          <p:cNvSpPr/>
          <p:nvPr/>
        </p:nvSpPr>
        <p:spPr>
          <a:xfrm>
            <a:off x="7512979" y="6385488"/>
            <a:ext cx="78469" cy="264798"/>
          </a:xfrm>
          <a:custGeom>
            <a:avLst/>
            <a:gdLst>
              <a:gd name="connsiteX0" fmla="*/ 46599 w 78469"/>
              <a:gd name="connsiteY0" fmla="*/ 768 h 264798"/>
              <a:gd name="connsiteX1" fmla="*/ 65649 w 78469"/>
              <a:gd name="connsiteY1" fmla="*/ 137293 h 264798"/>
              <a:gd name="connsiteX2" fmla="*/ 75174 w 78469"/>
              <a:gd name="connsiteY2" fmla="*/ 124593 h 264798"/>
              <a:gd name="connsiteX3" fmla="*/ 71999 w 78469"/>
              <a:gd name="connsiteY3" fmla="*/ 264293 h 264798"/>
              <a:gd name="connsiteX4" fmla="*/ 5324 w 78469"/>
              <a:gd name="connsiteY4" fmla="*/ 67443 h 264798"/>
              <a:gd name="connsiteX5" fmla="*/ 8499 w 78469"/>
              <a:gd name="connsiteY5" fmla="*/ 80143 h 264798"/>
              <a:gd name="connsiteX6" fmla="*/ 46599 w 78469"/>
              <a:gd name="connsiteY6" fmla="*/ 768 h 264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469" h="264798">
                <a:moveTo>
                  <a:pt x="46599" y="768"/>
                </a:moveTo>
                <a:cubicBezTo>
                  <a:pt x="56124" y="10293"/>
                  <a:pt x="60887" y="116656"/>
                  <a:pt x="65649" y="137293"/>
                </a:cubicBezTo>
                <a:cubicBezTo>
                  <a:pt x="70411" y="157930"/>
                  <a:pt x="74116" y="103426"/>
                  <a:pt x="75174" y="124593"/>
                </a:cubicBezTo>
                <a:cubicBezTo>
                  <a:pt x="76232" y="145760"/>
                  <a:pt x="83641" y="273818"/>
                  <a:pt x="71999" y="264293"/>
                </a:cubicBezTo>
                <a:cubicBezTo>
                  <a:pt x="60357" y="254768"/>
                  <a:pt x="15907" y="98135"/>
                  <a:pt x="5324" y="67443"/>
                </a:cubicBezTo>
                <a:cubicBezTo>
                  <a:pt x="-5259" y="36751"/>
                  <a:pt x="2149" y="87022"/>
                  <a:pt x="8499" y="80143"/>
                </a:cubicBezTo>
                <a:cubicBezTo>
                  <a:pt x="14849" y="73264"/>
                  <a:pt x="37074" y="-8757"/>
                  <a:pt x="46599" y="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7" name="フリーフォーム 936">
            <a:extLst>
              <a:ext uri="{FF2B5EF4-FFF2-40B4-BE49-F238E27FC236}">
                <a16:creationId xmlns:a16="http://schemas.microsoft.com/office/drawing/2014/main" id="{C5400CB1-285A-5A84-6AD8-6955A6499108}"/>
              </a:ext>
            </a:extLst>
          </p:cNvPr>
          <p:cNvSpPr/>
          <p:nvPr/>
        </p:nvSpPr>
        <p:spPr>
          <a:xfrm>
            <a:off x="7686503" y="6436703"/>
            <a:ext cx="121791" cy="422672"/>
          </a:xfrm>
          <a:custGeom>
            <a:avLst/>
            <a:gdLst>
              <a:gd name="connsiteX0" fmla="*/ 75 w 121791"/>
              <a:gd name="connsiteY0" fmla="*/ 353 h 422672"/>
              <a:gd name="connsiteX1" fmla="*/ 117550 w 121791"/>
              <a:gd name="connsiteY1" fmla="*/ 86078 h 422672"/>
              <a:gd name="connsiteX2" fmla="*/ 88975 w 121791"/>
              <a:gd name="connsiteY2" fmla="*/ 143228 h 422672"/>
              <a:gd name="connsiteX3" fmla="*/ 22300 w 121791"/>
              <a:gd name="connsiteY3" fmla="*/ 422628 h 422672"/>
              <a:gd name="connsiteX4" fmla="*/ 98500 w 121791"/>
              <a:gd name="connsiteY4" fmla="*/ 121003 h 422672"/>
              <a:gd name="connsiteX5" fmla="*/ 75 w 121791"/>
              <a:gd name="connsiteY5" fmla="*/ 353 h 42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91" h="422672">
                <a:moveTo>
                  <a:pt x="75" y="353"/>
                </a:moveTo>
                <a:cubicBezTo>
                  <a:pt x="3250" y="-5468"/>
                  <a:pt x="102733" y="62266"/>
                  <a:pt x="117550" y="86078"/>
                </a:cubicBezTo>
                <a:cubicBezTo>
                  <a:pt x="132367" y="109890"/>
                  <a:pt x="104850" y="87136"/>
                  <a:pt x="88975" y="143228"/>
                </a:cubicBezTo>
                <a:cubicBezTo>
                  <a:pt x="73100" y="199320"/>
                  <a:pt x="20713" y="426332"/>
                  <a:pt x="22300" y="422628"/>
                </a:cubicBezTo>
                <a:cubicBezTo>
                  <a:pt x="23887" y="418924"/>
                  <a:pt x="102733" y="183974"/>
                  <a:pt x="98500" y="121003"/>
                </a:cubicBezTo>
                <a:cubicBezTo>
                  <a:pt x="94267" y="58032"/>
                  <a:pt x="-3100" y="6174"/>
                  <a:pt x="75" y="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8" name="フリーフォーム 937">
            <a:extLst>
              <a:ext uri="{FF2B5EF4-FFF2-40B4-BE49-F238E27FC236}">
                <a16:creationId xmlns:a16="http://schemas.microsoft.com/office/drawing/2014/main" id="{753489D7-A002-B114-7CFF-060A6CF094D7}"/>
              </a:ext>
            </a:extLst>
          </p:cNvPr>
          <p:cNvSpPr/>
          <p:nvPr/>
        </p:nvSpPr>
        <p:spPr>
          <a:xfrm>
            <a:off x="7670521" y="6817028"/>
            <a:ext cx="95448" cy="410646"/>
          </a:xfrm>
          <a:custGeom>
            <a:avLst/>
            <a:gdLst>
              <a:gd name="connsiteX0" fmla="*/ 95432 w 95448"/>
              <a:gd name="connsiteY0" fmla="*/ 1028 h 410646"/>
              <a:gd name="connsiteX1" fmla="*/ 31932 w 95448"/>
              <a:gd name="connsiteY1" fmla="*/ 105803 h 410646"/>
              <a:gd name="connsiteX2" fmla="*/ 182 w 95448"/>
              <a:gd name="connsiteY2" fmla="*/ 156603 h 410646"/>
              <a:gd name="connsiteX3" fmla="*/ 19232 w 95448"/>
              <a:gd name="connsiteY3" fmla="*/ 410603 h 410646"/>
              <a:gd name="connsiteX4" fmla="*/ 25582 w 95448"/>
              <a:gd name="connsiteY4" fmla="*/ 175653 h 410646"/>
              <a:gd name="connsiteX5" fmla="*/ 95432 w 95448"/>
              <a:gd name="connsiteY5" fmla="*/ 1028 h 41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448" h="410646">
                <a:moveTo>
                  <a:pt x="95432" y="1028"/>
                </a:moveTo>
                <a:cubicBezTo>
                  <a:pt x="96490" y="-10614"/>
                  <a:pt x="47807" y="79874"/>
                  <a:pt x="31932" y="105803"/>
                </a:cubicBezTo>
                <a:cubicBezTo>
                  <a:pt x="16057" y="131732"/>
                  <a:pt x="2299" y="105803"/>
                  <a:pt x="182" y="156603"/>
                </a:cubicBezTo>
                <a:cubicBezTo>
                  <a:pt x="-1935" y="207403"/>
                  <a:pt x="14999" y="407428"/>
                  <a:pt x="19232" y="410603"/>
                </a:cubicBezTo>
                <a:cubicBezTo>
                  <a:pt x="23465" y="413778"/>
                  <a:pt x="11824" y="242328"/>
                  <a:pt x="25582" y="175653"/>
                </a:cubicBezTo>
                <a:cubicBezTo>
                  <a:pt x="39340" y="108978"/>
                  <a:pt x="94374" y="12670"/>
                  <a:pt x="95432" y="1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9" name="フリーフォーム 938">
            <a:extLst>
              <a:ext uri="{FF2B5EF4-FFF2-40B4-BE49-F238E27FC236}">
                <a16:creationId xmlns:a16="http://schemas.microsoft.com/office/drawing/2014/main" id="{52ACC9B7-7C64-62F7-AE37-919A162DB9F2}"/>
              </a:ext>
            </a:extLst>
          </p:cNvPr>
          <p:cNvSpPr/>
          <p:nvPr/>
        </p:nvSpPr>
        <p:spPr>
          <a:xfrm>
            <a:off x="4822854" y="6233970"/>
            <a:ext cx="1367829" cy="418870"/>
          </a:xfrm>
          <a:custGeom>
            <a:avLst/>
            <a:gdLst>
              <a:gd name="connsiteX0" fmla="*/ 471420 w 1367829"/>
              <a:gd name="connsiteY0" fmla="*/ 70206 h 418870"/>
              <a:gd name="connsiteX1" fmla="*/ 1182620 w 1367829"/>
              <a:gd name="connsiteY1" fmla="*/ 13762 h 418870"/>
              <a:gd name="connsiteX2" fmla="*/ 1367005 w 1367829"/>
              <a:gd name="connsiteY2" fmla="*/ 2473 h 418870"/>
              <a:gd name="connsiteX3" fmla="*/ 1137465 w 1367829"/>
              <a:gd name="connsiteY3" fmla="*/ 32577 h 418870"/>
              <a:gd name="connsiteX4" fmla="*/ 889109 w 1367829"/>
              <a:gd name="connsiteY4" fmla="*/ 299747 h 418870"/>
              <a:gd name="connsiteX5" fmla="*/ 779983 w 1367829"/>
              <a:gd name="connsiteY5" fmla="*/ 397584 h 418870"/>
              <a:gd name="connsiteX6" fmla="*/ 938028 w 1367829"/>
              <a:gd name="connsiteY6" fmla="*/ 262117 h 418870"/>
              <a:gd name="connsiteX7" fmla="*/ 535391 w 1367829"/>
              <a:gd name="connsiteY7" fmla="*/ 416399 h 418870"/>
              <a:gd name="connsiteX8" fmla="*/ 343480 w 1367829"/>
              <a:gd name="connsiteY8" fmla="*/ 359955 h 418870"/>
              <a:gd name="connsiteX9" fmla="*/ 12339 w 1367829"/>
              <a:gd name="connsiteY9" fmla="*/ 397584 h 418870"/>
              <a:gd name="connsiteX10" fmla="*/ 817613 w 1367829"/>
              <a:gd name="connsiteY10" fmla="*/ 352429 h 418870"/>
              <a:gd name="connsiteX11" fmla="*/ 855243 w 1367829"/>
              <a:gd name="connsiteY11" fmla="*/ 216962 h 418870"/>
              <a:gd name="connsiteX12" fmla="*/ 1163805 w 1367829"/>
              <a:gd name="connsiteY12" fmla="*/ 85258 h 418870"/>
              <a:gd name="connsiteX13" fmla="*/ 471420 w 1367829"/>
              <a:gd name="connsiteY13" fmla="*/ 70206 h 418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7829" h="418870">
                <a:moveTo>
                  <a:pt x="471420" y="70206"/>
                </a:moveTo>
                <a:cubicBezTo>
                  <a:pt x="474556" y="58290"/>
                  <a:pt x="1033356" y="25051"/>
                  <a:pt x="1182620" y="13762"/>
                </a:cubicBezTo>
                <a:cubicBezTo>
                  <a:pt x="1331884" y="2473"/>
                  <a:pt x="1374531" y="-663"/>
                  <a:pt x="1367005" y="2473"/>
                </a:cubicBezTo>
                <a:cubicBezTo>
                  <a:pt x="1359479" y="5609"/>
                  <a:pt x="1217114" y="-16969"/>
                  <a:pt x="1137465" y="32577"/>
                </a:cubicBezTo>
                <a:cubicBezTo>
                  <a:pt x="1057816" y="82123"/>
                  <a:pt x="948689" y="238913"/>
                  <a:pt x="889109" y="299747"/>
                </a:cubicBezTo>
                <a:cubicBezTo>
                  <a:pt x="829529" y="360581"/>
                  <a:pt x="771830" y="403856"/>
                  <a:pt x="779983" y="397584"/>
                </a:cubicBezTo>
                <a:cubicBezTo>
                  <a:pt x="788136" y="391312"/>
                  <a:pt x="978793" y="258981"/>
                  <a:pt x="938028" y="262117"/>
                </a:cubicBezTo>
                <a:cubicBezTo>
                  <a:pt x="897263" y="265253"/>
                  <a:pt x="634482" y="400093"/>
                  <a:pt x="535391" y="416399"/>
                </a:cubicBezTo>
                <a:cubicBezTo>
                  <a:pt x="436300" y="432705"/>
                  <a:pt x="430655" y="363091"/>
                  <a:pt x="343480" y="359955"/>
                </a:cubicBezTo>
                <a:cubicBezTo>
                  <a:pt x="256305" y="356819"/>
                  <a:pt x="-66683" y="398838"/>
                  <a:pt x="12339" y="397584"/>
                </a:cubicBezTo>
                <a:cubicBezTo>
                  <a:pt x="91361" y="396330"/>
                  <a:pt x="677129" y="382533"/>
                  <a:pt x="817613" y="352429"/>
                </a:cubicBezTo>
                <a:cubicBezTo>
                  <a:pt x="958097" y="322325"/>
                  <a:pt x="797544" y="261490"/>
                  <a:pt x="855243" y="216962"/>
                </a:cubicBezTo>
                <a:cubicBezTo>
                  <a:pt x="912942" y="172434"/>
                  <a:pt x="1222758" y="110344"/>
                  <a:pt x="1163805" y="85258"/>
                </a:cubicBezTo>
                <a:cubicBezTo>
                  <a:pt x="1104852" y="60172"/>
                  <a:pt x="468284" y="82122"/>
                  <a:pt x="471420" y="70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0" name="フリーフォーム 939">
            <a:extLst>
              <a:ext uri="{FF2B5EF4-FFF2-40B4-BE49-F238E27FC236}">
                <a16:creationId xmlns:a16="http://schemas.microsoft.com/office/drawing/2014/main" id="{E2D2E8A8-827B-DF55-AEA2-D1390239CE09}"/>
              </a:ext>
            </a:extLst>
          </p:cNvPr>
          <p:cNvSpPr/>
          <p:nvPr/>
        </p:nvSpPr>
        <p:spPr>
          <a:xfrm>
            <a:off x="7592966" y="6529129"/>
            <a:ext cx="118392" cy="217226"/>
          </a:xfrm>
          <a:custGeom>
            <a:avLst/>
            <a:gdLst>
              <a:gd name="connsiteX0" fmla="*/ 20587 w 118392"/>
              <a:gd name="connsiteY0" fmla="*/ 2 h 217226"/>
              <a:gd name="connsiteX1" fmla="*/ 4712 w 118392"/>
              <a:gd name="connsiteY1" fmla="*/ 114302 h 217226"/>
              <a:gd name="connsiteX2" fmla="*/ 115837 w 118392"/>
              <a:gd name="connsiteY2" fmla="*/ 215902 h 217226"/>
              <a:gd name="connsiteX3" fmla="*/ 77737 w 118392"/>
              <a:gd name="connsiteY3" fmla="*/ 168277 h 217226"/>
              <a:gd name="connsiteX4" fmla="*/ 20587 w 118392"/>
              <a:gd name="connsiteY4" fmla="*/ 111127 h 217226"/>
              <a:gd name="connsiteX5" fmla="*/ 20587 w 118392"/>
              <a:gd name="connsiteY5" fmla="*/ 2 h 21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92" h="217226">
                <a:moveTo>
                  <a:pt x="20587" y="2"/>
                </a:moveTo>
                <a:cubicBezTo>
                  <a:pt x="17941" y="531"/>
                  <a:pt x="-11163" y="78319"/>
                  <a:pt x="4712" y="114302"/>
                </a:cubicBezTo>
                <a:cubicBezTo>
                  <a:pt x="20587" y="150285"/>
                  <a:pt x="103666" y="206906"/>
                  <a:pt x="115837" y="215902"/>
                </a:cubicBezTo>
                <a:cubicBezTo>
                  <a:pt x="128008" y="224898"/>
                  <a:pt x="93612" y="185739"/>
                  <a:pt x="77737" y="168277"/>
                </a:cubicBezTo>
                <a:cubicBezTo>
                  <a:pt x="61862" y="150815"/>
                  <a:pt x="30112" y="134410"/>
                  <a:pt x="20587" y="111127"/>
                </a:cubicBezTo>
                <a:cubicBezTo>
                  <a:pt x="11062" y="87844"/>
                  <a:pt x="23233" y="-527"/>
                  <a:pt x="2058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1" name="フリーフォーム 940">
            <a:extLst>
              <a:ext uri="{FF2B5EF4-FFF2-40B4-BE49-F238E27FC236}">
                <a16:creationId xmlns:a16="http://schemas.microsoft.com/office/drawing/2014/main" id="{5707851E-40DA-0FE4-71E6-BFCE1858E514}"/>
              </a:ext>
            </a:extLst>
          </p:cNvPr>
          <p:cNvSpPr/>
          <p:nvPr/>
        </p:nvSpPr>
        <p:spPr>
          <a:xfrm>
            <a:off x="7628723" y="6538432"/>
            <a:ext cx="95955" cy="162466"/>
          </a:xfrm>
          <a:custGeom>
            <a:avLst/>
            <a:gdLst>
              <a:gd name="connsiteX0" fmla="*/ 7055 w 95955"/>
              <a:gd name="connsiteY0" fmla="*/ 224 h 162466"/>
              <a:gd name="connsiteX1" fmla="*/ 7055 w 95955"/>
              <a:gd name="connsiteY1" fmla="*/ 79599 h 162466"/>
              <a:gd name="connsiteX2" fmla="*/ 95955 w 95955"/>
              <a:gd name="connsiteY2" fmla="*/ 162149 h 162466"/>
              <a:gd name="connsiteX3" fmla="*/ 7055 w 95955"/>
              <a:gd name="connsiteY3" fmla="*/ 104999 h 162466"/>
              <a:gd name="connsiteX4" fmla="*/ 7055 w 95955"/>
              <a:gd name="connsiteY4" fmla="*/ 224 h 16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955" h="162466">
                <a:moveTo>
                  <a:pt x="7055" y="224"/>
                </a:moveTo>
                <a:cubicBezTo>
                  <a:pt x="7055" y="-4009"/>
                  <a:pt x="-7762" y="52611"/>
                  <a:pt x="7055" y="79599"/>
                </a:cubicBezTo>
                <a:cubicBezTo>
                  <a:pt x="21872" y="106587"/>
                  <a:pt x="95955" y="157916"/>
                  <a:pt x="95955" y="162149"/>
                </a:cubicBezTo>
                <a:cubicBezTo>
                  <a:pt x="95955" y="166382"/>
                  <a:pt x="22930" y="127224"/>
                  <a:pt x="7055" y="104999"/>
                </a:cubicBezTo>
                <a:cubicBezTo>
                  <a:pt x="-8820" y="82774"/>
                  <a:pt x="7055" y="4457"/>
                  <a:pt x="7055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2" name="フリーフォーム 941">
            <a:extLst>
              <a:ext uri="{FF2B5EF4-FFF2-40B4-BE49-F238E27FC236}">
                <a16:creationId xmlns:a16="http://schemas.microsoft.com/office/drawing/2014/main" id="{49E8AC46-F736-1DA6-666D-6A9E073D7FDF}"/>
              </a:ext>
            </a:extLst>
          </p:cNvPr>
          <p:cNvSpPr/>
          <p:nvPr/>
        </p:nvSpPr>
        <p:spPr>
          <a:xfrm>
            <a:off x="7346763" y="5694087"/>
            <a:ext cx="99660" cy="257219"/>
          </a:xfrm>
          <a:custGeom>
            <a:avLst/>
            <a:gdLst>
              <a:gd name="connsiteX0" fmla="*/ 90 w 99660"/>
              <a:gd name="connsiteY0" fmla="*/ 19 h 257219"/>
              <a:gd name="connsiteX1" fmla="*/ 69940 w 99660"/>
              <a:gd name="connsiteY1" fmla="*/ 136544 h 257219"/>
              <a:gd name="connsiteX2" fmla="*/ 98515 w 99660"/>
              <a:gd name="connsiteY2" fmla="*/ 257194 h 257219"/>
              <a:gd name="connsiteX3" fmla="*/ 85815 w 99660"/>
              <a:gd name="connsiteY3" fmla="*/ 146069 h 257219"/>
              <a:gd name="connsiteX4" fmla="*/ 90 w 99660"/>
              <a:gd name="connsiteY4" fmla="*/ 19 h 25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60" h="257219">
                <a:moveTo>
                  <a:pt x="90" y="19"/>
                </a:moveTo>
                <a:cubicBezTo>
                  <a:pt x="-2556" y="-1569"/>
                  <a:pt x="53536" y="93682"/>
                  <a:pt x="69940" y="136544"/>
                </a:cubicBezTo>
                <a:cubicBezTo>
                  <a:pt x="86344" y="179407"/>
                  <a:pt x="95869" y="255607"/>
                  <a:pt x="98515" y="257194"/>
                </a:cubicBezTo>
                <a:cubicBezTo>
                  <a:pt x="101161" y="258782"/>
                  <a:pt x="100102" y="185227"/>
                  <a:pt x="85815" y="146069"/>
                </a:cubicBezTo>
                <a:cubicBezTo>
                  <a:pt x="71528" y="106911"/>
                  <a:pt x="2736" y="1607"/>
                  <a:pt x="90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3" name="フリーフォーム 942">
            <a:extLst>
              <a:ext uri="{FF2B5EF4-FFF2-40B4-BE49-F238E27FC236}">
                <a16:creationId xmlns:a16="http://schemas.microsoft.com/office/drawing/2014/main" id="{A04B595E-CA9C-8EE9-98FA-2E980A46BF74}"/>
              </a:ext>
            </a:extLst>
          </p:cNvPr>
          <p:cNvSpPr/>
          <p:nvPr/>
        </p:nvSpPr>
        <p:spPr>
          <a:xfrm>
            <a:off x="7476946" y="6127318"/>
            <a:ext cx="13851" cy="206414"/>
          </a:xfrm>
          <a:custGeom>
            <a:avLst/>
            <a:gdLst>
              <a:gd name="connsiteX0" fmla="*/ 12782 w 13851"/>
              <a:gd name="connsiteY0" fmla="*/ 4938 h 206414"/>
              <a:gd name="connsiteX1" fmla="*/ 12782 w 13851"/>
              <a:gd name="connsiteY1" fmla="*/ 204963 h 206414"/>
              <a:gd name="connsiteX2" fmla="*/ 9607 w 13851"/>
              <a:gd name="connsiteY2" fmla="*/ 97013 h 206414"/>
              <a:gd name="connsiteX3" fmla="*/ 3257 w 13851"/>
              <a:gd name="connsiteY3" fmla="*/ 131938 h 206414"/>
              <a:gd name="connsiteX4" fmla="*/ 82 w 13851"/>
              <a:gd name="connsiteY4" fmla="*/ 65263 h 206414"/>
              <a:gd name="connsiteX5" fmla="*/ 12782 w 13851"/>
              <a:gd name="connsiteY5" fmla="*/ 4938 h 20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1" h="206414">
                <a:moveTo>
                  <a:pt x="12782" y="4938"/>
                </a:moveTo>
                <a:cubicBezTo>
                  <a:pt x="14899" y="28221"/>
                  <a:pt x="13311" y="189617"/>
                  <a:pt x="12782" y="204963"/>
                </a:cubicBezTo>
                <a:cubicBezTo>
                  <a:pt x="12253" y="220309"/>
                  <a:pt x="11194" y="109184"/>
                  <a:pt x="9607" y="97013"/>
                </a:cubicBezTo>
                <a:cubicBezTo>
                  <a:pt x="8020" y="84842"/>
                  <a:pt x="4844" y="137230"/>
                  <a:pt x="3257" y="131938"/>
                </a:cubicBezTo>
                <a:cubicBezTo>
                  <a:pt x="1670" y="126646"/>
                  <a:pt x="-447" y="83255"/>
                  <a:pt x="82" y="65263"/>
                </a:cubicBezTo>
                <a:cubicBezTo>
                  <a:pt x="611" y="47271"/>
                  <a:pt x="10665" y="-18345"/>
                  <a:pt x="12782" y="4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4" name="フリーフォーム 943">
            <a:extLst>
              <a:ext uri="{FF2B5EF4-FFF2-40B4-BE49-F238E27FC236}">
                <a16:creationId xmlns:a16="http://schemas.microsoft.com/office/drawing/2014/main" id="{0B69C548-51A7-7056-72A2-2E4B11551A3A}"/>
              </a:ext>
            </a:extLst>
          </p:cNvPr>
          <p:cNvSpPr/>
          <p:nvPr/>
        </p:nvSpPr>
        <p:spPr>
          <a:xfrm>
            <a:off x="7499222" y="6099929"/>
            <a:ext cx="22279" cy="220132"/>
          </a:xfrm>
          <a:custGeom>
            <a:avLst/>
            <a:gdLst>
              <a:gd name="connsiteX0" fmla="*/ 22256 w 22279"/>
              <a:gd name="connsiteY0" fmla="*/ 577 h 220132"/>
              <a:gd name="connsiteX1" fmla="*/ 9556 w 22279"/>
              <a:gd name="connsiteY1" fmla="*/ 86302 h 220132"/>
              <a:gd name="connsiteX2" fmla="*/ 31 w 22279"/>
              <a:gd name="connsiteY2" fmla="*/ 219652 h 220132"/>
              <a:gd name="connsiteX3" fmla="*/ 12731 w 22279"/>
              <a:gd name="connsiteY3" fmla="*/ 127577 h 220132"/>
              <a:gd name="connsiteX4" fmla="*/ 22256 w 22279"/>
              <a:gd name="connsiteY4" fmla="*/ 577 h 22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79" h="220132">
                <a:moveTo>
                  <a:pt x="22256" y="577"/>
                </a:moveTo>
                <a:cubicBezTo>
                  <a:pt x="21727" y="-6302"/>
                  <a:pt x="13260" y="49790"/>
                  <a:pt x="9556" y="86302"/>
                </a:cubicBezTo>
                <a:cubicBezTo>
                  <a:pt x="5852" y="122814"/>
                  <a:pt x="-498" y="212773"/>
                  <a:pt x="31" y="219652"/>
                </a:cubicBezTo>
                <a:cubicBezTo>
                  <a:pt x="560" y="226531"/>
                  <a:pt x="11144" y="157739"/>
                  <a:pt x="12731" y="127577"/>
                </a:cubicBezTo>
                <a:cubicBezTo>
                  <a:pt x="14318" y="97415"/>
                  <a:pt x="22785" y="7456"/>
                  <a:pt x="22256" y="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5" name="フリーフォーム 944">
            <a:extLst>
              <a:ext uri="{FF2B5EF4-FFF2-40B4-BE49-F238E27FC236}">
                <a16:creationId xmlns:a16="http://schemas.microsoft.com/office/drawing/2014/main" id="{32B40FF3-8478-21E3-48D5-19DA7262776C}"/>
              </a:ext>
            </a:extLst>
          </p:cNvPr>
          <p:cNvSpPr/>
          <p:nvPr/>
        </p:nvSpPr>
        <p:spPr>
          <a:xfrm>
            <a:off x="7468164" y="6338534"/>
            <a:ext cx="94589" cy="308276"/>
          </a:xfrm>
          <a:custGeom>
            <a:avLst/>
            <a:gdLst>
              <a:gd name="connsiteX0" fmla="*/ 40614 w 94589"/>
              <a:gd name="connsiteY0" fmla="*/ 97 h 308276"/>
              <a:gd name="connsiteX1" fmla="*/ 21564 w 94589"/>
              <a:gd name="connsiteY1" fmla="*/ 104872 h 308276"/>
              <a:gd name="connsiteX2" fmla="*/ 37439 w 94589"/>
              <a:gd name="connsiteY2" fmla="*/ 152497 h 308276"/>
              <a:gd name="connsiteX3" fmla="*/ 94589 w 94589"/>
              <a:gd name="connsiteY3" fmla="*/ 308072 h 308276"/>
              <a:gd name="connsiteX4" fmla="*/ 37439 w 94589"/>
              <a:gd name="connsiteY4" fmla="*/ 184247 h 308276"/>
              <a:gd name="connsiteX5" fmla="*/ 21564 w 94589"/>
              <a:gd name="connsiteY5" fmla="*/ 127097 h 308276"/>
              <a:gd name="connsiteX6" fmla="*/ 15214 w 94589"/>
              <a:gd name="connsiteY6" fmla="*/ 117572 h 308276"/>
              <a:gd name="connsiteX7" fmla="*/ 12039 w 94589"/>
              <a:gd name="connsiteY7" fmla="*/ 117572 h 308276"/>
              <a:gd name="connsiteX8" fmla="*/ 2514 w 94589"/>
              <a:gd name="connsiteY8" fmla="*/ 117572 h 308276"/>
              <a:gd name="connsiteX9" fmla="*/ 2514 w 94589"/>
              <a:gd name="connsiteY9" fmla="*/ 85822 h 308276"/>
              <a:gd name="connsiteX10" fmla="*/ 40614 w 94589"/>
              <a:gd name="connsiteY10" fmla="*/ 97 h 30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589" h="308276">
                <a:moveTo>
                  <a:pt x="40614" y="97"/>
                </a:moveTo>
                <a:cubicBezTo>
                  <a:pt x="43789" y="3272"/>
                  <a:pt x="22093" y="79472"/>
                  <a:pt x="21564" y="104872"/>
                </a:cubicBezTo>
                <a:cubicBezTo>
                  <a:pt x="21035" y="130272"/>
                  <a:pt x="25268" y="118630"/>
                  <a:pt x="37439" y="152497"/>
                </a:cubicBezTo>
                <a:cubicBezTo>
                  <a:pt x="49610" y="186364"/>
                  <a:pt x="94589" y="302780"/>
                  <a:pt x="94589" y="308072"/>
                </a:cubicBezTo>
                <a:cubicBezTo>
                  <a:pt x="94589" y="313364"/>
                  <a:pt x="49610" y="214409"/>
                  <a:pt x="37439" y="184247"/>
                </a:cubicBezTo>
                <a:cubicBezTo>
                  <a:pt x="25268" y="154085"/>
                  <a:pt x="25268" y="138209"/>
                  <a:pt x="21564" y="127097"/>
                </a:cubicBezTo>
                <a:cubicBezTo>
                  <a:pt x="17860" y="115985"/>
                  <a:pt x="16801" y="119159"/>
                  <a:pt x="15214" y="117572"/>
                </a:cubicBezTo>
                <a:cubicBezTo>
                  <a:pt x="13627" y="115985"/>
                  <a:pt x="12039" y="117572"/>
                  <a:pt x="12039" y="117572"/>
                </a:cubicBezTo>
                <a:cubicBezTo>
                  <a:pt x="9922" y="117572"/>
                  <a:pt x="4101" y="122864"/>
                  <a:pt x="2514" y="117572"/>
                </a:cubicBezTo>
                <a:cubicBezTo>
                  <a:pt x="927" y="112280"/>
                  <a:pt x="-2248" y="99580"/>
                  <a:pt x="2514" y="85822"/>
                </a:cubicBezTo>
                <a:cubicBezTo>
                  <a:pt x="7276" y="72064"/>
                  <a:pt x="37439" y="-3078"/>
                  <a:pt x="40614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6" name="フリーフォーム 945">
            <a:extLst>
              <a:ext uri="{FF2B5EF4-FFF2-40B4-BE49-F238E27FC236}">
                <a16:creationId xmlns:a16="http://schemas.microsoft.com/office/drawing/2014/main" id="{B7FA5C3A-9F39-CEB6-049E-68567C6417C8}"/>
              </a:ext>
            </a:extLst>
          </p:cNvPr>
          <p:cNvSpPr/>
          <p:nvPr/>
        </p:nvSpPr>
        <p:spPr>
          <a:xfrm>
            <a:off x="7500189" y="6347878"/>
            <a:ext cx="100776" cy="305248"/>
          </a:xfrm>
          <a:custGeom>
            <a:avLst/>
            <a:gdLst>
              <a:gd name="connsiteX0" fmla="*/ 18114 w 100776"/>
              <a:gd name="connsiteY0" fmla="*/ 278 h 305248"/>
              <a:gd name="connsiteX1" fmla="*/ 14939 w 100776"/>
              <a:gd name="connsiteY1" fmla="*/ 92353 h 305248"/>
              <a:gd name="connsiteX2" fmla="*/ 24464 w 100776"/>
              <a:gd name="connsiteY2" fmla="*/ 155853 h 305248"/>
              <a:gd name="connsiteX3" fmla="*/ 100664 w 100776"/>
              <a:gd name="connsiteY3" fmla="*/ 305078 h 305248"/>
              <a:gd name="connsiteX4" fmla="*/ 5414 w 100776"/>
              <a:gd name="connsiteY4" fmla="*/ 124103 h 305248"/>
              <a:gd name="connsiteX5" fmla="*/ 18114 w 100776"/>
              <a:gd name="connsiteY5" fmla="*/ 278 h 30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76" h="305248">
                <a:moveTo>
                  <a:pt x="18114" y="278"/>
                </a:moveTo>
                <a:cubicBezTo>
                  <a:pt x="19701" y="-5014"/>
                  <a:pt x="13881" y="66424"/>
                  <a:pt x="14939" y="92353"/>
                </a:cubicBezTo>
                <a:cubicBezTo>
                  <a:pt x="15997" y="118282"/>
                  <a:pt x="10176" y="120399"/>
                  <a:pt x="24464" y="155853"/>
                </a:cubicBezTo>
                <a:cubicBezTo>
                  <a:pt x="38752" y="191307"/>
                  <a:pt x="103839" y="310370"/>
                  <a:pt x="100664" y="305078"/>
                </a:cubicBezTo>
                <a:cubicBezTo>
                  <a:pt x="97489" y="299786"/>
                  <a:pt x="22347" y="171199"/>
                  <a:pt x="5414" y="124103"/>
                </a:cubicBezTo>
                <a:cubicBezTo>
                  <a:pt x="-11519" y="77007"/>
                  <a:pt x="16527" y="5570"/>
                  <a:pt x="18114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7" name="フリーフォーム 946">
            <a:extLst>
              <a:ext uri="{FF2B5EF4-FFF2-40B4-BE49-F238E27FC236}">
                <a16:creationId xmlns:a16="http://schemas.microsoft.com/office/drawing/2014/main" id="{AD70C8F8-DB3D-1EFA-4C66-8780CFF9B9CD}"/>
              </a:ext>
            </a:extLst>
          </p:cNvPr>
          <p:cNvSpPr/>
          <p:nvPr/>
        </p:nvSpPr>
        <p:spPr>
          <a:xfrm>
            <a:off x="7578626" y="6646532"/>
            <a:ext cx="113111" cy="268028"/>
          </a:xfrm>
          <a:custGeom>
            <a:avLst/>
            <a:gdLst>
              <a:gd name="connsiteX0" fmla="*/ 2 w 113111"/>
              <a:gd name="connsiteY0" fmla="*/ 74 h 268028"/>
              <a:gd name="connsiteX1" fmla="*/ 101602 w 113111"/>
              <a:gd name="connsiteY1" fmla="*/ 130249 h 268028"/>
              <a:gd name="connsiteX2" fmla="*/ 111127 w 113111"/>
              <a:gd name="connsiteY2" fmla="*/ 206449 h 268028"/>
              <a:gd name="connsiteX3" fmla="*/ 104777 w 113111"/>
              <a:gd name="connsiteY3" fmla="*/ 266774 h 268028"/>
              <a:gd name="connsiteX4" fmla="*/ 98427 w 113111"/>
              <a:gd name="connsiteY4" fmla="*/ 149299 h 268028"/>
              <a:gd name="connsiteX5" fmla="*/ 2 w 113111"/>
              <a:gd name="connsiteY5" fmla="*/ 74 h 26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11" h="268028">
                <a:moveTo>
                  <a:pt x="2" y="74"/>
                </a:moveTo>
                <a:cubicBezTo>
                  <a:pt x="531" y="-3101"/>
                  <a:pt x="83081" y="95853"/>
                  <a:pt x="101602" y="130249"/>
                </a:cubicBezTo>
                <a:cubicBezTo>
                  <a:pt x="120123" y="164645"/>
                  <a:pt x="110598" y="183695"/>
                  <a:pt x="111127" y="206449"/>
                </a:cubicBezTo>
                <a:cubicBezTo>
                  <a:pt x="111656" y="229203"/>
                  <a:pt x="106894" y="276299"/>
                  <a:pt x="104777" y="266774"/>
                </a:cubicBezTo>
                <a:cubicBezTo>
                  <a:pt x="102660" y="257249"/>
                  <a:pt x="115360" y="187928"/>
                  <a:pt x="98427" y="149299"/>
                </a:cubicBezTo>
                <a:cubicBezTo>
                  <a:pt x="81494" y="110670"/>
                  <a:pt x="-527" y="3249"/>
                  <a:pt x="2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8" name="フリーフォーム 947">
            <a:extLst>
              <a:ext uri="{FF2B5EF4-FFF2-40B4-BE49-F238E27FC236}">
                <a16:creationId xmlns:a16="http://schemas.microsoft.com/office/drawing/2014/main" id="{91AC9F7E-E249-A336-D204-643D77E2A098}"/>
              </a:ext>
            </a:extLst>
          </p:cNvPr>
          <p:cNvSpPr/>
          <p:nvPr/>
        </p:nvSpPr>
        <p:spPr>
          <a:xfrm>
            <a:off x="7556062" y="6627335"/>
            <a:ext cx="106087" cy="295573"/>
          </a:xfrm>
          <a:custGeom>
            <a:avLst/>
            <a:gdLst>
              <a:gd name="connsiteX0" fmla="*/ 341 w 106087"/>
              <a:gd name="connsiteY0" fmla="*/ 221 h 295573"/>
              <a:gd name="connsiteX1" fmla="*/ 51141 w 106087"/>
              <a:gd name="connsiteY1" fmla="*/ 98646 h 295573"/>
              <a:gd name="connsiteX2" fmla="*/ 3516 w 106087"/>
              <a:gd name="connsiteY2" fmla="*/ 117696 h 295573"/>
              <a:gd name="connsiteX3" fmla="*/ 92416 w 106087"/>
              <a:gd name="connsiteY3" fmla="*/ 146271 h 295573"/>
              <a:gd name="connsiteX4" fmla="*/ 98766 w 106087"/>
              <a:gd name="connsiteY4" fmla="*/ 178021 h 295573"/>
              <a:gd name="connsiteX5" fmla="*/ 105116 w 106087"/>
              <a:gd name="connsiteY5" fmla="*/ 295496 h 295573"/>
              <a:gd name="connsiteX6" fmla="*/ 76541 w 106087"/>
              <a:gd name="connsiteY6" fmla="*/ 158971 h 295573"/>
              <a:gd name="connsiteX7" fmla="*/ 35266 w 106087"/>
              <a:gd name="connsiteY7" fmla="*/ 130396 h 295573"/>
              <a:gd name="connsiteX8" fmla="*/ 28916 w 106087"/>
              <a:gd name="connsiteY8" fmla="*/ 73246 h 295573"/>
              <a:gd name="connsiteX9" fmla="*/ 341 w 106087"/>
              <a:gd name="connsiteY9" fmla="*/ 221 h 29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87" h="295573">
                <a:moveTo>
                  <a:pt x="341" y="221"/>
                </a:moveTo>
                <a:cubicBezTo>
                  <a:pt x="4045" y="4454"/>
                  <a:pt x="50612" y="79067"/>
                  <a:pt x="51141" y="98646"/>
                </a:cubicBezTo>
                <a:cubicBezTo>
                  <a:pt x="51670" y="118225"/>
                  <a:pt x="-3363" y="109758"/>
                  <a:pt x="3516" y="117696"/>
                </a:cubicBezTo>
                <a:cubicBezTo>
                  <a:pt x="10395" y="125634"/>
                  <a:pt x="76541" y="136217"/>
                  <a:pt x="92416" y="146271"/>
                </a:cubicBezTo>
                <a:cubicBezTo>
                  <a:pt x="108291" y="156325"/>
                  <a:pt x="96649" y="153150"/>
                  <a:pt x="98766" y="178021"/>
                </a:cubicBezTo>
                <a:cubicBezTo>
                  <a:pt x="100883" y="202892"/>
                  <a:pt x="108820" y="298671"/>
                  <a:pt x="105116" y="295496"/>
                </a:cubicBezTo>
                <a:cubicBezTo>
                  <a:pt x="101412" y="292321"/>
                  <a:pt x="88183" y="186488"/>
                  <a:pt x="76541" y="158971"/>
                </a:cubicBezTo>
                <a:cubicBezTo>
                  <a:pt x="64899" y="131454"/>
                  <a:pt x="43203" y="144683"/>
                  <a:pt x="35266" y="130396"/>
                </a:cubicBezTo>
                <a:cubicBezTo>
                  <a:pt x="27329" y="116109"/>
                  <a:pt x="33678" y="92825"/>
                  <a:pt x="28916" y="73246"/>
                </a:cubicBezTo>
                <a:cubicBezTo>
                  <a:pt x="24154" y="53667"/>
                  <a:pt x="-3363" y="-4012"/>
                  <a:pt x="341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9" name="フリーフォーム 948">
            <a:extLst>
              <a:ext uri="{FF2B5EF4-FFF2-40B4-BE49-F238E27FC236}">
                <a16:creationId xmlns:a16="http://schemas.microsoft.com/office/drawing/2014/main" id="{582CA050-07E6-8E2F-7A82-2ECB41087521}"/>
              </a:ext>
            </a:extLst>
          </p:cNvPr>
          <p:cNvSpPr/>
          <p:nvPr/>
        </p:nvSpPr>
        <p:spPr>
          <a:xfrm>
            <a:off x="7623056" y="6877113"/>
            <a:ext cx="82576" cy="356671"/>
          </a:xfrm>
          <a:custGeom>
            <a:avLst/>
            <a:gdLst>
              <a:gd name="connsiteX0" fmla="*/ 22 w 82576"/>
              <a:gd name="connsiteY0" fmla="*/ 4443 h 356671"/>
              <a:gd name="connsiteX1" fmla="*/ 22247 w 82576"/>
              <a:gd name="connsiteY1" fmla="*/ 99693 h 356671"/>
              <a:gd name="connsiteX2" fmla="*/ 82572 w 82576"/>
              <a:gd name="connsiteY2" fmla="*/ 353693 h 356671"/>
              <a:gd name="connsiteX3" fmla="*/ 25422 w 82576"/>
              <a:gd name="connsiteY3" fmla="*/ 226693 h 356671"/>
              <a:gd name="connsiteX4" fmla="*/ 22 w 82576"/>
              <a:gd name="connsiteY4" fmla="*/ 4443 h 35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76" h="356671">
                <a:moveTo>
                  <a:pt x="22" y="4443"/>
                </a:moveTo>
                <a:cubicBezTo>
                  <a:pt x="-507" y="-16724"/>
                  <a:pt x="8489" y="41485"/>
                  <a:pt x="22247" y="99693"/>
                </a:cubicBezTo>
                <a:cubicBezTo>
                  <a:pt x="36005" y="157901"/>
                  <a:pt x="82043" y="332526"/>
                  <a:pt x="82572" y="353693"/>
                </a:cubicBezTo>
                <a:cubicBezTo>
                  <a:pt x="83101" y="374860"/>
                  <a:pt x="37593" y="278022"/>
                  <a:pt x="25422" y="226693"/>
                </a:cubicBezTo>
                <a:cubicBezTo>
                  <a:pt x="13251" y="175364"/>
                  <a:pt x="551" y="25610"/>
                  <a:pt x="22" y="4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0" name="フリーフォーム 949">
            <a:extLst>
              <a:ext uri="{FF2B5EF4-FFF2-40B4-BE49-F238E27FC236}">
                <a16:creationId xmlns:a16="http://schemas.microsoft.com/office/drawing/2014/main" id="{1DB6ADE5-C3B8-7337-6337-08DD81BD2ED3}"/>
              </a:ext>
            </a:extLst>
          </p:cNvPr>
          <p:cNvSpPr/>
          <p:nvPr/>
        </p:nvSpPr>
        <p:spPr>
          <a:xfrm>
            <a:off x="7699274" y="7153062"/>
            <a:ext cx="88922" cy="702431"/>
          </a:xfrm>
          <a:custGeom>
            <a:avLst/>
            <a:gdLst>
              <a:gd name="connsiteX0" fmla="*/ 4 w 88922"/>
              <a:gd name="connsiteY0" fmla="*/ 1544 h 702431"/>
              <a:gd name="connsiteX1" fmla="*/ 63504 w 88922"/>
              <a:gd name="connsiteY1" fmla="*/ 461919 h 702431"/>
              <a:gd name="connsiteX2" fmla="*/ 88904 w 88922"/>
              <a:gd name="connsiteY2" fmla="*/ 700044 h 702431"/>
              <a:gd name="connsiteX3" fmla="*/ 60329 w 88922"/>
              <a:gd name="connsiteY3" fmla="*/ 325394 h 702431"/>
              <a:gd name="connsiteX4" fmla="*/ 4 w 88922"/>
              <a:gd name="connsiteY4" fmla="*/ 1544 h 70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22" h="702431">
                <a:moveTo>
                  <a:pt x="4" y="1544"/>
                </a:moveTo>
                <a:cubicBezTo>
                  <a:pt x="533" y="24298"/>
                  <a:pt x="48687" y="345502"/>
                  <a:pt x="63504" y="461919"/>
                </a:cubicBezTo>
                <a:cubicBezTo>
                  <a:pt x="78321" y="578336"/>
                  <a:pt x="89433" y="722798"/>
                  <a:pt x="88904" y="700044"/>
                </a:cubicBezTo>
                <a:cubicBezTo>
                  <a:pt x="88375" y="677290"/>
                  <a:pt x="74616" y="437577"/>
                  <a:pt x="60329" y="325394"/>
                </a:cubicBezTo>
                <a:cubicBezTo>
                  <a:pt x="46042" y="213211"/>
                  <a:pt x="-525" y="-21210"/>
                  <a:pt x="4" y="1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1" name="フリーフォーム 950">
            <a:extLst>
              <a:ext uri="{FF2B5EF4-FFF2-40B4-BE49-F238E27FC236}">
                <a16:creationId xmlns:a16="http://schemas.microsoft.com/office/drawing/2014/main" id="{586106C0-B23D-5A53-9267-9993A7C13C37}"/>
              </a:ext>
            </a:extLst>
          </p:cNvPr>
          <p:cNvSpPr/>
          <p:nvPr/>
        </p:nvSpPr>
        <p:spPr>
          <a:xfrm>
            <a:off x="7781780" y="7823082"/>
            <a:ext cx="47290" cy="748017"/>
          </a:xfrm>
          <a:custGeom>
            <a:avLst/>
            <a:gdLst>
              <a:gd name="connsiteX0" fmla="*/ 48 w 47290"/>
              <a:gd name="connsiteY0" fmla="*/ 20499 h 748017"/>
              <a:gd name="connsiteX1" fmla="*/ 25448 w 47290"/>
              <a:gd name="connsiteY1" fmla="*/ 357049 h 748017"/>
              <a:gd name="connsiteX2" fmla="*/ 44498 w 47290"/>
              <a:gd name="connsiteY2" fmla="*/ 747574 h 748017"/>
              <a:gd name="connsiteX3" fmla="*/ 44498 w 47290"/>
              <a:gd name="connsiteY3" fmla="*/ 426899 h 748017"/>
              <a:gd name="connsiteX4" fmla="*/ 19098 w 47290"/>
              <a:gd name="connsiteY4" fmla="*/ 77649 h 748017"/>
              <a:gd name="connsiteX5" fmla="*/ 48 w 47290"/>
              <a:gd name="connsiteY5" fmla="*/ 20499 h 748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90" h="748017">
                <a:moveTo>
                  <a:pt x="48" y="20499"/>
                </a:moveTo>
                <a:cubicBezTo>
                  <a:pt x="1106" y="67066"/>
                  <a:pt x="18040" y="235870"/>
                  <a:pt x="25448" y="357049"/>
                </a:cubicBezTo>
                <a:cubicBezTo>
                  <a:pt x="32856" y="478228"/>
                  <a:pt x="41323" y="735932"/>
                  <a:pt x="44498" y="747574"/>
                </a:cubicBezTo>
                <a:cubicBezTo>
                  <a:pt x="47673" y="759216"/>
                  <a:pt x="48731" y="538553"/>
                  <a:pt x="44498" y="426899"/>
                </a:cubicBezTo>
                <a:cubicBezTo>
                  <a:pt x="40265" y="315245"/>
                  <a:pt x="22802" y="142736"/>
                  <a:pt x="19098" y="77649"/>
                </a:cubicBezTo>
                <a:cubicBezTo>
                  <a:pt x="15394" y="12562"/>
                  <a:pt x="-1010" y="-26068"/>
                  <a:pt x="48" y="20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2" name="フリーフォーム 951">
            <a:extLst>
              <a:ext uri="{FF2B5EF4-FFF2-40B4-BE49-F238E27FC236}">
                <a16:creationId xmlns:a16="http://schemas.microsoft.com/office/drawing/2014/main" id="{63A2162D-115E-B75C-DD99-61A01F3C83BD}"/>
              </a:ext>
            </a:extLst>
          </p:cNvPr>
          <p:cNvSpPr/>
          <p:nvPr/>
        </p:nvSpPr>
        <p:spPr>
          <a:xfrm>
            <a:off x="7635774" y="7170452"/>
            <a:ext cx="65087" cy="590094"/>
          </a:xfrm>
          <a:custGeom>
            <a:avLst/>
            <a:gdLst>
              <a:gd name="connsiteX0" fmla="*/ 34929 w 65087"/>
              <a:gd name="connsiteY0" fmla="*/ 29 h 590094"/>
              <a:gd name="connsiteX1" fmla="*/ 50804 w 65087"/>
              <a:gd name="connsiteY1" fmla="*/ 174654 h 590094"/>
              <a:gd name="connsiteX2" fmla="*/ 4 w 65087"/>
              <a:gd name="connsiteY2" fmla="*/ 330229 h 590094"/>
              <a:gd name="connsiteX3" fmla="*/ 53979 w 65087"/>
              <a:gd name="connsiteY3" fmla="*/ 450879 h 590094"/>
              <a:gd name="connsiteX4" fmla="*/ 63504 w 65087"/>
              <a:gd name="connsiteY4" fmla="*/ 587404 h 590094"/>
              <a:gd name="connsiteX5" fmla="*/ 31754 w 65087"/>
              <a:gd name="connsiteY5" fmla="*/ 320704 h 590094"/>
              <a:gd name="connsiteX6" fmla="*/ 34929 w 65087"/>
              <a:gd name="connsiteY6" fmla="*/ 161954 h 590094"/>
              <a:gd name="connsiteX7" fmla="*/ 34929 w 65087"/>
              <a:gd name="connsiteY7" fmla="*/ 29 h 59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87" h="590094">
                <a:moveTo>
                  <a:pt x="34929" y="29"/>
                </a:moveTo>
                <a:cubicBezTo>
                  <a:pt x="37575" y="2146"/>
                  <a:pt x="56625" y="119621"/>
                  <a:pt x="50804" y="174654"/>
                </a:cubicBezTo>
                <a:cubicBezTo>
                  <a:pt x="44983" y="229687"/>
                  <a:pt x="-525" y="284192"/>
                  <a:pt x="4" y="330229"/>
                </a:cubicBezTo>
                <a:cubicBezTo>
                  <a:pt x="533" y="376266"/>
                  <a:pt x="43396" y="408017"/>
                  <a:pt x="53979" y="450879"/>
                </a:cubicBezTo>
                <a:cubicBezTo>
                  <a:pt x="64562" y="493741"/>
                  <a:pt x="67208" y="609100"/>
                  <a:pt x="63504" y="587404"/>
                </a:cubicBezTo>
                <a:cubicBezTo>
                  <a:pt x="59800" y="565708"/>
                  <a:pt x="36516" y="391612"/>
                  <a:pt x="31754" y="320704"/>
                </a:cubicBezTo>
                <a:cubicBezTo>
                  <a:pt x="26992" y="249796"/>
                  <a:pt x="34400" y="211696"/>
                  <a:pt x="34929" y="161954"/>
                </a:cubicBezTo>
                <a:cubicBezTo>
                  <a:pt x="35458" y="112212"/>
                  <a:pt x="32283" y="-2088"/>
                  <a:pt x="34929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3" name="フリーフォーム 952">
            <a:extLst>
              <a:ext uri="{FF2B5EF4-FFF2-40B4-BE49-F238E27FC236}">
                <a16:creationId xmlns:a16="http://schemas.microsoft.com/office/drawing/2014/main" id="{C9985B37-3C03-298C-EA04-9166769C01F9}"/>
              </a:ext>
            </a:extLst>
          </p:cNvPr>
          <p:cNvSpPr/>
          <p:nvPr/>
        </p:nvSpPr>
        <p:spPr>
          <a:xfrm>
            <a:off x="7667480" y="7626809"/>
            <a:ext cx="85810" cy="676441"/>
          </a:xfrm>
          <a:custGeom>
            <a:avLst/>
            <a:gdLst>
              <a:gd name="connsiteX0" fmla="*/ 44498 w 85810"/>
              <a:gd name="connsiteY0" fmla="*/ 872 h 676441"/>
              <a:gd name="connsiteX1" fmla="*/ 85773 w 85810"/>
              <a:gd name="connsiteY1" fmla="*/ 207247 h 676441"/>
              <a:gd name="connsiteX2" fmla="*/ 50848 w 85810"/>
              <a:gd name="connsiteY2" fmla="*/ 470772 h 676441"/>
              <a:gd name="connsiteX3" fmla="*/ 48 w 85810"/>
              <a:gd name="connsiteY3" fmla="*/ 667622 h 676441"/>
              <a:gd name="connsiteX4" fmla="*/ 60373 w 85810"/>
              <a:gd name="connsiteY4" fmla="*/ 175497 h 676441"/>
              <a:gd name="connsiteX5" fmla="*/ 25448 w 85810"/>
              <a:gd name="connsiteY5" fmla="*/ 229472 h 676441"/>
              <a:gd name="connsiteX6" fmla="*/ 50848 w 85810"/>
              <a:gd name="connsiteY6" fmla="*/ 137397 h 676441"/>
              <a:gd name="connsiteX7" fmla="*/ 44498 w 85810"/>
              <a:gd name="connsiteY7" fmla="*/ 872 h 67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810" h="676441">
                <a:moveTo>
                  <a:pt x="44498" y="872"/>
                </a:moveTo>
                <a:cubicBezTo>
                  <a:pt x="50319" y="12514"/>
                  <a:pt x="84715" y="128930"/>
                  <a:pt x="85773" y="207247"/>
                </a:cubicBezTo>
                <a:cubicBezTo>
                  <a:pt x="86831" y="285564"/>
                  <a:pt x="65135" y="394043"/>
                  <a:pt x="50848" y="470772"/>
                </a:cubicBezTo>
                <a:cubicBezTo>
                  <a:pt x="36561" y="547501"/>
                  <a:pt x="-1539" y="716834"/>
                  <a:pt x="48" y="667622"/>
                </a:cubicBezTo>
                <a:cubicBezTo>
                  <a:pt x="1635" y="618410"/>
                  <a:pt x="56140" y="248522"/>
                  <a:pt x="60373" y="175497"/>
                </a:cubicBezTo>
                <a:cubicBezTo>
                  <a:pt x="64606" y="102472"/>
                  <a:pt x="27035" y="235822"/>
                  <a:pt x="25448" y="229472"/>
                </a:cubicBezTo>
                <a:cubicBezTo>
                  <a:pt x="23860" y="223122"/>
                  <a:pt x="45027" y="177614"/>
                  <a:pt x="50848" y="137397"/>
                </a:cubicBezTo>
                <a:cubicBezTo>
                  <a:pt x="56669" y="97180"/>
                  <a:pt x="38677" y="-10770"/>
                  <a:pt x="44498" y="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4" name="フリーフォーム 953">
            <a:extLst>
              <a:ext uri="{FF2B5EF4-FFF2-40B4-BE49-F238E27FC236}">
                <a16:creationId xmlns:a16="http://schemas.microsoft.com/office/drawing/2014/main" id="{C50965A7-91DB-16A4-93B2-A7474DC1B668}"/>
              </a:ext>
            </a:extLst>
          </p:cNvPr>
          <p:cNvSpPr/>
          <p:nvPr/>
        </p:nvSpPr>
        <p:spPr>
          <a:xfrm>
            <a:off x="7692813" y="8173764"/>
            <a:ext cx="96933" cy="257220"/>
          </a:xfrm>
          <a:custGeom>
            <a:avLst/>
            <a:gdLst>
              <a:gd name="connsiteX0" fmla="*/ 79490 w 96933"/>
              <a:gd name="connsiteY0" fmla="*/ 17 h 257220"/>
              <a:gd name="connsiteX1" fmla="*/ 73140 w 96933"/>
              <a:gd name="connsiteY1" fmla="*/ 146067 h 257220"/>
              <a:gd name="connsiteX2" fmla="*/ 115 w 96933"/>
              <a:gd name="connsiteY2" fmla="*/ 257192 h 257220"/>
              <a:gd name="connsiteX3" fmla="*/ 92190 w 96933"/>
              <a:gd name="connsiteY3" fmla="*/ 155592 h 257220"/>
              <a:gd name="connsiteX4" fmla="*/ 79490 w 96933"/>
              <a:gd name="connsiteY4" fmla="*/ 17 h 25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33" h="257220">
                <a:moveTo>
                  <a:pt x="79490" y="17"/>
                </a:moveTo>
                <a:cubicBezTo>
                  <a:pt x="76315" y="-1570"/>
                  <a:pt x="86369" y="103205"/>
                  <a:pt x="73140" y="146067"/>
                </a:cubicBezTo>
                <a:cubicBezTo>
                  <a:pt x="59911" y="188929"/>
                  <a:pt x="-3060" y="255605"/>
                  <a:pt x="115" y="257192"/>
                </a:cubicBezTo>
                <a:cubicBezTo>
                  <a:pt x="3290" y="258779"/>
                  <a:pt x="77373" y="194750"/>
                  <a:pt x="92190" y="155592"/>
                </a:cubicBezTo>
                <a:cubicBezTo>
                  <a:pt x="107007" y="116434"/>
                  <a:pt x="82665" y="1604"/>
                  <a:pt x="79490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5" name="フリーフォーム 954">
            <a:extLst>
              <a:ext uri="{FF2B5EF4-FFF2-40B4-BE49-F238E27FC236}">
                <a16:creationId xmlns:a16="http://schemas.microsoft.com/office/drawing/2014/main" id="{9155FA83-F720-42D7-9C68-E4152C38C734}"/>
              </a:ext>
            </a:extLst>
          </p:cNvPr>
          <p:cNvSpPr/>
          <p:nvPr/>
        </p:nvSpPr>
        <p:spPr>
          <a:xfrm>
            <a:off x="7635715" y="8376778"/>
            <a:ext cx="67588" cy="235412"/>
          </a:xfrm>
          <a:custGeom>
            <a:avLst/>
            <a:gdLst>
              <a:gd name="connsiteX0" fmla="*/ 28638 w 67588"/>
              <a:gd name="connsiteY0" fmla="*/ 203 h 235412"/>
              <a:gd name="connsiteX1" fmla="*/ 54038 w 67588"/>
              <a:gd name="connsiteY1" fmla="*/ 114503 h 235412"/>
              <a:gd name="connsiteX2" fmla="*/ 63 w 67588"/>
              <a:gd name="connsiteY2" fmla="*/ 235153 h 235412"/>
              <a:gd name="connsiteX3" fmla="*/ 66738 w 67588"/>
              <a:gd name="connsiteY3" fmla="*/ 143078 h 235412"/>
              <a:gd name="connsiteX4" fmla="*/ 28638 w 67588"/>
              <a:gd name="connsiteY4" fmla="*/ 203 h 23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88" h="235412">
                <a:moveTo>
                  <a:pt x="28638" y="203"/>
                </a:moveTo>
                <a:cubicBezTo>
                  <a:pt x="26521" y="-4559"/>
                  <a:pt x="58801" y="75345"/>
                  <a:pt x="54038" y="114503"/>
                </a:cubicBezTo>
                <a:cubicBezTo>
                  <a:pt x="49276" y="153661"/>
                  <a:pt x="-2054" y="230391"/>
                  <a:pt x="63" y="235153"/>
                </a:cubicBezTo>
                <a:cubicBezTo>
                  <a:pt x="2180" y="239915"/>
                  <a:pt x="59330" y="178003"/>
                  <a:pt x="66738" y="143078"/>
                </a:cubicBezTo>
                <a:cubicBezTo>
                  <a:pt x="74146" y="108153"/>
                  <a:pt x="30755" y="4965"/>
                  <a:pt x="28638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6" name="フリーフォーム 955">
            <a:extLst>
              <a:ext uri="{FF2B5EF4-FFF2-40B4-BE49-F238E27FC236}">
                <a16:creationId xmlns:a16="http://schemas.microsoft.com/office/drawing/2014/main" id="{A66D4D5C-5F0D-FDDD-FBC3-11A59E46CF91}"/>
              </a:ext>
            </a:extLst>
          </p:cNvPr>
          <p:cNvSpPr/>
          <p:nvPr/>
        </p:nvSpPr>
        <p:spPr>
          <a:xfrm>
            <a:off x="7645303" y="8618628"/>
            <a:ext cx="215900" cy="91861"/>
          </a:xfrm>
          <a:custGeom>
            <a:avLst/>
            <a:gdLst>
              <a:gd name="connsiteX0" fmla="*/ 0 w 215900"/>
              <a:gd name="connsiteY0" fmla="*/ 9178 h 91861"/>
              <a:gd name="connsiteX1" fmla="*/ 165100 w 215900"/>
              <a:gd name="connsiteY1" fmla="*/ 6003 h 91861"/>
              <a:gd name="connsiteX2" fmla="*/ 215900 w 215900"/>
              <a:gd name="connsiteY2" fmla="*/ 91728 h 91861"/>
              <a:gd name="connsiteX3" fmla="*/ 165100 w 215900"/>
              <a:gd name="connsiteY3" fmla="*/ 25053 h 91861"/>
              <a:gd name="connsiteX4" fmla="*/ 0 w 215900"/>
              <a:gd name="connsiteY4" fmla="*/ 9178 h 9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00" h="91861">
                <a:moveTo>
                  <a:pt x="0" y="9178"/>
                </a:moveTo>
                <a:cubicBezTo>
                  <a:pt x="0" y="6003"/>
                  <a:pt x="129117" y="-7755"/>
                  <a:pt x="165100" y="6003"/>
                </a:cubicBezTo>
                <a:cubicBezTo>
                  <a:pt x="201083" y="19761"/>
                  <a:pt x="215900" y="88553"/>
                  <a:pt x="215900" y="91728"/>
                </a:cubicBezTo>
                <a:cubicBezTo>
                  <a:pt x="215900" y="94903"/>
                  <a:pt x="201083" y="40399"/>
                  <a:pt x="165100" y="25053"/>
                </a:cubicBezTo>
                <a:cubicBezTo>
                  <a:pt x="129117" y="9707"/>
                  <a:pt x="0" y="12353"/>
                  <a:pt x="0" y="9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7" name="フリーフォーム 956">
            <a:extLst>
              <a:ext uri="{FF2B5EF4-FFF2-40B4-BE49-F238E27FC236}">
                <a16:creationId xmlns:a16="http://schemas.microsoft.com/office/drawing/2014/main" id="{83C5ADC8-9B38-38FF-0DB1-3BDE27CA2FB1}"/>
              </a:ext>
            </a:extLst>
          </p:cNvPr>
          <p:cNvSpPr/>
          <p:nvPr/>
        </p:nvSpPr>
        <p:spPr>
          <a:xfrm>
            <a:off x="7708238" y="8396025"/>
            <a:ext cx="89657" cy="168283"/>
          </a:xfrm>
          <a:custGeom>
            <a:avLst/>
            <a:gdLst>
              <a:gd name="connsiteX0" fmla="*/ 89465 w 89657"/>
              <a:gd name="connsiteY0" fmla="*/ 6 h 168283"/>
              <a:gd name="connsiteX1" fmla="*/ 22790 w 89657"/>
              <a:gd name="connsiteY1" fmla="*/ 60331 h 168283"/>
              <a:gd name="connsiteX2" fmla="*/ 565 w 89657"/>
              <a:gd name="connsiteY2" fmla="*/ 168281 h 168283"/>
              <a:gd name="connsiteX3" fmla="*/ 41840 w 89657"/>
              <a:gd name="connsiteY3" fmla="*/ 57156 h 168283"/>
              <a:gd name="connsiteX4" fmla="*/ 89465 w 89657"/>
              <a:gd name="connsiteY4" fmla="*/ 6 h 16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57" h="168283">
                <a:moveTo>
                  <a:pt x="89465" y="6"/>
                </a:moveTo>
                <a:cubicBezTo>
                  <a:pt x="86290" y="535"/>
                  <a:pt x="37607" y="32285"/>
                  <a:pt x="22790" y="60331"/>
                </a:cubicBezTo>
                <a:cubicBezTo>
                  <a:pt x="7973" y="88377"/>
                  <a:pt x="-2610" y="168810"/>
                  <a:pt x="565" y="168281"/>
                </a:cubicBezTo>
                <a:cubicBezTo>
                  <a:pt x="3740" y="167752"/>
                  <a:pt x="28082" y="82556"/>
                  <a:pt x="41840" y="57156"/>
                </a:cubicBezTo>
                <a:cubicBezTo>
                  <a:pt x="55598" y="31756"/>
                  <a:pt x="92640" y="-523"/>
                  <a:pt x="89465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8" name="フリーフォーム 957">
            <a:extLst>
              <a:ext uri="{FF2B5EF4-FFF2-40B4-BE49-F238E27FC236}">
                <a16:creationId xmlns:a16="http://schemas.microsoft.com/office/drawing/2014/main" id="{68AEF5E7-A313-2330-8E5B-0C52B1038471}"/>
              </a:ext>
            </a:extLst>
          </p:cNvPr>
          <p:cNvSpPr/>
          <p:nvPr/>
        </p:nvSpPr>
        <p:spPr>
          <a:xfrm>
            <a:off x="7800514" y="8500803"/>
            <a:ext cx="119231" cy="360728"/>
          </a:xfrm>
          <a:custGeom>
            <a:avLst/>
            <a:gdLst>
              <a:gd name="connsiteX0" fmla="*/ 19414 w 119231"/>
              <a:gd name="connsiteY0" fmla="*/ 3 h 360728"/>
              <a:gd name="connsiteX1" fmla="*/ 364 w 119231"/>
              <a:gd name="connsiteY1" fmla="*/ 85728 h 360728"/>
              <a:gd name="connsiteX2" fmla="*/ 38464 w 119231"/>
              <a:gd name="connsiteY2" fmla="*/ 127003 h 360728"/>
              <a:gd name="connsiteX3" fmla="*/ 76564 w 119231"/>
              <a:gd name="connsiteY3" fmla="*/ 206378 h 360728"/>
              <a:gd name="connsiteX4" fmla="*/ 117839 w 119231"/>
              <a:gd name="connsiteY4" fmla="*/ 358778 h 360728"/>
              <a:gd name="connsiteX5" fmla="*/ 22589 w 119231"/>
              <a:gd name="connsiteY5" fmla="*/ 88903 h 360728"/>
              <a:gd name="connsiteX6" fmla="*/ 19414 w 119231"/>
              <a:gd name="connsiteY6" fmla="*/ 3 h 36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231" h="360728">
                <a:moveTo>
                  <a:pt x="19414" y="3"/>
                </a:moveTo>
                <a:cubicBezTo>
                  <a:pt x="15710" y="-526"/>
                  <a:pt x="-2811" y="64561"/>
                  <a:pt x="364" y="85728"/>
                </a:cubicBezTo>
                <a:cubicBezTo>
                  <a:pt x="3539" y="106895"/>
                  <a:pt x="25764" y="106895"/>
                  <a:pt x="38464" y="127003"/>
                </a:cubicBezTo>
                <a:cubicBezTo>
                  <a:pt x="51164" y="147111"/>
                  <a:pt x="63335" y="167749"/>
                  <a:pt x="76564" y="206378"/>
                </a:cubicBezTo>
                <a:cubicBezTo>
                  <a:pt x="89793" y="245007"/>
                  <a:pt x="126835" y="378357"/>
                  <a:pt x="117839" y="358778"/>
                </a:cubicBezTo>
                <a:cubicBezTo>
                  <a:pt x="108843" y="339199"/>
                  <a:pt x="40581" y="141290"/>
                  <a:pt x="22589" y="88903"/>
                </a:cubicBezTo>
                <a:cubicBezTo>
                  <a:pt x="4597" y="36516"/>
                  <a:pt x="23118" y="532"/>
                  <a:pt x="1941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9" name="フリーフォーム 958">
            <a:extLst>
              <a:ext uri="{FF2B5EF4-FFF2-40B4-BE49-F238E27FC236}">
                <a16:creationId xmlns:a16="http://schemas.microsoft.com/office/drawing/2014/main" id="{341B58DF-BBFC-13A6-21DF-2F799E266B4E}"/>
              </a:ext>
            </a:extLst>
          </p:cNvPr>
          <p:cNvSpPr/>
          <p:nvPr/>
        </p:nvSpPr>
        <p:spPr>
          <a:xfrm>
            <a:off x="7759414" y="8674523"/>
            <a:ext cx="143963" cy="478300"/>
          </a:xfrm>
          <a:custGeom>
            <a:avLst/>
            <a:gdLst>
              <a:gd name="connsiteX0" fmla="*/ 114489 w 143963"/>
              <a:gd name="connsiteY0" fmla="*/ 48533 h 478300"/>
              <a:gd name="connsiteX1" fmla="*/ 54164 w 143963"/>
              <a:gd name="connsiteY1" fmla="*/ 16783 h 478300"/>
              <a:gd name="connsiteX2" fmla="*/ 12889 w 143963"/>
              <a:gd name="connsiteY2" fmla="*/ 92983 h 478300"/>
              <a:gd name="connsiteX3" fmla="*/ 44639 w 143963"/>
              <a:gd name="connsiteY3" fmla="*/ 150133 h 478300"/>
              <a:gd name="connsiteX4" fmla="*/ 70039 w 143963"/>
              <a:gd name="connsiteY4" fmla="*/ 216808 h 478300"/>
              <a:gd name="connsiteX5" fmla="*/ 60514 w 143963"/>
              <a:gd name="connsiteY5" fmla="*/ 334283 h 478300"/>
              <a:gd name="connsiteX6" fmla="*/ 101789 w 143963"/>
              <a:gd name="connsiteY6" fmla="*/ 391433 h 478300"/>
              <a:gd name="connsiteX7" fmla="*/ 143064 w 143963"/>
              <a:gd name="connsiteY7" fmla="*/ 477158 h 478300"/>
              <a:gd name="connsiteX8" fmla="*/ 60514 w 143963"/>
              <a:gd name="connsiteY8" fmla="*/ 324758 h 478300"/>
              <a:gd name="connsiteX9" fmla="*/ 31939 w 143963"/>
              <a:gd name="connsiteY9" fmla="*/ 153308 h 478300"/>
              <a:gd name="connsiteX10" fmla="*/ 189 w 143963"/>
              <a:gd name="connsiteY10" fmla="*/ 80283 h 478300"/>
              <a:gd name="connsiteX11" fmla="*/ 22414 w 143963"/>
              <a:gd name="connsiteY11" fmla="*/ 908 h 478300"/>
              <a:gd name="connsiteX12" fmla="*/ 114489 w 143963"/>
              <a:gd name="connsiteY12" fmla="*/ 48533 h 47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3963" h="478300">
                <a:moveTo>
                  <a:pt x="114489" y="48533"/>
                </a:moveTo>
                <a:cubicBezTo>
                  <a:pt x="119781" y="51179"/>
                  <a:pt x="71097" y="9375"/>
                  <a:pt x="54164" y="16783"/>
                </a:cubicBezTo>
                <a:cubicBezTo>
                  <a:pt x="37231" y="24191"/>
                  <a:pt x="14476" y="70758"/>
                  <a:pt x="12889" y="92983"/>
                </a:cubicBezTo>
                <a:cubicBezTo>
                  <a:pt x="11302" y="115208"/>
                  <a:pt x="35114" y="129496"/>
                  <a:pt x="44639" y="150133"/>
                </a:cubicBezTo>
                <a:cubicBezTo>
                  <a:pt x="54164" y="170770"/>
                  <a:pt x="67393" y="186116"/>
                  <a:pt x="70039" y="216808"/>
                </a:cubicBezTo>
                <a:cubicBezTo>
                  <a:pt x="72685" y="247500"/>
                  <a:pt x="55222" y="305179"/>
                  <a:pt x="60514" y="334283"/>
                </a:cubicBezTo>
                <a:cubicBezTo>
                  <a:pt x="65806" y="363387"/>
                  <a:pt x="88031" y="367621"/>
                  <a:pt x="101789" y="391433"/>
                </a:cubicBezTo>
                <a:cubicBezTo>
                  <a:pt x="115547" y="415245"/>
                  <a:pt x="149943" y="488270"/>
                  <a:pt x="143064" y="477158"/>
                </a:cubicBezTo>
                <a:cubicBezTo>
                  <a:pt x="136185" y="466046"/>
                  <a:pt x="79035" y="378733"/>
                  <a:pt x="60514" y="324758"/>
                </a:cubicBezTo>
                <a:cubicBezTo>
                  <a:pt x="41993" y="270783"/>
                  <a:pt x="41993" y="194054"/>
                  <a:pt x="31939" y="153308"/>
                </a:cubicBezTo>
                <a:cubicBezTo>
                  <a:pt x="21885" y="112562"/>
                  <a:pt x="1776" y="105683"/>
                  <a:pt x="189" y="80283"/>
                </a:cubicBezTo>
                <a:cubicBezTo>
                  <a:pt x="-1399" y="54883"/>
                  <a:pt x="7068" y="9375"/>
                  <a:pt x="22414" y="908"/>
                </a:cubicBezTo>
                <a:cubicBezTo>
                  <a:pt x="37760" y="-7559"/>
                  <a:pt x="109197" y="45887"/>
                  <a:pt x="114489" y="48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0" name="フリーフォーム 959">
            <a:extLst>
              <a:ext uri="{FF2B5EF4-FFF2-40B4-BE49-F238E27FC236}">
                <a16:creationId xmlns:a16="http://schemas.microsoft.com/office/drawing/2014/main" id="{3B9F96B1-80BF-DA90-9C91-60677F5E0805}"/>
              </a:ext>
            </a:extLst>
          </p:cNvPr>
          <p:cNvSpPr/>
          <p:nvPr/>
        </p:nvSpPr>
        <p:spPr>
          <a:xfrm>
            <a:off x="7892776" y="8824437"/>
            <a:ext cx="96442" cy="375562"/>
          </a:xfrm>
          <a:custGeom>
            <a:avLst/>
            <a:gdLst>
              <a:gd name="connsiteX0" fmla="*/ 177 w 96442"/>
              <a:gd name="connsiteY0" fmla="*/ 219 h 375562"/>
              <a:gd name="connsiteX1" fmla="*/ 31927 w 96442"/>
              <a:gd name="connsiteY1" fmla="*/ 130394 h 375562"/>
              <a:gd name="connsiteX2" fmla="*/ 31927 w 96442"/>
              <a:gd name="connsiteY2" fmla="*/ 178019 h 375562"/>
              <a:gd name="connsiteX3" fmla="*/ 70027 w 96442"/>
              <a:gd name="connsiteY3" fmla="*/ 270094 h 375562"/>
              <a:gd name="connsiteX4" fmla="*/ 95427 w 96442"/>
              <a:gd name="connsiteY4" fmla="*/ 374869 h 375562"/>
              <a:gd name="connsiteX5" fmla="*/ 35102 w 96442"/>
              <a:gd name="connsiteY5" fmla="*/ 216119 h 375562"/>
              <a:gd name="connsiteX6" fmla="*/ 19227 w 96442"/>
              <a:gd name="connsiteY6" fmla="*/ 101819 h 375562"/>
              <a:gd name="connsiteX7" fmla="*/ 177 w 96442"/>
              <a:gd name="connsiteY7" fmla="*/ 219 h 3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442" h="375562">
                <a:moveTo>
                  <a:pt x="177" y="219"/>
                </a:moveTo>
                <a:cubicBezTo>
                  <a:pt x="2294" y="4981"/>
                  <a:pt x="26635" y="100761"/>
                  <a:pt x="31927" y="130394"/>
                </a:cubicBezTo>
                <a:cubicBezTo>
                  <a:pt x="37219" y="160027"/>
                  <a:pt x="25577" y="154736"/>
                  <a:pt x="31927" y="178019"/>
                </a:cubicBezTo>
                <a:cubicBezTo>
                  <a:pt x="38277" y="201302"/>
                  <a:pt x="59444" y="237286"/>
                  <a:pt x="70027" y="270094"/>
                </a:cubicBezTo>
                <a:cubicBezTo>
                  <a:pt x="80610" y="302902"/>
                  <a:pt x="101248" y="383865"/>
                  <a:pt x="95427" y="374869"/>
                </a:cubicBezTo>
                <a:cubicBezTo>
                  <a:pt x="89606" y="365873"/>
                  <a:pt x="47802" y="261627"/>
                  <a:pt x="35102" y="216119"/>
                </a:cubicBezTo>
                <a:cubicBezTo>
                  <a:pt x="22402" y="170611"/>
                  <a:pt x="22931" y="134098"/>
                  <a:pt x="19227" y="101819"/>
                </a:cubicBezTo>
                <a:cubicBezTo>
                  <a:pt x="15523" y="69540"/>
                  <a:pt x="-1940" y="-4543"/>
                  <a:pt x="177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1" name="フリーフォーム 960">
            <a:extLst>
              <a:ext uri="{FF2B5EF4-FFF2-40B4-BE49-F238E27FC236}">
                <a16:creationId xmlns:a16="http://schemas.microsoft.com/office/drawing/2014/main" id="{148B3FF9-B635-3BE1-C5BE-DD48E6EED430}"/>
              </a:ext>
            </a:extLst>
          </p:cNvPr>
          <p:cNvSpPr/>
          <p:nvPr/>
        </p:nvSpPr>
        <p:spPr>
          <a:xfrm>
            <a:off x="7905440" y="8837120"/>
            <a:ext cx="143477" cy="439510"/>
          </a:xfrm>
          <a:custGeom>
            <a:avLst/>
            <a:gdLst>
              <a:gd name="connsiteX0" fmla="*/ 9738 w 143477"/>
              <a:gd name="connsiteY0" fmla="*/ 236 h 439510"/>
              <a:gd name="connsiteX1" fmla="*/ 16088 w 143477"/>
              <a:gd name="connsiteY1" fmla="*/ 130411 h 439510"/>
              <a:gd name="connsiteX2" fmla="*/ 95463 w 143477"/>
              <a:gd name="connsiteY2" fmla="*/ 305036 h 439510"/>
              <a:gd name="connsiteX3" fmla="*/ 130388 w 143477"/>
              <a:gd name="connsiteY3" fmla="*/ 435211 h 439510"/>
              <a:gd name="connsiteX4" fmla="*/ 111338 w 143477"/>
              <a:gd name="connsiteY4" fmla="*/ 409811 h 439510"/>
              <a:gd name="connsiteX5" fmla="*/ 213 w 143477"/>
              <a:gd name="connsiteY5" fmla="*/ 425686 h 439510"/>
              <a:gd name="connsiteX6" fmla="*/ 143088 w 143477"/>
              <a:gd name="connsiteY6" fmla="*/ 400286 h 439510"/>
              <a:gd name="connsiteX7" fmla="*/ 41488 w 143477"/>
              <a:gd name="connsiteY7" fmla="*/ 162161 h 439510"/>
              <a:gd name="connsiteX8" fmla="*/ 9738 w 143477"/>
              <a:gd name="connsiteY8" fmla="*/ 236 h 43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477" h="439510">
                <a:moveTo>
                  <a:pt x="9738" y="236"/>
                </a:moveTo>
                <a:cubicBezTo>
                  <a:pt x="5505" y="-5056"/>
                  <a:pt x="1801" y="79611"/>
                  <a:pt x="16088" y="130411"/>
                </a:cubicBezTo>
                <a:cubicBezTo>
                  <a:pt x="30375" y="181211"/>
                  <a:pt x="76413" y="254236"/>
                  <a:pt x="95463" y="305036"/>
                </a:cubicBezTo>
                <a:cubicBezTo>
                  <a:pt x="114513" y="355836"/>
                  <a:pt x="127742" y="417748"/>
                  <a:pt x="130388" y="435211"/>
                </a:cubicBezTo>
                <a:cubicBezTo>
                  <a:pt x="133034" y="452674"/>
                  <a:pt x="133034" y="411398"/>
                  <a:pt x="111338" y="409811"/>
                </a:cubicBezTo>
                <a:cubicBezTo>
                  <a:pt x="89642" y="408224"/>
                  <a:pt x="-5079" y="427273"/>
                  <a:pt x="213" y="425686"/>
                </a:cubicBezTo>
                <a:cubicBezTo>
                  <a:pt x="5505" y="424099"/>
                  <a:pt x="136209" y="444207"/>
                  <a:pt x="143088" y="400286"/>
                </a:cubicBezTo>
                <a:cubicBezTo>
                  <a:pt x="149967" y="356365"/>
                  <a:pt x="63713" y="224603"/>
                  <a:pt x="41488" y="162161"/>
                </a:cubicBezTo>
                <a:cubicBezTo>
                  <a:pt x="19263" y="99719"/>
                  <a:pt x="13971" y="5528"/>
                  <a:pt x="9738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2" name="フリーフォーム 961">
            <a:extLst>
              <a:ext uri="{FF2B5EF4-FFF2-40B4-BE49-F238E27FC236}">
                <a16:creationId xmlns:a16="http://schemas.microsoft.com/office/drawing/2014/main" id="{EA00F52D-36DE-002D-3B2F-D187C92E8635}"/>
              </a:ext>
            </a:extLst>
          </p:cNvPr>
          <p:cNvSpPr/>
          <p:nvPr/>
        </p:nvSpPr>
        <p:spPr>
          <a:xfrm>
            <a:off x="7288379" y="9265970"/>
            <a:ext cx="723161" cy="108112"/>
          </a:xfrm>
          <a:custGeom>
            <a:avLst/>
            <a:gdLst>
              <a:gd name="connsiteX0" fmla="*/ 1324 w 723161"/>
              <a:gd name="connsiteY0" fmla="*/ 107961 h 108112"/>
              <a:gd name="connsiteX1" fmla="*/ 280724 w 723161"/>
              <a:gd name="connsiteY1" fmla="*/ 85736 h 108112"/>
              <a:gd name="connsiteX2" fmla="*/ 585524 w 723161"/>
              <a:gd name="connsiteY2" fmla="*/ 31761 h 108112"/>
              <a:gd name="connsiteX3" fmla="*/ 722049 w 723161"/>
              <a:gd name="connsiteY3" fmla="*/ 11 h 108112"/>
              <a:gd name="connsiteX4" fmla="*/ 518849 w 723161"/>
              <a:gd name="connsiteY4" fmla="*/ 34936 h 108112"/>
              <a:gd name="connsiteX5" fmla="*/ 439474 w 723161"/>
              <a:gd name="connsiteY5" fmla="*/ 41286 h 108112"/>
              <a:gd name="connsiteX6" fmla="*/ 185474 w 723161"/>
              <a:gd name="connsiteY6" fmla="*/ 76211 h 108112"/>
              <a:gd name="connsiteX7" fmla="*/ 1324 w 723161"/>
              <a:gd name="connsiteY7" fmla="*/ 107961 h 1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161" h="108112">
                <a:moveTo>
                  <a:pt x="1324" y="107961"/>
                </a:moveTo>
                <a:cubicBezTo>
                  <a:pt x="17199" y="109549"/>
                  <a:pt x="183357" y="98436"/>
                  <a:pt x="280724" y="85736"/>
                </a:cubicBezTo>
                <a:cubicBezTo>
                  <a:pt x="378091" y="73036"/>
                  <a:pt x="511970" y="46048"/>
                  <a:pt x="585524" y="31761"/>
                </a:cubicBezTo>
                <a:cubicBezTo>
                  <a:pt x="659078" y="17473"/>
                  <a:pt x="733161" y="-518"/>
                  <a:pt x="722049" y="11"/>
                </a:cubicBezTo>
                <a:cubicBezTo>
                  <a:pt x="710937" y="540"/>
                  <a:pt x="565945" y="28057"/>
                  <a:pt x="518849" y="34936"/>
                </a:cubicBezTo>
                <a:cubicBezTo>
                  <a:pt x="471753" y="41815"/>
                  <a:pt x="495036" y="34407"/>
                  <a:pt x="439474" y="41286"/>
                </a:cubicBezTo>
                <a:cubicBezTo>
                  <a:pt x="383912" y="48165"/>
                  <a:pt x="254795" y="67215"/>
                  <a:pt x="185474" y="76211"/>
                </a:cubicBezTo>
                <a:cubicBezTo>
                  <a:pt x="116153" y="85207"/>
                  <a:pt x="-14551" y="106373"/>
                  <a:pt x="1324" y="107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18612183-175D-1F57-CF8C-7A55141ED3E3}"/>
              </a:ext>
            </a:extLst>
          </p:cNvPr>
          <p:cNvSpPr/>
          <p:nvPr/>
        </p:nvSpPr>
        <p:spPr>
          <a:xfrm>
            <a:off x="7083155" y="6051485"/>
            <a:ext cx="261130" cy="740015"/>
          </a:xfrm>
          <a:custGeom>
            <a:avLst/>
            <a:gdLst>
              <a:gd name="connsiteX0" fmla="*/ 6620 w 261130"/>
              <a:gd name="connsiteY0" fmla="*/ 65 h 740015"/>
              <a:gd name="connsiteX1" fmla="*/ 270 w 261130"/>
              <a:gd name="connsiteY1" fmla="*/ 177865 h 740015"/>
              <a:gd name="connsiteX2" fmla="*/ 16145 w 261130"/>
              <a:gd name="connsiteY2" fmla="*/ 155640 h 740015"/>
              <a:gd name="connsiteX3" fmla="*/ 3445 w 261130"/>
              <a:gd name="connsiteY3" fmla="*/ 244540 h 740015"/>
              <a:gd name="connsiteX4" fmla="*/ 73295 w 261130"/>
              <a:gd name="connsiteY4" fmla="*/ 387415 h 740015"/>
              <a:gd name="connsiteX5" fmla="*/ 57420 w 261130"/>
              <a:gd name="connsiteY5" fmla="*/ 374715 h 740015"/>
              <a:gd name="connsiteX6" fmla="*/ 146320 w 261130"/>
              <a:gd name="connsiteY6" fmla="*/ 485840 h 740015"/>
              <a:gd name="connsiteX7" fmla="*/ 187595 w 261130"/>
              <a:gd name="connsiteY7" fmla="*/ 523940 h 740015"/>
              <a:gd name="connsiteX8" fmla="*/ 260620 w 261130"/>
              <a:gd name="connsiteY8" fmla="*/ 739840 h 740015"/>
              <a:gd name="connsiteX9" fmla="*/ 216170 w 261130"/>
              <a:gd name="connsiteY9" fmla="*/ 558865 h 740015"/>
              <a:gd name="connsiteX10" fmla="*/ 143145 w 261130"/>
              <a:gd name="connsiteY10" fmla="*/ 463615 h 740015"/>
              <a:gd name="connsiteX11" fmla="*/ 19320 w 261130"/>
              <a:gd name="connsiteY11" fmla="*/ 260415 h 740015"/>
              <a:gd name="connsiteX12" fmla="*/ 12970 w 261130"/>
              <a:gd name="connsiteY12" fmla="*/ 200090 h 740015"/>
              <a:gd name="connsiteX13" fmla="*/ 6620 w 261130"/>
              <a:gd name="connsiteY13" fmla="*/ 65 h 74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1130" h="740015">
                <a:moveTo>
                  <a:pt x="6620" y="65"/>
                </a:moveTo>
                <a:cubicBezTo>
                  <a:pt x="4503" y="-3639"/>
                  <a:pt x="-1318" y="151936"/>
                  <a:pt x="270" y="177865"/>
                </a:cubicBezTo>
                <a:cubicBezTo>
                  <a:pt x="1857" y="203794"/>
                  <a:pt x="15616" y="144528"/>
                  <a:pt x="16145" y="155640"/>
                </a:cubicBezTo>
                <a:cubicBezTo>
                  <a:pt x="16674" y="166752"/>
                  <a:pt x="-6080" y="205911"/>
                  <a:pt x="3445" y="244540"/>
                </a:cubicBezTo>
                <a:cubicBezTo>
                  <a:pt x="12970" y="283169"/>
                  <a:pt x="73295" y="387415"/>
                  <a:pt x="73295" y="387415"/>
                </a:cubicBezTo>
                <a:cubicBezTo>
                  <a:pt x="82291" y="409111"/>
                  <a:pt x="45249" y="358311"/>
                  <a:pt x="57420" y="374715"/>
                </a:cubicBezTo>
                <a:cubicBezTo>
                  <a:pt x="69591" y="391119"/>
                  <a:pt x="124624" y="460969"/>
                  <a:pt x="146320" y="485840"/>
                </a:cubicBezTo>
                <a:cubicBezTo>
                  <a:pt x="168016" y="510711"/>
                  <a:pt x="168545" y="481607"/>
                  <a:pt x="187595" y="523940"/>
                </a:cubicBezTo>
                <a:cubicBezTo>
                  <a:pt x="206645" y="566273"/>
                  <a:pt x="255858" y="734019"/>
                  <a:pt x="260620" y="739840"/>
                </a:cubicBezTo>
                <a:cubicBezTo>
                  <a:pt x="265382" y="745661"/>
                  <a:pt x="235749" y="604903"/>
                  <a:pt x="216170" y="558865"/>
                </a:cubicBezTo>
                <a:cubicBezTo>
                  <a:pt x="196591" y="512828"/>
                  <a:pt x="175953" y="513357"/>
                  <a:pt x="143145" y="463615"/>
                </a:cubicBezTo>
                <a:cubicBezTo>
                  <a:pt x="110337" y="413873"/>
                  <a:pt x="41016" y="304336"/>
                  <a:pt x="19320" y="260415"/>
                </a:cubicBezTo>
                <a:cubicBezTo>
                  <a:pt x="-2376" y="216494"/>
                  <a:pt x="13499" y="237661"/>
                  <a:pt x="12970" y="200090"/>
                </a:cubicBezTo>
                <a:cubicBezTo>
                  <a:pt x="12441" y="162519"/>
                  <a:pt x="8737" y="3769"/>
                  <a:pt x="6620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53ECE3BE-5149-0B86-60C5-67E5C4AC648B}"/>
              </a:ext>
            </a:extLst>
          </p:cNvPr>
          <p:cNvSpPr/>
          <p:nvPr/>
        </p:nvSpPr>
        <p:spPr>
          <a:xfrm>
            <a:off x="7350101" y="6816646"/>
            <a:ext cx="142932" cy="362041"/>
          </a:xfrm>
          <a:custGeom>
            <a:avLst/>
            <a:gdLst>
              <a:gd name="connsiteX0" fmla="*/ 24 w 142932"/>
              <a:gd name="connsiteY0" fmla="*/ 79 h 362041"/>
              <a:gd name="connsiteX1" fmla="*/ 44474 w 142932"/>
              <a:gd name="connsiteY1" fmla="*/ 133429 h 362041"/>
              <a:gd name="connsiteX2" fmla="*/ 73049 w 142932"/>
              <a:gd name="connsiteY2" fmla="*/ 162004 h 362041"/>
              <a:gd name="connsiteX3" fmla="*/ 142899 w 142932"/>
              <a:gd name="connsiteY3" fmla="*/ 362029 h 362041"/>
              <a:gd name="connsiteX4" fmla="*/ 63524 w 142932"/>
              <a:gd name="connsiteY4" fmla="*/ 171529 h 362041"/>
              <a:gd name="connsiteX5" fmla="*/ 50824 w 142932"/>
              <a:gd name="connsiteY5" fmla="*/ 114379 h 362041"/>
              <a:gd name="connsiteX6" fmla="*/ 24 w 142932"/>
              <a:gd name="connsiteY6" fmla="*/ 79 h 36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932" h="362041">
                <a:moveTo>
                  <a:pt x="24" y="79"/>
                </a:moveTo>
                <a:cubicBezTo>
                  <a:pt x="-1034" y="3254"/>
                  <a:pt x="32303" y="106442"/>
                  <a:pt x="44474" y="133429"/>
                </a:cubicBezTo>
                <a:cubicBezTo>
                  <a:pt x="56645" y="160417"/>
                  <a:pt x="56645" y="123904"/>
                  <a:pt x="73049" y="162004"/>
                </a:cubicBezTo>
                <a:cubicBezTo>
                  <a:pt x="89453" y="200104"/>
                  <a:pt x="144486" y="360442"/>
                  <a:pt x="142899" y="362029"/>
                </a:cubicBezTo>
                <a:cubicBezTo>
                  <a:pt x="141312" y="363616"/>
                  <a:pt x="78870" y="212804"/>
                  <a:pt x="63524" y="171529"/>
                </a:cubicBezTo>
                <a:cubicBezTo>
                  <a:pt x="48178" y="130254"/>
                  <a:pt x="57174" y="139250"/>
                  <a:pt x="50824" y="114379"/>
                </a:cubicBezTo>
                <a:cubicBezTo>
                  <a:pt x="44474" y="89508"/>
                  <a:pt x="1082" y="-3096"/>
                  <a:pt x="24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88CCE32E-C82F-690B-367E-EB71CF4C047A}"/>
              </a:ext>
            </a:extLst>
          </p:cNvPr>
          <p:cNvSpPr/>
          <p:nvPr/>
        </p:nvSpPr>
        <p:spPr>
          <a:xfrm>
            <a:off x="6930825" y="6264218"/>
            <a:ext cx="61798" cy="241434"/>
          </a:xfrm>
          <a:custGeom>
            <a:avLst/>
            <a:gdLst>
              <a:gd name="connsiteX0" fmla="*/ 200 w 61798"/>
              <a:gd name="connsiteY0" fmla="*/ 57 h 241434"/>
              <a:gd name="connsiteX1" fmla="*/ 41475 w 61798"/>
              <a:gd name="connsiteY1" fmla="*/ 127057 h 241434"/>
              <a:gd name="connsiteX2" fmla="*/ 54175 w 61798"/>
              <a:gd name="connsiteY2" fmla="*/ 241357 h 241434"/>
              <a:gd name="connsiteX3" fmla="*/ 60525 w 61798"/>
              <a:gd name="connsiteY3" fmla="*/ 142932 h 241434"/>
              <a:gd name="connsiteX4" fmla="*/ 200 w 61798"/>
              <a:gd name="connsiteY4" fmla="*/ 57 h 24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98" h="241434">
                <a:moveTo>
                  <a:pt x="200" y="57"/>
                </a:moveTo>
                <a:cubicBezTo>
                  <a:pt x="-2975" y="-2589"/>
                  <a:pt x="32479" y="86840"/>
                  <a:pt x="41475" y="127057"/>
                </a:cubicBezTo>
                <a:cubicBezTo>
                  <a:pt x="50471" y="167274"/>
                  <a:pt x="51000" y="238711"/>
                  <a:pt x="54175" y="241357"/>
                </a:cubicBezTo>
                <a:cubicBezTo>
                  <a:pt x="57350" y="244003"/>
                  <a:pt x="64758" y="177857"/>
                  <a:pt x="60525" y="142932"/>
                </a:cubicBezTo>
                <a:cubicBezTo>
                  <a:pt x="56292" y="108007"/>
                  <a:pt x="3375" y="2703"/>
                  <a:pt x="200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80139CD2-D188-FD4D-AF83-F76864B9192A}"/>
              </a:ext>
            </a:extLst>
          </p:cNvPr>
          <p:cNvSpPr/>
          <p:nvPr/>
        </p:nvSpPr>
        <p:spPr>
          <a:xfrm>
            <a:off x="6765565" y="6193289"/>
            <a:ext cx="112941" cy="538103"/>
          </a:xfrm>
          <a:custGeom>
            <a:avLst/>
            <a:gdLst>
              <a:gd name="connsiteX0" fmla="*/ 86085 w 112941"/>
              <a:gd name="connsiteY0" fmla="*/ 10661 h 538103"/>
              <a:gd name="connsiteX1" fmla="*/ 111485 w 112941"/>
              <a:gd name="connsiteY1" fmla="*/ 93211 h 538103"/>
              <a:gd name="connsiteX2" fmla="*/ 41635 w 112941"/>
              <a:gd name="connsiteY2" fmla="*/ 385311 h 538103"/>
              <a:gd name="connsiteX3" fmla="*/ 16235 w 112941"/>
              <a:gd name="connsiteY3" fmla="*/ 283711 h 538103"/>
              <a:gd name="connsiteX4" fmla="*/ 13060 w 112941"/>
              <a:gd name="connsiteY4" fmla="*/ 417061 h 538103"/>
              <a:gd name="connsiteX5" fmla="*/ 360 w 112941"/>
              <a:gd name="connsiteY5" fmla="*/ 537711 h 538103"/>
              <a:gd name="connsiteX6" fmla="*/ 28935 w 112941"/>
              <a:gd name="connsiteY6" fmla="*/ 375786 h 538103"/>
              <a:gd name="connsiteX7" fmla="*/ 51160 w 112941"/>
              <a:gd name="connsiteY7" fmla="*/ 299586 h 538103"/>
              <a:gd name="connsiteX8" fmla="*/ 86085 w 112941"/>
              <a:gd name="connsiteY8" fmla="*/ 10661 h 53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941" h="538103">
                <a:moveTo>
                  <a:pt x="86085" y="10661"/>
                </a:moveTo>
                <a:cubicBezTo>
                  <a:pt x="96139" y="-23735"/>
                  <a:pt x="118893" y="30770"/>
                  <a:pt x="111485" y="93211"/>
                </a:cubicBezTo>
                <a:cubicBezTo>
                  <a:pt x="104077" y="155652"/>
                  <a:pt x="57510" y="353561"/>
                  <a:pt x="41635" y="385311"/>
                </a:cubicBezTo>
                <a:cubicBezTo>
                  <a:pt x="25760" y="417061"/>
                  <a:pt x="20997" y="278419"/>
                  <a:pt x="16235" y="283711"/>
                </a:cubicBezTo>
                <a:cubicBezTo>
                  <a:pt x="11472" y="289003"/>
                  <a:pt x="15706" y="374728"/>
                  <a:pt x="13060" y="417061"/>
                </a:cubicBezTo>
                <a:cubicBezTo>
                  <a:pt x="10414" y="459394"/>
                  <a:pt x="-2286" y="544590"/>
                  <a:pt x="360" y="537711"/>
                </a:cubicBezTo>
                <a:cubicBezTo>
                  <a:pt x="3006" y="530832"/>
                  <a:pt x="20468" y="415474"/>
                  <a:pt x="28935" y="375786"/>
                </a:cubicBezTo>
                <a:cubicBezTo>
                  <a:pt x="37402" y="336099"/>
                  <a:pt x="37402" y="356207"/>
                  <a:pt x="51160" y="299586"/>
                </a:cubicBezTo>
                <a:cubicBezTo>
                  <a:pt x="64918" y="242965"/>
                  <a:pt x="76031" y="45057"/>
                  <a:pt x="86085" y="10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4CA307D5-B10F-2CF0-BD04-B4B494FC6113}"/>
              </a:ext>
            </a:extLst>
          </p:cNvPr>
          <p:cNvSpPr/>
          <p:nvPr/>
        </p:nvSpPr>
        <p:spPr>
          <a:xfrm>
            <a:off x="6773998" y="6287702"/>
            <a:ext cx="160253" cy="453958"/>
          </a:xfrm>
          <a:custGeom>
            <a:avLst/>
            <a:gdLst>
              <a:gd name="connsiteX0" fmla="*/ 160202 w 160253"/>
              <a:gd name="connsiteY0" fmla="*/ 1973 h 453958"/>
              <a:gd name="connsiteX1" fmla="*/ 125277 w 160253"/>
              <a:gd name="connsiteY1" fmla="*/ 125798 h 453958"/>
              <a:gd name="connsiteX2" fmla="*/ 36377 w 160253"/>
              <a:gd name="connsiteY2" fmla="*/ 373448 h 453958"/>
              <a:gd name="connsiteX3" fmla="*/ 52252 w 160253"/>
              <a:gd name="connsiteY3" fmla="*/ 309948 h 453958"/>
              <a:gd name="connsiteX4" fmla="*/ 1452 w 160253"/>
              <a:gd name="connsiteY4" fmla="*/ 452823 h 453958"/>
              <a:gd name="connsiteX5" fmla="*/ 118927 w 160253"/>
              <a:gd name="connsiteY5" fmla="*/ 217873 h 453958"/>
              <a:gd name="connsiteX6" fmla="*/ 160202 w 160253"/>
              <a:gd name="connsiteY6" fmla="*/ 1973 h 45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253" h="453958">
                <a:moveTo>
                  <a:pt x="160202" y="1973"/>
                </a:moveTo>
                <a:cubicBezTo>
                  <a:pt x="161260" y="-13373"/>
                  <a:pt x="145914" y="63886"/>
                  <a:pt x="125277" y="125798"/>
                </a:cubicBezTo>
                <a:cubicBezTo>
                  <a:pt x="104640" y="187710"/>
                  <a:pt x="48548" y="342756"/>
                  <a:pt x="36377" y="373448"/>
                </a:cubicBezTo>
                <a:cubicBezTo>
                  <a:pt x="24206" y="404140"/>
                  <a:pt x="58073" y="296719"/>
                  <a:pt x="52252" y="309948"/>
                </a:cubicBezTo>
                <a:cubicBezTo>
                  <a:pt x="46431" y="323177"/>
                  <a:pt x="-9660" y="468169"/>
                  <a:pt x="1452" y="452823"/>
                </a:cubicBezTo>
                <a:cubicBezTo>
                  <a:pt x="12564" y="437477"/>
                  <a:pt x="94056" y="289311"/>
                  <a:pt x="118927" y="217873"/>
                </a:cubicBezTo>
                <a:cubicBezTo>
                  <a:pt x="143798" y="146436"/>
                  <a:pt x="159144" y="17319"/>
                  <a:pt x="160202" y="1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E22E72D6-2C18-A168-0DE4-FA5A1802DB13}"/>
              </a:ext>
            </a:extLst>
          </p:cNvPr>
          <p:cNvSpPr/>
          <p:nvPr/>
        </p:nvSpPr>
        <p:spPr>
          <a:xfrm>
            <a:off x="6953225" y="6409067"/>
            <a:ext cx="76895" cy="879023"/>
          </a:xfrm>
          <a:custGeom>
            <a:avLst/>
            <a:gdLst>
              <a:gd name="connsiteX0" fmla="*/ 25 w 76895"/>
              <a:gd name="connsiteY0" fmla="*/ 1258 h 879023"/>
              <a:gd name="connsiteX1" fmla="*/ 44475 w 76895"/>
              <a:gd name="connsiteY1" fmla="*/ 287008 h 879023"/>
              <a:gd name="connsiteX2" fmla="*/ 47650 w 76895"/>
              <a:gd name="connsiteY2" fmla="*/ 271133 h 879023"/>
              <a:gd name="connsiteX3" fmla="*/ 57175 w 76895"/>
              <a:gd name="connsiteY3" fmla="*/ 337808 h 879023"/>
              <a:gd name="connsiteX4" fmla="*/ 60350 w 76895"/>
              <a:gd name="connsiteY4" fmla="*/ 687058 h 879023"/>
              <a:gd name="connsiteX5" fmla="*/ 54000 w 76895"/>
              <a:gd name="connsiteY5" fmla="*/ 877558 h 879023"/>
              <a:gd name="connsiteX6" fmla="*/ 76225 w 76895"/>
              <a:gd name="connsiteY6" fmla="*/ 591808 h 879023"/>
              <a:gd name="connsiteX7" fmla="*/ 69875 w 76895"/>
              <a:gd name="connsiteY7" fmla="*/ 283833 h 879023"/>
              <a:gd name="connsiteX8" fmla="*/ 57175 w 76895"/>
              <a:gd name="connsiteY8" fmla="*/ 261608 h 879023"/>
              <a:gd name="connsiteX9" fmla="*/ 57175 w 76895"/>
              <a:gd name="connsiteY9" fmla="*/ 277483 h 879023"/>
              <a:gd name="connsiteX10" fmla="*/ 38125 w 76895"/>
              <a:gd name="connsiteY10" fmla="*/ 185408 h 879023"/>
              <a:gd name="connsiteX11" fmla="*/ 25 w 76895"/>
              <a:gd name="connsiteY11" fmla="*/ 1258 h 87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895" h="879023">
                <a:moveTo>
                  <a:pt x="25" y="1258"/>
                </a:moveTo>
                <a:cubicBezTo>
                  <a:pt x="1083" y="18191"/>
                  <a:pt x="44475" y="287008"/>
                  <a:pt x="44475" y="287008"/>
                </a:cubicBezTo>
                <a:cubicBezTo>
                  <a:pt x="52413" y="331987"/>
                  <a:pt x="45533" y="262666"/>
                  <a:pt x="47650" y="271133"/>
                </a:cubicBezTo>
                <a:cubicBezTo>
                  <a:pt x="49767" y="279600"/>
                  <a:pt x="55058" y="268487"/>
                  <a:pt x="57175" y="337808"/>
                </a:cubicBezTo>
                <a:cubicBezTo>
                  <a:pt x="59292" y="407129"/>
                  <a:pt x="60879" y="597100"/>
                  <a:pt x="60350" y="687058"/>
                </a:cubicBezTo>
                <a:cubicBezTo>
                  <a:pt x="59821" y="777016"/>
                  <a:pt x="51354" y="893433"/>
                  <a:pt x="54000" y="877558"/>
                </a:cubicBezTo>
                <a:cubicBezTo>
                  <a:pt x="56646" y="861683"/>
                  <a:pt x="73579" y="690762"/>
                  <a:pt x="76225" y="591808"/>
                </a:cubicBezTo>
                <a:cubicBezTo>
                  <a:pt x="78871" y="492854"/>
                  <a:pt x="73050" y="338866"/>
                  <a:pt x="69875" y="283833"/>
                </a:cubicBezTo>
                <a:cubicBezTo>
                  <a:pt x="66700" y="228800"/>
                  <a:pt x="57175" y="261608"/>
                  <a:pt x="57175" y="261608"/>
                </a:cubicBezTo>
                <a:cubicBezTo>
                  <a:pt x="55058" y="260550"/>
                  <a:pt x="60350" y="290183"/>
                  <a:pt x="57175" y="277483"/>
                </a:cubicBezTo>
                <a:cubicBezTo>
                  <a:pt x="54000" y="264783"/>
                  <a:pt x="45533" y="227741"/>
                  <a:pt x="38125" y="185408"/>
                </a:cubicBezTo>
                <a:cubicBezTo>
                  <a:pt x="30717" y="143075"/>
                  <a:pt x="-1033" y="-15675"/>
                  <a:pt x="25" y="1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B03966DD-1038-227A-05BC-ED6A0B976BB0}"/>
              </a:ext>
            </a:extLst>
          </p:cNvPr>
          <p:cNvSpPr/>
          <p:nvPr/>
        </p:nvSpPr>
        <p:spPr>
          <a:xfrm>
            <a:off x="6955881" y="7280275"/>
            <a:ext cx="45192" cy="495302"/>
          </a:xfrm>
          <a:custGeom>
            <a:avLst/>
            <a:gdLst>
              <a:gd name="connsiteX0" fmla="*/ 44994 w 45192"/>
              <a:gd name="connsiteY0" fmla="*/ 0 h 495302"/>
              <a:gd name="connsiteX1" fmla="*/ 10069 w 45192"/>
              <a:gd name="connsiteY1" fmla="*/ 314325 h 495302"/>
              <a:gd name="connsiteX2" fmla="*/ 544 w 45192"/>
              <a:gd name="connsiteY2" fmla="*/ 495300 h 495302"/>
              <a:gd name="connsiteX3" fmla="*/ 22769 w 45192"/>
              <a:gd name="connsiteY3" fmla="*/ 317500 h 495302"/>
              <a:gd name="connsiteX4" fmla="*/ 44994 w 45192"/>
              <a:gd name="connsiteY4" fmla="*/ 0 h 4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92" h="495302">
                <a:moveTo>
                  <a:pt x="44994" y="0"/>
                </a:moveTo>
                <a:cubicBezTo>
                  <a:pt x="42877" y="-529"/>
                  <a:pt x="17477" y="231775"/>
                  <a:pt x="10069" y="314325"/>
                </a:cubicBezTo>
                <a:cubicBezTo>
                  <a:pt x="2661" y="396875"/>
                  <a:pt x="-1573" y="494771"/>
                  <a:pt x="544" y="495300"/>
                </a:cubicBezTo>
                <a:cubicBezTo>
                  <a:pt x="2661" y="495829"/>
                  <a:pt x="13773" y="394229"/>
                  <a:pt x="22769" y="317500"/>
                </a:cubicBezTo>
                <a:cubicBezTo>
                  <a:pt x="31765" y="240771"/>
                  <a:pt x="47111" y="529"/>
                  <a:pt x="449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B5F59B6A-E2C1-E9B0-D850-F97327609CCB}"/>
              </a:ext>
            </a:extLst>
          </p:cNvPr>
          <p:cNvSpPr/>
          <p:nvPr/>
        </p:nvSpPr>
        <p:spPr>
          <a:xfrm>
            <a:off x="6921478" y="6485982"/>
            <a:ext cx="63646" cy="826357"/>
          </a:xfrm>
          <a:custGeom>
            <a:avLst/>
            <a:gdLst>
              <a:gd name="connsiteX0" fmla="*/ 22 w 63646"/>
              <a:gd name="connsiteY0" fmla="*/ 543 h 826357"/>
              <a:gd name="connsiteX1" fmla="*/ 44472 w 63646"/>
              <a:gd name="connsiteY1" fmla="*/ 283118 h 826357"/>
              <a:gd name="connsiteX2" fmla="*/ 53997 w 63646"/>
              <a:gd name="connsiteY2" fmla="*/ 222793 h 826357"/>
              <a:gd name="connsiteX3" fmla="*/ 44472 w 63646"/>
              <a:gd name="connsiteY3" fmla="*/ 410118 h 826357"/>
              <a:gd name="connsiteX4" fmla="*/ 34947 w 63646"/>
              <a:gd name="connsiteY4" fmla="*/ 600618 h 826357"/>
              <a:gd name="connsiteX5" fmla="*/ 44472 w 63646"/>
              <a:gd name="connsiteY5" fmla="*/ 826043 h 826357"/>
              <a:gd name="connsiteX6" fmla="*/ 44472 w 63646"/>
              <a:gd name="connsiteY6" fmla="*/ 549818 h 826357"/>
              <a:gd name="connsiteX7" fmla="*/ 63522 w 63646"/>
              <a:gd name="connsiteY7" fmla="*/ 305343 h 826357"/>
              <a:gd name="connsiteX8" fmla="*/ 50822 w 63646"/>
              <a:gd name="connsiteY8" fmla="*/ 213268 h 826357"/>
              <a:gd name="connsiteX9" fmla="*/ 22 w 63646"/>
              <a:gd name="connsiteY9" fmla="*/ 543 h 826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646" h="826357">
                <a:moveTo>
                  <a:pt x="22" y="543"/>
                </a:moveTo>
                <a:cubicBezTo>
                  <a:pt x="-1036" y="12185"/>
                  <a:pt x="35476" y="246076"/>
                  <a:pt x="44472" y="283118"/>
                </a:cubicBezTo>
                <a:cubicBezTo>
                  <a:pt x="53468" y="320160"/>
                  <a:pt x="53997" y="201626"/>
                  <a:pt x="53997" y="222793"/>
                </a:cubicBezTo>
                <a:cubicBezTo>
                  <a:pt x="53997" y="243960"/>
                  <a:pt x="47647" y="347147"/>
                  <a:pt x="44472" y="410118"/>
                </a:cubicBezTo>
                <a:cubicBezTo>
                  <a:pt x="41297" y="473089"/>
                  <a:pt x="34947" y="531297"/>
                  <a:pt x="34947" y="600618"/>
                </a:cubicBezTo>
                <a:cubicBezTo>
                  <a:pt x="34947" y="669939"/>
                  <a:pt x="42885" y="834510"/>
                  <a:pt x="44472" y="826043"/>
                </a:cubicBezTo>
                <a:cubicBezTo>
                  <a:pt x="46059" y="817576"/>
                  <a:pt x="41297" y="636601"/>
                  <a:pt x="44472" y="549818"/>
                </a:cubicBezTo>
                <a:cubicBezTo>
                  <a:pt x="47647" y="463035"/>
                  <a:pt x="62464" y="361435"/>
                  <a:pt x="63522" y="305343"/>
                </a:cubicBezTo>
                <a:cubicBezTo>
                  <a:pt x="64580" y="249251"/>
                  <a:pt x="58759" y="258776"/>
                  <a:pt x="50822" y="213268"/>
                </a:cubicBezTo>
                <a:cubicBezTo>
                  <a:pt x="42885" y="167760"/>
                  <a:pt x="1080" y="-11099"/>
                  <a:pt x="22" y="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20445566-AA28-0521-2A51-FDEC43A88AA3}"/>
              </a:ext>
            </a:extLst>
          </p:cNvPr>
          <p:cNvSpPr/>
          <p:nvPr/>
        </p:nvSpPr>
        <p:spPr>
          <a:xfrm>
            <a:off x="6917193" y="7235658"/>
            <a:ext cx="77655" cy="517694"/>
          </a:xfrm>
          <a:custGeom>
            <a:avLst/>
            <a:gdLst>
              <a:gd name="connsiteX0" fmla="*/ 77332 w 77655"/>
              <a:gd name="connsiteY0" fmla="*/ 3342 h 517694"/>
              <a:gd name="connsiteX1" fmla="*/ 39232 w 77655"/>
              <a:gd name="connsiteY1" fmla="*/ 206542 h 517694"/>
              <a:gd name="connsiteX2" fmla="*/ 1132 w 77655"/>
              <a:gd name="connsiteY2" fmla="*/ 384342 h 517694"/>
              <a:gd name="connsiteX3" fmla="*/ 10657 w 77655"/>
              <a:gd name="connsiteY3" fmla="*/ 517692 h 517694"/>
              <a:gd name="connsiteX4" fmla="*/ 17007 w 77655"/>
              <a:gd name="connsiteY4" fmla="*/ 381167 h 517694"/>
              <a:gd name="connsiteX5" fmla="*/ 77332 w 77655"/>
              <a:gd name="connsiteY5" fmla="*/ 3342 h 51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55" h="517694">
                <a:moveTo>
                  <a:pt x="77332" y="3342"/>
                </a:moveTo>
                <a:cubicBezTo>
                  <a:pt x="81036" y="-25762"/>
                  <a:pt x="51932" y="143042"/>
                  <a:pt x="39232" y="206542"/>
                </a:cubicBezTo>
                <a:cubicBezTo>
                  <a:pt x="26532" y="270042"/>
                  <a:pt x="5894" y="332484"/>
                  <a:pt x="1132" y="384342"/>
                </a:cubicBezTo>
                <a:cubicBezTo>
                  <a:pt x="-3631" y="436200"/>
                  <a:pt x="8011" y="518221"/>
                  <a:pt x="10657" y="517692"/>
                </a:cubicBezTo>
                <a:cubicBezTo>
                  <a:pt x="13303" y="517163"/>
                  <a:pt x="5365" y="462129"/>
                  <a:pt x="17007" y="381167"/>
                </a:cubicBezTo>
                <a:cubicBezTo>
                  <a:pt x="28649" y="300205"/>
                  <a:pt x="73628" y="32446"/>
                  <a:pt x="77332" y="3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AB1BB778-1108-3D72-2449-8C5095B77B00}"/>
              </a:ext>
            </a:extLst>
          </p:cNvPr>
          <p:cNvSpPr/>
          <p:nvPr/>
        </p:nvSpPr>
        <p:spPr>
          <a:xfrm>
            <a:off x="6628892" y="7062563"/>
            <a:ext cx="99521" cy="523461"/>
          </a:xfrm>
          <a:custGeom>
            <a:avLst/>
            <a:gdLst>
              <a:gd name="connsiteX0" fmla="*/ 98933 w 99521"/>
              <a:gd name="connsiteY0" fmla="*/ 8162 h 523461"/>
              <a:gd name="connsiteX1" fmla="*/ 25908 w 99521"/>
              <a:gd name="connsiteY1" fmla="*/ 224062 h 523461"/>
              <a:gd name="connsiteX2" fmla="*/ 13208 w 99521"/>
              <a:gd name="connsiteY2" fmla="*/ 357412 h 523461"/>
              <a:gd name="connsiteX3" fmla="*/ 6858 w 99521"/>
              <a:gd name="connsiteY3" fmla="*/ 522512 h 523461"/>
              <a:gd name="connsiteX4" fmla="*/ 508 w 99521"/>
              <a:gd name="connsiteY4" fmla="*/ 278037 h 523461"/>
              <a:gd name="connsiteX5" fmla="*/ 6858 w 99521"/>
              <a:gd name="connsiteY5" fmla="*/ 281212 h 523461"/>
              <a:gd name="connsiteX6" fmla="*/ 57658 w 99521"/>
              <a:gd name="connsiteY6" fmla="*/ 65312 h 523461"/>
              <a:gd name="connsiteX7" fmla="*/ 98933 w 99521"/>
              <a:gd name="connsiteY7" fmla="*/ 8162 h 523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21" h="523461">
                <a:moveTo>
                  <a:pt x="98933" y="8162"/>
                </a:moveTo>
                <a:cubicBezTo>
                  <a:pt x="93641" y="34620"/>
                  <a:pt x="40195" y="165854"/>
                  <a:pt x="25908" y="224062"/>
                </a:cubicBezTo>
                <a:cubicBezTo>
                  <a:pt x="11621" y="282270"/>
                  <a:pt x="16383" y="307670"/>
                  <a:pt x="13208" y="357412"/>
                </a:cubicBezTo>
                <a:cubicBezTo>
                  <a:pt x="10033" y="407154"/>
                  <a:pt x="8975" y="535741"/>
                  <a:pt x="6858" y="522512"/>
                </a:cubicBezTo>
                <a:cubicBezTo>
                  <a:pt x="4741" y="509283"/>
                  <a:pt x="508" y="278037"/>
                  <a:pt x="508" y="278037"/>
                </a:cubicBezTo>
                <a:cubicBezTo>
                  <a:pt x="508" y="237820"/>
                  <a:pt x="-2667" y="316666"/>
                  <a:pt x="6858" y="281212"/>
                </a:cubicBezTo>
                <a:cubicBezTo>
                  <a:pt x="16383" y="245758"/>
                  <a:pt x="42841" y="106058"/>
                  <a:pt x="57658" y="65312"/>
                </a:cubicBezTo>
                <a:cubicBezTo>
                  <a:pt x="72475" y="24566"/>
                  <a:pt x="104225" y="-18296"/>
                  <a:pt x="98933" y="8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3A89F26E-2714-BADA-B221-733B14EE94D4}"/>
              </a:ext>
            </a:extLst>
          </p:cNvPr>
          <p:cNvSpPr/>
          <p:nvPr/>
        </p:nvSpPr>
        <p:spPr>
          <a:xfrm>
            <a:off x="6588094" y="7019611"/>
            <a:ext cx="61439" cy="921438"/>
          </a:xfrm>
          <a:custGeom>
            <a:avLst/>
            <a:gdLst>
              <a:gd name="connsiteX0" fmla="*/ 60356 w 61439"/>
              <a:gd name="connsiteY0" fmla="*/ 3489 h 921438"/>
              <a:gd name="connsiteX1" fmla="*/ 9556 w 61439"/>
              <a:gd name="connsiteY1" fmla="*/ 473389 h 921438"/>
              <a:gd name="connsiteX2" fmla="*/ 31 w 61439"/>
              <a:gd name="connsiteY2" fmla="*/ 648014 h 921438"/>
              <a:gd name="connsiteX3" fmla="*/ 6381 w 61439"/>
              <a:gd name="connsiteY3" fmla="*/ 844864 h 921438"/>
              <a:gd name="connsiteX4" fmla="*/ 3206 w 61439"/>
              <a:gd name="connsiteY4" fmla="*/ 905189 h 921438"/>
              <a:gd name="connsiteX5" fmla="*/ 12731 w 61439"/>
              <a:gd name="connsiteY5" fmla="*/ 565464 h 921438"/>
              <a:gd name="connsiteX6" fmla="*/ 41306 w 61439"/>
              <a:gd name="connsiteY6" fmla="*/ 273364 h 921438"/>
              <a:gd name="connsiteX7" fmla="*/ 60356 w 61439"/>
              <a:gd name="connsiteY7" fmla="*/ 3489 h 92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439" h="921438">
                <a:moveTo>
                  <a:pt x="60356" y="3489"/>
                </a:moveTo>
                <a:cubicBezTo>
                  <a:pt x="55064" y="36826"/>
                  <a:pt x="19610" y="365968"/>
                  <a:pt x="9556" y="473389"/>
                </a:cubicBezTo>
                <a:cubicBezTo>
                  <a:pt x="-498" y="580810"/>
                  <a:pt x="560" y="586102"/>
                  <a:pt x="31" y="648014"/>
                </a:cubicBezTo>
                <a:cubicBezTo>
                  <a:pt x="-498" y="709926"/>
                  <a:pt x="5852" y="802002"/>
                  <a:pt x="6381" y="844864"/>
                </a:cubicBezTo>
                <a:cubicBezTo>
                  <a:pt x="6910" y="887726"/>
                  <a:pt x="2148" y="951756"/>
                  <a:pt x="3206" y="905189"/>
                </a:cubicBezTo>
                <a:cubicBezTo>
                  <a:pt x="4264" y="858622"/>
                  <a:pt x="6381" y="670768"/>
                  <a:pt x="12731" y="565464"/>
                </a:cubicBezTo>
                <a:cubicBezTo>
                  <a:pt x="19081" y="460160"/>
                  <a:pt x="32310" y="362264"/>
                  <a:pt x="41306" y="273364"/>
                </a:cubicBezTo>
                <a:cubicBezTo>
                  <a:pt x="50302" y="184464"/>
                  <a:pt x="65648" y="-29848"/>
                  <a:pt x="60356" y="3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FA36C85F-0F40-F234-3059-A24D7E9DDC25}"/>
              </a:ext>
            </a:extLst>
          </p:cNvPr>
          <p:cNvSpPr/>
          <p:nvPr/>
        </p:nvSpPr>
        <p:spPr>
          <a:xfrm>
            <a:off x="6530935" y="7312025"/>
            <a:ext cx="63620" cy="676277"/>
          </a:xfrm>
          <a:custGeom>
            <a:avLst/>
            <a:gdLst>
              <a:gd name="connsiteX0" fmla="*/ 63540 w 63620"/>
              <a:gd name="connsiteY0" fmla="*/ 0 h 676277"/>
              <a:gd name="connsiteX1" fmla="*/ 15915 w 63620"/>
              <a:gd name="connsiteY1" fmla="*/ 488950 h 676277"/>
              <a:gd name="connsiteX2" fmla="*/ 6390 w 63620"/>
              <a:gd name="connsiteY2" fmla="*/ 676275 h 676277"/>
              <a:gd name="connsiteX3" fmla="*/ 3215 w 63620"/>
              <a:gd name="connsiteY3" fmla="*/ 485775 h 676277"/>
              <a:gd name="connsiteX4" fmla="*/ 63540 w 63620"/>
              <a:gd name="connsiteY4" fmla="*/ 0 h 67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20" h="676277">
                <a:moveTo>
                  <a:pt x="63540" y="0"/>
                </a:moveTo>
                <a:cubicBezTo>
                  <a:pt x="65657" y="529"/>
                  <a:pt x="25440" y="376238"/>
                  <a:pt x="15915" y="488950"/>
                </a:cubicBezTo>
                <a:cubicBezTo>
                  <a:pt x="6390" y="601663"/>
                  <a:pt x="8507" y="676804"/>
                  <a:pt x="6390" y="676275"/>
                </a:cubicBezTo>
                <a:cubicBezTo>
                  <a:pt x="4273" y="675746"/>
                  <a:pt x="-4722" y="592667"/>
                  <a:pt x="3215" y="485775"/>
                </a:cubicBezTo>
                <a:cubicBezTo>
                  <a:pt x="11152" y="378883"/>
                  <a:pt x="61423" y="-529"/>
                  <a:pt x="635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5EC94C66-4571-511B-2051-F8AA5CD92ED0}"/>
              </a:ext>
            </a:extLst>
          </p:cNvPr>
          <p:cNvSpPr/>
          <p:nvPr/>
        </p:nvSpPr>
        <p:spPr>
          <a:xfrm>
            <a:off x="6219730" y="7892222"/>
            <a:ext cx="402725" cy="226257"/>
          </a:xfrm>
          <a:custGeom>
            <a:avLst/>
            <a:gdLst>
              <a:gd name="connsiteX0" fmla="*/ 95 w 402725"/>
              <a:gd name="connsiteY0" fmla="*/ 216728 h 226257"/>
              <a:gd name="connsiteX1" fmla="*/ 200120 w 402725"/>
              <a:gd name="connsiteY1" fmla="*/ 207203 h 226257"/>
              <a:gd name="connsiteX2" fmla="*/ 400145 w 402725"/>
              <a:gd name="connsiteY2" fmla="*/ 828 h 226257"/>
              <a:gd name="connsiteX3" fmla="*/ 308070 w 402725"/>
              <a:gd name="connsiteY3" fmla="*/ 137353 h 226257"/>
              <a:gd name="connsiteX4" fmla="*/ 225520 w 402725"/>
              <a:gd name="connsiteY4" fmla="*/ 204028 h 226257"/>
              <a:gd name="connsiteX5" fmla="*/ 95 w 402725"/>
              <a:gd name="connsiteY5" fmla="*/ 216728 h 22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725" h="226257">
                <a:moveTo>
                  <a:pt x="95" y="216728"/>
                </a:moveTo>
                <a:cubicBezTo>
                  <a:pt x="-4138" y="217257"/>
                  <a:pt x="133445" y="243186"/>
                  <a:pt x="200120" y="207203"/>
                </a:cubicBezTo>
                <a:cubicBezTo>
                  <a:pt x="266795" y="171220"/>
                  <a:pt x="382153" y="12470"/>
                  <a:pt x="400145" y="828"/>
                </a:cubicBezTo>
                <a:cubicBezTo>
                  <a:pt x="418137" y="-10814"/>
                  <a:pt x="337174" y="103486"/>
                  <a:pt x="308070" y="137353"/>
                </a:cubicBezTo>
                <a:cubicBezTo>
                  <a:pt x="278966" y="171220"/>
                  <a:pt x="273674" y="187624"/>
                  <a:pt x="225520" y="204028"/>
                </a:cubicBezTo>
                <a:cubicBezTo>
                  <a:pt x="177366" y="220432"/>
                  <a:pt x="4328" y="216199"/>
                  <a:pt x="95" y="216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961A00C0-0DA6-19DB-6217-C74291F23FDC}"/>
              </a:ext>
            </a:extLst>
          </p:cNvPr>
          <p:cNvSpPr/>
          <p:nvPr/>
        </p:nvSpPr>
        <p:spPr>
          <a:xfrm>
            <a:off x="7095667" y="6959596"/>
            <a:ext cx="348955" cy="355066"/>
          </a:xfrm>
          <a:custGeom>
            <a:avLst/>
            <a:gdLst>
              <a:gd name="connsiteX0" fmla="*/ 20241 w 348955"/>
              <a:gd name="connsiteY0" fmla="*/ 4 h 355066"/>
              <a:gd name="connsiteX1" fmla="*/ 71041 w 348955"/>
              <a:gd name="connsiteY1" fmla="*/ 125050 h 355066"/>
              <a:gd name="connsiteX2" fmla="*/ 325041 w 348955"/>
              <a:gd name="connsiteY2" fmla="*/ 343881 h 355066"/>
              <a:gd name="connsiteX3" fmla="*/ 305502 w 348955"/>
              <a:gd name="connsiteY3" fmla="*/ 308712 h 355066"/>
              <a:gd name="connsiteX4" fmla="*/ 35871 w 348955"/>
              <a:gd name="connsiteY4" fmla="*/ 183666 h 355066"/>
              <a:gd name="connsiteX5" fmla="*/ 110118 w 348955"/>
              <a:gd name="connsiteY5" fmla="*/ 191481 h 355066"/>
              <a:gd name="connsiteX6" fmla="*/ 4610 w 348955"/>
              <a:gd name="connsiteY6" fmla="*/ 128958 h 355066"/>
              <a:gd name="connsiteX7" fmla="*/ 20241 w 348955"/>
              <a:gd name="connsiteY7" fmla="*/ 4 h 35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955" h="355066">
                <a:moveTo>
                  <a:pt x="20241" y="4"/>
                </a:moveTo>
                <a:cubicBezTo>
                  <a:pt x="31313" y="-647"/>
                  <a:pt x="20241" y="67737"/>
                  <a:pt x="71041" y="125050"/>
                </a:cubicBezTo>
                <a:cubicBezTo>
                  <a:pt x="121841" y="182363"/>
                  <a:pt x="285964" y="313271"/>
                  <a:pt x="325041" y="343881"/>
                </a:cubicBezTo>
                <a:cubicBezTo>
                  <a:pt x="364118" y="374491"/>
                  <a:pt x="353697" y="335415"/>
                  <a:pt x="305502" y="308712"/>
                </a:cubicBezTo>
                <a:cubicBezTo>
                  <a:pt x="257307" y="282010"/>
                  <a:pt x="68435" y="203204"/>
                  <a:pt x="35871" y="183666"/>
                </a:cubicBezTo>
                <a:cubicBezTo>
                  <a:pt x="3307" y="164128"/>
                  <a:pt x="115328" y="200599"/>
                  <a:pt x="110118" y="191481"/>
                </a:cubicBezTo>
                <a:cubicBezTo>
                  <a:pt x="104908" y="182363"/>
                  <a:pt x="17636" y="159568"/>
                  <a:pt x="4610" y="128958"/>
                </a:cubicBezTo>
                <a:cubicBezTo>
                  <a:pt x="-8416" y="98348"/>
                  <a:pt x="9169" y="655"/>
                  <a:pt x="2024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12CA9D56-C464-EE66-38B3-8BA8D86E19B2}"/>
              </a:ext>
            </a:extLst>
          </p:cNvPr>
          <p:cNvSpPr/>
          <p:nvPr/>
        </p:nvSpPr>
        <p:spPr>
          <a:xfrm>
            <a:off x="6857975" y="7103342"/>
            <a:ext cx="67039" cy="411950"/>
          </a:xfrm>
          <a:custGeom>
            <a:avLst/>
            <a:gdLst>
              <a:gd name="connsiteX0" fmla="*/ 25 w 67039"/>
              <a:gd name="connsiteY0" fmla="*/ 843 h 411950"/>
              <a:gd name="connsiteX1" fmla="*/ 62548 w 67039"/>
              <a:gd name="connsiteY1" fmla="*/ 164966 h 411950"/>
              <a:gd name="connsiteX2" fmla="*/ 39102 w 67039"/>
              <a:gd name="connsiteY2" fmla="*/ 297827 h 411950"/>
              <a:gd name="connsiteX3" fmla="*/ 66456 w 67039"/>
              <a:gd name="connsiteY3" fmla="*/ 411150 h 411950"/>
              <a:gd name="connsiteX4" fmla="*/ 54733 w 67039"/>
              <a:gd name="connsiteY4" fmla="*/ 239212 h 411950"/>
              <a:gd name="connsiteX5" fmla="*/ 25 w 67039"/>
              <a:gd name="connsiteY5" fmla="*/ 843 h 41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039" h="411950">
                <a:moveTo>
                  <a:pt x="25" y="843"/>
                </a:moveTo>
                <a:cubicBezTo>
                  <a:pt x="1327" y="-11531"/>
                  <a:pt x="56035" y="115469"/>
                  <a:pt x="62548" y="164966"/>
                </a:cubicBezTo>
                <a:cubicBezTo>
                  <a:pt x="69061" y="214463"/>
                  <a:pt x="38451" y="256796"/>
                  <a:pt x="39102" y="297827"/>
                </a:cubicBezTo>
                <a:cubicBezTo>
                  <a:pt x="39753" y="338858"/>
                  <a:pt x="63851" y="420919"/>
                  <a:pt x="66456" y="411150"/>
                </a:cubicBezTo>
                <a:cubicBezTo>
                  <a:pt x="69061" y="401381"/>
                  <a:pt x="62548" y="301084"/>
                  <a:pt x="54733" y="239212"/>
                </a:cubicBezTo>
                <a:cubicBezTo>
                  <a:pt x="46918" y="177340"/>
                  <a:pt x="-1277" y="13217"/>
                  <a:pt x="25" y="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EBC1C2F5-F415-57EE-6A34-C70EBCBEF10A}"/>
              </a:ext>
            </a:extLst>
          </p:cNvPr>
          <p:cNvSpPr/>
          <p:nvPr/>
        </p:nvSpPr>
        <p:spPr>
          <a:xfrm>
            <a:off x="6672168" y="7361631"/>
            <a:ext cx="361752" cy="423005"/>
          </a:xfrm>
          <a:custGeom>
            <a:avLst/>
            <a:gdLst>
              <a:gd name="connsiteX0" fmla="*/ 13894 w 361752"/>
              <a:gd name="connsiteY0" fmla="*/ 461 h 423005"/>
              <a:gd name="connsiteX1" fmla="*/ 13894 w 361752"/>
              <a:gd name="connsiteY1" fmla="*/ 164584 h 423005"/>
              <a:gd name="connsiteX2" fmla="*/ 146755 w 361752"/>
              <a:gd name="connsiteY2" fmla="*/ 375600 h 423005"/>
              <a:gd name="connsiteX3" fmla="*/ 103770 w 361752"/>
              <a:gd name="connsiteY3" fmla="*/ 356061 h 423005"/>
              <a:gd name="connsiteX4" fmla="*/ 361678 w 361752"/>
              <a:gd name="connsiteY4" fmla="*/ 406861 h 423005"/>
              <a:gd name="connsiteX5" fmla="*/ 131124 w 361752"/>
              <a:gd name="connsiteY5" fmla="*/ 402954 h 423005"/>
              <a:gd name="connsiteX6" fmla="*/ 189740 w 361752"/>
              <a:gd name="connsiteY6" fmla="*/ 410769 h 423005"/>
              <a:gd name="connsiteX7" fmla="*/ 13894 w 361752"/>
              <a:gd name="connsiteY7" fmla="*/ 215384 h 423005"/>
              <a:gd name="connsiteX8" fmla="*/ 13894 w 361752"/>
              <a:gd name="connsiteY8" fmla="*/ 461 h 42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52" h="423005">
                <a:moveTo>
                  <a:pt x="13894" y="461"/>
                </a:moveTo>
                <a:cubicBezTo>
                  <a:pt x="13894" y="-8006"/>
                  <a:pt x="-8249" y="102061"/>
                  <a:pt x="13894" y="164584"/>
                </a:cubicBezTo>
                <a:cubicBezTo>
                  <a:pt x="36037" y="227107"/>
                  <a:pt x="131776" y="343687"/>
                  <a:pt x="146755" y="375600"/>
                </a:cubicBezTo>
                <a:cubicBezTo>
                  <a:pt x="161734" y="407513"/>
                  <a:pt x="67950" y="350851"/>
                  <a:pt x="103770" y="356061"/>
                </a:cubicBezTo>
                <a:cubicBezTo>
                  <a:pt x="139590" y="361271"/>
                  <a:pt x="357119" y="399046"/>
                  <a:pt x="361678" y="406861"/>
                </a:cubicBezTo>
                <a:cubicBezTo>
                  <a:pt x="366237" y="414677"/>
                  <a:pt x="159780" y="402303"/>
                  <a:pt x="131124" y="402954"/>
                </a:cubicBezTo>
                <a:cubicBezTo>
                  <a:pt x="102468" y="403605"/>
                  <a:pt x="209278" y="442031"/>
                  <a:pt x="189740" y="410769"/>
                </a:cubicBezTo>
                <a:cubicBezTo>
                  <a:pt x="170202" y="379507"/>
                  <a:pt x="45156" y="277256"/>
                  <a:pt x="13894" y="215384"/>
                </a:cubicBezTo>
                <a:cubicBezTo>
                  <a:pt x="-17368" y="153512"/>
                  <a:pt x="13894" y="8928"/>
                  <a:pt x="13894" y="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BE626995-9A06-FB8A-778F-C996631117DA}"/>
              </a:ext>
            </a:extLst>
          </p:cNvPr>
          <p:cNvSpPr/>
          <p:nvPr/>
        </p:nvSpPr>
        <p:spPr>
          <a:xfrm>
            <a:off x="6958843" y="7705943"/>
            <a:ext cx="137587" cy="222777"/>
          </a:xfrm>
          <a:custGeom>
            <a:avLst/>
            <a:gdLst>
              <a:gd name="connsiteX0" fmla="*/ 137526 w 137587"/>
              <a:gd name="connsiteY0" fmla="*/ 26 h 222777"/>
              <a:gd name="connsiteX1" fmla="*/ 24203 w 137587"/>
              <a:gd name="connsiteY1" fmla="*/ 82088 h 222777"/>
              <a:gd name="connsiteX2" fmla="*/ 757 w 137587"/>
              <a:gd name="connsiteY2" fmla="*/ 222765 h 222777"/>
              <a:gd name="connsiteX3" fmla="*/ 39834 w 137587"/>
              <a:gd name="connsiteY3" fmla="*/ 89903 h 222777"/>
              <a:gd name="connsiteX4" fmla="*/ 137526 w 137587"/>
              <a:gd name="connsiteY4" fmla="*/ 26 h 22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87" h="222777">
                <a:moveTo>
                  <a:pt x="137526" y="26"/>
                </a:moveTo>
                <a:cubicBezTo>
                  <a:pt x="134921" y="-1276"/>
                  <a:pt x="46998" y="44965"/>
                  <a:pt x="24203" y="82088"/>
                </a:cubicBezTo>
                <a:cubicBezTo>
                  <a:pt x="1408" y="119211"/>
                  <a:pt x="-1848" y="221463"/>
                  <a:pt x="757" y="222765"/>
                </a:cubicBezTo>
                <a:cubicBezTo>
                  <a:pt x="3362" y="224067"/>
                  <a:pt x="20947" y="123770"/>
                  <a:pt x="39834" y="89903"/>
                </a:cubicBezTo>
                <a:cubicBezTo>
                  <a:pt x="58721" y="56036"/>
                  <a:pt x="140131" y="1328"/>
                  <a:pt x="137526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4E98A425-DB4E-5EA1-3FC9-DF9F19071F0C}"/>
              </a:ext>
            </a:extLst>
          </p:cNvPr>
          <p:cNvSpPr/>
          <p:nvPr/>
        </p:nvSpPr>
        <p:spPr>
          <a:xfrm>
            <a:off x="6974930" y="7887434"/>
            <a:ext cx="101940" cy="638440"/>
          </a:xfrm>
          <a:custGeom>
            <a:avLst/>
            <a:gdLst>
              <a:gd name="connsiteX0" fmla="*/ 301 w 101940"/>
              <a:gd name="connsiteY0" fmla="*/ 2197 h 638440"/>
              <a:gd name="connsiteX1" fmla="*/ 70639 w 101940"/>
              <a:gd name="connsiteY1" fmla="*/ 221028 h 638440"/>
              <a:gd name="connsiteX2" fmla="*/ 70639 w 101940"/>
              <a:gd name="connsiteY2" fmla="*/ 490658 h 638440"/>
              <a:gd name="connsiteX3" fmla="*/ 27655 w 101940"/>
              <a:gd name="connsiteY3" fmla="*/ 635243 h 638440"/>
              <a:gd name="connsiteX4" fmla="*/ 101901 w 101940"/>
              <a:gd name="connsiteY4" fmla="*/ 357797 h 638440"/>
              <a:gd name="connsiteX5" fmla="*/ 301 w 101940"/>
              <a:gd name="connsiteY5" fmla="*/ 2197 h 63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940" h="638440">
                <a:moveTo>
                  <a:pt x="301" y="2197"/>
                </a:moveTo>
                <a:cubicBezTo>
                  <a:pt x="-4909" y="-20598"/>
                  <a:pt x="58916" y="139618"/>
                  <a:pt x="70639" y="221028"/>
                </a:cubicBezTo>
                <a:cubicBezTo>
                  <a:pt x="82362" y="302438"/>
                  <a:pt x="77803" y="421622"/>
                  <a:pt x="70639" y="490658"/>
                </a:cubicBezTo>
                <a:cubicBezTo>
                  <a:pt x="63475" y="559694"/>
                  <a:pt x="22445" y="657386"/>
                  <a:pt x="27655" y="635243"/>
                </a:cubicBezTo>
                <a:cubicBezTo>
                  <a:pt x="32865" y="613100"/>
                  <a:pt x="103855" y="459397"/>
                  <a:pt x="101901" y="357797"/>
                </a:cubicBezTo>
                <a:cubicBezTo>
                  <a:pt x="99947" y="256197"/>
                  <a:pt x="5511" y="24992"/>
                  <a:pt x="301" y="2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CD513F64-7BED-18B9-2FB5-32AEFB77DCD0}"/>
              </a:ext>
            </a:extLst>
          </p:cNvPr>
          <p:cNvSpPr/>
          <p:nvPr/>
        </p:nvSpPr>
        <p:spPr>
          <a:xfrm>
            <a:off x="6385146" y="7984827"/>
            <a:ext cx="525766" cy="299565"/>
          </a:xfrm>
          <a:custGeom>
            <a:avLst/>
            <a:gdLst>
              <a:gd name="connsiteX0" fmla="*/ 23 w 525766"/>
              <a:gd name="connsiteY0" fmla="*/ 299481 h 299565"/>
              <a:gd name="connsiteX1" fmla="*/ 171962 w 525766"/>
              <a:gd name="connsiteY1" fmla="*/ 162711 h 299565"/>
              <a:gd name="connsiteX2" fmla="*/ 379069 w 525766"/>
              <a:gd name="connsiteY2" fmla="*/ 49388 h 299565"/>
              <a:gd name="connsiteX3" fmla="*/ 523654 w 525766"/>
              <a:gd name="connsiteY3" fmla="*/ 2496 h 299565"/>
              <a:gd name="connsiteX4" fmla="*/ 269654 w 525766"/>
              <a:gd name="connsiteY4" fmla="*/ 119727 h 299565"/>
              <a:gd name="connsiteX5" fmla="*/ 160239 w 525766"/>
              <a:gd name="connsiteY5" fmla="*/ 182250 h 299565"/>
              <a:gd name="connsiteX6" fmla="*/ 23 w 525766"/>
              <a:gd name="connsiteY6" fmla="*/ 299481 h 29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5766" h="299565">
                <a:moveTo>
                  <a:pt x="23" y="299481"/>
                </a:moveTo>
                <a:cubicBezTo>
                  <a:pt x="1977" y="296225"/>
                  <a:pt x="108788" y="204393"/>
                  <a:pt x="171962" y="162711"/>
                </a:cubicBezTo>
                <a:cubicBezTo>
                  <a:pt x="235136" y="121029"/>
                  <a:pt x="320454" y="76090"/>
                  <a:pt x="379069" y="49388"/>
                </a:cubicBezTo>
                <a:cubicBezTo>
                  <a:pt x="437684" y="22686"/>
                  <a:pt x="541890" y="-9227"/>
                  <a:pt x="523654" y="2496"/>
                </a:cubicBezTo>
                <a:cubicBezTo>
                  <a:pt x="505418" y="14219"/>
                  <a:pt x="330223" y="89768"/>
                  <a:pt x="269654" y="119727"/>
                </a:cubicBezTo>
                <a:cubicBezTo>
                  <a:pt x="209085" y="149686"/>
                  <a:pt x="200618" y="153594"/>
                  <a:pt x="160239" y="182250"/>
                </a:cubicBezTo>
                <a:cubicBezTo>
                  <a:pt x="119860" y="210906"/>
                  <a:pt x="-1931" y="302737"/>
                  <a:pt x="23" y="299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ECCC7980-3CED-8E91-7EC1-F5C33CD873B7}"/>
              </a:ext>
            </a:extLst>
          </p:cNvPr>
          <p:cNvSpPr/>
          <p:nvPr/>
        </p:nvSpPr>
        <p:spPr>
          <a:xfrm>
            <a:off x="6354925" y="8006821"/>
            <a:ext cx="456791" cy="244506"/>
          </a:xfrm>
          <a:custGeom>
            <a:avLst/>
            <a:gdLst>
              <a:gd name="connsiteX0" fmla="*/ 2890 w 456791"/>
              <a:gd name="connsiteY0" fmla="*/ 242317 h 244506"/>
              <a:gd name="connsiteX1" fmla="*/ 88860 w 456791"/>
              <a:gd name="connsiteY1" fmla="*/ 179794 h 244506"/>
              <a:gd name="connsiteX2" fmla="*/ 252983 w 456791"/>
              <a:gd name="connsiteY2" fmla="*/ 78194 h 244506"/>
              <a:gd name="connsiteX3" fmla="*/ 358490 w 456791"/>
              <a:gd name="connsiteY3" fmla="*/ 23487 h 244506"/>
              <a:gd name="connsiteX4" fmla="*/ 456183 w 456791"/>
              <a:gd name="connsiteY4" fmla="*/ 19579 h 244506"/>
              <a:gd name="connsiteX5" fmla="*/ 397567 w 456791"/>
              <a:gd name="connsiteY5" fmla="*/ 41 h 244506"/>
              <a:gd name="connsiteX6" fmla="*/ 350675 w 456791"/>
              <a:gd name="connsiteY6" fmla="*/ 15671 h 244506"/>
              <a:gd name="connsiteX7" fmla="*/ 288152 w 456791"/>
              <a:gd name="connsiteY7" fmla="*/ 54748 h 244506"/>
              <a:gd name="connsiteX8" fmla="*/ 190460 w 456791"/>
              <a:gd name="connsiteY8" fmla="*/ 101641 h 244506"/>
              <a:gd name="connsiteX9" fmla="*/ 2890 w 456791"/>
              <a:gd name="connsiteY9" fmla="*/ 242317 h 24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6791" h="244506">
                <a:moveTo>
                  <a:pt x="2890" y="242317"/>
                </a:moveTo>
                <a:cubicBezTo>
                  <a:pt x="-14043" y="255343"/>
                  <a:pt x="47178" y="207148"/>
                  <a:pt x="88860" y="179794"/>
                </a:cubicBezTo>
                <a:cubicBezTo>
                  <a:pt x="130542" y="152440"/>
                  <a:pt x="208045" y="104245"/>
                  <a:pt x="252983" y="78194"/>
                </a:cubicBezTo>
                <a:cubicBezTo>
                  <a:pt x="297921" y="52143"/>
                  <a:pt x="324623" y="33256"/>
                  <a:pt x="358490" y="23487"/>
                </a:cubicBezTo>
                <a:cubicBezTo>
                  <a:pt x="392357" y="13718"/>
                  <a:pt x="449670" y="23487"/>
                  <a:pt x="456183" y="19579"/>
                </a:cubicBezTo>
                <a:cubicBezTo>
                  <a:pt x="462696" y="15671"/>
                  <a:pt x="415152" y="692"/>
                  <a:pt x="397567" y="41"/>
                </a:cubicBezTo>
                <a:cubicBezTo>
                  <a:pt x="379982" y="-610"/>
                  <a:pt x="368911" y="6553"/>
                  <a:pt x="350675" y="15671"/>
                </a:cubicBezTo>
                <a:cubicBezTo>
                  <a:pt x="332439" y="24789"/>
                  <a:pt x="314854" y="40420"/>
                  <a:pt x="288152" y="54748"/>
                </a:cubicBezTo>
                <a:cubicBezTo>
                  <a:pt x="261450" y="69076"/>
                  <a:pt x="236050" y="72333"/>
                  <a:pt x="190460" y="101641"/>
                </a:cubicBezTo>
                <a:cubicBezTo>
                  <a:pt x="144870" y="130949"/>
                  <a:pt x="19823" y="229291"/>
                  <a:pt x="2890" y="242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FDCB6067-C877-0F5C-D177-806E0D833C1E}"/>
              </a:ext>
            </a:extLst>
          </p:cNvPr>
          <p:cNvSpPr/>
          <p:nvPr/>
        </p:nvSpPr>
        <p:spPr>
          <a:xfrm>
            <a:off x="6795420" y="7959907"/>
            <a:ext cx="119796" cy="19692"/>
          </a:xfrm>
          <a:custGeom>
            <a:avLst/>
            <a:gdLst>
              <a:gd name="connsiteX0" fmla="*/ 57 w 119796"/>
              <a:gd name="connsiteY0" fmla="*/ 19601 h 19692"/>
              <a:gd name="connsiteX1" fmla="*/ 113380 w 119796"/>
              <a:gd name="connsiteY1" fmla="*/ 7878 h 19692"/>
              <a:gd name="connsiteX2" fmla="*/ 97749 w 119796"/>
              <a:gd name="connsiteY2" fmla="*/ 62 h 19692"/>
              <a:gd name="connsiteX3" fmla="*/ 57 w 119796"/>
              <a:gd name="connsiteY3" fmla="*/ 19601 h 1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796" h="19692">
                <a:moveTo>
                  <a:pt x="57" y="19601"/>
                </a:moveTo>
                <a:cubicBezTo>
                  <a:pt x="2662" y="20904"/>
                  <a:pt x="113380" y="7878"/>
                  <a:pt x="113380" y="7878"/>
                </a:cubicBezTo>
                <a:cubicBezTo>
                  <a:pt x="129662" y="4622"/>
                  <a:pt x="111426" y="1365"/>
                  <a:pt x="97749" y="62"/>
                </a:cubicBezTo>
                <a:cubicBezTo>
                  <a:pt x="84072" y="-1241"/>
                  <a:pt x="-2548" y="18298"/>
                  <a:pt x="57" y="19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9D9DECDC-DCD9-98E9-EF3C-6CE44BAAE1FB}"/>
              </a:ext>
            </a:extLst>
          </p:cNvPr>
          <p:cNvSpPr/>
          <p:nvPr/>
        </p:nvSpPr>
        <p:spPr>
          <a:xfrm>
            <a:off x="6365631" y="7985124"/>
            <a:ext cx="441569" cy="252291"/>
          </a:xfrm>
          <a:custGeom>
            <a:avLst/>
            <a:gdLst>
              <a:gd name="connsiteX0" fmla="*/ 0 w 441569"/>
              <a:gd name="connsiteY0" fmla="*/ 252291 h 252291"/>
              <a:gd name="connsiteX1" fmla="*/ 285261 w 441569"/>
              <a:gd name="connsiteY1" fmla="*/ 25645 h 252291"/>
              <a:gd name="connsiteX2" fmla="*/ 336061 w 441569"/>
              <a:gd name="connsiteY2" fmla="*/ 6107 h 252291"/>
              <a:gd name="connsiteX3" fmla="*/ 441569 w 441569"/>
              <a:gd name="connsiteY3" fmla="*/ 33461 h 252291"/>
              <a:gd name="connsiteX4" fmla="*/ 336061 w 441569"/>
              <a:gd name="connsiteY4" fmla="*/ 17830 h 252291"/>
              <a:gd name="connsiteX5" fmla="*/ 269631 w 441569"/>
              <a:gd name="connsiteY5" fmla="*/ 52999 h 252291"/>
              <a:gd name="connsiteX6" fmla="*/ 214923 w 441569"/>
              <a:gd name="connsiteY6" fmla="*/ 95984 h 252291"/>
              <a:gd name="connsiteX7" fmla="*/ 0 w 441569"/>
              <a:gd name="connsiteY7" fmla="*/ 252291 h 25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569" h="252291">
                <a:moveTo>
                  <a:pt x="0" y="252291"/>
                </a:moveTo>
                <a:cubicBezTo>
                  <a:pt x="114625" y="159483"/>
                  <a:pt x="229251" y="66676"/>
                  <a:pt x="285261" y="25645"/>
                </a:cubicBezTo>
                <a:cubicBezTo>
                  <a:pt x="341271" y="-15386"/>
                  <a:pt x="310010" y="4804"/>
                  <a:pt x="336061" y="6107"/>
                </a:cubicBezTo>
                <a:cubicBezTo>
                  <a:pt x="362112" y="7410"/>
                  <a:pt x="441569" y="31507"/>
                  <a:pt x="441569" y="33461"/>
                </a:cubicBezTo>
                <a:cubicBezTo>
                  <a:pt x="441569" y="35415"/>
                  <a:pt x="364717" y="14574"/>
                  <a:pt x="336061" y="17830"/>
                </a:cubicBezTo>
                <a:cubicBezTo>
                  <a:pt x="307405" y="21086"/>
                  <a:pt x="289821" y="39973"/>
                  <a:pt x="269631" y="52999"/>
                </a:cubicBezTo>
                <a:cubicBezTo>
                  <a:pt x="249441" y="66025"/>
                  <a:pt x="214923" y="95984"/>
                  <a:pt x="214923" y="95984"/>
                </a:cubicBezTo>
                <a:lnTo>
                  <a:pt x="0" y="25229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4F5D5075-B82E-BB6A-BC35-2813FDDC7AC0}"/>
              </a:ext>
            </a:extLst>
          </p:cNvPr>
          <p:cNvSpPr/>
          <p:nvPr/>
        </p:nvSpPr>
        <p:spPr>
          <a:xfrm>
            <a:off x="5824581" y="8221245"/>
            <a:ext cx="465073" cy="235607"/>
          </a:xfrm>
          <a:custGeom>
            <a:avLst/>
            <a:gdLst>
              <a:gd name="connsiteX0" fmla="*/ 1788 w 465073"/>
              <a:gd name="connsiteY0" fmla="*/ 235001 h 235607"/>
              <a:gd name="connsiteX1" fmla="*/ 451173 w 465073"/>
              <a:gd name="connsiteY1" fmla="*/ 8355 h 235607"/>
              <a:gd name="connsiteX2" fmla="*/ 345665 w 465073"/>
              <a:gd name="connsiteY2" fmla="*/ 51340 h 235607"/>
              <a:gd name="connsiteX3" fmla="*/ 294865 w 465073"/>
              <a:gd name="connsiteY3" fmla="*/ 74786 h 235607"/>
              <a:gd name="connsiteX4" fmla="*/ 1788 w 465073"/>
              <a:gd name="connsiteY4" fmla="*/ 235001 h 23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073" h="235607">
                <a:moveTo>
                  <a:pt x="1788" y="235001"/>
                </a:moveTo>
                <a:cubicBezTo>
                  <a:pt x="27839" y="223929"/>
                  <a:pt x="393860" y="38965"/>
                  <a:pt x="451173" y="8355"/>
                </a:cubicBezTo>
                <a:cubicBezTo>
                  <a:pt x="508486" y="-22255"/>
                  <a:pt x="371716" y="40268"/>
                  <a:pt x="345665" y="51340"/>
                </a:cubicBezTo>
                <a:cubicBezTo>
                  <a:pt x="319614" y="62412"/>
                  <a:pt x="347619" y="47432"/>
                  <a:pt x="294865" y="74786"/>
                </a:cubicBezTo>
                <a:cubicBezTo>
                  <a:pt x="242111" y="102140"/>
                  <a:pt x="-24263" y="246073"/>
                  <a:pt x="1788" y="235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2A7CF5EE-367C-534F-F285-FC751F1F7265}"/>
              </a:ext>
            </a:extLst>
          </p:cNvPr>
          <p:cNvSpPr/>
          <p:nvPr/>
        </p:nvSpPr>
        <p:spPr>
          <a:xfrm>
            <a:off x="5818516" y="8173965"/>
            <a:ext cx="495801" cy="258839"/>
          </a:xfrm>
          <a:custGeom>
            <a:avLst/>
            <a:gdLst>
              <a:gd name="connsiteX0" fmla="*/ 38 w 495801"/>
              <a:gd name="connsiteY0" fmla="*/ 258835 h 258839"/>
              <a:gd name="connsiteX1" fmla="*/ 199330 w 495801"/>
              <a:gd name="connsiteY1" fmla="*/ 153327 h 258839"/>
              <a:gd name="connsiteX2" fmla="*/ 480684 w 495801"/>
              <a:gd name="connsiteY2" fmla="*/ 4835 h 258839"/>
              <a:gd name="connsiteX3" fmla="*/ 457238 w 495801"/>
              <a:gd name="connsiteY3" fmla="*/ 40004 h 258839"/>
              <a:gd name="connsiteX4" fmla="*/ 453330 w 495801"/>
              <a:gd name="connsiteY4" fmla="*/ 79081 h 258839"/>
              <a:gd name="connsiteX5" fmla="*/ 453330 w 495801"/>
              <a:gd name="connsiteY5" fmla="*/ 32189 h 258839"/>
              <a:gd name="connsiteX6" fmla="*/ 410346 w 495801"/>
              <a:gd name="connsiteY6" fmla="*/ 51727 h 258839"/>
              <a:gd name="connsiteX7" fmla="*/ 375176 w 495801"/>
              <a:gd name="connsiteY7" fmla="*/ 75173 h 258839"/>
              <a:gd name="connsiteX8" fmla="*/ 218869 w 495801"/>
              <a:gd name="connsiteY8" fmla="*/ 157235 h 258839"/>
              <a:gd name="connsiteX9" fmla="*/ 38 w 495801"/>
              <a:gd name="connsiteY9" fmla="*/ 258835 h 25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801" h="258839">
                <a:moveTo>
                  <a:pt x="38" y="258835"/>
                </a:moveTo>
                <a:cubicBezTo>
                  <a:pt x="-3218" y="258184"/>
                  <a:pt x="199330" y="153327"/>
                  <a:pt x="199330" y="153327"/>
                </a:cubicBezTo>
                <a:cubicBezTo>
                  <a:pt x="279438" y="110994"/>
                  <a:pt x="437699" y="23722"/>
                  <a:pt x="480684" y="4835"/>
                </a:cubicBezTo>
                <a:cubicBezTo>
                  <a:pt x="523669" y="-14052"/>
                  <a:pt x="461797" y="27630"/>
                  <a:pt x="457238" y="40004"/>
                </a:cubicBezTo>
                <a:cubicBezTo>
                  <a:pt x="452679" y="52378"/>
                  <a:pt x="453981" y="80383"/>
                  <a:pt x="453330" y="79081"/>
                </a:cubicBezTo>
                <a:cubicBezTo>
                  <a:pt x="452679" y="77779"/>
                  <a:pt x="460494" y="36748"/>
                  <a:pt x="453330" y="32189"/>
                </a:cubicBezTo>
                <a:cubicBezTo>
                  <a:pt x="446166" y="27630"/>
                  <a:pt x="423372" y="44563"/>
                  <a:pt x="410346" y="51727"/>
                </a:cubicBezTo>
                <a:cubicBezTo>
                  <a:pt x="397320" y="58891"/>
                  <a:pt x="407089" y="57588"/>
                  <a:pt x="375176" y="75173"/>
                </a:cubicBezTo>
                <a:cubicBezTo>
                  <a:pt x="343263" y="92758"/>
                  <a:pt x="276182" y="123368"/>
                  <a:pt x="218869" y="157235"/>
                </a:cubicBezTo>
                <a:cubicBezTo>
                  <a:pt x="161556" y="191102"/>
                  <a:pt x="3294" y="259486"/>
                  <a:pt x="38" y="258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EAC25713-C15A-7636-9AE2-BBCDE3214AC8}"/>
              </a:ext>
            </a:extLst>
          </p:cNvPr>
          <p:cNvSpPr/>
          <p:nvPr/>
        </p:nvSpPr>
        <p:spPr>
          <a:xfrm>
            <a:off x="5824877" y="8444380"/>
            <a:ext cx="44668" cy="183832"/>
          </a:xfrm>
          <a:custGeom>
            <a:avLst/>
            <a:gdLst>
              <a:gd name="connsiteX0" fmla="*/ 17123 w 44668"/>
              <a:gd name="connsiteY0" fmla="*/ 143 h 183832"/>
              <a:gd name="connsiteX1" fmla="*/ 13215 w 44668"/>
              <a:gd name="connsiteY1" fmla="*/ 93928 h 183832"/>
              <a:gd name="connsiteX2" fmla="*/ 17123 w 44668"/>
              <a:gd name="connsiteY2" fmla="*/ 125189 h 183832"/>
              <a:gd name="connsiteX3" fmla="*/ 44477 w 44668"/>
              <a:gd name="connsiteY3" fmla="*/ 183805 h 183832"/>
              <a:gd name="connsiteX4" fmla="*/ 1492 w 44668"/>
              <a:gd name="connsiteY4" fmla="*/ 117374 h 183832"/>
              <a:gd name="connsiteX5" fmla="*/ 17123 w 44668"/>
              <a:gd name="connsiteY5" fmla="*/ 143 h 18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68" h="183832">
                <a:moveTo>
                  <a:pt x="17123" y="143"/>
                </a:moveTo>
                <a:cubicBezTo>
                  <a:pt x="19077" y="-3765"/>
                  <a:pt x="13215" y="73087"/>
                  <a:pt x="13215" y="93928"/>
                </a:cubicBezTo>
                <a:cubicBezTo>
                  <a:pt x="13215" y="114769"/>
                  <a:pt x="11913" y="110210"/>
                  <a:pt x="17123" y="125189"/>
                </a:cubicBezTo>
                <a:cubicBezTo>
                  <a:pt x="22333" y="140168"/>
                  <a:pt x="47082" y="185107"/>
                  <a:pt x="44477" y="183805"/>
                </a:cubicBezTo>
                <a:cubicBezTo>
                  <a:pt x="41872" y="182503"/>
                  <a:pt x="8656" y="147984"/>
                  <a:pt x="1492" y="117374"/>
                </a:cubicBezTo>
                <a:cubicBezTo>
                  <a:pt x="-5672" y="86764"/>
                  <a:pt x="15169" y="4051"/>
                  <a:pt x="17123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F4DDABF7-BB52-523E-6F0A-36281B5F4235}"/>
              </a:ext>
            </a:extLst>
          </p:cNvPr>
          <p:cNvSpPr/>
          <p:nvPr/>
        </p:nvSpPr>
        <p:spPr>
          <a:xfrm>
            <a:off x="5865093" y="8431940"/>
            <a:ext cx="361857" cy="142353"/>
          </a:xfrm>
          <a:custGeom>
            <a:avLst/>
            <a:gdLst>
              <a:gd name="connsiteX0" fmla="*/ 353 w 361857"/>
              <a:gd name="connsiteY0" fmla="*/ 141537 h 142353"/>
              <a:gd name="connsiteX1" fmla="*/ 242630 w 361857"/>
              <a:gd name="connsiteY1" fmla="*/ 39937 h 142353"/>
              <a:gd name="connsiteX2" fmla="*/ 281707 w 361857"/>
              <a:gd name="connsiteY2" fmla="*/ 39937 h 142353"/>
              <a:gd name="connsiteX3" fmla="*/ 359861 w 361857"/>
              <a:gd name="connsiteY3" fmla="*/ 860 h 142353"/>
              <a:gd name="connsiteX4" fmla="*/ 191830 w 361857"/>
              <a:gd name="connsiteY4" fmla="*/ 82922 h 142353"/>
              <a:gd name="connsiteX5" fmla="*/ 353 w 361857"/>
              <a:gd name="connsiteY5" fmla="*/ 141537 h 14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857" h="142353">
                <a:moveTo>
                  <a:pt x="353" y="141537"/>
                </a:moveTo>
                <a:cubicBezTo>
                  <a:pt x="8820" y="134373"/>
                  <a:pt x="195738" y="56870"/>
                  <a:pt x="242630" y="39937"/>
                </a:cubicBezTo>
                <a:cubicBezTo>
                  <a:pt x="289522" y="23004"/>
                  <a:pt x="262169" y="46450"/>
                  <a:pt x="281707" y="39937"/>
                </a:cubicBezTo>
                <a:cubicBezTo>
                  <a:pt x="301246" y="33424"/>
                  <a:pt x="374840" y="-6304"/>
                  <a:pt x="359861" y="860"/>
                </a:cubicBezTo>
                <a:cubicBezTo>
                  <a:pt x="344882" y="8024"/>
                  <a:pt x="245887" y="58824"/>
                  <a:pt x="191830" y="82922"/>
                </a:cubicBezTo>
                <a:cubicBezTo>
                  <a:pt x="137774" y="107019"/>
                  <a:pt x="-8114" y="148701"/>
                  <a:pt x="353" y="141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0DDD84CA-4FF2-62EE-AE1D-EF31E07C797F}"/>
              </a:ext>
            </a:extLst>
          </p:cNvPr>
          <p:cNvSpPr/>
          <p:nvPr/>
        </p:nvSpPr>
        <p:spPr>
          <a:xfrm>
            <a:off x="5888890" y="8401538"/>
            <a:ext cx="492372" cy="218907"/>
          </a:xfrm>
          <a:custGeom>
            <a:avLst/>
            <a:gdLst>
              <a:gd name="connsiteX0" fmla="*/ 492372 w 492372"/>
              <a:gd name="connsiteY0" fmla="*/ 0 h 218907"/>
              <a:gd name="connsiteX1" fmla="*/ 320433 w 492372"/>
              <a:gd name="connsiteY1" fmla="*/ 105508 h 218907"/>
              <a:gd name="connsiteX2" fmla="*/ 281356 w 492372"/>
              <a:gd name="connsiteY2" fmla="*/ 121139 h 218907"/>
              <a:gd name="connsiteX3" fmla="*/ 171941 w 492372"/>
              <a:gd name="connsiteY3" fmla="*/ 121139 h 218907"/>
              <a:gd name="connsiteX4" fmla="*/ 281356 w 492372"/>
              <a:gd name="connsiteY4" fmla="*/ 117231 h 218907"/>
              <a:gd name="connsiteX5" fmla="*/ 187572 w 492372"/>
              <a:gd name="connsiteY5" fmla="*/ 168031 h 218907"/>
              <a:gd name="connsiteX6" fmla="*/ 2 w 492372"/>
              <a:gd name="connsiteY6" fmla="*/ 218831 h 218907"/>
              <a:gd name="connsiteX7" fmla="*/ 183664 w 492372"/>
              <a:gd name="connsiteY7" fmla="*/ 156308 h 218907"/>
              <a:gd name="connsiteX8" fmla="*/ 339972 w 492372"/>
              <a:gd name="connsiteY8" fmla="*/ 78154 h 218907"/>
              <a:gd name="connsiteX9" fmla="*/ 492372 w 492372"/>
              <a:gd name="connsiteY9" fmla="*/ 0 h 21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2372" h="218907">
                <a:moveTo>
                  <a:pt x="492372" y="0"/>
                </a:moveTo>
                <a:cubicBezTo>
                  <a:pt x="423987" y="42659"/>
                  <a:pt x="355602" y="85318"/>
                  <a:pt x="320433" y="105508"/>
                </a:cubicBezTo>
                <a:cubicBezTo>
                  <a:pt x="285264" y="125698"/>
                  <a:pt x="306105" y="118534"/>
                  <a:pt x="281356" y="121139"/>
                </a:cubicBezTo>
                <a:cubicBezTo>
                  <a:pt x="256607" y="123744"/>
                  <a:pt x="171941" y="121790"/>
                  <a:pt x="171941" y="121139"/>
                </a:cubicBezTo>
                <a:cubicBezTo>
                  <a:pt x="171941" y="120488"/>
                  <a:pt x="278751" y="109416"/>
                  <a:pt x="281356" y="117231"/>
                </a:cubicBezTo>
                <a:cubicBezTo>
                  <a:pt x="283961" y="125046"/>
                  <a:pt x="234464" y="151098"/>
                  <a:pt x="187572" y="168031"/>
                </a:cubicBezTo>
                <a:cubicBezTo>
                  <a:pt x="140680" y="184964"/>
                  <a:pt x="653" y="220785"/>
                  <a:pt x="2" y="218831"/>
                </a:cubicBezTo>
                <a:cubicBezTo>
                  <a:pt x="-649" y="216877"/>
                  <a:pt x="127002" y="179754"/>
                  <a:pt x="183664" y="156308"/>
                </a:cubicBezTo>
                <a:cubicBezTo>
                  <a:pt x="240326" y="132862"/>
                  <a:pt x="339972" y="78154"/>
                  <a:pt x="339972" y="78154"/>
                </a:cubicBezTo>
                <a:lnTo>
                  <a:pt x="49237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539CBA10-1D5E-C3B0-E1EF-384BEFC5ECF2}"/>
              </a:ext>
            </a:extLst>
          </p:cNvPr>
          <p:cNvSpPr/>
          <p:nvPr/>
        </p:nvSpPr>
        <p:spPr>
          <a:xfrm>
            <a:off x="6900604" y="8053754"/>
            <a:ext cx="51561" cy="285261"/>
          </a:xfrm>
          <a:custGeom>
            <a:avLst/>
            <a:gdLst>
              <a:gd name="connsiteX0" fmla="*/ 27734 w 51561"/>
              <a:gd name="connsiteY0" fmla="*/ 0 h 285261"/>
              <a:gd name="connsiteX1" fmla="*/ 23827 w 51561"/>
              <a:gd name="connsiteY1" fmla="*/ 183661 h 285261"/>
              <a:gd name="connsiteX2" fmla="*/ 51181 w 51561"/>
              <a:gd name="connsiteY2" fmla="*/ 285261 h 285261"/>
              <a:gd name="connsiteX3" fmla="*/ 381 w 51561"/>
              <a:gd name="connsiteY3" fmla="*/ 183661 h 285261"/>
              <a:gd name="connsiteX4" fmla="*/ 27734 w 51561"/>
              <a:gd name="connsiteY4" fmla="*/ 0 h 28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61" h="285261">
                <a:moveTo>
                  <a:pt x="27734" y="0"/>
                </a:moveTo>
                <a:cubicBezTo>
                  <a:pt x="31642" y="0"/>
                  <a:pt x="19919" y="136118"/>
                  <a:pt x="23827" y="183661"/>
                </a:cubicBezTo>
                <a:cubicBezTo>
                  <a:pt x="27735" y="231205"/>
                  <a:pt x="55089" y="285261"/>
                  <a:pt x="51181" y="285261"/>
                </a:cubicBezTo>
                <a:cubicBezTo>
                  <a:pt x="47273" y="285261"/>
                  <a:pt x="4289" y="227297"/>
                  <a:pt x="381" y="183661"/>
                </a:cubicBezTo>
                <a:cubicBezTo>
                  <a:pt x="-3527" y="140025"/>
                  <a:pt x="23826" y="0"/>
                  <a:pt x="2773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A87967DD-0EEE-BCE9-191D-E4343E072331}"/>
              </a:ext>
            </a:extLst>
          </p:cNvPr>
          <p:cNvSpPr/>
          <p:nvPr/>
        </p:nvSpPr>
        <p:spPr>
          <a:xfrm>
            <a:off x="6822574" y="8055243"/>
            <a:ext cx="27767" cy="277202"/>
          </a:xfrm>
          <a:custGeom>
            <a:avLst/>
            <a:gdLst>
              <a:gd name="connsiteX0" fmla="*/ 27611 w 27767"/>
              <a:gd name="connsiteY0" fmla="*/ 2419 h 277202"/>
              <a:gd name="connsiteX1" fmla="*/ 11980 w 27767"/>
              <a:gd name="connsiteY1" fmla="*/ 76665 h 277202"/>
              <a:gd name="connsiteX2" fmla="*/ 23703 w 27767"/>
              <a:gd name="connsiteY2" fmla="*/ 275957 h 277202"/>
              <a:gd name="connsiteX3" fmla="*/ 257 w 27767"/>
              <a:gd name="connsiteY3" fmla="*/ 154819 h 277202"/>
              <a:gd name="connsiteX4" fmla="*/ 27611 w 27767"/>
              <a:gd name="connsiteY4" fmla="*/ 2419 h 27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67" h="277202">
                <a:moveTo>
                  <a:pt x="27611" y="2419"/>
                </a:moveTo>
                <a:cubicBezTo>
                  <a:pt x="29565" y="-10606"/>
                  <a:pt x="12631" y="31075"/>
                  <a:pt x="11980" y="76665"/>
                </a:cubicBezTo>
                <a:cubicBezTo>
                  <a:pt x="11329" y="122255"/>
                  <a:pt x="25657" y="262932"/>
                  <a:pt x="23703" y="275957"/>
                </a:cubicBezTo>
                <a:cubicBezTo>
                  <a:pt x="21749" y="288982"/>
                  <a:pt x="3513" y="196501"/>
                  <a:pt x="257" y="154819"/>
                </a:cubicBezTo>
                <a:cubicBezTo>
                  <a:pt x="-2999" y="113137"/>
                  <a:pt x="25657" y="15444"/>
                  <a:pt x="27611" y="2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フリーフォーム 447">
            <a:extLst>
              <a:ext uri="{FF2B5EF4-FFF2-40B4-BE49-F238E27FC236}">
                <a16:creationId xmlns:a16="http://schemas.microsoft.com/office/drawing/2014/main" id="{59D826A7-76D7-6B6E-E4C3-8DCADB8474DF}"/>
              </a:ext>
            </a:extLst>
          </p:cNvPr>
          <p:cNvSpPr/>
          <p:nvPr/>
        </p:nvSpPr>
        <p:spPr>
          <a:xfrm>
            <a:off x="6564749" y="8178800"/>
            <a:ext cx="187953" cy="50933"/>
          </a:xfrm>
          <a:custGeom>
            <a:avLst/>
            <a:gdLst>
              <a:gd name="connsiteX0" fmla="*/ 174 w 187953"/>
              <a:gd name="connsiteY0" fmla="*/ 50800 h 50933"/>
              <a:gd name="connsiteX1" fmla="*/ 90051 w 187953"/>
              <a:gd name="connsiteY1" fmla="*/ 15631 h 50933"/>
              <a:gd name="connsiteX2" fmla="*/ 187743 w 187953"/>
              <a:gd name="connsiteY2" fmla="*/ 42985 h 50933"/>
              <a:gd name="connsiteX3" fmla="*/ 113497 w 187953"/>
              <a:gd name="connsiteY3" fmla="*/ 0 h 50933"/>
              <a:gd name="connsiteX4" fmla="*/ 174 w 187953"/>
              <a:gd name="connsiteY4" fmla="*/ 50800 h 5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953" h="50933">
                <a:moveTo>
                  <a:pt x="174" y="50800"/>
                </a:moveTo>
                <a:cubicBezTo>
                  <a:pt x="-3734" y="53405"/>
                  <a:pt x="58790" y="16933"/>
                  <a:pt x="90051" y="15631"/>
                </a:cubicBezTo>
                <a:cubicBezTo>
                  <a:pt x="121312" y="14329"/>
                  <a:pt x="183835" y="45590"/>
                  <a:pt x="187743" y="42985"/>
                </a:cubicBezTo>
                <a:cubicBezTo>
                  <a:pt x="191651" y="40380"/>
                  <a:pt x="140199" y="0"/>
                  <a:pt x="113497" y="0"/>
                </a:cubicBezTo>
                <a:cubicBezTo>
                  <a:pt x="86795" y="0"/>
                  <a:pt x="4082" y="48195"/>
                  <a:pt x="174" y="50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フリーフォーム 448">
            <a:extLst>
              <a:ext uri="{FF2B5EF4-FFF2-40B4-BE49-F238E27FC236}">
                <a16:creationId xmlns:a16="http://schemas.microsoft.com/office/drawing/2014/main" id="{F49966DC-2E2D-B5F0-B89C-F11ED8C26C96}"/>
              </a:ext>
            </a:extLst>
          </p:cNvPr>
          <p:cNvSpPr/>
          <p:nvPr/>
        </p:nvSpPr>
        <p:spPr>
          <a:xfrm>
            <a:off x="6584459" y="8217877"/>
            <a:ext cx="171951" cy="31311"/>
          </a:xfrm>
          <a:custGeom>
            <a:avLst/>
            <a:gdLst>
              <a:gd name="connsiteX0" fmla="*/ 3 w 171951"/>
              <a:gd name="connsiteY0" fmla="*/ 31261 h 31311"/>
              <a:gd name="connsiteX1" fmla="*/ 113326 w 171951"/>
              <a:gd name="connsiteY1" fmla="*/ 7815 h 31311"/>
              <a:gd name="connsiteX2" fmla="*/ 171941 w 171951"/>
              <a:gd name="connsiteY2" fmla="*/ 27354 h 31311"/>
              <a:gd name="connsiteX3" fmla="*/ 117233 w 171951"/>
              <a:gd name="connsiteY3" fmla="*/ 0 h 31311"/>
              <a:gd name="connsiteX4" fmla="*/ 3 w 171951"/>
              <a:gd name="connsiteY4" fmla="*/ 31261 h 3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951" h="31311">
                <a:moveTo>
                  <a:pt x="3" y="31261"/>
                </a:moveTo>
                <a:cubicBezTo>
                  <a:pt x="-648" y="32564"/>
                  <a:pt x="84670" y="8466"/>
                  <a:pt x="113326" y="7815"/>
                </a:cubicBezTo>
                <a:cubicBezTo>
                  <a:pt x="141982" y="7164"/>
                  <a:pt x="171290" y="28656"/>
                  <a:pt x="171941" y="27354"/>
                </a:cubicBezTo>
                <a:cubicBezTo>
                  <a:pt x="172592" y="26051"/>
                  <a:pt x="141330" y="0"/>
                  <a:pt x="117233" y="0"/>
                </a:cubicBezTo>
                <a:cubicBezTo>
                  <a:pt x="93136" y="0"/>
                  <a:pt x="654" y="29958"/>
                  <a:pt x="3" y="31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 449">
            <a:extLst>
              <a:ext uri="{FF2B5EF4-FFF2-40B4-BE49-F238E27FC236}">
                <a16:creationId xmlns:a16="http://schemas.microsoft.com/office/drawing/2014/main" id="{12CDAD55-72A3-D5CC-86B7-91B3CF6F4E44}"/>
              </a:ext>
            </a:extLst>
          </p:cNvPr>
          <p:cNvSpPr/>
          <p:nvPr/>
        </p:nvSpPr>
        <p:spPr>
          <a:xfrm>
            <a:off x="6694244" y="8218533"/>
            <a:ext cx="465394" cy="798806"/>
          </a:xfrm>
          <a:custGeom>
            <a:avLst/>
            <a:gdLst>
              <a:gd name="connsiteX0" fmla="*/ 1831 w 465394"/>
              <a:gd name="connsiteY0" fmla="*/ 1542 h 798806"/>
              <a:gd name="connsiteX1" fmla="*/ 265356 w 465394"/>
              <a:gd name="connsiteY1" fmla="*/ 296817 h 798806"/>
              <a:gd name="connsiteX2" fmla="*/ 287581 w 465394"/>
              <a:gd name="connsiteY2" fmla="*/ 382542 h 798806"/>
              <a:gd name="connsiteX3" fmla="*/ 290756 w 465394"/>
              <a:gd name="connsiteY3" fmla="*/ 315867 h 798806"/>
              <a:gd name="connsiteX4" fmla="*/ 316156 w 465394"/>
              <a:gd name="connsiteY4" fmla="*/ 477792 h 798806"/>
              <a:gd name="connsiteX5" fmla="*/ 316156 w 465394"/>
              <a:gd name="connsiteY5" fmla="*/ 420642 h 798806"/>
              <a:gd name="connsiteX6" fmla="*/ 386006 w 465394"/>
              <a:gd name="connsiteY6" fmla="*/ 541292 h 798806"/>
              <a:gd name="connsiteX7" fmla="*/ 392356 w 465394"/>
              <a:gd name="connsiteY7" fmla="*/ 630192 h 798806"/>
              <a:gd name="connsiteX8" fmla="*/ 465381 w 465394"/>
              <a:gd name="connsiteY8" fmla="*/ 798467 h 798806"/>
              <a:gd name="connsiteX9" fmla="*/ 386006 w 465394"/>
              <a:gd name="connsiteY9" fmla="*/ 582567 h 798806"/>
              <a:gd name="connsiteX10" fmla="*/ 297106 w 465394"/>
              <a:gd name="connsiteY10" fmla="*/ 385717 h 798806"/>
              <a:gd name="connsiteX11" fmla="*/ 265356 w 465394"/>
              <a:gd name="connsiteY11" fmla="*/ 315867 h 798806"/>
              <a:gd name="connsiteX12" fmla="*/ 154231 w 465394"/>
              <a:gd name="connsiteY12" fmla="*/ 185692 h 798806"/>
              <a:gd name="connsiteX13" fmla="*/ 1831 w 465394"/>
              <a:gd name="connsiteY13" fmla="*/ 1542 h 79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5394" h="798806">
                <a:moveTo>
                  <a:pt x="1831" y="1542"/>
                </a:moveTo>
                <a:cubicBezTo>
                  <a:pt x="20352" y="20063"/>
                  <a:pt x="217731" y="233317"/>
                  <a:pt x="265356" y="296817"/>
                </a:cubicBezTo>
                <a:cubicBezTo>
                  <a:pt x="312981" y="360317"/>
                  <a:pt x="283348" y="379367"/>
                  <a:pt x="287581" y="382542"/>
                </a:cubicBezTo>
                <a:cubicBezTo>
                  <a:pt x="291814" y="385717"/>
                  <a:pt x="285994" y="299992"/>
                  <a:pt x="290756" y="315867"/>
                </a:cubicBezTo>
                <a:cubicBezTo>
                  <a:pt x="295518" y="331742"/>
                  <a:pt x="311923" y="460330"/>
                  <a:pt x="316156" y="477792"/>
                </a:cubicBezTo>
                <a:cubicBezTo>
                  <a:pt x="320389" y="495254"/>
                  <a:pt x="304514" y="410059"/>
                  <a:pt x="316156" y="420642"/>
                </a:cubicBezTo>
                <a:cubicBezTo>
                  <a:pt x="327798" y="431225"/>
                  <a:pt x="373306" y="506367"/>
                  <a:pt x="386006" y="541292"/>
                </a:cubicBezTo>
                <a:cubicBezTo>
                  <a:pt x="398706" y="576217"/>
                  <a:pt x="379127" y="587330"/>
                  <a:pt x="392356" y="630192"/>
                </a:cubicBezTo>
                <a:cubicBezTo>
                  <a:pt x="405585" y="673054"/>
                  <a:pt x="466439" y="806404"/>
                  <a:pt x="465381" y="798467"/>
                </a:cubicBezTo>
                <a:cubicBezTo>
                  <a:pt x="464323" y="790530"/>
                  <a:pt x="414052" y="651359"/>
                  <a:pt x="386006" y="582567"/>
                </a:cubicBezTo>
                <a:cubicBezTo>
                  <a:pt x="357960" y="513775"/>
                  <a:pt x="317214" y="430167"/>
                  <a:pt x="297106" y="385717"/>
                </a:cubicBezTo>
                <a:cubicBezTo>
                  <a:pt x="276998" y="341267"/>
                  <a:pt x="289168" y="349204"/>
                  <a:pt x="265356" y="315867"/>
                </a:cubicBezTo>
                <a:cubicBezTo>
                  <a:pt x="241544" y="282530"/>
                  <a:pt x="198152" y="234904"/>
                  <a:pt x="154231" y="185692"/>
                </a:cubicBezTo>
                <a:cubicBezTo>
                  <a:pt x="110310" y="136480"/>
                  <a:pt x="-16690" y="-16979"/>
                  <a:pt x="1831" y="1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 450">
            <a:extLst>
              <a:ext uri="{FF2B5EF4-FFF2-40B4-BE49-F238E27FC236}">
                <a16:creationId xmlns:a16="http://schemas.microsoft.com/office/drawing/2014/main" id="{1ECB1706-93D8-0D94-DE09-407CF924B4C2}"/>
              </a:ext>
            </a:extLst>
          </p:cNvPr>
          <p:cNvSpPr/>
          <p:nvPr/>
        </p:nvSpPr>
        <p:spPr>
          <a:xfrm>
            <a:off x="6391132" y="8208666"/>
            <a:ext cx="251167" cy="75186"/>
          </a:xfrm>
          <a:custGeom>
            <a:avLst/>
            <a:gdLst>
              <a:gd name="connsiteX0" fmla="*/ 143 w 251167"/>
              <a:gd name="connsiteY0" fmla="*/ 74909 h 75186"/>
              <a:gd name="connsiteX1" fmla="*/ 149368 w 251167"/>
              <a:gd name="connsiteY1" fmla="*/ 11409 h 75186"/>
              <a:gd name="connsiteX2" fmla="*/ 250968 w 251167"/>
              <a:gd name="connsiteY2" fmla="*/ 1884 h 75186"/>
              <a:gd name="connsiteX3" fmla="*/ 123968 w 251167"/>
              <a:gd name="connsiteY3" fmla="*/ 33634 h 75186"/>
              <a:gd name="connsiteX4" fmla="*/ 143 w 251167"/>
              <a:gd name="connsiteY4" fmla="*/ 74909 h 7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167" h="75186">
                <a:moveTo>
                  <a:pt x="143" y="74909"/>
                </a:moveTo>
                <a:cubicBezTo>
                  <a:pt x="4376" y="71205"/>
                  <a:pt x="107564" y="23580"/>
                  <a:pt x="149368" y="11409"/>
                </a:cubicBezTo>
                <a:cubicBezTo>
                  <a:pt x="191172" y="-762"/>
                  <a:pt x="255201" y="-1820"/>
                  <a:pt x="250968" y="1884"/>
                </a:cubicBezTo>
                <a:cubicBezTo>
                  <a:pt x="246735" y="5588"/>
                  <a:pt x="161539" y="23051"/>
                  <a:pt x="123968" y="33634"/>
                </a:cubicBezTo>
                <a:cubicBezTo>
                  <a:pt x="86397" y="44217"/>
                  <a:pt x="-4090" y="78613"/>
                  <a:pt x="143" y="74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フリーフォーム 451">
            <a:extLst>
              <a:ext uri="{FF2B5EF4-FFF2-40B4-BE49-F238E27FC236}">
                <a16:creationId xmlns:a16="http://schemas.microsoft.com/office/drawing/2014/main" id="{398796A2-58C8-7AE9-555B-20B097A00706}"/>
              </a:ext>
            </a:extLst>
          </p:cNvPr>
          <p:cNvSpPr/>
          <p:nvPr/>
        </p:nvSpPr>
        <p:spPr>
          <a:xfrm>
            <a:off x="6292850" y="8172450"/>
            <a:ext cx="98561" cy="228609"/>
          </a:xfrm>
          <a:custGeom>
            <a:avLst/>
            <a:gdLst>
              <a:gd name="connsiteX0" fmla="*/ 0 w 98561"/>
              <a:gd name="connsiteY0" fmla="*/ 0 h 228609"/>
              <a:gd name="connsiteX1" fmla="*/ 69850 w 98561"/>
              <a:gd name="connsiteY1" fmla="*/ 76200 h 228609"/>
              <a:gd name="connsiteX2" fmla="*/ 82550 w 98561"/>
              <a:gd name="connsiteY2" fmla="*/ 117475 h 228609"/>
              <a:gd name="connsiteX3" fmla="*/ 98425 w 98561"/>
              <a:gd name="connsiteY3" fmla="*/ 228600 h 228609"/>
              <a:gd name="connsiteX4" fmla="*/ 73025 w 98561"/>
              <a:gd name="connsiteY4" fmla="*/ 111125 h 228609"/>
              <a:gd name="connsiteX5" fmla="*/ 57150 w 98561"/>
              <a:gd name="connsiteY5" fmla="*/ 85725 h 228609"/>
              <a:gd name="connsiteX6" fmla="*/ 0 w 98561"/>
              <a:gd name="connsiteY6" fmla="*/ 0 h 22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561" h="228609">
                <a:moveTo>
                  <a:pt x="0" y="0"/>
                </a:moveTo>
                <a:cubicBezTo>
                  <a:pt x="28046" y="28310"/>
                  <a:pt x="56092" y="56621"/>
                  <a:pt x="69850" y="76200"/>
                </a:cubicBezTo>
                <a:cubicBezTo>
                  <a:pt x="83608" y="95779"/>
                  <a:pt x="77788" y="92075"/>
                  <a:pt x="82550" y="117475"/>
                </a:cubicBezTo>
                <a:cubicBezTo>
                  <a:pt x="87312" y="142875"/>
                  <a:pt x="100013" y="229658"/>
                  <a:pt x="98425" y="228600"/>
                </a:cubicBezTo>
                <a:cubicBezTo>
                  <a:pt x="96837" y="227542"/>
                  <a:pt x="79904" y="134937"/>
                  <a:pt x="73025" y="111125"/>
                </a:cubicBezTo>
                <a:cubicBezTo>
                  <a:pt x="66146" y="87313"/>
                  <a:pt x="57150" y="85725"/>
                  <a:pt x="57150" y="857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フリーフォーム 452">
            <a:extLst>
              <a:ext uri="{FF2B5EF4-FFF2-40B4-BE49-F238E27FC236}">
                <a16:creationId xmlns:a16="http://schemas.microsoft.com/office/drawing/2014/main" id="{69A7DE10-A49F-C9EF-DF28-14881AD96AA9}"/>
              </a:ext>
            </a:extLst>
          </p:cNvPr>
          <p:cNvSpPr/>
          <p:nvPr/>
        </p:nvSpPr>
        <p:spPr>
          <a:xfrm>
            <a:off x="6286056" y="8188306"/>
            <a:ext cx="61013" cy="76927"/>
          </a:xfrm>
          <a:custGeom>
            <a:avLst/>
            <a:gdLst>
              <a:gd name="connsiteX0" fmla="*/ 9969 w 61013"/>
              <a:gd name="connsiteY0" fmla="*/ 19 h 76927"/>
              <a:gd name="connsiteX1" fmla="*/ 3619 w 61013"/>
              <a:gd name="connsiteY1" fmla="*/ 57169 h 76927"/>
              <a:gd name="connsiteX2" fmla="*/ 25844 w 61013"/>
              <a:gd name="connsiteY2" fmla="*/ 69869 h 76927"/>
              <a:gd name="connsiteX3" fmla="*/ 60769 w 61013"/>
              <a:gd name="connsiteY3" fmla="*/ 69869 h 76927"/>
              <a:gd name="connsiteX4" fmla="*/ 6794 w 61013"/>
              <a:gd name="connsiteY4" fmla="*/ 76219 h 76927"/>
              <a:gd name="connsiteX5" fmla="*/ 444 w 61013"/>
              <a:gd name="connsiteY5" fmla="*/ 50819 h 76927"/>
              <a:gd name="connsiteX6" fmla="*/ 9969 w 61013"/>
              <a:gd name="connsiteY6" fmla="*/ 19 h 7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13" h="76927">
                <a:moveTo>
                  <a:pt x="9969" y="19"/>
                </a:moveTo>
                <a:cubicBezTo>
                  <a:pt x="10498" y="1077"/>
                  <a:pt x="973" y="45527"/>
                  <a:pt x="3619" y="57169"/>
                </a:cubicBezTo>
                <a:cubicBezTo>
                  <a:pt x="6265" y="68811"/>
                  <a:pt x="16319" y="67752"/>
                  <a:pt x="25844" y="69869"/>
                </a:cubicBezTo>
                <a:cubicBezTo>
                  <a:pt x="35369" y="71986"/>
                  <a:pt x="63944" y="68811"/>
                  <a:pt x="60769" y="69869"/>
                </a:cubicBezTo>
                <a:cubicBezTo>
                  <a:pt x="57594" y="70927"/>
                  <a:pt x="16848" y="79394"/>
                  <a:pt x="6794" y="76219"/>
                </a:cubicBezTo>
                <a:cubicBezTo>
                  <a:pt x="-3260" y="73044"/>
                  <a:pt x="973" y="59815"/>
                  <a:pt x="444" y="50819"/>
                </a:cubicBezTo>
                <a:cubicBezTo>
                  <a:pt x="-85" y="41823"/>
                  <a:pt x="9440" y="-1039"/>
                  <a:pt x="9969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フリーフォーム 453">
            <a:extLst>
              <a:ext uri="{FF2B5EF4-FFF2-40B4-BE49-F238E27FC236}">
                <a16:creationId xmlns:a16="http://schemas.microsoft.com/office/drawing/2014/main" id="{8822F1EB-9C35-8C9D-0777-5234ECF493FA}"/>
              </a:ext>
            </a:extLst>
          </p:cNvPr>
          <p:cNvSpPr/>
          <p:nvPr/>
        </p:nvSpPr>
        <p:spPr>
          <a:xfrm>
            <a:off x="6341444" y="8312081"/>
            <a:ext cx="46661" cy="83031"/>
          </a:xfrm>
          <a:custGeom>
            <a:avLst/>
            <a:gdLst>
              <a:gd name="connsiteX0" fmla="*/ 27606 w 46661"/>
              <a:gd name="connsiteY0" fmla="*/ 69 h 83031"/>
              <a:gd name="connsiteX1" fmla="*/ 8556 w 46661"/>
              <a:gd name="connsiteY1" fmla="*/ 66744 h 83031"/>
              <a:gd name="connsiteX2" fmla="*/ 46656 w 46661"/>
              <a:gd name="connsiteY2" fmla="*/ 82619 h 83031"/>
              <a:gd name="connsiteX3" fmla="*/ 5381 w 46661"/>
              <a:gd name="connsiteY3" fmla="*/ 76269 h 83031"/>
              <a:gd name="connsiteX4" fmla="*/ 2206 w 46661"/>
              <a:gd name="connsiteY4" fmla="*/ 54044 h 83031"/>
              <a:gd name="connsiteX5" fmla="*/ 27606 w 46661"/>
              <a:gd name="connsiteY5" fmla="*/ 69 h 8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61" h="83031">
                <a:moveTo>
                  <a:pt x="27606" y="69"/>
                </a:moveTo>
                <a:cubicBezTo>
                  <a:pt x="28664" y="2186"/>
                  <a:pt x="5381" y="52986"/>
                  <a:pt x="8556" y="66744"/>
                </a:cubicBezTo>
                <a:cubicBezTo>
                  <a:pt x="11731" y="80502"/>
                  <a:pt x="47185" y="81032"/>
                  <a:pt x="46656" y="82619"/>
                </a:cubicBezTo>
                <a:cubicBezTo>
                  <a:pt x="46127" y="84206"/>
                  <a:pt x="12789" y="81032"/>
                  <a:pt x="5381" y="76269"/>
                </a:cubicBezTo>
                <a:cubicBezTo>
                  <a:pt x="-2027" y="71507"/>
                  <a:pt x="-440" y="63569"/>
                  <a:pt x="2206" y="54044"/>
                </a:cubicBezTo>
                <a:cubicBezTo>
                  <a:pt x="4852" y="44519"/>
                  <a:pt x="26548" y="-2048"/>
                  <a:pt x="27606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フリーフォーム 454">
            <a:extLst>
              <a:ext uri="{FF2B5EF4-FFF2-40B4-BE49-F238E27FC236}">
                <a16:creationId xmlns:a16="http://schemas.microsoft.com/office/drawing/2014/main" id="{D93EBDE0-249C-1C03-F3CE-082EB0EDE273}"/>
              </a:ext>
            </a:extLst>
          </p:cNvPr>
          <p:cNvSpPr/>
          <p:nvPr/>
        </p:nvSpPr>
        <p:spPr>
          <a:xfrm>
            <a:off x="6172159" y="8334293"/>
            <a:ext cx="54191" cy="101816"/>
          </a:xfrm>
          <a:custGeom>
            <a:avLst/>
            <a:gdLst>
              <a:gd name="connsiteX0" fmla="*/ 41 w 54191"/>
              <a:gd name="connsiteY0" fmla="*/ 82 h 101816"/>
              <a:gd name="connsiteX1" fmla="*/ 44491 w 54191"/>
              <a:gd name="connsiteY1" fmla="*/ 54057 h 101816"/>
              <a:gd name="connsiteX2" fmla="*/ 6391 w 54191"/>
              <a:gd name="connsiteY2" fmla="*/ 101682 h 101816"/>
              <a:gd name="connsiteX3" fmla="*/ 54016 w 54191"/>
              <a:gd name="connsiteY3" fmla="*/ 66757 h 101816"/>
              <a:gd name="connsiteX4" fmla="*/ 41 w 54191"/>
              <a:gd name="connsiteY4" fmla="*/ 82 h 10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1" h="101816">
                <a:moveTo>
                  <a:pt x="41" y="82"/>
                </a:moveTo>
                <a:cubicBezTo>
                  <a:pt x="-1547" y="-2035"/>
                  <a:pt x="43433" y="37124"/>
                  <a:pt x="44491" y="54057"/>
                </a:cubicBezTo>
                <a:cubicBezTo>
                  <a:pt x="45549" y="70990"/>
                  <a:pt x="4803" y="99565"/>
                  <a:pt x="6391" y="101682"/>
                </a:cubicBezTo>
                <a:cubicBezTo>
                  <a:pt x="7979" y="103799"/>
                  <a:pt x="50312" y="80515"/>
                  <a:pt x="54016" y="66757"/>
                </a:cubicBezTo>
                <a:cubicBezTo>
                  <a:pt x="57720" y="52999"/>
                  <a:pt x="1629" y="2199"/>
                  <a:pt x="41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フリーフォーム 455">
            <a:extLst>
              <a:ext uri="{FF2B5EF4-FFF2-40B4-BE49-F238E27FC236}">
                <a16:creationId xmlns:a16="http://schemas.microsoft.com/office/drawing/2014/main" id="{D9010981-E42C-053B-0E07-555BE73FB960}"/>
              </a:ext>
            </a:extLst>
          </p:cNvPr>
          <p:cNvSpPr/>
          <p:nvPr/>
        </p:nvSpPr>
        <p:spPr>
          <a:xfrm>
            <a:off x="6146514" y="8328021"/>
            <a:ext cx="57442" cy="100421"/>
          </a:xfrm>
          <a:custGeom>
            <a:avLst/>
            <a:gdLst>
              <a:gd name="connsiteX0" fmla="*/ 57436 w 57442"/>
              <a:gd name="connsiteY0" fmla="*/ 47629 h 100421"/>
              <a:gd name="connsiteX1" fmla="*/ 19336 w 57442"/>
              <a:gd name="connsiteY1" fmla="*/ 6354 h 100421"/>
              <a:gd name="connsiteX2" fmla="*/ 12986 w 57442"/>
              <a:gd name="connsiteY2" fmla="*/ 85729 h 100421"/>
              <a:gd name="connsiteX3" fmla="*/ 54261 w 57442"/>
              <a:gd name="connsiteY3" fmla="*/ 98429 h 100421"/>
              <a:gd name="connsiteX4" fmla="*/ 9811 w 57442"/>
              <a:gd name="connsiteY4" fmla="*/ 92079 h 100421"/>
              <a:gd name="connsiteX5" fmla="*/ 286 w 57442"/>
              <a:gd name="connsiteY5" fmla="*/ 22229 h 100421"/>
              <a:gd name="connsiteX6" fmla="*/ 16161 w 57442"/>
              <a:gd name="connsiteY6" fmla="*/ 4 h 100421"/>
              <a:gd name="connsiteX7" fmla="*/ 57436 w 57442"/>
              <a:gd name="connsiteY7" fmla="*/ 47629 h 100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442" h="100421">
                <a:moveTo>
                  <a:pt x="57436" y="47629"/>
                </a:moveTo>
                <a:cubicBezTo>
                  <a:pt x="57965" y="48687"/>
                  <a:pt x="26744" y="4"/>
                  <a:pt x="19336" y="6354"/>
                </a:cubicBezTo>
                <a:cubicBezTo>
                  <a:pt x="11928" y="12704"/>
                  <a:pt x="7165" y="70383"/>
                  <a:pt x="12986" y="85729"/>
                </a:cubicBezTo>
                <a:cubicBezTo>
                  <a:pt x="18807" y="101075"/>
                  <a:pt x="54790" y="97371"/>
                  <a:pt x="54261" y="98429"/>
                </a:cubicBezTo>
                <a:cubicBezTo>
                  <a:pt x="53732" y="99487"/>
                  <a:pt x="18807" y="104779"/>
                  <a:pt x="9811" y="92079"/>
                </a:cubicBezTo>
                <a:cubicBezTo>
                  <a:pt x="815" y="79379"/>
                  <a:pt x="-772" y="37575"/>
                  <a:pt x="286" y="22229"/>
                </a:cubicBezTo>
                <a:cubicBezTo>
                  <a:pt x="1344" y="6883"/>
                  <a:pt x="9282" y="533"/>
                  <a:pt x="16161" y="4"/>
                </a:cubicBezTo>
                <a:cubicBezTo>
                  <a:pt x="23040" y="-525"/>
                  <a:pt x="56907" y="46571"/>
                  <a:pt x="57436" y="47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 456">
            <a:extLst>
              <a:ext uri="{FF2B5EF4-FFF2-40B4-BE49-F238E27FC236}">
                <a16:creationId xmlns:a16="http://schemas.microsoft.com/office/drawing/2014/main" id="{26BA458A-1259-A632-5C76-76BA0087BA5A}"/>
              </a:ext>
            </a:extLst>
          </p:cNvPr>
          <p:cNvSpPr/>
          <p:nvPr/>
        </p:nvSpPr>
        <p:spPr>
          <a:xfrm>
            <a:off x="6286000" y="8210482"/>
            <a:ext cx="49701" cy="168460"/>
          </a:xfrm>
          <a:custGeom>
            <a:avLst/>
            <a:gdLst>
              <a:gd name="connsiteX0" fmla="*/ 500 w 49701"/>
              <a:gd name="connsiteY0" fmla="*/ 68 h 168460"/>
              <a:gd name="connsiteX1" fmla="*/ 13200 w 49701"/>
              <a:gd name="connsiteY1" fmla="*/ 104843 h 168460"/>
              <a:gd name="connsiteX2" fmla="*/ 22725 w 49701"/>
              <a:gd name="connsiteY2" fmla="*/ 88968 h 168460"/>
              <a:gd name="connsiteX3" fmla="*/ 48125 w 49701"/>
              <a:gd name="connsiteY3" fmla="*/ 117543 h 168460"/>
              <a:gd name="connsiteX4" fmla="*/ 41775 w 49701"/>
              <a:gd name="connsiteY4" fmla="*/ 168343 h 168460"/>
              <a:gd name="connsiteX5" fmla="*/ 48125 w 49701"/>
              <a:gd name="connsiteY5" fmla="*/ 130243 h 168460"/>
              <a:gd name="connsiteX6" fmla="*/ 6850 w 49701"/>
              <a:gd name="connsiteY6" fmla="*/ 88968 h 168460"/>
              <a:gd name="connsiteX7" fmla="*/ 500 w 49701"/>
              <a:gd name="connsiteY7" fmla="*/ 68 h 16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01" h="168460">
                <a:moveTo>
                  <a:pt x="500" y="68"/>
                </a:moveTo>
                <a:cubicBezTo>
                  <a:pt x="1558" y="2714"/>
                  <a:pt x="13200" y="104843"/>
                  <a:pt x="13200" y="104843"/>
                </a:cubicBezTo>
                <a:cubicBezTo>
                  <a:pt x="16904" y="119660"/>
                  <a:pt x="16904" y="86851"/>
                  <a:pt x="22725" y="88968"/>
                </a:cubicBezTo>
                <a:cubicBezTo>
                  <a:pt x="28546" y="91085"/>
                  <a:pt x="44950" y="104314"/>
                  <a:pt x="48125" y="117543"/>
                </a:cubicBezTo>
                <a:cubicBezTo>
                  <a:pt x="51300" y="130772"/>
                  <a:pt x="41775" y="166226"/>
                  <a:pt x="41775" y="168343"/>
                </a:cubicBezTo>
                <a:cubicBezTo>
                  <a:pt x="41775" y="170460"/>
                  <a:pt x="53946" y="143472"/>
                  <a:pt x="48125" y="130243"/>
                </a:cubicBezTo>
                <a:cubicBezTo>
                  <a:pt x="42304" y="117014"/>
                  <a:pt x="14258" y="105372"/>
                  <a:pt x="6850" y="88968"/>
                </a:cubicBezTo>
                <a:cubicBezTo>
                  <a:pt x="-558" y="72564"/>
                  <a:pt x="-558" y="-2578"/>
                  <a:pt x="500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フリーフォーム 457">
            <a:extLst>
              <a:ext uri="{FF2B5EF4-FFF2-40B4-BE49-F238E27FC236}">
                <a16:creationId xmlns:a16="http://schemas.microsoft.com/office/drawing/2014/main" id="{D9C74D0E-182D-A993-18DA-9E426C2EA33D}"/>
              </a:ext>
            </a:extLst>
          </p:cNvPr>
          <p:cNvSpPr/>
          <p:nvPr/>
        </p:nvSpPr>
        <p:spPr>
          <a:xfrm>
            <a:off x="5876077" y="8351986"/>
            <a:ext cx="218414" cy="107090"/>
          </a:xfrm>
          <a:custGeom>
            <a:avLst/>
            <a:gdLst>
              <a:gd name="connsiteX0" fmla="*/ 848 w 218414"/>
              <a:gd name="connsiteY0" fmla="*/ 106214 h 107090"/>
              <a:gd name="connsiteX1" fmla="*/ 213573 w 218414"/>
              <a:gd name="connsiteY1" fmla="*/ 1439 h 107090"/>
              <a:gd name="connsiteX2" fmla="*/ 140548 w 218414"/>
              <a:gd name="connsiteY2" fmla="*/ 49064 h 107090"/>
              <a:gd name="connsiteX3" fmla="*/ 848 w 218414"/>
              <a:gd name="connsiteY3" fmla="*/ 106214 h 10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414" h="107090">
                <a:moveTo>
                  <a:pt x="848" y="106214"/>
                </a:moveTo>
                <a:cubicBezTo>
                  <a:pt x="13019" y="98277"/>
                  <a:pt x="190290" y="10964"/>
                  <a:pt x="213573" y="1439"/>
                </a:cubicBezTo>
                <a:cubicBezTo>
                  <a:pt x="236856" y="-8086"/>
                  <a:pt x="170181" y="32131"/>
                  <a:pt x="140548" y="49064"/>
                </a:cubicBezTo>
                <a:cubicBezTo>
                  <a:pt x="110915" y="65997"/>
                  <a:pt x="-11323" y="114151"/>
                  <a:pt x="848" y="106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フリーフォーム 458">
            <a:extLst>
              <a:ext uri="{FF2B5EF4-FFF2-40B4-BE49-F238E27FC236}">
                <a16:creationId xmlns:a16="http://schemas.microsoft.com/office/drawing/2014/main" id="{B1F3136B-2F80-8C4A-64DE-D335909DAF8B}"/>
              </a:ext>
            </a:extLst>
          </p:cNvPr>
          <p:cNvSpPr/>
          <p:nvPr/>
        </p:nvSpPr>
        <p:spPr>
          <a:xfrm>
            <a:off x="6153150" y="8331179"/>
            <a:ext cx="162112" cy="142909"/>
          </a:xfrm>
          <a:custGeom>
            <a:avLst/>
            <a:gdLst>
              <a:gd name="connsiteX0" fmla="*/ 142875 w 162112"/>
              <a:gd name="connsiteY0" fmla="*/ 21 h 142909"/>
              <a:gd name="connsiteX1" fmla="*/ 152400 w 162112"/>
              <a:gd name="connsiteY1" fmla="*/ 60346 h 142909"/>
              <a:gd name="connsiteX2" fmla="*/ 0 w 162112"/>
              <a:gd name="connsiteY2" fmla="*/ 142896 h 142909"/>
              <a:gd name="connsiteX3" fmla="*/ 152400 w 162112"/>
              <a:gd name="connsiteY3" fmla="*/ 53996 h 142909"/>
              <a:gd name="connsiteX4" fmla="*/ 142875 w 162112"/>
              <a:gd name="connsiteY4" fmla="*/ 21 h 14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112" h="142909">
                <a:moveTo>
                  <a:pt x="142875" y="21"/>
                </a:moveTo>
                <a:cubicBezTo>
                  <a:pt x="142875" y="1079"/>
                  <a:pt x="176212" y="36534"/>
                  <a:pt x="152400" y="60346"/>
                </a:cubicBezTo>
                <a:cubicBezTo>
                  <a:pt x="128588" y="84158"/>
                  <a:pt x="0" y="143954"/>
                  <a:pt x="0" y="142896"/>
                </a:cubicBezTo>
                <a:cubicBezTo>
                  <a:pt x="0" y="141838"/>
                  <a:pt x="152400" y="53996"/>
                  <a:pt x="152400" y="53996"/>
                </a:cubicBezTo>
                <a:cubicBezTo>
                  <a:pt x="178858" y="37063"/>
                  <a:pt x="142875" y="-1037"/>
                  <a:pt x="142875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フリーフォーム 459">
            <a:extLst>
              <a:ext uri="{FF2B5EF4-FFF2-40B4-BE49-F238E27FC236}">
                <a16:creationId xmlns:a16="http://schemas.microsoft.com/office/drawing/2014/main" id="{667BFA0B-29BC-0043-72A2-341967ECF247}"/>
              </a:ext>
            </a:extLst>
          </p:cNvPr>
          <p:cNvSpPr/>
          <p:nvPr/>
        </p:nvSpPr>
        <p:spPr>
          <a:xfrm>
            <a:off x="6093059" y="8321467"/>
            <a:ext cx="50571" cy="116341"/>
          </a:xfrm>
          <a:custGeom>
            <a:avLst/>
            <a:gdLst>
              <a:gd name="connsiteX0" fmla="*/ 6116 w 50571"/>
              <a:gd name="connsiteY0" fmla="*/ 208 h 116341"/>
              <a:gd name="connsiteX1" fmla="*/ 6116 w 50571"/>
              <a:gd name="connsiteY1" fmla="*/ 76408 h 116341"/>
              <a:gd name="connsiteX2" fmla="*/ 50566 w 50571"/>
              <a:gd name="connsiteY2" fmla="*/ 114508 h 116341"/>
              <a:gd name="connsiteX3" fmla="*/ 2941 w 50571"/>
              <a:gd name="connsiteY3" fmla="*/ 101808 h 116341"/>
              <a:gd name="connsiteX4" fmla="*/ 6116 w 50571"/>
              <a:gd name="connsiteY4" fmla="*/ 208 h 11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71" h="116341">
                <a:moveTo>
                  <a:pt x="6116" y="208"/>
                </a:moveTo>
                <a:cubicBezTo>
                  <a:pt x="6645" y="-4025"/>
                  <a:pt x="-1292" y="57358"/>
                  <a:pt x="6116" y="76408"/>
                </a:cubicBezTo>
                <a:cubicBezTo>
                  <a:pt x="13524" y="95458"/>
                  <a:pt x="51095" y="110275"/>
                  <a:pt x="50566" y="114508"/>
                </a:cubicBezTo>
                <a:cubicBezTo>
                  <a:pt x="50037" y="118741"/>
                  <a:pt x="10878" y="116095"/>
                  <a:pt x="2941" y="101808"/>
                </a:cubicBezTo>
                <a:cubicBezTo>
                  <a:pt x="-4996" y="87521"/>
                  <a:pt x="5587" y="4441"/>
                  <a:pt x="6116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 460">
            <a:extLst>
              <a:ext uri="{FF2B5EF4-FFF2-40B4-BE49-F238E27FC236}">
                <a16:creationId xmlns:a16="http://schemas.microsoft.com/office/drawing/2014/main" id="{776E5BC3-78FE-10CA-2D75-ADDB5F36D6FA}"/>
              </a:ext>
            </a:extLst>
          </p:cNvPr>
          <p:cNvSpPr/>
          <p:nvPr/>
        </p:nvSpPr>
        <p:spPr>
          <a:xfrm>
            <a:off x="6438724" y="8261341"/>
            <a:ext cx="248135" cy="313165"/>
          </a:xfrm>
          <a:custGeom>
            <a:avLst/>
            <a:gdLst>
              <a:gd name="connsiteX0" fmla="*/ 176 w 248135"/>
              <a:gd name="connsiteY0" fmla="*/ 9 h 313165"/>
              <a:gd name="connsiteX1" fmla="*/ 165276 w 248135"/>
              <a:gd name="connsiteY1" fmla="*/ 98434 h 313165"/>
              <a:gd name="connsiteX2" fmla="*/ 139876 w 248135"/>
              <a:gd name="connsiteY2" fmla="*/ 95259 h 313165"/>
              <a:gd name="connsiteX3" fmla="*/ 193851 w 248135"/>
              <a:gd name="connsiteY3" fmla="*/ 219084 h 313165"/>
              <a:gd name="connsiteX4" fmla="*/ 247826 w 248135"/>
              <a:gd name="connsiteY4" fmla="*/ 311159 h 313165"/>
              <a:gd name="connsiteX5" fmla="*/ 168451 w 248135"/>
              <a:gd name="connsiteY5" fmla="*/ 130184 h 313165"/>
              <a:gd name="connsiteX6" fmla="*/ 133526 w 248135"/>
              <a:gd name="connsiteY6" fmla="*/ 104784 h 313165"/>
              <a:gd name="connsiteX7" fmla="*/ 176 w 248135"/>
              <a:gd name="connsiteY7" fmla="*/ 9 h 31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135" h="313165">
                <a:moveTo>
                  <a:pt x="176" y="9"/>
                </a:moveTo>
                <a:cubicBezTo>
                  <a:pt x="5467" y="-1049"/>
                  <a:pt x="141993" y="82559"/>
                  <a:pt x="165276" y="98434"/>
                </a:cubicBezTo>
                <a:cubicBezTo>
                  <a:pt x="188559" y="114309"/>
                  <a:pt x="135114" y="75151"/>
                  <a:pt x="139876" y="95259"/>
                </a:cubicBezTo>
                <a:cubicBezTo>
                  <a:pt x="144638" y="115367"/>
                  <a:pt x="175859" y="183101"/>
                  <a:pt x="193851" y="219084"/>
                </a:cubicBezTo>
                <a:cubicBezTo>
                  <a:pt x="211843" y="255067"/>
                  <a:pt x="252059" y="325976"/>
                  <a:pt x="247826" y="311159"/>
                </a:cubicBezTo>
                <a:cubicBezTo>
                  <a:pt x="243593" y="296342"/>
                  <a:pt x="187501" y="164580"/>
                  <a:pt x="168451" y="130184"/>
                </a:cubicBezTo>
                <a:cubicBezTo>
                  <a:pt x="149401" y="95788"/>
                  <a:pt x="156809" y="123834"/>
                  <a:pt x="133526" y="104784"/>
                </a:cubicBezTo>
                <a:cubicBezTo>
                  <a:pt x="110243" y="85734"/>
                  <a:pt x="-5115" y="1067"/>
                  <a:pt x="176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 461">
            <a:extLst>
              <a:ext uri="{FF2B5EF4-FFF2-40B4-BE49-F238E27FC236}">
                <a16:creationId xmlns:a16="http://schemas.microsoft.com/office/drawing/2014/main" id="{380D55F9-F206-82A6-A29F-255DDD6FE55C}"/>
              </a:ext>
            </a:extLst>
          </p:cNvPr>
          <p:cNvSpPr/>
          <p:nvPr/>
        </p:nvSpPr>
        <p:spPr>
          <a:xfrm>
            <a:off x="6610324" y="8242277"/>
            <a:ext cx="105796" cy="409601"/>
          </a:xfrm>
          <a:custGeom>
            <a:avLst/>
            <a:gdLst>
              <a:gd name="connsiteX0" fmla="*/ 26 w 105796"/>
              <a:gd name="connsiteY0" fmla="*/ 23 h 409601"/>
              <a:gd name="connsiteX1" fmla="*/ 95276 w 105796"/>
              <a:gd name="connsiteY1" fmla="*/ 101623 h 409601"/>
              <a:gd name="connsiteX2" fmla="*/ 88926 w 105796"/>
              <a:gd name="connsiteY2" fmla="*/ 139723 h 409601"/>
              <a:gd name="connsiteX3" fmla="*/ 101626 w 105796"/>
              <a:gd name="connsiteY3" fmla="*/ 409598 h 409601"/>
              <a:gd name="connsiteX4" fmla="*/ 104801 w 105796"/>
              <a:gd name="connsiteY4" fmla="*/ 146073 h 409601"/>
              <a:gd name="connsiteX5" fmla="*/ 85751 w 105796"/>
              <a:gd name="connsiteY5" fmla="*/ 111148 h 409601"/>
              <a:gd name="connsiteX6" fmla="*/ 26 w 105796"/>
              <a:gd name="connsiteY6" fmla="*/ 23 h 4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796" h="409601">
                <a:moveTo>
                  <a:pt x="26" y="23"/>
                </a:moveTo>
                <a:cubicBezTo>
                  <a:pt x="1613" y="-1564"/>
                  <a:pt x="80459" y="78340"/>
                  <a:pt x="95276" y="101623"/>
                </a:cubicBezTo>
                <a:cubicBezTo>
                  <a:pt x="110093" y="124906"/>
                  <a:pt x="87868" y="88394"/>
                  <a:pt x="88926" y="139723"/>
                </a:cubicBezTo>
                <a:cubicBezTo>
                  <a:pt x="89984" y="191052"/>
                  <a:pt x="98980" y="408540"/>
                  <a:pt x="101626" y="409598"/>
                </a:cubicBezTo>
                <a:cubicBezTo>
                  <a:pt x="104272" y="410656"/>
                  <a:pt x="107447" y="195815"/>
                  <a:pt x="104801" y="146073"/>
                </a:cubicBezTo>
                <a:cubicBezTo>
                  <a:pt x="102155" y="96331"/>
                  <a:pt x="102684" y="132315"/>
                  <a:pt x="85751" y="111148"/>
                </a:cubicBezTo>
                <a:cubicBezTo>
                  <a:pt x="68818" y="89981"/>
                  <a:pt x="-1561" y="1610"/>
                  <a:pt x="26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フリーフォーム 462">
            <a:extLst>
              <a:ext uri="{FF2B5EF4-FFF2-40B4-BE49-F238E27FC236}">
                <a16:creationId xmlns:a16="http://schemas.microsoft.com/office/drawing/2014/main" id="{296A574F-C335-02CB-C14B-8638BCE28C03}"/>
              </a:ext>
            </a:extLst>
          </p:cNvPr>
          <p:cNvSpPr/>
          <p:nvPr/>
        </p:nvSpPr>
        <p:spPr>
          <a:xfrm>
            <a:off x="6755030" y="8581830"/>
            <a:ext cx="292176" cy="345119"/>
          </a:xfrm>
          <a:custGeom>
            <a:avLst/>
            <a:gdLst>
              <a:gd name="connsiteX0" fmla="*/ 1370 w 292176"/>
              <a:gd name="connsiteY0" fmla="*/ 195 h 345119"/>
              <a:gd name="connsiteX1" fmla="*/ 55345 w 292176"/>
              <a:gd name="connsiteY1" fmla="*/ 92270 h 345119"/>
              <a:gd name="connsiteX2" fmla="*/ 156945 w 292176"/>
              <a:gd name="connsiteY2" fmla="*/ 184345 h 345119"/>
              <a:gd name="connsiteX3" fmla="*/ 290295 w 292176"/>
              <a:gd name="connsiteY3" fmla="*/ 343095 h 345119"/>
              <a:gd name="connsiteX4" fmla="*/ 226795 w 292176"/>
              <a:gd name="connsiteY4" fmla="*/ 266895 h 345119"/>
              <a:gd name="connsiteX5" fmla="*/ 109320 w 292176"/>
              <a:gd name="connsiteY5" fmla="*/ 162120 h 345119"/>
              <a:gd name="connsiteX6" fmla="*/ 23595 w 292176"/>
              <a:gd name="connsiteY6" fmla="*/ 117670 h 345119"/>
              <a:gd name="connsiteX7" fmla="*/ 1370 w 292176"/>
              <a:gd name="connsiteY7" fmla="*/ 195 h 34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176" h="345119">
                <a:moveTo>
                  <a:pt x="1370" y="195"/>
                </a:moveTo>
                <a:cubicBezTo>
                  <a:pt x="6662" y="-4038"/>
                  <a:pt x="29416" y="61578"/>
                  <a:pt x="55345" y="92270"/>
                </a:cubicBezTo>
                <a:cubicBezTo>
                  <a:pt x="81274" y="122962"/>
                  <a:pt x="117787" y="142541"/>
                  <a:pt x="156945" y="184345"/>
                </a:cubicBezTo>
                <a:cubicBezTo>
                  <a:pt x="196103" y="226149"/>
                  <a:pt x="278653" y="329337"/>
                  <a:pt x="290295" y="343095"/>
                </a:cubicBezTo>
                <a:cubicBezTo>
                  <a:pt x="301937" y="356853"/>
                  <a:pt x="256957" y="297057"/>
                  <a:pt x="226795" y="266895"/>
                </a:cubicBezTo>
                <a:cubicBezTo>
                  <a:pt x="196633" y="236733"/>
                  <a:pt x="143187" y="186991"/>
                  <a:pt x="109320" y="162120"/>
                </a:cubicBezTo>
                <a:cubicBezTo>
                  <a:pt x="75453" y="137249"/>
                  <a:pt x="40528" y="139895"/>
                  <a:pt x="23595" y="117670"/>
                </a:cubicBezTo>
                <a:cubicBezTo>
                  <a:pt x="6662" y="95445"/>
                  <a:pt x="-3922" y="4428"/>
                  <a:pt x="1370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 463">
            <a:extLst>
              <a:ext uri="{FF2B5EF4-FFF2-40B4-BE49-F238E27FC236}">
                <a16:creationId xmlns:a16="http://schemas.microsoft.com/office/drawing/2014/main" id="{944028F3-2CB7-4AE9-4DF5-B47A158B27C7}"/>
              </a:ext>
            </a:extLst>
          </p:cNvPr>
          <p:cNvSpPr/>
          <p:nvPr/>
        </p:nvSpPr>
        <p:spPr>
          <a:xfrm>
            <a:off x="6444725" y="8279552"/>
            <a:ext cx="273995" cy="452066"/>
          </a:xfrm>
          <a:custGeom>
            <a:avLst/>
            <a:gdLst>
              <a:gd name="connsiteX0" fmla="*/ 525 w 273995"/>
              <a:gd name="connsiteY0" fmla="*/ 848 h 452066"/>
              <a:gd name="connsiteX1" fmla="*/ 86250 w 273995"/>
              <a:gd name="connsiteY1" fmla="*/ 92923 h 452066"/>
              <a:gd name="connsiteX2" fmla="*/ 181500 w 273995"/>
              <a:gd name="connsiteY2" fmla="*/ 264373 h 452066"/>
              <a:gd name="connsiteX3" fmla="*/ 273575 w 273995"/>
              <a:gd name="connsiteY3" fmla="*/ 451698 h 452066"/>
              <a:gd name="connsiteX4" fmla="*/ 213250 w 273995"/>
              <a:gd name="connsiteY4" fmla="*/ 308823 h 452066"/>
              <a:gd name="connsiteX5" fmla="*/ 156100 w 273995"/>
              <a:gd name="connsiteY5" fmla="*/ 188173 h 452066"/>
              <a:gd name="connsiteX6" fmla="*/ 127525 w 273995"/>
              <a:gd name="connsiteY6" fmla="*/ 143723 h 452066"/>
              <a:gd name="connsiteX7" fmla="*/ 525 w 273995"/>
              <a:gd name="connsiteY7" fmla="*/ 848 h 45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995" h="452066">
                <a:moveTo>
                  <a:pt x="525" y="848"/>
                </a:moveTo>
                <a:cubicBezTo>
                  <a:pt x="-6354" y="-7619"/>
                  <a:pt x="56088" y="49002"/>
                  <a:pt x="86250" y="92923"/>
                </a:cubicBezTo>
                <a:cubicBezTo>
                  <a:pt x="116412" y="136844"/>
                  <a:pt x="150279" y="204577"/>
                  <a:pt x="181500" y="264373"/>
                </a:cubicBezTo>
                <a:cubicBezTo>
                  <a:pt x="212721" y="324169"/>
                  <a:pt x="268283" y="444290"/>
                  <a:pt x="273575" y="451698"/>
                </a:cubicBezTo>
                <a:cubicBezTo>
                  <a:pt x="278867" y="459106"/>
                  <a:pt x="232829" y="352744"/>
                  <a:pt x="213250" y="308823"/>
                </a:cubicBezTo>
                <a:cubicBezTo>
                  <a:pt x="193671" y="264902"/>
                  <a:pt x="170388" y="215690"/>
                  <a:pt x="156100" y="188173"/>
                </a:cubicBezTo>
                <a:cubicBezTo>
                  <a:pt x="141813" y="160656"/>
                  <a:pt x="148163" y="172827"/>
                  <a:pt x="127525" y="143723"/>
                </a:cubicBezTo>
                <a:cubicBezTo>
                  <a:pt x="106888" y="114619"/>
                  <a:pt x="7404" y="9315"/>
                  <a:pt x="525" y="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 464">
            <a:extLst>
              <a:ext uri="{FF2B5EF4-FFF2-40B4-BE49-F238E27FC236}">
                <a16:creationId xmlns:a16="http://schemas.microsoft.com/office/drawing/2014/main" id="{40E2B9BA-CC0E-E86B-D90E-29EB9DCE5803}"/>
              </a:ext>
            </a:extLst>
          </p:cNvPr>
          <p:cNvSpPr/>
          <p:nvPr/>
        </p:nvSpPr>
        <p:spPr>
          <a:xfrm>
            <a:off x="7148931" y="8985387"/>
            <a:ext cx="123654" cy="466620"/>
          </a:xfrm>
          <a:custGeom>
            <a:avLst/>
            <a:gdLst>
              <a:gd name="connsiteX0" fmla="*/ 1169 w 123654"/>
              <a:gd name="connsiteY0" fmla="*/ 3038 h 466620"/>
              <a:gd name="connsiteX1" fmla="*/ 58319 w 123654"/>
              <a:gd name="connsiteY1" fmla="*/ 107813 h 466620"/>
              <a:gd name="connsiteX2" fmla="*/ 93244 w 123654"/>
              <a:gd name="connsiteY2" fmla="*/ 215763 h 466620"/>
              <a:gd name="connsiteX3" fmla="*/ 115469 w 123654"/>
              <a:gd name="connsiteY3" fmla="*/ 466588 h 466620"/>
              <a:gd name="connsiteX4" fmla="*/ 115469 w 123654"/>
              <a:gd name="connsiteY4" fmla="*/ 231638 h 466620"/>
              <a:gd name="connsiteX5" fmla="*/ 1169 w 123654"/>
              <a:gd name="connsiteY5" fmla="*/ 3038 h 46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654" h="466620">
                <a:moveTo>
                  <a:pt x="1169" y="3038"/>
                </a:moveTo>
                <a:cubicBezTo>
                  <a:pt x="-8356" y="-17599"/>
                  <a:pt x="42973" y="72359"/>
                  <a:pt x="58319" y="107813"/>
                </a:cubicBezTo>
                <a:cubicBezTo>
                  <a:pt x="73665" y="143267"/>
                  <a:pt x="83719" y="155967"/>
                  <a:pt x="93244" y="215763"/>
                </a:cubicBezTo>
                <a:cubicBezTo>
                  <a:pt x="102769" y="275559"/>
                  <a:pt x="111765" y="463942"/>
                  <a:pt x="115469" y="466588"/>
                </a:cubicBezTo>
                <a:cubicBezTo>
                  <a:pt x="119173" y="469234"/>
                  <a:pt x="131873" y="307309"/>
                  <a:pt x="115469" y="231638"/>
                </a:cubicBezTo>
                <a:cubicBezTo>
                  <a:pt x="99065" y="155967"/>
                  <a:pt x="10694" y="23675"/>
                  <a:pt x="1169" y="3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フリーフォーム 465">
            <a:extLst>
              <a:ext uri="{FF2B5EF4-FFF2-40B4-BE49-F238E27FC236}">
                <a16:creationId xmlns:a16="http://schemas.microsoft.com/office/drawing/2014/main" id="{F2DE63FA-B1AA-76E3-F4F5-E3230D40CD78}"/>
              </a:ext>
            </a:extLst>
          </p:cNvPr>
          <p:cNvSpPr/>
          <p:nvPr/>
        </p:nvSpPr>
        <p:spPr>
          <a:xfrm>
            <a:off x="7048402" y="8915395"/>
            <a:ext cx="165254" cy="526271"/>
          </a:xfrm>
          <a:custGeom>
            <a:avLst/>
            <a:gdLst>
              <a:gd name="connsiteX0" fmla="*/ 98 w 165254"/>
              <a:gd name="connsiteY0" fmla="*/ 5 h 526271"/>
              <a:gd name="connsiteX1" fmla="*/ 123923 w 165254"/>
              <a:gd name="connsiteY1" fmla="*/ 212730 h 526271"/>
              <a:gd name="connsiteX2" fmla="*/ 155673 w 165254"/>
              <a:gd name="connsiteY2" fmla="*/ 368305 h 526271"/>
              <a:gd name="connsiteX3" fmla="*/ 165198 w 165254"/>
              <a:gd name="connsiteY3" fmla="*/ 523880 h 526271"/>
              <a:gd name="connsiteX4" fmla="*/ 152498 w 165254"/>
              <a:gd name="connsiteY4" fmla="*/ 241305 h 526271"/>
              <a:gd name="connsiteX5" fmla="*/ 146148 w 165254"/>
              <a:gd name="connsiteY5" fmla="*/ 219080 h 526271"/>
              <a:gd name="connsiteX6" fmla="*/ 98 w 165254"/>
              <a:gd name="connsiteY6" fmla="*/ 5 h 52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254" h="526271">
                <a:moveTo>
                  <a:pt x="98" y="5"/>
                </a:moveTo>
                <a:cubicBezTo>
                  <a:pt x="-3606" y="-1053"/>
                  <a:pt x="97994" y="151347"/>
                  <a:pt x="123923" y="212730"/>
                </a:cubicBezTo>
                <a:cubicBezTo>
                  <a:pt x="149852" y="274113"/>
                  <a:pt x="148794" y="316447"/>
                  <a:pt x="155673" y="368305"/>
                </a:cubicBezTo>
                <a:cubicBezTo>
                  <a:pt x="162552" y="420163"/>
                  <a:pt x="165727" y="545047"/>
                  <a:pt x="165198" y="523880"/>
                </a:cubicBezTo>
                <a:cubicBezTo>
                  <a:pt x="164669" y="502713"/>
                  <a:pt x="152498" y="241305"/>
                  <a:pt x="152498" y="241305"/>
                </a:cubicBezTo>
                <a:cubicBezTo>
                  <a:pt x="149323" y="190505"/>
                  <a:pt x="169961" y="258238"/>
                  <a:pt x="146148" y="219080"/>
                </a:cubicBezTo>
                <a:cubicBezTo>
                  <a:pt x="122336" y="179922"/>
                  <a:pt x="3802" y="1063"/>
                  <a:pt x="98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フリーフォーム 466">
            <a:extLst>
              <a:ext uri="{FF2B5EF4-FFF2-40B4-BE49-F238E27FC236}">
                <a16:creationId xmlns:a16="http://schemas.microsoft.com/office/drawing/2014/main" id="{3832654E-5E69-A959-DAC8-403F0170482C}"/>
              </a:ext>
            </a:extLst>
          </p:cNvPr>
          <p:cNvSpPr/>
          <p:nvPr/>
        </p:nvSpPr>
        <p:spPr>
          <a:xfrm>
            <a:off x="7105646" y="9048029"/>
            <a:ext cx="79925" cy="475873"/>
          </a:xfrm>
          <a:custGeom>
            <a:avLst/>
            <a:gdLst>
              <a:gd name="connsiteX0" fmla="*/ 4 w 79925"/>
              <a:gd name="connsiteY0" fmla="*/ 721 h 475873"/>
              <a:gd name="connsiteX1" fmla="*/ 60329 w 79925"/>
              <a:gd name="connsiteY1" fmla="*/ 140421 h 475873"/>
              <a:gd name="connsiteX2" fmla="*/ 66679 w 79925"/>
              <a:gd name="connsiteY2" fmla="*/ 359496 h 475873"/>
              <a:gd name="connsiteX3" fmla="*/ 79379 w 79925"/>
              <a:gd name="connsiteY3" fmla="*/ 470621 h 475873"/>
              <a:gd name="connsiteX4" fmla="*/ 76204 w 79925"/>
              <a:gd name="connsiteY4" fmla="*/ 197571 h 475873"/>
              <a:gd name="connsiteX5" fmla="*/ 63504 w 79925"/>
              <a:gd name="connsiteY5" fmla="*/ 89621 h 475873"/>
              <a:gd name="connsiteX6" fmla="*/ 4 w 79925"/>
              <a:gd name="connsiteY6" fmla="*/ 721 h 47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925" h="475873">
                <a:moveTo>
                  <a:pt x="4" y="721"/>
                </a:moveTo>
                <a:cubicBezTo>
                  <a:pt x="-525" y="9188"/>
                  <a:pt x="49217" y="80625"/>
                  <a:pt x="60329" y="140421"/>
                </a:cubicBezTo>
                <a:cubicBezTo>
                  <a:pt x="71442" y="200217"/>
                  <a:pt x="63504" y="304463"/>
                  <a:pt x="66679" y="359496"/>
                </a:cubicBezTo>
                <a:cubicBezTo>
                  <a:pt x="69854" y="414529"/>
                  <a:pt x="77792" y="497608"/>
                  <a:pt x="79379" y="470621"/>
                </a:cubicBezTo>
                <a:cubicBezTo>
                  <a:pt x="80966" y="443634"/>
                  <a:pt x="78850" y="261071"/>
                  <a:pt x="76204" y="197571"/>
                </a:cubicBezTo>
                <a:cubicBezTo>
                  <a:pt x="73558" y="134071"/>
                  <a:pt x="70912" y="118725"/>
                  <a:pt x="63504" y="89621"/>
                </a:cubicBezTo>
                <a:cubicBezTo>
                  <a:pt x="56096" y="60517"/>
                  <a:pt x="533" y="-7746"/>
                  <a:pt x="4" y="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 467">
            <a:extLst>
              <a:ext uri="{FF2B5EF4-FFF2-40B4-BE49-F238E27FC236}">
                <a16:creationId xmlns:a16="http://schemas.microsoft.com/office/drawing/2014/main" id="{D4463550-EE23-CFB5-47E7-02D1C5AFF69B}"/>
              </a:ext>
            </a:extLst>
          </p:cNvPr>
          <p:cNvSpPr/>
          <p:nvPr/>
        </p:nvSpPr>
        <p:spPr>
          <a:xfrm>
            <a:off x="7058008" y="8972464"/>
            <a:ext cx="94430" cy="280235"/>
          </a:xfrm>
          <a:custGeom>
            <a:avLst/>
            <a:gdLst>
              <a:gd name="connsiteX0" fmla="*/ 28592 w 94430"/>
              <a:gd name="connsiteY0" fmla="*/ 86 h 280235"/>
              <a:gd name="connsiteX1" fmla="*/ 17 w 94430"/>
              <a:gd name="connsiteY1" fmla="*/ 79461 h 280235"/>
              <a:gd name="connsiteX2" fmla="*/ 25417 w 94430"/>
              <a:gd name="connsiteY2" fmla="*/ 139786 h 280235"/>
              <a:gd name="connsiteX3" fmla="*/ 85742 w 94430"/>
              <a:gd name="connsiteY3" fmla="*/ 247736 h 280235"/>
              <a:gd name="connsiteX4" fmla="*/ 92092 w 94430"/>
              <a:gd name="connsiteY4" fmla="*/ 276311 h 280235"/>
              <a:gd name="connsiteX5" fmla="*/ 66692 w 94430"/>
              <a:gd name="connsiteY5" fmla="*/ 174711 h 280235"/>
              <a:gd name="connsiteX6" fmla="*/ 19067 w 94430"/>
              <a:gd name="connsiteY6" fmla="*/ 95336 h 280235"/>
              <a:gd name="connsiteX7" fmla="*/ 28592 w 94430"/>
              <a:gd name="connsiteY7" fmla="*/ 86 h 2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430" h="280235">
                <a:moveTo>
                  <a:pt x="28592" y="86"/>
                </a:moveTo>
                <a:cubicBezTo>
                  <a:pt x="25417" y="-2560"/>
                  <a:pt x="546" y="56178"/>
                  <a:pt x="17" y="79461"/>
                </a:cubicBezTo>
                <a:cubicBezTo>
                  <a:pt x="-512" y="102744"/>
                  <a:pt x="11129" y="111740"/>
                  <a:pt x="25417" y="139786"/>
                </a:cubicBezTo>
                <a:cubicBezTo>
                  <a:pt x="39705" y="167832"/>
                  <a:pt x="74630" y="224982"/>
                  <a:pt x="85742" y="247736"/>
                </a:cubicBezTo>
                <a:cubicBezTo>
                  <a:pt x="96854" y="270490"/>
                  <a:pt x="95267" y="288482"/>
                  <a:pt x="92092" y="276311"/>
                </a:cubicBezTo>
                <a:cubicBezTo>
                  <a:pt x="88917" y="264140"/>
                  <a:pt x="78863" y="204873"/>
                  <a:pt x="66692" y="174711"/>
                </a:cubicBezTo>
                <a:cubicBezTo>
                  <a:pt x="54521" y="144549"/>
                  <a:pt x="25417" y="119678"/>
                  <a:pt x="19067" y="95336"/>
                </a:cubicBezTo>
                <a:cubicBezTo>
                  <a:pt x="12717" y="70994"/>
                  <a:pt x="31767" y="2732"/>
                  <a:pt x="28592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フリーフォーム 468">
            <a:extLst>
              <a:ext uri="{FF2B5EF4-FFF2-40B4-BE49-F238E27FC236}">
                <a16:creationId xmlns:a16="http://schemas.microsoft.com/office/drawing/2014/main" id="{857127B5-51E8-4C3F-964D-CA3E8414AC66}"/>
              </a:ext>
            </a:extLst>
          </p:cNvPr>
          <p:cNvSpPr/>
          <p:nvPr/>
        </p:nvSpPr>
        <p:spPr>
          <a:xfrm>
            <a:off x="7018847" y="9235861"/>
            <a:ext cx="131308" cy="279620"/>
          </a:xfrm>
          <a:custGeom>
            <a:avLst/>
            <a:gdLst>
              <a:gd name="connsiteX0" fmla="*/ 131253 w 131308"/>
              <a:gd name="connsiteY0" fmla="*/ 214 h 279620"/>
              <a:gd name="connsiteX1" fmla="*/ 93153 w 131308"/>
              <a:gd name="connsiteY1" fmla="*/ 51014 h 279620"/>
              <a:gd name="connsiteX2" fmla="*/ 89978 w 131308"/>
              <a:gd name="connsiteY2" fmla="*/ 127214 h 279620"/>
              <a:gd name="connsiteX3" fmla="*/ 93153 w 131308"/>
              <a:gd name="connsiteY3" fmla="*/ 193889 h 279620"/>
              <a:gd name="connsiteX4" fmla="*/ 16953 w 131308"/>
              <a:gd name="connsiteY4" fmla="*/ 231989 h 279620"/>
              <a:gd name="connsiteX5" fmla="*/ 1078 w 131308"/>
              <a:gd name="connsiteY5" fmla="*/ 279614 h 279620"/>
              <a:gd name="connsiteX6" fmla="*/ 10603 w 131308"/>
              <a:gd name="connsiteY6" fmla="*/ 228814 h 279620"/>
              <a:gd name="connsiteX7" fmla="*/ 83628 w 131308"/>
              <a:gd name="connsiteY7" fmla="*/ 190714 h 279620"/>
              <a:gd name="connsiteX8" fmla="*/ 86803 w 131308"/>
              <a:gd name="connsiteY8" fmla="*/ 146264 h 279620"/>
              <a:gd name="connsiteX9" fmla="*/ 83628 w 131308"/>
              <a:gd name="connsiteY9" fmla="*/ 70064 h 279620"/>
              <a:gd name="connsiteX10" fmla="*/ 131253 w 131308"/>
              <a:gd name="connsiteY10" fmla="*/ 214 h 27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308" h="279620">
                <a:moveTo>
                  <a:pt x="131253" y="214"/>
                </a:moveTo>
                <a:cubicBezTo>
                  <a:pt x="132840" y="-2961"/>
                  <a:pt x="100032" y="29848"/>
                  <a:pt x="93153" y="51014"/>
                </a:cubicBezTo>
                <a:cubicBezTo>
                  <a:pt x="86274" y="72180"/>
                  <a:pt x="89978" y="103402"/>
                  <a:pt x="89978" y="127214"/>
                </a:cubicBezTo>
                <a:cubicBezTo>
                  <a:pt x="89978" y="151026"/>
                  <a:pt x="105324" y="176427"/>
                  <a:pt x="93153" y="193889"/>
                </a:cubicBezTo>
                <a:cubicBezTo>
                  <a:pt x="80982" y="211351"/>
                  <a:pt x="32299" y="217702"/>
                  <a:pt x="16953" y="231989"/>
                </a:cubicBezTo>
                <a:cubicBezTo>
                  <a:pt x="1607" y="246277"/>
                  <a:pt x="2136" y="280143"/>
                  <a:pt x="1078" y="279614"/>
                </a:cubicBezTo>
                <a:cubicBezTo>
                  <a:pt x="20" y="279085"/>
                  <a:pt x="-3155" y="243631"/>
                  <a:pt x="10603" y="228814"/>
                </a:cubicBezTo>
                <a:cubicBezTo>
                  <a:pt x="24361" y="213997"/>
                  <a:pt x="70928" y="204472"/>
                  <a:pt x="83628" y="190714"/>
                </a:cubicBezTo>
                <a:cubicBezTo>
                  <a:pt x="96328" y="176956"/>
                  <a:pt x="86803" y="166372"/>
                  <a:pt x="86803" y="146264"/>
                </a:cubicBezTo>
                <a:cubicBezTo>
                  <a:pt x="86803" y="126156"/>
                  <a:pt x="77278" y="91231"/>
                  <a:pt x="83628" y="70064"/>
                </a:cubicBezTo>
                <a:cubicBezTo>
                  <a:pt x="89978" y="48897"/>
                  <a:pt x="129666" y="3389"/>
                  <a:pt x="131253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フリーフォーム 469">
            <a:extLst>
              <a:ext uri="{FF2B5EF4-FFF2-40B4-BE49-F238E27FC236}">
                <a16:creationId xmlns:a16="http://schemas.microsoft.com/office/drawing/2014/main" id="{2AEF9894-E1A7-DE84-022D-167D81944502}"/>
              </a:ext>
            </a:extLst>
          </p:cNvPr>
          <p:cNvSpPr/>
          <p:nvPr/>
        </p:nvSpPr>
        <p:spPr>
          <a:xfrm>
            <a:off x="6953247" y="8969344"/>
            <a:ext cx="101635" cy="82244"/>
          </a:xfrm>
          <a:custGeom>
            <a:avLst/>
            <a:gdLst>
              <a:gd name="connsiteX0" fmla="*/ 101603 w 101635"/>
              <a:gd name="connsiteY0" fmla="*/ 31 h 82244"/>
              <a:gd name="connsiteX1" fmla="*/ 79378 w 101635"/>
              <a:gd name="connsiteY1" fmla="*/ 76231 h 82244"/>
              <a:gd name="connsiteX2" fmla="*/ 3 w 101635"/>
              <a:gd name="connsiteY2" fmla="*/ 76231 h 82244"/>
              <a:gd name="connsiteX3" fmla="*/ 76203 w 101635"/>
              <a:gd name="connsiteY3" fmla="*/ 66706 h 82244"/>
              <a:gd name="connsiteX4" fmla="*/ 101603 w 101635"/>
              <a:gd name="connsiteY4" fmla="*/ 31 h 8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35" h="82244">
                <a:moveTo>
                  <a:pt x="101603" y="31"/>
                </a:moveTo>
                <a:cubicBezTo>
                  <a:pt x="102132" y="1618"/>
                  <a:pt x="96311" y="63531"/>
                  <a:pt x="79378" y="76231"/>
                </a:cubicBezTo>
                <a:cubicBezTo>
                  <a:pt x="62445" y="88931"/>
                  <a:pt x="532" y="77818"/>
                  <a:pt x="3" y="76231"/>
                </a:cubicBezTo>
                <a:cubicBezTo>
                  <a:pt x="-526" y="74644"/>
                  <a:pt x="58211" y="75702"/>
                  <a:pt x="76203" y="66706"/>
                </a:cubicBezTo>
                <a:cubicBezTo>
                  <a:pt x="94195" y="57710"/>
                  <a:pt x="101074" y="-1556"/>
                  <a:pt x="101603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フリーフォーム 470">
            <a:extLst>
              <a:ext uri="{FF2B5EF4-FFF2-40B4-BE49-F238E27FC236}">
                <a16:creationId xmlns:a16="http://schemas.microsoft.com/office/drawing/2014/main" id="{778B2719-62D8-A23C-1CAD-19DE53BB105C}"/>
              </a:ext>
            </a:extLst>
          </p:cNvPr>
          <p:cNvSpPr/>
          <p:nvPr/>
        </p:nvSpPr>
        <p:spPr>
          <a:xfrm>
            <a:off x="6994143" y="9140814"/>
            <a:ext cx="124010" cy="19268"/>
          </a:xfrm>
          <a:custGeom>
            <a:avLst/>
            <a:gdLst>
              <a:gd name="connsiteX0" fmla="*/ 382 w 124010"/>
              <a:gd name="connsiteY0" fmla="*/ 19061 h 19268"/>
              <a:gd name="connsiteX1" fmla="*/ 121032 w 124010"/>
              <a:gd name="connsiteY1" fmla="*/ 9536 h 19268"/>
              <a:gd name="connsiteX2" fmla="*/ 82932 w 124010"/>
              <a:gd name="connsiteY2" fmla="*/ 11 h 19268"/>
              <a:gd name="connsiteX3" fmla="*/ 382 w 124010"/>
              <a:gd name="connsiteY3" fmla="*/ 19061 h 1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010" h="19268">
                <a:moveTo>
                  <a:pt x="382" y="19061"/>
                </a:moveTo>
                <a:cubicBezTo>
                  <a:pt x="6732" y="20649"/>
                  <a:pt x="107274" y="12711"/>
                  <a:pt x="121032" y="9536"/>
                </a:cubicBezTo>
                <a:cubicBezTo>
                  <a:pt x="134790" y="6361"/>
                  <a:pt x="97220" y="540"/>
                  <a:pt x="82932" y="11"/>
                </a:cubicBezTo>
                <a:cubicBezTo>
                  <a:pt x="68645" y="-518"/>
                  <a:pt x="-5968" y="17473"/>
                  <a:pt x="382" y="19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フリーフォーム 471">
            <a:extLst>
              <a:ext uri="{FF2B5EF4-FFF2-40B4-BE49-F238E27FC236}">
                <a16:creationId xmlns:a16="http://schemas.microsoft.com/office/drawing/2014/main" id="{29D45B77-CC1B-1FAA-3FAF-2C75945F7506}"/>
              </a:ext>
            </a:extLst>
          </p:cNvPr>
          <p:cNvSpPr/>
          <p:nvPr/>
        </p:nvSpPr>
        <p:spPr>
          <a:xfrm>
            <a:off x="6908169" y="9022538"/>
            <a:ext cx="102342" cy="213602"/>
          </a:xfrm>
          <a:custGeom>
            <a:avLst/>
            <a:gdLst>
              <a:gd name="connsiteX0" fmla="*/ 631 w 102342"/>
              <a:gd name="connsiteY0" fmla="*/ 812 h 213602"/>
              <a:gd name="connsiteX1" fmla="*/ 57781 w 102342"/>
              <a:gd name="connsiteY1" fmla="*/ 80187 h 213602"/>
              <a:gd name="connsiteX2" fmla="*/ 76831 w 102342"/>
              <a:gd name="connsiteY2" fmla="*/ 121462 h 213602"/>
              <a:gd name="connsiteX3" fmla="*/ 89531 w 102342"/>
              <a:gd name="connsiteY3" fmla="*/ 213537 h 213602"/>
              <a:gd name="connsiteX4" fmla="*/ 99056 w 102342"/>
              <a:gd name="connsiteY4" fmla="*/ 134162 h 213602"/>
              <a:gd name="connsiteX5" fmla="*/ 631 w 102342"/>
              <a:gd name="connsiteY5" fmla="*/ 812 h 21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42" h="213602">
                <a:moveTo>
                  <a:pt x="631" y="812"/>
                </a:moveTo>
                <a:cubicBezTo>
                  <a:pt x="-6248" y="-8184"/>
                  <a:pt x="45081" y="60079"/>
                  <a:pt x="57781" y="80187"/>
                </a:cubicBezTo>
                <a:cubicBezTo>
                  <a:pt x="70481" y="100295"/>
                  <a:pt x="71539" y="99237"/>
                  <a:pt x="76831" y="121462"/>
                </a:cubicBezTo>
                <a:cubicBezTo>
                  <a:pt x="82123" y="143687"/>
                  <a:pt x="85827" y="211420"/>
                  <a:pt x="89531" y="213537"/>
                </a:cubicBezTo>
                <a:cubicBezTo>
                  <a:pt x="93235" y="215654"/>
                  <a:pt x="109110" y="165912"/>
                  <a:pt x="99056" y="134162"/>
                </a:cubicBezTo>
                <a:cubicBezTo>
                  <a:pt x="89002" y="102412"/>
                  <a:pt x="7510" y="9808"/>
                  <a:pt x="631" y="8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フリーフォーム 472">
            <a:extLst>
              <a:ext uri="{FF2B5EF4-FFF2-40B4-BE49-F238E27FC236}">
                <a16:creationId xmlns:a16="http://schemas.microsoft.com/office/drawing/2014/main" id="{E37EE060-01BD-F0E2-2D2A-5370524EABB1}"/>
              </a:ext>
            </a:extLst>
          </p:cNvPr>
          <p:cNvSpPr/>
          <p:nvPr/>
        </p:nvSpPr>
        <p:spPr>
          <a:xfrm>
            <a:off x="6899201" y="9048747"/>
            <a:ext cx="92387" cy="206434"/>
          </a:xfrm>
          <a:custGeom>
            <a:avLst/>
            <a:gdLst>
              <a:gd name="connsiteX0" fmla="*/ 74 w 92387"/>
              <a:gd name="connsiteY0" fmla="*/ 3 h 206434"/>
              <a:gd name="connsiteX1" fmla="*/ 50874 w 92387"/>
              <a:gd name="connsiteY1" fmla="*/ 88903 h 206434"/>
              <a:gd name="connsiteX2" fmla="*/ 54049 w 92387"/>
              <a:gd name="connsiteY2" fmla="*/ 146053 h 206434"/>
              <a:gd name="connsiteX3" fmla="*/ 92149 w 92387"/>
              <a:gd name="connsiteY3" fmla="*/ 206378 h 206434"/>
              <a:gd name="connsiteX4" fmla="*/ 69924 w 92387"/>
              <a:gd name="connsiteY4" fmla="*/ 155578 h 206434"/>
              <a:gd name="connsiteX5" fmla="*/ 63574 w 92387"/>
              <a:gd name="connsiteY5" fmla="*/ 85728 h 206434"/>
              <a:gd name="connsiteX6" fmla="*/ 74 w 92387"/>
              <a:gd name="connsiteY6" fmla="*/ 3 h 20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87" h="206434">
                <a:moveTo>
                  <a:pt x="74" y="3"/>
                </a:moveTo>
                <a:cubicBezTo>
                  <a:pt x="-2043" y="532"/>
                  <a:pt x="41878" y="64561"/>
                  <a:pt x="50874" y="88903"/>
                </a:cubicBezTo>
                <a:cubicBezTo>
                  <a:pt x="59870" y="113245"/>
                  <a:pt x="47170" y="126474"/>
                  <a:pt x="54049" y="146053"/>
                </a:cubicBezTo>
                <a:cubicBezTo>
                  <a:pt x="60928" y="165632"/>
                  <a:pt x="89503" y="204791"/>
                  <a:pt x="92149" y="206378"/>
                </a:cubicBezTo>
                <a:cubicBezTo>
                  <a:pt x="94795" y="207966"/>
                  <a:pt x="74686" y="175686"/>
                  <a:pt x="69924" y="155578"/>
                </a:cubicBezTo>
                <a:cubicBezTo>
                  <a:pt x="65162" y="135470"/>
                  <a:pt x="72041" y="108482"/>
                  <a:pt x="63574" y="85728"/>
                </a:cubicBezTo>
                <a:cubicBezTo>
                  <a:pt x="55107" y="62974"/>
                  <a:pt x="2191" y="-526"/>
                  <a:pt x="7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フリーフォーム 473">
            <a:extLst>
              <a:ext uri="{FF2B5EF4-FFF2-40B4-BE49-F238E27FC236}">
                <a16:creationId xmlns:a16="http://schemas.microsoft.com/office/drawing/2014/main" id="{3B333F5C-B854-16FF-ED4D-CE0F2F1EBF4D}"/>
              </a:ext>
            </a:extLst>
          </p:cNvPr>
          <p:cNvSpPr/>
          <p:nvPr/>
        </p:nvSpPr>
        <p:spPr>
          <a:xfrm>
            <a:off x="6657884" y="9236035"/>
            <a:ext cx="346523" cy="19193"/>
          </a:xfrm>
          <a:custGeom>
            <a:avLst/>
            <a:gdLst>
              <a:gd name="connsiteX0" fmla="*/ 3266 w 346523"/>
              <a:gd name="connsiteY0" fmla="*/ 19090 h 19193"/>
              <a:gd name="connsiteX1" fmla="*/ 171541 w 346523"/>
              <a:gd name="connsiteY1" fmla="*/ 12740 h 19193"/>
              <a:gd name="connsiteX2" fmla="*/ 346166 w 346523"/>
              <a:gd name="connsiteY2" fmla="*/ 9565 h 19193"/>
              <a:gd name="connsiteX3" fmla="*/ 212816 w 346523"/>
              <a:gd name="connsiteY3" fmla="*/ 40 h 19193"/>
              <a:gd name="connsiteX4" fmla="*/ 69941 w 346523"/>
              <a:gd name="connsiteY4" fmla="*/ 6390 h 19193"/>
              <a:gd name="connsiteX5" fmla="*/ 3266 w 346523"/>
              <a:gd name="connsiteY5" fmla="*/ 19090 h 1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523" h="19193">
                <a:moveTo>
                  <a:pt x="3266" y="19090"/>
                </a:moveTo>
                <a:cubicBezTo>
                  <a:pt x="20199" y="20148"/>
                  <a:pt x="171541" y="12740"/>
                  <a:pt x="171541" y="12740"/>
                </a:cubicBezTo>
                <a:cubicBezTo>
                  <a:pt x="228691" y="11152"/>
                  <a:pt x="339287" y="11682"/>
                  <a:pt x="346166" y="9565"/>
                </a:cubicBezTo>
                <a:cubicBezTo>
                  <a:pt x="353045" y="7448"/>
                  <a:pt x="258853" y="569"/>
                  <a:pt x="212816" y="40"/>
                </a:cubicBezTo>
                <a:cubicBezTo>
                  <a:pt x="166779" y="-489"/>
                  <a:pt x="100633" y="4273"/>
                  <a:pt x="69941" y="6390"/>
                </a:cubicBezTo>
                <a:cubicBezTo>
                  <a:pt x="39249" y="8507"/>
                  <a:pt x="-13667" y="18032"/>
                  <a:pt x="3266" y="19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5" name="フリーフォーム 474">
            <a:extLst>
              <a:ext uri="{FF2B5EF4-FFF2-40B4-BE49-F238E27FC236}">
                <a16:creationId xmlns:a16="http://schemas.microsoft.com/office/drawing/2014/main" id="{39F0CEF2-95C3-E4CA-3847-A57528C6D8BE}"/>
              </a:ext>
            </a:extLst>
          </p:cNvPr>
          <p:cNvSpPr/>
          <p:nvPr/>
        </p:nvSpPr>
        <p:spPr>
          <a:xfrm>
            <a:off x="6572250" y="9004300"/>
            <a:ext cx="344879" cy="19381"/>
          </a:xfrm>
          <a:custGeom>
            <a:avLst/>
            <a:gdLst>
              <a:gd name="connsiteX0" fmla="*/ 0 w 344879"/>
              <a:gd name="connsiteY0" fmla="*/ 0 h 19381"/>
              <a:gd name="connsiteX1" fmla="*/ 130175 w 344879"/>
              <a:gd name="connsiteY1" fmla="*/ 3175 h 19381"/>
              <a:gd name="connsiteX2" fmla="*/ 104775 w 344879"/>
              <a:gd name="connsiteY2" fmla="*/ 15875 h 19381"/>
              <a:gd name="connsiteX3" fmla="*/ 342900 w 344879"/>
              <a:gd name="connsiteY3" fmla="*/ 19050 h 19381"/>
              <a:gd name="connsiteX4" fmla="*/ 212725 w 344879"/>
              <a:gd name="connsiteY4" fmla="*/ 9525 h 19381"/>
              <a:gd name="connsiteX5" fmla="*/ 111125 w 344879"/>
              <a:gd name="connsiteY5" fmla="*/ 12700 h 19381"/>
              <a:gd name="connsiteX6" fmla="*/ 0 w 344879"/>
              <a:gd name="connsiteY6" fmla="*/ 0 h 1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879" h="19381">
                <a:moveTo>
                  <a:pt x="0" y="0"/>
                </a:moveTo>
                <a:cubicBezTo>
                  <a:pt x="56356" y="264"/>
                  <a:pt x="112712" y="529"/>
                  <a:pt x="130175" y="3175"/>
                </a:cubicBezTo>
                <a:cubicBezTo>
                  <a:pt x="147638" y="5821"/>
                  <a:pt x="69321" y="13229"/>
                  <a:pt x="104775" y="15875"/>
                </a:cubicBezTo>
                <a:cubicBezTo>
                  <a:pt x="140229" y="18521"/>
                  <a:pt x="324909" y="20108"/>
                  <a:pt x="342900" y="19050"/>
                </a:cubicBezTo>
                <a:cubicBezTo>
                  <a:pt x="360891" y="17992"/>
                  <a:pt x="251354" y="10583"/>
                  <a:pt x="212725" y="9525"/>
                </a:cubicBezTo>
                <a:lnTo>
                  <a:pt x="111125" y="127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フリーフォーム 475">
            <a:extLst>
              <a:ext uri="{FF2B5EF4-FFF2-40B4-BE49-F238E27FC236}">
                <a16:creationId xmlns:a16="http://schemas.microsoft.com/office/drawing/2014/main" id="{9C50D5F9-4A97-F31C-3BF7-80E009428953}"/>
              </a:ext>
            </a:extLst>
          </p:cNvPr>
          <p:cNvSpPr/>
          <p:nvPr/>
        </p:nvSpPr>
        <p:spPr>
          <a:xfrm>
            <a:off x="6565734" y="9035862"/>
            <a:ext cx="351059" cy="30766"/>
          </a:xfrm>
          <a:custGeom>
            <a:avLst/>
            <a:gdLst>
              <a:gd name="connsiteX0" fmla="*/ 166 w 351059"/>
              <a:gd name="connsiteY0" fmla="*/ 188 h 30766"/>
              <a:gd name="connsiteX1" fmla="*/ 158916 w 351059"/>
              <a:gd name="connsiteY1" fmla="*/ 16063 h 30766"/>
              <a:gd name="connsiteX2" fmla="*/ 349416 w 351059"/>
              <a:gd name="connsiteY2" fmla="*/ 9713 h 30766"/>
              <a:gd name="connsiteX3" fmla="*/ 244641 w 351059"/>
              <a:gd name="connsiteY3" fmla="*/ 28763 h 30766"/>
              <a:gd name="connsiteX4" fmla="*/ 130341 w 351059"/>
              <a:gd name="connsiteY4" fmla="*/ 28763 h 30766"/>
              <a:gd name="connsiteX5" fmla="*/ 166 w 351059"/>
              <a:gd name="connsiteY5" fmla="*/ 188 h 3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059" h="30766">
                <a:moveTo>
                  <a:pt x="166" y="188"/>
                </a:moveTo>
                <a:cubicBezTo>
                  <a:pt x="4928" y="-1929"/>
                  <a:pt x="100708" y="14475"/>
                  <a:pt x="158916" y="16063"/>
                </a:cubicBezTo>
                <a:cubicBezTo>
                  <a:pt x="217124" y="17651"/>
                  <a:pt x="335129" y="7596"/>
                  <a:pt x="349416" y="9713"/>
                </a:cubicBezTo>
                <a:cubicBezTo>
                  <a:pt x="363704" y="11830"/>
                  <a:pt x="281153" y="25588"/>
                  <a:pt x="244641" y="28763"/>
                </a:cubicBezTo>
                <a:cubicBezTo>
                  <a:pt x="208129" y="31938"/>
                  <a:pt x="166853" y="30880"/>
                  <a:pt x="130341" y="28763"/>
                </a:cubicBezTo>
                <a:cubicBezTo>
                  <a:pt x="93829" y="26646"/>
                  <a:pt x="-4596" y="2305"/>
                  <a:pt x="166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フリーフォーム 476">
            <a:extLst>
              <a:ext uri="{FF2B5EF4-FFF2-40B4-BE49-F238E27FC236}">
                <a16:creationId xmlns:a16="http://schemas.microsoft.com/office/drawing/2014/main" id="{7BFDA398-E608-093C-3BC0-EAC49A88AE88}"/>
              </a:ext>
            </a:extLst>
          </p:cNvPr>
          <p:cNvSpPr/>
          <p:nvPr/>
        </p:nvSpPr>
        <p:spPr>
          <a:xfrm>
            <a:off x="6568251" y="9010133"/>
            <a:ext cx="115285" cy="245034"/>
          </a:xfrm>
          <a:custGeom>
            <a:avLst/>
            <a:gdLst>
              <a:gd name="connsiteX0" fmla="*/ 824 w 115285"/>
              <a:gd name="connsiteY0" fmla="*/ 517 h 245034"/>
              <a:gd name="connsiteX1" fmla="*/ 54799 w 115285"/>
              <a:gd name="connsiteY1" fmla="*/ 162442 h 245034"/>
              <a:gd name="connsiteX2" fmla="*/ 115124 w 115285"/>
              <a:gd name="connsiteY2" fmla="*/ 244992 h 245034"/>
              <a:gd name="connsiteX3" fmla="*/ 35749 w 115285"/>
              <a:gd name="connsiteY3" fmla="*/ 152917 h 245034"/>
              <a:gd name="connsiteX4" fmla="*/ 23049 w 115285"/>
              <a:gd name="connsiteY4" fmla="*/ 111642 h 245034"/>
              <a:gd name="connsiteX5" fmla="*/ 824 w 115285"/>
              <a:gd name="connsiteY5" fmla="*/ 517 h 24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85" h="245034">
                <a:moveTo>
                  <a:pt x="824" y="517"/>
                </a:moveTo>
                <a:cubicBezTo>
                  <a:pt x="6116" y="8984"/>
                  <a:pt x="35749" y="121696"/>
                  <a:pt x="54799" y="162442"/>
                </a:cubicBezTo>
                <a:cubicBezTo>
                  <a:pt x="73849" y="203188"/>
                  <a:pt x="118299" y="246579"/>
                  <a:pt x="115124" y="244992"/>
                </a:cubicBezTo>
                <a:cubicBezTo>
                  <a:pt x="111949" y="243405"/>
                  <a:pt x="51095" y="175142"/>
                  <a:pt x="35749" y="152917"/>
                </a:cubicBezTo>
                <a:cubicBezTo>
                  <a:pt x="20403" y="130692"/>
                  <a:pt x="28870" y="133338"/>
                  <a:pt x="23049" y="111642"/>
                </a:cubicBezTo>
                <a:cubicBezTo>
                  <a:pt x="17228" y="89946"/>
                  <a:pt x="-4468" y="-7950"/>
                  <a:pt x="824" y="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フリーフォーム 477">
            <a:extLst>
              <a:ext uri="{FF2B5EF4-FFF2-40B4-BE49-F238E27FC236}">
                <a16:creationId xmlns:a16="http://schemas.microsoft.com/office/drawing/2014/main" id="{26AAB025-D6CE-4E37-5EAB-FEA935AD9E5B}"/>
              </a:ext>
            </a:extLst>
          </p:cNvPr>
          <p:cNvSpPr/>
          <p:nvPr/>
        </p:nvSpPr>
        <p:spPr>
          <a:xfrm>
            <a:off x="6860880" y="9260918"/>
            <a:ext cx="60270" cy="591132"/>
          </a:xfrm>
          <a:custGeom>
            <a:avLst/>
            <a:gdLst>
              <a:gd name="connsiteX0" fmla="*/ 295 w 60270"/>
              <a:gd name="connsiteY0" fmla="*/ 557 h 591132"/>
              <a:gd name="connsiteX1" fmla="*/ 35220 w 60270"/>
              <a:gd name="connsiteY1" fmla="*/ 133907 h 591132"/>
              <a:gd name="connsiteX2" fmla="*/ 38395 w 60270"/>
              <a:gd name="connsiteY2" fmla="*/ 311707 h 591132"/>
              <a:gd name="connsiteX3" fmla="*/ 35220 w 60270"/>
              <a:gd name="connsiteY3" fmla="*/ 591107 h 591132"/>
              <a:gd name="connsiteX4" fmla="*/ 54270 w 60270"/>
              <a:gd name="connsiteY4" fmla="*/ 295832 h 591132"/>
              <a:gd name="connsiteX5" fmla="*/ 57445 w 60270"/>
              <a:gd name="connsiteY5" fmla="*/ 184707 h 591132"/>
              <a:gd name="connsiteX6" fmla="*/ 295 w 60270"/>
              <a:gd name="connsiteY6" fmla="*/ 557 h 59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70" h="591132">
                <a:moveTo>
                  <a:pt x="295" y="557"/>
                </a:moveTo>
                <a:cubicBezTo>
                  <a:pt x="-3409" y="-7910"/>
                  <a:pt x="28870" y="82049"/>
                  <a:pt x="35220" y="133907"/>
                </a:cubicBezTo>
                <a:cubicBezTo>
                  <a:pt x="41570" y="185765"/>
                  <a:pt x="38395" y="235507"/>
                  <a:pt x="38395" y="311707"/>
                </a:cubicBezTo>
                <a:cubicBezTo>
                  <a:pt x="38395" y="387907"/>
                  <a:pt x="32574" y="593753"/>
                  <a:pt x="35220" y="591107"/>
                </a:cubicBezTo>
                <a:cubicBezTo>
                  <a:pt x="37866" y="588461"/>
                  <a:pt x="50566" y="363565"/>
                  <a:pt x="54270" y="295832"/>
                </a:cubicBezTo>
                <a:cubicBezTo>
                  <a:pt x="57974" y="228099"/>
                  <a:pt x="63795" y="230745"/>
                  <a:pt x="57445" y="184707"/>
                </a:cubicBezTo>
                <a:cubicBezTo>
                  <a:pt x="51095" y="138669"/>
                  <a:pt x="3999" y="9024"/>
                  <a:pt x="295" y="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9" name="フリーフォーム 478">
            <a:extLst>
              <a:ext uri="{FF2B5EF4-FFF2-40B4-BE49-F238E27FC236}">
                <a16:creationId xmlns:a16="http://schemas.microsoft.com/office/drawing/2014/main" id="{932E0129-464A-AEB7-CFA4-BFD103F770D8}"/>
              </a:ext>
            </a:extLst>
          </p:cNvPr>
          <p:cNvSpPr/>
          <p:nvPr/>
        </p:nvSpPr>
        <p:spPr>
          <a:xfrm>
            <a:off x="6835537" y="9241981"/>
            <a:ext cx="40535" cy="689447"/>
          </a:xfrm>
          <a:custGeom>
            <a:avLst/>
            <a:gdLst>
              <a:gd name="connsiteX0" fmla="*/ 238 w 40535"/>
              <a:gd name="connsiteY0" fmla="*/ 444 h 689447"/>
              <a:gd name="connsiteX1" fmla="*/ 38338 w 40535"/>
              <a:gd name="connsiteY1" fmla="*/ 190944 h 689447"/>
              <a:gd name="connsiteX2" fmla="*/ 35163 w 40535"/>
              <a:gd name="connsiteY2" fmla="*/ 340169 h 689447"/>
              <a:gd name="connsiteX3" fmla="*/ 28813 w 40535"/>
              <a:gd name="connsiteY3" fmla="*/ 486219 h 689447"/>
              <a:gd name="connsiteX4" fmla="*/ 22463 w 40535"/>
              <a:gd name="connsiteY4" fmla="*/ 689419 h 689447"/>
              <a:gd name="connsiteX5" fmla="*/ 19288 w 40535"/>
              <a:gd name="connsiteY5" fmla="*/ 498919 h 689447"/>
              <a:gd name="connsiteX6" fmla="*/ 31988 w 40535"/>
              <a:gd name="connsiteY6" fmla="*/ 232219 h 689447"/>
              <a:gd name="connsiteX7" fmla="*/ 22463 w 40535"/>
              <a:gd name="connsiteY7" fmla="*/ 140144 h 689447"/>
              <a:gd name="connsiteX8" fmla="*/ 238 w 40535"/>
              <a:gd name="connsiteY8" fmla="*/ 444 h 68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35" h="689447">
                <a:moveTo>
                  <a:pt x="238" y="444"/>
                </a:moveTo>
                <a:cubicBezTo>
                  <a:pt x="2884" y="8911"/>
                  <a:pt x="32517" y="134323"/>
                  <a:pt x="38338" y="190944"/>
                </a:cubicBezTo>
                <a:cubicBezTo>
                  <a:pt x="44159" y="247565"/>
                  <a:pt x="36750" y="290957"/>
                  <a:pt x="35163" y="340169"/>
                </a:cubicBezTo>
                <a:cubicBezTo>
                  <a:pt x="33576" y="389381"/>
                  <a:pt x="30930" y="428011"/>
                  <a:pt x="28813" y="486219"/>
                </a:cubicBezTo>
                <a:cubicBezTo>
                  <a:pt x="26696" y="544427"/>
                  <a:pt x="24051" y="687302"/>
                  <a:pt x="22463" y="689419"/>
                </a:cubicBezTo>
                <a:cubicBezTo>
                  <a:pt x="20875" y="691536"/>
                  <a:pt x="17701" y="575119"/>
                  <a:pt x="19288" y="498919"/>
                </a:cubicBezTo>
                <a:cubicBezTo>
                  <a:pt x="20875" y="422719"/>
                  <a:pt x="31459" y="292015"/>
                  <a:pt x="31988" y="232219"/>
                </a:cubicBezTo>
                <a:cubicBezTo>
                  <a:pt x="32517" y="172423"/>
                  <a:pt x="27225" y="173481"/>
                  <a:pt x="22463" y="140144"/>
                </a:cubicBezTo>
                <a:cubicBezTo>
                  <a:pt x="17701" y="106807"/>
                  <a:pt x="-2408" y="-8023"/>
                  <a:pt x="238" y="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0" name="フリーフォーム 479">
            <a:extLst>
              <a:ext uri="{FF2B5EF4-FFF2-40B4-BE49-F238E27FC236}">
                <a16:creationId xmlns:a16="http://schemas.microsoft.com/office/drawing/2014/main" id="{6BC00650-5270-C8D4-29B4-5D98EF301FFF}"/>
              </a:ext>
            </a:extLst>
          </p:cNvPr>
          <p:cNvSpPr/>
          <p:nvPr/>
        </p:nvSpPr>
        <p:spPr>
          <a:xfrm>
            <a:off x="7074631" y="9442399"/>
            <a:ext cx="174692" cy="896221"/>
          </a:xfrm>
          <a:custGeom>
            <a:avLst/>
            <a:gdLst>
              <a:gd name="connsiteX0" fmla="*/ 170719 w 174692"/>
              <a:gd name="connsiteY0" fmla="*/ 51 h 896221"/>
              <a:gd name="connsiteX1" fmla="*/ 145319 w 174692"/>
              <a:gd name="connsiteY1" fmla="*/ 244526 h 896221"/>
              <a:gd name="connsiteX2" fmla="*/ 2444 w 174692"/>
              <a:gd name="connsiteY2" fmla="*/ 879526 h 896221"/>
              <a:gd name="connsiteX3" fmla="*/ 62769 w 174692"/>
              <a:gd name="connsiteY3" fmla="*/ 673151 h 896221"/>
              <a:gd name="connsiteX4" fmla="*/ 161194 w 174692"/>
              <a:gd name="connsiteY4" fmla="*/ 260401 h 896221"/>
              <a:gd name="connsiteX5" fmla="*/ 170719 w 174692"/>
              <a:gd name="connsiteY5" fmla="*/ 51 h 89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92" h="896221">
                <a:moveTo>
                  <a:pt x="170719" y="51"/>
                </a:moveTo>
                <a:cubicBezTo>
                  <a:pt x="168073" y="-2595"/>
                  <a:pt x="173365" y="97947"/>
                  <a:pt x="145319" y="244526"/>
                </a:cubicBezTo>
                <a:cubicBezTo>
                  <a:pt x="117273" y="391105"/>
                  <a:pt x="16202" y="808089"/>
                  <a:pt x="2444" y="879526"/>
                </a:cubicBezTo>
                <a:cubicBezTo>
                  <a:pt x="-11314" y="950963"/>
                  <a:pt x="36311" y="776339"/>
                  <a:pt x="62769" y="673151"/>
                </a:cubicBezTo>
                <a:cubicBezTo>
                  <a:pt x="89227" y="569963"/>
                  <a:pt x="140557" y="366234"/>
                  <a:pt x="161194" y="260401"/>
                </a:cubicBezTo>
                <a:cubicBezTo>
                  <a:pt x="181831" y="154568"/>
                  <a:pt x="173365" y="2697"/>
                  <a:pt x="170719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フリーフォーム 480">
            <a:extLst>
              <a:ext uri="{FF2B5EF4-FFF2-40B4-BE49-F238E27FC236}">
                <a16:creationId xmlns:a16="http://schemas.microsoft.com/office/drawing/2014/main" id="{563090B7-8EEB-248C-B546-12F930895FFC}"/>
              </a:ext>
            </a:extLst>
          </p:cNvPr>
          <p:cNvSpPr/>
          <p:nvPr/>
        </p:nvSpPr>
        <p:spPr>
          <a:xfrm>
            <a:off x="7204001" y="9466793"/>
            <a:ext cx="20608" cy="340552"/>
          </a:xfrm>
          <a:custGeom>
            <a:avLst/>
            <a:gdLst>
              <a:gd name="connsiteX0" fmla="*/ 12774 w 20608"/>
              <a:gd name="connsiteY0" fmla="*/ 4232 h 340552"/>
              <a:gd name="connsiteX1" fmla="*/ 74 w 20608"/>
              <a:gd name="connsiteY1" fmla="*/ 337607 h 340552"/>
              <a:gd name="connsiteX2" fmla="*/ 19124 w 20608"/>
              <a:gd name="connsiteY2" fmla="*/ 159807 h 340552"/>
              <a:gd name="connsiteX3" fmla="*/ 12774 w 20608"/>
              <a:gd name="connsiteY3" fmla="*/ 4232 h 34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08" h="340552">
                <a:moveTo>
                  <a:pt x="12774" y="4232"/>
                </a:moveTo>
                <a:cubicBezTo>
                  <a:pt x="9599" y="33865"/>
                  <a:pt x="-984" y="311678"/>
                  <a:pt x="74" y="337607"/>
                </a:cubicBezTo>
                <a:cubicBezTo>
                  <a:pt x="1132" y="363536"/>
                  <a:pt x="14362" y="211136"/>
                  <a:pt x="19124" y="159807"/>
                </a:cubicBezTo>
                <a:cubicBezTo>
                  <a:pt x="23886" y="108478"/>
                  <a:pt x="15949" y="-25401"/>
                  <a:pt x="12774" y="4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2" name="フリーフォーム 481">
            <a:extLst>
              <a:ext uri="{FF2B5EF4-FFF2-40B4-BE49-F238E27FC236}">
                <a16:creationId xmlns:a16="http://schemas.microsoft.com/office/drawing/2014/main" id="{38A3B2EC-E52B-A699-126D-FC434FA471E0}"/>
              </a:ext>
            </a:extLst>
          </p:cNvPr>
          <p:cNvSpPr/>
          <p:nvPr/>
        </p:nvSpPr>
        <p:spPr>
          <a:xfrm>
            <a:off x="7012044" y="9556748"/>
            <a:ext cx="176238" cy="747038"/>
          </a:xfrm>
          <a:custGeom>
            <a:avLst/>
            <a:gdLst>
              <a:gd name="connsiteX0" fmla="*/ 172981 w 176238"/>
              <a:gd name="connsiteY0" fmla="*/ 2 h 747038"/>
              <a:gd name="connsiteX1" fmla="*/ 144406 w 176238"/>
              <a:gd name="connsiteY1" fmla="*/ 215902 h 747038"/>
              <a:gd name="connsiteX2" fmla="*/ 1531 w 176238"/>
              <a:gd name="connsiteY2" fmla="*/ 739777 h 747038"/>
              <a:gd name="connsiteX3" fmla="*/ 74556 w 176238"/>
              <a:gd name="connsiteY3" fmla="*/ 501652 h 747038"/>
              <a:gd name="connsiteX4" fmla="*/ 163456 w 176238"/>
              <a:gd name="connsiteY4" fmla="*/ 219077 h 747038"/>
              <a:gd name="connsiteX5" fmla="*/ 172981 w 176238"/>
              <a:gd name="connsiteY5" fmla="*/ 2 h 74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238" h="747038">
                <a:moveTo>
                  <a:pt x="172981" y="2"/>
                </a:moveTo>
                <a:cubicBezTo>
                  <a:pt x="169806" y="-527"/>
                  <a:pt x="172981" y="92606"/>
                  <a:pt x="144406" y="215902"/>
                </a:cubicBezTo>
                <a:cubicBezTo>
                  <a:pt x="115831" y="339198"/>
                  <a:pt x="13173" y="692152"/>
                  <a:pt x="1531" y="739777"/>
                </a:cubicBezTo>
                <a:cubicBezTo>
                  <a:pt x="-10111" y="787402"/>
                  <a:pt x="47569" y="588435"/>
                  <a:pt x="74556" y="501652"/>
                </a:cubicBezTo>
                <a:cubicBezTo>
                  <a:pt x="101543" y="414869"/>
                  <a:pt x="145464" y="298452"/>
                  <a:pt x="163456" y="219077"/>
                </a:cubicBezTo>
                <a:cubicBezTo>
                  <a:pt x="181448" y="139702"/>
                  <a:pt x="176156" y="531"/>
                  <a:pt x="17298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3" name="フリーフォーム 962">
            <a:extLst>
              <a:ext uri="{FF2B5EF4-FFF2-40B4-BE49-F238E27FC236}">
                <a16:creationId xmlns:a16="http://schemas.microsoft.com/office/drawing/2014/main" id="{DA7C0C51-D192-C8E3-DDD9-097521CDA4D6}"/>
              </a:ext>
            </a:extLst>
          </p:cNvPr>
          <p:cNvSpPr/>
          <p:nvPr/>
        </p:nvSpPr>
        <p:spPr>
          <a:xfrm>
            <a:off x="7004026" y="9483627"/>
            <a:ext cx="130672" cy="740774"/>
          </a:xfrm>
          <a:custGeom>
            <a:avLst/>
            <a:gdLst>
              <a:gd name="connsiteX0" fmla="*/ 104799 w 130672"/>
              <a:gd name="connsiteY0" fmla="*/ 98 h 740774"/>
              <a:gd name="connsiteX1" fmla="*/ 104799 w 130672"/>
              <a:gd name="connsiteY1" fmla="*/ 250923 h 740774"/>
              <a:gd name="connsiteX2" fmla="*/ 24 w 130672"/>
              <a:gd name="connsiteY2" fmla="*/ 739873 h 740774"/>
              <a:gd name="connsiteX3" fmla="*/ 95274 w 130672"/>
              <a:gd name="connsiteY3" fmla="*/ 368398 h 740774"/>
              <a:gd name="connsiteX4" fmla="*/ 130199 w 130672"/>
              <a:gd name="connsiteY4" fmla="*/ 222348 h 740774"/>
              <a:gd name="connsiteX5" fmla="*/ 104799 w 130672"/>
              <a:gd name="connsiteY5" fmla="*/ 98 h 74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672" h="740774">
                <a:moveTo>
                  <a:pt x="104799" y="98"/>
                </a:moveTo>
                <a:cubicBezTo>
                  <a:pt x="100566" y="4860"/>
                  <a:pt x="122261" y="127627"/>
                  <a:pt x="104799" y="250923"/>
                </a:cubicBezTo>
                <a:cubicBezTo>
                  <a:pt x="87337" y="374219"/>
                  <a:pt x="1611" y="720294"/>
                  <a:pt x="24" y="739873"/>
                </a:cubicBezTo>
                <a:cubicBezTo>
                  <a:pt x="-1563" y="759452"/>
                  <a:pt x="73578" y="454652"/>
                  <a:pt x="95274" y="368398"/>
                </a:cubicBezTo>
                <a:cubicBezTo>
                  <a:pt x="116970" y="282144"/>
                  <a:pt x="125966" y="279498"/>
                  <a:pt x="130199" y="222348"/>
                </a:cubicBezTo>
                <a:cubicBezTo>
                  <a:pt x="134432" y="165198"/>
                  <a:pt x="109032" y="-4664"/>
                  <a:pt x="104799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4" name="フリーフォーム 963">
            <a:extLst>
              <a:ext uri="{FF2B5EF4-FFF2-40B4-BE49-F238E27FC236}">
                <a16:creationId xmlns:a16="http://schemas.microsoft.com/office/drawing/2014/main" id="{5714B780-8622-470C-5693-E4F39A9DD2EF}"/>
              </a:ext>
            </a:extLst>
          </p:cNvPr>
          <p:cNvSpPr/>
          <p:nvPr/>
        </p:nvSpPr>
        <p:spPr>
          <a:xfrm>
            <a:off x="6972114" y="9514873"/>
            <a:ext cx="131990" cy="103871"/>
          </a:xfrm>
          <a:custGeom>
            <a:avLst/>
            <a:gdLst>
              <a:gd name="connsiteX0" fmla="*/ 186 w 131990"/>
              <a:gd name="connsiteY0" fmla="*/ 602 h 103871"/>
              <a:gd name="connsiteX1" fmla="*/ 127186 w 131990"/>
              <a:gd name="connsiteY1" fmla="*/ 102202 h 103871"/>
              <a:gd name="connsiteX2" fmla="*/ 98611 w 131990"/>
              <a:gd name="connsiteY2" fmla="*/ 60927 h 103871"/>
              <a:gd name="connsiteX3" fmla="*/ 186 w 131990"/>
              <a:gd name="connsiteY3" fmla="*/ 602 h 10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990" h="103871">
                <a:moveTo>
                  <a:pt x="186" y="602"/>
                </a:moveTo>
                <a:cubicBezTo>
                  <a:pt x="4948" y="7481"/>
                  <a:pt x="110782" y="92148"/>
                  <a:pt x="127186" y="102202"/>
                </a:cubicBezTo>
                <a:cubicBezTo>
                  <a:pt x="143590" y="112256"/>
                  <a:pt x="113957" y="74156"/>
                  <a:pt x="98611" y="60927"/>
                </a:cubicBezTo>
                <a:cubicBezTo>
                  <a:pt x="83265" y="47698"/>
                  <a:pt x="-4576" y="-6277"/>
                  <a:pt x="186" y="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5" name="フリーフォーム 964">
            <a:extLst>
              <a:ext uri="{FF2B5EF4-FFF2-40B4-BE49-F238E27FC236}">
                <a16:creationId xmlns:a16="http://schemas.microsoft.com/office/drawing/2014/main" id="{1AB07735-8D56-E657-7047-0FAA5F36FFA5}"/>
              </a:ext>
            </a:extLst>
          </p:cNvPr>
          <p:cNvSpPr/>
          <p:nvPr/>
        </p:nvSpPr>
        <p:spPr>
          <a:xfrm>
            <a:off x="7004039" y="9611478"/>
            <a:ext cx="23377" cy="352884"/>
          </a:xfrm>
          <a:custGeom>
            <a:avLst/>
            <a:gdLst>
              <a:gd name="connsiteX0" fmla="*/ 11 w 23377"/>
              <a:gd name="connsiteY0" fmla="*/ 8772 h 352884"/>
              <a:gd name="connsiteX1" fmla="*/ 22236 w 23377"/>
              <a:gd name="connsiteY1" fmla="*/ 351672 h 352884"/>
              <a:gd name="connsiteX2" fmla="*/ 19061 w 23377"/>
              <a:gd name="connsiteY2" fmla="*/ 119897 h 352884"/>
              <a:gd name="connsiteX3" fmla="*/ 11 w 23377"/>
              <a:gd name="connsiteY3" fmla="*/ 8772 h 35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77" h="352884">
                <a:moveTo>
                  <a:pt x="11" y="8772"/>
                </a:moveTo>
                <a:cubicBezTo>
                  <a:pt x="540" y="47401"/>
                  <a:pt x="19061" y="333151"/>
                  <a:pt x="22236" y="351672"/>
                </a:cubicBezTo>
                <a:cubicBezTo>
                  <a:pt x="25411" y="370193"/>
                  <a:pt x="21178" y="171226"/>
                  <a:pt x="19061" y="119897"/>
                </a:cubicBezTo>
                <a:cubicBezTo>
                  <a:pt x="16944" y="68568"/>
                  <a:pt x="-518" y="-29857"/>
                  <a:pt x="11" y="8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6" name="フリーフォーム 965">
            <a:extLst>
              <a:ext uri="{FF2B5EF4-FFF2-40B4-BE49-F238E27FC236}">
                <a16:creationId xmlns:a16="http://schemas.microsoft.com/office/drawing/2014/main" id="{5670498B-5481-46D8-EF86-6B9128AF80AE}"/>
              </a:ext>
            </a:extLst>
          </p:cNvPr>
          <p:cNvSpPr/>
          <p:nvPr/>
        </p:nvSpPr>
        <p:spPr>
          <a:xfrm>
            <a:off x="6918218" y="9474000"/>
            <a:ext cx="251087" cy="42442"/>
          </a:xfrm>
          <a:custGeom>
            <a:avLst/>
            <a:gdLst>
              <a:gd name="connsiteX0" fmla="*/ 107 w 251087"/>
              <a:gd name="connsiteY0" fmla="*/ 22425 h 42442"/>
              <a:gd name="connsiteX1" fmla="*/ 149332 w 251087"/>
              <a:gd name="connsiteY1" fmla="*/ 25600 h 42442"/>
              <a:gd name="connsiteX2" fmla="*/ 250932 w 251087"/>
              <a:gd name="connsiteY2" fmla="*/ 200 h 42442"/>
              <a:gd name="connsiteX3" fmla="*/ 127107 w 251087"/>
              <a:gd name="connsiteY3" fmla="*/ 41475 h 42442"/>
              <a:gd name="connsiteX4" fmla="*/ 107 w 251087"/>
              <a:gd name="connsiteY4" fmla="*/ 22425 h 4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087" h="42442">
                <a:moveTo>
                  <a:pt x="107" y="22425"/>
                </a:moveTo>
                <a:cubicBezTo>
                  <a:pt x="3811" y="19779"/>
                  <a:pt x="107528" y="29304"/>
                  <a:pt x="149332" y="25600"/>
                </a:cubicBezTo>
                <a:cubicBezTo>
                  <a:pt x="191136" y="21896"/>
                  <a:pt x="254636" y="-2446"/>
                  <a:pt x="250932" y="200"/>
                </a:cubicBezTo>
                <a:cubicBezTo>
                  <a:pt x="247228" y="2846"/>
                  <a:pt x="164678" y="35654"/>
                  <a:pt x="127107" y="41475"/>
                </a:cubicBezTo>
                <a:cubicBezTo>
                  <a:pt x="89536" y="47296"/>
                  <a:pt x="-3597" y="25071"/>
                  <a:pt x="107" y="22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7" name="フリーフォーム 966">
            <a:extLst>
              <a:ext uri="{FF2B5EF4-FFF2-40B4-BE49-F238E27FC236}">
                <a16:creationId xmlns:a16="http://schemas.microsoft.com/office/drawing/2014/main" id="{4C32FAB0-1A49-CBC8-A1F2-D49BBD999035}"/>
              </a:ext>
            </a:extLst>
          </p:cNvPr>
          <p:cNvSpPr/>
          <p:nvPr/>
        </p:nvSpPr>
        <p:spPr>
          <a:xfrm>
            <a:off x="6905596" y="9728135"/>
            <a:ext cx="184271" cy="70288"/>
          </a:xfrm>
          <a:custGeom>
            <a:avLst/>
            <a:gdLst>
              <a:gd name="connsiteX0" fmla="*/ 29 w 184271"/>
              <a:gd name="connsiteY0" fmla="*/ 65 h 70288"/>
              <a:gd name="connsiteX1" fmla="*/ 57179 w 184271"/>
              <a:gd name="connsiteY1" fmla="*/ 66740 h 70288"/>
              <a:gd name="connsiteX2" fmla="*/ 184179 w 184271"/>
              <a:gd name="connsiteY2" fmla="*/ 60390 h 70288"/>
              <a:gd name="connsiteX3" fmla="*/ 79404 w 184271"/>
              <a:gd name="connsiteY3" fmla="*/ 54040 h 70288"/>
              <a:gd name="connsiteX4" fmla="*/ 63529 w 184271"/>
              <a:gd name="connsiteY4" fmla="*/ 54040 h 70288"/>
              <a:gd name="connsiteX5" fmla="*/ 29 w 184271"/>
              <a:gd name="connsiteY5" fmla="*/ 65 h 7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71" h="70288">
                <a:moveTo>
                  <a:pt x="29" y="65"/>
                </a:moveTo>
                <a:cubicBezTo>
                  <a:pt x="-1029" y="2182"/>
                  <a:pt x="26487" y="56686"/>
                  <a:pt x="57179" y="66740"/>
                </a:cubicBezTo>
                <a:cubicBezTo>
                  <a:pt x="87871" y="76794"/>
                  <a:pt x="180475" y="62507"/>
                  <a:pt x="184179" y="60390"/>
                </a:cubicBezTo>
                <a:cubicBezTo>
                  <a:pt x="187883" y="58273"/>
                  <a:pt x="79404" y="54040"/>
                  <a:pt x="79404" y="54040"/>
                </a:cubicBezTo>
                <a:cubicBezTo>
                  <a:pt x="59296" y="52982"/>
                  <a:pt x="72525" y="60390"/>
                  <a:pt x="63529" y="54040"/>
                </a:cubicBezTo>
                <a:cubicBezTo>
                  <a:pt x="54533" y="47690"/>
                  <a:pt x="1087" y="-2052"/>
                  <a:pt x="29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8" name="フリーフォーム 967">
            <a:extLst>
              <a:ext uri="{FF2B5EF4-FFF2-40B4-BE49-F238E27FC236}">
                <a16:creationId xmlns:a16="http://schemas.microsoft.com/office/drawing/2014/main" id="{53130389-6E5B-A754-FDBF-9BA8CB08D62E}"/>
              </a:ext>
            </a:extLst>
          </p:cNvPr>
          <p:cNvSpPr/>
          <p:nvPr/>
        </p:nvSpPr>
        <p:spPr>
          <a:xfrm>
            <a:off x="6787785" y="9893243"/>
            <a:ext cx="57592" cy="225571"/>
          </a:xfrm>
          <a:custGeom>
            <a:avLst/>
            <a:gdLst>
              <a:gd name="connsiteX0" fmla="*/ 57515 w 57592"/>
              <a:gd name="connsiteY0" fmla="*/ 57 h 225571"/>
              <a:gd name="connsiteX1" fmla="*/ 365 w 57592"/>
              <a:gd name="connsiteY1" fmla="*/ 123882 h 225571"/>
              <a:gd name="connsiteX2" fmla="*/ 32115 w 57592"/>
              <a:gd name="connsiteY2" fmla="*/ 225482 h 225571"/>
              <a:gd name="connsiteX3" fmla="*/ 13065 w 57592"/>
              <a:gd name="connsiteY3" fmla="*/ 139757 h 225571"/>
              <a:gd name="connsiteX4" fmla="*/ 57515 w 57592"/>
              <a:gd name="connsiteY4" fmla="*/ 57 h 22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92" h="225571">
                <a:moveTo>
                  <a:pt x="57515" y="57"/>
                </a:moveTo>
                <a:cubicBezTo>
                  <a:pt x="55398" y="-2589"/>
                  <a:pt x="4598" y="86311"/>
                  <a:pt x="365" y="123882"/>
                </a:cubicBezTo>
                <a:cubicBezTo>
                  <a:pt x="-3868" y="161453"/>
                  <a:pt x="29998" y="222836"/>
                  <a:pt x="32115" y="225482"/>
                </a:cubicBezTo>
                <a:cubicBezTo>
                  <a:pt x="34232" y="228128"/>
                  <a:pt x="8303" y="171507"/>
                  <a:pt x="13065" y="139757"/>
                </a:cubicBezTo>
                <a:cubicBezTo>
                  <a:pt x="17827" y="108007"/>
                  <a:pt x="59632" y="2703"/>
                  <a:pt x="57515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9" name="フリーフォーム 968">
            <a:extLst>
              <a:ext uri="{FF2B5EF4-FFF2-40B4-BE49-F238E27FC236}">
                <a16:creationId xmlns:a16="http://schemas.microsoft.com/office/drawing/2014/main" id="{B0EAC92F-616B-2E0D-E431-70F31E70E1A0}"/>
              </a:ext>
            </a:extLst>
          </p:cNvPr>
          <p:cNvSpPr/>
          <p:nvPr/>
        </p:nvSpPr>
        <p:spPr>
          <a:xfrm>
            <a:off x="6964700" y="9959459"/>
            <a:ext cx="45769" cy="282342"/>
          </a:xfrm>
          <a:custGeom>
            <a:avLst/>
            <a:gdLst>
              <a:gd name="connsiteX0" fmla="*/ 45700 w 45769"/>
              <a:gd name="connsiteY0" fmla="*/ 516 h 282342"/>
              <a:gd name="connsiteX1" fmla="*/ 13950 w 45769"/>
              <a:gd name="connsiteY1" fmla="*/ 248166 h 282342"/>
              <a:gd name="connsiteX2" fmla="*/ 1250 w 45769"/>
              <a:gd name="connsiteY2" fmla="*/ 273566 h 282342"/>
              <a:gd name="connsiteX3" fmla="*/ 4425 w 45769"/>
              <a:gd name="connsiteY3" fmla="*/ 184666 h 282342"/>
              <a:gd name="connsiteX4" fmla="*/ 45700 w 45769"/>
              <a:gd name="connsiteY4" fmla="*/ 516 h 28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69" h="282342">
                <a:moveTo>
                  <a:pt x="45700" y="516"/>
                </a:moveTo>
                <a:cubicBezTo>
                  <a:pt x="47288" y="11099"/>
                  <a:pt x="21358" y="202658"/>
                  <a:pt x="13950" y="248166"/>
                </a:cubicBezTo>
                <a:cubicBezTo>
                  <a:pt x="6542" y="293674"/>
                  <a:pt x="2837" y="284149"/>
                  <a:pt x="1250" y="273566"/>
                </a:cubicBezTo>
                <a:cubicBezTo>
                  <a:pt x="-338" y="262983"/>
                  <a:pt x="-1396" y="224353"/>
                  <a:pt x="4425" y="184666"/>
                </a:cubicBezTo>
                <a:cubicBezTo>
                  <a:pt x="10246" y="144979"/>
                  <a:pt x="44112" y="-10067"/>
                  <a:pt x="45700" y="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0" name="フリーフォーム 969">
            <a:extLst>
              <a:ext uri="{FF2B5EF4-FFF2-40B4-BE49-F238E27FC236}">
                <a16:creationId xmlns:a16="http://schemas.microsoft.com/office/drawing/2014/main" id="{38F6ED46-9493-35EE-7BB0-43F4CFFF2CF1}"/>
              </a:ext>
            </a:extLst>
          </p:cNvPr>
          <p:cNvSpPr/>
          <p:nvPr/>
        </p:nvSpPr>
        <p:spPr>
          <a:xfrm>
            <a:off x="6859324" y="10244642"/>
            <a:ext cx="197949" cy="20148"/>
          </a:xfrm>
          <a:custGeom>
            <a:avLst/>
            <a:gdLst>
              <a:gd name="connsiteX0" fmla="*/ 1851 w 197949"/>
              <a:gd name="connsiteY0" fmla="*/ 20133 h 20148"/>
              <a:gd name="connsiteX1" fmla="*/ 195526 w 197949"/>
              <a:gd name="connsiteY1" fmla="*/ 4258 h 20148"/>
              <a:gd name="connsiteX2" fmla="*/ 103451 w 197949"/>
              <a:gd name="connsiteY2" fmla="*/ 1083 h 20148"/>
              <a:gd name="connsiteX3" fmla="*/ 1851 w 197949"/>
              <a:gd name="connsiteY3" fmla="*/ 20133 h 2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49" h="20148">
                <a:moveTo>
                  <a:pt x="1851" y="20133"/>
                </a:moveTo>
                <a:cubicBezTo>
                  <a:pt x="17197" y="20662"/>
                  <a:pt x="178593" y="7433"/>
                  <a:pt x="195526" y="4258"/>
                </a:cubicBezTo>
                <a:cubicBezTo>
                  <a:pt x="212459" y="1083"/>
                  <a:pt x="136259" y="-1563"/>
                  <a:pt x="103451" y="1083"/>
                </a:cubicBezTo>
                <a:cubicBezTo>
                  <a:pt x="70643" y="3729"/>
                  <a:pt x="-13495" y="19604"/>
                  <a:pt x="1851" y="20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1" name="フリーフォーム 970">
            <a:extLst>
              <a:ext uri="{FF2B5EF4-FFF2-40B4-BE49-F238E27FC236}">
                <a16:creationId xmlns:a16="http://schemas.microsoft.com/office/drawing/2014/main" id="{811E05EA-664D-7C2E-1C47-E91EB94DA45F}"/>
              </a:ext>
            </a:extLst>
          </p:cNvPr>
          <p:cNvSpPr/>
          <p:nvPr/>
        </p:nvSpPr>
        <p:spPr>
          <a:xfrm>
            <a:off x="7029391" y="10248630"/>
            <a:ext cx="79575" cy="378095"/>
          </a:xfrm>
          <a:custGeom>
            <a:avLst/>
            <a:gdLst>
              <a:gd name="connsiteX0" fmla="*/ 79434 w 79575"/>
              <a:gd name="connsiteY0" fmla="*/ 270 h 378095"/>
              <a:gd name="connsiteX1" fmla="*/ 63559 w 79575"/>
              <a:gd name="connsiteY1" fmla="*/ 82820 h 378095"/>
              <a:gd name="connsiteX2" fmla="*/ 47684 w 79575"/>
              <a:gd name="connsiteY2" fmla="*/ 108220 h 378095"/>
              <a:gd name="connsiteX3" fmla="*/ 59 w 79575"/>
              <a:gd name="connsiteY3" fmla="*/ 378095 h 378095"/>
              <a:gd name="connsiteX4" fmla="*/ 38159 w 79575"/>
              <a:gd name="connsiteY4" fmla="*/ 108220 h 378095"/>
              <a:gd name="connsiteX5" fmla="*/ 54034 w 79575"/>
              <a:gd name="connsiteY5" fmla="*/ 57420 h 378095"/>
              <a:gd name="connsiteX6" fmla="*/ 79434 w 79575"/>
              <a:gd name="connsiteY6" fmla="*/ 270 h 37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75" h="378095">
                <a:moveTo>
                  <a:pt x="79434" y="270"/>
                </a:moveTo>
                <a:cubicBezTo>
                  <a:pt x="81021" y="4503"/>
                  <a:pt x="68851" y="64828"/>
                  <a:pt x="63559" y="82820"/>
                </a:cubicBezTo>
                <a:cubicBezTo>
                  <a:pt x="58267" y="100812"/>
                  <a:pt x="58267" y="59008"/>
                  <a:pt x="47684" y="108220"/>
                </a:cubicBezTo>
                <a:cubicBezTo>
                  <a:pt x="37101" y="157432"/>
                  <a:pt x="1646" y="378095"/>
                  <a:pt x="59" y="378095"/>
                </a:cubicBezTo>
                <a:cubicBezTo>
                  <a:pt x="-1528" y="378095"/>
                  <a:pt x="29163" y="161666"/>
                  <a:pt x="38159" y="108220"/>
                </a:cubicBezTo>
                <a:cubicBezTo>
                  <a:pt x="47155" y="54774"/>
                  <a:pt x="48213" y="72237"/>
                  <a:pt x="54034" y="57420"/>
                </a:cubicBezTo>
                <a:cubicBezTo>
                  <a:pt x="59855" y="42603"/>
                  <a:pt x="77847" y="-3963"/>
                  <a:pt x="79434" y="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2" name="フリーフォーム 971">
            <a:extLst>
              <a:ext uri="{FF2B5EF4-FFF2-40B4-BE49-F238E27FC236}">
                <a16:creationId xmlns:a16="http://schemas.microsoft.com/office/drawing/2014/main" id="{A20D1608-1B89-98BA-1EB5-E47EB016682E}"/>
              </a:ext>
            </a:extLst>
          </p:cNvPr>
          <p:cNvSpPr/>
          <p:nvPr/>
        </p:nvSpPr>
        <p:spPr>
          <a:xfrm>
            <a:off x="7009878" y="10248219"/>
            <a:ext cx="60847" cy="360173"/>
          </a:xfrm>
          <a:custGeom>
            <a:avLst/>
            <a:gdLst>
              <a:gd name="connsiteX0" fmla="*/ 60847 w 60847"/>
              <a:gd name="connsiteY0" fmla="*/ 681 h 360173"/>
              <a:gd name="connsiteX1" fmla="*/ 32272 w 60847"/>
              <a:gd name="connsiteY1" fmla="*/ 67356 h 360173"/>
              <a:gd name="connsiteX2" fmla="*/ 22747 w 60847"/>
              <a:gd name="connsiteY2" fmla="*/ 114981 h 360173"/>
              <a:gd name="connsiteX3" fmla="*/ 13222 w 60847"/>
              <a:gd name="connsiteY3" fmla="*/ 184831 h 360173"/>
              <a:gd name="connsiteX4" fmla="*/ 522 w 60847"/>
              <a:gd name="connsiteY4" fmla="*/ 359456 h 360173"/>
              <a:gd name="connsiteX5" fmla="*/ 32272 w 60847"/>
              <a:gd name="connsiteY5" fmla="*/ 111806 h 360173"/>
              <a:gd name="connsiteX6" fmla="*/ 60847 w 60847"/>
              <a:gd name="connsiteY6" fmla="*/ 681 h 36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47" h="360173">
                <a:moveTo>
                  <a:pt x="60847" y="681"/>
                </a:moveTo>
                <a:cubicBezTo>
                  <a:pt x="60847" y="-6727"/>
                  <a:pt x="38622" y="48306"/>
                  <a:pt x="32272" y="67356"/>
                </a:cubicBezTo>
                <a:cubicBezTo>
                  <a:pt x="25922" y="86406"/>
                  <a:pt x="25922" y="95402"/>
                  <a:pt x="22747" y="114981"/>
                </a:cubicBezTo>
                <a:cubicBezTo>
                  <a:pt x="19572" y="134560"/>
                  <a:pt x="16926" y="144085"/>
                  <a:pt x="13222" y="184831"/>
                </a:cubicBezTo>
                <a:cubicBezTo>
                  <a:pt x="9518" y="225577"/>
                  <a:pt x="-2653" y="371627"/>
                  <a:pt x="522" y="359456"/>
                </a:cubicBezTo>
                <a:cubicBezTo>
                  <a:pt x="3697" y="347285"/>
                  <a:pt x="23276" y="167898"/>
                  <a:pt x="32272" y="111806"/>
                </a:cubicBezTo>
                <a:cubicBezTo>
                  <a:pt x="41268" y="55714"/>
                  <a:pt x="60847" y="8089"/>
                  <a:pt x="60847" y="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3" name="フリーフォーム 972">
            <a:extLst>
              <a:ext uri="{FF2B5EF4-FFF2-40B4-BE49-F238E27FC236}">
                <a16:creationId xmlns:a16="http://schemas.microsoft.com/office/drawing/2014/main" id="{C3222BA3-0A84-2948-90F7-5245D0900086}"/>
              </a:ext>
            </a:extLst>
          </p:cNvPr>
          <p:cNvSpPr/>
          <p:nvPr/>
        </p:nvSpPr>
        <p:spPr>
          <a:xfrm>
            <a:off x="6842619" y="9889787"/>
            <a:ext cx="145600" cy="114663"/>
          </a:xfrm>
          <a:custGeom>
            <a:avLst/>
            <a:gdLst>
              <a:gd name="connsiteX0" fmla="*/ 56656 w 145600"/>
              <a:gd name="connsiteY0" fmla="*/ 338 h 114663"/>
              <a:gd name="connsiteX1" fmla="*/ 59831 w 145600"/>
              <a:gd name="connsiteY1" fmla="*/ 70188 h 114663"/>
              <a:gd name="connsiteX2" fmla="*/ 18556 w 145600"/>
              <a:gd name="connsiteY2" fmla="*/ 101938 h 114663"/>
              <a:gd name="connsiteX3" fmla="*/ 145556 w 145600"/>
              <a:gd name="connsiteY3" fmla="*/ 105113 h 114663"/>
              <a:gd name="connsiteX4" fmla="*/ 2681 w 145600"/>
              <a:gd name="connsiteY4" fmla="*/ 114638 h 114663"/>
              <a:gd name="connsiteX5" fmla="*/ 53481 w 145600"/>
              <a:gd name="connsiteY5" fmla="*/ 101938 h 114663"/>
              <a:gd name="connsiteX6" fmla="*/ 56656 w 145600"/>
              <a:gd name="connsiteY6" fmla="*/ 338 h 11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600" h="114663">
                <a:moveTo>
                  <a:pt x="56656" y="338"/>
                </a:moveTo>
                <a:cubicBezTo>
                  <a:pt x="57714" y="-4953"/>
                  <a:pt x="66181" y="53255"/>
                  <a:pt x="59831" y="70188"/>
                </a:cubicBezTo>
                <a:cubicBezTo>
                  <a:pt x="53481" y="87121"/>
                  <a:pt x="4269" y="96117"/>
                  <a:pt x="18556" y="101938"/>
                </a:cubicBezTo>
                <a:cubicBezTo>
                  <a:pt x="32843" y="107759"/>
                  <a:pt x="148202" y="102996"/>
                  <a:pt x="145556" y="105113"/>
                </a:cubicBezTo>
                <a:cubicBezTo>
                  <a:pt x="142910" y="107230"/>
                  <a:pt x="18027" y="115167"/>
                  <a:pt x="2681" y="114638"/>
                </a:cubicBezTo>
                <a:cubicBezTo>
                  <a:pt x="-12665" y="114109"/>
                  <a:pt x="42368" y="116226"/>
                  <a:pt x="53481" y="101938"/>
                </a:cubicBezTo>
                <a:cubicBezTo>
                  <a:pt x="64594" y="87651"/>
                  <a:pt x="55598" y="5629"/>
                  <a:pt x="56656" y="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4" name="フリーフォーム 973">
            <a:extLst>
              <a:ext uri="{FF2B5EF4-FFF2-40B4-BE49-F238E27FC236}">
                <a16:creationId xmlns:a16="http://schemas.microsoft.com/office/drawing/2014/main" id="{41508354-38AD-F977-38DD-029B4FA161BA}"/>
              </a:ext>
            </a:extLst>
          </p:cNvPr>
          <p:cNvSpPr/>
          <p:nvPr/>
        </p:nvSpPr>
        <p:spPr>
          <a:xfrm>
            <a:off x="6784892" y="10048969"/>
            <a:ext cx="137400" cy="292017"/>
          </a:xfrm>
          <a:custGeom>
            <a:avLst/>
            <a:gdLst>
              <a:gd name="connsiteX0" fmla="*/ 83 w 137400"/>
              <a:gd name="connsiteY0" fmla="*/ 12606 h 292017"/>
              <a:gd name="connsiteX1" fmla="*/ 104858 w 137400"/>
              <a:gd name="connsiteY1" fmla="*/ 18956 h 292017"/>
              <a:gd name="connsiteX2" fmla="*/ 120733 w 137400"/>
              <a:gd name="connsiteY2" fmla="*/ 82456 h 292017"/>
              <a:gd name="connsiteX3" fmla="*/ 123908 w 137400"/>
              <a:gd name="connsiteY3" fmla="*/ 114206 h 292017"/>
              <a:gd name="connsiteX4" fmla="*/ 104858 w 137400"/>
              <a:gd name="connsiteY4" fmla="*/ 158656 h 292017"/>
              <a:gd name="connsiteX5" fmla="*/ 79458 w 137400"/>
              <a:gd name="connsiteY5" fmla="*/ 199931 h 292017"/>
              <a:gd name="connsiteX6" fmla="*/ 82633 w 137400"/>
              <a:gd name="connsiteY6" fmla="*/ 292006 h 292017"/>
              <a:gd name="connsiteX7" fmla="*/ 85808 w 137400"/>
              <a:gd name="connsiteY7" fmla="*/ 193581 h 292017"/>
              <a:gd name="connsiteX8" fmla="*/ 133433 w 137400"/>
              <a:gd name="connsiteY8" fmla="*/ 133256 h 292017"/>
              <a:gd name="connsiteX9" fmla="*/ 123908 w 137400"/>
              <a:gd name="connsiteY9" fmla="*/ 9431 h 292017"/>
              <a:gd name="connsiteX10" fmla="*/ 83 w 137400"/>
              <a:gd name="connsiteY10" fmla="*/ 12606 h 292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400" h="292017">
                <a:moveTo>
                  <a:pt x="83" y="12606"/>
                </a:moveTo>
                <a:cubicBezTo>
                  <a:pt x="-3092" y="14193"/>
                  <a:pt x="84750" y="7314"/>
                  <a:pt x="104858" y="18956"/>
                </a:cubicBezTo>
                <a:cubicBezTo>
                  <a:pt x="124966" y="30598"/>
                  <a:pt x="117558" y="66581"/>
                  <a:pt x="120733" y="82456"/>
                </a:cubicBezTo>
                <a:cubicBezTo>
                  <a:pt x="123908" y="98331"/>
                  <a:pt x="126554" y="101506"/>
                  <a:pt x="123908" y="114206"/>
                </a:cubicBezTo>
                <a:cubicBezTo>
                  <a:pt x="121262" y="126906"/>
                  <a:pt x="112266" y="144369"/>
                  <a:pt x="104858" y="158656"/>
                </a:cubicBezTo>
                <a:cubicBezTo>
                  <a:pt x="97450" y="172943"/>
                  <a:pt x="83162" y="177706"/>
                  <a:pt x="79458" y="199931"/>
                </a:cubicBezTo>
                <a:cubicBezTo>
                  <a:pt x="75754" y="222156"/>
                  <a:pt x="81575" y="293064"/>
                  <a:pt x="82633" y="292006"/>
                </a:cubicBezTo>
                <a:cubicBezTo>
                  <a:pt x="83691" y="290948"/>
                  <a:pt x="77341" y="220039"/>
                  <a:pt x="85808" y="193581"/>
                </a:cubicBezTo>
                <a:cubicBezTo>
                  <a:pt x="94275" y="167123"/>
                  <a:pt x="127083" y="163948"/>
                  <a:pt x="133433" y="133256"/>
                </a:cubicBezTo>
                <a:cubicBezTo>
                  <a:pt x="139783" y="102564"/>
                  <a:pt x="139783" y="31656"/>
                  <a:pt x="123908" y="9431"/>
                </a:cubicBezTo>
                <a:cubicBezTo>
                  <a:pt x="108033" y="-12794"/>
                  <a:pt x="3258" y="11019"/>
                  <a:pt x="83" y="12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5" name="フリーフォーム 974">
            <a:extLst>
              <a:ext uri="{FF2B5EF4-FFF2-40B4-BE49-F238E27FC236}">
                <a16:creationId xmlns:a16="http://schemas.microsoft.com/office/drawing/2014/main" id="{2A8C527E-DA5C-436B-200F-0B74D68D61FA}"/>
              </a:ext>
            </a:extLst>
          </p:cNvPr>
          <p:cNvSpPr/>
          <p:nvPr/>
        </p:nvSpPr>
        <p:spPr>
          <a:xfrm>
            <a:off x="6699708" y="10048694"/>
            <a:ext cx="123973" cy="152990"/>
          </a:xfrm>
          <a:custGeom>
            <a:avLst/>
            <a:gdLst>
              <a:gd name="connsiteX0" fmla="*/ 94792 w 123973"/>
              <a:gd name="connsiteY0" fmla="*/ 181 h 152990"/>
              <a:gd name="connsiteX1" fmla="*/ 9067 w 123973"/>
              <a:gd name="connsiteY1" fmla="*/ 136706 h 152990"/>
              <a:gd name="connsiteX2" fmla="*/ 15417 w 123973"/>
              <a:gd name="connsiteY2" fmla="*/ 143056 h 152990"/>
              <a:gd name="connsiteX3" fmla="*/ 123367 w 123973"/>
              <a:gd name="connsiteY3" fmla="*/ 136706 h 152990"/>
              <a:gd name="connsiteX4" fmla="*/ 56692 w 123973"/>
              <a:gd name="connsiteY4" fmla="*/ 149406 h 152990"/>
              <a:gd name="connsiteX5" fmla="*/ 2717 w 123973"/>
              <a:gd name="connsiteY5" fmla="*/ 149406 h 152990"/>
              <a:gd name="connsiteX6" fmla="*/ 24942 w 123973"/>
              <a:gd name="connsiteY6" fmla="*/ 108131 h 152990"/>
              <a:gd name="connsiteX7" fmla="*/ 94792 w 123973"/>
              <a:gd name="connsiteY7" fmla="*/ 181 h 15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973" h="152990">
                <a:moveTo>
                  <a:pt x="94792" y="181"/>
                </a:moveTo>
                <a:cubicBezTo>
                  <a:pt x="92146" y="4943"/>
                  <a:pt x="9067" y="136706"/>
                  <a:pt x="9067" y="136706"/>
                </a:cubicBezTo>
                <a:cubicBezTo>
                  <a:pt x="-4162" y="160518"/>
                  <a:pt x="-3633" y="143056"/>
                  <a:pt x="15417" y="143056"/>
                </a:cubicBezTo>
                <a:cubicBezTo>
                  <a:pt x="34467" y="143056"/>
                  <a:pt x="116488" y="135648"/>
                  <a:pt x="123367" y="136706"/>
                </a:cubicBezTo>
                <a:cubicBezTo>
                  <a:pt x="130246" y="137764"/>
                  <a:pt x="76800" y="147289"/>
                  <a:pt x="56692" y="149406"/>
                </a:cubicBezTo>
                <a:cubicBezTo>
                  <a:pt x="36584" y="151523"/>
                  <a:pt x="8009" y="156285"/>
                  <a:pt x="2717" y="149406"/>
                </a:cubicBezTo>
                <a:cubicBezTo>
                  <a:pt x="-2575" y="142527"/>
                  <a:pt x="12771" y="130356"/>
                  <a:pt x="24942" y="108131"/>
                </a:cubicBezTo>
                <a:cubicBezTo>
                  <a:pt x="37113" y="85906"/>
                  <a:pt x="97438" y="-4581"/>
                  <a:pt x="94792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6" name="フリーフォーム 975">
            <a:extLst>
              <a:ext uri="{FF2B5EF4-FFF2-40B4-BE49-F238E27FC236}">
                <a16:creationId xmlns:a16="http://schemas.microsoft.com/office/drawing/2014/main" id="{D8B730A1-6489-9769-B4D9-38774EB2875E}"/>
              </a:ext>
            </a:extLst>
          </p:cNvPr>
          <p:cNvSpPr/>
          <p:nvPr/>
        </p:nvSpPr>
        <p:spPr>
          <a:xfrm>
            <a:off x="6793007" y="10068895"/>
            <a:ext cx="65270" cy="139635"/>
          </a:xfrm>
          <a:custGeom>
            <a:avLst/>
            <a:gdLst>
              <a:gd name="connsiteX0" fmla="*/ 64993 w 65270"/>
              <a:gd name="connsiteY0" fmla="*/ 2205 h 139635"/>
              <a:gd name="connsiteX1" fmla="*/ 1493 w 65270"/>
              <a:gd name="connsiteY1" fmla="*/ 138730 h 139635"/>
              <a:gd name="connsiteX2" fmla="*/ 23718 w 65270"/>
              <a:gd name="connsiteY2" fmla="*/ 59355 h 139635"/>
              <a:gd name="connsiteX3" fmla="*/ 64993 w 65270"/>
              <a:gd name="connsiteY3" fmla="*/ 2205 h 13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70" h="139635">
                <a:moveTo>
                  <a:pt x="64993" y="2205"/>
                </a:moveTo>
                <a:cubicBezTo>
                  <a:pt x="61289" y="15434"/>
                  <a:pt x="8372" y="129205"/>
                  <a:pt x="1493" y="138730"/>
                </a:cubicBezTo>
                <a:cubicBezTo>
                  <a:pt x="-5386" y="148255"/>
                  <a:pt x="13135" y="79993"/>
                  <a:pt x="23718" y="59355"/>
                </a:cubicBezTo>
                <a:cubicBezTo>
                  <a:pt x="34301" y="38718"/>
                  <a:pt x="68697" y="-11024"/>
                  <a:pt x="64993" y="2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7" name="フリーフォーム 976">
            <a:extLst>
              <a:ext uri="{FF2B5EF4-FFF2-40B4-BE49-F238E27FC236}">
                <a16:creationId xmlns:a16="http://schemas.microsoft.com/office/drawing/2014/main" id="{089B1969-D469-5D9D-1255-5F50C7F96250}"/>
              </a:ext>
            </a:extLst>
          </p:cNvPr>
          <p:cNvSpPr/>
          <p:nvPr/>
        </p:nvSpPr>
        <p:spPr>
          <a:xfrm>
            <a:off x="6616296" y="10213198"/>
            <a:ext cx="124267" cy="731213"/>
          </a:xfrm>
          <a:custGeom>
            <a:avLst/>
            <a:gdLst>
              <a:gd name="connsiteX0" fmla="*/ 124229 w 124267"/>
              <a:gd name="connsiteY0" fmla="*/ 777 h 731213"/>
              <a:gd name="connsiteX1" fmla="*/ 51204 w 124267"/>
              <a:gd name="connsiteY1" fmla="*/ 337327 h 731213"/>
              <a:gd name="connsiteX2" fmla="*/ 19454 w 124267"/>
              <a:gd name="connsiteY2" fmla="*/ 483377 h 731213"/>
              <a:gd name="connsiteX3" fmla="*/ 9929 w 124267"/>
              <a:gd name="connsiteY3" fmla="*/ 534177 h 731213"/>
              <a:gd name="connsiteX4" fmla="*/ 13104 w 124267"/>
              <a:gd name="connsiteY4" fmla="*/ 594502 h 731213"/>
              <a:gd name="connsiteX5" fmla="*/ 32154 w 124267"/>
              <a:gd name="connsiteY5" fmla="*/ 731027 h 731213"/>
              <a:gd name="connsiteX6" fmla="*/ 3579 w 124267"/>
              <a:gd name="connsiteY6" fmla="*/ 562752 h 731213"/>
              <a:gd name="connsiteX7" fmla="*/ 6754 w 124267"/>
              <a:gd name="connsiteY7" fmla="*/ 499252 h 731213"/>
              <a:gd name="connsiteX8" fmla="*/ 60729 w 124267"/>
              <a:gd name="connsiteY8" fmla="*/ 251602 h 731213"/>
              <a:gd name="connsiteX9" fmla="*/ 124229 w 124267"/>
              <a:gd name="connsiteY9" fmla="*/ 777 h 73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267" h="731213">
                <a:moveTo>
                  <a:pt x="124229" y="777"/>
                </a:moveTo>
                <a:cubicBezTo>
                  <a:pt x="122642" y="15064"/>
                  <a:pt x="51204" y="337327"/>
                  <a:pt x="51204" y="337327"/>
                </a:cubicBezTo>
                <a:cubicBezTo>
                  <a:pt x="33742" y="417760"/>
                  <a:pt x="26333" y="450569"/>
                  <a:pt x="19454" y="483377"/>
                </a:cubicBezTo>
                <a:cubicBezTo>
                  <a:pt x="12575" y="516185"/>
                  <a:pt x="10987" y="515656"/>
                  <a:pt x="9929" y="534177"/>
                </a:cubicBezTo>
                <a:cubicBezTo>
                  <a:pt x="8871" y="552698"/>
                  <a:pt x="9400" y="561694"/>
                  <a:pt x="13104" y="594502"/>
                </a:cubicBezTo>
                <a:cubicBezTo>
                  <a:pt x="16808" y="627310"/>
                  <a:pt x="33741" y="736319"/>
                  <a:pt x="32154" y="731027"/>
                </a:cubicBezTo>
                <a:cubicBezTo>
                  <a:pt x="30567" y="725735"/>
                  <a:pt x="7812" y="601381"/>
                  <a:pt x="3579" y="562752"/>
                </a:cubicBezTo>
                <a:cubicBezTo>
                  <a:pt x="-654" y="524123"/>
                  <a:pt x="-2771" y="551110"/>
                  <a:pt x="6754" y="499252"/>
                </a:cubicBezTo>
                <a:cubicBezTo>
                  <a:pt x="16279" y="447394"/>
                  <a:pt x="43266" y="330448"/>
                  <a:pt x="60729" y="251602"/>
                </a:cubicBezTo>
                <a:cubicBezTo>
                  <a:pt x="78192" y="172756"/>
                  <a:pt x="125816" y="-13510"/>
                  <a:pt x="124229" y="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8" name="フリーフォーム 977">
            <a:extLst>
              <a:ext uri="{FF2B5EF4-FFF2-40B4-BE49-F238E27FC236}">
                <a16:creationId xmlns:a16="http://schemas.microsoft.com/office/drawing/2014/main" id="{B0FC1841-DD7D-41A4-4845-0E60060663A7}"/>
              </a:ext>
            </a:extLst>
          </p:cNvPr>
          <p:cNvSpPr/>
          <p:nvPr/>
        </p:nvSpPr>
        <p:spPr>
          <a:xfrm>
            <a:off x="6664299" y="10150248"/>
            <a:ext cx="235084" cy="785878"/>
          </a:xfrm>
          <a:custGeom>
            <a:avLst/>
            <a:gdLst>
              <a:gd name="connsiteX0" fmla="*/ 234976 w 235084"/>
              <a:gd name="connsiteY0" fmla="*/ 227 h 785878"/>
              <a:gd name="connsiteX1" fmla="*/ 168301 w 235084"/>
              <a:gd name="connsiteY1" fmla="*/ 111352 h 785878"/>
              <a:gd name="connsiteX2" fmla="*/ 98451 w 235084"/>
              <a:gd name="connsiteY2" fmla="*/ 324077 h 785878"/>
              <a:gd name="connsiteX3" fmla="*/ 66701 w 235084"/>
              <a:gd name="connsiteY3" fmla="*/ 517752 h 785878"/>
              <a:gd name="connsiteX4" fmla="*/ 66701 w 235084"/>
              <a:gd name="connsiteY4" fmla="*/ 574902 h 785878"/>
              <a:gd name="connsiteX5" fmla="*/ 79401 w 235084"/>
              <a:gd name="connsiteY5" fmla="*/ 765402 h 785878"/>
              <a:gd name="connsiteX6" fmla="*/ 26 w 235084"/>
              <a:gd name="connsiteY6" fmla="*/ 781277 h 785878"/>
              <a:gd name="connsiteX7" fmla="*/ 69876 w 235084"/>
              <a:gd name="connsiteY7" fmla="*/ 771752 h 785878"/>
              <a:gd name="connsiteX8" fmla="*/ 73051 w 235084"/>
              <a:gd name="connsiteY8" fmla="*/ 752702 h 785878"/>
              <a:gd name="connsiteX9" fmla="*/ 69876 w 235084"/>
              <a:gd name="connsiteY9" fmla="*/ 689202 h 785878"/>
              <a:gd name="connsiteX10" fmla="*/ 50826 w 235084"/>
              <a:gd name="connsiteY10" fmla="*/ 533627 h 785878"/>
              <a:gd name="connsiteX11" fmla="*/ 120676 w 235084"/>
              <a:gd name="connsiteY11" fmla="*/ 190727 h 785878"/>
              <a:gd name="connsiteX12" fmla="*/ 142901 w 235084"/>
              <a:gd name="connsiteY12" fmla="*/ 114527 h 785878"/>
              <a:gd name="connsiteX13" fmla="*/ 152426 w 235084"/>
              <a:gd name="connsiteY13" fmla="*/ 82777 h 785878"/>
              <a:gd name="connsiteX14" fmla="*/ 234976 w 235084"/>
              <a:gd name="connsiteY14" fmla="*/ 227 h 78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084" h="785878">
                <a:moveTo>
                  <a:pt x="234976" y="227"/>
                </a:moveTo>
                <a:cubicBezTo>
                  <a:pt x="237622" y="4989"/>
                  <a:pt x="191055" y="57377"/>
                  <a:pt x="168301" y="111352"/>
                </a:cubicBezTo>
                <a:cubicBezTo>
                  <a:pt x="145547" y="165327"/>
                  <a:pt x="115384" y="256344"/>
                  <a:pt x="98451" y="324077"/>
                </a:cubicBezTo>
                <a:cubicBezTo>
                  <a:pt x="81518" y="391810"/>
                  <a:pt x="71993" y="475948"/>
                  <a:pt x="66701" y="517752"/>
                </a:cubicBezTo>
                <a:cubicBezTo>
                  <a:pt x="61409" y="559556"/>
                  <a:pt x="64584" y="533627"/>
                  <a:pt x="66701" y="574902"/>
                </a:cubicBezTo>
                <a:cubicBezTo>
                  <a:pt x="68818" y="616177"/>
                  <a:pt x="90514" y="731006"/>
                  <a:pt x="79401" y="765402"/>
                </a:cubicBezTo>
                <a:cubicBezTo>
                  <a:pt x="68288" y="799798"/>
                  <a:pt x="1614" y="780219"/>
                  <a:pt x="26" y="781277"/>
                </a:cubicBezTo>
                <a:cubicBezTo>
                  <a:pt x="-1562" y="782335"/>
                  <a:pt x="69876" y="771752"/>
                  <a:pt x="69876" y="771752"/>
                </a:cubicBezTo>
                <a:cubicBezTo>
                  <a:pt x="82047" y="766990"/>
                  <a:pt x="73051" y="766460"/>
                  <a:pt x="73051" y="752702"/>
                </a:cubicBezTo>
                <a:cubicBezTo>
                  <a:pt x="73051" y="738944"/>
                  <a:pt x="73580" y="725714"/>
                  <a:pt x="69876" y="689202"/>
                </a:cubicBezTo>
                <a:cubicBezTo>
                  <a:pt x="66172" y="652690"/>
                  <a:pt x="42359" y="616706"/>
                  <a:pt x="50826" y="533627"/>
                </a:cubicBezTo>
                <a:cubicBezTo>
                  <a:pt x="59293" y="450548"/>
                  <a:pt x="105330" y="260577"/>
                  <a:pt x="120676" y="190727"/>
                </a:cubicBezTo>
                <a:cubicBezTo>
                  <a:pt x="136022" y="120877"/>
                  <a:pt x="137609" y="132519"/>
                  <a:pt x="142901" y="114527"/>
                </a:cubicBezTo>
                <a:cubicBezTo>
                  <a:pt x="148193" y="96535"/>
                  <a:pt x="140784" y="98652"/>
                  <a:pt x="152426" y="82777"/>
                </a:cubicBezTo>
                <a:cubicBezTo>
                  <a:pt x="164068" y="66902"/>
                  <a:pt x="232330" y="-4535"/>
                  <a:pt x="234976" y="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0" name="フリーフォーム 979">
            <a:extLst>
              <a:ext uri="{FF2B5EF4-FFF2-40B4-BE49-F238E27FC236}">
                <a16:creationId xmlns:a16="http://schemas.microsoft.com/office/drawing/2014/main" id="{159506F6-BA14-D3AE-F952-CDD4CE336170}"/>
              </a:ext>
            </a:extLst>
          </p:cNvPr>
          <p:cNvSpPr/>
          <p:nvPr/>
        </p:nvSpPr>
        <p:spPr>
          <a:xfrm>
            <a:off x="6803586" y="10441492"/>
            <a:ext cx="146951" cy="20145"/>
          </a:xfrm>
          <a:custGeom>
            <a:avLst/>
            <a:gdLst>
              <a:gd name="connsiteX0" fmla="*/ 439 w 146951"/>
              <a:gd name="connsiteY0" fmla="*/ 1083 h 20145"/>
              <a:gd name="connsiteX1" fmla="*/ 143314 w 146951"/>
              <a:gd name="connsiteY1" fmla="*/ 4258 h 20145"/>
              <a:gd name="connsiteX2" fmla="*/ 98864 w 146951"/>
              <a:gd name="connsiteY2" fmla="*/ 20133 h 20145"/>
              <a:gd name="connsiteX3" fmla="*/ 439 w 146951"/>
              <a:gd name="connsiteY3" fmla="*/ 1083 h 2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951" h="20145">
                <a:moveTo>
                  <a:pt x="439" y="1083"/>
                </a:moveTo>
                <a:cubicBezTo>
                  <a:pt x="7847" y="-1563"/>
                  <a:pt x="126910" y="1083"/>
                  <a:pt x="143314" y="4258"/>
                </a:cubicBezTo>
                <a:cubicBezTo>
                  <a:pt x="159718" y="7433"/>
                  <a:pt x="116326" y="19604"/>
                  <a:pt x="98864" y="20133"/>
                </a:cubicBezTo>
                <a:cubicBezTo>
                  <a:pt x="81402" y="20662"/>
                  <a:pt x="-6969" y="3729"/>
                  <a:pt x="439" y="1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1" name="フリーフォーム 980">
            <a:extLst>
              <a:ext uri="{FF2B5EF4-FFF2-40B4-BE49-F238E27FC236}">
                <a16:creationId xmlns:a16="http://schemas.microsoft.com/office/drawing/2014/main" id="{D4B918E4-43C2-D76F-CF96-54ADDD74EDAF}"/>
              </a:ext>
            </a:extLst>
          </p:cNvPr>
          <p:cNvSpPr/>
          <p:nvPr/>
        </p:nvSpPr>
        <p:spPr>
          <a:xfrm>
            <a:off x="6737350" y="10423498"/>
            <a:ext cx="104225" cy="320711"/>
          </a:xfrm>
          <a:custGeom>
            <a:avLst/>
            <a:gdLst>
              <a:gd name="connsiteX0" fmla="*/ 85725 w 104225"/>
              <a:gd name="connsiteY0" fmla="*/ 27 h 320711"/>
              <a:gd name="connsiteX1" fmla="*/ 79375 w 104225"/>
              <a:gd name="connsiteY1" fmla="*/ 95277 h 320711"/>
              <a:gd name="connsiteX2" fmla="*/ 95250 w 104225"/>
              <a:gd name="connsiteY2" fmla="*/ 174652 h 320711"/>
              <a:gd name="connsiteX3" fmla="*/ 95250 w 104225"/>
              <a:gd name="connsiteY3" fmla="*/ 212752 h 320711"/>
              <a:gd name="connsiteX4" fmla="*/ 0 w 104225"/>
              <a:gd name="connsiteY4" fmla="*/ 320702 h 320711"/>
              <a:gd name="connsiteX5" fmla="*/ 95250 w 104225"/>
              <a:gd name="connsiteY5" fmla="*/ 206402 h 320711"/>
              <a:gd name="connsiteX6" fmla="*/ 98425 w 104225"/>
              <a:gd name="connsiteY6" fmla="*/ 184177 h 320711"/>
              <a:gd name="connsiteX7" fmla="*/ 79375 w 104225"/>
              <a:gd name="connsiteY7" fmla="*/ 133377 h 320711"/>
              <a:gd name="connsiteX8" fmla="*/ 79375 w 104225"/>
              <a:gd name="connsiteY8" fmla="*/ 104802 h 320711"/>
              <a:gd name="connsiteX9" fmla="*/ 85725 w 104225"/>
              <a:gd name="connsiteY9" fmla="*/ 27 h 320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225" h="320711">
                <a:moveTo>
                  <a:pt x="85725" y="27"/>
                </a:moveTo>
                <a:cubicBezTo>
                  <a:pt x="85725" y="-1560"/>
                  <a:pt x="77788" y="66173"/>
                  <a:pt x="79375" y="95277"/>
                </a:cubicBezTo>
                <a:cubicBezTo>
                  <a:pt x="80962" y="124381"/>
                  <a:pt x="92604" y="155073"/>
                  <a:pt x="95250" y="174652"/>
                </a:cubicBezTo>
                <a:cubicBezTo>
                  <a:pt x="97896" y="194231"/>
                  <a:pt x="111125" y="188410"/>
                  <a:pt x="95250" y="212752"/>
                </a:cubicBezTo>
                <a:cubicBezTo>
                  <a:pt x="79375" y="237094"/>
                  <a:pt x="0" y="321760"/>
                  <a:pt x="0" y="320702"/>
                </a:cubicBezTo>
                <a:cubicBezTo>
                  <a:pt x="0" y="319644"/>
                  <a:pt x="78846" y="229156"/>
                  <a:pt x="95250" y="206402"/>
                </a:cubicBezTo>
                <a:cubicBezTo>
                  <a:pt x="111654" y="183648"/>
                  <a:pt x="101071" y="196348"/>
                  <a:pt x="98425" y="184177"/>
                </a:cubicBezTo>
                <a:cubicBezTo>
                  <a:pt x="95779" y="172006"/>
                  <a:pt x="82550" y="146606"/>
                  <a:pt x="79375" y="133377"/>
                </a:cubicBezTo>
                <a:cubicBezTo>
                  <a:pt x="76200" y="120148"/>
                  <a:pt x="78846" y="123323"/>
                  <a:pt x="79375" y="104802"/>
                </a:cubicBezTo>
                <a:cubicBezTo>
                  <a:pt x="79904" y="86281"/>
                  <a:pt x="85725" y="1614"/>
                  <a:pt x="85725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2" name="フリーフォーム 981">
            <a:extLst>
              <a:ext uri="{FF2B5EF4-FFF2-40B4-BE49-F238E27FC236}">
                <a16:creationId xmlns:a16="http://schemas.microsoft.com/office/drawing/2014/main" id="{0888F205-5FDE-29E5-4DEC-37C0870E08DC}"/>
              </a:ext>
            </a:extLst>
          </p:cNvPr>
          <p:cNvSpPr/>
          <p:nvPr/>
        </p:nvSpPr>
        <p:spPr>
          <a:xfrm>
            <a:off x="6895467" y="10375897"/>
            <a:ext cx="90398" cy="182624"/>
          </a:xfrm>
          <a:custGeom>
            <a:avLst/>
            <a:gdLst>
              <a:gd name="connsiteX0" fmla="*/ 633 w 90398"/>
              <a:gd name="connsiteY0" fmla="*/ 3 h 182624"/>
              <a:gd name="connsiteX1" fmla="*/ 89533 w 90398"/>
              <a:gd name="connsiteY1" fmla="*/ 63503 h 182624"/>
              <a:gd name="connsiteX2" fmla="*/ 45083 w 90398"/>
              <a:gd name="connsiteY2" fmla="*/ 85728 h 182624"/>
              <a:gd name="connsiteX3" fmla="*/ 32383 w 90398"/>
              <a:gd name="connsiteY3" fmla="*/ 136528 h 182624"/>
              <a:gd name="connsiteX4" fmla="*/ 633 w 90398"/>
              <a:gd name="connsiteY4" fmla="*/ 180978 h 182624"/>
              <a:gd name="connsiteX5" fmla="*/ 41908 w 90398"/>
              <a:gd name="connsiteY5" fmla="*/ 76203 h 182624"/>
              <a:gd name="connsiteX6" fmla="*/ 48258 w 90398"/>
              <a:gd name="connsiteY6" fmla="*/ 60328 h 182624"/>
              <a:gd name="connsiteX7" fmla="*/ 633 w 90398"/>
              <a:gd name="connsiteY7" fmla="*/ 3 h 18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398" h="182624">
                <a:moveTo>
                  <a:pt x="633" y="3"/>
                </a:moveTo>
                <a:cubicBezTo>
                  <a:pt x="7512" y="532"/>
                  <a:pt x="82125" y="49216"/>
                  <a:pt x="89533" y="63503"/>
                </a:cubicBezTo>
                <a:cubicBezTo>
                  <a:pt x="96941" y="77790"/>
                  <a:pt x="54608" y="73557"/>
                  <a:pt x="45083" y="85728"/>
                </a:cubicBezTo>
                <a:cubicBezTo>
                  <a:pt x="35558" y="97899"/>
                  <a:pt x="39791" y="120653"/>
                  <a:pt x="32383" y="136528"/>
                </a:cubicBezTo>
                <a:cubicBezTo>
                  <a:pt x="24975" y="152403"/>
                  <a:pt x="-954" y="191032"/>
                  <a:pt x="633" y="180978"/>
                </a:cubicBezTo>
                <a:cubicBezTo>
                  <a:pt x="2220" y="170924"/>
                  <a:pt x="41908" y="76203"/>
                  <a:pt x="41908" y="76203"/>
                </a:cubicBezTo>
                <a:cubicBezTo>
                  <a:pt x="49845" y="56095"/>
                  <a:pt x="51433" y="68266"/>
                  <a:pt x="48258" y="60328"/>
                </a:cubicBezTo>
                <a:cubicBezTo>
                  <a:pt x="45083" y="52390"/>
                  <a:pt x="-6246" y="-526"/>
                  <a:pt x="63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3" name="フリーフォーム 982">
            <a:extLst>
              <a:ext uri="{FF2B5EF4-FFF2-40B4-BE49-F238E27FC236}">
                <a16:creationId xmlns:a16="http://schemas.microsoft.com/office/drawing/2014/main" id="{308AF230-DAFD-A02F-9D9A-307D991FDE23}"/>
              </a:ext>
            </a:extLst>
          </p:cNvPr>
          <p:cNvSpPr/>
          <p:nvPr/>
        </p:nvSpPr>
        <p:spPr>
          <a:xfrm>
            <a:off x="6799643" y="10591694"/>
            <a:ext cx="52023" cy="382336"/>
          </a:xfrm>
          <a:custGeom>
            <a:avLst/>
            <a:gdLst>
              <a:gd name="connsiteX0" fmla="*/ 36132 w 52023"/>
              <a:gd name="connsiteY0" fmla="*/ 106 h 382336"/>
              <a:gd name="connsiteX1" fmla="*/ 52007 w 52023"/>
              <a:gd name="connsiteY1" fmla="*/ 133456 h 382336"/>
              <a:gd name="connsiteX2" fmla="*/ 39307 w 52023"/>
              <a:gd name="connsiteY2" fmla="*/ 101706 h 382336"/>
              <a:gd name="connsiteX3" fmla="*/ 45657 w 52023"/>
              <a:gd name="connsiteY3" fmla="*/ 209656 h 382336"/>
              <a:gd name="connsiteX4" fmla="*/ 42482 w 52023"/>
              <a:gd name="connsiteY4" fmla="*/ 187431 h 382336"/>
              <a:gd name="connsiteX5" fmla="*/ 13907 w 52023"/>
              <a:gd name="connsiteY5" fmla="*/ 241406 h 382336"/>
              <a:gd name="connsiteX6" fmla="*/ 7557 w 52023"/>
              <a:gd name="connsiteY6" fmla="*/ 301731 h 382336"/>
              <a:gd name="connsiteX7" fmla="*/ 10732 w 52023"/>
              <a:gd name="connsiteY7" fmla="*/ 381106 h 382336"/>
              <a:gd name="connsiteX8" fmla="*/ 1207 w 52023"/>
              <a:gd name="connsiteY8" fmla="*/ 235056 h 382336"/>
              <a:gd name="connsiteX9" fmla="*/ 42482 w 52023"/>
              <a:gd name="connsiteY9" fmla="*/ 155681 h 382336"/>
              <a:gd name="connsiteX10" fmla="*/ 45657 w 52023"/>
              <a:gd name="connsiteY10" fmla="*/ 111231 h 382336"/>
              <a:gd name="connsiteX11" fmla="*/ 36132 w 52023"/>
              <a:gd name="connsiteY11" fmla="*/ 106 h 38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23" h="382336">
                <a:moveTo>
                  <a:pt x="36132" y="106"/>
                </a:moveTo>
                <a:cubicBezTo>
                  <a:pt x="37190" y="3810"/>
                  <a:pt x="51478" y="116523"/>
                  <a:pt x="52007" y="133456"/>
                </a:cubicBezTo>
                <a:cubicBezTo>
                  <a:pt x="52536" y="150389"/>
                  <a:pt x="40365" y="89006"/>
                  <a:pt x="39307" y="101706"/>
                </a:cubicBezTo>
                <a:cubicBezTo>
                  <a:pt x="38249" y="114406"/>
                  <a:pt x="45128" y="195369"/>
                  <a:pt x="45657" y="209656"/>
                </a:cubicBezTo>
                <a:cubicBezTo>
                  <a:pt x="46186" y="223944"/>
                  <a:pt x="47774" y="182139"/>
                  <a:pt x="42482" y="187431"/>
                </a:cubicBezTo>
                <a:cubicBezTo>
                  <a:pt x="37190" y="192723"/>
                  <a:pt x="19728" y="222356"/>
                  <a:pt x="13907" y="241406"/>
                </a:cubicBezTo>
                <a:cubicBezTo>
                  <a:pt x="8086" y="260456"/>
                  <a:pt x="8086" y="278448"/>
                  <a:pt x="7557" y="301731"/>
                </a:cubicBezTo>
                <a:cubicBezTo>
                  <a:pt x="7028" y="325014"/>
                  <a:pt x="11790" y="392218"/>
                  <a:pt x="10732" y="381106"/>
                </a:cubicBezTo>
                <a:cubicBezTo>
                  <a:pt x="9674" y="369994"/>
                  <a:pt x="-4085" y="272627"/>
                  <a:pt x="1207" y="235056"/>
                </a:cubicBezTo>
                <a:cubicBezTo>
                  <a:pt x="6499" y="197485"/>
                  <a:pt x="35074" y="176318"/>
                  <a:pt x="42482" y="155681"/>
                </a:cubicBezTo>
                <a:cubicBezTo>
                  <a:pt x="49890" y="135044"/>
                  <a:pt x="45657" y="132398"/>
                  <a:pt x="45657" y="111231"/>
                </a:cubicBezTo>
                <a:cubicBezTo>
                  <a:pt x="45657" y="90064"/>
                  <a:pt x="35074" y="-3598"/>
                  <a:pt x="36132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4" name="フリーフォーム 983">
            <a:extLst>
              <a:ext uri="{FF2B5EF4-FFF2-40B4-BE49-F238E27FC236}">
                <a16:creationId xmlns:a16="http://schemas.microsoft.com/office/drawing/2014/main" id="{4C1B1FBD-8120-95BD-B5BB-7BC53553FE43}"/>
              </a:ext>
            </a:extLst>
          </p:cNvPr>
          <p:cNvSpPr/>
          <p:nvPr/>
        </p:nvSpPr>
        <p:spPr>
          <a:xfrm>
            <a:off x="6641756" y="10947069"/>
            <a:ext cx="188308" cy="38579"/>
          </a:xfrm>
          <a:custGeom>
            <a:avLst/>
            <a:gdLst>
              <a:gd name="connsiteX0" fmla="*/ 344 w 188308"/>
              <a:gd name="connsiteY0" fmla="*/ 38431 h 38579"/>
              <a:gd name="connsiteX1" fmla="*/ 181319 w 188308"/>
              <a:gd name="connsiteY1" fmla="*/ 13031 h 38579"/>
              <a:gd name="connsiteX2" fmla="*/ 136869 w 188308"/>
              <a:gd name="connsiteY2" fmla="*/ 331 h 38579"/>
              <a:gd name="connsiteX3" fmla="*/ 344 w 188308"/>
              <a:gd name="connsiteY3" fmla="*/ 38431 h 3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308" h="38579">
                <a:moveTo>
                  <a:pt x="344" y="38431"/>
                </a:moveTo>
                <a:cubicBezTo>
                  <a:pt x="7752" y="40548"/>
                  <a:pt x="158565" y="19381"/>
                  <a:pt x="181319" y="13031"/>
                </a:cubicBezTo>
                <a:cubicBezTo>
                  <a:pt x="204073" y="6681"/>
                  <a:pt x="166502" y="-1786"/>
                  <a:pt x="136869" y="331"/>
                </a:cubicBezTo>
                <a:cubicBezTo>
                  <a:pt x="107236" y="2448"/>
                  <a:pt x="-7064" y="36314"/>
                  <a:pt x="344" y="38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5" name="フリーフォーム 984">
            <a:extLst>
              <a:ext uri="{FF2B5EF4-FFF2-40B4-BE49-F238E27FC236}">
                <a16:creationId xmlns:a16="http://schemas.microsoft.com/office/drawing/2014/main" id="{31702273-42D4-7680-D8B6-13CA1F1DF342}"/>
              </a:ext>
            </a:extLst>
          </p:cNvPr>
          <p:cNvSpPr/>
          <p:nvPr/>
        </p:nvSpPr>
        <p:spPr>
          <a:xfrm>
            <a:off x="6786316" y="10556459"/>
            <a:ext cx="151321" cy="532016"/>
          </a:xfrm>
          <a:custGeom>
            <a:avLst/>
            <a:gdLst>
              <a:gd name="connsiteX0" fmla="*/ 151059 w 151321"/>
              <a:gd name="connsiteY0" fmla="*/ 416 h 532016"/>
              <a:gd name="connsiteX1" fmla="*/ 90734 w 151321"/>
              <a:gd name="connsiteY1" fmla="*/ 108366 h 532016"/>
              <a:gd name="connsiteX2" fmla="*/ 52634 w 151321"/>
              <a:gd name="connsiteY2" fmla="*/ 279816 h 532016"/>
              <a:gd name="connsiteX3" fmla="*/ 5009 w 151321"/>
              <a:gd name="connsiteY3" fmla="*/ 479841 h 532016"/>
              <a:gd name="connsiteX4" fmla="*/ 5009 w 151321"/>
              <a:gd name="connsiteY4" fmla="*/ 521116 h 532016"/>
              <a:gd name="connsiteX5" fmla="*/ 36759 w 151321"/>
              <a:gd name="connsiteY5" fmla="*/ 314741 h 532016"/>
              <a:gd name="connsiteX6" fmla="*/ 65334 w 151321"/>
              <a:gd name="connsiteY6" fmla="*/ 146466 h 532016"/>
              <a:gd name="connsiteX7" fmla="*/ 151059 w 151321"/>
              <a:gd name="connsiteY7" fmla="*/ 416 h 53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321" h="532016">
                <a:moveTo>
                  <a:pt x="151059" y="416"/>
                </a:moveTo>
                <a:cubicBezTo>
                  <a:pt x="155292" y="-5934"/>
                  <a:pt x="107138" y="61799"/>
                  <a:pt x="90734" y="108366"/>
                </a:cubicBezTo>
                <a:cubicBezTo>
                  <a:pt x="74330" y="154933"/>
                  <a:pt x="66921" y="217904"/>
                  <a:pt x="52634" y="279816"/>
                </a:cubicBezTo>
                <a:cubicBezTo>
                  <a:pt x="38347" y="341728"/>
                  <a:pt x="12947" y="439624"/>
                  <a:pt x="5009" y="479841"/>
                </a:cubicBezTo>
                <a:cubicBezTo>
                  <a:pt x="-2929" y="520058"/>
                  <a:pt x="-283" y="548633"/>
                  <a:pt x="5009" y="521116"/>
                </a:cubicBezTo>
                <a:cubicBezTo>
                  <a:pt x="10301" y="493599"/>
                  <a:pt x="26705" y="377183"/>
                  <a:pt x="36759" y="314741"/>
                </a:cubicBezTo>
                <a:cubicBezTo>
                  <a:pt x="46813" y="252299"/>
                  <a:pt x="49988" y="194091"/>
                  <a:pt x="65334" y="146466"/>
                </a:cubicBezTo>
                <a:cubicBezTo>
                  <a:pt x="80680" y="98841"/>
                  <a:pt x="146826" y="6766"/>
                  <a:pt x="151059" y="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6" name="フリーフォーム 985">
            <a:extLst>
              <a:ext uri="{FF2B5EF4-FFF2-40B4-BE49-F238E27FC236}">
                <a16:creationId xmlns:a16="http://schemas.microsoft.com/office/drawing/2014/main" id="{507185E2-4AC5-852F-EA26-EF3C2461B83B}"/>
              </a:ext>
            </a:extLst>
          </p:cNvPr>
          <p:cNvSpPr/>
          <p:nvPr/>
        </p:nvSpPr>
        <p:spPr>
          <a:xfrm>
            <a:off x="6886388" y="10624955"/>
            <a:ext cx="134193" cy="481226"/>
          </a:xfrm>
          <a:custGeom>
            <a:avLst/>
            <a:gdLst>
              <a:gd name="connsiteX0" fmla="*/ 133537 w 134193"/>
              <a:gd name="connsiteY0" fmla="*/ 1770 h 481226"/>
              <a:gd name="connsiteX1" fmla="*/ 89087 w 134193"/>
              <a:gd name="connsiteY1" fmla="*/ 144645 h 481226"/>
              <a:gd name="connsiteX2" fmla="*/ 38287 w 134193"/>
              <a:gd name="connsiteY2" fmla="*/ 265295 h 481226"/>
              <a:gd name="connsiteX3" fmla="*/ 187 w 134193"/>
              <a:gd name="connsiteY3" fmla="*/ 481195 h 481226"/>
              <a:gd name="connsiteX4" fmla="*/ 54162 w 134193"/>
              <a:gd name="connsiteY4" fmla="*/ 249420 h 481226"/>
              <a:gd name="connsiteX5" fmla="*/ 133537 w 134193"/>
              <a:gd name="connsiteY5" fmla="*/ 1770 h 48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93" h="481226">
                <a:moveTo>
                  <a:pt x="133537" y="1770"/>
                </a:moveTo>
                <a:cubicBezTo>
                  <a:pt x="139358" y="-15692"/>
                  <a:pt x="104962" y="100724"/>
                  <a:pt x="89087" y="144645"/>
                </a:cubicBezTo>
                <a:cubicBezTo>
                  <a:pt x="73212" y="188566"/>
                  <a:pt x="53104" y="209203"/>
                  <a:pt x="38287" y="265295"/>
                </a:cubicBezTo>
                <a:cubicBezTo>
                  <a:pt x="23470" y="321387"/>
                  <a:pt x="-2459" y="483841"/>
                  <a:pt x="187" y="481195"/>
                </a:cubicBezTo>
                <a:cubicBezTo>
                  <a:pt x="2833" y="478549"/>
                  <a:pt x="35112" y="326149"/>
                  <a:pt x="54162" y="249420"/>
                </a:cubicBezTo>
                <a:cubicBezTo>
                  <a:pt x="73212" y="172691"/>
                  <a:pt x="127716" y="19232"/>
                  <a:pt x="133537" y="1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7" name="フリーフォーム 986">
            <a:extLst>
              <a:ext uri="{FF2B5EF4-FFF2-40B4-BE49-F238E27FC236}">
                <a16:creationId xmlns:a16="http://schemas.microsoft.com/office/drawing/2014/main" id="{B3AE3C75-1F5F-282F-E9D0-87DB188C9726}"/>
              </a:ext>
            </a:extLst>
          </p:cNvPr>
          <p:cNvSpPr/>
          <p:nvPr/>
        </p:nvSpPr>
        <p:spPr>
          <a:xfrm>
            <a:off x="6559550" y="11074385"/>
            <a:ext cx="320774" cy="104790"/>
          </a:xfrm>
          <a:custGeom>
            <a:avLst/>
            <a:gdLst>
              <a:gd name="connsiteX0" fmla="*/ 0 w 320774"/>
              <a:gd name="connsiteY0" fmla="*/ 104790 h 104790"/>
              <a:gd name="connsiteX1" fmla="*/ 174625 w 320774"/>
              <a:gd name="connsiteY1" fmla="*/ 19065 h 104790"/>
              <a:gd name="connsiteX2" fmla="*/ 320675 w 320774"/>
              <a:gd name="connsiteY2" fmla="*/ 15890 h 104790"/>
              <a:gd name="connsiteX3" fmla="*/ 196850 w 320774"/>
              <a:gd name="connsiteY3" fmla="*/ 15 h 104790"/>
              <a:gd name="connsiteX4" fmla="*/ 161925 w 320774"/>
              <a:gd name="connsiteY4" fmla="*/ 19065 h 104790"/>
              <a:gd name="connsiteX5" fmla="*/ 0 w 320774"/>
              <a:gd name="connsiteY5" fmla="*/ 104790 h 10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774" h="104790">
                <a:moveTo>
                  <a:pt x="0" y="104790"/>
                </a:moveTo>
                <a:cubicBezTo>
                  <a:pt x="60589" y="69336"/>
                  <a:pt x="121179" y="33882"/>
                  <a:pt x="174625" y="19065"/>
                </a:cubicBezTo>
                <a:cubicBezTo>
                  <a:pt x="228071" y="4248"/>
                  <a:pt x="316971" y="19065"/>
                  <a:pt x="320675" y="15890"/>
                </a:cubicBezTo>
                <a:cubicBezTo>
                  <a:pt x="324379" y="12715"/>
                  <a:pt x="223308" y="-514"/>
                  <a:pt x="196850" y="15"/>
                </a:cubicBezTo>
                <a:cubicBezTo>
                  <a:pt x="170392" y="544"/>
                  <a:pt x="161925" y="19065"/>
                  <a:pt x="161925" y="19065"/>
                </a:cubicBezTo>
                <a:lnTo>
                  <a:pt x="0" y="10479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8" name="フリーフォーム 987">
            <a:extLst>
              <a:ext uri="{FF2B5EF4-FFF2-40B4-BE49-F238E27FC236}">
                <a16:creationId xmlns:a16="http://schemas.microsoft.com/office/drawing/2014/main" id="{0DB1AC54-DA34-4C7D-7D9E-0ADEC99212DC}"/>
              </a:ext>
            </a:extLst>
          </p:cNvPr>
          <p:cNvSpPr/>
          <p:nvPr/>
        </p:nvSpPr>
        <p:spPr>
          <a:xfrm>
            <a:off x="6568499" y="10943962"/>
            <a:ext cx="86646" cy="270683"/>
          </a:xfrm>
          <a:custGeom>
            <a:avLst/>
            <a:gdLst>
              <a:gd name="connsiteX0" fmla="*/ 86301 w 86646"/>
              <a:gd name="connsiteY0" fmla="*/ 263 h 270683"/>
              <a:gd name="connsiteX1" fmla="*/ 25976 w 86646"/>
              <a:gd name="connsiteY1" fmla="*/ 181238 h 270683"/>
              <a:gd name="connsiteX2" fmla="*/ 576 w 86646"/>
              <a:gd name="connsiteY2" fmla="*/ 270138 h 270683"/>
              <a:gd name="connsiteX3" fmla="*/ 48201 w 86646"/>
              <a:gd name="connsiteY3" fmla="*/ 143138 h 270683"/>
              <a:gd name="connsiteX4" fmla="*/ 86301 w 86646"/>
              <a:gd name="connsiteY4" fmla="*/ 263 h 27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46" h="270683">
                <a:moveTo>
                  <a:pt x="86301" y="263"/>
                </a:moveTo>
                <a:cubicBezTo>
                  <a:pt x="82597" y="6613"/>
                  <a:pt x="40263" y="136259"/>
                  <a:pt x="25976" y="181238"/>
                </a:cubicBezTo>
                <a:cubicBezTo>
                  <a:pt x="11689" y="226217"/>
                  <a:pt x="-3128" y="276488"/>
                  <a:pt x="576" y="270138"/>
                </a:cubicBezTo>
                <a:cubicBezTo>
                  <a:pt x="4280" y="263788"/>
                  <a:pt x="33384" y="182296"/>
                  <a:pt x="48201" y="143138"/>
                </a:cubicBezTo>
                <a:cubicBezTo>
                  <a:pt x="63018" y="103980"/>
                  <a:pt x="90005" y="-6087"/>
                  <a:pt x="86301" y="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9" name="フリーフォーム 988">
            <a:extLst>
              <a:ext uri="{FF2B5EF4-FFF2-40B4-BE49-F238E27FC236}">
                <a16:creationId xmlns:a16="http://schemas.microsoft.com/office/drawing/2014/main" id="{180AFE4D-4962-F4A7-CA59-AA6E6CBC8EBC}"/>
              </a:ext>
            </a:extLst>
          </p:cNvPr>
          <p:cNvSpPr/>
          <p:nvPr/>
        </p:nvSpPr>
        <p:spPr>
          <a:xfrm>
            <a:off x="6561606" y="11142594"/>
            <a:ext cx="302851" cy="101270"/>
          </a:xfrm>
          <a:custGeom>
            <a:avLst/>
            <a:gdLst>
              <a:gd name="connsiteX0" fmla="*/ 1119 w 302851"/>
              <a:gd name="connsiteY0" fmla="*/ 100081 h 101270"/>
              <a:gd name="connsiteX1" fmla="*/ 163044 w 302851"/>
              <a:gd name="connsiteY1" fmla="*/ 8006 h 101270"/>
              <a:gd name="connsiteX2" fmla="*/ 302744 w 302851"/>
              <a:gd name="connsiteY2" fmla="*/ 8006 h 101270"/>
              <a:gd name="connsiteX3" fmla="*/ 140819 w 302851"/>
              <a:gd name="connsiteY3" fmla="*/ 36581 h 101270"/>
              <a:gd name="connsiteX4" fmla="*/ 93194 w 302851"/>
              <a:gd name="connsiteY4" fmla="*/ 58806 h 101270"/>
              <a:gd name="connsiteX5" fmla="*/ 1119 w 302851"/>
              <a:gd name="connsiteY5" fmla="*/ 100081 h 10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851" h="101270">
                <a:moveTo>
                  <a:pt x="1119" y="100081"/>
                </a:moveTo>
                <a:cubicBezTo>
                  <a:pt x="12761" y="91614"/>
                  <a:pt x="112773" y="23352"/>
                  <a:pt x="163044" y="8006"/>
                </a:cubicBezTo>
                <a:cubicBezTo>
                  <a:pt x="213315" y="-7340"/>
                  <a:pt x="306448" y="3244"/>
                  <a:pt x="302744" y="8006"/>
                </a:cubicBezTo>
                <a:cubicBezTo>
                  <a:pt x="299040" y="12768"/>
                  <a:pt x="175744" y="28114"/>
                  <a:pt x="140819" y="36581"/>
                </a:cubicBezTo>
                <a:cubicBezTo>
                  <a:pt x="105894" y="45048"/>
                  <a:pt x="114361" y="48223"/>
                  <a:pt x="93194" y="58806"/>
                </a:cubicBezTo>
                <a:cubicBezTo>
                  <a:pt x="72027" y="69389"/>
                  <a:pt x="-10523" y="108548"/>
                  <a:pt x="1119" y="1000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0" name="フリーフォーム 989">
            <a:extLst>
              <a:ext uri="{FF2B5EF4-FFF2-40B4-BE49-F238E27FC236}">
                <a16:creationId xmlns:a16="http://schemas.microsoft.com/office/drawing/2014/main" id="{CB63795C-D41C-77D3-C6AC-0777A6DEFEA0}"/>
              </a:ext>
            </a:extLst>
          </p:cNvPr>
          <p:cNvSpPr/>
          <p:nvPr/>
        </p:nvSpPr>
        <p:spPr>
          <a:xfrm>
            <a:off x="6562685" y="11226295"/>
            <a:ext cx="304882" cy="83181"/>
          </a:xfrm>
          <a:custGeom>
            <a:avLst/>
            <a:gdLst>
              <a:gd name="connsiteX0" fmla="*/ 40 w 304882"/>
              <a:gd name="connsiteY0" fmla="*/ 35430 h 83181"/>
              <a:gd name="connsiteX1" fmla="*/ 171490 w 304882"/>
              <a:gd name="connsiteY1" fmla="*/ 505 h 83181"/>
              <a:gd name="connsiteX2" fmla="*/ 241340 w 304882"/>
              <a:gd name="connsiteY2" fmla="*/ 19555 h 83181"/>
              <a:gd name="connsiteX3" fmla="*/ 304840 w 304882"/>
              <a:gd name="connsiteY3" fmla="*/ 83055 h 83181"/>
              <a:gd name="connsiteX4" fmla="*/ 231815 w 304882"/>
              <a:gd name="connsiteY4" fmla="*/ 35430 h 83181"/>
              <a:gd name="connsiteX5" fmla="*/ 203240 w 304882"/>
              <a:gd name="connsiteY5" fmla="*/ 19555 h 83181"/>
              <a:gd name="connsiteX6" fmla="*/ 155615 w 304882"/>
              <a:gd name="connsiteY6" fmla="*/ 19555 h 83181"/>
              <a:gd name="connsiteX7" fmla="*/ 40 w 304882"/>
              <a:gd name="connsiteY7" fmla="*/ 35430 h 83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82" h="83181">
                <a:moveTo>
                  <a:pt x="40" y="35430"/>
                </a:moveTo>
                <a:cubicBezTo>
                  <a:pt x="2686" y="32255"/>
                  <a:pt x="131273" y="3151"/>
                  <a:pt x="171490" y="505"/>
                </a:cubicBezTo>
                <a:cubicBezTo>
                  <a:pt x="211707" y="-2141"/>
                  <a:pt x="219115" y="5797"/>
                  <a:pt x="241340" y="19555"/>
                </a:cubicBezTo>
                <a:cubicBezTo>
                  <a:pt x="263565" y="33313"/>
                  <a:pt x="306428" y="80409"/>
                  <a:pt x="304840" y="83055"/>
                </a:cubicBezTo>
                <a:cubicBezTo>
                  <a:pt x="303253" y="85701"/>
                  <a:pt x="248748" y="46013"/>
                  <a:pt x="231815" y="35430"/>
                </a:cubicBezTo>
                <a:cubicBezTo>
                  <a:pt x="214882" y="24847"/>
                  <a:pt x="215940" y="22201"/>
                  <a:pt x="203240" y="19555"/>
                </a:cubicBezTo>
                <a:cubicBezTo>
                  <a:pt x="190540" y="16909"/>
                  <a:pt x="186306" y="14793"/>
                  <a:pt x="155615" y="19555"/>
                </a:cubicBezTo>
                <a:cubicBezTo>
                  <a:pt x="124924" y="24317"/>
                  <a:pt x="-2606" y="38605"/>
                  <a:pt x="40" y="35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1" name="フリーフォーム 990">
            <a:extLst>
              <a:ext uri="{FF2B5EF4-FFF2-40B4-BE49-F238E27FC236}">
                <a16:creationId xmlns:a16="http://schemas.microsoft.com/office/drawing/2014/main" id="{3B7E3694-579D-90C0-CFDC-5B46D0CD7602}"/>
              </a:ext>
            </a:extLst>
          </p:cNvPr>
          <p:cNvSpPr/>
          <p:nvPr/>
        </p:nvSpPr>
        <p:spPr>
          <a:xfrm>
            <a:off x="6854814" y="11070791"/>
            <a:ext cx="31852" cy="241743"/>
          </a:xfrm>
          <a:custGeom>
            <a:avLst/>
            <a:gdLst>
              <a:gd name="connsiteX0" fmla="*/ 31761 w 31852"/>
              <a:gd name="connsiteY0" fmla="*/ 434 h 241743"/>
              <a:gd name="connsiteX1" fmla="*/ 9536 w 31852"/>
              <a:gd name="connsiteY1" fmla="*/ 79809 h 241743"/>
              <a:gd name="connsiteX2" fmla="*/ 6361 w 31852"/>
              <a:gd name="connsiteY2" fmla="*/ 124259 h 241743"/>
              <a:gd name="connsiteX3" fmla="*/ 19061 w 31852"/>
              <a:gd name="connsiteY3" fmla="*/ 241734 h 241743"/>
              <a:gd name="connsiteX4" fmla="*/ 11 w 31852"/>
              <a:gd name="connsiteY4" fmla="*/ 117909 h 241743"/>
              <a:gd name="connsiteX5" fmla="*/ 31761 w 31852"/>
              <a:gd name="connsiteY5" fmla="*/ 434 h 24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52" h="241743">
                <a:moveTo>
                  <a:pt x="31761" y="434"/>
                </a:moveTo>
                <a:cubicBezTo>
                  <a:pt x="33349" y="-5916"/>
                  <a:pt x="13769" y="59172"/>
                  <a:pt x="9536" y="79809"/>
                </a:cubicBezTo>
                <a:cubicBezTo>
                  <a:pt x="5303" y="100446"/>
                  <a:pt x="4774" y="97272"/>
                  <a:pt x="6361" y="124259"/>
                </a:cubicBezTo>
                <a:cubicBezTo>
                  <a:pt x="7948" y="151246"/>
                  <a:pt x="20119" y="242792"/>
                  <a:pt x="19061" y="241734"/>
                </a:cubicBezTo>
                <a:cubicBezTo>
                  <a:pt x="18003" y="240676"/>
                  <a:pt x="-518" y="152834"/>
                  <a:pt x="11" y="117909"/>
                </a:cubicBezTo>
                <a:cubicBezTo>
                  <a:pt x="540" y="82984"/>
                  <a:pt x="30173" y="6784"/>
                  <a:pt x="31761" y="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2" name="フリーフォーム 991">
            <a:extLst>
              <a:ext uri="{FF2B5EF4-FFF2-40B4-BE49-F238E27FC236}">
                <a16:creationId xmlns:a16="http://schemas.microsoft.com/office/drawing/2014/main" id="{5147ECB5-FC0D-0356-A6E2-D4B0ADEFA95B}"/>
              </a:ext>
            </a:extLst>
          </p:cNvPr>
          <p:cNvSpPr/>
          <p:nvPr/>
        </p:nvSpPr>
        <p:spPr>
          <a:xfrm>
            <a:off x="6765627" y="11137828"/>
            <a:ext cx="105123" cy="166144"/>
          </a:xfrm>
          <a:custGeom>
            <a:avLst/>
            <a:gdLst>
              <a:gd name="connsiteX0" fmla="*/ 73323 w 105123"/>
              <a:gd name="connsiteY0" fmla="*/ 72 h 166144"/>
              <a:gd name="connsiteX1" fmla="*/ 73323 w 105123"/>
              <a:gd name="connsiteY1" fmla="*/ 69922 h 166144"/>
              <a:gd name="connsiteX2" fmla="*/ 105073 w 105123"/>
              <a:gd name="connsiteY2" fmla="*/ 165172 h 166144"/>
              <a:gd name="connsiteX3" fmla="*/ 79673 w 105123"/>
              <a:gd name="connsiteY3" fmla="*/ 117547 h 166144"/>
              <a:gd name="connsiteX4" fmla="*/ 41573 w 105123"/>
              <a:gd name="connsiteY4" fmla="*/ 88972 h 166144"/>
              <a:gd name="connsiteX5" fmla="*/ 298 w 105123"/>
              <a:gd name="connsiteY5" fmla="*/ 73097 h 166144"/>
              <a:gd name="connsiteX6" fmla="*/ 63798 w 105123"/>
              <a:gd name="connsiteY6" fmla="*/ 82622 h 166144"/>
              <a:gd name="connsiteX7" fmla="*/ 73323 w 105123"/>
              <a:gd name="connsiteY7" fmla="*/ 72 h 16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123" h="166144">
                <a:moveTo>
                  <a:pt x="73323" y="72"/>
                </a:moveTo>
                <a:cubicBezTo>
                  <a:pt x="74911" y="-2045"/>
                  <a:pt x="68031" y="42405"/>
                  <a:pt x="73323" y="69922"/>
                </a:cubicBezTo>
                <a:cubicBezTo>
                  <a:pt x="78615" y="97439"/>
                  <a:pt x="104015" y="157235"/>
                  <a:pt x="105073" y="165172"/>
                </a:cubicBezTo>
                <a:cubicBezTo>
                  <a:pt x="106131" y="173109"/>
                  <a:pt x="90256" y="130247"/>
                  <a:pt x="79673" y="117547"/>
                </a:cubicBezTo>
                <a:cubicBezTo>
                  <a:pt x="69090" y="104847"/>
                  <a:pt x="54802" y="96380"/>
                  <a:pt x="41573" y="88972"/>
                </a:cubicBezTo>
                <a:cubicBezTo>
                  <a:pt x="28344" y="81564"/>
                  <a:pt x="-3406" y="74155"/>
                  <a:pt x="298" y="73097"/>
                </a:cubicBezTo>
                <a:cubicBezTo>
                  <a:pt x="4002" y="72039"/>
                  <a:pt x="52156" y="88443"/>
                  <a:pt x="63798" y="82622"/>
                </a:cubicBezTo>
                <a:cubicBezTo>
                  <a:pt x="75440" y="76801"/>
                  <a:pt x="71735" y="2189"/>
                  <a:pt x="73323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3" name="フリーフォーム 992">
            <a:extLst>
              <a:ext uri="{FF2B5EF4-FFF2-40B4-BE49-F238E27FC236}">
                <a16:creationId xmlns:a16="http://schemas.microsoft.com/office/drawing/2014/main" id="{8E11A834-5295-C607-C160-AD7A2C8BF2CA}"/>
              </a:ext>
            </a:extLst>
          </p:cNvPr>
          <p:cNvSpPr/>
          <p:nvPr/>
        </p:nvSpPr>
        <p:spPr>
          <a:xfrm>
            <a:off x="6705433" y="11274420"/>
            <a:ext cx="121539" cy="184210"/>
          </a:xfrm>
          <a:custGeom>
            <a:avLst/>
            <a:gdLst>
              <a:gd name="connsiteX0" fmla="*/ 167 w 121539"/>
              <a:gd name="connsiteY0" fmla="*/ 5 h 184210"/>
              <a:gd name="connsiteX1" fmla="*/ 114467 w 121539"/>
              <a:gd name="connsiteY1" fmla="*/ 44455 h 184210"/>
              <a:gd name="connsiteX2" fmla="*/ 108117 w 121539"/>
              <a:gd name="connsiteY2" fmla="*/ 85730 h 184210"/>
              <a:gd name="connsiteX3" fmla="*/ 98592 w 121539"/>
              <a:gd name="connsiteY3" fmla="*/ 136530 h 184210"/>
              <a:gd name="connsiteX4" fmla="*/ 104942 w 121539"/>
              <a:gd name="connsiteY4" fmla="*/ 184155 h 184210"/>
              <a:gd name="connsiteX5" fmla="*/ 92242 w 121539"/>
              <a:gd name="connsiteY5" fmla="*/ 127005 h 184210"/>
              <a:gd name="connsiteX6" fmla="*/ 120817 w 121539"/>
              <a:gd name="connsiteY6" fmla="*/ 57155 h 184210"/>
              <a:gd name="connsiteX7" fmla="*/ 89067 w 121539"/>
              <a:gd name="connsiteY7" fmla="*/ 41280 h 184210"/>
              <a:gd name="connsiteX8" fmla="*/ 167 w 121539"/>
              <a:gd name="connsiteY8" fmla="*/ 5 h 18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539" h="184210">
                <a:moveTo>
                  <a:pt x="167" y="5"/>
                </a:moveTo>
                <a:cubicBezTo>
                  <a:pt x="4400" y="534"/>
                  <a:pt x="96475" y="30167"/>
                  <a:pt x="114467" y="44455"/>
                </a:cubicBezTo>
                <a:cubicBezTo>
                  <a:pt x="132459" y="58743"/>
                  <a:pt x="110763" y="70384"/>
                  <a:pt x="108117" y="85730"/>
                </a:cubicBezTo>
                <a:cubicBezTo>
                  <a:pt x="105471" y="101076"/>
                  <a:pt x="99121" y="120126"/>
                  <a:pt x="98592" y="136530"/>
                </a:cubicBezTo>
                <a:cubicBezTo>
                  <a:pt x="98063" y="152934"/>
                  <a:pt x="106000" y="185743"/>
                  <a:pt x="104942" y="184155"/>
                </a:cubicBezTo>
                <a:cubicBezTo>
                  <a:pt x="103884" y="182567"/>
                  <a:pt x="89596" y="148172"/>
                  <a:pt x="92242" y="127005"/>
                </a:cubicBezTo>
                <a:cubicBezTo>
                  <a:pt x="94888" y="105838"/>
                  <a:pt x="121346" y="71443"/>
                  <a:pt x="120817" y="57155"/>
                </a:cubicBezTo>
                <a:cubicBezTo>
                  <a:pt x="120288" y="42868"/>
                  <a:pt x="104942" y="48159"/>
                  <a:pt x="89067" y="41280"/>
                </a:cubicBezTo>
                <a:cubicBezTo>
                  <a:pt x="73192" y="34401"/>
                  <a:pt x="-4066" y="-524"/>
                  <a:pt x="16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4" name="フリーフォーム 993">
            <a:extLst>
              <a:ext uri="{FF2B5EF4-FFF2-40B4-BE49-F238E27FC236}">
                <a16:creationId xmlns:a16="http://schemas.microsoft.com/office/drawing/2014/main" id="{624D2DFA-F21A-52FA-2B63-B07EFD603ED0}"/>
              </a:ext>
            </a:extLst>
          </p:cNvPr>
          <p:cNvSpPr/>
          <p:nvPr/>
        </p:nvSpPr>
        <p:spPr>
          <a:xfrm>
            <a:off x="6737349" y="11245824"/>
            <a:ext cx="122077" cy="251265"/>
          </a:xfrm>
          <a:custGeom>
            <a:avLst/>
            <a:gdLst>
              <a:gd name="connsiteX0" fmla="*/ 1 w 122077"/>
              <a:gd name="connsiteY0" fmla="*/ 26 h 251265"/>
              <a:gd name="connsiteX1" fmla="*/ 111126 w 122077"/>
              <a:gd name="connsiteY1" fmla="*/ 69876 h 251265"/>
              <a:gd name="connsiteX2" fmla="*/ 104776 w 122077"/>
              <a:gd name="connsiteY2" fmla="*/ 88926 h 251265"/>
              <a:gd name="connsiteX3" fmla="*/ 98426 w 122077"/>
              <a:gd name="connsiteY3" fmla="*/ 161951 h 251265"/>
              <a:gd name="connsiteX4" fmla="*/ 85726 w 122077"/>
              <a:gd name="connsiteY4" fmla="*/ 250851 h 251265"/>
              <a:gd name="connsiteX5" fmla="*/ 114301 w 122077"/>
              <a:gd name="connsiteY5" fmla="*/ 123851 h 251265"/>
              <a:gd name="connsiteX6" fmla="*/ 114301 w 122077"/>
              <a:gd name="connsiteY6" fmla="*/ 79401 h 251265"/>
              <a:gd name="connsiteX7" fmla="*/ 1 w 122077"/>
              <a:gd name="connsiteY7" fmla="*/ 26 h 2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77" h="251265">
                <a:moveTo>
                  <a:pt x="1" y="26"/>
                </a:moveTo>
                <a:cubicBezTo>
                  <a:pt x="-528" y="-1561"/>
                  <a:pt x="111126" y="69876"/>
                  <a:pt x="111126" y="69876"/>
                </a:cubicBezTo>
                <a:cubicBezTo>
                  <a:pt x="128588" y="84693"/>
                  <a:pt x="106893" y="73580"/>
                  <a:pt x="104776" y="88926"/>
                </a:cubicBezTo>
                <a:cubicBezTo>
                  <a:pt x="102659" y="104272"/>
                  <a:pt x="101601" y="134963"/>
                  <a:pt x="98426" y="161951"/>
                </a:cubicBezTo>
                <a:cubicBezTo>
                  <a:pt x="95251" y="188939"/>
                  <a:pt x="83080" y="257201"/>
                  <a:pt x="85726" y="250851"/>
                </a:cubicBezTo>
                <a:cubicBezTo>
                  <a:pt x="88372" y="244501"/>
                  <a:pt x="109539" y="152426"/>
                  <a:pt x="114301" y="123851"/>
                </a:cubicBezTo>
                <a:cubicBezTo>
                  <a:pt x="119063" y="95276"/>
                  <a:pt x="129118" y="97922"/>
                  <a:pt x="114301" y="79401"/>
                </a:cubicBezTo>
                <a:cubicBezTo>
                  <a:pt x="99484" y="60880"/>
                  <a:pt x="530" y="1613"/>
                  <a:pt x="1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5" name="フリーフォーム 994">
            <a:extLst>
              <a:ext uri="{FF2B5EF4-FFF2-40B4-BE49-F238E27FC236}">
                <a16:creationId xmlns:a16="http://schemas.microsoft.com/office/drawing/2014/main" id="{754F54F4-CA37-E513-DAF4-613CFE22030E}"/>
              </a:ext>
            </a:extLst>
          </p:cNvPr>
          <p:cNvSpPr/>
          <p:nvPr/>
        </p:nvSpPr>
        <p:spPr>
          <a:xfrm>
            <a:off x="6534150" y="11253537"/>
            <a:ext cx="28982" cy="181476"/>
          </a:xfrm>
          <a:custGeom>
            <a:avLst/>
            <a:gdLst>
              <a:gd name="connsiteX0" fmla="*/ 25400 w 28982"/>
              <a:gd name="connsiteY0" fmla="*/ 1838 h 181476"/>
              <a:gd name="connsiteX1" fmla="*/ 0 w 28982"/>
              <a:gd name="connsiteY1" fmla="*/ 179638 h 181476"/>
              <a:gd name="connsiteX2" fmla="*/ 25400 w 28982"/>
              <a:gd name="connsiteY2" fmla="*/ 90738 h 181476"/>
              <a:gd name="connsiteX3" fmla="*/ 25400 w 28982"/>
              <a:gd name="connsiteY3" fmla="*/ 1838 h 18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82" h="181476">
                <a:moveTo>
                  <a:pt x="25400" y="1838"/>
                </a:moveTo>
                <a:cubicBezTo>
                  <a:pt x="21167" y="16655"/>
                  <a:pt x="0" y="164821"/>
                  <a:pt x="0" y="179638"/>
                </a:cubicBezTo>
                <a:cubicBezTo>
                  <a:pt x="0" y="194455"/>
                  <a:pt x="20108" y="115609"/>
                  <a:pt x="25400" y="90738"/>
                </a:cubicBezTo>
                <a:cubicBezTo>
                  <a:pt x="30692" y="65867"/>
                  <a:pt x="29633" y="-12979"/>
                  <a:pt x="25400" y="1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6" name="フリーフォーム 995">
            <a:extLst>
              <a:ext uri="{FF2B5EF4-FFF2-40B4-BE49-F238E27FC236}">
                <a16:creationId xmlns:a16="http://schemas.microsoft.com/office/drawing/2014/main" id="{85EB3963-AC47-D254-2F53-817B516EB10E}"/>
              </a:ext>
            </a:extLst>
          </p:cNvPr>
          <p:cNvSpPr/>
          <p:nvPr/>
        </p:nvSpPr>
        <p:spPr>
          <a:xfrm>
            <a:off x="6521409" y="11385550"/>
            <a:ext cx="309242" cy="88964"/>
          </a:xfrm>
          <a:custGeom>
            <a:avLst/>
            <a:gdLst>
              <a:gd name="connsiteX0" fmla="*/ 41 w 309242"/>
              <a:gd name="connsiteY0" fmla="*/ 38100 h 88964"/>
              <a:gd name="connsiteX1" fmla="*/ 174666 w 309242"/>
              <a:gd name="connsiteY1" fmla="*/ 12700 h 88964"/>
              <a:gd name="connsiteX2" fmla="*/ 308016 w 309242"/>
              <a:gd name="connsiteY2" fmla="*/ 88900 h 88964"/>
              <a:gd name="connsiteX3" fmla="*/ 238166 w 309242"/>
              <a:gd name="connsiteY3" fmla="*/ 25400 h 88964"/>
              <a:gd name="connsiteX4" fmla="*/ 190541 w 309242"/>
              <a:gd name="connsiteY4" fmla="*/ 0 h 88964"/>
              <a:gd name="connsiteX5" fmla="*/ 41 w 309242"/>
              <a:gd name="connsiteY5" fmla="*/ 38100 h 8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242" h="88964">
                <a:moveTo>
                  <a:pt x="41" y="38100"/>
                </a:moveTo>
                <a:cubicBezTo>
                  <a:pt x="-2605" y="40217"/>
                  <a:pt x="123337" y="4233"/>
                  <a:pt x="174666" y="12700"/>
                </a:cubicBezTo>
                <a:cubicBezTo>
                  <a:pt x="225995" y="21167"/>
                  <a:pt x="297433" y="86783"/>
                  <a:pt x="308016" y="88900"/>
                </a:cubicBezTo>
                <a:cubicBezTo>
                  <a:pt x="318599" y="91017"/>
                  <a:pt x="257745" y="40217"/>
                  <a:pt x="238166" y="25400"/>
                </a:cubicBezTo>
                <a:cubicBezTo>
                  <a:pt x="218587" y="10583"/>
                  <a:pt x="225995" y="0"/>
                  <a:pt x="190541" y="0"/>
                </a:cubicBezTo>
                <a:cubicBezTo>
                  <a:pt x="155087" y="0"/>
                  <a:pt x="2687" y="35983"/>
                  <a:pt x="41" y="38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7" name="フリーフォーム 996">
            <a:extLst>
              <a:ext uri="{FF2B5EF4-FFF2-40B4-BE49-F238E27FC236}">
                <a16:creationId xmlns:a16="http://schemas.microsoft.com/office/drawing/2014/main" id="{80D22645-4FC5-3AB7-B42A-E14427A338B8}"/>
              </a:ext>
            </a:extLst>
          </p:cNvPr>
          <p:cNvSpPr/>
          <p:nvPr/>
        </p:nvSpPr>
        <p:spPr>
          <a:xfrm>
            <a:off x="6762266" y="11382234"/>
            <a:ext cx="16359" cy="201488"/>
          </a:xfrm>
          <a:custGeom>
            <a:avLst/>
            <a:gdLst>
              <a:gd name="connsiteX0" fmla="*/ 484 w 16359"/>
              <a:gd name="connsiteY0" fmla="*/ 141 h 201488"/>
              <a:gd name="connsiteX1" fmla="*/ 3659 w 16359"/>
              <a:gd name="connsiteY1" fmla="*/ 76341 h 201488"/>
              <a:gd name="connsiteX2" fmla="*/ 13184 w 16359"/>
              <a:gd name="connsiteY2" fmla="*/ 181116 h 201488"/>
              <a:gd name="connsiteX3" fmla="*/ 16359 w 16359"/>
              <a:gd name="connsiteY3" fmla="*/ 190641 h 201488"/>
              <a:gd name="connsiteX4" fmla="*/ 13184 w 16359"/>
              <a:gd name="connsiteY4" fmla="*/ 60466 h 201488"/>
              <a:gd name="connsiteX5" fmla="*/ 484 w 16359"/>
              <a:gd name="connsiteY5" fmla="*/ 141 h 20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59" h="201488">
                <a:moveTo>
                  <a:pt x="484" y="141"/>
                </a:moveTo>
                <a:cubicBezTo>
                  <a:pt x="-1104" y="2787"/>
                  <a:pt x="1542" y="46179"/>
                  <a:pt x="3659" y="76341"/>
                </a:cubicBezTo>
                <a:cubicBezTo>
                  <a:pt x="5776" y="106503"/>
                  <a:pt x="13184" y="181116"/>
                  <a:pt x="13184" y="181116"/>
                </a:cubicBezTo>
                <a:cubicBezTo>
                  <a:pt x="15301" y="200166"/>
                  <a:pt x="16359" y="210749"/>
                  <a:pt x="16359" y="190641"/>
                </a:cubicBezTo>
                <a:cubicBezTo>
                  <a:pt x="16359" y="170533"/>
                  <a:pt x="13184" y="88512"/>
                  <a:pt x="13184" y="60466"/>
                </a:cubicBezTo>
                <a:cubicBezTo>
                  <a:pt x="13184" y="32420"/>
                  <a:pt x="2072" y="-2505"/>
                  <a:pt x="484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8" name="フリーフォーム 997">
            <a:extLst>
              <a:ext uri="{FF2B5EF4-FFF2-40B4-BE49-F238E27FC236}">
                <a16:creationId xmlns:a16="http://schemas.microsoft.com/office/drawing/2014/main" id="{5DB59382-960D-E5EB-5CD4-EF7D362ECE57}"/>
              </a:ext>
            </a:extLst>
          </p:cNvPr>
          <p:cNvSpPr/>
          <p:nvPr/>
        </p:nvSpPr>
        <p:spPr>
          <a:xfrm>
            <a:off x="6549340" y="11524353"/>
            <a:ext cx="216637" cy="67572"/>
          </a:xfrm>
          <a:custGeom>
            <a:avLst/>
            <a:gdLst>
              <a:gd name="connsiteX0" fmla="*/ 685 w 216637"/>
              <a:gd name="connsiteY0" fmla="*/ 67572 h 67572"/>
              <a:gd name="connsiteX1" fmla="*/ 73710 w 216637"/>
              <a:gd name="connsiteY1" fmla="*/ 19947 h 67572"/>
              <a:gd name="connsiteX2" fmla="*/ 114985 w 216637"/>
              <a:gd name="connsiteY2" fmla="*/ 16772 h 67572"/>
              <a:gd name="connsiteX3" fmla="*/ 216585 w 216637"/>
              <a:gd name="connsiteY3" fmla="*/ 48522 h 67572"/>
              <a:gd name="connsiteX4" fmla="*/ 127685 w 216637"/>
              <a:gd name="connsiteY4" fmla="*/ 897 h 67572"/>
              <a:gd name="connsiteX5" fmla="*/ 41960 w 216637"/>
              <a:gd name="connsiteY5" fmla="*/ 19947 h 67572"/>
              <a:gd name="connsiteX6" fmla="*/ 685 w 216637"/>
              <a:gd name="connsiteY6" fmla="*/ 67572 h 6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637" h="67572">
                <a:moveTo>
                  <a:pt x="685" y="67572"/>
                </a:moveTo>
                <a:cubicBezTo>
                  <a:pt x="5977" y="67572"/>
                  <a:pt x="54660" y="28414"/>
                  <a:pt x="73710" y="19947"/>
                </a:cubicBezTo>
                <a:cubicBezTo>
                  <a:pt x="92760" y="11480"/>
                  <a:pt x="91173" y="12010"/>
                  <a:pt x="114985" y="16772"/>
                </a:cubicBezTo>
                <a:cubicBezTo>
                  <a:pt x="138797" y="21534"/>
                  <a:pt x="214468" y="51168"/>
                  <a:pt x="216585" y="48522"/>
                </a:cubicBezTo>
                <a:cubicBezTo>
                  <a:pt x="218702" y="45876"/>
                  <a:pt x="156789" y="5659"/>
                  <a:pt x="127685" y="897"/>
                </a:cubicBezTo>
                <a:cubicBezTo>
                  <a:pt x="98581" y="-3865"/>
                  <a:pt x="62068" y="11480"/>
                  <a:pt x="41960" y="19947"/>
                </a:cubicBezTo>
                <a:cubicBezTo>
                  <a:pt x="21852" y="28414"/>
                  <a:pt x="-4607" y="67572"/>
                  <a:pt x="685" y="67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9" name="フリーフォーム 998">
            <a:extLst>
              <a:ext uri="{FF2B5EF4-FFF2-40B4-BE49-F238E27FC236}">
                <a16:creationId xmlns:a16="http://schemas.microsoft.com/office/drawing/2014/main" id="{D598C9E1-BCF9-6270-B8CD-96E69A51A095}"/>
              </a:ext>
            </a:extLst>
          </p:cNvPr>
          <p:cNvSpPr/>
          <p:nvPr/>
        </p:nvSpPr>
        <p:spPr>
          <a:xfrm>
            <a:off x="6543451" y="11579192"/>
            <a:ext cx="216128" cy="84098"/>
          </a:xfrm>
          <a:custGeom>
            <a:avLst/>
            <a:gdLst>
              <a:gd name="connsiteX0" fmla="*/ 224 w 216128"/>
              <a:gd name="connsiteY0" fmla="*/ 33 h 84098"/>
              <a:gd name="connsiteX1" fmla="*/ 76424 w 216128"/>
              <a:gd name="connsiteY1" fmla="*/ 73058 h 84098"/>
              <a:gd name="connsiteX2" fmla="*/ 143099 w 216128"/>
              <a:gd name="connsiteY2" fmla="*/ 76233 h 84098"/>
              <a:gd name="connsiteX3" fmla="*/ 216124 w 216128"/>
              <a:gd name="connsiteY3" fmla="*/ 33 h 84098"/>
              <a:gd name="connsiteX4" fmla="*/ 146274 w 216128"/>
              <a:gd name="connsiteY4" fmla="*/ 66708 h 84098"/>
              <a:gd name="connsiteX5" fmla="*/ 101824 w 216128"/>
              <a:gd name="connsiteY5" fmla="*/ 79408 h 84098"/>
              <a:gd name="connsiteX6" fmla="*/ 224 w 216128"/>
              <a:gd name="connsiteY6" fmla="*/ 33 h 8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128" h="84098">
                <a:moveTo>
                  <a:pt x="224" y="33"/>
                </a:moveTo>
                <a:cubicBezTo>
                  <a:pt x="-4009" y="-1025"/>
                  <a:pt x="52612" y="60358"/>
                  <a:pt x="76424" y="73058"/>
                </a:cubicBezTo>
                <a:cubicBezTo>
                  <a:pt x="100237" y="85758"/>
                  <a:pt x="119816" y="88404"/>
                  <a:pt x="143099" y="76233"/>
                </a:cubicBezTo>
                <a:cubicBezTo>
                  <a:pt x="166382" y="64062"/>
                  <a:pt x="215595" y="1620"/>
                  <a:pt x="216124" y="33"/>
                </a:cubicBezTo>
                <a:cubicBezTo>
                  <a:pt x="216653" y="-1554"/>
                  <a:pt x="165324" y="53479"/>
                  <a:pt x="146274" y="66708"/>
                </a:cubicBezTo>
                <a:cubicBezTo>
                  <a:pt x="127224" y="79937"/>
                  <a:pt x="120345" y="87345"/>
                  <a:pt x="101824" y="79408"/>
                </a:cubicBezTo>
                <a:cubicBezTo>
                  <a:pt x="83303" y="71471"/>
                  <a:pt x="4457" y="1091"/>
                  <a:pt x="224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0" name="フリーフォーム 999">
            <a:extLst>
              <a:ext uri="{FF2B5EF4-FFF2-40B4-BE49-F238E27FC236}">
                <a16:creationId xmlns:a16="http://schemas.microsoft.com/office/drawing/2014/main" id="{D366C4FE-6631-0F75-0747-716A92E358E4}"/>
              </a:ext>
            </a:extLst>
          </p:cNvPr>
          <p:cNvSpPr/>
          <p:nvPr/>
        </p:nvSpPr>
        <p:spPr>
          <a:xfrm>
            <a:off x="6564949" y="11434934"/>
            <a:ext cx="213676" cy="49046"/>
          </a:xfrm>
          <a:custGeom>
            <a:avLst/>
            <a:gdLst>
              <a:gd name="connsiteX0" fmla="*/ 951 w 213676"/>
              <a:gd name="connsiteY0" fmla="*/ 20466 h 49046"/>
              <a:gd name="connsiteX1" fmla="*/ 143826 w 213676"/>
              <a:gd name="connsiteY1" fmla="*/ 7766 h 49046"/>
              <a:gd name="connsiteX2" fmla="*/ 213676 w 213676"/>
              <a:gd name="connsiteY2" fmla="*/ 49041 h 49046"/>
              <a:gd name="connsiteX3" fmla="*/ 143826 w 213676"/>
              <a:gd name="connsiteY3" fmla="*/ 4591 h 49046"/>
              <a:gd name="connsiteX4" fmla="*/ 83501 w 213676"/>
              <a:gd name="connsiteY4" fmla="*/ 1416 h 49046"/>
              <a:gd name="connsiteX5" fmla="*/ 951 w 213676"/>
              <a:gd name="connsiteY5" fmla="*/ 20466 h 4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676" h="49046">
                <a:moveTo>
                  <a:pt x="951" y="20466"/>
                </a:moveTo>
                <a:cubicBezTo>
                  <a:pt x="11005" y="21524"/>
                  <a:pt x="108372" y="3004"/>
                  <a:pt x="143826" y="7766"/>
                </a:cubicBezTo>
                <a:cubicBezTo>
                  <a:pt x="179280" y="12528"/>
                  <a:pt x="213676" y="49570"/>
                  <a:pt x="213676" y="49041"/>
                </a:cubicBezTo>
                <a:cubicBezTo>
                  <a:pt x="213676" y="48512"/>
                  <a:pt x="165522" y="12528"/>
                  <a:pt x="143826" y="4591"/>
                </a:cubicBezTo>
                <a:cubicBezTo>
                  <a:pt x="122130" y="-3346"/>
                  <a:pt x="103609" y="1416"/>
                  <a:pt x="83501" y="1416"/>
                </a:cubicBezTo>
                <a:cubicBezTo>
                  <a:pt x="63393" y="1416"/>
                  <a:pt x="-9103" y="19408"/>
                  <a:pt x="951" y="20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1" name="フリーフォーム 1000">
            <a:extLst>
              <a:ext uri="{FF2B5EF4-FFF2-40B4-BE49-F238E27FC236}">
                <a16:creationId xmlns:a16="http://schemas.microsoft.com/office/drawing/2014/main" id="{BA159AF9-A70E-A13E-1D22-64029810F6E1}"/>
              </a:ext>
            </a:extLst>
          </p:cNvPr>
          <p:cNvSpPr/>
          <p:nvPr/>
        </p:nvSpPr>
        <p:spPr>
          <a:xfrm>
            <a:off x="6572173" y="11471155"/>
            <a:ext cx="191292" cy="85891"/>
          </a:xfrm>
          <a:custGeom>
            <a:avLst/>
            <a:gdLst>
              <a:gd name="connsiteX0" fmla="*/ 77 w 191292"/>
              <a:gd name="connsiteY0" fmla="*/ 15995 h 85891"/>
              <a:gd name="connsiteX1" fmla="*/ 133427 w 191292"/>
              <a:gd name="connsiteY1" fmla="*/ 6470 h 85891"/>
              <a:gd name="connsiteX2" fmla="*/ 168352 w 191292"/>
              <a:gd name="connsiteY2" fmla="*/ 25520 h 85891"/>
              <a:gd name="connsiteX3" fmla="*/ 187402 w 191292"/>
              <a:gd name="connsiteY3" fmla="*/ 85845 h 85891"/>
              <a:gd name="connsiteX4" fmla="*/ 187402 w 191292"/>
              <a:gd name="connsiteY4" fmla="*/ 35045 h 85891"/>
              <a:gd name="connsiteX5" fmla="*/ 146127 w 191292"/>
              <a:gd name="connsiteY5" fmla="*/ 6470 h 85891"/>
              <a:gd name="connsiteX6" fmla="*/ 114377 w 191292"/>
              <a:gd name="connsiteY6" fmla="*/ 120 h 85891"/>
              <a:gd name="connsiteX7" fmla="*/ 77 w 191292"/>
              <a:gd name="connsiteY7" fmla="*/ 15995 h 8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292" h="85891">
                <a:moveTo>
                  <a:pt x="77" y="15995"/>
                </a:moveTo>
                <a:cubicBezTo>
                  <a:pt x="3252" y="17053"/>
                  <a:pt x="105381" y="4883"/>
                  <a:pt x="133427" y="6470"/>
                </a:cubicBezTo>
                <a:cubicBezTo>
                  <a:pt x="161473" y="8057"/>
                  <a:pt x="159356" y="12291"/>
                  <a:pt x="168352" y="25520"/>
                </a:cubicBezTo>
                <a:cubicBezTo>
                  <a:pt x="177348" y="38749"/>
                  <a:pt x="184227" y="84258"/>
                  <a:pt x="187402" y="85845"/>
                </a:cubicBezTo>
                <a:cubicBezTo>
                  <a:pt x="190577" y="87432"/>
                  <a:pt x="194281" y="48274"/>
                  <a:pt x="187402" y="35045"/>
                </a:cubicBezTo>
                <a:cubicBezTo>
                  <a:pt x="180523" y="21816"/>
                  <a:pt x="158298" y="12291"/>
                  <a:pt x="146127" y="6470"/>
                </a:cubicBezTo>
                <a:cubicBezTo>
                  <a:pt x="133956" y="649"/>
                  <a:pt x="137131" y="-409"/>
                  <a:pt x="114377" y="120"/>
                </a:cubicBezTo>
                <a:cubicBezTo>
                  <a:pt x="91623" y="649"/>
                  <a:pt x="-3098" y="14937"/>
                  <a:pt x="77" y="15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2" name="フリーフォーム 1001">
            <a:extLst>
              <a:ext uri="{FF2B5EF4-FFF2-40B4-BE49-F238E27FC236}">
                <a16:creationId xmlns:a16="http://schemas.microsoft.com/office/drawing/2014/main" id="{0412D341-9EFB-DD99-91B6-9A073F3D6556}"/>
              </a:ext>
            </a:extLst>
          </p:cNvPr>
          <p:cNvSpPr/>
          <p:nvPr/>
        </p:nvSpPr>
        <p:spPr>
          <a:xfrm>
            <a:off x="6590868" y="11501802"/>
            <a:ext cx="130451" cy="17117"/>
          </a:xfrm>
          <a:custGeom>
            <a:avLst/>
            <a:gdLst>
              <a:gd name="connsiteX0" fmla="*/ 432 w 130451"/>
              <a:gd name="connsiteY0" fmla="*/ 4398 h 17117"/>
              <a:gd name="connsiteX1" fmla="*/ 127432 w 130451"/>
              <a:gd name="connsiteY1" fmla="*/ 17098 h 17117"/>
              <a:gd name="connsiteX2" fmla="*/ 86157 w 130451"/>
              <a:gd name="connsiteY2" fmla="*/ 1223 h 17117"/>
              <a:gd name="connsiteX3" fmla="*/ 432 w 130451"/>
              <a:gd name="connsiteY3" fmla="*/ 4398 h 1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451" h="17117">
                <a:moveTo>
                  <a:pt x="432" y="4398"/>
                </a:moveTo>
                <a:cubicBezTo>
                  <a:pt x="7311" y="7044"/>
                  <a:pt x="113145" y="17627"/>
                  <a:pt x="127432" y="17098"/>
                </a:cubicBezTo>
                <a:cubicBezTo>
                  <a:pt x="141720" y="16569"/>
                  <a:pt x="101503" y="4398"/>
                  <a:pt x="86157" y="1223"/>
                </a:cubicBezTo>
                <a:cubicBezTo>
                  <a:pt x="70811" y="-1952"/>
                  <a:pt x="-6447" y="1752"/>
                  <a:pt x="432" y="4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3" name="フリーフォーム 1002">
            <a:extLst>
              <a:ext uri="{FF2B5EF4-FFF2-40B4-BE49-F238E27FC236}">
                <a16:creationId xmlns:a16="http://schemas.microsoft.com/office/drawing/2014/main" id="{12156EF0-8379-5554-4121-AC9F33C4965A}"/>
              </a:ext>
            </a:extLst>
          </p:cNvPr>
          <p:cNvSpPr/>
          <p:nvPr/>
        </p:nvSpPr>
        <p:spPr>
          <a:xfrm>
            <a:off x="6546785" y="11420422"/>
            <a:ext cx="22427" cy="152547"/>
          </a:xfrm>
          <a:custGeom>
            <a:avLst/>
            <a:gdLst>
              <a:gd name="connsiteX0" fmla="*/ 22290 w 22427"/>
              <a:gd name="connsiteY0" fmla="*/ 53 h 152547"/>
              <a:gd name="connsiteX1" fmla="*/ 9590 w 22427"/>
              <a:gd name="connsiteY1" fmla="*/ 95303 h 152547"/>
              <a:gd name="connsiteX2" fmla="*/ 12765 w 22427"/>
              <a:gd name="connsiteY2" fmla="*/ 152453 h 152547"/>
              <a:gd name="connsiteX3" fmla="*/ 65 w 22427"/>
              <a:gd name="connsiteY3" fmla="*/ 82603 h 152547"/>
              <a:gd name="connsiteX4" fmla="*/ 22290 w 22427"/>
              <a:gd name="connsiteY4" fmla="*/ 53 h 15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27" h="152547">
                <a:moveTo>
                  <a:pt x="22290" y="53"/>
                </a:moveTo>
                <a:cubicBezTo>
                  <a:pt x="23878" y="2170"/>
                  <a:pt x="11177" y="69903"/>
                  <a:pt x="9590" y="95303"/>
                </a:cubicBezTo>
                <a:cubicBezTo>
                  <a:pt x="8002" y="120703"/>
                  <a:pt x="14353" y="154570"/>
                  <a:pt x="12765" y="152453"/>
                </a:cubicBezTo>
                <a:cubicBezTo>
                  <a:pt x="11177" y="150336"/>
                  <a:pt x="-993" y="106415"/>
                  <a:pt x="65" y="82603"/>
                </a:cubicBezTo>
                <a:cubicBezTo>
                  <a:pt x="1123" y="58791"/>
                  <a:pt x="20702" y="-2064"/>
                  <a:pt x="22290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4" name="フリーフォーム 1003">
            <a:extLst>
              <a:ext uri="{FF2B5EF4-FFF2-40B4-BE49-F238E27FC236}">
                <a16:creationId xmlns:a16="http://schemas.microsoft.com/office/drawing/2014/main" id="{64CE1723-57CE-B9B0-5AC0-416A909B6F19}"/>
              </a:ext>
            </a:extLst>
          </p:cNvPr>
          <p:cNvSpPr/>
          <p:nvPr/>
        </p:nvSpPr>
        <p:spPr>
          <a:xfrm>
            <a:off x="6698961" y="11417281"/>
            <a:ext cx="50497" cy="133386"/>
          </a:xfrm>
          <a:custGeom>
            <a:avLst/>
            <a:gdLst>
              <a:gd name="connsiteX0" fmla="*/ 289 w 50497"/>
              <a:gd name="connsiteY0" fmla="*/ 19 h 133386"/>
              <a:gd name="connsiteX1" fmla="*/ 28864 w 50497"/>
              <a:gd name="connsiteY1" fmla="*/ 63519 h 133386"/>
              <a:gd name="connsiteX2" fmla="*/ 47914 w 50497"/>
              <a:gd name="connsiteY2" fmla="*/ 133369 h 133386"/>
              <a:gd name="connsiteX3" fmla="*/ 47914 w 50497"/>
              <a:gd name="connsiteY3" fmla="*/ 69869 h 133386"/>
              <a:gd name="connsiteX4" fmla="*/ 289 w 50497"/>
              <a:gd name="connsiteY4" fmla="*/ 19 h 13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97" h="133386">
                <a:moveTo>
                  <a:pt x="289" y="19"/>
                </a:moveTo>
                <a:cubicBezTo>
                  <a:pt x="-2886" y="-1039"/>
                  <a:pt x="20927" y="41294"/>
                  <a:pt x="28864" y="63519"/>
                </a:cubicBezTo>
                <a:cubicBezTo>
                  <a:pt x="36802" y="85744"/>
                  <a:pt x="44739" y="132311"/>
                  <a:pt x="47914" y="133369"/>
                </a:cubicBezTo>
                <a:cubicBezTo>
                  <a:pt x="51089" y="134427"/>
                  <a:pt x="51618" y="87861"/>
                  <a:pt x="47914" y="69869"/>
                </a:cubicBezTo>
                <a:cubicBezTo>
                  <a:pt x="44210" y="51877"/>
                  <a:pt x="3464" y="1077"/>
                  <a:pt x="289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5" name="フリーフォーム 1004">
            <a:extLst>
              <a:ext uri="{FF2B5EF4-FFF2-40B4-BE49-F238E27FC236}">
                <a16:creationId xmlns:a16="http://schemas.microsoft.com/office/drawing/2014/main" id="{0FD1A2C0-8070-C514-6109-9ACC4A87F1A1}"/>
              </a:ext>
            </a:extLst>
          </p:cNvPr>
          <p:cNvSpPr/>
          <p:nvPr/>
        </p:nvSpPr>
        <p:spPr>
          <a:xfrm>
            <a:off x="6696015" y="11254467"/>
            <a:ext cx="23406" cy="126559"/>
          </a:xfrm>
          <a:custGeom>
            <a:avLst/>
            <a:gdLst>
              <a:gd name="connsiteX0" fmla="*/ 15935 w 23406"/>
              <a:gd name="connsiteY0" fmla="*/ 908 h 126559"/>
              <a:gd name="connsiteX1" fmla="*/ 60 w 23406"/>
              <a:gd name="connsiteY1" fmla="*/ 124733 h 126559"/>
              <a:gd name="connsiteX2" fmla="*/ 22285 w 23406"/>
              <a:gd name="connsiteY2" fmla="*/ 70758 h 126559"/>
              <a:gd name="connsiteX3" fmla="*/ 15935 w 23406"/>
              <a:gd name="connsiteY3" fmla="*/ 908 h 126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06" h="126559">
                <a:moveTo>
                  <a:pt x="15935" y="908"/>
                </a:moveTo>
                <a:cubicBezTo>
                  <a:pt x="12231" y="9904"/>
                  <a:pt x="-998" y="113091"/>
                  <a:pt x="60" y="124733"/>
                </a:cubicBezTo>
                <a:cubicBezTo>
                  <a:pt x="1118" y="136375"/>
                  <a:pt x="18581" y="89279"/>
                  <a:pt x="22285" y="70758"/>
                </a:cubicBezTo>
                <a:cubicBezTo>
                  <a:pt x="25989" y="52237"/>
                  <a:pt x="19639" y="-8088"/>
                  <a:pt x="15935" y="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6" name="フリーフォーム 1005">
            <a:extLst>
              <a:ext uri="{FF2B5EF4-FFF2-40B4-BE49-F238E27FC236}">
                <a16:creationId xmlns:a16="http://schemas.microsoft.com/office/drawing/2014/main" id="{1E4CF1FF-BA9B-9815-8951-1778BAFAB46F}"/>
              </a:ext>
            </a:extLst>
          </p:cNvPr>
          <p:cNvSpPr/>
          <p:nvPr/>
        </p:nvSpPr>
        <p:spPr>
          <a:xfrm>
            <a:off x="7289800" y="9403828"/>
            <a:ext cx="327990" cy="35447"/>
          </a:xfrm>
          <a:custGeom>
            <a:avLst/>
            <a:gdLst>
              <a:gd name="connsiteX0" fmla="*/ 0 w 327990"/>
              <a:gd name="connsiteY0" fmla="*/ 35447 h 35447"/>
              <a:gd name="connsiteX1" fmla="*/ 196850 w 327990"/>
              <a:gd name="connsiteY1" fmla="*/ 32272 h 35447"/>
              <a:gd name="connsiteX2" fmla="*/ 327025 w 327990"/>
              <a:gd name="connsiteY2" fmla="*/ 522 h 35447"/>
              <a:gd name="connsiteX3" fmla="*/ 250825 w 327990"/>
              <a:gd name="connsiteY3" fmla="*/ 13222 h 35447"/>
              <a:gd name="connsiteX4" fmla="*/ 152400 w 327990"/>
              <a:gd name="connsiteY4" fmla="*/ 22747 h 35447"/>
              <a:gd name="connsiteX5" fmla="*/ 0 w 327990"/>
              <a:gd name="connsiteY5" fmla="*/ 35447 h 3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990" h="35447">
                <a:moveTo>
                  <a:pt x="0" y="35447"/>
                </a:moveTo>
                <a:lnTo>
                  <a:pt x="196850" y="32272"/>
                </a:lnTo>
                <a:cubicBezTo>
                  <a:pt x="251354" y="26451"/>
                  <a:pt x="318029" y="3697"/>
                  <a:pt x="327025" y="522"/>
                </a:cubicBezTo>
                <a:cubicBezTo>
                  <a:pt x="336021" y="-2653"/>
                  <a:pt x="279929" y="9518"/>
                  <a:pt x="250825" y="13222"/>
                </a:cubicBezTo>
                <a:cubicBezTo>
                  <a:pt x="221721" y="16926"/>
                  <a:pt x="152400" y="22747"/>
                  <a:pt x="152400" y="22747"/>
                </a:cubicBezTo>
                <a:lnTo>
                  <a:pt x="0" y="354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7" name="フリーフォーム 1006">
            <a:extLst>
              <a:ext uri="{FF2B5EF4-FFF2-40B4-BE49-F238E27FC236}">
                <a16:creationId xmlns:a16="http://schemas.microsoft.com/office/drawing/2014/main" id="{6F143607-0145-9531-B38D-F44DF837D4A5}"/>
              </a:ext>
            </a:extLst>
          </p:cNvPr>
          <p:cNvSpPr/>
          <p:nvPr/>
        </p:nvSpPr>
        <p:spPr>
          <a:xfrm>
            <a:off x="7569188" y="9373331"/>
            <a:ext cx="267448" cy="85010"/>
          </a:xfrm>
          <a:custGeom>
            <a:avLst/>
            <a:gdLst>
              <a:gd name="connsiteX0" fmla="*/ 12 w 267448"/>
              <a:gd name="connsiteY0" fmla="*/ 2444 h 85010"/>
              <a:gd name="connsiteX1" fmla="*/ 193687 w 267448"/>
              <a:gd name="connsiteY1" fmla="*/ 15144 h 85010"/>
              <a:gd name="connsiteX2" fmla="*/ 266712 w 267448"/>
              <a:gd name="connsiteY2" fmla="*/ 84994 h 85010"/>
              <a:gd name="connsiteX3" fmla="*/ 228612 w 267448"/>
              <a:gd name="connsiteY3" fmla="*/ 21494 h 85010"/>
              <a:gd name="connsiteX4" fmla="*/ 184162 w 267448"/>
              <a:gd name="connsiteY4" fmla="*/ 2444 h 85010"/>
              <a:gd name="connsiteX5" fmla="*/ 12 w 267448"/>
              <a:gd name="connsiteY5" fmla="*/ 2444 h 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448" h="85010">
                <a:moveTo>
                  <a:pt x="12" y="2444"/>
                </a:moveTo>
                <a:cubicBezTo>
                  <a:pt x="1600" y="4561"/>
                  <a:pt x="149237" y="1386"/>
                  <a:pt x="193687" y="15144"/>
                </a:cubicBezTo>
                <a:cubicBezTo>
                  <a:pt x="238137" y="28902"/>
                  <a:pt x="260891" y="83936"/>
                  <a:pt x="266712" y="84994"/>
                </a:cubicBezTo>
                <a:cubicBezTo>
                  <a:pt x="272533" y="86052"/>
                  <a:pt x="242370" y="35252"/>
                  <a:pt x="228612" y="21494"/>
                </a:cubicBezTo>
                <a:cubicBezTo>
                  <a:pt x="214854" y="7736"/>
                  <a:pt x="217500" y="6677"/>
                  <a:pt x="184162" y="2444"/>
                </a:cubicBezTo>
                <a:cubicBezTo>
                  <a:pt x="150824" y="-1789"/>
                  <a:pt x="-1576" y="327"/>
                  <a:pt x="12" y="2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8" name="フリーフォーム 1007">
            <a:extLst>
              <a:ext uri="{FF2B5EF4-FFF2-40B4-BE49-F238E27FC236}">
                <a16:creationId xmlns:a16="http://schemas.microsoft.com/office/drawing/2014/main" id="{03A14282-C850-D15F-82EE-79EFD8BE48A7}"/>
              </a:ext>
            </a:extLst>
          </p:cNvPr>
          <p:cNvSpPr/>
          <p:nvPr/>
        </p:nvSpPr>
        <p:spPr>
          <a:xfrm>
            <a:off x="7044886" y="8520847"/>
            <a:ext cx="442420" cy="242741"/>
          </a:xfrm>
          <a:custGeom>
            <a:avLst/>
            <a:gdLst>
              <a:gd name="connsiteX0" fmla="*/ 439 w 442420"/>
              <a:gd name="connsiteY0" fmla="*/ 853 h 242741"/>
              <a:gd name="connsiteX1" fmla="*/ 108389 w 442420"/>
              <a:gd name="connsiteY1" fmla="*/ 134203 h 242741"/>
              <a:gd name="connsiteX2" fmla="*/ 206814 w 442420"/>
              <a:gd name="connsiteY2" fmla="*/ 213578 h 242741"/>
              <a:gd name="connsiteX3" fmla="*/ 95689 w 442420"/>
              <a:gd name="connsiteY3" fmla="*/ 242153 h 242741"/>
              <a:gd name="connsiteX4" fmla="*/ 286189 w 442420"/>
              <a:gd name="connsiteY4" fmla="*/ 191353 h 242741"/>
              <a:gd name="connsiteX5" fmla="*/ 441764 w 442420"/>
              <a:gd name="connsiteY5" fmla="*/ 137378 h 242741"/>
              <a:gd name="connsiteX6" fmla="*/ 225864 w 442420"/>
              <a:gd name="connsiteY6" fmla="*/ 188178 h 242741"/>
              <a:gd name="connsiteX7" fmla="*/ 178239 w 442420"/>
              <a:gd name="connsiteY7" fmla="*/ 162778 h 242741"/>
              <a:gd name="connsiteX8" fmla="*/ 73464 w 442420"/>
              <a:gd name="connsiteY8" fmla="*/ 80228 h 242741"/>
              <a:gd name="connsiteX9" fmla="*/ 439 w 442420"/>
              <a:gd name="connsiteY9" fmla="*/ 853 h 24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2420" h="242741">
                <a:moveTo>
                  <a:pt x="439" y="853"/>
                </a:moveTo>
                <a:cubicBezTo>
                  <a:pt x="6260" y="9849"/>
                  <a:pt x="73993" y="98749"/>
                  <a:pt x="108389" y="134203"/>
                </a:cubicBezTo>
                <a:cubicBezTo>
                  <a:pt x="142785" y="169657"/>
                  <a:pt x="208931" y="195586"/>
                  <a:pt x="206814" y="213578"/>
                </a:cubicBezTo>
                <a:cubicBezTo>
                  <a:pt x="204697" y="231570"/>
                  <a:pt x="82460" y="245857"/>
                  <a:pt x="95689" y="242153"/>
                </a:cubicBezTo>
                <a:cubicBezTo>
                  <a:pt x="108918" y="238449"/>
                  <a:pt x="228510" y="208815"/>
                  <a:pt x="286189" y="191353"/>
                </a:cubicBezTo>
                <a:cubicBezTo>
                  <a:pt x="343868" y="173891"/>
                  <a:pt x="451818" y="137907"/>
                  <a:pt x="441764" y="137378"/>
                </a:cubicBezTo>
                <a:cubicBezTo>
                  <a:pt x="431710" y="136849"/>
                  <a:pt x="269785" y="183945"/>
                  <a:pt x="225864" y="188178"/>
                </a:cubicBezTo>
                <a:cubicBezTo>
                  <a:pt x="181943" y="192411"/>
                  <a:pt x="203639" y="180770"/>
                  <a:pt x="178239" y="162778"/>
                </a:cubicBezTo>
                <a:cubicBezTo>
                  <a:pt x="152839" y="144786"/>
                  <a:pt x="98864" y="104041"/>
                  <a:pt x="73464" y="80228"/>
                </a:cubicBezTo>
                <a:cubicBezTo>
                  <a:pt x="48064" y="56416"/>
                  <a:pt x="-5382" y="-8143"/>
                  <a:pt x="439" y="8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9" name="フリーフォーム 1008">
            <a:extLst>
              <a:ext uri="{FF2B5EF4-FFF2-40B4-BE49-F238E27FC236}">
                <a16:creationId xmlns:a16="http://schemas.microsoft.com/office/drawing/2014/main" id="{FB239F17-319F-F51C-8FB2-1B5AB4B65BF6}"/>
              </a:ext>
            </a:extLst>
          </p:cNvPr>
          <p:cNvSpPr/>
          <p:nvPr/>
        </p:nvSpPr>
        <p:spPr>
          <a:xfrm>
            <a:off x="6718252" y="8632819"/>
            <a:ext cx="82868" cy="359446"/>
          </a:xfrm>
          <a:custGeom>
            <a:avLst/>
            <a:gdLst>
              <a:gd name="connsiteX0" fmla="*/ 48 w 82868"/>
              <a:gd name="connsiteY0" fmla="*/ 6 h 359446"/>
              <a:gd name="connsiteX1" fmla="*/ 47673 w 82868"/>
              <a:gd name="connsiteY1" fmla="*/ 155581 h 359446"/>
              <a:gd name="connsiteX2" fmla="*/ 69898 w 82868"/>
              <a:gd name="connsiteY2" fmla="*/ 184156 h 359446"/>
              <a:gd name="connsiteX3" fmla="*/ 76248 w 82868"/>
              <a:gd name="connsiteY3" fmla="*/ 254006 h 359446"/>
              <a:gd name="connsiteX4" fmla="*/ 82598 w 82868"/>
              <a:gd name="connsiteY4" fmla="*/ 358781 h 359446"/>
              <a:gd name="connsiteX5" fmla="*/ 66723 w 82868"/>
              <a:gd name="connsiteY5" fmla="*/ 200031 h 359446"/>
              <a:gd name="connsiteX6" fmla="*/ 57198 w 82868"/>
              <a:gd name="connsiteY6" fmla="*/ 149231 h 359446"/>
              <a:gd name="connsiteX7" fmla="*/ 48 w 82868"/>
              <a:gd name="connsiteY7" fmla="*/ 6 h 35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68" h="359446">
                <a:moveTo>
                  <a:pt x="48" y="6"/>
                </a:moveTo>
                <a:cubicBezTo>
                  <a:pt x="-1540" y="1064"/>
                  <a:pt x="36031" y="124889"/>
                  <a:pt x="47673" y="155581"/>
                </a:cubicBezTo>
                <a:cubicBezTo>
                  <a:pt x="59315" y="186273"/>
                  <a:pt x="65135" y="167752"/>
                  <a:pt x="69898" y="184156"/>
                </a:cubicBezTo>
                <a:cubicBezTo>
                  <a:pt x="74661" y="200560"/>
                  <a:pt x="74131" y="224902"/>
                  <a:pt x="76248" y="254006"/>
                </a:cubicBezTo>
                <a:cubicBezTo>
                  <a:pt x="78365" y="283110"/>
                  <a:pt x="84185" y="367777"/>
                  <a:pt x="82598" y="358781"/>
                </a:cubicBezTo>
                <a:cubicBezTo>
                  <a:pt x="81011" y="349785"/>
                  <a:pt x="70956" y="234956"/>
                  <a:pt x="66723" y="200031"/>
                </a:cubicBezTo>
                <a:cubicBezTo>
                  <a:pt x="62490" y="165106"/>
                  <a:pt x="67252" y="177806"/>
                  <a:pt x="57198" y="149231"/>
                </a:cubicBezTo>
                <a:cubicBezTo>
                  <a:pt x="47144" y="120656"/>
                  <a:pt x="1636" y="-1052"/>
                  <a:pt x="48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0" name="フリーフォーム 1009">
            <a:extLst>
              <a:ext uri="{FF2B5EF4-FFF2-40B4-BE49-F238E27FC236}">
                <a16:creationId xmlns:a16="http://schemas.microsoft.com/office/drawing/2014/main" id="{E4D0F7BB-43F4-7016-9D50-B35B99DFEADD}"/>
              </a:ext>
            </a:extLst>
          </p:cNvPr>
          <p:cNvSpPr/>
          <p:nvPr/>
        </p:nvSpPr>
        <p:spPr>
          <a:xfrm>
            <a:off x="6711496" y="8721348"/>
            <a:ext cx="61611" cy="276778"/>
          </a:xfrm>
          <a:custGeom>
            <a:avLst/>
            <a:gdLst>
              <a:gd name="connsiteX0" fmla="*/ 454 w 61611"/>
              <a:gd name="connsiteY0" fmla="*/ 377 h 276778"/>
              <a:gd name="connsiteX1" fmla="*/ 32204 w 61611"/>
              <a:gd name="connsiteY1" fmla="*/ 92452 h 276778"/>
              <a:gd name="connsiteX2" fmla="*/ 57604 w 61611"/>
              <a:gd name="connsiteY2" fmla="*/ 276602 h 276778"/>
              <a:gd name="connsiteX3" fmla="*/ 57604 w 61611"/>
              <a:gd name="connsiteY3" fmla="*/ 124202 h 276778"/>
              <a:gd name="connsiteX4" fmla="*/ 454 w 61611"/>
              <a:gd name="connsiteY4" fmla="*/ 377 h 276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11" h="276778">
                <a:moveTo>
                  <a:pt x="454" y="377"/>
                </a:moveTo>
                <a:cubicBezTo>
                  <a:pt x="-3779" y="-4915"/>
                  <a:pt x="22679" y="46415"/>
                  <a:pt x="32204" y="92452"/>
                </a:cubicBezTo>
                <a:cubicBezTo>
                  <a:pt x="41729" y="138490"/>
                  <a:pt x="53371" y="271310"/>
                  <a:pt x="57604" y="276602"/>
                </a:cubicBezTo>
                <a:cubicBezTo>
                  <a:pt x="61837" y="281894"/>
                  <a:pt x="63954" y="166535"/>
                  <a:pt x="57604" y="124202"/>
                </a:cubicBezTo>
                <a:cubicBezTo>
                  <a:pt x="51254" y="81869"/>
                  <a:pt x="4687" y="5669"/>
                  <a:pt x="454" y="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1" name="フリーフォーム 1010">
            <a:extLst>
              <a:ext uri="{FF2B5EF4-FFF2-40B4-BE49-F238E27FC236}">
                <a16:creationId xmlns:a16="http://schemas.microsoft.com/office/drawing/2014/main" id="{9FE0A015-F790-7C90-C2D0-430B59CCF36D}"/>
              </a:ext>
            </a:extLst>
          </p:cNvPr>
          <p:cNvSpPr/>
          <p:nvPr/>
        </p:nvSpPr>
        <p:spPr>
          <a:xfrm>
            <a:off x="7251643" y="8047476"/>
            <a:ext cx="23350" cy="538086"/>
          </a:xfrm>
          <a:custGeom>
            <a:avLst/>
            <a:gdLst>
              <a:gd name="connsiteX0" fmla="*/ 15932 w 23350"/>
              <a:gd name="connsiteY0" fmla="*/ 1149 h 538086"/>
              <a:gd name="connsiteX1" fmla="*/ 57 w 23350"/>
              <a:gd name="connsiteY1" fmla="*/ 150374 h 538086"/>
              <a:gd name="connsiteX2" fmla="*/ 22282 w 23350"/>
              <a:gd name="connsiteY2" fmla="*/ 537724 h 538086"/>
              <a:gd name="connsiteX3" fmla="*/ 19107 w 23350"/>
              <a:gd name="connsiteY3" fmla="*/ 217049 h 538086"/>
              <a:gd name="connsiteX4" fmla="*/ 15932 w 23350"/>
              <a:gd name="connsiteY4" fmla="*/ 1149 h 53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50" h="538086">
                <a:moveTo>
                  <a:pt x="15932" y="1149"/>
                </a:moveTo>
                <a:cubicBezTo>
                  <a:pt x="12757" y="-9964"/>
                  <a:pt x="-1001" y="60945"/>
                  <a:pt x="57" y="150374"/>
                </a:cubicBezTo>
                <a:cubicBezTo>
                  <a:pt x="1115" y="239803"/>
                  <a:pt x="19107" y="526611"/>
                  <a:pt x="22282" y="537724"/>
                </a:cubicBezTo>
                <a:cubicBezTo>
                  <a:pt x="25457" y="548837"/>
                  <a:pt x="20695" y="301187"/>
                  <a:pt x="19107" y="217049"/>
                </a:cubicBezTo>
                <a:cubicBezTo>
                  <a:pt x="17520" y="132912"/>
                  <a:pt x="19107" y="12262"/>
                  <a:pt x="15932" y="1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2" name="フリーフォーム 1011">
            <a:extLst>
              <a:ext uri="{FF2B5EF4-FFF2-40B4-BE49-F238E27FC236}">
                <a16:creationId xmlns:a16="http://schemas.microsoft.com/office/drawing/2014/main" id="{33D0E649-B268-D380-4A27-913E8DBA5451}"/>
              </a:ext>
            </a:extLst>
          </p:cNvPr>
          <p:cNvSpPr/>
          <p:nvPr/>
        </p:nvSpPr>
        <p:spPr>
          <a:xfrm>
            <a:off x="7353155" y="8150225"/>
            <a:ext cx="66941" cy="434975"/>
          </a:xfrm>
          <a:custGeom>
            <a:avLst/>
            <a:gdLst>
              <a:gd name="connsiteX0" fmla="*/ 6495 w 66941"/>
              <a:gd name="connsiteY0" fmla="*/ 0 h 434975"/>
              <a:gd name="connsiteX1" fmla="*/ 47770 w 66941"/>
              <a:gd name="connsiteY1" fmla="*/ 244475 h 434975"/>
              <a:gd name="connsiteX2" fmla="*/ 145 w 66941"/>
              <a:gd name="connsiteY2" fmla="*/ 434975 h 434975"/>
              <a:gd name="connsiteX3" fmla="*/ 66820 w 66941"/>
              <a:gd name="connsiteY3" fmla="*/ 244475 h 434975"/>
              <a:gd name="connsiteX4" fmla="*/ 6495 w 66941"/>
              <a:gd name="connsiteY4" fmla="*/ 0 h 43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41" h="434975">
                <a:moveTo>
                  <a:pt x="6495" y="0"/>
                </a:moveTo>
                <a:cubicBezTo>
                  <a:pt x="3320" y="0"/>
                  <a:pt x="48828" y="171979"/>
                  <a:pt x="47770" y="244475"/>
                </a:cubicBezTo>
                <a:cubicBezTo>
                  <a:pt x="46712" y="316971"/>
                  <a:pt x="-3030" y="434975"/>
                  <a:pt x="145" y="434975"/>
                </a:cubicBezTo>
                <a:cubicBezTo>
                  <a:pt x="3320" y="434975"/>
                  <a:pt x="63645" y="314325"/>
                  <a:pt x="66820" y="244475"/>
                </a:cubicBezTo>
                <a:cubicBezTo>
                  <a:pt x="69995" y="174625"/>
                  <a:pt x="9670" y="0"/>
                  <a:pt x="649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3" name="フリーフォーム 1012">
            <a:extLst>
              <a:ext uri="{FF2B5EF4-FFF2-40B4-BE49-F238E27FC236}">
                <a16:creationId xmlns:a16="http://schemas.microsoft.com/office/drawing/2014/main" id="{165B6F2E-D90D-12F2-7563-2D29BDA4B0FF}"/>
              </a:ext>
            </a:extLst>
          </p:cNvPr>
          <p:cNvSpPr/>
          <p:nvPr/>
        </p:nvSpPr>
        <p:spPr>
          <a:xfrm>
            <a:off x="7276769" y="8791362"/>
            <a:ext cx="68673" cy="527678"/>
          </a:xfrm>
          <a:custGeom>
            <a:avLst/>
            <a:gdLst>
              <a:gd name="connsiteX0" fmla="*/ 47956 w 68673"/>
              <a:gd name="connsiteY0" fmla="*/ 213 h 527678"/>
              <a:gd name="connsiteX1" fmla="*/ 41606 w 68673"/>
              <a:gd name="connsiteY1" fmla="*/ 339938 h 527678"/>
              <a:gd name="connsiteX2" fmla="*/ 331 w 68673"/>
              <a:gd name="connsiteY2" fmla="*/ 527263 h 527678"/>
              <a:gd name="connsiteX3" fmla="*/ 67006 w 68673"/>
              <a:gd name="connsiteY3" fmla="*/ 292313 h 527678"/>
              <a:gd name="connsiteX4" fmla="*/ 47956 w 68673"/>
              <a:gd name="connsiteY4" fmla="*/ 213 h 52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73" h="527678">
                <a:moveTo>
                  <a:pt x="47956" y="213"/>
                </a:moveTo>
                <a:cubicBezTo>
                  <a:pt x="43723" y="8150"/>
                  <a:pt x="49544" y="252096"/>
                  <a:pt x="41606" y="339938"/>
                </a:cubicBezTo>
                <a:cubicBezTo>
                  <a:pt x="33668" y="427780"/>
                  <a:pt x="-3902" y="535200"/>
                  <a:pt x="331" y="527263"/>
                </a:cubicBezTo>
                <a:cubicBezTo>
                  <a:pt x="4564" y="519326"/>
                  <a:pt x="59069" y="376980"/>
                  <a:pt x="67006" y="292313"/>
                </a:cubicBezTo>
                <a:cubicBezTo>
                  <a:pt x="74944" y="207646"/>
                  <a:pt x="52189" y="-7724"/>
                  <a:pt x="47956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4" name="フリーフォーム 1013">
            <a:extLst>
              <a:ext uri="{FF2B5EF4-FFF2-40B4-BE49-F238E27FC236}">
                <a16:creationId xmlns:a16="http://schemas.microsoft.com/office/drawing/2014/main" id="{44D622BA-5AA5-36DE-89B3-7E1DCF582EB0}"/>
              </a:ext>
            </a:extLst>
          </p:cNvPr>
          <p:cNvSpPr/>
          <p:nvPr/>
        </p:nvSpPr>
        <p:spPr>
          <a:xfrm>
            <a:off x="6765881" y="8381983"/>
            <a:ext cx="212821" cy="292139"/>
          </a:xfrm>
          <a:custGeom>
            <a:avLst/>
            <a:gdLst>
              <a:gd name="connsiteX0" fmla="*/ 44 w 212821"/>
              <a:gd name="connsiteY0" fmla="*/ 17 h 292139"/>
              <a:gd name="connsiteX1" fmla="*/ 117519 w 212821"/>
              <a:gd name="connsiteY1" fmla="*/ 155592 h 292139"/>
              <a:gd name="connsiteX2" fmla="*/ 212769 w 212821"/>
              <a:gd name="connsiteY2" fmla="*/ 292117 h 292139"/>
              <a:gd name="connsiteX3" fmla="*/ 104819 w 212821"/>
              <a:gd name="connsiteY3" fmla="*/ 165117 h 292139"/>
              <a:gd name="connsiteX4" fmla="*/ 44 w 212821"/>
              <a:gd name="connsiteY4" fmla="*/ 17 h 29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821" h="292139">
                <a:moveTo>
                  <a:pt x="44" y="17"/>
                </a:moveTo>
                <a:cubicBezTo>
                  <a:pt x="2161" y="-1571"/>
                  <a:pt x="82065" y="106909"/>
                  <a:pt x="117519" y="155592"/>
                </a:cubicBezTo>
                <a:cubicBezTo>
                  <a:pt x="152973" y="204275"/>
                  <a:pt x="214886" y="290529"/>
                  <a:pt x="212769" y="292117"/>
                </a:cubicBezTo>
                <a:cubicBezTo>
                  <a:pt x="210652" y="293705"/>
                  <a:pt x="138156" y="210625"/>
                  <a:pt x="104819" y="165117"/>
                </a:cubicBezTo>
                <a:cubicBezTo>
                  <a:pt x="71482" y="119609"/>
                  <a:pt x="-2073" y="1605"/>
                  <a:pt x="44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5" name="フリーフォーム 1014">
            <a:extLst>
              <a:ext uri="{FF2B5EF4-FFF2-40B4-BE49-F238E27FC236}">
                <a16:creationId xmlns:a16="http://schemas.microsoft.com/office/drawing/2014/main" id="{5AA51A94-39B2-BEB8-4D3E-53BD0F8F571A}"/>
              </a:ext>
            </a:extLst>
          </p:cNvPr>
          <p:cNvSpPr/>
          <p:nvPr/>
        </p:nvSpPr>
        <p:spPr>
          <a:xfrm>
            <a:off x="6749665" y="8508777"/>
            <a:ext cx="219461" cy="181975"/>
          </a:xfrm>
          <a:custGeom>
            <a:avLst/>
            <a:gdLst>
              <a:gd name="connsiteX0" fmla="*/ 385 w 219461"/>
              <a:gd name="connsiteY0" fmla="*/ 223 h 181975"/>
              <a:gd name="connsiteX1" fmla="*/ 92460 w 219461"/>
              <a:gd name="connsiteY1" fmla="*/ 114523 h 181975"/>
              <a:gd name="connsiteX2" fmla="*/ 219460 w 219461"/>
              <a:gd name="connsiteY2" fmla="*/ 178023 h 181975"/>
              <a:gd name="connsiteX3" fmla="*/ 95635 w 219461"/>
              <a:gd name="connsiteY3" fmla="*/ 174848 h 181975"/>
              <a:gd name="connsiteX4" fmla="*/ 159135 w 219461"/>
              <a:gd name="connsiteY4" fmla="*/ 171673 h 181975"/>
              <a:gd name="connsiteX5" fmla="*/ 127385 w 219461"/>
              <a:gd name="connsiteY5" fmla="*/ 146273 h 181975"/>
              <a:gd name="connsiteX6" fmla="*/ 385 w 219461"/>
              <a:gd name="connsiteY6" fmla="*/ 223 h 18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461" h="181975">
                <a:moveTo>
                  <a:pt x="385" y="223"/>
                </a:moveTo>
                <a:cubicBezTo>
                  <a:pt x="-5436" y="-5069"/>
                  <a:pt x="55947" y="84890"/>
                  <a:pt x="92460" y="114523"/>
                </a:cubicBezTo>
                <a:cubicBezTo>
                  <a:pt x="128973" y="144156"/>
                  <a:pt x="218931" y="167969"/>
                  <a:pt x="219460" y="178023"/>
                </a:cubicBezTo>
                <a:cubicBezTo>
                  <a:pt x="219989" y="188077"/>
                  <a:pt x="105689" y="175906"/>
                  <a:pt x="95635" y="174848"/>
                </a:cubicBezTo>
                <a:cubicBezTo>
                  <a:pt x="85581" y="173790"/>
                  <a:pt x="153843" y="176436"/>
                  <a:pt x="159135" y="171673"/>
                </a:cubicBezTo>
                <a:cubicBezTo>
                  <a:pt x="164427" y="166911"/>
                  <a:pt x="149610" y="170085"/>
                  <a:pt x="127385" y="146273"/>
                </a:cubicBezTo>
                <a:cubicBezTo>
                  <a:pt x="105160" y="122461"/>
                  <a:pt x="6206" y="5515"/>
                  <a:pt x="385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6" name="フリーフォーム 1015">
            <a:extLst>
              <a:ext uri="{FF2B5EF4-FFF2-40B4-BE49-F238E27FC236}">
                <a16:creationId xmlns:a16="http://schemas.microsoft.com/office/drawing/2014/main" id="{350B0883-A1E5-949F-7567-93E35145C734}"/>
              </a:ext>
            </a:extLst>
          </p:cNvPr>
          <p:cNvSpPr/>
          <p:nvPr/>
        </p:nvSpPr>
        <p:spPr>
          <a:xfrm>
            <a:off x="6813496" y="8772518"/>
            <a:ext cx="192321" cy="238157"/>
          </a:xfrm>
          <a:custGeom>
            <a:avLst/>
            <a:gdLst>
              <a:gd name="connsiteX0" fmla="*/ 54 w 192321"/>
              <a:gd name="connsiteY0" fmla="*/ 7 h 238157"/>
              <a:gd name="connsiteX1" fmla="*/ 161979 w 192321"/>
              <a:gd name="connsiteY1" fmla="*/ 133357 h 238157"/>
              <a:gd name="connsiteX2" fmla="*/ 174679 w 192321"/>
              <a:gd name="connsiteY2" fmla="*/ 149232 h 238157"/>
              <a:gd name="connsiteX3" fmla="*/ 181029 w 192321"/>
              <a:gd name="connsiteY3" fmla="*/ 238132 h 238157"/>
              <a:gd name="connsiteX4" fmla="*/ 181029 w 192321"/>
              <a:gd name="connsiteY4" fmla="*/ 139707 h 238157"/>
              <a:gd name="connsiteX5" fmla="*/ 54 w 192321"/>
              <a:gd name="connsiteY5" fmla="*/ 7 h 23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1" h="238157">
                <a:moveTo>
                  <a:pt x="54" y="7"/>
                </a:moveTo>
                <a:cubicBezTo>
                  <a:pt x="-3121" y="-1051"/>
                  <a:pt x="132875" y="108486"/>
                  <a:pt x="161979" y="133357"/>
                </a:cubicBezTo>
                <a:cubicBezTo>
                  <a:pt x="191083" y="158228"/>
                  <a:pt x="171504" y="131770"/>
                  <a:pt x="174679" y="149232"/>
                </a:cubicBezTo>
                <a:cubicBezTo>
                  <a:pt x="177854" y="166695"/>
                  <a:pt x="179971" y="239720"/>
                  <a:pt x="181029" y="238132"/>
                </a:cubicBezTo>
                <a:cubicBezTo>
                  <a:pt x="182087" y="236544"/>
                  <a:pt x="205900" y="176749"/>
                  <a:pt x="181029" y="139707"/>
                </a:cubicBezTo>
                <a:cubicBezTo>
                  <a:pt x="156158" y="102665"/>
                  <a:pt x="3229" y="1065"/>
                  <a:pt x="54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7" name="フリーフォーム 1016">
            <a:extLst>
              <a:ext uri="{FF2B5EF4-FFF2-40B4-BE49-F238E27FC236}">
                <a16:creationId xmlns:a16="http://schemas.microsoft.com/office/drawing/2014/main" id="{25B677C4-DAB2-0825-BA4D-089D117D21AD}"/>
              </a:ext>
            </a:extLst>
          </p:cNvPr>
          <p:cNvSpPr/>
          <p:nvPr/>
        </p:nvSpPr>
        <p:spPr>
          <a:xfrm>
            <a:off x="7000082" y="8683261"/>
            <a:ext cx="7143" cy="147166"/>
          </a:xfrm>
          <a:custGeom>
            <a:avLst/>
            <a:gdLst>
              <a:gd name="connsiteX0" fmla="*/ 793 w 7143"/>
              <a:gd name="connsiteY0" fmla="*/ 364 h 147166"/>
              <a:gd name="connsiteX1" fmla="*/ 793 w 7143"/>
              <a:gd name="connsiteY1" fmla="*/ 143239 h 147166"/>
              <a:gd name="connsiteX2" fmla="*/ 7143 w 7143"/>
              <a:gd name="connsiteY2" fmla="*/ 101964 h 147166"/>
              <a:gd name="connsiteX3" fmla="*/ 793 w 7143"/>
              <a:gd name="connsiteY3" fmla="*/ 364 h 14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" h="147166">
                <a:moveTo>
                  <a:pt x="793" y="364"/>
                </a:moveTo>
                <a:cubicBezTo>
                  <a:pt x="-265" y="7243"/>
                  <a:pt x="-265" y="126306"/>
                  <a:pt x="793" y="143239"/>
                </a:cubicBezTo>
                <a:cubicBezTo>
                  <a:pt x="1851" y="160172"/>
                  <a:pt x="7143" y="117839"/>
                  <a:pt x="7143" y="101964"/>
                </a:cubicBezTo>
                <a:cubicBezTo>
                  <a:pt x="7143" y="86089"/>
                  <a:pt x="1851" y="-6515"/>
                  <a:pt x="793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8" name="フリーフォーム 1017">
            <a:extLst>
              <a:ext uri="{FF2B5EF4-FFF2-40B4-BE49-F238E27FC236}">
                <a16:creationId xmlns:a16="http://schemas.microsoft.com/office/drawing/2014/main" id="{9842288B-E6B0-FA26-957C-46D8C607AA3E}"/>
              </a:ext>
            </a:extLst>
          </p:cNvPr>
          <p:cNvSpPr/>
          <p:nvPr/>
        </p:nvSpPr>
        <p:spPr>
          <a:xfrm>
            <a:off x="6892789" y="8794188"/>
            <a:ext cx="22398" cy="215002"/>
          </a:xfrm>
          <a:custGeom>
            <a:avLst/>
            <a:gdLst>
              <a:gd name="connsiteX0" fmla="*/ 136 w 22398"/>
              <a:gd name="connsiteY0" fmla="*/ 562 h 215002"/>
              <a:gd name="connsiteX1" fmla="*/ 12836 w 22398"/>
              <a:gd name="connsiteY1" fmla="*/ 162487 h 215002"/>
              <a:gd name="connsiteX2" fmla="*/ 9661 w 22398"/>
              <a:gd name="connsiteY2" fmla="*/ 213287 h 215002"/>
              <a:gd name="connsiteX3" fmla="*/ 22361 w 22398"/>
              <a:gd name="connsiteY3" fmla="*/ 111687 h 215002"/>
              <a:gd name="connsiteX4" fmla="*/ 136 w 22398"/>
              <a:gd name="connsiteY4" fmla="*/ 562 h 21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98" h="215002">
                <a:moveTo>
                  <a:pt x="136" y="562"/>
                </a:moveTo>
                <a:cubicBezTo>
                  <a:pt x="-1451" y="9029"/>
                  <a:pt x="11249" y="127033"/>
                  <a:pt x="12836" y="162487"/>
                </a:cubicBezTo>
                <a:cubicBezTo>
                  <a:pt x="14423" y="197941"/>
                  <a:pt x="8074" y="221754"/>
                  <a:pt x="9661" y="213287"/>
                </a:cubicBezTo>
                <a:cubicBezTo>
                  <a:pt x="11248" y="204820"/>
                  <a:pt x="21303" y="141849"/>
                  <a:pt x="22361" y="111687"/>
                </a:cubicBezTo>
                <a:cubicBezTo>
                  <a:pt x="23419" y="81525"/>
                  <a:pt x="1723" y="-7905"/>
                  <a:pt x="136" y="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9" name="フリーフォーム 1018">
            <a:extLst>
              <a:ext uri="{FF2B5EF4-FFF2-40B4-BE49-F238E27FC236}">
                <a16:creationId xmlns:a16="http://schemas.microsoft.com/office/drawing/2014/main" id="{71D3D183-B1BE-F4B1-BDBB-81AFF18B9E72}"/>
              </a:ext>
            </a:extLst>
          </p:cNvPr>
          <p:cNvSpPr/>
          <p:nvPr/>
        </p:nvSpPr>
        <p:spPr>
          <a:xfrm>
            <a:off x="7207250" y="9227172"/>
            <a:ext cx="15971" cy="213942"/>
          </a:xfrm>
          <a:custGeom>
            <a:avLst/>
            <a:gdLst>
              <a:gd name="connsiteX0" fmla="*/ 6350 w 15971"/>
              <a:gd name="connsiteY0" fmla="*/ 2553 h 213942"/>
              <a:gd name="connsiteX1" fmla="*/ 15875 w 15971"/>
              <a:gd name="connsiteY1" fmla="*/ 212103 h 213942"/>
              <a:gd name="connsiteX2" fmla="*/ 0 w 15971"/>
              <a:gd name="connsiteY2" fmla="*/ 100978 h 213942"/>
              <a:gd name="connsiteX3" fmla="*/ 6350 w 15971"/>
              <a:gd name="connsiteY3" fmla="*/ 2553 h 213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1" h="213942">
                <a:moveTo>
                  <a:pt x="6350" y="2553"/>
                </a:moveTo>
                <a:cubicBezTo>
                  <a:pt x="8996" y="21074"/>
                  <a:pt x="16933" y="195699"/>
                  <a:pt x="15875" y="212103"/>
                </a:cubicBezTo>
                <a:cubicBezTo>
                  <a:pt x="14817" y="228507"/>
                  <a:pt x="0" y="130611"/>
                  <a:pt x="0" y="100978"/>
                </a:cubicBezTo>
                <a:cubicBezTo>
                  <a:pt x="0" y="71345"/>
                  <a:pt x="3704" y="-15968"/>
                  <a:pt x="6350" y="2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0" name="フリーフォーム 1019">
            <a:extLst>
              <a:ext uri="{FF2B5EF4-FFF2-40B4-BE49-F238E27FC236}">
                <a16:creationId xmlns:a16="http://schemas.microsoft.com/office/drawing/2014/main" id="{3C79A944-521F-D665-D0FB-3D642EF06B72}"/>
              </a:ext>
            </a:extLst>
          </p:cNvPr>
          <p:cNvSpPr/>
          <p:nvPr/>
        </p:nvSpPr>
        <p:spPr>
          <a:xfrm>
            <a:off x="7831872" y="9241971"/>
            <a:ext cx="188948" cy="35546"/>
          </a:xfrm>
          <a:custGeom>
            <a:avLst/>
            <a:gdLst>
              <a:gd name="connsiteX0" fmla="*/ 853 w 188948"/>
              <a:gd name="connsiteY0" fmla="*/ 35379 h 35546"/>
              <a:gd name="connsiteX1" fmla="*/ 185003 w 188948"/>
              <a:gd name="connsiteY1" fmla="*/ 13154 h 35546"/>
              <a:gd name="connsiteX2" fmla="*/ 118328 w 188948"/>
              <a:gd name="connsiteY2" fmla="*/ 454 h 35546"/>
              <a:gd name="connsiteX3" fmla="*/ 853 w 188948"/>
              <a:gd name="connsiteY3" fmla="*/ 35379 h 3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948" h="35546">
                <a:moveTo>
                  <a:pt x="853" y="35379"/>
                </a:moveTo>
                <a:cubicBezTo>
                  <a:pt x="11965" y="37496"/>
                  <a:pt x="165424" y="18975"/>
                  <a:pt x="185003" y="13154"/>
                </a:cubicBezTo>
                <a:cubicBezTo>
                  <a:pt x="204582" y="7333"/>
                  <a:pt x="146374" y="-2192"/>
                  <a:pt x="118328" y="454"/>
                </a:cubicBezTo>
                <a:cubicBezTo>
                  <a:pt x="90282" y="3100"/>
                  <a:pt x="-10259" y="33262"/>
                  <a:pt x="853" y="35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1" name="フリーフォーム 1020">
            <a:extLst>
              <a:ext uri="{FF2B5EF4-FFF2-40B4-BE49-F238E27FC236}">
                <a16:creationId xmlns:a16="http://schemas.microsoft.com/office/drawing/2014/main" id="{BDC8BEC3-FEE8-A87C-A270-4CBB9A919685}"/>
              </a:ext>
            </a:extLst>
          </p:cNvPr>
          <p:cNvSpPr/>
          <p:nvPr/>
        </p:nvSpPr>
        <p:spPr>
          <a:xfrm>
            <a:off x="7886599" y="9277235"/>
            <a:ext cx="98700" cy="193856"/>
          </a:xfrm>
          <a:custGeom>
            <a:avLst/>
            <a:gdLst>
              <a:gd name="connsiteX0" fmla="*/ 25501 w 98700"/>
              <a:gd name="connsiteY0" fmla="*/ 115 h 193856"/>
              <a:gd name="connsiteX1" fmla="*/ 98526 w 98700"/>
              <a:gd name="connsiteY1" fmla="*/ 73140 h 193856"/>
              <a:gd name="connsiteX2" fmla="*/ 101 w 98700"/>
              <a:gd name="connsiteY2" fmla="*/ 193790 h 193856"/>
              <a:gd name="connsiteX3" fmla="*/ 79476 w 98700"/>
              <a:gd name="connsiteY3" fmla="*/ 89015 h 193856"/>
              <a:gd name="connsiteX4" fmla="*/ 25501 w 98700"/>
              <a:gd name="connsiteY4" fmla="*/ 115 h 19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00" h="193856">
                <a:moveTo>
                  <a:pt x="25501" y="115"/>
                </a:moveTo>
                <a:cubicBezTo>
                  <a:pt x="28676" y="-2531"/>
                  <a:pt x="102759" y="40861"/>
                  <a:pt x="98526" y="73140"/>
                </a:cubicBezTo>
                <a:cubicBezTo>
                  <a:pt x="94293" y="105419"/>
                  <a:pt x="3276" y="191144"/>
                  <a:pt x="101" y="193790"/>
                </a:cubicBezTo>
                <a:cubicBezTo>
                  <a:pt x="-3074" y="196436"/>
                  <a:pt x="69422" y="119707"/>
                  <a:pt x="79476" y="89015"/>
                </a:cubicBezTo>
                <a:cubicBezTo>
                  <a:pt x="89530" y="58323"/>
                  <a:pt x="22326" y="2761"/>
                  <a:pt x="25501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2" name="フリーフォーム 1021">
            <a:extLst>
              <a:ext uri="{FF2B5EF4-FFF2-40B4-BE49-F238E27FC236}">
                <a16:creationId xmlns:a16="http://schemas.microsoft.com/office/drawing/2014/main" id="{B07FB4A4-99D1-12A2-D27C-9F495991FB19}"/>
              </a:ext>
            </a:extLst>
          </p:cNvPr>
          <p:cNvSpPr/>
          <p:nvPr/>
        </p:nvSpPr>
        <p:spPr>
          <a:xfrm>
            <a:off x="7912093" y="9251660"/>
            <a:ext cx="114671" cy="206826"/>
          </a:xfrm>
          <a:custGeom>
            <a:avLst/>
            <a:gdLst>
              <a:gd name="connsiteX0" fmla="*/ 12707 w 114671"/>
              <a:gd name="connsiteY0" fmla="*/ 290 h 206826"/>
              <a:gd name="connsiteX1" fmla="*/ 107957 w 114671"/>
              <a:gd name="connsiteY1" fmla="*/ 73315 h 206826"/>
              <a:gd name="connsiteX2" fmla="*/ 7 w 114671"/>
              <a:gd name="connsiteY2" fmla="*/ 206665 h 206826"/>
              <a:gd name="connsiteX3" fmla="*/ 114307 w 114671"/>
              <a:gd name="connsiteY3" fmla="*/ 98715 h 206826"/>
              <a:gd name="connsiteX4" fmla="*/ 12707 w 114671"/>
              <a:gd name="connsiteY4" fmla="*/ 290 h 20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71" h="206826">
                <a:moveTo>
                  <a:pt x="12707" y="290"/>
                </a:moveTo>
                <a:cubicBezTo>
                  <a:pt x="11649" y="-3943"/>
                  <a:pt x="110074" y="38919"/>
                  <a:pt x="107957" y="73315"/>
                </a:cubicBezTo>
                <a:cubicBezTo>
                  <a:pt x="105840" y="107711"/>
                  <a:pt x="-1051" y="202432"/>
                  <a:pt x="7" y="206665"/>
                </a:cubicBezTo>
                <a:cubicBezTo>
                  <a:pt x="1065" y="210898"/>
                  <a:pt x="106899" y="130994"/>
                  <a:pt x="114307" y="98715"/>
                </a:cubicBezTo>
                <a:cubicBezTo>
                  <a:pt x="121715" y="66436"/>
                  <a:pt x="13765" y="4523"/>
                  <a:pt x="12707" y="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3" name="フリーフォーム 1022">
            <a:extLst>
              <a:ext uri="{FF2B5EF4-FFF2-40B4-BE49-F238E27FC236}">
                <a16:creationId xmlns:a16="http://schemas.microsoft.com/office/drawing/2014/main" id="{4B9A9C82-FD8A-1155-3542-D48AEAEC1C6C}"/>
              </a:ext>
            </a:extLst>
          </p:cNvPr>
          <p:cNvSpPr/>
          <p:nvPr/>
        </p:nvSpPr>
        <p:spPr>
          <a:xfrm>
            <a:off x="7759459" y="9334500"/>
            <a:ext cx="106702" cy="142875"/>
          </a:xfrm>
          <a:custGeom>
            <a:avLst/>
            <a:gdLst>
              <a:gd name="connsiteX0" fmla="*/ 241 w 106702"/>
              <a:gd name="connsiteY0" fmla="*/ 0 h 142875"/>
              <a:gd name="connsiteX1" fmla="*/ 76441 w 106702"/>
              <a:gd name="connsiteY1" fmla="*/ 50800 h 142875"/>
              <a:gd name="connsiteX2" fmla="*/ 82791 w 106702"/>
              <a:gd name="connsiteY2" fmla="*/ 142875 h 142875"/>
              <a:gd name="connsiteX3" fmla="*/ 105016 w 106702"/>
              <a:gd name="connsiteY3" fmla="*/ 50800 h 142875"/>
              <a:gd name="connsiteX4" fmla="*/ 241 w 106702"/>
              <a:gd name="connsiteY4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702" h="142875">
                <a:moveTo>
                  <a:pt x="241" y="0"/>
                </a:moveTo>
                <a:cubicBezTo>
                  <a:pt x="-4521" y="0"/>
                  <a:pt x="62683" y="26988"/>
                  <a:pt x="76441" y="50800"/>
                </a:cubicBezTo>
                <a:cubicBezTo>
                  <a:pt x="90199" y="74612"/>
                  <a:pt x="78029" y="142875"/>
                  <a:pt x="82791" y="142875"/>
                </a:cubicBezTo>
                <a:cubicBezTo>
                  <a:pt x="87553" y="142875"/>
                  <a:pt x="113483" y="73554"/>
                  <a:pt x="105016" y="50800"/>
                </a:cubicBezTo>
                <a:cubicBezTo>
                  <a:pt x="96549" y="28046"/>
                  <a:pt x="5003" y="0"/>
                  <a:pt x="2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6E893930-349E-1D81-DA4F-E52014F70BB0}"/>
              </a:ext>
            </a:extLst>
          </p:cNvPr>
          <p:cNvSpPr/>
          <p:nvPr/>
        </p:nvSpPr>
        <p:spPr>
          <a:xfrm>
            <a:off x="7753289" y="9350375"/>
            <a:ext cx="212887" cy="133350"/>
          </a:xfrm>
          <a:custGeom>
            <a:avLst/>
            <a:gdLst>
              <a:gd name="connsiteX0" fmla="*/ 212786 w 212887"/>
              <a:gd name="connsiteY0" fmla="*/ 0 h 133350"/>
              <a:gd name="connsiteX1" fmla="*/ 130236 w 212887"/>
              <a:gd name="connsiteY1" fmla="*/ 104775 h 133350"/>
              <a:gd name="connsiteX2" fmla="*/ 61 w 212887"/>
              <a:gd name="connsiteY2" fmla="*/ 133350 h 133350"/>
              <a:gd name="connsiteX3" fmla="*/ 114361 w 212887"/>
              <a:gd name="connsiteY3" fmla="*/ 104775 h 133350"/>
              <a:gd name="connsiteX4" fmla="*/ 212786 w 212887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887" h="133350">
                <a:moveTo>
                  <a:pt x="212786" y="0"/>
                </a:moveTo>
                <a:cubicBezTo>
                  <a:pt x="215432" y="0"/>
                  <a:pt x="165690" y="82550"/>
                  <a:pt x="130236" y="104775"/>
                </a:cubicBezTo>
                <a:cubicBezTo>
                  <a:pt x="94782" y="127000"/>
                  <a:pt x="2707" y="133350"/>
                  <a:pt x="61" y="133350"/>
                </a:cubicBezTo>
                <a:cubicBezTo>
                  <a:pt x="-2585" y="133350"/>
                  <a:pt x="81024" y="122767"/>
                  <a:pt x="114361" y="104775"/>
                </a:cubicBezTo>
                <a:cubicBezTo>
                  <a:pt x="147698" y="86783"/>
                  <a:pt x="210140" y="0"/>
                  <a:pt x="21278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710C0194-BEB3-6DB1-86B6-64417B5EADE1}"/>
              </a:ext>
            </a:extLst>
          </p:cNvPr>
          <p:cNvSpPr/>
          <p:nvPr/>
        </p:nvSpPr>
        <p:spPr>
          <a:xfrm>
            <a:off x="7552813" y="9400980"/>
            <a:ext cx="359421" cy="95953"/>
          </a:xfrm>
          <a:custGeom>
            <a:avLst/>
            <a:gdLst>
              <a:gd name="connsiteX0" fmla="*/ 512 w 359421"/>
              <a:gd name="connsiteY0" fmla="*/ 195 h 95953"/>
              <a:gd name="connsiteX1" fmla="*/ 152912 w 359421"/>
              <a:gd name="connsiteY1" fmla="*/ 38295 h 95953"/>
              <a:gd name="connsiteX2" fmla="*/ 216412 w 359421"/>
              <a:gd name="connsiteY2" fmla="*/ 95445 h 95953"/>
              <a:gd name="connsiteX3" fmla="*/ 359287 w 359421"/>
              <a:gd name="connsiteY3" fmla="*/ 66870 h 95953"/>
              <a:gd name="connsiteX4" fmla="*/ 241812 w 359421"/>
              <a:gd name="connsiteY4" fmla="*/ 76395 h 95953"/>
              <a:gd name="connsiteX5" fmla="*/ 210062 w 359421"/>
              <a:gd name="connsiteY5" fmla="*/ 54170 h 95953"/>
              <a:gd name="connsiteX6" fmla="*/ 512 w 359421"/>
              <a:gd name="connsiteY6" fmla="*/ 195 h 9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421" h="95953">
                <a:moveTo>
                  <a:pt x="512" y="195"/>
                </a:moveTo>
                <a:cubicBezTo>
                  <a:pt x="-9013" y="-2451"/>
                  <a:pt x="116929" y="22420"/>
                  <a:pt x="152912" y="38295"/>
                </a:cubicBezTo>
                <a:cubicBezTo>
                  <a:pt x="188895" y="54170"/>
                  <a:pt x="182016" y="90683"/>
                  <a:pt x="216412" y="95445"/>
                </a:cubicBezTo>
                <a:cubicBezTo>
                  <a:pt x="250808" y="100207"/>
                  <a:pt x="355054" y="70045"/>
                  <a:pt x="359287" y="66870"/>
                </a:cubicBezTo>
                <a:cubicBezTo>
                  <a:pt x="363520" y="63695"/>
                  <a:pt x="266683" y="78512"/>
                  <a:pt x="241812" y="76395"/>
                </a:cubicBezTo>
                <a:cubicBezTo>
                  <a:pt x="216941" y="74278"/>
                  <a:pt x="244987" y="67928"/>
                  <a:pt x="210062" y="54170"/>
                </a:cubicBezTo>
                <a:cubicBezTo>
                  <a:pt x="175137" y="40412"/>
                  <a:pt x="10037" y="2841"/>
                  <a:pt x="512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365D496B-F1F6-8FAC-AE34-1C6485870D5E}"/>
              </a:ext>
            </a:extLst>
          </p:cNvPr>
          <p:cNvSpPr/>
          <p:nvPr/>
        </p:nvSpPr>
        <p:spPr>
          <a:xfrm>
            <a:off x="7257484" y="9445620"/>
            <a:ext cx="489157" cy="84412"/>
          </a:xfrm>
          <a:custGeom>
            <a:avLst/>
            <a:gdLst>
              <a:gd name="connsiteX0" fmla="*/ 566 w 489157"/>
              <a:gd name="connsiteY0" fmla="*/ 5 h 84412"/>
              <a:gd name="connsiteX1" fmla="*/ 165666 w 489157"/>
              <a:gd name="connsiteY1" fmla="*/ 50805 h 84412"/>
              <a:gd name="connsiteX2" fmla="*/ 292666 w 489157"/>
              <a:gd name="connsiteY2" fmla="*/ 63505 h 84412"/>
              <a:gd name="connsiteX3" fmla="*/ 232341 w 489157"/>
              <a:gd name="connsiteY3" fmla="*/ 69855 h 84412"/>
              <a:gd name="connsiteX4" fmla="*/ 445066 w 489157"/>
              <a:gd name="connsiteY4" fmla="*/ 82555 h 84412"/>
              <a:gd name="connsiteX5" fmla="*/ 483166 w 489157"/>
              <a:gd name="connsiteY5" fmla="*/ 25405 h 84412"/>
              <a:gd name="connsiteX6" fmla="*/ 460941 w 489157"/>
              <a:gd name="connsiteY6" fmla="*/ 63505 h 84412"/>
              <a:gd name="connsiteX7" fmla="*/ 225991 w 489157"/>
              <a:gd name="connsiteY7" fmla="*/ 47630 h 84412"/>
              <a:gd name="connsiteX8" fmla="*/ 566 w 489157"/>
              <a:gd name="connsiteY8" fmla="*/ 5 h 8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9157" h="84412">
                <a:moveTo>
                  <a:pt x="566" y="5"/>
                </a:moveTo>
                <a:cubicBezTo>
                  <a:pt x="-9488" y="534"/>
                  <a:pt x="116983" y="40222"/>
                  <a:pt x="165666" y="50805"/>
                </a:cubicBezTo>
                <a:cubicBezTo>
                  <a:pt x="214349" y="61388"/>
                  <a:pt x="281553" y="60330"/>
                  <a:pt x="292666" y="63505"/>
                </a:cubicBezTo>
                <a:cubicBezTo>
                  <a:pt x="303779" y="66680"/>
                  <a:pt x="206941" y="66680"/>
                  <a:pt x="232341" y="69855"/>
                </a:cubicBezTo>
                <a:cubicBezTo>
                  <a:pt x="257741" y="73030"/>
                  <a:pt x="403262" y="89963"/>
                  <a:pt x="445066" y="82555"/>
                </a:cubicBezTo>
                <a:cubicBezTo>
                  <a:pt x="486870" y="75147"/>
                  <a:pt x="480520" y="28580"/>
                  <a:pt x="483166" y="25405"/>
                </a:cubicBezTo>
                <a:cubicBezTo>
                  <a:pt x="485812" y="22230"/>
                  <a:pt x="503804" y="59801"/>
                  <a:pt x="460941" y="63505"/>
                </a:cubicBezTo>
                <a:cubicBezTo>
                  <a:pt x="418078" y="67209"/>
                  <a:pt x="300603" y="56626"/>
                  <a:pt x="225991" y="47630"/>
                </a:cubicBezTo>
                <a:cubicBezTo>
                  <a:pt x="151379" y="38634"/>
                  <a:pt x="10620" y="-524"/>
                  <a:pt x="56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8EB0F143-522F-5F3C-E9FB-AFDFE9BF4F26}"/>
              </a:ext>
            </a:extLst>
          </p:cNvPr>
          <p:cNvSpPr/>
          <p:nvPr/>
        </p:nvSpPr>
        <p:spPr>
          <a:xfrm>
            <a:off x="7305637" y="9454461"/>
            <a:ext cx="32881" cy="219064"/>
          </a:xfrm>
          <a:custGeom>
            <a:avLst/>
            <a:gdLst>
              <a:gd name="connsiteX0" fmla="*/ 38 w 32881"/>
              <a:gd name="connsiteY0" fmla="*/ 689 h 219064"/>
              <a:gd name="connsiteX1" fmla="*/ 25438 w 32881"/>
              <a:gd name="connsiteY1" fmla="*/ 213414 h 219064"/>
              <a:gd name="connsiteX2" fmla="*/ 31788 w 32881"/>
              <a:gd name="connsiteY2" fmla="*/ 146739 h 219064"/>
              <a:gd name="connsiteX3" fmla="*/ 38 w 32881"/>
              <a:gd name="connsiteY3" fmla="*/ 689 h 21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81" h="219064">
                <a:moveTo>
                  <a:pt x="38" y="689"/>
                </a:moveTo>
                <a:cubicBezTo>
                  <a:pt x="-1020" y="11801"/>
                  <a:pt x="20146" y="189072"/>
                  <a:pt x="25438" y="213414"/>
                </a:cubicBezTo>
                <a:cubicBezTo>
                  <a:pt x="30730" y="237756"/>
                  <a:pt x="34963" y="177431"/>
                  <a:pt x="31788" y="146739"/>
                </a:cubicBezTo>
                <a:cubicBezTo>
                  <a:pt x="28613" y="116047"/>
                  <a:pt x="1096" y="-10423"/>
                  <a:pt x="38" y="6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9DF534E1-505A-83FA-EF32-53280B3CC612}"/>
              </a:ext>
            </a:extLst>
          </p:cNvPr>
          <p:cNvSpPr/>
          <p:nvPr/>
        </p:nvSpPr>
        <p:spPr>
          <a:xfrm>
            <a:off x="7843070" y="9445048"/>
            <a:ext cx="34113" cy="103758"/>
          </a:xfrm>
          <a:custGeom>
            <a:avLst/>
            <a:gdLst>
              <a:gd name="connsiteX0" fmla="*/ 2355 w 34113"/>
              <a:gd name="connsiteY0" fmla="*/ 577 h 103758"/>
              <a:gd name="connsiteX1" fmla="*/ 34105 w 34113"/>
              <a:gd name="connsiteY1" fmla="*/ 102177 h 103758"/>
              <a:gd name="connsiteX2" fmla="*/ 5530 w 34113"/>
              <a:gd name="connsiteY2" fmla="*/ 60902 h 103758"/>
              <a:gd name="connsiteX3" fmla="*/ 2355 w 34113"/>
              <a:gd name="connsiteY3" fmla="*/ 577 h 10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13" h="103758">
                <a:moveTo>
                  <a:pt x="2355" y="577"/>
                </a:moveTo>
                <a:cubicBezTo>
                  <a:pt x="7117" y="7456"/>
                  <a:pt x="33576" y="92123"/>
                  <a:pt x="34105" y="102177"/>
                </a:cubicBezTo>
                <a:cubicBezTo>
                  <a:pt x="34634" y="112231"/>
                  <a:pt x="10293" y="71485"/>
                  <a:pt x="5530" y="60902"/>
                </a:cubicBezTo>
                <a:cubicBezTo>
                  <a:pt x="767" y="50319"/>
                  <a:pt x="-2407" y="-6302"/>
                  <a:pt x="2355" y="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BCFA9857-C97D-7A01-0BD6-FD723E47A1F3}"/>
              </a:ext>
            </a:extLst>
          </p:cNvPr>
          <p:cNvSpPr/>
          <p:nvPr/>
        </p:nvSpPr>
        <p:spPr>
          <a:xfrm>
            <a:off x="7743133" y="9505592"/>
            <a:ext cx="35772" cy="134329"/>
          </a:xfrm>
          <a:custGeom>
            <a:avLst/>
            <a:gdLst>
              <a:gd name="connsiteX0" fmla="*/ 692 w 35772"/>
              <a:gd name="connsiteY0" fmla="*/ 358 h 134329"/>
              <a:gd name="connsiteX1" fmla="*/ 35617 w 35772"/>
              <a:gd name="connsiteY1" fmla="*/ 130533 h 134329"/>
              <a:gd name="connsiteX2" fmla="*/ 13392 w 35772"/>
              <a:gd name="connsiteY2" fmla="*/ 92433 h 134329"/>
              <a:gd name="connsiteX3" fmla="*/ 692 w 35772"/>
              <a:gd name="connsiteY3" fmla="*/ 358 h 13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2" h="134329">
                <a:moveTo>
                  <a:pt x="692" y="358"/>
                </a:moveTo>
                <a:cubicBezTo>
                  <a:pt x="4396" y="6708"/>
                  <a:pt x="33500" y="115187"/>
                  <a:pt x="35617" y="130533"/>
                </a:cubicBezTo>
                <a:cubicBezTo>
                  <a:pt x="37734" y="145879"/>
                  <a:pt x="17625" y="110954"/>
                  <a:pt x="13392" y="92433"/>
                </a:cubicBezTo>
                <a:cubicBezTo>
                  <a:pt x="9159" y="73912"/>
                  <a:pt x="-3012" y="-5992"/>
                  <a:pt x="692" y="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063EC64C-9727-9121-3D1E-372B0CBFC032}"/>
              </a:ext>
            </a:extLst>
          </p:cNvPr>
          <p:cNvSpPr/>
          <p:nvPr/>
        </p:nvSpPr>
        <p:spPr>
          <a:xfrm>
            <a:off x="7794141" y="9494672"/>
            <a:ext cx="13412" cy="145851"/>
          </a:xfrm>
          <a:custGeom>
            <a:avLst/>
            <a:gdLst>
              <a:gd name="connsiteX0" fmla="*/ 484 w 13412"/>
              <a:gd name="connsiteY0" fmla="*/ 1753 h 145851"/>
              <a:gd name="connsiteX1" fmla="*/ 3659 w 13412"/>
              <a:gd name="connsiteY1" fmla="*/ 144628 h 145851"/>
              <a:gd name="connsiteX2" fmla="*/ 13184 w 13412"/>
              <a:gd name="connsiteY2" fmla="*/ 68428 h 145851"/>
              <a:gd name="connsiteX3" fmla="*/ 484 w 13412"/>
              <a:gd name="connsiteY3" fmla="*/ 1753 h 14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12" h="145851">
                <a:moveTo>
                  <a:pt x="484" y="1753"/>
                </a:moveTo>
                <a:cubicBezTo>
                  <a:pt x="-1103" y="14453"/>
                  <a:pt x="1542" y="133516"/>
                  <a:pt x="3659" y="144628"/>
                </a:cubicBezTo>
                <a:cubicBezTo>
                  <a:pt x="5776" y="155740"/>
                  <a:pt x="11067" y="88007"/>
                  <a:pt x="13184" y="68428"/>
                </a:cubicBezTo>
                <a:cubicBezTo>
                  <a:pt x="15301" y="48849"/>
                  <a:pt x="2071" y="-10947"/>
                  <a:pt x="484" y="17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B76B31B2-51A9-E0FC-BDB2-3C6CB028C0B2}"/>
              </a:ext>
            </a:extLst>
          </p:cNvPr>
          <p:cNvSpPr/>
          <p:nvPr/>
        </p:nvSpPr>
        <p:spPr>
          <a:xfrm>
            <a:off x="7648570" y="9509125"/>
            <a:ext cx="41388" cy="149225"/>
          </a:xfrm>
          <a:custGeom>
            <a:avLst/>
            <a:gdLst>
              <a:gd name="connsiteX0" fmla="*/ 41280 w 41388"/>
              <a:gd name="connsiteY0" fmla="*/ 0 h 149225"/>
              <a:gd name="connsiteX1" fmla="*/ 12705 w 41388"/>
              <a:gd name="connsiteY1" fmla="*/ 88900 h 149225"/>
              <a:gd name="connsiteX2" fmla="*/ 34930 w 41388"/>
              <a:gd name="connsiteY2" fmla="*/ 149225 h 149225"/>
              <a:gd name="connsiteX3" fmla="*/ 5 w 41388"/>
              <a:gd name="connsiteY3" fmla="*/ 88900 h 149225"/>
              <a:gd name="connsiteX4" fmla="*/ 41280 w 41388"/>
              <a:gd name="connsiteY4" fmla="*/ 0 h 14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88" h="149225">
                <a:moveTo>
                  <a:pt x="41280" y="0"/>
                </a:moveTo>
                <a:cubicBezTo>
                  <a:pt x="43397" y="0"/>
                  <a:pt x="13763" y="64029"/>
                  <a:pt x="12705" y="88900"/>
                </a:cubicBezTo>
                <a:cubicBezTo>
                  <a:pt x="11647" y="113771"/>
                  <a:pt x="37047" y="149225"/>
                  <a:pt x="34930" y="149225"/>
                </a:cubicBezTo>
                <a:cubicBezTo>
                  <a:pt x="32813" y="149225"/>
                  <a:pt x="534" y="111125"/>
                  <a:pt x="5" y="88900"/>
                </a:cubicBezTo>
                <a:cubicBezTo>
                  <a:pt x="-524" y="66675"/>
                  <a:pt x="39163" y="0"/>
                  <a:pt x="4128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AE47CD3E-2D3F-F1BC-E784-C914348A8D7D}"/>
              </a:ext>
            </a:extLst>
          </p:cNvPr>
          <p:cNvSpPr/>
          <p:nvPr/>
        </p:nvSpPr>
        <p:spPr>
          <a:xfrm>
            <a:off x="7704497" y="9546855"/>
            <a:ext cx="45787" cy="94518"/>
          </a:xfrm>
          <a:custGeom>
            <a:avLst/>
            <a:gdLst>
              <a:gd name="connsiteX0" fmla="*/ 1228 w 45787"/>
              <a:gd name="connsiteY0" fmla="*/ 370 h 94518"/>
              <a:gd name="connsiteX1" fmla="*/ 45678 w 45787"/>
              <a:gd name="connsiteY1" fmla="*/ 92445 h 94518"/>
              <a:gd name="connsiteX2" fmla="*/ 13928 w 45787"/>
              <a:gd name="connsiteY2" fmla="*/ 60695 h 94518"/>
              <a:gd name="connsiteX3" fmla="*/ 1228 w 45787"/>
              <a:gd name="connsiteY3" fmla="*/ 370 h 9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87" h="94518">
                <a:moveTo>
                  <a:pt x="1228" y="370"/>
                </a:moveTo>
                <a:cubicBezTo>
                  <a:pt x="6520" y="5662"/>
                  <a:pt x="43561" y="82391"/>
                  <a:pt x="45678" y="92445"/>
                </a:cubicBezTo>
                <a:cubicBezTo>
                  <a:pt x="47795" y="102499"/>
                  <a:pt x="18691" y="73395"/>
                  <a:pt x="13928" y="60695"/>
                </a:cubicBezTo>
                <a:cubicBezTo>
                  <a:pt x="9165" y="47995"/>
                  <a:pt x="-4064" y="-4922"/>
                  <a:pt x="1228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35DC001A-8975-F570-6F0E-20F3A0944708}"/>
              </a:ext>
            </a:extLst>
          </p:cNvPr>
          <p:cNvSpPr/>
          <p:nvPr/>
        </p:nvSpPr>
        <p:spPr>
          <a:xfrm>
            <a:off x="7283264" y="9683076"/>
            <a:ext cx="19273" cy="187355"/>
          </a:xfrm>
          <a:custGeom>
            <a:avLst/>
            <a:gdLst>
              <a:gd name="connsiteX0" fmla="*/ 186 w 19273"/>
              <a:gd name="connsiteY0" fmla="*/ 674 h 187355"/>
              <a:gd name="connsiteX1" fmla="*/ 9711 w 19273"/>
              <a:gd name="connsiteY1" fmla="*/ 178474 h 187355"/>
              <a:gd name="connsiteX2" fmla="*/ 12886 w 19273"/>
              <a:gd name="connsiteY2" fmla="*/ 156249 h 187355"/>
              <a:gd name="connsiteX3" fmla="*/ 19236 w 19273"/>
              <a:gd name="connsiteY3" fmla="*/ 118149 h 187355"/>
              <a:gd name="connsiteX4" fmla="*/ 186 w 19273"/>
              <a:gd name="connsiteY4" fmla="*/ 674 h 18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73" h="187355">
                <a:moveTo>
                  <a:pt x="186" y="674"/>
                </a:moveTo>
                <a:cubicBezTo>
                  <a:pt x="-1401" y="10728"/>
                  <a:pt x="7594" y="152545"/>
                  <a:pt x="9711" y="178474"/>
                </a:cubicBezTo>
                <a:cubicBezTo>
                  <a:pt x="11828" y="204403"/>
                  <a:pt x="11299" y="166303"/>
                  <a:pt x="12886" y="156249"/>
                </a:cubicBezTo>
                <a:cubicBezTo>
                  <a:pt x="14473" y="146195"/>
                  <a:pt x="19765" y="140374"/>
                  <a:pt x="19236" y="118149"/>
                </a:cubicBezTo>
                <a:cubicBezTo>
                  <a:pt x="18707" y="95924"/>
                  <a:pt x="1773" y="-9380"/>
                  <a:pt x="186" y="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BEEDDF36-9085-60B5-A076-CC86057479F0}"/>
              </a:ext>
            </a:extLst>
          </p:cNvPr>
          <p:cNvSpPr/>
          <p:nvPr/>
        </p:nvSpPr>
        <p:spPr>
          <a:xfrm>
            <a:off x="7294550" y="9651868"/>
            <a:ext cx="452711" cy="38445"/>
          </a:xfrm>
          <a:custGeom>
            <a:avLst/>
            <a:gdLst>
              <a:gd name="connsiteX0" fmla="*/ 4775 w 452711"/>
              <a:gd name="connsiteY0" fmla="*/ 25532 h 38445"/>
              <a:gd name="connsiteX1" fmla="*/ 74625 w 452711"/>
              <a:gd name="connsiteY1" fmla="*/ 16007 h 38445"/>
              <a:gd name="connsiteX2" fmla="*/ 322275 w 452711"/>
              <a:gd name="connsiteY2" fmla="*/ 38232 h 38445"/>
              <a:gd name="connsiteX3" fmla="*/ 452450 w 452711"/>
              <a:gd name="connsiteY3" fmla="*/ 132 h 38445"/>
              <a:gd name="connsiteX4" fmla="*/ 350850 w 452711"/>
              <a:gd name="connsiteY4" fmla="*/ 25532 h 38445"/>
              <a:gd name="connsiteX5" fmla="*/ 182575 w 452711"/>
              <a:gd name="connsiteY5" fmla="*/ 22357 h 38445"/>
              <a:gd name="connsiteX6" fmla="*/ 4775 w 452711"/>
              <a:gd name="connsiteY6" fmla="*/ 25532 h 3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711" h="38445">
                <a:moveTo>
                  <a:pt x="4775" y="25532"/>
                </a:moveTo>
                <a:cubicBezTo>
                  <a:pt x="-13216" y="24474"/>
                  <a:pt x="21708" y="13890"/>
                  <a:pt x="74625" y="16007"/>
                </a:cubicBezTo>
                <a:cubicBezTo>
                  <a:pt x="127542" y="18124"/>
                  <a:pt x="259304" y="40878"/>
                  <a:pt x="322275" y="38232"/>
                </a:cubicBezTo>
                <a:cubicBezTo>
                  <a:pt x="385246" y="35586"/>
                  <a:pt x="447688" y="2249"/>
                  <a:pt x="452450" y="132"/>
                </a:cubicBezTo>
                <a:cubicBezTo>
                  <a:pt x="457212" y="-1985"/>
                  <a:pt x="395829" y="21828"/>
                  <a:pt x="350850" y="25532"/>
                </a:cubicBezTo>
                <a:cubicBezTo>
                  <a:pt x="305871" y="29236"/>
                  <a:pt x="237079" y="25003"/>
                  <a:pt x="182575" y="22357"/>
                </a:cubicBezTo>
                <a:cubicBezTo>
                  <a:pt x="128071" y="19711"/>
                  <a:pt x="22766" y="26590"/>
                  <a:pt x="4775" y="25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16525309-961A-4EE0-1A9B-52AFC9F0A461}"/>
              </a:ext>
            </a:extLst>
          </p:cNvPr>
          <p:cNvSpPr/>
          <p:nvPr/>
        </p:nvSpPr>
        <p:spPr>
          <a:xfrm>
            <a:off x="7292931" y="9842423"/>
            <a:ext cx="502003" cy="60820"/>
          </a:xfrm>
          <a:custGeom>
            <a:avLst/>
            <a:gdLst>
              <a:gd name="connsiteX0" fmla="*/ 44 w 502003"/>
              <a:gd name="connsiteY0" fmla="*/ 77 h 60820"/>
              <a:gd name="connsiteX1" fmla="*/ 57194 w 502003"/>
              <a:gd name="connsiteY1" fmla="*/ 31827 h 60820"/>
              <a:gd name="connsiteX2" fmla="*/ 241344 w 502003"/>
              <a:gd name="connsiteY2" fmla="*/ 31827 h 60820"/>
              <a:gd name="connsiteX3" fmla="*/ 422319 w 502003"/>
              <a:gd name="connsiteY3" fmla="*/ 47702 h 60820"/>
              <a:gd name="connsiteX4" fmla="*/ 501694 w 502003"/>
              <a:gd name="connsiteY4" fmla="*/ 60402 h 60820"/>
              <a:gd name="connsiteX5" fmla="*/ 438194 w 502003"/>
              <a:gd name="connsiteY5" fmla="*/ 31827 h 60820"/>
              <a:gd name="connsiteX6" fmla="*/ 187369 w 502003"/>
              <a:gd name="connsiteY6" fmla="*/ 19127 h 60820"/>
              <a:gd name="connsiteX7" fmla="*/ 63544 w 502003"/>
              <a:gd name="connsiteY7" fmla="*/ 22302 h 60820"/>
              <a:gd name="connsiteX8" fmla="*/ 44 w 502003"/>
              <a:gd name="connsiteY8" fmla="*/ 77 h 6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003" h="60820">
                <a:moveTo>
                  <a:pt x="44" y="77"/>
                </a:moveTo>
                <a:cubicBezTo>
                  <a:pt x="-1014" y="1665"/>
                  <a:pt x="16977" y="26535"/>
                  <a:pt x="57194" y="31827"/>
                </a:cubicBezTo>
                <a:cubicBezTo>
                  <a:pt x="97411" y="37119"/>
                  <a:pt x="180490" y="29181"/>
                  <a:pt x="241344" y="31827"/>
                </a:cubicBezTo>
                <a:cubicBezTo>
                  <a:pt x="302198" y="34473"/>
                  <a:pt x="378927" y="42940"/>
                  <a:pt x="422319" y="47702"/>
                </a:cubicBezTo>
                <a:cubicBezTo>
                  <a:pt x="465711" y="52465"/>
                  <a:pt x="499048" y="63048"/>
                  <a:pt x="501694" y="60402"/>
                </a:cubicBezTo>
                <a:cubicBezTo>
                  <a:pt x="504340" y="57756"/>
                  <a:pt x="490582" y="38706"/>
                  <a:pt x="438194" y="31827"/>
                </a:cubicBezTo>
                <a:cubicBezTo>
                  <a:pt x="385807" y="24948"/>
                  <a:pt x="249811" y="20714"/>
                  <a:pt x="187369" y="19127"/>
                </a:cubicBezTo>
                <a:cubicBezTo>
                  <a:pt x="124927" y="17540"/>
                  <a:pt x="88944" y="22831"/>
                  <a:pt x="63544" y="22302"/>
                </a:cubicBezTo>
                <a:cubicBezTo>
                  <a:pt x="38144" y="21773"/>
                  <a:pt x="1102" y="-1511"/>
                  <a:pt x="44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3D321C8E-37B0-E889-AF56-6806C5172700}"/>
              </a:ext>
            </a:extLst>
          </p:cNvPr>
          <p:cNvSpPr/>
          <p:nvPr/>
        </p:nvSpPr>
        <p:spPr>
          <a:xfrm>
            <a:off x="7324725" y="9694312"/>
            <a:ext cx="458531" cy="26270"/>
          </a:xfrm>
          <a:custGeom>
            <a:avLst/>
            <a:gdLst>
              <a:gd name="connsiteX0" fmla="*/ 0 w 458531"/>
              <a:gd name="connsiteY0" fmla="*/ 2138 h 26270"/>
              <a:gd name="connsiteX1" fmla="*/ 193675 w 458531"/>
              <a:gd name="connsiteY1" fmla="*/ 2138 h 26270"/>
              <a:gd name="connsiteX2" fmla="*/ 454025 w 458531"/>
              <a:gd name="connsiteY2" fmla="*/ 24363 h 26270"/>
              <a:gd name="connsiteX3" fmla="*/ 352425 w 458531"/>
              <a:gd name="connsiteY3" fmla="*/ 24363 h 26270"/>
              <a:gd name="connsiteX4" fmla="*/ 269875 w 458531"/>
              <a:gd name="connsiteY4" fmla="*/ 18013 h 26270"/>
              <a:gd name="connsiteX5" fmla="*/ 133350 w 458531"/>
              <a:gd name="connsiteY5" fmla="*/ 11663 h 26270"/>
              <a:gd name="connsiteX6" fmla="*/ 0 w 458531"/>
              <a:gd name="connsiteY6" fmla="*/ 2138 h 2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8531" h="26270">
                <a:moveTo>
                  <a:pt x="0" y="2138"/>
                </a:moveTo>
                <a:cubicBezTo>
                  <a:pt x="59002" y="286"/>
                  <a:pt x="118004" y="-1566"/>
                  <a:pt x="193675" y="2138"/>
                </a:cubicBezTo>
                <a:cubicBezTo>
                  <a:pt x="269346" y="5842"/>
                  <a:pt x="427567" y="20659"/>
                  <a:pt x="454025" y="24363"/>
                </a:cubicBezTo>
                <a:cubicBezTo>
                  <a:pt x="480483" y="28067"/>
                  <a:pt x="383117" y="25421"/>
                  <a:pt x="352425" y="24363"/>
                </a:cubicBezTo>
                <a:cubicBezTo>
                  <a:pt x="321733" y="23305"/>
                  <a:pt x="306387" y="20130"/>
                  <a:pt x="269875" y="18013"/>
                </a:cubicBezTo>
                <a:cubicBezTo>
                  <a:pt x="233363" y="15896"/>
                  <a:pt x="133350" y="11663"/>
                  <a:pt x="133350" y="11663"/>
                </a:cubicBezTo>
                <a:lnTo>
                  <a:pt x="0" y="21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FB69B738-C365-D968-6646-E6A63ABFE3A2}"/>
              </a:ext>
            </a:extLst>
          </p:cNvPr>
          <p:cNvSpPr/>
          <p:nvPr/>
        </p:nvSpPr>
        <p:spPr>
          <a:xfrm>
            <a:off x="7315432" y="9695732"/>
            <a:ext cx="44245" cy="159935"/>
          </a:xfrm>
          <a:custGeom>
            <a:avLst/>
            <a:gdLst>
              <a:gd name="connsiteX0" fmla="*/ 2943 w 44245"/>
              <a:gd name="connsiteY0" fmla="*/ 718 h 159935"/>
              <a:gd name="connsiteX1" fmla="*/ 6118 w 44245"/>
              <a:gd name="connsiteY1" fmla="*/ 80093 h 159935"/>
              <a:gd name="connsiteX2" fmla="*/ 9293 w 44245"/>
              <a:gd name="connsiteY2" fmla="*/ 115018 h 159935"/>
              <a:gd name="connsiteX3" fmla="*/ 44218 w 44245"/>
              <a:gd name="connsiteY3" fmla="*/ 159468 h 159935"/>
              <a:gd name="connsiteX4" fmla="*/ 2943 w 44245"/>
              <a:gd name="connsiteY4" fmla="*/ 130893 h 159935"/>
              <a:gd name="connsiteX5" fmla="*/ 2943 w 44245"/>
              <a:gd name="connsiteY5" fmla="*/ 718 h 15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45" h="159935">
                <a:moveTo>
                  <a:pt x="2943" y="718"/>
                </a:moveTo>
                <a:cubicBezTo>
                  <a:pt x="3472" y="-7749"/>
                  <a:pt x="5060" y="61043"/>
                  <a:pt x="6118" y="80093"/>
                </a:cubicBezTo>
                <a:cubicBezTo>
                  <a:pt x="7176" y="99143"/>
                  <a:pt x="2943" y="101789"/>
                  <a:pt x="9293" y="115018"/>
                </a:cubicBezTo>
                <a:cubicBezTo>
                  <a:pt x="15643" y="128247"/>
                  <a:pt x="45276" y="156822"/>
                  <a:pt x="44218" y="159468"/>
                </a:cubicBezTo>
                <a:cubicBezTo>
                  <a:pt x="43160" y="162114"/>
                  <a:pt x="9293" y="153647"/>
                  <a:pt x="2943" y="130893"/>
                </a:cubicBezTo>
                <a:cubicBezTo>
                  <a:pt x="-3407" y="108139"/>
                  <a:pt x="2414" y="9185"/>
                  <a:pt x="2943" y="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996126D6-AE40-8EC4-2FD1-E2B642AEC325}"/>
              </a:ext>
            </a:extLst>
          </p:cNvPr>
          <p:cNvSpPr/>
          <p:nvPr/>
        </p:nvSpPr>
        <p:spPr>
          <a:xfrm>
            <a:off x="7351649" y="9718665"/>
            <a:ext cx="399407" cy="102556"/>
          </a:xfrm>
          <a:custGeom>
            <a:avLst/>
            <a:gdLst>
              <a:gd name="connsiteX0" fmla="*/ 1651 w 399407"/>
              <a:gd name="connsiteY0" fmla="*/ 10 h 102556"/>
              <a:gd name="connsiteX1" fmla="*/ 4826 w 399407"/>
              <a:gd name="connsiteY1" fmla="*/ 95260 h 102556"/>
              <a:gd name="connsiteX2" fmla="*/ 30226 w 399407"/>
              <a:gd name="connsiteY2" fmla="*/ 95260 h 102556"/>
              <a:gd name="connsiteX3" fmla="*/ 90551 w 399407"/>
              <a:gd name="connsiteY3" fmla="*/ 88910 h 102556"/>
              <a:gd name="connsiteX4" fmla="*/ 230251 w 399407"/>
              <a:gd name="connsiteY4" fmla="*/ 95260 h 102556"/>
              <a:gd name="connsiteX5" fmla="*/ 347726 w 399407"/>
              <a:gd name="connsiteY5" fmla="*/ 92085 h 102556"/>
              <a:gd name="connsiteX6" fmla="*/ 398526 w 399407"/>
              <a:gd name="connsiteY6" fmla="*/ 92085 h 102556"/>
              <a:gd name="connsiteX7" fmla="*/ 309626 w 399407"/>
              <a:gd name="connsiteY7" fmla="*/ 82560 h 102556"/>
              <a:gd name="connsiteX8" fmla="*/ 109601 w 399407"/>
              <a:gd name="connsiteY8" fmla="*/ 82560 h 102556"/>
              <a:gd name="connsiteX9" fmla="*/ 23876 w 399407"/>
              <a:gd name="connsiteY9" fmla="*/ 88910 h 102556"/>
              <a:gd name="connsiteX10" fmla="*/ 1651 w 399407"/>
              <a:gd name="connsiteY10" fmla="*/ 10 h 10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9407" h="102556">
                <a:moveTo>
                  <a:pt x="1651" y="10"/>
                </a:moveTo>
                <a:cubicBezTo>
                  <a:pt x="-1524" y="1068"/>
                  <a:pt x="64" y="79385"/>
                  <a:pt x="4826" y="95260"/>
                </a:cubicBezTo>
                <a:cubicBezTo>
                  <a:pt x="9588" y="111135"/>
                  <a:pt x="15939" y="96318"/>
                  <a:pt x="30226" y="95260"/>
                </a:cubicBezTo>
                <a:cubicBezTo>
                  <a:pt x="44513" y="94202"/>
                  <a:pt x="57214" y="88910"/>
                  <a:pt x="90551" y="88910"/>
                </a:cubicBezTo>
                <a:cubicBezTo>
                  <a:pt x="123888" y="88910"/>
                  <a:pt x="187389" y="94731"/>
                  <a:pt x="230251" y="95260"/>
                </a:cubicBezTo>
                <a:cubicBezTo>
                  <a:pt x="273113" y="95789"/>
                  <a:pt x="319680" y="92614"/>
                  <a:pt x="347726" y="92085"/>
                </a:cubicBezTo>
                <a:cubicBezTo>
                  <a:pt x="375772" y="91556"/>
                  <a:pt x="404876" y="93673"/>
                  <a:pt x="398526" y="92085"/>
                </a:cubicBezTo>
                <a:cubicBezTo>
                  <a:pt x="392176" y="90498"/>
                  <a:pt x="357780" y="84147"/>
                  <a:pt x="309626" y="82560"/>
                </a:cubicBezTo>
                <a:cubicBezTo>
                  <a:pt x="261472" y="80973"/>
                  <a:pt x="157226" y="81502"/>
                  <a:pt x="109601" y="82560"/>
                </a:cubicBezTo>
                <a:cubicBezTo>
                  <a:pt x="61976" y="83618"/>
                  <a:pt x="40809" y="96318"/>
                  <a:pt x="23876" y="88910"/>
                </a:cubicBezTo>
                <a:cubicBezTo>
                  <a:pt x="6943" y="81502"/>
                  <a:pt x="4826" y="-1048"/>
                  <a:pt x="165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F3750CDF-0F26-9EB3-5863-183F2F4A2727}"/>
              </a:ext>
            </a:extLst>
          </p:cNvPr>
          <p:cNvSpPr/>
          <p:nvPr/>
        </p:nvSpPr>
        <p:spPr>
          <a:xfrm>
            <a:off x="7555310" y="9708927"/>
            <a:ext cx="10892" cy="91651"/>
          </a:xfrm>
          <a:custGeom>
            <a:avLst/>
            <a:gdLst>
              <a:gd name="connsiteX0" fmla="*/ 1190 w 10892"/>
              <a:gd name="connsiteY0" fmla="*/ 223 h 91651"/>
              <a:gd name="connsiteX1" fmla="*/ 1190 w 10892"/>
              <a:gd name="connsiteY1" fmla="*/ 89123 h 91651"/>
              <a:gd name="connsiteX2" fmla="*/ 10715 w 10892"/>
              <a:gd name="connsiteY2" fmla="*/ 63723 h 91651"/>
              <a:gd name="connsiteX3" fmla="*/ 1190 w 10892"/>
              <a:gd name="connsiteY3" fmla="*/ 223 h 9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2" h="91651">
                <a:moveTo>
                  <a:pt x="1190" y="223"/>
                </a:moveTo>
                <a:cubicBezTo>
                  <a:pt x="-397" y="4456"/>
                  <a:pt x="-398" y="78540"/>
                  <a:pt x="1190" y="89123"/>
                </a:cubicBezTo>
                <a:cubicBezTo>
                  <a:pt x="2778" y="99706"/>
                  <a:pt x="9128" y="74306"/>
                  <a:pt x="10715" y="63723"/>
                </a:cubicBezTo>
                <a:cubicBezTo>
                  <a:pt x="12303" y="53140"/>
                  <a:pt x="2777" y="-4010"/>
                  <a:pt x="1190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12389659-164A-BD51-EF0D-C9AC41870718}"/>
              </a:ext>
            </a:extLst>
          </p:cNvPr>
          <p:cNvSpPr/>
          <p:nvPr/>
        </p:nvSpPr>
        <p:spPr>
          <a:xfrm>
            <a:off x="7762784" y="9661453"/>
            <a:ext cx="41462" cy="238562"/>
          </a:xfrm>
          <a:custGeom>
            <a:avLst/>
            <a:gdLst>
              <a:gd name="connsiteX0" fmla="*/ 91 w 41462"/>
              <a:gd name="connsiteY0" fmla="*/ 72 h 238562"/>
              <a:gd name="connsiteX1" fmla="*/ 28666 w 41462"/>
              <a:gd name="connsiteY1" fmla="*/ 69922 h 238562"/>
              <a:gd name="connsiteX2" fmla="*/ 22316 w 41462"/>
              <a:gd name="connsiteY2" fmla="*/ 161997 h 238562"/>
              <a:gd name="connsiteX3" fmla="*/ 41366 w 41462"/>
              <a:gd name="connsiteY3" fmla="*/ 238197 h 238562"/>
              <a:gd name="connsiteX4" fmla="*/ 12791 w 41462"/>
              <a:gd name="connsiteY4" fmla="*/ 130247 h 238562"/>
              <a:gd name="connsiteX5" fmla="*/ 19141 w 41462"/>
              <a:gd name="connsiteY5" fmla="*/ 82622 h 238562"/>
              <a:gd name="connsiteX6" fmla="*/ 91 w 41462"/>
              <a:gd name="connsiteY6" fmla="*/ 72 h 23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62" h="238562">
                <a:moveTo>
                  <a:pt x="91" y="72"/>
                </a:moveTo>
                <a:cubicBezTo>
                  <a:pt x="1679" y="-2045"/>
                  <a:pt x="24962" y="42935"/>
                  <a:pt x="28666" y="69922"/>
                </a:cubicBezTo>
                <a:cubicBezTo>
                  <a:pt x="32370" y="96909"/>
                  <a:pt x="20199" y="133951"/>
                  <a:pt x="22316" y="161997"/>
                </a:cubicBezTo>
                <a:cubicBezTo>
                  <a:pt x="24433" y="190043"/>
                  <a:pt x="42953" y="243489"/>
                  <a:pt x="41366" y="238197"/>
                </a:cubicBezTo>
                <a:cubicBezTo>
                  <a:pt x="39779" y="232905"/>
                  <a:pt x="16495" y="156176"/>
                  <a:pt x="12791" y="130247"/>
                </a:cubicBezTo>
                <a:cubicBezTo>
                  <a:pt x="9087" y="104318"/>
                  <a:pt x="20199" y="100613"/>
                  <a:pt x="19141" y="82622"/>
                </a:cubicBezTo>
                <a:cubicBezTo>
                  <a:pt x="18083" y="64631"/>
                  <a:pt x="-1497" y="2189"/>
                  <a:pt x="91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B8502D5B-0B2F-5325-3E8E-C5AA40695322}"/>
              </a:ext>
            </a:extLst>
          </p:cNvPr>
          <p:cNvSpPr/>
          <p:nvPr/>
        </p:nvSpPr>
        <p:spPr>
          <a:xfrm>
            <a:off x="7772311" y="9546872"/>
            <a:ext cx="146149" cy="181690"/>
          </a:xfrm>
          <a:custGeom>
            <a:avLst/>
            <a:gdLst>
              <a:gd name="connsiteX0" fmla="*/ 146139 w 146149"/>
              <a:gd name="connsiteY0" fmla="*/ 353 h 181690"/>
              <a:gd name="connsiteX1" fmla="*/ 50889 w 146149"/>
              <a:gd name="connsiteY1" fmla="*/ 54328 h 181690"/>
              <a:gd name="connsiteX2" fmla="*/ 22314 w 146149"/>
              <a:gd name="connsiteY2" fmla="*/ 95603 h 181690"/>
              <a:gd name="connsiteX3" fmla="*/ 22314 w 146149"/>
              <a:gd name="connsiteY3" fmla="*/ 181328 h 181690"/>
              <a:gd name="connsiteX4" fmla="*/ 89 w 146149"/>
              <a:gd name="connsiteY4" fmla="*/ 124178 h 181690"/>
              <a:gd name="connsiteX5" fmla="*/ 31839 w 146149"/>
              <a:gd name="connsiteY5" fmla="*/ 70203 h 181690"/>
              <a:gd name="connsiteX6" fmla="*/ 57239 w 146149"/>
              <a:gd name="connsiteY6" fmla="*/ 32103 h 181690"/>
              <a:gd name="connsiteX7" fmla="*/ 146139 w 146149"/>
              <a:gd name="connsiteY7" fmla="*/ 353 h 18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149" h="181690">
                <a:moveTo>
                  <a:pt x="146139" y="353"/>
                </a:moveTo>
                <a:cubicBezTo>
                  <a:pt x="145081" y="4057"/>
                  <a:pt x="71526" y="38453"/>
                  <a:pt x="50889" y="54328"/>
                </a:cubicBezTo>
                <a:cubicBezTo>
                  <a:pt x="30251" y="70203"/>
                  <a:pt x="27076" y="74436"/>
                  <a:pt x="22314" y="95603"/>
                </a:cubicBezTo>
                <a:cubicBezTo>
                  <a:pt x="17552" y="116770"/>
                  <a:pt x="26018" y="176566"/>
                  <a:pt x="22314" y="181328"/>
                </a:cubicBezTo>
                <a:cubicBezTo>
                  <a:pt x="18610" y="186090"/>
                  <a:pt x="-1498" y="142699"/>
                  <a:pt x="89" y="124178"/>
                </a:cubicBezTo>
                <a:cubicBezTo>
                  <a:pt x="1676" y="105657"/>
                  <a:pt x="22314" y="85549"/>
                  <a:pt x="31839" y="70203"/>
                </a:cubicBezTo>
                <a:cubicBezTo>
                  <a:pt x="41364" y="54857"/>
                  <a:pt x="45068" y="41099"/>
                  <a:pt x="57239" y="32103"/>
                </a:cubicBezTo>
                <a:cubicBezTo>
                  <a:pt x="69410" y="23107"/>
                  <a:pt x="147197" y="-3351"/>
                  <a:pt x="146139" y="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9228DF03-028A-2725-0EB2-34E3BD34B75B}"/>
              </a:ext>
            </a:extLst>
          </p:cNvPr>
          <p:cNvSpPr/>
          <p:nvPr/>
        </p:nvSpPr>
        <p:spPr>
          <a:xfrm>
            <a:off x="7788253" y="9832927"/>
            <a:ext cx="63528" cy="143054"/>
          </a:xfrm>
          <a:custGeom>
            <a:avLst/>
            <a:gdLst>
              <a:gd name="connsiteX0" fmla="*/ 22 w 63528"/>
              <a:gd name="connsiteY0" fmla="*/ 48 h 143054"/>
              <a:gd name="connsiteX1" fmla="*/ 22247 w 63528"/>
              <a:gd name="connsiteY1" fmla="*/ 88948 h 143054"/>
              <a:gd name="connsiteX2" fmla="*/ 63522 w 63528"/>
              <a:gd name="connsiteY2" fmla="*/ 142923 h 143054"/>
              <a:gd name="connsiteX3" fmla="*/ 19072 w 63528"/>
              <a:gd name="connsiteY3" fmla="*/ 101648 h 143054"/>
              <a:gd name="connsiteX4" fmla="*/ 22 w 63528"/>
              <a:gd name="connsiteY4" fmla="*/ 48 h 14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28" h="143054">
                <a:moveTo>
                  <a:pt x="22" y="48"/>
                </a:moveTo>
                <a:cubicBezTo>
                  <a:pt x="551" y="-2069"/>
                  <a:pt x="11664" y="65136"/>
                  <a:pt x="22247" y="88948"/>
                </a:cubicBezTo>
                <a:cubicBezTo>
                  <a:pt x="32830" y="112760"/>
                  <a:pt x="64051" y="140806"/>
                  <a:pt x="63522" y="142923"/>
                </a:cubicBezTo>
                <a:cubicBezTo>
                  <a:pt x="62993" y="145040"/>
                  <a:pt x="29655" y="121227"/>
                  <a:pt x="19072" y="101648"/>
                </a:cubicBezTo>
                <a:cubicBezTo>
                  <a:pt x="8489" y="82069"/>
                  <a:pt x="-507" y="2165"/>
                  <a:pt x="22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E4D30B05-EFA2-8F26-6415-5CF24B2B0B76}"/>
              </a:ext>
            </a:extLst>
          </p:cNvPr>
          <p:cNvSpPr/>
          <p:nvPr/>
        </p:nvSpPr>
        <p:spPr>
          <a:xfrm>
            <a:off x="7841927" y="9784754"/>
            <a:ext cx="54303" cy="223353"/>
          </a:xfrm>
          <a:custGeom>
            <a:avLst/>
            <a:gdLst>
              <a:gd name="connsiteX0" fmla="*/ 3498 w 54303"/>
              <a:gd name="connsiteY0" fmla="*/ 596 h 223353"/>
              <a:gd name="connsiteX1" fmla="*/ 323 w 54303"/>
              <a:gd name="connsiteY1" fmla="*/ 86321 h 223353"/>
              <a:gd name="connsiteX2" fmla="*/ 6673 w 54303"/>
              <a:gd name="connsiteY2" fmla="*/ 121246 h 223353"/>
              <a:gd name="connsiteX3" fmla="*/ 54298 w 54303"/>
              <a:gd name="connsiteY3" fmla="*/ 222846 h 223353"/>
              <a:gd name="connsiteX4" fmla="*/ 9848 w 54303"/>
              <a:gd name="connsiteY4" fmla="*/ 159346 h 223353"/>
              <a:gd name="connsiteX5" fmla="*/ 323 w 54303"/>
              <a:gd name="connsiteY5" fmla="*/ 133946 h 223353"/>
              <a:gd name="connsiteX6" fmla="*/ 3498 w 54303"/>
              <a:gd name="connsiteY6" fmla="*/ 596 h 22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03" h="223353">
                <a:moveTo>
                  <a:pt x="3498" y="596"/>
                </a:moveTo>
                <a:cubicBezTo>
                  <a:pt x="3498" y="-7341"/>
                  <a:pt x="-206" y="66213"/>
                  <a:pt x="323" y="86321"/>
                </a:cubicBezTo>
                <a:cubicBezTo>
                  <a:pt x="852" y="106429"/>
                  <a:pt x="-2323" y="98492"/>
                  <a:pt x="6673" y="121246"/>
                </a:cubicBezTo>
                <a:cubicBezTo>
                  <a:pt x="15669" y="144000"/>
                  <a:pt x="53769" y="216496"/>
                  <a:pt x="54298" y="222846"/>
                </a:cubicBezTo>
                <a:cubicBezTo>
                  <a:pt x="54827" y="229196"/>
                  <a:pt x="18844" y="174163"/>
                  <a:pt x="9848" y="159346"/>
                </a:cubicBezTo>
                <a:cubicBezTo>
                  <a:pt x="852" y="144529"/>
                  <a:pt x="1910" y="155642"/>
                  <a:pt x="323" y="133946"/>
                </a:cubicBezTo>
                <a:cubicBezTo>
                  <a:pt x="-1264" y="112250"/>
                  <a:pt x="3498" y="8533"/>
                  <a:pt x="3498" y="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A4EF63A0-D2FF-01A3-5EFE-696A6DFAAC83}"/>
              </a:ext>
            </a:extLst>
          </p:cNvPr>
          <p:cNvSpPr/>
          <p:nvPr/>
        </p:nvSpPr>
        <p:spPr>
          <a:xfrm>
            <a:off x="7848572" y="9565269"/>
            <a:ext cx="95384" cy="420123"/>
          </a:xfrm>
          <a:custGeom>
            <a:avLst/>
            <a:gdLst>
              <a:gd name="connsiteX0" fmla="*/ 73053 w 95384"/>
              <a:gd name="connsiteY0" fmla="*/ 1006 h 420123"/>
              <a:gd name="connsiteX1" fmla="*/ 19078 w 95384"/>
              <a:gd name="connsiteY1" fmla="*/ 131181 h 420123"/>
              <a:gd name="connsiteX2" fmla="*/ 12728 w 95384"/>
              <a:gd name="connsiteY2" fmla="*/ 255006 h 420123"/>
              <a:gd name="connsiteX3" fmla="*/ 22253 w 95384"/>
              <a:gd name="connsiteY3" fmla="*/ 302631 h 420123"/>
              <a:gd name="connsiteX4" fmla="*/ 38128 w 95384"/>
              <a:gd name="connsiteY4" fmla="*/ 353431 h 420123"/>
              <a:gd name="connsiteX5" fmla="*/ 95278 w 95384"/>
              <a:gd name="connsiteY5" fmla="*/ 420106 h 420123"/>
              <a:gd name="connsiteX6" fmla="*/ 22253 w 95384"/>
              <a:gd name="connsiteY6" fmla="*/ 347081 h 420123"/>
              <a:gd name="connsiteX7" fmla="*/ 28 w 95384"/>
              <a:gd name="connsiteY7" fmla="*/ 204206 h 420123"/>
              <a:gd name="connsiteX8" fmla="*/ 25428 w 95384"/>
              <a:gd name="connsiteY8" fmla="*/ 77206 h 420123"/>
              <a:gd name="connsiteX9" fmla="*/ 73053 w 95384"/>
              <a:gd name="connsiteY9" fmla="*/ 1006 h 42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384" h="420123">
                <a:moveTo>
                  <a:pt x="73053" y="1006"/>
                </a:moveTo>
                <a:cubicBezTo>
                  <a:pt x="71995" y="10002"/>
                  <a:pt x="29132" y="88848"/>
                  <a:pt x="19078" y="131181"/>
                </a:cubicBezTo>
                <a:cubicBezTo>
                  <a:pt x="9024" y="173514"/>
                  <a:pt x="12199" y="226431"/>
                  <a:pt x="12728" y="255006"/>
                </a:cubicBezTo>
                <a:cubicBezTo>
                  <a:pt x="13257" y="283581"/>
                  <a:pt x="18020" y="286227"/>
                  <a:pt x="22253" y="302631"/>
                </a:cubicBezTo>
                <a:cubicBezTo>
                  <a:pt x="26486" y="319035"/>
                  <a:pt x="25957" y="333852"/>
                  <a:pt x="38128" y="353431"/>
                </a:cubicBezTo>
                <a:cubicBezTo>
                  <a:pt x="50299" y="373010"/>
                  <a:pt x="97924" y="421164"/>
                  <a:pt x="95278" y="420106"/>
                </a:cubicBezTo>
                <a:cubicBezTo>
                  <a:pt x="92632" y="419048"/>
                  <a:pt x="38128" y="383064"/>
                  <a:pt x="22253" y="347081"/>
                </a:cubicBezTo>
                <a:cubicBezTo>
                  <a:pt x="6378" y="311098"/>
                  <a:pt x="-501" y="249185"/>
                  <a:pt x="28" y="204206"/>
                </a:cubicBezTo>
                <a:cubicBezTo>
                  <a:pt x="557" y="159227"/>
                  <a:pt x="16432" y="108956"/>
                  <a:pt x="25428" y="77206"/>
                </a:cubicBezTo>
                <a:cubicBezTo>
                  <a:pt x="34424" y="45456"/>
                  <a:pt x="74111" y="-7990"/>
                  <a:pt x="73053" y="1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0A08B5C7-5EE7-AF87-EF38-84D3E73C6703}"/>
              </a:ext>
            </a:extLst>
          </p:cNvPr>
          <p:cNvSpPr/>
          <p:nvPr/>
        </p:nvSpPr>
        <p:spPr>
          <a:xfrm>
            <a:off x="7937500" y="9550373"/>
            <a:ext cx="114498" cy="133391"/>
          </a:xfrm>
          <a:custGeom>
            <a:avLst/>
            <a:gdLst>
              <a:gd name="connsiteX0" fmla="*/ 0 w 114498"/>
              <a:gd name="connsiteY0" fmla="*/ 27 h 133391"/>
              <a:gd name="connsiteX1" fmla="*/ 98425 w 114498"/>
              <a:gd name="connsiteY1" fmla="*/ 50827 h 133391"/>
              <a:gd name="connsiteX2" fmla="*/ 114300 w 114498"/>
              <a:gd name="connsiteY2" fmla="*/ 133377 h 133391"/>
              <a:gd name="connsiteX3" fmla="*/ 98425 w 114498"/>
              <a:gd name="connsiteY3" fmla="*/ 57177 h 133391"/>
              <a:gd name="connsiteX4" fmla="*/ 0 w 114498"/>
              <a:gd name="connsiteY4" fmla="*/ 27 h 13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98" h="133391">
                <a:moveTo>
                  <a:pt x="0" y="27"/>
                </a:moveTo>
                <a:cubicBezTo>
                  <a:pt x="0" y="-1031"/>
                  <a:pt x="79375" y="28602"/>
                  <a:pt x="98425" y="50827"/>
                </a:cubicBezTo>
                <a:cubicBezTo>
                  <a:pt x="117475" y="73052"/>
                  <a:pt x="114300" y="132319"/>
                  <a:pt x="114300" y="133377"/>
                </a:cubicBezTo>
                <a:cubicBezTo>
                  <a:pt x="114300" y="134435"/>
                  <a:pt x="114829" y="76756"/>
                  <a:pt x="98425" y="57177"/>
                </a:cubicBezTo>
                <a:cubicBezTo>
                  <a:pt x="82021" y="37598"/>
                  <a:pt x="0" y="1085"/>
                  <a:pt x="0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B9F8D919-912E-4610-FAAF-44BA3C9858BF}"/>
              </a:ext>
            </a:extLst>
          </p:cNvPr>
          <p:cNvSpPr/>
          <p:nvPr/>
        </p:nvSpPr>
        <p:spPr>
          <a:xfrm>
            <a:off x="7949597" y="9686815"/>
            <a:ext cx="106473" cy="296288"/>
          </a:xfrm>
          <a:custGeom>
            <a:avLst/>
            <a:gdLst>
              <a:gd name="connsiteX0" fmla="*/ 102203 w 106473"/>
              <a:gd name="connsiteY0" fmla="*/ 110 h 296288"/>
              <a:gd name="connsiteX1" fmla="*/ 105378 w 106473"/>
              <a:gd name="connsiteY1" fmla="*/ 149335 h 296288"/>
              <a:gd name="connsiteX2" fmla="*/ 89503 w 106473"/>
              <a:gd name="connsiteY2" fmla="*/ 206485 h 296288"/>
              <a:gd name="connsiteX3" fmla="*/ 54578 w 106473"/>
              <a:gd name="connsiteY3" fmla="*/ 266810 h 296288"/>
              <a:gd name="connsiteX4" fmla="*/ 603 w 106473"/>
              <a:gd name="connsiteY4" fmla="*/ 295385 h 296288"/>
              <a:gd name="connsiteX5" fmla="*/ 92678 w 106473"/>
              <a:gd name="connsiteY5" fmla="*/ 235060 h 296288"/>
              <a:gd name="connsiteX6" fmla="*/ 105378 w 106473"/>
              <a:gd name="connsiteY6" fmla="*/ 174735 h 296288"/>
              <a:gd name="connsiteX7" fmla="*/ 102203 w 106473"/>
              <a:gd name="connsiteY7" fmla="*/ 110 h 29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473" h="296288">
                <a:moveTo>
                  <a:pt x="102203" y="110"/>
                </a:moveTo>
                <a:cubicBezTo>
                  <a:pt x="102203" y="-4123"/>
                  <a:pt x="107495" y="114939"/>
                  <a:pt x="105378" y="149335"/>
                </a:cubicBezTo>
                <a:cubicBezTo>
                  <a:pt x="103261" y="183731"/>
                  <a:pt x="97970" y="186906"/>
                  <a:pt x="89503" y="206485"/>
                </a:cubicBezTo>
                <a:cubicBezTo>
                  <a:pt x="81036" y="226064"/>
                  <a:pt x="69395" y="251993"/>
                  <a:pt x="54578" y="266810"/>
                </a:cubicBezTo>
                <a:cubicBezTo>
                  <a:pt x="39761" y="281627"/>
                  <a:pt x="-5747" y="300677"/>
                  <a:pt x="603" y="295385"/>
                </a:cubicBezTo>
                <a:cubicBezTo>
                  <a:pt x="6953" y="290093"/>
                  <a:pt x="75216" y="255168"/>
                  <a:pt x="92678" y="235060"/>
                </a:cubicBezTo>
                <a:cubicBezTo>
                  <a:pt x="110140" y="214952"/>
                  <a:pt x="101674" y="216539"/>
                  <a:pt x="105378" y="174735"/>
                </a:cubicBezTo>
                <a:cubicBezTo>
                  <a:pt x="109082" y="132931"/>
                  <a:pt x="102203" y="4343"/>
                  <a:pt x="102203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2AAA9114-4E19-4AF7-6F3B-26B85D37F4FE}"/>
              </a:ext>
            </a:extLst>
          </p:cNvPr>
          <p:cNvSpPr/>
          <p:nvPr/>
        </p:nvSpPr>
        <p:spPr>
          <a:xfrm>
            <a:off x="8054837" y="9654592"/>
            <a:ext cx="12900" cy="209683"/>
          </a:xfrm>
          <a:custGeom>
            <a:avLst/>
            <a:gdLst>
              <a:gd name="connsiteX0" fmla="*/ 138 w 12900"/>
              <a:gd name="connsiteY0" fmla="*/ 583 h 209683"/>
              <a:gd name="connsiteX1" fmla="*/ 6488 w 12900"/>
              <a:gd name="connsiteY1" fmla="*/ 203783 h 209683"/>
              <a:gd name="connsiteX2" fmla="*/ 12838 w 12900"/>
              <a:gd name="connsiteY2" fmla="*/ 143458 h 209683"/>
              <a:gd name="connsiteX3" fmla="*/ 138 w 12900"/>
              <a:gd name="connsiteY3" fmla="*/ 583 h 20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00" h="209683">
                <a:moveTo>
                  <a:pt x="138" y="583"/>
                </a:moveTo>
                <a:cubicBezTo>
                  <a:pt x="-920" y="10637"/>
                  <a:pt x="4371" y="179970"/>
                  <a:pt x="6488" y="203783"/>
                </a:cubicBezTo>
                <a:cubicBezTo>
                  <a:pt x="8605" y="227596"/>
                  <a:pt x="11780" y="173620"/>
                  <a:pt x="12838" y="143458"/>
                </a:cubicBezTo>
                <a:cubicBezTo>
                  <a:pt x="13896" y="113296"/>
                  <a:pt x="1196" y="-9471"/>
                  <a:pt x="138" y="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C924CEBE-3D91-24C4-87C4-00840686F9DE}"/>
              </a:ext>
            </a:extLst>
          </p:cNvPr>
          <p:cNvSpPr/>
          <p:nvPr/>
        </p:nvSpPr>
        <p:spPr>
          <a:xfrm>
            <a:off x="7934313" y="9578531"/>
            <a:ext cx="119190" cy="368828"/>
          </a:xfrm>
          <a:custGeom>
            <a:avLst/>
            <a:gdLst>
              <a:gd name="connsiteX0" fmla="*/ 12 w 119190"/>
              <a:gd name="connsiteY0" fmla="*/ 444 h 368828"/>
              <a:gd name="connsiteX1" fmla="*/ 82562 w 119190"/>
              <a:gd name="connsiteY1" fmla="*/ 86169 h 368828"/>
              <a:gd name="connsiteX2" fmla="*/ 95262 w 119190"/>
              <a:gd name="connsiteY2" fmla="*/ 149669 h 368828"/>
              <a:gd name="connsiteX3" fmla="*/ 107962 w 119190"/>
              <a:gd name="connsiteY3" fmla="*/ 251269 h 368828"/>
              <a:gd name="connsiteX4" fmla="*/ 73037 w 119190"/>
              <a:gd name="connsiteY4" fmla="*/ 368744 h 368828"/>
              <a:gd name="connsiteX5" fmla="*/ 117487 w 119190"/>
              <a:gd name="connsiteY5" fmla="*/ 267144 h 368828"/>
              <a:gd name="connsiteX6" fmla="*/ 107962 w 119190"/>
              <a:gd name="connsiteY6" fmla="*/ 102044 h 368828"/>
              <a:gd name="connsiteX7" fmla="*/ 88912 w 119190"/>
              <a:gd name="connsiteY7" fmla="*/ 54419 h 368828"/>
              <a:gd name="connsiteX8" fmla="*/ 12 w 119190"/>
              <a:gd name="connsiteY8" fmla="*/ 444 h 36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190" h="368828">
                <a:moveTo>
                  <a:pt x="12" y="444"/>
                </a:moveTo>
                <a:cubicBezTo>
                  <a:pt x="-1046" y="5735"/>
                  <a:pt x="66687" y="61298"/>
                  <a:pt x="82562" y="86169"/>
                </a:cubicBezTo>
                <a:cubicBezTo>
                  <a:pt x="98437" y="111040"/>
                  <a:pt x="91029" y="122152"/>
                  <a:pt x="95262" y="149669"/>
                </a:cubicBezTo>
                <a:cubicBezTo>
                  <a:pt x="99495" y="177186"/>
                  <a:pt x="111666" y="214757"/>
                  <a:pt x="107962" y="251269"/>
                </a:cubicBezTo>
                <a:cubicBezTo>
                  <a:pt x="104258" y="287781"/>
                  <a:pt x="71450" y="366098"/>
                  <a:pt x="73037" y="368744"/>
                </a:cubicBezTo>
                <a:cubicBezTo>
                  <a:pt x="74625" y="371390"/>
                  <a:pt x="111666" y="311594"/>
                  <a:pt x="117487" y="267144"/>
                </a:cubicBezTo>
                <a:cubicBezTo>
                  <a:pt x="123308" y="222694"/>
                  <a:pt x="112724" y="137498"/>
                  <a:pt x="107962" y="102044"/>
                </a:cubicBezTo>
                <a:cubicBezTo>
                  <a:pt x="103200" y="66590"/>
                  <a:pt x="101612" y="70294"/>
                  <a:pt x="88912" y="54419"/>
                </a:cubicBezTo>
                <a:cubicBezTo>
                  <a:pt x="76212" y="38544"/>
                  <a:pt x="1070" y="-4847"/>
                  <a:pt x="12" y="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B25B2BDB-2E92-1A27-8898-5007F5961E12}"/>
              </a:ext>
            </a:extLst>
          </p:cNvPr>
          <p:cNvSpPr/>
          <p:nvPr/>
        </p:nvSpPr>
        <p:spPr>
          <a:xfrm>
            <a:off x="7894318" y="9635751"/>
            <a:ext cx="59065" cy="305288"/>
          </a:xfrm>
          <a:custGeom>
            <a:avLst/>
            <a:gdLst>
              <a:gd name="connsiteX0" fmla="*/ 40007 w 59065"/>
              <a:gd name="connsiteY0" fmla="*/ 374 h 305288"/>
              <a:gd name="connsiteX1" fmla="*/ 8257 w 59065"/>
              <a:gd name="connsiteY1" fmla="*/ 92449 h 305288"/>
              <a:gd name="connsiteX2" fmla="*/ 1907 w 59065"/>
              <a:gd name="connsiteY2" fmla="*/ 133724 h 305288"/>
              <a:gd name="connsiteX3" fmla="*/ 1907 w 59065"/>
              <a:gd name="connsiteY3" fmla="*/ 190874 h 305288"/>
              <a:gd name="connsiteX4" fmla="*/ 24132 w 59065"/>
              <a:gd name="connsiteY4" fmla="*/ 244849 h 305288"/>
              <a:gd name="connsiteX5" fmla="*/ 59057 w 59065"/>
              <a:gd name="connsiteY5" fmla="*/ 305174 h 305288"/>
              <a:gd name="connsiteX6" fmla="*/ 27307 w 59065"/>
              <a:gd name="connsiteY6" fmla="*/ 228974 h 305288"/>
              <a:gd name="connsiteX7" fmla="*/ 11432 w 59065"/>
              <a:gd name="connsiteY7" fmla="*/ 165474 h 305288"/>
              <a:gd name="connsiteX8" fmla="*/ 11432 w 59065"/>
              <a:gd name="connsiteY8" fmla="*/ 130549 h 305288"/>
              <a:gd name="connsiteX9" fmla="*/ 40007 w 59065"/>
              <a:gd name="connsiteY9" fmla="*/ 374 h 30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065" h="305288">
                <a:moveTo>
                  <a:pt x="40007" y="374"/>
                </a:moveTo>
                <a:cubicBezTo>
                  <a:pt x="39478" y="-5976"/>
                  <a:pt x="14607" y="70224"/>
                  <a:pt x="8257" y="92449"/>
                </a:cubicBezTo>
                <a:cubicBezTo>
                  <a:pt x="1907" y="114674"/>
                  <a:pt x="2965" y="117320"/>
                  <a:pt x="1907" y="133724"/>
                </a:cubicBezTo>
                <a:cubicBezTo>
                  <a:pt x="849" y="150128"/>
                  <a:pt x="-1797" y="172353"/>
                  <a:pt x="1907" y="190874"/>
                </a:cubicBezTo>
                <a:cubicBezTo>
                  <a:pt x="5611" y="209395"/>
                  <a:pt x="14607" y="225799"/>
                  <a:pt x="24132" y="244849"/>
                </a:cubicBezTo>
                <a:cubicBezTo>
                  <a:pt x="33657" y="263899"/>
                  <a:pt x="58528" y="307820"/>
                  <a:pt x="59057" y="305174"/>
                </a:cubicBezTo>
                <a:cubicBezTo>
                  <a:pt x="59586" y="302528"/>
                  <a:pt x="35244" y="252257"/>
                  <a:pt x="27307" y="228974"/>
                </a:cubicBezTo>
                <a:cubicBezTo>
                  <a:pt x="19369" y="205691"/>
                  <a:pt x="14078" y="181878"/>
                  <a:pt x="11432" y="165474"/>
                </a:cubicBezTo>
                <a:cubicBezTo>
                  <a:pt x="8786" y="149070"/>
                  <a:pt x="6140" y="153303"/>
                  <a:pt x="11432" y="130549"/>
                </a:cubicBezTo>
                <a:cubicBezTo>
                  <a:pt x="16724" y="107795"/>
                  <a:pt x="40536" y="6724"/>
                  <a:pt x="40007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44C5E02C-039C-62F1-8E5F-37D3C28EC8B4}"/>
              </a:ext>
            </a:extLst>
          </p:cNvPr>
          <p:cNvSpPr/>
          <p:nvPr/>
        </p:nvSpPr>
        <p:spPr>
          <a:xfrm>
            <a:off x="8003998" y="9683750"/>
            <a:ext cx="19251" cy="219723"/>
          </a:xfrm>
          <a:custGeom>
            <a:avLst/>
            <a:gdLst>
              <a:gd name="connsiteX0" fmla="*/ 3352 w 19251"/>
              <a:gd name="connsiteY0" fmla="*/ 0 h 219723"/>
              <a:gd name="connsiteX1" fmla="*/ 19227 w 19251"/>
              <a:gd name="connsiteY1" fmla="*/ 117475 h 219723"/>
              <a:gd name="connsiteX2" fmla="*/ 177 w 19251"/>
              <a:gd name="connsiteY2" fmla="*/ 219075 h 219723"/>
              <a:gd name="connsiteX3" fmla="*/ 9702 w 19251"/>
              <a:gd name="connsiteY3" fmla="*/ 158750 h 219723"/>
              <a:gd name="connsiteX4" fmla="*/ 9702 w 19251"/>
              <a:gd name="connsiteY4" fmla="*/ 114300 h 219723"/>
              <a:gd name="connsiteX5" fmla="*/ 3352 w 19251"/>
              <a:gd name="connsiteY5" fmla="*/ 0 h 21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51" h="219723">
                <a:moveTo>
                  <a:pt x="3352" y="0"/>
                </a:moveTo>
                <a:cubicBezTo>
                  <a:pt x="11554" y="40481"/>
                  <a:pt x="19756" y="80963"/>
                  <a:pt x="19227" y="117475"/>
                </a:cubicBezTo>
                <a:cubicBezTo>
                  <a:pt x="18698" y="153987"/>
                  <a:pt x="1764" y="212196"/>
                  <a:pt x="177" y="219075"/>
                </a:cubicBezTo>
                <a:cubicBezTo>
                  <a:pt x="-1410" y="225954"/>
                  <a:pt x="8115" y="176212"/>
                  <a:pt x="9702" y="158750"/>
                </a:cubicBezTo>
                <a:cubicBezTo>
                  <a:pt x="11289" y="141288"/>
                  <a:pt x="9702" y="114300"/>
                  <a:pt x="9702" y="114300"/>
                </a:cubicBezTo>
                <a:lnTo>
                  <a:pt x="335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A183A62E-EEFC-BE04-0234-ED433EA18DC1}"/>
              </a:ext>
            </a:extLst>
          </p:cNvPr>
          <p:cNvSpPr/>
          <p:nvPr/>
        </p:nvSpPr>
        <p:spPr>
          <a:xfrm>
            <a:off x="7316317" y="9879792"/>
            <a:ext cx="24283" cy="208580"/>
          </a:xfrm>
          <a:custGeom>
            <a:avLst/>
            <a:gdLst>
              <a:gd name="connsiteX0" fmla="*/ 24283 w 24283"/>
              <a:gd name="connsiteY0" fmla="*/ 808 h 208580"/>
              <a:gd name="connsiteX1" fmla="*/ 2058 w 24283"/>
              <a:gd name="connsiteY1" fmla="*/ 204008 h 208580"/>
              <a:gd name="connsiteX2" fmla="*/ 2058 w 24283"/>
              <a:gd name="connsiteY2" fmla="*/ 134158 h 208580"/>
              <a:gd name="connsiteX3" fmla="*/ 24283 w 24283"/>
              <a:gd name="connsiteY3" fmla="*/ 808 h 20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83" h="208580">
                <a:moveTo>
                  <a:pt x="24283" y="808"/>
                </a:moveTo>
                <a:cubicBezTo>
                  <a:pt x="24283" y="12450"/>
                  <a:pt x="5762" y="181783"/>
                  <a:pt x="2058" y="204008"/>
                </a:cubicBezTo>
                <a:cubicBezTo>
                  <a:pt x="-1646" y="226233"/>
                  <a:pt x="471" y="161675"/>
                  <a:pt x="2058" y="134158"/>
                </a:cubicBezTo>
                <a:cubicBezTo>
                  <a:pt x="3645" y="106641"/>
                  <a:pt x="24283" y="-10834"/>
                  <a:pt x="24283" y="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BF063E63-AD09-5415-498B-3B262A3E1236}"/>
              </a:ext>
            </a:extLst>
          </p:cNvPr>
          <p:cNvSpPr/>
          <p:nvPr/>
        </p:nvSpPr>
        <p:spPr>
          <a:xfrm>
            <a:off x="7185022" y="10077316"/>
            <a:ext cx="142885" cy="193919"/>
          </a:xfrm>
          <a:custGeom>
            <a:avLst/>
            <a:gdLst>
              <a:gd name="connsiteX0" fmla="*/ 142878 w 142885"/>
              <a:gd name="connsiteY0" fmla="*/ 134 h 193919"/>
              <a:gd name="connsiteX1" fmla="*/ 92078 w 142885"/>
              <a:gd name="connsiteY1" fmla="*/ 98559 h 193919"/>
              <a:gd name="connsiteX2" fmla="*/ 3 w 142885"/>
              <a:gd name="connsiteY2" fmla="*/ 193809 h 193919"/>
              <a:gd name="connsiteX3" fmla="*/ 95253 w 142885"/>
              <a:gd name="connsiteY3" fmla="*/ 79509 h 193919"/>
              <a:gd name="connsiteX4" fmla="*/ 142878 w 142885"/>
              <a:gd name="connsiteY4" fmla="*/ 134 h 19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85" h="193919">
                <a:moveTo>
                  <a:pt x="142878" y="134"/>
                </a:moveTo>
                <a:cubicBezTo>
                  <a:pt x="142349" y="3309"/>
                  <a:pt x="115890" y="66280"/>
                  <a:pt x="92078" y="98559"/>
                </a:cubicBezTo>
                <a:cubicBezTo>
                  <a:pt x="68265" y="130838"/>
                  <a:pt x="-526" y="196984"/>
                  <a:pt x="3" y="193809"/>
                </a:cubicBezTo>
                <a:cubicBezTo>
                  <a:pt x="532" y="190634"/>
                  <a:pt x="75145" y="108084"/>
                  <a:pt x="95253" y="79509"/>
                </a:cubicBezTo>
                <a:cubicBezTo>
                  <a:pt x="115361" y="50934"/>
                  <a:pt x="143407" y="-3041"/>
                  <a:pt x="142878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2C1BB7A1-4394-5B69-5A48-5F877233981C}"/>
              </a:ext>
            </a:extLst>
          </p:cNvPr>
          <p:cNvSpPr/>
          <p:nvPr/>
        </p:nvSpPr>
        <p:spPr>
          <a:xfrm>
            <a:off x="7124183" y="10263510"/>
            <a:ext cx="73610" cy="247230"/>
          </a:xfrm>
          <a:custGeom>
            <a:avLst/>
            <a:gdLst>
              <a:gd name="connsiteX0" fmla="*/ 73542 w 73610"/>
              <a:gd name="connsiteY0" fmla="*/ 1265 h 247230"/>
              <a:gd name="connsiteX1" fmla="*/ 3692 w 73610"/>
              <a:gd name="connsiteY1" fmla="*/ 242565 h 247230"/>
              <a:gd name="connsiteX2" fmla="*/ 16392 w 73610"/>
              <a:gd name="connsiteY2" fmla="*/ 150490 h 247230"/>
              <a:gd name="connsiteX3" fmla="*/ 73542 w 73610"/>
              <a:gd name="connsiteY3" fmla="*/ 1265 h 24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10" h="247230">
                <a:moveTo>
                  <a:pt x="73542" y="1265"/>
                </a:moveTo>
                <a:cubicBezTo>
                  <a:pt x="71425" y="16611"/>
                  <a:pt x="13217" y="217694"/>
                  <a:pt x="3692" y="242565"/>
                </a:cubicBezTo>
                <a:cubicBezTo>
                  <a:pt x="-5833" y="267436"/>
                  <a:pt x="4750" y="186473"/>
                  <a:pt x="16392" y="150490"/>
                </a:cubicBezTo>
                <a:cubicBezTo>
                  <a:pt x="28034" y="114507"/>
                  <a:pt x="75659" y="-14081"/>
                  <a:pt x="73542" y="1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768D9631-6774-4633-FC77-1746BD3528C1}"/>
              </a:ext>
            </a:extLst>
          </p:cNvPr>
          <p:cNvSpPr/>
          <p:nvPr/>
        </p:nvSpPr>
        <p:spPr>
          <a:xfrm>
            <a:off x="6978331" y="10498933"/>
            <a:ext cx="159442" cy="307519"/>
          </a:xfrm>
          <a:custGeom>
            <a:avLst/>
            <a:gdLst>
              <a:gd name="connsiteX0" fmla="*/ 159069 w 159442"/>
              <a:gd name="connsiteY0" fmla="*/ 3967 h 307519"/>
              <a:gd name="connsiteX1" fmla="*/ 95569 w 159442"/>
              <a:gd name="connsiteY1" fmla="*/ 76992 h 307519"/>
              <a:gd name="connsiteX2" fmla="*/ 319 w 159442"/>
              <a:gd name="connsiteY2" fmla="*/ 305592 h 307519"/>
              <a:gd name="connsiteX3" fmla="*/ 66994 w 159442"/>
              <a:gd name="connsiteY3" fmla="*/ 178592 h 307519"/>
              <a:gd name="connsiteX4" fmla="*/ 159069 w 159442"/>
              <a:gd name="connsiteY4" fmla="*/ 3967 h 30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42" h="307519">
                <a:moveTo>
                  <a:pt x="159069" y="3967"/>
                </a:moveTo>
                <a:cubicBezTo>
                  <a:pt x="163831" y="-12966"/>
                  <a:pt x="122027" y="26721"/>
                  <a:pt x="95569" y="76992"/>
                </a:cubicBezTo>
                <a:cubicBezTo>
                  <a:pt x="69111" y="127263"/>
                  <a:pt x="5081" y="288659"/>
                  <a:pt x="319" y="305592"/>
                </a:cubicBezTo>
                <a:cubicBezTo>
                  <a:pt x="-4443" y="322525"/>
                  <a:pt x="45298" y="223571"/>
                  <a:pt x="66994" y="178592"/>
                </a:cubicBezTo>
                <a:cubicBezTo>
                  <a:pt x="88690" y="133613"/>
                  <a:pt x="154307" y="20900"/>
                  <a:pt x="159069" y="3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BBE347F9-D19E-CD01-7978-C89799C0D1CB}"/>
              </a:ext>
            </a:extLst>
          </p:cNvPr>
          <p:cNvSpPr/>
          <p:nvPr/>
        </p:nvSpPr>
        <p:spPr>
          <a:xfrm>
            <a:off x="7137176" y="10782290"/>
            <a:ext cx="140060" cy="168287"/>
          </a:xfrm>
          <a:custGeom>
            <a:avLst/>
            <a:gdLst>
              <a:gd name="connsiteX0" fmla="*/ 139924 w 140060"/>
              <a:gd name="connsiteY0" fmla="*/ 10 h 168287"/>
              <a:gd name="connsiteX1" fmla="*/ 66899 w 140060"/>
              <a:gd name="connsiteY1" fmla="*/ 47635 h 168287"/>
              <a:gd name="connsiteX2" fmla="*/ 224 w 140060"/>
              <a:gd name="connsiteY2" fmla="*/ 168285 h 168287"/>
              <a:gd name="connsiteX3" fmla="*/ 47849 w 140060"/>
              <a:gd name="connsiteY3" fmla="*/ 50810 h 168287"/>
              <a:gd name="connsiteX4" fmla="*/ 139924 w 140060"/>
              <a:gd name="connsiteY4" fmla="*/ 10 h 16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60" h="168287">
                <a:moveTo>
                  <a:pt x="139924" y="10"/>
                </a:moveTo>
                <a:cubicBezTo>
                  <a:pt x="143099" y="-519"/>
                  <a:pt x="90182" y="19589"/>
                  <a:pt x="66899" y="47635"/>
                </a:cubicBezTo>
                <a:cubicBezTo>
                  <a:pt x="43616" y="75681"/>
                  <a:pt x="3399" y="167756"/>
                  <a:pt x="224" y="168285"/>
                </a:cubicBezTo>
                <a:cubicBezTo>
                  <a:pt x="-2951" y="168814"/>
                  <a:pt x="28270" y="77797"/>
                  <a:pt x="47849" y="50810"/>
                </a:cubicBezTo>
                <a:cubicBezTo>
                  <a:pt x="67428" y="23823"/>
                  <a:pt x="136749" y="539"/>
                  <a:pt x="139924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DED070FC-DB32-32C4-6E51-BD658CBD20BE}"/>
              </a:ext>
            </a:extLst>
          </p:cNvPr>
          <p:cNvSpPr/>
          <p:nvPr/>
        </p:nvSpPr>
        <p:spPr>
          <a:xfrm>
            <a:off x="7064234" y="10788650"/>
            <a:ext cx="76564" cy="111125"/>
          </a:xfrm>
          <a:custGeom>
            <a:avLst/>
            <a:gdLst>
              <a:gd name="connsiteX0" fmla="*/ 141 w 76564"/>
              <a:gd name="connsiteY0" fmla="*/ 0 h 111125"/>
              <a:gd name="connsiteX1" fmla="*/ 57291 w 76564"/>
              <a:gd name="connsiteY1" fmla="*/ 22225 h 111125"/>
              <a:gd name="connsiteX2" fmla="*/ 54116 w 76564"/>
              <a:gd name="connsiteY2" fmla="*/ 111125 h 111125"/>
              <a:gd name="connsiteX3" fmla="*/ 76341 w 76564"/>
              <a:gd name="connsiteY3" fmla="*/ 22225 h 111125"/>
              <a:gd name="connsiteX4" fmla="*/ 141 w 76564"/>
              <a:gd name="connsiteY4" fmla="*/ 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64" h="111125">
                <a:moveTo>
                  <a:pt x="141" y="0"/>
                </a:moveTo>
                <a:cubicBezTo>
                  <a:pt x="-3034" y="0"/>
                  <a:pt x="48295" y="3704"/>
                  <a:pt x="57291" y="22225"/>
                </a:cubicBezTo>
                <a:cubicBezTo>
                  <a:pt x="66287" y="40746"/>
                  <a:pt x="50941" y="111125"/>
                  <a:pt x="54116" y="111125"/>
                </a:cubicBezTo>
                <a:cubicBezTo>
                  <a:pt x="57291" y="111125"/>
                  <a:pt x="78987" y="39158"/>
                  <a:pt x="76341" y="22225"/>
                </a:cubicBezTo>
                <a:cubicBezTo>
                  <a:pt x="73695" y="5292"/>
                  <a:pt x="3316" y="0"/>
                  <a:pt x="1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03F87C9F-65F2-37A3-CA3A-602A7727E85B}"/>
              </a:ext>
            </a:extLst>
          </p:cNvPr>
          <p:cNvSpPr/>
          <p:nvPr/>
        </p:nvSpPr>
        <p:spPr>
          <a:xfrm>
            <a:off x="7121389" y="10566400"/>
            <a:ext cx="59879" cy="146050"/>
          </a:xfrm>
          <a:custGeom>
            <a:avLst/>
            <a:gdLst>
              <a:gd name="connsiteX0" fmla="*/ 44586 w 59879"/>
              <a:gd name="connsiteY0" fmla="*/ 0 h 146050"/>
              <a:gd name="connsiteX1" fmla="*/ 41411 w 59879"/>
              <a:gd name="connsiteY1" fmla="*/ 82550 h 146050"/>
              <a:gd name="connsiteX2" fmla="*/ 136 w 59879"/>
              <a:gd name="connsiteY2" fmla="*/ 146050 h 146050"/>
              <a:gd name="connsiteX3" fmla="*/ 57286 w 59879"/>
              <a:gd name="connsiteY3" fmla="*/ 82550 h 146050"/>
              <a:gd name="connsiteX4" fmla="*/ 44586 w 59879"/>
              <a:gd name="connsiteY4" fmla="*/ 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79" h="146050">
                <a:moveTo>
                  <a:pt x="44586" y="0"/>
                </a:moveTo>
                <a:cubicBezTo>
                  <a:pt x="41940" y="0"/>
                  <a:pt x="48819" y="58208"/>
                  <a:pt x="41411" y="82550"/>
                </a:cubicBezTo>
                <a:cubicBezTo>
                  <a:pt x="34003" y="106892"/>
                  <a:pt x="-2510" y="146050"/>
                  <a:pt x="136" y="146050"/>
                </a:cubicBezTo>
                <a:cubicBezTo>
                  <a:pt x="2782" y="146050"/>
                  <a:pt x="47761" y="101071"/>
                  <a:pt x="57286" y="82550"/>
                </a:cubicBezTo>
                <a:cubicBezTo>
                  <a:pt x="66811" y="64029"/>
                  <a:pt x="47232" y="0"/>
                  <a:pt x="4458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07405F2C-303E-00FE-4A52-0E1961C2C664}"/>
              </a:ext>
            </a:extLst>
          </p:cNvPr>
          <p:cNvSpPr/>
          <p:nvPr/>
        </p:nvSpPr>
        <p:spPr>
          <a:xfrm>
            <a:off x="7419779" y="10591746"/>
            <a:ext cx="195158" cy="206475"/>
          </a:xfrm>
          <a:custGeom>
            <a:avLst/>
            <a:gdLst>
              <a:gd name="connsiteX0" fmla="*/ 196 w 195158"/>
              <a:gd name="connsiteY0" fmla="*/ 54 h 206475"/>
              <a:gd name="connsiteX1" fmla="*/ 130371 w 195158"/>
              <a:gd name="connsiteY1" fmla="*/ 92129 h 206475"/>
              <a:gd name="connsiteX2" fmla="*/ 193871 w 195158"/>
              <a:gd name="connsiteY2" fmla="*/ 206429 h 206475"/>
              <a:gd name="connsiteX3" fmla="*/ 162121 w 195158"/>
              <a:gd name="connsiteY3" fmla="*/ 104829 h 206475"/>
              <a:gd name="connsiteX4" fmla="*/ 196 w 195158"/>
              <a:gd name="connsiteY4" fmla="*/ 54 h 20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158" h="206475">
                <a:moveTo>
                  <a:pt x="196" y="54"/>
                </a:moveTo>
                <a:cubicBezTo>
                  <a:pt x="-5096" y="-2063"/>
                  <a:pt x="98092" y="57733"/>
                  <a:pt x="130371" y="92129"/>
                </a:cubicBezTo>
                <a:cubicBezTo>
                  <a:pt x="162650" y="126525"/>
                  <a:pt x="188579" y="204312"/>
                  <a:pt x="193871" y="206429"/>
                </a:cubicBezTo>
                <a:cubicBezTo>
                  <a:pt x="199163" y="208546"/>
                  <a:pt x="188050" y="138166"/>
                  <a:pt x="162121" y="104829"/>
                </a:cubicBezTo>
                <a:cubicBezTo>
                  <a:pt x="136192" y="71492"/>
                  <a:pt x="5488" y="2171"/>
                  <a:pt x="196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390D6923-543B-D477-661E-8F5890108FFF}"/>
              </a:ext>
            </a:extLst>
          </p:cNvPr>
          <p:cNvSpPr/>
          <p:nvPr/>
        </p:nvSpPr>
        <p:spPr>
          <a:xfrm>
            <a:off x="7298365" y="10782252"/>
            <a:ext cx="308955" cy="104921"/>
          </a:xfrm>
          <a:custGeom>
            <a:avLst/>
            <a:gdLst>
              <a:gd name="connsiteX0" fmla="*/ 960 w 308955"/>
              <a:gd name="connsiteY0" fmla="*/ 48 h 104921"/>
              <a:gd name="connsiteX1" fmla="*/ 108910 w 308955"/>
              <a:gd name="connsiteY1" fmla="*/ 34973 h 104921"/>
              <a:gd name="connsiteX2" fmla="*/ 185110 w 308955"/>
              <a:gd name="connsiteY2" fmla="*/ 44498 h 104921"/>
              <a:gd name="connsiteX3" fmla="*/ 308935 w 308955"/>
              <a:gd name="connsiteY3" fmla="*/ 104823 h 104921"/>
              <a:gd name="connsiteX4" fmla="*/ 175585 w 308955"/>
              <a:gd name="connsiteY4" fmla="*/ 28623 h 104921"/>
              <a:gd name="connsiteX5" fmla="*/ 960 w 308955"/>
              <a:gd name="connsiteY5" fmla="*/ 48 h 10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955" h="104921">
                <a:moveTo>
                  <a:pt x="960" y="48"/>
                </a:moveTo>
                <a:cubicBezTo>
                  <a:pt x="-10152" y="1106"/>
                  <a:pt x="78218" y="27565"/>
                  <a:pt x="108910" y="34973"/>
                </a:cubicBezTo>
                <a:cubicBezTo>
                  <a:pt x="139602" y="42381"/>
                  <a:pt x="151773" y="32856"/>
                  <a:pt x="185110" y="44498"/>
                </a:cubicBezTo>
                <a:cubicBezTo>
                  <a:pt x="218447" y="56140"/>
                  <a:pt x="310523" y="107469"/>
                  <a:pt x="308935" y="104823"/>
                </a:cubicBezTo>
                <a:cubicBezTo>
                  <a:pt x="307348" y="102177"/>
                  <a:pt x="220035" y="41852"/>
                  <a:pt x="175585" y="28623"/>
                </a:cubicBezTo>
                <a:cubicBezTo>
                  <a:pt x="131135" y="15394"/>
                  <a:pt x="12072" y="-1010"/>
                  <a:pt x="960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FE0B3019-ED31-05F7-3CBB-1A97696ADB6F}"/>
              </a:ext>
            </a:extLst>
          </p:cNvPr>
          <p:cNvSpPr/>
          <p:nvPr/>
        </p:nvSpPr>
        <p:spPr>
          <a:xfrm>
            <a:off x="7336645" y="10442501"/>
            <a:ext cx="83566" cy="140070"/>
          </a:xfrm>
          <a:custGeom>
            <a:avLst/>
            <a:gdLst>
              <a:gd name="connsiteX0" fmla="*/ 83330 w 83566"/>
              <a:gd name="connsiteY0" fmla="*/ 74 h 140070"/>
              <a:gd name="connsiteX1" fmla="*/ 26180 w 83566"/>
              <a:gd name="connsiteY1" fmla="*/ 88974 h 140070"/>
              <a:gd name="connsiteX2" fmla="*/ 38880 w 83566"/>
              <a:gd name="connsiteY2" fmla="*/ 139774 h 140070"/>
              <a:gd name="connsiteX3" fmla="*/ 780 w 83566"/>
              <a:gd name="connsiteY3" fmla="*/ 104849 h 140070"/>
              <a:gd name="connsiteX4" fmla="*/ 83330 w 83566"/>
              <a:gd name="connsiteY4" fmla="*/ 74 h 14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66" h="140070">
                <a:moveTo>
                  <a:pt x="83330" y="74"/>
                </a:moveTo>
                <a:cubicBezTo>
                  <a:pt x="87563" y="-2572"/>
                  <a:pt x="33588" y="65691"/>
                  <a:pt x="26180" y="88974"/>
                </a:cubicBezTo>
                <a:cubicBezTo>
                  <a:pt x="18772" y="112257"/>
                  <a:pt x="43113" y="137128"/>
                  <a:pt x="38880" y="139774"/>
                </a:cubicBezTo>
                <a:cubicBezTo>
                  <a:pt x="34647" y="142420"/>
                  <a:pt x="-6099" y="127074"/>
                  <a:pt x="780" y="104849"/>
                </a:cubicBezTo>
                <a:cubicBezTo>
                  <a:pt x="7659" y="82624"/>
                  <a:pt x="79097" y="2720"/>
                  <a:pt x="83330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52F17253-1A8A-CB41-E535-7E7DEFE6FBEC}"/>
              </a:ext>
            </a:extLst>
          </p:cNvPr>
          <p:cNvSpPr/>
          <p:nvPr/>
        </p:nvSpPr>
        <p:spPr>
          <a:xfrm>
            <a:off x="7267488" y="10293336"/>
            <a:ext cx="28971" cy="247710"/>
          </a:xfrm>
          <a:custGeom>
            <a:avLst/>
            <a:gdLst>
              <a:gd name="connsiteX0" fmla="*/ 87 w 28971"/>
              <a:gd name="connsiteY0" fmla="*/ 14 h 247710"/>
              <a:gd name="connsiteX1" fmla="*/ 19137 w 28971"/>
              <a:gd name="connsiteY1" fmla="*/ 165114 h 247710"/>
              <a:gd name="connsiteX2" fmla="*/ 87 w 28971"/>
              <a:gd name="connsiteY2" fmla="*/ 247664 h 247710"/>
              <a:gd name="connsiteX3" fmla="*/ 28662 w 28971"/>
              <a:gd name="connsiteY3" fmla="*/ 174639 h 247710"/>
              <a:gd name="connsiteX4" fmla="*/ 87 w 28971"/>
              <a:gd name="connsiteY4" fmla="*/ 14 h 24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1" h="247710">
                <a:moveTo>
                  <a:pt x="87" y="14"/>
                </a:moveTo>
                <a:cubicBezTo>
                  <a:pt x="-1500" y="-1573"/>
                  <a:pt x="19137" y="123839"/>
                  <a:pt x="19137" y="165114"/>
                </a:cubicBezTo>
                <a:cubicBezTo>
                  <a:pt x="19137" y="206389"/>
                  <a:pt x="-1500" y="246077"/>
                  <a:pt x="87" y="247664"/>
                </a:cubicBezTo>
                <a:cubicBezTo>
                  <a:pt x="1674" y="249251"/>
                  <a:pt x="24958" y="210093"/>
                  <a:pt x="28662" y="174639"/>
                </a:cubicBezTo>
                <a:cubicBezTo>
                  <a:pt x="32366" y="139185"/>
                  <a:pt x="1674" y="1601"/>
                  <a:pt x="87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E6683869-1F3A-B98E-8F90-FA5E8E6BF77D}"/>
              </a:ext>
            </a:extLst>
          </p:cNvPr>
          <p:cNvSpPr/>
          <p:nvPr/>
        </p:nvSpPr>
        <p:spPr>
          <a:xfrm>
            <a:off x="7289798" y="10709171"/>
            <a:ext cx="127020" cy="32312"/>
          </a:xfrm>
          <a:custGeom>
            <a:avLst/>
            <a:gdLst>
              <a:gd name="connsiteX0" fmla="*/ 2 w 127020"/>
              <a:gd name="connsiteY0" fmla="*/ 31854 h 32312"/>
              <a:gd name="connsiteX1" fmla="*/ 95252 w 127020"/>
              <a:gd name="connsiteY1" fmla="*/ 19154 h 32312"/>
              <a:gd name="connsiteX2" fmla="*/ 127002 w 127020"/>
              <a:gd name="connsiteY2" fmla="*/ 22329 h 32312"/>
              <a:gd name="connsiteX3" fmla="*/ 92077 w 127020"/>
              <a:gd name="connsiteY3" fmla="*/ 104 h 32312"/>
              <a:gd name="connsiteX4" fmla="*/ 2 w 127020"/>
              <a:gd name="connsiteY4" fmla="*/ 31854 h 3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0" h="32312">
                <a:moveTo>
                  <a:pt x="2" y="31854"/>
                </a:moveTo>
                <a:cubicBezTo>
                  <a:pt x="531" y="35029"/>
                  <a:pt x="74085" y="20741"/>
                  <a:pt x="95252" y="19154"/>
                </a:cubicBezTo>
                <a:cubicBezTo>
                  <a:pt x="116419" y="17567"/>
                  <a:pt x="127531" y="25504"/>
                  <a:pt x="127002" y="22329"/>
                </a:cubicBezTo>
                <a:cubicBezTo>
                  <a:pt x="126473" y="19154"/>
                  <a:pt x="105835" y="2221"/>
                  <a:pt x="92077" y="104"/>
                </a:cubicBezTo>
                <a:cubicBezTo>
                  <a:pt x="78319" y="-2013"/>
                  <a:pt x="-527" y="28679"/>
                  <a:pt x="2" y="31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82D531AF-5D64-A020-4A4B-3CC172844CD7}"/>
              </a:ext>
            </a:extLst>
          </p:cNvPr>
          <p:cNvSpPr/>
          <p:nvPr/>
        </p:nvSpPr>
        <p:spPr>
          <a:xfrm>
            <a:off x="7920505" y="10004320"/>
            <a:ext cx="142714" cy="339242"/>
          </a:xfrm>
          <a:custGeom>
            <a:avLst/>
            <a:gdLst>
              <a:gd name="connsiteX0" fmla="*/ 1120 w 142714"/>
              <a:gd name="connsiteY0" fmla="*/ 105 h 339242"/>
              <a:gd name="connsiteX1" fmla="*/ 16995 w 142714"/>
              <a:gd name="connsiteY1" fmla="*/ 69955 h 339242"/>
              <a:gd name="connsiteX2" fmla="*/ 140820 w 142714"/>
              <a:gd name="connsiteY2" fmla="*/ 336655 h 339242"/>
              <a:gd name="connsiteX3" fmla="*/ 86845 w 142714"/>
              <a:gd name="connsiteY3" fmla="*/ 196955 h 339242"/>
              <a:gd name="connsiteX4" fmla="*/ 16995 w 142714"/>
              <a:gd name="connsiteY4" fmla="*/ 57255 h 339242"/>
              <a:gd name="connsiteX5" fmla="*/ 1120 w 142714"/>
              <a:gd name="connsiteY5" fmla="*/ 105 h 33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714" h="339242">
                <a:moveTo>
                  <a:pt x="1120" y="105"/>
                </a:moveTo>
                <a:cubicBezTo>
                  <a:pt x="1120" y="2222"/>
                  <a:pt x="-6288" y="13863"/>
                  <a:pt x="16995" y="69955"/>
                </a:cubicBezTo>
                <a:cubicBezTo>
                  <a:pt x="40278" y="126047"/>
                  <a:pt x="129178" y="315488"/>
                  <a:pt x="140820" y="336655"/>
                </a:cubicBezTo>
                <a:cubicBezTo>
                  <a:pt x="152462" y="357822"/>
                  <a:pt x="107483" y="243522"/>
                  <a:pt x="86845" y="196955"/>
                </a:cubicBezTo>
                <a:cubicBezTo>
                  <a:pt x="66207" y="150388"/>
                  <a:pt x="28637" y="86359"/>
                  <a:pt x="16995" y="57255"/>
                </a:cubicBezTo>
                <a:cubicBezTo>
                  <a:pt x="5353" y="28151"/>
                  <a:pt x="1120" y="-2012"/>
                  <a:pt x="1120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81793227-F651-621C-E95E-6179CF65BD8A}"/>
              </a:ext>
            </a:extLst>
          </p:cNvPr>
          <p:cNvSpPr/>
          <p:nvPr/>
        </p:nvSpPr>
        <p:spPr>
          <a:xfrm>
            <a:off x="8073918" y="10350498"/>
            <a:ext cx="63691" cy="171456"/>
          </a:xfrm>
          <a:custGeom>
            <a:avLst/>
            <a:gdLst>
              <a:gd name="connsiteX0" fmla="*/ 107 w 63691"/>
              <a:gd name="connsiteY0" fmla="*/ 2 h 171456"/>
              <a:gd name="connsiteX1" fmla="*/ 25507 w 63691"/>
              <a:gd name="connsiteY1" fmla="*/ 95252 h 171456"/>
              <a:gd name="connsiteX2" fmla="*/ 63607 w 63691"/>
              <a:gd name="connsiteY2" fmla="*/ 171452 h 171456"/>
              <a:gd name="connsiteX3" fmla="*/ 35032 w 63691"/>
              <a:gd name="connsiteY3" fmla="*/ 92077 h 171456"/>
              <a:gd name="connsiteX4" fmla="*/ 107 w 63691"/>
              <a:gd name="connsiteY4" fmla="*/ 2 h 17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91" h="171456">
                <a:moveTo>
                  <a:pt x="107" y="2"/>
                </a:moveTo>
                <a:cubicBezTo>
                  <a:pt x="-1480" y="531"/>
                  <a:pt x="14924" y="66677"/>
                  <a:pt x="25507" y="95252"/>
                </a:cubicBezTo>
                <a:cubicBezTo>
                  <a:pt x="36090" y="123827"/>
                  <a:pt x="62020" y="171981"/>
                  <a:pt x="63607" y="171452"/>
                </a:cubicBezTo>
                <a:cubicBezTo>
                  <a:pt x="65194" y="170923"/>
                  <a:pt x="44028" y="114831"/>
                  <a:pt x="35032" y="92077"/>
                </a:cubicBezTo>
                <a:cubicBezTo>
                  <a:pt x="26036" y="69323"/>
                  <a:pt x="1694" y="-527"/>
                  <a:pt x="10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5578A797-563A-3FD4-D2B4-738A2F7B759A}"/>
              </a:ext>
            </a:extLst>
          </p:cNvPr>
          <p:cNvSpPr/>
          <p:nvPr/>
        </p:nvSpPr>
        <p:spPr>
          <a:xfrm>
            <a:off x="8131110" y="10534615"/>
            <a:ext cx="19126" cy="209659"/>
          </a:xfrm>
          <a:custGeom>
            <a:avLst/>
            <a:gdLst>
              <a:gd name="connsiteX0" fmla="*/ 65 w 19126"/>
              <a:gd name="connsiteY0" fmla="*/ 35 h 209659"/>
              <a:gd name="connsiteX1" fmla="*/ 12765 w 19126"/>
              <a:gd name="connsiteY1" fmla="*/ 133385 h 209659"/>
              <a:gd name="connsiteX2" fmla="*/ 9590 w 19126"/>
              <a:gd name="connsiteY2" fmla="*/ 209585 h 209659"/>
              <a:gd name="connsiteX3" fmla="*/ 19115 w 19126"/>
              <a:gd name="connsiteY3" fmla="*/ 120685 h 209659"/>
              <a:gd name="connsiteX4" fmla="*/ 65 w 19126"/>
              <a:gd name="connsiteY4" fmla="*/ 35 h 20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26" h="209659">
                <a:moveTo>
                  <a:pt x="65" y="35"/>
                </a:moveTo>
                <a:cubicBezTo>
                  <a:pt x="-993" y="2152"/>
                  <a:pt x="11177" y="98460"/>
                  <a:pt x="12765" y="133385"/>
                </a:cubicBezTo>
                <a:cubicBezTo>
                  <a:pt x="14353" y="168310"/>
                  <a:pt x="8532" y="211702"/>
                  <a:pt x="9590" y="209585"/>
                </a:cubicBezTo>
                <a:cubicBezTo>
                  <a:pt x="10648" y="207468"/>
                  <a:pt x="18586" y="150848"/>
                  <a:pt x="19115" y="120685"/>
                </a:cubicBezTo>
                <a:cubicBezTo>
                  <a:pt x="19644" y="90523"/>
                  <a:pt x="1123" y="-2082"/>
                  <a:pt x="65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0648BE15-F7C1-93E8-8395-E5220555DD87}"/>
              </a:ext>
            </a:extLst>
          </p:cNvPr>
          <p:cNvSpPr/>
          <p:nvPr/>
        </p:nvSpPr>
        <p:spPr>
          <a:xfrm>
            <a:off x="8143753" y="10734650"/>
            <a:ext cx="26134" cy="262274"/>
          </a:xfrm>
          <a:custGeom>
            <a:avLst/>
            <a:gdLst>
              <a:gd name="connsiteX0" fmla="*/ 9647 w 26134"/>
              <a:gd name="connsiteY0" fmla="*/ 25 h 262274"/>
              <a:gd name="connsiteX1" fmla="*/ 19172 w 26134"/>
              <a:gd name="connsiteY1" fmla="*/ 168300 h 262274"/>
              <a:gd name="connsiteX2" fmla="*/ 15997 w 26134"/>
              <a:gd name="connsiteY2" fmla="*/ 231800 h 262274"/>
              <a:gd name="connsiteX3" fmla="*/ 122 w 26134"/>
              <a:gd name="connsiteY3" fmla="*/ 260375 h 262274"/>
              <a:gd name="connsiteX4" fmla="*/ 25522 w 26134"/>
              <a:gd name="connsiteY4" fmla="*/ 181000 h 262274"/>
              <a:gd name="connsiteX5" fmla="*/ 9647 w 26134"/>
              <a:gd name="connsiteY5" fmla="*/ 25 h 26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34" h="262274">
                <a:moveTo>
                  <a:pt x="9647" y="25"/>
                </a:moveTo>
                <a:cubicBezTo>
                  <a:pt x="8589" y="-2092"/>
                  <a:pt x="18114" y="129671"/>
                  <a:pt x="19172" y="168300"/>
                </a:cubicBezTo>
                <a:cubicBezTo>
                  <a:pt x="20230" y="206929"/>
                  <a:pt x="19172" y="216454"/>
                  <a:pt x="15997" y="231800"/>
                </a:cubicBezTo>
                <a:cubicBezTo>
                  <a:pt x="12822" y="247146"/>
                  <a:pt x="-1465" y="268842"/>
                  <a:pt x="122" y="260375"/>
                </a:cubicBezTo>
                <a:cubicBezTo>
                  <a:pt x="1709" y="251908"/>
                  <a:pt x="21289" y="219100"/>
                  <a:pt x="25522" y="181000"/>
                </a:cubicBezTo>
                <a:cubicBezTo>
                  <a:pt x="29755" y="142900"/>
                  <a:pt x="10705" y="2142"/>
                  <a:pt x="9647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E4364B7B-B3C1-0A36-02AF-530FE62CDD80}"/>
              </a:ext>
            </a:extLst>
          </p:cNvPr>
          <p:cNvSpPr/>
          <p:nvPr/>
        </p:nvSpPr>
        <p:spPr>
          <a:xfrm>
            <a:off x="8026393" y="11010695"/>
            <a:ext cx="120939" cy="178256"/>
          </a:xfrm>
          <a:custGeom>
            <a:avLst/>
            <a:gdLst>
              <a:gd name="connsiteX0" fmla="*/ 120657 w 120939"/>
              <a:gd name="connsiteY0" fmla="*/ 205 h 178256"/>
              <a:gd name="connsiteX1" fmla="*/ 66682 w 120939"/>
              <a:gd name="connsiteY1" fmla="*/ 79580 h 178256"/>
              <a:gd name="connsiteX2" fmla="*/ 38107 w 120939"/>
              <a:gd name="connsiteY2" fmla="*/ 127205 h 178256"/>
              <a:gd name="connsiteX3" fmla="*/ 7 w 120939"/>
              <a:gd name="connsiteY3" fmla="*/ 178005 h 178256"/>
              <a:gd name="connsiteX4" fmla="*/ 41282 w 120939"/>
              <a:gd name="connsiteY4" fmla="*/ 104980 h 178256"/>
              <a:gd name="connsiteX5" fmla="*/ 120657 w 120939"/>
              <a:gd name="connsiteY5" fmla="*/ 205 h 17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939" h="178256">
                <a:moveTo>
                  <a:pt x="120657" y="205"/>
                </a:moveTo>
                <a:cubicBezTo>
                  <a:pt x="124890" y="-4028"/>
                  <a:pt x="80440" y="58413"/>
                  <a:pt x="66682" y="79580"/>
                </a:cubicBezTo>
                <a:cubicBezTo>
                  <a:pt x="52924" y="100747"/>
                  <a:pt x="49219" y="110801"/>
                  <a:pt x="38107" y="127205"/>
                </a:cubicBezTo>
                <a:cubicBezTo>
                  <a:pt x="26995" y="143609"/>
                  <a:pt x="-522" y="181709"/>
                  <a:pt x="7" y="178005"/>
                </a:cubicBezTo>
                <a:cubicBezTo>
                  <a:pt x="536" y="174301"/>
                  <a:pt x="23819" y="132497"/>
                  <a:pt x="41282" y="104980"/>
                </a:cubicBezTo>
                <a:cubicBezTo>
                  <a:pt x="58744" y="77463"/>
                  <a:pt x="116424" y="4438"/>
                  <a:pt x="120657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CB5141E0-0226-A3D5-0C02-7A828726EED1}"/>
              </a:ext>
            </a:extLst>
          </p:cNvPr>
          <p:cNvSpPr/>
          <p:nvPr/>
        </p:nvSpPr>
        <p:spPr>
          <a:xfrm>
            <a:off x="7991475" y="10906055"/>
            <a:ext cx="92087" cy="263679"/>
          </a:xfrm>
          <a:custGeom>
            <a:avLst/>
            <a:gdLst>
              <a:gd name="connsiteX0" fmla="*/ 92075 w 92087"/>
              <a:gd name="connsiteY0" fmla="*/ 70 h 263679"/>
              <a:gd name="connsiteX1" fmla="*/ 69850 w 92087"/>
              <a:gd name="connsiteY1" fmla="*/ 133420 h 263679"/>
              <a:gd name="connsiteX2" fmla="*/ 57150 w 92087"/>
              <a:gd name="connsiteY2" fmla="*/ 184220 h 263679"/>
              <a:gd name="connsiteX3" fmla="*/ 0 w 92087"/>
              <a:gd name="connsiteY3" fmla="*/ 263595 h 263679"/>
              <a:gd name="connsiteX4" fmla="*/ 57150 w 92087"/>
              <a:gd name="connsiteY4" fmla="*/ 168345 h 263679"/>
              <a:gd name="connsiteX5" fmla="*/ 69850 w 92087"/>
              <a:gd name="connsiteY5" fmla="*/ 98495 h 263679"/>
              <a:gd name="connsiteX6" fmla="*/ 66675 w 92087"/>
              <a:gd name="connsiteY6" fmla="*/ 114370 h 263679"/>
              <a:gd name="connsiteX7" fmla="*/ 92075 w 92087"/>
              <a:gd name="connsiteY7" fmla="*/ 70 h 26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087" h="263679">
                <a:moveTo>
                  <a:pt x="92075" y="70"/>
                </a:moveTo>
                <a:cubicBezTo>
                  <a:pt x="92604" y="3245"/>
                  <a:pt x="75671" y="102728"/>
                  <a:pt x="69850" y="133420"/>
                </a:cubicBezTo>
                <a:cubicBezTo>
                  <a:pt x="64029" y="164112"/>
                  <a:pt x="68792" y="162524"/>
                  <a:pt x="57150" y="184220"/>
                </a:cubicBezTo>
                <a:cubicBezTo>
                  <a:pt x="45508" y="205916"/>
                  <a:pt x="0" y="266241"/>
                  <a:pt x="0" y="263595"/>
                </a:cubicBezTo>
                <a:cubicBezTo>
                  <a:pt x="0" y="260949"/>
                  <a:pt x="45508" y="195862"/>
                  <a:pt x="57150" y="168345"/>
                </a:cubicBezTo>
                <a:cubicBezTo>
                  <a:pt x="68792" y="140828"/>
                  <a:pt x="68263" y="107491"/>
                  <a:pt x="69850" y="98495"/>
                </a:cubicBezTo>
                <a:cubicBezTo>
                  <a:pt x="71437" y="89499"/>
                  <a:pt x="64029" y="126541"/>
                  <a:pt x="66675" y="114370"/>
                </a:cubicBezTo>
                <a:cubicBezTo>
                  <a:pt x="69321" y="102199"/>
                  <a:pt x="91546" y="-3105"/>
                  <a:pt x="92075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BE7ABB14-86A5-548D-7811-62C73DECE49E}"/>
              </a:ext>
            </a:extLst>
          </p:cNvPr>
          <p:cNvSpPr/>
          <p:nvPr/>
        </p:nvSpPr>
        <p:spPr>
          <a:xfrm>
            <a:off x="7985033" y="10947221"/>
            <a:ext cx="70698" cy="214067"/>
          </a:xfrm>
          <a:custGeom>
            <a:avLst/>
            <a:gdLst>
              <a:gd name="connsiteX0" fmla="*/ 57242 w 70698"/>
              <a:gd name="connsiteY0" fmla="*/ 179 h 214067"/>
              <a:gd name="connsiteX1" fmla="*/ 57242 w 70698"/>
              <a:gd name="connsiteY1" fmla="*/ 79554 h 214067"/>
              <a:gd name="connsiteX2" fmla="*/ 92 w 70698"/>
              <a:gd name="connsiteY2" fmla="*/ 212904 h 214067"/>
              <a:gd name="connsiteX3" fmla="*/ 44542 w 70698"/>
              <a:gd name="connsiteY3" fmla="*/ 139879 h 214067"/>
              <a:gd name="connsiteX4" fmla="*/ 69942 w 70698"/>
              <a:gd name="connsiteY4" fmla="*/ 60504 h 214067"/>
              <a:gd name="connsiteX5" fmla="*/ 57242 w 70698"/>
              <a:gd name="connsiteY5" fmla="*/ 179 h 21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698" h="214067">
                <a:moveTo>
                  <a:pt x="57242" y="179"/>
                </a:moveTo>
                <a:cubicBezTo>
                  <a:pt x="55125" y="3354"/>
                  <a:pt x="66767" y="44100"/>
                  <a:pt x="57242" y="79554"/>
                </a:cubicBezTo>
                <a:cubicBezTo>
                  <a:pt x="47717" y="115008"/>
                  <a:pt x="2209" y="202850"/>
                  <a:pt x="92" y="212904"/>
                </a:cubicBezTo>
                <a:cubicBezTo>
                  <a:pt x="-2025" y="222958"/>
                  <a:pt x="32900" y="165279"/>
                  <a:pt x="44542" y="139879"/>
                </a:cubicBezTo>
                <a:cubicBezTo>
                  <a:pt x="56184" y="114479"/>
                  <a:pt x="65709" y="84316"/>
                  <a:pt x="69942" y="60504"/>
                </a:cubicBezTo>
                <a:cubicBezTo>
                  <a:pt x="74175" y="36692"/>
                  <a:pt x="59359" y="-2996"/>
                  <a:pt x="57242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C82D7C8A-5EC0-6C64-8852-BE96672AF9AD}"/>
              </a:ext>
            </a:extLst>
          </p:cNvPr>
          <p:cNvSpPr/>
          <p:nvPr/>
        </p:nvSpPr>
        <p:spPr>
          <a:xfrm>
            <a:off x="8061306" y="10635789"/>
            <a:ext cx="62806" cy="270708"/>
          </a:xfrm>
          <a:custGeom>
            <a:avLst/>
            <a:gdLst>
              <a:gd name="connsiteX0" fmla="*/ 3194 w 62806"/>
              <a:gd name="connsiteY0" fmla="*/ 461 h 270708"/>
              <a:gd name="connsiteX1" fmla="*/ 53994 w 62806"/>
              <a:gd name="connsiteY1" fmla="*/ 89361 h 270708"/>
              <a:gd name="connsiteX2" fmla="*/ 60344 w 62806"/>
              <a:gd name="connsiteY2" fmla="*/ 143336 h 270708"/>
              <a:gd name="connsiteX3" fmla="*/ 57169 w 62806"/>
              <a:gd name="connsiteY3" fmla="*/ 190961 h 270708"/>
              <a:gd name="connsiteX4" fmla="*/ 19 w 62806"/>
              <a:gd name="connsiteY4" fmla="*/ 270336 h 270708"/>
              <a:gd name="connsiteX5" fmla="*/ 50819 w 62806"/>
              <a:gd name="connsiteY5" fmla="*/ 156036 h 270708"/>
              <a:gd name="connsiteX6" fmla="*/ 50819 w 62806"/>
              <a:gd name="connsiteY6" fmla="*/ 130636 h 270708"/>
              <a:gd name="connsiteX7" fmla="*/ 3194 w 62806"/>
              <a:gd name="connsiteY7" fmla="*/ 461 h 270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806" h="270708">
                <a:moveTo>
                  <a:pt x="3194" y="461"/>
                </a:moveTo>
                <a:cubicBezTo>
                  <a:pt x="3723" y="-6418"/>
                  <a:pt x="44469" y="65549"/>
                  <a:pt x="53994" y="89361"/>
                </a:cubicBezTo>
                <a:cubicBezTo>
                  <a:pt x="63519" y="113174"/>
                  <a:pt x="59815" y="126403"/>
                  <a:pt x="60344" y="143336"/>
                </a:cubicBezTo>
                <a:cubicBezTo>
                  <a:pt x="60873" y="160269"/>
                  <a:pt x="67223" y="169794"/>
                  <a:pt x="57169" y="190961"/>
                </a:cubicBezTo>
                <a:cubicBezTo>
                  <a:pt x="47115" y="212128"/>
                  <a:pt x="1077" y="276157"/>
                  <a:pt x="19" y="270336"/>
                </a:cubicBezTo>
                <a:cubicBezTo>
                  <a:pt x="-1039" y="264515"/>
                  <a:pt x="42352" y="179319"/>
                  <a:pt x="50819" y="156036"/>
                </a:cubicBezTo>
                <a:cubicBezTo>
                  <a:pt x="59286" y="132753"/>
                  <a:pt x="56640" y="151803"/>
                  <a:pt x="50819" y="130636"/>
                </a:cubicBezTo>
                <a:cubicBezTo>
                  <a:pt x="44998" y="109469"/>
                  <a:pt x="2665" y="7340"/>
                  <a:pt x="3194" y="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D37626B4-5E3B-6F9D-7D75-894D2BB20897}"/>
              </a:ext>
            </a:extLst>
          </p:cNvPr>
          <p:cNvSpPr/>
          <p:nvPr/>
        </p:nvSpPr>
        <p:spPr>
          <a:xfrm>
            <a:off x="7959251" y="10956920"/>
            <a:ext cx="64069" cy="183695"/>
          </a:xfrm>
          <a:custGeom>
            <a:avLst/>
            <a:gdLst>
              <a:gd name="connsiteX0" fmla="*/ 63974 w 64069"/>
              <a:gd name="connsiteY0" fmla="*/ 5 h 183695"/>
              <a:gd name="connsiteX1" fmla="*/ 38574 w 64069"/>
              <a:gd name="connsiteY1" fmla="*/ 66680 h 183695"/>
              <a:gd name="connsiteX2" fmla="*/ 13174 w 64069"/>
              <a:gd name="connsiteY2" fmla="*/ 139705 h 183695"/>
              <a:gd name="connsiteX3" fmla="*/ 474 w 64069"/>
              <a:gd name="connsiteY3" fmla="*/ 180980 h 183695"/>
              <a:gd name="connsiteX4" fmla="*/ 29049 w 64069"/>
              <a:gd name="connsiteY4" fmla="*/ 63505 h 183695"/>
              <a:gd name="connsiteX5" fmla="*/ 63974 w 64069"/>
              <a:gd name="connsiteY5" fmla="*/ 5 h 18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69" h="183695">
                <a:moveTo>
                  <a:pt x="63974" y="5"/>
                </a:moveTo>
                <a:cubicBezTo>
                  <a:pt x="65561" y="534"/>
                  <a:pt x="47041" y="43397"/>
                  <a:pt x="38574" y="66680"/>
                </a:cubicBezTo>
                <a:cubicBezTo>
                  <a:pt x="30107" y="89963"/>
                  <a:pt x="19524" y="120655"/>
                  <a:pt x="13174" y="139705"/>
                </a:cubicBezTo>
                <a:cubicBezTo>
                  <a:pt x="6824" y="158755"/>
                  <a:pt x="-2172" y="193680"/>
                  <a:pt x="474" y="180980"/>
                </a:cubicBezTo>
                <a:cubicBezTo>
                  <a:pt x="3120" y="168280"/>
                  <a:pt x="20053" y="89963"/>
                  <a:pt x="29049" y="63505"/>
                </a:cubicBezTo>
                <a:cubicBezTo>
                  <a:pt x="38045" y="37047"/>
                  <a:pt x="62387" y="-524"/>
                  <a:pt x="63974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7EA28B51-C2BD-B509-F35A-02B5EA4B17D7}"/>
              </a:ext>
            </a:extLst>
          </p:cNvPr>
          <p:cNvSpPr/>
          <p:nvPr/>
        </p:nvSpPr>
        <p:spPr>
          <a:xfrm>
            <a:off x="7931144" y="10555853"/>
            <a:ext cx="41059" cy="234342"/>
          </a:xfrm>
          <a:custGeom>
            <a:avLst/>
            <a:gdLst>
              <a:gd name="connsiteX0" fmla="*/ 6 w 41059"/>
              <a:gd name="connsiteY0" fmla="*/ 1022 h 234342"/>
              <a:gd name="connsiteX1" fmla="*/ 38106 w 41059"/>
              <a:gd name="connsiteY1" fmla="*/ 229622 h 234342"/>
              <a:gd name="connsiteX2" fmla="*/ 34931 w 41059"/>
              <a:gd name="connsiteY2" fmla="*/ 147072 h 234342"/>
              <a:gd name="connsiteX3" fmla="*/ 6 w 41059"/>
              <a:gd name="connsiteY3" fmla="*/ 1022 h 23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59" h="234342">
                <a:moveTo>
                  <a:pt x="6" y="1022"/>
                </a:moveTo>
                <a:cubicBezTo>
                  <a:pt x="535" y="14780"/>
                  <a:pt x="32285" y="205280"/>
                  <a:pt x="38106" y="229622"/>
                </a:cubicBezTo>
                <a:cubicBezTo>
                  <a:pt x="43927" y="253964"/>
                  <a:pt x="40223" y="177764"/>
                  <a:pt x="34931" y="147072"/>
                </a:cubicBezTo>
                <a:cubicBezTo>
                  <a:pt x="29639" y="116380"/>
                  <a:pt x="-523" y="-12736"/>
                  <a:pt x="6" y="1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B1D26F0F-BAFD-46DA-3CCA-5CFCEA27DE90}"/>
              </a:ext>
            </a:extLst>
          </p:cNvPr>
          <p:cNvSpPr/>
          <p:nvPr/>
        </p:nvSpPr>
        <p:spPr>
          <a:xfrm>
            <a:off x="7895317" y="10826701"/>
            <a:ext cx="83819" cy="182304"/>
          </a:xfrm>
          <a:custGeom>
            <a:avLst/>
            <a:gdLst>
              <a:gd name="connsiteX0" fmla="*/ 83458 w 83819"/>
              <a:gd name="connsiteY0" fmla="*/ 49 h 182304"/>
              <a:gd name="connsiteX1" fmla="*/ 77108 w 83819"/>
              <a:gd name="connsiteY1" fmla="*/ 69899 h 182304"/>
              <a:gd name="connsiteX2" fmla="*/ 35833 w 83819"/>
              <a:gd name="connsiteY2" fmla="*/ 120699 h 182304"/>
              <a:gd name="connsiteX3" fmla="*/ 908 w 83819"/>
              <a:gd name="connsiteY3" fmla="*/ 181024 h 182304"/>
              <a:gd name="connsiteX4" fmla="*/ 73933 w 83819"/>
              <a:gd name="connsiteY4" fmla="*/ 60374 h 182304"/>
              <a:gd name="connsiteX5" fmla="*/ 83458 w 83819"/>
              <a:gd name="connsiteY5" fmla="*/ 49 h 18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19" h="182304">
                <a:moveTo>
                  <a:pt x="83458" y="49"/>
                </a:moveTo>
                <a:cubicBezTo>
                  <a:pt x="83987" y="1636"/>
                  <a:pt x="85045" y="49791"/>
                  <a:pt x="77108" y="69899"/>
                </a:cubicBezTo>
                <a:cubicBezTo>
                  <a:pt x="69171" y="90007"/>
                  <a:pt x="48533" y="102178"/>
                  <a:pt x="35833" y="120699"/>
                </a:cubicBezTo>
                <a:cubicBezTo>
                  <a:pt x="23133" y="139220"/>
                  <a:pt x="-5442" y="191078"/>
                  <a:pt x="908" y="181024"/>
                </a:cubicBezTo>
                <a:cubicBezTo>
                  <a:pt x="7258" y="170970"/>
                  <a:pt x="61233" y="85245"/>
                  <a:pt x="73933" y="60374"/>
                </a:cubicBezTo>
                <a:cubicBezTo>
                  <a:pt x="86633" y="35503"/>
                  <a:pt x="82929" y="-1538"/>
                  <a:pt x="83458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AC33F3C5-6AF3-8243-6088-B2306FD4B39A}"/>
              </a:ext>
            </a:extLst>
          </p:cNvPr>
          <p:cNvSpPr/>
          <p:nvPr/>
        </p:nvSpPr>
        <p:spPr>
          <a:xfrm>
            <a:off x="7638287" y="10645763"/>
            <a:ext cx="67594" cy="127050"/>
          </a:xfrm>
          <a:custGeom>
            <a:avLst/>
            <a:gdLst>
              <a:gd name="connsiteX0" fmla="*/ 763 w 67594"/>
              <a:gd name="connsiteY0" fmla="*/ 12 h 127050"/>
              <a:gd name="connsiteX1" fmla="*/ 13463 w 67594"/>
              <a:gd name="connsiteY1" fmla="*/ 85737 h 127050"/>
              <a:gd name="connsiteX2" fmla="*/ 67438 w 67594"/>
              <a:gd name="connsiteY2" fmla="*/ 127012 h 127050"/>
              <a:gd name="connsiteX3" fmla="*/ 29338 w 67594"/>
              <a:gd name="connsiteY3" fmla="*/ 79387 h 127050"/>
              <a:gd name="connsiteX4" fmla="*/ 763 w 67594"/>
              <a:gd name="connsiteY4" fmla="*/ 12 h 1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94" h="127050">
                <a:moveTo>
                  <a:pt x="763" y="12"/>
                </a:moveTo>
                <a:cubicBezTo>
                  <a:pt x="-1883" y="1070"/>
                  <a:pt x="2351" y="64570"/>
                  <a:pt x="13463" y="85737"/>
                </a:cubicBezTo>
                <a:cubicBezTo>
                  <a:pt x="24576" y="106904"/>
                  <a:pt x="64792" y="128070"/>
                  <a:pt x="67438" y="127012"/>
                </a:cubicBezTo>
                <a:cubicBezTo>
                  <a:pt x="70084" y="125954"/>
                  <a:pt x="38334" y="95791"/>
                  <a:pt x="29338" y="79387"/>
                </a:cubicBezTo>
                <a:cubicBezTo>
                  <a:pt x="20342" y="62983"/>
                  <a:pt x="3409" y="-1046"/>
                  <a:pt x="763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F610F766-83E0-C146-F3AB-DF305D81A4EE}"/>
              </a:ext>
            </a:extLst>
          </p:cNvPr>
          <p:cNvSpPr/>
          <p:nvPr/>
        </p:nvSpPr>
        <p:spPr>
          <a:xfrm>
            <a:off x="7594330" y="10775800"/>
            <a:ext cx="65317" cy="162150"/>
          </a:xfrm>
          <a:custGeom>
            <a:avLst/>
            <a:gdLst>
              <a:gd name="connsiteX0" fmla="*/ 270 w 65317"/>
              <a:gd name="connsiteY0" fmla="*/ 150 h 162150"/>
              <a:gd name="connsiteX1" fmla="*/ 41545 w 65317"/>
              <a:gd name="connsiteY1" fmla="*/ 57300 h 162150"/>
              <a:gd name="connsiteX2" fmla="*/ 57420 w 65317"/>
              <a:gd name="connsiteY2" fmla="*/ 162075 h 162150"/>
              <a:gd name="connsiteX3" fmla="*/ 63770 w 65317"/>
              <a:gd name="connsiteY3" fmla="*/ 73175 h 162150"/>
              <a:gd name="connsiteX4" fmla="*/ 270 w 65317"/>
              <a:gd name="connsiteY4" fmla="*/ 150 h 1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17" h="162150">
                <a:moveTo>
                  <a:pt x="270" y="150"/>
                </a:moveTo>
                <a:cubicBezTo>
                  <a:pt x="-3434" y="-2496"/>
                  <a:pt x="32020" y="30313"/>
                  <a:pt x="41545" y="57300"/>
                </a:cubicBezTo>
                <a:cubicBezTo>
                  <a:pt x="51070" y="84287"/>
                  <a:pt x="53716" y="159429"/>
                  <a:pt x="57420" y="162075"/>
                </a:cubicBezTo>
                <a:cubicBezTo>
                  <a:pt x="61124" y="164721"/>
                  <a:pt x="68532" y="96987"/>
                  <a:pt x="63770" y="73175"/>
                </a:cubicBezTo>
                <a:cubicBezTo>
                  <a:pt x="59008" y="49363"/>
                  <a:pt x="3974" y="2796"/>
                  <a:pt x="270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94F4D68E-2AE1-5CB5-40BD-CF6A5E13F9D4}"/>
              </a:ext>
            </a:extLst>
          </p:cNvPr>
          <p:cNvSpPr/>
          <p:nvPr/>
        </p:nvSpPr>
        <p:spPr>
          <a:xfrm>
            <a:off x="7874000" y="10619803"/>
            <a:ext cx="76241" cy="258295"/>
          </a:xfrm>
          <a:custGeom>
            <a:avLst/>
            <a:gdLst>
              <a:gd name="connsiteX0" fmla="*/ 0 w 76241"/>
              <a:gd name="connsiteY0" fmla="*/ 572 h 258295"/>
              <a:gd name="connsiteX1" fmla="*/ 34925 w 76241"/>
              <a:gd name="connsiteY1" fmla="*/ 48197 h 258295"/>
              <a:gd name="connsiteX2" fmla="*/ 50800 w 76241"/>
              <a:gd name="connsiteY2" fmla="*/ 194247 h 258295"/>
              <a:gd name="connsiteX3" fmla="*/ 76200 w 76241"/>
              <a:gd name="connsiteY3" fmla="*/ 257747 h 258295"/>
              <a:gd name="connsiteX4" fmla="*/ 44450 w 76241"/>
              <a:gd name="connsiteY4" fmla="*/ 162497 h 258295"/>
              <a:gd name="connsiteX5" fmla="*/ 34925 w 76241"/>
              <a:gd name="connsiteY5" fmla="*/ 73597 h 258295"/>
              <a:gd name="connsiteX6" fmla="*/ 0 w 76241"/>
              <a:gd name="connsiteY6" fmla="*/ 572 h 258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41" h="258295">
                <a:moveTo>
                  <a:pt x="0" y="572"/>
                </a:moveTo>
                <a:cubicBezTo>
                  <a:pt x="0" y="-3661"/>
                  <a:pt x="26458" y="15918"/>
                  <a:pt x="34925" y="48197"/>
                </a:cubicBezTo>
                <a:cubicBezTo>
                  <a:pt x="43392" y="80476"/>
                  <a:pt x="43921" y="159322"/>
                  <a:pt x="50800" y="194247"/>
                </a:cubicBezTo>
                <a:cubicBezTo>
                  <a:pt x="57679" y="229172"/>
                  <a:pt x="77258" y="263038"/>
                  <a:pt x="76200" y="257747"/>
                </a:cubicBezTo>
                <a:cubicBezTo>
                  <a:pt x="75142" y="252456"/>
                  <a:pt x="51329" y="193189"/>
                  <a:pt x="44450" y="162497"/>
                </a:cubicBezTo>
                <a:cubicBezTo>
                  <a:pt x="37571" y="131805"/>
                  <a:pt x="38629" y="96351"/>
                  <a:pt x="34925" y="73597"/>
                </a:cubicBezTo>
                <a:cubicBezTo>
                  <a:pt x="31221" y="50843"/>
                  <a:pt x="0" y="4805"/>
                  <a:pt x="0" y="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E2725C1E-36EA-E87D-5585-996578AAFF42}"/>
              </a:ext>
            </a:extLst>
          </p:cNvPr>
          <p:cNvSpPr/>
          <p:nvPr/>
        </p:nvSpPr>
        <p:spPr>
          <a:xfrm>
            <a:off x="7924768" y="10213974"/>
            <a:ext cx="88958" cy="295278"/>
          </a:xfrm>
          <a:custGeom>
            <a:avLst/>
            <a:gdLst>
              <a:gd name="connsiteX0" fmla="*/ 32 w 88958"/>
              <a:gd name="connsiteY0" fmla="*/ 1 h 295278"/>
              <a:gd name="connsiteX1" fmla="*/ 44482 w 88958"/>
              <a:gd name="connsiteY1" fmla="*/ 168276 h 295278"/>
              <a:gd name="connsiteX2" fmla="*/ 88932 w 88958"/>
              <a:gd name="connsiteY2" fmla="*/ 295276 h 295278"/>
              <a:gd name="connsiteX3" fmla="*/ 38132 w 88958"/>
              <a:gd name="connsiteY3" fmla="*/ 171451 h 295278"/>
              <a:gd name="connsiteX4" fmla="*/ 32 w 88958"/>
              <a:gd name="connsiteY4" fmla="*/ 1 h 29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58" h="295278">
                <a:moveTo>
                  <a:pt x="32" y="1"/>
                </a:moveTo>
                <a:cubicBezTo>
                  <a:pt x="1090" y="-528"/>
                  <a:pt x="29665" y="119064"/>
                  <a:pt x="44482" y="168276"/>
                </a:cubicBezTo>
                <a:cubicBezTo>
                  <a:pt x="59299" y="217488"/>
                  <a:pt x="89990" y="294747"/>
                  <a:pt x="88932" y="295276"/>
                </a:cubicBezTo>
                <a:cubicBezTo>
                  <a:pt x="87874" y="295805"/>
                  <a:pt x="51890" y="215901"/>
                  <a:pt x="38132" y="171451"/>
                </a:cubicBezTo>
                <a:cubicBezTo>
                  <a:pt x="24374" y="127001"/>
                  <a:pt x="-1026" y="530"/>
                  <a:pt x="3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AE5F1488-2123-B1DE-EFBA-2EBAD0EB545B}"/>
              </a:ext>
            </a:extLst>
          </p:cNvPr>
          <p:cNvSpPr/>
          <p:nvPr/>
        </p:nvSpPr>
        <p:spPr>
          <a:xfrm>
            <a:off x="7968760" y="10499384"/>
            <a:ext cx="115001" cy="264101"/>
          </a:xfrm>
          <a:custGeom>
            <a:avLst/>
            <a:gdLst>
              <a:gd name="connsiteX0" fmla="*/ 490 w 115001"/>
              <a:gd name="connsiteY0" fmla="*/ 341 h 264101"/>
              <a:gd name="connsiteX1" fmla="*/ 67165 w 115001"/>
              <a:gd name="connsiteY1" fmla="*/ 124166 h 264101"/>
              <a:gd name="connsiteX2" fmla="*/ 95740 w 115001"/>
              <a:gd name="connsiteY2" fmla="*/ 190841 h 264101"/>
              <a:gd name="connsiteX3" fmla="*/ 111615 w 115001"/>
              <a:gd name="connsiteY3" fmla="*/ 263866 h 264101"/>
              <a:gd name="connsiteX4" fmla="*/ 105265 w 115001"/>
              <a:gd name="connsiteY4" fmla="*/ 165441 h 264101"/>
              <a:gd name="connsiteX5" fmla="*/ 490 w 115001"/>
              <a:gd name="connsiteY5" fmla="*/ 341 h 26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001" h="264101">
                <a:moveTo>
                  <a:pt x="490" y="341"/>
                </a:moveTo>
                <a:cubicBezTo>
                  <a:pt x="-5860" y="-6538"/>
                  <a:pt x="51290" y="92416"/>
                  <a:pt x="67165" y="124166"/>
                </a:cubicBezTo>
                <a:cubicBezTo>
                  <a:pt x="83040" y="155916"/>
                  <a:pt x="88332" y="167558"/>
                  <a:pt x="95740" y="190841"/>
                </a:cubicBezTo>
                <a:cubicBezTo>
                  <a:pt x="103148" y="214124"/>
                  <a:pt x="110028" y="268099"/>
                  <a:pt x="111615" y="263866"/>
                </a:cubicBezTo>
                <a:cubicBezTo>
                  <a:pt x="113202" y="259633"/>
                  <a:pt x="121140" y="205128"/>
                  <a:pt x="105265" y="165441"/>
                </a:cubicBezTo>
                <a:cubicBezTo>
                  <a:pt x="89390" y="125754"/>
                  <a:pt x="6840" y="7220"/>
                  <a:pt x="490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9926E9B3-3791-40AB-1D49-23B60EE3FF66}"/>
              </a:ext>
            </a:extLst>
          </p:cNvPr>
          <p:cNvSpPr/>
          <p:nvPr/>
        </p:nvSpPr>
        <p:spPr>
          <a:xfrm>
            <a:off x="7867622" y="10039175"/>
            <a:ext cx="42979" cy="140040"/>
          </a:xfrm>
          <a:custGeom>
            <a:avLst/>
            <a:gdLst>
              <a:gd name="connsiteX0" fmla="*/ 28 w 42979"/>
              <a:gd name="connsiteY0" fmla="*/ 175 h 140040"/>
              <a:gd name="connsiteX1" fmla="*/ 34953 w 42979"/>
              <a:gd name="connsiteY1" fmla="*/ 76375 h 140040"/>
              <a:gd name="connsiteX2" fmla="*/ 41303 w 42979"/>
              <a:gd name="connsiteY2" fmla="*/ 139875 h 140040"/>
              <a:gd name="connsiteX3" fmla="*/ 41303 w 42979"/>
              <a:gd name="connsiteY3" fmla="*/ 57325 h 140040"/>
              <a:gd name="connsiteX4" fmla="*/ 28 w 42979"/>
              <a:gd name="connsiteY4" fmla="*/ 175 h 14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9" h="140040">
                <a:moveTo>
                  <a:pt x="28" y="175"/>
                </a:moveTo>
                <a:cubicBezTo>
                  <a:pt x="-1030" y="3350"/>
                  <a:pt x="28074" y="53092"/>
                  <a:pt x="34953" y="76375"/>
                </a:cubicBezTo>
                <a:cubicBezTo>
                  <a:pt x="41832" y="99658"/>
                  <a:pt x="40245" y="143050"/>
                  <a:pt x="41303" y="139875"/>
                </a:cubicBezTo>
                <a:cubicBezTo>
                  <a:pt x="42361" y="136700"/>
                  <a:pt x="44478" y="76904"/>
                  <a:pt x="41303" y="57325"/>
                </a:cubicBezTo>
                <a:cubicBezTo>
                  <a:pt x="38128" y="37746"/>
                  <a:pt x="1086" y="-3000"/>
                  <a:pt x="28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D9D63FCC-510F-9754-73CF-89DD579605F8}"/>
              </a:ext>
            </a:extLst>
          </p:cNvPr>
          <p:cNvSpPr/>
          <p:nvPr/>
        </p:nvSpPr>
        <p:spPr>
          <a:xfrm>
            <a:off x="7872059" y="10161436"/>
            <a:ext cx="73677" cy="288828"/>
          </a:xfrm>
          <a:custGeom>
            <a:avLst/>
            <a:gdLst>
              <a:gd name="connsiteX0" fmla="*/ 1941 w 73677"/>
              <a:gd name="connsiteY0" fmla="*/ 4914 h 288828"/>
              <a:gd name="connsiteX1" fmla="*/ 59091 w 73677"/>
              <a:gd name="connsiteY1" fmla="*/ 249389 h 288828"/>
              <a:gd name="connsiteX2" fmla="*/ 71791 w 73677"/>
              <a:gd name="connsiteY2" fmla="*/ 277964 h 288828"/>
              <a:gd name="connsiteX3" fmla="*/ 27341 w 73677"/>
              <a:gd name="connsiteY3" fmla="*/ 141439 h 288828"/>
              <a:gd name="connsiteX4" fmla="*/ 40041 w 73677"/>
              <a:gd name="connsiteY4" fmla="*/ 227164 h 288828"/>
              <a:gd name="connsiteX5" fmla="*/ 14641 w 73677"/>
              <a:gd name="connsiteY5" fmla="*/ 93814 h 288828"/>
              <a:gd name="connsiteX6" fmla="*/ 1941 w 73677"/>
              <a:gd name="connsiteY6" fmla="*/ 4914 h 28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677" h="288828">
                <a:moveTo>
                  <a:pt x="1941" y="4914"/>
                </a:moveTo>
                <a:cubicBezTo>
                  <a:pt x="9349" y="30843"/>
                  <a:pt x="47449" y="203881"/>
                  <a:pt x="59091" y="249389"/>
                </a:cubicBezTo>
                <a:cubicBezTo>
                  <a:pt x="70733" y="294897"/>
                  <a:pt x="77083" y="295956"/>
                  <a:pt x="71791" y="277964"/>
                </a:cubicBezTo>
                <a:cubicBezTo>
                  <a:pt x="66499" y="259972"/>
                  <a:pt x="32633" y="149906"/>
                  <a:pt x="27341" y="141439"/>
                </a:cubicBezTo>
                <a:cubicBezTo>
                  <a:pt x="22049" y="132972"/>
                  <a:pt x="42158" y="235101"/>
                  <a:pt x="40041" y="227164"/>
                </a:cubicBezTo>
                <a:cubicBezTo>
                  <a:pt x="37924" y="219227"/>
                  <a:pt x="18874" y="125035"/>
                  <a:pt x="14641" y="93814"/>
                </a:cubicBezTo>
                <a:cubicBezTo>
                  <a:pt x="10408" y="62593"/>
                  <a:pt x="-5467" y="-21015"/>
                  <a:pt x="1941" y="49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BC6EC854-9AC9-6BFD-6BCE-B9B218460B0C}"/>
              </a:ext>
            </a:extLst>
          </p:cNvPr>
          <p:cNvSpPr/>
          <p:nvPr/>
        </p:nvSpPr>
        <p:spPr>
          <a:xfrm>
            <a:off x="7997427" y="10261408"/>
            <a:ext cx="61663" cy="132276"/>
          </a:xfrm>
          <a:custGeom>
            <a:avLst/>
            <a:gdLst>
              <a:gd name="connsiteX0" fmla="*/ 398 w 61663"/>
              <a:gd name="connsiteY0" fmla="*/ 192 h 132276"/>
              <a:gd name="connsiteX1" fmla="*/ 60723 w 61663"/>
              <a:gd name="connsiteY1" fmla="*/ 127192 h 132276"/>
              <a:gd name="connsiteX2" fmla="*/ 35323 w 61663"/>
              <a:gd name="connsiteY2" fmla="*/ 98617 h 132276"/>
              <a:gd name="connsiteX3" fmla="*/ 398 w 61663"/>
              <a:gd name="connsiteY3" fmla="*/ 192 h 13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63" h="132276">
                <a:moveTo>
                  <a:pt x="398" y="192"/>
                </a:moveTo>
                <a:cubicBezTo>
                  <a:pt x="4631" y="4954"/>
                  <a:pt x="54902" y="110788"/>
                  <a:pt x="60723" y="127192"/>
                </a:cubicBezTo>
                <a:cubicBezTo>
                  <a:pt x="66544" y="143596"/>
                  <a:pt x="43790" y="116609"/>
                  <a:pt x="35323" y="98617"/>
                </a:cubicBezTo>
                <a:cubicBezTo>
                  <a:pt x="26856" y="80625"/>
                  <a:pt x="-3835" y="-4570"/>
                  <a:pt x="398" y="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E5823368-032B-CE8A-63A7-5B1CBADDBE6B}"/>
              </a:ext>
            </a:extLst>
          </p:cNvPr>
          <p:cNvSpPr/>
          <p:nvPr/>
        </p:nvSpPr>
        <p:spPr>
          <a:xfrm>
            <a:off x="7981500" y="10308907"/>
            <a:ext cx="68098" cy="124445"/>
          </a:xfrm>
          <a:custGeom>
            <a:avLst/>
            <a:gdLst>
              <a:gd name="connsiteX0" fmla="*/ 450 w 68098"/>
              <a:gd name="connsiteY0" fmla="*/ 318 h 124445"/>
              <a:gd name="connsiteX1" fmla="*/ 67125 w 68098"/>
              <a:gd name="connsiteY1" fmla="*/ 120968 h 124445"/>
              <a:gd name="connsiteX2" fmla="*/ 38550 w 68098"/>
              <a:gd name="connsiteY2" fmla="*/ 86043 h 124445"/>
              <a:gd name="connsiteX3" fmla="*/ 450 w 68098"/>
              <a:gd name="connsiteY3" fmla="*/ 318 h 12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98" h="124445">
                <a:moveTo>
                  <a:pt x="450" y="318"/>
                </a:moveTo>
                <a:cubicBezTo>
                  <a:pt x="5212" y="6139"/>
                  <a:pt x="60775" y="106680"/>
                  <a:pt x="67125" y="120968"/>
                </a:cubicBezTo>
                <a:cubicBezTo>
                  <a:pt x="73475" y="135256"/>
                  <a:pt x="47017" y="101918"/>
                  <a:pt x="38550" y="86043"/>
                </a:cubicBezTo>
                <a:cubicBezTo>
                  <a:pt x="30083" y="70168"/>
                  <a:pt x="-4312" y="-5503"/>
                  <a:pt x="450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3B3B11AF-6076-C0E0-CD45-C7DDE2DD7B50}"/>
              </a:ext>
            </a:extLst>
          </p:cNvPr>
          <p:cNvSpPr/>
          <p:nvPr/>
        </p:nvSpPr>
        <p:spPr>
          <a:xfrm>
            <a:off x="8096154" y="10505491"/>
            <a:ext cx="16021" cy="136770"/>
          </a:xfrm>
          <a:custGeom>
            <a:avLst/>
            <a:gdLst>
              <a:gd name="connsiteX0" fmla="*/ 96 w 16021"/>
              <a:gd name="connsiteY0" fmla="*/ 584 h 136770"/>
              <a:gd name="connsiteX1" fmla="*/ 9621 w 16021"/>
              <a:gd name="connsiteY1" fmla="*/ 133934 h 136770"/>
              <a:gd name="connsiteX2" fmla="*/ 15971 w 16021"/>
              <a:gd name="connsiteY2" fmla="*/ 86309 h 136770"/>
              <a:gd name="connsiteX3" fmla="*/ 96 w 16021"/>
              <a:gd name="connsiteY3" fmla="*/ 584 h 13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21" h="136770">
                <a:moveTo>
                  <a:pt x="96" y="584"/>
                </a:moveTo>
                <a:cubicBezTo>
                  <a:pt x="-962" y="8521"/>
                  <a:pt x="6975" y="119647"/>
                  <a:pt x="9621" y="133934"/>
                </a:cubicBezTo>
                <a:cubicBezTo>
                  <a:pt x="12267" y="148221"/>
                  <a:pt x="14913" y="104830"/>
                  <a:pt x="15971" y="86309"/>
                </a:cubicBezTo>
                <a:cubicBezTo>
                  <a:pt x="17029" y="67788"/>
                  <a:pt x="1154" y="-7353"/>
                  <a:pt x="96" y="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1BF0E6FD-63C0-1EC0-87DC-0A0C2174122C}"/>
              </a:ext>
            </a:extLst>
          </p:cNvPr>
          <p:cNvSpPr/>
          <p:nvPr/>
        </p:nvSpPr>
        <p:spPr>
          <a:xfrm>
            <a:off x="7853984" y="10365413"/>
            <a:ext cx="54995" cy="148014"/>
          </a:xfrm>
          <a:custGeom>
            <a:avLst/>
            <a:gdLst>
              <a:gd name="connsiteX0" fmla="*/ 4141 w 54995"/>
              <a:gd name="connsiteY0" fmla="*/ 962 h 148014"/>
              <a:gd name="connsiteX1" fmla="*/ 4141 w 54995"/>
              <a:gd name="connsiteY1" fmla="*/ 54937 h 148014"/>
              <a:gd name="connsiteX2" fmla="*/ 54941 w 54995"/>
              <a:gd name="connsiteY2" fmla="*/ 147012 h 148014"/>
              <a:gd name="connsiteX3" fmla="*/ 13666 w 54995"/>
              <a:gd name="connsiteY3" fmla="*/ 99387 h 148014"/>
              <a:gd name="connsiteX4" fmla="*/ 4141 w 54995"/>
              <a:gd name="connsiteY4" fmla="*/ 962 h 14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95" h="148014">
                <a:moveTo>
                  <a:pt x="4141" y="962"/>
                </a:moveTo>
                <a:cubicBezTo>
                  <a:pt x="2554" y="-6446"/>
                  <a:pt x="-4326" y="30595"/>
                  <a:pt x="4141" y="54937"/>
                </a:cubicBezTo>
                <a:cubicBezTo>
                  <a:pt x="12608" y="79279"/>
                  <a:pt x="53354" y="139604"/>
                  <a:pt x="54941" y="147012"/>
                </a:cubicBezTo>
                <a:cubicBezTo>
                  <a:pt x="56528" y="154420"/>
                  <a:pt x="23191" y="118966"/>
                  <a:pt x="13666" y="99387"/>
                </a:cubicBezTo>
                <a:cubicBezTo>
                  <a:pt x="4141" y="79808"/>
                  <a:pt x="5728" y="8370"/>
                  <a:pt x="4141" y="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472D7336-E880-4E22-91B4-CD66809065E1}"/>
              </a:ext>
            </a:extLst>
          </p:cNvPr>
          <p:cNvSpPr/>
          <p:nvPr/>
        </p:nvSpPr>
        <p:spPr>
          <a:xfrm>
            <a:off x="7385027" y="10017102"/>
            <a:ext cx="73117" cy="158842"/>
          </a:xfrm>
          <a:custGeom>
            <a:avLst/>
            <a:gdLst>
              <a:gd name="connsiteX0" fmla="*/ 73048 w 73117"/>
              <a:gd name="connsiteY0" fmla="*/ 23 h 158842"/>
              <a:gd name="connsiteX1" fmla="*/ 50823 w 73117"/>
              <a:gd name="connsiteY1" fmla="*/ 107973 h 158842"/>
              <a:gd name="connsiteX2" fmla="*/ 23 w 73117"/>
              <a:gd name="connsiteY2" fmla="*/ 158773 h 158842"/>
              <a:gd name="connsiteX3" fmla="*/ 44473 w 73117"/>
              <a:gd name="connsiteY3" fmla="*/ 98448 h 158842"/>
              <a:gd name="connsiteX4" fmla="*/ 73048 w 73117"/>
              <a:gd name="connsiteY4" fmla="*/ 23 h 15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17" h="158842">
                <a:moveTo>
                  <a:pt x="73048" y="23"/>
                </a:moveTo>
                <a:cubicBezTo>
                  <a:pt x="74106" y="1611"/>
                  <a:pt x="62994" y="81515"/>
                  <a:pt x="50823" y="107973"/>
                </a:cubicBezTo>
                <a:cubicBezTo>
                  <a:pt x="38652" y="134431"/>
                  <a:pt x="1081" y="160361"/>
                  <a:pt x="23" y="158773"/>
                </a:cubicBezTo>
                <a:cubicBezTo>
                  <a:pt x="-1035" y="157185"/>
                  <a:pt x="33361" y="119085"/>
                  <a:pt x="44473" y="98448"/>
                </a:cubicBezTo>
                <a:cubicBezTo>
                  <a:pt x="55585" y="77811"/>
                  <a:pt x="71990" y="-1565"/>
                  <a:pt x="73048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65347E1E-808D-8F55-A4BA-6D0960C85ACD}"/>
              </a:ext>
            </a:extLst>
          </p:cNvPr>
          <p:cNvSpPr/>
          <p:nvPr/>
        </p:nvSpPr>
        <p:spPr>
          <a:xfrm>
            <a:off x="7394534" y="10251950"/>
            <a:ext cx="54108" cy="149561"/>
          </a:xfrm>
          <a:custGeom>
            <a:avLst/>
            <a:gdLst>
              <a:gd name="connsiteX0" fmla="*/ 41 w 54108"/>
              <a:gd name="connsiteY0" fmla="*/ 125 h 149561"/>
              <a:gd name="connsiteX1" fmla="*/ 44491 w 54108"/>
              <a:gd name="connsiteY1" fmla="*/ 79500 h 149561"/>
              <a:gd name="connsiteX2" fmla="*/ 6391 w 54108"/>
              <a:gd name="connsiteY2" fmla="*/ 149350 h 149561"/>
              <a:gd name="connsiteX3" fmla="*/ 54016 w 54108"/>
              <a:gd name="connsiteY3" fmla="*/ 98550 h 149561"/>
              <a:gd name="connsiteX4" fmla="*/ 41 w 54108"/>
              <a:gd name="connsiteY4" fmla="*/ 125 h 14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08" h="149561">
                <a:moveTo>
                  <a:pt x="41" y="125"/>
                </a:moveTo>
                <a:cubicBezTo>
                  <a:pt x="-1546" y="-3050"/>
                  <a:pt x="43433" y="54629"/>
                  <a:pt x="44491" y="79500"/>
                </a:cubicBezTo>
                <a:cubicBezTo>
                  <a:pt x="45549" y="104371"/>
                  <a:pt x="4804" y="146175"/>
                  <a:pt x="6391" y="149350"/>
                </a:cubicBezTo>
                <a:cubicBezTo>
                  <a:pt x="7978" y="152525"/>
                  <a:pt x="51370" y="119187"/>
                  <a:pt x="54016" y="98550"/>
                </a:cubicBezTo>
                <a:cubicBezTo>
                  <a:pt x="56662" y="77913"/>
                  <a:pt x="1628" y="3300"/>
                  <a:pt x="41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634A79C8-AC5B-C590-DC5A-8F77EA9A710D}"/>
              </a:ext>
            </a:extLst>
          </p:cNvPr>
          <p:cNvSpPr/>
          <p:nvPr/>
        </p:nvSpPr>
        <p:spPr>
          <a:xfrm>
            <a:off x="7705304" y="10229846"/>
            <a:ext cx="54420" cy="139708"/>
          </a:xfrm>
          <a:custGeom>
            <a:avLst/>
            <a:gdLst>
              <a:gd name="connsiteX0" fmla="*/ 421 w 54420"/>
              <a:gd name="connsiteY0" fmla="*/ 4 h 139708"/>
              <a:gd name="connsiteX1" fmla="*/ 13121 w 54420"/>
              <a:gd name="connsiteY1" fmla="*/ 73029 h 139708"/>
              <a:gd name="connsiteX2" fmla="*/ 54396 w 54420"/>
              <a:gd name="connsiteY2" fmla="*/ 139704 h 139708"/>
              <a:gd name="connsiteX3" fmla="*/ 6771 w 54420"/>
              <a:gd name="connsiteY3" fmla="*/ 76204 h 139708"/>
              <a:gd name="connsiteX4" fmla="*/ 421 w 54420"/>
              <a:gd name="connsiteY4" fmla="*/ 4 h 13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0" h="139708">
                <a:moveTo>
                  <a:pt x="421" y="4"/>
                </a:moveTo>
                <a:cubicBezTo>
                  <a:pt x="1479" y="-525"/>
                  <a:pt x="4125" y="49746"/>
                  <a:pt x="13121" y="73029"/>
                </a:cubicBezTo>
                <a:cubicBezTo>
                  <a:pt x="22117" y="96312"/>
                  <a:pt x="55454" y="139175"/>
                  <a:pt x="54396" y="139704"/>
                </a:cubicBezTo>
                <a:cubicBezTo>
                  <a:pt x="53338" y="140233"/>
                  <a:pt x="13650" y="95783"/>
                  <a:pt x="6771" y="76204"/>
                </a:cubicBezTo>
                <a:cubicBezTo>
                  <a:pt x="-108" y="56625"/>
                  <a:pt x="-637" y="533"/>
                  <a:pt x="42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1BD36118-E9BB-055D-2ECB-79C42CB8EDD9}"/>
              </a:ext>
            </a:extLst>
          </p:cNvPr>
          <p:cNvSpPr/>
          <p:nvPr/>
        </p:nvSpPr>
        <p:spPr>
          <a:xfrm>
            <a:off x="7818364" y="10071098"/>
            <a:ext cx="30278" cy="203206"/>
          </a:xfrm>
          <a:custGeom>
            <a:avLst/>
            <a:gdLst>
              <a:gd name="connsiteX0" fmla="*/ 4836 w 30278"/>
              <a:gd name="connsiteY0" fmla="*/ 2 h 203206"/>
              <a:gd name="connsiteX1" fmla="*/ 8011 w 30278"/>
              <a:gd name="connsiteY1" fmla="*/ 120652 h 203206"/>
              <a:gd name="connsiteX2" fmla="*/ 30236 w 30278"/>
              <a:gd name="connsiteY2" fmla="*/ 203202 h 203206"/>
              <a:gd name="connsiteX3" fmla="*/ 1661 w 30278"/>
              <a:gd name="connsiteY3" fmla="*/ 123827 h 203206"/>
              <a:gd name="connsiteX4" fmla="*/ 4836 w 30278"/>
              <a:gd name="connsiteY4" fmla="*/ 2 h 20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78" h="203206">
                <a:moveTo>
                  <a:pt x="4836" y="2"/>
                </a:moveTo>
                <a:cubicBezTo>
                  <a:pt x="5894" y="-527"/>
                  <a:pt x="3778" y="86785"/>
                  <a:pt x="8011" y="120652"/>
                </a:cubicBezTo>
                <a:cubicBezTo>
                  <a:pt x="12244" y="154519"/>
                  <a:pt x="31294" y="202673"/>
                  <a:pt x="30236" y="203202"/>
                </a:cubicBezTo>
                <a:cubicBezTo>
                  <a:pt x="29178" y="203731"/>
                  <a:pt x="6423" y="152931"/>
                  <a:pt x="1661" y="123827"/>
                </a:cubicBezTo>
                <a:cubicBezTo>
                  <a:pt x="-3101" y="94723"/>
                  <a:pt x="3778" y="531"/>
                  <a:pt x="483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4E97813A-94F8-9957-D498-17475A236811}"/>
              </a:ext>
            </a:extLst>
          </p:cNvPr>
          <p:cNvSpPr/>
          <p:nvPr/>
        </p:nvSpPr>
        <p:spPr>
          <a:xfrm>
            <a:off x="7510566" y="9943017"/>
            <a:ext cx="220689" cy="64947"/>
          </a:xfrm>
          <a:custGeom>
            <a:avLst/>
            <a:gdLst>
              <a:gd name="connsiteX0" fmla="*/ 1484 w 220689"/>
              <a:gd name="connsiteY0" fmla="*/ 1083 h 64947"/>
              <a:gd name="connsiteX1" fmla="*/ 217384 w 220689"/>
              <a:gd name="connsiteY1" fmla="*/ 64583 h 64947"/>
              <a:gd name="connsiteX2" fmla="*/ 125309 w 220689"/>
              <a:gd name="connsiteY2" fmla="*/ 26483 h 64947"/>
              <a:gd name="connsiteX3" fmla="*/ 1484 w 220689"/>
              <a:gd name="connsiteY3" fmla="*/ 1083 h 6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689" h="64947">
                <a:moveTo>
                  <a:pt x="1484" y="1083"/>
                </a:moveTo>
                <a:cubicBezTo>
                  <a:pt x="16830" y="7433"/>
                  <a:pt x="196747" y="60350"/>
                  <a:pt x="217384" y="64583"/>
                </a:cubicBezTo>
                <a:cubicBezTo>
                  <a:pt x="238021" y="68816"/>
                  <a:pt x="156530" y="34950"/>
                  <a:pt x="125309" y="26483"/>
                </a:cubicBezTo>
                <a:cubicBezTo>
                  <a:pt x="94088" y="18016"/>
                  <a:pt x="-13862" y="-5267"/>
                  <a:pt x="1484" y="1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68772EEF-0092-9118-A8A9-ED2FAE859AD1}"/>
              </a:ext>
            </a:extLst>
          </p:cNvPr>
          <p:cNvSpPr/>
          <p:nvPr/>
        </p:nvSpPr>
        <p:spPr>
          <a:xfrm>
            <a:off x="7783728" y="10001195"/>
            <a:ext cx="129744" cy="46106"/>
          </a:xfrm>
          <a:custGeom>
            <a:avLst/>
            <a:gdLst>
              <a:gd name="connsiteX0" fmla="*/ 128372 w 129744"/>
              <a:gd name="connsiteY0" fmla="*/ 55 h 46106"/>
              <a:gd name="connsiteX1" fmla="*/ 1372 w 129744"/>
              <a:gd name="connsiteY1" fmla="*/ 44505 h 46106"/>
              <a:gd name="connsiteX2" fmla="*/ 64872 w 129744"/>
              <a:gd name="connsiteY2" fmla="*/ 34980 h 46106"/>
              <a:gd name="connsiteX3" fmla="*/ 128372 w 129744"/>
              <a:gd name="connsiteY3" fmla="*/ 55 h 4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744" h="46106">
                <a:moveTo>
                  <a:pt x="128372" y="55"/>
                </a:moveTo>
                <a:cubicBezTo>
                  <a:pt x="117789" y="1643"/>
                  <a:pt x="11955" y="38684"/>
                  <a:pt x="1372" y="44505"/>
                </a:cubicBezTo>
                <a:cubicBezTo>
                  <a:pt x="-9211" y="50326"/>
                  <a:pt x="44234" y="38684"/>
                  <a:pt x="64872" y="34980"/>
                </a:cubicBezTo>
                <a:cubicBezTo>
                  <a:pt x="85510" y="31276"/>
                  <a:pt x="138955" y="-1533"/>
                  <a:pt x="128372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A17224E4-B0CA-6AC5-8F7C-6236B3410969}"/>
              </a:ext>
            </a:extLst>
          </p:cNvPr>
          <p:cNvSpPr/>
          <p:nvPr/>
        </p:nvSpPr>
        <p:spPr>
          <a:xfrm>
            <a:off x="7520200" y="10080534"/>
            <a:ext cx="168559" cy="13275"/>
          </a:xfrm>
          <a:custGeom>
            <a:avLst/>
            <a:gdLst>
              <a:gd name="connsiteX0" fmla="*/ 1375 w 168559"/>
              <a:gd name="connsiteY0" fmla="*/ 12791 h 13275"/>
              <a:gd name="connsiteX1" fmla="*/ 166475 w 168559"/>
              <a:gd name="connsiteY1" fmla="*/ 9616 h 13275"/>
              <a:gd name="connsiteX2" fmla="*/ 90275 w 168559"/>
              <a:gd name="connsiteY2" fmla="*/ 91 h 13275"/>
              <a:gd name="connsiteX3" fmla="*/ 1375 w 168559"/>
              <a:gd name="connsiteY3" fmla="*/ 12791 h 1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559" h="13275">
                <a:moveTo>
                  <a:pt x="1375" y="12791"/>
                </a:moveTo>
                <a:cubicBezTo>
                  <a:pt x="14075" y="14378"/>
                  <a:pt x="151658" y="11733"/>
                  <a:pt x="166475" y="9616"/>
                </a:cubicBezTo>
                <a:cubicBezTo>
                  <a:pt x="181292" y="7499"/>
                  <a:pt x="113029" y="-967"/>
                  <a:pt x="90275" y="91"/>
                </a:cubicBezTo>
                <a:cubicBezTo>
                  <a:pt x="67521" y="1149"/>
                  <a:pt x="-11325" y="11204"/>
                  <a:pt x="1375" y="12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9C1F74A4-CDDA-9687-A1CD-A4A8A882DDDD}"/>
              </a:ext>
            </a:extLst>
          </p:cNvPr>
          <p:cNvSpPr/>
          <p:nvPr/>
        </p:nvSpPr>
        <p:spPr>
          <a:xfrm>
            <a:off x="7356475" y="9981158"/>
            <a:ext cx="11583" cy="158868"/>
          </a:xfrm>
          <a:custGeom>
            <a:avLst/>
            <a:gdLst>
              <a:gd name="connsiteX0" fmla="*/ 9525 w 11583"/>
              <a:gd name="connsiteY0" fmla="*/ 1042 h 158868"/>
              <a:gd name="connsiteX1" fmla="*/ 0 w 11583"/>
              <a:gd name="connsiteY1" fmla="*/ 156617 h 158868"/>
              <a:gd name="connsiteX2" fmla="*/ 9525 w 11583"/>
              <a:gd name="connsiteY2" fmla="*/ 89942 h 158868"/>
              <a:gd name="connsiteX3" fmla="*/ 9525 w 11583"/>
              <a:gd name="connsiteY3" fmla="*/ 1042 h 15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83" h="158868">
                <a:moveTo>
                  <a:pt x="9525" y="1042"/>
                </a:moveTo>
                <a:cubicBezTo>
                  <a:pt x="7938" y="12154"/>
                  <a:pt x="0" y="141800"/>
                  <a:pt x="0" y="156617"/>
                </a:cubicBezTo>
                <a:cubicBezTo>
                  <a:pt x="0" y="171434"/>
                  <a:pt x="5821" y="108992"/>
                  <a:pt x="9525" y="89942"/>
                </a:cubicBezTo>
                <a:cubicBezTo>
                  <a:pt x="13229" y="70892"/>
                  <a:pt x="11112" y="-10070"/>
                  <a:pt x="9525" y="1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AE53E95F-5686-2ED7-CD77-067948395B32}"/>
              </a:ext>
            </a:extLst>
          </p:cNvPr>
          <p:cNvSpPr/>
          <p:nvPr/>
        </p:nvSpPr>
        <p:spPr>
          <a:xfrm>
            <a:off x="7254818" y="10579100"/>
            <a:ext cx="44787" cy="133350"/>
          </a:xfrm>
          <a:custGeom>
            <a:avLst/>
            <a:gdLst>
              <a:gd name="connsiteX0" fmla="*/ 57 w 44787"/>
              <a:gd name="connsiteY0" fmla="*/ 0 h 133350"/>
              <a:gd name="connsiteX1" fmla="*/ 34982 w 44787"/>
              <a:gd name="connsiteY1" fmla="*/ 73025 h 133350"/>
              <a:gd name="connsiteX2" fmla="*/ 28632 w 44787"/>
              <a:gd name="connsiteY2" fmla="*/ 133350 h 133350"/>
              <a:gd name="connsiteX3" fmla="*/ 44507 w 44787"/>
              <a:gd name="connsiteY3" fmla="*/ 73025 h 133350"/>
              <a:gd name="connsiteX4" fmla="*/ 57 w 44787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87" h="133350">
                <a:moveTo>
                  <a:pt x="57" y="0"/>
                </a:moveTo>
                <a:cubicBezTo>
                  <a:pt x="-1530" y="0"/>
                  <a:pt x="30220" y="50800"/>
                  <a:pt x="34982" y="73025"/>
                </a:cubicBezTo>
                <a:cubicBezTo>
                  <a:pt x="39745" y="95250"/>
                  <a:pt x="27045" y="133350"/>
                  <a:pt x="28632" y="133350"/>
                </a:cubicBezTo>
                <a:cubicBezTo>
                  <a:pt x="30219" y="133350"/>
                  <a:pt x="47153" y="93662"/>
                  <a:pt x="44507" y="73025"/>
                </a:cubicBezTo>
                <a:cubicBezTo>
                  <a:pt x="41861" y="52388"/>
                  <a:pt x="1644" y="0"/>
                  <a:pt x="5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995D3962-4C54-0987-930A-03D653423196}"/>
              </a:ext>
            </a:extLst>
          </p:cNvPr>
          <p:cNvSpPr/>
          <p:nvPr/>
        </p:nvSpPr>
        <p:spPr>
          <a:xfrm>
            <a:off x="7740647" y="10455085"/>
            <a:ext cx="86723" cy="117669"/>
          </a:xfrm>
          <a:custGeom>
            <a:avLst/>
            <a:gdLst>
              <a:gd name="connsiteX0" fmla="*/ 3 w 86723"/>
              <a:gd name="connsiteY0" fmla="*/ 190 h 117669"/>
              <a:gd name="connsiteX1" fmla="*/ 69853 w 86723"/>
              <a:gd name="connsiteY1" fmla="*/ 60515 h 117669"/>
              <a:gd name="connsiteX2" fmla="*/ 82553 w 86723"/>
              <a:gd name="connsiteY2" fmla="*/ 117665 h 117669"/>
              <a:gd name="connsiteX3" fmla="*/ 85728 w 86723"/>
              <a:gd name="connsiteY3" fmla="*/ 63690 h 117669"/>
              <a:gd name="connsiteX4" fmla="*/ 66678 w 86723"/>
              <a:gd name="connsiteY4" fmla="*/ 41465 h 117669"/>
              <a:gd name="connsiteX5" fmla="*/ 3 w 86723"/>
              <a:gd name="connsiteY5" fmla="*/ 190 h 11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723" h="117669">
                <a:moveTo>
                  <a:pt x="3" y="190"/>
                </a:moveTo>
                <a:cubicBezTo>
                  <a:pt x="532" y="3365"/>
                  <a:pt x="56095" y="40936"/>
                  <a:pt x="69853" y="60515"/>
                </a:cubicBezTo>
                <a:cubicBezTo>
                  <a:pt x="83611" y="80094"/>
                  <a:pt x="79907" y="117136"/>
                  <a:pt x="82553" y="117665"/>
                </a:cubicBezTo>
                <a:cubicBezTo>
                  <a:pt x="85199" y="118194"/>
                  <a:pt x="88374" y="76390"/>
                  <a:pt x="85728" y="63690"/>
                </a:cubicBezTo>
                <a:cubicBezTo>
                  <a:pt x="83082" y="50990"/>
                  <a:pt x="74086" y="48344"/>
                  <a:pt x="66678" y="41465"/>
                </a:cubicBezTo>
                <a:cubicBezTo>
                  <a:pt x="59270" y="34586"/>
                  <a:pt x="-526" y="-2985"/>
                  <a:pt x="3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C0ED41FB-92CB-BEA0-D56D-7B83D53DA400}"/>
              </a:ext>
            </a:extLst>
          </p:cNvPr>
          <p:cNvSpPr/>
          <p:nvPr/>
        </p:nvSpPr>
        <p:spPr>
          <a:xfrm>
            <a:off x="7626346" y="10118654"/>
            <a:ext cx="152407" cy="38257"/>
          </a:xfrm>
          <a:custGeom>
            <a:avLst/>
            <a:gdLst>
              <a:gd name="connsiteX0" fmla="*/ 152404 w 152407"/>
              <a:gd name="connsiteY0" fmla="*/ 71 h 38257"/>
              <a:gd name="connsiteX1" fmla="*/ 66679 w 152407"/>
              <a:gd name="connsiteY1" fmla="*/ 28646 h 38257"/>
              <a:gd name="connsiteX2" fmla="*/ 4 w 152407"/>
              <a:gd name="connsiteY2" fmla="*/ 28646 h 38257"/>
              <a:gd name="connsiteX3" fmla="*/ 69854 w 152407"/>
              <a:gd name="connsiteY3" fmla="*/ 38171 h 38257"/>
              <a:gd name="connsiteX4" fmla="*/ 152404 w 152407"/>
              <a:gd name="connsiteY4" fmla="*/ 71 h 3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7" h="38257">
                <a:moveTo>
                  <a:pt x="152404" y="71"/>
                </a:moveTo>
                <a:cubicBezTo>
                  <a:pt x="151875" y="-1516"/>
                  <a:pt x="92079" y="23884"/>
                  <a:pt x="66679" y="28646"/>
                </a:cubicBezTo>
                <a:cubicBezTo>
                  <a:pt x="41279" y="33408"/>
                  <a:pt x="-525" y="27059"/>
                  <a:pt x="4" y="28646"/>
                </a:cubicBezTo>
                <a:cubicBezTo>
                  <a:pt x="533" y="30233"/>
                  <a:pt x="48158" y="39229"/>
                  <a:pt x="69854" y="38171"/>
                </a:cubicBezTo>
                <a:cubicBezTo>
                  <a:pt x="91550" y="37113"/>
                  <a:pt x="152933" y="1658"/>
                  <a:pt x="152404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D71149FE-53F4-A693-DC80-82ADF5615B6D}"/>
              </a:ext>
            </a:extLst>
          </p:cNvPr>
          <p:cNvSpPr/>
          <p:nvPr/>
        </p:nvSpPr>
        <p:spPr>
          <a:xfrm>
            <a:off x="8000904" y="10620348"/>
            <a:ext cx="28678" cy="215951"/>
          </a:xfrm>
          <a:custGeom>
            <a:avLst/>
            <a:gdLst>
              <a:gd name="connsiteX0" fmla="*/ 96 w 28678"/>
              <a:gd name="connsiteY0" fmla="*/ 27 h 215951"/>
              <a:gd name="connsiteX1" fmla="*/ 19146 w 28678"/>
              <a:gd name="connsiteY1" fmla="*/ 101627 h 215951"/>
              <a:gd name="connsiteX2" fmla="*/ 12796 w 28678"/>
              <a:gd name="connsiteY2" fmla="*/ 215927 h 215951"/>
              <a:gd name="connsiteX3" fmla="*/ 28671 w 28678"/>
              <a:gd name="connsiteY3" fmla="*/ 111152 h 215951"/>
              <a:gd name="connsiteX4" fmla="*/ 96 w 28678"/>
              <a:gd name="connsiteY4" fmla="*/ 27 h 21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78" h="215951">
                <a:moveTo>
                  <a:pt x="96" y="27"/>
                </a:moveTo>
                <a:cubicBezTo>
                  <a:pt x="-1491" y="-1560"/>
                  <a:pt x="17029" y="65644"/>
                  <a:pt x="19146" y="101627"/>
                </a:cubicBezTo>
                <a:cubicBezTo>
                  <a:pt x="21263" y="137610"/>
                  <a:pt x="11209" y="214340"/>
                  <a:pt x="12796" y="215927"/>
                </a:cubicBezTo>
                <a:cubicBezTo>
                  <a:pt x="14383" y="217514"/>
                  <a:pt x="28142" y="141315"/>
                  <a:pt x="28671" y="111152"/>
                </a:cubicBezTo>
                <a:cubicBezTo>
                  <a:pt x="29200" y="80990"/>
                  <a:pt x="1683" y="1614"/>
                  <a:pt x="96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9C54F2B3-7F88-D1F7-57B6-0A71965D96E2}"/>
              </a:ext>
            </a:extLst>
          </p:cNvPr>
          <p:cNvSpPr/>
          <p:nvPr/>
        </p:nvSpPr>
        <p:spPr>
          <a:xfrm>
            <a:off x="7382938" y="9531345"/>
            <a:ext cx="212210" cy="90645"/>
          </a:xfrm>
          <a:custGeom>
            <a:avLst/>
            <a:gdLst>
              <a:gd name="connsiteX0" fmla="*/ 2112 w 212210"/>
              <a:gd name="connsiteY0" fmla="*/ 5 h 90645"/>
              <a:gd name="connsiteX1" fmla="*/ 21162 w 212210"/>
              <a:gd name="connsiteY1" fmla="*/ 53980 h 90645"/>
              <a:gd name="connsiteX2" fmla="*/ 2112 w 212210"/>
              <a:gd name="connsiteY2" fmla="*/ 79380 h 90645"/>
              <a:gd name="connsiteX3" fmla="*/ 81487 w 212210"/>
              <a:gd name="connsiteY3" fmla="*/ 79380 h 90645"/>
              <a:gd name="connsiteX4" fmla="*/ 211662 w 212210"/>
              <a:gd name="connsiteY4" fmla="*/ 85730 h 90645"/>
              <a:gd name="connsiteX5" fmla="*/ 27512 w 212210"/>
              <a:gd name="connsiteY5" fmla="*/ 88905 h 90645"/>
              <a:gd name="connsiteX6" fmla="*/ 33862 w 212210"/>
              <a:gd name="connsiteY6" fmla="*/ 57155 h 90645"/>
              <a:gd name="connsiteX7" fmla="*/ 2112 w 212210"/>
              <a:gd name="connsiteY7" fmla="*/ 5 h 9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10" h="90645">
                <a:moveTo>
                  <a:pt x="2112" y="5"/>
                </a:moveTo>
                <a:cubicBezTo>
                  <a:pt x="-5" y="-524"/>
                  <a:pt x="21162" y="40751"/>
                  <a:pt x="21162" y="53980"/>
                </a:cubicBezTo>
                <a:cubicBezTo>
                  <a:pt x="21162" y="67209"/>
                  <a:pt x="-7942" y="75147"/>
                  <a:pt x="2112" y="79380"/>
                </a:cubicBezTo>
                <a:cubicBezTo>
                  <a:pt x="12166" y="83613"/>
                  <a:pt x="46562" y="78322"/>
                  <a:pt x="81487" y="79380"/>
                </a:cubicBezTo>
                <a:cubicBezTo>
                  <a:pt x="116412" y="80438"/>
                  <a:pt x="220658" y="84143"/>
                  <a:pt x="211662" y="85730"/>
                </a:cubicBezTo>
                <a:cubicBezTo>
                  <a:pt x="202666" y="87317"/>
                  <a:pt x="57145" y="93667"/>
                  <a:pt x="27512" y="88905"/>
                </a:cubicBezTo>
                <a:cubicBezTo>
                  <a:pt x="-2121" y="84143"/>
                  <a:pt x="35449" y="68267"/>
                  <a:pt x="33862" y="57155"/>
                </a:cubicBezTo>
                <a:cubicBezTo>
                  <a:pt x="32275" y="46043"/>
                  <a:pt x="4229" y="534"/>
                  <a:pt x="211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09FA7658-9784-0BA6-9E58-F9C7678773BE}"/>
              </a:ext>
            </a:extLst>
          </p:cNvPr>
          <p:cNvSpPr/>
          <p:nvPr/>
        </p:nvSpPr>
        <p:spPr>
          <a:xfrm>
            <a:off x="7845362" y="10870949"/>
            <a:ext cx="39225" cy="99194"/>
          </a:xfrm>
          <a:custGeom>
            <a:avLst/>
            <a:gdLst>
              <a:gd name="connsiteX0" fmla="*/ 63 w 39225"/>
              <a:gd name="connsiteY0" fmla="*/ 251 h 99194"/>
              <a:gd name="connsiteX1" fmla="*/ 38163 w 39225"/>
              <a:gd name="connsiteY1" fmla="*/ 51051 h 99194"/>
              <a:gd name="connsiteX2" fmla="*/ 28638 w 39225"/>
              <a:gd name="connsiteY2" fmla="*/ 98676 h 99194"/>
              <a:gd name="connsiteX3" fmla="*/ 28638 w 39225"/>
              <a:gd name="connsiteY3" fmla="*/ 73276 h 99194"/>
              <a:gd name="connsiteX4" fmla="*/ 63 w 39225"/>
              <a:gd name="connsiteY4" fmla="*/ 251 h 9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25" h="99194">
                <a:moveTo>
                  <a:pt x="63" y="251"/>
                </a:moveTo>
                <a:cubicBezTo>
                  <a:pt x="1650" y="-3453"/>
                  <a:pt x="33400" y="34647"/>
                  <a:pt x="38163" y="51051"/>
                </a:cubicBezTo>
                <a:cubicBezTo>
                  <a:pt x="42926" y="67455"/>
                  <a:pt x="30225" y="94972"/>
                  <a:pt x="28638" y="98676"/>
                </a:cubicBezTo>
                <a:cubicBezTo>
                  <a:pt x="27051" y="102380"/>
                  <a:pt x="30225" y="85447"/>
                  <a:pt x="28638" y="73276"/>
                </a:cubicBezTo>
                <a:cubicBezTo>
                  <a:pt x="27051" y="61105"/>
                  <a:pt x="-1524" y="3955"/>
                  <a:pt x="63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0B47E18D-1E16-F930-D147-1E8D8869558E}"/>
              </a:ext>
            </a:extLst>
          </p:cNvPr>
          <p:cNvSpPr/>
          <p:nvPr/>
        </p:nvSpPr>
        <p:spPr>
          <a:xfrm>
            <a:off x="7331058" y="10166202"/>
            <a:ext cx="168304" cy="32263"/>
          </a:xfrm>
          <a:custGeom>
            <a:avLst/>
            <a:gdLst>
              <a:gd name="connsiteX0" fmla="*/ 17 w 168304"/>
              <a:gd name="connsiteY0" fmla="*/ 148 h 32263"/>
              <a:gd name="connsiteX1" fmla="*/ 73042 w 168304"/>
              <a:gd name="connsiteY1" fmla="*/ 19198 h 32263"/>
              <a:gd name="connsiteX2" fmla="*/ 168292 w 168304"/>
              <a:gd name="connsiteY2" fmla="*/ 148 h 32263"/>
              <a:gd name="connsiteX3" fmla="*/ 79392 w 168304"/>
              <a:gd name="connsiteY3" fmla="*/ 31898 h 32263"/>
              <a:gd name="connsiteX4" fmla="*/ 17 w 168304"/>
              <a:gd name="connsiteY4" fmla="*/ 148 h 3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4" h="32263">
                <a:moveTo>
                  <a:pt x="17" y="148"/>
                </a:moveTo>
                <a:cubicBezTo>
                  <a:pt x="-1041" y="-1969"/>
                  <a:pt x="44996" y="19198"/>
                  <a:pt x="73042" y="19198"/>
                </a:cubicBezTo>
                <a:cubicBezTo>
                  <a:pt x="101088" y="19198"/>
                  <a:pt x="167234" y="-1969"/>
                  <a:pt x="168292" y="148"/>
                </a:cubicBezTo>
                <a:cubicBezTo>
                  <a:pt x="169350" y="2265"/>
                  <a:pt x="102675" y="27665"/>
                  <a:pt x="79392" y="31898"/>
                </a:cubicBezTo>
                <a:cubicBezTo>
                  <a:pt x="56109" y="36131"/>
                  <a:pt x="1075" y="2265"/>
                  <a:pt x="17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585BA20B-FBB4-3DBB-621F-1D0FF91A5A8C}"/>
              </a:ext>
            </a:extLst>
          </p:cNvPr>
          <p:cNvSpPr/>
          <p:nvPr/>
        </p:nvSpPr>
        <p:spPr>
          <a:xfrm>
            <a:off x="7555508" y="9978097"/>
            <a:ext cx="195459" cy="45570"/>
          </a:xfrm>
          <a:custGeom>
            <a:avLst/>
            <a:gdLst>
              <a:gd name="connsiteX0" fmla="*/ 4167 w 195459"/>
              <a:gd name="connsiteY0" fmla="*/ 45378 h 45570"/>
              <a:gd name="connsiteX1" fmla="*/ 194667 w 195459"/>
              <a:gd name="connsiteY1" fmla="*/ 928 h 45570"/>
              <a:gd name="connsiteX2" fmla="*/ 70842 w 195459"/>
              <a:gd name="connsiteY2" fmla="*/ 16803 h 45570"/>
              <a:gd name="connsiteX3" fmla="*/ 4167 w 195459"/>
              <a:gd name="connsiteY3" fmla="*/ 45378 h 4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459" h="45570">
                <a:moveTo>
                  <a:pt x="4167" y="45378"/>
                </a:moveTo>
                <a:cubicBezTo>
                  <a:pt x="24804" y="42732"/>
                  <a:pt x="183555" y="5690"/>
                  <a:pt x="194667" y="928"/>
                </a:cubicBezTo>
                <a:cubicBezTo>
                  <a:pt x="205779" y="-3834"/>
                  <a:pt x="96771" y="10982"/>
                  <a:pt x="70842" y="16803"/>
                </a:cubicBezTo>
                <a:cubicBezTo>
                  <a:pt x="44913" y="22624"/>
                  <a:pt x="-16470" y="48024"/>
                  <a:pt x="4167" y="45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4D97A7A8-618F-D151-E38D-AC8BEEF6A134}"/>
              </a:ext>
            </a:extLst>
          </p:cNvPr>
          <p:cNvSpPr/>
          <p:nvPr/>
        </p:nvSpPr>
        <p:spPr>
          <a:xfrm>
            <a:off x="6784918" y="9264641"/>
            <a:ext cx="38279" cy="261148"/>
          </a:xfrm>
          <a:custGeom>
            <a:avLst/>
            <a:gdLst>
              <a:gd name="connsiteX0" fmla="*/ 25457 w 38279"/>
              <a:gd name="connsiteY0" fmla="*/ 9 h 261148"/>
              <a:gd name="connsiteX1" fmla="*/ 57 w 38279"/>
              <a:gd name="connsiteY1" fmla="*/ 114309 h 261148"/>
              <a:gd name="connsiteX2" fmla="*/ 19107 w 38279"/>
              <a:gd name="connsiteY2" fmla="*/ 174634 h 261148"/>
              <a:gd name="connsiteX3" fmla="*/ 38157 w 38279"/>
              <a:gd name="connsiteY3" fmla="*/ 260359 h 261148"/>
              <a:gd name="connsiteX4" fmla="*/ 9582 w 38279"/>
              <a:gd name="connsiteY4" fmla="*/ 120659 h 261148"/>
              <a:gd name="connsiteX5" fmla="*/ 25457 w 38279"/>
              <a:gd name="connsiteY5" fmla="*/ 9 h 26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79" h="261148">
                <a:moveTo>
                  <a:pt x="25457" y="9"/>
                </a:moveTo>
                <a:cubicBezTo>
                  <a:pt x="23869" y="-1049"/>
                  <a:pt x="1115" y="85205"/>
                  <a:pt x="57" y="114309"/>
                </a:cubicBezTo>
                <a:cubicBezTo>
                  <a:pt x="-1001" y="143413"/>
                  <a:pt x="12757" y="150292"/>
                  <a:pt x="19107" y="174634"/>
                </a:cubicBezTo>
                <a:cubicBezTo>
                  <a:pt x="25457" y="198976"/>
                  <a:pt x="39744" y="269355"/>
                  <a:pt x="38157" y="260359"/>
                </a:cubicBezTo>
                <a:cubicBezTo>
                  <a:pt x="36570" y="251363"/>
                  <a:pt x="10640" y="159288"/>
                  <a:pt x="9582" y="120659"/>
                </a:cubicBezTo>
                <a:cubicBezTo>
                  <a:pt x="8524" y="82030"/>
                  <a:pt x="27045" y="1067"/>
                  <a:pt x="25457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F443B252-8831-1929-2A9E-B31F9B5D7F07}"/>
              </a:ext>
            </a:extLst>
          </p:cNvPr>
          <p:cNvSpPr/>
          <p:nvPr/>
        </p:nvSpPr>
        <p:spPr>
          <a:xfrm>
            <a:off x="6803593" y="9429575"/>
            <a:ext cx="13155" cy="112036"/>
          </a:xfrm>
          <a:custGeom>
            <a:avLst/>
            <a:gdLst>
              <a:gd name="connsiteX0" fmla="*/ 432 w 13155"/>
              <a:gd name="connsiteY0" fmla="*/ 175 h 112036"/>
              <a:gd name="connsiteX1" fmla="*/ 13132 w 13155"/>
              <a:gd name="connsiteY1" fmla="*/ 108125 h 112036"/>
              <a:gd name="connsiteX2" fmla="*/ 3607 w 13155"/>
              <a:gd name="connsiteY2" fmla="*/ 82725 h 112036"/>
              <a:gd name="connsiteX3" fmla="*/ 432 w 13155"/>
              <a:gd name="connsiteY3" fmla="*/ 175 h 11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55" h="112036">
                <a:moveTo>
                  <a:pt x="432" y="175"/>
                </a:moveTo>
                <a:cubicBezTo>
                  <a:pt x="2019" y="4408"/>
                  <a:pt x="12603" y="94367"/>
                  <a:pt x="13132" y="108125"/>
                </a:cubicBezTo>
                <a:cubicBezTo>
                  <a:pt x="13661" y="121883"/>
                  <a:pt x="5194" y="95954"/>
                  <a:pt x="3607" y="82725"/>
                </a:cubicBezTo>
                <a:cubicBezTo>
                  <a:pt x="2020" y="69496"/>
                  <a:pt x="-1155" y="-4058"/>
                  <a:pt x="432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1A953B4C-11D7-4B3F-D9FD-6E34FCE5509E}"/>
              </a:ext>
            </a:extLst>
          </p:cNvPr>
          <p:cNvSpPr/>
          <p:nvPr/>
        </p:nvSpPr>
        <p:spPr>
          <a:xfrm>
            <a:off x="6683277" y="9521568"/>
            <a:ext cx="50705" cy="248029"/>
          </a:xfrm>
          <a:custGeom>
            <a:avLst/>
            <a:gdLst>
              <a:gd name="connsiteX0" fmla="*/ 98 w 50705"/>
              <a:gd name="connsiteY0" fmla="*/ 257 h 248029"/>
              <a:gd name="connsiteX1" fmla="*/ 47723 w 50705"/>
              <a:gd name="connsiteY1" fmla="*/ 85982 h 248029"/>
              <a:gd name="connsiteX2" fmla="*/ 44548 w 50705"/>
              <a:gd name="connsiteY2" fmla="*/ 247907 h 248029"/>
              <a:gd name="connsiteX3" fmla="*/ 35023 w 50705"/>
              <a:gd name="connsiteY3" fmla="*/ 111382 h 248029"/>
              <a:gd name="connsiteX4" fmla="*/ 98 w 50705"/>
              <a:gd name="connsiteY4" fmla="*/ 257 h 24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05" h="248029">
                <a:moveTo>
                  <a:pt x="98" y="257"/>
                </a:moveTo>
                <a:cubicBezTo>
                  <a:pt x="2215" y="-3976"/>
                  <a:pt x="40315" y="44707"/>
                  <a:pt x="47723" y="85982"/>
                </a:cubicBezTo>
                <a:cubicBezTo>
                  <a:pt x="55131" y="127257"/>
                  <a:pt x="46665" y="243674"/>
                  <a:pt x="44548" y="247907"/>
                </a:cubicBezTo>
                <a:cubicBezTo>
                  <a:pt x="42431" y="252140"/>
                  <a:pt x="39256" y="145249"/>
                  <a:pt x="35023" y="111382"/>
                </a:cubicBezTo>
                <a:cubicBezTo>
                  <a:pt x="30790" y="77515"/>
                  <a:pt x="-2019" y="4490"/>
                  <a:pt x="98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80986126-F5BE-91AE-C5D2-68E321BBCB26}"/>
              </a:ext>
            </a:extLst>
          </p:cNvPr>
          <p:cNvSpPr/>
          <p:nvPr/>
        </p:nvSpPr>
        <p:spPr>
          <a:xfrm>
            <a:off x="6673212" y="9527706"/>
            <a:ext cx="32790" cy="241777"/>
          </a:xfrm>
          <a:custGeom>
            <a:avLst/>
            <a:gdLst>
              <a:gd name="connsiteX0" fmla="*/ 638 w 32790"/>
              <a:gd name="connsiteY0" fmla="*/ 469 h 241777"/>
              <a:gd name="connsiteX1" fmla="*/ 6988 w 32790"/>
              <a:gd name="connsiteY1" fmla="*/ 73494 h 241777"/>
              <a:gd name="connsiteX2" fmla="*/ 19688 w 32790"/>
              <a:gd name="connsiteY2" fmla="*/ 117944 h 241777"/>
              <a:gd name="connsiteX3" fmla="*/ 32388 w 32790"/>
              <a:gd name="connsiteY3" fmla="*/ 241769 h 241777"/>
              <a:gd name="connsiteX4" fmla="*/ 3813 w 32790"/>
              <a:gd name="connsiteY4" fmla="*/ 111594 h 241777"/>
              <a:gd name="connsiteX5" fmla="*/ 638 w 32790"/>
              <a:gd name="connsiteY5" fmla="*/ 469 h 24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90" h="241777">
                <a:moveTo>
                  <a:pt x="638" y="469"/>
                </a:moveTo>
                <a:cubicBezTo>
                  <a:pt x="1167" y="-5881"/>
                  <a:pt x="3813" y="53915"/>
                  <a:pt x="6988" y="73494"/>
                </a:cubicBezTo>
                <a:cubicBezTo>
                  <a:pt x="10163" y="93073"/>
                  <a:pt x="15455" y="89898"/>
                  <a:pt x="19688" y="117944"/>
                </a:cubicBezTo>
                <a:cubicBezTo>
                  <a:pt x="23921" y="145990"/>
                  <a:pt x="35034" y="242827"/>
                  <a:pt x="32388" y="241769"/>
                </a:cubicBezTo>
                <a:cubicBezTo>
                  <a:pt x="29742" y="240711"/>
                  <a:pt x="9105" y="147048"/>
                  <a:pt x="3813" y="111594"/>
                </a:cubicBezTo>
                <a:cubicBezTo>
                  <a:pt x="-1479" y="76140"/>
                  <a:pt x="109" y="6819"/>
                  <a:pt x="638" y="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6ED8FAEE-208B-9C13-6B10-44B7D5F6C67A}"/>
              </a:ext>
            </a:extLst>
          </p:cNvPr>
          <p:cNvSpPr/>
          <p:nvPr/>
        </p:nvSpPr>
        <p:spPr>
          <a:xfrm>
            <a:off x="6432203" y="9480144"/>
            <a:ext cx="228963" cy="108520"/>
          </a:xfrm>
          <a:custGeom>
            <a:avLst/>
            <a:gdLst>
              <a:gd name="connsiteX0" fmla="*/ 347 w 228963"/>
              <a:gd name="connsiteY0" fmla="*/ 9931 h 108520"/>
              <a:gd name="connsiteX1" fmla="*/ 89247 w 228963"/>
              <a:gd name="connsiteY1" fmla="*/ 6756 h 108520"/>
              <a:gd name="connsiteX2" fmla="*/ 155922 w 228963"/>
              <a:gd name="connsiteY2" fmla="*/ 35331 h 108520"/>
              <a:gd name="connsiteX3" fmla="*/ 228947 w 228963"/>
              <a:gd name="connsiteY3" fmla="*/ 108356 h 108520"/>
              <a:gd name="connsiteX4" fmla="*/ 149572 w 228963"/>
              <a:gd name="connsiteY4" fmla="*/ 13106 h 108520"/>
              <a:gd name="connsiteX5" fmla="*/ 124172 w 228963"/>
              <a:gd name="connsiteY5" fmla="*/ 406 h 108520"/>
              <a:gd name="connsiteX6" fmla="*/ 347 w 228963"/>
              <a:gd name="connsiteY6" fmla="*/ 9931 h 10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963" h="108520">
                <a:moveTo>
                  <a:pt x="347" y="9931"/>
                </a:moveTo>
                <a:cubicBezTo>
                  <a:pt x="-5474" y="10989"/>
                  <a:pt x="63318" y="2523"/>
                  <a:pt x="89247" y="6756"/>
                </a:cubicBezTo>
                <a:cubicBezTo>
                  <a:pt x="115176" y="10989"/>
                  <a:pt x="132639" y="18398"/>
                  <a:pt x="155922" y="35331"/>
                </a:cubicBezTo>
                <a:cubicBezTo>
                  <a:pt x="179205" y="52264"/>
                  <a:pt x="230005" y="112060"/>
                  <a:pt x="228947" y="108356"/>
                </a:cubicBezTo>
                <a:cubicBezTo>
                  <a:pt x="227889" y="104652"/>
                  <a:pt x="167034" y="31098"/>
                  <a:pt x="149572" y="13106"/>
                </a:cubicBezTo>
                <a:cubicBezTo>
                  <a:pt x="132110" y="-4886"/>
                  <a:pt x="141105" y="3052"/>
                  <a:pt x="124172" y="406"/>
                </a:cubicBezTo>
                <a:cubicBezTo>
                  <a:pt x="107239" y="-2240"/>
                  <a:pt x="6168" y="8873"/>
                  <a:pt x="347" y="9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72BAFDC3-3048-2AB3-7D5E-07AEB0F6DAD1}"/>
              </a:ext>
            </a:extLst>
          </p:cNvPr>
          <p:cNvSpPr/>
          <p:nvPr/>
        </p:nvSpPr>
        <p:spPr>
          <a:xfrm>
            <a:off x="6562223" y="9239135"/>
            <a:ext cx="92997" cy="197027"/>
          </a:xfrm>
          <a:custGeom>
            <a:avLst/>
            <a:gdLst>
              <a:gd name="connsiteX0" fmla="*/ 89402 w 92997"/>
              <a:gd name="connsiteY0" fmla="*/ 115 h 197027"/>
              <a:gd name="connsiteX1" fmla="*/ 83052 w 92997"/>
              <a:gd name="connsiteY1" fmla="*/ 60440 h 197027"/>
              <a:gd name="connsiteX2" fmla="*/ 3677 w 92997"/>
              <a:gd name="connsiteY2" fmla="*/ 117590 h 197027"/>
              <a:gd name="connsiteX3" fmla="*/ 13202 w 92997"/>
              <a:gd name="connsiteY3" fmla="*/ 133465 h 197027"/>
              <a:gd name="connsiteX4" fmla="*/ 13202 w 92997"/>
              <a:gd name="connsiteY4" fmla="*/ 196965 h 197027"/>
              <a:gd name="connsiteX5" fmla="*/ 25902 w 92997"/>
              <a:gd name="connsiteY5" fmla="*/ 120765 h 197027"/>
              <a:gd name="connsiteX6" fmla="*/ 60827 w 92997"/>
              <a:gd name="connsiteY6" fmla="*/ 76315 h 197027"/>
              <a:gd name="connsiteX7" fmla="*/ 89402 w 92997"/>
              <a:gd name="connsiteY7" fmla="*/ 115 h 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997" h="197027">
                <a:moveTo>
                  <a:pt x="89402" y="115"/>
                </a:moveTo>
                <a:cubicBezTo>
                  <a:pt x="93106" y="-2531"/>
                  <a:pt x="97339" y="40861"/>
                  <a:pt x="83052" y="60440"/>
                </a:cubicBezTo>
                <a:cubicBezTo>
                  <a:pt x="68765" y="80019"/>
                  <a:pt x="3677" y="117590"/>
                  <a:pt x="3677" y="117590"/>
                </a:cubicBezTo>
                <a:cubicBezTo>
                  <a:pt x="-7965" y="129761"/>
                  <a:pt x="11615" y="120236"/>
                  <a:pt x="13202" y="133465"/>
                </a:cubicBezTo>
                <a:cubicBezTo>
                  <a:pt x="14789" y="146694"/>
                  <a:pt x="11085" y="199082"/>
                  <a:pt x="13202" y="196965"/>
                </a:cubicBezTo>
                <a:cubicBezTo>
                  <a:pt x="15319" y="194848"/>
                  <a:pt x="17965" y="140873"/>
                  <a:pt x="25902" y="120765"/>
                </a:cubicBezTo>
                <a:cubicBezTo>
                  <a:pt x="33839" y="100657"/>
                  <a:pt x="50773" y="91661"/>
                  <a:pt x="60827" y="76315"/>
                </a:cubicBezTo>
                <a:cubicBezTo>
                  <a:pt x="70881" y="60969"/>
                  <a:pt x="85698" y="2761"/>
                  <a:pt x="89402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A8BB6855-DB38-41FD-C264-946001F2C07D}"/>
              </a:ext>
            </a:extLst>
          </p:cNvPr>
          <p:cNvSpPr/>
          <p:nvPr/>
        </p:nvSpPr>
        <p:spPr>
          <a:xfrm>
            <a:off x="6464274" y="9429716"/>
            <a:ext cx="217014" cy="60442"/>
          </a:xfrm>
          <a:custGeom>
            <a:avLst/>
            <a:gdLst>
              <a:gd name="connsiteX0" fmla="*/ 26 w 217014"/>
              <a:gd name="connsiteY0" fmla="*/ 60359 h 60442"/>
              <a:gd name="connsiteX1" fmla="*/ 104801 w 217014"/>
              <a:gd name="connsiteY1" fmla="*/ 15909 h 60442"/>
              <a:gd name="connsiteX2" fmla="*/ 215926 w 217014"/>
              <a:gd name="connsiteY2" fmla="*/ 12734 h 60442"/>
              <a:gd name="connsiteX3" fmla="*/ 158776 w 217014"/>
              <a:gd name="connsiteY3" fmla="*/ 3209 h 60442"/>
              <a:gd name="connsiteX4" fmla="*/ 114326 w 217014"/>
              <a:gd name="connsiteY4" fmla="*/ 3209 h 60442"/>
              <a:gd name="connsiteX5" fmla="*/ 26 w 217014"/>
              <a:gd name="connsiteY5" fmla="*/ 60359 h 6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014" h="60442">
                <a:moveTo>
                  <a:pt x="26" y="60359"/>
                </a:moveTo>
                <a:cubicBezTo>
                  <a:pt x="-1562" y="62476"/>
                  <a:pt x="68818" y="23846"/>
                  <a:pt x="104801" y="15909"/>
                </a:cubicBezTo>
                <a:cubicBezTo>
                  <a:pt x="140784" y="7971"/>
                  <a:pt x="206930" y="14851"/>
                  <a:pt x="215926" y="12734"/>
                </a:cubicBezTo>
                <a:cubicBezTo>
                  <a:pt x="224922" y="10617"/>
                  <a:pt x="175709" y="4796"/>
                  <a:pt x="158776" y="3209"/>
                </a:cubicBezTo>
                <a:cubicBezTo>
                  <a:pt x="141843" y="1621"/>
                  <a:pt x="137080" y="-3141"/>
                  <a:pt x="114326" y="3209"/>
                </a:cubicBezTo>
                <a:cubicBezTo>
                  <a:pt x="91572" y="9559"/>
                  <a:pt x="1614" y="58242"/>
                  <a:pt x="26" y="60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47D2E91B-8A9B-F3B2-2E69-B8C5A9B0074B}"/>
              </a:ext>
            </a:extLst>
          </p:cNvPr>
          <p:cNvSpPr/>
          <p:nvPr/>
        </p:nvSpPr>
        <p:spPr>
          <a:xfrm>
            <a:off x="6565900" y="9448800"/>
            <a:ext cx="111504" cy="38100"/>
          </a:xfrm>
          <a:custGeom>
            <a:avLst/>
            <a:gdLst>
              <a:gd name="connsiteX0" fmla="*/ 0 w 111504"/>
              <a:gd name="connsiteY0" fmla="*/ 38100 h 38100"/>
              <a:gd name="connsiteX1" fmla="*/ 111125 w 111504"/>
              <a:gd name="connsiteY1" fmla="*/ 0 h 38100"/>
              <a:gd name="connsiteX2" fmla="*/ 0 w 111504"/>
              <a:gd name="connsiteY2" fmla="*/ 3810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04" h="38100">
                <a:moveTo>
                  <a:pt x="0" y="38100"/>
                </a:moveTo>
                <a:cubicBezTo>
                  <a:pt x="0" y="38100"/>
                  <a:pt x="103188" y="0"/>
                  <a:pt x="111125" y="0"/>
                </a:cubicBezTo>
                <a:cubicBezTo>
                  <a:pt x="119062" y="0"/>
                  <a:pt x="0" y="38100"/>
                  <a:pt x="0" y="38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5913FA98-7FC9-F54C-A6D5-C24378721237}"/>
              </a:ext>
            </a:extLst>
          </p:cNvPr>
          <p:cNvSpPr/>
          <p:nvPr/>
        </p:nvSpPr>
        <p:spPr>
          <a:xfrm>
            <a:off x="6638823" y="9445625"/>
            <a:ext cx="61245" cy="107950"/>
          </a:xfrm>
          <a:custGeom>
            <a:avLst/>
            <a:gdLst>
              <a:gd name="connsiteX0" fmla="*/ 60427 w 61245"/>
              <a:gd name="connsiteY0" fmla="*/ 0 h 107950"/>
              <a:gd name="connsiteX1" fmla="*/ 50902 w 61245"/>
              <a:gd name="connsiteY1" fmla="*/ 60325 h 107950"/>
              <a:gd name="connsiteX2" fmla="*/ 102 w 61245"/>
              <a:gd name="connsiteY2" fmla="*/ 107950 h 107950"/>
              <a:gd name="connsiteX3" fmla="*/ 38202 w 61245"/>
              <a:gd name="connsiteY3" fmla="*/ 60325 h 107950"/>
              <a:gd name="connsiteX4" fmla="*/ 60427 w 61245"/>
              <a:gd name="connsiteY4" fmla="*/ 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45" h="107950">
                <a:moveTo>
                  <a:pt x="60427" y="0"/>
                </a:moveTo>
                <a:cubicBezTo>
                  <a:pt x="62544" y="0"/>
                  <a:pt x="60956" y="42333"/>
                  <a:pt x="50902" y="60325"/>
                </a:cubicBezTo>
                <a:cubicBezTo>
                  <a:pt x="40848" y="78317"/>
                  <a:pt x="2219" y="107950"/>
                  <a:pt x="102" y="107950"/>
                </a:cubicBezTo>
                <a:cubicBezTo>
                  <a:pt x="-2015" y="107950"/>
                  <a:pt x="29206" y="73025"/>
                  <a:pt x="38202" y="60325"/>
                </a:cubicBezTo>
                <a:cubicBezTo>
                  <a:pt x="47198" y="47625"/>
                  <a:pt x="58310" y="0"/>
                  <a:pt x="6042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2787082A-CA9D-9088-7AA0-0C6EAE9FEEB5}"/>
              </a:ext>
            </a:extLst>
          </p:cNvPr>
          <p:cNvSpPr/>
          <p:nvPr/>
        </p:nvSpPr>
        <p:spPr>
          <a:xfrm>
            <a:off x="6594217" y="9359428"/>
            <a:ext cx="149621" cy="89403"/>
          </a:xfrm>
          <a:custGeom>
            <a:avLst/>
            <a:gdLst>
              <a:gd name="connsiteX0" fmla="*/ 258 w 149621"/>
              <a:gd name="connsiteY0" fmla="*/ 3647 h 89403"/>
              <a:gd name="connsiteX1" fmla="*/ 136783 w 149621"/>
              <a:gd name="connsiteY1" fmla="*/ 472 h 89403"/>
              <a:gd name="connsiteX2" fmla="*/ 143133 w 149621"/>
              <a:gd name="connsiteY2" fmla="*/ 9997 h 89403"/>
              <a:gd name="connsiteX3" fmla="*/ 149483 w 149621"/>
              <a:gd name="connsiteY3" fmla="*/ 89372 h 89403"/>
              <a:gd name="connsiteX4" fmla="*/ 136783 w 149621"/>
              <a:gd name="connsiteY4" fmla="*/ 19522 h 89403"/>
              <a:gd name="connsiteX5" fmla="*/ 111383 w 149621"/>
              <a:gd name="connsiteY5" fmla="*/ 19522 h 89403"/>
              <a:gd name="connsiteX6" fmla="*/ 101858 w 149621"/>
              <a:gd name="connsiteY6" fmla="*/ 13172 h 89403"/>
              <a:gd name="connsiteX7" fmla="*/ 258 w 149621"/>
              <a:gd name="connsiteY7" fmla="*/ 3647 h 8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621" h="89403">
                <a:moveTo>
                  <a:pt x="258" y="3647"/>
                </a:moveTo>
                <a:cubicBezTo>
                  <a:pt x="6079" y="1530"/>
                  <a:pt x="136783" y="472"/>
                  <a:pt x="136783" y="472"/>
                </a:cubicBezTo>
                <a:cubicBezTo>
                  <a:pt x="160595" y="1530"/>
                  <a:pt x="141016" y="-4820"/>
                  <a:pt x="143133" y="9997"/>
                </a:cubicBezTo>
                <a:cubicBezTo>
                  <a:pt x="145250" y="24814"/>
                  <a:pt x="150541" y="87784"/>
                  <a:pt x="149483" y="89372"/>
                </a:cubicBezTo>
                <a:cubicBezTo>
                  <a:pt x="148425" y="90960"/>
                  <a:pt x="143133" y="31164"/>
                  <a:pt x="136783" y="19522"/>
                </a:cubicBezTo>
                <a:cubicBezTo>
                  <a:pt x="130433" y="7880"/>
                  <a:pt x="111383" y="19522"/>
                  <a:pt x="111383" y="19522"/>
                </a:cubicBezTo>
                <a:cubicBezTo>
                  <a:pt x="105562" y="18464"/>
                  <a:pt x="115087" y="13701"/>
                  <a:pt x="101858" y="13172"/>
                </a:cubicBezTo>
                <a:cubicBezTo>
                  <a:pt x="88629" y="12643"/>
                  <a:pt x="-5563" y="5764"/>
                  <a:pt x="258" y="3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93C4B7DF-16B8-4B9E-144B-9B3C224F6426}"/>
              </a:ext>
            </a:extLst>
          </p:cNvPr>
          <p:cNvSpPr/>
          <p:nvPr/>
        </p:nvSpPr>
        <p:spPr>
          <a:xfrm>
            <a:off x="6714940" y="9261460"/>
            <a:ext cx="52002" cy="95326"/>
          </a:xfrm>
          <a:custGeom>
            <a:avLst/>
            <a:gdLst>
              <a:gd name="connsiteX0" fmla="*/ 47810 w 52002"/>
              <a:gd name="connsiteY0" fmla="*/ 15 h 95326"/>
              <a:gd name="connsiteX1" fmla="*/ 31935 w 52002"/>
              <a:gd name="connsiteY1" fmla="*/ 66690 h 95326"/>
              <a:gd name="connsiteX2" fmla="*/ 185 w 52002"/>
              <a:gd name="connsiteY2" fmla="*/ 95265 h 95326"/>
              <a:gd name="connsiteX3" fmla="*/ 47810 w 52002"/>
              <a:gd name="connsiteY3" fmla="*/ 73040 h 95326"/>
              <a:gd name="connsiteX4" fmla="*/ 47810 w 52002"/>
              <a:gd name="connsiteY4" fmla="*/ 15 h 9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02" h="95326">
                <a:moveTo>
                  <a:pt x="47810" y="15"/>
                </a:moveTo>
                <a:cubicBezTo>
                  <a:pt x="45164" y="-1043"/>
                  <a:pt x="39872" y="50815"/>
                  <a:pt x="31935" y="66690"/>
                </a:cubicBezTo>
                <a:cubicBezTo>
                  <a:pt x="23998" y="82565"/>
                  <a:pt x="-2461" y="94207"/>
                  <a:pt x="185" y="95265"/>
                </a:cubicBezTo>
                <a:cubicBezTo>
                  <a:pt x="2831" y="96323"/>
                  <a:pt x="39873" y="83623"/>
                  <a:pt x="47810" y="73040"/>
                </a:cubicBezTo>
                <a:cubicBezTo>
                  <a:pt x="55747" y="62457"/>
                  <a:pt x="50456" y="1073"/>
                  <a:pt x="47810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55735A8D-442D-1866-C5B4-35EB361EAA54}"/>
              </a:ext>
            </a:extLst>
          </p:cNvPr>
          <p:cNvSpPr/>
          <p:nvPr/>
        </p:nvSpPr>
        <p:spPr>
          <a:xfrm>
            <a:off x="6702747" y="9382087"/>
            <a:ext cx="66465" cy="171737"/>
          </a:xfrm>
          <a:custGeom>
            <a:avLst/>
            <a:gdLst>
              <a:gd name="connsiteX0" fmla="*/ 66353 w 66465"/>
              <a:gd name="connsiteY0" fmla="*/ 38 h 171737"/>
              <a:gd name="connsiteX1" fmla="*/ 2853 w 66465"/>
              <a:gd name="connsiteY1" fmla="*/ 60363 h 171737"/>
              <a:gd name="connsiteX2" fmla="*/ 12378 w 66465"/>
              <a:gd name="connsiteY2" fmla="*/ 82588 h 171737"/>
              <a:gd name="connsiteX3" fmla="*/ 25078 w 66465"/>
              <a:gd name="connsiteY3" fmla="*/ 171488 h 171737"/>
              <a:gd name="connsiteX4" fmla="*/ 28253 w 66465"/>
              <a:gd name="connsiteY4" fmla="*/ 107988 h 171737"/>
              <a:gd name="connsiteX5" fmla="*/ 18728 w 66465"/>
              <a:gd name="connsiteY5" fmla="*/ 69888 h 171737"/>
              <a:gd name="connsiteX6" fmla="*/ 66353 w 66465"/>
              <a:gd name="connsiteY6" fmla="*/ 38 h 17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465" h="171737">
                <a:moveTo>
                  <a:pt x="66353" y="38"/>
                </a:moveTo>
                <a:cubicBezTo>
                  <a:pt x="63707" y="-1550"/>
                  <a:pt x="11849" y="46605"/>
                  <a:pt x="2853" y="60363"/>
                </a:cubicBezTo>
                <a:cubicBezTo>
                  <a:pt x="-6143" y="74121"/>
                  <a:pt x="8674" y="64067"/>
                  <a:pt x="12378" y="82588"/>
                </a:cubicBezTo>
                <a:cubicBezTo>
                  <a:pt x="16082" y="101109"/>
                  <a:pt x="22432" y="167255"/>
                  <a:pt x="25078" y="171488"/>
                </a:cubicBezTo>
                <a:cubicBezTo>
                  <a:pt x="27724" y="175721"/>
                  <a:pt x="29311" y="124921"/>
                  <a:pt x="28253" y="107988"/>
                </a:cubicBezTo>
                <a:cubicBezTo>
                  <a:pt x="27195" y="91055"/>
                  <a:pt x="13436" y="82588"/>
                  <a:pt x="18728" y="69888"/>
                </a:cubicBezTo>
                <a:cubicBezTo>
                  <a:pt x="24020" y="57188"/>
                  <a:pt x="68999" y="1626"/>
                  <a:pt x="66353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751ECEB5-7F56-E901-BAE9-1B4D7162A2A0}"/>
              </a:ext>
            </a:extLst>
          </p:cNvPr>
          <p:cNvSpPr/>
          <p:nvPr/>
        </p:nvSpPr>
        <p:spPr>
          <a:xfrm>
            <a:off x="6565830" y="9566273"/>
            <a:ext cx="41404" cy="149234"/>
          </a:xfrm>
          <a:custGeom>
            <a:avLst/>
            <a:gdLst>
              <a:gd name="connsiteX0" fmla="*/ 70 w 41404"/>
              <a:gd name="connsiteY0" fmla="*/ 2 h 149234"/>
              <a:gd name="connsiteX1" fmla="*/ 22295 w 41404"/>
              <a:gd name="connsiteY1" fmla="*/ 98427 h 149234"/>
              <a:gd name="connsiteX2" fmla="*/ 41345 w 41404"/>
              <a:gd name="connsiteY2" fmla="*/ 149227 h 149234"/>
              <a:gd name="connsiteX3" fmla="*/ 15945 w 41404"/>
              <a:gd name="connsiteY3" fmla="*/ 101602 h 149234"/>
              <a:gd name="connsiteX4" fmla="*/ 70 w 41404"/>
              <a:gd name="connsiteY4" fmla="*/ 2 h 14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04" h="149234">
                <a:moveTo>
                  <a:pt x="70" y="2"/>
                </a:moveTo>
                <a:cubicBezTo>
                  <a:pt x="1128" y="-527"/>
                  <a:pt x="15416" y="73556"/>
                  <a:pt x="22295" y="98427"/>
                </a:cubicBezTo>
                <a:cubicBezTo>
                  <a:pt x="29174" y="123298"/>
                  <a:pt x="42403" y="148698"/>
                  <a:pt x="41345" y="149227"/>
                </a:cubicBezTo>
                <a:cubicBezTo>
                  <a:pt x="40287" y="149756"/>
                  <a:pt x="21766" y="121710"/>
                  <a:pt x="15945" y="101602"/>
                </a:cubicBezTo>
                <a:cubicBezTo>
                  <a:pt x="10124" y="81494"/>
                  <a:pt x="-988" y="531"/>
                  <a:pt x="7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006F9B2D-EDCF-C81C-CF71-8FC029E77EC5}"/>
              </a:ext>
            </a:extLst>
          </p:cNvPr>
          <p:cNvSpPr/>
          <p:nvPr/>
        </p:nvSpPr>
        <p:spPr>
          <a:xfrm>
            <a:off x="6734748" y="9562602"/>
            <a:ext cx="94884" cy="42103"/>
          </a:xfrm>
          <a:custGeom>
            <a:avLst/>
            <a:gdLst>
              <a:gd name="connsiteX0" fmla="*/ 94677 w 94884"/>
              <a:gd name="connsiteY0" fmla="*/ 498 h 42103"/>
              <a:gd name="connsiteX1" fmla="*/ 2602 w 94884"/>
              <a:gd name="connsiteY1" fmla="*/ 41773 h 42103"/>
              <a:gd name="connsiteX2" fmla="*/ 28002 w 94884"/>
              <a:gd name="connsiteY2" fmla="*/ 19548 h 42103"/>
              <a:gd name="connsiteX3" fmla="*/ 94677 w 94884"/>
              <a:gd name="connsiteY3" fmla="*/ 498 h 4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884" h="42103">
                <a:moveTo>
                  <a:pt x="94677" y="498"/>
                </a:moveTo>
                <a:cubicBezTo>
                  <a:pt x="90444" y="4202"/>
                  <a:pt x="13715" y="38598"/>
                  <a:pt x="2602" y="41773"/>
                </a:cubicBezTo>
                <a:cubicBezTo>
                  <a:pt x="-8511" y="44948"/>
                  <a:pt x="19006" y="24310"/>
                  <a:pt x="28002" y="19548"/>
                </a:cubicBezTo>
                <a:cubicBezTo>
                  <a:pt x="36998" y="14786"/>
                  <a:pt x="98910" y="-3206"/>
                  <a:pt x="94677" y="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1FF3840F-14A1-8D65-6224-C00D0610CFCB}"/>
              </a:ext>
            </a:extLst>
          </p:cNvPr>
          <p:cNvSpPr/>
          <p:nvPr/>
        </p:nvSpPr>
        <p:spPr>
          <a:xfrm>
            <a:off x="6746864" y="9593875"/>
            <a:ext cx="44483" cy="207038"/>
          </a:xfrm>
          <a:custGeom>
            <a:avLst/>
            <a:gdLst>
              <a:gd name="connsiteX0" fmla="*/ 11 w 44483"/>
              <a:gd name="connsiteY0" fmla="*/ 975 h 207038"/>
              <a:gd name="connsiteX1" fmla="*/ 28586 w 44483"/>
              <a:gd name="connsiteY1" fmla="*/ 102575 h 207038"/>
              <a:gd name="connsiteX2" fmla="*/ 44461 w 44483"/>
              <a:gd name="connsiteY2" fmla="*/ 204175 h 207038"/>
              <a:gd name="connsiteX3" fmla="*/ 25411 w 44483"/>
              <a:gd name="connsiteY3" fmla="*/ 166075 h 207038"/>
              <a:gd name="connsiteX4" fmla="*/ 11 w 44483"/>
              <a:gd name="connsiteY4" fmla="*/ 975 h 20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83" h="207038">
                <a:moveTo>
                  <a:pt x="11" y="975"/>
                </a:moveTo>
                <a:cubicBezTo>
                  <a:pt x="540" y="-9608"/>
                  <a:pt x="21178" y="68708"/>
                  <a:pt x="28586" y="102575"/>
                </a:cubicBezTo>
                <a:cubicBezTo>
                  <a:pt x="35994" y="136442"/>
                  <a:pt x="44990" y="193592"/>
                  <a:pt x="44461" y="204175"/>
                </a:cubicBezTo>
                <a:cubicBezTo>
                  <a:pt x="43932" y="214758"/>
                  <a:pt x="32819" y="194650"/>
                  <a:pt x="25411" y="166075"/>
                </a:cubicBezTo>
                <a:cubicBezTo>
                  <a:pt x="18003" y="137500"/>
                  <a:pt x="-518" y="11558"/>
                  <a:pt x="11" y="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08E760A6-3420-F13B-6297-4F6E2C518300}"/>
              </a:ext>
            </a:extLst>
          </p:cNvPr>
          <p:cNvSpPr/>
          <p:nvPr/>
        </p:nvSpPr>
        <p:spPr>
          <a:xfrm>
            <a:off x="6794111" y="9569257"/>
            <a:ext cx="19616" cy="302199"/>
          </a:xfrm>
          <a:custGeom>
            <a:avLst/>
            <a:gdLst>
              <a:gd name="connsiteX0" fmla="*/ 19439 w 19616"/>
              <a:gd name="connsiteY0" fmla="*/ 193 h 302199"/>
              <a:gd name="connsiteX1" fmla="*/ 9914 w 19616"/>
              <a:gd name="connsiteY1" fmla="*/ 127193 h 302199"/>
              <a:gd name="connsiteX2" fmla="*/ 9914 w 19616"/>
              <a:gd name="connsiteY2" fmla="*/ 165293 h 302199"/>
              <a:gd name="connsiteX3" fmla="*/ 9914 w 19616"/>
              <a:gd name="connsiteY3" fmla="*/ 222443 h 302199"/>
              <a:gd name="connsiteX4" fmla="*/ 6739 w 19616"/>
              <a:gd name="connsiteY4" fmla="*/ 301818 h 302199"/>
              <a:gd name="connsiteX5" fmla="*/ 3564 w 19616"/>
              <a:gd name="connsiteY5" fmla="*/ 187518 h 302199"/>
              <a:gd name="connsiteX6" fmla="*/ 389 w 19616"/>
              <a:gd name="connsiteY6" fmla="*/ 158943 h 302199"/>
              <a:gd name="connsiteX7" fmla="*/ 19439 w 19616"/>
              <a:gd name="connsiteY7" fmla="*/ 193 h 30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16" h="302199">
                <a:moveTo>
                  <a:pt x="19439" y="193"/>
                </a:moveTo>
                <a:cubicBezTo>
                  <a:pt x="21026" y="-5099"/>
                  <a:pt x="11501" y="99676"/>
                  <a:pt x="9914" y="127193"/>
                </a:cubicBezTo>
                <a:cubicBezTo>
                  <a:pt x="8327" y="154710"/>
                  <a:pt x="9914" y="165293"/>
                  <a:pt x="9914" y="165293"/>
                </a:cubicBezTo>
                <a:cubicBezTo>
                  <a:pt x="9914" y="181168"/>
                  <a:pt x="10443" y="199689"/>
                  <a:pt x="9914" y="222443"/>
                </a:cubicBezTo>
                <a:cubicBezTo>
                  <a:pt x="9385" y="245197"/>
                  <a:pt x="7797" y="307639"/>
                  <a:pt x="6739" y="301818"/>
                </a:cubicBezTo>
                <a:cubicBezTo>
                  <a:pt x="5681" y="295997"/>
                  <a:pt x="4622" y="211330"/>
                  <a:pt x="3564" y="187518"/>
                </a:cubicBezTo>
                <a:cubicBezTo>
                  <a:pt x="2506" y="163706"/>
                  <a:pt x="-1198" y="188047"/>
                  <a:pt x="389" y="158943"/>
                </a:cubicBezTo>
                <a:cubicBezTo>
                  <a:pt x="1976" y="129839"/>
                  <a:pt x="17852" y="5485"/>
                  <a:pt x="19439" y="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8F79E5EC-22C7-C42F-12B6-2FB06A12E716}"/>
              </a:ext>
            </a:extLst>
          </p:cNvPr>
          <p:cNvSpPr/>
          <p:nvPr/>
        </p:nvSpPr>
        <p:spPr>
          <a:xfrm>
            <a:off x="6645265" y="9813790"/>
            <a:ext cx="95384" cy="44752"/>
          </a:xfrm>
          <a:custGeom>
            <a:avLst/>
            <a:gdLst>
              <a:gd name="connsiteX0" fmla="*/ 10 w 95384"/>
              <a:gd name="connsiteY0" fmla="*/ 135 h 44752"/>
              <a:gd name="connsiteX1" fmla="*/ 76210 w 95384"/>
              <a:gd name="connsiteY1" fmla="*/ 28710 h 44752"/>
              <a:gd name="connsiteX2" fmla="*/ 95260 w 95384"/>
              <a:gd name="connsiteY2" fmla="*/ 44585 h 44752"/>
              <a:gd name="connsiteX3" fmla="*/ 82560 w 95384"/>
              <a:gd name="connsiteY3" fmla="*/ 19185 h 44752"/>
              <a:gd name="connsiteX4" fmla="*/ 10 w 95384"/>
              <a:gd name="connsiteY4" fmla="*/ 135 h 4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4" h="44752">
                <a:moveTo>
                  <a:pt x="10" y="135"/>
                </a:moveTo>
                <a:cubicBezTo>
                  <a:pt x="-1048" y="1723"/>
                  <a:pt x="76210" y="28710"/>
                  <a:pt x="76210" y="28710"/>
                </a:cubicBezTo>
                <a:cubicBezTo>
                  <a:pt x="92085" y="36118"/>
                  <a:pt x="94202" y="46173"/>
                  <a:pt x="95260" y="44585"/>
                </a:cubicBezTo>
                <a:cubicBezTo>
                  <a:pt x="96318" y="42997"/>
                  <a:pt x="90497" y="27122"/>
                  <a:pt x="82560" y="19185"/>
                </a:cubicBezTo>
                <a:cubicBezTo>
                  <a:pt x="74623" y="11248"/>
                  <a:pt x="1068" y="-1453"/>
                  <a:pt x="10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25263E42-9CD2-9B1A-98CE-488C6F855862}"/>
              </a:ext>
            </a:extLst>
          </p:cNvPr>
          <p:cNvSpPr/>
          <p:nvPr/>
        </p:nvSpPr>
        <p:spPr>
          <a:xfrm>
            <a:off x="6679408" y="9755607"/>
            <a:ext cx="55167" cy="87492"/>
          </a:xfrm>
          <a:custGeom>
            <a:avLst/>
            <a:gdLst>
              <a:gd name="connsiteX0" fmla="*/ 792 w 55167"/>
              <a:gd name="connsiteY0" fmla="*/ 86893 h 87492"/>
              <a:gd name="connsiteX1" fmla="*/ 54767 w 55167"/>
              <a:gd name="connsiteY1" fmla="*/ 1168 h 87492"/>
              <a:gd name="connsiteX2" fmla="*/ 26192 w 55167"/>
              <a:gd name="connsiteY2" fmla="*/ 36093 h 87492"/>
              <a:gd name="connsiteX3" fmla="*/ 42067 w 55167"/>
              <a:gd name="connsiteY3" fmla="*/ 20218 h 87492"/>
              <a:gd name="connsiteX4" fmla="*/ 23017 w 55167"/>
              <a:gd name="connsiteY4" fmla="*/ 39268 h 87492"/>
              <a:gd name="connsiteX5" fmla="*/ 792 w 55167"/>
              <a:gd name="connsiteY5" fmla="*/ 86893 h 8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67" h="87492">
                <a:moveTo>
                  <a:pt x="792" y="86893"/>
                </a:moveTo>
                <a:cubicBezTo>
                  <a:pt x="6084" y="80543"/>
                  <a:pt x="50534" y="9635"/>
                  <a:pt x="54767" y="1168"/>
                </a:cubicBezTo>
                <a:cubicBezTo>
                  <a:pt x="59000" y="-7299"/>
                  <a:pt x="28309" y="32918"/>
                  <a:pt x="26192" y="36093"/>
                </a:cubicBezTo>
                <a:cubicBezTo>
                  <a:pt x="24075" y="39268"/>
                  <a:pt x="42067" y="20218"/>
                  <a:pt x="42067" y="20218"/>
                </a:cubicBezTo>
                <a:cubicBezTo>
                  <a:pt x="41538" y="20747"/>
                  <a:pt x="27780" y="31330"/>
                  <a:pt x="23017" y="39268"/>
                </a:cubicBezTo>
                <a:cubicBezTo>
                  <a:pt x="18255" y="47205"/>
                  <a:pt x="-4500" y="93243"/>
                  <a:pt x="792" y="86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53179E7B-BFF5-C0B7-49D0-807C5E6E7531}"/>
              </a:ext>
            </a:extLst>
          </p:cNvPr>
          <p:cNvSpPr/>
          <p:nvPr/>
        </p:nvSpPr>
        <p:spPr>
          <a:xfrm>
            <a:off x="6687669" y="9838134"/>
            <a:ext cx="62598" cy="299737"/>
          </a:xfrm>
          <a:custGeom>
            <a:avLst/>
            <a:gdLst>
              <a:gd name="connsiteX0" fmla="*/ 2056 w 62598"/>
              <a:gd name="connsiteY0" fmla="*/ 1191 h 299737"/>
              <a:gd name="connsiteX1" fmla="*/ 21106 w 62598"/>
              <a:gd name="connsiteY1" fmla="*/ 121841 h 299737"/>
              <a:gd name="connsiteX2" fmla="*/ 49681 w 62598"/>
              <a:gd name="connsiteY2" fmla="*/ 201216 h 299737"/>
              <a:gd name="connsiteX3" fmla="*/ 62381 w 62598"/>
              <a:gd name="connsiteY3" fmla="*/ 261541 h 299737"/>
              <a:gd name="connsiteX4" fmla="*/ 40156 w 62598"/>
              <a:gd name="connsiteY4" fmla="*/ 220266 h 299737"/>
              <a:gd name="connsiteX5" fmla="*/ 40156 w 62598"/>
              <a:gd name="connsiteY5" fmla="*/ 299641 h 299737"/>
              <a:gd name="connsiteX6" fmla="*/ 8406 w 62598"/>
              <a:gd name="connsiteY6" fmla="*/ 201216 h 299737"/>
              <a:gd name="connsiteX7" fmla="*/ 2056 w 62598"/>
              <a:gd name="connsiteY7" fmla="*/ 1191 h 29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98" h="299737">
                <a:moveTo>
                  <a:pt x="2056" y="1191"/>
                </a:moveTo>
                <a:cubicBezTo>
                  <a:pt x="4173" y="-12038"/>
                  <a:pt x="13169" y="88504"/>
                  <a:pt x="21106" y="121841"/>
                </a:cubicBezTo>
                <a:cubicBezTo>
                  <a:pt x="29043" y="155178"/>
                  <a:pt x="42802" y="177933"/>
                  <a:pt x="49681" y="201216"/>
                </a:cubicBezTo>
                <a:cubicBezTo>
                  <a:pt x="56560" y="224499"/>
                  <a:pt x="63968" y="258366"/>
                  <a:pt x="62381" y="261541"/>
                </a:cubicBezTo>
                <a:cubicBezTo>
                  <a:pt x="60794" y="264716"/>
                  <a:pt x="43860" y="213916"/>
                  <a:pt x="40156" y="220266"/>
                </a:cubicBezTo>
                <a:cubicBezTo>
                  <a:pt x="36452" y="226616"/>
                  <a:pt x="45448" y="302816"/>
                  <a:pt x="40156" y="299641"/>
                </a:cubicBezTo>
                <a:cubicBezTo>
                  <a:pt x="34864" y="296466"/>
                  <a:pt x="20048" y="247783"/>
                  <a:pt x="8406" y="201216"/>
                </a:cubicBezTo>
                <a:cubicBezTo>
                  <a:pt x="-3236" y="154649"/>
                  <a:pt x="-61" y="14420"/>
                  <a:pt x="2056" y="1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7BFCA8B6-6E72-7B03-D59D-0668785823D6}"/>
              </a:ext>
            </a:extLst>
          </p:cNvPr>
          <p:cNvSpPr/>
          <p:nvPr/>
        </p:nvSpPr>
        <p:spPr>
          <a:xfrm>
            <a:off x="6727588" y="9785139"/>
            <a:ext cx="76569" cy="305595"/>
          </a:xfrm>
          <a:custGeom>
            <a:avLst/>
            <a:gdLst>
              <a:gd name="connsiteX0" fmla="*/ 237 w 76569"/>
              <a:gd name="connsiteY0" fmla="*/ 211 h 305595"/>
              <a:gd name="connsiteX1" fmla="*/ 47862 w 76569"/>
              <a:gd name="connsiteY1" fmla="*/ 51011 h 305595"/>
              <a:gd name="connsiteX2" fmla="*/ 63737 w 76569"/>
              <a:gd name="connsiteY2" fmla="*/ 124036 h 305595"/>
              <a:gd name="connsiteX3" fmla="*/ 57387 w 76569"/>
              <a:gd name="connsiteY3" fmla="*/ 263736 h 305595"/>
              <a:gd name="connsiteX4" fmla="*/ 38337 w 76569"/>
              <a:gd name="connsiteY4" fmla="*/ 301836 h 305595"/>
              <a:gd name="connsiteX5" fmla="*/ 73262 w 76569"/>
              <a:gd name="connsiteY5" fmla="*/ 187536 h 305595"/>
              <a:gd name="connsiteX6" fmla="*/ 70087 w 76569"/>
              <a:gd name="connsiteY6" fmla="*/ 70061 h 305595"/>
              <a:gd name="connsiteX7" fmla="*/ 237 w 76569"/>
              <a:gd name="connsiteY7" fmla="*/ 211 h 30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569" h="305595">
                <a:moveTo>
                  <a:pt x="237" y="211"/>
                </a:moveTo>
                <a:cubicBezTo>
                  <a:pt x="-3467" y="-2964"/>
                  <a:pt x="37279" y="30374"/>
                  <a:pt x="47862" y="51011"/>
                </a:cubicBezTo>
                <a:cubicBezTo>
                  <a:pt x="58445" y="71649"/>
                  <a:pt x="62150" y="88582"/>
                  <a:pt x="63737" y="124036"/>
                </a:cubicBezTo>
                <a:cubicBezTo>
                  <a:pt x="65324" y="159490"/>
                  <a:pt x="61620" y="234103"/>
                  <a:pt x="57387" y="263736"/>
                </a:cubicBezTo>
                <a:cubicBezTo>
                  <a:pt x="53154" y="293369"/>
                  <a:pt x="35691" y="314536"/>
                  <a:pt x="38337" y="301836"/>
                </a:cubicBezTo>
                <a:cubicBezTo>
                  <a:pt x="40983" y="289136"/>
                  <a:pt x="67970" y="226165"/>
                  <a:pt x="73262" y="187536"/>
                </a:cubicBezTo>
                <a:cubicBezTo>
                  <a:pt x="78554" y="148907"/>
                  <a:pt x="77495" y="98636"/>
                  <a:pt x="70087" y="70061"/>
                </a:cubicBezTo>
                <a:cubicBezTo>
                  <a:pt x="62679" y="41486"/>
                  <a:pt x="3941" y="3386"/>
                  <a:pt x="237" y="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C1833C7D-1ECE-F227-7D04-8155C30688CA}"/>
              </a:ext>
            </a:extLst>
          </p:cNvPr>
          <p:cNvSpPr/>
          <p:nvPr/>
        </p:nvSpPr>
        <p:spPr>
          <a:xfrm>
            <a:off x="6728818" y="9784278"/>
            <a:ext cx="53030" cy="74624"/>
          </a:xfrm>
          <a:custGeom>
            <a:avLst/>
            <a:gdLst>
              <a:gd name="connsiteX0" fmla="*/ 52982 w 53030"/>
              <a:gd name="connsiteY0" fmla="*/ 1072 h 74624"/>
              <a:gd name="connsiteX1" fmla="*/ 2182 w 53030"/>
              <a:gd name="connsiteY1" fmla="*/ 74097 h 74624"/>
              <a:gd name="connsiteX2" fmla="*/ 11707 w 53030"/>
              <a:gd name="connsiteY2" fmla="*/ 32822 h 74624"/>
              <a:gd name="connsiteX3" fmla="*/ 52982 w 53030"/>
              <a:gd name="connsiteY3" fmla="*/ 1072 h 7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30" h="74624">
                <a:moveTo>
                  <a:pt x="52982" y="1072"/>
                </a:moveTo>
                <a:cubicBezTo>
                  <a:pt x="51395" y="7951"/>
                  <a:pt x="9061" y="68805"/>
                  <a:pt x="2182" y="74097"/>
                </a:cubicBezTo>
                <a:cubicBezTo>
                  <a:pt x="-4697" y="79389"/>
                  <a:pt x="6415" y="43405"/>
                  <a:pt x="11707" y="32822"/>
                </a:cubicBezTo>
                <a:cubicBezTo>
                  <a:pt x="16999" y="22239"/>
                  <a:pt x="54569" y="-5807"/>
                  <a:pt x="52982" y="10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6AC4C8CF-4169-9069-C2E2-9029D05598A2}"/>
              </a:ext>
            </a:extLst>
          </p:cNvPr>
          <p:cNvSpPr/>
          <p:nvPr/>
        </p:nvSpPr>
        <p:spPr>
          <a:xfrm>
            <a:off x="6727643" y="9848322"/>
            <a:ext cx="44763" cy="171978"/>
          </a:xfrm>
          <a:custGeom>
            <a:avLst/>
            <a:gdLst>
              <a:gd name="connsiteX0" fmla="*/ 6532 w 44763"/>
              <a:gd name="connsiteY0" fmla="*/ 528 h 171978"/>
              <a:gd name="connsiteX1" fmla="*/ 25582 w 44763"/>
              <a:gd name="connsiteY1" fmla="*/ 86253 h 171978"/>
              <a:gd name="connsiteX2" fmla="*/ 182 w 44763"/>
              <a:gd name="connsiteY2" fmla="*/ 171978 h 171978"/>
              <a:gd name="connsiteX3" fmla="*/ 41457 w 44763"/>
              <a:gd name="connsiteY3" fmla="*/ 86253 h 171978"/>
              <a:gd name="connsiteX4" fmla="*/ 41457 w 44763"/>
              <a:gd name="connsiteY4" fmla="*/ 51328 h 171978"/>
              <a:gd name="connsiteX5" fmla="*/ 6532 w 44763"/>
              <a:gd name="connsiteY5" fmla="*/ 528 h 17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63" h="171978">
                <a:moveTo>
                  <a:pt x="6532" y="528"/>
                </a:moveTo>
                <a:cubicBezTo>
                  <a:pt x="3886" y="6349"/>
                  <a:pt x="26640" y="57678"/>
                  <a:pt x="25582" y="86253"/>
                </a:cubicBezTo>
                <a:cubicBezTo>
                  <a:pt x="24524" y="114828"/>
                  <a:pt x="-2464" y="171978"/>
                  <a:pt x="182" y="171978"/>
                </a:cubicBezTo>
                <a:cubicBezTo>
                  <a:pt x="2828" y="171978"/>
                  <a:pt x="34578" y="106361"/>
                  <a:pt x="41457" y="86253"/>
                </a:cubicBezTo>
                <a:cubicBezTo>
                  <a:pt x="48336" y="66145"/>
                  <a:pt x="42515" y="64028"/>
                  <a:pt x="41457" y="51328"/>
                </a:cubicBezTo>
                <a:cubicBezTo>
                  <a:pt x="40399" y="38628"/>
                  <a:pt x="9178" y="-5293"/>
                  <a:pt x="6532" y="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50F3BC9C-D723-0A01-7B69-61F457C5CA2F}"/>
              </a:ext>
            </a:extLst>
          </p:cNvPr>
          <p:cNvSpPr/>
          <p:nvPr/>
        </p:nvSpPr>
        <p:spPr>
          <a:xfrm>
            <a:off x="5045053" y="6105402"/>
            <a:ext cx="143709" cy="122303"/>
          </a:xfrm>
          <a:custGeom>
            <a:avLst/>
            <a:gdLst>
              <a:gd name="connsiteX0" fmla="*/ 22 w 143709"/>
              <a:gd name="connsiteY0" fmla="*/ 123 h 122303"/>
              <a:gd name="connsiteX1" fmla="*/ 53997 w 143709"/>
              <a:gd name="connsiteY1" fmla="*/ 111248 h 122303"/>
              <a:gd name="connsiteX2" fmla="*/ 142897 w 143709"/>
              <a:gd name="connsiteY2" fmla="*/ 117598 h 122303"/>
              <a:gd name="connsiteX3" fmla="*/ 95272 w 143709"/>
              <a:gd name="connsiteY3" fmla="*/ 104898 h 122303"/>
              <a:gd name="connsiteX4" fmla="*/ 47647 w 143709"/>
              <a:gd name="connsiteY4" fmla="*/ 89023 h 122303"/>
              <a:gd name="connsiteX5" fmla="*/ 22 w 143709"/>
              <a:gd name="connsiteY5" fmla="*/ 123 h 12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709" h="122303">
                <a:moveTo>
                  <a:pt x="22" y="123"/>
                </a:moveTo>
                <a:cubicBezTo>
                  <a:pt x="1080" y="3827"/>
                  <a:pt x="30185" y="91669"/>
                  <a:pt x="53997" y="111248"/>
                </a:cubicBezTo>
                <a:cubicBezTo>
                  <a:pt x="77809" y="130827"/>
                  <a:pt x="136018" y="118656"/>
                  <a:pt x="142897" y="117598"/>
                </a:cubicBezTo>
                <a:cubicBezTo>
                  <a:pt x="149776" y="116540"/>
                  <a:pt x="111147" y="109660"/>
                  <a:pt x="95272" y="104898"/>
                </a:cubicBezTo>
                <a:cubicBezTo>
                  <a:pt x="79397" y="100136"/>
                  <a:pt x="60347" y="100665"/>
                  <a:pt x="47647" y="89023"/>
                </a:cubicBezTo>
                <a:cubicBezTo>
                  <a:pt x="34947" y="77381"/>
                  <a:pt x="-1036" y="-3581"/>
                  <a:pt x="22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E4DDD720-8109-1F2A-FC6D-F94A33919870}"/>
              </a:ext>
            </a:extLst>
          </p:cNvPr>
          <p:cNvSpPr/>
          <p:nvPr/>
        </p:nvSpPr>
        <p:spPr>
          <a:xfrm>
            <a:off x="4464760" y="5403754"/>
            <a:ext cx="181643" cy="16262"/>
          </a:xfrm>
          <a:custGeom>
            <a:avLst/>
            <a:gdLst>
              <a:gd name="connsiteX0" fmla="*/ 2465 w 181643"/>
              <a:gd name="connsiteY0" fmla="*/ 9621 h 16262"/>
              <a:gd name="connsiteX1" fmla="*/ 180265 w 181643"/>
              <a:gd name="connsiteY1" fmla="*/ 15971 h 16262"/>
              <a:gd name="connsiteX2" fmla="*/ 81840 w 181643"/>
              <a:gd name="connsiteY2" fmla="*/ 96 h 16262"/>
              <a:gd name="connsiteX3" fmla="*/ 2465 w 181643"/>
              <a:gd name="connsiteY3" fmla="*/ 9621 h 1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643" h="16262">
                <a:moveTo>
                  <a:pt x="2465" y="9621"/>
                </a:moveTo>
                <a:cubicBezTo>
                  <a:pt x="18869" y="12267"/>
                  <a:pt x="167036" y="17558"/>
                  <a:pt x="180265" y="15971"/>
                </a:cubicBezTo>
                <a:cubicBezTo>
                  <a:pt x="193494" y="14384"/>
                  <a:pt x="107769" y="1154"/>
                  <a:pt x="81840" y="96"/>
                </a:cubicBezTo>
                <a:cubicBezTo>
                  <a:pt x="55911" y="-962"/>
                  <a:pt x="-13939" y="6975"/>
                  <a:pt x="2465" y="9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E3E4AE8D-4B41-166E-4ED8-53218817C9B5}"/>
              </a:ext>
            </a:extLst>
          </p:cNvPr>
          <p:cNvSpPr/>
          <p:nvPr/>
        </p:nvSpPr>
        <p:spPr>
          <a:xfrm>
            <a:off x="4447545" y="5438747"/>
            <a:ext cx="232852" cy="47046"/>
          </a:xfrm>
          <a:custGeom>
            <a:avLst/>
            <a:gdLst>
              <a:gd name="connsiteX0" fmla="*/ 630 w 232852"/>
              <a:gd name="connsiteY0" fmla="*/ 41303 h 47046"/>
              <a:gd name="connsiteX1" fmla="*/ 83180 w 232852"/>
              <a:gd name="connsiteY1" fmla="*/ 44478 h 47046"/>
              <a:gd name="connsiteX2" fmla="*/ 232405 w 232852"/>
              <a:gd name="connsiteY2" fmla="*/ 28 h 47046"/>
              <a:gd name="connsiteX3" fmla="*/ 124455 w 232852"/>
              <a:gd name="connsiteY3" fmla="*/ 38128 h 47046"/>
              <a:gd name="connsiteX4" fmla="*/ 630 w 232852"/>
              <a:gd name="connsiteY4" fmla="*/ 41303 h 4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852" h="47046">
                <a:moveTo>
                  <a:pt x="630" y="41303"/>
                </a:moveTo>
                <a:cubicBezTo>
                  <a:pt x="-6249" y="42361"/>
                  <a:pt x="44551" y="51357"/>
                  <a:pt x="83180" y="44478"/>
                </a:cubicBezTo>
                <a:cubicBezTo>
                  <a:pt x="121809" y="37599"/>
                  <a:pt x="225526" y="1086"/>
                  <a:pt x="232405" y="28"/>
                </a:cubicBezTo>
                <a:cubicBezTo>
                  <a:pt x="239284" y="-1030"/>
                  <a:pt x="165201" y="28074"/>
                  <a:pt x="124455" y="38128"/>
                </a:cubicBezTo>
                <a:cubicBezTo>
                  <a:pt x="83709" y="48182"/>
                  <a:pt x="7509" y="40245"/>
                  <a:pt x="630" y="41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C9A9E4C2-135F-17F6-135B-3A3D8EC92CB2}"/>
              </a:ext>
            </a:extLst>
          </p:cNvPr>
          <p:cNvSpPr/>
          <p:nvPr/>
        </p:nvSpPr>
        <p:spPr>
          <a:xfrm>
            <a:off x="4484977" y="5486344"/>
            <a:ext cx="137877" cy="108070"/>
          </a:xfrm>
          <a:custGeom>
            <a:avLst/>
            <a:gdLst>
              <a:gd name="connsiteX0" fmla="*/ 137823 w 137877"/>
              <a:gd name="connsiteY0" fmla="*/ 56 h 108070"/>
              <a:gd name="connsiteX1" fmla="*/ 7648 w 137877"/>
              <a:gd name="connsiteY1" fmla="*/ 34981 h 108070"/>
              <a:gd name="connsiteX2" fmla="*/ 48923 w 137877"/>
              <a:gd name="connsiteY2" fmla="*/ 25456 h 108070"/>
              <a:gd name="connsiteX3" fmla="*/ 7648 w 137877"/>
              <a:gd name="connsiteY3" fmla="*/ 31806 h 108070"/>
              <a:gd name="connsiteX4" fmla="*/ 1298 w 137877"/>
              <a:gd name="connsiteY4" fmla="*/ 108006 h 108070"/>
              <a:gd name="connsiteX5" fmla="*/ 23523 w 137877"/>
              <a:gd name="connsiteY5" fmla="*/ 44506 h 108070"/>
              <a:gd name="connsiteX6" fmla="*/ 137823 w 137877"/>
              <a:gd name="connsiteY6" fmla="*/ 56 h 10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877" h="108070">
                <a:moveTo>
                  <a:pt x="137823" y="56"/>
                </a:moveTo>
                <a:cubicBezTo>
                  <a:pt x="135177" y="-1532"/>
                  <a:pt x="22465" y="30748"/>
                  <a:pt x="7648" y="34981"/>
                </a:cubicBezTo>
                <a:cubicBezTo>
                  <a:pt x="-7169" y="39214"/>
                  <a:pt x="48923" y="25985"/>
                  <a:pt x="48923" y="25456"/>
                </a:cubicBezTo>
                <a:cubicBezTo>
                  <a:pt x="48923" y="24927"/>
                  <a:pt x="15585" y="18048"/>
                  <a:pt x="7648" y="31806"/>
                </a:cubicBezTo>
                <a:cubicBezTo>
                  <a:pt x="-290" y="45564"/>
                  <a:pt x="-1348" y="105889"/>
                  <a:pt x="1298" y="108006"/>
                </a:cubicBezTo>
                <a:cubicBezTo>
                  <a:pt x="3944" y="110123"/>
                  <a:pt x="1298" y="59852"/>
                  <a:pt x="23523" y="44506"/>
                </a:cubicBezTo>
                <a:cubicBezTo>
                  <a:pt x="45748" y="29160"/>
                  <a:pt x="140469" y="1644"/>
                  <a:pt x="137823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072F7F0B-960D-BC80-3D0C-D96A2E62B961}"/>
              </a:ext>
            </a:extLst>
          </p:cNvPr>
          <p:cNvSpPr/>
          <p:nvPr/>
        </p:nvSpPr>
        <p:spPr>
          <a:xfrm>
            <a:off x="4762490" y="6155357"/>
            <a:ext cx="213777" cy="174306"/>
          </a:xfrm>
          <a:custGeom>
            <a:avLst/>
            <a:gdLst>
              <a:gd name="connsiteX0" fmla="*/ 10 w 213777"/>
              <a:gd name="connsiteY0" fmla="*/ 968 h 174306"/>
              <a:gd name="connsiteX1" fmla="*/ 19060 w 213777"/>
              <a:gd name="connsiteY1" fmla="*/ 162893 h 174306"/>
              <a:gd name="connsiteX2" fmla="*/ 19060 w 213777"/>
              <a:gd name="connsiteY2" fmla="*/ 156543 h 174306"/>
              <a:gd name="connsiteX3" fmla="*/ 209560 w 213777"/>
              <a:gd name="connsiteY3" fmla="*/ 121618 h 174306"/>
              <a:gd name="connsiteX4" fmla="*/ 155585 w 213777"/>
              <a:gd name="connsiteY4" fmla="*/ 127968 h 174306"/>
              <a:gd name="connsiteX5" fmla="*/ 34935 w 213777"/>
              <a:gd name="connsiteY5" fmla="*/ 143843 h 174306"/>
              <a:gd name="connsiteX6" fmla="*/ 22235 w 213777"/>
              <a:gd name="connsiteY6" fmla="*/ 96218 h 174306"/>
              <a:gd name="connsiteX7" fmla="*/ 10 w 213777"/>
              <a:gd name="connsiteY7" fmla="*/ 968 h 17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777" h="174306">
                <a:moveTo>
                  <a:pt x="10" y="968"/>
                </a:moveTo>
                <a:cubicBezTo>
                  <a:pt x="-519" y="12080"/>
                  <a:pt x="19060" y="162893"/>
                  <a:pt x="19060" y="162893"/>
                </a:cubicBezTo>
                <a:cubicBezTo>
                  <a:pt x="22235" y="188822"/>
                  <a:pt x="-12690" y="163422"/>
                  <a:pt x="19060" y="156543"/>
                </a:cubicBezTo>
                <a:cubicBezTo>
                  <a:pt x="50810" y="149664"/>
                  <a:pt x="186806" y="126381"/>
                  <a:pt x="209560" y="121618"/>
                </a:cubicBezTo>
                <a:cubicBezTo>
                  <a:pt x="232314" y="116855"/>
                  <a:pt x="155585" y="127968"/>
                  <a:pt x="155585" y="127968"/>
                </a:cubicBezTo>
                <a:cubicBezTo>
                  <a:pt x="126481" y="131672"/>
                  <a:pt x="57160" y="149135"/>
                  <a:pt x="34935" y="143843"/>
                </a:cubicBezTo>
                <a:cubicBezTo>
                  <a:pt x="12710" y="138551"/>
                  <a:pt x="24352" y="114739"/>
                  <a:pt x="22235" y="96218"/>
                </a:cubicBezTo>
                <a:cubicBezTo>
                  <a:pt x="20118" y="77697"/>
                  <a:pt x="539" y="-10144"/>
                  <a:pt x="10" y="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ED5A55B5-206A-4FE1-564F-8ADCF73591D8}"/>
              </a:ext>
            </a:extLst>
          </p:cNvPr>
          <p:cNvSpPr/>
          <p:nvPr/>
        </p:nvSpPr>
        <p:spPr>
          <a:xfrm>
            <a:off x="5533396" y="6422576"/>
            <a:ext cx="318618" cy="197632"/>
          </a:xfrm>
          <a:custGeom>
            <a:avLst/>
            <a:gdLst>
              <a:gd name="connsiteX0" fmla="*/ 318129 w 318618"/>
              <a:gd name="connsiteY0" fmla="*/ 449 h 197632"/>
              <a:gd name="connsiteX1" fmla="*/ 273679 w 318618"/>
              <a:gd name="connsiteY1" fmla="*/ 54424 h 197632"/>
              <a:gd name="connsiteX2" fmla="*/ 254629 w 318618"/>
              <a:gd name="connsiteY2" fmla="*/ 98874 h 197632"/>
              <a:gd name="connsiteX3" fmla="*/ 172079 w 318618"/>
              <a:gd name="connsiteY3" fmla="*/ 136974 h 197632"/>
              <a:gd name="connsiteX4" fmla="*/ 181604 w 318618"/>
              <a:gd name="connsiteY4" fmla="*/ 156024 h 197632"/>
              <a:gd name="connsiteX5" fmla="*/ 111754 w 318618"/>
              <a:gd name="connsiteY5" fmla="*/ 187774 h 197632"/>
              <a:gd name="connsiteX6" fmla="*/ 629 w 318618"/>
              <a:gd name="connsiteY6" fmla="*/ 197299 h 197632"/>
              <a:gd name="connsiteX7" fmla="*/ 165729 w 318618"/>
              <a:gd name="connsiteY7" fmla="*/ 178249 h 197632"/>
              <a:gd name="connsiteX8" fmla="*/ 197479 w 318618"/>
              <a:gd name="connsiteY8" fmla="*/ 124274 h 197632"/>
              <a:gd name="connsiteX9" fmla="*/ 241929 w 318618"/>
              <a:gd name="connsiteY9" fmla="*/ 86174 h 197632"/>
              <a:gd name="connsiteX10" fmla="*/ 318129 w 318618"/>
              <a:gd name="connsiteY10" fmla="*/ 449 h 19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8618" h="197632">
                <a:moveTo>
                  <a:pt x="318129" y="449"/>
                </a:moveTo>
                <a:cubicBezTo>
                  <a:pt x="323421" y="-4843"/>
                  <a:pt x="284262" y="38020"/>
                  <a:pt x="273679" y="54424"/>
                </a:cubicBezTo>
                <a:cubicBezTo>
                  <a:pt x="263096" y="70828"/>
                  <a:pt x="271562" y="85116"/>
                  <a:pt x="254629" y="98874"/>
                </a:cubicBezTo>
                <a:cubicBezTo>
                  <a:pt x="237696" y="112632"/>
                  <a:pt x="184250" y="127449"/>
                  <a:pt x="172079" y="136974"/>
                </a:cubicBezTo>
                <a:cubicBezTo>
                  <a:pt x="159908" y="146499"/>
                  <a:pt x="191658" y="147557"/>
                  <a:pt x="181604" y="156024"/>
                </a:cubicBezTo>
                <a:cubicBezTo>
                  <a:pt x="171550" y="164491"/>
                  <a:pt x="141916" y="180895"/>
                  <a:pt x="111754" y="187774"/>
                </a:cubicBezTo>
                <a:cubicBezTo>
                  <a:pt x="81592" y="194653"/>
                  <a:pt x="-8367" y="198886"/>
                  <a:pt x="629" y="197299"/>
                </a:cubicBezTo>
                <a:cubicBezTo>
                  <a:pt x="9625" y="195712"/>
                  <a:pt x="132921" y="190420"/>
                  <a:pt x="165729" y="178249"/>
                </a:cubicBezTo>
                <a:cubicBezTo>
                  <a:pt x="198537" y="166078"/>
                  <a:pt x="184779" y="139620"/>
                  <a:pt x="197479" y="124274"/>
                </a:cubicBezTo>
                <a:cubicBezTo>
                  <a:pt x="210179" y="108928"/>
                  <a:pt x="223937" y="104166"/>
                  <a:pt x="241929" y="86174"/>
                </a:cubicBezTo>
                <a:cubicBezTo>
                  <a:pt x="259921" y="68182"/>
                  <a:pt x="312837" y="5741"/>
                  <a:pt x="318129" y="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79DA54F4-EA76-86AA-24D4-B0CA524726B3}"/>
              </a:ext>
            </a:extLst>
          </p:cNvPr>
          <p:cNvSpPr/>
          <p:nvPr/>
        </p:nvSpPr>
        <p:spPr>
          <a:xfrm>
            <a:off x="5616670" y="6492771"/>
            <a:ext cx="205493" cy="254145"/>
          </a:xfrm>
          <a:custGeom>
            <a:avLst/>
            <a:gdLst>
              <a:gd name="connsiteX0" fmla="*/ 203105 w 205493"/>
              <a:gd name="connsiteY0" fmla="*/ 104 h 254145"/>
              <a:gd name="connsiteX1" fmla="*/ 196755 w 205493"/>
              <a:gd name="connsiteY1" fmla="*/ 98529 h 254145"/>
              <a:gd name="connsiteX2" fmla="*/ 123730 w 205493"/>
              <a:gd name="connsiteY2" fmla="*/ 123929 h 254145"/>
              <a:gd name="connsiteX3" fmla="*/ 123730 w 205493"/>
              <a:gd name="connsiteY3" fmla="*/ 184254 h 254145"/>
              <a:gd name="connsiteX4" fmla="*/ 15780 w 205493"/>
              <a:gd name="connsiteY4" fmla="*/ 200129 h 254145"/>
              <a:gd name="connsiteX5" fmla="*/ 6255 w 205493"/>
              <a:gd name="connsiteY5" fmla="*/ 254104 h 254145"/>
              <a:gd name="connsiteX6" fmla="*/ 9430 w 205493"/>
              <a:gd name="connsiteY6" fmla="*/ 190604 h 254145"/>
              <a:gd name="connsiteX7" fmla="*/ 117380 w 205493"/>
              <a:gd name="connsiteY7" fmla="*/ 181079 h 254145"/>
              <a:gd name="connsiteX8" fmla="*/ 158655 w 205493"/>
              <a:gd name="connsiteY8" fmla="*/ 114404 h 254145"/>
              <a:gd name="connsiteX9" fmla="*/ 187230 w 205493"/>
              <a:gd name="connsiteY9" fmla="*/ 79479 h 254145"/>
              <a:gd name="connsiteX10" fmla="*/ 203105 w 205493"/>
              <a:gd name="connsiteY10" fmla="*/ 104 h 2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493" h="254145">
                <a:moveTo>
                  <a:pt x="203105" y="104"/>
                </a:moveTo>
                <a:cubicBezTo>
                  <a:pt x="204692" y="3279"/>
                  <a:pt x="209984" y="77891"/>
                  <a:pt x="196755" y="98529"/>
                </a:cubicBezTo>
                <a:cubicBezTo>
                  <a:pt x="183526" y="119167"/>
                  <a:pt x="135901" y="109642"/>
                  <a:pt x="123730" y="123929"/>
                </a:cubicBezTo>
                <a:cubicBezTo>
                  <a:pt x="111559" y="138216"/>
                  <a:pt x="141722" y="171554"/>
                  <a:pt x="123730" y="184254"/>
                </a:cubicBezTo>
                <a:cubicBezTo>
                  <a:pt x="105738" y="196954"/>
                  <a:pt x="35359" y="188487"/>
                  <a:pt x="15780" y="200129"/>
                </a:cubicBezTo>
                <a:cubicBezTo>
                  <a:pt x="-3799" y="211771"/>
                  <a:pt x="7313" y="255692"/>
                  <a:pt x="6255" y="254104"/>
                </a:cubicBezTo>
                <a:cubicBezTo>
                  <a:pt x="5197" y="252516"/>
                  <a:pt x="-9091" y="202775"/>
                  <a:pt x="9430" y="190604"/>
                </a:cubicBezTo>
                <a:cubicBezTo>
                  <a:pt x="27951" y="178433"/>
                  <a:pt x="92509" y="193779"/>
                  <a:pt x="117380" y="181079"/>
                </a:cubicBezTo>
                <a:cubicBezTo>
                  <a:pt x="142251" y="168379"/>
                  <a:pt x="147013" y="131337"/>
                  <a:pt x="158655" y="114404"/>
                </a:cubicBezTo>
                <a:cubicBezTo>
                  <a:pt x="170297" y="97471"/>
                  <a:pt x="180351" y="92179"/>
                  <a:pt x="187230" y="79479"/>
                </a:cubicBezTo>
                <a:cubicBezTo>
                  <a:pt x="194109" y="66779"/>
                  <a:pt x="201518" y="-3071"/>
                  <a:pt x="203105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24841642-1C4F-A7D2-415F-018C139E5DE8}"/>
              </a:ext>
            </a:extLst>
          </p:cNvPr>
          <p:cNvSpPr/>
          <p:nvPr/>
        </p:nvSpPr>
        <p:spPr>
          <a:xfrm>
            <a:off x="4771937" y="6625865"/>
            <a:ext cx="340003" cy="55704"/>
          </a:xfrm>
          <a:custGeom>
            <a:avLst/>
            <a:gdLst>
              <a:gd name="connsiteX0" fmla="*/ 88 w 340003"/>
              <a:gd name="connsiteY0" fmla="*/ 38460 h 55704"/>
              <a:gd name="connsiteX1" fmla="*/ 130263 w 340003"/>
              <a:gd name="connsiteY1" fmla="*/ 25760 h 55704"/>
              <a:gd name="connsiteX2" fmla="*/ 117563 w 340003"/>
              <a:gd name="connsiteY2" fmla="*/ 54335 h 55704"/>
              <a:gd name="connsiteX3" fmla="*/ 146138 w 340003"/>
              <a:gd name="connsiteY3" fmla="*/ 51160 h 55704"/>
              <a:gd name="connsiteX4" fmla="*/ 298538 w 340003"/>
              <a:gd name="connsiteY4" fmla="*/ 51160 h 55704"/>
              <a:gd name="connsiteX5" fmla="*/ 339813 w 340003"/>
              <a:gd name="connsiteY5" fmla="*/ 360 h 55704"/>
              <a:gd name="connsiteX6" fmla="*/ 311238 w 340003"/>
              <a:gd name="connsiteY6" fmla="*/ 28935 h 55704"/>
              <a:gd name="connsiteX7" fmla="*/ 250913 w 340003"/>
              <a:gd name="connsiteY7" fmla="*/ 38460 h 55704"/>
              <a:gd name="connsiteX8" fmla="*/ 152488 w 340003"/>
              <a:gd name="connsiteY8" fmla="*/ 51160 h 55704"/>
              <a:gd name="connsiteX9" fmla="*/ 88 w 340003"/>
              <a:gd name="connsiteY9" fmla="*/ 38460 h 5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003" h="55704">
                <a:moveTo>
                  <a:pt x="88" y="38460"/>
                </a:moveTo>
                <a:cubicBezTo>
                  <a:pt x="-3616" y="34227"/>
                  <a:pt x="110684" y="23114"/>
                  <a:pt x="130263" y="25760"/>
                </a:cubicBezTo>
                <a:cubicBezTo>
                  <a:pt x="149842" y="28406"/>
                  <a:pt x="114917" y="50102"/>
                  <a:pt x="117563" y="54335"/>
                </a:cubicBezTo>
                <a:cubicBezTo>
                  <a:pt x="120209" y="58568"/>
                  <a:pt x="115976" y="51689"/>
                  <a:pt x="146138" y="51160"/>
                </a:cubicBezTo>
                <a:cubicBezTo>
                  <a:pt x="176301" y="50631"/>
                  <a:pt x="266259" y="59627"/>
                  <a:pt x="298538" y="51160"/>
                </a:cubicBezTo>
                <a:cubicBezTo>
                  <a:pt x="330817" y="42693"/>
                  <a:pt x="337696" y="4064"/>
                  <a:pt x="339813" y="360"/>
                </a:cubicBezTo>
                <a:cubicBezTo>
                  <a:pt x="341930" y="-3344"/>
                  <a:pt x="326055" y="22585"/>
                  <a:pt x="311238" y="28935"/>
                </a:cubicBezTo>
                <a:cubicBezTo>
                  <a:pt x="296421" y="35285"/>
                  <a:pt x="277371" y="34756"/>
                  <a:pt x="250913" y="38460"/>
                </a:cubicBezTo>
                <a:cubicBezTo>
                  <a:pt x="224455" y="42164"/>
                  <a:pt x="186884" y="50631"/>
                  <a:pt x="152488" y="51160"/>
                </a:cubicBezTo>
                <a:cubicBezTo>
                  <a:pt x="118092" y="51689"/>
                  <a:pt x="3792" y="42693"/>
                  <a:pt x="88" y="38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E9C47684-53A6-8C90-A6E2-B6EA0D1C45E5}"/>
              </a:ext>
            </a:extLst>
          </p:cNvPr>
          <p:cNvSpPr/>
          <p:nvPr/>
        </p:nvSpPr>
        <p:spPr>
          <a:xfrm>
            <a:off x="4750079" y="6326119"/>
            <a:ext cx="34646" cy="142650"/>
          </a:xfrm>
          <a:custGeom>
            <a:avLst/>
            <a:gdLst>
              <a:gd name="connsiteX0" fmla="*/ 34646 w 34646"/>
              <a:gd name="connsiteY0" fmla="*/ 1656 h 142650"/>
              <a:gd name="connsiteX1" fmla="*/ 2896 w 34646"/>
              <a:gd name="connsiteY1" fmla="*/ 141356 h 142650"/>
              <a:gd name="connsiteX2" fmla="*/ 2896 w 34646"/>
              <a:gd name="connsiteY2" fmla="*/ 68331 h 142650"/>
              <a:gd name="connsiteX3" fmla="*/ 34646 w 34646"/>
              <a:gd name="connsiteY3" fmla="*/ 1656 h 14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46" h="142650">
                <a:moveTo>
                  <a:pt x="34646" y="1656"/>
                </a:moveTo>
                <a:cubicBezTo>
                  <a:pt x="34646" y="13827"/>
                  <a:pt x="8188" y="130244"/>
                  <a:pt x="2896" y="141356"/>
                </a:cubicBezTo>
                <a:cubicBezTo>
                  <a:pt x="-2396" y="152469"/>
                  <a:pt x="779" y="88968"/>
                  <a:pt x="2896" y="68331"/>
                </a:cubicBezTo>
                <a:cubicBezTo>
                  <a:pt x="5013" y="47694"/>
                  <a:pt x="34646" y="-10515"/>
                  <a:pt x="34646" y="1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6B0CD56D-DA67-5F50-308E-33A234836371}"/>
              </a:ext>
            </a:extLst>
          </p:cNvPr>
          <p:cNvSpPr/>
          <p:nvPr/>
        </p:nvSpPr>
        <p:spPr>
          <a:xfrm>
            <a:off x="4978357" y="6240523"/>
            <a:ext cx="19270" cy="211464"/>
          </a:xfrm>
          <a:custGeom>
            <a:avLst/>
            <a:gdLst>
              <a:gd name="connsiteX0" fmla="*/ 19093 w 19270"/>
              <a:gd name="connsiteY0" fmla="*/ 1527 h 211464"/>
              <a:gd name="connsiteX1" fmla="*/ 9568 w 19270"/>
              <a:gd name="connsiteY1" fmla="*/ 163452 h 211464"/>
              <a:gd name="connsiteX2" fmla="*/ 9568 w 19270"/>
              <a:gd name="connsiteY2" fmla="*/ 207902 h 211464"/>
              <a:gd name="connsiteX3" fmla="*/ 43 w 19270"/>
              <a:gd name="connsiteY3" fmla="*/ 87252 h 211464"/>
              <a:gd name="connsiteX4" fmla="*/ 19093 w 19270"/>
              <a:gd name="connsiteY4" fmla="*/ 1527 h 21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70" h="211464">
                <a:moveTo>
                  <a:pt x="19093" y="1527"/>
                </a:moveTo>
                <a:cubicBezTo>
                  <a:pt x="20680" y="14227"/>
                  <a:pt x="11155" y="129056"/>
                  <a:pt x="9568" y="163452"/>
                </a:cubicBezTo>
                <a:cubicBezTo>
                  <a:pt x="7980" y="197848"/>
                  <a:pt x="11155" y="220602"/>
                  <a:pt x="9568" y="207902"/>
                </a:cubicBezTo>
                <a:cubicBezTo>
                  <a:pt x="7981" y="195202"/>
                  <a:pt x="1101" y="115827"/>
                  <a:pt x="43" y="87252"/>
                </a:cubicBezTo>
                <a:cubicBezTo>
                  <a:pt x="-1015" y="58677"/>
                  <a:pt x="17506" y="-11173"/>
                  <a:pt x="19093" y="1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F58B286F-E1C0-4612-86BF-8A5BC1988A73}"/>
              </a:ext>
            </a:extLst>
          </p:cNvPr>
          <p:cNvSpPr/>
          <p:nvPr/>
        </p:nvSpPr>
        <p:spPr>
          <a:xfrm>
            <a:off x="4950944" y="6394435"/>
            <a:ext cx="71983" cy="104838"/>
          </a:xfrm>
          <a:custGeom>
            <a:avLst/>
            <a:gdLst>
              <a:gd name="connsiteX0" fmla="*/ 71906 w 71983"/>
              <a:gd name="connsiteY0" fmla="*/ 15 h 104838"/>
              <a:gd name="connsiteX1" fmla="*/ 8406 w 71983"/>
              <a:gd name="connsiteY1" fmla="*/ 69865 h 104838"/>
              <a:gd name="connsiteX2" fmla="*/ 2056 w 71983"/>
              <a:gd name="connsiteY2" fmla="*/ 104790 h 104838"/>
              <a:gd name="connsiteX3" fmla="*/ 21106 w 71983"/>
              <a:gd name="connsiteY3" fmla="*/ 76215 h 104838"/>
              <a:gd name="connsiteX4" fmla="*/ 71906 w 71983"/>
              <a:gd name="connsiteY4" fmla="*/ 15 h 10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83" h="104838">
                <a:moveTo>
                  <a:pt x="71906" y="15"/>
                </a:moveTo>
                <a:cubicBezTo>
                  <a:pt x="69789" y="-1043"/>
                  <a:pt x="20048" y="52403"/>
                  <a:pt x="8406" y="69865"/>
                </a:cubicBezTo>
                <a:cubicBezTo>
                  <a:pt x="-3236" y="87327"/>
                  <a:pt x="-61" y="103732"/>
                  <a:pt x="2056" y="104790"/>
                </a:cubicBezTo>
                <a:cubicBezTo>
                  <a:pt x="4173" y="105848"/>
                  <a:pt x="9994" y="89444"/>
                  <a:pt x="21106" y="76215"/>
                </a:cubicBezTo>
                <a:cubicBezTo>
                  <a:pt x="32218" y="62986"/>
                  <a:pt x="74023" y="1073"/>
                  <a:pt x="71906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D76D8B5E-EEF9-8963-2DF8-8E46D85E4E3C}"/>
              </a:ext>
            </a:extLst>
          </p:cNvPr>
          <p:cNvSpPr/>
          <p:nvPr/>
        </p:nvSpPr>
        <p:spPr>
          <a:xfrm>
            <a:off x="4714825" y="6330950"/>
            <a:ext cx="102257" cy="203200"/>
          </a:xfrm>
          <a:custGeom>
            <a:avLst/>
            <a:gdLst>
              <a:gd name="connsiteX0" fmla="*/ 98475 w 102257"/>
              <a:gd name="connsiteY0" fmla="*/ 0 h 203200"/>
              <a:gd name="connsiteX1" fmla="*/ 92125 w 102257"/>
              <a:gd name="connsiteY1" fmla="*/ 130175 h 203200"/>
              <a:gd name="connsiteX2" fmla="*/ 50 w 102257"/>
              <a:gd name="connsiteY2" fmla="*/ 203200 h 203200"/>
              <a:gd name="connsiteX3" fmla="*/ 79425 w 102257"/>
              <a:gd name="connsiteY3" fmla="*/ 130175 h 203200"/>
              <a:gd name="connsiteX4" fmla="*/ 98475 w 102257"/>
              <a:gd name="connsiteY4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57" h="203200">
                <a:moveTo>
                  <a:pt x="98475" y="0"/>
                </a:moveTo>
                <a:cubicBezTo>
                  <a:pt x="100592" y="0"/>
                  <a:pt x="108529" y="96308"/>
                  <a:pt x="92125" y="130175"/>
                </a:cubicBezTo>
                <a:cubicBezTo>
                  <a:pt x="75721" y="164042"/>
                  <a:pt x="2167" y="203200"/>
                  <a:pt x="50" y="203200"/>
                </a:cubicBezTo>
                <a:cubicBezTo>
                  <a:pt x="-2067" y="203200"/>
                  <a:pt x="63550" y="159279"/>
                  <a:pt x="79425" y="130175"/>
                </a:cubicBezTo>
                <a:cubicBezTo>
                  <a:pt x="95300" y="101071"/>
                  <a:pt x="96358" y="0"/>
                  <a:pt x="984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1676489D-7F2B-6123-0F23-4827F37A0EED}"/>
              </a:ext>
            </a:extLst>
          </p:cNvPr>
          <p:cNvSpPr/>
          <p:nvPr/>
        </p:nvSpPr>
        <p:spPr>
          <a:xfrm>
            <a:off x="5289547" y="6651612"/>
            <a:ext cx="506348" cy="292429"/>
          </a:xfrm>
          <a:custGeom>
            <a:avLst/>
            <a:gdLst>
              <a:gd name="connsiteX0" fmla="*/ 504828 w 506348"/>
              <a:gd name="connsiteY0" fmla="*/ 13 h 292429"/>
              <a:gd name="connsiteX1" fmla="*/ 431803 w 506348"/>
              <a:gd name="connsiteY1" fmla="*/ 85738 h 292429"/>
              <a:gd name="connsiteX2" fmla="*/ 346078 w 506348"/>
              <a:gd name="connsiteY2" fmla="*/ 180988 h 292429"/>
              <a:gd name="connsiteX3" fmla="*/ 336553 w 506348"/>
              <a:gd name="connsiteY3" fmla="*/ 247663 h 292429"/>
              <a:gd name="connsiteX4" fmla="*/ 285753 w 506348"/>
              <a:gd name="connsiteY4" fmla="*/ 292113 h 292429"/>
              <a:gd name="connsiteX5" fmla="*/ 301628 w 506348"/>
              <a:gd name="connsiteY5" fmla="*/ 225438 h 292429"/>
              <a:gd name="connsiteX6" fmla="*/ 371478 w 506348"/>
              <a:gd name="connsiteY6" fmla="*/ 130188 h 292429"/>
              <a:gd name="connsiteX7" fmla="*/ 285753 w 506348"/>
              <a:gd name="connsiteY7" fmla="*/ 139713 h 292429"/>
              <a:gd name="connsiteX8" fmla="*/ 3 w 506348"/>
              <a:gd name="connsiteY8" fmla="*/ 155588 h 292429"/>
              <a:gd name="connsiteX9" fmla="*/ 292103 w 506348"/>
              <a:gd name="connsiteY9" fmla="*/ 127013 h 292429"/>
              <a:gd name="connsiteX10" fmla="*/ 292103 w 506348"/>
              <a:gd name="connsiteY10" fmla="*/ 123838 h 292429"/>
              <a:gd name="connsiteX11" fmla="*/ 361953 w 506348"/>
              <a:gd name="connsiteY11" fmla="*/ 79388 h 292429"/>
              <a:gd name="connsiteX12" fmla="*/ 504828 w 506348"/>
              <a:gd name="connsiteY12" fmla="*/ 13 h 29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6348" h="292429">
                <a:moveTo>
                  <a:pt x="504828" y="13"/>
                </a:moveTo>
                <a:cubicBezTo>
                  <a:pt x="516470" y="1071"/>
                  <a:pt x="458261" y="55576"/>
                  <a:pt x="431803" y="85738"/>
                </a:cubicBezTo>
                <a:cubicBezTo>
                  <a:pt x="405345" y="115900"/>
                  <a:pt x="361953" y="154001"/>
                  <a:pt x="346078" y="180988"/>
                </a:cubicBezTo>
                <a:cubicBezTo>
                  <a:pt x="330203" y="207976"/>
                  <a:pt x="346607" y="229142"/>
                  <a:pt x="336553" y="247663"/>
                </a:cubicBezTo>
                <a:cubicBezTo>
                  <a:pt x="326499" y="266184"/>
                  <a:pt x="291574" y="295817"/>
                  <a:pt x="285753" y="292113"/>
                </a:cubicBezTo>
                <a:cubicBezTo>
                  <a:pt x="279932" y="288409"/>
                  <a:pt x="287340" y="252426"/>
                  <a:pt x="301628" y="225438"/>
                </a:cubicBezTo>
                <a:cubicBezTo>
                  <a:pt x="315915" y="198451"/>
                  <a:pt x="374124" y="144475"/>
                  <a:pt x="371478" y="130188"/>
                </a:cubicBezTo>
                <a:cubicBezTo>
                  <a:pt x="368832" y="115901"/>
                  <a:pt x="347666" y="135480"/>
                  <a:pt x="285753" y="139713"/>
                </a:cubicBezTo>
                <a:cubicBezTo>
                  <a:pt x="223840" y="143946"/>
                  <a:pt x="-1055" y="157705"/>
                  <a:pt x="3" y="155588"/>
                </a:cubicBezTo>
                <a:cubicBezTo>
                  <a:pt x="1061" y="153471"/>
                  <a:pt x="292103" y="127013"/>
                  <a:pt x="292103" y="127013"/>
                </a:cubicBezTo>
                <a:cubicBezTo>
                  <a:pt x="340786" y="121721"/>
                  <a:pt x="280461" y="131776"/>
                  <a:pt x="292103" y="123838"/>
                </a:cubicBezTo>
                <a:cubicBezTo>
                  <a:pt x="303745" y="115901"/>
                  <a:pt x="330203" y="96321"/>
                  <a:pt x="361953" y="79388"/>
                </a:cubicBezTo>
                <a:cubicBezTo>
                  <a:pt x="393703" y="62455"/>
                  <a:pt x="493186" y="-1045"/>
                  <a:pt x="504828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EEEBEA58-A439-72D5-F661-8CDD7A063665}"/>
              </a:ext>
            </a:extLst>
          </p:cNvPr>
          <p:cNvSpPr/>
          <p:nvPr/>
        </p:nvSpPr>
        <p:spPr>
          <a:xfrm>
            <a:off x="4711953" y="6683048"/>
            <a:ext cx="48513" cy="359435"/>
          </a:xfrm>
          <a:custGeom>
            <a:avLst/>
            <a:gdLst>
              <a:gd name="connsiteX0" fmla="*/ 47372 w 48513"/>
              <a:gd name="connsiteY0" fmla="*/ 327 h 359435"/>
              <a:gd name="connsiteX1" fmla="*/ 44197 w 48513"/>
              <a:gd name="connsiteY1" fmla="*/ 108277 h 359435"/>
              <a:gd name="connsiteX2" fmla="*/ 34672 w 48513"/>
              <a:gd name="connsiteY2" fmla="*/ 159077 h 359435"/>
              <a:gd name="connsiteX3" fmla="*/ 2922 w 48513"/>
              <a:gd name="connsiteY3" fmla="*/ 232102 h 359435"/>
              <a:gd name="connsiteX4" fmla="*/ 6097 w 48513"/>
              <a:gd name="connsiteY4" fmla="*/ 305127 h 359435"/>
              <a:gd name="connsiteX5" fmla="*/ 44197 w 48513"/>
              <a:gd name="connsiteY5" fmla="*/ 359102 h 359435"/>
              <a:gd name="connsiteX6" fmla="*/ 12447 w 48513"/>
              <a:gd name="connsiteY6" fmla="*/ 279727 h 359435"/>
              <a:gd name="connsiteX7" fmla="*/ 25147 w 48513"/>
              <a:gd name="connsiteY7" fmla="*/ 146377 h 359435"/>
              <a:gd name="connsiteX8" fmla="*/ 47372 w 48513"/>
              <a:gd name="connsiteY8" fmla="*/ 327 h 35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13" h="359435">
                <a:moveTo>
                  <a:pt x="47372" y="327"/>
                </a:moveTo>
                <a:cubicBezTo>
                  <a:pt x="50547" y="-6023"/>
                  <a:pt x="46314" y="81819"/>
                  <a:pt x="44197" y="108277"/>
                </a:cubicBezTo>
                <a:cubicBezTo>
                  <a:pt x="42080" y="134735"/>
                  <a:pt x="41551" y="138440"/>
                  <a:pt x="34672" y="159077"/>
                </a:cubicBezTo>
                <a:cubicBezTo>
                  <a:pt x="27793" y="179714"/>
                  <a:pt x="7684" y="207760"/>
                  <a:pt x="2922" y="232102"/>
                </a:cubicBezTo>
                <a:cubicBezTo>
                  <a:pt x="-1840" y="256444"/>
                  <a:pt x="-782" y="283961"/>
                  <a:pt x="6097" y="305127"/>
                </a:cubicBezTo>
                <a:cubicBezTo>
                  <a:pt x="12976" y="326293"/>
                  <a:pt x="43139" y="363335"/>
                  <a:pt x="44197" y="359102"/>
                </a:cubicBezTo>
                <a:cubicBezTo>
                  <a:pt x="45255" y="354869"/>
                  <a:pt x="15622" y="315181"/>
                  <a:pt x="12447" y="279727"/>
                </a:cubicBezTo>
                <a:cubicBezTo>
                  <a:pt x="9272" y="244273"/>
                  <a:pt x="19855" y="188710"/>
                  <a:pt x="25147" y="146377"/>
                </a:cubicBezTo>
                <a:cubicBezTo>
                  <a:pt x="30439" y="104044"/>
                  <a:pt x="44197" y="6677"/>
                  <a:pt x="47372" y="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45D77B76-160E-E751-13F2-688167FC5305}"/>
              </a:ext>
            </a:extLst>
          </p:cNvPr>
          <p:cNvSpPr/>
          <p:nvPr/>
        </p:nvSpPr>
        <p:spPr>
          <a:xfrm>
            <a:off x="4727219" y="7048414"/>
            <a:ext cx="114343" cy="10801"/>
          </a:xfrm>
          <a:custGeom>
            <a:avLst/>
            <a:gdLst>
              <a:gd name="connsiteX0" fmla="*/ 356 w 114343"/>
              <a:gd name="connsiteY0" fmla="*/ 9611 h 10801"/>
              <a:gd name="connsiteX1" fmla="*/ 111481 w 114343"/>
              <a:gd name="connsiteY1" fmla="*/ 9611 h 10801"/>
              <a:gd name="connsiteX2" fmla="*/ 76556 w 114343"/>
              <a:gd name="connsiteY2" fmla="*/ 86 h 10801"/>
              <a:gd name="connsiteX3" fmla="*/ 356 w 114343"/>
              <a:gd name="connsiteY3" fmla="*/ 9611 h 1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43" h="10801">
                <a:moveTo>
                  <a:pt x="356" y="9611"/>
                </a:moveTo>
                <a:cubicBezTo>
                  <a:pt x="6177" y="11199"/>
                  <a:pt x="98781" y="11198"/>
                  <a:pt x="111481" y="9611"/>
                </a:cubicBezTo>
                <a:cubicBezTo>
                  <a:pt x="124181" y="8024"/>
                  <a:pt x="91373" y="-972"/>
                  <a:pt x="76556" y="86"/>
                </a:cubicBezTo>
                <a:cubicBezTo>
                  <a:pt x="61739" y="1144"/>
                  <a:pt x="-5465" y="8023"/>
                  <a:pt x="356" y="9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F0D5B3BA-D057-36BC-5089-DB9EC6949ED5}"/>
              </a:ext>
            </a:extLst>
          </p:cNvPr>
          <p:cNvSpPr/>
          <p:nvPr/>
        </p:nvSpPr>
        <p:spPr>
          <a:xfrm>
            <a:off x="5435598" y="6880047"/>
            <a:ext cx="98361" cy="254315"/>
          </a:xfrm>
          <a:custGeom>
            <a:avLst/>
            <a:gdLst>
              <a:gd name="connsiteX0" fmla="*/ 2 w 98361"/>
              <a:gd name="connsiteY0" fmla="*/ 178 h 254315"/>
              <a:gd name="connsiteX1" fmla="*/ 92077 w 98361"/>
              <a:gd name="connsiteY1" fmla="*/ 98603 h 254315"/>
              <a:gd name="connsiteX2" fmla="*/ 88902 w 98361"/>
              <a:gd name="connsiteY2" fmla="*/ 184328 h 254315"/>
              <a:gd name="connsiteX3" fmla="*/ 95252 w 98361"/>
              <a:gd name="connsiteY3" fmla="*/ 241478 h 254315"/>
              <a:gd name="connsiteX4" fmla="*/ 31752 w 98361"/>
              <a:gd name="connsiteY4" fmla="*/ 251003 h 254315"/>
              <a:gd name="connsiteX5" fmla="*/ 28577 w 98361"/>
              <a:gd name="connsiteY5" fmla="*/ 197028 h 254315"/>
              <a:gd name="connsiteX6" fmla="*/ 69852 w 98361"/>
              <a:gd name="connsiteY6" fmla="*/ 219253 h 254315"/>
              <a:gd name="connsiteX7" fmla="*/ 88902 w 98361"/>
              <a:gd name="connsiteY7" fmla="*/ 124003 h 254315"/>
              <a:gd name="connsiteX8" fmla="*/ 2 w 98361"/>
              <a:gd name="connsiteY8" fmla="*/ 178 h 25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361" h="254315">
                <a:moveTo>
                  <a:pt x="2" y="178"/>
                </a:moveTo>
                <a:cubicBezTo>
                  <a:pt x="531" y="-4055"/>
                  <a:pt x="77260" y="67911"/>
                  <a:pt x="92077" y="98603"/>
                </a:cubicBezTo>
                <a:cubicBezTo>
                  <a:pt x="106894" y="129295"/>
                  <a:pt x="88373" y="160516"/>
                  <a:pt x="88902" y="184328"/>
                </a:cubicBezTo>
                <a:cubicBezTo>
                  <a:pt x="89431" y="208140"/>
                  <a:pt x="104777" y="230366"/>
                  <a:pt x="95252" y="241478"/>
                </a:cubicBezTo>
                <a:cubicBezTo>
                  <a:pt x="85727" y="252591"/>
                  <a:pt x="42865" y="258411"/>
                  <a:pt x="31752" y="251003"/>
                </a:cubicBezTo>
                <a:cubicBezTo>
                  <a:pt x="20640" y="243595"/>
                  <a:pt x="22227" y="202320"/>
                  <a:pt x="28577" y="197028"/>
                </a:cubicBezTo>
                <a:cubicBezTo>
                  <a:pt x="34927" y="191736"/>
                  <a:pt x="59798" y="231424"/>
                  <a:pt x="69852" y="219253"/>
                </a:cubicBezTo>
                <a:cubicBezTo>
                  <a:pt x="79906" y="207082"/>
                  <a:pt x="96839" y="156811"/>
                  <a:pt x="88902" y="124003"/>
                </a:cubicBezTo>
                <a:cubicBezTo>
                  <a:pt x="80965" y="91195"/>
                  <a:pt x="-527" y="4411"/>
                  <a:pt x="2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80D3590F-3FD7-5603-6B71-AACBCF61D9E9}"/>
              </a:ext>
            </a:extLst>
          </p:cNvPr>
          <p:cNvSpPr/>
          <p:nvPr/>
        </p:nvSpPr>
        <p:spPr>
          <a:xfrm>
            <a:off x="4907136" y="7038893"/>
            <a:ext cx="329034" cy="9607"/>
          </a:xfrm>
          <a:custGeom>
            <a:avLst/>
            <a:gdLst>
              <a:gd name="connsiteX0" fmla="*/ 1414 w 329034"/>
              <a:gd name="connsiteY0" fmla="*/ 9607 h 9607"/>
              <a:gd name="connsiteX1" fmla="*/ 322089 w 329034"/>
              <a:gd name="connsiteY1" fmla="*/ 3257 h 9607"/>
              <a:gd name="connsiteX2" fmla="*/ 207789 w 329034"/>
              <a:gd name="connsiteY2" fmla="*/ 82 h 9607"/>
              <a:gd name="connsiteX3" fmla="*/ 1414 w 329034"/>
              <a:gd name="connsiteY3" fmla="*/ 9607 h 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034" h="9607">
                <a:moveTo>
                  <a:pt x="1414" y="9607"/>
                </a:moveTo>
                <a:lnTo>
                  <a:pt x="322089" y="3257"/>
                </a:lnTo>
                <a:cubicBezTo>
                  <a:pt x="356485" y="1669"/>
                  <a:pt x="254356" y="-447"/>
                  <a:pt x="207789" y="82"/>
                </a:cubicBezTo>
                <a:cubicBezTo>
                  <a:pt x="161222" y="611"/>
                  <a:pt x="-17636" y="9078"/>
                  <a:pt x="1414" y="9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2CCBF5DD-5A36-D188-148A-9943E7FA6679}"/>
              </a:ext>
            </a:extLst>
          </p:cNvPr>
          <p:cNvSpPr/>
          <p:nvPr/>
        </p:nvSpPr>
        <p:spPr>
          <a:xfrm>
            <a:off x="5066492" y="6685328"/>
            <a:ext cx="179087" cy="13922"/>
          </a:xfrm>
          <a:custGeom>
            <a:avLst/>
            <a:gdLst>
              <a:gd name="connsiteX0" fmla="*/ 808 w 179087"/>
              <a:gd name="connsiteY0" fmla="*/ 13922 h 13922"/>
              <a:gd name="connsiteX1" fmla="*/ 175433 w 179087"/>
              <a:gd name="connsiteY1" fmla="*/ 1222 h 13922"/>
              <a:gd name="connsiteX2" fmla="*/ 111933 w 179087"/>
              <a:gd name="connsiteY2" fmla="*/ 1222 h 13922"/>
              <a:gd name="connsiteX3" fmla="*/ 808 w 179087"/>
              <a:gd name="connsiteY3" fmla="*/ 13922 h 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087" h="13922">
                <a:moveTo>
                  <a:pt x="808" y="13922"/>
                </a:moveTo>
                <a:cubicBezTo>
                  <a:pt x="11391" y="13922"/>
                  <a:pt x="156912" y="3339"/>
                  <a:pt x="175433" y="1222"/>
                </a:cubicBezTo>
                <a:cubicBezTo>
                  <a:pt x="193954" y="-895"/>
                  <a:pt x="137333" y="164"/>
                  <a:pt x="111933" y="1222"/>
                </a:cubicBezTo>
                <a:cubicBezTo>
                  <a:pt x="86533" y="2280"/>
                  <a:pt x="-9775" y="13922"/>
                  <a:pt x="808" y="13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C0EBF943-E1DA-FE11-4E70-F6ACBD139955}"/>
              </a:ext>
            </a:extLst>
          </p:cNvPr>
          <p:cNvSpPr/>
          <p:nvPr/>
        </p:nvSpPr>
        <p:spPr>
          <a:xfrm>
            <a:off x="5063126" y="6699219"/>
            <a:ext cx="109028" cy="77705"/>
          </a:xfrm>
          <a:custGeom>
            <a:avLst/>
            <a:gdLst>
              <a:gd name="connsiteX0" fmla="*/ 999 w 109028"/>
              <a:gd name="connsiteY0" fmla="*/ 31 h 77705"/>
              <a:gd name="connsiteX1" fmla="*/ 7349 w 109028"/>
              <a:gd name="connsiteY1" fmla="*/ 73056 h 77705"/>
              <a:gd name="connsiteX2" fmla="*/ 16874 w 109028"/>
              <a:gd name="connsiteY2" fmla="*/ 69881 h 77705"/>
              <a:gd name="connsiteX3" fmla="*/ 108949 w 109028"/>
              <a:gd name="connsiteY3" fmla="*/ 66706 h 77705"/>
              <a:gd name="connsiteX4" fmla="*/ 32749 w 109028"/>
              <a:gd name="connsiteY4" fmla="*/ 63531 h 77705"/>
              <a:gd name="connsiteX5" fmla="*/ 999 w 109028"/>
              <a:gd name="connsiteY5" fmla="*/ 31 h 7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28" h="77705">
                <a:moveTo>
                  <a:pt x="999" y="31"/>
                </a:moveTo>
                <a:cubicBezTo>
                  <a:pt x="-3234" y="1618"/>
                  <a:pt x="7349" y="73056"/>
                  <a:pt x="7349" y="73056"/>
                </a:cubicBezTo>
                <a:cubicBezTo>
                  <a:pt x="9995" y="84698"/>
                  <a:pt x="-59" y="70939"/>
                  <a:pt x="16874" y="69881"/>
                </a:cubicBezTo>
                <a:cubicBezTo>
                  <a:pt x="33807" y="68823"/>
                  <a:pt x="106303" y="67764"/>
                  <a:pt x="108949" y="66706"/>
                </a:cubicBezTo>
                <a:cubicBezTo>
                  <a:pt x="111595" y="65648"/>
                  <a:pt x="47036" y="69352"/>
                  <a:pt x="32749" y="63531"/>
                </a:cubicBezTo>
                <a:cubicBezTo>
                  <a:pt x="18462" y="57710"/>
                  <a:pt x="5232" y="-1556"/>
                  <a:pt x="999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A6473999-B4A6-3E62-DFBE-E4B96A81A670}"/>
              </a:ext>
            </a:extLst>
          </p:cNvPr>
          <p:cNvSpPr/>
          <p:nvPr/>
        </p:nvSpPr>
        <p:spPr>
          <a:xfrm>
            <a:off x="4822821" y="6698805"/>
            <a:ext cx="70050" cy="206828"/>
          </a:xfrm>
          <a:custGeom>
            <a:avLst/>
            <a:gdLst>
              <a:gd name="connsiteX0" fmla="*/ 4 w 70050"/>
              <a:gd name="connsiteY0" fmla="*/ 445 h 206828"/>
              <a:gd name="connsiteX1" fmla="*/ 53979 w 70050"/>
              <a:gd name="connsiteY1" fmla="*/ 79820 h 206828"/>
              <a:gd name="connsiteX2" fmla="*/ 60329 w 70050"/>
              <a:gd name="connsiteY2" fmla="*/ 206820 h 206828"/>
              <a:gd name="connsiteX3" fmla="*/ 69854 w 70050"/>
              <a:gd name="connsiteY3" fmla="*/ 73470 h 206828"/>
              <a:gd name="connsiteX4" fmla="*/ 50804 w 70050"/>
              <a:gd name="connsiteY4" fmla="*/ 48070 h 206828"/>
              <a:gd name="connsiteX5" fmla="*/ 4 w 70050"/>
              <a:gd name="connsiteY5" fmla="*/ 445 h 20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050" h="206828">
                <a:moveTo>
                  <a:pt x="4" y="445"/>
                </a:moveTo>
                <a:cubicBezTo>
                  <a:pt x="533" y="5737"/>
                  <a:pt x="43925" y="45424"/>
                  <a:pt x="53979" y="79820"/>
                </a:cubicBezTo>
                <a:cubicBezTo>
                  <a:pt x="64033" y="114216"/>
                  <a:pt x="57683" y="207878"/>
                  <a:pt x="60329" y="206820"/>
                </a:cubicBezTo>
                <a:cubicBezTo>
                  <a:pt x="62975" y="205762"/>
                  <a:pt x="71442" y="99928"/>
                  <a:pt x="69854" y="73470"/>
                </a:cubicBezTo>
                <a:cubicBezTo>
                  <a:pt x="68267" y="47012"/>
                  <a:pt x="58212" y="57595"/>
                  <a:pt x="50804" y="48070"/>
                </a:cubicBezTo>
                <a:cubicBezTo>
                  <a:pt x="43396" y="38545"/>
                  <a:pt x="-525" y="-4847"/>
                  <a:pt x="4" y="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EE88F59C-4106-8D1D-AAB5-59D69579DAA9}"/>
              </a:ext>
            </a:extLst>
          </p:cNvPr>
          <p:cNvSpPr/>
          <p:nvPr/>
        </p:nvSpPr>
        <p:spPr>
          <a:xfrm>
            <a:off x="4696062" y="6504153"/>
            <a:ext cx="327298" cy="81025"/>
          </a:xfrm>
          <a:custGeom>
            <a:avLst/>
            <a:gdLst>
              <a:gd name="connsiteX0" fmla="*/ 2938 w 327298"/>
              <a:gd name="connsiteY0" fmla="*/ 80797 h 81025"/>
              <a:gd name="connsiteX1" fmla="*/ 314088 w 327298"/>
              <a:gd name="connsiteY1" fmla="*/ 68097 h 81025"/>
              <a:gd name="connsiteX2" fmla="*/ 272813 w 327298"/>
              <a:gd name="connsiteY2" fmla="*/ 71272 h 81025"/>
              <a:gd name="connsiteX3" fmla="*/ 301388 w 327298"/>
              <a:gd name="connsiteY3" fmla="*/ 52222 h 81025"/>
              <a:gd name="connsiteX4" fmla="*/ 266463 w 327298"/>
              <a:gd name="connsiteY4" fmla="*/ 7772 h 81025"/>
              <a:gd name="connsiteX5" fmla="*/ 206138 w 327298"/>
              <a:gd name="connsiteY5" fmla="*/ 4597 h 81025"/>
              <a:gd name="connsiteX6" fmla="*/ 209313 w 327298"/>
              <a:gd name="connsiteY6" fmla="*/ 55397 h 81025"/>
              <a:gd name="connsiteX7" fmla="*/ 158513 w 327298"/>
              <a:gd name="connsiteY7" fmla="*/ 55397 h 81025"/>
              <a:gd name="connsiteX8" fmla="*/ 2938 w 327298"/>
              <a:gd name="connsiteY8" fmla="*/ 80797 h 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298" h="81025">
                <a:moveTo>
                  <a:pt x="2938" y="80797"/>
                </a:moveTo>
                <a:cubicBezTo>
                  <a:pt x="28867" y="82914"/>
                  <a:pt x="269109" y="69684"/>
                  <a:pt x="314088" y="68097"/>
                </a:cubicBezTo>
                <a:cubicBezTo>
                  <a:pt x="359067" y="66510"/>
                  <a:pt x="274930" y="73918"/>
                  <a:pt x="272813" y="71272"/>
                </a:cubicBezTo>
                <a:cubicBezTo>
                  <a:pt x="270696" y="68626"/>
                  <a:pt x="302446" y="62805"/>
                  <a:pt x="301388" y="52222"/>
                </a:cubicBezTo>
                <a:cubicBezTo>
                  <a:pt x="300330" y="41639"/>
                  <a:pt x="282338" y="15709"/>
                  <a:pt x="266463" y="7772"/>
                </a:cubicBezTo>
                <a:cubicBezTo>
                  <a:pt x="250588" y="-165"/>
                  <a:pt x="215663" y="-3340"/>
                  <a:pt x="206138" y="4597"/>
                </a:cubicBezTo>
                <a:cubicBezTo>
                  <a:pt x="196613" y="12534"/>
                  <a:pt x="217251" y="46930"/>
                  <a:pt x="209313" y="55397"/>
                </a:cubicBezTo>
                <a:cubicBezTo>
                  <a:pt x="201376" y="63864"/>
                  <a:pt x="186559" y="52222"/>
                  <a:pt x="158513" y="55397"/>
                </a:cubicBezTo>
                <a:cubicBezTo>
                  <a:pt x="130467" y="58572"/>
                  <a:pt x="-22991" y="78680"/>
                  <a:pt x="2938" y="80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2862A5BB-FDE8-1E6C-8817-87DB3882CB3A}"/>
              </a:ext>
            </a:extLst>
          </p:cNvPr>
          <p:cNvSpPr/>
          <p:nvPr/>
        </p:nvSpPr>
        <p:spPr>
          <a:xfrm>
            <a:off x="4704795" y="6509507"/>
            <a:ext cx="296061" cy="59587"/>
          </a:xfrm>
          <a:custGeom>
            <a:avLst/>
            <a:gdLst>
              <a:gd name="connsiteX0" fmla="*/ 555 w 296061"/>
              <a:gd name="connsiteY0" fmla="*/ 59568 h 59587"/>
              <a:gd name="connsiteX1" fmla="*/ 92630 w 296061"/>
              <a:gd name="connsiteY1" fmla="*/ 5593 h 59587"/>
              <a:gd name="connsiteX2" fmla="*/ 295830 w 296061"/>
              <a:gd name="connsiteY2" fmla="*/ 2418 h 59587"/>
              <a:gd name="connsiteX3" fmla="*/ 130730 w 296061"/>
              <a:gd name="connsiteY3" fmla="*/ 11943 h 59587"/>
              <a:gd name="connsiteX4" fmla="*/ 555 w 296061"/>
              <a:gd name="connsiteY4" fmla="*/ 59568 h 5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061" h="59587">
                <a:moveTo>
                  <a:pt x="555" y="59568"/>
                </a:moveTo>
                <a:cubicBezTo>
                  <a:pt x="-5795" y="58510"/>
                  <a:pt x="43417" y="15118"/>
                  <a:pt x="92630" y="5593"/>
                </a:cubicBezTo>
                <a:cubicBezTo>
                  <a:pt x="141843" y="-3932"/>
                  <a:pt x="289480" y="1360"/>
                  <a:pt x="295830" y="2418"/>
                </a:cubicBezTo>
                <a:cubicBezTo>
                  <a:pt x="302180" y="3476"/>
                  <a:pt x="176238" y="5064"/>
                  <a:pt x="130730" y="11943"/>
                </a:cubicBezTo>
                <a:cubicBezTo>
                  <a:pt x="85222" y="18822"/>
                  <a:pt x="6905" y="60626"/>
                  <a:pt x="555" y="59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E7928B26-1B7F-D958-F9C0-5DC06EA4DA20}"/>
              </a:ext>
            </a:extLst>
          </p:cNvPr>
          <p:cNvSpPr/>
          <p:nvPr/>
        </p:nvSpPr>
        <p:spPr>
          <a:xfrm>
            <a:off x="4698893" y="6473582"/>
            <a:ext cx="169159" cy="60635"/>
          </a:xfrm>
          <a:custGeom>
            <a:avLst/>
            <a:gdLst>
              <a:gd name="connsiteX0" fmla="*/ 107 w 169159"/>
              <a:gd name="connsiteY0" fmla="*/ 60568 h 60635"/>
              <a:gd name="connsiteX1" fmla="*/ 117582 w 169159"/>
              <a:gd name="connsiteY1" fmla="*/ 243 h 60635"/>
              <a:gd name="connsiteX2" fmla="*/ 168382 w 169159"/>
              <a:gd name="connsiteY2" fmla="*/ 38343 h 60635"/>
              <a:gd name="connsiteX3" fmla="*/ 139807 w 169159"/>
              <a:gd name="connsiteY3" fmla="*/ 12943 h 60635"/>
              <a:gd name="connsiteX4" fmla="*/ 107 w 169159"/>
              <a:gd name="connsiteY4" fmla="*/ 60568 h 60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59" h="60635">
                <a:moveTo>
                  <a:pt x="107" y="60568"/>
                </a:moveTo>
                <a:cubicBezTo>
                  <a:pt x="-3597" y="58451"/>
                  <a:pt x="89536" y="3947"/>
                  <a:pt x="117582" y="243"/>
                </a:cubicBezTo>
                <a:cubicBezTo>
                  <a:pt x="145628" y="-3461"/>
                  <a:pt x="164678" y="36226"/>
                  <a:pt x="168382" y="38343"/>
                </a:cubicBezTo>
                <a:cubicBezTo>
                  <a:pt x="172086" y="40460"/>
                  <a:pt x="162561" y="11885"/>
                  <a:pt x="139807" y="12943"/>
                </a:cubicBezTo>
                <a:cubicBezTo>
                  <a:pt x="117053" y="14001"/>
                  <a:pt x="3811" y="62685"/>
                  <a:pt x="107" y="60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08D8F575-2923-5652-DE83-E14AB1B4C2B0}"/>
              </a:ext>
            </a:extLst>
          </p:cNvPr>
          <p:cNvSpPr/>
          <p:nvPr/>
        </p:nvSpPr>
        <p:spPr>
          <a:xfrm>
            <a:off x="4707342" y="5914966"/>
            <a:ext cx="64864" cy="314384"/>
          </a:xfrm>
          <a:custGeom>
            <a:avLst/>
            <a:gdLst>
              <a:gd name="connsiteX0" fmla="*/ 64683 w 64864"/>
              <a:gd name="connsiteY0" fmla="*/ 59 h 314384"/>
              <a:gd name="connsiteX1" fmla="*/ 42458 w 64864"/>
              <a:gd name="connsiteY1" fmla="*/ 123884 h 314384"/>
              <a:gd name="connsiteX2" fmla="*/ 20233 w 64864"/>
              <a:gd name="connsiteY2" fmla="*/ 152459 h 314384"/>
              <a:gd name="connsiteX3" fmla="*/ 17058 w 64864"/>
              <a:gd name="connsiteY3" fmla="*/ 165159 h 314384"/>
              <a:gd name="connsiteX4" fmla="*/ 1183 w 64864"/>
              <a:gd name="connsiteY4" fmla="*/ 314384 h 314384"/>
              <a:gd name="connsiteX5" fmla="*/ 4358 w 64864"/>
              <a:gd name="connsiteY5" fmla="*/ 165159 h 314384"/>
              <a:gd name="connsiteX6" fmla="*/ 29758 w 64864"/>
              <a:gd name="connsiteY6" fmla="*/ 108009 h 314384"/>
              <a:gd name="connsiteX7" fmla="*/ 64683 w 64864"/>
              <a:gd name="connsiteY7" fmla="*/ 59 h 31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64" h="314384">
                <a:moveTo>
                  <a:pt x="64683" y="59"/>
                </a:moveTo>
                <a:cubicBezTo>
                  <a:pt x="66800" y="2705"/>
                  <a:pt x="49866" y="98484"/>
                  <a:pt x="42458" y="123884"/>
                </a:cubicBezTo>
                <a:cubicBezTo>
                  <a:pt x="35050" y="149284"/>
                  <a:pt x="20233" y="152459"/>
                  <a:pt x="20233" y="152459"/>
                </a:cubicBezTo>
                <a:cubicBezTo>
                  <a:pt x="16000" y="159338"/>
                  <a:pt x="20233" y="138171"/>
                  <a:pt x="17058" y="165159"/>
                </a:cubicBezTo>
                <a:cubicBezTo>
                  <a:pt x="13883" y="192147"/>
                  <a:pt x="3300" y="314384"/>
                  <a:pt x="1183" y="314384"/>
                </a:cubicBezTo>
                <a:cubicBezTo>
                  <a:pt x="-934" y="314384"/>
                  <a:pt x="-404" y="199555"/>
                  <a:pt x="4358" y="165159"/>
                </a:cubicBezTo>
                <a:cubicBezTo>
                  <a:pt x="9120" y="130763"/>
                  <a:pt x="19175" y="132351"/>
                  <a:pt x="29758" y="108009"/>
                </a:cubicBezTo>
                <a:cubicBezTo>
                  <a:pt x="40341" y="83667"/>
                  <a:pt x="62566" y="-2587"/>
                  <a:pt x="64683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768437AC-40F7-A991-1712-CDB1DB88B4BF}"/>
              </a:ext>
            </a:extLst>
          </p:cNvPr>
          <p:cNvSpPr/>
          <p:nvPr/>
        </p:nvSpPr>
        <p:spPr>
          <a:xfrm>
            <a:off x="4393723" y="5968996"/>
            <a:ext cx="153963" cy="877984"/>
          </a:xfrm>
          <a:custGeom>
            <a:avLst/>
            <a:gdLst>
              <a:gd name="connsiteX0" fmla="*/ 140177 w 153963"/>
              <a:gd name="connsiteY0" fmla="*/ 4 h 877984"/>
              <a:gd name="connsiteX1" fmla="*/ 130652 w 153963"/>
              <a:gd name="connsiteY1" fmla="*/ 514354 h 877984"/>
              <a:gd name="connsiteX2" fmla="*/ 114777 w 153963"/>
              <a:gd name="connsiteY2" fmla="*/ 619129 h 877984"/>
              <a:gd name="connsiteX3" fmla="*/ 149702 w 153963"/>
              <a:gd name="connsiteY3" fmla="*/ 654054 h 877984"/>
              <a:gd name="connsiteX4" fmla="*/ 477 w 153963"/>
              <a:gd name="connsiteY4" fmla="*/ 711204 h 877984"/>
              <a:gd name="connsiteX5" fmla="*/ 98902 w 153963"/>
              <a:gd name="connsiteY5" fmla="*/ 708029 h 877984"/>
              <a:gd name="connsiteX6" fmla="*/ 79852 w 153963"/>
              <a:gd name="connsiteY6" fmla="*/ 720729 h 877984"/>
              <a:gd name="connsiteX7" fmla="*/ 51277 w 153963"/>
              <a:gd name="connsiteY7" fmla="*/ 777879 h 877984"/>
              <a:gd name="connsiteX8" fmla="*/ 51277 w 153963"/>
              <a:gd name="connsiteY8" fmla="*/ 876304 h 877984"/>
              <a:gd name="connsiteX9" fmla="*/ 95727 w 153963"/>
              <a:gd name="connsiteY9" fmla="*/ 688979 h 877984"/>
              <a:gd name="connsiteX10" fmla="*/ 111602 w 153963"/>
              <a:gd name="connsiteY10" fmla="*/ 504829 h 877984"/>
              <a:gd name="connsiteX11" fmla="*/ 140177 w 153963"/>
              <a:gd name="connsiteY11" fmla="*/ 4 h 87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3963" h="877984">
                <a:moveTo>
                  <a:pt x="140177" y="4"/>
                </a:moveTo>
                <a:cubicBezTo>
                  <a:pt x="143352" y="1591"/>
                  <a:pt x="134885" y="411167"/>
                  <a:pt x="130652" y="514354"/>
                </a:cubicBezTo>
                <a:cubicBezTo>
                  <a:pt x="126419" y="617541"/>
                  <a:pt x="111602" y="595846"/>
                  <a:pt x="114777" y="619129"/>
                </a:cubicBezTo>
                <a:cubicBezTo>
                  <a:pt x="117952" y="642412"/>
                  <a:pt x="168752" y="638708"/>
                  <a:pt x="149702" y="654054"/>
                </a:cubicBezTo>
                <a:cubicBezTo>
                  <a:pt x="130652" y="669400"/>
                  <a:pt x="8944" y="702208"/>
                  <a:pt x="477" y="711204"/>
                </a:cubicBezTo>
                <a:cubicBezTo>
                  <a:pt x="-7990" y="720200"/>
                  <a:pt x="98902" y="708029"/>
                  <a:pt x="98902" y="708029"/>
                </a:cubicBezTo>
                <a:cubicBezTo>
                  <a:pt x="112131" y="709616"/>
                  <a:pt x="87789" y="709087"/>
                  <a:pt x="79852" y="720729"/>
                </a:cubicBezTo>
                <a:cubicBezTo>
                  <a:pt x="71914" y="732371"/>
                  <a:pt x="56039" y="751950"/>
                  <a:pt x="51277" y="777879"/>
                </a:cubicBezTo>
                <a:cubicBezTo>
                  <a:pt x="46515" y="803808"/>
                  <a:pt x="43869" y="891121"/>
                  <a:pt x="51277" y="876304"/>
                </a:cubicBezTo>
                <a:cubicBezTo>
                  <a:pt x="58685" y="861487"/>
                  <a:pt x="85673" y="750892"/>
                  <a:pt x="95727" y="688979"/>
                </a:cubicBezTo>
                <a:cubicBezTo>
                  <a:pt x="105781" y="627067"/>
                  <a:pt x="104194" y="614366"/>
                  <a:pt x="111602" y="504829"/>
                </a:cubicBezTo>
                <a:cubicBezTo>
                  <a:pt x="119010" y="395292"/>
                  <a:pt x="137002" y="-1583"/>
                  <a:pt x="14017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8C96B9DE-4660-2703-D56B-A479ABDDFE32}"/>
              </a:ext>
            </a:extLst>
          </p:cNvPr>
          <p:cNvSpPr/>
          <p:nvPr/>
        </p:nvSpPr>
        <p:spPr>
          <a:xfrm>
            <a:off x="4460847" y="6479800"/>
            <a:ext cx="308041" cy="35300"/>
          </a:xfrm>
          <a:custGeom>
            <a:avLst/>
            <a:gdLst>
              <a:gd name="connsiteX0" fmla="*/ 28 w 308041"/>
              <a:gd name="connsiteY0" fmla="*/ 375 h 35300"/>
              <a:gd name="connsiteX1" fmla="*/ 165128 w 308041"/>
              <a:gd name="connsiteY1" fmla="*/ 16250 h 35300"/>
              <a:gd name="connsiteX2" fmla="*/ 308003 w 308041"/>
              <a:gd name="connsiteY2" fmla="*/ 6725 h 35300"/>
              <a:gd name="connsiteX3" fmla="*/ 177828 w 308041"/>
              <a:gd name="connsiteY3" fmla="*/ 35300 h 35300"/>
              <a:gd name="connsiteX4" fmla="*/ 28 w 308041"/>
              <a:gd name="connsiteY4" fmla="*/ 375 h 3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041" h="35300">
                <a:moveTo>
                  <a:pt x="28" y="375"/>
                </a:moveTo>
                <a:cubicBezTo>
                  <a:pt x="-2089" y="-2800"/>
                  <a:pt x="113799" y="15192"/>
                  <a:pt x="165128" y="16250"/>
                </a:cubicBezTo>
                <a:cubicBezTo>
                  <a:pt x="216457" y="17308"/>
                  <a:pt x="305886" y="3550"/>
                  <a:pt x="308003" y="6725"/>
                </a:cubicBezTo>
                <a:cubicBezTo>
                  <a:pt x="310120" y="9900"/>
                  <a:pt x="223336" y="35300"/>
                  <a:pt x="177828" y="35300"/>
                </a:cubicBezTo>
                <a:cubicBezTo>
                  <a:pt x="132320" y="35300"/>
                  <a:pt x="2145" y="3550"/>
                  <a:pt x="28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B41543AB-9D12-8E17-8C21-F64E759C946C}"/>
              </a:ext>
            </a:extLst>
          </p:cNvPr>
          <p:cNvSpPr/>
          <p:nvPr/>
        </p:nvSpPr>
        <p:spPr>
          <a:xfrm>
            <a:off x="4362427" y="6299128"/>
            <a:ext cx="105769" cy="247855"/>
          </a:xfrm>
          <a:custGeom>
            <a:avLst/>
            <a:gdLst>
              <a:gd name="connsiteX0" fmla="*/ 23 w 105769"/>
              <a:gd name="connsiteY0" fmla="*/ 72 h 247855"/>
              <a:gd name="connsiteX1" fmla="*/ 92098 w 105769"/>
              <a:gd name="connsiteY1" fmla="*/ 155647 h 247855"/>
              <a:gd name="connsiteX2" fmla="*/ 95273 w 105769"/>
              <a:gd name="connsiteY2" fmla="*/ 247722 h 247855"/>
              <a:gd name="connsiteX3" fmla="*/ 101623 w 105769"/>
              <a:gd name="connsiteY3" fmla="*/ 136597 h 247855"/>
              <a:gd name="connsiteX4" fmla="*/ 23 w 105769"/>
              <a:gd name="connsiteY4" fmla="*/ 72 h 24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69" h="247855">
                <a:moveTo>
                  <a:pt x="23" y="72"/>
                </a:moveTo>
                <a:cubicBezTo>
                  <a:pt x="-1564" y="3247"/>
                  <a:pt x="76223" y="114372"/>
                  <a:pt x="92098" y="155647"/>
                </a:cubicBezTo>
                <a:cubicBezTo>
                  <a:pt x="107973" y="196922"/>
                  <a:pt x="93686" y="250897"/>
                  <a:pt x="95273" y="247722"/>
                </a:cubicBezTo>
                <a:cubicBezTo>
                  <a:pt x="96860" y="244547"/>
                  <a:pt x="113265" y="174697"/>
                  <a:pt x="101623" y="136597"/>
                </a:cubicBezTo>
                <a:cubicBezTo>
                  <a:pt x="89981" y="98497"/>
                  <a:pt x="1610" y="-3103"/>
                  <a:pt x="23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B3E30A89-BD09-36E8-0FFA-0B877BD08D4B}"/>
              </a:ext>
            </a:extLst>
          </p:cNvPr>
          <p:cNvSpPr/>
          <p:nvPr/>
        </p:nvSpPr>
        <p:spPr>
          <a:xfrm>
            <a:off x="4252816" y="6238782"/>
            <a:ext cx="43181" cy="349431"/>
          </a:xfrm>
          <a:custGeom>
            <a:avLst/>
            <a:gdLst>
              <a:gd name="connsiteX0" fmla="*/ 42959 w 43181"/>
              <a:gd name="connsiteY0" fmla="*/ 93 h 349431"/>
              <a:gd name="connsiteX1" fmla="*/ 17559 w 43181"/>
              <a:gd name="connsiteY1" fmla="*/ 162018 h 349431"/>
              <a:gd name="connsiteX2" fmla="*/ 4859 w 43181"/>
              <a:gd name="connsiteY2" fmla="*/ 349343 h 349431"/>
              <a:gd name="connsiteX3" fmla="*/ 1684 w 43181"/>
              <a:gd name="connsiteY3" fmla="*/ 184243 h 349431"/>
              <a:gd name="connsiteX4" fmla="*/ 42959 w 43181"/>
              <a:gd name="connsiteY4" fmla="*/ 93 h 34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81" h="349431">
                <a:moveTo>
                  <a:pt x="42959" y="93"/>
                </a:moveTo>
                <a:cubicBezTo>
                  <a:pt x="45605" y="-3611"/>
                  <a:pt x="23909" y="103810"/>
                  <a:pt x="17559" y="162018"/>
                </a:cubicBezTo>
                <a:cubicBezTo>
                  <a:pt x="11209" y="220226"/>
                  <a:pt x="7505" y="345639"/>
                  <a:pt x="4859" y="349343"/>
                </a:cubicBezTo>
                <a:cubicBezTo>
                  <a:pt x="2213" y="353047"/>
                  <a:pt x="-2549" y="239806"/>
                  <a:pt x="1684" y="184243"/>
                </a:cubicBezTo>
                <a:cubicBezTo>
                  <a:pt x="5917" y="128680"/>
                  <a:pt x="40313" y="3797"/>
                  <a:pt x="42959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86C9BF0F-037D-B71D-C64B-3FD1910871BB}"/>
              </a:ext>
            </a:extLst>
          </p:cNvPr>
          <p:cNvSpPr/>
          <p:nvPr/>
        </p:nvSpPr>
        <p:spPr>
          <a:xfrm>
            <a:off x="4178134" y="6480135"/>
            <a:ext cx="73313" cy="95298"/>
          </a:xfrm>
          <a:custGeom>
            <a:avLst/>
            <a:gdLst>
              <a:gd name="connsiteX0" fmla="*/ 166 w 73313"/>
              <a:gd name="connsiteY0" fmla="*/ 40 h 95298"/>
              <a:gd name="connsiteX1" fmla="*/ 28741 w 73313"/>
              <a:gd name="connsiteY1" fmla="*/ 82590 h 95298"/>
              <a:gd name="connsiteX2" fmla="*/ 73191 w 73313"/>
              <a:gd name="connsiteY2" fmla="*/ 22265 h 95298"/>
              <a:gd name="connsiteX3" fmla="*/ 41441 w 73313"/>
              <a:gd name="connsiteY3" fmla="*/ 95290 h 95298"/>
              <a:gd name="connsiteX4" fmla="*/ 166 w 73313"/>
              <a:gd name="connsiteY4" fmla="*/ 40 h 9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13" h="95298">
                <a:moveTo>
                  <a:pt x="166" y="40"/>
                </a:moveTo>
                <a:cubicBezTo>
                  <a:pt x="-1951" y="-2077"/>
                  <a:pt x="16570" y="78886"/>
                  <a:pt x="28741" y="82590"/>
                </a:cubicBezTo>
                <a:cubicBezTo>
                  <a:pt x="40912" y="86294"/>
                  <a:pt x="71074" y="20148"/>
                  <a:pt x="73191" y="22265"/>
                </a:cubicBezTo>
                <a:cubicBezTo>
                  <a:pt x="75308" y="24382"/>
                  <a:pt x="49378" y="94232"/>
                  <a:pt x="41441" y="95290"/>
                </a:cubicBezTo>
                <a:cubicBezTo>
                  <a:pt x="33504" y="96348"/>
                  <a:pt x="2283" y="2157"/>
                  <a:pt x="166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B5DA35DF-4EE0-491C-AD05-B771249B3000}"/>
              </a:ext>
            </a:extLst>
          </p:cNvPr>
          <p:cNvSpPr/>
          <p:nvPr/>
        </p:nvSpPr>
        <p:spPr>
          <a:xfrm>
            <a:off x="4175032" y="6486479"/>
            <a:ext cx="93291" cy="25852"/>
          </a:xfrm>
          <a:custGeom>
            <a:avLst/>
            <a:gdLst>
              <a:gd name="connsiteX0" fmla="*/ 93 w 93291"/>
              <a:gd name="connsiteY0" fmla="*/ 25446 h 25852"/>
              <a:gd name="connsiteX1" fmla="*/ 66768 w 93291"/>
              <a:gd name="connsiteY1" fmla="*/ 15921 h 25852"/>
              <a:gd name="connsiteX2" fmla="*/ 92168 w 93291"/>
              <a:gd name="connsiteY2" fmla="*/ 19096 h 25852"/>
              <a:gd name="connsiteX3" fmla="*/ 82643 w 93291"/>
              <a:gd name="connsiteY3" fmla="*/ 46 h 25852"/>
              <a:gd name="connsiteX4" fmla="*/ 93 w 93291"/>
              <a:gd name="connsiteY4" fmla="*/ 25446 h 2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91" h="25852">
                <a:moveTo>
                  <a:pt x="93" y="25446"/>
                </a:moveTo>
                <a:cubicBezTo>
                  <a:pt x="-2553" y="28092"/>
                  <a:pt x="51422" y="16979"/>
                  <a:pt x="66768" y="15921"/>
                </a:cubicBezTo>
                <a:cubicBezTo>
                  <a:pt x="82114" y="14863"/>
                  <a:pt x="89522" y="21742"/>
                  <a:pt x="92168" y="19096"/>
                </a:cubicBezTo>
                <a:cubicBezTo>
                  <a:pt x="94814" y="16450"/>
                  <a:pt x="93226" y="-1012"/>
                  <a:pt x="82643" y="46"/>
                </a:cubicBezTo>
                <a:cubicBezTo>
                  <a:pt x="72060" y="1104"/>
                  <a:pt x="2739" y="22800"/>
                  <a:pt x="93" y="25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9DC47D6D-02DD-8116-8338-DC32BC37AA85}"/>
              </a:ext>
            </a:extLst>
          </p:cNvPr>
          <p:cNvSpPr/>
          <p:nvPr/>
        </p:nvSpPr>
        <p:spPr>
          <a:xfrm>
            <a:off x="4759145" y="7083277"/>
            <a:ext cx="290044" cy="98636"/>
          </a:xfrm>
          <a:custGeom>
            <a:avLst/>
            <a:gdLst>
              <a:gd name="connsiteX0" fmla="*/ 180 w 290044"/>
              <a:gd name="connsiteY0" fmla="*/ 22373 h 98636"/>
              <a:gd name="connsiteX1" fmla="*/ 111305 w 290044"/>
              <a:gd name="connsiteY1" fmla="*/ 148 h 98636"/>
              <a:gd name="connsiteX2" fmla="*/ 149405 w 290044"/>
              <a:gd name="connsiteY2" fmla="*/ 35073 h 98636"/>
              <a:gd name="connsiteX3" fmla="*/ 260530 w 290044"/>
              <a:gd name="connsiteY3" fmla="*/ 98573 h 98636"/>
              <a:gd name="connsiteX4" fmla="*/ 289105 w 290044"/>
              <a:gd name="connsiteY4" fmla="*/ 47773 h 98636"/>
              <a:gd name="connsiteX5" fmla="*/ 279580 w 290044"/>
              <a:gd name="connsiteY5" fmla="*/ 92223 h 98636"/>
              <a:gd name="connsiteX6" fmla="*/ 244655 w 290044"/>
              <a:gd name="connsiteY6" fmla="*/ 82698 h 98636"/>
              <a:gd name="connsiteX7" fmla="*/ 139880 w 290044"/>
              <a:gd name="connsiteY7" fmla="*/ 19198 h 98636"/>
              <a:gd name="connsiteX8" fmla="*/ 180 w 290044"/>
              <a:gd name="connsiteY8" fmla="*/ 22373 h 9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044" h="98636">
                <a:moveTo>
                  <a:pt x="180" y="22373"/>
                </a:moveTo>
                <a:cubicBezTo>
                  <a:pt x="-4582" y="19198"/>
                  <a:pt x="86434" y="-1969"/>
                  <a:pt x="111305" y="148"/>
                </a:cubicBezTo>
                <a:cubicBezTo>
                  <a:pt x="136176" y="2265"/>
                  <a:pt x="124534" y="18669"/>
                  <a:pt x="149405" y="35073"/>
                </a:cubicBezTo>
                <a:cubicBezTo>
                  <a:pt x="174276" y="51477"/>
                  <a:pt x="237247" y="96456"/>
                  <a:pt x="260530" y="98573"/>
                </a:cubicBezTo>
                <a:cubicBezTo>
                  <a:pt x="283813" y="100690"/>
                  <a:pt x="285930" y="48831"/>
                  <a:pt x="289105" y="47773"/>
                </a:cubicBezTo>
                <a:cubicBezTo>
                  <a:pt x="292280" y="46715"/>
                  <a:pt x="286988" y="86402"/>
                  <a:pt x="279580" y="92223"/>
                </a:cubicBezTo>
                <a:cubicBezTo>
                  <a:pt x="272172" y="98044"/>
                  <a:pt x="267938" y="94869"/>
                  <a:pt x="244655" y="82698"/>
                </a:cubicBezTo>
                <a:cubicBezTo>
                  <a:pt x="221372" y="70527"/>
                  <a:pt x="177980" y="29252"/>
                  <a:pt x="139880" y="19198"/>
                </a:cubicBezTo>
                <a:cubicBezTo>
                  <a:pt x="101780" y="9144"/>
                  <a:pt x="4942" y="25548"/>
                  <a:pt x="180" y="22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19DD9D38-02AE-00C7-52E1-6FB76A8E492D}"/>
              </a:ext>
            </a:extLst>
          </p:cNvPr>
          <p:cNvSpPr/>
          <p:nvPr/>
        </p:nvSpPr>
        <p:spPr>
          <a:xfrm>
            <a:off x="4546495" y="7105349"/>
            <a:ext cx="225995" cy="32244"/>
          </a:xfrm>
          <a:custGeom>
            <a:avLst/>
            <a:gdLst>
              <a:gd name="connsiteX0" fmla="*/ 105 w 225995"/>
              <a:gd name="connsiteY0" fmla="*/ 32051 h 32244"/>
              <a:gd name="connsiteX1" fmla="*/ 212830 w 225995"/>
              <a:gd name="connsiteY1" fmla="*/ 13001 h 32244"/>
              <a:gd name="connsiteX2" fmla="*/ 184255 w 225995"/>
              <a:gd name="connsiteY2" fmla="*/ 301 h 32244"/>
              <a:gd name="connsiteX3" fmla="*/ 105 w 225995"/>
              <a:gd name="connsiteY3" fmla="*/ 32051 h 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95" h="32244">
                <a:moveTo>
                  <a:pt x="105" y="32051"/>
                </a:moveTo>
                <a:cubicBezTo>
                  <a:pt x="4867" y="34168"/>
                  <a:pt x="182138" y="18293"/>
                  <a:pt x="212830" y="13001"/>
                </a:cubicBezTo>
                <a:cubicBezTo>
                  <a:pt x="243522" y="7709"/>
                  <a:pt x="214947" y="-1816"/>
                  <a:pt x="184255" y="301"/>
                </a:cubicBezTo>
                <a:cubicBezTo>
                  <a:pt x="153563" y="2418"/>
                  <a:pt x="-4657" y="29934"/>
                  <a:pt x="105" y="32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A8D91817-8B65-EA0E-16B4-1A3CDEDA62FB}"/>
              </a:ext>
            </a:extLst>
          </p:cNvPr>
          <p:cNvSpPr/>
          <p:nvPr/>
        </p:nvSpPr>
        <p:spPr>
          <a:xfrm>
            <a:off x="4524375" y="6711140"/>
            <a:ext cx="7143" cy="146083"/>
          </a:xfrm>
          <a:custGeom>
            <a:avLst/>
            <a:gdLst>
              <a:gd name="connsiteX0" fmla="*/ 6350 w 7143"/>
              <a:gd name="connsiteY0" fmla="*/ 810 h 146083"/>
              <a:gd name="connsiteX1" fmla="*/ 6350 w 7143"/>
              <a:gd name="connsiteY1" fmla="*/ 143685 h 146083"/>
              <a:gd name="connsiteX2" fmla="*/ 0 w 7143"/>
              <a:gd name="connsiteY2" fmla="*/ 86535 h 146083"/>
              <a:gd name="connsiteX3" fmla="*/ 6350 w 7143"/>
              <a:gd name="connsiteY3" fmla="*/ 810 h 14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" h="146083">
                <a:moveTo>
                  <a:pt x="6350" y="810"/>
                </a:moveTo>
                <a:cubicBezTo>
                  <a:pt x="7408" y="10335"/>
                  <a:pt x="7408" y="129398"/>
                  <a:pt x="6350" y="143685"/>
                </a:cubicBezTo>
                <a:cubicBezTo>
                  <a:pt x="5292" y="157972"/>
                  <a:pt x="0" y="104527"/>
                  <a:pt x="0" y="86535"/>
                </a:cubicBezTo>
                <a:cubicBezTo>
                  <a:pt x="0" y="68543"/>
                  <a:pt x="5292" y="-8715"/>
                  <a:pt x="6350" y="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AB1D5611-32D4-D12A-F1BD-487D6B627B61}"/>
              </a:ext>
            </a:extLst>
          </p:cNvPr>
          <p:cNvSpPr/>
          <p:nvPr/>
        </p:nvSpPr>
        <p:spPr>
          <a:xfrm>
            <a:off x="4565427" y="6677025"/>
            <a:ext cx="199439" cy="16166"/>
          </a:xfrm>
          <a:custGeom>
            <a:avLst/>
            <a:gdLst>
              <a:gd name="connsiteX0" fmla="*/ 223 w 199439"/>
              <a:gd name="connsiteY0" fmla="*/ 15875 h 16166"/>
              <a:gd name="connsiteX1" fmla="*/ 190723 w 199439"/>
              <a:gd name="connsiteY1" fmla="*/ 9525 h 16166"/>
              <a:gd name="connsiteX2" fmla="*/ 152623 w 199439"/>
              <a:gd name="connsiteY2" fmla="*/ 0 h 16166"/>
              <a:gd name="connsiteX3" fmla="*/ 223 w 199439"/>
              <a:gd name="connsiteY3" fmla="*/ 15875 h 1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439" h="16166">
                <a:moveTo>
                  <a:pt x="223" y="15875"/>
                </a:moveTo>
                <a:cubicBezTo>
                  <a:pt x="6573" y="17463"/>
                  <a:pt x="165323" y="12171"/>
                  <a:pt x="190723" y="9525"/>
                </a:cubicBezTo>
                <a:cubicBezTo>
                  <a:pt x="216123" y="6879"/>
                  <a:pt x="180669" y="0"/>
                  <a:pt x="152623" y="0"/>
                </a:cubicBezTo>
                <a:cubicBezTo>
                  <a:pt x="124577" y="0"/>
                  <a:pt x="-6127" y="14287"/>
                  <a:pt x="223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A290C7F4-B683-78DA-FE6C-BAE11F11D45B}"/>
              </a:ext>
            </a:extLst>
          </p:cNvPr>
          <p:cNvSpPr/>
          <p:nvPr/>
        </p:nvSpPr>
        <p:spPr>
          <a:xfrm>
            <a:off x="4972044" y="7446290"/>
            <a:ext cx="273074" cy="69004"/>
          </a:xfrm>
          <a:custGeom>
            <a:avLst/>
            <a:gdLst>
              <a:gd name="connsiteX0" fmla="*/ 6 w 273074"/>
              <a:gd name="connsiteY0" fmla="*/ 68935 h 69004"/>
              <a:gd name="connsiteX1" fmla="*/ 180981 w 273074"/>
              <a:gd name="connsiteY1" fmla="*/ 14960 h 69004"/>
              <a:gd name="connsiteX2" fmla="*/ 273056 w 273074"/>
              <a:gd name="connsiteY2" fmla="*/ 11785 h 69004"/>
              <a:gd name="connsiteX3" fmla="*/ 187331 w 273074"/>
              <a:gd name="connsiteY3" fmla="*/ 2260 h 69004"/>
              <a:gd name="connsiteX4" fmla="*/ 6 w 273074"/>
              <a:gd name="connsiteY4" fmla="*/ 68935 h 6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074" h="69004">
                <a:moveTo>
                  <a:pt x="6" y="68935"/>
                </a:moveTo>
                <a:cubicBezTo>
                  <a:pt x="-1052" y="71052"/>
                  <a:pt x="135473" y="24485"/>
                  <a:pt x="180981" y="14960"/>
                </a:cubicBezTo>
                <a:cubicBezTo>
                  <a:pt x="226489" y="5435"/>
                  <a:pt x="271998" y="13902"/>
                  <a:pt x="273056" y="11785"/>
                </a:cubicBezTo>
                <a:cubicBezTo>
                  <a:pt x="274114" y="9668"/>
                  <a:pt x="228606" y="-5677"/>
                  <a:pt x="187331" y="2260"/>
                </a:cubicBezTo>
                <a:cubicBezTo>
                  <a:pt x="146056" y="10197"/>
                  <a:pt x="1064" y="66818"/>
                  <a:pt x="6" y="689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AE8DC7B2-5584-7B9D-76B1-3175792DC2A7}"/>
              </a:ext>
            </a:extLst>
          </p:cNvPr>
          <p:cNvSpPr/>
          <p:nvPr/>
        </p:nvSpPr>
        <p:spPr>
          <a:xfrm>
            <a:off x="5072010" y="7477095"/>
            <a:ext cx="181428" cy="40296"/>
          </a:xfrm>
          <a:custGeom>
            <a:avLst/>
            <a:gdLst>
              <a:gd name="connsiteX0" fmla="*/ 1640 w 181428"/>
              <a:gd name="connsiteY0" fmla="*/ 38130 h 40296"/>
              <a:gd name="connsiteX1" fmla="*/ 179440 w 181428"/>
              <a:gd name="connsiteY1" fmla="*/ 30 h 40296"/>
              <a:gd name="connsiteX2" fmla="*/ 93715 w 181428"/>
              <a:gd name="connsiteY2" fmla="*/ 31780 h 40296"/>
              <a:gd name="connsiteX3" fmla="*/ 1640 w 181428"/>
              <a:gd name="connsiteY3" fmla="*/ 38130 h 4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428" h="40296">
                <a:moveTo>
                  <a:pt x="1640" y="38130"/>
                </a:moveTo>
                <a:cubicBezTo>
                  <a:pt x="15927" y="32838"/>
                  <a:pt x="164094" y="1088"/>
                  <a:pt x="179440" y="30"/>
                </a:cubicBezTo>
                <a:cubicBezTo>
                  <a:pt x="194786" y="-1028"/>
                  <a:pt x="116998" y="25430"/>
                  <a:pt x="93715" y="31780"/>
                </a:cubicBezTo>
                <a:cubicBezTo>
                  <a:pt x="70432" y="38130"/>
                  <a:pt x="-12647" y="43422"/>
                  <a:pt x="1640" y="38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E416B77F-CD21-3F63-E193-F1CB699B3949}"/>
              </a:ext>
            </a:extLst>
          </p:cNvPr>
          <p:cNvSpPr/>
          <p:nvPr/>
        </p:nvSpPr>
        <p:spPr>
          <a:xfrm>
            <a:off x="4955992" y="7406761"/>
            <a:ext cx="135536" cy="74580"/>
          </a:xfrm>
          <a:custGeom>
            <a:avLst/>
            <a:gdLst>
              <a:gd name="connsiteX0" fmla="*/ 183 w 135536"/>
              <a:gd name="connsiteY0" fmla="*/ 73539 h 74580"/>
              <a:gd name="connsiteX1" fmla="*/ 130358 w 135536"/>
              <a:gd name="connsiteY1" fmla="*/ 514 h 74580"/>
              <a:gd name="connsiteX2" fmla="*/ 101783 w 135536"/>
              <a:gd name="connsiteY2" fmla="*/ 41789 h 74580"/>
              <a:gd name="connsiteX3" fmla="*/ 183 w 135536"/>
              <a:gd name="connsiteY3" fmla="*/ 73539 h 7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536" h="74580">
                <a:moveTo>
                  <a:pt x="183" y="73539"/>
                </a:moveTo>
                <a:cubicBezTo>
                  <a:pt x="4945" y="66660"/>
                  <a:pt x="113425" y="5806"/>
                  <a:pt x="130358" y="514"/>
                </a:cubicBezTo>
                <a:cubicBezTo>
                  <a:pt x="147291" y="-4778"/>
                  <a:pt x="118716" y="32264"/>
                  <a:pt x="101783" y="41789"/>
                </a:cubicBezTo>
                <a:cubicBezTo>
                  <a:pt x="84850" y="51314"/>
                  <a:pt x="-4579" y="80418"/>
                  <a:pt x="183" y="73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5F1BF264-D251-90EC-3839-D31DE43BF5F3}"/>
              </a:ext>
            </a:extLst>
          </p:cNvPr>
          <p:cNvSpPr/>
          <p:nvPr/>
        </p:nvSpPr>
        <p:spPr>
          <a:xfrm>
            <a:off x="4841060" y="7355961"/>
            <a:ext cx="225128" cy="64901"/>
          </a:xfrm>
          <a:custGeom>
            <a:avLst/>
            <a:gdLst>
              <a:gd name="connsiteX0" fmla="*/ 815 w 225128"/>
              <a:gd name="connsiteY0" fmla="*/ 64014 h 64901"/>
              <a:gd name="connsiteX1" fmla="*/ 219890 w 225128"/>
              <a:gd name="connsiteY1" fmla="*/ 514 h 64901"/>
              <a:gd name="connsiteX2" fmla="*/ 146865 w 225128"/>
              <a:gd name="connsiteY2" fmla="*/ 35439 h 64901"/>
              <a:gd name="connsiteX3" fmla="*/ 815 w 225128"/>
              <a:gd name="connsiteY3" fmla="*/ 64014 h 6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28" h="64901">
                <a:moveTo>
                  <a:pt x="815" y="64014"/>
                </a:moveTo>
                <a:cubicBezTo>
                  <a:pt x="12986" y="58193"/>
                  <a:pt x="195548" y="5276"/>
                  <a:pt x="219890" y="514"/>
                </a:cubicBezTo>
                <a:cubicBezTo>
                  <a:pt x="244232" y="-4248"/>
                  <a:pt x="177557" y="25385"/>
                  <a:pt x="146865" y="35439"/>
                </a:cubicBezTo>
                <a:cubicBezTo>
                  <a:pt x="116173" y="45493"/>
                  <a:pt x="-11356" y="69835"/>
                  <a:pt x="815" y="64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AFEE1EDA-A67A-1D92-DFF5-EA866C431BFB}"/>
              </a:ext>
            </a:extLst>
          </p:cNvPr>
          <p:cNvSpPr/>
          <p:nvPr/>
        </p:nvSpPr>
        <p:spPr>
          <a:xfrm>
            <a:off x="4733924" y="7292708"/>
            <a:ext cx="349610" cy="89244"/>
          </a:xfrm>
          <a:custGeom>
            <a:avLst/>
            <a:gdLst>
              <a:gd name="connsiteX0" fmla="*/ 1 w 349610"/>
              <a:gd name="connsiteY0" fmla="*/ 89167 h 89244"/>
              <a:gd name="connsiteX1" fmla="*/ 158751 w 349610"/>
              <a:gd name="connsiteY1" fmla="*/ 35192 h 89244"/>
              <a:gd name="connsiteX2" fmla="*/ 244476 w 349610"/>
              <a:gd name="connsiteY2" fmla="*/ 3442 h 89244"/>
              <a:gd name="connsiteX3" fmla="*/ 349251 w 349610"/>
              <a:gd name="connsiteY3" fmla="*/ 9792 h 89244"/>
              <a:gd name="connsiteX4" fmla="*/ 206376 w 349610"/>
              <a:gd name="connsiteY4" fmla="*/ 267 h 89244"/>
              <a:gd name="connsiteX5" fmla="*/ 155576 w 349610"/>
              <a:gd name="connsiteY5" fmla="*/ 22492 h 89244"/>
              <a:gd name="connsiteX6" fmla="*/ 1 w 349610"/>
              <a:gd name="connsiteY6" fmla="*/ 89167 h 8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610" h="89244">
                <a:moveTo>
                  <a:pt x="1" y="89167"/>
                </a:moveTo>
                <a:cubicBezTo>
                  <a:pt x="530" y="91284"/>
                  <a:pt x="118005" y="49479"/>
                  <a:pt x="158751" y="35192"/>
                </a:cubicBezTo>
                <a:cubicBezTo>
                  <a:pt x="199497" y="20905"/>
                  <a:pt x="212726" y="7675"/>
                  <a:pt x="244476" y="3442"/>
                </a:cubicBezTo>
                <a:cubicBezTo>
                  <a:pt x="276226" y="-791"/>
                  <a:pt x="355601" y="10321"/>
                  <a:pt x="349251" y="9792"/>
                </a:cubicBezTo>
                <a:cubicBezTo>
                  <a:pt x="342901" y="9263"/>
                  <a:pt x="238655" y="-1850"/>
                  <a:pt x="206376" y="267"/>
                </a:cubicBezTo>
                <a:cubicBezTo>
                  <a:pt x="174097" y="2384"/>
                  <a:pt x="183622" y="11379"/>
                  <a:pt x="155576" y="22492"/>
                </a:cubicBezTo>
                <a:cubicBezTo>
                  <a:pt x="127530" y="33604"/>
                  <a:pt x="-528" y="87050"/>
                  <a:pt x="1" y="89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3BD0FAB6-C3D7-DA4E-5368-0C9062275B9E}"/>
              </a:ext>
            </a:extLst>
          </p:cNvPr>
          <p:cNvSpPr/>
          <p:nvPr/>
        </p:nvSpPr>
        <p:spPr>
          <a:xfrm>
            <a:off x="4914900" y="7226300"/>
            <a:ext cx="161925" cy="32168"/>
          </a:xfrm>
          <a:custGeom>
            <a:avLst/>
            <a:gdLst>
              <a:gd name="connsiteX0" fmla="*/ 0 w 161925"/>
              <a:gd name="connsiteY0" fmla="*/ 0 h 32168"/>
              <a:gd name="connsiteX1" fmla="*/ 107950 w 161925"/>
              <a:gd name="connsiteY1" fmla="*/ 28575 h 32168"/>
              <a:gd name="connsiteX2" fmla="*/ 161925 w 161925"/>
              <a:gd name="connsiteY2" fmla="*/ 31750 h 32168"/>
              <a:gd name="connsiteX3" fmla="*/ 0 w 161925"/>
              <a:gd name="connsiteY3" fmla="*/ 0 h 3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925" h="32168">
                <a:moveTo>
                  <a:pt x="0" y="0"/>
                </a:moveTo>
                <a:cubicBezTo>
                  <a:pt x="40481" y="11641"/>
                  <a:pt x="80963" y="23283"/>
                  <a:pt x="107950" y="28575"/>
                </a:cubicBezTo>
                <a:cubicBezTo>
                  <a:pt x="134938" y="33867"/>
                  <a:pt x="161925" y="31750"/>
                  <a:pt x="161925" y="317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B4A4BBC7-0969-62B0-F8B1-9A378C7A0094}"/>
              </a:ext>
            </a:extLst>
          </p:cNvPr>
          <p:cNvSpPr/>
          <p:nvPr/>
        </p:nvSpPr>
        <p:spPr>
          <a:xfrm>
            <a:off x="5066382" y="7096081"/>
            <a:ext cx="20454" cy="241467"/>
          </a:xfrm>
          <a:custGeom>
            <a:avLst/>
            <a:gdLst>
              <a:gd name="connsiteX0" fmla="*/ 4093 w 20454"/>
              <a:gd name="connsiteY0" fmla="*/ 44 h 241467"/>
              <a:gd name="connsiteX1" fmla="*/ 918 w 20454"/>
              <a:gd name="connsiteY1" fmla="*/ 152444 h 241467"/>
              <a:gd name="connsiteX2" fmla="*/ 19968 w 20454"/>
              <a:gd name="connsiteY2" fmla="*/ 241344 h 241467"/>
              <a:gd name="connsiteX3" fmla="*/ 13618 w 20454"/>
              <a:gd name="connsiteY3" fmla="*/ 168319 h 241467"/>
              <a:gd name="connsiteX4" fmla="*/ 4093 w 20454"/>
              <a:gd name="connsiteY4" fmla="*/ 44 h 241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54" h="241467">
                <a:moveTo>
                  <a:pt x="4093" y="44"/>
                </a:moveTo>
                <a:cubicBezTo>
                  <a:pt x="1976" y="-2602"/>
                  <a:pt x="-1728" y="112227"/>
                  <a:pt x="918" y="152444"/>
                </a:cubicBezTo>
                <a:cubicBezTo>
                  <a:pt x="3564" y="192661"/>
                  <a:pt x="17851" y="238698"/>
                  <a:pt x="19968" y="241344"/>
                </a:cubicBezTo>
                <a:cubicBezTo>
                  <a:pt x="22085" y="243990"/>
                  <a:pt x="16793" y="203773"/>
                  <a:pt x="13618" y="168319"/>
                </a:cubicBezTo>
                <a:cubicBezTo>
                  <a:pt x="10443" y="132865"/>
                  <a:pt x="6210" y="2690"/>
                  <a:pt x="4093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2A1D792C-940E-8188-501B-1C342987F906}"/>
              </a:ext>
            </a:extLst>
          </p:cNvPr>
          <p:cNvSpPr/>
          <p:nvPr/>
        </p:nvSpPr>
        <p:spPr>
          <a:xfrm>
            <a:off x="4342882" y="6734144"/>
            <a:ext cx="51466" cy="204233"/>
          </a:xfrm>
          <a:custGeom>
            <a:avLst/>
            <a:gdLst>
              <a:gd name="connsiteX0" fmla="*/ 51318 w 51466"/>
              <a:gd name="connsiteY0" fmla="*/ 31 h 204233"/>
              <a:gd name="connsiteX1" fmla="*/ 41793 w 51466"/>
              <a:gd name="connsiteY1" fmla="*/ 142906 h 204233"/>
              <a:gd name="connsiteX2" fmla="*/ 16393 w 51466"/>
              <a:gd name="connsiteY2" fmla="*/ 190531 h 204233"/>
              <a:gd name="connsiteX3" fmla="*/ 518 w 51466"/>
              <a:gd name="connsiteY3" fmla="*/ 200056 h 204233"/>
              <a:gd name="connsiteX4" fmla="*/ 35443 w 51466"/>
              <a:gd name="connsiteY4" fmla="*/ 130206 h 204233"/>
              <a:gd name="connsiteX5" fmla="*/ 51318 w 51466"/>
              <a:gd name="connsiteY5" fmla="*/ 31 h 20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6" h="204233">
                <a:moveTo>
                  <a:pt x="51318" y="31"/>
                </a:moveTo>
                <a:cubicBezTo>
                  <a:pt x="52376" y="2148"/>
                  <a:pt x="47614" y="111156"/>
                  <a:pt x="41793" y="142906"/>
                </a:cubicBezTo>
                <a:cubicBezTo>
                  <a:pt x="35972" y="174656"/>
                  <a:pt x="16393" y="190531"/>
                  <a:pt x="16393" y="190531"/>
                </a:cubicBezTo>
                <a:cubicBezTo>
                  <a:pt x="9514" y="200056"/>
                  <a:pt x="-2657" y="210110"/>
                  <a:pt x="518" y="200056"/>
                </a:cubicBezTo>
                <a:cubicBezTo>
                  <a:pt x="3693" y="190002"/>
                  <a:pt x="26976" y="157723"/>
                  <a:pt x="35443" y="130206"/>
                </a:cubicBezTo>
                <a:cubicBezTo>
                  <a:pt x="43910" y="102689"/>
                  <a:pt x="50260" y="-2086"/>
                  <a:pt x="51318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A0FD46EC-B627-2B1C-691F-72B0D3F84063}"/>
              </a:ext>
            </a:extLst>
          </p:cNvPr>
          <p:cNvSpPr/>
          <p:nvPr/>
        </p:nvSpPr>
        <p:spPr>
          <a:xfrm>
            <a:off x="4498503" y="6816720"/>
            <a:ext cx="141434" cy="69873"/>
          </a:xfrm>
          <a:custGeom>
            <a:avLst/>
            <a:gdLst>
              <a:gd name="connsiteX0" fmla="*/ 472 w 141434"/>
              <a:gd name="connsiteY0" fmla="*/ 5 h 69873"/>
              <a:gd name="connsiteX1" fmla="*/ 51272 w 141434"/>
              <a:gd name="connsiteY1" fmla="*/ 47630 h 69873"/>
              <a:gd name="connsiteX2" fmla="*/ 140172 w 141434"/>
              <a:gd name="connsiteY2" fmla="*/ 69855 h 69873"/>
              <a:gd name="connsiteX3" fmla="*/ 102072 w 141434"/>
              <a:gd name="connsiteY3" fmla="*/ 44455 h 69873"/>
              <a:gd name="connsiteX4" fmla="*/ 79847 w 141434"/>
              <a:gd name="connsiteY4" fmla="*/ 44455 h 69873"/>
              <a:gd name="connsiteX5" fmla="*/ 472 w 141434"/>
              <a:gd name="connsiteY5" fmla="*/ 5 h 6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434" h="69873">
                <a:moveTo>
                  <a:pt x="472" y="5"/>
                </a:moveTo>
                <a:cubicBezTo>
                  <a:pt x="-4291" y="534"/>
                  <a:pt x="27989" y="35988"/>
                  <a:pt x="51272" y="47630"/>
                </a:cubicBezTo>
                <a:cubicBezTo>
                  <a:pt x="74555" y="59272"/>
                  <a:pt x="131705" y="70384"/>
                  <a:pt x="140172" y="69855"/>
                </a:cubicBezTo>
                <a:cubicBezTo>
                  <a:pt x="148639" y="69326"/>
                  <a:pt x="112126" y="48688"/>
                  <a:pt x="102072" y="44455"/>
                </a:cubicBezTo>
                <a:cubicBezTo>
                  <a:pt x="92018" y="40222"/>
                  <a:pt x="90960" y="48688"/>
                  <a:pt x="79847" y="44455"/>
                </a:cubicBezTo>
                <a:cubicBezTo>
                  <a:pt x="68735" y="40222"/>
                  <a:pt x="5235" y="-524"/>
                  <a:pt x="47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9CC96183-4A36-4E5C-DBE0-79049FC8082E}"/>
              </a:ext>
            </a:extLst>
          </p:cNvPr>
          <p:cNvSpPr/>
          <p:nvPr/>
        </p:nvSpPr>
        <p:spPr>
          <a:xfrm>
            <a:off x="4486114" y="6714385"/>
            <a:ext cx="22417" cy="156045"/>
          </a:xfrm>
          <a:custGeom>
            <a:avLst/>
            <a:gdLst>
              <a:gd name="connsiteX0" fmla="*/ 161 w 22417"/>
              <a:gd name="connsiteY0" fmla="*/ 740 h 156045"/>
              <a:gd name="connsiteX1" fmla="*/ 12861 w 22417"/>
              <a:gd name="connsiteY1" fmla="*/ 153140 h 156045"/>
              <a:gd name="connsiteX2" fmla="*/ 22386 w 22417"/>
              <a:gd name="connsiteY2" fmla="*/ 95990 h 156045"/>
              <a:gd name="connsiteX3" fmla="*/ 161 w 22417"/>
              <a:gd name="connsiteY3" fmla="*/ 740 h 15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7" h="156045">
                <a:moveTo>
                  <a:pt x="161" y="740"/>
                </a:moveTo>
                <a:cubicBezTo>
                  <a:pt x="-1427" y="10265"/>
                  <a:pt x="9157" y="137265"/>
                  <a:pt x="12861" y="153140"/>
                </a:cubicBezTo>
                <a:cubicBezTo>
                  <a:pt x="16565" y="169015"/>
                  <a:pt x="22915" y="115569"/>
                  <a:pt x="22386" y="95990"/>
                </a:cubicBezTo>
                <a:cubicBezTo>
                  <a:pt x="21857" y="76411"/>
                  <a:pt x="1749" y="-8785"/>
                  <a:pt x="161" y="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B0780E80-53A0-C2E3-83D8-CCED69CA08DA}"/>
              </a:ext>
            </a:extLst>
          </p:cNvPr>
          <p:cNvSpPr/>
          <p:nvPr/>
        </p:nvSpPr>
        <p:spPr>
          <a:xfrm>
            <a:off x="4502142" y="6651409"/>
            <a:ext cx="130933" cy="118505"/>
          </a:xfrm>
          <a:custGeom>
            <a:avLst/>
            <a:gdLst>
              <a:gd name="connsiteX0" fmla="*/ 8 w 130933"/>
              <a:gd name="connsiteY0" fmla="*/ 216 h 118505"/>
              <a:gd name="connsiteX1" fmla="*/ 120658 w 130933"/>
              <a:gd name="connsiteY1" fmla="*/ 114516 h 118505"/>
              <a:gd name="connsiteX2" fmla="*/ 114308 w 130933"/>
              <a:gd name="connsiteY2" fmla="*/ 85941 h 118505"/>
              <a:gd name="connsiteX3" fmla="*/ 8 w 130933"/>
              <a:gd name="connsiteY3" fmla="*/ 216 h 11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933" h="118505">
                <a:moveTo>
                  <a:pt x="8" y="216"/>
                </a:moveTo>
                <a:cubicBezTo>
                  <a:pt x="1066" y="4978"/>
                  <a:pt x="101608" y="100229"/>
                  <a:pt x="120658" y="114516"/>
                </a:cubicBezTo>
                <a:cubicBezTo>
                  <a:pt x="139708" y="128804"/>
                  <a:pt x="129125" y="101287"/>
                  <a:pt x="114308" y="85941"/>
                </a:cubicBezTo>
                <a:cubicBezTo>
                  <a:pt x="99491" y="70595"/>
                  <a:pt x="-1050" y="-4546"/>
                  <a:pt x="8" y="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8D28037B-10F4-51FC-F4D6-A6B6ECE15313}"/>
              </a:ext>
            </a:extLst>
          </p:cNvPr>
          <p:cNvSpPr/>
          <p:nvPr/>
        </p:nvSpPr>
        <p:spPr>
          <a:xfrm>
            <a:off x="4622726" y="6899220"/>
            <a:ext cx="79481" cy="135672"/>
          </a:xfrm>
          <a:custGeom>
            <a:avLst/>
            <a:gdLst>
              <a:gd name="connsiteX0" fmla="*/ 12774 w 79481"/>
              <a:gd name="connsiteY0" fmla="*/ 55 h 135672"/>
              <a:gd name="connsiteX1" fmla="*/ 12774 w 79481"/>
              <a:gd name="connsiteY1" fmla="*/ 111180 h 135672"/>
              <a:gd name="connsiteX2" fmla="*/ 79449 w 79481"/>
              <a:gd name="connsiteY2" fmla="*/ 127055 h 135672"/>
              <a:gd name="connsiteX3" fmla="*/ 3249 w 79481"/>
              <a:gd name="connsiteY3" fmla="*/ 127055 h 135672"/>
              <a:gd name="connsiteX4" fmla="*/ 12774 w 79481"/>
              <a:gd name="connsiteY4" fmla="*/ 55 h 13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81" h="135672">
                <a:moveTo>
                  <a:pt x="12774" y="55"/>
                </a:moveTo>
                <a:cubicBezTo>
                  <a:pt x="14362" y="-2591"/>
                  <a:pt x="1661" y="90013"/>
                  <a:pt x="12774" y="111180"/>
                </a:cubicBezTo>
                <a:cubicBezTo>
                  <a:pt x="23887" y="132347"/>
                  <a:pt x="81037" y="124409"/>
                  <a:pt x="79449" y="127055"/>
                </a:cubicBezTo>
                <a:cubicBezTo>
                  <a:pt x="77862" y="129701"/>
                  <a:pt x="13832" y="145047"/>
                  <a:pt x="3249" y="127055"/>
                </a:cubicBezTo>
                <a:cubicBezTo>
                  <a:pt x="-7334" y="109063"/>
                  <a:pt x="11186" y="2701"/>
                  <a:pt x="12774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A41B5D6F-341C-CCAD-9FE5-F3F63D56FBFF}"/>
              </a:ext>
            </a:extLst>
          </p:cNvPr>
          <p:cNvSpPr/>
          <p:nvPr/>
        </p:nvSpPr>
        <p:spPr>
          <a:xfrm>
            <a:off x="4486143" y="6873854"/>
            <a:ext cx="168755" cy="51536"/>
          </a:xfrm>
          <a:custGeom>
            <a:avLst/>
            <a:gdLst>
              <a:gd name="connsiteX0" fmla="*/ 132 w 168755"/>
              <a:gd name="connsiteY0" fmla="*/ 21 h 51536"/>
              <a:gd name="connsiteX1" fmla="*/ 117607 w 168755"/>
              <a:gd name="connsiteY1" fmla="*/ 44471 h 51536"/>
              <a:gd name="connsiteX2" fmla="*/ 168407 w 168755"/>
              <a:gd name="connsiteY2" fmla="*/ 38121 h 51536"/>
              <a:gd name="connsiteX3" fmla="*/ 95382 w 168755"/>
              <a:gd name="connsiteY3" fmla="*/ 50821 h 51536"/>
              <a:gd name="connsiteX4" fmla="*/ 132 w 168755"/>
              <a:gd name="connsiteY4" fmla="*/ 21 h 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55" h="51536">
                <a:moveTo>
                  <a:pt x="132" y="21"/>
                </a:moveTo>
                <a:cubicBezTo>
                  <a:pt x="3836" y="-1037"/>
                  <a:pt x="89561" y="38121"/>
                  <a:pt x="117607" y="44471"/>
                </a:cubicBezTo>
                <a:cubicBezTo>
                  <a:pt x="145653" y="50821"/>
                  <a:pt x="172111" y="37063"/>
                  <a:pt x="168407" y="38121"/>
                </a:cubicBezTo>
                <a:cubicBezTo>
                  <a:pt x="164703" y="39179"/>
                  <a:pt x="119194" y="55054"/>
                  <a:pt x="95382" y="50821"/>
                </a:cubicBezTo>
                <a:cubicBezTo>
                  <a:pt x="71570" y="46588"/>
                  <a:pt x="-3572" y="1079"/>
                  <a:pt x="132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FE7827F2-F4CD-38AE-6205-22421B14544E}"/>
              </a:ext>
            </a:extLst>
          </p:cNvPr>
          <p:cNvSpPr/>
          <p:nvPr/>
        </p:nvSpPr>
        <p:spPr>
          <a:xfrm>
            <a:off x="4520994" y="6889568"/>
            <a:ext cx="152612" cy="171363"/>
          </a:xfrm>
          <a:custGeom>
            <a:avLst/>
            <a:gdLst>
              <a:gd name="connsiteX0" fmla="*/ 6556 w 152612"/>
              <a:gd name="connsiteY0" fmla="*/ 182 h 171363"/>
              <a:gd name="connsiteX1" fmla="*/ 12906 w 152612"/>
              <a:gd name="connsiteY1" fmla="*/ 162107 h 171363"/>
              <a:gd name="connsiteX2" fmla="*/ 152606 w 152612"/>
              <a:gd name="connsiteY2" fmla="*/ 152582 h 171363"/>
              <a:gd name="connsiteX3" fmla="*/ 19256 w 152612"/>
              <a:gd name="connsiteY3" fmla="*/ 162107 h 171363"/>
              <a:gd name="connsiteX4" fmla="*/ 16081 w 152612"/>
              <a:gd name="connsiteY4" fmla="*/ 130357 h 171363"/>
              <a:gd name="connsiteX5" fmla="*/ 6556 w 152612"/>
              <a:gd name="connsiteY5" fmla="*/ 182 h 17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612" h="171363">
                <a:moveTo>
                  <a:pt x="6556" y="182"/>
                </a:moveTo>
                <a:cubicBezTo>
                  <a:pt x="6027" y="5474"/>
                  <a:pt x="-11436" y="136707"/>
                  <a:pt x="12906" y="162107"/>
                </a:cubicBezTo>
                <a:cubicBezTo>
                  <a:pt x="37248" y="187507"/>
                  <a:pt x="151548" y="152582"/>
                  <a:pt x="152606" y="152582"/>
                </a:cubicBezTo>
                <a:cubicBezTo>
                  <a:pt x="153664" y="152582"/>
                  <a:pt x="19256" y="162107"/>
                  <a:pt x="19256" y="162107"/>
                </a:cubicBezTo>
                <a:cubicBezTo>
                  <a:pt x="-3498" y="158403"/>
                  <a:pt x="16081" y="154699"/>
                  <a:pt x="16081" y="130357"/>
                </a:cubicBezTo>
                <a:cubicBezTo>
                  <a:pt x="16081" y="106015"/>
                  <a:pt x="7085" y="-5110"/>
                  <a:pt x="6556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C1784E63-96FF-29F9-BEAF-E6776546E0C9}"/>
              </a:ext>
            </a:extLst>
          </p:cNvPr>
          <p:cNvSpPr/>
          <p:nvPr/>
        </p:nvSpPr>
        <p:spPr>
          <a:xfrm>
            <a:off x="4439791" y="6902450"/>
            <a:ext cx="40272" cy="311658"/>
          </a:xfrm>
          <a:custGeom>
            <a:avLst/>
            <a:gdLst>
              <a:gd name="connsiteX0" fmla="*/ 40134 w 40272"/>
              <a:gd name="connsiteY0" fmla="*/ 0 h 311658"/>
              <a:gd name="connsiteX1" fmla="*/ 2034 w 40272"/>
              <a:gd name="connsiteY1" fmla="*/ 66675 h 311658"/>
              <a:gd name="connsiteX2" fmla="*/ 5209 w 40272"/>
              <a:gd name="connsiteY2" fmla="*/ 171450 h 311658"/>
              <a:gd name="connsiteX3" fmla="*/ 5209 w 40272"/>
              <a:gd name="connsiteY3" fmla="*/ 260350 h 311658"/>
              <a:gd name="connsiteX4" fmla="*/ 2034 w 40272"/>
              <a:gd name="connsiteY4" fmla="*/ 304800 h 311658"/>
              <a:gd name="connsiteX5" fmla="*/ 14734 w 40272"/>
              <a:gd name="connsiteY5" fmla="*/ 114300 h 311658"/>
              <a:gd name="connsiteX6" fmla="*/ 14734 w 40272"/>
              <a:gd name="connsiteY6" fmla="*/ 66675 h 311658"/>
              <a:gd name="connsiteX7" fmla="*/ 40134 w 40272"/>
              <a:gd name="connsiteY7" fmla="*/ 0 h 31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72" h="311658">
                <a:moveTo>
                  <a:pt x="40134" y="0"/>
                </a:moveTo>
                <a:cubicBezTo>
                  <a:pt x="38017" y="0"/>
                  <a:pt x="7855" y="38100"/>
                  <a:pt x="2034" y="66675"/>
                </a:cubicBezTo>
                <a:cubicBezTo>
                  <a:pt x="-3787" y="95250"/>
                  <a:pt x="4680" y="139171"/>
                  <a:pt x="5209" y="171450"/>
                </a:cubicBezTo>
                <a:cubicBezTo>
                  <a:pt x="5738" y="203729"/>
                  <a:pt x="5738" y="238125"/>
                  <a:pt x="5209" y="260350"/>
                </a:cubicBezTo>
                <a:cubicBezTo>
                  <a:pt x="4680" y="282575"/>
                  <a:pt x="446" y="329142"/>
                  <a:pt x="2034" y="304800"/>
                </a:cubicBezTo>
                <a:cubicBezTo>
                  <a:pt x="3621" y="280458"/>
                  <a:pt x="12617" y="153987"/>
                  <a:pt x="14734" y="114300"/>
                </a:cubicBezTo>
                <a:cubicBezTo>
                  <a:pt x="16851" y="74613"/>
                  <a:pt x="9971" y="84138"/>
                  <a:pt x="14734" y="66675"/>
                </a:cubicBezTo>
                <a:cubicBezTo>
                  <a:pt x="19497" y="49212"/>
                  <a:pt x="42251" y="0"/>
                  <a:pt x="4013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06AFB2A9-D1A1-F77D-C892-51F591D7C4B2}"/>
              </a:ext>
            </a:extLst>
          </p:cNvPr>
          <p:cNvSpPr/>
          <p:nvPr/>
        </p:nvSpPr>
        <p:spPr>
          <a:xfrm>
            <a:off x="4489085" y="6905423"/>
            <a:ext cx="48014" cy="133711"/>
          </a:xfrm>
          <a:custGeom>
            <a:avLst/>
            <a:gdLst>
              <a:gd name="connsiteX0" fmla="*/ 47990 w 48014"/>
              <a:gd name="connsiteY0" fmla="*/ 202 h 133711"/>
              <a:gd name="connsiteX1" fmla="*/ 3540 w 48014"/>
              <a:gd name="connsiteY1" fmla="*/ 54177 h 133711"/>
              <a:gd name="connsiteX2" fmla="*/ 3540 w 48014"/>
              <a:gd name="connsiteY2" fmla="*/ 133552 h 133711"/>
              <a:gd name="connsiteX3" fmla="*/ 9890 w 48014"/>
              <a:gd name="connsiteY3" fmla="*/ 73227 h 133711"/>
              <a:gd name="connsiteX4" fmla="*/ 47990 w 48014"/>
              <a:gd name="connsiteY4" fmla="*/ 202 h 13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14" h="133711">
                <a:moveTo>
                  <a:pt x="47990" y="202"/>
                </a:moveTo>
                <a:cubicBezTo>
                  <a:pt x="46932" y="-2973"/>
                  <a:pt x="10948" y="31952"/>
                  <a:pt x="3540" y="54177"/>
                </a:cubicBezTo>
                <a:cubicBezTo>
                  <a:pt x="-3868" y="76402"/>
                  <a:pt x="2482" y="130377"/>
                  <a:pt x="3540" y="133552"/>
                </a:cubicBezTo>
                <a:cubicBezTo>
                  <a:pt x="4598" y="136727"/>
                  <a:pt x="4598" y="91748"/>
                  <a:pt x="9890" y="73227"/>
                </a:cubicBezTo>
                <a:cubicBezTo>
                  <a:pt x="15182" y="54706"/>
                  <a:pt x="49048" y="3377"/>
                  <a:pt x="47990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E8AA46B9-06B4-B8BB-E712-B64FA5448666}"/>
              </a:ext>
            </a:extLst>
          </p:cNvPr>
          <p:cNvSpPr/>
          <p:nvPr/>
        </p:nvSpPr>
        <p:spPr>
          <a:xfrm>
            <a:off x="4448151" y="7035795"/>
            <a:ext cx="105173" cy="209395"/>
          </a:xfrm>
          <a:custGeom>
            <a:avLst/>
            <a:gdLst>
              <a:gd name="connsiteX0" fmla="*/ 85749 w 105173"/>
              <a:gd name="connsiteY0" fmla="*/ 5 h 209395"/>
              <a:gd name="connsiteX1" fmla="*/ 95274 w 105173"/>
              <a:gd name="connsiteY1" fmla="*/ 193680 h 209395"/>
              <a:gd name="connsiteX2" fmla="*/ 98449 w 105173"/>
              <a:gd name="connsiteY2" fmla="*/ 196855 h 209395"/>
              <a:gd name="connsiteX3" fmla="*/ 24 w 105173"/>
              <a:gd name="connsiteY3" fmla="*/ 187330 h 209395"/>
              <a:gd name="connsiteX4" fmla="*/ 88924 w 105173"/>
              <a:gd name="connsiteY4" fmla="*/ 187330 h 209395"/>
              <a:gd name="connsiteX5" fmla="*/ 85749 w 105173"/>
              <a:gd name="connsiteY5" fmla="*/ 5 h 20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173" h="209395">
                <a:moveTo>
                  <a:pt x="85749" y="5"/>
                </a:moveTo>
                <a:cubicBezTo>
                  <a:pt x="86807" y="1063"/>
                  <a:pt x="95274" y="193680"/>
                  <a:pt x="95274" y="193680"/>
                </a:cubicBezTo>
                <a:cubicBezTo>
                  <a:pt x="97391" y="226488"/>
                  <a:pt x="114324" y="197913"/>
                  <a:pt x="98449" y="196855"/>
                </a:cubicBezTo>
                <a:cubicBezTo>
                  <a:pt x="82574" y="195797"/>
                  <a:pt x="1611" y="188917"/>
                  <a:pt x="24" y="187330"/>
                </a:cubicBezTo>
                <a:cubicBezTo>
                  <a:pt x="-1563" y="185743"/>
                  <a:pt x="73578" y="212201"/>
                  <a:pt x="88924" y="187330"/>
                </a:cubicBezTo>
                <a:cubicBezTo>
                  <a:pt x="104270" y="162459"/>
                  <a:pt x="84691" y="-1053"/>
                  <a:pt x="8574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68F38F05-2E02-DBCD-A620-BB372C57C585}"/>
              </a:ext>
            </a:extLst>
          </p:cNvPr>
          <p:cNvSpPr/>
          <p:nvPr/>
        </p:nvSpPr>
        <p:spPr>
          <a:xfrm>
            <a:off x="4351452" y="6847849"/>
            <a:ext cx="112848" cy="357003"/>
          </a:xfrm>
          <a:custGeom>
            <a:avLst/>
            <a:gdLst>
              <a:gd name="connsiteX0" fmla="*/ 112598 w 112848"/>
              <a:gd name="connsiteY0" fmla="*/ 626 h 357003"/>
              <a:gd name="connsiteX1" fmla="*/ 36398 w 112848"/>
              <a:gd name="connsiteY1" fmla="*/ 133976 h 357003"/>
              <a:gd name="connsiteX2" fmla="*/ 14173 w 112848"/>
              <a:gd name="connsiteY2" fmla="*/ 248276 h 357003"/>
              <a:gd name="connsiteX3" fmla="*/ 4648 w 112848"/>
              <a:gd name="connsiteY3" fmla="*/ 356226 h 357003"/>
              <a:gd name="connsiteX4" fmla="*/ 7823 w 112848"/>
              <a:gd name="connsiteY4" fmla="*/ 191126 h 357003"/>
              <a:gd name="connsiteX5" fmla="*/ 112598 w 112848"/>
              <a:gd name="connsiteY5" fmla="*/ 626 h 35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848" h="357003">
                <a:moveTo>
                  <a:pt x="112598" y="626"/>
                </a:moveTo>
                <a:cubicBezTo>
                  <a:pt x="117361" y="-8899"/>
                  <a:pt x="52802" y="92701"/>
                  <a:pt x="36398" y="133976"/>
                </a:cubicBezTo>
                <a:cubicBezTo>
                  <a:pt x="19994" y="175251"/>
                  <a:pt x="19465" y="211234"/>
                  <a:pt x="14173" y="248276"/>
                </a:cubicBezTo>
                <a:cubicBezTo>
                  <a:pt x="8881" y="285318"/>
                  <a:pt x="5706" y="365751"/>
                  <a:pt x="4648" y="356226"/>
                </a:cubicBezTo>
                <a:cubicBezTo>
                  <a:pt x="3590" y="346701"/>
                  <a:pt x="-6994" y="246688"/>
                  <a:pt x="7823" y="191126"/>
                </a:cubicBezTo>
                <a:cubicBezTo>
                  <a:pt x="22640" y="135564"/>
                  <a:pt x="107835" y="10151"/>
                  <a:pt x="112598" y="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193DC49A-0A79-236E-BE9A-83B7F7987886}"/>
              </a:ext>
            </a:extLst>
          </p:cNvPr>
          <p:cNvSpPr/>
          <p:nvPr/>
        </p:nvSpPr>
        <p:spPr>
          <a:xfrm>
            <a:off x="4341240" y="6864083"/>
            <a:ext cx="59327" cy="314716"/>
          </a:xfrm>
          <a:custGeom>
            <a:avLst/>
            <a:gdLst>
              <a:gd name="connsiteX0" fmla="*/ 59310 w 59327"/>
              <a:gd name="connsiteY0" fmla="*/ 267 h 314716"/>
              <a:gd name="connsiteX1" fmla="*/ 2160 w 59327"/>
              <a:gd name="connsiteY1" fmla="*/ 133617 h 314716"/>
              <a:gd name="connsiteX2" fmla="*/ 11685 w 59327"/>
              <a:gd name="connsiteY2" fmla="*/ 314592 h 314716"/>
              <a:gd name="connsiteX3" fmla="*/ 8510 w 59327"/>
              <a:gd name="connsiteY3" fmla="*/ 105042 h 314716"/>
              <a:gd name="connsiteX4" fmla="*/ 59310 w 59327"/>
              <a:gd name="connsiteY4" fmla="*/ 267 h 31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27" h="314716">
                <a:moveTo>
                  <a:pt x="59310" y="267"/>
                </a:moveTo>
                <a:cubicBezTo>
                  <a:pt x="58252" y="5029"/>
                  <a:pt x="10097" y="81230"/>
                  <a:pt x="2160" y="133617"/>
                </a:cubicBezTo>
                <a:cubicBezTo>
                  <a:pt x="-5777" y="186004"/>
                  <a:pt x="10627" y="319354"/>
                  <a:pt x="11685" y="314592"/>
                </a:cubicBezTo>
                <a:cubicBezTo>
                  <a:pt x="12743" y="309830"/>
                  <a:pt x="3748" y="154784"/>
                  <a:pt x="8510" y="105042"/>
                </a:cubicBezTo>
                <a:cubicBezTo>
                  <a:pt x="13272" y="55300"/>
                  <a:pt x="60368" y="-4495"/>
                  <a:pt x="59310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4635C1FE-E7A3-2098-FDC4-69118FDD0C40}"/>
              </a:ext>
            </a:extLst>
          </p:cNvPr>
          <p:cNvSpPr/>
          <p:nvPr/>
        </p:nvSpPr>
        <p:spPr>
          <a:xfrm>
            <a:off x="4454525" y="7038975"/>
            <a:ext cx="92179" cy="16133"/>
          </a:xfrm>
          <a:custGeom>
            <a:avLst/>
            <a:gdLst>
              <a:gd name="connsiteX0" fmla="*/ 0 w 92179"/>
              <a:gd name="connsiteY0" fmla="*/ 0 h 16133"/>
              <a:gd name="connsiteX1" fmla="*/ 92075 w 92179"/>
              <a:gd name="connsiteY1" fmla="*/ 15875 h 16133"/>
              <a:gd name="connsiteX2" fmla="*/ 0 w 92179"/>
              <a:gd name="connsiteY2" fmla="*/ 0 h 16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179" h="16133">
                <a:moveTo>
                  <a:pt x="0" y="0"/>
                </a:moveTo>
                <a:cubicBezTo>
                  <a:pt x="0" y="0"/>
                  <a:pt x="88371" y="13229"/>
                  <a:pt x="92075" y="15875"/>
                </a:cubicBezTo>
                <a:cubicBezTo>
                  <a:pt x="95779" y="18521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23A5B825-14E7-97C3-8EE9-4F195E25CAF4}"/>
              </a:ext>
            </a:extLst>
          </p:cNvPr>
          <p:cNvSpPr/>
          <p:nvPr/>
        </p:nvSpPr>
        <p:spPr>
          <a:xfrm>
            <a:off x="4438379" y="7130566"/>
            <a:ext cx="98109" cy="13320"/>
          </a:xfrm>
          <a:custGeom>
            <a:avLst/>
            <a:gdLst>
              <a:gd name="connsiteX0" fmla="*/ 271 w 98109"/>
              <a:gd name="connsiteY0" fmla="*/ 484 h 13320"/>
              <a:gd name="connsiteX1" fmla="*/ 95521 w 98109"/>
              <a:gd name="connsiteY1" fmla="*/ 3659 h 13320"/>
              <a:gd name="connsiteX2" fmla="*/ 66946 w 98109"/>
              <a:gd name="connsiteY2" fmla="*/ 13184 h 13320"/>
              <a:gd name="connsiteX3" fmla="*/ 271 w 98109"/>
              <a:gd name="connsiteY3" fmla="*/ 484 h 1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09" h="13320">
                <a:moveTo>
                  <a:pt x="271" y="484"/>
                </a:moveTo>
                <a:cubicBezTo>
                  <a:pt x="5033" y="-1103"/>
                  <a:pt x="84409" y="1542"/>
                  <a:pt x="95521" y="3659"/>
                </a:cubicBezTo>
                <a:cubicBezTo>
                  <a:pt x="106633" y="5776"/>
                  <a:pt x="79117" y="11597"/>
                  <a:pt x="66946" y="13184"/>
                </a:cubicBezTo>
                <a:cubicBezTo>
                  <a:pt x="54775" y="14771"/>
                  <a:pt x="-4491" y="2071"/>
                  <a:pt x="271" y="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3B4126A3-2819-4E11-37AD-43D89F28AFF4}"/>
              </a:ext>
            </a:extLst>
          </p:cNvPr>
          <p:cNvSpPr/>
          <p:nvPr/>
        </p:nvSpPr>
        <p:spPr>
          <a:xfrm>
            <a:off x="4429125" y="6858000"/>
            <a:ext cx="98523" cy="16048"/>
          </a:xfrm>
          <a:custGeom>
            <a:avLst/>
            <a:gdLst>
              <a:gd name="connsiteX0" fmla="*/ 0 w 98523"/>
              <a:gd name="connsiteY0" fmla="*/ 0 h 16048"/>
              <a:gd name="connsiteX1" fmla="*/ 98425 w 98523"/>
              <a:gd name="connsiteY1" fmla="*/ 15875 h 16048"/>
              <a:gd name="connsiteX2" fmla="*/ 0 w 98523"/>
              <a:gd name="connsiteY2" fmla="*/ 0 h 1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523" h="16048">
                <a:moveTo>
                  <a:pt x="0" y="0"/>
                </a:moveTo>
                <a:cubicBezTo>
                  <a:pt x="0" y="0"/>
                  <a:pt x="94721" y="13758"/>
                  <a:pt x="98425" y="15875"/>
                </a:cubicBezTo>
                <a:cubicBezTo>
                  <a:pt x="102129" y="17992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336C7321-4BAA-9785-B82A-A9B355B143AA}"/>
              </a:ext>
            </a:extLst>
          </p:cNvPr>
          <p:cNvSpPr/>
          <p:nvPr/>
        </p:nvSpPr>
        <p:spPr>
          <a:xfrm>
            <a:off x="4410075" y="6902450"/>
            <a:ext cx="92369" cy="13006"/>
          </a:xfrm>
          <a:custGeom>
            <a:avLst/>
            <a:gdLst>
              <a:gd name="connsiteX0" fmla="*/ 0 w 92369"/>
              <a:gd name="connsiteY0" fmla="*/ 0 h 13006"/>
              <a:gd name="connsiteX1" fmla="*/ 92075 w 92369"/>
              <a:gd name="connsiteY1" fmla="*/ 12700 h 13006"/>
              <a:gd name="connsiteX2" fmla="*/ 0 w 92369"/>
              <a:gd name="connsiteY2" fmla="*/ 0 h 1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369" h="13006">
                <a:moveTo>
                  <a:pt x="0" y="0"/>
                </a:moveTo>
                <a:cubicBezTo>
                  <a:pt x="0" y="0"/>
                  <a:pt x="85725" y="10054"/>
                  <a:pt x="92075" y="12700"/>
                </a:cubicBezTo>
                <a:cubicBezTo>
                  <a:pt x="98425" y="15346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846D2D9F-03FD-FEA0-A96A-46775201D34C}"/>
              </a:ext>
            </a:extLst>
          </p:cNvPr>
          <p:cNvSpPr/>
          <p:nvPr/>
        </p:nvSpPr>
        <p:spPr>
          <a:xfrm>
            <a:off x="4378002" y="6946894"/>
            <a:ext cx="84627" cy="36986"/>
          </a:xfrm>
          <a:custGeom>
            <a:avLst/>
            <a:gdLst>
              <a:gd name="connsiteX0" fmla="*/ 323 w 84627"/>
              <a:gd name="connsiteY0" fmla="*/ 6 h 36986"/>
              <a:gd name="connsiteX1" fmla="*/ 82873 w 84627"/>
              <a:gd name="connsiteY1" fmla="*/ 34931 h 36986"/>
              <a:gd name="connsiteX2" fmla="*/ 54298 w 84627"/>
              <a:gd name="connsiteY2" fmla="*/ 31756 h 36986"/>
              <a:gd name="connsiteX3" fmla="*/ 323 w 84627"/>
              <a:gd name="connsiteY3" fmla="*/ 6 h 3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627" h="36986">
                <a:moveTo>
                  <a:pt x="323" y="6"/>
                </a:moveTo>
                <a:cubicBezTo>
                  <a:pt x="5086" y="535"/>
                  <a:pt x="73877" y="29639"/>
                  <a:pt x="82873" y="34931"/>
                </a:cubicBezTo>
                <a:cubicBezTo>
                  <a:pt x="91869" y="40223"/>
                  <a:pt x="63823" y="33873"/>
                  <a:pt x="54298" y="31756"/>
                </a:cubicBezTo>
                <a:cubicBezTo>
                  <a:pt x="44773" y="29639"/>
                  <a:pt x="-4440" y="-523"/>
                  <a:pt x="32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CF12825F-61D0-2ED6-A7FD-92C296A1B1C4}"/>
              </a:ext>
            </a:extLst>
          </p:cNvPr>
          <p:cNvSpPr/>
          <p:nvPr/>
        </p:nvSpPr>
        <p:spPr>
          <a:xfrm>
            <a:off x="4378257" y="6991283"/>
            <a:ext cx="107185" cy="14354"/>
          </a:xfrm>
          <a:custGeom>
            <a:avLst/>
            <a:gdLst>
              <a:gd name="connsiteX0" fmla="*/ 68 w 107185"/>
              <a:gd name="connsiteY0" fmla="*/ 12767 h 14354"/>
              <a:gd name="connsiteX1" fmla="*/ 101668 w 107185"/>
              <a:gd name="connsiteY1" fmla="*/ 12767 h 14354"/>
              <a:gd name="connsiteX2" fmla="*/ 85793 w 107185"/>
              <a:gd name="connsiteY2" fmla="*/ 67 h 14354"/>
              <a:gd name="connsiteX3" fmla="*/ 68 w 107185"/>
              <a:gd name="connsiteY3" fmla="*/ 12767 h 1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85" h="14354">
                <a:moveTo>
                  <a:pt x="68" y="12767"/>
                </a:moveTo>
                <a:cubicBezTo>
                  <a:pt x="2714" y="14884"/>
                  <a:pt x="87381" y="14884"/>
                  <a:pt x="101668" y="12767"/>
                </a:cubicBezTo>
                <a:cubicBezTo>
                  <a:pt x="115956" y="10650"/>
                  <a:pt x="99551" y="1125"/>
                  <a:pt x="85793" y="67"/>
                </a:cubicBezTo>
                <a:cubicBezTo>
                  <a:pt x="72035" y="-991"/>
                  <a:pt x="-2578" y="10650"/>
                  <a:pt x="68" y="12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88BB12BF-1C2D-972E-5CB1-48634A8056FC}"/>
              </a:ext>
            </a:extLst>
          </p:cNvPr>
          <p:cNvSpPr/>
          <p:nvPr/>
        </p:nvSpPr>
        <p:spPr>
          <a:xfrm>
            <a:off x="4376798" y="7054081"/>
            <a:ext cx="145757" cy="16889"/>
          </a:xfrm>
          <a:custGeom>
            <a:avLst/>
            <a:gdLst>
              <a:gd name="connsiteX0" fmla="*/ 1527 w 145757"/>
              <a:gd name="connsiteY0" fmla="*/ 3944 h 16889"/>
              <a:gd name="connsiteX1" fmla="*/ 144402 w 145757"/>
              <a:gd name="connsiteY1" fmla="*/ 769 h 16889"/>
              <a:gd name="connsiteX2" fmla="*/ 71377 w 145757"/>
              <a:gd name="connsiteY2" fmla="*/ 16644 h 16889"/>
              <a:gd name="connsiteX3" fmla="*/ 1527 w 145757"/>
              <a:gd name="connsiteY3" fmla="*/ 3944 h 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757" h="16889">
                <a:moveTo>
                  <a:pt x="1527" y="3944"/>
                </a:moveTo>
                <a:cubicBezTo>
                  <a:pt x="13698" y="1298"/>
                  <a:pt x="132760" y="-1348"/>
                  <a:pt x="144402" y="769"/>
                </a:cubicBezTo>
                <a:cubicBezTo>
                  <a:pt x="156044" y="2886"/>
                  <a:pt x="89369" y="14527"/>
                  <a:pt x="71377" y="16644"/>
                </a:cubicBezTo>
                <a:cubicBezTo>
                  <a:pt x="53385" y="18761"/>
                  <a:pt x="-10644" y="6590"/>
                  <a:pt x="1527" y="3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4EEDEB9A-919D-ABCF-6B32-42BCD3F183FF}"/>
              </a:ext>
            </a:extLst>
          </p:cNvPr>
          <p:cNvSpPr/>
          <p:nvPr/>
        </p:nvSpPr>
        <p:spPr>
          <a:xfrm>
            <a:off x="4354813" y="7098814"/>
            <a:ext cx="129574" cy="19791"/>
          </a:xfrm>
          <a:custGeom>
            <a:avLst/>
            <a:gdLst>
              <a:gd name="connsiteX0" fmla="*/ 1287 w 129574"/>
              <a:gd name="connsiteY0" fmla="*/ 6836 h 19791"/>
              <a:gd name="connsiteX1" fmla="*/ 128287 w 129574"/>
              <a:gd name="connsiteY1" fmla="*/ 486 h 19791"/>
              <a:gd name="connsiteX2" fmla="*/ 64787 w 129574"/>
              <a:gd name="connsiteY2" fmla="*/ 19536 h 19791"/>
              <a:gd name="connsiteX3" fmla="*/ 1287 w 129574"/>
              <a:gd name="connsiteY3" fmla="*/ 6836 h 1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74" h="19791">
                <a:moveTo>
                  <a:pt x="1287" y="6836"/>
                </a:moveTo>
                <a:cubicBezTo>
                  <a:pt x="11870" y="3661"/>
                  <a:pt x="117704" y="-1631"/>
                  <a:pt x="128287" y="486"/>
                </a:cubicBezTo>
                <a:cubicBezTo>
                  <a:pt x="138870" y="2603"/>
                  <a:pt x="81191" y="17419"/>
                  <a:pt x="64787" y="19536"/>
                </a:cubicBezTo>
                <a:cubicBezTo>
                  <a:pt x="48383" y="21653"/>
                  <a:pt x="-9296" y="10011"/>
                  <a:pt x="1287" y="6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2FF0174B-7008-E8DE-9DCB-4BB90D3676E6}"/>
              </a:ext>
            </a:extLst>
          </p:cNvPr>
          <p:cNvSpPr/>
          <p:nvPr/>
        </p:nvSpPr>
        <p:spPr>
          <a:xfrm>
            <a:off x="4387705" y="6718300"/>
            <a:ext cx="102254" cy="10715"/>
          </a:xfrm>
          <a:custGeom>
            <a:avLst/>
            <a:gdLst>
              <a:gd name="connsiteX0" fmla="*/ 145 w 102254"/>
              <a:gd name="connsiteY0" fmla="*/ 9525 h 10715"/>
              <a:gd name="connsiteX1" fmla="*/ 98570 w 102254"/>
              <a:gd name="connsiteY1" fmla="*/ 9525 h 10715"/>
              <a:gd name="connsiteX2" fmla="*/ 76345 w 102254"/>
              <a:gd name="connsiteY2" fmla="*/ 0 h 10715"/>
              <a:gd name="connsiteX3" fmla="*/ 145 w 102254"/>
              <a:gd name="connsiteY3" fmla="*/ 9525 h 1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254" h="10715">
                <a:moveTo>
                  <a:pt x="145" y="9525"/>
                </a:moveTo>
                <a:cubicBezTo>
                  <a:pt x="3849" y="11112"/>
                  <a:pt x="85870" y="11112"/>
                  <a:pt x="98570" y="9525"/>
                </a:cubicBezTo>
                <a:cubicBezTo>
                  <a:pt x="111270" y="7938"/>
                  <a:pt x="87987" y="0"/>
                  <a:pt x="76345" y="0"/>
                </a:cubicBezTo>
                <a:cubicBezTo>
                  <a:pt x="64703" y="0"/>
                  <a:pt x="-3559" y="7938"/>
                  <a:pt x="145" y="9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80640BA3-9C23-A80E-2D28-90FABBB2FEFD}"/>
              </a:ext>
            </a:extLst>
          </p:cNvPr>
          <p:cNvSpPr/>
          <p:nvPr/>
        </p:nvSpPr>
        <p:spPr>
          <a:xfrm>
            <a:off x="4394200" y="6772275"/>
            <a:ext cx="98702" cy="3864"/>
          </a:xfrm>
          <a:custGeom>
            <a:avLst/>
            <a:gdLst>
              <a:gd name="connsiteX0" fmla="*/ 0 w 98702"/>
              <a:gd name="connsiteY0" fmla="*/ 0 h 3864"/>
              <a:gd name="connsiteX1" fmla="*/ 98425 w 98702"/>
              <a:gd name="connsiteY1" fmla="*/ 3175 h 3864"/>
              <a:gd name="connsiteX2" fmla="*/ 0 w 98702"/>
              <a:gd name="connsiteY2" fmla="*/ 0 h 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702" h="3864">
                <a:moveTo>
                  <a:pt x="0" y="0"/>
                </a:moveTo>
                <a:cubicBezTo>
                  <a:pt x="0" y="0"/>
                  <a:pt x="92075" y="529"/>
                  <a:pt x="98425" y="3175"/>
                </a:cubicBezTo>
                <a:cubicBezTo>
                  <a:pt x="104775" y="5821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5A0F1A7C-5E13-6A97-22C1-C2E70A46C065}"/>
              </a:ext>
            </a:extLst>
          </p:cNvPr>
          <p:cNvSpPr/>
          <p:nvPr/>
        </p:nvSpPr>
        <p:spPr>
          <a:xfrm>
            <a:off x="4419358" y="6746663"/>
            <a:ext cx="10019" cy="118359"/>
          </a:xfrm>
          <a:custGeom>
            <a:avLst/>
            <a:gdLst>
              <a:gd name="connsiteX0" fmla="*/ 3417 w 10019"/>
              <a:gd name="connsiteY0" fmla="*/ 212 h 118359"/>
              <a:gd name="connsiteX1" fmla="*/ 242 w 10019"/>
              <a:gd name="connsiteY1" fmla="*/ 114512 h 118359"/>
              <a:gd name="connsiteX2" fmla="*/ 9767 w 10019"/>
              <a:gd name="connsiteY2" fmla="*/ 85937 h 118359"/>
              <a:gd name="connsiteX3" fmla="*/ 3417 w 10019"/>
              <a:gd name="connsiteY3" fmla="*/ 212 h 118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9" h="118359">
                <a:moveTo>
                  <a:pt x="3417" y="212"/>
                </a:moveTo>
                <a:cubicBezTo>
                  <a:pt x="1830" y="4974"/>
                  <a:pt x="-816" y="100225"/>
                  <a:pt x="242" y="114512"/>
                </a:cubicBezTo>
                <a:cubicBezTo>
                  <a:pt x="1300" y="128799"/>
                  <a:pt x="8180" y="99695"/>
                  <a:pt x="9767" y="85937"/>
                </a:cubicBezTo>
                <a:cubicBezTo>
                  <a:pt x="11354" y="72179"/>
                  <a:pt x="5004" y="-4550"/>
                  <a:pt x="3417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BB308BA0-FD85-64F9-180F-944CF743E9C0}"/>
              </a:ext>
            </a:extLst>
          </p:cNvPr>
          <p:cNvSpPr/>
          <p:nvPr/>
        </p:nvSpPr>
        <p:spPr>
          <a:xfrm>
            <a:off x="4095158" y="5953091"/>
            <a:ext cx="107705" cy="205752"/>
          </a:xfrm>
          <a:custGeom>
            <a:avLst/>
            <a:gdLst>
              <a:gd name="connsiteX0" fmla="*/ 70442 w 107705"/>
              <a:gd name="connsiteY0" fmla="*/ 34 h 205752"/>
              <a:gd name="connsiteX1" fmla="*/ 76792 w 107705"/>
              <a:gd name="connsiteY1" fmla="*/ 190534 h 205752"/>
              <a:gd name="connsiteX2" fmla="*/ 73617 w 107705"/>
              <a:gd name="connsiteY2" fmla="*/ 193709 h 205752"/>
              <a:gd name="connsiteX3" fmla="*/ 60917 w 107705"/>
              <a:gd name="connsiteY3" fmla="*/ 190534 h 205752"/>
              <a:gd name="connsiteX4" fmla="*/ 592 w 107705"/>
              <a:gd name="connsiteY4" fmla="*/ 184184 h 205752"/>
              <a:gd name="connsiteX5" fmla="*/ 102192 w 107705"/>
              <a:gd name="connsiteY5" fmla="*/ 184184 h 205752"/>
              <a:gd name="connsiteX6" fmla="*/ 92667 w 107705"/>
              <a:gd name="connsiteY6" fmla="*/ 174659 h 205752"/>
              <a:gd name="connsiteX7" fmla="*/ 70442 w 107705"/>
              <a:gd name="connsiteY7" fmla="*/ 34 h 20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705" h="205752">
                <a:moveTo>
                  <a:pt x="70442" y="34"/>
                </a:moveTo>
                <a:cubicBezTo>
                  <a:pt x="67796" y="2680"/>
                  <a:pt x="76263" y="158255"/>
                  <a:pt x="76792" y="190534"/>
                </a:cubicBezTo>
                <a:cubicBezTo>
                  <a:pt x="77321" y="222813"/>
                  <a:pt x="73617" y="193709"/>
                  <a:pt x="73617" y="193709"/>
                </a:cubicBezTo>
                <a:cubicBezTo>
                  <a:pt x="70971" y="193709"/>
                  <a:pt x="73088" y="192121"/>
                  <a:pt x="60917" y="190534"/>
                </a:cubicBezTo>
                <a:cubicBezTo>
                  <a:pt x="48746" y="188947"/>
                  <a:pt x="-6287" y="185242"/>
                  <a:pt x="592" y="184184"/>
                </a:cubicBezTo>
                <a:cubicBezTo>
                  <a:pt x="7471" y="183126"/>
                  <a:pt x="102192" y="184184"/>
                  <a:pt x="102192" y="184184"/>
                </a:cubicBezTo>
                <a:cubicBezTo>
                  <a:pt x="117538" y="182597"/>
                  <a:pt x="96371" y="201117"/>
                  <a:pt x="92667" y="174659"/>
                </a:cubicBezTo>
                <a:cubicBezTo>
                  <a:pt x="88963" y="148201"/>
                  <a:pt x="73088" y="-2612"/>
                  <a:pt x="70442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8B467727-38B6-8ED6-101E-93B3F54BE8B7}"/>
              </a:ext>
            </a:extLst>
          </p:cNvPr>
          <p:cNvSpPr/>
          <p:nvPr/>
        </p:nvSpPr>
        <p:spPr>
          <a:xfrm>
            <a:off x="4197300" y="5952859"/>
            <a:ext cx="26013" cy="195012"/>
          </a:xfrm>
          <a:custGeom>
            <a:avLst/>
            <a:gdLst>
              <a:gd name="connsiteX0" fmla="*/ 50 w 26013"/>
              <a:gd name="connsiteY0" fmla="*/ 266 h 195012"/>
              <a:gd name="connsiteX1" fmla="*/ 19100 w 26013"/>
              <a:gd name="connsiteY1" fmla="*/ 187591 h 195012"/>
              <a:gd name="connsiteX2" fmla="*/ 25450 w 26013"/>
              <a:gd name="connsiteY2" fmla="*/ 146316 h 195012"/>
              <a:gd name="connsiteX3" fmla="*/ 50 w 26013"/>
              <a:gd name="connsiteY3" fmla="*/ 266 h 19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13" h="195012">
                <a:moveTo>
                  <a:pt x="50" y="266"/>
                </a:moveTo>
                <a:cubicBezTo>
                  <a:pt x="-1008" y="7145"/>
                  <a:pt x="14867" y="163249"/>
                  <a:pt x="19100" y="187591"/>
                </a:cubicBezTo>
                <a:cubicBezTo>
                  <a:pt x="23333" y="211933"/>
                  <a:pt x="27567" y="170658"/>
                  <a:pt x="25450" y="146316"/>
                </a:cubicBezTo>
                <a:cubicBezTo>
                  <a:pt x="23333" y="121974"/>
                  <a:pt x="1108" y="-6613"/>
                  <a:pt x="50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1983A823-D3F2-5C64-2E08-122CCB5F3B22}"/>
              </a:ext>
            </a:extLst>
          </p:cNvPr>
          <p:cNvSpPr/>
          <p:nvPr/>
        </p:nvSpPr>
        <p:spPr>
          <a:xfrm>
            <a:off x="5617029" y="6034125"/>
            <a:ext cx="858047" cy="72845"/>
          </a:xfrm>
          <a:custGeom>
            <a:avLst/>
            <a:gdLst>
              <a:gd name="connsiteX0" fmla="*/ 0 w 858047"/>
              <a:gd name="connsiteY0" fmla="*/ 72761 h 72845"/>
              <a:gd name="connsiteX1" fmla="*/ 486228 w 858047"/>
              <a:gd name="connsiteY1" fmla="*/ 21961 h 72845"/>
              <a:gd name="connsiteX2" fmla="*/ 856342 w 858047"/>
              <a:gd name="connsiteY2" fmla="*/ 189 h 72845"/>
              <a:gd name="connsiteX3" fmla="*/ 598714 w 858047"/>
              <a:gd name="connsiteY3" fmla="*/ 32846 h 72845"/>
              <a:gd name="connsiteX4" fmla="*/ 0 w 858047"/>
              <a:gd name="connsiteY4" fmla="*/ 72761 h 7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047" h="72845">
                <a:moveTo>
                  <a:pt x="0" y="72761"/>
                </a:moveTo>
                <a:lnTo>
                  <a:pt x="486228" y="21961"/>
                </a:lnTo>
                <a:cubicBezTo>
                  <a:pt x="628952" y="9866"/>
                  <a:pt x="837594" y="-1625"/>
                  <a:pt x="856342" y="189"/>
                </a:cubicBezTo>
                <a:cubicBezTo>
                  <a:pt x="875090" y="2003"/>
                  <a:pt x="735995" y="18936"/>
                  <a:pt x="598714" y="32846"/>
                </a:cubicBezTo>
                <a:cubicBezTo>
                  <a:pt x="461433" y="46755"/>
                  <a:pt x="18748" y="74575"/>
                  <a:pt x="0" y="72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E5BD9EFA-A541-7519-893B-66AFCC5241C0}"/>
              </a:ext>
            </a:extLst>
          </p:cNvPr>
          <p:cNvSpPr/>
          <p:nvPr/>
        </p:nvSpPr>
        <p:spPr>
          <a:xfrm>
            <a:off x="6334350" y="5678591"/>
            <a:ext cx="325651" cy="138784"/>
          </a:xfrm>
          <a:custGeom>
            <a:avLst/>
            <a:gdLst>
              <a:gd name="connsiteX0" fmla="*/ 1136 w 325651"/>
              <a:gd name="connsiteY0" fmla="*/ 123 h 138784"/>
              <a:gd name="connsiteX1" fmla="*/ 215221 w 325651"/>
              <a:gd name="connsiteY1" fmla="*/ 61809 h 138784"/>
              <a:gd name="connsiteX2" fmla="*/ 244250 w 325651"/>
              <a:gd name="connsiteY2" fmla="*/ 79952 h 138784"/>
              <a:gd name="connsiteX3" fmla="*/ 324079 w 325651"/>
              <a:gd name="connsiteY3" fmla="*/ 79952 h 138784"/>
              <a:gd name="connsiteX4" fmla="*/ 164421 w 325651"/>
              <a:gd name="connsiteY4" fmla="*/ 138009 h 138784"/>
              <a:gd name="connsiteX5" fmla="*/ 211593 w 325651"/>
              <a:gd name="connsiteY5" fmla="*/ 112609 h 138784"/>
              <a:gd name="connsiteX6" fmla="*/ 135393 w 325651"/>
              <a:gd name="connsiteY6" fmla="*/ 101723 h 138784"/>
              <a:gd name="connsiteX7" fmla="*/ 99107 w 325651"/>
              <a:gd name="connsiteY7" fmla="*/ 61809 h 138784"/>
              <a:gd name="connsiteX8" fmla="*/ 182564 w 325651"/>
              <a:gd name="connsiteY8" fmla="*/ 130752 h 138784"/>
              <a:gd name="connsiteX9" fmla="*/ 164421 w 325651"/>
              <a:gd name="connsiteY9" fmla="*/ 83580 h 138784"/>
              <a:gd name="connsiteX10" fmla="*/ 255136 w 325651"/>
              <a:gd name="connsiteY10" fmla="*/ 90838 h 138784"/>
              <a:gd name="connsiteX11" fmla="*/ 135393 w 325651"/>
              <a:gd name="connsiteY11" fmla="*/ 47295 h 138784"/>
              <a:gd name="connsiteX12" fmla="*/ 1136 w 325651"/>
              <a:gd name="connsiteY12" fmla="*/ 123 h 13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5651" h="138784">
                <a:moveTo>
                  <a:pt x="1136" y="123"/>
                </a:moveTo>
                <a:cubicBezTo>
                  <a:pt x="14441" y="2542"/>
                  <a:pt x="174702" y="48504"/>
                  <a:pt x="215221" y="61809"/>
                </a:cubicBezTo>
                <a:cubicBezTo>
                  <a:pt x="255740" y="75114"/>
                  <a:pt x="226107" y="76928"/>
                  <a:pt x="244250" y="79952"/>
                </a:cubicBezTo>
                <a:cubicBezTo>
                  <a:pt x="262393" y="82976"/>
                  <a:pt x="337384" y="70276"/>
                  <a:pt x="324079" y="79952"/>
                </a:cubicBezTo>
                <a:cubicBezTo>
                  <a:pt x="310774" y="89628"/>
                  <a:pt x="183169" y="132566"/>
                  <a:pt x="164421" y="138009"/>
                </a:cubicBezTo>
                <a:cubicBezTo>
                  <a:pt x="145673" y="143452"/>
                  <a:pt x="216431" y="118657"/>
                  <a:pt x="211593" y="112609"/>
                </a:cubicBezTo>
                <a:cubicBezTo>
                  <a:pt x="206755" y="106561"/>
                  <a:pt x="154141" y="110190"/>
                  <a:pt x="135393" y="101723"/>
                </a:cubicBezTo>
                <a:cubicBezTo>
                  <a:pt x="116645" y="93256"/>
                  <a:pt x="91245" y="56971"/>
                  <a:pt x="99107" y="61809"/>
                </a:cubicBezTo>
                <a:cubicBezTo>
                  <a:pt x="106969" y="66647"/>
                  <a:pt x="171678" y="127124"/>
                  <a:pt x="182564" y="130752"/>
                </a:cubicBezTo>
                <a:cubicBezTo>
                  <a:pt x="193450" y="134380"/>
                  <a:pt x="152326" y="90232"/>
                  <a:pt x="164421" y="83580"/>
                </a:cubicBezTo>
                <a:cubicBezTo>
                  <a:pt x="176516" y="76928"/>
                  <a:pt x="259974" y="96885"/>
                  <a:pt x="255136" y="90838"/>
                </a:cubicBezTo>
                <a:cubicBezTo>
                  <a:pt x="250298" y="84791"/>
                  <a:pt x="175912" y="63019"/>
                  <a:pt x="135393" y="47295"/>
                </a:cubicBezTo>
                <a:cubicBezTo>
                  <a:pt x="94874" y="31571"/>
                  <a:pt x="-12169" y="-2296"/>
                  <a:pt x="1136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E791E320-0048-211D-6331-6B4094567CD0}"/>
              </a:ext>
            </a:extLst>
          </p:cNvPr>
          <p:cNvSpPr/>
          <p:nvPr/>
        </p:nvSpPr>
        <p:spPr>
          <a:xfrm>
            <a:off x="4230799" y="7143732"/>
            <a:ext cx="229168" cy="91738"/>
          </a:xfrm>
          <a:custGeom>
            <a:avLst/>
            <a:gdLst>
              <a:gd name="connsiteX0" fmla="*/ 115 w 229168"/>
              <a:gd name="connsiteY0" fmla="*/ 91639 h 91738"/>
              <a:gd name="connsiteX1" fmla="*/ 203315 w 229168"/>
              <a:gd name="connsiteY1" fmla="*/ 69868 h 91738"/>
              <a:gd name="connsiteX2" fmla="*/ 206944 w 229168"/>
              <a:gd name="connsiteY2" fmla="*/ 84382 h 91738"/>
              <a:gd name="connsiteX3" fmla="*/ 228715 w 229168"/>
              <a:gd name="connsiteY3" fmla="*/ 925 h 91738"/>
              <a:gd name="connsiteX4" fmla="*/ 217830 w 229168"/>
              <a:gd name="connsiteY4" fmla="*/ 40839 h 91738"/>
              <a:gd name="connsiteX5" fmla="*/ 174287 w 229168"/>
              <a:gd name="connsiteY5" fmla="*/ 58982 h 91738"/>
              <a:gd name="connsiteX6" fmla="*/ 115 w 229168"/>
              <a:gd name="connsiteY6" fmla="*/ 91639 h 9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168" h="91738">
                <a:moveTo>
                  <a:pt x="115" y="91639"/>
                </a:moveTo>
                <a:cubicBezTo>
                  <a:pt x="4953" y="93453"/>
                  <a:pt x="203315" y="69868"/>
                  <a:pt x="203315" y="69868"/>
                </a:cubicBezTo>
                <a:cubicBezTo>
                  <a:pt x="237786" y="68659"/>
                  <a:pt x="202711" y="95872"/>
                  <a:pt x="206944" y="84382"/>
                </a:cubicBezTo>
                <a:cubicBezTo>
                  <a:pt x="211177" y="72892"/>
                  <a:pt x="226901" y="8182"/>
                  <a:pt x="228715" y="925"/>
                </a:cubicBezTo>
                <a:cubicBezTo>
                  <a:pt x="230529" y="-6332"/>
                  <a:pt x="226901" y="31163"/>
                  <a:pt x="217830" y="40839"/>
                </a:cubicBezTo>
                <a:cubicBezTo>
                  <a:pt x="208759" y="50515"/>
                  <a:pt x="204525" y="53539"/>
                  <a:pt x="174287" y="58982"/>
                </a:cubicBezTo>
                <a:cubicBezTo>
                  <a:pt x="144049" y="64425"/>
                  <a:pt x="-4723" y="89825"/>
                  <a:pt x="115" y="91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16BAFBBA-A018-8ED3-46B1-3E002576A732}"/>
              </a:ext>
            </a:extLst>
          </p:cNvPr>
          <p:cNvSpPr/>
          <p:nvPr/>
        </p:nvSpPr>
        <p:spPr>
          <a:xfrm>
            <a:off x="5999422" y="6549571"/>
            <a:ext cx="271444" cy="18143"/>
          </a:xfrm>
          <a:custGeom>
            <a:avLst/>
            <a:gdLst>
              <a:gd name="connsiteX0" fmla="*/ 9492 w 271444"/>
              <a:gd name="connsiteY0" fmla="*/ 0 h 18143"/>
              <a:gd name="connsiteX1" fmla="*/ 263492 w 271444"/>
              <a:gd name="connsiteY1" fmla="*/ 7258 h 18143"/>
              <a:gd name="connsiteX2" fmla="*/ 194549 w 271444"/>
              <a:gd name="connsiteY2" fmla="*/ 18143 h 18143"/>
              <a:gd name="connsiteX3" fmla="*/ 63921 w 271444"/>
              <a:gd name="connsiteY3" fmla="*/ 14515 h 18143"/>
              <a:gd name="connsiteX4" fmla="*/ 9492 w 271444"/>
              <a:gd name="connsiteY4" fmla="*/ 0 h 1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444" h="18143">
                <a:moveTo>
                  <a:pt x="9492" y="0"/>
                </a:moveTo>
                <a:lnTo>
                  <a:pt x="263492" y="7258"/>
                </a:lnTo>
                <a:cubicBezTo>
                  <a:pt x="294335" y="10282"/>
                  <a:pt x="227811" y="16934"/>
                  <a:pt x="194549" y="18143"/>
                </a:cubicBezTo>
                <a:lnTo>
                  <a:pt x="63921" y="14515"/>
                </a:lnTo>
                <a:cubicBezTo>
                  <a:pt x="39126" y="13910"/>
                  <a:pt x="-23770" y="1209"/>
                  <a:pt x="949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1F450153-F50D-0D93-ABA5-4A5F33D0006E}"/>
              </a:ext>
            </a:extLst>
          </p:cNvPr>
          <p:cNvSpPr/>
          <p:nvPr/>
        </p:nvSpPr>
        <p:spPr>
          <a:xfrm>
            <a:off x="6207278" y="6567072"/>
            <a:ext cx="88403" cy="272799"/>
          </a:xfrm>
          <a:custGeom>
            <a:avLst/>
            <a:gdLst>
              <a:gd name="connsiteX0" fmla="*/ 88293 w 88403"/>
              <a:gd name="connsiteY0" fmla="*/ 642 h 272799"/>
              <a:gd name="connsiteX1" fmla="*/ 19351 w 88403"/>
              <a:gd name="connsiteY1" fmla="*/ 109499 h 272799"/>
              <a:gd name="connsiteX2" fmla="*/ 15722 w 88403"/>
              <a:gd name="connsiteY2" fmla="*/ 171185 h 272799"/>
              <a:gd name="connsiteX3" fmla="*/ 33865 w 88403"/>
              <a:gd name="connsiteY3" fmla="*/ 272785 h 272799"/>
              <a:gd name="connsiteX4" fmla="*/ 1208 w 88403"/>
              <a:gd name="connsiteY4" fmla="*/ 163928 h 272799"/>
              <a:gd name="connsiteX5" fmla="*/ 88293 w 88403"/>
              <a:gd name="connsiteY5" fmla="*/ 642 h 27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03" h="272799">
                <a:moveTo>
                  <a:pt x="88293" y="642"/>
                </a:moveTo>
                <a:cubicBezTo>
                  <a:pt x="91317" y="-8429"/>
                  <a:pt x="31446" y="81075"/>
                  <a:pt x="19351" y="109499"/>
                </a:cubicBezTo>
                <a:cubicBezTo>
                  <a:pt x="7256" y="137923"/>
                  <a:pt x="13303" y="143971"/>
                  <a:pt x="15722" y="171185"/>
                </a:cubicBezTo>
                <a:cubicBezTo>
                  <a:pt x="18141" y="198399"/>
                  <a:pt x="36284" y="273995"/>
                  <a:pt x="33865" y="272785"/>
                </a:cubicBezTo>
                <a:cubicBezTo>
                  <a:pt x="31446" y="271576"/>
                  <a:pt x="-7259" y="201423"/>
                  <a:pt x="1208" y="163928"/>
                </a:cubicBezTo>
                <a:cubicBezTo>
                  <a:pt x="9675" y="126433"/>
                  <a:pt x="85269" y="9713"/>
                  <a:pt x="88293" y="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842405F5-ECFA-354D-81CA-8C95D2A092FB}"/>
              </a:ext>
            </a:extLst>
          </p:cNvPr>
          <p:cNvSpPr/>
          <p:nvPr/>
        </p:nvSpPr>
        <p:spPr>
          <a:xfrm>
            <a:off x="6363831" y="6310083"/>
            <a:ext cx="66066" cy="221349"/>
          </a:xfrm>
          <a:custGeom>
            <a:avLst/>
            <a:gdLst>
              <a:gd name="connsiteX0" fmla="*/ 65998 w 66066"/>
              <a:gd name="connsiteY0" fmla="*/ 3 h 221349"/>
              <a:gd name="connsiteX1" fmla="*/ 22455 w 66066"/>
              <a:gd name="connsiteY1" fmla="*/ 116117 h 221349"/>
              <a:gd name="connsiteX2" fmla="*/ 683 w 66066"/>
              <a:gd name="connsiteY2" fmla="*/ 221346 h 221349"/>
              <a:gd name="connsiteX3" fmla="*/ 11569 w 66066"/>
              <a:gd name="connsiteY3" fmla="*/ 112488 h 221349"/>
              <a:gd name="connsiteX4" fmla="*/ 65998 w 66066"/>
              <a:gd name="connsiteY4" fmla="*/ 3 h 22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66" h="221349">
                <a:moveTo>
                  <a:pt x="65998" y="3"/>
                </a:moveTo>
                <a:cubicBezTo>
                  <a:pt x="67812" y="608"/>
                  <a:pt x="33341" y="79226"/>
                  <a:pt x="22455" y="116117"/>
                </a:cubicBezTo>
                <a:cubicBezTo>
                  <a:pt x="11569" y="153008"/>
                  <a:pt x="2497" y="221951"/>
                  <a:pt x="683" y="221346"/>
                </a:cubicBezTo>
                <a:cubicBezTo>
                  <a:pt x="-1131" y="220741"/>
                  <a:pt x="78" y="146960"/>
                  <a:pt x="11569" y="112488"/>
                </a:cubicBezTo>
                <a:cubicBezTo>
                  <a:pt x="23060" y="78016"/>
                  <a:pt x="64184" y="-602"/>
                  <a:pt x="6599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E5E389DD-D928-7100-FC6E-4F33FC82A069}"/>
              </a:ext>
            </a:extLst>
          </p:cNvPr>
          <p:cNvSpPr/>
          <p:nvPr/>
        </p:nvSpPr>
        <p:spPr>
          <a:xfrm>
            <a:off x="6364567" y="6301185"/>
            <a:ext cx="277116" cy="10892"/>
          </a:xfrm>
          <a:custGeom>
            <a:avLst/>
            <a:gdLst>
              <a:gd name="connsiteX0" fmla="*/ 1308 w 277116"/>
              <a:gd name="connsiteY0" fmla="*/ 1190 h 10892"/>
              <a:gd name="connsiteX1" fmla="*/ 271183 w 277116"/>
              <a:gd name="connsiteY1" fmla="*/ 1190 h 10892"/>
              <a:gd name="connsiteX2" fmla="*/ 172758 w 277116"/>
              <a:gd name="connsiteY2" fmla="*/ 10715 h 10892"/>
              <a:gd name="connsiteX3" fmla="*/ 1308 w 277116"/>
              <a:gd name="connsiteY3" fmla="*/ 1190 h 1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116" h="10892">
                <a:moveTo>
                  <a:pt x="1308" y="1190"/>
                </a:moveTo>
                <a:cubicBezTo>
                  <a:pt x="17712" y="-397"/>
                  <a:pt x="242608" y="-398"/>
                  <a:pt x="271183" y="1190"/>
                </a:cubicBezTo>
                <a:cubicBezTo>
                  <a:pt x="299758" y="2778"/>
                  <a:pt x="218266" y="9128"/>
                  <a:pt x="172758" y="10715"/>
                </a:cubicBezTo>
                <a:cubicBezTo>
                  <a:pt x="127250" y="12303"/>
                  <a:pt x="-15096" y="2777"/>
                  <a:pt x="1308" y="1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CADF8F44-E27A-3EEA-DB38-07359F01777F}"/>
              </a:ext>
            </a:extLst>
          </p:cNvPr>
          <p:cNvSpPr/>
          <p:nvPr/>
        </p:nvSpPr>
        <p:spPr>
          <a:xfrm>
            <a:off x="6329760" y="6476271"/>
            <a:ext cx="10892" cy="129895"/>
          </a:xfrm>
          <a:custGeom>
            <a:avLst/>
            <a:gdLst>
              <a:gd name="connsiteX0" fmla="*/ 1190 w 10892"/>
              <a:gd name="connsiteY0" fmla="*/ 729 h 129895"/>
              <a:gd name="connsiteX1" fmla="*/ 1190 w 10892"/>
              <a:gd name="connsiteY1" fmla="*/ 127729 h 129895"/>
              <a:gd name="connsiteX2" fmla="*/ 10715 w 10892"/>
              <a:gd name="connsiteY2" fmla="*/ 76929 h 129895"/>
              <a:gd name="connsiteX3" fmla="*/ 1190 w 10892"/>
              <a:gd name="connsiteY3" fmla="*/ 729 h 12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2" h="129895">
                <a:moveTo>
                  <a:pt x="1190" y="729"/>
                </a:moveTo>
                <a:cubicBezTo>
                  <a:pt x="-397" y="9196"/>
                  <a:pt x="-397" y="115029"/>
                  <a:pt x="1190" y="127729"/>
                </a:cubicBezTo>
                <a:cubicBezTo>
                  <a:pt x="2777" y="140429"/>
                  <a:pt x="9128" y="93862"/>
                  <a:pt x="10715" y="76929"/>
                </a:cubicBezTo>
                <a:cubicBezTo>
                  <a:pt x="12303" y="59996"/>
                  <a:pt x="2777" y="-7738"/>
                  <a:pt x="1190" y="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81951895-4580-F3FC-7344-F2233D03568A}"/>
              </a:ext>
            </a:extLst>
          </p:cNvPr>
          <p:cNvSpPr/>
          <p:nvPr/>
        </p:nvSpPr>
        <p:spPr>
          <a:xfrm>
            <a:off x="6261097" y="6486524"/>
            <a:ext cx="101714" cy="295858"/>
          </a:xfrm>
          <a:custGeom>
            <a:avLst/>
            <a:gdLst>
              <a:gd name="connsiteX0" fmla="*/ 101603 w 101714"/>
              <a:gd name="connsiteY0" fmla="*/ 1 h 295858"/>
              <a:gd name="connsiteX1" fmla="*/ 73028 w 101714"/>
              <a:gd name="connsiteY1" fmla="*/ 149226 h 295858"/>
              <a:gd name="connsiteX2" fmla="*/ 76203 w 101714"/>
              <a:gd name="connsiteY2" fmla="*/ 203201 h 295858"/>
              <a:gd name="connsiteX3" fmla="*/ 3 w 101714"/>
              <a:gd name="connsiteY3" fmla="*/ 295276 h 295858"/>
              <a:gd name="connsiteX4" fmla="*/ 79378 w 101714"/>
              <a:gd name="connsiteY4" fmla="*/ 238126 h 295858"/>
              <a:gd name="connsiteX5" fmla="*/ 82553 w 101714"/>
              <a:gd name="connsiteY5" fmla="*/ 152401 h 295858"/>
              <a:gd name="connsiteX6" fmla="*/ 101603 w 101714"/>
              <a:gd name="connsiteY6" fmla="*/ 1 h 29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14" h="295858">
                <a:moveTo>
                  <a:pt x="101603" y="1"/>
                </a:moveTo>
                <a:cubicBezTo>
                  <a:pt x="100016" y="-528"/>
                  <a:pt x="77261" y="115359"/>
                  <a:pt x="73028" y="149226"/>
                </a:cubicBezTo>
                <a:cubicBezTo>
                  <a:pt x="68795" y="183093"/>
                  <a:pt x="88374" y="178859"/>
                  <a:pt x="76203" y="203201"/>
                </a:cubicBezTo>
                <a:cubicBezTo>
                  <a:pt x="64032" y="227543"/>
                  <a:pt x="-526" y="289455"/>
                  <a:pt x="3" y="295276"/>
                </a:cubicBezTo>
                <a:cubicBezTo>
                  <a:pt x="532" y="301097"/>
                  <a:pt x="65620" y="261938"/>
                  <a:pt x="79378" y="238126"/>
                </a:cubicBezTo>
                <a:cubicBezTo>
                  <a:pt x="93136" y="214314"/>
                  <a:pt x="77790" y="185209"/>
                  <a:pt x="82553" y="152401"/>
                </a:cubicBezTo>
                <a:cubicBezTo>
                  <a:pt x="87316" y="119593"/>
                  <a:pt x="103190" y="530"/>
                  <a:pt x="10160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925089E1-A88B-1467-4A10-708C75915F92}"/>
              </a:ext>
            </a:extLst>
          </p:cNvPr>
          <p:cNvSpPr/>
          <p:nvPr/>
        </p:nvSpPr>
        <p:spPr>
          <a:xfrm>
            <a:off x="6253654" y="6549817"/>
            <a:ext cx="41156" cy="228920"/>
          </a:xfrm>
          <a:custGeom>
            <a:avLst/>
            <a:gdLst>
              <a:gd name="connsiteX0" fmla="*/ 36021 w 41156"/>
              <a:gd name="connsiteY0" fmla="*/ 208 h 228920"/>
              <a:gd name="connsiteX1" fmla="*/ 39196 w 41156"/>
              <a:gd name="connsiteY1" fmla="*/ 95458 h 228920"/>
              <a:gd name="connsiteX2" fmla="*/ 1096 w 41156"/>
              <a:gd name="connsiteY2" fmla="*/ 130383 h 228920"/>
              <a:gd name="connsiteX3" fmla="*/ 10621 w 41156"/>
              <a:gd name="connsiteY3" fmla="*/ 228808 h 228920"/>
              <a:gd name="connsiteX4" fmla="*/ 13796 w 41156"/>
              <a:gd name="connsiteY4" fmla="*/ 149433 h 228920"/>
              <a:gd name="connsiteX5" fmla="*/ 39196 w 41156"/>
              <a:gd name="connsiteY5" fmla="*/ 124033 h 228920"/>
              <a:gd name="connsiteX6" fmla="*/ 36021 w 41156"/>
              <a:gd name="connsiteY6" fmla="*/ 208 h 22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56" h="228920">
                <a:moveTo>
                  <a:pt x="36021" y="208"/>
                </a:moveTo>
                <a:cubicBezTo>
                  <a:pt x="36021" y="-4554"/>
                  <a:pt x="45017" y="73762"/>
                  <a:pt x="39196" y="95458"/>
                </a:cubicBezTo>
                <a:cubicBezTo>
                  <a:pt x="33375" y="117154"/>
                  <a:pt x="5858" y="108158"/>
                  <a:pt x="1096" y="130383"/>
                </a:cubicBezTo>
                <a:cubicBezTo>
                  <a:pt x="-3667" y="152608"/>
                  <a:pt x="8504" y="225633"/>
                  <a:pt x="10621" y="228808"/>
                </a:cubicBezTo>
                <a:cubicBezTo>
                  <a:pt x="12738" y="231983"/>
                  <a:pt x="9033" y="166896"/>
                  <a:pt x="13796" y="149433"/>
                </a:cubicBezTo>
                <a:cubicBezTo>
                  <a:pt x="18559" y="131970"/>
                  <a:pt x="36550" y="144670"/>
                  <a:pt x="39196" y="124033"/>
                </a:cubicBezTo>
                <a:cubicBezTo>
                  <a:pt x="41842" y="103396"/>
                  <a:pt x="36021" y="4970"/>
                  <a:pt x="36021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3DD45353-B311-810B-F19C-3F90DD125164}"/>
              </a:ext>
            </a:extLst>
          </p:cNvPr>
          <p:cNvSpPr/>
          <p:nvPr/>
        </p:nvSpPr>
        <p:spPr>
          <a:xfrm>
            <a:off x="6286850" y="6575403"/>
            <a:ext cx="44611" cy="109147"/>
          </a:xfrm>
          <a:custGeom>
            <a:avLst/>
            <a:gdLst>
              <a:gd name="connsiteX0" fmla="*/ 6000 w 44611"/>
              <a:gd name="connsiteY0" fmla="*/ 22 h 109147"/>
              <a:gd name="connsiteX1" fmla="*/ 2825 w 44611"/>
              <a:gd name="connsiteY1" fmla="*/ 101622 h 109147"/>
              <a:gd name="connsiteX2" fmla="*/ 44100 w 44611"/>
              <a:gd name="connsiteY2" fmla="*/ 101622 h 109147"/>
              <a:gd name="connsiteX3" fmla="*/ 25050 w 44611"/>
              <a:gd name="connsiteY3" fmla="*/ 92097 h 109147"/>
              <a:gd name="connsiteX4" fmla="*/ 6000 w 44611"/>
              <a:gd name="connsiteY4" fmla="*/ 22 h 10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11" h="109147">
                <a:moveTo>
                  <a:pt x="6000" y="22"/>
                </a:moveTo>
                <a:cubicBezTo>
                  <a:pt x="2296" y="1609"/>
                  <a:pt x="-3525" y="84689"/>
                  <a:pt x="2825" y="101622"/>
                </a:cubicBezTo>
                <a:cubicBezTo>
                  <a:pt x="9175" y="118555"/>
                  <a:pt x="44100" y="101622"/>
                  <a:pt x="44100" y="101622"/>
                </a:cubicBezTo>
                <a:cubicBezTo>
                  <a:pt x="47804" y="100035"/>
                  <a:pt x="30342" y="102151"/>
                  <a:pt x="25050" y="92097"/>
                </a:cubicBezTo>
                <a:cubicBezTo>
                  <a:pt x="19758" y="82043"/>
                  <a:pt x="9704" y="-1565"/>
                  <a:pt x="6000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BA852A6F-E799-3C35-555F-2F1394E78759}"/>
              </a:ext>
            </a:extLst>
          </p:cNvPr>
          <p:cNvSpPr/>
          <p:nvPr/>
        </p:nvSpPr>
        <p:spPr>
          <a:xfrm>
            <a:off x="6264033" y="6772052"/>
            <a:ext cx="9804" cy="168961"/>
          </a:xfrm>
          <a:custGeom>
            <a:avLst/>
            <a:gdLst>
              <a:gd name="connsiteX0" fmla="*/ 3417 w 9804"/>
              <a:gd name="connsiteY0" fmla="*/ 223 h 168961"/>
              <a:gd name="connsiteX1" fmla="*/ 9767 w 9804"/>
              <a:gd name="connsiteY1" fmla="*/ 162148 h 168961"/>
              <a:gd name="connsiteX2" fmla="*/ 242 w 9804"/>
              <a:gd name="connsiteY2" fmla="*/ 127223 h 168961"/>
              <a:gd name="connsiteX3" fmla="*/ 3417 w 9804"/>
              <a:gd name="connsiteY3" fmla="*/ 223 h 16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4" h="168961">
                <a:moveTo>
                  <a:pt x="3417" y="223"/>
                </a:moveTo>
                <a:cubicBezTo>
                  <a:pt x="5005" y="6044"/>
                  <a:pt x="10296" y="140981"/>
                  <a:pt x="9767" y="162148"/>
                </a:cubicBezTo>
                <a:cubicBezTo>
                  <a:pt x="9238" y="183315"/>
                  <a:pt x="1300" y="150506"/>
                  <a:pt x="242" y="127223"/>
                </a:cubicBezTo>
                <a:cubicBezTo>
                  <a:pt x="-816" y="103940"/>
                  <a:pt x="1829" y="-5598"/>
                  <a:pt x="3417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F91BEEE6-F8E4-7649-1291-2BC89AA3128A}"/>
              </a:ext>
            </a:extLst>
          </p:cNvPr>
          <p:cNvSpPr/>
          <p:nvPr/>
        </p:nvSpPr>
        <p:spPr>
          <a:xfrm>
            <a:off x="6178510" y="6768660"/>
            <a:ext cx="101720" cy="25840"/>
          </a:xfrm>
          <a:custGeom>
            <a:avLst/>
            <a:gdLst>
              <a:gd name="connsiteX0" fmla="*/ 40 w 101720"/>
              <a:gd name="connsiteY0" fmla="*/ 440 h 25840"/>
              <a:gd name="connsiteX1" fmla="*/ 60365 w 101720"/>
              <a:gd name="connsiteY1" fmla="*/ 25840 h 25840"/>
              <a:gd name="connsiteX2" fmla="*/ 101640 w 101720"/>
              <a:gd name="connsiteY2" fmla="*/ 440 h 25840"/>
              <a:gd name="connsiteX3" fmla="*/ 69890 w 101720"/>
              <a:gd name="connsiteY3" fmla="*/ 9965 h 25840"/>
              <a:gd name="connsiteX4" fmla="*/ 40 w 101720"/>
              <a:gd name="connsiteY4" fmla="*/ 440 h 2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20" h="25840">
                <a:moveTo>
                  <a:pt x="40" y="440"/>
                </a:moveTo>
                <a:cubicBezTo>
                  <a:pt x="-1548" y="3086"/>
                  <a:pt x="43432" y="25840"/>
                  <a:pt x="60365" y="25840"/>
                </a:cubicBezTo>
                <a:cubicBezTo>
                  <a:pt x="77298" y="25840"/>
                  <a:pt x="100053" y="3086"/>
                  <a:pt x="101640" y="440"/>
                </a:cubicBezTo>
                <a:cubicBezTo>
                  <a:pt x="103228" y="-2206"/>
                  <a:pt x="81002" y="7848"/>
                  <a:pt x="69890" y="9965"/>
                </a:cubicBezTo>
                <a:cubicBezTo>
                  <a:pt x="58778" y="12082"/>
                  <a:pt x="1628" y="-2206"/>
                  <a:pt x="40" y="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91B3CC1C-9221-FAB3-76D0-8C7345400779}"/>
              </a:ext>
            </a:extLst>
          </p:cNvPr>
          <p:cNvSpPr/>
          <p:nvPr/>
        </p:nvSpPr>
        <p:spPr>
          <a:xfrm>
            <a:off x="6145532" y="6803489"/>
            <a:ext cx="48893" cy="163330"/>
          </a:xfrm>
          <a:custGeom>
            <a:avLst/>
            <a:gdLst>
              <a:gd name="connsiteX0" fmla="*/ 48893 w 48893"/>
              <a:gd name="connsiteY0" fmla="*/ 536 h 163330"/>
              <a:gd name="connsiteX1" fmla="*/ 4443 w 48893"/>
              <a:gd name="connsiteY1" fmla="*/ 159286 h 163330"/>
              <a:gd name="connsiteX2" fmla="*/ 4443 w 48893"/>
              <a:gd name="connsiteY2" fmla="*/ 108486 h 163330"/>
              <a:gd name="connsiteX3" fmla="*/ 48893 w 48893"/>
              <a:gd name="connsiteY3" fmla="*/ 536 h 16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93" h="163330">
                <a:moveTo>
                  <a:pt x="48893" y="536"/>
                </a:moveTo>
                <a:cubicBezTo>
                  <a:pt x="48893" y="9003"/>
                  <a:pt x="11851" y="141294"/>
                  <a:pt x="4443" y="159286"/>
                </a:cubicBezTo>
                <a:cubicBezTo>
                  <a:pt x="-2965" y="177278"/>
                  <a:pt x="210" y="130711"/>
                  <a:pt x="4443" y="108486"/>
                </a:cubicBezTo>
                <a:cubicBezTo>
                  <a:pt x="8676" y="86261"/>
                  <a:pt x="48893" y="-7931"/>
                  <a:pt x="48893" y="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D5561339-661F-D9C7-C3DC-2322726C7993}"/>
              </a:ext>
            </a:extLst>
          </p:cNvPr>
          <p:cNvSpPr/>
          <p:nvPr/>
        </p:nvSpPr>
        <p:spPr>
          <a:xfrm>
            <a:off x="6149605" y="6920808"/>
            <a:ext cx="118465" cy="36638"/>
          </a:xfrm>
          <a:custGeom>
            <a:avLst/>
            <a:gdLst>
              <a:gd name="connsiteX0" fmla="*/ 370 w 118465"/>
              <a:gd name="connsiteY0" fmla="*/ 26092 h 36638"/>
              <a:gd name="connsiteX1" fmla="*/ 57520 w 118465"/>
              <a:gd name="connsiteY1" fmla="*/ 35617 h 36638"/>
              <a:gd name="connsiteX2" fmla="*/ 117845 w 118465"/>
              <a:gd name="connsiteY2" fmla="*/ 692 h 36638"/>
              <a:gd name="connsiteX3" fmla="*/ 86095 w 118465"/>
              <a:gd name="connsiteY3" fmla="*/ 13392 h 36638"/>
              <a:gd name="connsiteX4" fmla="*/ 370 w 118465"/>
              <a:gd name="connsiteY4" fmla="*/ 26092 h 3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465" h="36638">
                <a:moveTo>
                  <a:pt x="370" y="26092"/>
                </a:moveTo>
                <a:cubicBezTo>
                  <a:pt x="-4392" y="29796"/>
                  <a:pt x="37941" y="39850"/>
                  <a:pt x="57520" y="35617"/>
                </a:cubicBezTo>
                <a:cubicBezTo>
                  <a:pt x="77099" y="31384"/>
                  <a:pt x="113083" y="4396"/>
                  <a:pt x="117845" y="692"/>
                </a:cubicBezTo>
                <a:cubicBezTo>
                  <a:pt x="122607" y="-3012"/>
                  <a:pt x="98795" y="9159"/>
                  <a:pt x="86095" y="13392"/>
                </a:cubicBezTo>
                <a:cubicBezTo>
                  <a:pt x="73395" y="17625"/>
                  <a:pt x="5132" y="22388"/>
                  <a:pt x="370" y="26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B33E14B3-D28F-44B9-65C0-3C4842C3021C}"/>
              </a:ext>
            </a:extLst>
          </p:cNvPr>
          <p:cNvSpPr/>
          <p:nvPr/>
        </p:nvSpPr>
        <p:spPr>
          <a:xfrm>
            <a:off x="6175364" y="6803755"/>
            <a:ext cx="53998" cy="286313"/>
          </a:xfrm>
          <a:custGeom>
            <a:avLst/>
            <a:gdLst>
              <a:gd name="connsiteX0" fmla="*/ 53986 w 53998"/>
              <a:gd name="connsiteY0" fmla="*/ 270 h 286313"/>
              <a:gd name="connsiteX1" fmla="*/ 28586 w 53998"/>
              <a:gd name="connsiteY1" fmla="*/ 162195 h 286313"/>
              <a:gd name="connsiteX2" fmla="*/ 11 w 53998"/>
              <a:gd name="connsiteY2" fmla="*/ 286020 h 286313"/>
              <a:gd name="connsiteX3" fmla="*/ 25411 w 53998"/>
              <a:gd name="connsiteY3" fmla="*/ 127270 h 286313"/>
              <a:gd name="connsiteX4" fmla="*/ 53986 w 53998"/>
              <a:gd name="connsiteY4" fmla="*/ 270 h 28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98" h="286313">
                <a:moveTo>
                  <a:pt x="53986" y="270"/>
                </a:moveTo>
                <a:cubicBezTo>
                  <a:pt x="54515" y="6091"/>
                  <a:pt x="37582" y="114570"/>
                  <a:pt x="28586" y="162195"/>
                </a:cubicBezTo>
                <a:cubicBezTo>
                  <a:pt x="19590" y="209820"/>
                  <a:pt x="540" y="291841"/>
                  <a:pt x="11" y="286020"/>
                </a:cubicBezTo>
                <a:cubicBezTo>
                  <a:pt x="-518" y="280199"/>
                  <a:pt x="17473" y="170662"/>
                  <a:pt x="25411" y="127270"/>
                </a:cubicBezTo>
                <a:cubicBezTo>
                  <a:pt x="33349" y="83878"/>
                  <a:pt x="53457" y="-5551"/>
                  <a:pt x="53986" y="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235783B8-2651-C87E-93F7-8B6D1E0A006F}"/>
              </a:ext>
            </a:extLst>
          </p:cNvPr>
          <p:cNvSpPr/>
          <p:nvPr/>
        </p:nvSpPr>
        <p:spPr>
          <a:xfrm>
            <a:off x="6246568" y="6935579"/>
            <a:ext cx="20882" cy="224960"/>
          </a:xfrm>
          <a:custGeom>
            <a:avLst/>
            <a:gdLst>
              <a:gd name="connsiteX0" fmla="*/ 20882 w 20882"/>
              <a:gd name="connsiteY0" fmla="*/ 4971 h 224960"/>
              <a:gd name="connsiteX1" fmla="*/ 1832 w 20882"/>
              <a:gd name="connsiteY1" fmla="*/ 224046 h 224960"/>
              <a:gd name="connsiteX2" fmla="*/ 1832 w 20882"/>
              <a:gd name="connsiteY2" fmla="*/ 81171 h 224960"/>
              <a:gd name="connsiteX3" fmla="*/ 20882 w 20882"/>
              <a:gd name="connsiteY3" fmla="*/ 4971 h 22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82" h="224960">
                <a:moveTo>
                  <a:pt x="20882" y="4971"/>
                </a:moveTo>
                <a:cubicBezTo>
                  <a:pt x="20882" y="28783"/>
                  <a:pt x="5007" y="211346"/>
                  <a:pt x="1832" y="224046"/>
                </a:cubicBezTo>
                <a:cubicBezTo>
                  <a:pt x="-1343" y="236746"/>
                  <a:pt x="245" y="113450"/>
                  <a:pt x="1832" y="81171"/>
                </a:cubicBezTo>
                <a:cubicBezTo>
                  <a:pt x="3419" y="48892"/>
                  <a:pt x="20882" y="-18841"/>
                  <a:pt x="20882" y="4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B93FCE53-9562-0911-BE57-293CFA192DA6}"/>
              </a:ext>
            </a:extLst>
          </p:cNvPr>
          <p:cNvSpPr/>
          <p:nvPr/>
        </p:nvSpPr>
        <p:spPr>
          <a:xfrm>
            <a:off x="6079739" y="7148265"/>
            <a:ext cx="159933" cy="233815"/>
          </a:xfrm>
          <a:custGeom>
            <a:avLst/>
            <a:gdLst>
              <a:gd name="connsiteX0" fmla="*/ 159136 w 159933"/>
              <a:gd name="connsiteY0" fmla="*/ 1835 h 233815"/>
              <a:gd name="connsiteX1" fmla="*/ 3561 w 159933"/>
              <a:gd name="connsiteY1" fmla="*/ 230435 h 233815"/>
              <a:gd name="connsiteX2" fmla="*/ 60711 w 159933"/>
              <a:gd name="connsiteY2" fmla="*/ 128835 h 233815"/>
              <a:gd name="connsiteX3" fmla="*/ 159136 w 159933"/>
              <a:gd name="connsiteY3" fmla="*/ 1835 h 23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933" h="233815">
                <a:moveTo>
                  <a:pt x="159136" y="1835"/>
                </a:moveTo>
                <a:cubicBezTo>
                  <a:pt x="149611" y="18768"/>
                  <a:pt x="19965" y="209268"/>
                  <a:pt x="3561" y="230435"/>
                </a:cubicBezTo>
                <a:cubicBezTo>
                  <a:pt x="-12843" y="251602"/>
                  <a:pt x="31078" y="167993"/>
                  <a:pt x="60711" y="128835"/>
                </a:cubicBezTo>
                <a:cubicBezTo>
                  <a:pt x="90344" y="89677"/>
                  <a:pt x="168661" y="-15098"/>
                  <a:pt x="159136" y="1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DE64165F-7152-3690-A76A-9AB41859D633}"/>
              </a:ext>
            </a:extLst>
          </p:cNvPr>
          <p:cNvSpPr/>
          <p:nvPr/>
        </p:nvSpPr>
        <p:spPr>
          <a:xfrm>
            <a:off x="6168236" y="6972282"/>
            <a:ext cx="19913" cy="273090"/>
          </a:xfrm>
          <a:custGeom>
            <a:avLst/>
            <a:gdLst>
              <a:gd name="connsiteX0" fmla="*/ 19839 w 19913"/>
              <a:gd name="connsiteY0" fmla="*/ 18 h 273090"/>
              <a:gd name="connsiteX1" fmla="*/ 789 w 19913"/>
              <a:gd name="connsiteY1" fmla="*/ 142893 h 273090"/>
              <a:gd name="connsiteX2" fmla="*/ 3964 w 19913"/>
              <a:gd name="connsiteY2" fmla="*/ 273068 h 273090"/>
              <a:gd name="connsiteX3" fmla="*/ 7139 w 19913"/>
              <a:gd name="connsiteY3" fmla="*/ 152418 h 273090"/>
              <a:gd name="connsiteX4" fmla="*/ 19839 w 19913"/>
              <a:gd name="connsiteY4" fmla="*/ 18 h 27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13" h="273090">
                <a:moveTo>
                  <a:pt x="19839" y="18"/>
                </a:moveTo>
                <a:cubicBezTo>
                  <a:pt x="18781" y="-1570"/>
                  <a:pt x="3435" y="97385"/>
                  <a:pt x="789" y="142893"/>
                </a:cubicBezTo>
                <a:cubicBezTo>
                  <a:pt x="-1857" y="188401"/>
                  <a:pt x="2906" y="271480"/>
                  <a:pt x="3964" y="273068"/>
                </a:cubicBezTo>
                <a:cubicBezTo>
                  <a:pt x="5022" y="274656"/>
                  <a:pt x="3964" y="193164"/>
                  <a:pt x="7139" y="152418"/>
                </a:cubicBezTo>
                <a:cubicBezTo>
                  <a:pt x="10314" y="111672"/>
                  <a:pt x="20897" y="1606"/>
                  <a:pt x="19839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6D1251B6-5247-664B-6CE4-D5E29B1AD2BB}"/>
              </a:ext>
            </a:extLst>
          </p:cNvPr>
          <p:cNvSpPr/>
          <p:nvPr/>
        </p:nvSpPr>
        <p:spPr>
          <a:xfrm>
            <a:off x="6061072" y="7028940"/>
            <a:ext cx="98446" cy="356580"/>
          </a:xfrm>
          <a:custGeom>
            <a:avLst/>
            <a:gdLst>
              <a:gd name="connsiteX0" fmla="*/ 98428 w 98446"/>
              <a:gd name="connsiteY0" fmla="*/ 510 h 356580"/>
              <a:gd name="connsiteX1" fmla="*/ 69853 w 98446"/>
              <a:gd name="connsiteY1" fmla="*/ 197360 h 356580"/>
              <a:gd name="connsiteX2" fmla="*/ 3 w 98446"/>
              <a:gd name="connsiteY2" fmla="*/ 356110 h 356580"/>
              <a:gd name="connsiteX3" fmla="*/ 73028 w 98446"/>
              <a:gd name="connsiteY3" fmla="*/ 146560 h 356580"/>
              <a:gd name="connsiteX4" fmla="*/ 98428 w 98446"/>
              <a:gd name="connsiteY4" fmla="*/ 510 h 35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46" h="356580">
                <a:moveTo>
                  <a:pt x="98428" y="510"/>
                </a:moveTo>
                <a:cubicBezTo>
                  <a:pt x="97899" y="8977"/>
                  <a:pt x="86257" y="138093"/>
                  <a:pt x="69853" y="197360"/>
                </a:cubicBezTo>
                <a:cubicBezTo>
                  <a:pt x="53449" y="256627"/>
                  <a:pt x="-526" y="364577"/>
                  <a:pt x="3" y="356110"/>
                </a:cubicBezTo>
                <a:cubicBezTo>
                  <a:pt x="532" y="347643"/>
                  <a:pt x="57682" y="202122"/>
                  <a:pt x="73028" y="146560"/>
                </a:cubicBezTo>
                <a:cubicBezTo>
                  <a:pt x="88374" y="90998"/>
                  <a:pt x="98957" y="-7957"/>
                  <a:pt x="98428" y="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63DFE246-5911-60AE-896C-A674BAE2E97B}"/>
              </a:ext>
            </a:extLst>
          </p:cNvPr>
          <p:cNvSpPr/>
          <p:nvPr/>
        </p:nvSpPr>
        <p:spPr>
          <a:xfrm>
            <a:off x="6324600" y="6674241"/>
            <a:ext cx="247804" cy="221879"/>
          </a:xfrm>
          <a:custGeom>
            <a:avLst/>
            <a:gdLst>
              <a:gd name="connsiteX0" fmla="*/ 0 w 247804"/>
              <a:gd name="connsiteY0" fmla="*/ 2784 h 221879"/>
              <a:gd name="connsiteX1" fmla="*/ 158750 w 247804"/>
              <a:gd name="connsiteY1" fmla="*/ 9134 h 221879"/>
              <a:gd name="connsiteX2" fmla="*/ 25400 w 247804"/>
              <a:gd name="connsiteY2" fmla="*/ 91684 h 221879"/>
              <a:gd name="connsiteX3" fmla="*/ 130175 w 247804"/>
              <a:gd name="connsiteY3" fmla="*/ 94859 h 221879"/>
              <a:gd name="connsiteX4" fmla="*/ 168275 w 247804"/>
              <a:gd name="connsiteY4" fmla="*/ 110734 h 221879"/>
              <a:gd name="connsiteX5" fmla="*/ 247650 w 247804"/>
              <a:gd name="connsiteY5" fmla="*/ 221859 h 221879"/>
              <a:gd name="connsiteX6" fmla="*/ 187325 w 247804"/>
              <a:gd name="connsiteY6" fmla="*/ 101209 h 221879"/>
              <a:gd name="connsiteX7" fmla="*/ 146050 w 247804"/>
              <a:gd name="connsiteY7" fmla="*/ 88509 h 221879"/>
              <a:gd name="connsiteX8" fmla="*/ 53975 w 247804"/>
              <a:gd name="connsiteY8" fmla="*/ 88509 h 221879"/>
              <a:gd name="connsiteX9" fmla="*/ 171450 w 247804"/>
              <a:gd name="connsiteY9" fmla="*/ 25009 h 221879"/>
              <a:gd name="connsiteX10" fmla="*/ 139700 w 247804"/>
              <a:gd name="connsiteY10" fmla="*/ 15484 h 221879"/>
              <a:gd name="connsiteX11" fmla="*/ 0 w 247804"/>
              <a:gd name="connsiteY11" fmla="*/ 2784 h 2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804" h="221879">
                <a:moveTo>
                  <a:pt x="0" y="2784"/>
                </a:moveTo>
                <a:cubicBezTo>
                  <a:pt x="3175" y="1726"/>
                  <a:pt x="154517" y="-5683"/>
                  <a:pt x="158750" y="9134"/>
                </a:cubicBezTo>
                <a:cubicBezTo>
                  <a:pt x="162983" y="23951"/>
                  <a:pt x="30163" y="77396"/>
                  <a:pt x="25400" y="91684"/>
                </a:cubicBezTo>
                <a:cubicBezTo>
                  <a:pt x="20637" y="105972"/>
                  <a:pt x="106363" y="91684"/>
                  <a:pt x="130175" y="94859"/>
                </a:cubicBezTo>
                <a:cubicBezTo>
                  <a:pt x="153988" y="98034"/>
                  <a:pt x="148696" y="89567"/>
                  <a:pt x="168275" y="110734"/>
                </a:cubicBezTo>
                <a:cubicBezTo>
                  <a:pt x="187854" y="131901"/>
                  <a:pt x="244475" y="223446"/>
                  <a:pt x="247650" y="221859"/>
                </a:cubicBezTo>
                <a:cubicBezTo>
                  <a:pt x="250825" y="220272"/>
                  <a:pt x="204258" y="123434"/>
                  <a:pt x="187325" y="101209"/>
                </a:cubicBezTo>
                <a:cubicBezTo>
                  <a:pt x="170392" y="78984"/>
                  <a:pt x="168275" y="90626"/>
                  <a:pt x="146050" y="88509"/>
                </a:cubicBezTo>
                <a:cubicBezTo>
                  <a:pt x="123825" y="86392"/>
                  <a:pt x="49742" y="99092"/>
                  <a:pt x="53975" y="88509"/>
                </a:cubicBezTo>
                <a:cubicBezTo>
                  <a:pt x="58208" y="77926"/>
                  <a:pt x="157163" y="37180"/>
                  <a:pt x="171450" y="25009"/>
                </a:cubicBezTo>
                <a:cubicBezTo>
                  <a:pt x="185737" y="12838"/>
                  <a:pt x="164571" y="17601"/>
                  <a:pt x="139700" y="15484"/>
                </a:cubicBezTo>
                <a:lnTo>
                  <a:pt x="0" y="27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EBE262DF-466D-8650-A7B0-9B49BC0AE622}"/>
              </a:ext>
            </a:extLst>
          </p:cNvPr>
          <p:cNvSpPr/>
          <p:nvPr/>
        </p:nvSpPr>
        <p:spPr>
          <a:xfrm>
            <a:off x="6251287" y="6767764"/>
            <a:ext cx="92466" cy="400633"/>
          </a:xfrm>
          <a:custGeom>
            <a:avLst/>
            <a:gdLst>
              <a:gd name="connsiteX0" fmla="*/ 92363 w 92466"/>
              <a:gd name="connsiteY0" fmla="*/ 10861 h 400633"/>
              <a:gd name="connsiteX1" fmla="*/ 86013 w 92466"/>
              <a:gd name="connsiteY1" fmla="*/ 248986 h 400633"/>
              <a:gd name="connsiteX2" fmla="*/ 73313 w 92466"/>
              <a:gd name="connsiteY2" fmla="*/ 258511 h 400633"/>
              <a:gd name="connsiteX3" fmla="*/ 6638 w 92466"/>
              <a:gd name="connsiteY3" fmla="*/ 388686 h 400633"/>
              <a:gd name="connsiteX4" fmla="*/ 3463 w 92466"/>
              <a:gd name="connsiteY4" fmla="*/ 353761 h 400633"/>
              <a:gd name="connsiteX5" fmla="*/ 16163 w 92466"/>
              <a:gd name="connsiteY5" fmla="*/ 26736 h 400633"/>
              <a:gd name="connsiteX6" fmla="*/ 22513 w 92466"/>
              <a:gd name="connsiteY6" fmla="*/ 23561 h 400633"/>
              <a:gd name="connsiteX7" fmla="*/ 79663 w 92466"/>
              <a:gd name="connsiteY7" fmla="*/ 61661 h 400633"/>
              <a:gd name="connsiteX8" fmla="*/ 92363 w 92466"/>
              <a:gd name="connsiteY8" fmla="*/ 10861 h 40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466" h="400633">
                <a:moveTo>
                  <a:pt x="92363" y="10861"/>
                </a:moveTo>
                <a:cubicBezTo>
                  <a:pt x="93421" y="42082"/>
                  <a:pt x="86013" y="248986"/>
                  <a:pt x="86013" y="248986"/>
                </a:cubicBezTo>
                <a:cubicBezTo>
                  <a:pt x="82838" y="290261"/>
                  <a:pt x="86542" y="235228"/>
                  <a:pt x="73313" y="258511"/>
                </a:cubicBezTo>
                <a:cubicBezTo>
                  <a:pt x="60084" y="281794"/>
                  <a:pt x="18280" y="372811"/>
                  <a:pt x="6638" y="388686"/>
                </a:cubicBezTo>
                <a:cubicBezTo>
                  <a:pt x="-5004" y="404561"/>
                  <a:pt x="1876" y="414086"/>
                  <a:pt x="3463" y="353761"/>
                </a:cubicBezTo>
                <a:cubicBezTo>
                  <a:pt x="5050" y="293436"/>
                  <a:pt x="16163" y="26736"/>
                  <a:pt x="16163" y="26736"/>
                </a:cubicBezTo>
                <a:cubicBezTo>
                  <a:pt x="19338" y="-28297"/>
                  <a:pt x="11930" y="17740"/>
                  <a:pt x="22513" y="23561"/>
                </a:cubicBezTo>
                <a:cubicBezTo>
                  <a:pt x="33096" y="29382"/>
                  <a:pt x="69609" y="59544"/>
                  <a:pt x="79663" y="61661"/>
                </a:cubicBezTo>
                <a:cubicBezTo>
                  <a:pt x="89717" y="63778"/>
                  <a:pt x="91305" y="-20360"/>
                  <a:pt x="92363" y="108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0CD64FCB-C425-89B3-4716-E12782BC625E}"/>
              </a:ext>
            </a:extLst>
          </p:cNvPr>
          <p:cNvSpPr/>
          <p:nvPr/>
        </p:nvSpPr>
        <p:spPr>
          <a:xfrm>
            <a:off x="6353110" y="6787667"/>
            <a:ext cx="197293" cy="213734"/>
          </a:xfrm>
          <a:custGeom>
            <a:avLst/>
            <a:gdLst>
              <a:gd name="connsiteX0" fmla="*/ 65 w 197293"/>
              <a:gd name="connsiteY0" fmla="*/ 483 h 213734"/>
              <a:gd name="connsiteX1" fmla="*/ 104840 w 197293"/>
              <a:gd name="connsiteY1" fmla="*/ 19533 h 213734"/>
              <a:gd name="connsiteX2" fmla="*/ 177865 w 197293"/>
              <a:gd name="connsiteY2" fmla="*/ 79858 h 213734"/>
              <a:gd name="connsiteX3" fmla="*/ 196915 w 197293"/>
              <a:gd name="connsiteY3" fmla="*/ 152883 h 213734"/>
              <a:gd name="connsiteX4" fmla="*/ 190565 w 197293"/>
              <a:gd name="connsiteY4" fmla="*/ 213208 h 213734"/>
              <a:gd name="connsiteX5" fmla="*/ 190565 w 197293"/>
              <a:gd name="connsiteY5" fmla="*/ 117958 h 213734"/>
              <a:gd name="connsiteX6" fmla="*/ 171515 w 197293"/>
              <a:gd name="connsiteY6" fmla="*/ 73508 h 213734"/>
              <a:gd name="connsiteX7" fmla="*/ 120715 w 197293"/>
              <a:gd name="connsiteY7" fmla="*/ 35408 h 213734"/>
              <a:gd name="connsiteX8" fmla="*/ 65 w 197293"/>
              <a:gd name="connsiteY8" fmla="*/ 483 h 21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293" h="213734">
                <a:moveTo>
                  <a:pt x="65" y="483"/>
                </a:moveTo>
                <a:cubicBezTo>
                  <a:pt x="-2581" y="-2163"/>
                  <a:pt x="75207" y="6304"/>
                  <a:pt x="104840" y="19533"/>
                </a:cubicBezTo>
                <a:cubicBezTo>
                  <a:pt x="134473" y="32762"/>
                  <a:pt x="162519" y="57633"/>
                  <a:pt x="177865" y="79858"/>
                </a:cubicBezTo>
                <a:cubicBezTo>
                  <a:pt x="193211" y="102083"/>
                  <a:pt x="194798" y="130658"/>
                  <a:pt x="196915" y="152883"/>
                </a:cubicBezTo>
                <a:cubicBezTo>
                  <a:pt x="199032" y="175108"/>
                  <a:pt x="191623" y="219029"/>
                  <a:pt x="190565" y="213208"/>
                </a:cubicBezTo>
                <a:cubicBezTo>
                  <a:pt x="189507" y="207387"/>
                  <a:pt x="193740" y="141241"/>
                  <a:pt x="190565" y="117958"/>
                </a:cubicBezTo>
                <a:cubicBezTo>
                  <a:pt x="187390" y="94675"/>
                  <a:pt x="183157" y="87266"/>
                  <a:pt x="171515" y="73508"/>
                </a:cubicBezTo>
                <a:cubicBezTo>
                  <a:pt x="159873" y="59750"/>
                  <a:pt x="145586" y="45462"/>
                  <a:pt x="120715" y="35408"/>
                </a:cubicBezTo>
                <a:cubicBezTo>
                  <a:pt x="95844" y="25354"/>
                  <a:pt x="2711" y="3129"/>
                  <a:pt x="65" y="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6C699253-D5BA-4732-4AA8-14753583B90C}"/>
              </a:ext>
            </a:extLst>
          </p:cNvPr>
          <p:cNvSpPr/>
          <p:nvPr/>
        </p:nvSpPr>
        <p:spPr>
          <a:xfrm>
            <a:off x="6435695" y="6857926"/>
            <a:ext cx="108294" cy="146194"/>
          </a:xfrm>
          <a:custGeom>
            <a:avLst/>
            <a:gdLst>
              <a:gd name="connsiteX0" fmla="*/ 30 w 108294"/>
              <a:gd name="connsiteY0" fmla="*/ 74 h 146194"/>
              <a:gd name="connsiteX1" fmla="*/ 76230 w 108294"/>
              <a:gd name="connsiteY1" fmla="*/ 41349 h 146194"/>
              <a:gd name="connsiteX2" fmla="*/ 107980 w 108294"/>
              <a:gd name="connsiteY2" fmla="*/ 146124 h 146194"/>
              <a:gd name="connsiteX3" fmla="*/ 92105 w 108294"/>
              <a:gd name="connsiteY3" fmla="*/ 57224 h 146194"/>
              <a:gd name="connsiteX4" fmla="*/ 85755 w 108294"/>
              <a:gd name="connsiteY4" fmla="*/ 31824 h 146194"/>
              <a:gd name="connsiteX5" fmla="*/ 30 w 108294"/>
              <a:gd name="connsiteY5" fmla="*/ 74 h 14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294" h="146194">
                <a:moveTo>
                  <a:pt x="30" y="74"/>
                </a:moveTo>
                <a:cubicBezTo>
                  <a:pt x="-1557" y="1661"/>
                  <a:pt x="58238" y="17007"/>
                  <a:pt x="76230" y="41349"/>
                </a:cubicBezTo>
                <a:cubicBezTo>
                  <a:pt x="94222" y="65691"/>
                  <a:pt x="105334" y="143478"/>
                  <a:pt x="107980" y="146124"/>
                </a:cubicBezTo>
                <a:cubicBezTo>
                  <a:pt x="110626" y="148770"/>
                  <a:pt x="95809" y="76274"/>
                  <a:pt x="92105" y="57224"/>
                </a:cubicBezTo>
                <a:cubicBezTo>
                  <a:pt x="88401" y="38174"/>
                  <a:pt x="95280" y="40820"/>
                  <a:pt x="85755" y="31824"/>
                </a:cubicBezTo>
                <a:cubicBezTo>
                  <a:pt x="76230" y="22828"/>
                  <a:pt x="1617" y="-1513"/>
                  <a:pt x="30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3B068E37-5558-62DC-820F-5A0454F2B171}"/>
              </a:ext>
            </a:extLst>
          </p:cNvPr>
          <p:cNvSpPr/>
          <p:nvPr/>
        </p:nvSpPr>
        <p:spPr>
          <a:xfrm>
            <a:off x="6461112" y="6896096"/>
            <a:ext cx="72843" cy="181090"/>
          </a:xfrm>
          <a:custGeom>
            <a:avLst/>
            <a:gdLst>
              <a:gd name="connsiteX0" fmla="*/ 13 w 72843"/>
              <a:gd name="connsiteY0" fmla="*/ 4 h 181090"/>
              <a:gd name="connsiteX1" fmla="*/ 69863 w 72843"/>
              <a:gd name="connsiteY1" fmla="*/ 73029 h 181090"/>
              <a:gd name="connsiteX2" fmla="*/ 60338 w 72843"/>
              <a:gd name="connsiteY2" fmla="*/ 180979 h 181090"/>
              <a:gd name="connsiteX3" fmla="*/ 63513 w 72843"/>
              <a:gd name="connsiteY3" fmla="*/ 95254 h 181090"/>
              <a:gd name="connsiteX4" fmla="*/ 63513 w 72843"/>
              <a:gd name="connsiteY4" fmla="*/ 76204 h 181090"/>
              <a:gd name="connsiteX5" fmla="*/ 13 w 72843"/>
              <a:gd name="connsiteY5" fmla="*/ 4 h 18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43" h="181090">
                <a:moveTo>
                  <a:pt x="13" y="4"/>
                </a:moveTo>
                <a:cubicBezTo>
                  <a:pt x="1071" y="-525"/>
                  <a:pt x="59809" y="42867"/>
                  <a:pt x="69863" y="73029"/>
                </a:cubicBezTo>
                <a:cubicBezTo>
                  <a:pt x="79917" y="103191"/>
                  <a:pt x="61396" y="177275"/>
                  <a:pt x="60338" y="180979"/>
                </a:cubicBezTo>
                <a:cubicBezTo>
                  <a:pt x="59280" y="184683"/>
                  <a:pt x="63513" y="95254"/>
                  <a:pt x="63513" y="95254"/>
                </a:cubicBezTo>
                <a:cubicBezTo>
                  <a:pt x="64042" y="77792"/>
                  <a:pt x="68805" y="85729"/>
                  <a:pt x="63513" y="76204"/>
                </a:cubicBezTo>
                <a:cubicBezTo>
                  <a:pt x="58221" y="66679"/>
                  <a:pt x="-1045" y="533"/>
                  <a:pt x="1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0F057721-A40A-C257-9F33-A46C06D1668A}"/>
              </a:ext>
            </a:extLst>
          </p:cNvPr>
          <p:cNvSpPr/>
          <p:nvPr/>
        </p:nvSpPr>
        <p:spPr>
          <a:xfrm>
            <a:off x="6378553" y="6927768"/>
            <a:ext cx="139883" cy="162015"/>
          </a:xfrm>
          <a:custGeom>
            <a:avLst/>
            <a:gdLst>
              <a:gd name="connsiteX0" fmla="*/ 22 w 139883"/>
              <a:gd name="connsiteY0" fmla="*/ 82 h 162015"/>
              <a:gd name="connsiteX1" fmla="*/ 107972 w 139883"/>
              <a:gd name="connsiteY1" fmla="*/ 35007 h 162015"/>
              <a:gd name="connsiteX2" fmla="*/ 139722 w 139883"/>
              <a:gd name="connsiteY2" fmla="*/ 162007 h 162015"/>
              <a:gd name="connsiteX3" fmla="*/ 98447 w 139883"/>
              <a:gd name="connsiteY3" fmla="*/ 41357 h 162015"/>
              <a:gd name="connsiteX4" fmla="*/ 22 w 139883"/>
              <a:gd name="connsiteY4" fmla="*/ 82 h 16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83" h="162015">
                <a:moveTo>
                  <a:pt x="22" y="82"/>
                </a:moveTo>
                <a:cubicBezTo>
                  <a:pt x="1610" y="-976"/>
                  <a:pt x="84689" y="8020"/>
                  <a:pt x="107972" y="35007"/>
                </a:cubicBezTo>
                <a:cubicBezTo>
                  <a:pt x="131255" y="61995"/>
                  <a:pt x="141310" y="160949"/>
                  <a:pt x="139722" y="162007"/>
                </a:cubicBezTo>
                <a:cubicBezTo>
                  <a:pt x="138134" y="163065"/>
                  <a:pt x="115909" y="66228"/>
                  <a:pt x="98447" y="41357"/>
                </a:cubicBezTo>
                <a:cubicBezTo>
                  <a:pt x="80985" y="16486"/>
                  <a:pt x="-1566" y="1140"/>
                  <a:pt x="22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D85212C8-40CB-37A0-8377-EE502C6DF965}"/>
              </a:ext>
            </a:extLst>
          </p:cNvPr>
          <p:cNvSpPr/>
          <p:nvPr/>
        </p:nvSpPr>
        <p:spPr>
          <a:xfrm>
            <a:off x="6368933" y="6964476"/>
            <a:ext cx="143055" cy="150719"/>
          </a:xfrm>
          <a:custGeom>
            <a:avLst/>
            <a:gdLst>
              <a:gd name="connsiteX0" fmla="*/ 117 w 143055"/>
              <a:gd name="connsiteY0" fmla="*/ 1474 h 150719"/>
              <a:gd name="connsiteX1" fmla="*/ 76317 w 143055"/>
              <a:gd name="connsiteY1" fmla="*/ 7824 h 150719"/>
              <a:gd name="connsiteX2" fmla="*/ 104892 w 143055"/>
              <a:gd name="connsiteY2" fmla="*/ 39574 h 150719"/>
              <a:gd name="connsiteX3" fmla="*/ 142992 w 143055"/>
              <a:gd name="connsiteY3" fmla="*/ 150699 h 150719"/>
              <a:gd name="connsiteX4" fmla="*/ 95367 w 143055"/>
              <a:gd name="connsiteY4" fmla="*/ 30049 h 150719"/>
              <a:gd name="connsiteX5" fmla="*/ 117 w 143055"/>
              <a:gd name="connsiteY5" fmla="*/ 1474 h 15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055" h="150719">
                <a:moveTo>
                  <a:pt x="117" y="1474"/>
                </a:moveTo>
                <a:cubicBezTo>
                  <a:pt x="-3058" y="-2230"/>
                  <a:pt x="58855" y="1474"/>
                  <a:pt x="76317" y="7824"/>
                </a:cubicBezTo>
                <a:cubicBezTo>
                  <a:pt x="93779" y="14174"/>
                  <a:pt x="93780" y="15762"/>
                  <a:pt x="104892" y="39574"/>
                </a:cubicBezTo>
                <a:cubicBezTo>
                  <a:pt x="116005" y="63387"/>
                  <a:pt x="144579" y="152286"/>
                  <a:pt x="142992" y="150699"/>
                </a:cubicBezTo>
                <a:cubicBezTo>
                  <a:pt x="141405" y="149112"/>
                  <a:pt x="111771" y="53861"/>
                  <a:pt x="95367" y="30049"/>
                </a:cubicBezTo>
                <a:cubicBezTo>
                  <a:pt x="78963" y="6237"/>
                  <a:pt x="3292" y="5178"/>
                  <a:pt x="117" y="1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8199E561-0504-80FF-F656-70D1516F36D0}"/>
              </a:ext>
            </a:extLst>
          </p:cNvPr>
          <p:cNvSpPr/>
          <p:nvPr/>
        </p:nvSpPr>
        <p:spPr>
          <a:xfrm>
            <a:off x="6365848" y="7010365"/>
            <a:ext cx="133404" cy="124068"/>
          </a:xfrm>
          <a:custGeom>
            <a:avLst/>
            <a:gdLst>
              <a:gd name="connsiteX0" fmla="*/ 27 w 133404"/>
              <a:gd name="connsiteY0" fmla="*/ 35 h 124068"/>
              <a:gd name="connsiteX1" fmla="*/ 88927 w 133404"/>
              <a:gd name="connsiteY1" fmla="*/ 25435 h 124068"/>
              <a:gd name="connsiteX2" fmla="*/ 133377 w 133404"/>
              <a:gd name="connsiteY2" fmla="*/ 123860 h 124068"/>
              <a:gd name="connsiteX3" fmla="*/ 95277 w 133404"/>
              <a:gd name="connsiteY3" fmla="*/ 50835 h 124068"/>
              <a:gd name="connsiteX4" fmla="*/ 79402 w 133404"/>
              <a:gd name="connsiteY4" fmla="*/ 28610 h 124068"/>
              <a:gd name="connsiteX5" fmla="*/ 27 w 133404"/>
              <a:gd name="connsiteY5" fmla="*/ 35 h 12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404" h="124068">
                <a:moveTo>
                  <a:pt x="27" y="35"/>
                </a:moveTo>
                <a:cubicBezTo>
                  <a:pt x="1614" y="-494"/>
                  <a:pt x="66702" y="4798"/>
                  <a:pt x="88927" y="25435"/>
                </a:cubicBezTo>
                <a:cubicBezTo>
                  <a:pt x="111152" y="46072"/>
                  <a:pt x="132319" y="119627"/>
                  <a:pt x="133377" y="123860"/>
                </a:cubicBezTo>
                <a:cubicBezTo>
                  <a:pt x="134435" y="128093"/>
                  <a:pt x="104273" y="66710"/>
                  <a:pt x="95277" y="50835"/>
                </a:cubicBezTo>
                <a:cubicBezTo>
                  <a:pt x="86281" y="34960"/>
                  <a:pt x="92102" y="34960"/>
                  <a:pt x="79402" y="28610"/>
                </a:cubicBezTo>
                <a:cubicBezTo>
                  <a:pt x="66702" y="22260"/>
                  <a:pt x="-1560" y="564"/>
                  <a:pt x="27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17AFE61D-D480-EF49-CE8D-F76A9FE3D911}"/>
              </a:ext>
            </a:extLst>
          </p:cNvPr>
          <p:cNvSpPr/>
          <p:nvPr/>
        </p:nvSpPr>
        <p:spPr>
          <a:xfrm>
            <a:off x="6358484" y="7041678"/>
            <a:ext cx="132179" cy="137596"/>
          </a:xfrm>
          <a:custGeom>
            <a:avLst/>
            <a:gdLst>
              <a:gd name="connsiteX0" fmla="*/ 1041 w 132179"/>
              <a:gd name="connsiteY0" fmla="*/ 472 h 137596"/>
              <a:gd name="connsiteX1" fmla="*/ 58191 w 132179"/>
              <a:gd name="connsiteY1" fmla="*/ 29047 h 137596"/>
              <a:gd name="connsiteX2" fmla="*/ 86766 w 132179"/>
              <a:gd name="connsiteY2" fmla="*/ 44922 h 137596"/>
              <a:gd name="connsiteX3" fmla="*/ 124866 w 132179"/>
              <a:gd name="connsiteY3" fmla="*/ 89372 h 137596"/>
              <a:gd name="connsiteX4" fmla="*/ 131216 w 132179"/>
              <a:gd name="connsiteY4" fmla="*/ 136997 h 137596"/>
              <a:gd name="connsiteX5" fmla="*/ 112166 w 132179"/>
              <a:gd name="connsiteY5" fmla="*/ 54447 h 137596"/>
              <a:gd name="connsiteX6" fmla="*/ 1041 w 132179"/>
              <a:gd name="connsiteY6" fmla="*/ 472 h 13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179" h="137596">
                <a:moveTo>
                  <a:pt x="1041" y="472"/>
                </a:moveTo>
                <a:cubicBezTo>
                  <a:pt x="-7955" y="-3761"/>
                  <a:pt x="43904" y="21639"/>
                  <a:pt x="58191" y="29047"/>
                </a:cubicBezTo>
                <a:cubicBezTo>
                  <a:pt x="72478" y="36455"/>
                  <a:pt x="75654" y="34868"/>
                  <a:pt x="86766" y="44922"/>
                </a:cubicBezTo>
                <a:cubicBezTo>
                  <a:pt x="97878" y="54976"/>
                  <a:pt x="117458" y="74026"/>
                  <a:pt x="124866" y="89372"/>
                </a:cubicBezTo>
                <a:cubicBezTo>
                  <a:pt x="132274" y="104718"/>
                  <a:pt x="133333" y="142818"/>
                  <a:pt x="131216" y="136997"/>
                </a:cubicBezTo>
                <a:cubicBezTo>
                  <a:pt x="129099" y="131176"/>
                  <a:pt x="127512" y="78259"/>
                  <a:pt x="112166" y="54447"/>
                </a:cubicBezTo>
                <a:cubicBezTo>
                  <a:pt x="96820" y="30635"/>
                  <a:pt x="10037" y="4705"/>
                  <a:pt x="1041" y="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85C06D94-FAE8-0C20-DC0F-E48388B52247}"/>
              </a:ext>
            </a:extLst>
          </p:cNvPr>
          <p:cNvSpPr/>
          <p:nvPr/>
        </p:nvSpPr>
        <p:spPr>
          <a:xfrm>
            <a:off x="6400738" y="7083193"/>
            <a:ext cx="46123" cy="105239"/>
          </a:xfrm>
          <a:custGeom>
            <a:avLst/>
            <a:gdLst>
              <a:gd name="connsiteX0" fmla="*/ 62 w 46123"/>
              <a:gd name="connsiteY0" fmla="*/ 232 h 105239"/>
              <a:gd name="connsiteX1" fmla="*/ 34987 w 46123"/>
              <a:gd name="connsiteY1" fmla="*/ 60557 h 105239"/>
              <a:gd name="connsiteX2" fmla="*/ 44512 w 46123"/>
              <a:gd name="connsiteY2" fmla="*/ 105007 h 105239"/>
              <a:gd name="connsiteX3" fmla="*/ 44512 w 46123"/>
              <a:gd name="connsiteY3" fmla="*/ 41507 h 105239"/>
              <a:gd name="connsiteX4" fmla="*/ 62 w 46123"/>
              <a:gd name="connsiteY4" fmla="*/ 232 h 1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23" h="105239">
                <a:moveTo>
                  <a:pt x="62" y="232"/>
                </a:moveTo>
                <a:cubicBezTo>
                  <a:pt x="-1525" y="3407"/>
                  <a:pt x="27579" y="43095"/>
                  <a:pt x="34987" y="60557"/>
                </a:cubicBezTo>
                <a:cubicBezTo>
                  <a:pt x="42395" y="78019"/>
                  <a:pt x="42925" y="108182"/>
                  <a:pt x="44512" y="105007"/>
                </a:cubicBezTo>
                <a:cubicBezTo>
                  <a:pt x="46099" y="101832"/>
                  <a:pt x="47158" y="55794"/>
                  <a:pt x="44512" y="41507"/>
                </a:cubicBezTo>
                <a:cubicBezTo>
                  <a:pt x="41866" y="27220"/>
                  <a:pt x="1649" y="-2943"/>
                  <a:pt x="62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DB2976F1-FE65-1D81-8A79-37C498779995}"/>
              </a:ext>
            </a:extLst>
          </p:cNvPr>
          <p:cNvSpPr/>
          <p:nvPr/>
        </p:nvSpPr>
        <p:spPr>
          <a:xfrm>
            <a:off x="6296000" y="7121280"/>
            <a:ext cx="181026" cy="120913"/>
          </a:xfrm>
          <a:custGeom>
            <a:avLst/>
            <a:gdLst>
              <a:gd name="connsiteX0" fmla="*/ 25 w 181026"/>
              <a:gd name="connsiteY0" fmla="*/ 6595 h 120913"/>
              <a:gd name="connsiteX1" fmla="*/ 95275 w 181026"/>
              <a:gd name="connsiteY1" fmla="*/ 3420 h 120913"/>
              <a:gd name="connsiteX2" fmla="*/ 136550 w 181026"/>
              <a:gd name="connsiteY2" fmla="*/ 54220 h 120913"/>
              <a:gd name="connsiteX3" fmla="*/ 181000 w 181026"/>
              <a:gd name="connsiteY3" fmla="*/ 120895 h 120913"/>
              <a:gd name="connsiteX4" fmla="*/ 130200 w 181026"/>
              <a:gd name="connsiteY4" fmla="*/ 60570 h 120913"/>
              <a:gd name="connsiteX5" fmla="*/ 104800 w 181026"/>
              <a:gd name="connsiteY5" fmla="*/ 22470 h 120913"/>
              <a:gd name="connsiteX6" fmla="*/ 25 w 181026"/>
              <a:gd name="connsiteY6" fmla="*/ 6595 h 12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026" h="120913">
                <a:moveTo>
                  <a:pt x="25" y="6595"/>
                </a:moveTo>
                <a:cubicBezTo>
                  <a:pt x="-1562" y="3420"/>
                  <a:pt x="72521" y="-4518"/>
                  <a:pt x="95275" y="3420"/>
                </a:cubicBezTo>
                <a:cubicBezTo>
                  <a:pt x="118029" y="11358"/>
                  <a:pt x="122263" y="34641"/>
                  <a:pt x="136550" y="54220"/>
                </a:cubicBezTo>
                <a:cubicBezTo>
                  <a:pt x="150837" y="73799"/>
                  <a:pt x="182058" y="119837"/>
                  <a:pt x="181000" y="120895"/>
                </a:cubicBezTo>
                <a:cubicBezTo>
                  <a:pt x="179942" y="121953"/>
                  <a:pt x="142900" y="76974"/>
                  <a:pt x="130200" y="60570"/>
                </a:cubicBezTo>
                <a:cubicBezTo>
                  <a:pt x="117500" y="44166"/>
                  <a:pt x="121733" y="30407"/>
                  <a:pt x="104800" y="22470"/>
                </a:cubicBezTo>
                <a:cubicBezTo>
                  <a:pt x="87867" y="14533"/>
                  <a:pt x="1612" y="9770"/>
                  <a:pt x="25" y="6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BF955CFA-3823-5183-C8F9-E9CF8116B8CF}"/>
              </a:ext>
            </a:extLst>
          </p:cNvPr>
          <p:cNvSpPr/>
          <p:nvPr/>
        </p:nvSpPr>
        <p:spPr>
          <a:xfrm>
            <a:off x="6248293" y="7175262"/>
            <a:ext cx="200132" cy="137174"/>
          </a:xfrm>
          <a:custGeom>
            <a:avLst/>
            <a:gdLst>
              <a:gd name="connsiteX0" fmla="*/ 107 w 200132"/>
              <a:gd name="connsiteY0" fmla="*/ 3413 h 137174"/>
              <a:gd name="connsiteX1" fmla="*/ 117582 w 200132"/>
              <a:gd name="connsiteY1" fmla="*/ 6588 h 137174"/>
              <a:gd name="connsiteX2" fmla="*/ 168382 w 200132"/>
              <a:gd name="connsiteY2" fmla="*/ 73263 h 137174"/>
              <a:gd name="connsiteX3" fmla="*/ 200132 w 200132"/>
              <a:gd name="connsiteY3" fmla="*/ 136763 h 137174"/>
              <a:gd name="connsiteX4" fmla="*/ 168382 w 200132"/>
              <a:gd name="connsiteY4" fmla="*/ 41513 h 137174"/>
              <a:gd name="connsiteX5" fmla="*/ 139807 w 200132"/>
              <a:gd name="connsiteY5" fmla="*/ 3413 h 137174"/>
              <a:gd name="connsiteX6" fmla="*/ 107 w 200132"/>
              <a:gd name="connsiteY6" fmla="*/ 3413 h 13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132" h="137174">
                <a:moveTo>
                  <a:pt x="107" y="3413"/>
                </a:moveTo>
                <a:cubicBezTo>
                  <a:pt x="-3597" y="3942"/>
                  <a:pt x="89536" y="-5054"/>
                  <a:pt x="117582" y="6588"/>
                </a:cubicBezTo>
                <a:cubicBezTo>
                  <a:pt x="145628" y="18230"/>
                  <a:pt x="154624" y="51567"/>
                  <a:pt x="168382" y="73263"/>
                </a:cubicBezTo>
                <a:cubicBezTo>
                  <a:pt x="182140" y="94959"/>
                  <a:pt x="200132" y="142055"/>
                  <a:pt x="200132" y="136763"/>
                </a:cubicBezTo>
                <a:cubicBezTo>
                  <a:pt x="200132" y="131471"/>
                  <a:pt x="178436" y="63738"/>
                  <a:pt x="168382" y="41513"/>
                </a:cubicBezTo>
                <a:cubicBezTo>
                  <a:pt x="158328" y="19288"/>
                  <a:pt x="162561" y="10821"/>
                  <a:pt x="139807" y="3413"/>
                </a:cubicBezTo>
                <a:cubicBezTo>
                  <a:pt x="117053" y="-3995"/>
                  <a:pt x="3811" y="2884"/>
                  <a:pt x="107" y="3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09E30CB0-17A1-F6A0-2B7B-488EADA4007F}"/>
              </a:ext>
            </a:extLst>
          </p:cNvPr>
          <p:cNvSpPr/>
          <p:nvPr/>
        </p:nvSpPr>
        <p:spPr>
          <a:xfrm>
            <a:off x="6267359" y="7208525"/>
            <a:ext cx="139944" cy="151126"/>
          </a:xfrm>
          <a:custGeom>
            <a:avLst/>
            <a:gdLst>
              <a:gd name="connsiteX0" fmla="*/ 91 w 139944"/>
              <a:gd name="connsiteY0" fmla="*/ 5075 h 151126"/>
              <a:gd name="connsiteX1" fmla="*/ 76291 w 139944"/>
              <a:gd name="connsiteY1" fmla="*/ 17775 h 151126"/>
              <a:gd name="connsiteX2" fmla="*/ 139791 w 139944"/>
              <a:gd name="connsiteY2" fmla="*/ 151125 h 151126"/>
              <a:gd name="connsiteX3" fmla="*/ 92166 w 139944"/>
              <a:gd name="connsiteY3" fmla="*/ 14600 h 151126"/>
              <a:gd name="connsiteX4" fmla="*/ 91 w 139944"/>
              <a:gd name="connsiteY4" fmla="*/ 5075 h 15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44" h="151126">
                <a:moveTo>
                  <a:pt x="91" y="5075"/>
                </a:moveTo>
                <a:cubicBezTo>
                  <a:pt x="-2555" y="5604"/>
                  <a:pt x="53008" y="-6567"/>
                  <a:pt x="76291" y="17775"/>
                </a:cubicBezTo>
                <a:cubicBezTo>
                  <a:pt x="99574" y="42117"/>
                  <a:pt x="137145" y="151654"/>
                  <a:pt x="139791" y="151125"/>
                </a:cubicBezTo>
                <a:cubicBezTo>
                  <a:pt x="142437" y="150596"/>
                  <a:pt x="110158" y="40000"/>
                  <a:pt x="92166" y="14600"/>
                </a:cubicBezTo>
                <a:cubicBezTo>
                  <a:pt x="74174" y="-10800"/>
                  <a:pt x="2737" y="4546"/>
                  <a:pt x="91" y="5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9C9E5ADA-E9D2-7C7C-82E3-98C96E95148A}"/>
              </a:ext>
            </a:extLst>
          </p:cNvPr>
          <p:cNvSpPr/>
          <p:nvPr/>
        </p:nvSpPr>
        <p:spPr>
          <a:xfrm>
            <a:off x="6403906" y="7367146"/>
            <a:ext cx="6641" cy="136311"/>
          </a:xfrm>
          <a:custGeom>
            <a:avLst/>
            <a:gdLst>
              <a:gd name="connsiteX0" fmla="*/ 69 w 6641"/>
              <a:gd name="connsiteY0" fmla="*/ 2029 h 136311"/>
              <a:gd name="connsiteX1" fmla="*/ 3244 w 6641"/>
              <a:gd name="connsiteY1" fmla="*/ 135379 h 136311"/>
              <a:gd name="connsiteX2" fmla="*/ 6419 w 6641"/>
              <a:gd name="connsiteY2" fmla="*/ 59179 h 136311"/>
              <a:gd name="connsiteX3" fmla="*/ 69 w 6641"/>
              <a:gd name="connsiteY3" fmla="*/ 2029 h 136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1" h="136311">
                <a:moveTo>
                  <a:pt x="69" y="2029"/>
                </a:moveTo>
                <a:cubicBezTo>
                  <a:pt x="-460" y="14729"/>
                  <a:pt x="2186" y="125854"/>
                  <a:pt x="3244" y="135379"/>
                </a:cubicBezTo>
                <a:cubicBezTo>
                  <a:pt x="4302" y="144904"/>
                  <a:pt x="4832" y="78758"/>
                  <a:pt x="6419" y="59179"/>
                </a:cubicBezTo>
                <a:cubicBezTo>
                  <a:pt x="8006" y="39600"/>
                  <a:pt x="598" y="-10671"/>
                  <a:pt x="69" y="2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68F4ADEB-8316-DAEA-6D94-A81FB9E2883E}"/>
              </a:ext>
            </a:extLst>
          </p:cNvPr>
          <p:cNvSpPr/>
          <p:nvPr/>
        </p:nvSpPr>
        <p:spPr>
          <a:xfrm>
            <a:off x="6353558" y="7283307"/>
            <a:ext cx="28868" cy="136889"/>
          </a:xfrm>
          <a:custGeom>
            <a:avLst/>
            <a:gdLst>
              <a:gd name="connsiteX0" fmla="*/ 2792 w 28868"/>
              <a:gd name="connsiteY0" fmla="*/ 143 h 136889"/>
              <a:gd name="connsiteX1" fmla="*/ 2792 w 28868"/>
              <a:gd name="connsiteY1" fmla="*/ 69993 h 136889"/>
              <a:gd name="connsiteX2" fmla="*/ 28192 w 28868"/>
              <a:gd name="connsiteY2" fmla="*/ 136668 h 136889"/>
              <a:gd name="connsiteX3" fmla="*/ 21842 w 28868"/>
              <a:gd name="connsiteY3" fmla="*/ 89043 h 136889"/>
              <a:gd name="connsiteX4" fmla="*/ 2792 w 28868"/>
              <a:gd name="connsiteY4" fmla="*/ 143 h 1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68" h="136889">
                <a:moveTo>
                  <a:pt x="2792" y="143"/>
                </a:moveTo>
                <a:cubicBezTo>
                  <a:pt x="-383" y="-3032"/>
                  <a:pt x="-1441" y="47239"/>
                  <a:pt x="2792" y="69993"/>
                </a:cubicBezTo>
                <a:cubicBezTo>
                  <a:pt x="7025" y="92747"/>
                  <a:pt x="25017" y="133493"/>
                  <a:pt x="28192" y="136668"/>
                </a:cubicBezTo>
                <a:cubicBezTo>
                  <a:pt x="31367" y="139843"/>
                  <a:pt x="22371" y="108093"/>
                  <a:pt x="21842" y="89043"/>
                </a:cubicBezTo>
                <a:cubicBezTo>
                  <a:pt x="21313" y="69993"/>
                  <a:pt x="5967" y="3318"/>
                  <a:pt x="2792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9E065D20-B8AA-A06C-5D42-46F701AE7D1D}"/>
              </a:ext>
            </a:extLst>
          </p:cNvPr>
          <p:cNvSpPr/>
          <p:nvPr/>
        </p:nvSpPr>
        <p:spPr>
          <a:xfrm>
            <a:off x="6327687" y="7311856"/>
            <a:ext cx="61304" cy="206678"/>
          </a:xfrm>
          <a:custGeom>
            <a:avLst/>
            <a:gdLst>
              <a:gd name="connsiteX0" fmla="*/ 88 w 61304"/>
              <a:gd name="connsiteY0" fmla="*/ 169 h 206678"/>
              <a:gd name="connsiteX1" fmla="*/ 54063 w 61304"/>
              <a:gd name="connsiteY1" fmla="*/ 117644 h 206678"/>
              <a:gd name="connsiteX2" fmla="*/ 60413 w 61304"/>
              <a:gd name="connsiteY2" fmla="*/ 206544 h 206678"/>
              <a:gd name="connsiteX3" fmla="*/ 50888 w 61304"/>
              <a:gd name="connsiteY3" fmla="*/ 136694 h 206678"/>
              <a:gd name="connsiteX4" fmla="*/ 41363 w 61304"/>
              <a:gd name="connsiteY4" fmla="*/ 92244 h 206678"/>
              <a:gd name="connsiteX5" fmla="*/ 88 w 61304"/>
              <a:gd name="connsiteY5" fmla="*/ 169 h 20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04" h="206678">
                <a:moveTo>
                  <a:pt x="88" y="169"/>
                </a:moveTo>
                <a:cubicBezTo>
                  <a:pt x="2205" y="4402"/>
                  <a:pt x="44009" y="83248"/>
                  <a:pt x="54063" y="117644"/>
                </a:cubicBezTo>
                <a:cubicBezTo>
                  <a:pt x="64117" y="152040"/>
                  <a:pt x="60942" y="203369"/>
                  <a:pt x="60413" y="206544"/>
                </a:cubicBezTo>
                <a:cubicBezTo>
                  <a:pt x="59884" y="209719"/>
                  <a:pt x="54063" y="155744"/>
                  <a:pt x="50888" y="136694"/>
                </a:cubicBezTo>
                <a:cubicBezTo>
                  <a:pt x="47713" y="117644"/>
                  <a:pt x="48242" y="112352"/>
                  <a:pt x="41363" y="92244"/>
                </a:cubicBezTo>
                <a:cubicBezTo>
                  <a:pt x="34484" y="72136"/>
                  <a:pt x="-2029" y="-4064"/>
                  <a:pt x="88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B8390692-AC7C-4E26-F4BF-560392C1CE2C}"/>
              </a:ext>
            </a:extLst>
          </p:cNvPr>
          <p:cNvSpPr/>
          <p:nvPr/>
        </p:nvSpPr>
        <p:spPr>
          <a:xfrm>
            <a:off x="6324482" y="7324725"/>
            <a:ext cx="60798" cy="252994"/>
          </a:xfrm>
          <a:custGeom>
            <a:avLst/>
            <a:gdLst>
              <a:gd name="connsiteX0" fmla="*/ 118 w 60798"/>
              <a:gd name="connsiteY0" fmla="*/ 0 h 252994"/>
              <a:gd name="connsiteX1" fmla="*/ 28693 w 60798"/>
              <a:gd name="connsiteY1" fmla="*/ 92075 h 252994"/>
              <a:gd name="connsiteX2" fmla="*/ 22343 w 60798"/>
              <a:gd name="connsiteY2" fmla="*/ 238125 h 252994"/>
              <a:gd name="connsiteX3" fmla="*/ 22343 w 60798"/>
              <a:gd name="connsiteY3" fmla="*/ 241300 h 252994"/>
              <a:gd name="connsiteX4" fmla="*/ 60443 w 60798"/>
              <a:gd name="connsiteY4" fmla="*/ 177800 h 252994"/>
              <a:gd name="connsiteX5" fmla="*/ 41393 w 60798"/>
              <a:gd name="connsiteY5" fmla="*/ 193675 h 252994"/>
              <a:gd name="connsiteX6" fmla="*/ 41393 w 60798"/>
              <a:gd name="connsiteY6" fmla="*/ 92075 h 252994"/>
              <a:gd name="connsiteX7" fmla="*/ 118 w 60798"/>
              <a:gd name="connsiteY7" fmla="*/ 0 h 2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98" h="252994">
                <a:moveTo>
                  <a:pt x="118" y="0"/>
                </a:moveTo>
                <a:cubicBezTo>
                  <a:pt x="-1999" y="0"/>
                  <a:pt x="24989" y="52388"/>
                  <a:pt x="28693" y="92075"/>
                </a:cubicBezTo>
                <a:cubicBezTo>
                  <a:pt x="32397" y="131762"/>
                  <a:pt x="22343" y="238125"/>
                  <a:pt x="22343" y="238125"/>
                </a:cubicBezTo>
                <a:cubicBezTo>
                  <a:pt x="21285" y="262996"/>
                  <a:pt x="15993" y="251354"/>
                  <a:pt x="22343" y="241300"/>
                </a:cubicBezTo>
                <a:cubicBezTo>
                  <a:pt x="28693" y="231246"/>
                  <a:pt x="60443" y="177800"/>
                  <a:pt x="60443" y="177800"/>
                </a:cubicBezTo>
                <a:cubicBezTo>
                  <a:pt x="63618" y="169862"/>
                  <a:pt x="44568" y="207962"/>
                  <a:pt x="41393" y="193675"/>
                </a:cubicBezTo>
                <a:cubicBezTo>
                  <a:pt x="38218" y="179388"/>
                  <a:pt x="45626" y="120650"/>
                  <a:pt x="41393" y="92075"/>
                </a:cubicBezTo>
                <a:cubicBezTo>
                  <a:pt x="37160" y="63500"/>
                  <a:pt x="2235" y="0"/>
                  <a:pt x="11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6B16AB95-509C-A8D9-E44F-1296D1AE3D1F}"/>
              </a:ext>
            </a:extLst>
          </p:cNvPr>
          <p:cNvSpPr/>
          <p:nvPr/>
        </p:nvSpPr>
        <p:spPr>
          <a:xfrm>
            <a:off x="6200476" y="7259409"/>
            <a:ext cx="100666" cy="239985"/>
          </a:xfrm>
          <a:custGeom>
            <a:avLst/>
            <a:gdLst>
              <a:gd name="connsiteX0" fmla="*/ 299 w 100666"/>
              <a:gd name="connsiteY0" fmla="*/ 8166 h 239985"/>
              <a:gd name="connsiteX1" fmla="*/ 54274 w 100666"/>
              <a:gd name="connsiteY1" fmla="*/ 8166 h 239985"/>
              <a:gd name="connsiteX2" fmla="*/ 98724 w 100666"/>
              <a:gd name="connsiteY2" fmla="*/ 81191 h 239985"/>
              <a:gd name="connsiteX3" fmla="*/ 92374 w 100666"/>
              <a:gd name="connsiteY3" fmla="*/ 239941 h 239985"/>
              <a:gd name="connsiteX4" fmla="*/ 89199 w 100666"/>
              <a:gd name="connsiteY4" fmla="*/ 97066 h 239985"/>
              <a:gd name="connsiteX5" fmla="*/ 79674 w 100666"/>
              <a:gd name="connsiteY5" fmla="*/ 65316 h 239985"/>
              <a:gd name="connsiteX6" fmla="*/ 299 w 100666"/>
              <a:gd name="connsiteY6" fmla="*/ 8166 h 23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666" h="239985">
                <a:moveTo>
                  <a:pt x="299" y="8166"/>
                </a:moveTo>
                <a:cubicBezTo>
                  <a:pt x="-3934" y="-1359"/>
                  <a:pt x="37870" y="-4005"/>
                  <a:pt x="54274" y="8166"/>
                </a:cubicBezTo>
                <a:cubicBezTo>
                  <a:pt x="70678" y="20337"/>
                  <a:pt x="92374" y="42562"/>
                  <a:pt x="98724" y="81191"/>
                </a:cubicBezTo>
                <a:cubicBezTo>
                  <a:pt x="105074" y="119820"/>
                  <a:pt x="93962" y="237295"/>
                  <a:pt x="92374" y="239941"/>
                </a:cubicBezTo>
                <a:cubicBezTo>
                  <a:pt x="90787" y="242587"/>
                  <a:pt x="91316" y="126170"/>
                  <a:pt x="89199" y="97066"/>
                </a:cubicBezTo>
                <a:cubicBezTo>
                  <a:pt x="87082" y="67962"/>
                  <a:pt x="87082" y="80133"/>
                  <a:pt x="79674" y="65316"/>
                </a:cubicBezTo>
                <a:cubicBezTo>
                  <a:pt x="72266" y="50499"/>
                  <a:pt x="4532" y="17691"/>
                  <a:pt x="299" y="8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C45D5E2D-0878-EFAC-3A46-DD61BD78971A}"/>
              </a:ext>
            </a:extLst>
          </p:cNvPr>
          <p:cNvSpPr/>
          <p:nvPr/>
        </p:nvSpPr>
        <p:spPr>
          <a:xfrm>
            <a:off x="6276498" y="7355784"/>
            <a:ext cx="79496" cy="245306"/>
          </a:xfrm>
          <a:custGeom>
            <a:avLst/>
            <a:gdLst>
              <a:gd name="connsiteX0" fmla="*/ 38577 w 79496"/>
              <a:gd name="connsiteY0" fmla="*/ 691 h 245306"/>
              <a:gd name="connsiteX1" fmla="*/ 60802 w 79496"/>
              <a:gd name="connsiteY1" fmla="*/ 156266 h 245306"/>
              <a:gd name="connsiteX2" fmla="*/ 76677 w 79496"/>
              <a:gd name="connsiteY2" fmla="*/ 245166 h 245306"/>
              <a:gd name="connsiteX3" fmla="*/ 477 w 79496"/>
              <a:gd name="connsiteY3" fmla="*/ 137216 h 245306"/>
              <a:gd name="connsiteX4" fmla="*/ 44927 w 79496"/>
              <a:gd name="connsiteY4" fmla="*/ 197541 h 245306"/>
              <a:gd name="connsiteX5" fmla="*/ 57627 w 79496"/>
              <a:gd name="connsiteY5" fmla="*/ 222941 h 245306"/>
              <a:gd name="connsiteX6" fmla="*/ 38577 w 79496"/>
              <a:gd name="connsiteY6" fmla="*/ 691 h 24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496" h="245306">
                <a:moveTo>
                  <a:pt x="38577" y="691"/>
                </a:moveTo>
                <a:cubicBezTo>
                  <a:pt x="39106" y="-10421"/>
                  <a:pt x="54452" y="115520"/>
                  <a:pt x="60802" y="156266"/>
                </a:cubicBezTo>
                <a:cubicBezTo>
                  <a:pt x="67152" y="197012"/>
                  <a:pt x="86731" y="248341"/>
                  <a:pt x="76677" y="245166"/>
                </a:cubicBezTo>
                <a:cubicBezTo>
                  <a:pt x="66623" y="241991"/>
                  <a:pt x="5769" y="145153"/>
                  <a:pt x="477" y="137216"/>
                </a:cubicBezTo>
                <a:cubicBezTo>
                  <a:pt x="-4815" y="129279"/>
                  <a:pt x="35402" y="183254"/>
                  <a:pt x="44927" y="197541"/>
                </a:cubicBezTo>
                <a:cubicBezTo>
                  <a:pt x="54452" y="211828"/>
                  <a:pt x="59215" y="249399"/>
                  <a:pt x="57627" y="222941"/>
                </a:cubicBezTo>
                <a:cubicBezTo>
                  <a:pt x="56040" y="196483"/>
                  <a:pt x="38048" y="11803"/>
                  <a:pt x="38577" y="6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4B1E019A-D42C-E97D-F916-053A9D61E124}"/>
              </a:ext>
            </a:extLst>
          </p:cNvPr>
          <p:cNvSpPr/>
          <p:nvPr/>
        </p:nvSpPr>
        <p:spPr>
          <a:xfrm>
            <a:off x="6121120" y="7413522"/>
            <a:ext cx="158382" cy="120662"/>
          </a:xfrm>
          <a:custGeom>
            <a:avLst/>
            <a:gdLst>
              <a:gd name="connsiteX0" fmla="*/ 280 w 158382"/>
              <a:gd name="connsiteY0" fmla="*/ 103 h 120662"/>
              <a:gd name="connsiteX1" fmla="*/ 63780 w 158382"/>
              <a:gd name="connsiteY1" fmla="*/ 31853 h 120662"/>
              <a:gd name="connsiteX2" fmla="*/ 117755 w 158382"/>
              <a:gd name="connsiteY2" fmla="*/ 98528 h 120662"/>
              <a:gd name="connsiteX3" fmla="*/ 155855 w 158382"/>
              <a:gd name="connsiteY3" fmla="*/ 117578 h 120662"/>
              <a:gd name="connsiteX4" fmla="*/ 44730 w 158382"/>
              <a:gd name="connsiteY4" fmla="*/ 41378 h 120662"/>
              <a:gd name="connsiteX5" fmla="*/ 280 w 158382"/>
              <a:gd name="connsiteY5" fmla="*/ 103 h 12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382" h="120662">
                <a:moveTo>
                  <a:pt x="280" y="103"/>
                </a:moveTo>
                <a:cubicBezTo>
                  <a:pt x="3455" y="-1484"/>
                  <a:pt x="44201" y="15449"/>
                  <a:pt x="63780" y="31853"/>
                </a:cubicBezTo>
                <a:cubicBezTo>
                  <a:pt x="83359" y="48257"/>
                  <a:pt x="102409" y="84241"/>
                  <a:pt x="117755" y="98528"/>
                </a:cubicBezTo>
                <a:cubicBezTo>
                  <a:pt x="133101" y="112816"/>
                  <a:pt x="168026" y="127103"/>
                  <a:pt x="155855" y="117578"/>
                </a:cubicBezTo>
                <a:cubicBezTo>
                  <a:pt x="143684" y="108053"/>
                  <a:pt x="68013" y="58841"/>
                  <a:pt x="44730" y="41378"/>
                </a:cubicBezTo>
                <a:cubicBezTo>
                  <a:pt x="21447" y="23916"/>
                  <a:pt x="-2895" y="1690"/>
                  <a:pt x="280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841E5703-391F-2B01-CF03-E7F8910632E3}"/>
              </a:ext>
            </a:extLst>
          </p:cNvPr>
          <p:cNvSpPr/>
          <p:nvPr/>
        </p:nvSpPr>
        <p:spPr>
          <a:xfrm>
            <a:off x="6668027" y="6454151"/>
            <a:ext cx="91575" cy="315082"/>
          </a:xfrm>
          <a:custGeom>
            <a:avLst/>
            <a:gdLst>
              <a:gd name="connsiteX0" fmla="*/ 28048 w 91575"/>
              <a:gd name="connsiteY0" fmla="*/ 624 h 315082"/>
              <a:gd name="connsiteX1" fmla="*/ 8998 w 91575"/>
              <a:gd name="connsiteY1" fmla="*/ 118099 h 315082"/>
              <a:gd name="connsiteX2" fmla="*/ 12173 w 91575"/>
              <a:gd name="connsiteY2" fmla="*/ 149849 h 315082"/>
              <a:gd name="connsiteX3" fmla="*/ 91548 w 91575"/>
              <a:gd name="connsiteY3" fmla="*/ 314949 h 315082"/>
              <a:gd name="connsiteX4" fmla="*/ 2648 w 91575"/>
              <a:gd name="connsiteY4" fmla="*/ 175249 h 315082"/>
              <a:gd name="connsiteX5" fmla="*/ 28048 w 91575"/>
              <a:gd name="connsiteY5" fmla="*/ 624 h 31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75" h="315082">
                <a:moveTo>
                  <a:pt x="28048" y="624"/>
                </a:moveTo>
                <a:cubicBezTo>
                  <a:pt x="29106" y="-8901"/>
                  <a:pt x="11644" y="93228"/>
                  <a:pt x="8998" y="118099"/>
                </a:cubicBezTo>
                <a:cubicBezTo>
                  <a:pt x="6352" y="142970"/>
                  <a:pt x="-1585" y="117041"/>
                  <a:pt x="12173" y="149849"/>
                </a:cubicBezTo>
                <a:cubicBezTo>
                  <a:pt x="25931" y="182657"/>
                  <a:pt x="93135" y="310716"/>
                  <a:pt x="91548" y="314949"/>
                </a:cubicBezTo>
                <a:cubicBezTo>
                  <a:pt x="89961" y="319182"/>
                  <a:pt x="15348" y="221816"/>
                  <a:pt x="2648" y="175249"/>
                </a:cubicBezTo>
                <a:cubicBezTo>
                  <a:pt x="-10052" y="128682"/>
                  <a:pt x="26990" y="10149"/>
                  <a:pt x="28048" y="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DC52E156-0D81-F541-474A-919143C961EB}"/>
              </a:ext>
            </a:extLst>
          </p:cNvPr>
          <p:cNvSpPr/>
          <p:nvPr/>
        </p:nvSpPr>
        <p:spPr>
          <a:xfrm>
            <a:off x="5989793" y="7521444"/>
            <a:ext cx="296130" cy="26059"/>
          </a:xfrm>
          <a:custGeom>
            <a:avLst/>
            <a:gdLst>
              <a:gd name="connsiteX0" fmla="*/ 1432 w 296130"/>
              <a:gd name="connsiteY0" fmla="*/ 131 h 26059"/>
              <a:gd name="connsiteX1" fmla="*/ 290357 w 296130"/>
              <a:gd name="connsiteY1" fmla="*/ 16006 h 26059"/>
              <a:gd name="connsiteX2" fmla="*/ 182407 w 296130"/>
              <a:gd name="connsiteY2" fmla="*/ 25531 h 26059"/>
              <a:gd name="connsiteX3" fmla="*/ 1432 w 296130"/>
              <a:gd name="connsiteY3" fmla="*/ 131 h 2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130" h="26059">
                <a:moveTo>
                  <a:pt x="1432" y="131"/>
                </a:moveTo>
                <a:cubicBezTo>
                  <a:pt x="19424" y="-1457"/>
                  <a:pt x="260195" y="11773"/>
                  <a:pt x="290357" y="16006"/>
                </a:cubicBezTo>
                <a:cubicBezTo>
                  <a:pt x="320519" y="20239"/>
                  <a:pt x="224740" y="28177"/>
                  <a:pt x="182407" y="25531"/>
                </a:cubicBezTo>
                <a:cubicBezTo>
                  <a:pt x="140074" y="22885"/>
                  <a:pt x="-16560" y="1719"/>
                  <a:pt x="1432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9EE7F85D-1D2F-49F6-A2E7-FE813AE29651}"/>
              </a:ext>
            </a:extLst>
          </p:cNvPr>
          <p:cNvSpPr/>
          <p:nvPr/>
        </p:nvSpPr>
        <p:spPr>
          <a:xfrm>
            <a:off x="6321258" y="7076994"/>
            <a:ext cx="236240" cy="755743"/>
          </a:xfrm>
          <a:custGeom>
            <a:avLst/>
            <a:gdLst>
              <a:gd name="connsiteX0" fmla="*/ 235117 w 236240"/>
              <a:gd name="connsiteY0" fmla="*/ 81 h 755743"/>
              <a:gd name="connsiteX1" fmla="*/ 136692 w 236240"/>
              <a:gd name="connsiteY1" fmla="*/ 257256 h 755743"/>
              <a:gd name="connsiteX2" fmla="*/ 120817 w 236240"/>
              <a:gd name="connsiteY2" fmla="*/ 342981 h 755743"/>
              <a:gd name="connsiteX3" fmla="*/ 117642 w 236240"/>
              <a:gd name="connsiteY3" fmla="*/ 581106 h 755743"/>
              <a:gd name="connsiteX4" fmla="*/ 76367 w 236240"/>
              <a:gd name="connsiteY4" fmla="*/ 568406 h 755743"/>
              <a:gd name="connsiteX5" fmla="*/ 235117 w 236240"/>
              <a:gd name="connsiteY5" fmla="*/ 752556 h 755743"/>
              <a:gd name="connsiteX6" fmla="*/ 139867 w 236240"/>
              <a:gd name="connsiteY6" fmla="*/ 673181 h 755743"/>
              <a:gd name="connsiteX7" fmla="*/ 167 w 236240"/>
              <a:gd name="connsiteY7" fmla="*/ 520781 h 755743"/>
              <a:gd name="connsiteX8" fmla="*/ 111292 w 236240"/>
              <a:gd name="connsiteY8" fmla="*/ 590631 h 755743"/>
              <a:gd name="connsiteX9" fmla="*/ 104942 w 236240"/>
              <a:gd name="connsiteY9" fmla="*/ 336631 h 755743"/>
              <a:gd name="connsiteX10" fmla="*/ 136692 w 236240"/>
              <a:gd name="connsiteY10" fmla="*/ 285831 h 755743"/>
              <a:gd name="connsiteX11" fmla="*/ 235117 w 236240"/>
              <a:gd name="connsiteY11" fmla="*/ 81 h 7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6240" h="755743">
                <a:moveTo>
                  <a:pt x="235117" y="81"/>
                </a:moveTo>
                <a:cubicBezTo>
                  <a:pt x="235117" y="-4681"/>
                  <a:pt x="155742" y="200106"/>
                  <a:pt x="136692" y="257256"/>
                </a:cubicBezTo>
                <a:cubicBezTo>
                  <a:pt x="117642" y="314406"/>
                  <a:pt x="123992" y="289006"/>
                  <a:pt x="120817" y="342981"/>
                </a:cubicBezTo>
                <a:cubicBezTo>
                  <a:pt x="117642" y="396956"/>
                  <a:pt x="125050" y="543535"/>
                  <a:pt x="117642" y="581106"/>
                </a:cubicBezTo>
                <a:cubicBezTo>
                  <a:pt x="110234" y="618677"/>
                  <a:pt x="56788" y="539831"/>
                  <a:pt x="76367" y="568406"/>
                </a:cubicBezTo>
                <a:cubicBezTo>
                  <a:pt x="95946" y="596981"/>
                  <a:pt x="224534" y="735094"/>
                  <a:pt x="235117" y="752556"/>
                </a:cubicBezTo>
                <a:cubicBezTo>
                  <a:pt x="245700" y="770019"/>
                  <a:pt x="179025" y="711810"/>
                  <a:pt x="139867" y="673181"/>
                </a:cubicBezTo>
                <a:cubicBezTo>
                  <a:pt x="100709" y="634552"/>
                  <a:pt x="4929" y="534539"/>
                  <a:pt x="167" y="520781"/>
                </a:cubicBezTo>
                <a:cubicBezTo>
                  <a:pt x="-4595" y="507023"/>
                  <a:pt x="93829" y="621323"/>
                  <a:pt x="111292" y="590631"/>
                </a:cubicBezTo>
                <a:cubicBezTo>
                  <a:pt x="128754" y="559939"/>
                  <a:pt x="100709" y="387431"/>
                  <a:pt x="104942" y="336631"/>
                </a:cubicBezTo>
                <a:cubicBezTo>
                  <a:pt x="109175" y="285831"/>
                  <a:pt x="114467" y="337160"/>
                  <a:pt x="136692" y="285831"/>
                </a:cubicBezTo>
                <a:cubicBezTo>
                  <a:pt x="158917" y="234502"/>
                  <a:pt x="235117" y="4843"/>
                  <a:pt x="235117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1525C306-0CD4-A66E-17AE-21FA0A54CAFE}"/>
              </a:ext>
            </a:extLst>
          </p:cNvPr>
          <p:cNvSpPr/>
          <p:nvPr/>
        </p:nvSpPr>
        <p:spPr>
          <a:xfrm>
            <a:off x="6378559" y="7607220"/>
            <a:ext cx="153750" cy="155710"/>
          </a:xfrm>
          <a:custGeom>
            <a:avLst/>
            <a:gdLst>
              <a:gd name="connsiteX0" fmla="*/ 16 w 153750"/>
              <a:gd name="connsiteY0" fmla="*/ 80 h 155710"/>
              <a:gd name="connsiteX1" fmla="*/ 136541 w 153750"/>
              <a:gd name="connsiteY1" fmla="*/ 73105 h 155710"/>
              <a:gd name="connsiteX2" fmla="*/ 136541 w 153750"/>
              <a:gd name="connsiteY2" fmla="*/ 155655 h 155710"/>
              <a:gd name="connsiteX3" fmla="*/ 146066 w 153750"/>
              <a:gd name="connsiteY3" fmla="*/ 60405 h 155710"/>
              <a:gd name="connsiteX4" fmla="*/ 16 w 153750"/>
              <a:gd name="connsiteY4" fmla="*/ 80 h 15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50" h="155710">
                <a:moveTo>
                  <a:pt x="16" y="80"/>
                </a:moveTo>
                <a:cubicBezTo>
                  <a:pt x="-1572" y="2197"/>
                  <a:pt x="113787" y="47176"/>
                  <a:pt x="136541" y="73105"/>
                </a:cubicBezTo>
                <a:cubicBezTo>
                  <a:pt x="159295" y="99034"/>
                  <a:pt x="134953" y="157772"/>
                  <a:pt x="136541" y="155655"/>
                </a:cubicBezTo>
                <a:cubicBezTo>
                  <a:pt x="138129" y="153538"/>
                  <a:pt x="167233" y="82630"/>
                  <a:pt x="146066" y="60405"/>
                </a:cubicBezTo>
                <a:cubicBezTo>
                  <a:pt x="124899" y="38180"/>
                  <a:pt x="1604" y="-2037"/>
                  <a:pt x="16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FF7861B5-B188-44BA-C9DC-3C15B3C0238D}"/>
              </a:ext>
            </a:extLst>
          </p:cNvPr>
          <p:cNvSpPr/>
          <p:nvPr/>
        </p:nvSpPr>
        <p:spPr>
          <a:xfrm>
            <a:off x="4937749" y="3742941"/>
            <a:ext cx="252006" cy="316998"/>
          </a:xfrm>
          <a:custGeom>
            <a:avLst/>
            <a:gdLst>
              <a:gd name="connsiteX0" fmla="*/ 251979 w 252006"/>
              <a:gd name="connsiteY0" fmla="*/ 3 h 316998"/>
              <a:gd name="connsiteX1" fmla="*/ 162571 w 252006"/>
              <a:gd name="connsiteY1" fmla="*/ 166627 h 316998"/>
              <a:gd name="connsiteX2" fmla="*/ 11 w 252006"/>
              <a:gd name="connsiteY2" fmla="*/ 316995 h 316998"/>
              <a:gd name="connsiteX3" fmla="*/ 154443 w 252006"/>
              <a:gd name="connsiteY3" fmla="*/ 162563 h 316998"/>
              <a:gd name="connsiteX4" fmla="*/ 251979 w 252006"/>
              <a:gd name="connsiteY4" fmla="*/ 3 h 31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6" h="316998">
                <a:moveTo>
                  <a:pt x="251979" y="3"/>
                </a:moveTo>
                <a:cubicBezTo>
                  <a:pt x="253334" y="680"/>
                  <a:pt x="204566" y="113795"/>
                  <a:pt x="162571" y="166627"/>
                </a:cubicBezTo>
                <a:cubicBezTo>
                  <a:pt x="120576" y="219459"/>
                  <a:pt x="1366" y="317672"/>
                  <a:pt x="11" y="316995"/>
                </a:cubicBezTo>
                <a:cubicBezTo>
                  <a:pt x="-1344" y="316318"/>
                  <a:pt x="113803" y="212686"/>
                  <a:pt x="154443" y="162563"/>
                </a:cubicBezTo>
                <a:cubicBezTo>
                  <a:pt x="195083" y="112440"/>
                  <a:pt x="250624" y="-674"/>
                  <a:pt x="25197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 1556">
            <a:extLst>
              <a:ext uri="{FF2B5EF4-FFF2-40B4-BE49-F238E27FC236}">
                <a16:creationId xmlns:a16="http://schemas.microsoft.com/office/drawing/2014/main" id="{3F1F88C3-26A7-FDBC-08E5-F3EEA16372A9}"/>
              </a:ext>
            </a:extLst>
          </p:cNvPr>
          <p:cNvSpPr/>
          <p:nvPr/>
        </p:nvSpPr>
        <p:spPr>
          <a:xfrm>
            <a:off x="3868885" y="2950206"/>
            <a:ext cx="178972" cy="463565"/>
          </a:xfrm>
          <a:custGeom>
            <a:avLst/>
            <a:gdLst>
              <a:gd name="connsiteX0" fmla="*/ 43 w 178972"/>
              <a:gd name="connsiteY0" fmla="*/ 258 h 463565"/>
              <a:gd name="connsiteX1" fmla="*/ 85387 w 178972"/>
              <a:gd name="connsiteY1" fmla="*/ 85602 h 463565"/>
              <a:gd name="connsiteX2" fmla="*/ 85387 w 178972"/>
              <a:gd name="connsiteY2" fmla="*/ 170946 h 463565"/>
              <a:gd name="connsiteX3" fmla="*/ 93515 w 178972"/>
              <a:gd name="connsiteY3" fmla="*/ 292866 h 463565"/>
              <a:gd name="connsiteX4" fmla="*/ 178859 w 178972"/>
              <a:gd name="connsiteY4" fmla="*/ 463554 h 463565"/>
              <a:gd name="connsiteX5" fmla="*/ 73195 w 178972"/>
              <a:gd name="connsiteY5" fmla="*/ 284738 h 463565"/>
              <a:gd name="connsiteX6" fmla="*/ 73195 w 178972"/>
              <a:gd name="connsiteY6" fmla="*/ 114050 h 463565"/>
              <a:gd name="connsiteX7" fmla="*/ 43 w 178972"/>
              <a:gd name="connsiteY7" fmla="*/ 258 h 46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972" h="463565">
                <a:moveTo>
                  <a:pt x="43" y="258"/>
                </a:moveTo>
                <a:cubicBezTo>
                  <a:pt x="2075" y="-4483"/>
                  <a:pt x="71163" y="57154"/>
                  <a:pt x="85387" y="85602"/>
                </a:cubicBezTo>
                <a:cubicBezTo>
                  <a:pt x="99611" y="114050"/>
                  <a:pt x="84032" y="136402"/>
                  <a:pt x="85387" y="170946"/>
                </a:cubicBezTo>
                <a:cubicBezTo>
                  <a:pt x="86742" y="205490"/>
                  <a:pt x="77936" y="244098"/>
                  <a:pt x="93515" y="292866"/>
                </a:cubicBezTo>
                <a:cubicBezTo>
                  <a:pt x="109094" y="341634"/>
                  <a:pt x="182246" y="464909"/>
                  <a:pt x="178859" y="463554"/>
                </a:cubicBezTo>
                <a:cubicBezTo>
                  <a:pt x="175472" y="462199"/>
                  <a:pt x="90806" y="342989"/>
                  <a:pt x="73195" y="284738"/>
                </a:cubicBezTo>
                <a:cubicBezTo>
                  <a:pt x="55584" y="226487"/>
                  <a:pt x="77936" y="158754"/>
                  <a:pt x="73195" y="114050"/>
                </a:cubicBezTo>
                <a:cubicBezTo>
                  <a:pt x="68454" y="69346"/>
                  <a:pt x="-1989" y="4999"/>
                  <a:pt x="43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62C963DD-BAAB-284C-FC73-0A1576165AC1}"/>
              </a:ext>
            </a:extLst>
          </p:cNvPr>
          <p:cNvSpPr/>
          <p:nvPr/>
        </p:nvSpPr>
        <p:spPr>
          <a:xfrm>
            <a:off x="3866640" y="3030511"/>
            <a:ext cx="160819" cy="590515"/>
          </a:xfrm>
          <a:custGeom>
            <a:avLst/>
            <a:gdLst>
              <a:gd name="connsiteX0" fmla="*/ 14480 w 160819"/>
              <a:gd name="connsiteY0" fmla="*/ 1233 h 590515"/>
              <a:gd name="connsiteX1" fmla="*/ 2288 w 160819"/>
              <a:gd name="connsiteY1" fmla="*/ 241009 h 590515"/>
              <a:gd name="connsiteX2" fmla="*/ 10416 w 160819"/>
              <a:gd name="connsiteY2" fmla="*/ 322289 h 590515"/>
              <a:gd name="connsiteX3" fmla="*/ 99824 w 160819"/>
              <a:gd name="connsiteY3" fmla="*/ 407633 h 590515"/>
              <a:gd name="connsiteX4" fmla="*/ 160784 w 160819"/>
              <a:gd name="connsiteY4" fmla="*/ 590513 h 590515"/>
              <a:gd name="connsiteX5" fmla="*/ 91696 w 160819"/>
              <a:gd name="connsiteY5" fmla="*/ 403569 h 590515"/>
              <a:gd name="connsiteX6" fmla="*/ 14480 w 160819"/>
              <a:gd name="connsiteY6" fmla="*/ 354801 h 590515"/>
              <a:gd name="connsiteX7" fmla="*/ 14480 w 160819"/>
              <a:gd name="connsiteY7" fmla="*/ 1233 h 59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819" h="590515">
                <a:moveTo>
                  <a:pt x="14480" y="1233"/>
                </a:moveTo>
                <a:cubicBezTo>
                  <a:pt x="12448" y="-17732"/>
                  <a:pt x="2965" y="187500"/>
                  <a:pt x="2288" y="241009"/>
                </a:cubicBezTo>
                <a:cubicBezTo>
                  <a:pt x="1611" y="294518"/>
                  <a:pt x="-5840" y="294518"/>
                  <a:pt x="10416" y="322289"/>
                </a:cubicBezTo>
                <a:cubicBezTo>
                  <a:pt x="26672" y="350060"/>
                  <a:pt x="74763" y="362929"/>
                  <a:pt x="99824" y="407633"/>
                </a:cubicBezTo>
                <a:cubicBezTo>
                  <a:pt x="124885" y="452337"/>
                  <a:pt x="162139" y="591190"/>
                  <a:pt x="160784" y="590513"/>
                </a:cubicBezTo>
                <a:cubicBezTo>
                  <a:pt x="159429" y="589836"/>
                  <a:pt x="116080" y="442854"/>
                  <a:pt x="91696" y="403569"/>
                </a:cubicBezTo>
                <a:cubicBezTo>
                  <a:pt x="67312" y="364284"/>
                  <a:pt x="25995" y="417116"/>
                  <a:pt x="14480" y="354801"/>
                </a:cubicBezTo>
                <a:cubicBezTo>
                  <a:pt x="2965" y="292486"/>
                  <a:pt x="16512" y="20198"/>
                  <a:pt x="14480" y="1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FBFA8895-B785-AF5B-BB4B-7236D613168E}"/>
              </a:ext>
            </a:extLst>
          </p:cNvPr>
          <p:cNvSpPr/>
          <p:nvPr/>
        </p:nvSpPr>
        <p:spPr>
          <a:xfrm>
            <a:off x="5169124" y="3767197"/>
            <a:ext cx="337622" cy="207423"/>
          </a:xfrm>
          <a:custGeom>
            <a:avLst/>
            <a:gdLst>
              <a:gd name="connsiteX0" fmla="*/ 337596 w 337622"/>
              <a:gd name="connsiteY0" fmla="*/ 131 h 207423"/>
              <a:gd name="connsiteX1" fmla="*/ 81564 w 337622"/>
              <a:gd name="connsiteY1" fmla="*/ 69219 h 207423"/>
              <a:gd name="connsiteX2" fmla="*/ 284 w 337622"/>
              <a:gd name="connsiteY2" fmla="*/ 207395 h 207423"/>
              <a:gd name="connsiteX3" fmla="*/ 65308 w 337622"/>
              <a:gd name="connsiteY3" fmla="*/ 57027 h 207423"/>
              <a:gd name="connsiteX4" fmla="*/ 337596 w 337622"/>
              <a:gd name="connsiteY4" fmla="*/ 131 h 20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22" h="207423">
                <a:moveTo>
                  <a:pt x="337596" y="131"/>
                </a:moveTo>
                <a:cubicBezTo>
                  <a:pt x="340305" y="2163"/>
                  <a:pt x="137783" y="34675"/>
                  <a:pt x="81564" y="69219"/>
                </a:cubicBezTo>
                <a:cubicBezTo>
                  <a:pt x="25345" y="103763"/>
                  <a:pt x="2993" y="209427"/>
                  <a:pt x="284" y="207395"/>
                </a:cubicBezTo>
                <a:cubicBezTo>
                  <a:pt x="-2425" y="205363"/>
                  <a:pt x="13831" y="94280"/>
                  <a:pt x="65308" y="57027"/>
                </a:cubicBezTo>
                <a:cubicBezTo>
                  <a:pt x="116785" y="19774"/>
                  <a:pt x="334887" y="-1901"/>
                  <a:pt x="337596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AC00E698-3994-46B8-BA18-FBCA2F70FC69}"/>
              </a:ext>
            </a:extLst>
          </p:cNvPr>
          <p:cNvSpPr/>
          <p:nvPr/>
        </p:nvSpPr>
        <p:spPr>
          <a:xfrm>
            <a:off x="3609854" y="3426452"/>
            <a:ext cx="100660" cy="141797"/>
          </a:xfrm>
          <a:custGeom>
            <a:avLst/>
            <a:gdLst>
              <a:gd name="connsiteX0" fmla="*/ 11170 w 100660"/>
              <a:gd name="connsiteY0" fmla="*/ 141740 h 141797"/>
              <a:gd name="connsiteX1" fmla="*/ 23362 w 100660"/>
              <a:gd name="connsiteY1" fmla="*/ 27948 h 141797"/>
              <a:gd name="connsiteX2" fmla="*/ 100578 w 100660"/>
              <a:gd name="connsiteY2" fmla="*/ 3564 h 141797"/>
              <a:gd name="connsiteX3" fmla="*/ 7106 w 100660"/>
              <a:gd name="connsiteY3" fmla="*/ 11692 h 141797"/>
              <a:gd name="connsiteX4" fmla="*/ 11170 w 100660"/>
              <a:gd name="connsiteY4" fmla="*/ 141740 h 14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60" h="141797">
                <a:moveTo>
                  <a:pt x="11170" y="141740"/>
                </a:moveTo>
                <a:cubicBezTo>
                  <a:pt x="13879" y="144449"/>
                  <a:pt x="8461" y="50977"/>
                  <a:pt x="23362" y="27948"/>
                </a:cubicBezTo>
                <a:cubicBezTo>
                  <a:pt x="38263" y="4919"/>
                  <a:pt x="103287" y="6273"/>
                  <a:pt x="100578" y="3564"/>
                </a:cubicBezTo>
                <a:cubicBezTo>
                  <a:pt x="97869" y="855"/>
                  <a:pt x="24039" y="-5919"/>
                  <a:pt x="7106" y="11692"/>
                </a:cubicBezTo>
                <a:cubicBezTo>
                  <a:pt x="-9827" y="29303"/>
                  <a:pt x="8461" y="139031"/>
                  <a:pt x="11170" y="141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91BFD1E3-EE53-9703-2AFA-8CB8E3252572}"/>
              </a:ext>
            </a:extLst>
          </p:cNvPr>
          <p:cNvSpPr/>
          <p:nvPr/>
        </p:nvSpPr>
        <p:spPr>
          <a:xfrm>
            <a:off x="3895333" y="3602218"/>
            <a:ext cx="306882" cy="624344"/>
          </a:xfrm>
          <a:custGeom>
            <a:avLst/>
            <a:gdLst>
              <a:gd name="connsiteX0" fmla="*/ 2043 w 306882"/>
              <a:gd name="connsiteY0" fmla="*/ 10678 h 624344"/>
              <a:gd name="connsiteX1" fmla="*/ 180859 w 306882"/>
              <a:gd name="connsiteY1" fmla="*/ 396758 h 624344"/>
              <a:gd name="connsiteX2" fmla="*/ 306843 w 306882"/>
              <a:gd name="connsiteY2" fmla="*/ 624342 h 624344"/>
              <a:gd name="connsiteX3" fmla="*/ 168667 w 306882"/>
              <a:gd name="connsiteY3" fmla="*/ 400822 h 624344"/>
              <a:gd name="connsiteX4" fmla="*/ 87387 w 306882"/>
              <a:gd name="connsiteY4" fmla="*/ 132598 h 624344"/>
              <a:gd name="connsiteX5" fmla="*/ 2043 w 306882"/>
              <a:gd name="connsiteY5" fmla="*/ 10678 h 62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882" h="624344">
                <a:moveTo>
                  <a:pt x="2043" y="10678"/>
                </a:moveTo>
                <a:cubicBezTo>
                  <a:pt x="17622" y="54705"/>
                  <a:pt x="130059" y="294481"/>
                  <a:pt x="180859" y="396758"/>
                </a:cubicBezTo>
                <a:cubicBezTo>
                  <a:pt x="231659" y="499035"/>
                  <a:pt x="308875" y="623665"/>
                  <a:pt x="306843" y="624342"/>
                </a:cubicBezTo>
                <a:cubicBezTo>
                  <a:pt x="304811" y="625019"/>
                  <a:pt x="205243" y="482779"/>
                  <a:pt x="168667" y="400822"/>
                </a:cubicBezTo>
                <a:cubicBezTo>
                  <a:pt x="132091" y="318865"/>
                  <a:pt x="110416" y="196267"/>
                  <a:pt x="87387" y="132598"/>
                </a:cubicBezTo>
                <a:cubicBezTo>
                  <a:pt x="64358" y="68929"/>
                  <a:pt x="-13536" y="-33349"/>
                  <a:pt x="2043" y="10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 1561">
            <a:extLst>
              <a:ext uri="{FF2B5EF4-FFF2-40B4-BE49-F238E27FC236}">
                <a16:creationId xmlns:a16="http://schemas.microsoft.com/office/drawing/2014/main" id="{98F0181D-CB60-0BD9-9F35-5E1DF31292EF}"/>
              </a:ext>
            </a:extLst>
          </p:cNvPr>
          <p:cNvSpPr/>
          <p:nvPr/>
        </p:nvSpPr>
        <p:spPr>
          <a:xfrm>
            <a:off x="3956042" y="4143313"/>
            <a:ext cx="212736" cy="164998"/>
          </a:xfrm>
          <a:custGeom>
            <a:avLst/>
            <a:gdLst>
              <a:gd name="connsiteX0" fmla="*/ 8 w 212736"/>
              <a:gd name="connsiteY0" fmla="*/ 158812 h 164998"/>
              <a:gd name="connsiteX1" fmla="*/ 123833 w 212736"/>
              <a:gd name="connsiteY1" fmla="*/ 158812 h 164998"/>
              <a:gd name="connsiteX2" fmla="*/ 139708 w 212736"/>
              <a:gd name="connsiteY2" fmla="*/ 85787 h 164998"/>
              <a:gd name="connsiteX3" fmla="*/ 212733 w 212736"/>
              <a:gd name="connsiteY3" fmla="*/ 62 h 164998"/>
              <a:gd name="connsiteX4" fmla="*/ 142883 w 212736"/>
              <a:gd name="connsiteY4" fmla="*/ 73087 h 164998"/>
              <a:gd name="connsiteX5" fmla="*/ 117483 w 212736"/>
              <a:gd name="connsiteY5" fmla="*/ 139762 h 164998"/>
              <a:gd name="connsiteX6" fmla="*/ 8 w 212736"/>
              <a:gd name="connsiteY6" fmla="*/ 158812 h 16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736" h="164998">
                <a:moveTo>
                  <a:pt x="8" y="158812"/>
                </a:moveTo>
                <a:cubicBezTo>
                  <a:pt x="1066" y="161987"/>
                  <a:pt x="100550" y="170983"/>
                  <a:pt x="123833" y="158812"/>
                </a:cubicBezTo>
                <a:cubicBezTo>
                  <a:pt x="147116" y="146641"/>
                  <a:pt x="124891" y="112245"/>
                  <a:pt x="139708" y="85787"/>
                </a:cubicBezTo>
                <a:cubicBezTo>
                  <a:pt x="154525" y="59329"/>
                  <a:pt x="212204" y="2179"/>
                  <a:pt x="212733" y="62"/>
                </a:cubicBezTo>
                <a:cubicBezTo>
                  <a:pt x="213262" y="-2055"/>
                  <a:pt x="158758" y="49804"/>
                  <a:pt x="142883" y="73087"/>
                </a:cubicBezTo>
                <a:cubicBezTo>
                  <a:pt x="127008" y="96370"/>
                  <a:pt x="135475" y="127062"/>
                  <a:pt x="117483" y="139762"/>
                </a:cubicBezTo>
                <a:cubicBezTo>
                  <a:pt x="99491" y="152462"/>
                  <a:pt x="-1050" y="155637"/>
                  <a:pt x="8" y="1588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8A8BC994-5A63-6FDB-A488-D7C3A12AFEBA}"/>
              </a:ext>
            </a:extLst>
          </p:cNvPr>
          <p:cNvSpPr/>
          <p:nvPr/>
        </p:nvSpPr>
        <p:spPr>
          <a:xfrm>
            <a:off x="3983914" y="4389834"/>
            <a:ext cx="162800" cy="11007"/>
          </a:xfrm>
          <a:custGeom>
            <a:avLst/>
            <a:gdLst>
              <a:gd name="connsiteX0" fmla="*/ 711 w 162800"/>
              <a:gd name="connsiteY0" fmla="*/ 1191 h 11007"/>
              <a:gd name="connsiteX1" fmla="*/ 159461 w 162800"/>
              <a:gd name="connsiteY1" fmla="*/ 1191 h 11007"/>
              <a:gd name="connsiteX2" fmla="*/ 102311 w 162800"/>
              <a:gd name="connsiteY2" fmla="*/ 10716 h 11007"/>
              <a:gd name="connsiteX3" fmla="*/ 711 w 162800"/>
              <a:gd name="connsiteY3" fmla="*/ 1191 h 1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800" h="11007">
                <a:moveTo>
                  <a:pt x="711" y="1191"/>
                </a:moveTo>
                <a:cubicBezTo>
                  <a:pt x="10236" y="-397"/>
                  <a:pt x="142528" y="-397"/>
                  <a:pt x="159461" y="1191"/>
                </a:cubicBezTo>
                <a:cubicBezTo>
                  <a:pt x="176394" y="2779"/>
                  <a:pt x="124536" y="8599"/>
                  <a:pt x="102311" y="10716"/>
                </a:cubicBezTo>
                <a:cubicBezTo>
                  <a:pt x="80086" y="12833"/>
                  <a:pt x="-8814" y="2779"/>
                  <a:pt x="711" y="1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 1563">
            <a:extLst>
              <a:ext uri="{FF2B5EF4-FFF2-40B4-BE49-F238E27FC236}">
                <a16:creationId xmlns:a16="http://schemas.microsoft.com/office/drawing/2014/main" id="{A1365D95-C8E3-941B-DC7C-A096641376A1}"/>
              </a:ext>
            </a:extLst>
          </p:cNvPr>
          <p:cNvSpPr/>
          <p:nvPr/>
        </p:nvSpPr>
        <p:spPr>
          <a:xfrm>
            <a:off x="4082972" y="4219462"/>
            <a:ext cx="76489" cy="184268"/>
          </a:xfrm>
          <a:custGeom>
            <a:avLst/>
            <a:gdLst>
              <a:gd name="connsiteX0" fmla="*/ 66753 w 76489"/>
              <a:gd name="connsiteY0" fmla="*/ 113 h 184268"/>
              <a:gd name="connsiteX1" fmla="*/ 44528 w 76489"/>
              <a:gd name="connsiteY1" fmla="*/ 82663 h 184268"/>
              <a:gd name="connsiteX2" fmla="*/ 28653 w 76489"/>
              <a:gd name="connsiteY2" fmla="*/ 127113 h 184268"/>
              <a:gd name="connsiteX3" fmla="*/ 76278 w 76489"/>
              <a:gd name="connsiteY3" fmla="*/ 184263 h 184268"/>
              <a:gd name="connsiteX4" fmla="*/ 6428 w 76489"/>
              <a:gd name="connsiteY4" fmla="*/ 130288 h 184268"/>
              <a:gd name="connsiteX5" fmla="*/ 9603 w 76489"/>
              <a:gd name="connsiteY5" fmla="*/ 101713 h 184268"/>
              <a:gd name="connsiteX6" fmla="*/ 66753 w 76489"/>
              <a:gd name="connsiteY6" fmla="*/ 113 h 18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489" h="184268">
                <a:moveTo>
                  <a:pt x="66753" y="113"/>
                </a:moveTo>
                <a:cubicBezTo>
                  <a:pt x="72574" y="-3062"/>
                  <a:pt x="50878" y="61496"/>
                  <a:pt x="44528" y="82663"/>
                </a:cubicBezTo>
                <a:cubicBezTo>
                  <a:pt x="38178" y="103830"/>
                  <a:pt x="23361" y="110180"/>
                  <a:pt x="28653" y="127113"/>
                </a:cubicBezTo>
                <a:cubicBezTo>
                  <a:pt x="33945" y="144046"/>
                  <a:pt x="79982" y="183734"/>
                  <a:pt x="76278" y="184263"/>
                </a:cubicBezTo>
                <a:cubicBezTo>
                  <a:pt x="72574" y="184792"/>
                  <a:pt x="17541" y="144046"/>
                  <a:pt x="6428" y="130288"/>
                </a:cubicBezTo>
                <a:cubicBezTo>
                  <a:pt x="-4685" y="116530"/>
                  <a:pt x="78" y="120763"/>
                  <a:pt x="9603" y="101713"/>
                </a:cubicBezTo>
                <a:cubicBezTo>
                  <a:pt x="19128" y="82663"/>
                  <a:pt x="60932" y="3288"/>
                  <a:pt x="66753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 1564">
            <a:extLst>
              <a:ext uri="{FF2B5EF4-FFF2-40B4-BE49-F238E27FC236}">
                <a16:creationId xmlns:a16="http://schemas.microsoft.com/office/drawing/2014/main" id="{3B99C64A-563E-8A59-9159-6DBAFBE08376}"/>
              </a:ext>
            </a:extLst>
          </p:cNvPr>
          <p:cNvSpPr/>
          <p:nvPr/>
        </p:nvSpPr>
        <p:spPr>
          <a:xfrm>
            <a:off x="4138630" y="4387608"/>
            <a:ext cx="165240" cy="9894"/>
          </a:xfrm>
          <a:custGeom>
            <a:avLst/>
            <a:gdLst>
              <a:gd name="connsiteX0" fmla="*/ 1570 w 165240"/>
              <a:gd name="connsiteY0" fmla="*/ 3417 h 9894"/>
              <a:gd name="connsiteX1" fmla="*/ 163495 w 165240"/>
              <a:gd name="connsiteY1" fmla="*/ 242 h 9894"/>
              <a:gd name="connsiteX2" fmla="*/ 84120 w 165240"/>
              <a:gd name="connsiteY2" fmla="*/ 9767 h 9894"/>
              <a:gd name="connsiteX3" fmla="*/ 1570 w 165240"/>
              <a:gd name="connsiteY3" fmla="*/ 3417 h 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240" h="9894">
                <a:moveTo>
                  <a:pt x="1570" y="3417"/>
                </a:moveTo>
                <a:cubicBezTo>
                  <a:pt x="14799" y="1830"/>
                  <a:pt x="149737" y="-816"/>
                  <a:pt x="163495" y="242"/>
                </a:cubicBezTo>
                <a:cubicBezTo>
                  <a:pt x="177253" y="1300"/>
                  <a:pt x="105816" y="8709"/>
                  <a:pt x="84120" y="9767"/>
                </a:cubicBezTo>
                <a:cubicBezTo>
                  <a:pt x="62424" y="10825"/>
                  <a:pt x="-11659" y="5004"/>
                  <a:pt x="1570" y="3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 1565">
            <a:extLst>
              <a:ext uri="{FF2B5EF4-FFF2-40B4-BE49-F238E27FC236}">
                <a16:creationId xmlns:a16="http://schemas.microsoft.com/office/drawing/2014/main" id="{4B822C29-E4F2-7990-0F07-6A71B9DD7189}"/>
              </a:ext>
            </a:extLst>
          </p:cNvPr>
          <p:cNvSpPr/>
          <p:nvPr/>
        </p:nvSpPr>
        <p:spPr>
          <a:xfrm>
            <a:off x="4140169" y="4222740"/>
            <a:ext cx="35190" cy="161960"/>
          </a:xfrm>
          <a:custGeom>
            <a:avLst/>
            <a:gdLst>
              <a:gd name="connsiteX0" fmla="*/ 15906 w 35190"/>
              <a:gd name="connsiteY0" fmla="*/ 10 h 161960"/>
              <a:gd name="connsiteX1" fmla="*/ 34956 w 35190"/>
              <a:gd name="connsiteY1" fmla="*/ 104785 h 161960"/>
              <a:gd name="connsiteX2" fmla="*/ 31 w 35190"/>
              <a:gd name="connsiteY2" fmla="*/ 161935 h 161960"/>
              <a:gd name="connsiteX3" fmla="*/ 28606 w 35190"/>
              <a:gd name="connsiteY3" fmla="*/ 111135 h 161960"/>
              <a:gd name="connsiteX4" fmla="*/ 15906 w 35190"/>
              <a:gd name="connsiteY4" fmla="*/ 10 h 16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90" h="161960">
                <a:moveTo>
                  <a:pt x="15906" y="10"/>
                </a:moveTo>
                <a:cubicBezTo>
                  <a:pt x="16964" y="-1048"/>
                  <a:pt x="37602" y="77798"/>
                  <a:pt x="34956" y="104785"/>
                </a:cubicBezTo>
                <a:cubicBezTo>
                  <a:pt x="32310" y="131773"/>
                  <a:pt x="1089" y="160877"/>
                  <a:pt x="31" y="161935"/>
                </a:cubicBezTo>
                <a:cubicBezTo>
                  <a:pt x="-1027" y="162993"/>
                  <a:pt x="24902" y="131243"/>
                  <a:pt x="28606" y="111135"/>
                </a:cubicBezTo>
                <a:cubicBezTo>
                  <a:pt x="32310" y="91027"/>
                  <a:pt x="14848" y="1068"/>
                  <a:pt x="15906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 1566">
            <a:extLst>
              <a:ext uri="{FF2B5EF4-FFF2-40B4-BE49-F238E27FC236}">
                <a16:creationId xmlns:a16="http://schemas.microsoft.com/office/drawing/2014/main" id="{754DF5A2-A798-B3B6-EA1D-2CA078FE8A29}"/>
              </a:ext>
            </a:extLst>
          </p:cNvPr>
          <p:cNvSpPr/>
          <p:nvPr/>
        </p:nvSpPr>
        <p:spPr>
          <a:xfrm>
            <a:off x="4286145" y="4047719"/>
            <a:ext cx="136838" cy="182537"/>
          </a:xfrm>
          <a:custGeom>
            <a:avLst/>
            <a:gdLst>
              <a:gd name="connsiteX0" fmla="*/ 105 w 136838"/>
              <a:gd name="connsiteY0" fmla="*/ 406 h 182537"/>
              <a:gd name="connsiteX1" fmla="*/ 66780 w 136838"/>
              <a:gd name="connsiteY1" fmla="*/ 89306 h 182537"/>
              <a:gd name="connsiteX2" fmla="*/ 136630 w 136838"/>
              <a:gd name="connsiteY2" fmla="*/ 181381 h 182537"/>
              <a:gd name="connsiteX3" fmla="*/ 85830 w 136838"/>
              <a:gd name="connsiteY3" fmla="*/ 133756 h 182537"/>
              <a:gd name="connsiteX4" fmla="*/ 105 w 136838"/>
              <a:gd name="connsiteY4" fmla="*/ 406 h 18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838" h="182537">
                <a:moveTo>
                  <a:pt x="105" y="406"/>
                </a:moveTo>
                <a:cubicBezTo>
                  <a:pt x="-3070" y="-7002"/>
                  <a:pt x="66780" y="89306"/>
                  <a:pt x="66780" y="89306"/>
                </a:cubicBezTo>
                <a:cubicBezTo>
                  <a:pt x="89534" y="119468"/>
                  <a:pt x="133455" y="173973"/>
                  <a:pt x="136630" y="181381"/>
                </a:cubicBezTo>
                <a:cubicBezTo>
                  <a:pt x="139805" y="188789"/>
                  <a:pt x="105938" y="159156"/>
                  <a:pt x="85830" y="133756"/>
                </a:cubicBezTo>
                <a:cubicBezTo>
                  <a:pt x="65722" y="108356"/>
                  <a:pt x="3280" y="7814"/>
                  <a:pt x="105" y="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 1567">
            <a:extLst>
              <a:ext uri="{FF2B5EF4-FFF2-40B4-BE49-F238E27FC236}">
                <a16:creationId xmlns:a16="http://schemas.microsoft.com/office/drawing/2014/main" id="{FEA8F7F3-50AE-D915-B195-0E490DBDE368}"/>
              </a:ext>
            </a:extLst>
          </p:cNvPr>
          <p:cNvSpPr/>
          <p:nvPr/>
        </p:nvSpPr>
        <p:spPr>
          <a:xfrm>
            <a:off x="4159164" y="4213210"/>
            <a:ext cx="89594" cy="193701"/>
          </a:xfrm>
          <a:custGeom>
            <a:avLst/>
            <a:gdLst>
              <a:gd name="connsiteX0" fmla="*/ 86 w 89594"/>
              <a:gd name="connsiteY0" fmla="*/ 15 h 193701"/>
              <a:gd name="connsiteX1" fmla="*/ 69936 w 89594"/>
              <a:gd name="connsiteY1" fmla="*/ 85740 h 193701"/>
              <a:gd name="connsiteX2" fmla="*/ 82636 w 89594"/>
              <a:gd name="connsiteY2" fmla="*/ 193690 h 193701"/>
              <a:gd name="connsiteX3" fmla="*/ 85811 w 89594"/>
              <a:gd name="connsiteY3" fmla="*/ 92090 h 193701"/>
              <a:gd name="connsiteX4" fmla="*/ 86 w 89594"/>
              <a:gd name="connsiteY4" fmla="*/ 15 h 19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94" h="193701">
                <a:moveTo>
                  <a:pt x="86" y="15"/>
                </a:moveTo>
                <a:cubicBezTo>
                  <a:pt x="-2560" y="-1043"/>
                  <a:pt x="56178" y="53461"/>
                  <a:pt x="69936" y="85740"/>
                </a:cubicBezTo>
                <a:cubicBezTo>
                  <a:pt x="83694" y="118019"/>
                  <a:pt x="79990" y="192632"/>
                  <a:pt x="82636" y="193690"/>
                </a:cubicBezTo>
                <a:cubicBezTo>
                  <a:pt x="85282" y="194748"/>
                  <a:pt x="94807" y="122253"/>
                  <a:pt x="85811" y="92090"/>
                </a:cubicBezTo>
                <a:cubicBezTo>
                  <a:pt x="76815" y="61928"/>
                  <a:pt x="2732" y="1073"/>
                  <a:pt x="86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 1568">
            <a:extLst>
              <a:ext uri="{FF2B5EF4-FFF2-40B4-BE49-F238E27FC236}">
                <a16:creationId xmlns:a16="http://schemas.microsoft.com/office/drawing/2014/main" id="{A62E3F9E-445D-517D-69BD-4CBA8FE4DD46}"/>
              </a:ext>
            </a:extLst>
          </p:cNvPr>
          <p:cNvSpPr/>
          <p:nvPr/>
        </p:nvSpPr>
        <p:spPr>
          <a:xfrm>
            <a:off x="4609973" y="4393930"/>
            <a:ext cx="101946" cy="225911"/>
          </a:xfrm>
          <a:custGeom>
            <a:avLst/>
            <a:gdLst>
              <a:gd name="connsiteX0" fmla="*/ 101727 w 101946"/>
              <a:gd name="connsiteY0" fmla="*/ 270 h 225911"/>
              <a:gd name="connsiteX1" fmla="*/ 31877 w 101946"/>
              <a:gd name="connsiteY1" fmla="*/ 92345 h 225911"/>
              <a:gd name="connsiteX2" fmla="*/ 6477 w 101946"/>
              <a:gd name="connsiteY2" fmla="*/ 225695 h 225911"/>
              <a:gd name="connsiteX3" fmla="*/ 6477 w 101946"/>
              <a:gd name="connsiteY3" fmla="*/ 120920 h 225911"/>
              <a:gd name="connsiteX4" fmla="*/ 101727 w 101946"/>
              <a:gd name="connsiteY4" fmla="*/ 270 h 22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46" h="225911">
                <a:moveTo>
                  <a:pt x="101727" y="270"/>
                </a:moveTo>
                <a:cubicBezTo>
                  <a:pt x="105960" y="-4492"/>
                  <a:pt x="47752" y="54774"/>
                  <a:pt x="31877" y="92345"/>
                </a:cubicBezTo>
                <a:cubicBezTo>
                  <a:pt x="16002" y="129916"/>
                  <a:pt x="10710" y="220933"/>
                  <a:pt x="6477" y="225695"/>
                </a:cubicBezTo>
                <a:cubicBezTo>
                  <a:pt x="2244" y="230457"/>
                  <a:pt x="-5694" y="155316"/>
                  <a:pt x="6477" y="120920"/>
                </a:cubicBezTo>
                <a:cubicBezTo>
                  <a:pt x="18648" y="86524"/>
                  <a:pt x="97494" y="5032"/>
                  <a:pt x="101727" y="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 1569">
            <a:extLst>
              <a:ext uri="{FF2B5EF4-FFF2-40B4-BE49-F238E27FC236}">
                <a16:creationId xmlns:a16="http://schemas.microsoft.com/office/drawing/2014/main" id="{CF24DABF-0278-4FBF-5037-22605CB1FE29}"/>
              </a:ext>
            </a:extLst>
          </p:cNvPr>
          <p:cNvSpPr/>
          <p:nvPr/>
        </p:nvSpPr>
        <p:spPr>
          <a:xfrm>
            <a:off x="4289356" y="4492492"/>
            <a:ext cx="67986" cy="349954"/>
          </a:xfrm>
          <a:custGeom>
            <a:avLst/>
            <a:gdLst>
              <a:gd name="connsiteX0" fmla="*/ 69 w 67986"/>
              <a:gd name="connsiteY0" fmla="*/ 133 h 349954"/>
              <a:gd name="connsiteX1" fmla="*/ 54044 w 67986"/>
              <a:gd name="connsiteY1" fmla="*/ 158883 h 349954"/>
              <a:gd name="connsiteX2" fmla="*/ 54044 w 67986"/>
              <a:gd name="connsiteY2" fmla="*/ 238258 h 349954"/>
              <a:gd name="connsiteX3" fmla="*/ 54044 w 67986"/>
              <a:gd name="connsiteY3" fmla="*/ 349383 h 349954"/>
              <a:gd name="connsiteX4" fmla="*/ 66744 w 67986"/>
              <a:gd name="connsiteY4" fmla="*/ 187458 h 349954"/>
              <a:gd name="connsiteX5" fmla="*/ 69 w 67986"/>
              <a:gd name="connsiteY5" fmla="*/ 133 h 34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86" h="349954">
                <a:moveTo>
                  <a:pt x="69" y="133"/>
                </a:moveTo>
                <a:cubicBezTo>
                  <a:pt x="-2048" y="-4629"/>
                  <a:pt x="45048" y="119196"/>
                  <a:pt x="54044" y="158883"/>
                </a:cubicBezTo>
                <a:cubicBezTo>
                  <a:pt x="63040" y="198570"/>
                  <a:pt x="54044" y="238258"/>
                  <a:pt x="54044" y="238258"/>
                </a:cubicBezTo>
                <a:cubicBezTo>
                  <a:pt x="54044" y="270008"/>
                  <a:pt x="51927" y="357850"/>
                  <a:pt x="54044" y="349383"/>
                </a:cubicBezTo>
                <a:cubicBezTo>
                  <a:pt x="56161" y="340916"/>
                  <a:pt x="72565" y="244079"/>
                  <a:pt x="66744" y="187458"/>
                </a:cubicBezTo>
                <a:cubicBezTo>
                  <a:pt x="60923" y="130837"/>
                  <a:pt x="2186" y="4895"/>
                  <a:pt x="69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 1570">
            <a:extLst>
              <a:ext uri="{FF2B5EF4-FFF2-40B4-BE49-F238E27FC236}">
                <a16:creationId xmlns:a16="http://schemas.microsoft.com/office/drawing/2014/main" id="{72A665CE-5BF5-B5E1-A670-2ADB73677B60}"/>
              </a:ext>
            </a:extLst>
          </p:cNvPr>
          <p:cNvSpPr/>
          <p:nvPr/>
        </p:nvSpPr>
        <p:spPr>
          <a:xfrm>
            <a:off x="3977598" y="4396418"/>
            <a:ext cx="255988" cy="175455"/>
          </a:xfrm>
          <a:custGeom>
            <a:avLst/>
            <a:gdLst>
              <a:gd name="connsiteX0" fmla="*/ 677 w 255988"/>
              <a:gd name="connsiteY0" fmla="*/ 957 h 175455"/>
              <a:gd name="connsiteX1" fmla="*/ 124502 w 255988"/>
              <a:gd name="connsiteY1" fmla="*/ 16832 h 175455"/>
              <a:gd name="connsiteX2" fmla="*/ 175302 w 255988"/>
              <a:gd name="connsiteY2" fmla="*/ 73982 h 175455"/>
              <a:gd name="connsiteX3" fmla="*/ 168952 w 255988"/>
              <a:gd name="connsiteY3" fmla="*/ 64457 h 175455"/>
              <a:gd name="connsiteX4" fmla="*/ 172127 w 255988"/>
              <a:gd name="connsiteY4" fmla="*/ 89857 h 175455"/>
              <a:gd name="connsiteX5" fmla="*/ 254677 w 255988"/>
              <a:gd name="connsiteY5" fmla="*/ 172407 h 175455"/>
              <a:gd name="connsiteX6" fmla="*/ 219752 w 255988"/>
              <a:gd name="connsiteY6" fmla="*/ 153357 h 175455"/>
              <a:gd name="connsiteX7" fmla="*/ 178477 w 255988"/>
              <a:gd name="connsiteY7" fmla="*/ 112082 h 175455"/>
              <a:gd name="connsiteX8" fmla="*/ 184827 w 255988"/>
              <a:gd name="connsiteY8" fmla="*/ 39057 h 175455"/>
              <a:gd name="connsiteX9" fmla="*/ 677 w 255988"/>
              <a:gd name="connsiteY9" fmla="*/ 957 h 17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988" h="175455">
                <a:moveTo>
                  <a:pt x="677" y="957"/>
                </a:moveTo>
                <a:cubicBezTo>
                  <a:pt x="-9377" y="-2747"/>
                  <a:pt x="95398" y="4661"/>
                  <a:pt x="124502" y="16832"/>
                </a:cubicBezTo>
                <a:cubicBezTo>
                  <a:pt x="153606" y="29003"/>
                  <a:pt x="175302" y="73982"/>
                  <a:pt x="175302" y="73982"/>
                </a:cubicBezTo>
                <a:cubicBezTo>
                  <a:pt x="182710" y="81920"/>
                  <a:pt x="169481" y="61811"/>
                  <a:pt x="168952" y="64457"/>
                </a:cubicBezTo>
                <a:cubicBezTo>
                  <a:pt x="168423" y="67103"/>
                  <a:pt x="157839" y="71865"/>
                  <a:pt x="172127" y="89857"/>
                </a:cubicBezTo>
                <a:cubicBezTo>
                  <a:pt x="186415" y="107849"/>
                  <a:pt x="246740" y="161824"/>
                  <a:pt x="254677" y="172407"/>
                </a:cubicBezTo>
                <a:cubicBezTo>
                  <a:pt x="262614" y="182990"/>
                  <a:pt x="232452" y="163411"/>
                  <a:pt x="219752" y="153357"/>
                </a:cubicBezTo>
                <a:cubicBezTo>
                  <a:pt x="207052" y="143303"/>
                  <a:pt x="184298" y="131132"/>
                  <a:pt x="178477" y="112082"/>
                </a:cubicBezTo>
                <a:cubicBezTo>
                  <a:pt x="172656" y="93032"/>
                  <a:pt x="207052" y="58107"/>
                  <a:pt x="184827" y="39057"/>
                </a:cubicBezTo>
                <a:cubicBezTo>
                  <a:pt x="162602" y="20007"/>
                  <a:pt x="10731" y="4661"/>
                  <a:pt x="677" y="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 1571">
            <a:extLst>
              <a:ext uri="{FF2B5EF4-FFF2-40B4-BE49-F238E27FC236}">
                <a16:creationId xmlns:a16="http://schemas.microsoft.com/office/drawing/2014/main" id="{FDE869A5-1D8D-4C06-9579-41C3447FCAE4}"/>
              </a:ext>
            </a:extLst>
          </p:cNvPr>
          <p:cNvSpPr/>
          <p:nvPr/>
        </p:nvSpPr>
        <p:spPr>
          <a:xfrm>
            <a:off x="4171912" y="4460482"/>
            <a:ext cx="79434" cy="302363"/>
          </a:xfrm>
          <a:custGeom>
            <a:avLst/>
            <a:gdLst>
              <a:gd name="connsiteX0" fmla="*/ 38 w 79434"/>
              <a:gd name="connsiteY0" fmla="*/ 393 h 302363"/>
              <a:gd name="connsiteX1" fmla="*/ 57188 w 79434"/>
              <a:gd name="connsiteY1" fmla="*/ 54368 h 302363"/>
              <a:gd name="connsiteX2" fmla="*/ 66713 w 79434"/>
              <a:gd name="connsiteY2" fmla="*/ 114693 h 302363"/>
              <a:gd name="connsiteX3" fmla="*/ 79413 w 79434"/>
              <a:gd name="connsiteY3" fmla="*/ 302018 h 302363"/>
              <a:gd name="connsiteX4" fmla="*/ 63538 w 79434"/>
              <a:gd name="connsiteY4" fmla="*/ 159143 h 302363"/>
              <a:gd name="connsiteX5" fmla="*/ 66713 w 79434"/>
              <a:gd name="connsiteY5" fmla="*/ 82943 h 302363"/>
              <a:gd name="connsiteX6" fmla="*/ 38 w 79434"/>
              <a:gd name="connsiteY6" fmla="*/ 393 h 30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434" h="302363">
                <a:moveTo>
                  <a:pt x="38" y="393"/>
                </a:moveTo>
                <a:cubicBezTo>
                  <a:pt x="-1549" y="-4369"/>
                  <a:pt x="46076" y="35318"/>
                  <a:pt x="57188" y="54368"/>
                </a:cubicBezTo>
                <a:cubicBezTo>
                  <a:pt x="68300" y="73418"/>
                  <a:pt x="63009" y="73418"/>
                  <a:pt x="66713" y="114693"/>
                </a:cubicBezTo>
                <a:cubicBezTo>
                  <a:pt x="70417" y="155968"/>
                  <a:pt x="79942" y="294610"/>
                  <a:pt x="79413" y="302018"/>
                </a:cubicBezTo>
                <a:cubicBezTo>
                  <a:pt x="78884" y="309426"/>
                  <a:pt x="65655" y="195655"/>
                  <a:pt x="63538" y="159143"/>
                </a:cubicBezTo>
                <a:cubicBezTo>
                  <a:pt x="61421" y="122631"/>
                  <a:pt x="74121" y="106756"/>
                  <a:pt x="66713" y="82943"/>
                </a:cubicBezTo>
                <a:cubicBezTo>
                  <a:pt x="59305" y="59131"/>
                  <a:pt x="1625" y="5155"/>
                  <a:pt x="38" y="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 1572">
            <a:extLst>
              <a:ext uri="{FF2B5EF4-FFF2-40B4-BE49-F238E27FC236}">
                <a16:creationId xmlns:a16="http://schemas.microsoft.com/office/drawing/2014/main" id="{E762036B-125A-9211-C450-4BB55FCAE30E}"/>
              </a:ext>
            </a:extLst>
          </p:cNvPr>
          <p:cNvSpPr/>
          <p:nvPr/>
        </p:nvSpPr>
        <p:spPr>
          <a:xfrm>
            <a:off x="4161656" y="4486072"/>
            <a:ext cx="16759" cy="182707"/>
          </a:xfrm>
          <a:custGeom>
            <a:avLst/>
            <a:gdLst>
              <a:gd name="connsiteX0" fmla="*/ 769 w 16759"/>
              <a:gd name="connsiteY0" fmla="*/ 203 h 182707"/>
              <a:gd name="connsiteX1" fmla="*/ 3944 w 16759"/>
              <a:gd name="connsiteY1" fmla="*/ 174828 h 182707"/>
              <a:gd name="connsiteX2" fmla="*/ 16644 w 16759"/>
              <a:gd name="connsiteY2" fmla="*/ 139903 h 182707"/>
              <a:gd name="connsiteX3" fmla="*/ 769 w 16759"/>
              <a:gd name="connsiteY3" fmla="*/ 203 h 18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59" h="182707">
                <a:moveTo>
                  <a:pt x="769" y="203"/>
                </a:moveTo>
                <a:cubicBezTo>
                  <a:pt x="-1348" y="6024"/>
                  <a:pt x="1298" y="151545"/>
                  <a:pt x="3944" y="174828"/>
                </a:cubicBezTo>
                <a:cubicBezTo>
                  <a:pt x="6590" y="198111"/>
                  <a:pt x="15057" y="164774"/>
                  <a:pt x="16644" y="139903"/>
                </a:cubicBezTo>
                <a:cubicBezTo>
                  <a:pt x="18232" y="115032"/>
                  <a:pt x="2886" y="-5618"/>
                  <a:pt x="769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 1573">
            <a:extLst>
              <a:ext uri="{FF2B5EF4-FFF2-40B4-BE49-F238E27FC236}">
                <a16:creationId xmlns:a16="http://schemas.microsoft.com/office/drawing/2014/main" id="{91B6B70C-4524-C2DD-0854-E2196474C555}"/>
              </a:ext>
            </a:extLst>
          </p:cNvPr>
          <p:cNvSpPr/>
          <p:nvPr/>
        </p:nvSpPr>
        <p:spPr>
          <a:xfrm>
            <a:off x="4197335" y="4641787"/>
            <a:ext cx="155950" cy="120732"/>
          </a:xfrm>
          <a:custGeom>
            <a:avLst/>
            <a:gdLst>
              <a:gd name="connsiteX0" fmla="*/ 15 w 155950"/>
              <a:gd name="connsiteY0" fmla="*/ 63 h 120732"/>
              <a:gd name="connsiteX1" fmla="*/ 66690 w 155950"/>
              <a:gd name="connsiteY1" fmla="*/ 66738 h 120732"/>
              <a:gd name="connsiteX2" fmla="*/ 66690 w 155950"/>
              <a:gd name="connsiteY2" fmla="*/ 104838 h 120732"/>
              <a:gd name="connsiteX3" fmla="*/ 28590 w 155950"/>
              <a:gd name="connsiteY3" fmla="*/ 120713 h 120732"/>
              <a:gd name="connsiteX4" fmla="*/ 155590 w 155950"/>
              <a:gd name="connsiteY4" fmla="*/ 108013 h 120732"/>
              <a:gd name="connsiteX5" fmla="*/ 66690 w 155950"/>
              <a:gd name="connsiteY5" fmla="*/ 104838 h 120732"/>
              <a:gd name="connsiteX6" fmla="*/ 60340 w 155950"/>
              <a:gd name="connsiteY6" fmla="*/ 79438 h 120732"/>
              <a:gd name="connsiteX7" fmla="*/ 15 w 155950"/>
              <a:gd name="connsiteY7" fmla="*/ 63 h 12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950" h="120732">
                <a:moveTo>
                  <a:pt x="15" y="63"/>
                </a:moveTo>
                <a:cubicBezTo>
                  <a:pt x="1073" y="-2054"/>
                  <a:pt x="55578" y="49276"/>
                  <a:pt x="66690" y="66738"/>
                </a:cubicBezTo>
                <a:cubicBezTo>
                  <a:pt x="77802" y="84200"/>
                  <a:pt x="73040" y="95842"/>
                  <a:pt x="66690" y="104838"/>
                </a:cubicBezTo>
                <a:cubicBezTo>
                  <a:pt x="60340" y="113834"/>
                  <a:pt x="13773" y="120184"/>
                  <a:pt x="28590" y="120713"/>
                </a:cubicBezTo>
                <a:cubicBezTo>
                  <a:pt x="43407" y="121242"/>
                  <a:pt x="149240" y="110659"/>
                  <a:pt x="155590" y="108013"/>
                </a:cubicBezTo>
                <a:cubicBezTo>
                  <a:pt x="161940" y="105367"/>
                  <a:pt x="82565" y="109600"/>
                  <a:pt x="66690" y="104838"/>
                </a:cubicBezTo>
                <a:cubicBezTo>
                  <a:pt x="50815" y="100076"/>
                  <a:pt x="67748" y="93196"/>
                  <a:pt x="60340" y="79438"/>
                </a:cubicBezTo>
                <a:cubicBezTo>
                  <a:pt x="52932" y="65680"/>
                  <a:pt x="-1043" y="2180"/>
                  <a:pt x="15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 1574">
            <a:extLst>
              <a:ext uri="{FF2B5EF4-FFF2-40B4-BE49-F238E27FC236}">
                <a16:creationId xmlns:a16="http://schemas.microsoft.com/office/drawing/2014/main" id="{9B59112B-33C5-0721-3613-4344F69EAF24}"/>
              </a:ext>
            </a:extLst>
          </p:cNvPr>
          <p:cNvSpPr/>
          <p:nvPr/>
        </p:nvSpPr>
        <p:spPr>
          <a:xfrm>
            <a:off x="4271694" y="4133669"/>
            <a:ext cx="159911" cy="183315"/>
          </a:xfrm>
          <a:custGeom>
            <a:avLst/>
            <a:gdLst>
              <a:gd name="connsiteX0" fmla="*/ 132031 w 159911"/>
              <a:gd name="connsiteY0" fmla="*/ 181 h 183315"/>
              <a:gd name="connsiteX1" fmla="*/ 71706 w 159911"/>
              <a:gd name="connsiteY1" fmla="*/ 79556 h 183315"/>
              <a:gd name="connsiteX2" fmla="*/ 71706 w 159911"/>
              <a:gd name="connsiteY2" fmla="*/ 174806 h 183315"/>
              <a:gd name="connsiteX3" fmla="*/ 1856 w 159911"/>
              <a:gd name="connsiteY3" fmla="*/ 177981 h 183315"/>
              <a:gd name="connsiteX4" fmla="*/ 157431 w 159911"/>
              <a:gd name="connsiteY4" fmla="*/ 168456 h 183315"/>
              <a:gd name="connsiteX5" fmla="*/ 97106 w 159911"/>
              <a:gd name="connsiteY5" fmla="*/ 158931 h 183315"/>
              <a:gd name="connsiteX6" fmla="*/ 90756 w 159911"/>
              <a:gd name="connsiteY6" fmla="*/ 130356 h 183315"/>
              <a:gd name="connsiteX7" fmla="*/ 84406 w 159911"/>
              <a:gd name="connsiteY7" fmla="*/ 101781 h 183315"/>
              <a:gd name="connsiteX8" fmla="*/ 132031 w 159911"/>
              <a:gd name="connsiteY8" fmla="*/ 181 h 18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911" h="183315">
                <a:moveTo>
                  <a:pt x="132031" y="181"/>
                </a:moveTo>
                <a:cubicBezTo>
                  <a:pt x="129914" y="-3523"/>
                  <a:pt x="81760" y="50452"/>
                  <a:pt x="71706" y="79556"/>
                </a:cubicBezTo>
                <a:cubicBezTo>
                  <a:pt x="61652" y="108660"/>
                  <a:pt x="83348" y="158402"/>
                  <a:pt x="71706" y="174806"/>
                </a:cubicBezTo>
                <a:cubicBezTo>
                  <a:pt x="60064" y="191210"/>
                  <a:pt x="-12431" y="179039"/>
                  <a:pt x="1856" y="177981"/>
                </a:cubicBezTo>
                <a:cubicBezTo>
                  <a:pt x="16143" y="176923"/>
                  <a:pt x="141556" y="171631"/>
                  <a:pt x="157431" y="168456"/>
                </a:cubicBezTo>
                <a:cubicBezTo>
                  <a:pt x="173306" y="165281"/>
                  <a:pt x="108218" y="165281"/>
                  <a:pt x="97106" y="158931"/>
                </a:cubicBezTo>
                <a:cubicBezTo>
                  <a:pt x="85994" y="152581"/>
                  <a:pt x="90756" y="130356"/>
                  <a:pt x="90756" y="130356"/>
                </a:cubicBezTo>
                <a:cubicBezTo>
                  <a:pt x="88639" y="120831"/>
                  <a:pt x="78585" y="118185"/>
                  <a:pt x="84406" y="101781"/>
                </a:cubicBezTo>
                <a:cubicBezTo>
                  <a:pt x="90227" y="85377"/>
                  <a:pt x="134148" y="3885"/>
                  <a:pt x="132031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 1575">
            <a:extLst>
              <a:ext uri="{FF2B5EF4-FFF2-40B4-BE49-F238E27FC236}">
                <a16:creationId xmlns:a16="http://schemas.microsoft.com/office/drawing/2014/main" id="{E95959D2-D2EC-E852-976D-B6EEC26B0EE2}"/>
              </a:ext>
            </a:extLst>
          </p:cNvPr>
          <p:cNvSpPr/>
          <p:nvPr/>
        </p:nvSpPr>
        <p:spPr>
          <a:xfrm>
            <a:off x="4236636" y="4346525"/>
            <a:ext cx="171922" cy="140998"/>
          </a:xfrm>
          <a:custGeom>
            <a:avLst/>
            <a:gdLst>
              <a:gd name="connsiteX0" fmla="*/ 75014 w 171922"/>
              <a:gd name="connsiteY0" fmla="*/ 50 h 140998"/>
              <a:gd name="connsiteX1" fmla="*/ 43264 w 171922"/>
              <a:gd name="connsiteY1" fmla="*/ 130225 h 140998"/>
              <a:gd name="connsiteX2" fmla="*/ 5164 w 171922"/>
              <a:gd name="connsiteY2" fmla="*/ 133400 h 140998"/>
              <a:gd name="connsiteX3" fmla="*/ 167089 w 171922"/>
              <a:gd name="connsiteY3" fmla="*/ 130225 h 140998"/>
              <a:gd name="connsiteX4" fmla="*/ 122639 w 171922"/>
              <a:gd name="connsiteY4" fmla="*/ 117525 h 140998"/>
              <a:gd name="connsiteX5" fmla="*/ 52789 w 171922"/>
              <a:gd name="connsiteY5" fmla="*/ 130225 h 140998"/>
              <a:gd name="connsiteX6" fmla="*/ 71839 w 171922"/>
              <a:gd name="connsiteY6" fmla="*/ 114350 h 140998"/>
              <a:gd name="connsiteX7" fmla="*/ 75014 w 171922"/>
              <a:gd name="connsiteY7" fmla="*/ 50 h 14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922" h="140998">
                <a:moveTo>
                  <a:pt x="75014" y="50"/>
                </a:moveTo>
                <a:cubicBezTo>
                  <a:pt x="70252" y="2696"/>
                  <a:pt x="54906" y="108000"/>
                  <a:pt x="43264" y="130225"/>
                </a:cubicBezTo>
                <a:cubicBezTo>
                  <a:pt x="31622" y="152450"/>
                  <a:pt x="-15473" y="133400"/>
                  <a:pt x="5164" y="133400"/>
                </a:cubicBezTo>
                <a:cubicBezTo>
                  <a:pt x="25801" y="133400"/>
                  <a:pt x="147510" y="132871"/>
                  <a:pt x="167089" y="130225"/>
                </a:cubicBezTo>
                <a:cubicBezTo>
                  <a:pt x="186668" y="127579"/>
                  <a:pt x="141689" y="117525"/>
                  <a:pt x="122639" y="117525"/>
                </a:cubicBezTo>
                <a:cubicBezTo>
                  <a:pt x="103589" y="117525"/>
                  <a:pt x="52789" y="130225"/>
                  <a:pt x="52789" y="130225"/>
                </a:cubicBezTo>
                <a:cubicBezTo>
                  <a:pt x="44322" y="129696"/>
                  <a:pt x="67606" y="129696"/>
                  <a:pt x="71839" y="114350"/>
                </a:cubicBezTo>
                <a:cubicBezTo>
                  <a:pt x="76072" y="99004"/>
                  <a:pt x="79776" y="-2596"/>
                  <a:pt x="75014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 1576">
            <a:extLst>
              <a:ext uri="{FF2B5EF4-FFF2-40B4-BE49-F238E27FC236}">
                <a16:creationId xmlns:a16="http://schemas.microsoft.com/office/drawing/2014/main" id="{E778F5F0-309D-8FE8-99D7-B3BDAA9359EC}"/>
              </a:ext>
            </a:extLst>
          </p:cNvPr>
          <p:cNvSpPr/>
          <p:nvPr/>
        </p:nvSpPr>
        <p:spPr>
          <a:xfrm>
            <a:off x="4368723" y="4445000"/>
            <a:ext cx="61563" cy="393738"/>
          </a:xfrm>
          <a:custGeom>
            <a:avLst/>
            <a:gdLst>
              <a:gd name="connsiteX0" fmla="*/ 60402 w 61563"/>
              <a:gd name="connsiteY0" fmla="*/ 0 h 393738"/>
              <a:gd name="connsiteX1" fmla="*/ 41352 w 61563"/>
              <a:gd name="connsiteY1" fmla="*/ 114300 h 393738"/>
              <a:gd name="connsiteX2" fmla="*/ 60402 w 61563"/>
              <a:gd name="connsiteY2" fmla="*/ 263525 h 393738"/>
              <a:gd name="connsiteX3" fmla="*/ 77 w 61563"/>
              <a:gd name="connsiteY3" fmla="*/ 393700 h 393738"/>
              <a:gd name="connsiteX4" fmla="*/ 47702 w 61563"/>
              <a:gd name="connsiteY4" fmla="*/ 250825 h 393738"/>
              <a:gd name="connsiteX5" fmla="*/ 47702 w 61563"/>
              <a:gd name="connsiteY5" fmla="*/ 161925 h 393738"/>
              <a:gd name="connsiteX6" fmla="*/ 25477 w 61563"/>
              <a:gd name="connsiteY6" fmla="*/ 114300 h 393738"/>
              <a:gd name="connsiteX7" fmla="*/ 60402 w 61563"/>
              <a:gd name="connsiteY7" fmla="*/ 0 h 39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563" h="393738">
                <a:moveTo>
                  <a:pt x="60402" y="0"/>
                </a:moveTo>
                <a:cubicBezTo>
                  <a:pt x="63048" y="0"/>
                  <a:pt x="41352" y="70379"/>
                  <a:pt x="41352" y="114300"/>
                </a:cubicBezTo>
                <a:cubicBezTo>
                  <a:pt x="41352" y="158221"/>
                  <a:pt x="67281" y="216958"/>
                  <a:pt x="60402" y="263525"/>
                </a:cubicBezTo>
                <a:cubicBezTo>
                  <a:pt x="53523" y="310092"/>
                  <a:pt x="2194" y="395817"/>
                  <a:pt x="77" y="393700"/>
                </a:cubicBezTo>
                <a:cubicBezTo>
                  <a:pt x="-2040" y="391583"/>
                  <a:pt x="39764" y="289454"/>
                  <a:pt x="47702" y="250825"/>
                </a:cubicBezTo>
                <a:cubicBezTo>
                  <a:pt x="55639" y="212196"/>
                  <a:pt x="51406" y="184679"/>
                  <a:pt x="47702" y="161925"/>
                </a:cubicBezTo>
                <a:cubicBezTo>
                  <a:pt x="43998" y="139171"/>
                  <a:pt x="24948" y="136525"/>
                  <a:pt x="25477" y="114300"/>
                </a:cubicBezTo>
                <a:cubicBezTo>
                  <a:pt x="26006" y="92075"/>
                  <a:pt x="57756" y="0"/>
                  <a:pt x="6040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 1577">
            <a:extLst>
              <a:ext uri="{FF2B5EF4-FFF2-40B4-BE49-F238E27FC236}">
                <a16:creationId xmlns:a16="http://schemas.microsoft.com/office/drawing/2014/main" id="{94B54BC6-C27D-C287-D702-D8F7B59EA3AC}"/>
              </a:ext>
            </a:extLst>
          </p:cNvPr>
          <p:cNvSpPr/>
          <p:nvPr/>
        </p:nvSpPr>
        <p:spPr>
          <a:xfrm>
            <a:off x="4181432" y="4765667"/>
            <a:ext cx="73665" cy="368363"/>
          </a:xfrm>
          <a:custGeom>
            <a:avLst/>
            <a:gdLst>
              <a:gd name="connsiteX0" fmla="*/ 43 w 73665"/>
              <a:gd name="connsiteY0" fmla="*/ 8 h 368363"/>
              <a:gd name="connsiteX1" fmla="*/ 60368 w 73665"/>
              <a:gd name="connsiteY1" fmla="*/ 117483 h 368363"/>
              <a:gd name="connsiteX2" fmla="*/ 66718 w 73665"/>
              <a:gd name="connsiteY2" fmla="*/ 146058 h 368363"/>
              <a:gd name="connsiteX3" fmla="*/ 73068 w 73665"/>
              <a:gd name="connsiteY3" fmla="*/ 368308 h 368363"/>
              <a:gd name="connsiteX4" fmla="*/ 50843 w 73665"/>
              <a:gd name="connsiteY4" fmla="*/ 123833 h 368363"/>
              <a:gd name="connsiteX5" fmla="*/ 43 w 73665"/>
              <a:gd name="connsiteY5" fmla="*/ 8 h 36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65" h="368363">
                <a:moveTo>
                  <a:pt x="43" y="8"/>
                </a:moveTo>
                <a:cubicBezTo>
                  <a:pt x="1631" y="-1050"/>
                  <a:pt x="49256" y="93141"/>
                  <a:pt x="60368" y="117483"/>
                </a:cubicBezTo>
                <a:cubicBezTo>
                  <a:pt x="71480" y="141825"/>
                  <a:pt x="64601" y="104254"/>
                  <a:pt x="66718" y="146058"/>
                </a:cubicBezTo>
                <a:cubicBezTo>
                  <a:pt x="68835" y="187862"/>
                  <a:pt x="75714" y="372012"/>
                  <a:pt x="73068" y="368308"/>
                </a:cubicBezTo>
                <a:cubicBezTo>
                  <a:pt x="70422" y="364604"/>
                  <a:pt x="60368" y="181512"/>
                  <a:pt x="50843" y="123833"/>
                </a:cubicBezTo>
                <a:cubicBezTo>
                  <a:pt x="41318" y="66154"/>
                  <a:pt x="-1545" y="1066"/>
                  <a:pt x="43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 1578">
            <a:extLst>
              <a:ext uri="{FF2B5EF4-FFF2-40B4-BE49-F238E27FC236}">
                <a16:creationId xmlns:a16="http://schemas.microsoft.com/office/drawing/2014/main" id="{5F010A5D-00DA-A05D-EB91-46FC6FFEF30F}"/>
              </a:ext>
            </a:extLst>
          </p:cNvPr>
          <p:cNvSpPr/>
          <p:nvPr/>
        </p:nvSpPr>
        <p:spPr>
          <a:xfrm>
            <a:off x="4680045" y="4415941"/>
            <a:ext cx="114214" cy="489434"/>
          </a:xfrm>
          <a:custGeom>
            <a:avLst/>
            <a:gdLst>
              <a:gd name="connsiteX0" fmla="*/ 114205 w 114214"/>
              <a:gd name="connsiteY0" fmla="*/ 484 h 489434"/>
              <a:gd name="connsiteX1" fmla="*/ 12605 w 114214"/>
              <a:gd name="connsiteY1" fmla="*/ 130659 h 489434"/>
              <a:gd name="connsiteX2" fmla="*/ 44355 w 114214"/>
              <a:gd name="connsiteY2" fmla="*/ 203684 h 489434"/>
              <a:gd name="connsiteX3" fmla="*/ 18955 w 114214"/>
              <a:gd name="connsiteY3" fmla="*/ 181459 h 489434"/>
              <a:gd name="connsiteX4" fmla="*/ 9430 w 114214"/>
              <a:gd name="connsiteY4" fmla="*/ 489434 h 489434"/>
              <a:gd name="connsiteX5" fmla="*/ 6255 w 114214"/>
              <a:gd name="connsiteY5" fmla="*/ 181459 h 489434"/>
              <a:gd name="connsiteX6" fmla="*/ 114205 w 114214"/>
              <a:gd name="connsiteY6" fmla="*/ 484 h 48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214" h="489434">
                <a:moveTo>
                  <a:pt x="114205" y="484"/>
                </a:moveTo>
                <a:cubicBezTo>
                  <a:pt x="115263" y="-7983"/>
                  <a:pt x="24247" y="96792"/>
                  <a:pt x="12605" y="130659"/>
                </a:cubicBezTo>
                <a:cubicBezTo>
                  <a:pt x="963" y="164526"/>
                  <a:pt x="43297" y="195217"/>
                  <a:pt x="44355" y="203684"/>
                </a:cubicBezTo>
                <a:cubicBezTo>
                  <a:pt x="45413" y="212151"/>
                  <a:pt x="24776" y="133834"/>
                  <a:pt x="18955" y="181459"/>
                </a:cubicBezTo>
                <a:cubicBezTo>
                  <a:pt x="13134" y="229084"/>
                  <a:pt x="11547" y="489434"/>
                  <a:pt x="9430" y="489434"/>
                </a:cubicBezTo>
                <a:cubicBezTo>
                  <a:pt x="7313" y="489434"/>
                  <a:pt x="-8562" y="259247"/>
                  <a:pt x="6255" y="181459"/>
                </a:cubicBezTo>
                <a:cubicBezTo>
                  <a:pt x="21072" y="103671"/>
                  <a:pt x="113147" y="8951"/>
                  <a:pt x="114205" y="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 1579">
            <a:extLst>
              <a:ext uri="{FF2B5EF4-FFF2-40B4-BE49-F238E27FC236}">
                <a16:creationId xmlns:a16="http://schemas.microsoft.com/office/drawing/2014/main" id="{E923385C-E611-ACA3-F77E-552FC66BD2D4}"/>
              </a:ext>
            </a:extLst>
          </p:cNvPr>
          <p:cNvSpPr/>
          <p:nvPr/>
        </p:nvSpPr>
        <p:spPr>
          <a:xfrm>
            <a:off x="5015511" y="4743333"/>
            <a:ext cx="198779" cy="136650"/>
          </a:xfrm>
          <a:custGeom>
            <a:avLst/>
            <a:gdLst>
              <a:gd name="connsiteX0" fmla="*/ 4164 w 198779"/>
              <a:gd name="connsiteY0" fmla="*/ 117 h 136650"/>
              <a:gd name="connsiteX1" fmla="*/ 197839 w 198779"/>
              <a:gd name="connsiteY1" fmla="*/ 9642 h 136650"/>
              <a:gd name="connsiteX2" fmla="*/ 77189 w 198779"/>
              <a:gd name="connsiteY2" fmla="*/ 22342 h 136650"/>
              <a:gd name="connsiteX3" fmla="*/ 58139 w 198779"/>
              <a:gd name="connsiteY3" fmla="*/ 136642 h 136650"/>
              <a:gd name="connsiteX4" fmla="*/ 64489 w 198779"/>
              <a:gd name="connsiteY4" fmla="*/ 15992 h 136650"/>
              <a:gd name="connsiteX5" fmla="*/ 4164 w 198779"/>
              <a:gd name="connsiteY5" fmla="*/ 117 h 13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779" h="136650">
                <a:moveTo>
                  <a:pt x="4164" y="117"/>
                </a:moveTo>
                <a:cubicBezTo>
                  <a:pt x="26389" y="-941"/>
                  <a:pt x="185668" y="5938"/>
                  <a:pt x="197839" y="9642"/>
                </a:cubicBezTo>
                <a:cubicBezTo>
                  <a:pt x="210010" y="13346"/>
                  <a:pt x="100472" y="1175"/>
                  <a:pt x="77189" y="22342"/>
                </a:cubicBezTo>
                <a:cubicBezTo>
                  <a:pt x="53906" y="43509"/>
                  <a:pt x="60256" y="137700"/>
                  <a:pt x="58139" y="136642"/>
                </a:cubicBezTo>
                <a:cubicBezTo>
                  <a:pt x="56022" y="135584"/>
                  <a:pt x="73485" y="37159"/>
                  <a:pt x="64489" y="15992"/>
                </a:cubicBezTo>
                <a:cubicBezTo>
                  <a:pt x="55493" y="-5175"/>
                  <a:pt x="-18061" y="1175"/>
                  <a:pt x="4164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 1580">
            <a:extLst>
              <a:ext uri="{FF2B5EF4-FFF2-40B4-BE49-F238E27FC236}">
                <a16:creationId xmlns:a16="http://schemas.microsoft.com/office/drawing/2014/main" id="{674F41E3-5775-E9C2-505C-990060EAAE6A}"/>
              </a:ext>
            </a:extLst>
          </p:cNvPr>
          <p:cNvSpPr/>
          <p:nvPr/>
        </p:nvSpPr>
        <p:spPr>
          <a:xfrm>
            <a:off x="4119477" y="1447491"/>
            <a:ext cx="262324" cy="79727"/>
          </a:xfrm>
          <a:custGeom>
            <a:avLst/>
            <a:gdLst>
              <a:gd name="connsiteX0" fmla="*/ 262023 w 262324"/>
              <a:gd name="connsiteY0" fmla="*/ 66984 h 79727"/>
              <a:gd name="connsiteX1" fmla="*/ 112798 w 262324"/>
              <a:gd name="connsiteY1" fmla="*/ 41584 h 79727"/>
              <a:gd name="connsiteX2" fmla="*/ 1673 w 262324"/>
              <a:gd name="connsiteY2" fmla="*/ 309 h 79727"/>
              <a:gd name="connsiteX3" fmla="*/ 42948 w 262324"/>
              <a:gd name="connsiteY3" fmla="*/ 25709 h 79727"/>
              <a:gd name="connsiteX4" fmla="*/ 1673 w 262324"/>
              <a:gd name="connsiteY4" fmla="*/ 79684 h 79727"/>
              <a:gd name="connsiteX5" fmla="*/ 71523 w 262324"/>
              <a:gd name="connsiteY5" fmla="*/ 16184 h 79727"/>
              <a:gd name="connsiteX6" fmla="*/ 262023 w 262324"/>
              <a:gd name="connsiteY6" fmla="*/ 66984 h 7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324" h="79727">
                <a:moveTo>
                  <a:pt x="262023" y="66984"/>
                </a:moveTo>
                <a:cubicBezTo>
                  <a:pt x="268902" y="71217"/>
                  <a:pt x="156190" y="52696"/>
                  <a:pt x="112798" y="41584"/>
                </a:cubicBezTo>
                <a:cubicBezTo>
                  <a:pt x="69406" y="30472"/>
                  <a:pt x="13315" y="2955"/>
                  <a:pt x="1673" y="309"/>
                </a:cubicBezTo>
                <a:cubicBezTo>
                  <a:pt x="-9969" y="-2337"/>
                  <a:pt x="42948" y="12480"/>
                  <a:pt x="42948" y="25709"/>
                </a:cubicBezTo>
                <a:cubicBezTo>
                  <a:pt x="42948" y="38938"/>
                  <a:pt x="-3089" y="81271"/>
                  <a:pt x="1673" y="79684"/>
                </a:cubicBezTo>
                <a:cubicBezTo>
                  <a:pt x="6435" y="78097"/>
                  <a:pt x="33423" y="19359"/>
                  <a:pt x="71523" y="16184"/>
                </a:cubicBezTo>
                <a:cubicBezTo>
                  <a:pt x="109623" y="13009"/>
                  <a:pt x="255144" y="62751"/>
                  <a:pt x="262023" y="669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 1581">
            <a:extLst>
              <a:ext uri="{FF2B5EF4-FFF2-40B4-BE49-F238E27FC236}">
                <a16:creationId xmlns:a16="http://schemas.microsoft.com/office/drawing/2014/main" id="{A889196A-D627-A3D8-31C0-E736B89006DC}"/>
              </a:ext>
            </a:extLst>
          </p:cNvPr>
          <p:cNvSpPr/>
          <p:nvPr/>
        </p:nvSpPr>
        <p:spPr>
          <a:xfrm>
            <a:off x="4940662" y="1456841"/>
            <a:ext cx="304807" cy="13321"/>
          </a:xfrm>
          <a:custGeom>
            <a:avLst/>
            <a:gdLst>
              <a:gd name="connsiteX0" fmla="*/ 2813 w 304807"/>
              <a:gd name="connsiteY0" fmla="*/ 484 h 13321"/>
              <a:gd name="connsiteX1" fmla="*/ 301263 w 304807"/>
              <a:gd name="connsiteY1" fmla="*/ 3659 h 13321"/>
              <a:gd name="connsiteX2" fmla="*/ 158388 w 304807"/>
              <a:gd name="connsiteY2" fmla="*/ 13184 h 13321"/>
              <a:gd name="connsiteX3" fmla="*/ 2813 w 304807"/>
              <a:gd name="connsiteY3" fmla="*/ 484 h 1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7" h="13321">
                <a:moveTo>
                  <a:pt x="2813" y="484"/>
                </a:moveTo>
                <a:cubicBezTo>
                  <a:pt x="26626" y="-1104"/>
                  <a:pt x="275334" y="1542"/>
                  <a:pt x="301263" y="3659"/>
                </a:cubicBezTo>
                <a:cubicBezTo>
                  <a:pt x="327192" y="5776"/>
                  <a:pt x="203896" y="11597"/>
                  <a:pt x="158388" y="13184"/>
                </a:cubicBezTo>
                <a:cubicBezTo>
                  <a:pt x="112880" y="14772"/>
                  <a:pt x="-21000" y="2072"/>
                  <a:pt x="2813" y="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 1582">
            <a:extLst>
              <a:ext uri="{FF2B5EF4-FFF2-40B4-BE49-F238E27FC236}">
                <a16:creationId xmlns:a16="http://schemas.microsoft.com/office/drawing/2014/main" id="{CDAD97F9-879D-29C0-E32F-B6D039BD97EE}"/>
              </a:ext>
            </a:extLst>
          </p:cNvPr>
          <p:cNvSpPr/>
          <p:nvPr/>
        </p:nvSpPr>
        <p:spPr>
          <a:xfrm>
            <a:off x="5222663" y="1301633"/>
            <a:ext cx="108176" cy="248699"/>
          </a:xfrm>
          <a:custGeom>
            <a:avLst/>
            <a:gdLst>
              <a:gd name="connsiteX0" fmla="*/ 212 w 108176"/>
              <a:gd name="connsiteY0" fmla="*/ 117 h 248699"/>
              <a:gd name="connsiteX1" fmla="*/ 28787 w 108176"/>
              <a:gd name="connsiteY1" fmla="*/ 162042 h 248699"/>
              <a:gd name="connsiteX2" fmla="*/ 108162 w 108176"/>
              <a:gd name="connsiteY2" fmla="*/ 247767 h 248699"/>
              <a:gd name="connsiteX3" fmla="*/ 35137 w 108176"/>
              <a:gd name="connsiteY3" fmla="*/ 203317 h 248699"/>
              <a:gd name="connsiteX4" fmla="*/ 16087 w 108176"/>
              <a:gd name="connsiteY4" fmla="*/ 136642 h 248699"/>
              <a:gd name="connsiteX5" fmla="*/ 212 w 108176"/>
              <a:gd name="connsiteY5" fmla="*/ 117 h 24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176" h="248699">
                <a:moveTo>
                  <a:pt x="212" y="117"/>
                </a:moveTo>
                <a:cubicBezTo>
                  <a:pt x="2329" y="4350"/>
                  <a:pt x="10795" y="120767"/>
                  <a:pt x="28787" y="162042"/>
                </a:cubicBezTo>
                <a:cubicBezTo>
                  <a:pt x="46779" y="203317"/>
                  <a:pt x="107104" y="240888"/>
                  <a:pt x="108162" y="247767"/>
                </a:cubicBezTo>
                <a:cubicBezTo>
                  <a:pt x="109220" y="254646"/>
                  <a:pt x="50483" y="221838"/>
                  <a:pt x="35137" y="203317"/>
                </a:cubicBezTo>
                <a:cubicBezTo>
                  <a:pt x="19791" y="184796"/>
                  <a:pt x="19791" y="165746"/>
                  <a:pt x="16087" y="136642"/>
                </a:cubicBezTo>
                <a:cubicBezTo>
                  <a:pt x="12383" y="107538"/>
                  <a:pt x="-1905" y="-4116"/>
                  <a:pt x="212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 1583">
            <a:extLst>
              <a:ext uri="{FF2B5EF4-FFF2-40B4-BE49-F238E27FC236}">
                <a16:creationId xmlns:a16="http://schemas.microsoft.com/office/drawing/2014/main" id="{5CEFA5F7-9E13-0170-DD92-647C88A45B24}"/>
              </a:ext>
            </a:extLst>
          </p:cNvPr>
          <p:cNvSpPr/>
          <p:nvPr/>
        </p:nvSpPr>
        <p:spPr>
          <a:xfrm>
            <a:off x="4127481" y="1238250"/>
            <a:ext cx="92094" cy="165364"/>
          </a:xfrm>
          <a:custGeom>
            <a:avLst/>
            <a:gdLst>
              <a:gd name="connsiteX0" fmla="*/ 92094 w 92094"/>
              <a:gd name="connsiteY0" fmla="*/ 0 h 165364"/>
              <a:gd name="connsiteX1" fmla="*/ 19 w 92094"/>
              <a:gd name="connsiteY1" fmla="*/ 165100 h 165364"/>
              <a:gd name="connsiteX2" fmla="*/ 92094 w 92094"/>
              <a:gd name="connsiteY2" fmla="*/ 0 h 16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094" h="165364">
                <a:moveTo>
                  <a:pt x="92094" y="0"/>
                </a:moveTo>
                <a:cubicBezTo>
                  <a:pt x="92094" y="0"/>
                  <a:pt x="1607" y="157162"/>
                  <a:pt x="19" y="165100"/>
                </a:cubicBezTo>
                <a:cubicBezTo>
                  <a:pt x="-1569" y="173038"/>
                  <a:pt x="92094" y="0"/>
                  <a:pt x="920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 1584">
            <a:extLst>
              <a:ext uri="{FF2B5EF4-FFF2-40B4-BE49-F238E27FC236}">
                <a16:creationId xmlns:a16="http://schemas.microsoft.com/office/drawing/2014/main" id="{477C6A17-B395-B140-EC56-E5890252E79F}"/>
              </a:ext>
            </a:extLst>
          </p:cNvPr>
          <p:cNvSpPr/>
          <p:nvPr/>
        </p:nvSpPr>
        <p:spPr>
          <a:xfrm>
            <a:off x="4310016" y="1250950"/>
            <a:ext cx="312196" cy="24808"/>
          </a:xfrm>
          <a:custGeom>
            <a:avLst/>
            <a:gdLst>
              <a:gd name="connsiteX0" fmla="*/ 1634 w 312196"/>
              <a:gd name="connsiteY0" fmla="*/ 22225 h 24808"/>
              <a:gd name="connsiteX1" fmla="*/ 306434 w 312196"/>
              <a:gd name="connsiteY1" fmla="*/ 0 h 24808"/>
              <a:gd name="connsiteX2" fmla="*/ 188959 w 312196"/>
              <a:gd name="connsiteY2" fmla="*/ 22225 h 24808"/>
              <a:gd name="connsiteX3" fmla="*/ 1634 w 312196"/>
              <a:gd name="connsiteY3" fmla="*/ 22225 h 24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196" h="24808">
                <a:moveTo>
                  <a:pt x="1634" y="22225"/>
                </a:moveTo>
                <a:cubicBezTo>
                  <a:pt x="21213" y="18521"/>
                  <a:pt x="275213" y="0"/>
                  <a:pt x="306434" y="0"/>
                </a:cubicBezTo>
                <a:cubicBezTo>
                  <a:pt x="337655" y="0"/>
                  <a:pt x="233938" y="19050"/>
                  <a:pt x="188959" y="22225"/>
                </a:cubicBezTo>
                <a:cubicBezTo>
                  <a:pt x="143980" y="25400"/>
                  <a:pt x="-17945" y="25929"/>
                  <a:pt x="1634" y="22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 1585">
            <a:extLst>
              <a:ext uri="{FF2B5EF4-FFF2-40B4-BE49-F238E27FC236}">
                <a16:creationId xmlns:a16="http://schemas.microsoft.com/office/drawing/2014/main" id="{786123EB-BCB6-6626-0870-04043361641C}"/>
              </a:ext>
            </a:extLst>
          </p:cNvPr>
          <p:cNvSpPr/>
          <p:nvPr/>
        </p:nvSpPr>
        <p:spPr>
          <a:xfrm>
            <a:off x="4825807" y="1167743"/>
            <a:ext cx="252043" cy="76516"/>
          </a:xfrm>
          <a:custGeom>
            <a:avLst/>
            <a:gdLst>
              <a:gd name="connsiteX0" fmla="*/ 3368 w 252043"/>
              <a:gd name="connsiteY0" fmla="*/ 657 h 76516"/>
              <a:gd name="connsiteX1" fmla="*/ 54168 w 252043"/>
              <a:gd name="connsiteY1" fmla="*/ 35582 h 76516"/>
              <a:gd name="connsiteX2" fmla="*/ 251018 w 252043"/>
              <a:gd name="connsiteY2" fmla="*/ 73682 h 76516"/>
              <a:gd name="connsiteX3" fmla="*/ 127193 w 252043"/>
              <a:gd name="connsiteY3" fmla="*/ 67332 h 76516"/>
              <a:gd name="connsiteX4" fmla="*/ 3368 w 252043"/>
              <a:gd name="connsiteY4" fmla="*/ 657 h 7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43" h="76516">
                <a:moveTo>
                  <a:pt x="3368" y="657"/>
                </a:moveTo>
                <a:cubicBezTo>
                  <a:pt x="-8803" y="-4635"/>
                  <a:pt x="12893" y="23411"/>
                  <a:pt x="54168" y="35582"/>
                </a:cubicBezTo>
                <a:cubicBezTo>
                  <a:pt x="95443" y="47753"/>
                  <a:pt x="238847" y="68390"/>
                  <a:pt x="251018" y="73682"/>
                </a:cubicBezTo>
                <a:cubicBezTo>
                  <a:pt x="263189" y="78974"/>
                  <a:pt x="163705" y="76857"/>
                  <a:pt x="127193" y="67332"/>
                </a:cubicBezTo>
                <a:cubicBezTo>
                  <a:pt x="90681" y="57807"/>
                  <a:pt x="15539" y="5949"/>
                  <a:pt x="3368" y="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 1586">
            <a:extLst>
              <a:ext uri="{FF2B5EF4-FFF2-40B4-BE49-F238E27FC236}">
                <a16:creationId xmlns:a16="http://schemas.microsoft.com/office/drawing/2014/main" id="{FD38BC59-E073-F26F-C754-21FD1DA91375}"/>
              </a:ext>
            </a:extLst>
          </p:cNvPr>
          <p:cNvSpPr/>
          <p:nvPr/>
        </p:nvSpPr>
        <p:spPr>
          <a:xfrm>
            <a:off x="4024627" y="3489259"/>
            <a:ext cx="52231" cy="320818"/>
          </a:xfrm>
          <a:custGeom>
            <a:avLst/>
            <a:gdLst>
              <a:gd name="connsiteX0" fmla="*/ 13973 w 52231"/>
              <a:gd name="connsiteY0" fmla="*/ 66 h 320818"/>
              <a:gd name="connsiteX1" fmla="*/ 17148 w 52231"/>
              <a:gd name="connsiteY1" fmla="*/ 161991 h 320818"/>
              <a:gd name="connsiteX2" fmla="*/ 52073 w 52231"/>
              <a:gd name="connsiteY2" fmla="*/ 320741 h 320818"/>
              <a:gd name="connsiteX3" fmla="*/ 1273 w 52231"/>
              <a:gd name="connsiteY3" fmla="*/ 181041 h 320818"/>
              <a:gd name="connsiteX4" fmla="*/ 13973 w 52231"/>
              <a:gd name="connsiteY4" fmla="*/ 66 h 320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31" h="320818">
                <a:moveTo>
                  <a:pt x="13973" y="66"/>
                </a:moveTo>
                <a:cubicBezTo>
                  <a:pt x="16619" y="-3109"/>
                  <a:pt x="10798" y="108545"/>
                  <a:pt x="17148" y="161991"/>
                </a:cubicBezTo>
                <a:cubicBezTo>
                  <a:pt x="23498" y="215437"/>
                  <a:pt x="54719" y="317566"/>
                  <a:pt x="52073" y="320741"/>
                </a:cubicBezTo>
                <a:cubicBezTo>
                  <a:pt x="49427" y="323916"/>
                  <a:pt x="7094" y="229195"/>
                  <a:pt x="1273" y="181041"/>
                </a:cubicBezTo>
                <a:cubicBezTo>
                  <a:pt x="-4548" y="132887"/>
                  <a:pt x="11327" y="3241"/>
                  <a:pt x="13973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 1587">
            <a:extLst>
              <a:ext uri="{FF2B5EF4-FFF2-40B4-BE49-F238E27FC236}">
                <a16:creationId xmlns:a16="http://schemas.microsoft.com/office/drawing/2014/main" id="{C1DA8C04-6954-7ACD-89D4-35524310C8DB}"/>
              </a:ext>
            </a:extLst>
          </p:cNvPr>
          <p:cNvSpPr/>
          <p:nvPr/>
        </p:nvSpPr>
        <p:spPr>
          <a:xfrm>
            <a:off x="4264025" y="5111750"/>
            <a:ext cx="682921" cy="127002"/>
          </a:xfrm>
          <a:custGeom>
            <a:avLst/>
            <a:gdLst>
              <a:gd name="connsiteX0" fmla="*/ 0 w 682921"/>
              <a:gd name="connsiteY0" fmla="*/ 0 h 127002"/>
              <a:gd name="connsiteX1" fmla="*/ 530225 w 682921"/>
              <a:gd name="connsiteY1" fmla="*/ 3175 h 127002"/>
              <a:gd name="connsiteX2" fmla="*/ 485775 w 682921"/>
              <a:gd name="connsiteY2" fmla="*/ 3175 h 127002"/>
              <a:gd name="connsiteX3" fmla="*/ 558800 w 682921"/>
              <a:gd name="connsiteY3" fmla="*/ 22225 h 127002"/>
              <a:gd name="connsiteX4" fmla="*/ 682625 w 682921"/>
              <a:gd name="connsiteY4" fmla="*/ 127000 h 127002"/>
              <a:gd name="connsiteX5" fmla="*/ 520700 w 682921"/>
              <a:gd name="connsiteY5" fmla="*/ 25400 h 127002"/>
              <a:gd name="connsiteX6" fmla="*/ 422275 w 682921"/>
              <a:gd name="connsiteY6" fmla="*/ 22225 h 127002"/>
              <a:gd name="connsiteX7" fmla="*/ 0 w 682921"/>
              <a:gd name="connsiteY7" fmla="*/ 0 h 12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2921" h="127002">
                <a:moveTo>
                  <a:pt x="0" y="0"/>
                </a:moveTo>
                <a:lnTo>
                  <a:pt x="530225" y="3175"/>
                </a:lnTo>
                <a:cubicBezTo>
                  <a:pt x="611187" y="3704"/>
                  <a:pt x="481013" y="0"/>
                  <a:pt x="485775" y="3175"/>
                </a:cubicBezTo>
                <a:cubicBezTo>
                  <a:pt x="490537" y="6350"/>
                  <a:pt x="525992" y="1588"/>
                  <a:pt x="558800" y="22225"/>
                </a:cubicBezTo>
                <a:cubicBezTo>
                  <a:pt x="591608" y="42862"/>
                  <a:pt x="688975" y="126471"/>
                  <a:pt x="682625" y="127000"/>
                </a:cubicBezTo>
                <a:cubicBezTo>
                  <a:pt x="676275" y="127529"/>
                  <a:pt x="564092" y="42862"/>
                  <a:pt x="520700" y="25400"/>
                </a:cubicBezTo>
                <a:cubicBezTo>
                  <a:pt x="477308" y="7938"/>
                  <a:pt x="422275" y="22225"/>
                  <a:pt x="422275" y="222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 1588">
            <a:extLst>
              <a:ext uri="{FF2B5EF4-FFF2-40B4-BE49-F238E27FC236}">
                <a16:creationId xmlns:a16="http://schemas.microsoft.com/office/drawing/2014/main" id="{118DEEA9-F90D-B828-EF09-75D605876891}"/>
              </a:ext>
            </a:extLst>
          </p:cNvPr>
          <p:cNvSpPr/>
          <p:nvPr/>
        </p:nvSpPr>
        <p:spPr>
          <a:xfrm>
            <a:off x="4215358" y="4787809"/>
            <a:ext cx="398191" cy="80411"/>
          </a:xfrm>
          <a:custGeom>
            <a:avLst/>
            <a:gdLst>
              <a:gd name="connsiteX0" fmla="*/ 1042 w 398191"/>
              <a:gd name="connsiteY0" fmla="*/ 91 h 80411"/>
              <a:gd name="connsiteX1" fmla="*/ 102642 w 398191"/>
              <a:gd name="connsiteY1" fmla="*/ 63591 h 80411"/>
              <a:gd name="connsiteX2" fmla="*/ 397917 w 398191"/>
              <a:gd name="connsiteY2" fmla="*/ 63591 h 80411"/>
              <a:gd name="connsiteX3" fmla="*/ 153442 w 398191"/>
              <a:gd name="connsiteY3" fmla="*/ 79466 h 80411"/>
              <a:gd name="connsiteX4" fmla="*/ 1042 w 398191"/>
              <a:gd name="connsiteY4" fmla="*/ 91 h 8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91" h="80411">
                <a:moveTo>
                  <a:pt x="1042" y="91"/>
                </a:moveTo>
                <a:cubicBezTo>
                  <a:pt x="-7425" y="-2555"/>
                  <a:pt x="36496" y="53008"/>
                  <a:pt x="102642" y="63591"/>
                </a:cubicBezTo>
                <a:cubicBezTo>
                  <a:pt x="168788" y="74174"/>
                  <a:pt x="389450" y="60945"/>
                  <a:pt x="397917" y="63591"/>
                </a:cubicBezTo>
                <a:cubicBezTo>
                  <a:pt x="406384" y="66237"/>
                  <a:pt x="216413" y="84758"/>
                  <a:pt x="153442" y="79466"/>
                </a:cubicBezTo>
                <a:cubicBezTo>
                  <a:pt x="90471" y="74174"/>
                  <a:pt x="9509" y="2737"/>
                  <a:pt x="1042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 1589">
            <a:extLst>
              <a:ext uri="{FF2B5EF4-FFF2-40B4-BE49-F238E27FC236}">
                <a16:creationId xmlns:a16="http://schemas.microsoft.com/office/drawing/2014/main" id="{292B2B52-3CA3-3C20-0C3F-464DA9EFC1D2}"/>
              </a:ext>
            </a:extLst>
          </p:cNvPr>
          <p:cNvSpPr/>
          <p:nvPr/>
        </p:nvSpPr>
        <p:spPr>
          <a:xfrm>
            <a:off x="4460542" y="5022850"/>
            <a:ext cx="211186" cy="16644"/>
          </a:xfrm>
          <a:custGeom>
            <a:avLst/>
            <a:gdLst>
              <a:gd name="connsiteX0" fmla="*/ 333 w 211186"/>
              <a:gd name="connsiteY0" fmla="*/ 15875 h 16644"/>
              <a:gd name="connsiteX1" fmla="*/ 203533 w 211186"/>
              <a:gd name="connsiteY1" fmla="*/ 12700 h 16644"/>
              <a:gd name="connsiteX2" fmla="*/ 155908 w 211186"/>
              <a:gd name="connsiteY2" fmla="*/ 0 h 16644"/>
              <a:gd name="connsiteX3" fmla="*/ 333 w 211186"/>
              <a:gd name="connsiteY3" fmla="*/ 15875 h 1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186" h="16644">
                <a:moveTo>
                  <a:pt x="333" y="15875"/>
                </a:moveTo>
                <a:cubicBezTo>
                  <a:pt x="8270" y="17992"/>
                  <a:pt x="177604" y="15346"/>
                  <a:pt x="203533" y="12700"/>
                </a:cubicBezTo>
                <a:cubicBezTo>
                  <a:pt x="229462" y="10054"/>
                  <a:pt x="183425" y="0"/>
                  <a:pt x="155908" y="0"/>
                </a:cubicBezTo>
                <a:cubicBezTo>
                  <a:pt x="128391" y="0"/>
                  <a:pt x="-7604" y="13758"/>
                  <a:pt x="333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 1590">
            <a:extLst>
              <a:ext uri="{FF2B5EF4-FFF2-40B4-BE49-F238E27FC236}">
                <a16:creationId xmlns:a16="http://schemas.microsoft.com/office/drawing/2014/main" id="{091DB199-A16D-D5EC-4F36-FD93B7D6AE08}"/>
              </a:ext>
            </a:extLst>
          </p:cNvPr>
          <p:cNvSpPr/>
          <p:nvPr/>
        </p:nvSpPr>
        <p:spPr>
          <a:xfrm>
            <a:off x="4394707" y="4981556"/>
            <a:ext cx="227199" cy="17117"/>
          </a:xfrm>
          <a:custGeom>
            <a:avLst/>
            <a:gdLst>
              <a:gd name="connsiteX0" fmla="*/ 2668 w 227199"/>
              <a:gd name="connsiteY0" fmla="*/ 12719 h 17117"/>
              <a:gd name="connsiteX1" fmla="*/ 224918 w 227199"/>
              <a:gd name="connsiteY1" fmla="*/ 19 h 17117"/>
              <a:gd name="connsiteX2" fmla="*/ 110618 w 227199"/>
              <a:gd name="connsiteY2" fmla="*/ 15894 h 17117"/>
              <a:gd name="connsiteX3" fmla="*/ 2668 w 227199"/>
              <a:gd name="connsiteY3" fmla="*/ 12719 h 1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199" h="17117">
                <a:moveTo>
                  <a:pt x="2668" y="12719"/>
                </a:moveTo>
                <a:cubicBezTo>
                  <a:pt x="21718" y="10073"/>
                  <a:pt x="206926" y="-510"/>
                  <a:pt x="224918" y="19"/>
                </a:cubicBezTo>
                <a:cubicBezTo>
                  <a:pt x="242910" y="548"/>
                  <a:pt x="149776" y="12719"/>
                  <a:pt x="110618" y="15894"/>
                </a:cubicBezTo>
                <a:cubicBezTo>
                  <a:pt x="71460" y="19069"/>
                  <a:pt x="-16382" y="15365"/>
                  <a:pt x="2668" y="12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 1591">
            <a:extLst>
              <a:ext uri="{FF2B5EF4-FFF2-40B4-BE49-F238E27FC236}">
                <a16:creationId xmlns:a16="http://schemas.microsoft.com/office/drawing/2014/main" id="{60BC1610-B441-A706-9AEC-92658A3F72CA}"/>
              </a:ext>
            </a:extLst>
          </p:cNvPr>
          <p:cNvSpPr/>
          <p:nvPr/>
        </p:nvSpPr>
        <p:spPr>
          <a:xfrm>
            <a:off x="4597308" y="4946115"/>
            <a:ext cx="79268" cy="113862"/>
          </a:xfrm>
          <a:custGeom>
            <a:avLst/>
            <a:gdLst>
              <a:gd name="connsiteX0" fmla="*/ 92 w 79268"/>
              <a:gd name="connsiteY0" fmla="*/ 535 h 113862"/>
              <a:gd name="connsiteX1" fmla="*/ 76292 w 79268"/>
              <a:gd name="connsiteY1" fmla="*/ 111660 h 113862"/>
              <a:gd name="connsiteX2" fmla="*/ 60417 w 79268"/>
              <a:gd name="connsiteY2" fmla="*/ 70385 h 113862"/>
              <a:gd name="connsiteX3" fmla="*/ 92 w 79268"/>
              <a:gd name="connsiteY3" fmla="*/ 535 h 11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68" h="113862">
                <a:moveTo>
                  <a:pt x="92" y="535"/>
                </a:moveTo>
                <a:cubicBezTo>
                  <a:pt x="2738" y="7414"/>
                  <a:pt x="66238" y="100018"/>
                  <a:pt x="76292" y="111660"/>
                </a:cubicBezTo>
                <a:cubicBezTo>
                  <a:pt x="86346" y="123302"/>
                  <a:pt x="68354" y="85731"/>
                  <a:pt x="60417" y="70385"/>
                </a:cubicBezTo>
                <a:cubicBezTo>
                  <a:pt x="52480" y="55039"/>
                  <a:pt x="-2554" y="-6344"/>
                  <a:pt x="92" y="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 1592">
            <a:extLst>
              <a:ext uri="{FF2B5EF4-FFF2-40B4-BE49-F238E27FC236}">
                <a16:creationId xmlns:a16="http://schemas.microsoft.com/office/drawing/2014/main" id="{D4A5131B-735C-52C3-8EBD-CD6A756094E0}"/>
              </a:ext>
            </a:extLst>
          </p:cNvPr>
          <p:cNvSpPr/>
          <p:nvPr/>
        </p:nvSpPr>
        <p:spPr>
          <a:xfrm>
            <a:off x="4578210" y="5037933"/>
            <a:ext cx="222781" cy="83400"/>
          </a:xfrm>
          <a:custGeom>
            <a:avLst/>
            <a:gdLst>
              <a:gd name="connsiteX0" fmla="*/ 140 w 222781"/>
              <a:gd name="connsiteY0" fmla="*/ 13492 h 83400"/>
              <a:gd name="connsiteX1" fmla="*/ 203340 w 222781"/>
              <a:gd name="connsiteY1" fmla="*/ 3967 h 83400"/>
              <a:gd name="connsiteX2" fmla="*/ 216040 w 222781"/>
              <a:gd name="connsiteY2" fmla="*/ 7142 h 83400"/>
              <a:gd name="connsiteX3" fmla="*/ 216040 w 222781"/>
              <a:gd name="connsiteY3" fmla="*/ 83342 h 83400"/>
              <a:gd name="connsiteX4" fmla="*/ 212865 w 222781"/>
              <a:gd name="connsiteY4" fmla="*/ 19842 h 83400"/>
              <a:gd name="connsiteX5" fmla="*/ 171590 w 222781"/>
              <a:gd name="connsiteY5" fmla="*/ 23017 h 83400"/>
              <a:gd name="connsiteX6" fmla="*/ 140 w 222781"/>
              <a:gd name="connsiteY6" fmla="*/ 13492 h 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781" h="83400">
                <a:moveTo>
                  <a:pt x="140" y="13492"/>
                </a:moveTo>
                <a:cubicBezTo>
                  <a:pt x="5432" y="10317"/>
                  <a:pt x="203340" y="3967"/>
                  <a:pt x="203340" y="3967"/>
                </a:cubicBezTo>
                <a:cubicBezTo>
                  <a:pt x="239323" y="2909"/>
                  <a:pt x="213923" y="-6087"/>
                  <a:pt x="216040" y="7142"/>
                </a:cubicBezTo>
                <a:cubicBezTo>
                  <a:pt x="218157" y="20371"/>
                  <a:pt x="216569" y="81225"/>
                  <a:pt x="216040" y="83342"/>
                </a:cubicBezTo>
                <a:cubicBezTo>
                  <a:pt x="215511" y="85459"/>
                  <a:pt x="220273" y="29896"/>
                  <a:pt x="212865" y="19842"/>
                </a:cubicBezTo>
                <a:cubicBezTo>
                  <a:pt x="205457" y="9788"/>
                  <a:pt x="202811" y="22488"/>
                  <a:pt x="171590" y="23017"/>
                </a:cubicBezTo>
                <a:cubicBezTo>
                  <a:pt x="140369" y="23546"/>
                  <a:pt x="-5152" y="16667"/>
                  <a:pt x="140" y="13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 1593">
            <a:extLst>
              <a:ext uri="{FF2B5EF4-FFF2-40B4-BE49-F238E27FC236}">
                <a16:creationId xmlns:a16="http://schemas.microsoft.com/office/drawing/2014/main" id="{9A79A21D-FFC7-C2FC-6CBE-F3C90EF014C8}"/>
              </a:ext>
            </a:extLst>
          </p:cNvPr>
          <p:cNvSpPr/>
          <p:nvPr/>
        </p:nvSpPr>
        <p:spPr>
          <a:xfrm>
            <a:off x="4718050" y="4853913"/>
            <a:ext cx="31090" cy="185849"/>
          </a:xfrm>
          <a:custGeom>
            <a:avLst/>
            <a:gdLst>
              <a:gd name="connsiteX0" fmla="*/ 0 w 31090"/>
              <a:gd name="connsiteY0" fmla="*/ 662 h 185849"/>
              <a:gd name="connsiteX1" fmla="*/ 28575 w 31090"/>
              <a:gd name="connsiteY1" fmla="*/ 181637 h 185849"/>
              <a:gd name="connsiteX2" fmla="*/ 28575 w 31090"/>
              <a:gd name="connsiteY2" fmla="*/ 121312 h 185849"/>
              <a:gd name="connsiteX3" fmla="*/ 0 w 31090"/>
              <a:gd name="connsiteY3" fmla="*/ 662 h 18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90" h="185849">
                <a:moveTo>
                  <a:pt x="0" y="662"/>
                </a:moveTo>
                <a:cubicBezTo>
                  <a:pt x="0" y="10716"/>
                  <a:pt x="23813" y="161529"/>
                  <a:pt x="28575" y="181637"/>
                </a:cubicBezTo>
                <a:cubicBezTo>
                  <a:pt x="33337" y="201745"/>
                  <a:pt x="30163" y="144595"/>
                  <a:pt x="28575" y="121312"/>
                </a:cubicBezTo>
                <a:cubicBezTo>
                  <a:pt x="26988" y="98029"/>
                  <a:pt x="0" y="-9392"/>
                  <a:pt x="0" y="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 1594">
            <a:extLst>
              <a:ext uri="{FF2B5EF4-FFF2-40B4-BE49-F238E27FC236}">
                <a16:creationId xmlns:a16="http://schemas.microsoft.com/office/drawing/2014/main" id="{F413D0D8-BCE6-898B-A475-04CD25BEA421}"/>
              </a:ext>
            </a:extLst>
          </p:cNvPr>
          <p:cNvSpPr/>
          <p:nvPr/>
        </p:nvSpPr>
        <p:spPr>
          <a:xfrm>
            <a:off x="4628563" y="4822818"/>
            <a:ext cx="78061" cy="219607"/>
          </a:xfrm>
          <a:custGeom>
            <a:avLst/>
            <a:gdLst>
              <a:gd name="connsiteX0" fmla="*/ 13287 w 78061"/>
              <a:gd name="connsiteY0" fmla="*/ 7 h 219607"/>
              <a:gd name="connsiteX1" fmla="*/ 587 w 78061"/>
              <a:gd name="connsiteY1" fmla="*/ 111132 h 219607"/>
              <a:gd name="connsiteX2" fmla="*/ 10112 w 78061"/>
              <a:gd name="connsiteY2" fmla="*/ 117482 h 219607"/>
              <a:gd name="connsiteX3" fmla="*/ 76787 w 78061"/>
              <a:gd name="connsiteY3" fmla="*/ 219082 h 219607"/>
              <a:gd name="connsiteX4" fmla="*/ 51387 w 78061"/>
              <a:gd name="connsiteY4" fmla="*/ 155582 h 219607"/>
              <a:gd name="connsiteX5" fmla="*/ 19637 w 78061"/>
              <a:gd name="connsiteY5" fmla="*/ 117482 h 219607"/>
              <a:gd name="connsiteX6" fmla="*/ 13287 w 78061"/>
              <a:gd name="connsiteY6" fmla="*/ 7 h 21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61" h="219607">
                <a:moveTo>
                  <a:pt x="13287" y="7"/>
                </a:moveTo>
                <a:cubicBezTo>
                  <a:pt x="10112" y="-1051"/>
                  <a:pt x="587" y="111132"/>
                  <a:pt x="587" y="111132"/>
                </a:cubicBezTo>
                <a:cubicBezTo>
                  <a:pt x="58" y="130711"/>
                  <a:pt x="-2588" y="99490"/>
                  <a:pt x="10112" y="117482"/>
                </a:cubicBezTo>
                <a:cubicBezTo>
                  <a:pt x="22812" y="135474"/>
                  <a:pt x="69908" y="212732"/>
                  <a:pt x="76787" y="219082"/>
                </a:cubicBezTo>
                <a:cubicBezTo>
                  <a:pt x="83666" y="225432"/>
                  <a:pt x="60912" y="172515"/>
                  <a:pt x="51387" y="155582"/>
                </a:cubicBezTo>
                <a:cubicBezTo>
                  <a:pt x="41862" y="138649"/>
                  <a:pt x="25458" y="136003"/>
                  <a:pt x="19637" y="117482"/>
                </a:cubicBezTo>
                <a:cubicBezTo>
                  <a:pt x="13816" y="98961"/>
                  <a:pt x="16462" y="1065"/>
                  <a:pt x="13287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フリーフォーム 1595">
            <a:extLst>
              <a:ext uri="{FF2B5EF4-FFF2-40B4-BE49-F238E27FC236}">
                <a16:creationId xmlns:a16="http://schemas.microsoft.com/office/drawing/2014/main" id="{6F6C4BDD-CF4C-B0D2-B6FB-F324939224FE}"/>
              </a:ext>
            </a:extLst>
          </p:cNvPr>
          <p:cNvSpPr/>
          <p:nvPr/>
        </p:nvSpPr>
        <p:spPr>
          <a:xfrm>
            <a:off x="5349096" y="3765475"/>
            <a:ext cx="122159" cy="463811"/>
          </a:xfrm>
          <a:custGeom>
            <a:avLst/>
            <a:gdLst>
              <a:gd name="connsiteX0" fmla="*/ 105554 w 122159"/>
              <a:gd name="connsiteY0" fmla="*/ 75 h 463811"/>
              <a:gd name="connsiteX1" fmla="*/ 121429 w 122159"/>
              <a:gd name="connsiteY1" fmla="*/ 168350 h 463811"/>
              <a:gd name="connsiteX2" fmla="*/ 80154 w 122159"/>
              <a:gd name="connsiteY2" fmla="*/ 231850 h 463811"/>
              <a:gd name="connsiteX3" fmla="*/ 57929 w 122159"/>
              <a:gd name="connsiteY3" fmla="*/ 257250 h 463811"/>
              <a:gd name="connsiteX4" fmla="*/ 779 w 122159"/>
              <a:gd name="connsiteY4" fmla="*/ 463625 h 463811"/>
              <a:gd name="connsiteX5" fmla="*/ 29354 w 122159"/>
              <a:gd name="connsiteY5" fmla="*/ 292175 h 463811"/>
              <a:gd name="connsiteX6" fmla="*/ 92854 w 122159"/>
              <a:gd name="connsiteY6" fmla="*/ 190575 h 463811"/>
              <a:gd name="connsiteX7" fmla="*/ 105554 w 122159"/>
              <a:gd name="connsiteY7" fmla="*/ 75 h 46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59" h="463811">
                <a:moveTo>
                  <a:pt x="105554" y="75"/>
                </a:moveTo>
                <a:cubicBezTo>
                  <a:pt x="110316" y="-3629"/>
                  <a:pt x="125662" y="129721"/>
                  <a:pt x="121429" y="168350"/>
                </a:cubicBezTo>
                <a:cubicBezTo>
                  <a:pt x="117196" y="206979"/>
                  <a:pt x="90737" y="217033"/>
                  <a:pt x="80154" y="231850"/>
                </a:cubicBezTo>
                <a:cubicBezTo>
                  <a:pt x="69571" y="246667"/>
                  <a:pt x="71158" y="218621"/>
                  <a:pt x="57929" y="257250"/>
                </a:cubicBezTo>
                <a:cubicBezTo>
                  <a:pt x="44700" y="295879"/>
                  <a:pt x="5541" y="457804"/>
                  <a:pt x="779" y="463625"/>
                </a:cubicBezTo>
                <a:cubicBezTo>
                  <a:pt x="-3983" y="469446"/>
                  <a:pt x="14008" y="337683"/>
                  <a:pt x="29354" y="292175"/>
                </a:cubicBezTo>
                <a:cubicBezTo>
                  <a:pt x="44700" y="246667"/>
                  <a:pt x="81212" y="232908"/>
                  <a:pt x="92854" y="190575"/>
                </a:cubicBezTo>
                <a:cubicBezTo>
                  <a:pt x="104496" y="148242"/>
                  <a:pt x="100792" y="3779"/>
                  <a:pt x="105554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 1596">
            <a:extLst>
              <a:ext uri="{FF2B5EF4-FFF2-40B4-BE49-F238E27FC236}">
                <a16:creationId xmlns:a16="http://schemas.microsoft.com/office/drawing/2014/main" id="{BC6D904E-A7A6-B86D-989E-170D242A10C3}"/>
              </a:ext>
            </a:extLst>
          </p:cNvPr>
          <p:cNvSpPr/>
          <p:nvPr/>
        </p:nvSpPr>
        <p:spPr>
          <a:xfrm>
            <a:off x="5273566" y="4272970"/>
            <a:ext cx="165209" cy="122267"/>
          </a:xfrm>
          <a:custGeom>
            <a:avLst/>
            <a:gdLst>
              <a:gd name="connsiteX0" fmla="*/ 165209 w 165209"/>
              <a:gd name="connsiteY0" fmla="*/ 580 h 122267"/>
              <a:gd name="connsiteX1" fmla="*/ 76309 w 165209"/>
              <a:gd name="connsiteY1" fmla="*/ 25980 h 122267"/>
              <a:gd name="connsiteX2" fmla="*/ 95359 w 165209"/>
              <a:gd name="connsiteY2" fmla="*/ 111705 h 122267"/>
              <a:gd name="connsiteX3" fmla="*/ 109 w 165209"/>
              <a:gd name="connsiteY3" fmla="*/ 121230 h 122267"/>
              <a:gd name="connsiteX4" fmla="*/ 76309 w 165209"/>
              <a:gd name="connsiteY4" fmla="*/ 114880 h 122267"/>
              <a:gd name="connsiteX5" fmla="*/ 76309 w 165209"/>
              <a:gd name="connsiteY5" fmla="*/ 73605 h 122267"/>
              <a:gd name="connsiteX6" fmla="*/ 76309 w 165209"/>
              <a:gd name="connsiteY6" fmla="*/ 45030 h 122267"/>
              <a:gd name="connsiteX7" fmla="*/ 165209 w 165209"/>
              <a:gd name="connsiteY7" fmla="*/ 580 h 122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209" h="122267">
                <a:moveTo>
                  <a:pt x="165209" y="580"/>
                </a:moveTo>
                <a:cubicBezTo>
                  <a:pt x="165209" y="-2595"/>
                  <a:pt x="87951" y="7459"/>
                  <a:pt x="76309" y="25980"/>
                </a:cubicBezTo>
                <a:cubicBezTo>
                  <a:pt x="64667" y="44501"/>
                  <a:pt x="108059" y="95830"/>
                  <a:pt x="95359" y="111705"/>
                </a:cubicBezTo>
                <a:cubicBezTo>
                  <a:pt x="82659" y="127580"/>
                  <a:pt x="3284" y="120701"/>
                  <a:pt x="109" y="121230"/>
                </a:cubicBezTo>
                <a:cubicBezTo>
                  <a:pt x="-3066" y="121759"/>
                  <a:pt x="63609" y="122817"/>
                  <a:pt x="76309" y="114880"/>
                </a:cubicBezTo>
                <a:cubicBezTo>
                  <a:pt x="89009" y="106943"/>
                  <a:pt x="76309" y="73605"/>
                  <a:pt x="76309" y="73605"/>
                </a:cubicBezTo>
                <a:cubicBezTo>
                  <a:pt x="76309" y="61963"/>
                  <a:pt x="64667" y="54555"/>
                  <a:pt x="76309" y="45030"/>
                </a:cubicBezTo>
                <a:cubicBezTo>
                  <a:pt x="87951" y="35505"/>
                  <a:pt x="165209" y="3755"/>
                  <a:pt x="165209" y="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 1597">
            <a:extLst>
              <a:ext uri="{FF2B5EF4-FFF2-40B4-BE49-F238E27FC236}">
                <a16:creationId xmlns:a16="http://schemas.microsoft.com/office/drawing/2014/main" id="{D6E7A701-982C-EEFA-ACE4-1402E5927144}"/>
              </a:ext>
            </a:extLst>
          </p:cNvPr>
          <p:cNvSpPr/>
          <p:nvPr/>
        </p:nvSpPr>
        <p:spPr>
          <a:xfrm>
            <a:off x="5232101" y="4289076"/>
            <a:ext cx="59659" cy="235649"/>
          </a:xfrm>
          <a:custGeom>
            <a:avLst/>
            <a:gdLst>
              <a:gd name="connsiteX0" fmla="*/ 47924 w 59659"/>
              <a:gd name="connsiteY0" fmla="*/ 349 h 235649"/>
              <a:gd name="connsiteX1" fmla="*/ 57449 w 59659"/>
              <a:gd name="connsiteY1" fmla="*/ 117824 h 235649"/>
              <a:gd name="connsiteX2" fmla="*/ 299 w 59659"/>
              <a:gd name="connsiteY2" fmla="*/ 124174 h 235649"/>
              <a:gd name="connsiteX3" fmla="*/ 35224 w 59659"/>
              <a:gd name="connsiteY3" fmla="*/ 127349 h 235649"/>
              <a:gd name="connsiteX4" fmla="*/ 41574 w 59659"/>
              <a:gd name="connsiteY4" fmla="*/ 235299 h 235649"/>
              <a:gd name="connsiteX5" fmla="*/ 47924 w 59659"/>
              <a:gd name="connsiteY5" fmla="*/ 86074 h 235649"/>
              <a:gd name="connsiteX6" fmla="*/ 47924 w 59659"/>
              <a:gd name="connsiteY6" fmla="*/ 349 h 23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59" h="235649">
                <a:moveTo>
                  <a:pt x="47924" y="349"/>
                </a:moveTo>
                <a:cubicBezTo>
                  <a:pt x="49511" y="5641"/>
                  <a:pt x="65387" y="97187"/>
                  <a:pt x="57449" y="117824"/>
                </a:cubicBezTo>
                <a:cubicBezTo>
                  <a:pt x="49512" y="138462"/>
                  <a:pt x="4003" y="122587"/>
                  <a:pt x="299" y="124174"/>
                </a:cubicBezTo>
                <a:cubicBezTo>
                  <a:pt x="-3405" y="125761"/>
                  <a:pt x="28345" y="108828"/>
                  <a:pt x="35224" y="127349"/>
                </a:cubicBezTo>
                <a:cubicBezTo>
                  <a:pt x="42103" y="145870"/>
                  <a:pt x="39457" y="242178"/>
                  <a:pt x="41574" y="235299"/>
                </a:cubicBezTo>
                <a:cubicBezTo>
                  <a:pt x="43691" y="228420"/>
                  <a:pt x="46866" y="120999"/>
                  <a:pt x="47924" y="86074"/>
                </a:cubicBezTo>
                <a:cubicBezTo>
                  <a:pt x="48982" y="51149"/>
                  <a:pt x="46337" y="-4943"/>
                  <a:pt x="47924" y="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 1598">
            <a:extLst>
              <a:ext uri="{FF2B5EF4-FFF2-40B4-BE49-F238E27FC236}">
                <a16:creationId xmlns:a16="http://schemas.microsoft.com/office/drawing/2014/main" id="{9F094251-B6D0-8A48-9AEB-9FA28E7F6F08}"/>
              </a:ext>
            </a:extLst>
          </p:cNvPr>
          <p:cNvSpPr/>
          <p:nvPr/>
        </p:nvSpPr>
        <p:spPr>
          <a:xfrm>
            <a:off x="5632715" y="3278699"/>
            <a:ext cx="184151" cy="169400"/>
          </a:xfrm>
          <a:custGeom>
            <a:avLst/>
            <a:gdLst>
              <a:gd name="connsiteX0" fmla="*/ 31485 w 184151"/>
              <a:gd name="connsiteY0" fmla="*/ 169351 h 169400"/>
              <a:gd name="connsiteX1" fmla="*/ 31485 w 184151"/>
              <a:gd name="connsiteY1" fmla="*/ 42351 h 169400"/>
              <a:gd name="connsiteX2" fmla="*/ 69585 w 184151"/>
              <a:gd name="connsiteY2" fmla="*/ 13776 h 169400"/>
              <a:gd name="connsiteX3" fmla="*/ 183885 w 184151"/>
              <a:gd name="connsiteY3" fmla="*/ 77276 h 169400"/>
              <a:gd name="connsiteX4" fmla="*/ 98160 w 184151"/>
              <a:gd name="connsiteY4" fmla="*/ 4251 h 169400"/>
              <a:gd name="connsiteX5" fmla="*/ 2910 w 184151"/>
              <a:gd name="connsiteY5" fmla="*/ 10601 h 169400"/>
              <a:gd name="connsiteX6" fmla="*/ 25135 w 184151"/>
              <a:gd name="connsiteY6" fmla="*/ 26476 h 169400"/>
              <a:gd name="connsiteX7" fmla="*/ 31485 w 184151"/>
              <a:gd name="connsiteY7" fmla="*/ 169351 h 16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51" h="169400">
                <a:moveTo>
                  <a:pt x="31485" y="169351"/>
                </a:moveTo>
                <a:cubicBezTo>
                  <a:pt x="32543" y="171997"/>
                  <a:pt x="25135" y="68280"/>
                  <a:pt x="31485" y="42351"/>
                </a:cubicBezTo>
                <a:cubicBezTo>
                  <a:pt x="37835" y="16422"/>
                  <a:pt x="44185" y="7955"/>
                  <a:pt x="69585" y="13776"/>
                </a:cubicBezTo>
                <a:cubicBezTo>
                  <a:pt x="94985" y="19597"/>
                  <a:pt x="179123" y="78863"/>
                  <a:pt x="183885" y="77276"/>
                </a:cubicBezTo>
                <a:cubicBezTo>
                  <a:pt x="188647" y="75689"/>
                  <a:pt x="128322" y="15363"/>
                  <a:pt x="98160" y="4251"/>
                </a:cubicBezTo>
                <a:cubicBezTo>
                  <a:pt x="67998" y="-6861"/>
                  <a:pt x="15081" y="6897"/>
                  <a:pt x="2910" y="10601"/>
                </a:cubicBezTo>
                <a:cubicBezTo>
                  <a:pt x="-9261" y="14305"/>
                  <a:pt x="20373" y="1605"/>
                  <a:pt x="25135" y="26476"/>
                </a:cubicBezTo>
                <a:cubicBezTo>
                  <a:pt x="29897" y="51347"/>
                  <a:pt x="30427" y="166705"/>
                  <a:pt x="31485" y="169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 1599">
            <a:extLst>
              <a:ext uri="{FF2B5EF4-FFF2-40B4-BE49-F238E27FC236}">
                <a16:creationId xmlns:a16="http://schemas.microsoft.com/office/drawing/2014/main" id="{6823AE38-7A1B-0E41-9ACA-F24FC3E3478C}"/>
              </a:ext>
            </a:extLst>
          </p:cNvPr>
          <p:cNvSpPr/>
          <p:nvPr/>
        </p:nvSpPr>
        <p:spPr>
          <a:xfrm>
            <a:off x="5620943" y="3562350"/>
            <a:ext cx="11507" cy="263525"/>
          </a:xfrm>
          <a:custGeom>
            <a:avLst/>
            <a:gdLst>
              <a:gd name="connsiteX0" fmla="*/ 11507 w 11507"/>
              <a:gd name="connsiteY0" fmla="*/ 0 h 263525"/>
              <a:gd name="connsiteX1" fmla="*/ 5157 w 11507"/>
              <a:gd name="connsiteY1" fmla="*/ 263525 h 263525"/>
              <a:gd name="connsiteX2" fmla="*/ 5157 w 11507"/>
              <a:gd name="connsiteY2" fmla="*/ 263525 h 263525"/>
              <a:gd name="connsiteX3" fmla="*/ 1982 w 11507"/>
              <a:gd name="connsiteY3" fmla="*/ 184150 h 263525"/>
              <a:gd name="connsiteX4" fmla="*/ 11507 w 11507"/>
              <a:gd name="connsiteY4" fmla="*/ 0 h 26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7" h="263525">
                <a:moveTo>
                  <a:pt x="11507" y="0"/>
                </a:moveTo>
                <a:lnTo>
                  <a:pt x="5157" y="263525"/>
                </a:lnTo>
                <a:lnTo>
                  <a:pt x="5157" y="263525"/>
                </a:lnTo>
                <a:cubicBezTo>
                  <a:pt x="4628" y="250296"/>
                  <a:pt x="4099" y="225425"/>
                  <a:pt x="1982" y="184150"/>
                </a:cubicBezTo>
                <a:cubicBezTo>
                  <a:pt x="-135" y="142875"/>
                  <a:pt x="-3839" y="79375"/>
                  <a:pt x="1150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フリーフォーム 1600">
            <a:extLst>
              <a:ext uri="{FF2B5EF4-FFF2-40B4-BE49-F238E27FC236}">
                <a16:creationId xmlns:a16="http://schemas.microsoft.com/office/drawing/2014/main" id="{6296B03D-648E-7EDF-C372-66CEC11FA00A}"/>
              </a:ext>
            </a:extLst>
          </p:cNvPr>
          <p:cNvSpPr/>
          <p:nvPr/>
        </p:nvSpPr>
        <p:spPr>
          <a:xfrm>
            <a:off x="5092688" y="4825960"/>
            <a:ext cx="93788" cy="288996"/>
          </a:xfrm>
          <a:custGeom>
            <a:avLst/>
            <a:gdLst>
              <a:gd name="connsiteX0" fmla="*/ 88912 w 93788"/>
              <a:gd name="connsiteY0" fmla="*/ 40 h 288996"/>
              <a:gd name="connsiteX1" fmla="*/ 79387 w 93788"/>
              <a:gd name="connsiteY1" fmla="*/ 127040 h 288996"/>
              <a:gd name="connsiteX2" fmla="*/ 12 w 93788"/>
              <a:gd name="connsiteY2" fmla="*/ 288965 h 288996"/>
              <a:gd name="connsiteX3" fmla="*/ 85737 w 93788"/>
              <a:gd name="connsiteY3" fmla="*/ 139740 h 288996"/>
              <a:gd name="connsiteX4" fmla="*/ 88912 w 93788"/>
              <a:gd name="connsiteY4" fmla="*/ 40 h 288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88" h="288996">
                <a:moveTo>
                  <a:pt x="88912" y="40"/>
                </a:moveTo>
                <a:cubicBezTo>
                  <a:pt x="87854" y="-2077"/>
                  <a:pt x="94204" y="78886"/>
                  <a:pt x="79387" y="127040"/>
                </a:cubicBezTo>
                <a:cubicBezTo>
                  <a:pt x="64570" y="175194"/>
                  <a:pt x="-1046" y="286848"/>
                  <a:pt x="12" y="288965"/>
                </a:cubicBezTo>
                <a:cubicBezTo>
                  <a:pt x="1070" y="291082"/>
                  <a:pt x="70391" y="184719"/>
                  <a:pt x="85737" y="139740"/>
                </a:cubicBezTo>
                <a:cubicBezTo>
                  <a:pt x="101083" y="94761"/>
                  <a:pt x="89970" y="2157"/>
                  <a:pt x="88912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 1601">
            <a:extLst>
              <a:ext uri="{FF2B5EF4-FFF2-40B4-BE49-F238E27FC236}">
                <a16:creationId xmlns:a16="http://schemas.microsoft.com/office/drawing/2014/main" id="{19B4A63C-F45D-508C-8308-1FAE33A069BD}"/>
              </a:ext>
            </a:extLst>
          </p:cNvPr>
          <p:cNvSpPr/>
          <p:nvPr/>
        </p:nvSpPr>
        <p:spPr>
          <a:xfrm>
            <a:off x="5064365" y="4879647"/>
            <a:ext cx="117396" cy="232104"/>
          </a:xfrm>
          <a:custGeom>
            <a:avLst/>
            <a:gdLst>
              <a:gd name="connsiteX0" fmla="*/ 117235 w 117396"/>
              <a:gd name="connsiteY0" fmla="*/ 328 h 232104"/>
              <a:gd name="connsiteX1" fmla="*/ 9285 w 117396"/>
              <a:gd name="connsiteY1" fmla="*/ 28903 h 232104"/>
              <a:gd name="connsiteX2" fmla="*/ 6110 w 117396"/>
              <a:gd name="connsiteY2" fmla="*/ 67003 h 232104"/>
              <a:gd name="connsiteX3" fmla="*/ 12460 w 117396"/>
              <a:gd name="connsiteY3" fmla="*/ 232103 h 232104"/>
              <a:gd name="connsiteX4" fmla="*/ 25160 w 117396"/>
              <a:gd name="connsiteY4" fmla="*/ 63828 h 232104"/>
              <a:gd name="connsiteX5" fmla="*/ 25160 w 117396"/>
              <a:gd name="connsiteY5" fmla="*/ 67003 h 232104"/>
              <a:gd name="connsiteX6" fmla="*/ 69610 w 117396"/>
              <a:gd name="connsiteY6" fmla="*/ 51128 h 232104"/>
              <a:gd name="connsiteX7" fmla="*/ 34685 w 117396"/>
              <a:gd name="connsiteY7" fmla="*/ 47953 h 232104"/>
              <a:gd name="connsiteX8" fmla="*/ 117235 w 117396"/>
              <a:gd name="connsiteY8" fmla="*/ 328 h 23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96" h="232104">
                <a:moveTo>
                  <a:pt x="117235" y="328"/>
                </a:moveTo>
                <a:cubicBezTo>
                  <a:pt x="113002" y="-2847"/>
                  <a:pt x="27806" y="17791"/>
                  <a:pt x="9285" y="28903"/>
                </a:cubicBezTo>
                <a:cubicBezTo>
                  <a:pt x="-9236" y="40016"/>
                  <a:pt x="5581" y="33136"/>
                  <a:pt x="6110" y="67003"/>
                </a:cubicBezTo>
                <a:cubicBezTo>
                  <a:pt x="6639" y="100870"/>
                  <a:pt x="9285" y="232632"/>
                  <a:pt x="12460" y="232103"/>
                </a:cubicBezTo>
                <a:cubicBezTo>
                  <a:pt x="15635" y="231574"/>
                  <a:pt x="25160" y="63828"/>
                  <a:pt x="25160" y="63828"/>
                </a:cubicBezTo>
                <a:cubicBezTo>
                  <a:pt x="27277" y="36311"/>
                  <a:pt x="17752" y="69120"/>
                  <a:pt x="25160" y="67003"/>
                </a:cubicBezTo>
                <a:cubicBezTo>
                  <a:pt x="32568" y="64886"/>
                  <a:pt x="68023" y="54303"/>
                  <a:pt x="69610" y="51128"/>
                </a:cubicBezTo>
                <a:cubicBezTo>
                  <a:pt x="71197" y="47953"/>
                  <a:pt x="28335" y="55890"/>
                  <a:pt x="34685" y="47953"/>
                </a:cubicBezTo>
                <a:cubicBezTo>
                  <a:pt x="41035" y="40016"/>
                  <a:pt x="121468" y="3503"/>
                  <a:pt x="117235" y="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 1602">
            <a:extLst>
              <a:ext uri="{FF2B5EF4-FFF2-40B4-BE49-F238E27FC236}">
                <a16:creationId xmlns:a16="http://schemas.microsoft.com/office/drawing/2014/main" id="{BDA4D623-A5ED-1E89-F3BF-675F48D2E85C}"/>
              </a:ext>
            </a:extLst>
          </p:cNvPr>
          <p:cNvSpPr/>
          <p:nvPr/>
        </p:nvSpPr>
        <p:spPr>
          <a:xfrm>
            <a:off x="4421874" y="5412876"/>
            <a:ext cx="160103" cy="54499"/>
          </a:xfrm>
          <a:custGeom>
            <a:avLst/>
            <a:gdLst>
              <a:gd name="connsiteX0" fmla="*/ 901 w 160103"/>
              <a:gd name="connsiteY0" fmla="*/ 499 h 54499"/>
              <a:gd name="connsiteX1" fmla="*/ 153301 w 160103"/>
              <a:gd name="connsiteY1" fmla="*/ 3674 h 54499"/>
              <a:gd name="connsiteX2" fmla="*/ 124726 w 160103"/>
              <a:gd name="connsiteY2" fmla="*/ 10024 h 54499"/>
              <a:gd name="connsiteX3" fmla="*/ 45351 w 160103"/>
              <a:gd name="connsiteY3" fmla="*/ 54474 h 54499"/>
              <a:gd name="connsiteX4" fmla="*/ 86626 w 160103"/>
              <a:gd name="connsiteY4" fmla="*/ 16374 h 54499"/>
              <a:gd name="connsiteX5" fmla="*/ 901 w 160103"/>
              <a:gd name="connsiteY5" fmla="*/ 499 h 5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103" h="54499">
                <a:moveTo>
                  <a:pt x="901" y="499"/>
                </a:moveTo>
                <a:cubicBezTo>
                  <a:pt x="12013" y="-1618"/>
                  <a:pt x="153301" y="3674"/>
                  <a:pt x="153301" y="3674"/>
                </a:cubicBezTo>
                <a:cubicBezTo>
                  <a:pt x="173938" y="5261"/>
                  <a:pt x="142718" y="1557"/>
                  <a:pt x="124726" y="10024"/>
                </a:cubicBezTo>
                <a:cubicBezTo>
                  <a:pt x="106734" y="18491"/>
                  <a:pt x="51701" y="53416"/>
                  <a:pt x="45351" y="54474"/>
                </a:cubicBezTo>
                <a:cubicBezTo>
                  <a:pt x="39001" y="55532"/>
                  <a:pt x="88214" y="22724"/>
                  <a:pt x="86626" y="16374"/>
                </a:cubicBezTo>
                <a:cubicBezTo>
                  <a:pt x="85039" y="10024"/>
                  <a:pt x="-10211" y="2616"/>
                  <a:pt x="901" y="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 1603">
            <a:extLst>
              <a:ext uri="{FF2B5EF4-FFF2-40B4-BE49-F238E27FC236}">
                <a16:creationId xmlns:a16="http://schemas.microsoft.com/office/drawing/2014/main" id="{AD7850DA-7ED5-E1E2-A925-E9D820CB667D}"/>
              </a:ext>
            </a:extLst>
          </p:cNvPr>
          <p:cNvSpPr/>
          <p:nvPr/>
        </p:nvSpPr>
        <p:spPr>
          <a:xfrm>
            <a:off x="4514366" y="5530564"/>
            <a:ext cx="13201" cy="161604"/>
          </a:xfrm>
          <a:custGeom>
            <a:avLst/>
            <a:gdLst>
              <a:gd name="connsiteX0" fmla="*/ 484 w 13201"/>
              <a:gd name="connsiteY0" fmla="*/ 286 h 161604"/>
              <a:gd name="connsiteX1" fmla="*/ 3659 w 13201"/>
              <a:gd name="connsiteY1" fmla="*/ 155861 h 161604"/>
              <a:gd name="connsiteX2" fmla="*/ 13184 w 13201"/>
              <a:gd name="connsiteY2" fmla="*/ 117761 h 161604"/>
              <a:gd name="connsiteX3" fmla="*/ 484 w 13201"/>
              <a:gd name="connsiteY3" fmla="*/ 286 h 16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1" h="161604">
                <a:moveTo>
                  <a:pt x="484" y="286"/>
                </a:moveTo>
                <a:cubicBezTo>
                  <a:pt x="-1104" y="6636"/>
                  <a:pt x="1542" y="136282"/>
                  <a:pt x="3659" y="155861"/>
                </a:cubicBezTo>
                <a:cubicBezTo>
                  <a:pt x="5776" y="175440"/>
                  <a:pt x="12655" y="140515"/>
                  <a:pt x="13184" y="117761"/>
                </a:cubicBezTo>
                <a:cubicBezTo>
                  <a:pt x="13713" y="95007"/>
                  <a:pt x="2072" y="-6064"/>
                  <a:pt x="484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 1604">
            <a:extLst>
              <a:ext uri="{FF2B5EF4-FFF2-40B4-BE49-F238E27FC236}">
                <a16:creationId xmlns:a16="http://schemas.microsoft.com/office/drawing/2014/main" id="{63D8CAA6-92E8-FBD5-0BA7-E6106C2D917B}"/>
              </a:ext>
            </a:extLst>
          </p:cNvPr>
          <p:cNvSpPr/>
          <p:nvPr/>
        </p:nvSpPr>
        <p:spPr>
          <a:xfrm>
            <a:off x="4518012" y="5426002"/>
            <a:ext cx="73107" cy="79469"/>
          </a:xfrm>
          <a:custGeom>
            <a:avLst/>
            <a:gdLst>
              <a:gd name="connsiteX0" fmla="*/ 13 w 73107"/>
              <a:gd name="connsiteY0" fmla="*/ 73 h 79469"/>
              <a:gd name="connsiteX1" fmla="*/ 66688 w 73107"/>
              <a:gd name="connsiteY1" fmla="*/ 28648 h 79469"/>
              <a:gd name="connsiteX2" fmla="*/ 47638 w 73107"/>
              <a:gd name="connsiteY2" fmla="*/ 79448 h 79469"/>
              <a:gd name="connsiteX3" fmla="*/ 73038 w 73107"/>
              <a:gd name="connsiteY3" fmla="*/ 22298 h 79469"/>
              <a:gd name="connsiteX4" fmla="*/ 13 w 73107"/>
              <a:gd name="connsiteY4" fmla="*/ 73 h 7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07" h="79469">
                <a:moveTo>
                  <a:pt x="13" y="73"/>
                </a:moveTo>
                <a:cubicBezTo>
                  <a:pt x="-1045" y="1131"/>
                  <a:pt x="58751" y="15419"/>
                  <a:pt x="66688" y="28648"/>
                </a:cubicBezTo>
                <a:cubicBezTo>
                  <a:pt x="74625" y="41877"/>
                  <a:pt x="46580" y="80506"/>
                  <a:pt x="47638" y="79448"/>
                </a:cubicBezTo>
                <a:cubicBezTo>
                  <a:pt x="48696" y="78390"/>
                  <a:pt x="74625" y="34998"/>
                  <a:pt x="73038" y="22298"/>
                </a:cubicBezTo>
                <a:cubicBezTo>
                  <a:pt x="71451" y="9598"/>
                  <a:pt x="1071" y="-985"/>
                  <a:pt x="13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 1606">
            <a:extLst>
              <a:ext uri="{FF2B5EF4-FFF2-40B4-BE49-F238E27FC236}">
                <a16:creationId xmlns:a16="http://schemas.microsoft.com/office/drawing/2014/main" id="{417369EC-4202-CAB9-832A-92FADB3CBE47}"/>
              </a:ext>
            </a:extLst>
          </p:cNvPr>
          <p:cNvSpPr/>
          <p:nvPr/>
        </p:nvSpPr>
        <p:spPr>
          <a:xfrm>
            <a:off x="4492617" y="5548706"/>
            <a:ext cx="129713" cy="132780"/>
          </a:xfrm>
          <a:custGeom>
            <a:avLst/>
            <a:gdLst>
              <a:gd name="connsiteX0" fmla="*/ 8 w 129713"/>
              <a:gd name="connsiteY0" fmla="*/ 131369 h 132780"/>
              <a:gd name="connsiteX1" fmla="*/ 120658 w 129713"/>
              <a:gd name="connsiteY1" fmla="*/ 131369 h 132780"/>
              <a:gd name="connsiteX2" fmla="*/ 120658 w 129713"/>
              <a:gd name="connsiteY2" fmla="*/ 115494 h 132780"/>
              <a:gd name="connsiteX3" fmla="*/ 117483 w 129713"/>
              <a:gd name="connsiteY3" fmla="*/ 4369 h 132780"/>
              <a:gd name="connsiteX4" fmla="*/ 104783 w 129713"/>
              <a:gd name="connsiteY4" fmla="*/ 23419 h 132780"/>
              <a:gd name="connsiteX5" fmla="*/ 15883 w 129713"/>
              <a:gd name="connsiteY5" fmla="*/ 32944 h 132780"/>
              <a:gd name="connsiteX6" fmla="*/ 98433 w 129713"/>
              <a:gd name="connsiteY6" fmla="*/ 36119 h 132780"/>
              <a:gd name="connsiteX7" fmla="*/ 111133 w 129713"/>
              <a:gd name="connsiteY7" fmla="*/ 67869 h 132780"/>
              <a:gd name="connsiteX8" fmla="*/ 114308 w 129713"/>
              <a:gd name="connsiteY8" fmla="*/ 112319 h 132780"/>
              <a:gd name="connsiteX9" fmla="*/ 8 w 129713"/>
              <a:gd name="connsiteY9" fmla="*/ 131369 h 13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713" h="132780">
                <a:moveTo>
                  <a:pt x="8" y="131369"/>
                </a:moveTo>
                <a:cubicBezTo>
                  <a:pt x="1066" y="134544"/>
                  <a:pt x="120658" y="131369"/>
                  <a:pt x="120658" y="131369"/>
                </a:cubicBezTo>
                <a:cubicBezTo>
                  <a:pt x="140766" y="128723"/>
                  <a:pt x="121187" y="136661"/>
                  <a:pt x="120658" y="115494"/>
                </a:cubicBezTo>
                <a:cubicBezTo>
                  <a:pt x="120129" y="94327"/>
                  <a:pt x="117483" y="4369"/>
                  <a:pt x="117483" y="4369"/>
                </a:cubicBezTo>
                <a:cubicBezTo>
                  <a:pt x="114837" y="-10977"/>
                  <a:pt x="121716" y="18657"/>
                  <a:pt x="104783" y="23419"/>
                </a:cubicBezTo>
                <a:cubicBezTo>
                  <a:pt x="87850" y="28181"/>
                  <a:pt x="16941" y="30827"/>
                  <a:pt x="15883" y="32944"/>
                </a:cubicBezTo>
                <a:cubicBezTo>
                  <a:pt x="14825" y="35061"/>
                  <a:pt x="82558" y="30298"/>
                  <a:pt x="98433" y="36119"/>
                </a:cubicBezTo>
                <a:cubicBezTo>
                  <a:pt x="114308" y="41940"/>
                  <a:pt x="108487" y="55169"/>
                  <a:pt x="111133" y="67869"/>
                </a:cubicBezTo>
                <a:cubicBezTo>
                  <a:pt x="113779" y="80569"/>
                  <a:pt x="129124" y="101207"/>
                  <a:pt x="114308" y="112319"/>
                </a:cubicBezTo>
                <a:cubicBezTo>
                  <a:pt x="99492" y="123431"/>
                  <a:pt x="-1050" y="128194"/>
                  <a:pt x="8" y="131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 1607">
            <a:extLst>
              <a:ext uri="{FF2B5EF4-FFF2-40B4-BE49-F238E27FC236}">
                <a16:creationId xmlns:a16="http://schemas.microsoft.com/office/drawing/2014/main" id="{A988C422-B053-9A71-8FA0-2B6318F479B0}"/>
              </a:ext>
            </a:extLst>
          </p:cNvPr>
          <p:cNvSpPr/>
          <p:nvPr/>
        </p:nvSpPr>
        <p:spPr>
          <a:xfrm>
            <a:off x="4524327" y="5441948"/>
            <a:ext cx="97490" cy="125409"/>
          </a:xfrm>
          <a:custGeom>
            <a:avLst/>
            <a:gdLst>
              <a:gd name="connsiteX0" fmla="*/ 85773 w 97490"/>
              <a:gd name="connsiteY0" fmla="*/ 2 h 125409"/>
              <a:gd name="connsiteX1" fmla="*/ 92123 w 97490"/>
              <a:gd name="connsiteY1" fmla="*/ 114302 h 125409"/>
              <a:gd name="connsiteX2" fmla="*/ 48 w 97490"/>
              <a:gd name="connsiteY2" fmla="*/ 120652 h 125409"/>
              <a:gd name="connsiteX3" fmla="*/ 79423 w 97490"/>
              <a:gd name="connsiteY3" fmla="*/ 111127 h 125409"/>
              <a:gd name="connsiteX4" fmla="*/ 85773 w 97490"/>
              <a:gd name="connsiteY4" fmla="*/ 2 h 12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90" h="125409">
                <a:moveTo>
                  <a:pt x="85773" y="2"/>
                </a:moveTo>
                <a:cubicBezTo>
                  <a:pt x="87890" y="531"/>
                  <a:pt x="106410" y="94194"/>
                  <a:pt x="92123" y="114302"/>
                </a:cubicBezTo>
                <a:cubicBezTo>
                  <a:pt x="77836" y="134410"/>
                  <a:pt x="2165" y="121181"/>
                  <a:pt x="48" y="120652"/>
                </a:cubicBezTo>
                <a:cubicBezTo>
                  <a:pt x="-2069" y="120123"/>
                  <a:pt x="66194" y="125944"/>
                  <a:pt x="79423" y="111127"/>
                </a:cubicBezTo>
                <a:cubicBezTo>
                  <a:pt x="92652" y="96310"/>
                  <a:pt x="83656" y="-527"/>
                  <a:pt x="8577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 1608">
            <a:extLst>
              <a:ext uri="{FF2B5EF4-FFF2-40B4-BE49-F238E27FC236}">
                <a16:creationId xmlns:a16="http://schemas.microsoft.com/office/drawing/2014/main" id="{E2DF8FB5-674D-2578-60D9-F2CB602EF7A2}"/>
              </a:ext>
            </a:extLst>
          </p:cNvPr>
          <p:cNvSpPr/>
          <p:nvPr/>
        </p:nvSpPr>
        <p:spPr>
          <a:xfrm>
            <a:off x="4705276" y="4863055"/>
            <a:ext cx="19166" cy="175366"/>
          </a:xfrm>
          <a:custGeom>
            <a:avLst/>
            <a:gdLst>
              <a:gd name="connsiteX0" fmla="*/ 74 w 19166"/>
              <a:gd name="connsiteY0" fmla="*/ 1045 h 175366"/>
              <a:gd name="connsiteX1" fmla="*/ 12774 w 19166"/>
              <a:gd name="connsiteY1" fmla="*/ 172495 h 175366"/>
              <a:gd name="connsiteX2" fmla="*/ 19124 w 19166"/>
              <a:gd name="connsiteY2" fmla="*/ 102645 h 175366"/>
              <a:gd name="connsiteX3" fmla="*/ 74 w 19166"/>
              <a:gd name="connsiteY3" fmla="*/ 1045 h 17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66" h="175366">
                <a:moveTo>
                  <a:pt x="74" y="1045"/>
                </a:moveTo>
                <a:cubicBezTo>
                  <a:pt x="-984" y="12687"/>
                  <a:pt x="9599" y="155562"/>
                  <a:pt x="12774" y="172495"/>
                </a:cubicBezTo>
                <a:cubicBezTo>
                  <a:pt x="15949" y="189428"/>
                  <a:pt x="18066" y="126987"/>
                  <a:pt x="19124" y="102645"/>
                </a:cubicBezTo>
                <a:cubicBezTo>
                  <a:pt x="20182" y="78303"/>
                  <a:pt x="1132" y="-10597"/>
                  <a:pt x="74" y="1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 1609">
            <a:extLst>
              <a:ext uri="{FF2B5EF4-FFF2-40B4-BE49-F238E27FC236}">
                <a16:creationId xmlns:a16="http://schemas.microsoft.com/office/drawing/2014/main" id="{D4042F1D-3302-92E5-7309-2F2B9D92E6C7}"/>
              </a:ext>
            </a:extLst>
          </p:cNvPr>
          <p:cNvSpPr/>
          <p:nvPr/>
        </p:nvSpPr>
        <p:spPr>
          <a:xfrm>
            <a:off x="4795806" y="4942991"/>
            <a:ext cx="220587" cy="13488"/>
          </a:xfrm>
          <a:custGeom>
            <a:avLst/>
            <a:gdLst>
              <a:gd name="connsiteX0" fmla="*/ 1619 w 220587"/>
              <a:gd name="connsiteY0" fmla="*/ 3659 h 13488"/>
              <a:gd name="connsiteX1" fmla="*/ 217519 w 220587"/>
              <a:gd name="connsiteY1" fmla="*/ 484 h 13488"/>
              <a:gd name="connsiteX2" fmla="*/ 122269 w 220587"/>
              <a:gd name="connsiteY2" fmla="*/ 13184 h 13488"/>
              <a:gd name="connsiteX3" fmla="*/ 1619 w 220587"/>
              <a:gd name="connsiteY3" fmla="*/ 3659 h 1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587" h="13488">
                <a:moveTo>
                  <a:pt x="1619" y="3659"/>
                </a:moveTo>
                <a:cubicBezTo>
                  <a:pt x="17494" y="1542"/>
                  <a:pt x="197411" y="-1104"/>
                  <a:pt x="217519" y="484"/>
                </a:cubicBezTo>
                <a:cubicBezTo>
                  <a:pt x="237627" y="2071"/>
                  <a:pt x="153490" y="11067"/>
                  <a:pt x="122269" y="13184"/>
                </a:cubicBezTo>
                <a:cubicBezTo>
                  <a:pt x="91048" y="15301"/>
                  <a:pt x="-14256" y="5776"/>
                  <a:pt x="1619" y="36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 1610">
            <a:extLst>
              <a:ext uri="{FF2B5EF4-FFF2-40B4-BE49-F238E27FC236}">
                <a16:creationId xmlns:a16="http://schemas.microsoft.com/office/drawing/2014/main" id="{D9D04D87-394C-D508-D6E2-9FEB9B6F5C92}"/>
              </a:ext>
            </a:extLst>
          </p:cNvPr>
          <p:cNvSpPr/>
          <p:nvPr/>
        </p:nvSpPr>
        <p:spPr>
          <a:xfrm>
            <a:off x="4755924" y="4838697"/>
            <a:ext cx="64901" cy="257346"/>
          </a:xfrm>
          <a:custGeom>
            <a:avLst/>
            <a:gdLst>
              <a:gd name="connsiteX0" fmla="*/ 226 w 64901"/>
              <a:gd name="connsiteY0" fmla="*/ 3 h 257346"/>
              <a:gd name="connsiteX1" fmla="*/ 63726 w 64901"/>
              <a:gd name="connsiteY1" fmla="*/ 85728 h 257346"/>
              <a:gd name="connsiteX2" fmla="*/ 41501 w 64901"/>
              <a:gd name="connsiteY2" fmla="*/ 107953 h 257346"/>
              <a:gd name="connsiteX3" fmla="*/ 41501 w 64901"/>
              <a:gd name="connsiteY3" fmla="*/ 257178 h 257346"/>
              <a:gd name="connsiteX4" fmla="*/ 28801 w 64901"/>
              <a:gd name="connsiteY4" fmla="*/ 136528 h 257346"/>
              <a:gd name="connsiteX5" fmla="*/ 41501 w 64901"/>
              <a:gd name="connsiteY5" fmla="*/ 88903 h 257346"/>
              <a:gd name="connsiteX6" fmla="*/ 226 w 64901"/>
              <a:gd name="connsiteY6" fmla="*/ 3 h 25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901" h="257346">
                <a:moveTo>
                  <a:pt x="226" y="3"/>
                </a:moveTo>
                <a:cubicBezTo>
                  <a:pt x="3930" y="-526"/>
                  <a:pt x="56847" y="67736"/>
                  <a:pt x="63726" y="85728"/>
                </a:cubicBezTo>
                <a:cubicBezTo>
                  <a:pt x="70605" y="103720"/>
                  <a:pt x="45205" y="79378"/>
                  <a:pt x="41501" y="107953"/>
                </a:cubicBezTo>
                <a:cubicBezTo>
                  <a:pt x="37797" y="136528"/>
                  <a:pt x="43618" y="252416"/>
                  <a:pt x="41501" y="257178"/>
                </a:cubicBezTo>
                <a:cubicBezTo>
                  <a:pt x="39384" y="261940"/>
                  <a:pt x="28801" y="164574"/>
                  <a:pt x="28801" y="136528"/>
                </a:cubicBezTo>
                <a:cubicBezTo>
                  <a:pt x="28801" y="108482"/>
                  <a:pt x="43618" y="106895"/>
                  <a:pt x="41501" y="88903"/>
                </a:cubicBezTo>
                <a:cubicBezTo>
                  <a:pt x="39384" y="70911"/>
                  <a:pt x="-3478" y="532"/>
                  <a:pt x="22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 1611">
            <a:extLst>
              <a:ext uri="{FF2B5EF4-FFF2-40B4-BE49-F238E27FC236}">
                <a16:creationId xmlns:a16="http://schemas.microsoft.com/office/drawing/2014/main" id="{BB328062-6CC1-9514-F72B-61FCA1313C9E}"/>
              </a:ext>
            </a:extLst>
          </p:cNvPr>
          <p:cNvSpPr/>
          <p:nvPr/>
        </p:nvSpPr>
        <p:spPr>
          <a:xfrm>
            <a:off x="4837411" y="5013252"/>
            <a:ext cx="90273" cy="168480"/>
          </a:xfrm>
          <a:custGeom>
            <a:avLst/>
            <a:gdLst>
              <a:gd name="connsiteX0" fmla="*/ 17164 w 90273"/>
              <a:gd name="connsiteY0" fmla="*/ 73 h 168480"/>
              <a:gd name="connsiteX1" fmla="*/ 20339 w 90273"/>
              <a:gd name="connsiteY1" fmla="*/ 95323 h 168480"/>
              <a:gd name="connsiteX2" fmla="*/ 90189 w 90273"/>
              <a:gd name="connsiteY2" fmla="*/ 168348 h 168480"/>
              <a:gd name="connsiteX3" fmla="*/ 4464 w 90273"/>
              <a:gd name="connsiteY3" fmla="*/ 111198 h 168480"/>
              <a:gd name="connsiteX4" fmla="*/ 17164 w 90273"/>
              <a:gd name="connsiteY4" fmla="*/ 73 h 16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273" h="168480">
                <a:moveTo>
                  <a:pt x="17164" y="73"/>
                </a:moveTo>
                <a:cubicBezTo>
                  <a:pt x="19810" y="-2573"/>
                  <a:pt x="8168" y="67277"/>
                  <a:pt x="20339" y="95323"/>
                </a:cubicBezTo>
                <a:cubicBezTo>
                  <a:pt x="32510" y="123369"/>
                  <a:pt x="92835" y="165702"/>
                  <a:pt x="90189" y="168348"/>
                </a:cubicBezTo>
                <a:cubicBezTo>
                  <a:pt x="87543" y="170994"/>
                  <a:pt x="18752" y="133423"/>
                  <a:pt x="4464" y="111198"/>
                </a:cubicBezTo>
                <a:cubicBezTo>
                  <a:pt x="-9824" y="88973"/>
                  <a:pt x="14518" y="2719"/>
                  <a:pt x="17164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 1612">
            <a:extLst>
              <a:ext uri="{FF2B5EF4-FFF2-40B4-BE49-F238E27FC236}">
                <a16:creationId xmlns:a16="http://schemas.microsoft.com/office/drawing/2014/main" id="{7339918D-C9E0-A9E6-2F9F-572D4A15454D}"/>
              </a:ext>
            </a:extLst>
          </p:cNvPr>
          <p:cNvSpPr/>
          <p:nvPr/>
        </p:nvSpPr>
        <p:spPr>
          <a:xfrm>
            <a:off x="4791075" y="4963177"/>
            <a:ext cx="226693" cy="88479"/>
          </a:xfrm>
          <a:custGeom>
            <a:avLst/>
            <a:gdLst>
              <a:gd name="connsiteX0" fmla="*/ 0 w 226693"/>
              <a:gd name="connsiteY0" fmla="*/ 8873 h 88479"/>
              <a:gd name="connsiteX1" fmla="*/ 104775 w 226693"/>
              <a:gd name="connsiteY1" fmla="*/ 2523 h 88479"/>
              <a:gd name="connsiteX2" fmla="*/ 187325 w 226693"/>
              <a:gd name="connsiteY2" fmla="*/ 56498 h 88479"/>
              <a:gd name="connsiteX3" fmla="*/ 206375 w 226693"/>
              <a:gd name="connsiteY3" fmla="*/ 78723 h 88479"/>
              <a:gd name="connsiteX4" fmla="*/ 88900 w 226693"/>
              <a:gd name="connsiteY4" fmla="*/ 75548 h 88479"/>
              <a:gd name="connsiteX5" fmla="*/ 127000 w 226693"/>
              <a:gd name="connsiteY5" fmla="*/ 88248 h 88479"/>
              <a:gd name="connsiteX6" fmla="*/ 219075 w 226693"/>
              <a:gd name="connsiteY6" fmla="*/ 81898 h 88479"/>
              <a:gd name="connsiteX7" fmla="*/ 212725 w 226693"/>
              <a:gd name="connsiteY7" fmla="*/ 59673 h 88479"/>
              <a:gd name="connsiteX8" fmla="*/ 142875 w 226693"/>
              <a:gd name="connsiteY8" fmla="*/ 12048 h 88479"/>
              <a:gd name="connsiteX9" fmla="*/ 104775 w 226693"/>
              <a:gd name="connsiteY9" fmla="*/ 8873 h 88479"/>
              <a:gd name="connsiteX10" fmla="*/ 0 w 226693"/>
              <a:gd name="connsiteY10" fmla="*/ 8873 h 8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693" h="88479">
                <a:moveTo>
                  <a:pt x="0" y="8873"/>
                </a:moveTo>
                <a:cubicBezTo>
                  <a:pt x="0" y="7815"/>
                  <a:pt x="73554" y="-5414"/>
                  <a:pt x="104775" y="2523"/>
                </a:cubicBezTo>
                <a:cubicBezTo>
                  <a:pt x="135996" y="10460"/>
                  <a:pt x="170392" y="43798"/>
                  <a:pt x="187325" y="56498"/>
                </a:cubicBezTo>
                <a:cubicBezTo>
                  <a:pt x="204258" y="69198"/>
                  <a:pt x="222779" y="75548"/>
                  <a:pt x="206375" y="78723"/>
                </a:cubicBezTo>
                <a:cubicBezTo>
                  <a:pt x="189971" y="81898"/>
                  <a:pt x="102129" y="73961"/>
                  <a:pt x="88900" y="75548"/>
                </a:cubicBezTo>
                <a:cubicBezTo>
                  <a:pt x="75671" y="77135"/>
                  <a:pt x="105304" y="87190"/>
                  <a:pt x="127000" y="88248"/>
                </a:cubicBezTo>
                <a:cubicBezTo>
                  <a:pt x="148696" y="89306"/>
                  <a:pt x="204787" y="86661"/>
                  <a:pt x="219075" y="81898"/>
                </a:cubicBezTo>
                <a:cubicBezTo>
                  <a:pt x="233363" y="77135"/>
                  <a:pt x="225425" y="71315"/>
                  <a:pt x="212725" y="59673"/>
                </a:cubicBezTo>
                <a:cubicBezTo>
                  <a:pt x="200025" y="48031"/>
                  <a:pt x="160867" y="20515"/>
                  <a:pt x="142875" y="12048"/>
                </a:cubicBezTo>
                <a:cubicBezTo>
                  <a:pt x="124883" y="3581"/>
                  <a:pt x="127000" y="9931"/>
                  <a:pt x="104775" y="8873"/>
                </a:cubicBezTo>
                <a:cubicBezTo>
                  <a:pt x="82550" y="7815"/>
                  <a:pt x="0" y="9931"/>
                  <a:pt x="0" y="8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 1613">
            <a:extLst>
              <a:ext uri="{FF2B5EF4-FFF2-40B4-BE49-F238E27FC236}">
                <a16:creationId xmlns:a16="http://schemas.microsoft.com/office/drawing/2014/main" id="{946F4A33-33BF-DE54-1329-43A1626526F9}"/>
              </a:ext>
            </a:extLst>
          </p:cNvPr>
          <p:cNvSpPr/>
          <p:nvPr/>
        </p:nvSpPr>
        <p:spPr>
          <a:xfrm>
            <a:off x="4854157" y="5086304"/>
            <a:ext cx="153738" cy="20179"/>
          </a:xfrm>
          <a:custGeom>
            <a:avLst/>
            <a:gdLst>
              <a:gd name="connsiteX0" fmla="*/ 418 w 153738"/>
              <a:gd name="connsiteY0" fmla="*/ 19096 h 20179"/>
              <a:gd name="connsiteX1" fmla="*/ 149643 w 153738"/>
              <a:gd name="connsiteY1" fmla="*/ 15921 h 20179"/>
              <a:gd name="connsiteX2" fmla="*/ 105193 w 153738"/>
              <a:gd name="connsiteY2" fmla="*/ 46 h 20179"/>
              <a:gd name="connsiteX3" fmla="*/ 418 w 153738"/>
              <a:gd name="connsiteY3" fmla="*/ 19096 h 2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8" h="20179">
                <a:moveTo>
                  <a:pt x="418" y="19096"/>
                </a:moveTo>
                <a:cubicBezTo>
                  <a:pt x="7826" y="21742"/>
                  <a:pt x="132181" y="19096"/>
                  <a:pt x="149643" y="15921"/>
                </a:cubicBezTo>
                <a:cubicBezTo>
                  <a:pt x="167106" y="12746"/>
                  <a:pt x="124243" y="1104"/>
                  <a:pt x="105193" y="46"/>
                </a:cubicBezTo>
                <a:cubicBezTo>
                  <a:pt x="86143" y="-1012"/>
                  <a:pt x="-6990" y="16450"/>
                  <a:pt x="418" y="19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 1614">
            <a:extLst>
              <a:ext uri="{FF2B5EF4-FFF2-40B4-BE49-F238E27FC236}">
                <a16:creationId xmlns:a16="http://schemas.microsoft.com/office/drawing/2014/main" id="{0C3D3FD9-332A-DCFE-C4D5-E4D03276985A}"/>
              </a:ext>
            </a:extLst>
          </p:cNvPr>
          <p:cNvSpPr/>
          <p:nvPr/>
        </p:nvSpPr>
        <p:spPr>
          <a:xfrm>
            <a:off x="4898937" y="5013054"/>
            <a:ext cx="101860" cy="292374"/>
          </a:xfrm>
          <a:custGeom>
            <a:avLst/>
            <a:gdLst>
              <a:gd name="connsiteX0" fmla="*/ 101688 w 101860"/>
              <a:gd name="connsiteY0" fmla="*/ 271 h 292374"/>
              <a:gd name="connsiteX1" fmla="*/ 82638 w 101860"/>
              <a:gd name="connsiteY1" fmla="*/ 63771 h 292374"/>
              <a:gd name="connsiteX2" fmla="*/ 82638 w 101860"/>
              <a:gd name="connsiteY2" fmla="*/ 193946 h 292374"/>
              <a:gd name="connsiteX3" fmla="*/ 88 w 101860"/>
              <a:gd name="connsiteY3" fmla="*/ 292371 h 292374"/>
              <a:gd name="connsiteX4" fmla="*/ 66763 w 101860"/>
              <a:gd name="connsiteY4" fmla="*/ 190771 h 292374"/>
              <a:gd name="connsiteX5" fmla="*/ 69938 w 101860"/>
              <a:gd name="connsiteY5" fmla="*/ 85996 h 292374"/>
              <a:gd name="connsiteX6" fmla="*/ 101688 w 101860"/>
              <a:gd name="connsiteY6" fmla="*/ 271 h 29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860" h="292374">
                <a:moveTo>
                  <a:pt x="101688" y="271"/>
                </a:moveTo>
                <a:cubicBezTo>
                  <a:pt x="103805" y="-3433"/>
                  <a:pt x="85813" y="31492"/>
                  <a:pt x="82638" y="63771"/>
                </a:cubicBezTo>
                <a:cubicBezTo>
                  <a:pt x="79463" y="96050"/>
                  <a:pt x="96396" y="155846"/>
                  <a:pt x="82638" y="193946"/>
                </a:cubicBezTo>
                <a:cubicBezTo>
                  <a:pt x="68880" y="232046"/>
                  <a:pt x="2734" y="292900"/>
                  <a:pt x="88" y="292371"/>
                </a:cubicBezTo>
                <a:cubicBezTo>
                  <a:pt x="-2558" y="291842"/>
                  <a:pt x="55121" y="225167"/>
                  <a:pt x="66763" y="190771"/>
                </a:cubicBezTo>
                <a:cubicBezTo>
                  <a:pt x="78405" y="156375"/>
                  <a:pt x="64646" y="114042"/>
                  <a:pt x="69938" y="85996"/>
                </a:cubicBezTo>
                <a:cubicBezTo>
                  <a:pt x="75230" y="57950"/>
                  <a:pt x="99571" y="3975"/>
                  <a:pt x="101688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 1615">
            <a:extLst>
              <a:ext uri="{FF2B5EF4-FFF2-40B4-BE49-F238E27FC236}">
                <a16:creationId xmlns:a16="http://schemas.microsoft.com/office/drawing/2014/main" id="{7553F55E-3088-3F9F-19FD-DB74A3288307}"/>
              </a:ext>
            </a:extLst>
          </p:cNvPr>
          <p:cNvSpPr/>
          <p:nvPr/>
        </p:nvSpPr>
        <p:spPr>
          <a:xfrm>
            <a:off x="4813300" y="4999998"/>
            <a:ext cx="19065" cy="113609"/>
          </a:xfrm>
          <a:custGeom>
            <a:avLst/>
            <a:gdLst>
              <a:gd name="connsiteX0" fmla="*/ 19050 w 19065"/>
              <a:gd name="connsiteY0" fmla="*/ 627 h 113609"/>
              <a:gd name="connsiteX1" fmla="*/ 3175 w 19065"/>
              <a:gd name="connsiteY1" fmla="*/ 111752 h 113609"/>
              <a:gd name="connsiteX2" fmla="*/ 0 w 19065"/>
              <a:gd name="connsiteY2" fmla="*/ 67302 h 113609"/>
              <a:gd name="connsiteX3" fmla="*/ 19050 w 19065"/>
              <a:gd name="connsiteY3" fmla="*/ 627 h 11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5" h="113609">
                <a:moveTo>
                  <a:pt x="19050" y="627"/>
                </a:moveTo>
                <a:cubicBezTo>
                  <a:pt x="19579" y="8035"/>
                  <a:pt x="6350" y="100639"/>
                  <a:pt x="3175" y="111752"/>
                </a:cubicBezTo>
                <a:cubicBezTo>
                  <a:pt x="0" y="122865"/>
                  <a:pt x="0" y="81060"/>
                  <a:pt x="0" y="67302"/>
                </a:cubicBezTo>
                <a:cubicBezTo>
                  <a:pt x="0" y="53544"/>
                  <a:pt x="18521" y="-6781"/>
                  <a:pt x="19050" y="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169BA10B-2E7C-6971-25E1-117D59239C66}"/>
              </a:ext>
            </a:extLst>
          </p:cNvPr>
          <p:cNvSpPr/>
          <p:nvPr/>
        </p:nvSpPr>
        <p:spPr>
          <a:xfrm>
            <a:off x="2793376" y="4622800"/>
            <a:ext cx="83212" cy="438150"/>
          </a:xfrm>
          <a:custGeom>
            <a:avLst/>
            <a:gdLst>
              <a:gd name="connsiteX0" fmla="*/ 83174 w 83212"/>
              <a:gd name="connsiteY0" fmla="*/ 0 h 438150"/>
              <a:gd name="connsiteX1" fmla="*/ 13324 w 83212"/>
              <a:gd name="connsiteY1" fmla="*/ 238125 h 438150"/>
              <a:gd name="connsiteX2" fmla="*/ 624 w 83212"/>
              <a:gd name="connsiteY2" fmla="*/ 438150 h 438150"/>
              <a:gd name="connsiteX3" fmla="*/ 22849 w 83212"/>
              <a:gd name="connsiteY3" fmla="*/ 238125 h 438150"/>
              <a:gd name="connsiteX4" fmla="*/ 83174 w 83212"/>
              <a:gd name="connsiteY4" fmla="*/ 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12" h="438150">
                <a:moveTo>
                  <a:pt x="83174" y="0"/>
                </a:moveTo>
                <a:cubicBezTo>
                  <a:pt x="81587" y="0"/>
                  <a:pt x="27082" y="165100"/>
                  <a:pt x="13324" y="238125"/>
                </a:cubicBezTo>
                <a:cubicBezTo>
                  <a:pt x="-434" y="311150"/>
                  <a:pt x="-963" y="438150"/>
                  <a:pt x="624" y="438150"/>
                </a:cubicBezTo>
                <a:cubicBezTo>
                  <a:pt x="2211" y="438150"/>
                  <a:pt x="8562" y="307975"/>
                  <a:pt x="22849" y="238125"/>
                </a:cubicBezTo>
                <a:cubicBezTo>
                  <a:pt x="37136" y="168275"/>
                  <a:pt x="84761" y="0"/>
                  <a:pt x="8317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DC8A7248-4283-DC66-ACDE-36C89400C9CD}"/>
              </a:ext>
            </a:extLst>
          </p:cNvPr>
          <p:cNvSpPr/>
          <p:nvPr/>
        </p:nvSpPr>
        <p:spPr>
          <a:xfrm>
            <a:off x="2757997" y="4907837"/>
            <a:ext cx="52622" cy="583766"/>
          </a:xfrm>
          <a:custGeom>
            <a:avLst/>
            <a:gdLst>
              <a:gd name="connsiteX0" fmla="*/ 51878 w 52622"/>
              <a:gd name="connsiteY0" fmla="*/ 713 h 583766"/>
              <a:gd name="connsiteX1" fmla="*/ 32828 w 52622"/>
              <a:gd name="connsiteY1" fmla="*/ 188038 h 583766"/>
              <a:gd name="connsiteX2" fmla="*/ 1078 w 52622"/>
              <a:gd name="connsiteY2" fmla="*/ 464263 h 583766"/>
              <a:gd name="connsiteX3" fmla="*/ 7428 w 52622"/>
              <a:gd name="connsiteY3" fmla="*/ 575388 h 583766"/>
              <a:gd name="connsiteX4" fmla="*/ 7428 w 52622"/>
              <a:gd name="connsiteY4" fmla="*/ 254713 h 583766"/>
              <a:gd name="connsiteX5" fmla="*/ 51878 w 52622"/>
              <a:gd name="connsiteY5" fmla="*/ 713 h 58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22" h="583766">
                <a:moveTo>
                  <a:pt x="51878" y="713"/>
                </a:moveTo>
                <a:cubicBezTo>
                  <a:pt x="56111" y="-10400"/>
                  <a:pt x="41295" y="110780"/>
                  <a:pt x="32828" y="188038"/>
                </a:cubicBezTo>
                <a:cubicBezTo>
                  <a:pt x="24361" y="265296"/>
                  <a:pt x="5311" y="399705"/>
                  <a:pt x="1078" y="464263"/>
                </a:cubicBezTo>
                <a:cubicBezTo>
                  <a:pt x="-3155" y="528821"/>
                  <a:pt x="6370" y="610313"/>
                  <a:pt x="7428" y="575388"/>
                </a:cubicBezTo>
                <a:cubicBezTo>
                  <a:pt x="8486" y="540463"/>
                  <a:pt x="1078" y="346259"/>
                  <a:pt x="7428" y="254713"/>
                </a:cubicBezTo>
                <a:cubicBezTo>
                  <a:pt x="13778" y="163167"/>
                  <a:pt x="47645" y="11826"/>
                  <a:pt x="51878" y="7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AEF728C3-6F37-751C-8D6C-99AA8F17AB6C}"/>
              </a:ext>
            </a:extLst>
          </p:cNvPr>
          <p:cNvSpPr/>
          <p:nvPr/>
        </p:nvSpPr>
        <p:spPr>
          <a:xfrm>
            <a:off x="2763714" y="5311679"/>
            <a:ext cx="321350" cy="16791"/>
          </a:xfrm>
          <a:custGeom>
            <a:avLst/>
            <a:gdLst>
              <a:gd name="connsiteX0" fmla="*/ 4886 w 321350"/>
              <a:gd name="connsiteY0" fmla="*/ 9621 h 16791"/>
              <a:gd name="connsiteX1" fmla="*/ 319211 w 321350"/>
              <a:gd name="connsiteY1" fmla="*/ 96 h 16791"/>
              <a:gd name="connsiteX2" fmla="*/ 138236 w 321350"/>
              <a:gd name="connsiteY2" fmla="*/ 15971 h 16791"/>
              <a:gd name="connsiteX3" fmla="*/ 4886 w 321350"/>
              <a:gd name="connsiteY3" fmla="*/ 9621 h 1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350" h="16791">
                <a:moveTo>
                  <a:pt x="4886" y="9621"/>
                </a:moveTo>
                <a:cubicBezTo>
                  <a:pt x="35048" y="6975"/>
                  <a:pt x="296986" y="-962"/>
                  <a:pt x="319211" y="96"/>
                </a:cubicBezTo>
                <a:cubicBezTo>
                  <a:pt x="341436" y="1154"/>
                  <a:pt x="184273" y="12796"/>
                  <a:pt x="138236" y="15971"/>
                </a:cubicBezTo>
                <a:cubicBezTo>
                  <a:pt x="92199" y="19146"/>
                  <a:pt x="-25276" y="12267"/>
                  <a:pt x="4886" y="9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B7446AAF-D249-3E84-1A9B-BBA33565AB6C}"/>
              </a:ext>
            </a:extLst>
          </p:cNvPr>
          <p:cNvSpPr/>
          <p:nvPr/>
        </p:nvSpPr>
        <p:spPr>
          <a:xfrm>
            <a:off x="2761465" y="5346483"/>
            <a:ext cx="614409" cy="41624"/>
          </a:xfrm>
          <a:custGeom>
            <a:avLst/>
            <a:gdLst>
              <a:gd name="connsiteX0" fmla="*/ 785 w 614409"/>
              <a:gd name="connsiteY0" fmla="*/ 41492 h 41624"/>
              <a:gd name="connsiteX1" fmla="*/ 588160 w 614409"/>
              <a:gd name="connsiteY1" fmla="*/ 12917 h 41624"/>
              <a:gd name="connsiteX2" fmla="*/ 464335 w 614409"/>
              <a:gd name="connsiteY2" fmla="*/ 217 h 41624"/>
              <a:gd name="connsiteX3" fmla="*/ 785 w 614409"/>
              <a:gd name="connsiteY3" fmla="*/ 41492 h 4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409" h="41624">
                <a:moveTo>
                  <a:pt x="785" y="41492"/>
                </a:moveTo>
                <a:cubicBezTo>
                  <a:pt x="21422" y="43609"/>
                  <a:pt x="510902" y="19796"/>
                  <a:pt x="588160" y="12917"/>
                </a:cubicBezTo>
                <a:cubicBezTo>
                  <a:pt x="665418" y="6038"/>
                  <a:pt x="556410" y="-1371"/>
                  <a:pt x="464335" y="217"/>
                </a:cubicBezTo>
                <a:cubicBezTo>
                  <a:pt x="372260" y="1804"/>
                  <a:pt x="-19852" y="39375"/>
                  <a:pt x="785" y="41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9A0C153F-4E39-FD0E-DC9E-76E8A39B4874}"/>
              </a:ext>
            </a:extLst>
          </p:cNvPr>
          <p:cNvSpPr/>
          <p:nvPr/>
        </p:nvSpPr>
        <p:spPr>
          <a:xfrm>
            <a:off x="2514600" y="5195656"/>
            <a:ext cx="114470" cy="323982"/>
          </a:xfrm>
          <a:custGeom>
            <a:avLst/>
            <a:gdLst>
              <a:gd name="connsiteX0" fmla="*/ 0 w 114470"/>
              <a:gd name="connsiteY0" fmla="*/ 309794 h 323982"/>
              <a:gd name="connsiteX1" fmla="*/ 19050 w 114470"/>
              <a:gd name="connsiteY1" fmla="*/ 14519 h 323982"/>
              <a:gd name="connsiteX2" fmla="*/ 44450 w 114470"/>
              <a:gd name="connsiteY2" fmla="*/ 71669 h 323982"/>
              <a:gd name="connsiteX3" fmla="*/ 114300 w 114470"/>
              <a:gd name="connsiteY3" fmla="*/ 300269 h 323982"/>
              <a:gd name="connsiteX4" fmla="*/ 22225 w 114470"/>
              <a:gd name="connsiteY4" fmla="*/ 52619 h 323982"/>
              <a:gd name="connsiteX5" fmla="*/ 19050 w 114470"/>
              <a:gd name="connsiteY5" fmla="*/ 255819 h 323982"/>
              <a:gd name="connsiteX6" fmla="*/ 0 w 114470"/>
              <a:gd name="connsiteY6" fmla="*/ 309794 h 32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470" h="323982">
                <a:moveTo>
                  <a:pt x="0" y="309794"/>
                </a:moveTo>
                <a:cubicBezTo>
                  <a:pt x="0" y="269577"/>
                  <a:pt x="11642" y="54206"/>
                  <a:pt x="19050" y="14519"/>
                </a:cubicBezTo>
                <a:cubicBezTo>
                  <a:pt x="26458" y="-25168"/>
                  <a:pt x="28575" y="24044"/>
                  <a:pt x="44450" y="71669"/>
                </a:cubicBezTo>
                <a:cubicBezTo>
                  <a:pt x="60325" y="119294"/>
                  <a:pt x="118004" y="303444"/>
                  <a:pt x="114300" y="300269"/>
                </a:cubicBezTo>
                <a:cubicBezTo>
                  <a:pt x="110596" y="297094"/>
                  <a:pt x="38100" y="60027"/>
                  <a:pt x="22225" y="52619"/>
                </a:cubicBezTo>
                <a:cubicBezTo>
                  <a:pt x="6350" y="45211"/>
                  <a:pt x="22754" y="215602"/>
                  <a:pt x="19050" y="255819"/>
                </a:cubicBezTo>
                <a:cubicBezTo>
                  <a:pt x="15346" y="296036"/>
                  <a:pt x="0" y="350011"/>
                  <a:pt x="0" y="309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0A74E014-5A24-8842-B432-8980F0D69407}"/>
              </a:ext>
            </a:extLst>
          </p:cNvPr>
          <p:cNvSpPr/>
          <p:nvPr/>
        </p:nvSpPr>
        <p:spPr>
          <a:xfrm>
            <a:off x="2511129" y="4906620"/>
            <a:ext cx="160841" cy="550669"/>
          </a:xfrm>
          <a:custGeom>
            <a:avLst/>
            <a:gdLst>
              <a:gd name="connsiteX0" fmla="*/ 3471 w 160841"/>
              <a:gd name="connsiteY0" fmla="*/ 1930 h 550669"/>
              <a:gd name="connsiteX1" fmla="*/ 25696 w 160841"/>
              <a:gd name="connsiteY1" fmla="*/ 160680 h 550669"/>
              <a:gd name="connsiteX2" fmla="*/ 146346 w 160841"/>
              <a:gd name="connsiteY2" fmla="*/ 468655 h 550669"/>
              <a:gd name="connsiteX3" fmla="*/ 155871 w 160841"/>
              <a:gd name="connsiteY3" fmla="*/ 541680 h 550669"/>
              <a:gd name="connsiteX4" fmla="*/ 120946 w 160841"/>
              <a:gd name="connsiteY4" fmla="*/ 306730 h 550669"/>
              <a:gd name="connsiteX5" fmla="*/ 124121 w 160841"/>
              <a:gd name="connsiteY5" fmla="*/ 335305 h 550669"/>
              <a:gd name="connsiteX6" fmla="*/ 76496 w 160841"/>
              <a:gd name="connsiteY6" fmla="*/ 262280 h 550669"/>
              <a:gd name="connsiteX7" fmla="*/ 3471 w 160841"/>
              <a:gd name="connsiteY7" fmla="*/ 1930 h 55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841" h="550669">
                <a:moveTo>
                  <a:pt x="3471" y="1930"/>
                </a:moveTo>
                <a:cubicBezTo>
                  <a:pt x="-4996" y="-15003"/>
                  <a:pt x="1883" y="82892"/>
                  <a:pt x="25696" y="160680"/>
                </a:cubicBezTo>
                <a:cubicBezTo>
                  <a:pt x="49509" y="238468"/>
                  <a:pt x="124650" y="405155"/>
                  <a:pt x="146346" y="468655"/>
                </a:cubicBezTo>
                <a:cubicBezTo>
                  <a:pt x="168042" y="532155"/>
                  <a:pt x="160104" y="568668"/>
                  <a:pt x="155871" y="541680"/>
                </a:cubicBezTo>
                <a:cubicBezTo>
                  <a:pt x="151638" y="514693"/>
                  <a:pt x="126238" y="341126"/>
                  <a:pt x="120946" y="306730"/>
                </a:cubicBezTo>
                <a:cubicBezTo>
                  <a:pt x="115654" y="272334"/>
                  <a:pt x="131529" y="342713"/>
                  <a:pt x="124121" y="335305"/>
                </a:cubicBezTo>
                <a:cubicBezTo>
                  <a:pt x="116713" y="327897"/>
                  <a:pt x="94488" y="312022"/>
                  <a:pt x="76496" y="262280"/>
                </a:cubicBezTo>
                <a:cubicBezTo>
                  <a:pt x="58504" y="212538"/>
                  <a:pt x="11938" y="18863"/>
                  <a:pt x="3471" y="1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8BF04F94-B68F-867C-B340-C3B91CB59632}"/>
              </a:ext>
            </a:extLst>
          </p:cNvPr>
          <p:cNvSpPr/>
          <p:nvPr/>
        </p:nvSpPr>
        <p:spPr>
          <a:xfrm>
            <a:off x="2600887" y="5543550"/>
            <a:ext cx="82017" cy="546101"/>
          </a:xfrm>
          <a:custGeom>
            <a:avLst/>
            <a:gdLst>
              <a:gd name="connsiteX0" fmla="*/ 18488 w 82017"/>
              <a:gd name="connsiteY0" fmla="*/ 0 h 546101"/>
              <a:gd name="connsiteX1" fmla="*/ 2613 w 82017"/>
              <a:gd name="connsiteY1" fmla="*/ 301625 h 546101"/>
              <a:gd name="connsiteX2" fmla="*/ 81988 w 82017"/>
              <a:gd name="connsiteY2" fmla="*/ 546100 h 546101"/>
              <a:gd name="connsiteX3" fmla="*/ 12138 w 82017"/>
              <a:gd name="connsiteY3" fmla="*/ 304800 h 546101"/>
              <a:gd name="connsiteX4" fmla="*/ 18488 w 82017"/>
              <a:gd name="connsiteY4" fmla="*/ 0 h 54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17" h="546101">
                <a:moveTo>
                  <a:pt x="18488" y="0"/>
                </a:moveTo>
                <a:cubicBezTo>
                  <a:pt x="16901" y="-529"/>
                  <a:pt x="-7970" y="210608"/>
                  <a:pt x="2613" y="301625"/>
                </a:cubicBezTo>
                <a:cubicBezTo>
                  <a:pt x="13196" y="392642"/>
                  <a:pt x="80401" y="545571"/>
                  <a:pt x="81988" y="546100"/>
                </a:cubicBezTo>
                <a:cubicBezTo>
                  <a:pt x="83575" y="546629"/>
                  <a:pt x="21663" y="389996"/>
                  <a:pt x="12138" y="304800"/>
                </a:cubicBezTo>
                <a:cubicBezTo>
                  <a:pt x="2613" y="219604"/>
                  <a:pt x="20075" y="529"/>
                  <a:pt x="184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23EDD7EF-AB0A-9210-2DD5-9E4A14BEA22D}"/>
              </a:ext>
            </a:extLst>
          </p:cNvPr>
          <p:cNvSpPr/>
          <p:nvPr/>
        </p:nvSpPr>
        <p:spPr>
          <a:xfrm>
            <a:off x="2683045" y="5479515"/>
            <a:ext cx="22055" cy="275674"/>
          </a:xfrm>
          <a:custGeom>
            <a:avLst/>
            <a:gdLst>
              <a:gd name="connsiteX0" fmla="*/ 3005 w 22055"/>
              <a:gd name="connsiteY0" fmla="*/ 3710 h 275674"/>
              <a:gd name="connsiteX1" fmla="*/ 22055 w 22055"/>
              <a:gd name="connsiteY1" fmla="*/ 273585 h 275674"/>
              <a:gd name="connsiteX2" fmla="*/ 3005 w 22055"/>
              <a:gd name="connsiteY2" fmla="*/ 124360 h 275674"/>
              <a:gd name="connsiteX3" fmla="*/ 3005 w 22055"/>
              <a:gd name="connsiteY3" fmla="*/ 3710 h 27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55" h="275674">
                <a:moveTo>
                  <a:pt x="3005" y="3710"/>
                </a:moveTo>
                <a:cubicBezTo>
                  <a:pt x="6180" y="28581"/>
                  <a:pt x="22055" y="253477"/>
                  <a:pt x="22055" y="273585"/>
                </a:cubicBezTo>
                <a:cubicBezTo>
                  <a:pt x="22055" y="293693"/>
                  <a:pt x="7767" y="162989"/>
                  <a:pt x="3005" y="124360"/>
                </a:cubicBezTo>
                <a:cubicBezTo>
                  <a:pt x="-1757" y="85731"/>
                  <a:pt x="-170" y="-21161"/>
                  <a:pt x="3005" y="3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1439A855-B7EE-F306-7240-B4B2C852ED94}"/>
              </a:ext>
            </a:extLst>
          </p:cNvPr>
          <p:cNvSpPr/>
          <p:nvPr/>
        </p:nvSpPr>
        <p:spPr>
          <a:xfrm>
            <a:off x="2789069" y="5433968"/>
            <a:ext cx="122571" cy="258881"/>
          </a:xfrm>
          <a:custGeom>
            <a:avLst/>
            <a:gdLst>
              <a:gd name="connsiteX0" fmla="*/ 77956 w 122571"/>
              <a:gd name="connsiteY0" fmla="*/ 1632 h 258881"/>
              <a:gd name="connsiteX1" fmla="*/ 11281 w 122571"/>
              <a:gd name="connsiteY1" fmla="*/ 239757 h 258881"/>
              <a:gd name="connsiteX2" fmla="*/ 11281 w 122571"/>
              <a:gd name="connsiteY2" fmla="*/ 246107 h 258881"/>
              <a:gd name="connsiteX3" fmla="*/ 122406 w 122571"/>
              <a:gd name="connsiteY3" fmla="*/ 258807 h 258881"/>
              <a:gd name="connsiteX4" fmla="*/ 36681 w 122571"/>
              <a:gd name="connsiteY4" fmla="*/ 239757 h 258881"/>
              <a:gd name="connsiteX5" fmla="*/ 52556 w 122571"/>
              <a:gd name="connsiteY5" fmla="*/ 138157 h 258881"/>
              <a:gd name="connsiteX6" fmla="*/ 77956 w 122571"/>
              <a:gd name="connsiteY6" fmla="*/ 1632 h 25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71" h="258881">
                <a:moveTo>
                  <a:pt x="77956" y="1632"/>
                </a:moveTo>
                <a:cubicBezTo>
                  <a:pt x="71077" y="18565"/>
                  <a:pt x="11281" y="239757"/>
                  <a:pt x="11281" y="239757"/>
                </a:cubicBezTo>
                <a:cubicBezTo>
                  <a:pt x="168" y="280503"/>
                  <a:pt x="-7240" y="242932"/>
                  <a:pt x="11281" y="246107"/>
                </a:cubicBezTo>
                <a:cubicBezTo>
                  <a:pt x="29802" y="249282"/>
                  <a:pt x="118173" y="259865"/>
                  <a:pt x="122406" y="258807"/>
                </a:cubicBezTo>
                <a:cubicBezTo>
                  <a:pt x="126639" y="257749"/>
                  <a:pt x="48323" y="259865"/>
                  <a:pt x="36681" y="239757"/>
                </a:cubicBezTo>
                <a:cubicBezTo>
                  <a:pt x="25039" y="219649"/>
                  <a:pt x="45148" y="172024"/>
                  <a:pt x="52556" y="138157"/>
                </a:cubicBezTo>
                <a:cubicBezTo>
                  <a:pt x="59964" y="104290"/>
                  <a:pt x="84835" y="-15301"/>
                  <a:pt x="77956" y="1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9026040-2DDB-F063-609D-D5498D032B45}"/>
              </a:ext>
            </a:extLst>
          </p:cNvPr>
          <p:cNvSpPr/>
          <p:nvPr/>
        </p:nvSpPr>
        <p:spPr>
          <a:xfrm>
            <a:off x="3019425" y="5352653"/>
            <a:ext cx="397328" cy="51549"/>
          </a:xfrm>
          <a:custGeom>
            <a:avLst/>
            <a:gdLst>
              <a:gd name="connsiteX0" fmla="*/ 0 w 397328"/>
              <a:gd name="connsiteY0" fmla="*/ 51197 h 51549"/>
              <a:gd name="connsiteX1" fmla="*/ 377825 w 397328"/>
              <a:gd name="connsiteY1" fmla="*/ 48022 h 51549"/>
              <a:gd name="connsiteX2" fmla="*/ 355600 w 397328"/>
              <a:gd name="connsiteY2" fmla="*/ 48022 h 51549"/>
              <a:gd name="connsiteX3" fmla="*/ 396875 w 397328"/>
              <a:gd name="connsiteY3" fmla="*/ 48022 h 51549"/>
              <a:gd name="connsiteX4" fmla="*/ 377825 w 397328"/>
              <a:gd name="connsiteY4" fmla="*/ 397 h 51549"/>
              <a:gd name="connsiteX5" fmla="*/ 381000 w 397328"/>
              <a:gd name="connsiteY5" fmla="*/ 25797 h 51549"/>
              <a:gd name="connsiteX6" fmla="*/ 285750 w 397328"/>
              <a:gd name="connsiteY6" fmla="*/ 35322 h 51549"/>
              <a:gd name="connsiteX7" fmla="*/ 0 w 397328"/>
              <a:gd name="connsiteY7" fmla="*/ 51197 h 51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328" h="51549">
                <a:moveTo>
                  <a:pt x="0" y="51197"/>
                </a:moveTo>
                <a:lnTo>
                  <a:pt x="377825" y="48022"/>
                </a:lnTo>
                <a:lnTo>
                  <a:pt x="355600" y="48022"/>
                </a:lnTo>
                <a:cubicBezTo>
                  <a:pt x="358775" y="48022"/>
                  <a:pt x="393171" y="55959"/>
                  <a:pt x="396875" y="48022"/>
                </a:cubicBezTo>
                <a:cubicBezTo>
                  <a:pt x="400579" y="40085"/>
                  <a:pt x="380471" y="4101"/>
                  <a:pt x="377825" y="397"/>
                </a:cubicBezTo>
                <a:cubicBezTo>
                  <a:pt x="375179" y="-3307"/>
                  <a:pt x="396346" y="19976"/>
                  <a:pt x="381000" y="25797"/>
                </a:cubicBezTo>
                <a:cubicBezTo>
                  <a:pt x="365654" y="31618"/>
                  <a:pt x="343958" y="32676"/>
                  <a:pt x="285750" y="35322"/>
                </a:cubicBezTo>
                <a:cubicBezTo>
                  <a:pt x="227542" y="37968"/>
                  <a:pt x="129646" y="39820"/>
                  <a:pt x="0" y="51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08F5DEA5-2906-55B9-9586-4DCCF52AA412}"/>
              </a:ext>
            </a:extLst>
          </p:cNvPr>
          <p:cNvSpPr/>
          <p:nvPr/>
        </p:nvSpPr>
        <p:spPr>
          <a:xfrm>
            <a:off x="3298713" y="5511190"/>
            <a:ext cx="206555" cy="175402"/>
          </a:xfrm>
          <a:custGeom>
            <a:avLst/>
            <a:gdLst>
              <a:gd name="connsiteX0" fmla="*/ 112 w 206555"/>
              <a:gd name="connsiteY0" fmla="*/ 13310 h 175402"/>
              <a:gd name="connsiteX1" fmla="*/ 139812 w 206555"/>
              <a:gd name="connsiteY1" fmla="*/ 13310 h 175402"/>
              <a:gd name="connsiteX2" fmla="*/ 165212 w 206555"/>
              <a:gd name="connsiteY2" fmla="*/ 54585 h 175402"/>
              <a:gd name="connsiteX3" fmla="*/ 206487 w 206555"/>
              <a:gd name="connsiteY3" fmla="*/ 175235 h 175402"/>
              <a:gd name="connsiteX4" fmla="*/ 174737 w 206555"/>
              <a:gd name="connsiteY4" fmla="*/ 26010 h 175402"/>
              <a:gd name="connsiteX5" fmla="*/ 165212 w 206555"/>
              <a:gd name="connsiteY5" fmla="*/ 610 h 175402"/>
              <a:gd name="connsiteX6" fmla="*/ 112 w 206555"/>
              <a:gd name="connsiteY6" fmla="*/ 13310 h 17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555" h="175402">
                <a:moveTo>
                  <a:pt x="112" y="13310"/>
                </a:moveTo>
                <a:cubicBezTo>
                  <a:pt x="-4121" y="15427"/>
                  <a:pt x="112295" y="6431"/>
                  <a:pt x="139812" y="13310"/>
                </a:cubicBezTo>
                <a:cubicBezTo>
                  <a:pt x="167329" y="20189"/>
                  <a:pt x="154100" y="27598"/>
                  <a:pt x="165212" y="54585"/>
                </a:cubicBezTo>
                <a:cubicBezTo>
                  <a:pt x="176324" y="81572"/>
                  <a:pt x="204900" y="179997"/>
                  <a:pt x="206487" y="175235"/>
                </a:cubicBezTo>
                <a:cubicBezTo>
                  <a:pt x="208074" y="170473"/>
                  <a:pt x="181616" y="55114"/>
                  <a:pt x="174737" y="26010"/>
                </a:cubicBezTo>
                <a:cubicBezTo>
                  <a:pt x="167858" y="-3094"/>
                  <a:pt x="189554" y="4314"/>
                  <a:pt x="165212" y="610"/>
                </a:cubicBezTo>
                <a:cubicBezTo>
                  <a:pt x="140870" y="-3094"/>
                  <a:pt x="4345" y="11193"/>
                  <a:pt x="112" y="13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F0778C3C-8016-ED3E-2142-479C986E4483}"/>
              </a:ext>
            </a:extLst>
          </p:cNvPr>
          <p:cNvSpPr/>
          <p:nvPr/>
        </p:nvSpPr>
        <p:spPr>
          <a:xfrm>
            <a:off x="2983519" y="5657850"/>
            <a:ext cx="439505" cy="34925"/>
          </a:xfrm>
          <a:custGeom>
            <a:avLst/>
            <a:gdLst>
              <a:gd name="connsiteX0" fmla="*/ 7331 w 439505"/>
              <a:gd name="connsiteY0" fmla="*/ 0 h 34925"/>
              <a:gd name="connsiteX1" fmla="*/ 58131 w 439505"/>
              <a:gd name="connsiteY1" fmla="*/ 34925 h 34925"/>
              <a:gd name="connsiteX2" fmla="*/ 435956 w 439505"/>
              <a:gd name="connsiteY2" fmla="*/ 19050 h 34925"/>
              <a:gd name="connsiteX3" fmla="*/ 239106 w 439505"/>
              <a:gd name="connsiteY3" fmla="*/ 19050 h 34925"/>
              <a:gd name="connsiteX4" fmla="*/ 96231 w 439505"/>
              <a:gd name="connsiteY4" fmla="*/ 22225 h 34925"/>
              <a:gd name="connsiteX5" fmla="*/ 7331 w 439505"/>
              <a:gd name="connsiteY5" fmla="*/ 0 h 3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9505" h="34925">
                <a:moveTo>
                  <a:pt x="7331" y="0"/>
                </a:moveTo>
                <a:cubicBezTo>
                  <a:pt x="-2988" y="15875"/>
                  <a:pt x="-13306" y="31750"/>
                  <a:pt x="58131" y="34925"/>
                </a:cubicBezTo>
                <a:lnTo>
                  <a:pt x="435956" y="19050"/>
                </a:lnTo>
                <a:cubicBezTo>
                  <a:pt x="466118" y="16404"/>
                  <a:pt x="295727" y="18521"/>
                  <a:pt x="239106" y="19050"/>
                </a:cubicBezTo>
                <a:cubicBezTo>
                  <a:pt x="182485" y="19579"/>
                  <a:pt x="130098" y="21696"/>
                  <a:pt x="96231" y="22225"/>
                </a:cubicBezTo>
                <a:cubicBezTo>
                  <a:pt x="62364" y="22754"/>
                  <a:pt x="49135" y="22489"/>
                  <a:pt x="733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2A1122F1-E0C0-1FFD-8ADA-3920AB2034AE}"/>
              </a:ext>
            </a:extLst>
          </p:cNvPr>
          <p:cNvSpPr/>
          <p:nvPr/>
        </p:nvSpPr>
        <p:spPr>
          <a:xfrm>
            <a:off x="3231799" y="5343434"/>
            <a:ext cx="108463" cy="139962"/>
          </a:xfrm>
          <a:custGeom>
            <a:avLst/>
            <a:gdLst>
              <a:gd name="connsiteX0" fmla="*/ 67026 w 108463"/>
              <a:gd name="connsiteY0" fmla="*/ 91 h 139962"/>
              <a:gd name="connsiteX1" fmla="*/ 25751 w 108463"/>
              <a:gd name="connsiteY1" fmla="*/ 76291 h 139962"/>
              <a:gd name="connsiteX2" fmla="*/ 108301 w 108463"/>
              <a:gd name="connsiteY2" fmla="*/ 139791 h 139962"/>
              <a:gd name="connsiteX3" fmla="*/ 351 w 108463"/>
              <a:gd name="connsiteY3" fmla="*/ 92166 h 139962"/>
              <a:gd name="connsiteX4" fmla="*/ 67026 w 108463"/>
              <a:gd name="connsiteY4" fmla="*/ 91 h 13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463" h="139962">
                <a:moveTo>
                  <a:pt x="67026" y="91"/>
                </a:moveTo>
                <a:cubicBezTo>
                  <a:pt x="71259" y="-2555"/>
                  <a:pt x="18872" y="53008"/>
                  <a:pt x="25751" y="76291"/>
                </a:cubicBezTo>
                <a:cubicBezTo>
                  <a:pt x="32630" y="99574"/>
                  <a:pt x="112534" y="137145"/>
                  <a:pt x="108301" y="139791"/>
                </a:cubicBezTo>
                <a:cubicBezTo>
                  <a:pt x="104068" y="142437"/>
                  <a:pt x="6172" y="113862"/>
                  <a:pt x="351" y="92166"/>
                </a:cubicBezTo>
                <a:cubicBezTo>
                  <a:pt x="-5470" y="70470"/>
                  <a:pt x="62793" y="2737"/>
                  <a:pt x="67026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C09F9035-5544-F0E1-B197-E57876A60F60}"/>
              </a:ext>
            </a:extLst>
          </p:cNvPr>
          <p:cNvSpPr/>
          <p:nvPr/>
        </p:nvSpPr>
        <p:spPr>
          <a:xfrm>
            <a:off x="3406753" y="5481952"/>
            <a:ext cx="25698" cy="254264"/>
          </a:xfrm>
          <a:custGeom>
            <a:avLst/>
            <a:gdLst>
              <a:gd name="connsiteX0" fmla="*/ 25422 w 25698"/>
              <a:gd name="connsiteY0" fmla="*/ 1273 h 254264"/>
              <a:gd name="connsiteX1" fmla="*/ 12722 w 25698"/>
              <a:gd name="connsiteY1" fmla="*/ 248923 h 254264"/>
              <a:gd name="connsiteX2" fmla="*/ 22 w 25698"/>
              <a:gd name="connsiteY2" fmla="*/ 156848 h 254264"/>
              <a:gd name="connsiteX3" fmla="*/ 25422 w 25698"/>
              <a:gd name="connsiteY3" fmla="*/ 1273 h 25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98" h="254264">
                <a:moveTo>
                  <a:pt x="25422" y="1273"/>
                </a:moveTo>
                <a:cubicBezTo>
                  <a:pt x="27539" y="16619"/>
                  <a:pt x="16955" y="222994"/>
                  <a:pt x="12722" y="248923"/>
                </a:cubicBezTo>
                <a:cubicBezTo>
                  <a:pt x="8489" y="274852"/>
                  <a:pt x="-507" y="200240"/>
                  <a:pt x="22" y="156848"/>
                </a:cubicBezTo>
                <a:cubicBezTo>
                  <a:pt x="551" y="113456"/>
                  <a:pt x="23305" y="-14073"/>
                  <a:pt x="25422" y="1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630DFB57-A168-BB39-449C-5F762FF669F7}"/>
              </a:ext>
            </a:extLst>
          </p:cNvPr>
          <p:cNvSpPr/>
          <p:nvPr/>
        </p:nvSpPr>
        <p:spPr>
          <a:xfrm>
            <a:off x="3428830" y="5829300"/>
            <a:ext cx="180056" cy="17859"/>
          </a:xfrm>
          <a:custGeom>
            <a:avLst/>
            <a:gdLst>
              <a:gd name="connsiteX0" fmla="*/ 170 w 180056"/>
              <a:gd name="connsiteY0" fmla="*/ 15875 h 17859"/>
              <a:gd name="connsiteX1" fmla="*/ 171620 w 180056"/>
              <a:gd name="connsiteY1" fmla="*/ 15875 h 17859"/>
              <a:gd name="connsiteX2" fmla="*/ 139870 w 180056"/>
              <a:gd name="connsiteY2" fmla="*/ 0 h 17859"/>
              <a:gd name="connsiteX3" fmla="*/ 170 w 180056"/>
              <a:gd name="connsiteY3" fmla="*/ 15875 h 17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056" h="17859">
                <a:moveTo>
                  <a:pt x="170" y="15875"/>
                </a:moveTo>
                <a:cubicBezTo>
                  <a:pt x="5462" y="18521"/>
                  <a:pt x="148337" y="18521"/>
                  <a:pt x="171620" y="15875"/>
                </a:cubicBezTo>
                <a:cubicBezTo>
                  <a:pt x="194903" y="13229"/>
                  <a:pt x="165270" y="0"/>
                  <a:pt x="139870" y="0"/>
                </a:cubicBezTo>
                <a:cubicBezTo>
                  <a:pt x="114470" y="0"/>
                  <a:pt x="-5122" y="13229"/>
                  <a:pt x="170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0D6FBA99-C7C8-F6D0-5DB2-2E90BF17DD8A}"/>
              </a:ext>
            </a:extLst>
          </p:cNvPr>
          <p:cNvSpPr/>
          <p:nvPr/>
        </p:nvSpPr>
        <p:spPr>
          <a:xfrm>
            <a:off x="3092437" y="5885817"/>
            <a:ext cx="343274" cy="149022"/>
          </a:xfrm>
          <a:custGeom>
            <a:avLst/>
            <a:gdLst>
              <a:gd name="connsiteX0" fmla="*/ 13 w 343274"/>
              <a:gd name="connsiteY0" fmla="*/ 137158 h 149022"/>
              <a:gd name="connsiteX1" fmla="*/ 314338 w 343274"/>
              <a:gd name="connsiteY1" fmla="*/ 121283 h 149022"/>
              <a:gd name="connsiteX2" fmla="*/ 320688 w 343274"/>
              <a:gd name="connsiteY2" fmla="*/ 143508 h 149022"/>
              <a:gd name="connsiteX3" fmla="*/ 342913 w 343274"/>
              <a:gd name="connsiteY3" fmla="*/ 633 h 149022"/>
              <a:gd name="connsiteX4" fmla="*/ 301638 w 343274"/>
              <a:gd name="connsiteY4" fmla="*/ 92708 h 149022"/>
              <a:gd name="connsiteX5" fmla="*/ 13 w 343274"/>
              <a:gd name="connsiteY5" fmla="*/ 137158 h 14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274" h="149022">
                <a:moveTo>
                  <a:pt x="13" y="137158"/>
                </a:moveTo>
                <a:cubicBezTo>
                  <a:pt x="2130" y="141920"/>
                  <a:pt x="260892" y="120225"/>
                  <a:pt x="314338" y="121283"/>
                </a:cubicBezTo>
                <a:cubicBezTo>
                  <a:pt x="367784" y="122341"/>
                  <a:pt x="315926" y="163616"/>
                  <a:pt x="320688" y="143508"/>
                </a:cubicBezTo>
                <a:cubicBezTo>
                  <a:pt x="325450" y="123400"/>
                  <a:pt x="346088" y="9100"/>
                  <a:pt x="342913" y="633"/>
                </a:cubicBezTo>
                <a:cubicBezTo>
                  <a:pt x="339738" y="-7834"/>
                  <a:pt x="357730" y="71012"/>
                  <a:pt x="301638" y="92708"/>
                </a:cubicBezTo>
                <a:cubicBezTo>
                  <a:pt x="245546" y="114404"/>
                  <a:pt x="-2104" y="132396"/>
                  <a:pt x="13" y="137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329DCEF5-FD18-AC91-3676-E0733E4B3CFE}"/>
              </a:ext>
            </a:extLst>
          </p:cNvPr>
          <p:cNvSpPr/>
          <p:nvPr/>
        </p:nvSpPr>
        <p:spPr>
          <a:xfrm>
            <a:off x="3035216" y="5595376"/>
            <a:ext cx="413204" cy="72105"/>
          </a:xfrm>
          <a:custGeom>
            <a:avLst/>
            <a:gdLst>
              <a:gd name="connsiteX0" fmla="*/ 84 w 413204"/>
              <a:gd name="connsiteY0" fmla="*/ 37074 h 72105"/>
              <a:gd name="connsiteX1" fmla="*/ 327109 w 413204"/>
              <a:gd name="connsiteY1" fmla="*/ 21199 h 72105"/>
              <a:gd name="connsiteX2" fmla="*/ 412834 w 413204"/>
              <a:gd name="connsiteY2" fmla="*/ 71999 h 72105"/>
              <a:gd name="connsiteX3" fmla="*/ 355684 w 413204"/>
              <a:gd name="connsiteY3" fmla="*/ 5324 h 72105"/>
              <a:gd name="connsiteX4" fmla="*/ 295359 w 413204"/>
              <a:gd name="connsiteY4" fmla="*/ 8499 h 72105"/>
              <a:gd name="connsiteX5" fmla="*/ 84 w 413204"/>
              <a:gd name="connsiteY5" fmla="*/ 37074 h 7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204" h="72105">
                <a:moveTo>
                  <a:pt x="84" y="37074"/>
                </a:moveTo>
                <a:cubicBezTo>
                  <a:pt x="5376" y="39191"/>
                  <a:pt x="258317" y="15378"/>
                  <a:pt x="327109" y="21199"/>
                </a:cubicBezTo>
                <a:cubicBezTo>
                  <a:pt x="395901" y="27020"/>
                  <a:pt x="408072" y="74645"/>
                  <a:pt x="412834" y="71999"/>
                </a:cubicBezTo>
                <a:cubicBezTo>
                  <a:pt x="417596" y="69353"/>
                  <a:pt x="375263" y="15907"/>
                  <a:pt x="355684" y="5324"/>
                </a:cubicBezTo>
                <a:cubicBezTo>
                  <a:pt x="336105" y="-5259"/>
                  <a:pt x="351980" y="2149"/>
                  <a:pt x="295359" y="8499"/>
                </a:cubicBezTo>
                <a:cubicBezTo>
                  <a:pt x="238738" y="14849"/>
                  <a:pt x="-5208" y="34957"/>
                  <a:pt x="84" y="37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A5E757FC-64B3-EEFB-9DAB-45C8F07ABF43}"/>
              </a:ext>
            </a:extLst>
          </p:cNvPr>
          <p:cNvSpPr/>
          <p:nvPr/>
        </p:nvSpPr>
        <p:spPr>
          <a:xfrm>
            <a:off x="2994895" y="5888122"/>
            <a:ext cx="43607" cy="194589"/>
          </a:xfrm>
          <a:custGeom>
            <a:avLst/>
            <a:gdLst>
              <a:gd name="connsiteX0" fmla="*/ 43580 w 43607"/>
              <a:gd name="connsiteY0" fmla="*/ 1503 h 194589"/>
              <a:gd name="connsiteX1" fmla="*/ 2305 w 43607"/>
              <a:gd name="connsiteY1" fmla="*/ 192003 h 194589"/>
              <a:gd name="connsiteX2" fmla="*/ 8655 w 43607"/>
              <a:gd name="connsiteY2" fmla="*/ 106278 h 194589"/>
              <a:gd name="connsiteX3" fmla="*/ 43580 w 43607"/>
              <a:gd name="connsiteY3" fmla="*/ 1503 h 19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07" h="194589">
                <a:moveTo>
                  <a:pt x="43580" y="1503"/>
                </a:moveTo>
                <a:cubicBezTo>
                  <a:pt x="42522" y="15790"/>
                  <a:pt x="8126" y="174541"/>
                  <a:pt x="2305" y="192003"/>
                </a:cubicBezTo>
                <a:cubicBezTo>
                  <a:pt x="-3516" y="209465"/>
                  <a:pt x="2834" y="133795"/>
                  <a:pt x="8655" y="106278"/>
                </a:cubicBezTo>
                <a:cubicBezTo>
                  <a:pt x="14476" y="78761"/>
                  <a:pt x="44638" y="-12784"/>
                  <a:pt x="43580" y="1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7C8AD71E-835A-68D5-89D3-70B3E8E47697}"/>
              </a:ext>
            </a:extLst>
          </p:cNvPr>
          <p:cNvSpPr/>
          <p:nvPr/>
        </p:nvSpPr>
        <p:spPr>
          <a:xfrm>
            <a:off x="2992119" y="5868867"/>
            <a:ext cx="392653" cy="55767"/>
          </a:xfrm>
          <a:custGeom>
            <a:avLst/>
            <a:gdLst>
              <a:gd name="connsiteX0" fmla="*/ 1906 w 392653"/>
              <a:gd name="connsiteY0" fmla="*/ 14408 h 55767"/>
              <a:gd name="connsiteX1" fmla="*/ 386081 w 392653"/>
              <a:gd name="connsiteY1" fmla="*/ 1708 h 55767"/>
              <a:gd name="connsiteX2" fmla="*/ 249556 w 392653"/>
              <a:gd name="connsiteY2" fmla="*/ 55683 h 55767"/>
              <a:gd name="connsiteX3" fmla="*/ 316231 w 392653"/>
              <a:gd name="connsiteY3" fmla="*/ 14408 h 55767"/>
              <a:gd name="connsiteX4" fmla="*/ 240031 w 392653"/>
              <a:gd name="connsiteY4" fmla="*/ 23933 h 55767"/>
              <a:gd name="connsiteX5" fmla="*/ 1906 w 392653"/>
              <a:gd name="connsiteY5" fmla="*/ 14408 h 5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653" h="55767">
                <a:moveTo>
                  <a:pt x="1906" y="14408"/>
                </a:moveTo>
                <a:cubicBezTo>
                  <a:pt x="26248" y="10704"/>
                  <a:pt x="344806" y="-5171"/>
                  <a:pt x="386081" y="1708"/>
                </a:cubicBezTo>
                <a:cubicBezTo>
                  <a:pt x="427356" y="8587"/>
                  <a:pt x="261198" y="53566"/>
                  <a:pt x="249556" y="55683"/>
                </a:cubicBezTo>
                <a:cubicBezTo>
                  <a:pt x="237914" y="57800"/>
                  <a:pt x="317818" y="19700"/>
                  <a:pt x="316231" y="14408"/>
                </a:cubicBezTo>
                <a:cubicBezTo>
                  <a:pt x="314644" y="9116"/>
                  <a:pt x="286598" y="23404"/>
                  <a:pt x="240031" y="23933"/>
                </a:cubicBezTo>
                <a:cubicBezTo>
                  <a:pt x="193464" y="24462"/>
                  <a:pt x="-22436" y="18112"/>
                  <a:pt x="1906" y="14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739EF781-96DA-CE28-1223-DCB3F0821046}"/>
              </a:ext>
            </a:extLst>
          </p:cNvPr>
          <p:cNvSpPr/>
          <p:nvPr/>
        </p:nvSpPr>
        <p:spPr>
          <a:xfrm>
            <a:off x="2838180" y="5768742"/>
            <a:ext cx="108222" cy="272239"/>
          </a:xfrm>
          <a:custGeom>
            <a:avLst/>
            <a:gdLst>
              <a:gd name="connsiteX0" fmla="*/ 270 w 108222"/>
              <a:gd name="connsiteY0" fmla="*/ 233 h 272239"/>
              <a:gd name="connsiteX1" fmla="*/ 6620 w 108222"/>
              <a:gd name="connsiteY1" fmla="*/ 257408 h 272239"/>
              <a:gd name="connsiteX2" fmla="*/ 12970 w 108222"/>
              <a:gd name="connsiteY2" fmla="*/ 232008 h 272239"/>
              <a:gd name="connsiteX3" fmla="*/ 108220 w 108222"/>
              <a:gd name="connsiteY3" fmla="*/ 155808 h 272239"/>
              <a:gd name="connsiteX4" fmla="*/ 16145 w 108222"/>
              <a:gd name="connsiteY4" fmla="*/ 209783 h 272239"/>
              <a:gd name="connsiteX5" fmla="*/ 270 w 108222"/>
              <a:gd name="connsiteY5" fmla="*/ 233 h 27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222" h="272239">
                <a:moveTo>
                  <a:pt x="270" y="233"/>
                </a:moveTo>
                <a:cubicBezTo>
                  <a:pt x="-1318" y="8171"/>
                  <a:pt x="4503" y="218779"/>
                  <a:pt x="6620" y="257408"/>
                </a:cubicBezTo>
                <a:cubicBezTo>
                  <a:pt x="8737" y="296037"/>
                  <a:pt x="-3963" y="248941"/>
                  <a:pt x="12970" y="232008"/>
                </a:cubicBezTo>
                <a:cubicBezTo>
                  <a:pt x="29903" y="215075"/>
                  <a:pt x="107691" y="159512"/>
                  <a:pt x="108220" y="155808"/>
                </a:cubicBezTo>
                <a:cubicBezTo>
                  <a:pt x="108749" y="152104"/>
                  <a:pt x="31491" y="230420"/>
                  <a:pt x="16145" y="209783"/>
                </a:cubicBezTo>
                <a:cubicBezTo>
                  <a:pt x="799" y="189146"/>
                  <a:pt x="1858" y="-7705"/>
                  <a:pt x="270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A08CE4DA-EAB8-61CE-4C95-CD9217218CF6}"/>
              </a:ext>
            </a:extLst>
          </p:cNvPr>
          <p:cNvSpPr/>
          <p:nvPr/>
        </p:nvSpPr>
        <p:spPr>
          <a:xfrm>
            <a:off x="2853633" y="5708473"/>
            <a:ext cx="203897" cy="177388"/>
          </a:xfrm>
          <a:custGeom>
            <a:avLst/>
            <a:gdLst>
              <a:gd name="connsiteX0" fmla="*/ 692 w 203897"/>
              <a:gd name="connsiteY0" fmla="*/ 177 h 177388"/>
              <a:gd name="connsiteX1" fmla="*/ 41967 w 203897"/>
              <a:gd name="connsiteY1" fmla="*/ 165277 h 177388"/>
              <a:gd name="connsiteX2" fmla="*/ 22917 w 203897"/>
              <a:gd name="connsiteY2" fmla="*/ 162102 h 177388"/>
              <a:gd name="connsiteX3" fmla="*/ 203892 w 203897"/>
              <a:gd name="connsiteY3" fmla="*/ 139877 h 177388"/>
              <a:gd name="connsiteX4" fmla="*/ 29267 w 203897"/>
              <a:gd name="connsiteY4" fmla="*/ 174802 h 177388"/>
              <a:gd name="connsiteX5" fmla="*/ 16567 w 203897"/>
              <a:gd name="connsiteY5" fmla="*/ 133527 h 177388"/>
              <a:gd name="connsiteX6" fmla="*/ 692 w 203897"/>
              <a:gd name="connsiteY6" fmla="*/ 177 h 17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897" h="177388">
                <a:moveTo>
                  <a:pt x="692" y="177"/>
                </a:moveTo>
                <a:cubicBezTo>
                  <a:pt x="4925" y="5469"/>
                  <a:pt x="41967" y="165277"/>
                  <a:pt x="41967" y="165277"/>
                </a:cubicBezTo>
                <a:cubicBezTo>
                  <a:pt x="45671" y="192264"/>
                  <a:pt x="-4071" y="166335"/>
                  <a:pt x="22917" y="162102"/>
                </a:cubicBezTo>
                <a:cubicBezTo>
                  <a:pt x="49905" y="157869"/>
                  <a:pt x="202834" y="137760"/>
                  <a:pt x="203892" y="139877"/>
                </a:cubicBezTo>
                <a:cubicBezTo>
                  <a:pt x="204950" y="141994"/>
                  <a:pt x="60488" y="175860"/>
                  <a:pt x="29267" y="174802"/>
                </a:cubicBezTo>
                <a:cubicBezTo>
                  <a:pt x="-1954" y="173744"/>
                  <a:pt x="20271" y="157340"/>
                  <a:pt x="16567" y="133527"/>
                </a:cubicBezTo>
                <a:cubicBezTo>
                  <a:pt x="12863" y="109715"/>
                  <a:pt x="-3541" y="-5115"/>
                  <a:pt x="692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CD913D00-0A4D-D962-3BE9-33F2964A46F6}"/>
              </a:ext>
            </a:extLst>
          </p:cNvPr>
          <p:cNvSpPr/>
          <p:nvPr/>
        </p:nvSpPr>
        <p:spPr>
          <a:xfrm>
            <a:off x="2574692" y="5965800"/>
            <a:ext cx="294532" cy="182863"/>
          </a:xfrm>
          <a:custGeom>
            <a:avLst/>
            <a:gdLst>
              <a:gd name="connsiteX0" fmla="*/ 92308 w 294532"/>
              <a:gd name="connsiteY0" fmla="*/ 25 h 182863"/>
              <a:gd name="connsiteX1" fmla="*/ 162158 w 294532"/>
              <a:gd name="connsiteY1" fmla="*/ 155600 h 182863"/>
              <a:gd name="connsiteX2" fmla="*/ 133583 w 294532"/>
              <a:gd name="connsiteY2" fmla="*/ 149250 h 182863"/>
              <a:gd name="connsiteX3" fmla="*/ 3408 w 294532"/>
              <a:gd name="connsiteY3" fmla="*/ 161950 h 182863"/>
              <a:gd name="connsiteX4" fmla="*/ 289158 w 294532"/>
              <a:gd name="connsiteY4" fmla="*/ 177825 h 182863"/>
              <a:gd name="connsiteX5" fmla="*/ 184383 w 294532"/>
              <a:gd name="connsiteY5" fmla="*/ 168300 h 182863"/>
              <a:gd name="connsiteX6" fmla="*/ 92308 w 294532"/>
              <a:gd name="connsiteY6" fmla="*/ 25 h 18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532" h="182863">
                <a:moveTo>
                  <a:pt x="92308" y="25"/>
                </a:moveTo>
                <a:cubicBezTo>
                  <a:pt x="88604" y="-2092"/>
                  <a:pt x="155279" y="130729"/>
                  <a:pt x="162158" y="155600"/>
                </a:cubicBezTo>
                <a:cubicBezTo>
                  <a:pt x="169037" y="180471"/>
                  <a:pt x="160041" y="148192"/>
                  <a:pt x="133583" y="149250"/>
                </a:cubicBezTo>
                <a:cubicBezTo>
                  <a:pt x="107125" y="150308"/>
                  <a:pt x="-22521" y="157188"/>
                  <a:pt x="3408" y="161950"/>
                </a:cubicBezTo>
                <a:cubicBezTo>
                  <a:pt x="29337" y="166712"/>
                  <a:pt x="258996" y="176767"/>
                  <a:pt x="289158" y="177825"/>
                </a:cubicBezTo>
                <a:cubicBezTo>
                  <a:pt x="319320" y="178883"/>
                  <a:pt x="214016" y="193171"/>
                  <a:pt x="184383" y="168300"/>
                </a:cubicBezTo>
                <a:cubicBezTo>
                  <a:pt x="154750" y="143429"/>
                  <a:pt x="96012" y="2142"/>
                  <a:pt x="92308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ECC2A923-BDC5-0366-141F-E686B46A6DF5}"/>
              </a:ext>
            </a:extLst>
          </p:cNvPr>
          <p:cNvSpPr/>
          <p:nvPr/>
        </p:nvSpPr>
        <p:spPr>
          <a:xfrm>
            <a:off x="3475838" y="6222311"/>
            <a:ext cx="546392" cy="83277"/>
          </a:xfrm>
          <a:custGeom>
            <a:avLst/>
            <a:gdLst>
              <a:gd name="connsiteX0" fmla="*/ 787 w 546392"/>
              <a:gd name="connsiteY0" fmla="*/ 73714 h 83277"/>
              <a:gd name="connsiteX1" fmla="*/ 273837 w 546392"/>
              <a:gd name="connsiteY1" fmla="*/ 13389 h 83277"/>
              <a:gd name="connsiteX2" fmla="*/ 543712 w 546392"/>
              <a:gd name="connsiteY2" fmla="*/ 83239 h 83277"/>
              <a:gd name="connsiteX3" fmla="*/ 407187 w 546392"/>
              <a:gd name="connsiteY3" fmla="*/ 22914 h 83277"/>
              <a:gd name="connsiteX4" fmla="*/ 324637 w 546392"/>
              <a:gd name="connsiteY4" fmla="*/ 689 h 83277"/>
              <a:gd name="connsiteX5" fmla="*/ 194462 w 546392"/>
              <a:gd name="connsiteY5" fmla="*/ 10214 h 83277"/>
              <a:gd name="connsiteX6" fmla="*/ 787 w 546392"/>
              <a:gd name="connsiteY6" fmla="*/ 73714 h 8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392" h="83277">
                <a:moveTo>
                  <a:pt x="787" y="73714"/>
                </a:moveTo>
                <a:cubicBezTo>
                  <a:pt x="14016" y="74243"/>
                  <a:pt x="183350" y="11802"/>
                  <a:pt x="273837" y="13389"/>
                </a:cubicBezTo>
                <a:cubicBezTo>
                  <a:pt x="364324" y="14976"/>
                  <a:pt x="521487" y="81652"/>
                  <a:pt x="543712" y="83239"/>
                </a:cubicBezTo>
                <a:cubicBezTo>
                  <a:pt x="565937" y="84826"/>
                  <a:pt x="443699" y="36672"/>
                  <a:pt x="407187" y="22914"/>
                </a:cubicBezTo>
                <a:cubicBezTo>
                  <a:pt x="370675" y="9156"/>
                  <a:pt x="360091" y="2806"/>
                  <a:pt x="324637" y="689"/>
                </a:cubicBezTo>
                <a:cubicBezTo>
                  <a:pt x="289183" y="-1428"/>
                  <a:pt x="244204" y="1218"/>
                  <a:pt x="194462" y="10214"/>
                </a:cubicBezTo>
                <a:cubicBezTo>
                  <a:pt x="144720" y="19210"/>
                  <a:pt x="-12442" y="73185"/>
                  <a:pt x="787" y="73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1922FCE5-433A-6754-55AA-899760D8BFC7}"/>
              </a:ext>
            </a:extLst>
          </p:cNvPr>
          <p:cNvSpPr/>
          <p:nvPr/>
        </p:nvSpPr>
        <p:spPr>
          <a:xfrm>
            <a:off x="3302000" y="6311527"/>
            <a:ext cx="765516" cy="153050"/>
          </a:xfrm>
          <a:custGeom>
            <a:avLst/>
            <a:gdLst>
              <a:gd name="connsiteX0" fmla="*/ 0 w 765516"/>
              <a:gd name="connsiteY0" fmla="*/ 28948 h 153050"/>
              <a:gd name="connsiteX1" fmla="*/ 701675 w 765516"/>
              <a:gd name="connsiteY1" fmla="*/ 373 h 153050"/>
              <a:gd name="connsiteX2" fmla="*/ 596900 w 765516"/>
              <a:gd name="connsiteY2" fmla="*/ 13073 h 153050"/>
              <a:gd name="connsiteX3" fmla="*/ 692150 w 765516"/>
              <a:gd name="connsiteY3" fmla="*/ 19423 h 153050"/>
              <a:gd name="connsiteX4" fmla="*/ 746125 w 765516"/>
              <a:gd name="connsiteY4" fmla="*/ 63873 h 153050"/>
              <a:gd name="connsiteX5" fmla="*/ 758825 w 765516"/>
              <a:gd name="connsiteY5" fmla="*/ 152773 h 153050"/>
              <a:gd name="connsiteX6" fmla="*/ 742950 w 765516"/>
              <a:gd name="connsiteY6" fmla="*/ 32123 h 153050"/>
              <a:gd name="connsiteX7" fmla="*/ 523875 w 765516"/>
              <a:gd name="connsiteY7" fmla="*/ 25773 h 153050"/>
              <a:gd name="connsiteX8" fmla="*/ 0 w 765516"/>
              <a:gd name="connsiteY8" fmla="*/ 28948 h 15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5516" h="153050">
                <a:moveTo>
                  <a:pt x="0" y="28948"/>
                </a:moveTo>
                <a:cubicBezTo>
                  <a:pt x="29633" y="24715"/>
                  <a:pt x="602192" y="3019"/>
                  <a:pt x="701675" y="373"/>
                </a:cubicBezTo>
                <a:cubicBezTo>
                  <a:pt x="801158" y="-2273"/>
                  <a:pt x="598487" y="9898"/>
                  <a:pt x="596900" y="13073"/>
                </a:cubicBezTo>
                <a:cubicBezTo>
                  <a:pt x="595313" y="16248"/>
                  <a:pt x="667279" y="10956"/>
                  <a:pt x="692150" y="19423"/>
                </a:cubicBezTo>
                <a:cubicBezTo>
                  <a:pt x="717021" y="27890"/>
                  <a:pt x="735013" y="41648"/>
                  <a:pt x="746125" y="63873"/>
                </a:cubicBezTo>
                <a:cubicBezTo>
                  <a:pt x="757237" y="86098"/>
                  <a:pt x="759354" y="158065"/>
                  <a:pt x="758825" y="152773"/>
                </a:cubicBezTo>
                <a:cubicBezTo>
                  <a:pt x="758296" y="147481"/>
                  <a:pt x="782108" y="53290"/>
                  <a:pt x="742950" y="32123"/>
                </a:cubicBezTo>
                <a:cubicBezTo>
                  <a:pt x="703792" y="10956"/>
                  <a:pt x="645054" y="25244"/>
                  <a:pt x="523875" y="25773"/>
                </a:cubicBezTo>
                <a:lnTo>
                  <a:pt x="0" y="2894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71D00B00-E624-8603-BAC7-3E1FE67636D5}"/>
              </a:ext>
            </a:extLst>
          </p:cNvPr>
          <p:cNvSpPr/>
          <p:nvPr/>
        </p:nvSpPr>
        <p:spPr>
          <a:xfrm>
            <a:off x="3676801" y="6364051"/>
            <a:ext cx="320594" cy="43943"/>
          </a:xfrm>
          <a:custGeom>
            <a:avLst/>
            <a:gdLst>
              <a:gd name="connsiteX0" fmla="*/ 6199 w 320594"/>
              <a:gd name="connsiteY0" fmla="*/ 43099 h 43943"/>
              <a:gd name="connsiteX1" fmla="*/ 199874 w 320594"/>
              <a:gd name="connsiteY1" fmla="*/ 14524 h 43943"/>
              <a:gd name="connsiteX2" fmla="*/ 320524 w 320594"/>
              <a:gd name="connsiteY2" fmla="*/ 14524 h 43943"/>
              <a:gd name="connsiteX3" fmla="*/ 218924 w 320594"/>
              <a:gd name="connsiteY3" fmla="*/ 4999 h 43943"/>
              <a:gd name="connsiteX4" fmla="*/ 183999 w 320594"/>
              <a:gd name="connsiteY4" fmla="*/ 1824 h 43943"/>
              <a:gd name="connsiteX5" fmla="*/ 56999 w 320594"/>
              <a:gd name="connsiteY5" fmla="*/ 33574 h 43943"/>
              <a:gd name="connsiteX6" fmla="*/ 6199 w 320594"/>
              <a:gd name="connsiteY6" fmla="*/ 43099 h 4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594" h="43943">
                <a:moveTo>
                  <a:pt x="6199" y="43099"/>
                </a:moveTo>
                <a:cubicBezTo>
                  <a:pt x="30012" y="39924"/>
                  <a:pt x="147487" y="19286"/>
                  <a:pt x="199874" y="14524"/>
                </a:cubicBezTo>
                <a:cubicBezTo>
                  <a:pt x="252261" y="9762"/>
                  <a:pt x="317349" y="16111"/>
                  <a:pt x="320524" y="14524"/>
                </a:cubicBezTo>
                <a:cubicBezTo>
                  <a:pt x="323699" y="12937"/>
                  <a:pt x="218924" y="4999"/>
                  <a:pt x="218924" y="4999"/>
                </a:cubicBezTo>
                <a:cubicBezTo>
                  <a:pt x="196170" y="2882"/>
                  <a:pt x="210986" y="-2938"/>
                  <a:pt x="183999" y="1824"/>
                </a:cubicBezTo>
                <a:cubicBezTo>
                  <a:pt x="157012" y="6586"/>
                  <a:pt x="80811" y="27224"/>
                  <a:pt x="56999" y="33574"/>
                </a:cubicBezTo>
                <a:cubicBezTo>
                  <a:pt x="33187" y="39924"/>
                  <a:pt x="-17614" y="46274"/>
                  <a:pt x="6199" y="43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288732B6-69D5-9B29-0879-9759175822A4}"/>
              </a:ext>
            </a:extLst>
          </p:cNvPr>
          <p:cNvSpPr/>
          <p:nvPr/>
        </p:nvSpPr>
        <p:spPr>
          <a:xfrm>
            <a:off x="3000322" y="6355557"/>
            <a:ext cx="462890" cy="37165"/>
          </a:xfrm>
          <a:custGeom>
            <a:avLst/>
            <a:gdLst>
              <a:gd name="connsiteX0" fmla="*/ 53 w 462890"/>
              <a:gd name="connsiteY0" fmla="*/ 35718 h 37165"/>
              <a:gd name="connsiteX1" fmla="*/ 425503 w 462890"/>
              <a:gd name="connsiteY1" fmla="*/ 35718 h 37165"/>
              <a:gd name="connsiteX2" fmla="*/ 241353 w 462890"/>
              <a:gd name="connsiteY2" fmla="*/ 19843 h 37165"/>
              <a:gd name="connsiteX3" fmla="*/ 412803 w 462890"/>
              <a:gd name="connsiteY3" fmla="*/ 7143 h 37165"/>
              <a:gd name="connsiteX4" fmla="*/ 269928 w 462890"/>
              <a:gd name="connsiteY4" fmla="*/ 793 h 37165"/>
              <a:gd name="connsiteX5" fmla="*/ 301678 w 462890"/>
              <a:gd name="connsiteY5" fmla="*/ 793 h 37165"/>
              <a:gd name="connsiteX6" fmla="*/ 279453 w 462890"/>
              <a:gd name="connsiteY6" fmla="*/ 7143 h 37165"/>
              <a:gd name="connsiteX7" fmla="*/ 457253 w 462890"/>
              <a:gd name="connsiteY7" fmla="*/ 29368 h 37165"/>
              <a:gd name="connsiteX8" fmla="*/ 53 w 462890"/>
              <a:gd name="connsiteY8" fmla="*/ 35718 h 3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890" h="37165">
                <a:moveTo>
                  <a:pt x="53" y="35718"/>
                </a:moveTo>
                <a:cubicBezTo>
                  <a:pt x="-5238" y="36776"/>
                  <a:pt x="385286" y="38364"/>
                  <a:pt x="425503" y="35718"/>
                </a:cubicBezTo>
                <a:cubicBezTo>
                  <a:pt x="465720" y="33072"/>
                  <a:pt x="243470" y="24605"/>
                  <a:pt x="241353" y="19843"/>
                </a:cubicBezTo>
                <a:cubicBezTo>
                  <a:pt x="239236" y="15081"/>
                  <a:pt x="408041" y="10318"/>
                  <a:pt x="412803" y="7143"/>
                </a:cubicBezTo>
                <a:cubicBezTo>
                  <a:pt x="417565" y="3968"/>
                  <a:pt x="288449" y="1851"/>
                  <a:pt x="269928" y="793"/>
                </a:cubicBezTo>
                <a:cubicBezTo>
                  <a:pt x="251407" y="-265"/>
                  <a:pt x="300090" y="-265"/>
                  <a:pt x="301678" y="793"/>
                </a:cubicBezTo>
                <a:cubicBezTo>
                  <a:pt x="303266" y="1851"/>
                  <a:pt x="253524" y="2381"/>
                  <a:pt x="279453" y="7143"/>
                </a:cubicBezTo>
                <a:cubicBezTo>
                  <a:pt x="305382" y="11905"/>
                  <a:pt x="497999" y="25664"/>
                  <a:pt x="457253" y="29368"/>
                </a:cubicBezTo>
                <a:cubicBezTo>
                  <a:pt x="416507" y="33072"/>
                  <a:pt x="5344" y="34660"/>
                  <a:pt x="53" y="35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797D9D37-DFE6-9838-F585-1A5599B25DA0}"/>
              </a:ext>
            </a:extLst>
          </p:cNvPr>
          <p:cNvSpPr/>
          <p:nvPr/>
        </p:nvSpPr>
        <p:spPr>
          <a:xfrm>
            <a:off x="2873061" y="6212971"/>
            <a:ext cx="55000" cy="267338"/>
          </a:xfrm>
          <a:custGeom>
            <a:avLst/>
            <a:gdLst>
              <a:gd name="connsiteX0" fmla="*/ 32064 w 55000"/>
              <a:gd name="connsiteY0" fmla="*/ 504 h 267338"/>
              <a:gd name="connsiteX1" fmla="*/ 54289 w 55000"/>
              <a:gd name="connsiteY1" fmla="*/ 86229 h 267338"/>
              <a:gd name="connsiteX2" fmla="*/ 314 w 55000"/>
              <a:gd name="connsiteY2" fmla="*/ 267204 h 267338"/>
              <a:gd name="connsiteX3" fmla="*/ 32064 w 55000"/>
              <a:gd name="connsiteY3" fmla="*/ 114804 h 267338"/>
              <a:gd name="connsiteX4" fmla="*/ 32064 w 55000"/>
              <a:gd name="connsiteY4" fmla="*/ 60829 h 267338"/>
              <a:gd name="connsiteX5" fmla="*/ 32064 w 55000"/>
              <a:gd name="connsiteY5" fmla="*/ 156079 h 267338"/>
              <a:gd name="connsiteX6" fmla="*/ 44764 w 55000"/>
              <a:gd name="connsiteY6" fmla="*/ 54479 h 267338"/>
              <a:gd name="connsiteX7" fmla="*/ 32064 w 55000"/>
              <a:gd name="connsiteY7" fmla="*/ 504 h 26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000" h="267338">
                <a:moveTo>
                  <a:pt x="32064" y="504"/>
                </a:moveTo>
                <a:cubicBezTo>
                  <a:pt x="33651" y="5796"/>
                  <a:pt x="59581" y="41779"/>
                  <a:pt x="54289" y="86229"/>
                </a:cubicBezTo>
                <a:cubicBezTo>
                  <a:pt x="48997" y="130679"/>
                  <a:pt x="4018" y="262442"/>
                  <a:pt x="314" y="267204"/>
                </a:cubicBezTo>
                <a:cubicBezTo>
                  <a:pt x="-3390" y="271966"/>
                  <a:pt x="26772" y="149200"/>
                  <a:pt x="32064" y="114804"/>
                </a:cubicBezTo>
                <a:cubicBezTo>
                  <a:pt x="37356" y="80408"/>
                  <a:pt x="32064" y="60829"/>
                  <a:pt x="32064" y="60829"/>
                </a:cubicBezTo>
                <a:cubicBezTo>
                  <a:pt x="32064" y="67708"/>
                  <a:pt x="29947" y="157137"/>
                  <a:pt x="32064" y="156079"/>
                </a:cubicBezTo>
                <a:cubicBezTo>
                  <a:pt x="34181" y="155021"/>
                  <a:pt x="43706" y="76175"/>
                  <a:pt x="44764" y="54479"/>
                </a:cubicBezTo>
                <a:cubicBezTo>
                  <a:pt x="45822" y="32783"/>
                  <a:pt x="30477" y="-4788"/>
                  <a:pt x="32064" y="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E1758C08-0638-9F5C-67EA-8546C51A644E}"/>
              </a:ext>
            </a:extLst>
          </p:cNvPr>
          <p:cNvSpPr/>
          <p:nvPr/>
        </p:nvSpPr>
        <p:spPr>
          <a:xfrm>
            <a:off x="2411589" y="6269815"/>
            <a:ext cx="22842" cy="366025"/>
          </a:xfrm>
          <a:custGeom>
            <a:avLst/>
            <a:gdLst>
              <a:gd name="connsiteX0" fmla="*/ 20461 w 22842"/>
              <a:gd name="connsiteY0" fmla="*/ 810 h 366025"/>
              <a:gd name="connsiteX1" fmla="*/ 20461 w 22842"/>
              <a:gd name="connsiteY1" fmla="*/ 156385 h 366025"/>
              <a:gd name="connsiteX2" fmla="*/ 1411 w 22842"/>
              <a:gd name="connsiteY2" fmla="*/ 365935 h 366025"/>
              <a:gd name="connsiteX3" fmla="*/ 1411 w 22842"/>
              <a:gd name="connsiteY3" fmla="*/ 184960 h 366025"/>
              <a:gd name="connsiteX4" fmla="*/ 1411 w 22842"/>
              <a:gd name="connsiteY4" fmla="*/ 223060 h 366025"/>
              <a:gd name="connsiteX5" fmla="*/ 20461 w 22842"/>
              <a:gd name="connsiteY5" fmla="*/ 810 h 36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42" h="366025">
                <a:moveTo>
                  <a:pt x="20461" y="810"/>
                </a:moveTo>
                <a:cubicBezTo>
                  <a:pt x="23636" y="-10303"/>
                  <a:pt x="23636" y="95531"/>
                  <a:pt x="20461" y="156385"/>
                </a:cubicBezTo>
                <a:cubicBezTo>
                  <a:pt x="17286" y="217239"/>
                  <a:pt x="4586" y="361173"/>
                  <a:pt x="1411" y="365935"/>
                </a:cubicBezTo>
                <a:cubicBezTo>
                  <a:pt x="-1764" y="370697"/>
                  <a:pt x="1411" y="184960"/>
                  <a:pt x="1411" y="184960"/>
                </a:cubicBezTo>
                <a:cubicBezTo>
                  <a:pt x="1411" y="161148"/>
                  <a:pt x="353" y="250577"/>
                  <a:pt x="1411" y="223060"/>
                </a:cubicBezTo>
                <a:cubicBezTo>
                  <a:pt x="2469" y="195543"/>
                  <a:pt x="17286" y="11923"/>
                  <a:pt x="20461" y="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AE91B306-7191-3441-95E7-F6BE8ED26E0F}"/>
              </a:ext>
            </a:extLst>
          </p:cNvPr>
          <p:cNvSpPr/>
          <p:nvPr/>
        </p:nvSpPr>
        <p:spPr>
          <a:xfrm>
            <a:off x="2447441" y="6292438"/>
            <a:ext cx="105270" cy="315192"/>
          </a:xfrm>
          <a:custGeom>
            <a:avLst/>
            <a:gdLst>
              <a:gd name="connsiteX0" fmla="*/ 105259 w 105270"/>
              <a:gd name="connsiteY0" fmla="*/ 111537 h 315192"/>
              <a:gd name="connsiteX1" fmla="*/ 19534 w 105270"/>
              <a:gd name="connsiteY1" fmla="*/ 149637 h 315192"/>
              <a:gd name="connsiteX2" fmla="*/ 13184 w 105270"/>
              <a:gd name="connsiteY2" fmla="*/ 241712 h 315192"/>
              <a:gd name="connsiteX3" fmla="*/ 3659 w 105270"/>
              <a:gd name="connsiteY3" fmla="*/ 314737 h 315192"/>
              <a:gd name="connsiteX4" fmla="*/ 484 w 105270"/>
              <a:gd name="connsiteY4" fmla="*/ 206787 h 315192"/>
              <a:gd name="connsiteX5" fmla="*/ 13184 w 105270"/>
              <a:gd name="connsiteY5" fmla="*/ 86137 h 315192"/>
              <a:gd name="connsiteX6" fmla="*/ 41759 w 105270"/>
              <a:gd name="connsiteY6" fmla="*/ 412 h 315192"/>
              <a:gd name="connsiteX7" fmla="*/ 13184 w 105270"/>
              <a:gd name="connsiteY7" fmla="*/ 121062 h 315192"/>
              <a:gd name="connsiteX8" fmla="*/ 105259 w 105270"/>
              <a:gd name="connsiteY8" fmla="*/ 111537 h 31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270" h="315192">
                <a:moveTo>
                  <a:pt x="105259" y="111537"/>
                </a:moveTo>
                <a:cubicBezTo>
                  <a:pt x="106317" y="116299"/>
                  <a:pt x="34880" y="127941"/>
                  <a:pt x="19534" y="149637"/>
                </a:cubicBezTo>
                <a:cubicBezTo>
                  <a:pt x="4188" y="171333"/>
                  <a:pt x="15830" y="214195"/>
                  <a:pt x="13184" y="241712"/>
                </a:cubicBezTo>
                <a:cubicBezTo>
                  <a:pt x="10538" y="269229"/>
                  <a:pt x="5776" y="320558"/>
                  <a:pt x="3659" y="314737"/>
                </a:cubicBezTo>
                <a:cubicBezTo>
                  <a:pt x="1542" y="308916"/>
                  <a:pt x="-1104" y="244887"/>
                  <a:pt x="484" y="206787"/>
                </a:cubicBezTo>
                <a:cubicBezTo>
                  <a:pt x="2072" y="168687"/>
                  <a:pt x="6305" y="120533"/>
                  <a:pt x="13184" y="86137"/>
                </a:cubicBezTo>
                <a:cubicBezTo>
                  <a:pt x="20063" y="51741"/>
                  <a:pt x="41759" y="-5409"/>
                  <a:pt x="41759" y="412"/>
                </a:cubicBezTo>
                <a:cubicBezTo>
                  <a:pt x="41759" y="6233"/>
                  <a:pt x="9480" y="101483"/>
                  <a:pt x="13184" y="121062"/>
                </a:cubicBezTo>
                <a:cubicBezTo>
                  <a:pt x="16888" y="140641"/>
                  <a:pt x="104201" y="106775"/>
                  <a:pt x="105259" y="111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B101020C-14BB-612C-DC5D-CE55A0745F98}"/>
              </a:ext>
            </a:extLst>
          </p:cNvPr>
          <p:cNvSpPr/>
          <p:nvPr/>
        </p:nvSpPr>
        <p:spPr>
          <a:xfrm>
            <a:off x="2698750" y="6407014"/>
            <a:ext cx="89004" cy="292291"/>
          </a:xfrm>
          <a:custGeom>
            <a:avLst/>
            <a:gdLst>
              <a:gd name="connsiteX0" fmla="*/ 0 w 89004"/>
              <a:gd name="connsiteY0" fmla="*/ 136 h 292291"/>
              <a:gd name="connsiteX1" fmla="*/ 76200 w 89004"/>
              <a:gd name="connsiteY1" fmla="*/ 98561 h 292291"/>
              <a:gd name="connsiteX2" fmla="*/ 88900 w 89004"/>
              <a:gd name="connsiteY2" fmla="*/ 292236 h 292291"/>
              <a:gd name="connsiteX3" fmla="*/ 76200 w 89004"/>
              <a:gd name="connsiteY3" fmla="*/ 117611 h 292291"/>
              <a:gd name="connsiteX4" fmla="*/ 0 w 89004"/>
              <a:gd name="connsiteY4" fmla="*/ 136 h 29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04" h="292291">
                <a:moveTo>
                  <a:pt x="0" y="136"/>
                </a:moveTo>
                <a:cubicBezTo>
                  <a:pt x="0" y="-3039"/>
                  <a:pt x="61383" y="49878"/>
                  <a:pt x="76200" y="98561"/>
                </a:cubicBezTo>
                <a:cubicBezTo>
                  <a:pt x="91017" y="147244"/>
                  <a:pt x="88900" y="289061"/>
                  <a:pt x="88900" y="292236"/>
                </a:cubicBezTo>
                <a:cubicBezTo>
                  <a:pt x="88900" y="295411"/>
                  <a:pt x="86783" y="161532"/>
                  <a:pt x="76200" y="117611"/>
                </a:cubicBezTo>
                <a:cubicBezTo>
                  <a:pt x="65617" y="73690"/>
                  <a:pt x="0" y="3311"/>
                  <a:pt x="0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002E34F4-7334-EE51-260E-03039F1E6542}"/>
              </a:ext>
            </a:extLst>
          </p:cNvPr>
          <p:cNvSpPr/>
          <p:nvPr/>
        </p:nvSpPr>
        <p:spPr>
          <a:xfrm>
            <a:off x="2690653" y="6499207"/>
            <a:ext cx="106669" cy="206410"/>
          </a:xfrm>
          <a:custGeom>
            <a:avLst/>
            <a:gdLst>
              <a:gd name="connsiteX0" fmla="*/ 20797 w 106669"/>
              <a:gd name="connsiteY0" fmla="*/ 18 h 206410"/>
              <a:gd name="connsiteX1" fmla="*/ 20797 w 106669"/>
              <a:gd name="connsiteY1" fmla="*/ 139718 h 206410"/>
              <a:gd name="connsiteX2" fmla="*/ 11272 w 106669"/>
              <a:gd name="connsiteY2" fmla="*/ 79393 h 206410"/>
              <a:gd name="connsiteX3" fmla="*/ 27147 w 106669"/>
              <a:gd name="connsiteY3" fmla="*/ 123843 h 206410"/>
              <a:gd name="connsiteX4" fmla="*/ 106522 w 106669"/>
              <a:gd name="connsiteY4" fmla="*/ 206393 h 206410"/>
              <a:gd name="connsiteX5" fmla="*/ 4922 w 106669"/>
              <a:gd name="connsiteY5" fmla="*/ 130193 h 206410"/>
              <a:gd name="connsiteX6" fmla="*/ 20797 w 106669"/>
              <a:gd name="connsiteY6" fmla="*/ 18 h 20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669" h="206410">
                <a:moveTo>
                  <a:pt x="20797" y="18"/>
                </a:moveTo>
                <a:cubicBezTo>
                  <a:pt x="23443" y="1606"/>
                  <a:pt x="22384" y="126489"/>
                  <a:pt x="20797" y="139718"/>
                </a:cubicBezTo>
                <a:cubicBezTo>
                  <a:pt x="19210" y="152947"/>
                  <a:pt x="10214" y="82039"/>
                  <a:pt x="11272" y="79393"/>
                </a:cubicBezTo>
                <a:cubicBezTo>
                  <a:pt x="12330" y="76747"/>
                  <a:pt x="11272" y="102676"/>
                  <a:pt x="27147" y="123843"/>
                </a:cubicBezTo>
                <a:cubicBezTo>
                  <a:pt x="43022" y="145010"/>
                  <a:pt x="110226" y="205335"/>
                  <a:pt x="106522" y="206393"/>
                </a:cubicBezTo>
                <a:cubicBezTo>
                  <a:pt x="102818" y="207451"/>
                  <a:pt x="21326" y="159297"/>
                  <a:pt x="4922" y="130193"/>
                </a:cubicBezTo>
                <a:cubicBezTo>
                  <a:pt x="-11482" y="101089"/>
                  <a:pt x="18151" y="-1570"/>
                  <a:pt x="20797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D1FB8C04-A8B7-ABBA-BB88-6C920455BB9F}"/>
              </a:ext>
            </a:extLst>
          </p:cNvPr>
          <p:cNvSpPr/>
          <p:nvPr/>
        </p:nvSpPr>
        <p:spPr>
          <a:xfrm>
            <a:off x="2765275" y="6467210"/>
            <a:ext cx="130325" cy="225942"/>
          </a:xfrm>
          <a:custGeom>
            <a:avLst/>
            <a:gdLst>
              <a:gd name="connsiteX0" fmla="*/ 19200 w 130325"/>
              <a:gd name="connsiteY0" fmla="*/ 265 h 225942"/>
              <a:gd name="connsiteX1" fmla="*/ 92225 w 130325"/>
              <a:gd name="connsiteY1" fmla="*/ 92340 h 225942"/>
              <a:gd name="connsiteX2" fmla="*/ 101750 w 130325"/>
              <a:gd name="connsiteY2" fmla="*/ 133615 h 225942"/>
              <a:gd name="connsiteX3" fmla="*/ 111275 w 130325"/>
              <a:gd name="connsiteY3" fmla="*/ 216165 h 225942"/>
              <a:gd name="connsiteX4" fmla="*/ 123975 w 130325"/>
              <a:gd name="connsiteY4" fmla="*/ 219340 h 225942"/>
              <a:gd name="connsiteX5" fmla="*/ 150 w 130325"/>
              <a:gd name="connsiteY5" fmla="*/ 225690 h 225942"/>
              <a:gd name="connsiteX6" fmla="*/ 98575 w 130325"/>
              <a:gd name="connsiteY6" fmla="*/ 209815 h 225942"/>
              <a:gd name="connsiteX7" fmla="*/ 98575 w 130325"/>
              <a:gd name="connsiteY7" fmla="*/ 124090 h 225942"/>
              <a:gd name="connsiteX8" fmla="*/ 19200 w 130325"/>
              <a:gd name="connsiteY8" fmla="*/ 265 h 22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325" h="225942">
                <a:moveTo>
                  <a:pt x="19200" y="265"/>
                </a:moveTo>
                <a:cubicBezTo>
                  <a:pt x="18142" y="-5026"/>
                  <a:pt x="78467" y="70115"/>
                  <a:pt x="92225" y="92340"/>
                </a:cubicBezTo>
                <a:cubicBezTo>
                  <a:pt x="105983" y="114565"/>
                  <a:pt x="98575" y="112978"/>
                  <a:pt x="101750" y="133615"/>
                </a:cubicBezTo>
                <a:cubicBezTo>
                  <a:pt x="104925" y="154253"/>
                  <a:pt x="111275" y="216165"/>
                  <a:pt x="111275" y="216165"/>
                </a:cubicBezTo>
                <a:cubicBezTo>
                  <a:pt x="114979" y="230452"/>
                  <a:pt x="142496" y="217753"/>
                  <a:pt x="123975" y="219340"/>
                </a:cubicBezTo>
                <a:cubicBezTo>
                  <a:pt x="105454" y="220927"/>
                  <a:pt x="4383" y="227277"/>
                  <a:pt x="150" y="225690"/>
                </a:cubicBezTo>
                <a:cubicBezTo>
                  <a:pt x="-4083" y="224103"/>
                  <a:pt x="82171" y="226748"/>
                  <a:pt x="98575" y="209815"/>
                </a:cubicBezTo>
                <a:cubicBezTo>
                  <a:pt x="114979" y="192882"/>
                  <a:pt x="109687" y="155840"/>
                  <a:pt x="98575" y="124090"/>
                </a:cubicBezTo>
                <a:cubicBezTo>
                  <a:pt x="87463" y="92340"/>
                  <a:pt x="20258" y="5556"/>
                  <a:pt x="19200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1D10B918-BB1D-534F-3E34-3C8168F6BD73}"/>
              </a:ext>
            </a:extLst>
          </p:cNvPr>
          <p:cNvSpPr/>
          <p:nvPr/>
        </p:nvSpPr>
        <p:spPr>
          <a:xfrm>
            <a:off x="2476221" y="6500857"/>
            <a:ext cx="149728" cy="190168"/>
          </a:xfrm>
          <a:custGeom>
            <a:avLst/>
            <a:gdLst>
              <a:gd name="connsiteX0" fmla="*/ 133629 w 149728"/>
              <a:gd name="connsiteY0" fmla="*/ 1543 h 190168"/>
              <a:gd name="connsiteX1" fmla="*/ 146329 w 149728"/>
              <a:gd name="connsiteY1" fmla="*/ 188868 h 190168"/>
              <a:gd name="connsiteX2" fmla="*/ 79654 w 149728"/>
              <a:gd name="connsiteY2" fmla="*/ 87268 h 190168"/>
              <a:gd name="connsiteX3" fmla="*/ 279 w 149728"/>
              <a:gd name="connsiteY3" fmla="*/ 141243 h 190168"/>
              <a:gd name="connsiteX4" fmla="*/ 54254 w 149728"/>
              <a:gd name="connsiteY4" fmla="*/ 109493 h 190168"/>
              <a:gd name="connsiteX5" fmla="*/ 79654 w 149728"/>
              <a:gd name="connsiteY5" fmla="*/ 115843 h 190168"/>
              <a:gd name="connsiteX6" fmla="*/ 146329 w 149728"/>
              <a:gd name="connsiteY6" fmla="*/ 188868 h 190168"/>
              <a:gd name="connsiteX7" fmla="*/ 139979 w 149728"/>
              <a:gd name="connsiteY7" fmla="*/ 103143 h 190168"/>
              <a:gd name="connsiteX8" fmla="*/ 133629 w 149728"/>
              <a:gd name="connsiteY8" fmla="*/ 1543 h 19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28" h="190168">
                <a:moveTo>
                  <a:pt x="133629" y="1543"/>
                </a:moveTo>
                <a:cubicBezTo>
                  <a:pt x="134687" y="15830"/>
                  <a:pt x="155325" y="174581"/>
                  <a:pt x="146329" y="188868"/>
                </a:cubicBezTo>
                <a:cubicBezTo>
                  <a:pt x="137333" y="203155"/>
                  <a:pt x="103996" y="95205"/>
                  <a:pt x="79654" y="87268"/>
                </a:cubicBezTo>
                <a:cubicBezTo>
                  <a:pt x="55312" y="79331"/>
                  <a:pt x="4512" y="137539"/>
                  <a:pt x="279" y="141243"/>
                </a:cubicBezTo>
                <a:cubicBezTo>
                  <a:pt x="-3954" y="144947"/>
                  <a:pt x="41025" y="113726"/>
                  <a:pt x="54254" y="109493"/>
                </a:cubicBezTo>
                <a:cubicBezTo>
                  <a:pt x="67483" y="105260"/>
                  <a:pt x="64308" y="102614"/>
                  <a:pt x="79654" y="115843"/>
                </a:cubicBezTo>
                <a:cubicBezTo>
                  <a:pt x="95000" y="129072"/>
                  <a:pt x="136275" y="190985"/>
                  <a:pt x="146329" y="188868"/>
                </a:cubicBezTo>
                <a:cubicBezTo>
                  <a:pt x="156383" y="186751"/>
                  <a:pt x="141037" y="130130"/>
                  <a:pt x="139979" y="103143"/>
                </a:cubicBezTo>
                <a:cubicBezTo>
                  <a:pt x="138921" y="76156"/>
                  <a:pt x="132571" y="-12744"/>
                  <a:pt x="133629" y="1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977EFA55-243D-68B4-C5D0-98B812A0C519}"/>
              </a:ext>
            </a:extLst>
          </p:cNvPr>
          <p:cNvSpPr/>
          <p:nvPr/>
        </p:nvSpPr>
        <p:spPr>
          <a:xfrm>
            <a:off x="2508197" y="6555506"/>
            <a:ext cx="57278" cy="138820"/>
          </a:xfrm>
          <a:custGeom>
            <a:avLst/>
            <a:gdLst>
              <a:gd name="connsiteX0" fmla="*/ 57203 w 57278"/>
              <a:gd name="connsiteY0" fmla="*/ 137394 h 138820"/>
              <a:gd name="connsiteX1" fmla="*/ 12753 w 57278"/>
              <a:gd name="connsiteY1" fmla="*/ 99294 h 138820"/>
              <a:gd name="connsiteX2" fmla="*/ 34978 w 57278"/>
              <a:gd name="connsiteY2" fmla="*/ 869 h 138820"/>
              <a:gd name="connsiteX3" fmla="*/ 53 w 57278"/>
              <a:gd name="connsiteY3" fmla="*/ 54844 h 138820"/>
              <a:gd name="connsiteX4" fmla="*/ 57203 w 57278"/>
              <a:gd name="connsiteY4" fmla="*/ 137394 h 13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8" h="138820">
                <a:moveTo>
                  <a:pt x="57203" y="137394"/>
                </a:moveTo>
                <a:cubicBezTo>
                  <a:pt x="59320" y="144802"/>
                  <a:pt x="16457" y="122048"/>
                  <a:pt x="12753" y="99294"/>
                </a:cubicBezTo>
                <a:cubicBezTo>
                  <a:pt x="9049" y="76540"/>
                  <a:pt x="37095" y="8277"/>
                  <a:pt x="34978" y="869"/>
                </a:cubicBezTo>
                <a:cubicBezTo>
                  <a:pt x="32861" y="-6539"/>
                  <a:pt x="-1534" y="35265"/>
                  <a:pt x="53" y="54844"/>
                </a:cubicBezTo>
                <a:cubicBezTo>
                  <a:pt x="1640" y="74423"/>
                  <a:pt x="55086" y="129986"/>
                  <a:pt x="57203" y="137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0796C89D-8136-A6A7-B3B2-3E58E071266D}"/>
              </a:ext>
            </a:extLst>
          </p:cNvPr>
          <p:cNvSpPr/>
          <p:nvPr/>
        </p:nvSpPr>
        <p:spPr>
          <a:xfrm>
            <a:off x="2514596" y="6512109"/>
            <a:ext cx="200031" cy="85635"/>
          </a:xfrm>
          <a:custGeom>
            <a:avLst/>
            <a:gdLst>
              <a:gd name="connsiteX0" fmla="*/ 4 w 200031"/>
              <a:gd name="connsiteY0" fmla="*/ 85541 h 85635"/>
              <a:gd name="connsiteX1" fmla="*/ 79379 w 200031"/>
              <a:gd name="connsiteY1" fmla="*/ 9341 h 85635"/>
              <a:gd name="connsiteX2" fmla="*/ 200029 w 200031"/>
              <a:gd name="connsiteY2" fmla="*/ 2991 h 85635"/>
              <a:gd name="connsiteX3" fmla="*/ 76204 w 200031"/>
              <a:gd name="connsiteY3" fmla="*/ 25216 h 85635"/>
              <a:gd name="connsiteX4" fmla="*/ 4 w 200031"/>
              <a:gd name="connsiteY4" fmla="*/ 85541 h 8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031" h="85635">
                <a:moveTo>
                  <a:pt x="4" y="85541"/>
                </a:moveTo>
                <a:cubicBezTo>
                  <a:pt x="533" y="82895"/>
                  <a:pt x="46042" y="23099"/>
                  <a:pt x="79379" y="9341"/>
                </a:cubicBezTo>
                <a:cubicBezTo>
                  <a:pt x="112716" y="-4417"/>
                  <a:pt x="200558" y="345"/>
                  <a:pt x="200029" y="2991"/>
                </a:cubicBezTo>
                <a:cubicBezTo>
                  <a:pt x="199500" y="5637"/>
                  <a:pt x="105308" y="15691"/>
                  <a:pt x="76204" y="25216"/>
                </a:cubicBezTo>
                <a:cubicBezTo>
                  <a:pt x="47100" y="34741"/>
                  <a:pt x="-525" y="88187"/>
                  <a:pt x="4" y="85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711250F6-CC14-82DE-5EBA-1EAEFB3AB483}"/>
              </a:ext>
            </a:extLst>
          </p:cNvPr>
          <p:cNvSpPr/>
          <p:nvPr/>
        </p:nvSpPr>
        <p:spPr>
          <a:xfrm>
            <a:off x="2531801" y="6273720"/>
            <a:ext cx="49496" cy="241738"/>
          </a:xfrm>
          <a:custGeom>
            <a:avLst/>
            <a:gdLst>
              <a:gd name="connsiteX0" fmla="*/ 17724 w 49496"/>
              <a:gd name="connsiteY0" fmla="*/ 80 h 241738"/>
              <a:gd name="connsiteX1" fmla="*/ 8199 w 49496"/>
              <a:gd name="connsiteY1" fmla="*/ 162005 h 241738"/>
              <a:gd name="connsiteX2" fmla="*/ 49474 w 49496"/>
              <a:gd name="connsiteY2" fmla="*/ 241380 h 241738"/>
              <a:gd name="connsiteX3" fmla="*/ 1849 w 49496"/>
              <a:gd name="connsiteY3" fmla="*/ 184230 h 241738"/>
              <a:gd name="connsiteX4" fmla="*/ 17724 w 49496"/>
              <a:gd name="connsiteY4" fmla="*/ 80 h 24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96" h="241738">
                <a:moveTo>
                  <a:pt x="17724" y="80"/>
                </a:moveTo>
                <a:cubicBezTo>
                  <a:pt x="18782" y="-3624"/>
                  <a:pt x="2907" y="121788"/>
                  <a:pt x="8199" y="162005"/>
                </a:cubicBezTo>
                <a:cubicBezTo>
                  <a:pt x="13491" y="202222"/>
                  <a:pt x="50532" y="237676"/>
                  <a:pt x="49474" y="241380"/>
                </a:cubicBezTo>
                <a:cubicBezTo>
                  <a:pt x="48416" y="245084"/>
                  <a:pt x="10316" y="219684"/>
                  <a:pt x="1849" y="184230"/>
                </a:cubicBezTo>
                <a:cubicBezTo>
                  <a:pt x="-6618" y="148776"/>
                  <a:pt x="16666" y="3784"/>
                  <a:pt x="17724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75F2DDAB-BDF1-799B-7BAC-FD6407056B89}"/>
              </a:ext>
            </a:extLst>
          </p:cNvPr>
          <p:cNvSpPr/>
          <p:nvPr/>
        </p:nvSpPr>
        <p:spPr>
          <a:xfrm>
            <a:off x="2028708" y="5478102"/>
            <a:ext cx="25648" cy="433361"/>
          </a:xfrm>
          <a:custGeom>
            <a:avLst/>
            <a:gdLst>
              <a:gd name="connsiteX0" fmla="*/ 25517 w 25648"/>
              <a:gd name="connsiteY0" fmla="*/ 1948 h 433361"/>
              <a:gd name="connsiteX1" fmla="*/ 9642 w 25648"/>
              <a:gd name="connsiteY1" fmla="*/ 424223 h 433361"/>
              <a:gd name="connsiteX2" fmla="*/ 117 w 25648"/>
              <a:gd name="connsiteY2" fmla="*/ 271823 h 433361"/>
              <a:gd name="connsiteX3" fmla="*/ 25517 w 25648"/>
              <a:gd name="connsiteY3" fmla="*/ 1948 h 43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48" h="433361">
                <a:moveTo>
                  <a:pt x="25517" y="1948"/>
                </a:moveTo>
                <a:cubicBezTo>
                  <a:pt x="27105" y="27348"/>
                  <a:pt x="13875" y="379244"/>
                  <a:pt x="9642" y="424223"/>
                </a:cubicBezTo>
                <a:cubicBezTo>
                  <a:pt x="5409" y="469202"/>
                  <a:pt x="-941" y="336910"/>
                  <a:pt x="117" y="271823"/>
                </a:cubicBezTo>
                <a:cubicBezTo>
                  <a:pt x="1175" y="206736"/>
                  <a:pt x="23929" y="-23452"/>
                  <a:pt x="25517" y="19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F0A7FAA-CF64-142F-BA0B-340652864FE8}"/>
              </a:ext>
            </a:extLst>
          </p:cNvPr>
          <p:cNvSpPr/>
          <p:nvPr/>
        </p:nvSpPr>
        <p:spPr>
          <a:xfrm>
            <a:off x="2072426" y="5723674"/>
            <a:ext cx="83608" cy="971870"/>
          </a:xfrm>
          <a:custGeom>
            <a:avLst/>
            <a:gdLst>
              <a:gd name="connsiteX0" fmla="*/ 4024 w 83608"/>
              <a:gd name="connsiteY0" fmla="*/ 851 h 971870"/>
              <a:gd name="connsiteX1" fmla="*/ 10374 w 83608"/>
              <a:gd name="connsiteY1" fmla="*/ 223101 h 971870"/>
              <a:gd name="connsiteX2" fmla="*/ 10374 w 83608"/>
              <a:gd name="connsiteY2" fmla="*/ 200876 h 971870"/>
              <a:gd name="connsiteX3" fmla="*/ 48474 w 83608"/>
              <a:gd name="connsiteY3" fmla="*/ 410426 h 971870"/>
              <a:gd name="connsiteX4" fmla="*/ 38949 w 83608"/>
              <a:gd name="connsiteY4" fmla="*/ 381851 h 971870"/>
              <a:gd name="connsiteX5" fmla="*/ 45299 w 83608"/>
              <a:gd name="connsiteY5" fmla="*/ 613626 h 971870"/>
              <a:gd name="connsiteX6" fmla="*/ 83399 w 83608"/>
              <a:gd name="connsiteY6" fmla="*/ 969226 h 971870"/>
              <a:gd name="connsiteX7" fmla="*/ 26249 w 83608"/>
              <a:gd name="connsiteY7" fmla="*/ 413601 h 971870"/>
              <a:gd name="connsiteX8" fmla="*/ 16724 w 83608"/>
              <a:gd name="connsiteY8" fmla="*/ 270726 h 971870"/>
              <a:gd name="connsiteX9" fmla="*/ 849 w 83608"/>
              <a:gd name="connsiteY9" fmla="*/ 150076 h 971870"/>
              <a:gd name="connsiteX10" fmla="*/ 4024 w 83608"/>
              <a:gd name="connsiteY10" fmla="*/ 851 h 97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608" h="971870">
                <a:moveTo>
                  <a:pt x="4024" y="851"/>
                </a:moveTo>
                <a:cubicBezTo>
                  <a:pt x="5611" y="13022"/>
                  <a:pt x="9316" y="189764"/>
                  <a:pt x="10374" y="223101"/>
                </a:cubicBezTo>
                <a:cubicBezTo>
                  <a:pt x="11432" y="256438"/>
                  <a:pt x="4024" y="169655"/>
                  <a:pt x="10374" y="200876"/>
                </a:cubicBezTo>
                <a:cubicBezTo>
                  <a:pt x="16724" y="232097"/>
                  <a:pt x="43712" y="380264"/>
                  <a:pt x="48474" y="410426"/>
                </a:cubicBezTo>
                <a:cubicBezTo>
                  <a:pt x="53237" y="440589"/>
                  <a:pt x="39478" y="347984"/>
                  <a:pt x="38949" y="381851"/>
                </a:cubicBezTo>
                <a:cubicBezTo>
                  <a:pt x="38420" y="415718"/>
                  <a:pt x="37891" y="515730"/>
                  <a:pt x="45299" y="613626"/>
                </a:cubicBezTo>
                <a:cubicBezTo>
                  <a:pt x="52707" y="711522"/>
                  <a:pt x="86574" y="1002563"/>
                  <a:pt x="83399" y="969226"/>
                </a:cubicBezTo>
                <a:cubicBezTo>
                  <a:pt x="80224" y="935889"/>
                  <a:pt x="37362" y="530018"/>
                  <a:pt x="26249" y="413601"/>
                </a:cubicBezTo>
                <a:cubicBezTo>
                  <a:pt x="15136" y="297184"/>
                  <a:pt x="20957" y="314647"/>
                  <a:pt x="16724" y="270726"/>
                </a:cubicBezTo>
                <a:cubicBezTo>
                  <a:pt x="12491" y="226805"/>
                  <a:pt x="3495" y="189763"/>
                  <a:pt x="849" y="150076"/>
                </a:cubicBezTo>
                <a:cubicBezTo>
                  <a:pt x="-1797" y="110389"/>
                  <a:pt x="2437" y="-11320"/>
                  <a:pt x="4024" y="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EFDC81A5-A6B3-BD35-F25D-D13922BD8C0D}"/>
              </a:ext>
            </a:extLst>
          </p:cNvPr>
          <p:cNvSpPr/>
          <p:nvPr/>
        </p:nvSpPr>
        <p:spPr>
          <a:xfrm>
            <a:off x="2195909" y="6511869"/>
            <a:ext cx="89288" cy="216783"/>
          </a:xfrm>
          <a:custGeom>
            <a:avLst/>
            <a:gdLst>
              <a:gd name="connsiteX0" fmla="*/ 55166 w 89288"/>
              <a:gd name="connsiteY0" fmla="*/ 56 h 216783"/>
              <a:gd name="connsiteX1" fmla="*/ 74216 w 89288"/>
              <a:gd name="connsiteY1" fmla="*/ 79431 h 216783"/>
              <a:gd name="connsiteX2" fmla="*/ 39291 w 89288"/>
              <a:gd name="connsiteY2" fmla="*/ 142931 h 216783"/>
              <a:gd name="connsiteX3" fmla="*/ 1191 w 89288"/>
              <a:gd name="connsiteY3" fmla="*/ 215956 h 216783"/>
              <a:gd name="connsiteX4" fmla="*/ 86916 w 89288"/>
              <a:gd name="connsiteY4" fmla="*/ 92131 h 216783"/>
              <a:gd name="connsiteX5" fmla="*/ 55166 w 89288"/>
              <a:gd name="connsiteY5" fmla="*/ 56 h 21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288" h="216783">
                <a:moveTo>
                  <a:pt x="55166" y="56"/>
                </a:moveTo>
                <a:cubicBezTo>
                  <a:pt x="53049" y="-2061"/>
                  <a:pt x="76862" y="55619"/>
                  <a:pt x="74216" y="79431"/>
                </a:cubicBezTo>
                <a:cubicBezTo>
                  <a:pt x="71570" y="103243"/>
                  <a:pt x="51462" y="120177"/>
                  <a:pt x="39291" y="142931"/>
                </a:cubicBezTo>
                <a:cubicBezTo>
                  <a:pt x="27120" y="165685"/>
                  <a:pt x="-6747" y="224423"/>
                  <a:pt x="1191" y="215956"/>
                </a:cubicBezTo>
                <a:cubicBezTo>
                  <a:pt x="9128" y="207489"/>
                  <a:pt x="74216" y="125469"/>
                  <a:pt x="86916" y="92131"/>
                </a:cubicBezTo>
                <a:cubicBezTo>
                  <a:pt x="99616" y="58794"/>
                  <a:pt x="57283" y="2173"/>
                  <a:pt x="55166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1B57EA84-E839-9DED-FE4C-46DB60274C95}"/>
              </a:ext>
            </a:extLst>
          </p:cNvPr>
          <p:cNvSpPr/>
          <p:nvPr/>
        </p:nvSpPr>
        <p:spPr>
          <a:xfrm>
            <a:off x="2301819" y="6511922"/>
            <a:ext cx="81667" cy="215905"/>
          </a:xfrm>
          <a:custGeom>
            <a:avLst/>
            <a:gdLst>
              <a:gd name="connsiteX0" fmla="*/ 60381 w 81667"/>
              <a:gd name="connsiteY0" fmla="*/ 3 h 215905"/>
              <a:gd name="connsiteX1" fmla="*/ 79431 w 81667"/>
              <a:gd name="connsiteY1" fmla="*/ 98428 h 215905"/>
              <a:gd name="connsiteX2" fmla="*/ 56 w 81667"/>
              <a:gd name="connsiteY2" fmla="*/ 215903 h 215905"/>
              <a:gd name="connsiteX3" fmla="*/ 66731 w 81667"/>
              <a:gd name="connsiteY3" fmla="*/ 101603 h 215905"/>
              <a:gd name="connsiteX4" fmla="*/ 60381 w 81667"/>
              <a:gd name="connsiteY4" fmla="*/ 3 h 21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67" h="215905">
                <a:moveTo>
                  <a:pt x="60381" y="3"/>
                </a:moveTo>
                <a:cubicBezTo>
                  <a:pt x="62498" y="-526"/>
                  <a:pt x="89485" y="62445"/>
                  <a:pt x="79431" y="98428"/>
                </a:cubicBezTo>
                <a:cubicBezTo>
                  <a:pt x="69377" y="134411"/>
                  <a:pt x="2173" y="215374"/>
                  <a:pt x="56" y="215903"/>
                </a:cubicBezTo>
                <a:cubicBezTo>
                  <a:pt x="-2061" y="216432"/>
                  <a:pt x="55619" y="130178"/>
                  <a:pt x="66731" y="101603"/>
                </a:cubicBezTo>
                <a:cubicBezTo>
                  <a:pt x="77843" y="73028"/>
                  <a:pt x="58264" y="532"/>
                  <a:pt x="60381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85A8ABD9-5BE4-73D0-C3BD-09AE322DDD91}"/>
              </a:ext>
            </a:extLst>
          </p:cNvPr>
          <p:cNvSpPr/>
          <p:nvPr/>
        </p:nvSpPr>
        <p:spPr>
          <a:xfrm>
            <a:off x="2254217" y="6530972"/>
            <a:ext cx="74599" cy="209555"/>
          </a:xfrm>
          <a:custGeom>
            <a:avLst/>
            <a:gdLst>
              <a:gd name="connsiteX0" fmla="*/ 50833 w 74599"/>
              <a:gd name="connsiteY0" fmla="*/ 3 h 209555"/>
              <a:gd name="connsiteX1" fmla="*/ 73058 w 74599"/>
              <a:gd name="connsiteY1" fmla="*/ 98428 h 209555"/>
              <a:gd name="connsiteX2" fmla="*/ 33 w 74599"/>
              <a:gd name="connsiteY2" fmla="*/ 209553 h 209555"/>
              <a:gd name="connsiteX3" fmla="*/ 63533 w 74599"/>
              <a:gd name="connsiteY3" fmla="*/ 101603 h 209555"/>
              <a:gd name="connsiteX4" fmla="*/ 50833 w 74599"/>
              <a:gd name="connsiteY4" fmla="*/ 3 h 20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99" h="209555">
                <a:moveTo>
                  <a:pt x="50833" y="3"/>
                </a:moveTo>
                <a:cubicBezTo>
                  <a:pt x="52420" y="-526"/>
                  <a:pt x="81525" y="63503"/>
                  <a:pt x="73058" y="98428"/>
                </a:cubicBezTo>
                <a:cubicBezTo>
                  <a:pt x="64591" y="133353"/>
                  <a:pt x="1620" y="209024"/>
                  <a:pt x="33" y="209553"/>
                </a:cubicBezTo>
                <a:cubicBezTo>
                  <a:pt x="-1554" y="210082"/>
                  <a:pt x="53479" y="131236"/>
                  <a:pt x="63533" y="101603"/>
                </a:cubicBezTo>
                <a:cubicBezTo>
                  <a:pt x="73587" y="71970"/>
                  <a:pt x="49246" y="532"/>
                  <a:pt x="5083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78E687F6-A389-B55F-43E0-7A1E4F013252}"/>
              </a:ext>
            </a:extLst>
          </p:cNvPr>
          <p:cNvSpPr/>
          <p:nvPr/>
        </p:nvSpPr>
        <p:spPr>
          <a:xfrm>
            <a:off x="2171699" y="6686406"/>
            <a:ext cx="171060" cy="83086"/>
          </a:xfrm>
          <a:custGeom>
            <a:avLst/>
            <a:gdLst>
              <a:gd name="connsiteX0" fmla="*/ 1 w 171060"/>
              <a:gd name="connsiteY0" fmla="*/ 82694 h 83086"/>
              <a:gd name="connsiteX1" fmla="*/ 155576 w 171060"/>
              <a:gd name="connsiteY1" fmla="*/ 60469 h 83086"/>
              <a:gd name="connsiteX2" fmla="*/ 161926 w 171060"/>
              <a:gd name="connsiteY2" fmla="*/ 144 h 83086"/>
              <a:gd name="connsiteX3" fmla="*/ 158751 w 171060"/>
              <a:gd name="connsiteY3" fmla="*/ 44594 h 83086"/>
              <a:gd name="connsiteX4" fmla="*/ 1 w 171060"/>
              <a:gd name="connsiteY4" fmla="*/ 82694 h 8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060" h="83086">
                <a:moveTo>
                  <a:pt x="1" y="82694"/>
                </a:moveTo>
                <a:cubicBezTo>
                  <a:pt x="-528" y="85340"/>
                  <a:pt x="128589" y="74227"/>
                  <a:pt x="155576" y="60469"/>
                </a:cubicBezTo>
                <a:cubicBezTo>
                  <a:pt x="182564" y="46711"/>
                  <a:pt x="161397" y="2790"/>
                  <a:pt x="161926" y="144"/>
                </a:cubicBezTo>
                <a:cubicBezTo>
                  <a:pt x="162455" y="-2502"/>
                  <a:pt x="184151" y="31894"/>
                  <a:pt x="158751" y="44594"/>
                </a:cubicBezTo>
                <a:cubicBezTo>
                  <a:pt x="133351" y="57294"/>
                  <a:pt x="530" y="80048"/>
                  <a:pt x="1" y="82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12753EA2-145C-FEF2-D875-E5CDEAE8747E}"/>
              </a:ext>
            </a:extLst>
          </p:cNvPr>
          <p:cNvSpPr/>
          <p:nvPr/>
        </p:nvSpPr>
        <p:spPr>
          <a:xfrm>
            <a:off x="2371642" y="6683371"/>
            <a:ext cx="91051" cy="111136"/>
          </a:xfrm>
          <a:custGeom>
            <a:avLst/>
            <a:gdLst>
              <a:gd name="connsiteX0" fmla="*/ 63583 w 91051"/>
              <a:gd name="connsiteY0" fmla="*/ 4 h 111136"/>
              <a:gd name="connsiteX1" fmla="*/ 88983 w 91051"/>
              <a:gd name="connsiteY1" fmla="*/ 66679 h 111136"/>
              <a:gd name="connsiteX2" fmla="*/ 83 w 91051"/>
              <a:gd name="connsiteY2" fmla="*/ 111129 h 111136"/>
              <a:gd name="connsiteX3" fmla="*/ 73108 w 91051"/>
              <a:gd name="connsiteY3" fmla="*/ 69854 h 111136"/>
              <a:gd name="connsiteX4" fmla="*/ 63583 w 91051"/>
              <a:gd name="connsiteY4" fmla="*/ 4 h 11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51" h="111136">
                <a:moveTo>
                  <a:pt x="63583" y="4"/>
                </a:moveTo>
                <a:cubicBezTo>
                  <a:pt x="66229" y="-525"/>
                  <a:pt x="99566" y="48158"/>
                  <a:pt x="88983" y="66679"/>
                </a:cubicBezTo>
                <a:cubicBezTo>
                  <a:pt x="78400" y="85200"/>
                  <a:pt x="2729" y="110600"/>
                  <a:pt x="83" y="111129"/>
                </a:cubicBezTo>
                <a:cubicBezTo>
                  <a:pt x="-2563" y="111658"/>
                  <a:pt x="58820" y="82554"/>
                  <a:pt x="73108" y="69854"/>
                </a:cubicBezTo>
                <a:cubicBezTo>
                  <a:pt x="87396" y="57154"/>
                  <a:pt x="60937" y="533"/>
                  <a:pt x="6358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9463803C-3FA1-8964-AC05-533EF528CDB6}"/>
              </a:ext>
            </a:extLst>
          </p:cNvPr>
          <p:cNvSpPr/>
          <p:nvPr/>
        </p:nvSpPr>
        <p:spPr>
          <a:xfrm>
            <a:off x="2162997" y="6857647"/>
            <a:ext cx="278837" cy="22965"/>
          </a:xfrm>
          <a:custGeom>
            <a:avLst/>
            <a:gdLst>
              <a:gd name="connsiteX0" fmla="*/ 2353 w 278837"/>
              <a:gd name="connsiteY0" fmla="*/ 9878 h 22965"/>
              <a:gd name="connsiteX1" fmla="*/ 275403 w 278837"/>
              <a:gd name="connsiteY1" fmla="*/ 353 h 22965"/>
              <a:gd name="connsiteX2" fmla="*/ 148403 w 278837"/>
              <a:gd name="connsiteY2" fmla="*/ 22578 h 22965"/>
              <a:gd name="connsiteX3" fmla="*/ 2353 w 278837"/>
              <a:gd name="connsiteY3" fmla="*/ 9878 h 2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837" h="22965">
                <a:moveTo>
                  <a:pt x="2353" y="9878"/>
                </a:moveTo>
                <a:cubicBezTo>
                  <a:pt x="23520" y="6174"/>
                  <a:pt x="251061" y="-1764"/>
                  <a:pt x="275403" y="353"/>
                </a:cubicBezTo>
                <a:cubicBezTo>
                  <a:pt x="299745" y="2470"/>
                  <a:pt x="188090" y="19932"/>
                  <a:pt x="148403" y="22578"/>
                </a:cubicBezTo>
                <a:cubicBezTo>
                  <a:pt x="108716" y="25224"/>
                  <a:pt x="-18814" y="13582"/>
                  <a:pt x="2353" y="98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9E893C2F-BB77-5EBE-080E-E0D0CF68DA43}"/>
              </a:ext>
            </a:extLst>
          </p:cNvPr>
          <p:cNvSpPr/>
          <p:nvPr/>
        </p:nvSpPr>
        <p:spPr>
          <a:xfrm>
            <a:off x="2085176" y="6720035"/>
            <a:ext cx="252538" cy="423715"/>
          </a:xfrm>
          <a:custGeom>
            <a:avLst/>
            <a:gdLst>
              <a:gd name="connsiteX0" fmla="*/ 38899 w 252538"/>
              <a:gd name="connsiteY0" fmla="*/ 1440 h 423715"/>
              <a:gd name="connsiteX1" fmla="*/ 45249 w 252538"/>
              <a:gd name="connsiteY1" fmla="*/ 372915 h 423715"/>
              <a:gd name="connsiteX2" fmla="*/ 42074 w 252538"/>
              <a:gd name="connsiteY2" fmla="*/ 414190 h 423715"/>
              <a:gd name="connsiteX3" fmla="*/ 10324 w 252538"/>
              <a:gd name="connsiteY3" fmla="*/ 423715 h 423715"/>
              <a:gd name="connsiteX4" fmla="*/ 245274 w 252538"/>
              <a:gd name="connsiteY4" fmla="*/ 414190 h 423715"/>
              <a:gd name="connsiteX5" fmla="*/ 181774 w 252538"/>
              <a:gd name="connsiteY5" fmla="*/ 407840 h 423715"/>
              <a:gd name="connsiteX6" fmla="*/ 70649 w 252538"/>
              <a:gd name="connsiteY6" fmla="*/ 407840 h 423715"/>
              <a:gd name="connsiteX7" fmla="*/ 61124 w 252538"/>
              <a:gd name="connsiteY7" fmla="*/ 249090 h 423715"/>
              <a:gd name="connsiteX8" fmla="*/ 38899 w 252538"/>
              <a:gd name="connsiteY8" fmla="*/ 1440 h 42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538" h="423715">
                <a:moveTo>
                  <a:pt x="38899" y="1440"/>
                </a:moveTo>
                <a:cubicBezTo>
                  <a:pt x="36253" y="22077"/>
                  <a:pt x="44720" y="304123"/>
                  <a:pt x="45249" y="372915"/>
                </a:cubicBezTo>
                <a:cubicBezTo>
                  <a:pt x="45778" y="441707"/>
                  <a:pt x="47895" y="405723"/>
                  <a:pt x="42074" y="414190"/>
                </a:cubicBezTo>
                <a:cubicBezTo>
                  <a:pt x="36253" y="422657"/>
                  <a:pt x="-23543" y="423715"/>
                  <a:pt x="10324" y="423715"/>
                </a:cubicBezTo>
                <a:cubicBezTo>
                  <a:pt x="44191" y="423715"/>
                  <a:pt x="216699" y="416836"/>
                  <a:pt x="245274" y="414190"/>
                </a:cubicBezTo>
                <a:cubicBezTo>
                  <a:pt x="273849" y="411544"/>
                  <a:pt x="210878" y="408898"/>
                  <a:pt x="181774" y="407840"/>
                </a:cubicBezTo>
                <a:cubicBezTo>
                  <a:pt x="152670" y="406782"/>
                  <a:pt x="90757" y="434298"/>
                  <a:pt x="70649" y="407840"/>
                </a:cubicBezTo>
                <a:cubicBezTo>
                  <a:pt x="50541" y="381382"/>
                  <a:pt x="63770" y="310473"/>
                  <a:pt x="61124" y="249090"/>
                </a:cubicBezTo>
                <a:cubicBezTo>
                  <a:pt x="58478" y="187707"/>
                  <a:pt x="41545" y="-19197"/>
                  <a:pt x="38899" y="1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1331175E-4F97-2608-770C-29E7261F982B}"/>
              </a:ext>
            </a:extLst>
          </p:cNvPr>
          <p:cNvSpPr/>
          <p:nvPr/>
        </p:nvSpPr>
        <p:spPr>
          <a:xfrm>
            <a:off x="2256567" y="6765975"/>
            <a:ext cx="55162" cy="127427"/>
          </a:xfrm>
          <a:custGeom>
            <a:avLst/>
            <a:gdLst>
              <a:gd name="connsiteX0" fmla="*/ 54833 w 55162"/>
              <a:gd name="connsiteY0" fmla="*/ 3125 h 127427"/>
              <a:gd name="connsiteX1" fmla="*/ 858 w 55162"/>
              <a:gd name="connsiteY1" fmla="*/ 126950 h 127427"/>
              <a:gd name="connsiteX2" fmla="*/ 23083 w 55162"/>
              <a:gd name="connsiteY2" fmla="*/ 44400 h 127427"/>
              <a:gd name="connsiteX3" fmla="*/ 54833 w 55162"/>
              <a:gd name="connsiteY3" fmla="*/ 3125 h 12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62" h="127427">
                <a:moveTo>
                  <a:pt x="54833" y="3125"/>
                </a:moveTo>
                <a:cubicBezTo>
                  <a:pt x="51129" y="16883"/>
                  <a:pt x="6150" y="120071"/>
                  <a:pt x="858" y="126950"/>
                </a:cubicBezTo>
                <a:cubicBezTo>
                  <a:pt x="-4434" y="133829"/>
                  <a:pt x="16204" y="64508"/>
                  <a:pt x="23083" y="44400"/>
                </a:cubicBezTo>
                <a:cubicBezTo>
                  <a:pt x="29962" y="24292"/>
                  <a:pt x="58537" y="-10633"/>
                  <a:pt x="54833" y="3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4D724DAE-FB04-99C4-FD7F-EE12DA2CDFB0}"/>
              </a:ext>
            </a:extLst>
          </p:cNvPr>
          <p:cNvSpPr/>
          <p:nvPr/>
        </p:nvSpPr>
        <p:spPr>
          <a:xfrm>
            <a:off x="2303735" y="6794441"/>
            <a:ext cx="25310" cy="261308"/>
          </a:xfrm>
          <a:custGeom>
            <a:avLst/>
            <a:gdLst>
              <a:gd name="connsiteX0" fmla="*/ 4490 w 25310"/>
              <a:gd name="connsiteY0" fmla="*/ 59 h 261308"/>
              <a:gd name="connsiteX1" fmla="*/ 1315 w 25310"/>
              <a:gd name="connsiteY1" fmla="*/ 114359 h 261308"/>
              <a:gd name="connsiteX2" fmla="*/ 23540 w 25310"/>
              <a:gd name="connsiteY2" fmla="*/ 184209 h 261308"/>
              <a:gd name="connsiteX3" fmla="*/ 23540 w 25310"/>
              <a:gd name="connsiteY3" fmla="*/ 260409 h 261308"/>
              <a:gd name="connsiteX4" fmla="*/ 20365 w 25310"/>
              <a:gd name="connsiteY4" fmla="*/ 130234 h 261308"/>
              <a:gd name="connsiteX5" fmla="*/ 4490 w 25310"/>
              <a:gd name="connsiteY5" fmla="*/ 59 h 261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10" h="261308">
                <a:moveTo>
                  <a:pt x="4490" y="59"/>
                </a:moveTo>
                <a:cubicBezTo>
                  <a:pt x="1315" y="-2587"/>
                  <a:pt x="-1860" y="83667"/>
                  <a:pt x="1315" y="114359"/>
                </a:cubicBezTo>
                <a:cubicBezTo>
                  <a:pt x="4490" y="145051"/>
                  <a:pt x="19836" y="159867"/>
                  <a:pt x="23540" y="184209"/>
                </a:cubicBezTo>
                <a:cubicBezTo>
                  <a:pt x="27244" y="208551"/>
                  <a:pt x="24069" y="269405"/>
                  <a:pt x="23540" y="260409"/>
                </a:cubicBezTo>
                <a:cubicBezTo>
                  <a:pt x="23011" y="251413"/>
                  <a:pt x="20894" y="168863"/>
                  <a:pt x="20365" y="130234"/>
                </a:cubicBezTo>
                <a:cubicBezTo>
                  <a:pt x="19836" y="91605"/>
                  <a:pt x="7665" y="2705"/>
                  <a:pt x="4490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1F91FF1E-9795-3DFB-6CD8-06CBBE98B7C3}"/>
              </a:ext>
            </a:extLst>
          </p:cNvPr>
          <p:cNvSpPr/>
          <p:nvPr/>
        </p:nvSpPr>
        <p:spPr>
          <a:xfrm>
            <a:off x="2208145" y="6921091"/>
            <a:ext cx="255659" cy="139440"/>
          </a:xfrm>
          <a:custGeom>
            <a:avLst/>
            <a:gdLst>
              <a:gd name="connsiteX0" fmla="*/ 39755 w 255659"/>
              <a:gd name="connsiteY0" fmla="*/ 409 h 139440"/>
              <a:gd name="connsiteX1" fmla="*/ 14355 w 255659"/>
              <a:gd name="connsiteY1" fmla="*/ 86134 h 139440"/>
              <a:gd name="connsiteX2" fmla="*/ 46105 w 255659"/>
              <a:gd name="connsiteY2" fmla="*/ 136934 h 139440"/>
              <a:gd name="connsiteX3" fmla="*/ 17530 w 255659"/>
              <a:gd name="connsiteY3" fmla="*/ 130584 h 139440"/>
              <a:gd name="connsiteX4" fmla="*/ 255655 w 255659"/>
              <a:gd name="connsiteY4" fmla="*/ 121059 h 139440"/>
              <a:gd name="connsiteX5" fmla="*/ 11180 w 255659"/>
              <a:gd name="connsiteY5" fmla="*/ 124234 h 139440"/>
              <a:gd name="connsiteX6" fmla="*/ 39755 w 255659"/>
              <a:gd name="connsiteY6" fmla="*/ 409 h 1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659" h="139440">
                <a:moveTo>
                  <a:pt x="39755" y="409"/>
                </a:moveTo>
                <a:cubicBezTo>
                  <a:pt x="40284" y="-5941"/>
                  <a:pt x="13297" y="63380"/>
                  <a:pt x="14355" y="86134"/>
                </a:cubicBezTo>
                <a:cubicBezTo>
                  <a:pt x="15413" y="108888"/>
                  <a:pt x="45576" y="129526"/>
                  <a:pt x="46105" y="136934"/>
                </a:cubicBezTo>
                <a:cubicBezTo>
                  <a:pt x="46634" y="144342"/>
                  <a:pt x="-17395" y="133230"/>
                  <a:pt x="17530" y="130584"/>
                </a:cubicBezTo>
                <a:cubicBezTo>
                  <a:pt x="52455" y="127938"/>
                  <a:pt x="256713" y="122117"/>
                  <a:pt x="255655" y="121059"/>
                </a:cubicBezTo>
                <a:cubicBezTo>
                  <a:pt x="254597" y="120001"/>
                  <a:pt x="47692" y="141696"/>
                  <a:pt x="11180" y="124234"/>
                </a:cubicBezTo>
                <a:cubicBezTo>
                  <a:pt x="-25332" y="106772"/>
                  <a:pt x="39226" y="6759"/>
                  <a:pt x="39755" y="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E707CBEE-EACF-357B-41D8-2FCE4D0260A3}"/>
              </a:ext>
            </a:extLst>
          </p:cNvPr>
          <p:cNvSpPr/>
          <p:nvPr/>
        </p:nvSpPr>
        <p:spPr>
          <a:xfrm>
            <a:off x="2108118" y="7149763"/>
            <a:ext cx="44905" cy="263886"/>
          </a:xfrm>
          <a:custGeom>
            <a:avLst/>
            <a:gdLst>
              <a:gd name="connsiteX0" fmla="*/ 35007 w 44905"/>
              <a:gd name="connsiteY0" fmla="*/ 337 h 263886"/>
              <a:gd name="connsiteX1" fmla="*/ 82 w 44905"/>
              <a:gd name="connsiteY1" fmla="*/ 79712 h 263886"/>
              <a:gd name="connsiteX2" fmla="*/ 25482 w 44905"/>
              <a:gd name="connsiteY2" fmla="*/ 101937 h 263886"/>
              <a:gd name="connsiteX3" fmla="*/ 31832 w 44905"/>
              <a:gd name="connsiteY3" fmla="*/ 263862 h 263886"/>
              <a:gd name="connsiteX4" fmla="*/ 44532 w 44905"/>
              <a:gd name="connsiteY4" fmla="*/ 89237 h 263886"/>
              <a:gd name="connsiteX5" fmla="*/ 15957 w 44905"/>
              <a:gd name="connsiteY5" fmla="*/ 70187 h 263886"/>
              <a:gd name="connsiteX6" fmla="*/ 28657 w 44905"/>
              <a:gd name="connsiteY6" fmla="*/ 51137 h 263886"/>
              <a:gd name="connsiteX7" fmla="*/ 35007 w 44905"/>
              <a:gd name="connsiteY7" fmla="*/ 337 h 26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905" h="263886">
                <a:moveTo>
                  <a:pt x="35007" y="337"/>
                </a:moveTo>
                <a:cubicBezTo>
                  <a:pt x="30245" y="5099"/>
                  <a:pt x="1669" y="62779"/>
                  <a:pt x="82" y="79712"/>
                </a:cubicBezTo>
                <a:cubicBezTo>
                  <a:pt x="-1506" y="96645"/>
                  <a:pt x="20190" y="71245"/>
                  <a:pt x="25482" y="101937"/>
                </a:cubicBezTo>
                <a:cubicBezTo>
                  <a:pt x="30774" y="132629"/>
                  <a:pt x="28657" y="265979"/>
                  <a:pt x="31832" y="263862"/>
                </a:cubicBezTo>
                <a:cubicBezTo>
                  <a:pt x="35007" y="261745"/>
                  <a:pt x="47178" y="121516"/>
                  <a:pt x="44532" y="89237"/>
                </a:cubicBezTo>
                <a:cubicBezTo>
                  <a:pt x="41886" y="56958"/>
                  <a:pt x="15957" y="70187"/>
                  <a:pt x="15957" y="70187"/>
                </a:cubicBezTo>
                <a:cubicBezTo>
                  <a:pt x="13311" y="63837"/>
                  <a:pt x="24953" y="59604"/>
                  <a:pt x="28657" y="51137"/>
                </a:cubicBezTo>
                <a:cubicBezTo>
                  <a:pt x="32361" y="42670"/>
                  <a:pt x="39769" y="-4425"/>
                  <a:pt x="35007" y="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7AED0FA2-6A31-F0B0-33B3-E523CA02D0DE}"/>
              </a:ext>
            </a:extLst>
          </p:cNvPr>
          <p:cNvSpPr/>
          <p:nvPr/>
        </p:nvSpPr>
        <p:spPr>
          <a:xfrm>
            <a:off x="2117219" y="7096099"/>
            <a:ext cx="213518" cy="16192"/>
          </a:xfrm>
          <a:custGeom>
            <a:avLst/>
            <a:gdLst>
              <a:gd name="connsiteX0" fmla="*/ 506 w 213518"/>
              <a:gd name="connsiteY0" fmla="*/ 15901 h 16192"/>
              <a:gd name="connsiteX1" fmla="*/ 206881 w 213518"/>
              <a:gd name="connsiteY1" fmla="*/ 9551 h 16192"/>
              <a:gd name="connsiteX2" fmla="*/ 149731 w 213518"/>
              <a:gd name="connsiteY2" fmla="*/ 26 h 16192"/>
              <a:gd name="connsiteX3" fmla="*/ 506 w 213518"/>
              <a:gd name="connsiteY3" fmla="*/ 15901 h 1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518" h="16192">
                <a:moveTo>
                  <a:pt x="506" y="15901"/>
                </a:moveTo>
                <a:cubicBezTo>
                  <a:pt x="10031" y="17489"/>
                  <a:pt x="182010" y="12197"/>
                  <a:pt x="206881" y="9551"/>
                </a:cubicBezTo>
                <a:cubicBezTo>
                  <a:pt x="231752" y="6905"/>
                  <a:pt x="180952" y="-503"/>
                  <a:pt x="149731" y="26"/>
                </a:cubicBezTo>
                <a:cubicBezTo>
                  <a:pt x="118510" y="555"/>
                  <a:pt x="-9019" y="14313"/>
                  <a:pt x="506" y="159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12DED1E3-6BFF-418B-E0DD-19D28FE6F102}"/>
              </a:ext>
            </a:extLst>
          </p:cNvPr>
          <p:cNvSpPr/>
          <p:nvPr/>
        </p:nvSpPr>
        <p:spPr>
          <a:xfrm>
            <a:off x="3346133" y="7869298"/>
            <a:ext cx="137253" cy="191267"/>
          </a:xfrm>
          <a:custGeom>
            <a:avLst/>
            <a:gdLst>
              <a:gd name="connsiteX0" fmla="*/ 136842 w 137253"/>
              <a:gd name="connsiteY0" fmla="*/ 1527 h 191267"/>
              <a:gd name="connsiteX1" fmla="*/ 3492 w 137253"/>
              <a:gd name="connsiteY1" fmla="*/ 188852 h 191267"/>
              <a:gd name="connsiteX2" fmla="*/ 44767 w 137253"/>
              <a:gd name="connsiteY2" fmla="*/ 103127 h 191267"/>
              <a:gd name="connsiteX3" fmla="*/ 136842 w 137253"/>
              <a:gd name="connsiteY3" fmla="*/ 1527 h 19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253" h="191267">
                <a:moveTo>
                  <a:pt x="136842" y="1527"/>
                </a:moveTo>
                <a:cubicBezTo>
                  <a:pt x="129963" y="15815"/>
                  <a:pt x="18838" y="171919"/>
                  <a:pt x="3492" y="188852"/>
                </a:cubicBezTo>
                <a:cubicBezTo>
                  <a:pt x="-11854" y="205785"/>
                  <a:pt x="27305" y="129056"/>
                  <a:pt x="44767" y="103127"/>
                </a:cubicBezTo>
                <a:cubicBezTo>
                  <a:pt x="62229" y="77198"/>
                  <a:pt x="143721" y="-12761"/>
                  <a:pt x="136842" y="1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C89D3FB0-6BEF-C3A0-5CAF-16855F466EFF}"/>
              </a:ext>
            </a:extLst>
          </p:cNvPr>
          <p:cNvSpPr/>
          <p:nvPr/>
        </p:nvSpPr>
        <p:spPr>
          <a:xfrm>
            <a:off x="2125242" y="5146675"/>
            <a:ext cx="135415" cy="514681"/>
          </a:xfrm>
          <a:custGeom>
            <a:avLst/>
            <a:gdLst>
              <a:gd name="connsiteX0" fmla="*/ 135358 w 135415"/>
              <a:gd name="connsiteY0" fmla="*/ 0 h 514681"/>
              <a:gd name="connsiteX1" fmla="*/ 30583 w 135415"/>
              <a:gd name="connsiteY1" fmla="*/ 155575 h 514681"/>
              <a:gd name="connsiteX2" fmla="*/ 24233 w 135415"/>
              <a:gd name="connsiteY2" fmla="*/ 514350 h 514681"/>
              <a:gd name="connsiteX3" fmla="*/ 2008 w 135415"/>
              <a:gd name="connsiteY3" fmla="*/ 219075 h 514681"/>
              <a:gd name="connsiteX4" fmla="*/ 14708 w 135415"/>
              <a:gd name="connsiteY4" fmla="*/ 155575 h 514681"/>
              <a:gd name="connsiteX5" fmla="*/ 135358 w 135415"/>
              <a:gd name="connsiteY5" fmla="*/ 0 h 51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415" h="514681">
                <a:moveTo>
                  <a:pt x="135358" y="0"/>
                </a:moveTo>
                <a:cubicBezTo>
                  <a:pt x="138004" y="0"/>
                  <a:pt x="49104" y="69850"/>
                  <a:pt x="30583" y="155575"/>
                </a:cubicBezTo>
                <a:cubicBezTo>
                  <a:pt x="12062" y="241300"/>
                  <a:pt x="28995" y="503767"/>
                  <a:pt x="24233" y="514350"/>
                </a:cubicBezTo>
                <a:cubicBezTo>
                  <a:pt x="19470" y="524933"/>
                  <a:pt x="3595" y="278871"/>
                  <a:pt x="2008" y="219075"/>
                </a:cubicBezTo>
                <a:cubicBezTo>
                  <a:pt x="421" y="159279"/>
                  <a:pt x="-5400" y="190500"/>
                  <a:pt x="14708" y="155575"/>
                </a:cubicBezTo>
                <a:cubicBezTo>
                  <a:pt x="34816" y="120650"/>
                  <a:pt x="132712" y="0"/>
                  <a:pt x="13535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594DCA61-8FB2-D55C-EF60-7020F1E2ECF9}"/>
              </a:ext>
            </a:extLst>
          </p:cNvPr>
          <p:cNvSpPr/>
          <p:nvPr/>
        </p:nvSpPr>
        <p:spPr>
          <a:xfrm>
            <a:off x="2228828" y="5412361"/>
            <a:ext cx="9789" cy="1049273"/>
          </a:xfrm>
          <a:custGeom>
            <a:avLst/>
            <a:gdLst>
              <a:gd name="connsiteX0" fmla="*/ 9547 w 9789"/>
              <a:gd name="connsiteY0" fmla="*/ 7364 h 1049273"/>
              <a:gd name="connsiteX1" fmla="*/ 6372 w 9789"/>
              <a:gd name="connsiteY1" fmla="*/ 1032889 h 1049273"/>
              <a:gd name="connsiteX2" fmla="*/ 22 w 9789"/>
              <a:gd name="connsiteY2" fmla="*/ 594739 h 1049273"/>
              <a:gd name="connsiteX3" fmla="*/ 9547 w 9789"/>
              <a:gd name="connsiteY3" fmla="*/ 7364 h 10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9" h="1049273">
                <a:moveTo>
                  <a:pt x="9547" y="7364"/>
                </a:moveTo>
                <a:cubicBezTo>
                  <a:pt x="10605" y="80389"/>
                  <a:pt x="7959" y="934993"/>
                  <a:pt x="6372" y="1032889"/>
                </a:cubicBezTo>
                <a:cubicBezTo>
                  <a:pt x="4785" y="1130785"/>
                  <a:pt x="551" y="765131"/>
                  <a:pt x="22" y="594739"/>
                </a:cubicBezTo>
                <a:cubicBezTo>
                  <a:pt x="-507" y="424347"/>
                  <a:pt x="8489" y="-65661"/>
                  <a:pt x="9547" y="7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FD6F788B-B857-9DD0-9235-5B1A8A5A045C}"/>
              </a:ext>
            </a:extLst>
          </p:cNvPr>
          <p:cNvSpPr/>
          <p:nvPr/>
        </p:nvSpPr>
        <p:spPr>
          <a:xfrm>
            <a:off x="2133482" y="5943307"/>
            <a:ext cx="63972" cy="533695"/>
          </a:xfrm>
          <a:custGeom>
            <a:avLst/>
            <a:gdLst>
              <a:gd name="connsiteX0" fmla="*/ 118 w 63972"/>
              <a:gd name="connsiteY0" fmla="*/ 293 h 533695"/>
              <a:gd name="connsiteX1" fmla="*/ 47743 w 63972"/>
              <a:gd name="connsiteY1" fmla="*/ 238418 h 533695"/>
              <a:gd name="connsiteX2" fmla="*/ 47743 w 63972"/>
              <a:gd name="connsiteY2" fmla="*/ 203493 h 533695"/>
              <a:gd name="connsiteX3" fmla="*/ 38218 w 63972"/>
              <a:gd name="connsiteY3" fmla="*/ 533693 h 533695"/>
              <a:gd name="connsiteX4" fmla="*/ 63618 w 63972"/>
              <a:gd name="connsiteY4" fmla="*/ 197143 h 533695"/>
              <a:gd name="connsiteX5" fmla="*/ 118 w 63972"/>
              <a:gd name="connsiteY5" fmla="*/ 293 h 53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72" h="533695">
                <a:moveTo>
                  <a:pt x="118" y="293"/>
                </a:moveTo>
                <a:cubicBezTo>
                  <a:pt x="-2528" y="7172"/>
                  <a:pt x="39806" y="204551"/>
                  <a:pt x="47743" y="238418"/>
                </a:cubicBezTo>
                <a:cubicBezTo>
                  <a:pt x="55681" y="272285"/>
                  <a:pt x="49330" y="154281"/>
                  <a:pt x="47743" y="203493"/>
                </a:cubicBezTo>
                <a:cubicBezTo>
                  <a:pt x="46156" y="252705"/>
                  <a:pt x="35572" y="534751"/>
                  <a:pt x="38218" y="533693"/>
                </a:cubicBezTo>
                <a:cubicBezTo>
                  <a:pt x="40864" y="532635"/>
                  <a:pt x="67322" y="285514"/>
                  <a:pt x="63618" y="197143"/>
                </a:cubicBezTo>
                <a:cubicBezTo>
                  <a:pt x="59914" y="108772"/>
                  <a:pt x="2764" y="-6586"/>
                  <a:pt x="118" y="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1EC23BB7-7640-72CC-A05B-E730A20A8C7D}"/>
              </a:ext>
            </a:extLst>
          </p:cNvPr>
          <p:cNvSpPr/>
          <p:nvPr/>
        </p:nvSpPr>
        <p:spPr>
          <a:xfrm>
            <a:off x="954883" y="8967589"/>
            <a:ext cx="208572" cy="144747"/>
          </a:xfrm>
          <a:custGeom>
            <a:avLst/>
            <a:gdLst>
              <a:gd name="connsiteX0" fmla="*/ 792 w 208572"/>
              <a:gd name="connsiteY0" fmla="*/ 1786 h 144747"/>
              <a:gd name="connsiteX1" fmla="*/ 96042 w 208572"/>
              <a:gd name="connsiteY1" fmla="*/ 20836 h 144747"/>
              <a:gd name="connsiteX2" fmla="*/ 207167 w 208572"/>
              <a:gd name="connsiteY2" fmla="*/ 144661 h 144747"/>
              <a:gd name="connsiteX3" fmla="*/ 150017 w 208572"/>
              <a:gd name="connsiteY3" fmla="*/ 39886 h 144747"/>
              <a:gd name="connsiteX4" fmla="*/ 792 w 208572"/>
              <a:gd name="connsiteY4" fmla="*/ 1786 h 1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572" h="144747">
                <a:moveTo>
                  <a:pt x="792" y="1786"/>
                </a:moveTo>
                <a:cubicBezTo>
                  <a:pt x="-8204" y="-1389"/>
                  <a:pt x="61646" y="-2977"/>
                  <a:pt x="96042" y="20836"/>
                </a:cubicBezTo>
                <a:cubicBezTo>
                  <a:pt x="130438" y="44649"/>
                  <a:pt x="198171" y="141486"/>
                  <a:pt x="207167" y="144661"/>
                </a:cubicBezTo>
                <a:cubicBezTo>
                  <a:pt x="216163" y="147836"/>
                  <a:pt x="180179" y="62640"/>
                  <a:pt x="150017" y="39886"/>
                </a:cubicBezTo>
                <a:cubicBezTo>
                  <a:pt x="119855" y="17132"/>
                  <a:pt x="9788" y="4961"/>
                  <a:pt x="792" y="1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9DF0359A-D3F9-22F8-00AF-FAF6A0B5914D}"/>
              </a:ext>
            </a:extLst>
          </p:cNvPr>
          <p:cNvSpPr/>
          <p:nvPr/>
        </p:nvSpPr>
        <p:spPr>
          <a:xfrm>
            <a:off x="942505" y="8963023"/>
            <a:ext cx="359730" cy="231779"/>
          </a:xfrm>
          <a:custGeom>
            <a:avLst/>
            <a:gdLst>
              <a:gd name="connsiteX0" fmla="*/ 470 w 359730"/>
              <a:gd name="connsiteY0" fmla="*/ 2 h 231779"/>
              <a:gd name="connsiteX1" fmla="*/ 203670 w 359730"/>
              <a:gd name="connsiteY1" fmla="*/ 111127 h 231779"/>
              <a:gd name="connsiteX2" fmla="*/ 359245 w 359730"/>
              <a:gd name="connsiteY2" fmla="*/ 231777 h 231779"/>
              <a:gd name="connsiteX3" fmla="*/ 152870 w 359730"/>
              <a:gd name="connsiteY3" fmla="*/ 107952 h 231779"/>
              <a:gd name="connsiteX4" fmla="*/ 470 w 359730"/>
              <a:gd name="connsiteY4" fmla="*/ 2 h 23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730" h="231779">
                <a:moveTo>
                  <a:pt x="470" y="2"/>
                </a:moveTo>
                <a:cubicBezTo>
                  <a:pt x="8937" y="531"/>
                  <a:pt x="143874" y="72498"/>
                  <a:pt x="203670" y="111127"/>
                </a:cubicBezTo>
                <a:cubicBezTo>
                  <a:pt x="263466" y="149756"/>
                  <a:pt x="367712" y="232306"/>
                  <a:pt x="359245" y="231777"/>
                </a:cubicBezTo>
                <a:cubicBezTo>
                  <a:pt x="350778" y="231248"/>
                  <a:pt x="205787" y="142877"/>
                  <a:pt x="152870" y="107952"/>
                </a:cubicBezTo>
                <a:cubicBezTo>
                  <a:pt x="99953" y="73027"/>
                  <a:pt x="-7997" y="-527"/>
                  <a:pt x="47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B8BF3449-782B-88A0-CEEE-0D2783E40AE2}"/>
              </a:ext>
            </a:extLst>
          </p:cNvPr>
          <p:cNvSpPr/>
          <p:nvPr/>
        </p:nvSpPr>
        <p:spPr>
          <a:xfrm>
            <a:off x="1307952" y="8767104"/>
            <a:ext cx="16792" cy="233458"/>
          </a:xfrm>
          <a:custGeom>
            <a:avLst/>
            <a:gdLst>
              <a:gd name="connsiteX0" fmla="*/ 12848 w 16792"/>
              <a:gd name="connsiteY0" fmla="*/ 2246 h 233458"/>
              <a:gd name="connsiteX1" fmla="*/ 16023 w 16792"/>
              <a:gd name="connsiteY1" fmla="*/ 230846 h 233458"/>
              <a:gd name="connsiteX2" fmla="*/ 148 w 16792"/>
              <a:gd name="connsiteY2" fmla="*/ 119721 h 233458"/>
              <a:gd name="connsiteX3" fmla="*/ 12848 w 16792"/>
              <a:gd name="connsiteY3" fmla="*/ 2246 h 2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92" h="233458">
                <a:moveTo>
                  <a:pt x="12848" y="2246"/>
                </a:moveTo>
                <a:cubicBezTo>
                  <a:pt x="15494" y="20767"/>
                  <a:pt x="18140" y="211267"/>
                  <a:pt x="16023" y="230846"/>
                </a:cubicBezTo>
                <a:cubicBezTo>
                  <a:pt x="13906" y="250425"/>
                  <a:pt x="1736" y="154646"/>
                  <a:pt x="148" y="119721"/>
                </a:cubicBezTo>
                <a:cubicBezTo>
                  <a:pt x="-1440" y="84796"/>
                  <a:pt x="10202" y="-16275"/>
                  <a:pt x="12848" y="2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C1A71BF4-3F7B-723A-17F3-437500520C9B}"/>
              </a:ext>
            </a:extLst>
          </p:cNvPr>
          <p:cNvSpPr/>
          <p:nvPr/>
        </p:nvSpPr>
        <p:spPr>
          <a:xfrm>
            <a:off x="1968498" y="8693144"/>
            <a:ext cx="196267" cy="496155"/>
          </a:xfrm>
          <a:custGeom>
            <a:avLst/>
            <a:gdLst>
              <a:gd name="connsiteX0" fmla="*/ 190502 w 196267"/>
              <a:gd name="connsiteY0" fmla="*/ 6 h 496155"/>
              <a:gd name="connsiteX1" fmla="*/ 193677 w 196267"/>
              <a:gd name="connsiteY1" fmla="*/ 171456 h 496155"/>
              <a:gd name="connsiteX2" fmla="*/ 155577 w 196267"/>
              <a:gd name="connsiteY2" fmla="*/ 234956 h 496155"/>
              <a:gd name="connsiteX3" fmla="*/ 114302 w 196267"/>
              <a:gd name="connsiteY3" fmla="*/ 365131 h 496155"/>
              <a:gd name="connsiteX4" fmla="*/ 98427 w 196267"/>
              <a:gd name="connsiteY4" fmla="*/ 431806 h 496155"/>
              <a:gd name="connsiteX5" fmla="*/ 2 w 196267"/>
              <a:gd name="connsiteY5" fmla="*/ 495306 h 496155"/>
              <a:gd name="connsiteX6" fmla="*/ 101602 w 196267"/>
              <a:gd name="connsiteY6" fmla="*/ 384181 h 496155"/>
              <a:gd name="connsiteX7" fmla="*/ 127002 w 196267"/>
              <a:gd name="connsiteY7" fmla="*/ 254006 h 496155"/>
              <a:gd name="connsiteX8" fmla="*/ 171452 w 196267"/>
              <a:gd name="connsiteY8" fmla="*/ 177806 h 496155"/>
              <a:gd name="connsiteX9" fmla="*/ 190502 w 196267"/>
              <a:gd name="connsiteY9" fmla="*/ 6 h 49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267" h="496155">
                <a:moveTo>
                  <a:pt x="190502" y="6"/>
                </a:moveTo>
                <a:cubicBezTo>
                  <a:pt x="194206" y="-1052"/>
                  <a:pt x="199498" y="132298"/>
                  <a:pt x="193677" y="171456"/>
                </a:cubicBezTo>
                <a:cubicBezTo>
                  <a:pt x="187856" y="210614"/>
                  <a:pt x="168806" y="202677"/>
                  <a:pt x="155577" y="234956"/>
                </a:cubicBezTo>
                <a:cubicBezTo>
                  <a:pt x="142348" y="267235"/>
                  <a:pt x="123827" y="332323"/>
                  <a:pt x="114302" y="365131"/>
                </a:cubicBezTo>
                <a:cubicBezTo>
                  <a:pt x="104777" y="397939"/>
                  <a:pt x="117477" y="410110"/>
                  <a:pt x="98427" y="431806"/>
                </a:cubicBezTo>
                <a:cubicBezTo>
                  <a:pt x="79377" y="453502"/>
                  <a:pt x="-527" y="503244"/>
                  <a:pt x="2" y="495306"/>
                </a:cubicBezTo>
                <a:cubicBezTo>
                  <a:pt x="531" y="487369"/>
                  <a:pt x="80435" y="424398"/>
                  <a:pt x="101602" y="384181"/>
                </a:cubicBezTo>
                <a:cubicBezTo>
                  <a:pt x="122769" y="343964"/>
                  <a:pt x="115360" y="288402"/>
                  <a:pt x="127002" y="254006"/>
                </a:cubicBezTo>
                <a:cubicBezTo>
                  <a:pt x="138644" y="219610"/>
                  <a:pt x="161927" y="216435"/>
                  <a:pt x="171452" y="177806"/>
                </a:cubicBezTo>
                <a:cubicBezTo>
                  <a:pt x="180977" y="139177"/>
                  <a:pt x="186798" y="1064"/>
                  <a:pt x="190502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6CD5AE9D-DF2A-84DC-60B1-4ED47D97FBC1}"/>
              </a:ext>
            </a:extLst>
          </p:cNvPr>
          <p:cNvSpPr/>
          <p:nvPr/>
        </p:nvSpPr>
        <p:spPr>
          <a:xfrm>
            <a:off x="980989" y="8582527"/>
            <a:ext cx="495843" cy="359085"/>
          </a:xfrm>
          <a:custGeom>
            <a:avLst/>
            <a:gdLst>
              <a:gd name="connsiteX0" fmla="*/ 495386 w 495843"/>
              <a:gd name="connsiteY0" fmla="*/ 2673 h 359085"/>
              <a:gd name="connsiteX1" fmla="*/ 317586 w 495843"/>
              <a:gd name="connsiteY1" fmla="*/ 164598 h 359085"/>
              <a:gd name="connsiteX2" fmla="*/ 215986 w 495843"/>
              <a:gd name="connsiteY2" fmla="*/ 294773 h 359085"/>
              <a:gd name="connsiteX3" fmla="*/ 184236 w 495843"/>
              <a:gd name="connsiteY3" fmla="*/ 326523 h 359085"/>
              <a:gd name="connsiteX4" fmla="*/ 86 w 495843"/>
              <a:gd name="connsiteY4" fmla="*/ 358273 h 359085"/>
              <a:gd name="connsiteX5" fmla="*/ 209636 w 495843"/>
              <a:gd name="connsiteY5" fmla="*/ 291598 h 359085"/>
              <a:gd name="connsiteX6" fmla="*/ 365211 w 495843"/>
              <a:gd name="connsiteY6" fmla="*/ 78873 h 359085"/>
              <a:gd name="connsiteX7" fmla="*/ 495386 w 495843"/>
              <a:gd name="connsiteY7" fmla="*/ 2673 h 35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843" h="359085">
                <a:moveTo>
                  <a:pt x="495386" y="2673"/>
                </a:moveTo>
                <a:cubicBezTo>
                  <a:pt x="487449" y="16960"/>
                  <a:pt x="364153" y="115915"/>
                  <a:pt x="317586" y="164598"/>
                </a:cubicBezTo>
                <a:cubicBezTo>
                  <a:pt x="271019" y="213281"/>
                  <a:pt x="238211" y="267786"/>
                  <a:pt x="215986" y="294773"/>
                </a:cubicBezTo>
                <a:cubicBezTo>
                  <a:pt x="193761" y="321760"/>
                  <a:pt x="220219" y="315940"/>
                  <a:pt x="184236" y="326523"/>
                </a:cubicBezTo>
                <a:cubicBezTo>
                  <a:pt x="148253" y="337106"/>
                  <a:pt x="-4147" y="364094"/>
                  <a:pt x="86" y="358273"/>
                </a:cubicBezTo>
                <a:cubicBezTo>
                  <a:pt x="4319" y="352452"/>
                  <a:pt x="148782" y="338165"/>
                  <a:pt x="209636" y="291598"/>
                </a:cubicBezTo>
                <a:cubicBezTo>
                  <a:pt x="270490" y="245031"/>
                  <a:pt x="324465" y="123852"/>
                  <a:pt x="365211" y="78873"/>
                </a:cubicBezTo>
                <a:cubicBezTo>
                  <a:pt x="405957" y="33894"/>
                  <a:pt x="503323" y="-11614"/>
                  <a:pt x="495386" y="2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96985202-F2FB-6C0A-1C55-A7219CE3D982}"/>
              </a:ext>
            </a:extLst>
          </p:cNvPr>
          <p:cNvSpPr/>
          <p:nvPr/>
        </p:nvSpPr>
        <p:spPr>
          <a:xfrm>
            <a:off x="2027222" y="8816461"/>
            <a:ext cx="62128" cy="150158"/>
          </a:xfrm>
          <a:custGeom>
            <a:avLst/>
            <a:gdLst>
              <a:gd name="connsiteX0" fmla="*/ 1603 w 62128"/>
              <a:gd name="connsiteY0" fmla="*/ 514 h 150158"/>
              <a:gd name="connsiteX1" fmla="*/ 61928 w 62128"/>
              <a:gd name="connsiteY1" fmla="*/ 146564 h 150158"/>
              <a:gd name="connsiteX2" fmla="*/ 20653 w 62128"/>
              <a:gd name="connsiteY2" fmla="*/ 98939 h 150158"/>
              <a:gd name="connsiteX3" fmla="*/ 1603 w 62128"/>
              <a:gd name="connsiteY3" fmla="*/ 514 h 15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28" h="150158">
                <a:moveTo>
                  <a:pt x="1603" y="514"/>
                </a:moveTo>
                <a:cubicBezTo>
                  <a:pt x="8482" y="8452"/>
                  <a:pt x="58753" y="130160"/>
                  <a:pt x="61928" y="146564"/>
                </a:cubicBezTo>
                <a:cubicBezTo>
                  <a:pt x="65103" y="162968"/>
                  <a:pt x="29649" y="119047"/>
                  <a:pt x="20653" y="98939"/>
                </a:cubicBezTo>
                <a:cubicBezTo>
                  <a:pt x="11657" y="78831"/>
                  <a:pt x="-5276" y="-7424"/>
                  <a:pt x="1603" y="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E1C68BE2-940F-0942-C031-664B2855D3CE}"/>
              </a:ext>
            </a:extLst>
          </p:cNvPr>
          <p:cNvSpPr/>
          <p:nvPr/>
        </p:nvSpPr>
        <p:spPr>
          <a:xfrm>
            <a:off x="1324798" y="9003890"/>
            <a:ext cx="54106" cy="721355"/>
          </a:xfrm>
          <a:custGeom>
            <a:avLst/>
            <a:gdLst>
              <a:gd name="connsiteX0" fmla="*/ 2352 w 54106"/>
              <a:gd name="connsiteY0" fmla="*/ 410 h 721355"/>
              <a:gd name="connsiteX1" fmla="*/ 8702 w 54106"/>
              <a:gd name="connsiteY1" fmla="*/ 495710 h 721355"/>
              <a:gd name="connsiteX2" fmla="*/ 53152 w 54106"/>
              <a:gd name="connsiteY2" fmla="*/ 717960 h 721355"/>
              <a:gd name="connsiteX3" fmla="*/ 37277 w 54106"/>
              <a:gd name="connsiteY3" fmla="*/ 584610 h 721355"/>
              <a:gd name="connsiteX4" fmla="*/ 2352 w 54106"/>
              <a:gd name="connsiteY4" fmla="*/ 410 h 72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06" h="721355">
                <a:moveTo>
                  <a:pt x="2352" y="410"/>
                </a:moveTo>
                <a:cubicBezTo>
                  <a:pt x="-2411" y="-14407"/>
                  <a:pt x="235" y="376118"/>
                  <a:pt x="8702" y="495710"/>
                </a:cubicBezTo>
                <a:cubicBezTo>
                  <a:pt x="17169" y="615302"/>
                  <a:pt x="48389" y="703143"/>
                  <a:pt x="53152" y="717960"/>
                </a:cubicBezTo>
                <a:cubicBezTo>
                  <a:pt x="57915" y="732777"/>
                  <a:pt x="43627" y="701027"/>
                  <a:pt x="37277" y="584610"/>
                </a:cubicBezTo>
                <a:cubicBezTo>
                  <a:pt x="30927" y="468193"/>
                  <a:pt x="7115" y="15227"/>
                  <a:pt x="2352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0" name="フリーフォーム 879">
            <a:extLst>
              <a:ext uri="{FF2B5EF4-FFF2-40B4-BE49-F238E27FC236}">
                <a16:creationId xmlns:a16="http://schemas.microsoft.com/office/drawing/2014/main" id="{B77642BF-4DED-57D6-4842-5A5C6D14DE2C}"/>
              </a:ext>
            </a:extLst>
          </p:cNvPr>
          <p:cNvSpPr/>
          <p:nvPr/>
        </p:nvSpPr>
        <p:spPr>
          <a:xfrm>
            <a:off x="1893720" y="8905324"/>
            <a:ext cx="106852" cy="652251"/>
          </a:xfrm>
          <a:custGeom>
            <a:avLst/>
            <a:gdLst>
              <a:gd name="connsiteX0" fmla="*/ 1755 w 106852"/>
              <a:gd name="connsiteY0" fmla="*/ 19601 h 652251"/>
              <a:gd name="connsiteX1" fmla="*/ 93830 w 106852"/>
              <a:gd name="connsiteY1" fmla="*/ 619676 h 652251"/>
              <a:gd name="connsiteX2" fmla="*/ 100180 w 106852"/>
              <a:gd name="connsiteY2" fmla="*/ 530776 h 652251"/>
              <a:gd name="connsiteX3" fmla="*/ 36680 w 106852"/>
              <a:gd name="connsiteY3" fmla="*/ 178351 h 652251"/>
              <a:gd name="connsiteX4" fmla="*/ 1755 w 106852"/>
              <a:gd name="connsiteY4" fmla="*/ 19601 h 6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52" h="652251">
                <a:moveTo>
                  <a:pt x="1755" y="19601"/>
                </a:moveTo>
                <a:cubicBezTo>
                  <a:pt x="11280" y="93155"/>
                  <a:pt x="77426" y="534480"/>
                  <a:pt x="93830" y="619676"/>
                </a:cubicBezTo>
                <a:cubicBezTo>
                  <a:pt x="110234" y="704872"/>
                  <a:pt x="109705" y="604330"/>
                  <a:pt x="100180" y="530776"/>
                </a:cubicBezTo>
                <a:cubicBezTo>
                  <a:pt x="90655" y="457222"/>
                  <a:pt x="49380" y="259314"/>
                  <a:pt x="36680" y="178351"/>
                </a:cubicBezTo>
                <a:cubicBezTo>
                  <a:pt x="23980" y="97388"/>
                  <a:pt x="-7770" y="-53953"/>
                  <a:pt x="1755" y="19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0" name="フリーフォーム 929">
            <a:extLst>
              <a:ext uri="{FF2B5EF4-FFF2-40B4-BE49-F238E27FC236}">
                <a16:creationId xmlns:a16="http://schemas.microsoft.com/office/drawing/2014/main" id="{75FDBFC0-70FA-0976-C9FA-CA8ED8A1178D}"/>
              </a:ext>
            </a:extLst>
          </p:cNvPr>
          <p:cNvSpPr/>
          <p:nvPr/>
        </p:nvSpPr>
        <p:spPr>
          <a:xfrm>
            <a:off x="1380302" y="9708414"/>
            <a:ext cx="30456" cy="360039"/>
          </a:xfrm>
          <a:custGeom>
            <a:avLst/>
            <a:gdLst>
              <a:gd name="connsiteX0" fmla="*/ 823 w 30456"/>
              <a:gd name="connsiteY0" fmla="*/ 736 h 360039"/>
              <a:gd name="connsiteX1" fmla="*/ 3998 w 30456"/>
              <a:gd name="connsiteY1" fmla="*/ 175361 h 360039"/>
              <a:gd name="connsiteX2" fmla="*/ 26223 w 30456"/>
              <a:gd name="connsiteY2" fmla="*/ 356336 h 360039"/>
              <a:gd name="connsiteX3" fmla="*/ 29398 w 30456"/>
              <a:gd name="connsiteY3" fmla="*/ 283311 h 360039"/>
              <a:gd name="connsiteX4" fmla="*/ 13523 w 30456"/>
              <a:gd name="connsiteY4" fmla="*/ 118211 h 360039"/>
              <a:gd name="connsiteX5" fmla="*/ 823 w 30456"/>
              <a:gd name="connsiteY5" fmla="*/ 736 h 36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56" h="360039">
                <a:moveTo>
                  <a:pt x="823" y="736"/>
                </a:moveTo>
                <a:cubicBezTo>
                  <a:pt x="-765" y="10261"/>
                  <a:pt x="-235" y="116094"/>
                  <a:pt x="3998" y="175361"/>
                </a:cubicBezTo>
                <a:cubicBezTo>
                  <a:pt x="8231" y="234628"/>
                  <a:pt x="21990" y="338344"/>
                  <a:pt x="26223" y="356336"/>
                </a:cubicBezTo>
                <a:cubicBezTo>
                  <a:pt x="30456" y="374328"/>
                  <a:pt x="31515" y="322998"/>
                  <a:pt x="29398" y="283311"/>
                </a:cubicBezTo>
                <a:cubicBezTo>
                  <a:pt x="27281" y="243624"/>
                  <a:pt x="17756" y="160015"/>
                  <a:pt x="13523" y="118211"/>
                </a:cubicBezTo>
                <a:cubicBezTo>
                  <a:pt x="9290" y="76407"/>
                  <a:pt x="2411" y="-8789"/>
                  <a:pt x="823" y="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1" name="フリーフォーム 930">
            <a:extLst>
              <a:ext uri="{FF2B5EF4-FFF2-40B4-BE49-F238E27FC236}">
                <a16:creationId xmlns:a16="http://schemas.microsoft.com/office/drawing/2014/main" id="{9E6B9017-F9AB-6740-3BDB-FC0CE469AF87}"/>
              </a:ext>
            </a:extLst>
          </p:cNvPr>
          <p:cNvSpPr/>
          <p:nvPr/>
        </p:nvSpPr>
        <p:spPr>
          <a:xfrm>
            <a:off x="1399406" y="10055790"/>
            <a:ext cx="17004" cy="379860"/>
          </a:xfrm>
          <a:custGeom>
            <a:avLst/>
            <a:gdLst>
              <a:gd name="connsiteX0" fmla="*/ 3944 w 17004"/>
              <a:gd name="connsiteY0" fmla="*/ 2610 h 379860"/>
              <a:gd name="connsiteX1" fmla="*/ 769 w 17004"/>
              <a:gd name="connsiteY1" fmla="*/ 374085 h 379860"/>
              <a:gd name="connsiteX2" fmla="*/ 16644 w 17004"/>
              <a:gd name="connsiteY2" fmla="*/ 215335 h 379860"/>
              <a:gd name="connsiteX3" fmla="*/ 3944 w 17004"/>
              <a:gd name="connsiteY3" fmla="*/ 2610 h 37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04" h="379860">
                <a:moveTo>
                  <a:pt x="3944" y="2610"/>
                </a:moveTo>
                <a:cubicBezTo>
                  <a:pt x="1298" y="29068"/>
                  <a:pt x="-1348" y="338631"/>
                  <a:pt x="769" y="374085"/>
                </a:cubicBezTo>
                <a:cubicBezTo>
                  <a:pt x="2886" y="409539"/>
                  <a:pt x="13998" y="272485"/>
                  <a:pt x="16644" y="215335"/>
                </a:cubicBezTo>
                <a:cubicBezTo>
                  <a:pt x="19290" y="158185"/>
                  <a:pt x="6590" y="-23848"/>
                  <a:pt x="3944" y="2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9" name="フリーフォーム 978">
            <a:extLst>
              <a:ext uri="{FF2B5EF4-FFF2-40B4-BE49-F238E27FC236}">
                <a16:creationId xmlns:a16="http://schemas.microsoft.com/office/drawing/2014/main" id="{386AEBC3-7E09-43F6-0205-6EEC4B9B54BC}"/>
              </a:ext>
            </a:extLst>
          </p:cNvPr>
          <p:cNvSpPr/>
          <p:nvPr/>
        </p:nvSpPr>
        <p:spPr>
          <a:xfrm>
            <a:off x="1386793" y="10434123"/>
            <a:ext cx="97340" cy="369930"/>
          </a:xfrm>
          <a:custGeom>
            <a:avLst/>
            <a:gdLst>
              <a:gd name="connsiteX0" fmla="*/ 682 w 97340"/>
              <a:gd name="connsiteY0" fmla="*/ 5277 h 369930"/>
              <a:gd name="connsiteX1" fmla="*/ 95932 w 97340"/>
              <a:gd name="connsiteY1" fmla="*/ 367227 h 369930"/>
              <a:gd name="connsiteX2" fmla="*/ 54657 w 97340"/>
              <a:gd name="connsiteY2" fmla="*/ 164027 h 369930"/>
              <a:gd name="connsiteX3" fmla="*/ 682 w 97340"/>
              <a:gd name="connsiteY3" fmla="*/ 5277 h 36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40" h="369930">
                <a:moveTo>
                  <a:pt x="682" y="5277"/>
                </a:moveTo>
                <a:cubicBezTo>
                  <a:pt x="7561" y="39144"/>
                  <a:pt x="86936" y="340769"/>
                  <a:pt x="95932" y="367227"/>
                </a:cubicBezTo>
                <a:cubicBezTo>
                  <a:pt x="104928" y="393685"/>
                  <a:pt x="68415" y="218531"/>
                  <a:pt x="54657" y="164027"/>
                </a:cubicBezTo>
                <a:cubicBezTo>
                  <a:pt x="40899" y="109523"/>
                  <a:pt x="-6197" y="-28590"/>
                  <a:pt x="682" y="5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8006B1CC-A5E9-553D-0130-B9316749F8D3}"/>
              </a:ext>
            </a:extLst>
          </p:cNvPr>
          <p:cNvSpPr/>
          <p:nvPr/>
        </p:nvSpPr>
        <p:spPr>
          <a:xfrm>
            <a:off x="1496196" y="10617159"/>
            <a:ext cx="100841" cy="327290"/>
          </a:xfrm>
          <a:custGeom>
            <a:avLst/>
            <a:gdLst>
              <a:gd name="connsiteX0" fmla="*/ 2404 w 100841"/>
              <a:gd name="connsiteY0" fmla="*/ 41 h 327290"/>
              <a:gd name="connsiteX1" fmla="*/ 18279 w 100841"/>
              <a:gd name="connsiteY1" fmla="*/ 231816 h 327290"/>
              <a:gd name="connsiteX2" fmla="*/ 100829 w 100841"/>
              <a:gd name="connsiteY2" fmla="*/ 327066 h 327290"/>
              <a:gd name="connsiteX3" fmla="*/ 11929 w 100841"/>
              <a:gd name="connsiteY3" fmla="*/ 250866 h 327290"/>
              <a:gd name="connsiteX4" fmla="*/ 2404 w 100841"/>
              <a:gd name="connsiteY4" fmla="*/ 41 h 32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41" h="327290">
                <a:moveTo>
                  <a:pt x="2404" y="41"/>
                </a:moveTo>
                <a:cubicBezTo>
                  <a:pt x="3462" y="-3134"/>
                  <a:pt x="1875" y="177312"/>
                  <a:pt x="18279" y="231816"/>
                </a:cubicBezTo>
                <a:cubicBezTo>
                  <a:pt x="34683" y="286320"/>
                  <a:pt x="101887" y="323891"/>
                  <a:pt x="100829" y="327066"/>
                </a:cubicBezTo>
                <a:cubicBezTo>
                  <a:pt x="99771" y="330241"/>
                  <a:pt x="29921" y="299549"/>
                  <a:pt x="11929" y="250866"/>
                </a:cubicBezTo>
                <a:cubicBezTo>
                  <a:pt x="-6063" y="202183"/>
                  <a:pt x="1346" y="3216"/>
                  <a:pt x="2404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D94CF921-8289-E99D-5FC5-025F470CD92A}"/>
              </a:ext>
            </a:extLst>
          </p:cNvPr>
          <p:cNvSpPr/>
          <p:nvPr/>
        </p:nvSpPr>
        <p:spPr>
          <a:xfrm>
            <a:off x="1616063" y="10988417"/>
            <a:ext cx="258635" cy="217433"/>
          </a:xfrm>
          <a:custGeom>
            <a:avLst/>
            <a:gdLst>
              <a:gd name="connsiteX0" fmla="*/ 12 w 258635"/>
              <a:gd name="connsiteY0" fmla="*/ 258 h 217433"/>
              <a:gd name="connsiteX1" fmla="*/ 95262 w 258635"/>
              <a:gd name="connsiteY1" fmla="*/ 101858 h 217433"/>
              <a:gd name="connsiteX2" fmla="*/ 174637 w 258635"/>
              <a:gd name="connsiteY2" fmla="*/ 178058 h 217433"/>
              <a:gd name="connsiteX3" fmla="*/ 257187 w 258635"/>
              <a:gd name="connsiteY3" fmla="*/ 216158 h 217433"/>
              <a:gd name="connsiteX4" fmla="*/ 101612 w 258635"/>
              <a:gd name="connsiteY4" fmla="*/ 133608 h 217433"/>
              <a:gd name="connsiteX5" fmla="*/ 12 w 258635"/>
              <a:gd name="connsiteY5" fmla="*/ 258 h 21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635" h="217433">
                <a:moveTo>
                  <a:pt x="12" y="258"/>
                </a:moveTo>
                <a:cubicBezTo>
                  <a:pt x="-1046" y="-5033"/>
                  <a:pt x="66158" y="72225"/>
                  <a:pt x="95262" y="101858"/>
                </a:cubicBezTo>
                <a:cubicBezTo>
                  <a:pt x="124366" y="131491"/>
                  <a:pt x="147650" y="159008"/>
                  <a:pt x="174637" y="178058"/>
                </a:cubicBezTo>
                <a:cubicBezTo>
                  <a:pt x="201624" y="197108"/>
                  <a:pt x="269358" y="223566"/>
                  <a:pt x="257187" y="216158"/>
                </a:cubicBezTo>
                <a:cubicBezTo>
                  <a:pt x="245016" y="208750"/>
                  <a:pt x="141829" y="166945"/>
                  <a:pt x="101612" y="133608"/>
                </a:cubicBezTo>
                <a:cubicBezTo>
                  <a:pt x="61395" y="100271"/>
                  <a:pt x="1070" y="5549"/>
                  <a:pt x="12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861E6AAD-E927-6264-44D0-D324B5789EE4}"/>
              </a:ext>
            </a:extLst>
          </p:cNvPr>
          <p:cNvSpPr/>
          <p:nvPr/>
        </p:nvSpPr>
        <p:spPr>
          <a:xfrm>
            <a:off x="1570282" y="10544721"/>
            <a:ext cx="152470" cy="441932"/>
          </a:xfrm>
          <a:custGeom>
            <a:avLst/>
            <a:gdLst>
              <a:gd name="connsiteX0" fmla="*/ 1343 w 152470"/>
              <a:gd name="connsiteY0" fmla="*/ 2629 h 441932"/>
              <a:gd name="connsiteX1" fmla="*/ 150568 w 152470"/>
              <a:gd name="connsiteY1" fmla="*/ 434429 h 441932"/>
              <a:gd name="connsiteX2" fmla="*/ 80718 w 152470"/>
              <a:gd name="connsiteY2" fmla="*/ 259804 h 441932"/>
              <a:gd name="connsiteX3" fmla="*/ 1343 w 152470"/>
              <a:gd name="connsiteY3" fmla="*/ 2629 h 441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70" h="441932">
                <a:moveTo>
                  <a:pt x="1343" y="2629"/>
                </a:moveTo>
                <a:cubicBezTo>
                  <a:pt x="12985" y="31733"/>
                  <a:pt x="137339" y="391567"/>
                  <a:pt x="150568" y="434429"/>
                </a:cubicBezTo>
                <a:cubicBezTo>
                  <a:pt x="163797" y="477291"/>
                  <a:pt x="104530" y="325421"/>
                  <a:pt x="80718" y="259804"/>
                </a:cubicBezTo>
                <a:cubicBezTo>
                  <a:pt x="56906" y="194187"/>
                  <a:pt x="-10299" y="-26475"/>
                  <a:pt x="1343" y="2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168860EE-ABA9-7EEE-ADD2-2094942ABA68}"/>
              </a:ext>
            </a:extLst>
          </p:cNvPr>
          <p:cNvSpPr/>
          <p:nvPr/>
        </p:nvSpPr>
        <p:spPr>
          <a:xfrm>
            <a:off x="1733153" y="11001306"/>
            <a:ext cx="137368" cy="200190"/>
          </a:xfrm>
          <a:custGeom>
            <a:avLst/>
            <a:gdLst>
              <a:gd name="connsiteX0" fmla="*/ 397 w 137368"/>
              <a:gd name="connsiteY0" fmla="*/ 69 h 200190"/>
              <a:gd name="connsiteX1" fmla="*/ 57547 w 137368"/>
              <a:gd name="connsiteY1" fmla="*/ 104844 h 200190"/>
              <a:gd name="connsiteX2" fmla="*/ 136922 w 137368"/>
              <a:gd name="connsiteY2" fmla="*/ 200094 h 200190"/>
              <a:gd name="connsiteX3" fmla="*/ 86122 w 137368"/>
              <a:gd name="connsiteY3" fmla="*/ 120719 h 200190"/>
              <a:gd name="connsiteX4" fmla="*/ 397 w 137368"/>
              <a:gd name="connsiteY4" fmla="*/ 69 h 20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368" h="200190">
                <a:moveTo>
                  <a:pt x="397" y="69"/>
                </a:moveTo>
                <a:cubicBezTo>
                  <a:pt x="-4365" y="-2577"/>
                  <a:pt x="34793" y="71507"/>
                  <a:pt x="57547" y="104844"/>
                </a:cubicBezTo>
                <a:cubicBezTo>
                  <a:pt x="80301" y="138182"/>
                  <a:pt x="132160" y="197448"/>
                  <a:pt x="136922" y="200094"/>
                </a:cubicBezTo>
                <a:cubicBezTo>
                  <a:pt x="141684" y="202740"/>
                  <a:pt x="107289" y="150352"/>
                  <a:pt x="86122" y="120719"/>
                </a:cubicBezTo>
                <a:cubicBezTo>
                  <a:pt x="64955" y="91086"/>
                  <a:pt x="5159" y="2715"/>
                  <a:pt x="397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BF46258C-E4B6-C045-9530-5248DF235FC8}"/>
              </a:ext>
            </a:extLst>
          </p:cNvPr>
          <p:cNvSpPr/>
          <p:nvPr/>
        </p:nvSpPr>
        <p:spPr>
          <a:xfrm>
            <a:off x="1857169" y="11178126"/>
            <a:ext cx="235195" cy="143931"/>
          </a:xfrm>
          <a:custGeom>
            <a:avLst/>
            <a:gdLst>
              <a:gd name="connsiteX0" fmla="*/ 206 w 235195"/>
              <a:gd name="connsiteY0" fmla="*/ 1049 h 143931"/>
              <a:gd name="connsiteX1" fmla="*/ 92281 w 235195"/>
              <a:gd name="connsiteY1" fmla="*/ 48674 h 143931"/>
              <a:gd name="connsiteX2" fmla="*/ 108156 w 235195"/>
              <a:gd name="connsiteY2" fmla="*/ 99474 h 143931"/>
              <a:gd name="connsiteX3" fmla="*/ 235156 w 235195"/>
              <a:gd name="connsiteY3" fmla="*/ 143924 h 143931"/>
              <a:gd name="connsiteX4" fmla="*/ 120856 w 235195"/>
              <a:gd name="connsiteY4" fmla="*/ 96299 h 143931"/>
              <a:gd name="connsiteX5" fmla="*/ 206 w 235195"/>
              <a:gd name="connsiteY5" fmla="*/ 1049 h 143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195" h="143931">
                <a:moveTo>
                  <a:pt x="206" y="1049"/>
                </a:moveTo>
                <a:cubicBezTo>
                  <a:pt x="-4557" y="-6889"/>
                  <a:pt x="74289" y="32270"/>
                  <a:pt x="92281" y="48674"/>
                </a:cubicBezTo>
                <a:cubicBezTo>
                  <a:pt x="110273" y="65078"/>
                  <a:pt x="84344" y="83599"/>
                  <a:pt x="108156" y="99474"/>
                </a:cubicBezTo>
                <a:cubicBezTo>
                  <a:pt x="131969" y="115349"/>
                  <a:pt x="233039" y="144453"/>
                  <a:pt x="235156" y="143924"/>
                </a:cubicBezTo>
                <a:cubicBezTo>
                  <a:pt x="237273" y="143395"/>
                  <a:pt x="154723" y="116407"/>
                  <a:pt x="120856" y="96299"/>
                </a:cubicBezTo>
                <a:cubicBezTo>
                  <a:pt x="86989" y="76191"/>
                  <a:pt x="4969" y="8987"/>
                  <a:pt x="206" y="1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11EDF893-E783-D7FC-43A1-F474EBC9E213}"/>
              </a:ext>
            </a:extLst>
          </p:cNvPr>
          <p:cNvSpPr/>
          <p:nvPr/>
        </p:nvSpPr>
        <p:spPr>
          <a:xfrm>
            <a:off x="1987264" y="11277586"/>
            <a:ext cx="232876" cy="92093"/>
          </a:xfrm>
          <a:custGeom>
            <a:avLst/>
            <a:gdLst>
              <a:gd name="connsiteX0" fmla="*/ 286 w 232876"/>
              <a:gd name="connsiteY0" fmla="*/ 14 h 92093"/>
              <a:gd name="connsiteX1" fmla="*/ 133636 w 232876"/>
              <a:gd name="connsiteY1" fmla="*/ 28589 h 92093"/>
              <a:gd name="connsiteX2" fmla="*/ 232061 w 232876"/>
              <a:gd name="connsiteY2" fmla="*/ 92089 h 92093"/>
              <a:gd name="connsiteX3" fmla="*/ 171736 w 232876"/>
              <a:gd name="connsiteY3" fmla="*/ 31764 h 92093"/>
              <a:gd name="connsiteX4" fmla="*/ 286 w 232876"/>
              <a:gd name="connsiteY4" fmla="*/ 14 h 9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876" h="92093">
                <a:moveTo>
                  <a:pt x="286" y="14"/>
                </a:moveTo>
                <a:cubicBezTo>
                  <a:pt x="-6064" y="-515"/>
                  <a:pt x="95007" y="13243"/>
                  <a:pt x="133636" y="28589"/>
                </a:cubicBezTo>
                <a:cubicBezTo>
                  <a:pt x="172265" y="43935"/>
                  <a:pt x="225711" y="91560"/>
                  <a:pt x="232061" y="92089"/>
                </a:cubicBezTo>
                <a:cubicBezTo>
                  <a:pt x="238411" y="92618"/>
                  <a:pt x="206661" y="46581"/>
                  <a:pt x="171736" y="31764"/>
                </a:cubicBezTo>
                <a:cubicBezTo>
                  <a:pt x="136811" y="16947"/>
                  <a:pt x="6636" y="543"/>
                  <a:pt x="286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B527EB7B-DFEC-94B0-E159-F023385569DE}"/>
              </a:ext>
            </a:extLst>
          </p:cNvPr>
          <p:cNvSpPr/>
          <p:nvPr/>
        </p:nvSpPr>
        <p:spPr>
          <a:xfrm>
            <a:off x="2060575" y="11293333"/>
            <a:ext cx="161928" cy="127548"/>
          </a:xfrm>
          <a:custGeom>
            <a:avLst/>
            <a:gdLst>
              <a:gd name="connsiteX0" fmla="*/ 0 w 161928"/>
              <a:gd name="connsiteY0" fmla="*/ 142 h 127548"/>
              <a:gd name="connsiteX1" fmla="*/ 95250 w 161928"/>
              <a:gd name="connsiteY1" fmla="*/ 120792 h 127548"/>
              <a:gd name="connsiteX2" fmla="*/ 98425 w 161928"/>
              <a:gd name="connsiteY2" fmla="*/ 108092 h 127548"/>
              <a:gd name="connsiteX3" fmla="*/ 161925 w 161928"/>
              <a:gd name="connsiteY3" fmla="*/ 73167 h 127548"/>
              <a:gd name="connsiteX4" fmla="*/ 95250 w 161928"/>
              <a:gd name="connsiteY4" fmla="*/ 98567 h 127548"/>
              <a:gd name="connsiteX5" fmla="*/ 146050 w 161928"/>
              <a:gd name="connsiteY5" fmla="*/ 69992 h 127548"/>
              <a:gd name="connsiteX6" fmla="*/ 95250 w 161928"/>
              <a:gd name="connsiteY6" fmla="*/ 95392 h 127548"/>
              <a:gd name="connsiteX7" fmla="*/ 0 w 161928"/>
              <a:gd name="connsiteY7" fmla="*/ 142 h 12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928" h="127548">
                <a:moveTo>
                  <a:pt x="0" y="142"/>
                </a:moveTo>
                <a:cubicBezTo>
                  <a:pt x="0" y="4375"/>
                  <a:pt x="95250" y="120792"/>
                  <a:pt x="95250" y="120792"/>
                </a:cubicBezTo>
                <a:cubicBezTo>
                  <a:pt x="111654" y="138784"/>
                  <a:pt x="87313" y="116030"/>
                  <a:pt x="98425" y="108092"/>
                </a:cubicBezTo>
                <a:cubicBezTo>
                  <a:pt x="109538" y="100155"/>
                  <a:pt x="162454" y="74754"/>
                  <a:pt x="161925" y="73167"/>
                </a:cubicBezTo>
                <a:cubicBezTo>
                  <a:pt x="161396" y="71580"/>
                  <a:pt x="97896" y="99096"/>
                  <a:pt x="95250" y="98567"/>
                </a:cubicBezTo>
                <a:cubicBezTo>
                  <a:pt x="92604" y="98038"/>
                  <a:pt x="146050" y="70521"/>
                  <a:pt x="146050" y="69992"/>
                </a:cubicBezTo>
                <a:cubicBezTo>
                  <a:pt x="146050" y="69463"/>
                  <a:pt x="114300" y="103329"/>
                  <a:pt x="95250" y="95392"/>
                </a:cubicBezTo>
                <a:cubicBezTo>
                  <a:pt x="76200" y="87455"/>
                  <a:pt x="0" y="-4091"/>
                  <a:pt x="0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9665F14D-A797-5065-A2BE-247A543BEF50}"/>
              </a:ext>
            </a:extLst>
          </p:cNvPr>
          <p:cNvSpPr/>
          <p:nvPr/>
        </p:nvSpPr>
        <p:spPr>
          <a:xfrm>
            <a:off x="1857359" y="10638599"/>
            <a:ext cx="136655" cy="388189"/>
          </a:xfrm>
          <a:custGeom>
            <a:avLst/>
            <a:gdLst>
              <a:gd name="connsiteX0" fmla="*/ 16 w 136655"/>
              <a:gd name="connsiteY0" fmla="*/ 826 h 388189"/>
              <a:gd name="connsiteX1" fmla="*/ 66691 w 136655"/>
              <a:gd name="connsiteY1" fmla="*/ 292926 h 388189"/>
              <a:gd name="connsiteX2" fmla="*/ 136541 w 136655"/>
              <a:gd name="connsiteY2" fmla="*/ 388176 h 388189"/>
              <a:gd name="connsiteX3" fmla="*/ 82566 w 136655"/>
              <a:gd name="connsiteY3" fmla="*/ 299276 h 388189"/>
              <a:gd name="connsiteX4" fmla="*/ 60341 w 136655"/>
              <a:gd name="connsiteY4" fmla="*/ 207201 h 388189"/>
              <a:gd name="connsiteX5" fmla="*/ 16 w 136655"/>
              <a:gd name="connsiteY5" fmla="*/ 826 h 388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655" h="388189">
                <a:moveTo>
                  <a:pt x="16" y="826"/>
                </a:moveTo>
                <a:cubicBezTo>
                  <a:pt x="1074" y="15113"/>
                  <a:pt x="43937" y="228368"/>
                  <a:pt x="66691" y="292926"/>
                </a:cubicBezTo>
                <a:cubicBezTo>
                  <a:pt x="89445" y="357484"/>
                  <a:pt x="133895" y="387118"/>
                  <a:pt x="136541" y="388176"/>
                </a:cubicBezTo>
                <a:cubicBezTo>
                  <a:pt x="139187" y="389234"/>
                  <a:pt x="95266" y="329439"/>
                  <a:pt x="82566" y="299276"/>
                </a:cubicBezTo>
                <a:cubicBezTo>
                  <a:pt x="69866" y="269114"/>
                  <a:pt x="71983" y="252709"/>
                  <a:pt x="60341" y="207201"/>
                </a:cubicBezTo>
                <a:cubicBezTo>
                  <a:pt x="48699" y="161693"/>
                  <a:pt x="-1042" y="-13461"/>
                  <a:pt x="16" y="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A9996A14-DC5B-211A-C2D6-2E598F3BAC6A}"/>
              </a:ext>
            </a:extLst>
          </p:cNvPr>
          <p:cNvSpPr/>
          <p:nvPr/>
        </p:nvSpPr>
        <p:spPr>
          <a:xfrm>
            <a:off x="1995835" y="11016697"/>
            <a:ext cx="158976" cy="243524"/>
          </a:xfrm>
          <a:custGeom>
            <a:avLst/>
            <a:gdLst>
              <a:gd name="connsiteX0" fmla="*/ 1240 w 158976"/>
              <a:gd name="connsiteY0" fmla="*/ 3728 h 243524"/>
              <a:gd name="connsiteX1" fmla="*/ 156815 w 158976"/>
              <a:gd name="connsiteY1" fmla="*/ 241853 h 243524"/>
              <a:gd name="connsiteX2" fmla="*/ 86965 w 158976"/>
              <a:gd name="connsiteY2" fmla="*/ 105328 h 243524"/>
              <a:gd name="connsiteX3" fmla="*/ 1240 w 158976"/>
              <a:gd name="connsiteY3" fmla="*/ 3728 h 24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76" h="243524">
                <a:moveTo>
                  <a:pt x="1240" y="3728"/>
                </a:moveTo>
                <a:cubicBezTo>
                  <a:pt x="12882" y="26482"/>
                  <a:pt x="142528" y="224920"/>
                  <a:pt x="156815" y="241853"/>
                </a:cubicBezTo>
                <a:cubicBezTo>
                  <a:pt x="171102" y="258786"/>
                  <a:pt x="110777" y="142370"/>
                  <a:pt x="86965" y="105328"/>
                </a:cubicBezTo>
                <a:cubicBezTo>
                  <a:pt x="63153" y="68286"/>
                  <a:pt x="-10402" y="-19026"/>
                  <a:pt x="1240" y="3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8E82A086-0C2B-5504-3349-328A84B86610}"/>
              </a:ext>
            </a:extLst>
          </p:cNvPr>
          <p:cNvSpPr/>
          <p:nvPr/>
        </p:nvSpPr>
        <p:spPr>
          <a:xfrm>
            <a:off x="2168374" y="11156567"/>
            <a:ext cx="108950" cy="114686"/>
          </a:xfrm>
          <a:custGeom>
            <a:avLst/>
            <a:gdLst>
              <a:gd name="connsiteX0" fmla="*/ 151 w 108950"/>
              <a:gd name="connsiteY0" fmla="*/ 28958 h 114686"/>
              <a:gd name="connsiteX1" fmla="*/ 76351 w 108950"/>
              <a:gd name="connsiteY1" fmla="*/ 19433 h 114686"/>
              <a:gd name="connsiteX2" fmla="*/ 89051 w 108950"/>
              <a:gd name="connsiteY2" fmla="*/ 383 h 114686"/>
              <a:gd name="connsiteX3" fmla="*/ 108101 w 108950"/>
              <a:gd name="connsiteY3" fmla="*/ 38483 h 114686"/>
              <a:gd name="connsiteX4" fmla="*/ 104926 w 108950"/>
              <a:gd name="connsiteY4" fmla="*/ 114683 h 114686"/>
              <a:gd name="connsiteX5" fmla="*/ 98576 w 108950"/>
              <a:gd name="connsiteY5" fmla="*/ 35308 h 114686"/>
              <a:gd name="connsiteX6" fmla="*/ 151 w 108950"/>
              <a:gd name="connsiteY6" fmla="*/ 28958 h 11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950" h="114686">
                <a:moveTo>
                  <a:pt x="151" y="28958"/>
                </a:moveTo>
                <a:cubicBezTo>
                  <a:pt x="-3553" y="26312"/>
                  <a:pt x="61534" y="24196"/>
                  <a:pt x="76351" y="19433"/>
                </a:cubicBezTo>
                <a:cubicBezTo>
                  <a:pt x="91168" y="14670"/>
                  <a:pt x="83759" y="-2792"/>
                  <a:pt x="89051" y="383"/>
                </a:cubicBezTo>
                <a:cubicBezTo>
                  <a:pt x="94343" y="3558"/>
                  <a:pt x="105455" y="19433"/>
                  <a:pt x="108101" y="38483"/>
                </a:cubicBezTo>
                <a:cubicBezTo>
                  <a:pt x="110747" y="57533"/>
                  <a:pt x="106513" y="115212"/>
                  <a:pt x="104926" y="114683"/>
                </a:cubicBezTo>
                <a:cubicBezTo>
                  <a:pt x="103339" y="114154"/>
                  <a:pt x="110218" y="48537"/>
                  <a:pt x="98576" y="35308"/>
                </a:cubicBezTo>
                <a:cubicBezTo>
                  <a:pt x="86934" y="22079"/>
                  <a:pt x="3855" y="31604"/>
                  <a:pt x="151" y="289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E0B490F1-ACD2-87B9-F292-9DF2A91559AD}"/>
              </a:ext>
            </a:extLst>
          </p:cNvPr>
          <p:cNvSpPr/>
          <p:nvPr/>
        </p:nvSpPr>
        <p:spPr>
          <a:xfrm>
            <a:off x="2152596" y="11179000"/>
            <a:ext cx="114402" cy="106389"/>
          </a:xfrm>
          <a:custGeom>
            <a:avLst/>
            <a:gdLst>
              <a:gd name="connsiteX0" fmla="*/ 54 w 114402"/>
              <a:gd name="connsiteY0" fmla="*/ 175 h 106389"/>
              <a:gd name="connsiteX1" fmla="*/ 50854 w 114402"/>
              <a:gd name="connsiteY1" fmla="*/ 70025 h 106389"/>
              <a:gd name="connsiteX2" fmla="*/ 114354 w 114402"/>
              <a:gd name="connsiteY2" fmla="*/ 104950 h 106389"/>
              <a:gd name="connsiteX3" fmla="*/ 60379 w 114402"/>
              <a:gd name="connsiteY3" fmla="*/ 92250 h 106389"/>
              <a:gd name="connsiteX4" fmla="*/ 54 w 114402"/>
              <a:gd name="connsiteY4" fmla="*/ 175 h 10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02" h="106389">
                <a:moveTo>
                  <a:pt x="54" y="175"/>
                </a:moveTo>
                <a:cubicBezTo>
                  <a:pt x="-1533" y="-3529"/>
                  <a:pt x="31804" y="52563"/>
                  <a:pt x="50854" y="70025"/>
                </a:cubicBezTo>
                <a:cubicBezTo>
                  <a:pt x="69904" y="87487"/>
                  <a:pt x="112767" y="101246"/>
                  <a:pt x="114354" y="104950"/>
                </a:cubicBezTo>
                <a:cubicBezTo>
                  <a:pt x="115941" y="108654"/>
                  <a:pt x="78371" y="105479"/>
                  <a:pt x="60379" y="92250"/>
                </a:cubicBezTo>
                <a:cubicBezTo>
                  <a:pt x="42387" y="79021"/>
                  <a:pt x="1641" y="3879"/>
                  <a:pt x="54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A5700FFB-A512-612C-71A1-FDF4769007A0}"/>
              </a:ext>
            </a:extLst>
          </p:cNvPr>
          <p:cNvSpPr/>
          <p:nvPr/>
        </p:nvSpPr>
        <p:spPr>
          <a:xfrm>
            <a:off x="2206529" y="11279871"/>
            <a:ext cx="16425" cy="100404"/>
          </a:xfrm>
          <a:custGeom>
            <a:avLst/>
            <a:gdLst>
              <a:gd name="connsiteX0" fmla="*/ 9621 w 16425"/>
              <a:gd name="connsiteY0" fmla="*/ 904 h 100404"/>
              <a:gd name="connsiteX1" fmla="*/ 96 w 16425"/>
              <a:gd name="connsiteY1" fmla="*/ 99329 h 100404"/>
              <a:gd name="connsiteX2" fmla="*/ 15971 w 16425"/>
              <a:gd name="connsiteY2" fmla="*/ 51704 h 100404"/>
              <a:gd name="connsiteX3" fmla="*/ 9621 w 16425"/>
              <a:gd name="connsiteY3" fmla="*/ 904 h 10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25" h="100404">
                <a:moveTo>
                  <a:pt x="9621" y="904"/>
                </a:moveTo>
                <a:cubicBezTo>
                  <a:pt x="6975" y="8841"/>
                  <a:pt x="-962" y="90862"/>
                  <a:pt x="96" y="99329"/>
                </a:cubicBezTo>
                <a:cubicBezTo>
                  <a:pt x="1154" y="107796"/>
                  <a:pt x="13854" y="63875"/>
                  <a:pt x="15971" y="51704"/>
                </a:cubicBezTo>
                <a:cubicBezTo>
                  <a:pt x="18088" y="39533"/>
                  <a:pt x="12267" y="-7033"/>
                  <a:pt x="9621" y="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2D9C2CBD-CEB1-8075-73A4-5788060D23E0}"/>
              </a:ext>
            </a:extLst>
          </p:cNvPr>
          <p:cNvSpPr/>
          <p:nvPr/>
        </p:nvSpPr>
        <p:spPr>
          <a:xfrm>
            <a:off x="2137712" y="11185288"/>
            <a:ext cx="180056" cy="113786"/>
          </a:xfrm>
          <a:custGeom>
            <a:avLst/>
            <a:gdLst>
              <a:gd name="connsiteX0" fmla="*/ 2238 w 180056"/>
              <a:gd name="connsiteY0" fmla="*/ 9762 h 113786"/>
              <a:gd name="connsiteX1" fmla="*/ 56213 w 180056"/>
              <a:gd name="connsiteY1" fmla="*/ 89137 h 113786"/>
              <a:gd name="connsiteX2" fmla="*/ 157813 w 180056"/>
              <a:gd name="connsiteY2" fmla="*/ 108187 h 113786"/>
              <a:gd name="connsiteX3" fmla="*/ 180038 w 180056"/>
              <a:gd name="connsiteY3" fmla="*/ 237 h 113786"/>
              <a:gd name="connsiteX4" fmla="*/ 160988 w 180056"/>
              <a:gd name="connsiteY4" fmla="*/ 79612 h 113786"/>
              <a:gd name="connsiteX5" fmla="*/ 129238 w 180056"/>
              <a:gd name="connsiteY5" fmla="*/ 95487 h 113786"/>
              <a:gd name="connsiteX6" fmla="*/ 2238 w 180056"/>
              <a:gd name="connsiteY6" fmla="*/ 9762 h 11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056" h="113786">
                <a:moveTo>
                  <a:pt x="2238" y="9762"/>
                </a:moveTo>
                <a:cubicBezTo>
                  <a:pt x="-9933" y="8704"/>
                  <a:pt x="30284" y="72733"/>
                  <a:pt x="56213" y="89137"/>
                </a:cubicBezTo>
                <a:cubicBezTo>
                  <a:pt x="82142" y="105541"/>
                  <a:pt x="137176" y="123004"/>
                  <a:pt x="157813" y="108187"/>
                </a:cubicBezTo>
                <a:cubicBezTo>
                  <a:pt x="178450" y="93370"/>
                  <a:pt x="179509" y="4999"/>
                  <a:pt x="180038" y="237"/>
                </a:cubicBezTo>
                <a:cubicBezTo>
                  <a:pt x="180567" y="-4526"/>
                  <a:pt x="169455" y="63737"/>
                  <a:pt x="160988" y="79612"/>
                </a:cubicBezTo>
                <a:cubicBezTo>
                  <a:pt x="152521" y="95487"/>
                  <a:pt x="151463" y="101837"/>
                  <a:pt x="129238" y="95487"/>
                </a:cubicBezTo>
                <a:cubicBezTo>
                  <a:pt x="107013" y="89137"/>
                  <a:pt x="14409" y="10820"/>
                  <a:pt x="2238" y="9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4149F606-5C0B-5EF5-D3A4-55AC3F1D1FA2}"/>
              </a:ext>
            </a:extLst>
          </p:cNvPr>
          <p:cNvSpPr/>
          <p:nvPr/>
        </p:nvSpPr>
        <p:spPr>
          <a:xfrm>
            <a:off x="2193925" y="10908403"/>
            <a:ext cx="60325" cy="192218"/>
          </a:xfrm>
          <a:custGeom>
            <a:avLst/>
            <a:gdLst>
              <a:gd name="connsiteX0" fmla="*/ 0 w 60325"/>
              <a:gd name="connsiteY0" fmla="*/ 897 h 192218"/>
              <a:gd name="connsiteX1" fmla="*/ 34925 w 60325"/>
              <a:gd name="connsiteY1" fmla="*/ 77097 h 192218"/>
              <a:gd name="connsiteX2" fmla="*/ 60325 w 60325"/>
              <a:gd name="connsiteY2" fmla="*/ 188222 h 192218"/>
              <a:gd name="connsiteX3" fmla="*/ 34925 w 60325"/>
              <a:gd name="connsiteY3" fmla="*/ 83447 h 192218"/>
              <a:gd name="connsiteX4" fmla="*/ 50800 w 60325"/>
              <a:gd name="connsiteY4" fmla="*/ 191397 h 192218"/>
              <a:gd name="connsiteX5" fmla="*/ 34925 w 60325"/>
              <a:gd name="connsiteY5" fmla="*/ 127897 h 192218"/>
              <a:gd name="connsiteX6" fmla="*/ 0 w 60325"/>
              <a:gd name="connsiteY6" fmla="*/ 897 h 19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25" h="192218">
                <a:moveTo>
                  <a:pt x="0" y="897"/>
                </a:moveTo>
                <a:cubicBezTo>
                  <a:pt x="0" y="-7570"/>
                  <a:pt x="24871" y="45876"/>
                  <a:pt x="34925" y="77097"/>
                </a:cubicBezTo>
                <a:cubicBezTo>
                  <a:pt x="44979" y="108318"/>
                  <a:pt x="60325" y="187164"/>
                  <a:pt x="60325" y="188222"/>
                </a:cubicBezTo>
                <a:cubicBezTo>
                  <a:pt x="60325" y="189280"/>
                  <a:pt x="36512" y="82918"/>
                  <a:pt x="34925" y="83447"/>
                </a:cubicBezTo>
                <a:cubicBezTo>
                  <a:pt x="33338" y="83976"/>
                  <a:pt x="50800" y="183989"/>
                  <a:pt x="50800" y="191397"/>
                </a:cubicBezTo>
                <a:cubicBezTo>
                  <a:pt x="50800" y="198805"/>
                  <a:pt x="40746" y="154355"/>
                  <a:pt x="34925" y="127897"/>
                </a:cubicBezTo>
                <a:cubicBezTo>
                  <a:pt x="29104" y="101439"/>
                  <a:pt x="0" y="9364"/>
                  <a:pt x="0" y="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017F3CE8-A73E-D48F-9CC7-58B1C5FAB61F}"/>
              </a:ext>
            </a:extLst>
          </p:cNvPr>
          <p:cNvSpPr/>
          <p:nvPr/>
        </p:nvSpPr>
        <p:spPr>
          <a:xfrm>
            <a:off x="2260600" y="11080585"/>
            <a:ext cx="60325" cy="124098"/>
          </a:xfrm>
          <a:custGeom>
            <a:avLst/>
            <a:gdLst>
              <a:gd name="connsiteX0" fmla="*/ 0 w 60325"/>
              <a:gd name="connsiteY0" fmla="*/ 165 h 124098"/>
              <a:gd name="connsiteX1" fmla="*/ 41275 w 60325"/>
              <a:gd name="connsiteY1" fmla="*/ 47790 h 124098"/>
              <a:gd name="connsiteX2" fmla="*/ 60325 w 60325"/>
              <a:gd name="connsiteY2" fmla="*/ 123990 h 124098"/>
              <a:gd name="connsiteX3" fmla="*/ 41275 w 60325"/>
              <a:gd name="connsiteY3" fmla="*/ 63665 h 124098"/>
              <a:gd name="connsiteX4" fmla="*/ 0 w 60325"/>
              <a:gd name="connsiteY4" fmla="*/ 165 h 12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25" h="124098">
                <a:moveTo>
                  <a:pt x="0" y="165"/>
                </a:moveTo>
                <a:cubicBezTo>
                  <a:pt x="0" y="-2481"/>
                  <a:pt x="31221" y="27152"/>
                  <a:pt x="41275" y="47790"/>
                </a:cubicBezTo>
                <a:cubicBezTo>
                  <a:pt x="51329" y="68428"/>
                  <a:pt x="60325" y="121344"/>
                  <a:pt x="60325" y="123990"/>
                </a:cubicBezTo>
                <a:cubicBezTo>
                  <a:pt x="60325" y="126636"/>
                  <a:pt x="48683" y="80069"/>
                  <a:pt x="41275" y="63665"/>
                </a:cubicBezTo>
                <a:cubicBezTo>
                  <a:pt x="33867" y="47261"/>
                  <a:pt x="0" y="2811"/>
                  <a:pt x="0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9BB324F3-6726-5B5E-D681-FC17A0407BC2}"/>
              </a:ext>
            </a:extLst>
          </p:cNvPr>
          <p:cNvSpPr/>
          <p:nvPr/>
        </p:nvSpPr>
        <p:spPr>
          <a:xfrm>
            <a:off x="2111336" y="10626704"/>
            <a:ext cx="69958" cy="298487"/>
          </a:xfrm>
          <a:custGeom>
            <a:avLst/>
            <a:gdLst>
              <a:gd name="connsiteX0" fmla="*/ 39 w 69958"/>
              <a:gd name="connsiteY0" fmla="*/ 21 h 298487"/>
              <a:gd name="connsiteX1" fmla="*/ 63539 w 69958"/>
              <a:gd name="connsiteY1" fmla="*/ 133371 h 298487"/>
              <a:gd name="connsiteX2" fmla="*/ 66714 w 69958"/>
              <a:gd name="connsiteY2" fmla="*/ 298471 h 298487"/>
              <a:gd name="connsiteX3" fmla="*/ 54014 w 69958"/>
              <a:gd name="connsiteY3" fmla="*/ 142896 h 298487"/>
              <a:gd name="connsiteX4" fmla="*/ 39 w 69958"/>
              <a:gd name="connsiteY4" fmla="*/ 21 h 29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58" h="298487">
                <a:moveTo>
                  <a:pt x="39" y="21"/>
                </a:moveTo>
                <a:cubicBezTo>
                  <a:pt x="1626" y="-1566"/>
                  <a:pt x="52427" y="83629"/>
                  <a:pt x="63539" y="133371"/>
                </a:cubicBezTo>
                <a:cubicBezTo>
                  <a:pt x="74651" y="183113"/>
                  <a:pt x="68301" y="296884"/>
                  <a:pt x="66714" y="298471"/>
                </a:cubicBezTo>
                <a:cubicBezTo>
                  <a:pt x="65127" y="300058"/>
                  <a:pt x="62481" y="186817"/>
                  <a:pt x="54014" y="142896"/>
                </a:cubicBezTo>
                <a:cubicBezTo>
                  <a:pt x="45547" y="98975"/>
                  <a:pt x="-1548" y="1608"/>
                  <a:pt x="39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27F0BC16-9378-EE82-791C-C4EFFA1A042E}"/>
              </a:ext>
            </a:extLst>
          </p:cNvPr>
          <p:cNvSpPr/>
          <p:nvPr/>
        </p:nvSpPr>
        <p:spPr>
          <a:xfrm>
            <a:off x="2088978" y="10286593"/>
            <a:ext cx="32270" cy="348141"/>
          </a:xfrm>
          <a:custGeom>
            <a:avLst/>
            <a:gdLst>
              <a:gd name="connsiteX0" fmla="*/ 172 w 32270"/>
              <a:gd name="connsiteY0" fmla="*/ 3582 h 348141"/>
              <a:gd name="connsiteX1" fmla="*/ 19222 w 32270"/>
              <a:gd name="connsiteY1" fmla="*/ 89307 h 348141"/>
              <a:gd name="connsiteX2" fmla="*/ 19222 w 32270"/>
              <a:gd name="connsiteY2" fmla="*/ 346482 h 348141"/>
              <a:gd name="connsiteX3" fmla="*/ 31922 w 32270"/>
              <a:gd name="connsiteY3" fmla="*/ 190907 h 348141"/>
              <a:gd name="connsiteX4" fmla="*/ 172 w 32270"/>
              <a:gd name="connsiteY4" fmla="*/ 3582 h 348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70" h="348141">
                <a:moveTo>
                  <a:pt x="172" y="3582"/>
                </a:moveTo>
                <a:cubicBezTo>
                  <a:pt x="-1945" y="-13351"/>
                  <a:pt x="16047" y="32157"/>
                  <a:pt x="19222" y="89307"/>
                </a:cubicBezTo>
                <a:cubicBezTo>
                  <a:pt x="22397" y="146457"/>
                  <a:pt x="17105" y="329549"/>
                  <a:pt x="19222" y="346482"/>
                </a:cubicBezTo>
                <a:cubicBezTo>
                  <a:pt x="21339" y="363415"/>
                  <a:pt x="34568" y="246469"/>
                  <a:pt x="31922" y="190907"/>
                </a:cubicBezTo>
                <a:cubicBezTo>
                  <a:pt x="29276" y="135345"/>
                  <a:pt x="2289" y="20515"/>
                  <a:pt x="172" y="3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710FDF13-E659-F1BB-CF11-8AFA420A1307}"/>
              </a:ext>
            </a:extLst>
          </p:cNvPr>
          <p:cNvSpPr/>
          <p:nvPr/>
        </p:nvSpPr>
        <p:spPr>
          <a:xfrm>
            <a:off x="2069894" y="10260757"/>
            <a:ext cx="140157" cy="292947"/>
          </a:xfrm>
          <a:custGeom>
            <a:avLst/>
            <a:gdLst>
              <a:gd name="connsiteX0" fmla="*/ 206 w 140157"/>
              <a:gd name="connsiteY0" fmla="*/ 843 h 292947"/>
              <a:gd name="connsiteX1" fmla="*/ 66881 w 140157"/>
              <a:gd name="connsiteY1" fmla="*/ 42118 h 292947"/>
              <a:gd name="connsiteX2" fmla="*/ 139906 w 140157"/>
              <a:gd name="connsiteY2" fmla="*/ 292943 h 292947"/>
              <a:gd name="connsiteX3" fmla="*/ 89106 w 140157"/>
              <a:gd name="connsiteY3" fmla="*/ 48468 h 292947"/>
              <a:gd name="connsiteX4" fmla="*/ 206 w 140157"/>
              <a:gd name="connsiteY4" fmla="*/ 843 h 29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157" h="292947">
                <a:moveTo>
                  <a:pt x="206" y="843"/>
                </a:moveTo>
                <a:cubicBezTo>
                  <a:pt x="-3498" y="-215"/>
                  <a:pt x="43598" y="-6565"/>
                  <a:pt x="66881" y="42118"/>
                </a:cubicBezTo>
                <a:cubicBezTo>
                  <a:pt x="90164" y="90801"/>
                  <a:pt x="136202" y="291885"/>
                  <a:pt x="139906" y="292943"/>
                </a:cubicBezTo>
                <a:cubicBezTo>
                  <a:pt x="143610" y="294001"/>
                  <a:pt x="105510" y="98210"/>
                  <a:pt x="89106" y="48468"/>
                </a:cubicBezTo>
                <a:cubicBezTo>
                  <a:pt x="72702" y="-1274"/>
                  <a:pt x="3910" y="1901"/>
                  <a:pt x="206" y="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902C0871-29F7-EA0B-8854-DD53D3540973}"/>
              </a:ext>
            </a:extLst>
          </p:cNvPr>
          <p:cNvSpPr/>
          <p:nvPr/>
        </p:nvSpPr>
        <p:spPr>
          <a:xfrm>
            <a:off x="2238079" y="10531384"/>
            <a:ext cx="273825" cy="331540"/>
          </a:xfrm>
          <a:custGeom>
            <a:avLst/>
            <a:gdLst>
              <a:gd name="connsiteX0" fmla="*/ 296 w 273825"/>
              <a:gd name="connsiteY0" fmla="*/ 91 h 331540"/>
              <a:gd name="connsiteX1" fmla="*/ 19346 w 273825"/>
              <a:gd name="connsiteY1" fmla="*/ 114391 h 331540"/>
              <a:gd name="connsiteX2" fmla="*/ 70146 w 273825"/>
              <a:gd name="connsiteY2" fmla="*/ 222341 h 331540"/>
              <a:gd name="connsiteX3" fmla="*/ 187621 w 273825"/>
              <a:gd name="connsiteY3" fmla="*/ 317591 h 331540"/>
              <a:gd name="connsiteX4" fmla="*/ 273346 w 273825"/>
              <a:gd name="connsiteY4" fmla="*/ 327116 h 331540"/>
              <a:gd name="connsiteX5" fmla="*/ 149521 w 273825"/>
              <a:gd name="connsiteY5" fmla="*/ 279491 h 331540"/>
              <a:gd name="connsiteX6" fmla="*/ 89196 w 273825"/>
              <a:gd name="connsiteY6" fmla="*/ 212816 h 331540"/>
              <a:gd name="connsiteX7" fmla="*/ 32046 w 273825"/>
              <a:gd name="connsiteY7" fmla="*/ 133441 h 331540"/>
              <a:gd name="connsiteX8" fmla="*/ 296 w 273825"/>
              <a:gd name="connsiteY8" fmla="*/ 91 h 33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825" h="331540">
                <a:moveTo>
                  <a:pt x="296" y="91"/>
                </a:moveTo>
                <a:cubicBezTo>
                  <a:pt x="-1821" y="-3084"/>
                  <a:pt x="7704" y="77349"/>
                  <a:pt x="19346" y="114391"/>
                </a:cubicBezTo>
                <a:cubicBezTo>
                  <a:pt x="30988" y="151433"/>
                  <a:pt x="42100" y="188474"/>
                  <a:pt x="70146" y="222341"/>
                </a:cubicBezTo>
                <a:cubicBezTo>
                  <a:pt x="98192" y="256208"/>
                  <a:pt x="153754" y="300129"/>
                  <a:pt x="187621" y="317591"/>
                </a:cubicBezTo>
                <a:cubicBezTo>
                  <a:pt x="221488" y="335054"/>
                  <a:pt x="279696" y="333466"/>
                  <a:pt x="273346" y="327116"/>
                </a:cubicBezTo>
                <a:cubicBezTo>
                  <a:pt x="266996" y="320766"/>
                  <a:pt x="180213" y="298541"/>
                  <a:pt x="149521" y="279491"/>
                </a:cubicBezTo>
                <a:cubicBezTo>
                  <a:pt x="118829" y="260441"/>
                  <a:pt x="108775" y="237158"/>
                  <a:pt x="89196" y="212816"/>
                </a:cubicBezTo>
                <a:cubicBezTo>
                  <a:pt x="69617" y="188474"/>
                  <a:pt x="45275" y="166249"/>
                  <a:pt x="32046" y="133441"/>
                </a:cubicBezTo>
                <a:cubicBezTo>
                  <a:pt x="18817" y="100633"/>
                  <a:pt x="2413" y="3266"/>
                  <a:pt x="296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DC2335DD-EF8D-51D4-841E-5CD1F7518345}"/>
              </a:ext>
            </a:extLst>
          </p:cNvPr>
          <p:cNvSpPr/>
          <p:nvPr/>
        </p:nvSpPr>
        <p:spPr>
          <a:xfrm>
            <a:off x="2386947" y="10696370"/>
            <a:ext cx="125009" cy="38327"/>
          </a:xfrm>
          <a:custGeom>
            <a:avLst/>
            <a:gdLst>
              <a:gd name="connsiteX0" fmla="*/ 653 w 125009"/>
              <a:gd name="connsiteY0" fmla="*/ 205 h 38327"/>
              <a:gd name="connsiteX1" fmla="*/ 73678 w 125009"/>
              <a:gd name="connsiteY1" fmla="*/ 22430 h 38327"/>
              <a:gd name="connsiteX2" fmla="*/ 124478 w 125009"/>
              <a:gd name="connsiteY2" fmla="*/ 6555 h 38327"/>
              <a:gd name="connsiteX3" fmla="*/ 41928 w 125009"/>
              <a:gd name="connsiteY3" fmla="*/ 38305 h 38327"/>
              <a:gd name="connsiteX4" fmla="*/ 653 w 125009"/>
              <a:gd name="connsiteY4" fmla="*/ 205 h 38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09" h="38327">
                <a:moveTo>
                  <a:pt x="653" y="205"/>
                </a:moveTo>
                <a:cubicBezTo>
                  <a:pt x="5945" y="-2441"/>
                  <a:pt x="53041" y="21372"/>
                  <a:pt x="73678" y="22430"/>
                </a:cubicBezTo>
                <a:cubicBezTo>
                  <a:pt x="94315" y="23488"/>
                  <a:pt x="129770" y="3909"/>
                  <a:pt x="124478" y="6555"/>
                </a:cubicBezTo>
                <a:cubicBezTo>
                  <a:pt x="119186" y="9201"/>
                  <a:pt x="60449" y="37247"/>
                  <a:pt x="41928" y="38305"/>
                </a:cubicBezTo>
                <a:cubicBezTo>
                  <a:pt x="23407" y="39363"/>
                  <a:pt x="-4639" y="2851"/>
                  <a:pt x="653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644287C5-A93C-546B-F589-86617A790E7C}"/>
              </a:ext>
            </a:extLst>
          </p:cNvPr>
          <p:cNvSpPr/>
          <p:nvPr/>
        </p:nvSpPr>
        <p:spPr>
          <a:xfrm>
            <a:off x="2373919" y="10705215"/>
            <a:ext cx="144637" cy="130772"/>
          </a:xfrm>
          <a:custGeom>
            <a:avLst/>
            <a:gdLst>
              <a:gd name="connsiteX0" fmla="*/ 981 w 144637"/>
              <a:gd name="connsiteY0" fmla="*/ 885 h 130772"/>
              <a:gd name="connsiteX1" fmla="*/ 48606 w 144637"/>
              <a:gd name="connsiteY1" fmla="*/ 67560 h 130772"/>
              <a:gd name="connsiteX2" fmla="*/ 143856 w 144637"/>
              <a:gd name="connsiteY2" fmla="*/ 124710 h 130772"/>
              <a:gd name="connsiteX3" fmla="*/ 89881 w 144637"/>
              <a:gd name="connsiteY3" fmla="*/ 118360 h 130772"/>
              <a:gd name="connsiteX4" fmla="*/ 981 w 144637"/>
              <a:gd name="connsiteY4" fmla="*/ 885 h 13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637" h="130772">
                <a:moveTo>
                  <a:pt x="981" y="885"/>
                </a:moveTo>
                <a:cubicBezTo>
                  <a:pt x="-5898" y="-7582"/>
                  <a:pt x="24794" y="46923"/>
                  <a:pt x="48606" y="67560"/>
                </a:cubicBezTo>
                <a:cubicBezTo>
                  <a:pt x="72418" y="88197"/>
                  <a:pt x="136977" y="116243"/>
                  <a:pt x="143856" y="124710"/>
                </a:cubicBezTo>
                <a:cubicBezTo>
                  <a:pt x="150735" y="133177"/>
                  <a:pt x="110519" y="134235"/>
                  <a:pt x="89881" y="118360"/>
                </a:cubicBezTo>
                <a:cubicBezTo>
                  <a:pt x="69244" y="102485"/>
                  <a:pt x="7860" y="9352"/>
                  <a:pt x="981" y="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E5C8D8C6-320B-6DAA-DAF4-23BC1015BB51}"/>
              </a:ext>
            </a:extLst>
          </p:cNvPr>
          <p:cNvSpPr/>
          <p:nvPr/>
        </p:nvSpPr>
        <p:spPr>
          <a:xfrm>
            <a:off x="2511358" y="10709224"/>
            <a:ext cx="35015" cy="165229"/>
          </a:xfrm>
          <a:custGeom>
            <a:avLst/>
            <a:gdLst>
              <a:gd name="connsiteX0" fmla="*/ 67 w 35015"/>
              <a:gd name="connsiteY0" fmla="*/ 51 h 165229"/>
              <a:gd name="connsiteX1" fmla="*/ 25467 w 35015"/>
              <a:gd name="connsiteY1" fmla="*/ 98476 h 165229"/>
              <a:gd name="connsiteX2" fmla="*/ 67 w 35015"/>
              <a:gd name="connsiteY2" fmla="*/ 165151 h 165229"/>
              <a:gd name="connsiteX3" fmla="*/ 34992 w 35015"/>
              <a:gd name="connsiteY3" fmla="*/ 85776 h 165229"/>
              <a:gd name="connsiteX4" fmla="*/ 67 w 35015"/>
              <a:gd name="connsiteY4" fmla="*/ 51 h 16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15" h="165229">
                <a:moveTo>
                  <a:pt x="67" y="51"/>
                </a:moveTo>
                <a:cubicBezTo>
                  <a:pt x="-1521" y="2168"/>
                  <a:pt x="25467" y="70959"/>
                  <a:pt x="25467" y="98476"/>
                </a:cubicBezTo>
                <a:cubicBezTo>
                  <a:pt x="25467" y="125993"/>
                  <a:pt x="-1521" y="167268"/>
                  <a:pt x="67" y="165151"/>
                </a:cubicBezTo>
                <a:cubicBezTo>
                  <a:pt x="1655" y="163034"/>
                  <a:pt x="33934" y="109588"/>
                  <a:pt x="34992" y="85776"/>
                </a:cubicBezTo>
                <a:cubicBezTo>
                  <a:pt x="36050" y="61964"/>
                  <a:pt x="1655" y="-2066"/>
                  <a:pt x="67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96B80CD2-2752-5004-6C8C-C2A9EE1ED14C}"/>
              </a:ext>
            </a:extLst>
          </p:cNvPr>
          <p:cNvSpPr/>
          <p:nvPr/>
        </p:nvSpPr>
        <p:spPr>
          <a:xfrm>
            <a:off x="2443805" y="10459374"/>
            <a:ext cx="83597" cy="256316"/>
          </a:xfrm>
          <a:custGeom>
            <a:avLst/>
            <a:gdLst>
              <a:gd name="connsiteX0" fmla="*/ 945 w 83597"/>
              <a:gd name="connsiteY0" fmla="*/ 2251 h 256316"/>
              <a:gd name="connsiteX1" fmla="*/ 19995 w 83597"/>
              <a:gd name="connsiteY1" fmla="*/ 62576 h 256316"/>
              <a:gd name="connsiteX2" fmla="*/ 26345 w 83597"/>
              <a:gd name="connsiteY2" fmla="*/ 129251 h 256316"/>
              <a:gd name="connsiteX3" fmla="*/ 83495 w 83597"/>
              <a:gd name="connsiteY3" fmla="*/ 256251 h 256316"/>
              <a:gd name="connsiteX4" fmla="*/ 10470 w 83597"/>
              <a:gd name="connsiteY4" fmla="*/ 145126 h 256316"/>
              <a:gd name="connsiteX5" fmla="*/ 945 w 83597"/>
              <a:gd name="connsiteY5" fmla="*/ 2251 h 25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597" h="256316">
                <a:moveTo>
                  <a:pt x="945" y="2251"/>
                </a:moveTo>
                <a:cubicBezTo>
                  <a:pt x="2532" y="-11507"/>
                  <a:pt x="15762" y="41409"/>
                  <a:pt x="19995" y="62576"/>
                </a:cubicBezTo>
                <a:cubicBezTo>
                  <a:pt x="24228" y="83743"/>
                  <a:pt x="15762" y="96972"/>
                  <a:pt x="26345" y="129251"/>
                </a:cubicBezTo>
                <a:cubicBezTo>
                  <a:pt x="36928" y="161530"/>
                  <a:pt x="86141" y="253605"/>
                  <a:pt x="83495" y="256251"/>
                </a:cubicBezTo>
                <a:cubicBezTo>
                  <a:pt x="80849" y="258897"/>
                  <a:pt x="22641" y="180580"/>
                  <a:pt x="10470" y="145126"/>
                </a:cubicBezTo>
                <a:cubicBezTo>
                  <a:pt x="-1701" y="109672"/>
                  <a:pt x="-642" y="16009"/>
                  <a:pt x="945" y="2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8002DC2B-DA65-9C06-97FC-D5FABC0B92F8}"/>
              </a:ext>
            </a:extLst>
          </p:cNvPr>
          <p:cNvSpPr/>
          <p:nvPr/>
        </p:nvSpPr>
        <p:spPr>
          <a:xfrm>
            <a:off x="2379341" y="10175724"/>
            <a:ext cx="75001" cy="317726"/>
          </a:xfrm>
          <a:custGeom>
            <a:avLst/>
            <a:gdLst>
              <a:gd name="connsiteX0" fmla="*/ 8259 w 75001"/>
              <a:gd name="connsiteY0" fmla="*/ 151 h 317726"/>
              <a:gd name="connsiteX1" fmla="*/ 17784 w 75001"/>
              <a:gd name="connsiteY1" fmla="*/ 114451 h 317726"/>
              <a:gd name="connsiteX2" fmla="*/ 74934 w 75001"/>
              <a:gd name="connsiteY2" fmla="*/ 317651 h 317726"/>
              <a:gd name="connsiteX3" fmla="*/ 5084 w 75001"/>
              <a:gd name="connsiteY3" fmla="*/ 136676 h 317726"/>
              <a:gd name="connsiteX4" fmla="*/ 8259 w 75001"/>
              <a:gd name="connsiteY4" fmla="*/ 151 h 31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01" h="317726">
                <a:moveTo>
                  <a:pt x="8259" y="151"/>
                </a:moveTo>
                <a:cubicBezTo>
                  <a:pt x="10376" y="-3553"/>
                  <a:pt x="6671" y="61534"/>
                  <a:pt x="17784" y="114451"/>
                </a:cubicBezTo>
                <a:cubicBezTo>
                  <a:pt x="28897" y="167368"/>
                  <a:pt x="77051" y="313947"/>
                  <a:pt x="74934" y="317651"/>
                </a:cubicBezTo>
                <a:cubicBezTo>
                  <a:pt x="72817" y="321355"/>
                  <a:pt x="17255" y="188534"/>
                  <a:pt x="5084" y="136676"/>
                </a:cubicBezTo>
                <a:cubicBezTo>
                  <a:pt x="-7087" y="84818"/>
                  <a:pt x="6142" y="3855"/>
                  <a:pt x="8259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68AB3515-622F-0F91-146E-40E7A6A73A2F}"/>
              </a:ext>
            </a:extLst>
          </p:cNvPr>
          <p:cNvSpPr/>
          <p:nvPr/>
        </p:nvSpPr>
        <p:spPr>
          <a:xfrm>
            <a:off x="2322803" y="10041800"/>
            <a:ext cx="68321" cy="146384"/>
          </a:xfrm>
          <a:custGeom>
            <a:avLst/>
            <a:gdLst>
              <a:gd name="connsiteX0" fmla="*/ 1297 w 68321"/>
              <a:gd name="connsiteY0" fmla="*/ 725 h 146384"/>
              <a:gd name="connsiteX1" fmla="*/ 67972 w 68321"/>
              <a:gd name="connsiteY1" fmla="*/ 143600 h 146384"/>
              <a:gd name="connsiteX2" fmla="*/ 26697 w 68321"/>
              <a:gd name="connsiteY2" fmla="*/ 89625 h 146384"/>
              <a:gd name="connsiteX3" fmla="*/ 1297 w 68321"/>
              <a:gd name="connsiteY3" fmla="*/ 725 h 14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21" h="146384">
                <a:moveTo>
                  <a:pt x="1297" y="725"/>
                </a:moveTo>
                <a:cubicBezTo>
                  <a:pt x="8176" y="9721"/>
                  <a:pt x="63739" y="128783"/>
                  <a:pt x="67972" y="143600"/>
                </a:cubicBezTo>
                <a:cubicBezTo>
                  <a:pt x="72205" y="158417"/>
                  <a:pt x="36751" y="110263"/>
                  <a:pt x="26697" y="89625"/>
                </a:cubicBezTo>
                <a:cubicBezTo>
                  <a:pt x="16643" y="68987"/>
                  <a:pt x="-5582" y="-8271"/>
                  <a:pt x="1297" y="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6E6579AB-6328-AAC4-60FA-1D4E138BA6F7}"/>
              </a:ext>
            </a:extLst>
          </p:cNvPr>
          <p:cNvSpPr/>
          <p:nvPr/>
        </p:nvSpPr>
        <p:spPr>
          <a:xfrm>
            <a:off x="2254019" y="10096463"/>
            <a:ext cx="80002" cy="190561"/>
          </a:xfrm>
          <a:custGeom>
            <a:avLst/>
            <a:gdLst>
              <a:gd name="connsiteX0" fmla="*/ 231 w 80002"/>
              <a:gd name="connsiteY0" fmla="*/ 37 h 190561"/>
              <a:gd name="connsiteX1" fmla="*/ 51031 w 80002"/>
              <a:gd name="connsiteY1" fmla="*/ 79412 h 190561"/>
              <a:gd name="connsiteX2" fmla="*/ 76431 w 80002"/>
              <a:gd name="connsiteY2" fmla="*/ 190537 h 190561"/>
              <a:gd name="connsiteX3" fmla="*/ 73256 w 80002"/>
              <a:gd name="connsiteY3" fmla="*/ 88937 h 190561"/>
              <a:gd name="connsiteX4" fmla="*/ 231 w 80002"/>
              <a:gd name="connsiteY4" fmla="*/ 37 h 19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02" h="190561">
                <a:moveTo>
                  <a:pt x="231" y="37"/>
                </a:moveTo>
                <a:cubicBezTo>
                  <a:pt x="-3473" y="-1550"/>
                  <a:pt x="38331" y="47662"/>
                  <a:pt x="51031" y="79412"/>
                </a:cubicBezTo>
                <a:cubicBezTo>
                  <a:pt x="63731" y="111162"/>
                  <a:pt x="72727" y="188950"/>
                  <a:pt x="76431" y="190537"/>
                </a:cubicBezTo>
                <a:cubicBezTo>
                  <a:pt x="80135" y="192124"/>
                  <a:pt x="83310" y="116454"/>
                  <a:pt x="73256" y="88937"/>
                </a:cubicBezTo>
                <a:cubicBezTo>
                  <a:pt x="63202" y="61420"/>
                  <a:pt x="3935" y="1624"/>
                  <a:pt x="231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B6F111F0-E291-2D1B-ACE3-A619AB76A695}"/>
              </a:ext>
            </a:extLst>
          </p:cNvPr>
          <p:cNvSpPr/>
          <p:nvPr/>
        </p:nvSpPr>
        <p:spPr>
          <a:xfrm>
            <a:off x="2234811" y="10204395"/>
            <a:ext cx="76895" cy="336884"/>
          </a:xfrm>
          <a:custGeom>
            <a:avLst/>
            <a:gdLst>
              <a:gd name="connsiteX0" fmla="*/ 389 w 76895"/>
              <a:gd name="connsiteY0" fmla="*/ 55 h 336884"/>
              <a:gd name="connsiteX1" fmla="*/ 44839 w 76895"/>
              <a:gd name="connsiteY1" fmla="*/ 250880 h 336884"/>
              <a:gd name="connsiteX2" fmla="*/ 76589 w 76895"/>
              <a:gd name="connsiteY2" fmla="*/ 336605 h 336884"/>
              <a:gd name="connsiteX3" fmla="*/ 25789 w 76895"/>
              <a:gd name="connsiteY3" fmla="*/ 228655 h 336884"/>
              <a:gd name="connsiteX4" fmla="*/ 389 w 76895"/>
              <a:gd name="connsiteY4" fmla="*/ 55 h 33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5" h="336884">
                <a:moveTo>
                  <a:pt x="389" y="55"/>
                </a:moveTo>
                <a:cubicBezTo>
                  <a:pt x="3564" y="3759"/>
                  <a:pt x="32139" y="194788"/>
                  <a:pt x="44839" y="250880"/>
                </a:cubicBezTo>
                <a:cubicBezTo>
                  <a:pt x="57539" y="306972"/>
                  <a:pt x="79764" y="340309"/>
                  <a:pt x="76589" y="336605"/>
                </a:cubicBezTo>
                <a:cubicBezTo>
                  <a:pt x="73414" y="332901"/>
                  <a:pt x="37431" y="278397"/>
                  <a:pt x="25789" y="228655"/>
                </a:cubicBezTo>
                <a:cubicBezTo>
                  <a:pt x="14147" y="178913"/>
                  <a:pt x="-2786" y="-3649"/>
                  <a:pt x="389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74E8F882-BD93-FE79-2399-A4811C4E4CA0}"/>
              </a:ext>
            </a:extLst>
          </p:cNvPr>
          <p:cNvSpPr/>
          <p:nvPr/>
        </p:nvSpPr>
        <p:spPr>
          <a:xfrm>
            <a:off x="2322998" y="10584794"/>
            <a:ext cx="64971" cy="97251"/>
          </a:xfrm>
          <a:custGeom>
            <a:avLst/>
            <a:gdLst>
              <a:gd name="connsiteX0" fmla="*/ 1102 w 64971"/>
              <a:gd name="connsiteY0" fmla="*/ 656 h 97251"/>
              <a:gd name="connsiteX1" fmla="*/ 64602 w 64971"/>
              <a:gd name="connsiteY1" fmla="*/ 95906 h 97251"/>
              <a:gd name="connsiteX2" fmla="*/ 26502 w 64971"/>
              <a:gd name="connsiteY2" fmla="*/ 54631 h 97251"/>
              <a:gd name="connsiteX3" fmla="*/ 1102 w 64971"/>
              <a:gd name="connsiteY3" fmla="*/ 656 h 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71" h="97251">
                <a:moveTo>
                  <a:pt x="1102" y="656"/>
                </a:moveTo>
                <a:cubicBezTo>
                  <a:pt x="7452" y="7535"/>
                  <a:pt x="60369" y="86910"/>
                  <a:pt x="64602" y="95906"/>
                </a:cubicBezTo>
                <a:cubicBezTo>
                  <a:pt x="68835" y="104902"/>
                  <a:pt x="35498" y="66273"/>
                  <a:pt x="26502" y="54631"/>
                </a:cubicBezTo>
                <a:cubicBezTo>
                  <a:pt x="17506" y="42989"/>
                  <a:pt x="-5248" y="-6223"/>
                  <a:pt x="1102" y="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859CF4F4-902E-B963-10A8-75C8DEDB563A}"/>
              </a:ext>
            </a:extLst>
          </p:cNvPr>
          <p:cNvSpPr/>
          <p:nvPr/>
        </p:nvSpPr>
        <p:spPr>
          <a:xfrm>
            <a:off x="2370889" y="10378892"/>
            <a:ext cx="57986" cy="140180"/>
          </a:xfrm>
          <a:custGeom>
            <a:avLst/>
            <a:gdLst>
              <a:gd name="connsiteX0" fmla="*/ 836 w 57986"/>
              <a:gd name="connsiteY0" fmla="*/ 183 h 140180"/>
              <a:gd name="connsiteX1" fmla="*/ 7186 w 57986"/>
              <a:gd name="connsiteY1" fmla="*/ 73208 h 140180"/>
              <a:gd name="connsiteX2" fmla="*/ 57986 w 57986"/>
              <a:gd name="connsiteY2" fmla="*/ 139883 h 140180"/>
              <a:gd name="connsiteX3" fmla="*/ 7186 w 57986"/>
              <a:gd name="connsiteY3" fmla="*/ 95433 h 140180"/>
              <a:gd name="connsiteX4" fmla="*/ 836 w 57986"/>
              <a:gd name="connsiteY4" fmla="*/ 183 h 14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86" h="140180">
                <a:moveTo>
                  <a:pt x="836" y="183"/>
                </a:moveTo>
                <a:cubicBezTo>
                  <a:pt x="836" y="-3521"/>
                  <a:pt x="-2339" y="49925"/>
                  <a:pt x="7186" y="73208"/>
                </a:cubicBezTo>
                <a:cubicBezTo>
                  <a:pt x="16711" y="96491"/>
                  <a:pt x="57986" y="136179"/>
                  <a:pt x="57986" y="139883"/>
                </a:cubicBezTo>
                <a:cubicBezTo>
                  <a:pt x="57986" y="143587"/>
                  <a:pt x="17769" y="111837"/>
                  <a:pt x="7186" y="95433"/>
                </a:cubicBezTo>
                <a:cubicBezTo>
                  <a:pt x="-3397" y="79029"/>
                  <a:pt x="836" y="3887"/>
                  <a:pt x="836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F7C1E9D3-892C-AEC5-1E26-C81E116213A5}"/>
              </a:ext>
            </a:extLst>
          </p:cNvPr>
          <p:cNvSpPr/>
          <p:nvPr/>
        </p:nvSpPr>
        <p:spPr>
          <a:xfrm>
            <a:off x="2031767" y="10282794"/>
            <a:ext cx="38943" cy="293997"/>
          </a:xfrm>
          <a:custGeom>
            <a:avLst/>
            <a:gdLst>
              <a:gd name="connsiteX0" fmla="*/ 233 w 38943"/>
              <a:gd name="connsiteY0" fmla="*/ 1031 h 293997"/>
              <a:gd name="connsiteX1" fmla="*/ 22458 w 38943"/>
              <a:gd name="connsiteY1" fmla="*/ 99456 h 293997"/>
              <a:gd name="connsiteX2" fmla="*/ 25633 w 38943"/>
              <a:gd name="connsiteY2" fmla="*/ 213756 h 293997"/>
              <a:gd name="connsiteX3" fmla="*/ 25633 w 38943"/>
              <a:gd name="connsiteY3" fmla="*/ 293131 h 293997"/>
              <a:gd name="connsiteX4" fmla="*/ 38333 w 38943"/>
              <a:gd name="connsiteY4" fmla="*/ 162956 h 293997"/>
              <a:gd name="connsiteX5" fmla="*/ 233 w 38943"/>
              <a:gd name="connsiteY5" fmla="*/ 1031 h 29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43" h="293997">
                <a:moveTo>
                  <a:pt x="233" y="1031"/>
                </a:moveTo>
                <a:cubicBezTo>
                  <a:pt x="-2413" y="-9552"/>
                  <a:pt x="18225" y="64002"/>
                  <a:pt x="22458" y="99456"/>
                </a:cubicBezTo>
                <a:cubicBezTo>
                  <a:pt x="26691" y="134910"/>
                  <a:pt x="25104" y="181477"/>
                  <a:pt x="25633" y="213756"/>
                </a:cubicBezTo>
                <a:cubicBezTo>
                  <a:pt x="26162" y="246035"/>
                  <a:pt x="23516" y="301598"/>
                  <a:pt x="25633" y="293131"/>
                </a:cubicBezTo>
                <a:cubicBezTo>
                  <a:pt x="27750" y="284664"/>
                  <a:pt x="42037" y="209523"/>
                  <a:pt x="38333" y="162956"/>
                </a:cubicBezTo>
                <a:cubicBezTo>
                  <a:pt x="34629" y="116389"/>
                  <a:pt x="2879" y="11614"/>
                  <a:pt x="233" y="1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382FD46C-07CC-FAB3-A5BA-9AE7CF3A3EB1}"/>
              </a:ext>
            </a:extLst>
          </p:cNvPr>
          <p:cNvSpPr/>
          <p:nvPr/>
        </p:nvSpPr>
        <p:spPr>
          <a:xfrm>
            <a:off x="1768020" y="10312163"/>
            <a:ext cx="121107" cy="120141"/>
          </a:xfrm>
          <a:custGeom>
            <a:avLst/>
            <a:gdLst>
              <a:gd name="connsiteX0" fmla="*/ 6805 w 121107"/>
              <a:gd name="connsiteY0" fmla="*/ 237 h 120141"/>
              <a:gd name="connsiteX1" fmla="*/ 13155 w 121107"/>
              <a:gd name="connsiteY1" fmla="*/ 82787 h 120141"/>
              <a:gd name="connsiteX2" fmla="*/ 121105 w 121107"/>
              <a:gd name="connsiteY2" fmla="*/ 114537 h 120141"/>
              <a:gd name="connsiteX3" fmla="*/ 9980 w 121107"/>
              <a:gd name="connsiteY3" fmla="*/ 111362 h 120141"/>
              <a:gd name="connsiteX4" fmla="*/ 6805 w 121107"/>
              <a:gd name="connsiteY4" fmla="*/ 237 h 12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107" h="120141">
                <a:moveTo>
                  <a:pt x="6805" y="237"/>
                </a:moveTo>
                <a:cubicBezTo>
                  <a:pt x="7334" y="-4526"/>
                  <a:pt x="-5895" y="63737"/>
                  <a:pt x="13155" y="82787"/>
                </a:cubicBezTo>
                <a:cubicBezTo>
                  <a:pt x="32205" y="101837"/>
                  <a:pt x="121634" y="109775"/>
                  <a:pt x="121105" y="114537"/>
                </a:cubicBezTo>
                <a:cubicBezTo>
                  <a:pt x="120576" y="119300"/>
                  <a:pt x="30088" y="125649"/>
                  <a:pt x="9980" y="111362"/>
                </a:cubicBezTo>
                <a:cubicBezTo>
                  <a:pt x="-10128" y="97075"/>
                  <a:pt x="6276" y="5000"/>
                  <a:pt x="6805" y="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ED11D609-FC0C-4D29-47A6-AA241927CC6A}"/>
              </a:ext>
            </a:extLst>
          </p:cNvPr>
          <p:cNvSpPr/>
          <p:nvPr/>
        </p:nvSpPr>
        <p:spPr>
          <a:xfrm>
            <a:off x="2028825" y="10663690"/>
            <a:ext cx="54337" cy="157752"/>
          </a:xfrm>
          <a:custGeom>
            <a:avLst/>
            <a:gdLst>
              <a:gd name="connsiteX0" fmla="*/ 0 w 54337"/>
              <a:gd name="connsiteY0" fmla="*/ 1135 h 157752"/>
              <a:gd name="connsiteX1" fmla="*/ 47625 w 54337"/>
              <a:gd name="connsiteY1" fmla="*/ 99560 h 157752"/>
              <a:gd name="connsiteX2" fmla="*/ 53975 w 54337"/>
              <a:gd name="connsiteY2" fmla="*/ 156710 h 157752"/>
              <a:gd name="connsiteX3" fmla="*/ 47625 w 54337"/>
              <a:gd name="connsiteY3" fmla="*/ 51935 h 157752"/>
              <a:gd name="connsiteX4" fmla="*/ 0 w 54337"/>
              <a:gd name="connsiteY4" fmla="*/ 1135 h 15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37" h="157752">
                <a:moveTo>
                  <a:pt x="0" y="1135"/>
                </a:moveTo>
                <a:cubicBezTo>
                  <a:pt x="0" y="9072"/>
                  <a:pt x="38629" y="73631"/>
                  <a:pt x="47625" y="99560"/>
                </a:cubicBezTo>
                <a:cubicBezTo>
                  <a:pt x="56621" y="125489"/>
                  <a:pt x="53975" y="164647"/>
                  <a:pt x="53975" y="156710"/>
                </a:cubicBezTo>
                <a:cubicBezTo>
                  <a:pt x="53975" y="148773"/>
                  <a:pt x="53975" y="75218"/>
                  <a:pt x="47625" y="51935"/>
                </a:cubicBezTo>
                <a:cubicBezTo>
                  <a:pt x="41275" y="28652"/>
                  <a:pt x="0" y="-6802"/>
                  <a:pt x="0" y="1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977DAB03-37A7-D52C-95A8-48DD9B71AB91}"/>
              </a:ext>
            </a:extLst>
          </p:cNvPr>
          <p:cNvSpPr/>
          <p:nvPr/>
        </p:nvSpPr>
        <p:spPr>
          <a:xfrm>
            <a:off x="1911344" y="10585328"/>
            <a:ext cx="123834" cy="38465"/>
          </a:xfrm>
          <a:custGeom>
            <a:avLst/>
            <a:gdLst>
              <a:gd name="connsiteX0" fmla="*/ 6 w 123834"/>
              <a:gd name="connsiteY0" fmla="*/ 122 h 38465"/>
              <a:gd name="connsiteX1" fmla="*/ 50806 w 123834"/>
              <a:gd name="connsiteY1" fmla="*/ 25522 h 38465"/>
              <a:gd name="connsiteX2" fmla="*/ 123831 w 123834"/>
              <a:gd name="connsiteY2" fmla="*/ 9647 h 38465"/>
              <a:gd name="connsiteX3" fmla="*/ 53981 w 123834"/>
              <a:gd name="connsiteY3" fmla="*/ 38222 h 38465"/>
              <a:gd name="connsiteX4" fmla="*/ 6 w 123834"/>
              <a:gd name="connsiteY4" fmla="*/ 122 h 3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34" h="38465">
                <a:moveTo>
                  <a:pt x="6" y="122"/>
                </a:moveTo>
                <a:cubicBezTo>
                  <a:pt x="-523" y="-1995"/>
                  <a:pt x="30169" y="23935"/>
                  <a:pt x="50806" y="25522"/>
                </a:cubicBezTo>
                <a:cubicBezTo>
                  <a:pt x="71443" y="27109"/>
                  <a:pt x="123302" y="7530"/>
                  <a:pt x="123831" y="9647"/>
                </a:cubicBezTo>
                <a:cubicBezTo>
                  <a:pt x="124360" y="11764"/>
                  <a:pt x="71443" y="34518"/>
                  <a:pt x="53981" y="38222"/>
                </a:cubicBezTo>
                <a:cubicBezTo>
                  <a:pt x="36519" y="41926"/>
                  <a:pt x="535" y="2239"/>
                  <a:pt x="6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15B61C53-0399-C3BA-03D5-411349A3911E}"/>
              </a:ext>
            </a:extLst>
          </p:cNvPr>
          <p:cNvSpPr/>
          <p:nvPr/>
        </p:nvSpPr>
        <p:spPr>
          <a:xfrm>
            <a:off x="2130393" y="10820384"/>
            <a:ext cx="32481" cy="158780"/>
          </a:xfrm>
          <a:custGeom>
            <a:avLst/>
            <a:gdLst>
              <a:gd name="connsiteX0" fmla="*/ 32 w 32481"/>
              <a:gd name="connsiteY0" fmla="*/ 16 h 158780"/>
              <a:gd name="connsiteX1" fmla="*/ 31782 w 32481"/>
              <a:gd name="connsiteY1" fmla="*/ 76216 h 158780"/>
              <a:gd name="connsiteX2" fmla="*/ 22257 w 32481"/>
              <a:gd name="connsiteY2" fmla="*/ 158766 h 158780"/>
              <a:gd name="connsiteX3" fmla="*/ 25432 w 32481"/>
              <a:gd name="connsiteY3" fmla="*/ 82566 h 158780"/>
              <a:gd name="connsiteX4" fmla="*/ 32 w 32481"/>
              <a:gd name="connsiteY4" fmla="*/ 16 h 15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81" h="158780">
                <a:moveTo>
                  <a:pt x="32" y="16"/>
                </a:moveTo>
                <a:cubicBezTo>
                  <a:pt x="1090" y="-1042"/>
                  <a:pt x="28078" y="49758"/>
                  <a:pt x="31782" y="76216"/>
                </a:cubicBezTo>
                <a:cubicBezTo>
                  <a:pt x="35486" y="102674"/>
                  <a:pt x="23315" y="157708"/>
                  <a:pt x="22257" y="158766"/>
                </a:cubicBezTo>
                <a:cubicBezTo>
                  <a:pt x="21199" y="159824"/>
                  <a:pt x="27019" y="103203"/>
                  <a:pt x="25432" y="82566"/>
                </a:cubicBezTo>
                <a:cubicBezTo>
                  <a:pt x="23845" y="61929"/>
                  <a:pt x="-1026" y="1074"/>
                  <a:pt x="3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08AE6006-05FF-07FA-D10C-AAE218181898}"/>
              </a:ext>
            </a:extLst>
          </p:cNvPr>
          <p:cNvSpPr/>
          <p:nvPr/>
        </p:nvSpPr>
        <p:spPr>
          <a:xfrm>
            <a:off x="2034996" y="10969975"/>
            <a:ext cx="108520" cy="31409"/>
          </a:xfrm>
          <a:custGeom>
            <a:avLst/>
            <a:gdLst>
              <a:gd name="connsiteX0" fmla="*/ 179 w 108520"/>
              <a:gd name="connsiteY0" fmla="*/ 31400 h 31409"/>
              <a:gd name="connsiteX1" fmla="*/ 104954 w 108520"/>
              <a:gd name="connsiteY1" fmla="*/ 6000 h 31409"/>
              <a:gd name="connsiteX2" fmla="*/ 79554 w 108520"/>
              <a:gd name="connsiteY2" fmla="*/ 2825 h 31409"/>
              <a:gd name="connsiteX3" fmla="*/ 179 w 108520"/>
              <a:gd name="connsiteY3" fmla="*/ 31400 h 3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520" h="31409">
                <a:moveTo>
                  <a:pt x="179" y="31400"/>
                </a:moveTo>
                <a:cubicBezTo>
                  <a:pt x="4412" y="31929"/>
                  <a:pt x="91725" y="10762"/>
                  <a:pt x="104954" y="6000"/>
                </a:cubicBezTo>
                <a:cubicBezTo>
                  <a:pt x="118183" y="1238"/>
                  <a:pt x="91196" y="-2996"/>
                  <a:pt x="79554" y="2825"/>
                </a:cubicBezTo>
                <a:cubicBezTo>
                  <a:pt x="67912" y="8646"/>
                  <a:pt x="-4054" y="30871"/>
                  <a:pt x="179" y="31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CCFD3663-4CA6-0BF8-D325-1E1C29107B81}"/>
              </a:ext>
            </a:extLst>
          </p:cNvPr>
          <p:cNvSpPr/>
          <p:nvPr/>
        </p:nvSpPr>
        <p:spPr>
          <a:xfrm>
            <a:off x="1996884" y="10893198"/>
            <a:ext cx="128511" cy="28809"/>
          </a:xfrm>
          <a:custGeom>
            <a:avLst/>
            <a:gdLst>
              <a:gd name="connsiteX0" fmla="*/ 191 w 128511"/>
              <a:gd name="connsiteY0" fmla="*/ 227 h 28809"/>
              <a:gd name="connsiteX1" fmla="*/ 124016 w 128511"/>
              <a:gd name="connsiteY1" fmla="*/ 16102 h 28809"/>
              <a:gd name="connsiteX2" fmla="*/ 95441 w 128511"/>
              <a:gd name="connsiteY2" fmla="*/ 28802 h 28809"/>
              <a:gd name="connsiteX3" fmla="*/ 191 w 128511"/>
              <a:gd name="connsiteY3" fmla="*/ 227 h 2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511" h="28809">
                <a:moveTo>
                  <a:pt x="191" y="227"/>
                </a:moveTo>
                <a:cubicBezTo>
                  <a:pt x="4953" y="-1890"/>
                  <a:pt x="108141" y="11340"/>
                  <a:pt x="124016" y="16102"/>
                </a:cubicBezTo>
                <a:cubicBezTo>
                  <a:pt x="139891" y="20864"/>
                  <a:pt x="109729" y="28273"/>
                  <a:pt x="95441" y="28802"/>
                </a:cubicBezTo>
                <a:cubicBezTo>
                  <a:pt x="81154" y="29331"/>
                  <a:pt x="-4571" y="2344"/>
                  <a:pt x="191" y="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EFF30992-77F9-199B-F314-8FAB9E345073}"/>
              </a:ext>
            </a:extLst>
          </p:cNvPr>
          <p:cNvSpPr/>
          <p:nvPr/>
        </p:nvSpPr>
        <p:spPr>
          <a:xfrm>
            <a:off x="1992946" y="10712134"/>
            <a:ext cx="45600" cy="124405"/>
          </a:xfrm>
          <a:custGeom>
            <a:avLst/>
            <a:gdLst>
              <a:gd name="connsiteX0" fmla="*/ 954 w 45600"/>
              <a:gd name="connsiteY0" fmla="*/ 316 h 124405"/>
              <a:gd name="connsiteX1" fmla="*/ 45404 w 45600"/>
              <a:gd name="connsiteY1" fmla="*/ 120966 h 124405"/>
              <a:gd name="connsiteX2" fmla="*/ 16829 w 45600"/>
              <a:gd name="connsiteY2" fmla="*/ 86041 h 124405"/>
              <a:gd name="connsiteX3" fmla="*/ 954 w 45600"/>
              <a:gd name="connsiteY3" fmla="*/ 316 h 124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00" h="124405">
                <a:moveTo>
                  <a:pt x="954" y="316"/>
                </a:moveTo>
                <a:cubicBezTo>
                  <a:pt x="5716" y="6137"/>
                  <a:pt x="42758" y="106679"/>
                  <a:pt x="45404" y="120966"/>
                </a:cubicBezTo>
                <a:cubicBezTo>
                  <a:pt x="48050" y="135253"/>
                  <a:pt x="23179" y="101387"/>
                  <a:pt x="16829" y="86041"/>
                </a:cubicBezTo>
                <a:cubicBezTo>
                  <a:pt x="10479" y="70695"/>
                  <a:pt x="-3808" y="-5505"/>
                  <a:pt x="954" y="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BB332C58-E17C-A0A6-8F62-2C3201ED986F}"/>
              </a:ext>
            </a:extLst>
          </p:cNvPr>
          <p:cNvSpPr/>
          <p:nvPr/>
        </p:nvSpPr>
        <p:spPr>
          <a:xfrm>
            <a:off x="2142936" y="11042129"/>
            <a:ext cx="81849" cy="74602"/>
          </a:xfrm>
          <a:custGeom>
            <a:avLst/>
            <a:gdLst>
              <a:gd name="connsiteX0" fmla="*/ 189 w 81849"/>
              <a:gd name="connsiteY0" fmla="*/ 521 h 74602"/>
              <a:gd name="connsiteX1" fmla="*/ 79564 w 81849"/>
              <a:gd name="connsiteY1" fmla="*/ 73546 h 74602"/>
              <a:gd name="connsiteX2" fmla="*/ 57339 w 81849"/>
              <a:gd name="connsiteY2" fmla="*/ 41796 h 74602"/>
              <a:gd name="connsiteX3" fmla="*/ 189 w 81849"/>
              <a:gd name="connsiteY3" fmla="*/ 521 h 7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49" h="74602">
                <a:moveTo>
                  <a:pt x="189" y="521"/>
                </a:moveTo>
                <a:cubicBezTo>
                  <a:pt x="3893" y="5813"/>
                  <a:pt x="70039" y="66667"/>
                  <a:pt x="79564" y="73546"/>
                </a:cubicBezTo>
                <a:cubicBezTo>
                  <a:pt x="89089" y="80425"/>
                  <a:pt x="66335" y="51850"/>
                  <a:pt x="57339" y="41796"/>
                </a:cubicBezTo>
                <a:cubicBezTo>
                  <a:pt x="48343" y="31742"/>
                  <a:pt x="-3515" y="-4771"/>
                  <a:pt x="189" y="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 1605">
            <a:extLst>
              <a:ext uri="{FF2B5EF4-FFF2-40B4-BE49-F238E27FC236}">
                <a16:creationId xmlns:a16="http://schemas.microsoft.com/office/drawing/2014/main" id="{7F36880F-25C0-4358-DF11-22FCD644F041}"/>
              </a:ext>
            </a:extLst>
          </p:cNvPr>
          <p:cNvSpPr/>
          <p:nvPr/>
        </p:nvSpPr>
        <p:spPr>
          <a:xfrm>
            <a:off x="1692275" y="10359907"/>
            <a:ext cx="83517" cy="203550"/>
          </a:xfrm>
          <a:custGeom>
            <a:avLst/>
            <a:gdLst>
              <a:gd name="connsiteX0" fmla="*/ 0 w 83517"/>
              <a:gd name="connsiteY0" fmla="*/ 118 h 203550"/>
              <a:gd name="connsiteX1" fmla="*/ 79375 w 83517"/>
              <a:gd name="connsiteY1" fmla="*/ 114418 h 203550"/>
              <a:gd name="connsiteX2" fmla="*/ 73025 w 83517"/>
              <a:gd name="connsiteY2" fmla="*/ 203318 h 203550"/>
              <a:gd name="connsiteX3" fmla="*/ 79375 w 83517"/>
              <a:gd name="connsiteY3" fmla="*/ 136643 h 203550"/>
              <a:gd name="connsiteX4" fmla="*/ 0 w 83517"/>
              <a:gd name="connsiteY4" fmla="*/ 118 h 20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17" h="203550">
                <a:moveTo>
                  <a:pt x="0" y="118"/>
                </a:moveTo>
                <a:cubicBezTo>
                  <a:pt x="0" y="-3586"/>
                  <a:pt x="67204" y="80551"/>
                  <a:pt x="79375" y="114418"/>
                </a:cubicBezTo>
                <a:cubicBezTo>
                  <a:pt x="91546" y="148285"/>
                  <a:pt x="73025" y="199614"/>
                  <a:pt x="73025" y="203318"/>
                </a:cubicBezTo>
                <a:cubicBezTo>
                  <a:pt x="73025" y="207022"/>
                  <a:pt x="90488" y="165747"/>
                  <a:pt x="79375" y="136643"/>
                </a:cubicBezTo>
                <a:cubicBezTo>
                  <a:pt x="68263" y="107539"/>
                  <a:pt x="0" y="3822"/>
                  <a:pt x="0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 1616">
            <a:extLst>
              <a:ext uri="{FF2B5EF4-FFF2-40B4-BE49-F238E27FC236}">
                <a16:creationId xmlns:a16="http://schemas.microsoft.com/office/drawing/2014/main" id="{4E611690-6855-2DE3-693F-862E782E3224}"/>
              </a:ext>
            </a:extLst>
          </p:cNvPr>
          <p:cNvSpPr/>
          <p:nvPr/>
        </p:nvSpPr>
        <p:spPr>
          <a:xfrm>
            <a:off x="1793751" y="10661498"/>
            <a:ext cx="54129" cy="238488"/>
          </a:xfrm>
          <a:custGeom>
            <a:avLst/>
            <a:gdLst>
              <a:gd name="connsiteX0" fmla="*/ 124 w 54129"/>
              <a:gd name="connsiteY0" fmla="*/ 152 h 238488"/>
              <a:gd name="connsiteX1" fmla="*/ 19174 w 54129"/>
              <a:gd name="connsiteY1" fmla="*/ 120802 h 238488"/>
              <a:gd name="connsiteX2" fmla="*/ 54099 w 54129"/>
              <a:gd name="connsiteY2" fmla="*/ 238277 h 238488"/>
              <a:gd name="connsiteX3" fmla="*/ 12824 w 54129"/>
              <a:gd name="connsiteY3" fmla="*/ 146202 h 238488"/>
              <a:gd name="connsiteX4" fmla="*/ 124 w 54129"/>
              <a:gd name="connsiteY4" fmla="*/ 152 h 23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29" h="238488">
                <a:moveTo>
                  <a:pt x="124" y="152"/>
                </a:moveTo>
                <a:cubicBezTo>
                  <a:pt x="1182" y="-4081"/>
                  <a:pt x="10178" y="81115"/>
                  <a:pt x="19174" y="120802"/>
                </a:cubicBezTo>
                <a:cubicBezTo>
                  <a:pt x="28170" y="160489"/>
                  <a:pt x="55157" y="234044"/>
                  <a:pt x="54099" y="238277"/>
                </a:cubicBezTo>
                <a:cubicBezTo>
                  <a:pt x="53041" y="242510"/>
                  <a:pt x="20762" y="182185"/>
                  <a:pt x="12824" y="146202"/>
                </a:cubicBezTo>
                <a:cubicBezTo>
                  <a:pt x="4887" y="110219"/>
                  <a:pt x="-934" y="4385"/>
                  <a:pt x="124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 1617">
            <a:extLst>
              <a:ext uri="{FF2B5EF4-FFF2-40B4-BE49-F238E27FC236}">
                <a16:creationId xmlns:a16="http://schemas.microsoft.com/office/drawing/2014/main" id="{2CDBF0B4-73FA-5C0A-1711-1CAB7191E69B}"/>
              </a:ext>
            </a:extLst>
          </p:cNvPr>
          <p:cNvSpPr/>
          <p:nvPr/>
        </p:nvSpPr>
        <p:spPr>
          <a:xfrm>
            <a:off x="1733297" y="10877530"/>
            <a:ext cx="152679" cy="127085"/>
          </a:xfrm>
          <a:custGeom>
            <a:avLst/>
            <a:gdLst>
              <a:gd name="connsiteX0" fmla="*/ 253 w 152679"/>
              <a:gd name="connsiteY0" fmla="*/ 20 h 127085"/>
              <a:gd name="connsiteX1" fmla="*/ 35178 w 152679"/>
              <a:gd name="connsiteY1" fmla="*/ 117495 h 127085"/>
              <a:gd name="connsiteX2" fmla="*/ 63753 w 152679"/>
              <a:gd name="connsiteY2" fmla="*/ 114320 h 127085"/>
              <a:gd name="connsiteX3" fmla="*/ 152653 w 152679"/>
              <a:gd name="connsiteY3" fmla="*/ 127020 h 127085"/>
              <a:gd name="connsiteX4" fmla="*/ 54228 w 152679"/>
              <a:gd name="connsiteY4" fmla="*/ 107970 h 127085"/>
              <a:gd name="connsiteX5" fmla="*/ 253 w 152679"/>
              <a:gd name="connsiteY5" fmla="*/ 20 h 12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679" h="127085">
                <a:moveTo>
                  <a:pt x="253" y="20"/>
                </a:moveTo>
                <a:cubicBezTo>
                  <a:pt x="-2922" y="1607"/>
                  <a:pt x="24595" y="98445"/>
                  <a:pt x="35178" y="117495"/>
                </a:cubicBezTo>
                <a:cubicBezTo>
                  <a:pt x="45761" y="136545"/>
                  <a:pt x="44174" y="112733"/>
                  <a:pt x="63753" y="114320"/>
                </a:cubicBezTo>
                <a:cubicBezTo>
                  <a:pt x="83332" y="115907"/>
                  <a:pt x="154241" y="128078"/>
                  <a:pt x="152653" y="127020"/>
                </a:cubicBezTo>
                <a:cubicBezTo>
                  <a:pt x="151065" y="125962"/>
                  <a:pt x="74865" y="127549"/>
                  <a:pt x="54228" y="107970"/>
                </a:cubicBezTo>
                <a:cubicBezTo>
                  <a:pt x="33591" y="88391"/>
                  <a:pt x="3428" y="-1567"/>
                  <a:pt x="253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フリーフォーム 1618">
            <a:extLst>
              <a:ext uri="{FF2B5EF4-FFF2-40B4-BE49-F238E27FC236}">
                <a16:creationId xmlns:a16="http://schemas.microsoft.com/office/drawing/2014/main" id="{0DAB34AE-F88D-973A-4DC0-706397EEDCF3}"/>
              </a:ext>
            </a:extLst>
          </p:cNvPr>
          <p:cNvSpPr/>
          <p:nvPr/>
        </p:nvSpPr>
        <p:spPr>
          <a:xfrm>
            <a:off x="1939925" y="11026597"/>
            <a:ext cx="73025" cy="130770"/>
          </a:xfrm>
          <a:custGeom>
            <a:avLst/>
            <a:gdLst>
              <a:gd name="connsiteX0" fmla="*/ 0 w 73025"/>
              <a:gd name="connsiteY0" fmla="*/ 178 h 130770"/>
              <a:gd name="connsiteX1" fmla="*/ 12700 w 73025"/>
              <a:gd name="connsiteY1" fmla="*/ 73203 h 130770"/>
              <a:gd name="connsiteX2" fmla="*/ 73025 w 73025"/>
              <a:gd name="connsiteY2" fmla="*/ 130353 h 130770"/>
              <a:gd name="connsiteX3" fmla="*/ 12700 w 73025"/>
              <a:gd name="connsiteY3" fmla="*/ 95428 h 130770"/>
              <a:gd name="connsiteX4" fmla="*/ 0 w 73025"/>
              <a:gd name="connsiteY4" fmla="*/ 178 h 13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25" h="130770">
                <a:moveTo>
                  <a:pt x="0" y="178"/>
                </a:moveTo>
                <a:cubicBezTo>
                  <a:pt x="0" y="-3526"/>
                  <a:pt x="529" y="51507"/>
                  <a:pt x="12700" y="73203"/>
                </a:cubicBezTo>
                <a:cubicBezTo>
                  <a:pt x="24871" y="94899"/>
                  <a:pt x="73025" y="126649"/>
                  <a:pt x="73025" y="130353"/>
                </a:cubicBezTo>
                <a:cubicBezTo>
                  <a:pt x="73025" y="134057"/>
                  <a:pt x="25400" y="112361"/>
                  <a:pt x="12700" y="95428"/>
                </a:cubicBezTo>
                <a:cubicBezTo>
                  <a:pt x="0" y="78495"/>
                  <a:pt x="0" y="3882"/>
                  <a:pt x="0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 1619">
            <a:extLst>
              <a:ext uri="{FF2B5EF4-FFF2-40B4-BE49-F238E27FC236}">
                <a16:creationId xmlns:a16="http://schemas.microsoft.com/office/drawing/2014/main" id="{6B4EC9D2-B558-B297-062D-B70738B83510}"/>
              </a:ext>
            </a:extLst>
          </p:cNvPr>
          <p:cNvSpPr/>
          <p:nvPr/>
        </p:nvSpPr>
        <p:spPr>
          <a:xfrm>
            <a:off x="1888991" y="11156692"/>
            <a:ext cx="143109" cy="48641"/>
          </a:xfrm>
          <a:custGeom>
            <a:avLst/>
            <a:gdLst>
              <a:gd name="connsiteX0" fmla="*/ 134 w 143109"/>
              <a:gd name="connsiteY0" fmla="*/ 258 h 48641"/>
              <a:gd name="connsiteX1" fmla="*/ 136659 w 143109"/>
              <a:gd name="connsiteY1" fmla="*/ 47883 h 48641"/>
              <a:gd name="connsiteX2" fmla="*/ 111259 w 143109"/>
              <a:gd name="connsiteY2" fmla="*/ 28833 h 48641"/>
              <a:gd name="connsiteX3" fmla="*/ 134 w 143109"/>
              <a:gd name="connsiteY3" fmla="*/ 258 h 4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109" h="48641">
                <a:moveTo>
                  <a:pt x="134" y="258"/>
                </a:moveTo>
                <a:cubicBezTo>
                  <a:pt x="4367" y="3433"/>
                  <a:pt x="118138" y="43120"/>
                  <a:pt x="136659" y="47883"/>
                </a:cubicBezTo>
                <a:cubicBezTo>
                  <a:pt x="155180" y="52646"/>
                  <a:pt x="129780" y="33596"/>
                  <a:pt x="111259" y="28833"/>
                </a:cubicBezTo>
                <a:cubicBezTo>
                  <a:pt x="92738" y="24070"/>
                  <a:pt x="-4099" y="-2917"/>
                  <a:pt x="134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 1620">
            <a:extLst>
              <a:ext uri="{FF2B5EF4-FFF2-40B4-BE49-F238E27FC236}">
                <a16:creationId xmlns:a16="http://schemas.microsoft.com/office/drawing/2014/main" id="{65515F59-4431-6A13-9D7F-80ED5665B772}"/>
              </a:ext>
            </a:extLst>
          </p:cNvPr>
          <p:cNvSpPr/>
          <p:nvPr/>
        </p:nvSpPr>
        <p:spPr>
          <a:xfrm>
            <a:off x="1984332" y="11229874"/>
            <a:ext cx="152600" cy="38258"/>
          </a:xfrm>
          <a:custGeom>
            <a:avLst/>
            <a:gdLst>
              <a:gd name="connsiteX0" fmla="*/ 43 w 152600"/>
              <a:gd name="connsiteY0" fmla="*/ 101 h 38258"/>
              <a:gd name="connsiteX1" fmla="*/ 98468 w 152600"/>
              <a:gd name="connsiteY1" fmla="*/ 19151 h 38258"/>
              <a:gd name="connsiteX2" fmla="*/ 152443 w 152600"/>
              <a:gd name="connsiteY2" fmla="*/ 38201 h 38258"/>
              <a:gd name="connsiteX3" fmla="*/ 111168 w 152600"/>
              <a:gd name="connsiteY3" fmla="*/ 12801 h 38258"/>
              <a:gd name="connsiteX4" fmla="*/ 43 w 152600"/>
              <a:gd name="connsiteY4" fmla="*/ 101 h 3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00" h="38258">
                <a:moveTo>
                  <a:pt x="43" y="101"/>
                </a:moveTo>
                <a:cubicBezTo>
                  <a:pt x="-2074" y="1159"/>
                  <a:pt x="73068" y="12801"/>
                  <a:pt x="98468" y="19151"/>
                </a:cubicBezTo>
                <a:cubicBezTo>
                  <a:pt x="123868" y="25501"/>
                  <a:pt x="150326" y="39259"/>
                  <a:pt x="152443" y="38201"/>
                </a:cubicBezTo>
                <a:cubicBezTo>
                  <a:pt x="154560" y="37143"/>
                  <a:pt x="134980" y="19151"/>
                  <a:pt x="111168" y="12801"/>
                </a:cubicBezTo>
                <a:cubicBezTo>
                  <a:pt x="87356" y="6451"/>
                  <a:pt x="2160" y="-957"/>
                  <a:pt x="43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 1621">
            <a:extLst>
              <a:ext uri="{FF2B5EF4-FFF2-40B4-BE49-F238E27FC236}">
                <a16:creationId xmlns:a16="http://schemas.microsoft.com/office/drawing/2014/main" id="{19174D74-02D8-B469-4DE8-9A587B5A977A}"/>
              </a:ext>
            </a:extLst>
          </p:cNvPr>
          <p:cNvSpPr/>
          <p:nvPr/>
        </p:nvSpPr>
        <p:spPr>
          <a:xfrm>
            <a:off x="1609723" y="10559942"/>
            <a:ext cx="88785" cy="207428"/>
          </a:xfrm>
          <a:custGeom>
            <a:avLst/>
            <a:gdLst>
              <a:gd name="connsiteX0" fmla="*/ 2 w 88785"/>
              <a:gd name="connsiteY0" fmla="*/ 108 h 207428"/>
              <a:gd name="connsiteX1" fmla="*/ 82552 w 88785"/>
              <a:gd name="connsiteY1" fmla="*/ 98533 h 207428"/>
              <a:gd name="connsiteX2" fmla="*/ 82552 w 88785"/>
              <a:gd name="connsiteY2" fmla="*/ 206483 h 207428"/>
              <a:gd name="connsiteX3" fmla="*/ 79377 w 88785"/>
              <a:gd name="connsiteY3" fmla="*/ 149333 h 207428"/>
              <a:gd name="connsiteX4" fmla="*/ 79377 w 88785"/>
              <a:gd name="connsiteY4" fmla="*/ 117583 h 207428"/>
              <a:gd name="connsiteX5" fmla="*/ 2 w 88785"/>
              <a:gd name="connsiteY5" fmla="*/ 108 h 20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785" h="207428">
                <a:moveTo>
                  <a:pt x="2" y="108"/>
                </a:moveTo>
                <a:cubicBezTo>
                  <a:pt x="531" y="-3067"/>
                  <a:pt x="68794" y="64137"/>
                  <a:pt x="82552" y="98533"/>
                </a:cubicBezTo>
                <a:cubicBezTo>
                  <a:pt x="96310" y="132929"/>
                  <a:pt x="83081" y="198016"/>
                  <a:pt x="82552" y="206483"/>
                </a:cubicBezTo>
                <a:cubicBezTo>
                  <a:pt x="82023" y="214950"/>
                  <a:pt x="79906" y="164150"/>
                  <a:pt x="79377" y="149333"/>
                </a:cubicBezTo>
                <a:cubicBezTo>
                  <a:pt x="78848" y="134516"/>
                  <a:pt x="89431" y="137162"/>
                  <a:pt x="79377" y="117583"/>
                </a:cubicBezTo>
                <a:cubicBezTo>
                  <a:pt x="69323" y="98004"/>
                  <a:pt x="-527" y="3283"/>
                  <a:pt x="2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 1622">
            <a:extLst>
              <a:ext uri="{FF2B5EF4-FFF2-40B4-BE49-F238E27FC236}">
                <a16:creationId xmlns:a16="http://schemas.microsoft.com/office/drawing/2014/main" id="{C264B4C7-9F02-E923-B3A2-96A15BF7E2FF}"/>
              </a:ext>
            </a:extLst>
          </p:cNvPr>
          <p:cNvSpPr/>
          <p:nvPr/>
        </p:nvSpPr>
        <p:spPr>
          <a:xfrm>
            <a:off x="1498344" y="10429760"/>
            <a:ext cx="225701" cy="76803"/>
          </a:xfrm>
          <a:custGeom>
            <a:avLst/>
            <a:gdLst>
              <a:gd name="connsiteX0" fmla="*/ 256 w 225701"/>
              <a:gd name="connsiteY0" fmla="*/ 115 h 76803"/>
              <a:gd name="connsiteX1" fmla="*/ 70106 w 225701"/>
              <a:gd name="connsiteY1" fmla="*/ 38215 h 76803"/>
              <a:gd name="connsiteX2" fmla="*/ 70106 w 225701"/>
              <a:gd name="connsiteY2" fmla="*/ 76315 h 76803"/>
              <a:gd name="connsiteX3" fmla="*/ 108206 w 225701"/>
              <a:gd name="connsiteY3" fmla="*/ 60440 h 76803"/>
              <a:gd name="connsiteX4" fmla="*/ 225681 w 225701"/>
              <a:gd name="connsiteY4" fmla="*/ 69965 h 76803"/>
              <a:gd name="connsiteX5" fmla="*/ 98681 w 225701"/>
              <a:gd name="connsiteY5" fmla="*/ 50915 h 76803"/>
              <a:gd name="connsiteX6" fmla="*/ 256 w 225701"/>
              <a:gd name="connsiteY6" fmla="*/ 115 h 7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701" h="76803">
                <a:moveTo>
                  <a:pt x="256" y="115"/>
                </a:moveTo>
                <a:cubicBezTo>
                  <a:pt x="-4506" y="-2002"/>
                  <a:pt x="58464" y="25515"/>
                  <a:pt x="70106" y="38215"/>
                </a:cubicBezTo>
                <a:cubicBezTo>
                  <a:pt x="81748" y="50915"/>
                  <a:pt x="63756" y="72611"/>
                  <a:pt x="70106" y="76315"/>
                </a:cubicBezTo>
                <a:cubicBezTo>
                  <a:pt x="76456" y="80019"/>
                  <a:pt x="82277" y="61498"/>
                  <a:pt x="108206" y="60440"/>
                </a:cubicBezTo>
                <a:cubicBezTo>
                  <a:pt x="134135" y="59382"/>
                  <a:pt x="227268" y="71552"/>
                  <a:pt x="225681" y="69965"/>
                </a:cubicBezTo>
                <a:cubicBezTo>
                  <a:pt x="224094" y="68378"/>
                  <a:pt x="133077" y="62557"/>
                  <a:pt x="98681" y="50915"/>
                </a:cubicBezTo>
                <a:cubicBezTo>
                  <a:pt x="64285" y="39273"/>
                  <a:pt x="5018" y="2232"/>
                  <a:pt x="256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 1623">
            <a:extLst>
              <a:ext uri="{FF2B5EF4-FFF2-40B4-BE49-F238E27FC236}">
                <a16:creationId xmlns:a16="http://schemas.microsoft.com/office/drawing/2014/main" id="{4A395DCE-BD1A-EAB0-5470-76296AFD61FF}"/>
              </a:ext>
            </a:extLst>
          </p:cNvPr>
          <p:cNvSpPr/>
          <p:nvPr/>
        </p:nvSpPr>
        <p:spPr>
          <a:xfrm>
            <a:off x="1574469" y="10290079"/>
            <a:ext cx="32163" cy="137335"/>
          </a:xfrm>
          <a:custGeom>
            <a:avLst/>
            <a:gdLst>
              <a:gd name="connsiteX0" fmla="*/ 19381 w 32163"/>
              <a:gd name="connsiteY0" fmla="*/ 96 h 137335"/>
              <a:gd name="connsiteX1" fmla="*/ 9856 w 32163"/>
              <a:gd name="connsiteY1" fmla="*/ 95346 h 137335"/>
              <a:gd name="connsiteX2" fmla="*/ 32081 w 32163"/>
              <a:gd name="connsiteY2" fmla="*/ 136621 h 137335"/>
              <a:gd name="connsiteX3" fmla="*/ 331 w 32163"/>
              <a:gd name="connsiteY3" fmla="*/ 114396 h 137335"/>
              <a:gd name="connsiteX4" fmla="*/ 19381 w 32163"/>
              <a:gd name="connsiteY4" fmla="*/ 96 h 13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63" h="137335">
                <a:moveTo>
                  <a:pt x="19381" y="96"/>
                </a:moveTo>
                <a:cubicBezTo>
                  <a:pt x="20968" y="-3079"/>
                  <a:pt x="7739" y="72592"/>
                  <a:pt x="9856" y="95346"/>
                </a:cubicBezTo>
                <a:cubicBezTo>
                  <a:pt x="11973" y="118100"/>
                  <a:pt x="33668" y="133446"/>
                  <a:pt x="32081" y="136621"/>
                </a:cubicBezTo>
                <a:cubicBezTo>
                  <a:pt x="30494" y="139796"/>
                  <a:pt x="3506" y="132388"/>
                  <a:pt x="331" y="114396"/>
                </a:cubicBezTo>
                <a:cubicBezTo>
                  <a:pt x="-2844" y="96404"/>
                  <a:pt x="17794" y="3271"/>
                  <a:pt x="19381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 1624">
            <a:extLst>
              <a:ext uri="{FF2B5EF4-FFF2-40B4-BE49-F238E27FC236}">
                <a16:creationId xmlns:a16="http://schemas.microsoft.com/office/drawing/2014/main" id="{17F974E7-77A9-043F-15F2-08CD801918AB}"/>
              </a:ext>
            </a:extLst>
          </p:cNvPr>
          <p:cNvSpPr/>
          <p:nvPr/>
        </p:nvSpPr>
        <p:spPr>
          <a:xfrm>
            <a:off x="1491332" y="10050694"/>
            <a:ext cx="13643" cy="263464"/>
          </a:xfrm>
          <a:custGeom>
            <a:avLst/>
            <a:gdLst>
              <a:gd name="connsiteX0" fmla="*/ 4093 w 13643"/>
              <a:gd name="connsiteY0" fmla="*/ 1356 h 263464"/>
              <a:gd name="connsiteX1" fmla="*/ 13618 w 13643"/>
              <a:gd name="connsiteY1" fmla="*/ 258531 h 263464"/>
              <a:gd name="connsiteX2" fmla="*/ 918 w 13643"/>
              <a:gd name="connsiteY2" fmla="*/ 160106 h 263464"/>
              <a:gd name="connsiteX3" fmla="*/ 4093 w 13643"/>
              <a:gd name="connsiteY3" fmla="*/ 1356 h 26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43" h="263464">
                <a:moveTo>
                  <a:pt x="4093" y="1356"/>
                </a:moveTo>
                <a:cubicBezTo>
                  <a:pt x="6210" y="17760"/>
                  <a:pt x="14147" y="232073"/>
                  <a:pt x="13618" y="258531"/>
                </a:cubicBezTo>
                <a:cubicBezTo>
                  <a:pt x="13089" y="284989"/>
                  <a:pt x="3564" y="198206"/>
                  <a:pt x="918" y="160106"/>
                </a:cubicBezTo>
                <a:cubicBezTo>
                  <a:pt x="-1728" y="122006"/>
                  <a:pt x="1976" y="-15048"/>
                  <a:pt x="4093" y="1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 1625">
            <a:extLst>
              <a:ext uri="{FF2B5EF4-FFF2-40B4-BE49-F238E27FC236}">
                <a16:creationId xmlns:a16="http://schemas.microsoft.com/office/drawing/2014/main" id="{2A6A29FA-5F7B-C15C-DE1C-F7C372923F46}"/>
              </a:ext>
            </a:extLst>
          </p:cNvPr>
          <p:cNvSpPr/>
          <p:nvPr/>
        </p:nvSpPr>
        <p:spPr>
          <a:xfrm>
            <a:off x="1609351" y="10965681"/>
            <a:ext cx="91058" cy="16889"/>
          </a:xfrm>
          <a:custGeom>
            <a:avLst/>
            <a:gdLst>
              <a:gd name="connsiteX0" fmla="*/ 374 w 91058"/>
              <a:gd name="connsiteY0" fmla="*/ 3944 h 16889"/>
              <a:gd name="connsiteX1" fmla="*/ 89274 w 91058"/>
              <a:gd name="connsiteY1" fmla="*/ 769 h 16889"/>
              <a:gd name="connsiteX2" fmla="*/ 57524 w 91058"/>
              <a:gd name="connsiteY2" fmla="*/ 16644 h 16889"/>
              <a:gd name="connsiteX3" fmla="*/ 374 w 91058"/>
              <a:gd name="connsiteY3" fmla="*/ 3944 h 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058" h="16889">
                <a:moveTo>
                  <a:pt x="374" y="3944"/>
                </a:moveTo>
                <a:cubicBezTo>
                  <a:pt x="5666" y="1298"/>
                  <a:pt x="79749" y="-1348"/>
                  <a:pt x="89274" y="769"/>
                </a:cubicBezTo>
                <a:cubicBezTo>
                  <a:pt x="98799" y="2886"/>
                  <a:pt x="67578" y="14527"/>
                  <a:pt x="57524" y="16644"/>
                </a:cubicBezTo>
                <a:cubicBezTo>
                  <a:pt x="47470" y="18761"/>
                  <a:pt x="-4918" y="6590"/>
                  <a:pt x="374" y="3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 1626">
            <a:extLst>
              <a:ext uri="{FF2B5EF4-FFF2-40B4-BE49-F238E27FC236}">
                <a16:creationId xmlns:a16="http://schemas.microsoft.com/office/drawing/2014/main" id="{9067833B-D4DA-1BC7-8227-685D44F85A7C}"/>
              </a:ext>
            </a:extLst>
          </p:cNvPr>
          <p:cNvSpPr/>
          <p:nvPr/>
        </p:nvSpPr>
        <p:spPr>
          <a:xfrm>
            <a:off x="1552541" y="10629668"/>
            <a:ext cx="33445" cy="175113"/>
          </a:xfrm>
          <a:custGeom>
            <a:avLst/>
            <a:gdLst>
              <a:gd name="connsiteX0" fmla="*/ 34 w 33445"/>
              <a:gd name="connsiteY0" fmla="*/ 232 h 175113"/>
              <a:gd name="connsiteX1" fmla="*/ 31784 w 33445"/>
              <a:gd name="connsiteY1" fmla="*/ 79607 h 175113"/>
              <a:gd name="connsiteX2" fmla="*/ 28609 w 33445"/>
              <a:gd name="connsiteY2" fmla="*/ 174857 h 175113"/>
              <a:gd name="connsiteX3" fmla="*/ 25434 w 33445"/>
              <a:gd name="connsiteY3" fmla="*/ 105007 h 175113"/>
              <a:gd name="connsiteX4" fmla="*/ 34 w 33445"/>
              <a:gd name="connsiteY4" fmla="*/ 232 h 1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45" h="175113">
                <a:moveTo>
                  <a:pt x="34" y="232"/>
                </a:moveTo>
                <a:cubicBezTo>
                  <a:pt x="1092" y="-4001"/>
                  <a:pt x="27022" y="50503"/>
                  <a:pt x="31784" y="79607"/>
                </a:cubicBezTo>
                <a:cubicBezTo>
                  <a:pt x="36546" y="108711"/>
                  <a:pt x="29667" y="170624"/>
                  <a:pt x="28609" y="174857"/>
                </a:cubicBezTo>
                <a:cubicBezTo>
                  <a:pt x="27551" y="179090"/>
                  <a:pt x="28080" y="129878"/>
                  <a:pt x="25434" y="105007"/>
                </a:cubicBezTo>
                <a:cubicBezTo>
                  <a:pt x="22788" y="80136"/>
                  <a:pt x="-1024" y="4465"/>
                  <a:pt x="34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 1627">
            <a:extLst>
              <a:ext uri="{FF2B5EF4-FFF2-40B4-BE49-F238E27FC236}">
                <a16:creationId xmlns:a16="http://schemas.microsoft.com/office/drawing/2014/main" id="{AC75739C-61B3-4FF3-32E3-073266408CBC}"/>
              </a:ext>
            </a:extLst>
          </p:cNvPr>
          <p:cNvSpPr/>
          <p:nvPr/>
        </p:nvSpPr>
        <p:spPr>
          <a:xfrm>
            <a:off x="1860550" y="10461603"/>
            <a:ext cx="127134" cy="63522"/>
          </a:xfrm>
          <a:custGeom>
            <a:avLst/>
            <a:gdLst>
              <a:gd name="connsiteX0" fmla="*/ 0 w 127134"/>
              <a:gd name="connsiteY0" fmla="*/ 63522 h 63522"/>
              <a:gd name="connsiteX1" fmla="*/ 57150 w 127134"/>
              <a:gd name="connsiteY1" fmla="*/ 19072 h 63522"/>
              <a:gd name="connsiteX2" fmla="*/ 127000 w 127134"/>
              <a:gd name="connsiteY2" fmla="*/ 22 h 63522"/>
              <a:gd name="connsiteX3" fmla="*/ 76200 w 127134"/>
              <a:gd name="connsiteY3" fmla="*/ 22247 h 63522"/>
              <a:gd name="connsiteX4" fmla="*/ 0 w 127134"/>
              <a:gd name="connsiteY4" fmla="*/ 63522 h 6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34" h="63522">
                <a:moveTo>
                  <a:pt x="0" y="63522"/>
                </a:moveTo>
                <a:cubicBezTo>
                  <a:pt x="17991" y="46588"/>
                  <a:pt x="35983" y="29655"/>
                  <a:pt x="57150" y="19072"/>
                </a:cubicBezTo>
                <a:cubicBezTo>
                  <a:pt x="78317" y="8489"/>
                  <a:pt x="123825" y="-507"/>
                  <a:pt x="127000" y="22"/>
                </a:cubicBezTo>
                <a:cubicBezTo>
                  <a:pt x="130175" y="551"/>
                  <a:pt x="76200" y="22247"/>
                  <a:pt x="76200" y="22247"/>
                </a:cubicBezTo>
                <a:lnTo>
                  <a:pt x="0" y="6352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フリーフォーム 1628">
            <a:extLst>
              <a:ext uri="{FF2B5EF4-FFF2-40B4-BE49-F238E27FC236}">
                <a16:creationId xmlns:a16="http://schemas.microsoft.com/office/drawing/2014/main" id="{5800E8D8-8931-3E1D-F7D5-ED65E9A00B5A}"/>
              </a:ext>
            </a:extLst>
          </p:cNvPr>
          <p:cNvSpPr/>
          <p:nvPr/>
        </p:nvSpPr>
        <p:spPr>
          <a:xfrm>
            <a:off x="1689028" y="10620022"/>
            <a:ext cx="103871" cy="22701"/>
          </a:xfrm>
          <a:custGeom>
            <a:avLst/>
            <a:gdLst>
              <a:gd name="connsiteX0" fmla="*/ 72 w 103871"/>
              <a:gd name="connsiteY0" fmla="*/ 22578 h 22701"/>
              <a:gd name="connsiteX1" fmla="*/ 98497 w 103871"/>
              <a:gd name="connsiteY1" fmla="*/ 9878 h 22701"/>
              <a:gd name="connsiteX2" fmla="*/ 82622 w 103871"/>
              <a:gd name="connsiteY2" fmla="*/ 353 h 22701"/>
              <a:gd name="connsiteX3" fmla="*/ 72 w 103871"/>
              <a:gd name="connsiteY3" fmla="*/ 22578 h 2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71" h="22701">
                <a:moveTo>
                  <a:pt x="72" y="22578"/>
                </a:moveTo>
                <a:cubicBezTo>
                  <a:pt x="2718" y="24166"/>
                  <a:pt x="98497" y="9878"/>
                  <a:pt x="98497" y="9878"/>
                </a:cubicBezTo>
                <a:cubicBezTo>
                  <a:pt x="112255" y="6174"/>
                  <a:pt x="96910" y="-1764"/>
                  <a:pt x="82622" y="353"/>
                </a:cubicBezTo>
                <a:cubicBezTo>
                  <a:pt x="68335" y="2470"/>
                  <a:pt x="-2574" y="20990"/>
                  <a:pt x="72" y="22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 1629">
            <a:extLst>
              <a:ext uri="{FF2B5EF4-FFF2-40B4-BE49-F238E27FC236}">
                <a16:creationId xmlns:a16="http://schemas.microsoft.com/office/drawing/2014/main" id="{A2B0542F-2EB6-F51F-20A8-BCC798ABB500}"/>
              </a:ext>
            </a:extLst>
          </p:cNvPr>
          <p:cNvSpPr/>
          <p:nvPr/>
        </p:nvSpPr>
        <p:spPr>
          <a:xfrm>
            <a:off x="1463386" y="10292954"/>
            <a:ext cx="50706" cy="108790"/>
          </a:xfrm>
          <a:custGeom>
            <a:avLst/>
            <a:gdLst>
              <a:gd name="connsiteX0" fmla="*/ 289 w 50706"/>
              <a:gd name="connsiteY0" fmla="*/ 396 h 108790"/>
              <a:gd name="connsiteX1" fmla="*/ 28864 w 50706"/>
              <a:gd name="connsiteY1" fmla="*/ 44846 h 108790"/>
              <a:gd name="connsiteX2" fmla="*/ 47914 w 50706"/>
              <a:gd name="connsiteY2" fmla="*/ 108346 h 108790"/>
              <a:gd name="connsiteX3" fmla="*/ 47914 w 50706"/>
              <a:gd name="connsiteY3" fmla="*/ 70246 h 108790"/>
              <a:gd name="connsiteX4" fmla="*/ 289 w 50706"/>
              <a:gd name="connsiteY4" fmla="*/ 396 h 10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06" h="108790">
                <a:moveTo>
                  <a:pt x="289" y="396"/>
                </a:moveTo>
                <a:cubicBezTo>
                  <a:pt x="-2886" y="-3837"/>
                  <a:pt x="20927" y="26854"/>
                  <a:pt x="28864" y="44846"/>
                </a:cubicBezTo>
                <a:cubicBezTo>
                  <a:pt x="36802" y="62838"/>
                  <a:pt x="44739" y="104113"/>
                  <a:pt x="47914" y="108346"/>
                </a:cubicBezTo>
                <a:cubicBezTo>
                  <a:pt x="51089" y="112579"/>
                  <a:pt x="52147" y="85592"/>
                  <a:pt x="47914" y="70246"/>
                </a:cubicBezTo>
                <a:cubicBezTo>
                  <a:pt x="43681" y="54900"/>
                  <a:pt x="3464" y="4629"/>
                  <a:pt x="289" y="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 1630">
            <a:extLst>
              <a:ext uri="{FF2B5EF4-FFF2-40B4-BE49-F238E27FC236}">
                <a16:creationId xmlns:a16="http://schemas.microsoft.com/office/drawing/2014/main" id="{9D4475B8-E207-0AEF-4AD8-AB24CE617456}"/>
              </a:ext>
            </a:extLst>
          </p:cNvPr>
          <p:cNvSpPr/>
          <p:nvPr/>
        </p:nvSpPr>
        <p:spPr>
          <a:xfrm>
            <a:off x="1673144" y="10137056"/>
            <a:ext cx="9848" cy="162859"/>
          </a:xfrm>
          <a:custGeom>
            <a:avLst/>
            <a:gdLst>
              <a:gd name="connsiteX0" fmla="*/ 9606 w 9848"/>
              <a:gd name="connsiteY0" fmla="*/ 719 h 162859"/>
              <a:gd name="connsiteX1" fmla="*/ 6431 w 9848"/>
              <a:gd name="connsiteY1" fmla="*/ 159469 h 162859"/>
              <a:gd name="connsiteX2" fmla="*/ 81 w 9848"/>
              <a:gd name="connsiteY2" fmla="*/ 102319 h 162859"/>
              <a:gd name="connsiteX3" fmla="*/ 9606 w 9848"/>
              <a:gd name="connsiteY3" fmla="*/ 719 h 162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48" h="162859">
                <a:moveTo>
                  <a:pt x="9606" y="719"/>
                </a:moveTo>
                <a:cubicBezTo>
                  <a:pt x="10664" y="10244"/>
                  <a:pt x="8018" y="142536"/>
                  <a:pt x="6431" y="159469"/>
                </a:cubicBezTo>
                <a:cubicBezTo>
                  <a:pt x="4843" y="176402"/>
                  <a:pt x="1139" y="125602"/>
                  <a:pt x="81" y="102319"/>
                </a:cubicBezTo>
                <a:cubicBezTo>
                  <a:pt x="-977" y="79036"/>
                  <a:pt x="8548" y="-8806"/>
                  <a:pt x="9606" y="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 1631">
            <a:extLst>
              <a:ext uri="{FF2B5EF4-FFF2-40B4-BE49-F238E27FC236}">
                <a16:creationId xmlns:a16="http://schemas.microsoft.com/office/drawing/2014/main" id="{BCE9BD27-2683-7EB6-565A-633196897715}"/>
              </a:ext>
            </a:extLst>
          </p:cNvPr>
          <p:cNvSpPr/>
          <p:nvPr/>
        </p:nvSpPr>
        <p:spPr>
          <a:xfrm>
            <a:off x="1952079" y="10267947"/>
            <a:ext cx="29344" cy="104789"/>
          </a:xfrm>
          <a:custGeom>
            <a:avLst/>
            <a:gdLst>
              <a:gd name="connsiteX0" fmla="*/ 6896 w 29344"/>
              <a:gd name="connsiteY0" fmla="*/ 3 h 104789"/>
              <a:gd name="connsiteX1" fmla="*/ 10071 w 29344"/>
              <a:gd name="connsiteY1" fmla="*/ 69853 h 104789"/>
              <a:gd name="connsiteX2" fmla="*/ 546 w 29344"/>
              <a:gd name="connsiteY2" fmla="*/ 104778 h 104789"/>
              <a:gd name="connsiteX3" fmla="*/ 29121 w 29344"/>
              <a:gd name="connsiteY3" fmla="*/ 73028 h 104789"/>
              <a:gd name="connsiteX4" fmla="*/ 6896 w 29344"/>
              <a:gd name="connsiteY4" fmla="*/ 3 h 10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44" h="104789">
                <a:moveTo>
                  <a:pt x="6896" y="3"/>
                </a:moveTo>
                <a:cubicBezTo>
                  <a:pt x="3721" y="-526"/>
                  <a:pt x="11129" y="52391"/>
                  <a:pt x="10071" y="69853"/>
                </a:cubicBezTo>
                <a:cubicBezTo>
                  <a:pt x="9013" y="87315"/>
                  <a:pt x="-2629" y="104249"/>
                  <a:pt x="546" y="104778"/>
                </a:cubicBezTo>
                <a:cubicBezTo>
                  <a:pt x="3721" y="105307"/>
                  <a:pt x="26475" y="87845"/>
                  <a:pt x="29121" y="73028"/>
                </a:cubicBezTo>
                <a:cubicBezTo>
                  <a:pt x="31767" y="58211"/>
                  <a:pt x="10071" y="532"/>
                  <a:pt x="689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 1632">
            <a:extLst>
              <a:ext uri="{FF2B5EF4-FFF2-40B4-BE49-F238E27FC236}">
                <a16:creationId xmlns:a16="http://schemas.microsoft.com/office/drawing/2014/main" id="{E9574B6F-BE0B-AF60-6C0E-978A814808BA}"/>
              </a:ext>
            </a:extLst>
          </p:cNvPr>
          <p:cNvSpPr/>
          <p:nvPr/>
        </p:nvSpPr>
        <p:spPr>
          <a:xfrm>
            <a:off x="1407833" y="8853186"/>
            <a:ext cx="81626" cy="861690"/>
          </a:xfrm>
          <a:custGeom>
            <a:avLst/>
            <a:gdLst>
              <a:gd name="connsiteX0" fmla="*/ 1867 w 81626"/>
              <a:gd name="connsiteY0" fmla="*/ 5064 h 861690"/>
              <a:gd name="connsiteX1" fmla="*/ 81242 w 81626"/>
              <a:gd name="connsiteY1" fmla="*/ 846439 h 861690"/>
              <a:gd name="connsiteX2" fmla="*/ 30442 w 81626"/>
              <a:gd name="connsiteY2" fmla="*/ 509889 h 861690"/>
              <a:gd name="connsiteX3" fmla="*/ 1867 w 81626"/>
              <a:gd name="connsiteY3" fmla="*/ 5064 h 86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26" h="861690">
                <a:moveTo>
                  <a:pt x="1867" y="5064"/>
                </a:moveTo>
                <a:cubicBezTo>
                  <a:pt x="10334" y="61156"/>
                  <a:pt x="76480" y="762302"/>
                  <a:pt x="81242" y="846439"/>
                </a:cubicBezTo>
                <a:cubicBezTo>
                  <a:pt x="86004" y="930576"/>
                  <a:pt x="45259" y="645356"/>
                  <a:pt x="30442" y="509889"/>
                </a:cubicBezTo>
                <a:cubicBezTo>
                  <a:pt x="15625" y="374422"/>
                  <a:pt x="-6600" y="-51028"/>
                  <a:pt x="1867" y="5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 1633">
            <a:extLst>
              <a:ext uri="{FF2B5EF4-FFF2-40B4-BE49-F238E27FC236}">
                <a16:creationId xmlns:a16="http://schemas.microsoft.com/office/drawing/2014/main" id="{1635CF2C-C679-E1DF-BED9-E623D9701A04}"/>
              </a:ext>
            </a:extLst>
          </p:cNvPr>
          <p:cNvSpPr/>
          <p:nvPr/>
        </p:nvSpPr>
        <p:spPr>
          <a:xfrm>
            <a:off x="1752589" y="8961607"/>
            <a:ext cx="92130" cy="788818"/>
          </a:xfrm>
          <a:custGeom>
            <a:avLst/>
            <a:gdLst>
              <a:gd name="connsiteX0" fmla="*/ 79386 w 92130"/>
              <a:gd name="connsiteY0" fmla="*/ 1418 h 788818"/>
              <a:gd name="connsiteX1" fmla="*/ 44461 w 92130"/>
              <a:gd name="connsiteY1" fmla="*/ 268118 h 788818"/>
              <a:gd name="connsiteX2" fmla="*/ 12711 w 92130"/>
              <a:gd name="connsiteY2" fmla="*/ 398293 h 788818"/>
              <a:gd name="connsiteX3" fmla="*/ 92086 w 92130"/>
              <a:gd name="connsiteY3" fmla="*/ 788818 h 788818"/>
              <a:gd name="connsiteX4" fmla="*/ 11 w 92130"/>
              <a:gd name="connsiteY4" fmla="*/ 395118 h 788818"/>
              <a:gd name="connsiteX5" fmla="*/ 79386 w 92130"/>
              <a:gd name="connsiteY5" fmla="*/ 1418 h 78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130" h="788818">
                <a:moveTo>
                  <a:pt x="79386" y="1418"/>
                </a:moveTo>
                <a:cubicBezTo>
                  <a:pt x="86794" y="-19749"/>
                  <a:pt x="55574" y="201972"/>
                  <a:pt x="44461" y="268118"/>
                </a:cubicBezTo>
                <a:cubicBezTo>
                  <a:pt x="33348" y="334264"/>
                  <a:pt x="4774" y="311510"/>
                  <a:pt x="12711" y="398293"/>
                </a:cubicBezTo>
                <a:cubicBezTo>
                  <a:pt x="20648" y="485076"/>
                  <a:pt x="94203" y="789347"/>
                  <a:pt x="92086" y="788818"/>
                </a:cubicBezTo>
                <a:cubicBezTo>
                  <a:pt x="89969" y="788289"/>
                  <a:pt x="1069" y="522118"/>
                  <a:pt x="11" y="395118"/>
                </a:cubicBezTo>
                <a:cubicBezTo>
                  <a:pt x="-1047" y="268118"/>
                  <a:pt x="71978" y="22585"/>
                  <a:pt x="79386" y="1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 1634">
            <a:extLst>
              <a:ext uri="{FF2B5EF4-FFF2-40B4-BE49-F238E27FC236}">
                <a16:creationId xmlns:a16="http://schemas.microsoft.com/office/drawing/2014/main" id="{EB29A4FF-EF03-BED4-12F4-EA8353F5366F}"/>
              </a:ext>
            </a:extLst>
          </p:cNvPr>
          <p:cNvSpPr/>
          <p:nvPr/>
        </p:nvSpPr>
        <p:spPr>
          <a:xfrm>
            <a:off x="2032606" y="9557699"/>
            <a:ext cx="258274" cy="451605"/>
          </a:xfrm>
          <a:custGeom>
            <a:avLst/>
            <a:gdLst>
              <a:gd name="connsiteX0" fmla="*/ 1467 w 258274"/>
              <a:gd name="connsiteY0" fmla="*/ 1513 h 451605"/>
              <a:gd name="connsiteX1" fmla="*/ 160088 w 258274"/>
              <a:gd name="connsiteY1" fmla="*/ 290762 h 451605"/>
              <a:gd name="connsiteX2" fmla="*/ 258059 w 258274"/>
              <a:gd name="connsiteY2" fmla="*/ 449383 h 451605"/>
              <a:gd name="connsiteX3" fmla="*/ 183414 w 258274"/>
              <a:gd name="connsiteY3" fmla="*/ 370072 h 451605"/>
              <a:gd name="connsiteX4" fmla="*/ 85443 w 258274"/>
              <a:gd name="connsiteY4" fmla="*/ 183460 h 451605"/>
              <a:gd name="connsiteX5" fmla="*/ 1467 w 258274"/>
              <a:gd name="connsiteY5" fmla="*/ 1513 h 45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274" h="451605">
                <a:moveTo>
                  <a:pt x="1467" y="1513"/>
                </a:moveTo>
                <a:cubicBezTo>
                  <a:pt x="13908" y="19397"/>
                  <a:pt x="117323" y="216117"/>
                  <a:pt x="160088" y="290762"/>
                </a:cubicBezTo>
                <a:cubicBezTo>
                  <a:pt x="202853" y="365407"/>
                  <a:pt x="254171" y="436165"/>
                  <a:pt x="258059" y="449383"/>
                </a:cubicBezTo>
                <a:cubicBezTo>
                  <a:pt x="261947" y="462601"/>
                  <a:pt x="212183" y="414392"/>
                  <a:pt x="183414" y="370072"/>
                </a:cubicBezTo>
                <a:cubicBezTo>
                  <a:pt x="154645" y="325752"/>
                  <a:pt x="111880" y="237888"/>
                  <a:pt x="85443" y="183460"/>
                </a:cubicBezTo>
                <a:cubicBezTo>
                  <a:pt x="59006" y="129032"/>
                  <a:pt x="-10974" y="-16371"/>
                  <a:pt x="1467" y="1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 1635">
            <a:extLst>
              <a:ext uri="{FF2B5EF4-FFF2-40B4-BE49-F238E27FC236}">
                <a16:creationId xmlns:a16="http://schemas.microsoft.com/office/drawing/2014/main" id="{B9D7CB30-C527-46C4-FB39-FB0CEC36DEAA}"/>
              </a:ext>
            </a:extLst>
          </p:cNvPr>
          <p:cNvSpPr/>
          <p:nvPr/>
        </p:nvSpPr>
        <p:spPr>
          <a:xfrm>
            <a:off x="2020070" y="9919309"/>
            <a:ext cx="186626" cy="176538"/>
          </a:xfrm>
          <a:custGeom>
            <a:avLst/>
            <a:gdLst>
              <a:gd name="connsiteX0" fmla="*/ 186620 w 186626"/>
              <a:gd name="connsiteY0" fmla="*/ 55115 h 176538"/>
              <a:gd name="connsiteX1" fmla="*/ 88648 w 186626"/>
              <a:gd name="connsiteY1" fmla="*/ 3797 h 176538"/>
              <a:gd name="connsiteX2" fmla="*/ 8 w 186626"/>
              <a:gd name="connsiteY2" fmla="*/ 176413 h 176538"/>
              <a:gd name="connsiteX3" fmla="*/ 83983 w 186626"/>
              <a:gd name="connsiteY3" fmla="*/ 31789 h 176538"/>
              <a:gd name="connsiteX4" fmla="*/ 186620 w 186626"/>
              <a:gd name="connsiteY4" fmla="*/ 55115 h 17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26" h="176538">
                <a:moveTo>
                  <a:pt x="186620" y="55115"/>
                </a:moveTo>
                <a:cubicBezTo>
                  <a:pt x="187397" y="50450"/>
                  <a:pt x="119750" y="-16419"/>
                  <a:pt x="88648" y="3797"/>
                </a:cubicBezTo>
                <a:cubicBezTo>
                  <a:pt x="57546" y="24013"/>
                  <a:pt x="785" y="171748"/>
                  <a:pt x="8" y="176413"/>
                </a:cubicBezTo>
                <a:cubicBezTo>
                  <a:pt x="-769" y="181078"/>
                  <a:pt x="55214" y="54338"/>
                  <a:pt x="83983" y="31789"/>
                </a:cubicBezTo>
                <a:cubicBezTo>
                  <a:pt x="112752" y="9240"/>
                  <a:pt x="185843" y="59780"/>
                  <a:pt x="186620" y="55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 1636">
            <a:extLst>
              <a:ext uri="{FF2B5EF4-FFF2-40B4-BE49-F238E27FC236}">
                <a16:creationId xmlns:a16="http://schemas.microsoft.com/office/drawing/2014/main" id="{1C6F9C1F-E5B2-F587-878A-AEAB6D3F4A8E}"/>
              </a:ext>
            </a:extLst>
          </p:cNvPr>
          <p:cNvSpPr/>
          <p:nvPr/>
        </p:nvSpPr>
        <p:spPr>
          <a:xfrm>
            <a:off x="1833313" y="9862420"/>
            <a:ext cx="128195" cy="289336"/>
          </a:xfrm>
          <a:custGeom>
            <a:avLst/>
            <a:gdLst>
              <a:gd name="connsiteX0" fmla="*/ 152 w 128195"/>
              <a:gd name="connsiteY0" fmla="*/ 37 h 289336"/>
              <a:gd name="connsiteX1" fmla="*/ 88793 w 128195"/>
              <a:gd name="connsiteY1" fmla="*/ 153992 h 289336"/>
              <a:gd name="connsiteX2" fmla="*/ 126116 w 128195"/>
              <a:gd name="connsiteY2" fmla="*/ 289286 h 289336"/>
              <a:gd name="connsiteX3" fmla="*/ 112120 w 128195"/>
              <a:gd name="connsiteY3" fmla="*/ 167988 h 289336"/>
              <a:gd name="connsiteX4" fmla="*/ 152 w 128195"/>
              <a:gd name="connsiteY4" fmla="*/ 37 h 28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95" h="289336">
                <a:moveTo>
                  <a:pt x="152" y="37"/>
                </a:moveTo>
                <a:cubicBezTo>
                  <a:pt x="-3736" y="-2296"/>
                  <a:pt x="67799" y="105784"/>
                  <a:pt x="88793" y="153992"/>
                </a:cubicBezTo>
                <a:cubicBezTo>
                  <a:pt x="109787" y="202200"/>
                  <a:pt x="122228" y="286953"/>
                  <a:pt x="126116" y="289286"/>
                </a:cubicBezTo>
                <a:cubicBezTo>
                  <a:pt x="130004" y="291619"/>
                  <a:pt x="130004" y="212308"/>
                  <a:pt x="112120" y="167988"/>
                </a:cubicBezTo>
                <a:cubicBezTo>
                  <a:pt x="94236" y="123668"/>
                  <a:pt x="4040" y="2370"/>
                  <a:pt x="152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 1637">
            <a:extLst>
              <a:ext uri="{FF2B5EF4-FFF2-40B4-BE49-F238E27FC236}">
                <a16:creationId xmlns:a16="http://schemas.microsoft.com/office/drawing/2014/main" id="{88EB73C2-8191-FC1E-3F8E-35AF2D3DF466}"/>
              </a:ext>
            </a:extLst>
          </p:cNvPr>
          <p:cNvSpPr/>
          <p:nvPr/>
        </p:nvSpPr>
        <p:spPr>
          <a:xfrm>
            <a:off x="1553438" y="9742337"/>
            <a:ext cx="23593" cy="418551"/>
          </a:xfrm>
          <a:custGeom>
            <a:avLst/>
            <a:gdLst>
              <a:gd name="connsiteX0" fmla="*/ 109 w 23593"/>
              <a:gd name="connsiteY0" fmla="*/ 3487 h 418551"/>
              <a:gd name="connsiteX1" fmla="*/ 14105 w 23593"/>
              <a:gd name="connsiteY1" fmla="*/ 292736 h 418551"/>
              <a:gd name="connsiteX2" fmla="*/ 109 w 23593"/>
              <a:gd name="connsiteY2" fmla="*/ 414034 h 418551"/>
              <a:gd name="connsiteX3" fmla="*/ 23435 w 23593"/>
              <a:gd name="connsiteY3" fmla="*/ 148112 h 418551"/>
              <a:gd name="connsiteX4" fmla="*/ 109 w 23593"/>
              <a:gd name="connsiteY4" fmla="*/ 3487 h 41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93" h="418551">
                <a:moveTo>
                  <a:pt x="109" y="3487"/>
                </a:moveTo>
                <a:cubicBezTo>
                  <a:pt x="-1446" y="27591"/>
                  <a:pt x="14105" y="224312"/>
                  <a:pt x="14105" y="292736"/>
                </a:cubicBezTo>
                <a:cubicBezTo>
                  <a:pt x="14105" y="361160"/>
                  <a:pt x="-1446" y="438138"/>
                  <a:pt x="109" y="414034"/>
                </a:cubicBezTo>
                <a:cubicBezTo>
                  <a:pt x="1664" y="389930"/>
                  <a:pt x="21102" y="210316"/>
                  <a:pt x="23435" y="148112"/>
                </a:cubicBezTo>
                <a:cubicBezTo>
                  <a:pt x="25768" y="85908"/>
                  <a:pt x="1664" y="-20617"/>
                  <a:pt x="109" y="3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 1638">
            <a:extLst>
              <a:ext uri="{FF2B5EF4-FFF2-40B4-BE49-F238E27FC236}">
                <a16:creationId xmlns:a16="http://schemas.microsoft.com/office/drawing/2014/main" id="{0646A731-1C69-A7EB-5EED-35059243BEF7}"/>
              </a:ext>
            </a:extLst>
          </p:cNvPr>
          <p:cNvSpPr/>
          <p:nvPr/>
        </p:nvSpPr>
        <p:spPr>
          <a:xfrm>
            <a:off x="1669872" y="9759437"/>
            <a:ext cx="23634" cy="243214"/>
          </a:xfrm>
          <a:custGeom>
            <a:avLst/>
            <a:gdLst>
              <a:gd name="connsiteX0" fmla="*/ 308 w 23634"/>
              <a:gd name="connsiteY0" fmla="*/ 383 h 243214"/>
              <a:gd name="connsiteX1" fmla="*/ 9638 w 23634"/>
              <a:gd name="connsiteY1" fmla="*/ 89024 h 243214"/>
              <a:gd name="connsiteX2" fmla="*/ 308 w 23634"/>
              <a:gd name="connsiteY2" fmla="*/ 242979 h 243214"/>
              <a:gd name="connsiteX3" fmla="*/ 23634 w 23634"/>
              <a:gd name="connsiteY3" fmla="*/ 121681 h 243214"/>
              <a:gd name="connsiteX4" fmla="*/ 308 w 23634"/>
              <a:gd name="connsiteY4" fmla="*/ 383 h 2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4" h="243214">
                <a:moveTo>
                  <a:pt x="308" y="383"/>
                </a:moveTo>
                <a:cubicBezTo>
                  <a:pt x="-2025" y="-5060"/>
                  <a:pt x="9638" y="48591"/>
                  <a:pt x="9638" y="89024"/>
                </a:cubicBezTo>
                <a:cubicBezTo>
                  <a:pt x="9638" y="129457"/>
                  <a:pt x="-2025" y="237536"/>
                  <a:pt x="308" y="242979"/>
                </a:cubicBezTo>
                <a:cubicBezTo>
                  <a:pt x="2641" y="248422"/>
                  <a:pt x="23634" y="158226"/>
                  <a:pt x="23634" y="121681"/>
                </a:cubicBezTo>
                <a:cubicBezTo>
                  <a:pt x="23634" y="85136"/>
                  <a:pt x="2641" y="5826"/>
                  <a:pt x="308" y="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 1639">
            <a:extLst>
              <a:ext uri="{FF2B5EF4-FFF2-40B4-BE49-F238E27FC236}">
                <a16:creationId xmlns:a16="http://schemas.microsoft.com/office/drawing/2014/main" id="{72E23AA9-EC5B-5C89-620C-56F503D7777D}"/>
              </a:ext>
            </a:extLst>
          </p:cNvPr>
          <p:cNvSpPr/>
          <p:nvPr/>
        </p:nvSpPr>
        <p:spPr>
          <a:xfrm>
            <a:off x="1422635" y="9736485"/>
            <a:ext cx="50527" cy="205287"/>
          </a:xfrm>
          <a:custGeom>
            <a:avLst/>
            <a:gdLst>
              <a:gd name="connsiteX0" fmla="*/ 283 w 50527"/>
              <a:gd name="connsiteY0" fmla="*/ 9 h 205287"/>
              <a:gd name="connsiteX1" fmla="*/ 28275 w 50527"/>
              <a:gd name="connsiteY1" fmla="*/ 83984 h 205287"/>
              <a:gd name="connsiteX2" fmla="*/ 46936 w 50527"/>
              <a:gd name="connsiteY2" fmla="*/ 205282 h 205287"/>
              <a:gd name="connsiteX3" fmla="*/ 46936 w 50527"/>
              <a:gd name="connsiteY3" fmla="*/ 79319 h 205287"/>
              <a:gd name="connsiteX4" fmla="*/ 283 w 50527"/>
              <a:gd name="connsiteY4" fmla="*/ 9 h 20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27" h="205287">
                <a:moveTo>
                  <a:pt x="283" y="9"/>
                </a:moveTo>
                <a:cubicBezTo>
                  <a:pt x="-2827" y="786"/>
                  <a:pt x="20500" y="49772"/>
                  <a:pt x="28275" y="83984"/>
                </a:cubicBezTo>
                <a:cubicBezTo>
                  <a:pt x="36050" y="118196"/>
                  <a:pt x="43826" y="206059"/>
                  <a:pt x="46936" y="205282"/>
                </a:cubicBezTo>
                <a:cubicBezTo>
                  <a:pt x="50046" y="204505"/>
                  <a:pt x="53156" y="110421"/>
                  <a:pt x="46936" y="79319"/>
                </a:cubicBezTo>
                <a:cubicBezTo>
                  <a:pt x="40716" y="48217"/>
                  <a:pt x="3393" y="-768"/>
                  <a:pt x="28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 1640">
            <a:extLst>
              <a:ext uri="{FF2B5EF4-FFF2-40B4-BE49-F238E27FC236}">
                <a16:creationId xmlns:a16="http://schemas.microsoft.com/office/drawing/2014/main" id="{F44FE63A-FBE1-FA4E-0D57-84C1707923E3}"/>
              </a:ext>
            </a:extLst>
          </p:cNvPr>
          <p:cNvSpPr/>
          <p:nvPr/>
        </p:nvSpPr>
        <p:spPr>
          <a:xfrm>
            <a:off x="1918485" y="9680479"/>
            <a:ext cx="115924" cy="177343"/>
          </a:xfrm>
          <a:custGeom>
            <a:avLst/>
            <a:gdLst>
              <a:gd name="connsiteX0" fmla="*/ 115588 w 115924"/>
              <a:gd name="connsiteY0" fmla="*/ 31 h 177343"/>
              <a:gd name="connsiteX1" fmla="*/ 40944 w 115924"/>
              <a:gd name="connsiteY1" fmla="*/ 84007 h 177343"/>
              <a:gd name="connsiteX2" fmla="*/ 8286 w 115924"/>
              <a:gd name="connsiteY2" fmla="*/ 177313 h 177343"/>
              <a:gd name="connsiteX3" fmla="*/ 8286 w 115924"/>
              <a:gd name="connsiteY3" fmla="*/ 93337 h 177343"/>
              <a:gd name="connsiteX4" fmla="*/ 115588 w 115924"/>
              <a:gd name="connsiteY4" fmla="*/ 31 h 177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924" h="177343">
                <a:moveTo>
                  <a:pt x="115588" y="31"/>
                </a:moveTo>
                <a:cubicBezTo>
                  <a:pt x="121031" y="-1524"/>
                  <a:pt x="58828" y="54460"/>
                  <a:pt x="40944" y="84007"/>
                </a:cubicBezTo>
                <a:cubicBezTo>
                  <a:pt x="23060" y="113554"/>
                  <a:pt x="13729" y="175758"/>
                  <a:pt x="8286" y="177313"/>
                </a:cubicBezTo>
                <a:cubicBezTo>
                  <a:pt x="2843" y="178868"/>
                  <a:pt x="-7265" y="121329"/>
                  <a:pt x="8286" y="93337"/>
                </a:cubicBezTo>
                <a:cubicBezTo>
                  <a:pt x="23837" y="65345"/>
                  <a:pt x="110145" y="1586"/>
                  <a:pt x="115588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 1641">
            <a:extLst>
              <a:ext uri="{FF2B5EF4-FFF2-40B4-BE49-F238E27FC236}">
                <a16:creationId xmlns:a16="http://schemas.microsoft.com/office/drawing/2014/main" id="{91DC4709-1D59-EB33-A5BE-D5B9D76C0372}"/>
              </a:ext>
            </a:extLst>
          </p:cNvPr>
          <p:cNvSpPr/>
          <p:nvPr/>
        </p:nvSpPr>
        <p:spPr>
          <a:xfrm>
            <a:off x="2029350" y="9610415"/>
            <a:ext cx="102702" cy="242909"/>
          </a:xfrm>
          <a:custGeom>
            <a:avLst/>
            <a:gdLst>
              <a:gd name="connsiteX0" fmla="*/ 58 w 102702"/>
              <a:gd name="connsiteY0" fmla="*/ 116 h 242909"/>
              <a:gd name="connsiteX1" fmla="*/ 23385 w 102702"/>
              <a:gd name="connsiteY1" fmla="*/ 130744 h 242909"/>
              <a:gd name="connsiteX2" fmla="*/ 102695 w 102702"/>
              <a:gd name="connsiteY2" fmla="*/ 242712 h 242909"/>
              <a:gd name="connsiteX3" fmla="*/ 28050 w 102702"/>
              <a:gd name="connsiteY3" fmla="*/ 154071 h 242909"/>
              <a:gd name="connsiteX4" fmla="*/ 58 w 102702"/>
              <a:gd name="connsiteY4" fmla="*/ 116 h 24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02" h="242909">
                <a:moveTo>
                  <a:pt x="58" y="116"/>
                </a:moveTo>
                <a:cubicBezTo>
                  <a:pt x="-720" y="-3772"/>
                  <a:pt x="6279" y="90311"/>
                  <a:pt x="23385" y="130744"/>
                </a:cubicBezTo>
                <a:cubicBezTo>
                  <a:pt x="40491" y="171177"/>
                  <a:pt x="101918" y="238824"/>
                  <a:pt x="102695" y="242712"/>
                </a:cubicBezTo>
                <a:cubicBezTo>
                  <a:pt x="103473" y="246600"/>
                  <a:pt x="44379" y="192171"/>
                  <a:pt x="28050" y="154071"/>
                </a:cubicBezTo>
                <a:cubicBezTo>
                  <a:pt x="11721" y="115971"/>
                  <a:pt x="836" y="4004"/>
                  <a:pt x="58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 1642">
            <a:extLst>
              <a:ext uri="{FF2B5EF4-FFF2-40B4-BE49-F238E27FC236}">
                <a16:creationId xmlns:a16="http://schemas.microsoft.com/office/drawing/2014/main" id="{4A62B56F-C844-907E-EF01-7C0C9F1C9145}"/>
              </a:ext>
            </a:extLst>
          </p:cNvPr>
          <p:cNvSpPr/>
          <p:nvPr/>
        </p:nvSpPr>
        <p:spPr>
          <a:xfrm>
            <a:off x="2939114" y="6415299"/>
            <a:ext cx="65343" cy="870827"/>
          </a:xfrm>
          <a:custGeom>
            <a:avLst/>
            <a:gdLst>
              <a:gd name="connsiteX0" fmla="*/ 23355 w 65343"/>
              <a:gd name="connsiteY0" fmla="*/ 13493 h 870827"/>
              <a:gd name="connsiteX1" fmla="*/ 4694 w 65343"/>
              <a:gd name="connsiteY1" fmla="*/ 274750 h 870827"/>
              <a:gd name="connsiteX2" fmla="*/ 60678 w 65343"/>
              <a:gd name="connsiteY2" fmla="*/ 563999 h 870827"/>
              <a:gd name="connsiteX3" fmla="*/ 37351 w 65343"/>
              <a:gd name="connsiteY3" fmla="*/ 545338 h 870827"/>
              <a:gd name="connsiteX4" fmla="*/ 23355 w 65343"/>
              <a:gd name="connsiteY4" fmla="*/ 713289 h 870827"/>
              <a:gd name="connsiteX5" fmla="*/ 65343 w 65343"/>
              <a:gd name="connsiteY5" fmla="*/ 867244 h 870827"/>
              <a:gd name="connsiteX6" fmla="*/ 23355 w 65343"/>
              <a:gd name="connsiteY6" fmla="*/ 554668 h 870827"/>
              <a:gd name="connsiteX7" fmla="*/ 29 w 65343"/>
              <a:gd name="connsiteY7" fmla="*/ 400713 h 870827"/>
              <a:gd name="connsiteX8" fmla="*/ 18690 w 65343"/>
              <a:gd name="connsiteY8" fmla="*/ 74142 h 870827"/>
              <a:gd name="connsiteX9" fmla="*/ 23355 w 65343"/>
              <a:gd name="connsiteY9" fmla="*/ 13493 h 87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343" h="870827">
                <a:moveTo>
                  <a:pt x="23355" y="13493"/>
                </a:moveTo>
                <a:cubicBezTo>
                  <a:pt x="21022" y="46928"/>
                  <a:pt x="-1526" y="182999"/>
                  <a:pt x="4694" y="274750"/>
                </a:cubicBezTo>
                <a:cubicBezTo>
                  <a:pt x="10914" y="366501"/>
                  <a:pt x="60678" y="563999"/>
                  <a:pt x="60678" y="563999"/>
                </a:cubicBezTo>
                <a:cubicBezTo>
                  <a:pt x="66121" y="609097"/>
                  <a:pt x="43571" y="520456"/>
                  <a:pt x="37351" y="545338"/>
                </a:cubicBezTo>
                <a:cubicBezTo>
                  <a:pt x="31131" y="570220"/>
                  <a:pt x="18690" y="659638"/>
                  <a:pt x="23355" y="713289"/>
                </a:cubicBezTo>
                <a:cubicBezTo>
                  <a:pt x="28020" y="766940"/>
                  <a:pt x="65343" y="893681"/>
                  <a:pt x="65343" y="867244"/>
                </a:cubicBezTo>
                <a:cubicBezTo>
                  <a:pt x="65343" y="840807"/>
                  <a:pt x="34241" y="632423"/>
                  <a:pt x="23355" y="554668"/>
                </a:cubicBezTo>
                <a:cubicBezTo>
                  <a:pt x="12469" y="476913"/>
                  <a:pt x="806" y="480801"/>
                  <a:pt x="29" y="400713"/>
                </a:cubicBezTo>
                <a:cubicBezTo>
                  <a:pt x="-749" y="320625"/>
                  <a:pt x="14025" y="136346"/>
                  <a:pt x="18690" y="74142"/>
                </a:cubicBezTo>
                <a:cubicBezTo>
                  <a:pt x="23355" y="11938"/>
                  <a:pt x="25688" y="-19942"/>
                  <a:pt x="23355" y="13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 1643">
            <a:extLst>
              <a:ext uri="{FF2B5EF4-FFF2-40B4-BE49-F238E27FC236}">
                <a16:creationId xmlns:a16="http://schemas.microsoft.com/office/drawing/2014/main" id="{12FCED4E-32C5-2261-7B6F-8750ADBAD91C}"/>
              </a:ext>
            </a:extLst>
          </p:cNvPr>
          <p:cNvSpPr/>
          <p:nvPr/>
        </p:nvSpPr>
        <p:spPr>
          <a:xfrm>
            <a:off x="7000855" y="6352604"/>
            <a:ext cx="76997" cy="514937"/>
          </a:xfrm>
          <a:custGeom>
            <a:avLst/>
            <a:gdLst>
              <a:gd name="connsiteX0" fmla="*/ 76220 w 76997"/>
              <a:gd name="connsiteY0" fmla="*/ 571 h 514937"/>
              <a:gd name="connsiteX1" fmla="*/ 57170 w 76997"/>
              <a:gd name="connsiteY1" fmla="*/ 149796 h 514937"/>
              <a:gd name="connsiteX2" fmla="*/ 20 w 76997"/>
              <a:gd name="connsiteY2" fmla="*/ 203771 h 514937"/>
              <a:gd name="connsiteX3" fmla="*/ 50820 w 76997"/>
              <a:gd name="connsiteY3" fmla="*/ 251396 h 514937"/>
              <a:gd name="connsiteX4" fmla="*/ 69870 w 76997"/>
              <a:gd name="connsiteY4" fmla="*/ 514921 h 514937"/>
              <a:gd name="connsiteX5" fmla="*/ 44470 w 76997"/>
              <a:gd name="connsiteY5" fmla="*/ 264096 h 514937"/>
              <a:gd name="connsiteX6" fmla="*/ 34945 w 76997"/>
              <a:gd name="connsiteY6" fmla="*/ 210121 h 514937"/>
              <a:gd name="connsiteX7" fmla="*/ 76220 w 76997"/>
              <a:gd name="connsiteY7" fmla="*/ 571 h 51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97" h="514937">
                <a:moveTo>
                  <a:pt x="76220" y="571"/>
                </a:moveTo>
                <a:cubicBezTo>
                  <a:pt x="79924" y="-9483"/>
                  <a:pt x="69870" y="115929"/>
                  <a:pt x="57170" y="149796"/>
                </a:cubicBezTo>
                <a:cubicBezTo>
                  <a:pt x="44470" y="183663"/>
                  <a:pt x="1078" y="186838"/>
                  <a:pt x="20" y="203771"/>
                </a:cubicBezTo>
                <a:cubicBezTo>
                  <a:pt x="-1038" y="220704"/>
                  <a:pt x="39178" y="199538"/>
                  <a:pt x="50820" y="251396"/>
                </a:cubicBezTo>
                <a:cubicBezTo>
                  <a:pt x="62462" y="303254"/>
                  <a:pt x="70928" y="512804"/>
                  <a:pt x="69870" y="514921"/>
                </a:cubicBezTo>
                <a:cubicBezTo>
                  <a:pt x="68812" y="517038"/>
                  <a:pt x="50291" y="314896"/>
                  <a:pt x="44470" y="264096"/>
                </a:cubicBezTo>
                <a:cubicBezTo>
                  <a:pt x="38649" y="213296"/>
                  <a:pt x="28595" y="250338"/>
                  <a:pt x="34945" y="210121"/>
                </a:cubicBezTo>
                <a:cubicBezTo>
                  <a:pt x="41295" y="169904"/>
                  <a:pt x="72516" y="10625"/>
                  <a:pt x="76220" y="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 1644">
            <a:extLst>
              <a:ext uri="{FF2B5EF4-FFF2-40B4-BE49-F238E27FC236}">
                <a16:creationId xmlns:a16="http://schemas.microsoft.com/office/drawing/2014/main" id="{D5532006-A7D6-7D41-8F7E-C0C214F152D9}"/>
              </a:ext>
            </a:extLst>
          </p:cNvPr>
          <p:cNvSpPr/>
          <p:nvPr/>
        </p:nvSpPr>
        <p:spPr>
          <a:xfrm>
            <a:off x="7261787" y="5545476"/>
            <a:ext cx="120672" cy="379530"/>
          </a:xfrm>
          <a:custGeom>
            <a:avLst/>
            <a:gdLst>
              <a:gd name="connsiteX0" fmla="*/ 8963 w 120672"/>
              <a:gd name="connsiteY0" fmla="*/ 1249 h 379530"/>
              <a:gd name="connsiteX1" fmla="*/ 2613 w 120672"/>
              <a:gd name="connsiteY1" fmla="*/ 118724 h 379530"/>
              <a:gd name="connsiteX2" fmla="*/ 59763 w 120672"/>
              <a:gd name="connsiteY2" fmla="*/ 258424 h 379530"/>
              <a:gd name="connsiteX3" fmla="*/ 120088 w 120672"/>
              <a:gd name="connsiteY3" fmla="*/ 379074 h 379530"/>
              <a:gd name="connsiteX4" fmla="*/ 21663 w 120672"/>
              <a:gd name="connsiteY4" fmla="*/ 213974 h 379530"/>
              <a:gd name="connsiteX5" fmla="*/ 21663 w 120672"/>
              <a:gd name="connsiteY5" fmla="*/ 325099 h 379530"/>
              <a:gd name="connsiteX6" fmla="*/ 2613 w 120672"/>
              <a:gd name="connsiteY6" fmla="*/ 194924 h 379530"/>
              <a:gd name="connsiteX7" fmla="*/ 8963 w 120672"/>
              <a:gd name="connsiteY7" fmla="*/ 1249 h 37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672" h="379530">
                <a:moveTo>
                  <a:pt x="8963" y="1249"/>
                </a:moveTo>
                <a:cubicBezTo>
                  <a:pt x="8963" y="-11451"/>
                  <a:pt x="-5854" y="75862"/>
                  <a:pt x="2613" y="118724"/>
                </a:cubicBezTo>
                <a:cubicBezTo>
                  <a:pt x="11080" y="161586"/>
                  <a:pt x="40184" y="215032"/>
                  <a:pt x="59763" y="258424"/>
                </a:cubicBezTo>
                <a:cubicBezTo>
                  <a:pt x="79342" y="301816"/>
                  <a:pt x="126438" y="386482"/>
                  <a:pt x="120088" y="379074"/>
                </a:cubicBezTo>
                <a:cubicBezTo>
                  <a:pt x="113738" y="371666"/>
                  <a:pt x="38067" y="222970"/>
                  <a:pt x="21663" y="213974"/>
                </a:cubicBezTo>
                <a:cubicBezTo>
                  <a:pt x="5259" y="204978"/>
                  <a:pt x="24838" y="328274"/>
                  <a:pt x="21663" y="325099"/>
                </a:cubicBezTo>
                <a:cubicBezTo>
                  <a:pt x="18488" y="321924"/>
                  <a:pt x="5788" y="244136"/>
                  <a:pt x="2613" y="194924"/>
                </a:cubicBezTo>
                <a:cubicBezTo>
                  <a:pt x="-562" y="145712"/>
                  <a:pt x="8963" y="13949"/>
                  <a:pt x="8963" y="1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6" name="フリーフォーム 1645">
            <a:extLst>
              <a:ext uri="{FF2B5EF4-FFF2-40B4-BE49-F238E27FC236}">
                <a16:creationId xmlns:a16="http://schemas.microsoft.com/office/drawing/2014/main" id="{F97C12D9-B3EC-AEE8-3254-CC9B0D1E0D1B}"/>
              </a:ext>
            </a:extLst>
          </p:cNvPr>
          <p:cNvSpPr/>
          <p:nvPr/>
        </p:nvSpPr>
        <p:spPr>
          <a:xfrm>
            <a:off x="7305548" y="5254183"/>
            <a:ext cx="57351" cy="213353"/>
          </a:xfrm>
          <a:custGeom>
            <a:avLst/>
            <a:gdLst>
              <a:gd name="connsiteX0" fmla="*/ 127 w 57351"/>
              <a:gd name="connsiteY0" fmla="*/ 442 h 213353"/>
              <a:gd name="connsiteX1" fmla="*/ 41402 w 57351"/>
              <a:gd name="connsiteY1" fmla="*/ 73467 h 213353"/>
              <a:gd name="connsiteX2" fmla="*/ 19177 w 57351"/>
              <a:gd name="connsiteY2" fmla="*/ 213167 h 213353"/>
              <a:gd name="connsiteX3" fmla="*/ 57277 w 57351"/>
              <a:gd name="connsiteY3" fmla="*/ 102042 h 213353"/>
              <a:gd name="connsiteX4" fmla="*/ 28702 w 57351"/>
              <a:gd name="connsiteY4" fmla="*/ 44892 h 213353"/>
              <a:gd name="connsiteX5" fmla="*/ 127 w 57351"/>
              <a:gd name="connsiteY5" fmla="*/ 442 h 21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51" h="213353">
                <a:moveTo>
                  <a:pt x="127" y="442"/>
                </a:moveTo>
                <a:cubicBezTo>
                  <a:pt x="2244" y="5204"/>
                  <a:pt x="38227" y="38013"/>
                  <a:pt x="41402" y="73467"/>
                </a:cubicBezTo>
                <a:cubicBezTo>
                  <a:pt x="44577" y="108921"/>
                  <a:pt x="16531" y="208405"/>
                  <a:pt x="19177" y="213167"/>
                </a:cubicBezTo>
                <a:cubicBezTo>
                  <a:pt x="21823" y="217929"/>
                  <a:pt x="55690" y="130088"/>
                  <a:pt x="57277" y="102042"/>
                </a:cubicBezTo>
                <a:cubicBezTo>
                  <a:pt x="58864" y="73996"/>
                  <a:pt x="34523" y="59179"/>
                  <a:pt x="28702" y="44892"/>
                </a:cubicBezTo>
                <a:cubicBezTo>
                  <a:pt x="22881" y="30605"/>
                  <a:pt x="-1990" y="-4320"/>
                  <a:pt x="127" y="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7" name="フリーフォーム 1646">
            <a:extLst>
              <a:ext uri="{FF2B5EF4-FFF2-40B4-BE49-F238E27FC236}">
                <a16:creationId xmlns:a16="http://schemas.microsoft.com/office/drawing/2014/main" id="{480BD6EE-083F-800C-C04D-CDF5D2CF2D3E}"/>
              </a:ext>
            </a:extLst>
          </p:cNvPr>
          <p:cNvSpPr/>
          <p:nvPr/>
        </p:nvSpPr>
        <p:spPr>
          <a:xfrm>
            <a:off x="7183849" y="4990618"/>
            <a:ext cx="85060" cy="214976"/>
          </a:xfrm>
          <a:custGeom>
            <a:avLst/>
            <a:gdLst>
              <a:gd name="connsiteX0" fmla="*/ 1176 w 85060"/>
              <a:gd name="connsiteY0" fmla="*/ 482 h 214976"/>
              <a:gd name="connsiteX1" fmla="*/ 61501 w 85060"/>
              <a:gd name="connsiteY1" fmla="*/ 184632 h 214976"/>
              <a:gd name="connsiteX2" fmla="*/ 83726 w 85060"/>
              <a:gd name="connsiteY2" fmla="*/ 210032 h 214976"/>
              <a:gd name="connsiteX3" fmla="*/ 26576 w 85060"/>
              <a:gd name="connsiteY3" fmla="*/ 133832 h 214976"/>
              <a:gd name="connsiteX4" fmla="*/ 1176 w 85060"/>
              <a:gd name="connsiteY4" fmla="*/ 482 h 214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60" h="214976">
                <a:moveTo>
                  <a:pt x="1176" y="482"/>
                </a:moveTo>
                <a:cubicBezTo>
                  <a:pt x="6997" y="8949"/>
                  <a:pt x="47743" y="149707"/>
                  <a:pt x="61501" y="184632"/>
                </a:cubicBezTo>
                <a:cubicBezTo>
                  <a:pt x="75259" y="219557"/>
                  <a:pt x="89547" y="218499"/>
                  <a:pt x="83726" y="210032"/>
                </a:cubicBezTo>
                <a:cubicBezTo>
                  <a:pt x="77905" y="201565"/>
                  <a:pt x="40863" y="170344"/>
                  <a:pt x="26576" y="133832"/>
                </a:cubicBezTo>
                <a:cubicBezTo>
                  <a:pt x="12289" y="97320"/>
                  <a:pt x="-4645" y="-7985"/>
                  <a:pt x="1176" y="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8" name="フリーフォーム 1647">
            <a:extLst>
              <a:ext uri="{FF2B5EF4-FFF2-40B4-BE49-F238E27FC236}">
                <a16:creationId xmlns:a16="http://schemas.microsoft.com/office/drawing/2014/main" id="{F7913A8D-2651-935B-4A44-EFF8C5EF9DF5}"/>
              </a:ext>
            </a:extLst>
          </p:cNvPr>
          <p:cNvSpPr/>
          <p:nvPr/>
        </p:nvSpPr>
        <p:spPr>
          <a:xfrm>
            <a:off x="6632479" y="7673937"/>
            <a:ext cx="292245" cy="225466"/>
          </a:xfrm>
          <a:custGeom>
            <a:avLst/>
            <a:gdLst>
              <a:gd name="connsiteX0" fmla="*/ 96 w 292245"/>
              <a:gd name="connsiteY0" fmla="*/ 38 h 225466"/>
              <a:gd name="connsiteX1" fmla="*/ 228696 w 292245"/>
              <a:gd name="connsiteY1" fmla="*/ 120688 h 225466"/>
              <a:gd name="connsiteX2" fmla="*/ 292196 w 292245"/>
              <a:gd name="connsiteY2" fmla="*/ 225463 h 225466"/>
              <a:gd name="connsiteX3" fmla="*/ 222346 w 292245"/>
              <a:gd name="connsiteY3" fmla="*/ 117513 h 225466"/>
              <a:gd name="connsiteX4" fmla="*/ 200121 w 292245"/>
              <a:gd name="connsiteY4" fmla="*/ 133388 h 225466"/>
              <a:gd name="connsiteX5" fmla="*/ 96 w 292245"/>
              <a:gd name="connsiteY5" fmla="*/ 38 h 22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245" h="225466">
                <a:moveTo>
                  <a:pt x="96" y="38"/>
                </a:moveTo>
                <a:cubicBezTo>
                  <a:pt x="4858" y="-2079"/>
                  <a:pt x="180013" y="83117"/>
                  <a:pt x="228696" y="120688"/>
                </a:cubicBezTo>
                <a:cubicBezTo>
                  <a:pt x="277379" y="158259"/>
                  <a:pt x="293254" y="225992"/>
                  <a:pt x="292196" y="225463"/>
                </a:cubicBezTo>
                <a:cubicBezTo>
                  <a:pt x="291138" y="224934"/>
                  <a:pt x="237692" y="132859"/>
                  <a:pt x="222346" y="117513"/>
                </a:cubicBezTo>
                <a:cubicBezTo>
                  <a:pt x="207000" y="102167"/>
                  <a:pt x="231871" y="149263"/>
                  <a:pt x="200121" y="133388"/>
                </a:cubicBezTo>
                <a:cubicBezTo>
                  <a:pt x="168371" y="117513"/>
                  <a:pt x="-4666" y="2155"/>
                  <a:pt x="96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9" name="フリーフォーム 1648">
            <a:extLst>
              <a:ext uri="{FF2B5EF4-FFF2-40B4-BE49-F238E27FC236}">
                <a16:creationId xmlns:a16="http://schemas.microsoft.com/office/drawing/2014/main" id="{CF86E4DB-BFCC-8E78-55C0-F3792F3F718E}"/>
              </a:ext>
            </a:extLst>
          </p:cNvPr>
          <p:cNvSpPr/>
          <p:nvPr/>
        </p:nvSpPr>
        <p:spPr>
          <a:xfrm>
            <a:off x="6429302" y="8067538"/>
            <a:ext cx="349378" cy="196987"/>
          </a:xfrm>
          <a:custGeom>
            <a:avLst/>
            <a:gdLst>
              <a:gd name="connsiteX0" fmla="*/ 349323 w 349378"/>
              <a:gd name="connsiteY0" fmla="*/ 137 h 196987"/>
              <a:gd name="connsiteX1" fmla="*/ 301698 w 349378"/>
              <a:gd name="connsiteY1" fmla="*/ 79512 h 196987"/>
              <a:gd name="connsiteX2" fmla="*/ 250898 w 349378"/>
              <a:gd name="connsiteY2" fmla="*/ 79512 h 196987"/>
              <a:gd name="connsiteX3" fmla="*/ 73 w 349378"/>
              <a:gd name="connsiteY3" fmla="*/ 196987 h 196987"/>
              <a:gd name="connsiteX4" fmla="*/ 225498 w 349378"/>
              <a:gd name="connsiteY4" fmla="*/ 79512 h 196987"/>
              <a:gd name="connsiteX5" fmla="*/ 292173 w 349378"/>
              <a:gd name="connsiteY5" fmla="*/ 60462 h 196987"/>
              <a:gd name="connsiteX6" fmla="*/ 349323 w 349378"/>
              <a:gd name="connsiteY6" fmla="*/ 137 h 19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378" h="196987">
                <a:moveTo>
                  <a:pt x="349323" y="137"/>
                </a:moveTo>
                <a:cubicBezTo>
                  <a:pt x="350910" y="3312"/>
                  <a:pt x="318102" y="66283"/>
                  <a:pt x="301698" y="79512"/>
                </a:cubicBezTo>
                <a:cubicBezTo>
                  <a:pt x="285294" y="92741"/>
                  <a:pt x="301169" y="59933"/>
                  <a:pt x="250898" y="79512"/>
                </a:cubicBezTo>
                <a:cubicBezTo>
                  <a:pt x="200627" y="99091"/>
                  <a:pt x="4306" y="196987"/>
                  <a:pt x="73" y="196987"/>
                </a:cubicBezTo>
                <a:cubicBezTo>
                  <a:pt x="-4160" y="196987"/>
                  <a:pt x="176815" y="102266"/>
                  <a:pt x="225498" y="79512"/>
                </a:cubicBezTo>
                <a:cubicBezTo>
                  <a:pt x="274181" y="56758"/>
                  <a:pt x="273123" y="71045"/>
                  <a:pt x="292173" y="60462"/>
                </a:cubicBezTo>
                <a:cubicBezTo>
                  <a:pt x="311223" y="49879"/>
                  <a:pt x="347736" y="-3038"/>
                  <a:pt x="349323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0" name="フリーフォーム 1649">
            <a:extLst>
              <a:ext uri="{FF2B5EF4-FFF2-40B4-BE49-F238E27FC236}">
                <a16:creationId xmlns:a16="http://schemas.microsoft.com/office/drawing/2014/main" id="{C7B698CE-A88E-3AB5-08E5-9E6172EEA1F9}"/>
              </a:ext>
            </a:extLst>
          </p:cNvPr>
          <p:cNvSpPr/>
          <p:nvPr/>
        </p:nvSpPr>
        <p:spPr>
          <a:xfrm>
            <a:off x="6338220" y="8313559"/>
            <a:ext cx="111005" cy="518876"/>
          </a:xfrm>
          <a:custGeom>
            <a:avLst/>
            <a:gdLst>
              <a:gd name="connsiteX0" fmla="*/ 110205 w 111005"/>
              <a:gd name="connsiteY0" fmla="*/ 1766 h 518876"/>
              <a:gd name="connsiteX1" fmla="*/ 56230 w 111005"/>
              <a:gd name="connsiteY1" fmla="*/ 112891 h 518876"/>
              <a:gd name="connsiteX2" fmla="*/ 18130 w 111005"/>
              <a:gd name="connsiteY2" fmla="*/ 265291 h 518876"/>
              <a:gd name="connsiteX3" fmla="*/ 14955 w 111005"/>
              <a:gd name="connsiteY3" fmla="*/ 430391 h 518876"/>
              <a:gd name="connsiteX4" fmla="*/ 21305 w 111005"/>
              <a:gd name="connsiteY4" fmla="*/ 516116 h 518876"/>
              <a:gd name="connsiteX5" fmla="*/ 2255 w 111005"/>
              <a:gd name="connsiteY5" fmla="*/ 331966 h 518876"/>
              <a:gd name="connsiteX6" fmla="*/ 11780 w 111005"/>
              <a:gd name="connsiteY6" fmla="*/ 201791 h 518876"/>
              <a:gd name="connsiteX7" fmla="*/ 110205 w 111005"/>
              <a:gd name="connsiteY7" fmla="*/ 1766 h 51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005" h="518876">
                <a:moveTo>
                  <a:pt x="110205" y="1766"/>
                </a:moveTo>
                <a:cubicBezTo>
                  <a:pt x="117613" y="-13051"/>
                  <a:pt x="71576" y="68970"/>
                  <a:pt x="56230" y="112891"/>
                </a:cubicBezTo>
                <a:cubicBezTo>
                  <a:pt x="40884" y="156812"/>
                  <a:pt x="25009" y="212375"/>
                  <a:pt x="18130" y="265291"/>
                </a:cubicBezTo>
                <a:cubicBezTo>
                  <a:pt x="11251" y="318207"/>
                  <a:pt x="14426" y="388587"/>
                  <a:pt x="14955" y="430391"/>
                </a:cubicBezTo>
                <a:cubicBezTo>
                  <a:pt x="15484" y="472195"/>
                  <a:pt x="23422" y="532520"/>
                  <a:pt x="21305" y="516116"/>
                </a:cubicBezTo>
                <a:cubicBezTo>
                  <a:pt x="19188" y="499712"/>
                  <a:pt x="3842" y="384353"/>
                  <a:pt x="2255" y="331966"/>
                </a:cubicBezTo>
                <a:cubicBezTo>
                  <a:pt x="668" y="279579"/>
                  <a:pt x="-5153" y="254178"/>
                  <a:pt x="11780" y="201791"/>
                </a:cubicBezTo>
                <a:cubicBezTo>
                  <a:pt x="28713" y="149404"/>
                  <a:pt x="102797" y="16583"/>
                  <a:pt x="110205" y="1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1" name="フリーフォーム 1650">
            <a:extLst>
              <a:ext uri="{FF2B5EF4-FFF2-40B4-BE49-F238E27FC236}">
                <a16:creationId xmlns:a16="http://schemas.microsoft.com/office/drawing/2014/main" id="{71CCD98E-5CF2-4F49-6402-C0456F306134}"/>
              </a:ext>
            </a:extLst>
          </p:cNvPr>
          <p:cNvSpPr/>
          <p:nvPr/>
        </p:nvSpPr>
        <p:spPr>
          <a:xfrm>
            <a:off x="6279647" y="8337549"/>
            <a:ext cx="140326" cy="466734"/>
          </a:xfrm>
          <a:custGeom>
            <a:avLst/>
            <a:gdLst>
              <a:gd name="connsiteX0" fmla="*/ 140203 w 140326"/>
              <a:gd name="connsiteY0" fmla="*/ 1 h 466734"/>
              <a:gd name="connsiteX1" fmla="*/ 22728 w 140326"/>
              <a:gd name="connsiteY1" fmla="*/ 146051 h 466734"/>
              <a:gd name="connsiteX2" fmla="*/ 10028 w 140326"/>
              <a:gd name="connsiteY2" fmla="*/ 174626 h 466734"/>
              <a:gd name="connsiteX3" fmla="*/ 503 w 140326"/>
              <a:gd name="connsiteY3" fmla="*/ 466726 h 466734"/>
              <a:gd name="connsiteX4" fmla="*/ 25903 w 140326"/>
              <a:gd name="connsiteY4" fmla="*/ 184151 h 466734"/>
              <a:gd name="connsiteX5" fmla="*/ 44953 w 140326"/>
              <a:gd name="connsiteY5" fmla="*/ 142876 h 466734"/>
              <a:gd name="connsiteX6" fmla="*/ 140203 w 140326"/>
              <a:gd name="connsiteY6" fmla="*/ 1 h 46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326" h="466734">
                <a:moveTo>
                  <a:pt x="140203" y="1"/>
                </a:moveTo>
                <a:cubicBezTo>
                  <a:pt x="136499" y="530"/>
                  <a:pt x="44424" y="116947"/>
                  <a:pt x="22728" y="146051"/>
                </a:cubicBezTo>
                <a:cubicBezTo>
                  <a:pt x="1032" y="175155"/>
                  <a:pt x="13732" y="121180"/>
                  <a:pt x="10028" y="174626"/>
                </a:cubicBezTo>
                <a:cubicBezTo>
                  <a:pt x="6324" y="228072"/>
                  <a:pt x="-2143" y="465139"/>
                  <a:pt x="503" y="466726"/>
                </a:cubicBezTo>
                <a:cubicBezTo>
                  <a:pt x="3149" y="468314"/>
                  <a:pt x="18495" y="238126"/>
                  <a:pt x="25903" y="184151"/>
                </a:cubicBezTo>
                <a:cubicBezTo>
                  <a:pt x="33311" y="130176"/>
                  <a:pt x="26432" y="171980"/>
                  <a:pt x="44953" y="142876"/>
                </a:cubicBezTo>
                <a:cubicBezTo>
                  <a:pt x="63474" y="113772"/>
                  <a:pt x="143907" y="-528"/>
                  <a:pt x="14020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2" name="フリーフォーム 1651">
            <a:extLst>
              <a:ext uri="{FF2B5EF4-FFF2-40B4-BE49-F238E27FC236}">
                <a16:creationId xmlns:a16="http://schemas.microsoft.com/office/drawing/2014/main" id="{92FC6DD1-EA3C-96DB-12B0-E48CE0BC520B}"/>
              </a:ext>
            </a:extLst>
          </p:cNvPr>
          <p:cNvSpPr/>
          <p:nvPr/>
        </p:nvSpPr>
        <p:spPr>
          <a:xfrm>
            <a:off x="6308608" y="8483494"/>
            <a:ext cx="47765" cy="374774"/>
          </a:xfrm>
          <a:custGeom>
            <a:avLst/>
            <a:gdLst>
              <a:gd name="connsiteX0" fmla="*/ 47742 w 47765"/>
              <a:gd name="connsiteY0" fmla="*/ 106 h 374774"/>
              <a:gd name="connsiteX1" fmla="*/ 3292 w 47765"/>
              <a:gd name="connsiteY1" fmla="*/ 76306 h 374774"/>
              <a:gd name="connsiteX2" fmla="*/ 3292 w 47765"/>
              <a:gd name="connsiteY2" fmla="*/ 190606 h 374774"/>
              <a:gd name="connsiteX3" fmla="*/ 3292 w 47765"/>
              <a:gd name="connsiteY3" fmla="*/ 301731 h 374774"/>
              <a:gd name="connsiteX4" fmla="*/ 35042 w 47765"/>
              <a:gd name="connsiteY4" fmla="*/ 374756 h 374774"/>
              <a:gd name="connsiteX5" fmla="*/ 15992 w 47765"/>
              <a:gd name="connsiteY5" fmla="*/ 295381 h 374774"/>
              <a:gd name="connsiteX6" fmla="*/ 9642 w 47765"/>
              <a:gd name="connsiteY6" fmla="*/ 92181 h 374774"/>
              <a:gd name="connsiteX7" fmla="*/ 47742 w 47765"/>
              <a:gd name="connsiteY7" fmla="*/ 106 h 37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765" h="374774">
                <a:moveTo>
                  <a:pt x="47742" y="106"/>
                </a:moveTo>
                <a:cubicBezTo>
                  <a:pt x="46684" y="-2540"/>
                  <a:pt x="10700" y="44556"/>
                  <a:pt x="3292" y="76306"/>
                </a:cubicBezTo>
                <a:cubicBezTo>
                  <a:pt x="-4116" y="108056"/>
                  <a:pt x="3292" y="190606"/>
                  <a:pt x="3292" y="190606"/>
                </a:cubicBezTo>
                <a:cubicBezTo>
                  <a:pt x="3292" y="228177"/>
                  <a:pt x="-2000" y="271039"/>
                  <a:pt x="3292" y="301731"/>
                </a:cubicBezTo>
                <a:cubicBezTo>
                  <a:pt x="8584" y="332423"/>
                  <a:pt x="32925" y="375814"/>
                  <a:pt x="35042" y="374756"/>
                </a:cubicBezTo>
                <a:cubicBezTo>
                  <a:pt x="37159" y="373698"/>
                  <a:pt x="20225" y="342477"/>
                  <a:pt x="15992" y="295381"/>
                </a:cubicBezTo>
                <a:cubicBezTo>
                  <a:pt x="11759" y="248285"/>
                  <a:pt x="4880" y="140335"/>
                  <a:pt x="9642" y="92181"/>
                </a:cubicBezTo>
                <a:cubicBezTo>
                  <a:pt x="14404" y="44027"/>
                  <a:pt x="48800" y="2752"/>
                  <a:pt x="47742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3" name="フリーフォーム 1652">
            <a:extLst>
              <a:ext uri="{FF2B5EF4-FFF2-40B4-BE49-F238E27FC236}">
                <a16:creationId xmlns:a16="http://schemas.microsoft.com/office/drawing/2014/main" id="{EC893100-EF95-DAC4-5F99-563D3ECD96F5}"/>
              </a:ext>
            </a:extLst>
          </p:cNvPr>
          <p:cNvSpPr/>
          <p:nvPr/>
        </p:nvSpPr>
        <p:spPr>
          <a:xfrm>
            <a:off x="6361831" y="8367783"/>
            <a:ext cx="162943" cy="100057"/>
          </a:xfrm>
          <a:custGeom>
            <a:avLst/>
            <a:gdLst>
              <a:gd name="connsiteX0" fmla="*/ 159619 w 162943"/>
              <a:gd name="connsiteY0" fmla="*/ 4692 h 100057"/>
              <a:gd name="connsiteX1" fmla="*/ 869 w 162943"/>
              <a:gd name="connsiteY1" fmla="*/ 99942 h 100057"/>
              <a:gd name="connsiteX2" fmla="*/ 99294 w 162943"/>
              <a:gd name="connsiteY2" fmla="*/ 23742 h 100057"/>
              <a:gd name="connsiteX3" fmla="*/ 159619 w 162943"/>
              <a:gd name="connsiteY3" fmla="*/ 4692 h 10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943" h="100057">
                <a:moveTo>
                  <a:pt x="159619" y="4692"/>
                </a:moveTo>
                <a:cubicBezTo>
                  <a:pt x="143215" y="17392"/>
                  <a:pt x="10923" y="96767"/>
                  <a:pt x="869" y="99942"/>
                </a:cubicBezTo>
                <a:cubicBezTo>
                  <a:pt x="-9185" y="103117"/>
                  <a:pt x="70719" y="40146"/>
                  <a:pt x="99294" y="23742"/>
                </a:cubicBezTo>
                <a:cubicBezTo>
                  <a:pt x="127869" y="7338"/>
                  <a:pt x="176023" y="-8008"/>
                  <a:pt x="159619" y="4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4" name="フリーフォーム 1653">
            <a:extLst>
              <a:ext uri="{FF2B5EF4-FFF2-40B4-BE49-F238E27FC236}">
                <a16:creationId xmlns:a16="http://schemas.microsoft.com/office/drawing/2014/main" id="{58AEB071-ED55-C2D0-3D7A-3F2DD3E0D313}"/>
              </a:ext>
            </a:extLst>
          </p:cNvPr>
          <p:cNvSpPr/>
          <p:nvPr/>
        </p:nvSpPr>
        <p:spPr>
          <a:xfrm>
            <a:off x="6442048" y="8483310"/>
            <a:ext cx="127139" cy="127369"/>
          </a:xfrm>
          <a:custGeom>
            <a:avLst/>
            <a:gdLst>
              <a:gd name="connsiteX0" fmla="*/ 27 w 127139"/>
              <a:gd name="connsiteY0" fmla="*/ 127290 h 127369"/>
              <a:gd name="connsiteX1" fmla="*/ 92102 w 127139"/>
              <a:gd name="connsiteY1" fmla="*/ 44740 h 127369"/>
              <a:gd name="connsiteX2" fmla="*/ 127027 w 127139"/>
              <a:gd name="connsiteY2" fmla="*/ 290 h 127369"/>
              <a:gd name="connsiteX3" fmla="*/ 82577 w 127139"/>
              <a:gd name="connsiteY3" fmla="*/ 28865 h 127369"/>
              <a:gd name="connsiteX4" fmla="*/ 27 w 127139"/>
              <a:gd name="connsiteY4" fmla="*/ 127290 h 127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39" h="127369">
                <a:moveTo>
                  <a:pt x="27" y="127290"/>
                </a:moveTo>
                <a:cubicBezTo>
                  <a:pt x="1615" y="129936"/>
                  <a:pt x="70935" y="65907"/>
                  <a:pt x="92102" y="44740"/>
                </a:cubicBezTo>
                <a:cubicBezTo>
                  <a:pt x="113269" y="23573"/>
                  <a:pt x="128615" y="2936"/>
                  <a:pt x="127027" y="290"/>
                </a:cubicBezTo>
                <a:cubicBezTo>
                  <a:pt x="125440" y="-2356"/>
                  <a:pt x="99510" y="13519"/>
                  <a:pt x="82577" y="28865"/>
                </a:cubicBezTo>
                <a:cubicBezTo>
                  <a:pt x="65644" y="44211"/>
                  <a:pt x="-1561" y="124644"/>
                  <a:pt x="27" y="127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5" name="フリーフォーム 1654">
            <a:extLst>
              <a:ext uri="{FF2B5EF4-FFF2-40B4-BE49-F238E27FC236}">
                <a16:creationId xmlns:a16="http://schemas.microsoft.com/office/drawing/2014/main" id="{ABD166DB-9332-57CA-1E22-BAD359A5D38A}"/>
              </a:ext>
            </a:extLst>
          </p:cNvPr>
          <p:cNvSpPr/>
          <p:nvPr/>
        </p:nvSpPr>
        <p:spPr>
          <a:xfrm>
            <a:off x="6457780" y="8401030"/>
            <a:ext cx="133929" cy="107973"/>
          </a:xfrm>
          <a:custGeom>
            <a:avLst/>
            <a:gdLst>
              <a:gd name="connsiteX0" fmla="*/ 170 w 133929"/>
              <a:gd name="connsiteY0" fmla="*/ 20 h 107973"/>
              <a:gd name="connsiteX1" fmla="*/ 76370 w 133929"/>
              <a:gd name="connsiteY1" fmla="*/ 28595 h 107973"/>
              <a:gd name="connsiteX2" fmla="*/ 133520 w 133929"/>
              <a:gd name="connsiteY2" fmla="*/ 107970 h 107973"/>
              <a:gd name="connsiteX3" fmla="*/ 98595 w 133929"/>
              <a:gd name="connsiteY3" fmla="*/ 25420 h 107973"/>
              <a:gd name="connsiteX4" fmla="*/ 170 w 133929"/>
              <a:gd name="connsiteY4" fmla="*/ 20 h 10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929" h="107973">
                <a:moveTo>
                  <a:pt x="170" y="20"/>
                </a:moveTo>
                <a:cubicBezTo>
                  <a:pt x="-3534" y="549"/>
                  <a:pt x="54145" y="10603"/>
                  <a:pt x="76370" y="28595"/>
                </a:cubicBezTo>
                <a:cubicBezTo>
                  <a:pt x="98595" y="46587"/>
                  <a:pt x="129816" y="108499"/>
                  <a:pt x="133520" y="107970"/>
                </a:cubicBezTo>
                <a:cubicBezTo>
                  <a:pt x="137224" y="107441"/>
                  <a:pt x="114999" y="41824"/>
                  <a:pt x="98595" y="25420"/>
                </a:cubicBezTo>
                <a:cubicBezTo>
                  <a:pt x="82191" y="9016"/>
                  <a:pt x="3874" y="-509"/>
                  <a:pt x="170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6" name="フリーフォーム 1655">
            <a:extLst>
              <a:ext uri="{FF2B5EF4-FFF2-40B4-BE49-F238E27FC236}">
                <a16:creationId xmlns:a16="http://schemas.microsoft.com/office/drawing/2014/main" id="{D6620A0A-034D-0F61-DC61-ADFC7390051B}"/>
              </a:ext>
            </a:extLst>
          </p:cNvPr>
          <p:cNvSpPr/>
          <p:nvPr/>
        </p:nvSpPr>
        <p:spPr>
          <a:xfrm>
            <a:off x="6384759" y="8461368"/>
            <a:ext cx="86214" cy="158759"/>
          </a:xfrm>
          <a:custGeom>
            <a:avLst/>
            <a:gdLst>
              <a:gd name="connsiteX0" fmla="*/ 166 w 86214"/>
              <a:gd name="connsiteY0" fmla="*/ 7 h 158759"/>
              <a:gd name="connsiteX1" fmla="*/ 63666 w 86214"/>
              <a:gd name="connsiteY1" fmla="*/ 53982 h 158759"/>
              <a:gd name="connsiteX2" fmla="*/ 47791 w 86214"/>
              <a:gd name="connsiteY2" fmla="*/ 158757 h 158759"/>
              <a:gd name="connsiteX3" fmla="*/ 85891 w 86214"/>
              <a:gd name="connsiteY3" fmla="*/ 50807 h 158759"/>
              <a:gd name="connsiteX4" fmla="*/ 166 w 86214"/>
              <a:gd name="connsiteY4" fmla="*/ 7 h 15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14" h="158759">
                <a:moveTo>
                  <a:pt x="166" y="7"/>
                </a:moveTo>
                <a:cubicBezTo>
                  <a:pt x="-3538" y="536"/>
                  <a:pt x="55728" y="27524"/>
                  <a:pt x="63666" y="53982"/>
                </a:cubicBezTo>
                <a:cubicBezTo>
                  <a:pt x="71604" y="80440"/>
                  <a:pt x="44087" y="159286"/>
                  <a:pt x="47791" y="158757"/>
                </a:cubicBezTo>
                <a:cubicBezTo>
                  <a:pt x="51495" y="158228"/>
                  <a:pt x="90124" y="75678"/>
                  <a:pt x="85891" y="50807"/>
                </a:cubicBezTo>
                <a:cubicBezTo>
                  <a:pt x="81658" y="25936"/>
                  <a:pt x="3870" y="-522"/>
                  <a:pt x="16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7" name="フリーフォーム 1656">
            <a:extLst>
              <a:ext uri="{FF2B5EF4-FFF2-40B4-BE49-F238E27FC236}">
                <a16:creationId xmlns:a16="http://schemas.microsoft.com/office/drawing/2014/main" id="{3C2F2CD1-0221-262A-49A6-0D7A4EA6E2BC}"/>
              </a:ext>
            </a:extLst>
          </p:cNvPr>
          <p:cNvSpPr/>
          <p:nvPr/>
        </p:nvSpPr>
        <p:spPr>
          <a:xfrm>
            <a:off x="6340428" y="8480425"/>
            <a:ext cx="104599" cy="127141"/>
          </a:xfrm>
          <a:custGeom>
            <a:avLst/>
            <a:gdLst>
              <a:gd name="connsiteX0" fmla="*/ 47672 w 104599"/>
              <a:gd name="connsiteY0" fmla="*/ 0 h 127141"/>
              <a:gd name="connsiteX1" fmla="*/ 92122 w 104599"/>
              <a:gd name="connsiteY1" fmla="*/ 76200 h 127141"/>
              <a:gd name="connsiteX2" fmla="*/ 82597 w 104599"/>
              <a:gd name="connsiteY2" fmla="*/ 98425 h 127141"/>
              <a:gd name="connsiteX3" fmla="*/ 47 w 104599"/>
              <a:gd name="connsiteY3" fmla="*/ 127000 h 127141"/>
              <a:gd name="connsiteX4" fmla="*/ 95297 w 104599"/>
              <a:gd name="connsiteY4" fmla="*/ 107950 h 127141"/>
              <a:gd name="connsiteX5" fmla="*/ 98472 w 104599"/>
              <a:gd name="connsiteY5" fmla="*/ 76200 h 127141"/>
              <a:gd name="connsiteX6" fmla="*/ 47672 w 104599"/>
              <a:gd name="connsiteY6" fmla="*/ 0 h 12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99" h="127141">
                <a:moveTo>
                  <a:pt x="47672" y="0"/>
                </a:moveTo>
                <a:cubicBezTo>
                  <a:pt x="46614" y="0"/>
                  <a:pt x="86301" y="59796"/>
                  <a:pt x="92122" y="76200"/>
                </a:cubicBezTo>
                <a:cubicBezTo>
                  <a:pt x="97943" y="92604"/>
                  <a:pt x="97943" y="89958"/>
                  <a:pt x="82597" y="98425"/>
                </a:cubicBezTo>
                <a:cubicBezTo>
                  <a:pt x="67251" y="106892"/>
                  <a:pt x="-2070" y="125412"/>
                  <a:pt x="47" y="127000"/>
                </a:cubicBezTo>
                <a:cubicBezTo>
                  <a:pt x="2164" y="128588"/>
                  <a:pt x="78893" y="116417"/>
                  <a:pt x="95297" y="107950"/>
                </a:cubicBezTo>
                <a:cubicBezTo>
                  <a:pt x="111701" y="99483"/>
                  <a:pt x="102176" y="91017"/>
                  <a:pt x="98472" y="76200"/>
                </a:cubicBezTo>
                <a:cubicBezTo>
                  <a:pt x="94768" y="61383"/>
                  <a:pt x="48730" y="0"/>
                  <a:pt x="4767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8" name="フリーフォーム 1657">
            <a:extLst>
              <a:ext uri="{FF2B5EF4-FFF2-40B4-BE49-F238E27FC236}">
                <a16:creationId xmlns:a16="http://schemas.microsoft.com/office/drawing/2014/main" id="{77205C92-14BE-17EC-735F-6970B68E6FA4}"/>
              </a:ext>
            </a:extLst>
          </p:cNvPr>
          <p:cNvSpPr/>
          <p:nvPr/>
        </p:nvSpPr>
        <p:spPr>
          <a:xfrm>
            <a:off x="6346733" y="8499381"/>
            <a:ext cx="74294" cy="95473"/>
          </a:xfrm>
          <a:custGeom>
            <a:avLst/>
            <a:gdLst>
              <a:gd name="connsiteX0" fmla="*/ 28667 w 74294"/>
              <a:gd name="connsiteY0" fmla="*/ 94 h 95473"/>
              <a:gd name="connsiteX1" fmla="*/ 57242 w 74294"/>
              <a:gd name="connsiteY1" fmla="*/ 47719 h 95473"/>
              <a:gd name="connsiteX2" fmla="*/ 92 w 74294"/>
              <a:gd name="connsiteY2" fmla="*/ 95344 h 95473"/>
              <a:gd name="connsiteX3" fmla="*/ 73117 w 74294"/>
              <a:gd name="connsiteY3" fmla="*/ 60419 h 95473"/>
              <a:gd name="connsiteX4" fmla="*/ 28667 w 74294"/>
              <a:gd name="connsiteY4" fmla="*/ 94 h 9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4" h="95473">
                <a:moveTo>
                  <a:pt x="28667" y="94"/>
                </a:moveTo>
                <a:cubicBezTo>
                  <a:pt x="26021" y="-2023"/>
                  <a:pt x="62004" y="31844"/>
                  <a:pt x="57242" y="47719"/>
                </a:cubicBezTo>
                <a:cubicBezTo>
                  <a:pt x="52480" y="63594"/>
                  <a:pt x="-2554" y="93227"/>
                  <a:pt x="92" y="95344"/>
                </a:cubicBezTo>
                <a:cubicBezTo>
                  <a:pt x="2738" y="97461"/>
                  <a:pt x="63592" y="73119"/>
                  <a:pt x="73117" y="60419"/>
                </a:cubicBezTo>
                <a:cubicBezTo>
                  <a:pt x="82642" y="47719"/>
                  <a:pt x="31313" y="2211"/>
                  <a:pt x="28667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9" name="フリーフォーム 1658">
            <a:extLst>
              <a:ext uri="{FF2B5EF4-FFF2-40B4-BE49-F238E27FC236}">
                <a16:creationId xmlns:a16="http://schemas.microsoft.com/office/drawing/2014/main" id="{819B7269-3791-7596-923D-8DD437D59640}"/>
              </a:ext>
            </a:extLst>
          </p:cNvPr>
          <p:cNvSpPr/>
          <p:nvPr/>
        </p:nvSpPr>
        <p:spPr>
          <a:xfrm>
            <a:off x="5818950" y="9737681"/>
            <a:ext cx="208739" cy="155819"/>
          </a:xfrm>
          <a:custGeom>
            <a:avLst/>
            <a:gdLst>
              <a:gd name="connsiteX0" fmla="*/ 825 w 208739"/>
              <a:gd name="connsiteY0" fmla="*/ 155619 h 155819"/>
              <a:gd name="connsiteX1" fmla="*/ 204025 w 208739"/>
              <a:gd name="connsiteY1" fmla="*/ 6394 h 155819"/>
              <a:gd name="connsiteX2" fmla="*/ 134175 w 208739"/>
              <a:gd name="connsiteY2" fmla="*/ 38144 h 155819"/>
              <a:gd name="connsiteX3" fmla="*/ 825 w 208739"/>
              <a:gd name="connsiteY3" fmla="*/ 155619 h 15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739" h="155819">
                <a:moveTo>
                  <a:pt x="825" y="155619"/>
                </a:moveTo>
                <a:cubicBezTo>
                  <a:pt x="12467" y="150327"/>
                  <a:pt x="181800" y="25973"/>
                  <a:pt x="204025" y="6394"/>
                </a:cubicBezTo>
                <a:cubicBezTo>
                  <a:pt x="226250" y="-13185"/>
                  <a:pt x="164337" y="16448"/>
                  <a:pt x="134175" y="38144"/>
                </a:cubicBezTo>
                <a:cubicBezTo>
                  <a:pt x="104013" y="59840"/>
                  <a:pt x="-10817" y="160911"/>
                  <a:pt x="825" y="155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0" name="フリーフォーム 1659">
            <a:extLst>
              <a:ext uri="{FF2B5EF4-FFF2-40B4-BE49-F238E27FC236}">
                <a16:creationId xmlns:a16="http://schemas.microsoft.com/office/drawing/2014/main" id="{5FD56063-91FC-F3EB-D699-0CF570655067}"/>
              </a:ext>
            </a:extLst>
          </p:cNvPr>
          <p:cNvSpPr/>
          <p:nvPr/>
        </p:nvSpPr>
        <p:spPr>
          <a:xfrm>
            <a:off x="5921225" y="9266071"/>
            <a:ext cx="736907" cy="555185"/>
          </a:xfrm>
          <a:custGeom>
            <a:avLst/>
            <a:gdLst>
              <a:gd name="connsiteX0" fmla="*/ 733575 w 736907"/>
              <a:gd name="connsiteY0" fmla="*/ 4929 h 555185"/>
              <a:gd name="connsiteX1" fmla="*/ 476400 w 736907"/>
              <a:gd name="connsiteY1" fmla="*/ 252579 h 555185"/>
              <a:gd name="connsiteX2" fmla="*/ 184300 w 736907"/>
              <a:gd name="connsiteY2" fmla="*/ 500229 h 555185"/>
              <a:gd name="connsiteX3" fmla="*/ 150 w 736907"/>
              <a:gd name="connsiteY3" fmla="*/ 554204 h 555185"/>
              <a:gd name="connsiteX4" fmla="*/ 212875 w 736907"/>
              <a:gd name="connsiteY4" fmla="*/ 474829 h 555185"/>
              <a:gd name="connsiteX5" fmla="*/ 597050 w 736907"/>
              <a:gd name="connsiteY5" fmla="*/ 116054 h 555185"/>
              <a:gd name="connsiteX6" fmla="*/ 733575 w 736907"/>
              <a:gd name="connsiteY6" fmla="*/ 4929 h 55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6907" h="555185">
                <a:moveTo>
                  <a:pt x="733575" y="4929"/>
                </a:moveTo>
                <a:cubicBezTo>
                  <a:pt x="713467" y="27683"/>
                  <a:pt x="567946" y="170029"/>
                  <a:pt x="476400" y="252579"/>
                </a:cubicBezTo>
                <a:cubicBezTo>
                  <a:pt x="384854" y="335129"/>
                  <a:pt x="263675" y="449958"/>
                  <a:pt x="184300" y="500229"/>
                </a:cubicBezTo>
                <a:cubicBezTo>
                  <a:pt x="104925" y="550500"/>
                  <a:pt x="-4612" y="558437"/>
                  <a:pt x="150" y="554204"/>
                </a:cubicBezTo>
                <a:cubicBezTo>
                  <a:pt x="4912" y="549971"/>
                  <a:pt x="113392" y="547854"/>
                  <a:pt x="212875" y="474829"/>
                </a:cubicBezTo>
                <a:cubicBezTo>
                  <a:pt x="312358" y="401804"/>
                  <a:pt x="514500" y="190666"/>
                  <a:pt x="597050" y="116054"/>
                </a:cubicBezTo>
                <a:cubicBezTo>
                  <a:pt x="679600" y="41442"/>
                  <a:pt x="753683" y="-17825"/>
                  <a:pt x="733575" y="4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1" name="フリーフォーム 1660">
            <a:extLst>
              <a:ext uri="{FF2B5EF4-FFF2-40B4-BE49-F238E27FC236}">
                <a16:creationId xmlns:a16="http://schemas.microsoft.com/office/drawing/2014/main" id="{BC7ACAF9-80AB-BA77-4875-22D1B87F8507}"/>
              </a:ext>
            </a:extLst>
          </p:cNvPr>
          <p:cNvSpPr/>
          <p:nvPr/>
        </p:nvSpPr>
        <p:spPr>
          <a:xfrm>
            <a:off x="6085367" y="8864244"/>
            <a:ext cx="401926" cy="299719"/>
          </a:xfrm>
          <a:custGeom>
            <a:avLst/>
            <a:gdLst>
              <a:gd name="connsiteX0" fmla="*/ 401158 w 401926"/>
              <a:gd name="connsiteY0" fmla="*/ 356 h 299719"/>
              <a:gd name="connsiteX1" fmla="*/ 134458 w 401926"/>
              <a:gd name="connsiteY1" fmla="*/ 248006 h 299719"/>
              <a:gd name="connsiteX2" fmla="*/ 102708 w 401926"/>
              <a:gd name="connsiteY2" fmla="*/ 276581 h 299719"/>
              <a:gd name="connsiteX3" fmla="*/ 1108 w 401926"/>
              <a:gd name="connsiteY3" fmla="*/ 298806 h 299719"/>
              <a:gd name="connsiteX4" fmla="*/ 175733 w 401926"/>
              <a:gd name="connsiteY4" fmla="*/ 244831 h 299719"/>
              <a:gd name="connsiteX5" fmla="*/ 213833 w 401926"/>
              <a:gd name="connsiteY5" fmla="*/ 194031 h 299719"/>
              <a:gd name="connsiteX6" fmla="*/ 401158 w 401926"/>
              <a:gd name="connsiteY6" fmla="*/ 356 h 29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926" h="299719">
                <a:moveTo>
                  <a:pt x="401158" y="356"/>
                </a:moveTo>
                <a:cubicBezTo>
                  <a:pt x="387929" y="9352"/>
                  <a:pt x="184200" y="201969"/>
                  <a:pt x="134458" y="248006"/>
                </a:cubicBezTo>
                <a:cubicBezTo>
                  <a:pt x="84716" y="294043"/>
                  <a:pt x="124933" y="268114"/>
                  <a:pt x="102708" y="276581"/>
                </a:cubicBezTo>
                <a:cubicBezTo>
                  <a:pt x="80483" y="285048"/>
                  <a:pt x="-11063" y="304098"/>
                  <a:pt x="1108" y="298806"/>
                </a:cubicBezTo>
                <a:cubicBezTo>
                  <a:pt x="13279" y="293514"/>
                  <a:pt x="140279" y="262293"/>
                  <a:pt x="175733" y="244831"/>
                </a:cubicBezTo>
                <a:cubicBezTo>
                  <a:pt x="211187" y="227369"/>
                  <a:pt x="174675" y="232660"/>
                  <a:pt x="213833" y="194031"/>
                </a:cubicBezTo>
                <a:cubicBezTo>
                  <a:pt x="252991" y="155402"/>
                  <a:pt x="414387" y="-8640"/>
                  <a:pt x="401158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2" name="フリーフォーム 1661">
            <a:extLst>
              <a:ext uri="{FF2B5EF4-FFF2-40B4-BE49-F238E27FC236}">
                <a16:creationId xmlns:a16="http://schemas.microsoft.com/office/drawing/2014/main" id="{996B603F-AE7C-5CF4-0C08-AEB8480F7892}"/>
              </a:ext>
            </a:extLst>
          </p:cNvPr>
          <p:cNvSpPr/>
          <p:nvPr/>
        </p:nvSpPr>
        <p:spPr>
          <a:xfrm>
            <a:off x="6149810" y="8858250"/>
            <a:ext cx="324060" cy="304800"/>
          </a:xfrm>
          <a:custGeom>
            <a:avLst/>
            <a:gdLst>
              <a:gd name="connsiteX0" fmla="*/ 324015 w 324060"/>
              <a:gd name="connsiteY0" fmla="*/ 0 h 304800"/>
              <a:gd name="connsiteX1" fmla="*/ 108115 w 324060"/>
              <a:gd name="connsiteY1" fmla="*/ 200025 h 304800"/>
              <a:gd name="connsiteX2" fmla="*/ 165 w 324060"/>
              <a:gd name="connsiteY2" fmla="*/ 304800 h 304800"/>
              <a:gd name="connsiteX3" fmla="*/ 89065 w 324060"/>
              <a:gd name="connsiteY3" fmla="*/ 200025 h 304800"/>
              <a:gd name="connsiteX4" fmla="*/ 324015 w 324060"/>
              <a:gd name="connsiteY4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060" h="304800">
                <a:moveTo>
                  <a:pt x="324015" y="0"/>
                </a:moveTo>
                <a:cubicBezTo>
                  <a:pt x="327190" y="0"/>
                  <a:pt x="162090" y="149225"/>
                  <a:pt x="108115" y="200025"/>
                </a:cubicBezTo>
                <a:cubicBezTo>
                  <a:pt x="54140" y="250825"/>
                  <a:pt x="3340" y="304800"/>
                  <a:pt x="165" y="304800"/>
                </a:cubicBezTo>
                <a:cubicBezTo>
                  <a:pt x="-3010" y="304800"/>
                  <a:pt x="39853" y="251883"/>
                  <a:pt x="89065" y="200025"/>
                </a:cubicBezTo>
                <a:cubicBezTo>
                  <a:pt x="138277" y="148167"/>
                  <a:pt x="320840" y="0"/>
                  <a:pt x="32401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3" name="フリーフォーム 1662">
            <a:extLst>
              <a:ext uri="{FF2B5EF4-FFF2-40B4-BE49-F238E27FC236}">
                <a16:creationId xmlns:a16="http://schemas.microsoft.com/office/drawing/2014/main" id="{BF3C87F7-66C8-BF65-02EF-6C008F9D70EC}"/>
              </a:ext>
            </a:extLst>
          </p:cNvPr>
          <p:cNvSpPr/>
          <p:nvPr/>
        </p:nvSpPr>
        <p:spPr>
          <a:xfrm>
            <a:off x="5578335" y="9272784"/>
            <a:ext cx="384180" cy="106181"/>
          </a:xfrm>
          <a:custGeom>
            <a:avLst/>
            <a:gdLst>
              <a:gd name="connsiteX0" fmla="*/ 140 w 384180"/>
              <a:gd name="connsiteY0" fmla="*/ 106166 h 106181"/>
              <a:gd name="connsiteX1" fmla="*/ 101740 w 384180"/>
              <a:gd name="connsiteY1" fmla="*/ 36316 h 106181"/>
              <a:gd name="connsiteX2" fmla="*/ 320815 w 384180"/>
              <a:gd name="connsiteY2" fmla="*/ 7741 h 106181"/>
              <a:gd name="connsiteX3" fmla="*/ 377965 w 384180"/>
              <a:gd name="connsiteY3" fmla="*/ 1391 h 106181"/>
              <a:gd name="connsiteX4" fmla="*/ 200165 w 384180"/>
              <a:gd name="connsiteY4" fmla="*/ 29966 h 106181"/>
              <a:gd name="connsiteX5" fmla="*/ 120790 w 384180"/>
              <a:gd name="connsiteY5" fmla="*/ 42666 h 106181"/>
              <a:gd name="connsiteX6" fmla="*/ 140 w 384180"/>
              <a:gd name="connsiteY6" fmla="*/ 106166 h 106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180" h="106181">
                <a:moveTo>
                  <a:pt x="140" y="106166"/>
                </a:moveTo>
                <a:cubicBezTo>
                  <a:pt x="-3035" y="105108"/>
                  <a:pt x="48294" y="52720"/>
                  <a:pt x="101740" y="36316"/>
                </a:cubicBezTo>
                <a:cubicBezTo>
                  <a:pt x="155186" y="19912"/>
                  <a:pt x="274778" y="13562"/>
                  <a:pt x="320815" y="7741"/>
                </a:cubicBezTo>
                <a:cubicBezTo>
                  <a:pt x="366852" y="1920"/>
                  <a:pt x="398073" y="-2313"/>
                  <a:pt x="377965" y="1391"/>
                </a:cubicBezTo>
                <a:cubicBezTo>
                  <a:pt x="357857" y="5095"/>
                  <a:pt x="200165" y="29966"/>
                  <a:pt x="200165" y="29966"/>
                </a:cubicBezTo>
                <a:cubicBezTo>
                  <a:pt x="157303" y="36845"/>
                  <a:pt x="151482" y="31024"/>
                  <a:pt x="120790" y="42666"/>
                </a:cubicBezTo>
                <a:cubicBezTo>
                  <a:pt x="90098" y="54308"/>
                  <a:pt x="3315" y="107224"/>
                  <a:pt x="140" y="106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4" name="フリーフォーム 1663">
            <a:extLst>
              <a:ext uri="{FF2B5EF4-FFF2-40B4-BE49-F238E27FC236}">
                <a16:creationId xmlns:a16="http://schemas.microsoft.com/office/drawing/2014/main" id="{B7614A4C-623C-4651-C8BF-EA1C2B7265CD}"/>
              </a:ext>
            </a:extLst>
          </p:cNvPr>
          <p:cNvSpPr/>
          <p:nvPr/>
        </p:nvSpPr>
        <p:spPr>
          <a:xfrm>
            <a:off x="5975178" y="9086841"/>
            <a:ext cx="174912" cy="177834"/>
          </a:xfrm>
          <a:custGeom>
            <a:avLst/>
            <a:gdLst>
              <a:gd name="connsiteX0" fmla="*/ 174797 w 174912"/>
              <a:gd name="connsiteY0" fmla="*/ 9 h 177834"/>
              <a:gd name="connsiteX1" fmla="*/ 85897 w 174912"/>
              <a:gd name="connsiteY1" fmla="*/ 117484 h 177834"/>
              <a:gd name="connsiteX2" fmla="*/ 172 w 174912"/>
              <a:gd name="connsiteY2" fmla="*/ 177809 h 177834"/>
              <a:gd name="connsiteX3" fmla="*/ 66847 w 174912"/>
              <a:gd name="connsiteY3" fmla="*/ 111134 h 177834"/>
              <a:gd name="connsiteX4" fmla="*/ 174797 w 174912"/>
              <a:gd name="connsiteY4" fmla="*/ 9 h 177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12" h="177834">
                <a:moveTo>
                  <a:pt x="174797" y="9"/>
                </a:moveTo>
                <a:cubicBezTo>
                  <a:pt x="177972" y="1067"/>
                  <a:pt x="115001" y="87851"/>
                  <a:pt x="85897" y="117484"/>
                </a:cubicBezTo>
                <a:cubicBezTo>
                  <a:pt x="56793" y="147117"/>
                  <a:pt x="3347" y="178867"/>
                  <a:pt x="172" y="177809"/>
                </a:cubicBezTo>
                <a:cubicBezTo>
                  <a:pt x="-3003" y="176751"/>
                  <a:pt x="38272" y="136534"/>
                  <a:pt x="66847" y="111134"/>
                </a:cubicBezTo>
                <a:cubicBezTo>
                  <a:pt x="95422" y="85734"/>
                  <a:pt x="171622" y="-1049"/>
                  <a:pt x="174797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5" name="フリーフォーム 1664">
            <a:extLst>
              <a:ext uri="{FF2B5EF4-FFF2-40B4-BE49-F238E27FC236}">
                <a16:creationId xmlns:a16="http://schemas.microsoft.com/office/drawing/2014/main" id="{22CA8364-0BFE-D58E-BA27-83D976F2243E}"/>
              </a:ext>
            </a:extLst>
          </p:cNvPr>
          <p:cNvSpPr/>
          <p:nvPr/>
        </p:nvSpPr>
        <p:spPr>
          <a:xfrm>
            <a:off x="5610062" y="9251602"/>
            <a:ext cx="333821" cy="76615"/>
          </a:xfrm>
          <a:custGeom>
            <a:avLst/>
            <a:gdLst>
              <a:gd name="connsiteX0" fmla="*/ 163 w 333821"/>
              <a:gd name="connsiteY0" fmla="*/ 76548 h 76615"/>
              <a:gd name="connsiteX1" fmla="*/ 76363 w 333821"/>
              <a:gd name="connsiteY1" fmla="*/ 13048 h 76615"/>
              <a:gd name="connsiteX2" fmla="*/ 117638 w 333821"/>
              <a:gd name="connsiteY2" fmla="*/ 13048 h 76615"/>
              <a:gd name="connsiteX3" fmla="*/ 333538 w 333821"/>
              <a:gd name="connsiteY3" fmla="*/ 348 h 76615"/>
              <a:gd name="connsiteX4" fmla="*/ 162088 w 333821"/>
              <a:gd name="connsiteY4" fmla="*/ 28923 h 76615"/>
              <a:gd name="connsiteX5" fmla="*/ 98588 w 333821"/>
              <a:gd name="connsiteY5" fmla="*/ 25748 h 76615"/>
              <a:gd name="connsiteX6" fmla="*/ 163 w 333821"/>
              <a:gd name="connsiteY6" fmla="*/ 76548 h 7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821" h="76615">
                <a:moveTo>
                  <a:pt x="163" y="76548"/>
                </a:moveTo>
                <a:cubicBezTo>
                  <a:pt x="-3541" y="74431"/>
                  <a:pt x="56784" y="23631"/>
                  <a:pt x="76363" y="13048"/>
                </a:cubicBezTo>
                <a:cubicBezTo>
                  <a:pt x="95942" y="2465"/>
                  <a:pt x="117638" y="13048"/>
                  <a:pt x="117638" y="13048"/>
                </a:cubicBezTo>
                <a:cubicBezTo>
                  <a:pt x="160500" y="10931"/>
                  <a:pt x="326130" y="-2298"/>
                  <a:pt x="333538" y="348"/>
                </a:cubicBezTo>
                <a:cubicBezTo>
                  <a:pt x="340946" y="2994"/>
                  <a:pt x="201246" y="24690"/>
                  <a:pt x="162088" y="28923"/>
                </a:cubicBezTo>
                <a:cubicBezTo>
                  <a:pt x="122930" y="33156"/>
                  <a:pt x="122930" y="20986"/>
                  <a:pt x="98588" y="25748"/>
                </a:cubicBezTo>
                <a:cubicBezTo>
                  <a:pt x="74246" y="30510"/>
                  <a:pt x="3867" y="78665"/>
                  <a:pt x="163" y="76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6" name="フリーフォーム 1665">
            <a:extLst>
              <a:ext uri="{FF2B5EF4-FFF2-40B4-BE49-F238E27FC236}">
                <a16:creationId xmlns:a16="http://schemas.microsoft.com/office/drawing/2014/main" id="{F0DFF9DC-B9D2-D924-E23C-1F03AA0EBB6E}"/>
              </a:ext>
            </a:extLst>
          </p:cNvPr>
          <p:cNvSpPr/>
          <p:nvPr/>
        </p:nvSpPr>
        <p:spPr>
          <a:xfrm>
            <a:off x="5478005" y="9407278"/>
            <a:ext cx="351380" cy="105716"/>
          </a:xfrm>
          <a:custGeom>
            <a:avLst/>
            <a:gdLst>
              <a:gd name="connsiteX0" fmla="*/ 2045 w 351380"/>
              <a:gd name="connsiteY0" fmla="*/ 105022 h 105716"/>
              <a:gd name="connsiteX1" fmla="*/ 56020 w 351380"/>
              <a:gd name="connsiteY1" fmla="*/ 60572 h 105716"/>
              <a:gd name="connsiteX2" fmla="*/ 151270 w 351380"/>
              <a:gd name="connsiteY2" fmla="*/ 57397 h 105716"/>
              <a:gd name="connsiteX3" fmla="*/ 351295 w 351380"/>
              <a:gd name="connsiteY3" fmla="*/ 247 h 105716"/>
              <a:gd name="connsiteX4" fmla="*/ 125870 w 351380"/>
              <a:gd name="connsiteY4" fmla="*/ 82797 h 105716"/>
              <a:gd name="connsiteX5" fmla="*/ 2045 w 351380"/>
              <a:gd name="connsiteY5" fmla="*/ 105022 h 10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380" h="105716">
                <a:moveTo>
                  <a:pt x="2045" y="105022"/>
                </a:moveTo>
                <a:cubicBezTo>
                  <a:pt x="-9597" y="101318"/>
                  <a:pt x="31149" y="68509"/>
                  <a:pt x="56020" y="60572"/>
                </a:cubicBezTo>
                <a:cubicBezTo>
                  <a:pt x="80891" y="52635"/>
                  <a:pt x="102058" y="67451"/>
                  <a:pt x="151270" y="57397"/>
                </a:cubicBezTo>
                <a:cubicBezTo>
                  <a:pt x="200483" y="47343"/>
                  <a:pt x="355528" y="-3986"/>
                  <a:pt x="351295" y="247"/>
                </a:cubicBezTo>
                <a:cubicBezTo>
                  <a:pt x="347062" y="4480"/>
                  <a:pt x="179845" y="68509"/>
                  <a:pt x="125870" y="82797"/>
                </a:cubicBezTo>
                <a:cubicBezTo>
                  <a:pt x="71895" y="97084"/>
                  <a:pt x="13687" y="108726"/>
                  <a:pt x="2045" y="105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7" name="フリーフォーム 1666">
            <a:extLst>
              <a:ext uri="{FF2B5EF4-FFF2-40B4-BE49-F238E27FC236}">
                <a16:creationId xmlns:a16="http://schemas.microsoft.com/office/drawing/2014/main" id="{F63FF819-15BD-9CF4-F88F-C56C424D7496}"/>
              </a:ext>
            </a:extLst>
          </p:cNvPr>
          <p:cNvSpPr/>
          <p:nvPr/>
        </p:nvSpPr>
        <p:spPr>
          <a:xfrm>
            <a:off x="6500525" y="8784276"/>
            <a:ext cx="52776" cy="254975"/>
          </a:xfrm>
          <a:custGeom>
            <a:avLst/>
            <a:gdLst>
              <a:gd name="connsiteX0" fmla="*/ 11400 w 52776"/>
              <a:gd name="connsiteY0" fmla="*/ 949 h 254975"/>
              <a:gd name="connsiteX1" fmla="*/ 1875 w 52776"/>
              <a:gd name="connsiteY1" fmla="*/ 89849 h 254975"/>
              <a:gd name="connsiteX2" fmla="*/ 14575 w 52776"/>
              <a:gd name="connsiteY2" fmla="*/ 159699 h 254975"/>
              <a:gd name="connsiteX3" fmla="*/ 52675 w 52776"/>
              <a:gd name="connsiteY3" fmla="*/ 254949 h 254975"/>
              <a:gd name="connsiteX4" fmla="*/ 1875 w 52776"/>
              <a:gd name="connsiteY4" fmla="*/ 150174 h 254975"/>
              <a:gd name="connsiteX5" fmla="*/ 11400 w 52776"/>
              <a:gd name="connsiteY5" fmla="*/ 949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76" h="254975">
                <a:moveTo>
                  <a:pt x="11400" y="949"/>
                </a:moveTo>
                <a:cubicBezTo>
                  <a:pt x="11400" y="-9105"/>
                  <a:pt x="1346" y="63391"/>
                  <a:pt x="1875" y="89849"/>
                </a:cubicBezTo>
                <a:cubicBezTo>
                  <a:pt x="2404" y="116307"/>
                  <a:pt x="6108" y="132182"/>
                  <a:pt x="14575" y="159699"/>
                </a:cubicBezTo>
                <a:cubicBezTo>
                  <a:pt x="23042" y="187216"/>
                  <a:pt x="54792" y="256537"/>
                  <a:pt x="52675" y="254949"/>
                </a:cubicBezTo>
                <a:cubicBezTo>
                  <a:pt x="50558" y="253361"/>
                  <a:pt x="9283" y="189332"/>
                  <a:pt x="1875" y="150174"/>
                </a:cubicBezTo>
                <a:cubicBezTo>
                  <a:pt x="-5533" y="111016"/>
                  <a:pt x="11400" y="11003"/>
                  <a:pt x="11400" y="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8" name="フリーフォーム 1667">
            <a:extLst>
              <a:ext uri="{FF2B5EF4-FFF2-40B4-BE49-F238E27FC236}">
                <a16:creationId xmlns:a16="http://schemas.microsoft.com/office/drawing/2014/main" id="{520F5D54-D085-284C-D4BD-8533EDE242C0}"/>
              </a:ext>
            </a:extLst>
          </p:cNvPr>
          <p:cNvSpPr/>
          <p:nvPr/>
        </p:nvSpPr>
        <p:spPr>
          <a:xfrm>
            <a:off x="6530101" y="8781531"/>
            <a:ext cx="89797" cy="214204"/>
          </a:xfrm>
          <a:custGeom>
            <a:avLst/>
            <a:gdLst>
              <a:gd name="connsiteX0" fmla="*/ 10399 w 89797"/>
              <a:gd name="connsiteY0" fmla="*/ 519 h 214204"/>
              <a:gd name="connsiteX1" fmla="*/ 874 w 89797"/>
              <a:gd name="connsiteY1" fmla="*/ 76719 h 214204"/>
              <a:gd name="connsiteX2" fmla="*/ 32624 w 89797"/>
              <a:gd name="connsiteY2" fmla="*/ 175144 h 214204"/>
              <a:gd name="connsiteX3" fmla="*/ 38974 w 89797"/>
              <a:gd name="connsiteY3" fmla="*/ 130694 h 214204"/>
              <a:gd name="connsiteX4" fmla="*/ 89774 w 89797"/>
              <a:gd name="connsiteY4" fmla="*/ 213244 h 214204"/>
              <a:gd name="connsiteX5" fmla="*/ 45324 w 89797"/>
              <a:gd name="connsiteY5" fmla="*/ 171969 h 214204"/>
              <a:gd name="connsiteX6" fmla="*/ 26274 w 89797"/>
              <a:gd name="connsiteY6" fmla="*/ 114819 h 214204"/>
              <a:gd name="connsiteX7" fmla="*/ 10399 w 89797"/>
              <a:gd name="connsiteY7" fmla="*/ 519 h 21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797" h="214204">
                <a:moveTo>
                  <a:pt x="10399" y="519"/>
                </a:moveTo>
                <a:cubicBezTo>
                  <a:pt x="6166" y="-5831"/>
                  <a:pt x="-2830" y="47615"/>
                  <a:pt x="874" y="76719"/>
                </a:cubicBezTo>
                <a:cubicBezTo>
                  <a:pt x="4578" y="105823"/>
                  <a:pt x="26274" y="166148"/>
                  <a:pt x="32624" y="175144"/>
                </a:cubicBezTo>
                <a:cubicBezTo>
                  <a:pt x="38974" y="184140"/>
                  <a:pt x="29449" y="124344"/>
                  <a:pt x="38974" y="130694"/>
                </a:cubicBezTo>
                <a:cubicBezTo>
                  <a:pt x="48499" y="137044"/>
                  <a:pt x="88716" y="206365"/>
                  <a:pt x="89774" y="213244"/>
                </a:cubicBezTo>
                <a:cubicBezTo>
                  <a:pt x="90832" y="220123"/>
                  <a:pt x="55907" y="188373"/>
                  <a:pt x="45324" y="171969"/>
                </a:cubicBezTo>
                <a:cubicBezTo>
                  <a:pt x="34741" y="155565"/>
                  <a:pt x="32095" y="136515"/>
                  <a:pt x="26274" y="114819"/>
                </a:cubicBezTo>
                <a:cubicBezTo>
                  <a:pt x="20453" y="93123"/>
                  <a:pt x="14632" y="6869"/>
                  <a:pt x="10399" y="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9" name="フリーフォーム 1668">
            <a:extLst>
              <a:ext uri="{FF2B5EF4-FFF2-40B4-BE49-F238E27FC236}">
                <a16:creationId xmlns:a16="http://schemas.microsoft.com/office/drawing/2014/main" id="{E205A680-F6A5-C55E-9ED1-E1F53A86D3CF}"/>
              </a:ext>
            </a:extLst>
          </p:cNvPr>
          <p:cNvSpPr/>
          <p:nvPr/>
        </p:nvSpPr>
        <p:spPr>
          <a:xfrm>
            <a:off x="6552603" y="8761908"/>
            <a:ext cx="13435" cy="172132"/>
          </a:xfrm>
          <a:custGeom>
            <a:avLst/>
            <a:gdLst>
              <a:gd name="connsiteX0" fmla="*/ 6947 w 13435"/>
              <a:gd name="connsiteY0" fmla="*/ 1092 h 172132"/>
              <a:gd name="connsiteX1" fmla="*/ 13297 w 13435"/>
              <a:gd name="connsiteY1" fmla="*/ 169367 h 172132"/>
              <a:gd name="connsiteX2" fmla="*/ 597 w 13435"/>
              <a:gd name="connsiteY2" fmla="*/ 99517 h 172132"/>
              <a:gd name="connsiteX3" fmla="*/ 6947 w 13435"/>
              <a:gd name="connsiteY3" fmla="*/ 1092 h 17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35" h="172132">
                <a:moveTo>
                  <a:pt x="6947" y="1092"/>
                </a:moveTo>
                <a:cubicBezTo>
                  <a:pt x="9064" y="12734"/>
                  <a:pt x="14355" y="152963"/>
                  <a:pt x="13297" y="169367"/>
                </a:cubicBezTo>
                <a:cubicBezTo>
                  <a:pt x="12239" y="185771"/>
                  <a:pt x="3243" y="124917"/>
                  <a:pt x="597" y="99517"/>
                </a:cubicBezTo>
                <a:cubicBezTo>
                  <a:pt x="-2049" y="74117"/>
                  <a:pt x="4830" y="-10550"/>
                  <a:pt x="6947" y="1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0" name="フリーフォーム 1669">
            <a:extLst>
              <a:ext uri="{FF2B5EF4-FFF2-40B4-BE49-F238E27FC236}">
                <a16:creationId xmlns:a16="http://schemas.microsoft.com/office/drawing/2014/main" id="{7F8901DB-6CA7-A171-5465-9BAE8E89F275}"/>
              </a:ext>
            </a:extLst>
          </p:cNvPr>
          <p:cNvSpPr/>
          <p:nvPr/>
        </p:nvSpPr>
        <p:spPr>
          <a:xfrm>
            <a:off x="6587572" y="8754030"/>
            <a:ext cx="110505" cy="252890"/>
          </a:xfrm>
          <a:custGeom>
            <a:avLst/>
            <a:gdLst>
              <a:gd name="connsiteX0" fmla="*/ 553 w 110505"/>
              <a:gd name="connsiteY0" fmla="*/ 2620 h 252890"/>
              <a:gd name="connsiteX1" fmla="*/ 108503 w 110505"/>
              <a:gd name="connsiteY1" fmla="*/ 250270 h 252890"/>
              <a:gd name="connsiteX2" fmla="*/ 67228 w 110505"/>
              <a:gd name="connsiteY2" fmla="*/ 126445 h 252890"/>
              <a:gd name="connsiteX3" fmla="*/ 553 w 110505"/>
              <a:gd name="connsiteY3" fmla="*/ 2620 h 25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505" h="252890">
                <a:moveTo>
                  <a:pt x="553" y="2620"/>
                </a:moveTo>
                <a:cubicBezTo>
                  <a:pt x="7432" y="23257"/>
                  <a:pt x="97391" y="229633"/>
                  <a:pt x="108503" y="250270"/>
                </a:cubicBezTo>
                <a:cubicBezTo>
                  <a:pt x="119615" y="270907"/>
                  <a:pt x="81516" y="164016"/>
                  <a:pt x="67228" y="126445"/>
                </a:cubicBezTo>
                <a:cubicBezTo>
                  <a:pt x="52940" y="88874"/>
                  <a:pt x="-6326" y="-18017"/>
                  <a:pt x="553" y="2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1" name="フリーフォーム 1670">
            <a:extLst>
              <a:ext uri="{FF2B5EF4-FFF2-40B4-BE49-F238E27FC236}">
                <a16:creationId xmlns:a16="http://schemas.microsoft.com/office/drawing/2014/main" id="{352DB8AF-AF3F-8ADA-57E7-D9B1767D8D50}"/>
              </a:ext>
            </a:extLst>
          </p:cNvPr>
          <p:cNvSpPr/>
          <p:nvPr/>
        </p:nvSpPr>
        <p:spPr>
          <a:xfrm>
            <a:off x="6572237" y="8759590"/>
            <a:ext cx="85743" cy="232694"/>
          </a:xfrm>
          <a:custGeom>
            <a:avLst/>
            <a:gdLst>
              <a:gd name="connsiteX0" fmla="*/ 13 w 85743"/>
              <a:gd name="connsiteY0" fmla="*/ 235 h 232694"/>
              <a:gd name="connsiteX1" fmla="*/ 31763 w 85743"/>
              <a:gd name="connsiteY1" fmla="*/ 136760 h 232694"/>
              <a:gd name="connsiteX2" fmla="*/ 85738 w 85743"/>
              <a:gd name="connsiteY2" fmla="*/ 232010 h 232694"/>
              <a:gd name="connsiteX3" fmla="*/ 28588 w 85743"/>
              <a:gd name="connsiteY3" fmla="*/ 171685 h 232694"/>
              <a:gd name="connsiteX4" fmla="*/ 13 w 85743"/>
              <a:gd name="connsiteY4" fmla="*/ 235 h 23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43" h="232694">
                <a:moveTo>
                  <a:pt x="13" y="235"/>
                </a:moveTo>
                <a:cubicBezTo>
                  <a:pt x="542" y="-5586"/>
                  <a:pt x="17476" y="98131"/>
                  <a:pt x="31763" y="136760"/>
                </a:cubicBezTo>
                <a:cubicBezTo>
                  <a:pt x="46050" y="175389"/>
                  <a:pt x="86267" y="226189"/>
                  <a:pt x="85738" y="232010"/>
                </a:cubicBezTo>
                <a:cubicBezTo>
                  <a:pt x="85209" y="237831"/>
                  <a:pt x="42876" y="205552"/>
                  <a:pt x="28588" y="171685"/>
                </a:cubicBezTo>
                <a:cubicBezTo>
                  <a:pt x="14300" y="137818"/>
                  <a:pt x="-516" y="6056"/>
                  <a:pt x="13" y="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2" name="フリーフォーム 1671">
            <a:extLst>
              <a:ext uri="{FF2B5EF4-FFF2-40B4-BE49-F238E27FC236}">
                <a16:creationId xmlns:a16="http://schemas.microsoft.com/office/drawing/2014/main" id="{8B9F2845-1978-593D-60DC-613DD1AE4329}"/>
              </a:ext>
            </a:extLst>
          </p:cNvPr>
          <p:cNvSpPr/>
          <p:nvPr/>
        </p:nvSpPr>
        <p:spPr>
          <a:xfrm>
            <a:off x="6578081" y="8510478"/>
            <a:ext cx="112313" cy="216254"/>
          </a:xfrm>
          <a:custGeom>
            <a:avLst/>
            <a:gdLst>
              <a:gd name="connsiteX0" fmla="*/ 519 w 112313"/>
              <a:gd name="connsiteY0" fmla="*/ 1697 h 216254"/>
              <a:gd name="connsiteX1" fmla="*/ 108469 w 112313"/>
              <a:gd name="connsiteY1" fmla="*/ 211247 h 216254"/>
              <a:gd name="connsiteX2" fmla="*/ 86244 w 112313"/>
              <a:gd name="connsiteY2" fmla="*/ 147747 h 216254"/>
              <a:gd name="connsiteX3" fmla="*/ 67194 w 112313"/>
              <a:gd name="connsiteY3" fmla="*/ 112822 h 216254"/>
              <a:gd name="connsiteX4" fmla="*/ 519 w 112313"/>
              <a:gd name="connsiteY4" fmla="*/ 1697 h 21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313" h="216254">
                <a:moveTo>
                  <a:pt x="519" y="1697"/>
                </a:moveTo>
                <a:cubicBezTo>
                  <a:pt x="7398" y="18101"/>
                  <a:pt x="94182" y="186905"/>
                  <a:pt x="108469" y="211247"/>
                </a:cubicBezTo>
                <a:cubicBezTo>
                  <a:pt x="122756" y="235589"/>
                  <a:pt x="93123" y="164151"/>
                  <a:pt x="86244" y="147747"/>
                </a:cubicBezTo>
                <a:cubicBezTo>
                  <a:pt x="79365" y="131343"/>
                  <a:pt x="77248" y="132930"/>
                  <a:pt x="67194" y="112822"/>
                </a:cubicBezTo>
                <a:cubicBezTo>
                  <a:pt x="57140" y="92714"/>
                  <a:pt x="-6360" y="-14707"/>
                  <a:pt x="519" y="1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3" name="フリーフォーム 1672">
            <a:extLst>
              <a:ext uri="{FF2B5EF4-FFF2-40B4-BE49-F238E27FC236}">
                <a16:creationId xmlns:a16="http://schemas.microsoft.com/office/drawing/2014/main" id="{A73C394B-9675-F3FD-A93B-901DF5662E05}"/>
              </a:ext>
            </a:extLst>
          </p:cNvPr>
          <p:cNvSpPr/>
          <p:nvPr/>
        </p:nvSpPr>
        <p:spPr>
          <a:xfrm>
            <a:off x="6438514" y="8543028"/>
            <a:ext cx="121434" cy="293650"/>
          </a:xfrm>
          <a:custGeom>
            <a:avLst/>
            <a:gdLst>
              <a:gd name="connsiteX0" fmla="*/ 114686 w 121434"/>
              <a:gd name="connsiteY0" fmla="*/ 897 h 293650"/>
              <a:gd name="connsiteX1" fmla="*/ 108336 w 121434"/>
              <a:gd name="connsiteY1" fmla="*/ 127897 h 293650"/>
              <a:gd name="connsiteX2" fmla="*/ 101986 w 121434"/>
              <a:gd name="connsiteY2" fmla="*/ 165997 h 293650"/>
              <a:gd name="connsiteX3" fmla="*/ 41661 w 121434"/>
              <a:gd name="connsiteY3" fmla="*/ 204097 h 293650"/>
              <a:gd name="connsiteX4" fmla="*/ 19436 w 121434"/>
              <a:gd name="connsiteY4" fmla="*/ 292997 h 293650"/>
              <a:gd name="connsiteX5" fmla="*/ 16261 w 121434"/>
              <a:gd name="connsiteY5" fmla="*/ 153297 h 293650"/>
              <a:gd name="connsiteX6" fmla="*/ 16261 w 121434"/>
              <a:gd name="connsiteY6" fmla="*/ 194572 h 293650"/>
              <a:gd name="connsiteX7" fmla="*/ 3561 w 121434"/>
              <a:gd name="connsiteY7" fmla="*/ 77097 h 293650"/>
              <a:gd name="connsiteX8" fmla="*/ 114686 w 121434"/>
              <a:gd name="connsiteY8" fmla="*/ 897 h 2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434" h="293650">
                <a:moveTo>
                  <a:pt x="114686" y="897"/>
                </a:moveTo>
                <a:cubicBezTo>
                  <a:pt x="132148" y="9364"/>
                  <a:pt x="110453" y="100380"/>
                  <a:pt x="108336" y="127897"/>
                </a:cubicBezTo>
                <a:cubicBezTo>
                  <a:pt x="106219" y="155414"/>
                  <a:pt x="113098" y="153297"/>
                  <a:pt x="101986" y="165997"/>
                </a:cubicBezTo>
                <a:cubicBezTo>
                  <a:pt x="90874" y="178697"/>
                  <a:pt x="55419" y="182930"/>
                  <a:pt x="41661" y="204097"/>
                </a:cubicBezTo>
                <a:cubicBezTo>
                  <a:pt x="27903" y="225264"/>
                  <a:pt x="23669" y="301464"/>
                  <a:pt x="19436" y="292997"/>
                </a:cubicBezTo>
                <a:cubicBezTo>
                  <a:pt x="15203" y="284530"/>
                  <a:pt x="16790" y="169701"/>
                  <a:pt x="16261" y="153297"/>
                </a:cubicBezTo>
                <a:cubicBezTo>
                  <a:pt x="15732" y="136893"/>
                  <a:pt x="18378" y="207272"/>
                  <a:pt x="16261" y="194572"/>
                </a:cubicBezTo>
                <a:cubicBezTo>
                  <a:pt x="14144" y="181872"/>
                  <a:pt x="-8610" y="108318"/>
                  <a:pt x="3561" y="77097"/>
                </a:cubicBezTo>
                <a:cubicBezTo>
                  <a:pt x="15732" y="45876"/>
                  <a:pt x="97224" y="-7570"/>
                  <a:pt x="114686" y="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4" name="フリーフォーム 1673">
            <a:extLst>
              <a:ext uri="{FF2B5EF4-FFF2-40B4-BE49-F238E27FC236}">
                <a16:creationId xmlns:a16="http://schemas.microsoft.com/office/drawing/2014/main" id="{EE07CBD6-5621-040A-2A13-7F3CE397B36C}"/>
              </a:ext>
            </a:extLst>
          </p:cNvPr>
          <p:cNvSpPr/>
          <p:nvPr/>
        </p:nvSpPr>
        <p:spPr>
          <a:xfrm>
            <a:off x="6434947" y="8677172"/>
            <a:ext cx="242260" cy="209686"/>
          </a:xfrm>
          <a:custGeom>
            <a:avLst/>
            <a:gdLst>
              <a:gd name="connsiteX0" fmla="*/ 242078 w 242260"/>
              <a:gd name="connsiteY0" fmla="*/ 103 h 209686"/>
              <a:gd name="connsiteX1" fmla="*/ 51578 w 242260"/>
              <a:gd name="connsiteY1" fmla="*/ 63603 h 209686"/>
              <a:gd name="connsiteX2" fmla="*/ 29353 w 242260"/>
              <a:gd name="connsiteY2" fmla="*/ 209653 h 209686"/>
              <a:gd name="connsiteX3" fmla="*/ 13478 w 242260"/>
              <a:gd name="connsiteY3" fmla="*/ 76303 h 209686"/>
              <a:gd name="connsiteX4" fmla="*/ 242078 w 242260"/>
              <a:gd name="connsiteY4" fmla="*/ 103 h 20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60" h="209686">
                <a:moveTo>
                  <a:pt x="242078" y="103"/>
                </a:moveTo>
                <a:cubicBezTo>
                  <a:pt x="248428" y="-2014"/>
                  <a:pt x="87032" y="28678"/>
                  <a:pt x="51578" y="63603"/>
                </a:cubicBezTo>
                <a:cubicBezTo>
                  <a:pt x="16124" y="98528"/>
                  <a:pt x="35703" y="207536"/>
                  <a:pt x="29353" y="209653"/>
                </a:cubicBezTo>
                <a:cubicBezTo>
                  <a:pt x="23003" y="211770"/>
                  <a:pt x="-21976" y="112816"/>
                  <a:pt x="13478" y="76303"/>
                </a:cubicBezTo>
                <a:cubicBezTo>
                  <a:pt x="48932" y="39791"/>
                  <a:pt x="235728" y="2220"/>
                  <a:pt x="242078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5" name="フリーフォーム 1674">
            <a:extLst>
              <a:ext uri="{FF2B5EF4-FFF2-40B4-BE49-F238E27FC236}">
                <a16:creationId xmlns:a16="http://schemas.microsoft.com/office/drawing/2014/main" id="{E95E75A9-7D7A-2D34-812C-32835E204BF0}"/>
              </a:ext>
            </a:extLst>
          </p:cNvPr>
          <p:cNvSpPr/>
          <p:nvPr/>
        </p:nvSpPr>
        <p:spPr>
          <a:xfrm>
            <a:off x="6457828" y="8683009"/>
            <a:ext cx="215068" cy="210229"/>
          </a:xfrm>
          <a:custGeom>
            <a:avLst/>
            <a:gdLst>
              <a:gd name="connsiteX0" fmla="*/ 212847 w 215068"/>
              <a:gd name="connsiteY0" fmla="*/ 616 h 210229"/>
              <a:gd name="connsiteX1" fmla="*/ 130297 w 215068"/>
              <a:gd name="connsiteY1" fmla="*/ 73641 h 210229"/>
              <a:gd name="connsiteX2" fmla="*/ 63622 w 215068"/>
              <a:gd name="connsiteY2" fmla="*/ 114916 h 210229"/>
              <a:gd name="connsiteX3" fmla="*/ 38222 w 215068"/>
              <a:gd name="connsiteY3" fmla="*/ 210166 h 210229"/>
              <a:gd name="connsiteX4" fmla="*/ 41397 w 215068"/>
              <a:gd name="connsiteY4" fmla="*/ 130791 h 210229"/>
              <a:gd name="connsiteX5" fmla="*/ 122 w 215068"/>
              <a:gd name="connsiteY5" fmla="*/ 206991 h 210229"/>
              <a:gd name="connsiteX6" fmla="*/ 35047 w 215068"/>
              <a:gd name="connsiteY6" fmla="*/ 118091 h 210229"/>
              <a:gd name="connsiteX7" fmla="*/ 212847 w 215068"/>
              <a:gd name="connsiteY7" fmla="*/ 616 h 21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068" h="210229">
                <a:moveTo>
                  <a:pt x="212847" y="616"/>
                </a:moveTo>
                <a:cubicBezTo>
                  <a:pt x="228722" y="-6792"/>
                  <a:pt x="155168" y="54591"/>
                  <a:pt x="130297" y="73641"/>
                </a:cubicBezTo>
                <a:cubicBezTo>
                  <a:pt x="105426" y="92691"/>
                  <a:pt x="78968" y="92162"/>
                  <a:pt x="63622" y="114916"/>
                </a:cubicBezTo>
                <a:cubicBezTo>
                  <a:pt x="48276" y="137670"/>
                  <a:pt x="41926" y="207520"/>
                  <a:pt x="38222" y="210166"/>
                </a:cubicBezTo>
                <a:cubicBezTo>
                  <a:pt x="34518" y="212812"/>
                  <a:pt x="47747" y="131320"/>
                  <a:pt x="41397" y="130791"/>
                </a:cubicBezTo>
                <a:cubicBezTo>
                  <a:pt x="35047" y="130262"/>
                  <a:pt x="1180" y="209108"/>
                  <a:pt x="122" y="206991"/>
                </a:cubicBezTo>
                <a:cubicBezTo>
                  <a:pt x="-936" y="204874"/>
                  <a:pt x="4355" y="149312"/>
                  <a:pt x="35047" y="118091"/>
                </a:cubicBezTo>
                <a:cubicBezTo>
                  <a:pt x="65739" y="86870"/>
                  <a:pt x="196972" y="8024"/>
                  <a:pt x="212847" y="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6" name="フリーフォーム 1675">
            <a:extLst>
              <a:ext uri="{FF2B5EF4-FFF2-40B4-BE49-F238E27FC236}">
                <a16:creationId xmlns:a16="http://schemas.microsoft.com/office/drawing/2014/main" id="{BBD45B62-24CF-9579-74EF-0C82928A2B95}"/>
              </a:ext>
            </a:extLst>
          </p:cNvPr>
          <p:cNvSpPr/>
          <p:nvPr/>
        </p:nvSpPr>
        <p:spPr>
          <a:xfrm>
            <a:off x="6509726" y="8689622"/>
            <a:ext cx="165415" cy="22843"/>
          </a:xfrm>
          <a:custGeom>
            <a:avLst/>
            <a:gdLst>
              <a:gd name="connsiteX0" fmla="*/ 2199 w 165415"/>
              <a:gd name="connsiteY0" fmla="*/ 9878 h 22843"/>
              <a:gd name="connsiteX1" fmla="*/ 164124 w 165415"/>
              <a:gd name="connsiteY1" fmla="*/ 353 h 22843"/>
              <a:gd name="connsiteX2" fmla="*/ 75224 w 165415"/>
              <a:gd name="connsiteY2" fmla="*/ 22578 h 22843"/>
              <a:gd name="connsiteX3" fmla="*/ 2199 w 165415"/>
              <a:gd name="connsiteY3" fmla="*/ 9878 h 2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415" h="22843">
                <a:moveTo>
                  <a:pt x="2199" y="9878"/>
                </a:moveTo>
                <a:cubicBezTo>
                  <a:pt x="17016" y="6174"/>
                  <a:pt x="151953" y="-1764"/>
                  <a:pt x="164124" y="353"/>
                </a:cubicBezTo>
                <a:cubicBezTo>
                  <a:pt x="176295" y="2470"/>
                  <a:pt x="99037" y="20461"/>
                  <a:pt x="75224" y="22578"/>
                </a:cubicBezTo>
                <a:cubicBezTo>
                  <a:pt x="51411" y="24695"/>
                  <a:pt x="-12618" y="13582"/>
                  <a:pt x="2199" y="98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7" name="フリーフォーム 1676">
            <a:extLst>
              <a:ext uri="{FF2B5EF4-FFF2-40B4-BE49-F238E27FC236}">
                <a16:creationId xmlns:a16="http://schemas.microsoft.com/office/drawing/2014/main" id="{EA7469AF-4698-2AF1-938B-D4C0818B6FA9}"/>
              </a:ext>
            </a:extLst>
          </p:cNvPr>
          <p:cNvSpPr/>
          <p:nvPr/>
        </p:nvSpPr>
        <p:spPr>
          <a:xfrm>
            <a:off x="6159590" y="8750259"/>
            <a:ext cx="241295" cy="345956"/>
          </a:xfrm>
          <a:custGeom>
            <a:avLst/>
            <a:gdLst>
              <a:gd name="connsiteX0" fmla="*/ 142785 w 241295"/>
              <a:gd name="connsiteY0" fmla="*/ 50841 h 345956"/>
              <a:gd name="connsiteX1" fmla="*/ 111035 w 241295"/>
              <a:gd name="connsiteY1" fmla="*/ 215941 h 345956"/>
              <a:gd name="connsiteX2" fmla="*/ 72935 w 241295"/>
              <a:gd name="connsiteY2" fmla="*/ 260391 h 345956"/>
              <a:gd name="connsiteX3" fmla="*/ 3085 w 241295"/>
              <a:gd name="connsiteY3" fmla="*/ 342941 h 345956"/>
              <a:gd name="connsiteX4" fmla="*/ 31660 w 241295"/>
              <a:gd name="connsiteY4" fmla="*/ 317541 h 345956"/>
              <a:gd name="connsiteX5" fmla="*/ 199935 w 241295"/>
              <a:gd name="connsiteY5" fmla="*/ 219116 h 345956"/>
              <a:gd name="connsiteX6" fmla="*/ 190410 w 241295"/>
              <a:gd name="connsiteY6" fmla="*/ 219116 h 345956"/>
              <a:gd name="connsiteX7" fmla="*/ 241210 w 241295"/>
              <a:gd name="connsiteY7" fmla="*/ 79416 h 345956"/>
              <a:gd name="connsiteX8" fmla="*/ 203110 w 241295"/>
              <a:gd name="connsiteY8" fmla="*/ 136566 h 345956"/>
              <a:gd name="connsiteX9" fmla="*/ 228510 w 241295"/>
              <a:gd name="connsiteY9" fmla="*/ 41 h 345956"/>
              <a:gd name="connsiteX10" fmla="*/ 184060 w 241295"/>
              <a:gd name="connsiteY10" fmla="*/ 152441 h 345956"/>
              <a:gd name="connsiteX11" fmla="*/ 142785 w 241295"/>
              <a:gd name="connsiteY11" fmla="*/ 50841 h 345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1295" h="345956">
                <a:moveTo>
                  <a:pt x="142785" y="50841"/>
                </a:moveTo>
                <a:cubicBezTo>
                  <a:pt x="130614" y="61424"/>
                  <a:pt x="122677" y="181016"/>
                  <a:pt x="111035" y="215941"/>
                </a:cubicBezTo>
                <a:cubicBezTo>
                  <a:pt x="99393" y="250866"/>
                  <a:pt x="72935" y="260391"/>
                  <a:pt x="72935" y="260391"/>
                </a:cubicBezTo>
                <a:cubicBezTo>
                  <a:pt x="54943" y="281558"/>
                  <a:pt x="9964" y="333416"/>
                  <a:pt x="3085" y="342941"/>
                </a:cubicBezTo>
                <a:cubicBezTo>
                  <a:pt x="-3794" y="352466"/>
                  <a:pt x="-1148" y="338178"/>
                  <a:pt x="31660" y="317541"/>
                </a:cubicBezTo>
                <a:cubicBezTo>
                  <a:pt x="64468" y="296904"/>
                  <a:pt x="199935" y="219116"/>
                  <a:pt x="199935" y="219116"/>
                </a:cubicBezTo>
                <a:cubicBezTo>
                  <a:pt x="226393" y="202712"/>
                  <a:pt x="183531" y="242399"/>
                  <a:pt x="190410" y="219116"/>
                </a:cubicBezTo>
                <a:cubicBezTo>
                  <a:pt x="197289" y="195833"/>
                  <a:pt x="239093" y="93174"/>
                  <a:pt x="241210" y="79416"/>
                </a:cubicBezTo>
                <a:cubicBezTo>
                  <a:pt x="243327" y="65658"/>
                  <a:pt x="205227" y="149795"/>
                  <a:pt x="203110" y="136566"/>
                </a:cubicBezTo>
                <a:cubicBezTo>
                  <a:pt x="200993" y="123337"/>
                  <a:pt x="231685" y="-2605"/>
                  <a:pt x="228510" y="41"/>
                </a:cubicBezTo>
                <a:cubicBezTo>
                  <a:pt x="225335" y="2687"/>
                  <a:pt x="195702" y="137625"/>
                  <a:pt x="184060" y="152441"/>
                </a:cubicBezTo>
                <a:cubicBezTo>
                  <a:pt x="172418" y="167257"/>
                  <a:pt x="154956" y="40258"/>
                  <a:pt x="142785" y="50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8" name="フリーフォーム 1677">
            <a:extLst>
              <a:ext uri="{FF2B5EF4-FFF2-40B4-BE49-F238E27FC236}">
                <a16:creationId xmlns:a16="http://schemas.microsoft.com/office/drawing/2014/main" id="{A6A923EF-5584-EE06-D423-216F971A532F}"/>
              </a:ext>
            </a:extLst>
          </p:cNvPr>
          <p:cNvSpPr/>
          <p:nvPr/>
        </p:nvSpPr>
        <p:spPr>
          <a:xfrm>
            <a:off x="6149802" y="8774175"/>
            <a:ext cx="163625" cy="328574"/>
          </a:xfrm>
          <a:custGeom>
            <a:avLst/>
            <a:gdLst>
              <a:gd name="connsiteX0" fmla="*/ 162098 w 163625"/>
              <a:gd name="connsiteY0" fmla="*/ 1525 h 328574"/>
              <a:gd name="connsiteX1" fmla="*/ 117648 w 163625"/>
              <a:gd name="connsiteY1" fmla="*/ 74550 h 328574"/>
              <a:gd name="connsiteX2" fmla="*/ 38273 w 163625"/>
              <a:gd name="connsiteY2" fmla="*/ 128525 h 328574"/>
              <a:gd name="connsiteX3" fmla="*/ 44623 w 163625"/>
              <a:gd name="connsiteY3" fmla="*/ 160275 h 328574"/>
              <a:gd name="connsiteX4" fmla="*/ 173 w 163625"/>
              <a:gd name="connsiteY4" fmla="*/ 328550 h 328574"/>
              <a:gd name="connsiteX5" fmla="*/ 63673 w 163625"/>
              <a:gd name="connsiteY5" fmla="*/ 147575 h 328574"/>
              <a:gd name="connsiteX6" fmla="*/ 162098 w 163625"/>
              <a:gd name="connsiteY6" fmla="*/ 1525 h 32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625" h="328574">
                <a:moveTo>
                  <a:pt x="162098" y="1525"/>
                </a:moveTo>
                <a:cubicBezTo>
                  <a:pt x="171094" y="-10646"/>
                  <a:pt x="138285" y="53383"/>
                  <a:pt x="117648" y="74550"/>
                </a:cubicBezTo>
                <a:cubicBezTo>
                  <a:pt x="97010" y="95717"/>
                  <a:pt x="50444" y="114238"/>
                  <a:pt x="38273" y="128525"/>
                </a:cubicBezTo>
                <a:cubicBezTo>
                  <a:pt x="26102" y="142812"/>
                  <a:pt x="50973" y="126938"/>
                  <a:pt x="44623" y="160275"/>
                </a:cubicBezTo>
                <a:cubicBezTo>
                  <a:pt x="38273" y="193613"/>
                  <a:pt x="-3002" y="330667"/>
                  <a:pt x="173" y="328550"/>
                </a:cubicBezTo>
                <a:cubicBezTo>
                  <a:pt x="3348" y="326433"/>
                  <a:pt x="37744" y="195200"/>
                  <a:pt x="63673" y="147575"/>
                </a:cubicBezTo>
                <a:cubicBezTo>
                  <a:pt x="89602" y="99950"/>
                  <a:pt x="153102" y="13696"/>
                  <a:pt x="162098" y="1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9" name="フリーフォーム 1678">
            <a:extLst>
              <a:ext uri="{FF2B5EF4-FFF2-40B4-BE49-F238E27FC236}">
                <a16:creationId xmlns:a16="http://schemas.microsoft.com/office/drawing/2014/main" id="{B7BA5E6C-5BC0-48CE-B3F8-6C01CDF16B10}"/>
              </a:ext>
            </a:extLst>
          </p:cNvPr>
          <p:cNvSpPr/>
          <p:nvPr/>
        </p:nvSpPr>
        <p:spPr>
          <a:xfrm>
            <a:off x="5950901" y="8756174"/>
            <a:ext cx="272589" cy="499052"/>
          </a:xfrm>
          <a:custGeom>
            <a:avLst/>
            <a:gdLst>
              <a:gd name="connsiteX0" fmla="*/ 268924 w 272589"/>
              <a:gd name="connsiteY0" fmla="*/ 476 h 499052"/>
              <a:gd name="connsiteX1" fmla="*/ 243524 w 272589"/>
              <a:gd name="connsiteY1" fmla="*/ 76676 h 499052"/>
              <a:gd name="connsiteX2" fmla="*/ 21274 w 272589"/>
              <a:gd name="connsiteY2" fmla="*/ 251301 h 499052"/>
              <a:gd name="connsiteX3" fmla="*/ 8574 w 272589"/>
              <a:gd name="connsiteY3" fmla="*/ 298926 h 499052"/>
              <a:gd name="connsiteX4" fmla="*/ 18099 w 272589"/>
              <a:gd name="connsiteY4" fmla="*/ 498951 h 499052"/>
              <a:gd name="connsiteX5" fmla="*/ 21274 w 272589"/>
              <a:gd name="connsiteY5" fmla="*/ 270351 h 499052"/>
              <a:gd name="connsiteX6" fmla="*/ 233999 w 272589"/>
              <a:gd name="connsiteY6" fmla="*/ 108426 h 499052"/>
              <a:gd name="connsiteX7" fmla="*/ 268924 w 272589"/>
              <a:gd name="connsiteY7" fmla="*/ 476 h 49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589" h="499052">
                <a:moveTo>
                  <a:pt x="268924" y="476"/>
                </a:moveTo>
                <a:cubicBezTo>
                  <a:pt x="270511" y="-4816"/>
                  <a:pt x="284799" y="34872"/>
                  <a:pt x="243524" y="76676"/>
                </a:cubicBezTo>
                <a:cubicBezTo>
                  <a:pt x="202249" y="118480"/>
                  <a:pt x="60432" y="214259"/>
                  <a:pt x="21274" y="251301"/>
                </a:cubicBezTo>
                <a:cubicBezTo>
                  <a:pt x="-17884" y="288343"/>
                  <a:pt x="9103" y="257651"/>
                  <a:pt x="8574" y="298926"/>
                </a:cubicBezTo>
                <a:cubicBezTo>
                  <a:pt x="8045" y="340201"/>
                  <a:pt x="15982" y="503713"/>
                  <a:pt x="18099" y="498951"/>
                </a:cubicBezTo>
                <a:cubicBezTo>
                  <a:pt x="20216" y="494189"/>
                  <a:pt x="-14709" y="335438"/>
                  <a:pt x="21274" y="270351"/>
                </a:cubicBezTo>
                <a:cubicBezTo>
                  <a:pt x="57257" y="205264"/>
                  <a:pt x="189020" y="149701"/>
                  <a:pt x="233999" y="108426"/>
                </a:cubicBezTo>
                <a:cubicBezTo>
                  <a:pt x="278978" y="67151"/>
                  <a:pt x="267337" y="5768"/>
                  <a:pt x="268924" y="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0" name="フリーフォーム 1679">
            <a:extLst>
              <a:ext uri="{FF2B5EF4-FFF2-40B4-BE49-F238E27FC236}">
                <a16:creationId xmlns:a16="http://schemas.microsoft.com/office/drawing/2014/main" id="{EBF30CF8-B068-3892-9703-F9B1BEF5937F}"/>
              </a:ext>
            </a:extLst>
          </p:cNvPr>
          <p:cNvSpPr/>
          <p:nvPr/>
        </p:nvSpPr>
        <p:spPr>
          <a:xfrm>
            <a:off x="6032450" y="8750244"/>
            <a:ext cx="187695" cy="196952"/>
          </a:xfrm>
          <a:custGeom>
            <a:avLst/>
            <a:gdLst>
              <a:gd name="connsiteX0" fmla="*/ 187375 w 187695"/>
              <a:gd name="connsiteY0" fmla="*/ 56 h 196952"/>
              <a:gd name="connsiteX1" fmla="*/ 130225 w 187695"/>
              <a:gd name="connsiteY1" fmla="*/ 88956 h 196952"/>
              <a:gd name="connsiteX2" fmla="*/ 50 w 187695"/>
              <a:gd name="connsiteY2" fmla="*/ 196906 h 196952"/>
              <a:gd name="connsiteX3" fmla="*/ 146100 w 187695"/>
              <a:gd name="connsiteY3" fmla="*/ 101656 h 196952"/>
              <a:gd name="connsiteX4" fmla="*/ 187375 w 187695"/>
              <a:gd name="connsiteY4" fmla="*/ 56 h 19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695" h="196952">
                <a:moveTo>
                  <a:pt x="187375" y="56"/>
                </a:moveTo>
                <a:cubicBezTo>
                  <a:pt x="184729" y="-2061"/>
                  <a:pt x="161446" y="56148"/>
                  <a:pt x="130225" y="88956"/>
                </a:cubicBezTo>
                <a:cubicBezTo>
                  <a:pt x="99004" y="121764"/>
                  <a:pt x="-2596" y="194789"/>
                  <a:pt x="50" y="196906"/>
                </a:cubicBezTo>
                <a:cubicBezTo>
                  <a:pt x="2696" y="199023"/>
                  <a:pt x="115938" y="128114"/>
                  <a:pt x="146100" y="101656"/>
                </a:cubicBezTo>
                <a:cubicBezTo>
                  <a:pt x="176262" y="75198"/>
                  <a:pt x="190021" y="2173"/>
                  <a:pt x="187375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1" name="フリーフォーム 1680">
            <a:extLst>
              <a:ext uri="{FF2B5EF4-FFF2-40B4-BE49-F238E27FC236}">
                <a16:creationId xmlns:a16="http://schemas.microsoft.com/office/drawing/2014/main" id="{4383FF80-00C9-3021-8B29-497B76CE7554}"/>
              </a:ext>
            </a:extLst>
          </p:cNvPr>
          <p:cNvSpPr/>
          <p:nvPr/>
        </p:nvSpPr>
        <p:spPr>
          <a:xfrm>
            <a:off x="5978165" y="8959850"/>
            <a:ext cx="146410" cy="203200"/>
          </a:xfrm>
          <a:custGeom>
            <a:avLst/>
            <a:gdLst>
              <a:gd name="connsiteX0" fmla="*/ 146410 w 146410"/>
              <a:gd name="connsiteY0" fmla="*/ 0 h 203200"/>
              <a:gd name="connsiteX1" fmla="*/ 16235 w 146410"/>
              <a:gd name="connsiteY1" fmla="*/ 88900 h 203200"/>
              <a:gd name="connsiteX2" fmla="*/ 13060 w 146410"/>
              <a:gd name="connsiteY2" fmla="*/ 203200 h 203200"/>
              <a:gd name="connsiteX3" fmla="*/ 360 w 146410"/>
              <a:gd name="connsiteY3" fmla="*/ 88900 h 203200"/>
              <a:gd name="connsiteX4" fmla="*/ 28935 w 146410"/>
              <a:gd name="connsiteY4" fmla="*/ 73025 h 203200"/>
              <a:gd name="connsiteX5" fmla="*/ 146410 w 146410"/>
              <a:gd name="connsiteY5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410" h="203200">
                <a:moveTo>
                  <a:pt x="146410" y="0"/>
                </a:moveTo>
                <a:cubicBezTo>
                  <a:pt x="92435" y="27516"/>
                  <a:pt x="38460" y="55033"/>
                  <a:pt x="16235" y="88900"/>
                </a:cubicBezTo>
                <a:cubicBezTo>
                  <a:pt x="-5990" y="122767"/>
                  <a:pt x="15706" y="203200"/>
                  <a:pt x="13060" y="203200"/>
                </a:cubicBezTo>
                <a:cubicBezTo>
                  <a:pt x="10414" y="203200"/>
                  <a:pt x="-2286" y="110596"/>
                  <a:pt x="360" y="88900"/>
                </a:cubicBezTo>
                <a:cubicBezTo>
                  <a:pt x="3006" y="67204"/>
                  <a:pt x="28935" y="73025"/>
                  <a:pt x="28935" y="73025"/>
                </a:cubicBezTo>
                <a:lnTo>
                  <a:pt x="14641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2" name="フリーフォーム 1681">
            <a:extLst>
              <a:ext uri="{FF2B5EF4-FFF2-40B4-BE49-F238E27FC236}">
                <a16:creationId xmlns:a16="http://schemas.microsoft.com/office/drawing/2014/main" id="{C16C7290-A2DA-F638-5E93-5A72AD7BA83A}"/>
              </a:ext>
            </a:extLst>
          </p:cNvPr>
          <p:cNvSpPr/>
          <p:nvPr/>
        </p:nvSpPr>
        <p:spPr>
          <a:xfrm>
            <a:off x="5936232" y="8896211"/>
            <a:ext cx="33353" cy="359460"/>
          </a:xfrm>
          <a:custGeom>
            <a:avLst/>
            <a:gdLst>
              <a:gd name="connsiteX0" fmla="*/ 1018 w 33353"/>
              <a:gd name="connsiteY0" fmla="*/ 139 h 359460"/>
              <a:gd name="connsiteX1" fmla="*/ 23243 w 33353"/>
              <a:gd name="connsiteY1" fmla="*/ 263664 h 359460"/>
              <a:gd name="connsiteX2" fmla="*/ 32768 w 33353"/>
              <a:gd name="connsiteY2" fmla="*/ 358914 h 359460"/>
              <a:gd name="connsiteX3" fmla="*/ 7368 w 33353"/>
              <a:gd name="connsiteY3" fmla="*/ 228739 h 359460"/>
              <a:gd name="connsiteX4" fmla="*/ 1018 w 33353"/>
              <a:gd name="connsiteY4" fmla="*/ 139 h 35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53" h="359460">
                <a:moveTo>
                  <a:pt x="1018" y="139"/>
                </a:moveTo>
                <a:cubicBezTo>
                  <a:pt x="3664" y="5960"/>
                  <a:pt x="17951" y="203868"/>
                  <a:pt x="23243" y="263664"/>
                </a:cubicBezTo>
                <a:cubicBezTo>
                  <a:pt x="28535" y="323460"/>
                  <a:pt x="35414" y="364735"/>
                  <a:pt x="32768" y="358914"/>
                </a:cubicBezTo>
                <a:cubicBezTo>
                  <a:pt x="30122" y="353093"/>
                  <a:pt x="13718" y="284831"/>
                  <a:pt x="7368" y="228739"/>
                </a:cubicBezTo>
                <a:cubicBezTo>
                  <a:pt x="1018" y="172647"/>
                  <a:pt x="-1628" y="-5682"/>
                  <a:pt x="1018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3" name="フリーフォーム 1682">
            <a:extLst>
              <a:ext uri="{FF2B5EF4-FFF2-40B4-BE49-F238E27FC236}">
                <a16:creationId xmlns:a16="http://schemas.microsoft.com/office/drawing/2014/main" id="{25FFDC63-750E-E179-1C67-4F80B565A2D5}"/>
              </a:ext>
            </a:extLst>
          </p:cNvPr>
          <p:cNvSpPr/>
          <p:nvPr/>
        </p:nvSpPr>
        <p:spPr>
          <a:xfrm>
            <a:off x="5924447" y="8575449"/>
            <a:ext cx="190918" cy="336906"/>
          </a:xfrm>
          <a:custGeom>
            <a:avLst/>
            <a:gdLst>
              <a:gd name="connsiteX0" fmla="*/ 190603 w 190918"/>
              <a:gd name="connsiteY0" fmla="*/ 226 h 336906"/>
              <a:gd name="connsiteX1" fmla="*/ 146153 w 190918"/>
              <a:gd name="connsiteY1" fmla="*/ 162151 h 336906"/>
              <a:gd name="connsiteX2" fmla="*/ 146153 w 190918"/>
              <a:gd name="connsiteY2" fmla="*/ 232001 h 336906"/>
              <a:gd name="connsiteX3" fmla="*/ 117578 w 190918"/>
              <a:gd name="connsiteY3" fmla="*/ 266926 h 336906"/>
              <a:gd name="connsiteX4" fmla="*/ 103 w 190918"/>
              <a:gd name="connsiteY4" fmla="*/ 336776 h 336906"/>
              <a:gd name="connsiteX5" fmla="*/ 139803 w 190918"/>
              <a:gd name="connsiteY5" fmla="*/ 247876 h 336906"/>
              <a:gd name="connsiteX6" fmla="*/ 146153 w 190918"/>
              <a:gd name="connsiteY6" fmla="*/ 178026 h 336906"/>
              <a:gd name="connsiteX7" fmla="*/ 165203 w 190918"/>
              <a:gd name="connsiteY7" fmla="*/ 127226 h 336906"/>
              <a:gd name="connsiteX8" fmla="*/ 190603 w 190918"/>
              <a:gd name="connsiteY8" fmla="*/ 226 h 336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918" h="336906">
                <a:moveTo>
                  <a:pt x="190603" y="226"/>
                </a:moveTo>
                <a:cubicBezTo>
                  <a:pt x="187428" y="6047"/>
                  <a:pt x="153561" y="123522"/>
                  <a:pt x="146153" y="162151"/>
                </a:cubicBezTo>
                <a:cubicBezTo>
                  <a:pt x="138745" y="200780"/>
                  <a:pt x="150916" y="214538"/>
                  <a:pt x="146153" y="232001"/>
                </a:cubicBezTo>
                <a:cubicBezTo>
                  <a:pt x="141390" y="249464"/>
                  <a:pt x="141920" y="249463"/>
                  <a:pt x="117578" y="266926"/>
                </a:cubicBezTo>
                <a:cubicBezTo>
                  <a:pt x="93236" y="284389"/>
                  <a:pt x="-3601" y="339951"/>
                  <a:pt x="103" y="336776"/>
                </a:cubicBezTo>
                <a:cubicBezTo>
                  <a:pt x="3807" y="333601"/>
                  <a:pt x="115461" y="274334"/>
                  <a:pt x="139803" y="247876"/>
                </a:cubicBezTo>
                <a:cubicBezTo>
                  <a:pt x="164145" y="221418"/>
                  <a:pt x="141920" y="198134"/>
                  <a:pt x="146153" y="178026"/>
                </a:cubicBezTo>
                <a:cubicBezTo>
                  <a:pt x="150386" y="157918"/>
                  <a:pt x="158324" y="152097"/>
                  <a:pt x="165203" y="127226"/>
                </a:cubicBezTo>
                <a:cubicBezTo>
                  <a:pt x="172082" y="102355"/>
                  <a:pt x="193778" y="-5595"/>
                  <a:pt x="190603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4" name="フリーフォーム 1683">
            <a:extLst>
              <a:ext uri="{FF2B5EF4-FFF2-40B4-BE49-F238E27FC236}">
                <a16:creationId xmlns:a16="http://schemas.microsoft.com/office/drawing/2014/main" id="{5BA2B4C8-6D93-C431-B0EA-2BC5A09F9F4E}"/>
              </a:ext>
            </a:extLst>
          </p:cNvPr>
          <p:cNvSpPr/>
          <p:nvPr/>
        </p:nvSpPr>
        <p:spPr>
          <a:xfrm>
            <a:off x="5921347" y="8756514"/>
            <a:ext cx="149483" cy="146229"/>
          </a:xfrm>
          <a:custGeom>
            <a:avLst/>
            <a:gdLst>
              <a:gd name="connsiteX0" fmla="*/ 28 w 149483"/>
              <a:gd name="connsiteY0" fmla="*/ 146186 h 146229"/>
              <a:gd name="connsiteX1" fmla="*/ 95278 w 149483"/>
              <a:gd name="connsiteY1" fmla="*/ 92211 h 146229"/>
              <a:gd name="connsiteX2" fmla="*/ 136553 w 149483"/>
              <a:gd name="connsiteY2" fmla="*/ 63636 h 146229"/>
              <a:gd name="connsiteX3" fmla="*/ 149253 w 149483"/>
              <a:gd name="connsiteY3" fmla="*/ 136 h 146229"/>
              <a:gd name="connsiteX4" fmla="*/ 139728 w 149483"/>
              <a:gd name="connsiteY4" fmla="*/ 47761 h 146229"/>
              <a:gd name="connsiteX5" fmla="*/ 85753 w 149483"/>
              <a:gd name="connsiteY5" fmla="*/ 82686 h 146229"/>
              <a:gd name="connsiteX6" fmla="*/ 28 w 149483"/>
              <a:gd name="connsiteY6" fmla="*/ 146186 h 14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483" h="146229">
                <a:moveTo>
                  <a:pt x="28" y="146186"/>
                </a:moveTo>
                <a:cubicBezTo>
                  <a:pt x="1615" y="147773"/>
                  <a:pt x="72524" y="105969"/>
                  <a:pt x="95278" y="92211"/>
                </a:cubicBezTo>
                <a:cubicBezTo>
                  <a:pt x="118032" y="78453"/>
                  <a:pt x="127557" y="78982"/>
                  <a:pt x="136553" y="63636"/>
                </a:cubicBezTo>
                <a:cubicBezTo>
                  <a:pt x="145549" y="48290"/>
                  <a:pt x="149253" y="136"/>
                  <a:pt x="149253" y="136"/>
                </a:cubicBezTo>
                <a:cubicBezTo>
                  <a:pt x="149782" y="-2510"/>
                  <a:pt x="150311" y="34003"/>
                  <a:pt x="139728" y="47761"/>
                </a:cubicBezTo>
                <a:cubicBezTo>
                  <a:pt x="129145" y="61519"/>
                  <a:pt x="107449" y="69457"/>
                  <a:pt x="85753" y="82686"/>
                </a:cubicBezTo>
                <a:cubicBezTo>
                  <a:pt x="64057" y="95915"/>
                  <a:pt x="-1559" y="144599"/>
                  <a:pt x="28" y="146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5" name="フリーフォーム 1684">
            <a:extLst>
              <a:ext uri="{FF2B5EF4-FFF2-40B4-BE49-F238E27FC236}">
                <a16:creationId xmlns:a16="http://schemas.microsoft.com/office/drawing/2014/main" id="{1447304A-7D09-295C-38D7-4F201C6625A3}"/>
              </a:ext>
            </a:extLst>
          </p:cNvPr>
          <p:cNvSpPr/>
          <p:nvPr/>
        </p:nvSpPr>
        <p:spPr>
          <a:xfrm>
            <a:off x="5892401" y="8601934"/>
            <a:ext cx="295711" cy="652638"/>
          </a:xfrm>
          <a:custGeom>
            <a:avLst/>
            <a:gdLst>
              <a:gd name="connsiteX0" fmla="*/ 111524 w 295711"/>
              <a:gd name="connsiteY0" fmla="*/ 5491 h 652638"/>
              <a:gd name="connsiteX1" fmla="*/ 143274 w 295711"/>
              <a:gd name="connsiteY1" fmla="*/ 107091 h 652638"/>
              <a:gd name="connsiteX2" fmla="*/ 108349 w 295711"/>
              <a:gd name="connsiteY2" fmla="*/ 176941 h 652638"/>
              <a:gd name="connsiteX3" fmla="*/ 6749 w 295711"/>
              <a:gd name="connsiteY3" fmla="*/ 243616 h 652638"/>
              <a:gd name="connsiteX4" fmla="*/ 9924 w 295711"/>
              <a:gd name="connsiteY4" fmla="*/ 265841 h 652638"/>
              <a:gd name="connsiteX5" fmla="*/ 13099 w 295711"/>
              <a:gd name="connsiteY5" fmla="*/ 434116 h 652638"/>
              <a:gd name="connsiteX6" fmla="*/ 3574 w 295711"/>
              <a:gd name="connsiteY6" fmla="*/ 484916 h 652638"/>
              <a:gd name="connsiteX7" fmla="*/ 16274 w 295711"/>
              <a:gd name="connsiteY7" fmla="*/ 437291 h 652638"/>
              <a:gd name="connsiteX8" fmla="*/ 41674 w 295711"/>
              <a:gd name="connsiteY8" fmla="*/ 650016 h 652638"/>
              <a:gd name="connsiteX9" fmla="*/ 19449 w 295711"/>
              <a:gd name="connsiteY9" fmla="*/ 265841 h 652638"/>
              <a:gd name="connsiteX10" fmla="*/ 108349 w 295711"/>
              <a:gd name="connsiteY10" fmla="*/ 195991 h 652638"/>
              <a:gd name="connsiteX11" fmla="*/ 165499 w 295711"/>
              <a:gd name="connsiteY11" fmla="*/ 110266 h 652638"/>
              <a:gd name="connsiteX12" fmla="*/ 187724 w 295711"/>
              <a:gd name="connsiteY12" fmla="*/ 24541 h 652638"/>
              <a:gd name="connsiteX13" fmla="*/ 295674 w 295711"/>
              <a:gd name="connsiteY13" fmla="*/ 5491 h 652638"/>
              <a:gd name="connsiteX14" fmla="*/ 175024 w 295711"/>
              <a:gd name="connsiteY14" fmla="*/ 5491 h 652638"/>
              <a:gd name="connsiteX15" fmla="*/ 171849 w 295711"/>
              <a:gd name="connsiteY15" fmla="*/ 68991 h 652638"/>
              <a:gd name="connsiteX16" fmla="*/ 149624 w 295711"/>
              <a:gd name="connsiteY16" fmla="*/ 126141 h 652638"/>
              <a:gd name="connsiteX17" fmla="*/ 111524 w 295711"/>
              <a:gd name="connsiteY17" fmla="*/ 5491 h 65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711" h="652638">
                <a:moveTo>
                  <a:pt x="111524" y="5491"/>
                </a:moveTo>
                <a:cubicBezTo>
                  <a:pt x="110466" y="2316"/>
                  <a:pt x="143803" y="78516"/>
                  <a:pt x="143274" y="107091"/>
                </a:cubicBezTo>
                <a:cubicBezTo>
                  <a:pt x="142745" y="135666"/>
                  <a:pt x="131103" y="154187"/>
                  <a:pt x="108349" y="176941"/>
                </a:cubicBezTo>
                <a:cubicBezTo>
                  <a:pt x="85595" y="199695"/>
                  <a:pt x="6749" y="243616"/>
                  <a:pt x="6749" y="243616"/>
                </a:cubicBezTo>
                <a:cubicBezTo>
                  <a:pt x="-9655" y="258433"/>
                  <a:pt x="8866" y="234091"/>
                  <a:pt x="9924" y="265841"/>
                </a:cubicBezTo>
                <a:cubicBezTo>
                  <a:pt x="10982" y="297591"/>
                  <a:pt x="14157" y="397604"/>
                  <a:pt x="13099" y="434116"/>
                </a:cubicBezTo>
                <a:cubicBezTo>
                  <a:pt x="12041" y="470628"/>
                  <a:pt x="3045" y="484387"/>
                  <a:pt x="3574" y="484916"/>
                </a:cubicBezTo>
                <a:cubicBezTo>
                  <a:pt x="4103" y="485445"/>
                  <a:pt x="9924" y="409774"/>
                  <a:pt x="16274" y="437291"/>
                </a:cubicBezTo>
                <a:cubicBezTo>
                  <a:pt x="22624" y="464808"/>
                  <a:pt x="41145" y="678591"/>
                  <a:pt x="41674" y="650016"/>
                </a:cubicBezTo>
                <a:cubicBezTo>
                  <a:pt x="42203" y="621441"/>
                  <a:pt x="8337" y="341512"/>
                  <a:pt x="19449" y="265841"/>
                </a:cubicBezTo>
                <a:cubicBezTo>
                  <a:pt x="30561" y="190170"/>
                  <a:pt x="84007" y="221920"/>
                  <a:pt x="108349" y="195991"/>
                </a:cubicBezTo>
                <a:cubicBezTo>
                  <a:pt x="132691" y="170062"/>
                  <a:pt x="152270" y="138841"/>
                  <a:pt x="165499" y="110266"/>
                </a:cubicBezTo>
                <a:cubicBezTo>
                  <a:pt x="178728" y="81691"/>
                  <a:pt x="166028" y="42003"/>
                  <a:pt x="187724" y="24541"/>
                </a:cubicBezTo>
                <a:cubicBezTo>
                  <a:pt x="209420" y="7079"/>
                  <a:pt x="297791" y="8666"/>
                  <a:pt x="295674" y="5491"/>
                </a:cubicBezTo>
                <a:cubicBezTo>
                  <a:pt x="293557" y="2316"/>
                  <a:pt x="195662" y="-5092"/>
                  <a:pt x="175024" y="5491"/>
                </a:cubicBezTo>
                <a:cubicBezTo>
                  <a:pt x="154387" y="16074"/>
                  <a:pt x="176082" y="48883"/>
                  <a:pt x="171849" y="68991"/>
                </a:cubicBezTo>
                <a:cubicBezTo>
                  <a:pt x="167616" y="89099"/>
                  <a:pt x="155974" y="131962"/>
                  <a:pt x="149624" y="126141"/>
                </a:cubicBezTo>
                <a:cubicBezTo>
                  <a:pt x="143274" y="120320"/>
                  <a:pt x="112582" y="8666"/>
                  <a:pt x="111524" y="5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6" name="フリーフォーム 1685">
            <a:extLst>
              <a:ext uri="{FF2B5EF4-FFF2-40B4-BE49-F238E27FC236}">
                <a16:creationId xmlns:a16="http://schemas.microsoft.com/office/drawing/2014/main" id="{B2FFA89E-8A8F-079D-22C1-78D0DB2CFB00}"/>
              </a:ext>
            </a:extLst>
          </p:cNvPr>
          <p:cNvSpPr/>
          <p:nvPr/>
        </p:nvSpPr>
        <p:spPr>
          <a:xfrm>
            <a:off x="5832450" y="8852189"/>
            <a:ext cx="105202" cy="234679"/>
          </a:xfrm>
          <a:custGeom>
            <a:avLst/>
            <a:gdLst>
              <a:gd name="connsiteX0" fmla="*/ 104800 w 105202"/>
              <a:gd name="connsiteY0" fmla="*/ 2886 h 234679"/>
              <a:gd name="connsiteX1" fmla="*/ 22250 w 105202"/>
              <a:gd name="connsiteY1" fmla="*/ 63211 h 234679"/>
              <a:gd name="connsiteX2" fmla="*/ 38125 w 105202"/>
              <a:gd name="connsiteY2" fmla="*/ 101311 h 234679"/>
              <a:gd name="connsiteX3" fmla="*/ 63525 w 105202"/>
              <a:gd name="connsiteY3" fmla="*/ 234661 h 234679"/>
              <a:gd name="connsiteX4" fmla="*/ 57175 w 105202"/>
              <a:gd name="connsiteY4" fmla="*/ 110836 h 234679"/>
              <a:gd name="connsiteX5" fmla="*/ 25 w 105202"/>
              <a:gd name="connsiteY5" fmla="*/ 94961 h 234679"/>
              <a:gd name="connsiteX6" fmla="*/ 50825 w 105202"/>
              <a:gd name="connsiteY6" fmla="*/ 18761 h 234679"/>
              <a:gd name="connsiteX7" fmla="*/ 104800 w 105202"/>
              <a:gd name="connsiteY7" fmla="*/ 2886 h 23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02" h="234679">
                <a:moveTo>
                  <a:pt x="104800" y="2886"/>
                </a:moveTo>
                <a:cubicBezTo>
                  <a:pt x="100037" y="10294"/>
                  <a:pt x="33362" y="46807"/>
                  <a:pt x="22250" y="63211"/>
                </a:cubicBezTo>
                <a:cubicBezTo>
                  <a:pt x="11138" y="79615"/>
                  <a:pt x="31246" y="72736"/>
                  <a:pt x="38125" y="101311"/>
                </a:cubicBezTo>
                <a:cubicBezTo>
                  <a:pt x="45004" y="129886"/>
                  <a:pt x="60350" y="233074"/>
                  <a:pt x="63525" y="234661"/>
                </a:cubicBezTo>
                <a:cubicBezTo>
                  <a:pt x="66700" y="236248"/>
                  <a:pt x="67758" y="134119"/>
                  <a:pt x="57175" y="110836"/>
                </a:cubicBezTo>
                <a:cubicBezTo>
                  <a:pt x="46592" y="87553"/>
                  <a:pt x="1083" y="110307"/>
                  <a:pt x="25" y="94961"/>
                </a:cubicBezTo>
                <a:cubicBezTo>
                  <a:pt x="-1033" y="79615"/>
                  <a:pt x="30717" y="34636"/>
                  <a:pt x="50825" y="18761"/>
                </a:cubicBezTo>
                <a:cubicBezTo>
                  <a:pt x="70933" y="2886"/>
                  <a:pt x="109563" y="-4522"/>
                  <a:pt x="104800" y="2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7" name="フリーフォーム 1686">
            <a:extLst>
              <a:ext uri="{FF2B5EF4-FFF2-40B4-BE49-F238E27FC236}">
                <a16:creationId xmlns:a16="http://schemas.microsoft.com/office/drawing/2014/main" id="{9DB9DDC7-5D46-520A-5345-413191F89B84}"/>
              </a:ext>
            </a:extLst>
          </p:cNvPr>
          <p:cNvSpPr/>
          <p:nvPr/>
        </p:nvSpPr>
        <p:spPr>
          <a:xfrm>
            <a:off x="5365718" y="8784716"/>
            <a:ext cx="270527" cy="203793"/>
          </a:xfrm>
          <a:custGeom>
            <a:avLst/>
            <a:gdLst>
              <a:gd name="connsiteX0" fmla="*/ 32 w 270527"/>
              <a:gd name="connsiteY0" fmla="*/ 102109 h 203793"/>
              <a:gd name="connsiteX1" fmla="*/ 142907 w 270527"/>
              <a:gd name="connsiteY1" fmla="*/ 95759 h 203793"/>
              <a:gd name="connsiteX2" fmla="*/ 250857 w 270527"/>
              <a:gd name="connsiteY2" fmla="*/ 16384 h 203793"/>
              <a:gd name="connsiteX3" fmla="*/ 250857 w 270527"/>
              <a:gd name="connsiteY3" fmla="*/ 57659 h 203793"/>
              <a:gd name="connsiteX4" fmla="*/ 266732 w 270527"/>
              <a:gd name="connsiteY4" fmla="*/ 203709 h 203793"/>
              <a:gd name="connsiteX5" fmla="*/ 269907 w 270527"/>
              <a:gd name="connsiteY5" fmla="*/ 35434 h 203793"/>
              <a:gd name="connsiteX6" fmla="*/ 263557 w 270527"/>
              <a:gd name="connsiteY6" fmla="*/ 509 h 203793"/>
              <a:gd name="connsiteX7" fmla="*/ 206407 w 270527"/>
              <a:gd name="connsiteY7" fmla="*/ 48134 h 203793"/>
              <a:gd name="connsiteX8" fmla="*/ 130207 w 270527"/>
              <a:gd name="connsiteY8" fmla="*/ 86234 h 203793"/>
              <a:gd name="connsiteX9" fmla="*/ 32 w 270527"/>
              <a:gd name="connsiteY9" fmla="*/ 102109 h 20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527" h="203793">
                <a:moveTo>
                  <a:pt x="32" y="102109"/>
                </a:moveTo>
                <a:cubicBezTo>
                  <a:pt x="2149" y="103697"/>
                  <a:pt x="101103" y="110046"/>
                  <a:pt x="142907" y="95759"/>
                </a:cubicBezTo>
                <a:cubicBezTo>
                  <a:pt x="184711" y="81472"/>
                  <a:pt x="232865" y="22734"/>
                  <a:pt x="250857" y="16384"/>
                </a:cubicBezTo>
                <a:cubicBezTo>
                  <a:pt x="268849" y="10034"/>
                  <a:pt x="248211" y="26438"/>
                  <a:pt x="250857" y="57659"/>
                </a:cubicBezTo>
                <a:cubicBezTo>
                  <a:pt x="253503" y="88880"/>
                  <a:pt x="263557" y="207413"/>
                  <a:pt x="266732" y="203709"/>
                </a:cubicBezTo>
                <a:cubicBezTo>
                  <a:pt x="269907" y="200005"/>
                  <a:pt x="270436" y="69301"/>
                  <a:pt x="269907" y="35434"/>
                </a:cubicBezTo>
                <a:cubicBezTo>
                  <a:pt x="269378" y="1567"/>
                  <a:pt x="274140" y="-1608"/>
                  <a:pt x="263557" y="509"/>
                </a:cubicBezTo>
                <a:cubicBezTo>
                  <a:pt x="252974" y="2626"/>
                  <a:pt x="228632" y="33846"/>
                  <a:pt x="206407" y="48134"/>
                </a:cubicBezTo>
                <a:cubicBezTo>
                  <a:pt x="184182" y="62422"/>
                  <a:pt x="160899" y="78826"/>
                  <a:pt x="130207" y="86234"/>
                </a:cubicBezTo>
                <a:cubicBezTo>
                  <a:pt x="99515" y="93642"/>
                  <a:pt x="-2085" y="100521"/>
                  <a:pt x="32" y="102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8" name="フリーフォーム 1687">
            <a:extLst>
              <a:ext uri="{FF2B5EF4-FFF2-40B4-BE49-F238E27FC236}">
                <a16:creationId xmlns:a16="http://schemas.microsoft.com/office/drawing/2014/main" id="{F7D2DE85-363E-2B2F-77E4-63C62429E857}"/>
              </a:ext>
            </a:extLst>
          </p:cNvPr>
          <p:cNvSpPr/>
          <p:nvPr/>
        </p:nvSpPr>
        <p:spPr>
          <a:xfrm>
            <a:off x="5489567" y="8666193"/>
            <a:ext cx="265467" cy="335778"/>
          </a:xfrm>
          <a:custGeom>
            <a:avLst/>
            <a:gdLst>
              <a:gd name="connsiteX0" fmla="*/ 8 w 265467"/>
              <a:gd name="connsiteY0" fmla="*/ 46007 h 335778"/>
              <a:gd name="connsiteX1" fmla="*/ 260358 w 265467"/>
              <a:gd name="connsiteY1" fmla="*/ 23782 h 335778"/>
              <a:gd name="connsiteX2" fmla="*/ 174633 w 265467"/>
              <a:gd name="connsiteY2" fmla="*/ 65057 h 335778"/>
              <a:gd name="connsiteX3" fmla="*/ 196858 w 265467"/>
              <a:gd name="connsiteY3" fmla="*/ 153957 h 335778"/>
              <a:gd name="connsiteX4" fmla="*/ 212733 w 265467"/>
              <a:gd name="connsiteY4" fmla="*/ 211107 h 335778"/>
              <a:gd name="connsiteX5" fmla="*/ 225433 w 265467"/>
              <a:gd name="connsiteY5" fmla="*/ 322232 h 335778"/>
              <a:gd name="connsiteX6" fmla="*/ 238133 w 265467"/>
              <a:gd name="connsiteY6" fmla="*/ 334932 h 335778"/>
              <a:gd name="connsiteX7" fmla="*/ 123833 w 265467"/>
              <a:gd name="connsiteY7" fmla="*/ 331757 h 335778"/>
              <a:gd name="connsiteX8" fmla="*/ 209558 w 265467"/>
              <a:gd name="connsiteY8" fmla="*/ 331757 h 335778"/>
              <a:gd name="connsiteX9" fmla="*/ 212733 w 265467"/>
              <a:gd name="connsiteY9" fmla="*/ 280957 h 335778"/>
              <a:gd name="connsiteX10" fmla="*/ 190508 w 265467"/>
              <a:gd name="connsiteY10" fmla="*/ 80932 h 335778"/>
              <a:gd name="connsiteX11" fmla="*/ 250833 w 265467"/>
              <a:gd name="connsiteY11" fmla="*/ 1557 h 335778"/>
              <a:gd name="connsiteX12" fmla="*/ 8 w 265467"/>
              <a:gd name="connsiteY12" fmla="*/ 46007 h 33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5467" h="335778">
                <a:moveTo>
                  <a:pt x="8" y="46007"/>
                </a:moveTo>
                <a:cubicBezTo>
                  <a:pt x="1595" y="49711"/>
                  <a:pt x="231254" y="20607"/>
                  <a:pt x="260358" y="23782"/>
                </a:cubicBezTo>
                <a:cubicBezTo>
                  <a:pt x="289462" y="26957"/>
                  <a:pt x="185216" y="43361"/>
                  <a:pt x="174633" y="65057"/>
                </a:cubicBezTo>
                <a:cubicBezTo>
                  <a:pt x="164050" y="86753"/>
                  <a:pt x="190508" y="129615"/>
                  <a:pt x="196858" y="153957"/>
                </a:cubicBezTo>
                <a:cubicBezTo>
                  <a:pt x="203208" y="178299"/>
                  <a:pt x="207971" y="183061"/>
                  <a:pt x="212733" y="211107"/>
                </a:cubicBezTo>
                <a:cubicBezTo>
                  <a:pt x="217495" y="239153"/>
                  <a:pt x="225433" y="322232"/>
                  <a:pt x="225433" y="322232"/>
                </a:cubicBezTo>
                <a:cubicBezTo>
                  <a:pt x="229666" y="342869"/>
                  <a:pt x="255066" y="333345"/>
                  <a:pt x="238133" y="334932"/>
                </a:cubicBezTo>
                <a:cubicBezTo>
                  <a:pt x="221200" y="336520"/>
                  <a:pt x="128596" y="332286"/>
                  <a:pt x="123833" y="331757"/>
                </a:cubicBezTo>
                <a:cubicBezTo>
                  <a:pt x="119071" y="331228"/>
                  <a:pt x="194741" y="340224"/>
                  <a:pt x="209558" y="331757"/>
                </a:cubicBezTo>
                <a:cubicBezTo>
                  <a:pt x="224375" y="323290"/>
                  <a:pt x="215908" y="322761"/>
                  <a:pt x="212733" y="280957"/>
                </a:cubicBezTo>
                <a:cubicBezTo>
                  <a:pt x="209558" y="239153"/>
                  <a:pt x="184158" y="127499"/>
                  <a:pt x="190508" y="80932"/>
                </a:cubicBezTo>
                <a:cubicBezTo>
                  <a:pt x="196858" y="34365"/>
                  <a:pt x="279937" y="12669"/>
                  <a:pt x="250833" y="1557"/>
                </a:cubicBezTo>
                <a:cubicBezTo>
                  <a:pt x="221729" y="-9556"/>
                  <a:pt x="-1579" y="42303"/>
                  <a:pt x="8" y="460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9" name="フリーフォーム 1688">
            <a:extLst>
              <a:ext uri="{FF2B5EF4-FFF2-40B4-BE49-F238E27FC236}">
                <a16:creationId xmlns:a16="http://schemas.microsoft.com/office/drawing/2014/main" id="{F97E5B8D-3121-C0D1-9541-FDED2475F233}"/>
              </a:ext>
            </a:extLst>
          </p:cNvPr>
          <p:cNvSpPr/>
          <p:nvPr/>
        </p:nvSpPr>
        <p:spPr>
          <a:xfrm>
            <a:off x="5711534" y="8707583"/>
            <a:ext cx="16625" cy="362315"/>
          </a:xfrm>
          <a:custGeom>
            <a:avLst/>
            <a:gdLst>
              <a:gd name="connsiteX0" fmla="*/ 291 w 16625"/>
              <a:gd name="connsiteY0" fmla="*/ 1442 h 362315"/>
              <a:gd name="connsiteX1" fmla="*/ 6641 w 16625"/>
              <a:gd name="connsiteY1" fmla="*/ 353867 h 362315"/>
              <a:gd name="connsiteX2" fmla="*/ 16166 w 16625"/>
              <a:gd name="connsiteY2" fmla="*/ 233217 h 362315"/>
              <a:gd name="connsiteX3" fmla="*/ 291 w 16625"/>
              <a:gd name="connsiteY3" fmla="*/ 1442 h 36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5" h="362315">
                <a:moveTo>
                  <a:pt x="291" y="1442"/>
                </a:moveTo>
                <a:cubicBezTo>
                  <a:pt x="-1297" y="21550"/>
                  <a:pt x="3995" y="315238"/>
                  <a:pt x="6641" y="353867"/>
                </a:cubicBezTo>
                <a:cubicBezTo>
                  <a:pt x="9287" y="392496"/>
                  <a:pt x="18812" y="289309"/>
                  <a:pt x="16166" y="233217"/>
                </a:cubicBezTo>
                <a:cubicBezTo>
                  <a:pt x="13520" y="177125"/>
                  <a:pt x="1879" y="-18666"/>
                  <a:pt x="291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0" name="フリーフォーム 1689">
            <a:extLst>
              <a:ext uri="{FF2B5EF4-FFF2-40B4-BE49-F238E27FC236}">
                <a16:creationId xmlns:a16="http://schemas.microsoft.com/office/drawing/2014/main" id="{05834EDC-FA0E-8167-A4D6-5707B07AE2FC}"/>
              </a:ext>
            </a:extLst>
          </p:cNvPr>
          <p:cNvSpPr/>
          <p:nvPr/>
        </p:nvSpPr>
        <p:spPr>
          <a:xfrm>
            <a:off x="5361709" y="8686758"/>
            <a:ext cx="343992" cy="114690"/>
          </a:xfrm>
          <a:custGeom>
            <a:avLst/>
            <a:gdLst>
              <a:gd name="connsiteX0" fmla="*/ 866 w 343992"/>
              <a:gd name="connsiteY0" fmla="*/ 114342 h 114690"/>
              <a:gd name="connsiteX1" fmla="*/ 261216 w 343992"/>
              <a:gd name="connsiteY1" fmla="*/ 101642 h 114690"/>
              <a:gd name="connsiteX2" fmla="*/ 200891 w 343992"/>
              <a:gd name="connsiteY2" fmla="*/ 101642 h 114690"/>
              <a:gd name="connsiteX3" fmla="*/ 343766 w 343992"/>
              <a:gd name="connsiteY3" fmla="*/ 42 h 114690"/>
              <a:gd name="connsiteX4" fmla="*/ 232641 w 343992"/>
              <a:gd name="connsiteY4" fmla="*/ 88942 h 114690"/>
              <a:gd name="connsiteX5" fmla="*/ 178666 w 343992"/>
              <a:gd name="connsiteY5" fmla="*/ 85767 h 114690"/>
              <a:gd name="connsiteX6" fmla="*/ 866 w 343992"/>
              <a:gd name="connsiteY6" fmla="*/ 114342 h 11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92" h="114690">
                <a:moveTo>
                  <a:pt x="866" y="114342"/>
                </a:moveTo>
                <a:cubicBezTo>
                  <a:pt x="14624" y="116988"/>
                  <a:pt x="227879" y="103759"/>
                  <a:pt x="261216" y="101642"/>
                </a:cubicBezTo>
                <a:cubicBezTo>
                  <a:pt x="294553" y="99525"/>
                  <a:pt x="187133" y="118575"/>
                  <a:pt x="200891" y="101642"/>
                </a:cubicBezTo>
                <a:cubicBezTo>
                  <a:pt x="214649" y="84709"/>
                  <a:pt x="338474" y="2159"/>
                  <a:pt x="343766" y="42"/>
                </a:cubicBezTo>
                <a:cubicBezTo>
                  <a:pt x="349058" y="-2075"/>
                  <a:pt x="260158" y="74654"/>
                  <a:pt x="232641" y="88942"/>
                </a:cubicBezTo>
                <a:cubicBezTo>
                  <a:pt x="205124" y="103229"/>
                  <a:pt x="216237" y="82592"/>
                  <a:pt x="178666" y="85767"/>
                </a:cubicBezTo>
                <a:cubicBezTo>
                  <a:pt x="141095" y="88942"/>
                  <a:pt x="-12892" y="111696"/>
                  <a:pt x="866" y="114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1" name="フリーフォーム 1690">
            <a:extLst>
              <a:ext uri="{FF2B5EF4-FFF2-40B4-BE49-F238E27FC236}">
                <a16:creationId xmlns:a16="http://schemas.microsoft.com/office/drawing/2014/main" id="{5749F0B1-E46F-B72D-5E0F-411C85ACDFA3}"/>
              </a:ext>
            </a:extLst>
          </p:cNvPr>
          <p:cNvSpPr/>
          <p:nvPr/>
        </p:nvSpPr>
        <p:spPr>
          <a:xfrm>
            <a:off x="5483019" y="8877076"/>
            <a:ext cx="292321" cy="194127"/>
          </a:xfrm>
          <a:custGeom>
            <a:avLst/>
            <a:gdLst>
              <a:gd name="connsiteX0" fmla="*/ 6556 w 292321"/>
              <a:gd name="connsiteY0" fmla="*/ 224 h 194127"/>
              <a:gd name="connsiteX1" fmla="*/ 16081 w 292321"/>
              <a:gd name="connsiteY1" fmla="*/ 85949 h 194127"/>
              <a:gd name="connsiteX2" fmla="*/ 111331 w 292321"/>
              <a:gd name="connsiteY2" fmla="*/ 108174 h 194127"/>
              <a:gd name="connsiteX3" fmla="*/ 184356 w 292321"/>
              <a:gd name="connsiteY3" fmla="*/ 139924 h 194127"/>
              <a:gd name="connsiteX4" fmla="*/ 155781 w 292321"/>
              <a:gd name="connsiteY4" fmla="*/ 146274 h 194127"/>
              <a:gd name="connsiteX5" fmla="*/ 292306 w 292321"/>
              <a:gd name="connsiteY5" fmla="*/ 193899 h 194127"/>
              <a:gd name="connsiteX6" fmla="*/ 146256 w 292321"/>
              <a:gd name="connsiteY6" fmla="*/ 124049 h 194127"/>
              <a:gd name="connsiteX7" fmla="*/ 12906 w 292321"/>
              <a:gd name="connsiteY7" fmla="*/ 114524 h 194127"/>
              <a:gd name="connsiteX8" fmla="*/ 6556 w 292321"/>
              <a:gd name="connsiteY8" fmla="*/ 224 h 19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321" h="194127">
                <a:moveTo>
                  <a:pt x="6556" y="224"/>
                </a:moveTo>
                <a:cubicBezTo>
                  <a:pt x="7085" y="-4539"/>
                  <a:pt x="-1381" y="67957"/>
                  <a:pt x="16081" y="85949"/>
                </a:cubicBezTo>
                <a:cubicBezTo>
                  <a:pt x="33543" y="103941"/>
                  <a:pt x="83285" y="99178"/>
                  <a:pt x="111331" y="108174"/>
                </a:cubicBezTo>
                <a:cubicBezTo>
                  <a:pt x="139377" y="117170"/>
                  <a:pt x="176948" y="133574"/>
                  <a:pt x="184356" y="139924"/>
                </a:cubicBezTo>
                <a:cubicBezTo>
                  <a:pt x="191764" y="146274"/>
                  <a:pt x="137789" y="137278"/>
                  <a:pt x="155781" y="146274"/>
                </a:cubicBezTo>
                <a:cubicBezTo>
                  <a:pt x="173773" y="155270"/>
                  <a:pt x="293893" y="197603"/>
                  <a:pt x="292306" y="193899"/>
                </a:cubicBezTo>
                <a:cubicBezTo>
                  <a:pt x="290719" y="190195"/>
                  <a:pt x="192823" y="137278"/>
                  <a:pt x="146256" y="124049"/>
                </a:cubicBezTo>
                <a:cubicBezTo>
                  <a:pt x="99689" y="110820"/>
                  <a:pt x="37248" y="130928"/>
                  <a:pt x="12906" y="114524"/>
                </a:cubicBezTo>
                <a:cubicBezTo>
                  <a:pt x="-11436" y="98120"/>
                  <a:pt x="6027" y="4987"/>
                  <a:pt x="6556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2" name="フリーフォーム 1691">
            <a:extLst>
              <a:ext uri="{FF2B5EF4-FFF2-40B4-BE49-F238E27FC236}">
                <a16:creationId xmlns:a16="http://schemas.microsoft.com/office/drawing/2014/main" id="{873985A1-1CD2-43EB-8BC9-025977F4488D}"/>
              </a:ext>
            </a:extLst>
          </p:cNvPr>
          <p:cNvSpPr/>
          <p:nvPr/>
        </p:nvSpPr>
        <p:spPr>
          <a:xfrm>
            <a:off x="5387768" y="9060803"/>
            <a:ext cx="173695" cy="222897"/>
          </a:xfrm>
          <a:custGeom>
            <a:avLst/>
            <a:gdLst>
              <a:gd name="connsiteX0" fmla="*/ 207 w 173695"/>
              <a:gd name="connsiteY0" fmla="*/ 647 h 222897"/>
              <a:gd name="connsiteX1" fmla="*/ 165307 w 173695"/>
              <a:gd name="connsiteY1" fmla="*/ 6997 h 222897"/>
              <a:gd name="connsiteX2" fmla="*/ 149432 w 173695"/>
              <a:gd name="connsiteY2" fmla="*/ 22872 h 222897"/>
              <a:gd name="connsiteX3" fmla="*/ 149432 w 173695"/>
              <a:gd name="connsiteY3" fmla="*/ 156222 h 222897"/>
              <a:gd name="connsiteX4" fmla="*/ 149432 w 173695"/>
              <a:gd name="connsiteY4" fmla="*/ 124472 h 222897"/>
              <a:gd name="connsiteX5" fmla="*/ 54182 w 173695"/>
              <a:gd name="connsiteY5" fmla="*/ 159397 h 222897"/>
              <a:gd name="connsiteX6" fmla="*/ 35132 w 173695"/>
              <a:gd name="connsiteY6" fmla="*/ 222897 h 222897"/>
              <a:gd name="connsiteX7" fmla="*/ 31957 w 173695"/>
              <a:gd name="connsiteY7" fmla="*/ 159397 h 222897"/>
              <a:gd name="connsiteX8" fmla="*/ 136732 w 173695"/>
              <a:gd name="connsiteY8" fmla="*/ 111772 h 222897"/>
              <a:gd name="connsiteX9" fmla="*/ 130382 w 173695"/>
              <a:gd name="connsiteY9" fmla="*/ 26047 h 222897"/>
              <a:gd name="connsiteX10" fmla="*/ 207 w 173695"/>
              <a:gd name="connsiteY10" fmla="*/ 647 h 222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695" h="222897">
                <a:moveTo>
                  <a:pt x="207" y="647"/>
                </a:moveTo>
                <a:cubicBezTo>
                  <a:pt x="6028" y="-2528"/>
                  <a:pt x="165307" y="6997"/>
                  <a:pt x="165307" y="6997"/>
                </a:cubicBezTo>
                <a:cubicBezTo>
                  <a:pt x="190178" y="10701"/>
                  <a:pt x="152078" y="-1999"/>
                  <a:pt x="149432" y="22872"/>
                </a:cubicBezTo>
                <a:cubicBezTo>
                  <a:pt x="146786" y="47743"/>
                  <a:pt x="149432" y="156222"/>
                  <a:pt x="149432" y="156222"/>
                </a:cubicBezTo>
                <a:cubicBezTo>
                  <a:pt x="149432" y="173155"/>
                  <a:pt x="165307" y="123943"/>
                  <a:pt x="149432" y="124472"/>
                </a:cubicBezTo>
                <a:cubicBezTo>
                  <a:pt x="133557" y="125001"/>
                  <a:pt x="73232" y="142993"/>
                  <a:pt x="54182" y="159397"/>
                </a:cubicBezTo>
                <a:cubicBezTo>
                  <a:pt x="35132" y="175801"/>
                  <a:pt x="38836" y="222897"/>
                  <a:pt x="35132" y="222897"/>
                </a:cubicBezTo>
                <a:cubicBezTo>
                  <a:pt x="31428" y="222897"/>
                  <a:pt x="15024" y="177918"/>
                  <a:pt x="31957" y="159397"/>
                </a:cubicBezTo>
                <a:cubicBezTo>
                  <a:pt x="48890" y="140876"/>
                  <a:pt x="120328" y="133997"/>
                  <a:pt x="136732" y="111772"/>
                </a:cubicBezTo>
                <a:cubicBezTo>
                  <a:pt x="153136" y="89547"/>
                  <a:pt x="147844" y="43509"/>
                  <a:pt x="130382" y="26047"/>
                </a:cubicBezTo>
                <a:cubicBezTo>
                  <a:pt x="112920" y="8585"/>
                  <a:pt x="-5614" y="3822"/>
                  <a:pt x="207" y="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3" name="フリーフォーム 1692">
            <a:extLst>
              <a:ext uri="{FF2B5EF4-FFF2-40B4-BE49-F238E27FC236}">
                <a16:creationId xmlns:a16="http://schemas.microsoft.com/office/drawing/2014/main" id="{4734824A-0824-BB1A-1F85-1976A91A5AB3}"/>
              </a:ext>
            </a:extLst>
          </p:cNvPr>
          <p:cNvSpPr/>
          <p:nvPr/>
        </p:nvSpPr>
        <p:spPr>
          <a:xfrm>
            <a:off x="5429220" y="8905812"/>
            <a:ext cx="271716" cy="279587"/>
          </a:xfrm>
          <a:custGeom>
            <a:avLst/>
            <a:gdLst>
              <a:gd name="connsiteX0" fmla="*/ 28605 w 271716"/>
              <a:gd name="connsiteY0" fmla="*/ 63 h 279587"/>
              <a:gd name="connsiteX1" fmla="*/ 30 w 271716"/>
              <a:gd name="connsiteY1" fmla="*/ 95313 h 279587"/>
              <a:gd name="connsiteX2" fmla="*/ 34955 w 271716"/>
              <a:gd name="connsiteY2" fmla="*/ 98488 h 279587"/>
              <a:gd name="connsiteX3" fmla="*/ 228630 w 271716"/>
              <a:gd name="connsiteY3" fmla="*/ 165163 h 279587"/>
              <a:gd name="connsiteX4" fmla="*/ 244505 w 271716"/>
              <a:gd name="connsiteY4" fmla="*/ 184213 h 279587"/>
              <a:gd name="connsiteX5" fmla="*/ 263555 w 271716"/>
              <a:gd name="connsiteY5" fmla="*/ 279463 h 279587"/>
              <a:gd name="connsiteX6" fmla="*/ 257205 w 271716"/>
              <a:gd name="connsiteY6" fmla="*/ 161988 h 279587"/>
              <a:gd name="connsiteX7" fmla="*/ 101630 w 271716"/>
              <a:gd name="connsiteY7" fmla="*/ 133413 h 279587"/>
              <a:gd name="connsiteX8" fmla="*/ 19080 w 271716"/>
              <a:gd name="connsiteY8" fmla="*/ 111188 h 279587"/>
              <a:gd name="connsiteX9" fmla="*/ 28605 w 271716"/>
              <a:gd name="connsiteY9" fmla="*/ 63 h 27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716" h="279587">
                <a:moveTo>
                  <a:pt x="28605" y="63"/>
                </a:moveTo>
                <a:cubicBezTo>
                  <a:pt x="25430" y="-2583"/>
                  <a:pt x="-1028" y="78909"/>
                  <a:pt x="30" y="95313"/>
                </a:cubicBezTo>
                <a:cubicBezTo>
                  <a:pt x="1088" y="111717"/>
                  <a:pt x="-3145" y="86846"/>
                  <a:pt x="34955" y="98488"/>
                </a:cubicBezTo>
                <a:cubicBezTo>
                  <a:pt x="73055" y="110130"/>
                  <a:pt x="193705" y="150876"/>
                  <a:pt x="228630" y="165163"/>
                </a:cubicBezTo>
                <a:cubicBezTo>
                  <a:pt x="263555" y="179451"/>
                  <a:pt x="238684" y="165163"/>
                  <a:pt x="244505" y="184213"/>
                </a:cubicBezTo>
                <a:cubicBezTo>
                  <a:pt x="250326" y="203263"/>
                  <a:pt x="261438" y="283167"/>
                  <a:pt x="263555" y="279463"/>
                </a:cubicBezTo>
                <a:cubicBezTo>
                  <a:pt x="265672" y="275759"/>
                  <a:pt x="284192" y="186330"/>
                  <a:pt x="257205" y="161988"/>
                </a:cubicBezTo>
                <a:cubicBezTo>
                  <a:pt x="230218" y="137646"/>
                  <a:pt x="141318" y="141880"/>
                  <a:pt x="101630" y="133413"/>
                </a:cubicBezTo>
                <a:cubicBezTo>
                  <a:pt x="61943" y="124946"/>
                  <a:pt x="31780" y="128651"/>
                  <a:pt x="19080" y="111188"/>
                </a:cubicBezTo>
                <a:cubicBezTo>
                  <a:pt x="6380" y="93726"/>
                  <a:pt x="31780" y="2709"/>
                  <a:pt x="28605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4" name="フリーフォーム 1693">
            <a:extLst>
              <a:ext uri="{FF2B5EF4-FFF2-40B4-BE49-F238E27FC236}">
                <a16:creationId xmlns:a16="http://schemas.microsoft.com/office/drawing/2014/main" id="{EA7C005A-D561-95B1-11C9-5D9D45266256}"/>
              </a:ext>
            </a:extLst>
          </p:cNvPr>
          <p:cNvSpPr/>
          <p:nvPr/>
        </p:nvSpPr>
        <p:spPr>
          <a:xfrm>
            <a:off x="5748363" y="9061423"/>
            <a:ext cx="71626" cy="209609"/>
          </a:xfrm>
          <a:custGeom>
            <a:avLst/>
            <a:gdLst>
              <a:gd name="connsiteX0" fmla="*/ 1562 w 71626"/>
              <a:gd name="connsiteY0" fmla="*/ 27 h 209609"/>
              <a:gd name="connsiteX1" fmla="*/ 11087 w 71626"/>
              <a:gd name="connsiteY1" fmla="*/ 82577 h 209609"/>
              <a:gd name="connsiteX2" fmla="*/ 55537 w 71626"/>
              <a:gd name="connsiteY2" fmla="*/ 98452 h 209609"/>
              <a:gd name="connsiteX3" fmla="*/ 71412 w 71626"/>
              <a:gd name="connsiteY3" fmla="*/ 209577 h 209609"/>
              <a:gd name="connsiteX4" fmla="*/ 46012 w 71626"/>
              <a:gd name="connsiteY4" fmla="*/ 111152 h 209609"/>
              <a:gd name="connsiteX5" fmla="*/ 36487 w 71626"/>
              <a:gd name="connsiteY5" fmla="*/ 92102 h 209609"/>
              <a:gd name="connsiteX6" fmla="*/ 1562 w 71626"/>
              <a:gd name="connsiteY6" fmla="*/ 27 h 20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626" h="209609">
                <a:moveTo>
                  <a:pt x="1562" y="27"/>
                </a:moveTo>
                <a:cubicBezTo>
                  <a:pt x="-2671" y="-1560"/>
                  <a:pt x="2091" y="66173"/>
                  <a:pt x="11087" y="82577"/>
                </a:cubicBezTo>
                <a:cubicBezTo>
                  <a:pt x="20083" y="98981"/>
                  <a:pt x="45483" y="77285"/>
                  <a:pt x="55537" y="98452"/>
                </a:cubicBezTo>
                <a:cubicBezTo>
                  <a:pt x="65591" y="119619"/>
                  <a:pt x="73000" y="207460"/>
                  <a:pt x="71412" y="209577"/>
                </a:cubicBezTo>
                <a:cubicBezTo>
                  <a:pt x="69824" y="211694"/>
                  <a:pt x="46012" y="111152"/>
                  <a:pt x="46012" y="111152"/>
                </a:cubicBezTo>
                <a:cubicBezTo>
                  <a:pt x="40191" y="91573"/>
                  <a:pt x="43366" y="104273"/>
                  <a:pt x="36487" y="92102"/>
                </a:cubicBezTo>
                <a:cubicBezTo>
                  <a:pt x="29608" y="79931"/>
                  <a:pt x="5795" y="1614"/>
                  <a:pt x="1562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5" name="フリーフォーム 1694">
            <a:extLst>
              <a:ext uri="{FF2B5EF4-FFF2-40B4-BE49-F238E27FC236}">
                <a16:creationId xmlns:a16="http://schemas.microsoft.com/office/drawing/2014/main" id="{BBC5629B-C1FA-DD34-CF35-C75C10EF0C49}"/>
              </a:ext>
            </a:extLst>
          </p:cNvPr>
          <p:cNvSpPr/>
          <p:nvPr/>
        </p:nvSpPr>
        <p:spPr>
          <a:xfrm>
            <a:off x="5225357" y="8889948"/>
            <a:ext cx="210795" cy="162082"/>
          </a:xfrm>
          <a:custGeom>
            <a:avLst/>
            <a:gdLst>
              <a:gd name="connsiteX0" fmla="*/ 693 w 210795"/>
              <a:gd name="connsiteY0" fmla="*/ 15927 h 162082"/>
              <a:gd name="connsiteX1" fmla="*/ 178493 w 210795"/>
              <a:gd name="connsiteY1" fmla="*/ 9577 h 162082"/>
              <a:gd name="connsiteX2" fmla="*/ 168968 w 210795"/>
              <a:gd name="connsiteY2" fmla="*/ 22277 h 162082"/>
              <a:gd name="connsiteX3" fmla="*/ 210243 w 210795"/>
              <a:gd name="connsiteY3" fmla="*/ 161977 h 162082"/>
              <a:gd name="connsiteX4" fmla="*/ 191193 w 210795"/>
              <a:gd name="connsiteY4" fmla="*/ 44502 h 162082"/>
              <a:gd name="connsiteX5" fmla="*/ 168968 w 210795"/>
              <a:gd name="connsiteY5" fmla="*/ 6402 h 162082"/>
              <a:gd name="connsiteX6" fmla="*/ 118168 w 210795"/>
              <a:gd name="connsiteY6" fmla="*/ 52 h 162082"/>
              <a:gd name="connsiteX7" fmla="*/ 693 w 210795"/>
              <a:gd name="connsiteY7" fmla="*/ 15927 h 16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795" h="162082">
                <a:moveTo>
                  <a:pt x="693" y="15927"/>
                </a:moveTo>
                <a:cubicBezTo>
                  <a:pt x="10747" y="17514"/>
                  <a:pt x="178493" y="9577"/>
                  <a:pt x="178493" y="9577"/>
                </a:cubicBezTo>
                <a:cubicBezTo>
                  <a:pt x="206539" y="10635"/>
                  <a:pt x="163676" y="-3123"/>
                  <a:pt x="168968" y="22277"/>
                </a:cubicBezTo>
                <a:cubicBezTo>
                  <a:pt x="174260" y="47677"/>
                  <a:pt x="206539" y="158273"/>
                  <a:pt x="210243" y="161977"/>
                </a:cubicBezTo>
                <a:cubicBezTo>
                  <a:pt x="213947" y="165681"/>
                  <a:pt x="198072" y="70431"/>
                  <a:pt x="191193" y="44502"/>
                </a:cubicBezTo>
                <a:cubicBezTo>
                  <a:pt x="184314" y="18573"/>
                  <a:pt x="181139" y="13810"/>
                  <a:pt x="168968" y="6402"/>
                </a:cubicBezTo>
                <a:cubicBezTo>
                  <a:pt x="156797" y="-1006"/>
                  <a:pt x="143568" y="1110"/>
                  <a:pt x="118168" y="52"/>
                </a:cubicBezTo>
                <a:cubicBezTo>
                  <a:pt x="92768" y="-1006"/>
                  <a:pt x="-9361" y="14340"/>
                  <a:pt x="693" y="15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6" name="フリーフォーム 1695">
            <a:extLst>
              <a:ext uri="{FF2B5EF4-FFF2-40B4-BE49-F238E27FC236}">
                <a16:creationId xmlns:a16="http://schemas.microsoft.com/office/drawing/2014/main" id="{D18DE1AB-2E4B-3143-DE25-E4F2D3E47DCB}"/>
              </a:ext>
            </a:extLst>
          </p:cNvPr>
          <p:cNvSpPr/>
          <p:nvPr/>
        </p:nvSpPr>
        <p:spPr>
          <a:xfrm>
            <a:off x="5232347" y="8905786"/>
            <a:ext cx="92260" cy="174748"/>
          </a:xfrm>
          <a:custGeom>
            <a:avLst/>
            <a:gdLst>
              <a:gd name="connsiteX0" fmla="*/ 53 w 92260"/>
              <a:gd name="connsiteY0" fmla="*/ 89 h 174748"/>
              <a:gd name="connsiteX1" fmla="*/ 41328 w 92260"/>
              <a:gd name="connsiteY1" fmla="*/ 63589 h 174748"/>
              <a:gd name="connsiteX2" fmla="*/ 50853 w 92260"/>
              <a:gd name="connsiteY2" fmla="*/ 133439 h 174748"/>
              <a:gd name="connsiteX3" fmla="*/ 92128 w 92260"/>
              <a:gd name="connsiteY3" fmla="*/ 174714 h 174748"/>
              <a:gd name="connsiteX4" fmla="*/ 63553 w 92260"/>
              <a:gd name="connsiteY4" fmla="*/ 127089 h 174748"/>
              <a:gd name="connsiteX5" fmla="*/ 50853 w 92260"/>
              <a:gd name="connsiteY5" fmla="*/ 50889 h 174748"/>
              <a:gd name="connsiteX6" fmla="*/ 53 w 92260"/>
              <a:gd name="connsiteY6" fmla="*/ 89 h 174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260" h="174748">
                <a:moveTo>
                  <a:pt x="53" y="89"/>
                </a:moveTo>
                <a:cubicBezTo>
                  <a:pt x="-1535" y="2206"/>
                  <a:pt x="32861" y="41364"/>
                  <a:pt x="41328" y="63589"/>
                </a:cubicBezTo>
                <a:cubicBezTo>
                  <a:pt x="49795" y="85814"/>
                  <a:pt x="42386" y="114918"/>
                  <a:pt x="50853" y="133439"/>
                </a:cubicBezTo>
                <a:cubicBezTo>
                  <a:pt x="59320" y="151960"/>
                  <a:pt x="90011" y="175772"/>
                  <a:pt x="92128" y="174714"/>
                </a:cubicBezTo>
                <a:cubicBezTo>
                  <a:pt x="94245" y="173656"/>
                  <a:pt x="70432" y="147726"/>
                  <a:pt x="63553" y="127089"/>
                </a:cubicBezTo>
                <a:cubicBezTo>
                  <a:pt x="56674" y="106452"/>
                  <a:pt x="59320" y="67822"/>
                  <a:pt x="50853" y="50889"/>
                </a:cubicBezTo>
                <a:cubicBezTo>
                  <a:pt x="42386" y="33956"/>
                  <a:pt x="1641" y="-2028"/>
                  <a:pt x="53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7" name="フリーフォーム 1696">
            <a:extLst>
              <a:ext uri="{FF2B5EF4-FFF2-40B4-BE49-F238E27FC236}">
                <a16:creationId xmlns:a16="http://schemas.microsoft.com/office/drawing/2014/main" id="{6FA5C085-CBB6-779D-C873-9C8383897B4B}"/>
              </a:ext>
            </a:extLst>
          </p:cNvPr>
          <p:cNvSpPr/>
          <p:nvPr/>
        </p:nvSpPr>
        <p:spPr>
          <a:xfrm>
            <a:off x="5270369" y="8918520"/>
            <a:ext cx="171583" cy="135068"/>
          </a:xfrm>
          <a:custGeom>
            <a:avLst/>
            <a:gdLst>
              <a:gd name="connsiteX0" fmla="*/ 131 w 171583"/>
              <a:gd name="connsiteY0" fmla="*/ 55 h 135068"/>
              <a:gd name="connsiteX1" fmla="*/ 47756 w 171583"/>
              <a:gd name="connsiteY1" fmla="*/ 34980 h 135068"/>
              <a:gd name="connsiteX2" fmla="*/ 73156 w 171583"/>
              <a:gd name="connsiteY2" fmla="*/ 130230 h 135068"/>
              <a:gd name="connsiteX3" fmla="*/ 171581 w 171583"/>
              <a:gd name="connsiteY3" fmla="*/ 120705 h 135068"/>
              <a:gd name="connsiteX4" fmla="*/ 76331 w 171583"/>
              <a:gd name="connsiteY4" fmla="*/ 117530 h 135068"/>
              <a:gd name="connsiteX5" fmla="*/ 63631 w 171583"/>
              <a:gd name="connsiteY5" fmla="*/ 41330 h 135068"/>
              <a:gd name="connsiteX6" fmla="*/ 131 w 171583"/>
              <a:gd name="connsiteY6" fmla="*/ 55 h 13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583" h="135068">
                <a:moveTo>
                  <a:pt x="131" y="55"/>
                </a:moveTo>
                <a:cubicBezTo>
                  <a:pt x="-2515" y="-1003"/>
                  <a:pt x="35585" y="13284"/>
                  <a:pt x="47756" y="34980"/>
                </a:cubicBezTo>
                <a:cubicBezTo>
                  <a:pt x="59927" y="56676"/>
                  <a:pt x="52519" y="115943"/>
                  <a:pt x="73156" y="130230"/>
                </a:cubicBezTo>
                <a:cubicBezTo>
                  <a:pt x="93793" y="144517"/>
                  <a:pt x="171052" y="122822"/>
                  <a:pt x="171581" y="120705"/>
                </a:cubicBezTo>
                <a:cubicBezTo>
                  <a:pt x="172110" y="118588"/>
                  <a:pt x="94323" y="130759"/>
                  <a:pt x="76331" y="117530"/>
                </a:cubicBezTo>
                <a:cubicBezTo>
                  <a:pt x="58339" y="104301"/>
                  <a:pt x="71568" y="59851"/>
                  <a:pt x="63631" y="41330"/>
                </a:cubicBezTo>
                <a:cubicBezTo>
                  <a:pt x="55694" y="22809"/>
                  <a:pt x="2777" y="1113"/>
                  <a:pt x="131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8" name="フリーフォーム 1697">
            <a:extLst>
              <a:ext uri="{FF2B5EF4-FFF2-40B4-BE49-F238E27FC236}">
                <a16:creationId xmlns:a16="http://schemas.microsoft.com/office/drawing/2014/main" id="{69CE5956-5438-AFCA-68DD-B7AD99CBB536}"/>
              </a:ext>
            </a:extLst>
          </p:cNvPr>
          <p:cNvSpPr/>
          <p:nvPr/>
        </p:nvSpPr>
        <p:spPr>
          <a:xfrm>
            <a:off x="5340911" y="8886592"/>
            <a:ext cx="107415" cy="133308"/>
          </a:xfrm>
          <a:custGeom>
            <a:avLst/>
            <a:gdLst>
              <a:gd name="connsiteX0" fmla="*/ 2614 w 107415"/>
              <a:gd name="connsiteY0" fmla="*/ 233 h 133308"/>
              <a:gd name="connsiteX1" fmla="*/ 21664 w 107415"/>
              <a:gd name="connsiteY1" fmla="*/ 98658 h 133308"/>
              <a:gd name="connsiteX2" fmla="*/ 107389 w 107415"/>
              <a:gd name="connsiteY2" fmla="*/ 105008 h 133308"/>
              <a:gd name="connsiteX3" fmla="*/ 12139 w 107415"/>
              <a:gd name="connsiteY3" fmla="*/ 130408 h 133308"/>
              <a:gd name="connsiteX4" fmla="*/ 2614 w 107415"/>
              <a:gd name="connsiteY4" fmla="*/ 233 h 13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415" h="133308">
                <a:moveTo>
                  <a:pt x="2614" y="233"/>
                </a:moveTo>
                <a:cubicBezTo>
                  <a:pt x="4201" y="-5059"/>
                  <a:pt x="4202" y="81196"/>
                  <a:pt x="21664" y="98658"/>
                </a:cubicBezTo>
                <a:cubicBezTo>
                  <a:pt x="39126" y="116120"/>
                  <a:pt x="108976" y="99716"/>
                  <a:pt x="107389" y="105008"/>
                </a:cubicBezTo>
                <a:cubicBezTo>
                  <a:pt x="105802" y="110300"/>
                  <a:pt x="30131" y="143108"/>
                  <a:pt x="12139" y="130408"/>
                </a:cubicBezTo>
                <a:cubicBezTo>
                  <a:pt x="-5853" y="117708"/>
                  <a:pt x="1027" y="5525"/>
                  <a:pt x="2614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9" name="フリーフォーム 1698">
            <a:extLst>
              <a:ext uri="{FF2B5EF4-FFF2-40B4-BE49-F238E27FC236}">
                <a16:creationId xmlns:a16="http://schemas.microsoft.com/office/drawing/2014/main" id="{84148DB2-08A6-D9E1-7FCC-1CF7FF013302}"/>
              </a:ext>
            </a:extLst>
          </p:cNvPr>
          <p:cNvSpPr/>
          <p:nvPr/>
        </p:nvSpPr>
        <p:spPr>
          <a:xfrm>
            <a:off x="5344479" y="9166209"/>
            <a:ext cx="463670" cy="117521"/>
          </a:xfrm>
          <a:custGeom>
            <a:avLst/>
            <a:gdLst>
              <a:gd name="connsiteX0" fmla="*/ 462596 w 463670"/>
              <a:gd name="connsiteY0" fmla="*/ 15891 h 117521"/>
              <a:gd name="connsiteX1" fmla="*/ 227646 w 463670"/>
              <a:gd name="connsiteY1" fmla="*/ 16 h 117521"/>
              <a:gd name="connsiteX2" fmla="*/ 8571 w 463670"/>
              <a:gd name="connsiteY2" fmla="*/ 12716 h 117521"/>
              <a:gd name="connsiteX3" fmla="*/ 56196 w 463670"/>
              <a:gd name="connsiteY3" fmla="*/ 6366 h 117521"/>
              <a:gd name="connsiteX4" fmla="*/ 24446 w 463670"/>
              <a:gd name="connsiteY4" fmla="*/ 34941 h 117521"/>
              <a:gd name="connsiteX5" fmla="*/ 18096 w 463670"/>
              <a:gd name="connsiteY5" fmla="*/ 117491 h 117521"/>
              <a:gd name="connsiteX6" fmla="*/ 5396 w 463670"/>
              <a:gd name="connsiteY6" fmla="*/ 44466 h 117521"/>
              <a:gd name="connsiteX7" fmla="*/ 116521 w 463670"/>
              <a:gd name="connsiteY7" fmla="*/ 34941 h 117521"/>
              <a:gd name="connsiteX8" fmla="*/ 256221 w 463670"/>
              <a:gd name="connsiteY8" fmla="*/ 12716 h 117521"/>
              <a:gd name="connsiteX9" fmla="*/ 129221 w 463670"/>
              <a:gd name="connsiteY9" fmla="*/ 12716 h 117521"/>
              <a:gd name="connsiteX10" fmla="*/ 462596 w 463670"/>
              <a:gd name="connsiteY10" fmla="*/ 15891 h 11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3670" h="117521">
                <a:moveTo>
                  <a:pt x="462596" y="15891"/>
                </a:moveTo>
                <a:cubicBezTo>
                  <a:pt x="479000" y="13774"/>
                  <a:pt x="303317" y="545"/>
                  <a:pt x="227646" y="16"/>
                </a:cubicBezTo>
                <a:cubicBezTo>
                  <a:pt x="151975" y="-513"/>
                  <a:pt x="37146" y="11658"/>
                  <a:pt x="8571" y="12716"/>
                </a:cubicBezTo>
                <a:cubicBezTo>
                  <a:pt x="-20004" y="13774"/>
                  <a:pt x="53550" y="2662"/>
                  <a:pt x="56196" y="6366"/>
                </a:cubicBezTo>
                <a:cubicBezTo>
                  <a:pt x="58842" y="10070"/>
                  <a:pt x="30796" y="16420"/>
                  <a:pt x="24446" y="34941"/>
                </a:cubicBezTo>
                <a:cubicBezTo>
                  <a:pt x="18096" y="53462"/>
                  <a:pt x="21271" y="115904"/>
                  <a:pt x="18096" y="117491"/>
                </a:cubicBezTo>
                <a:cubicBezTo>
                  <a:pt x="14921" y="119078"/>
                  <a:pt x="-11008" y="58224"/>
                  <a:pt x="5396" y="44466"/>
                </a:cubicBezTo>
                <a:cubicBezTo>
                  <a:pt x="21800" y="30708"/>
                  <a:pt x="74717" y="40233"/>
                  <a:pt x="116521" y="34941"/>
                </a:cubicBezTo>
                <a:cubicBezTo>
                  <a:pt x="158325" y="29649"/>
                  <a:pt x="254104" y="16420"/>
                  <a:pt x="256221" y="12716"/>
                </a:cubicBezTo>
                <a:cubicBezTo>
                  <a:pt x="258338" y="9012"/>
                  <a:pt x="95354" y="11658"/>
                  <a:pt x="129221" y="12716"/>
                </a:cubicBezTo>
                <a:cubicBezTo>
                  <a:pt x="163088" y="13774"/>
                  <a:pt x="446192" y="18008"/>
                  <a:pt x="462596" y="15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0" name="フリーフォーム 1699">
            <a:extLst>
              <a:ext uri="{FF2B5EF4-FFF2-40B4-BE49-F238E27FC236}">
                <a16:creationId xmlns:a16="http://schemas.microsoft.com/office/drawing/2014/main" id="{0F8B594C-FA62-AE4B-0293-F28844C1E41D}"/>
              </a:ext>
            </a:extLst>
          </p:cNvPr>
          <p:cNvSpPr/>
          <p:nvPr/>
        </p:nvSpPr>
        <p:spPr>
          <a:xfrm>
            <a:off x="5397314" y="9057849"/>
            <a:ext cx="13370" cy="133916"/>
          </a:xfrm>
          <a:custGeom>
            <a:avLst/>
            <a:gdLst>
              <a:gd name="connsiteX0" fmla="*/ 9711 w 13370"/>
              <a:gd name="connsiteY0" fmla="*/ 426 h 133916"/>
              <a:gd name="connsiteX1" fmla="*/ 12886 w 13370"/>
              <a:gd name="connsiteY1" fmla="*/ 130601 h 133916"/>
              <a:gd name="connsiteX2" fmla="*/ 186 w 13370"/>
              <a:gd name="connsiteY2" fmla="*/ 89326 h 133916"/>
              <a:gd name="connsiteX3" fmla="*/ 9711 w 13370"/>
              <a:gd name="connsiteY3" fmla="*/ 426 h 13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70" h="133916">
                <a:moveTo>
                  <a:pt x="9711" y="426"/>
                </a:moveTo>
                <a:cubicBezTo>
                  <a:pt x="11828" y="7305"/>
                  <a:pt x="14473" y="115784"/>
                  <a:pt x="12886" y="130601"/>
                </a:cubicBezTo>
                <a:cubicBezTo>
                  <a:pt x="11299" y="145418"/>
                  <a:pt x="1773" y="106788"/>
                  <a:pt x="186" y="89326"/>
                </a:cubicBezTo>
                <a:cubicBezTo>
                  <a:pt x="-1401" y="71864"/>
                  <a:pt x="7594" y="-6453"/>
                  <a:pt x="9711" y="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1" name="フリーフォーム 1700">
            <a:extLst>
              <a:ext uri="{FF2B5EF4-FFF2-40B4-BE49-F238E27FC236}">
                <a16:creationId xmlns:a16="http://schemas.microsoft.com/office/drawing/2014/main" id="{5A251F11-30E3-D7E1-1388-5660AA3B4DC9}"/>
              </a:ext>
            </a:extLst>
          </p:cNvPr>
          <p:cNvSpPr/>
          <p:nvPr/>
        </p:nvSpPr>
        <p:spPr>
          <a:xfrm>
            <a:off x="5420490" y="9067778"/>
            <a:ext cx="81975" cy="115795"/>
          </a:xfrm>
          <a:custGeom>
            <a:avLst/>
            <a:gdLst>
              <a:gd name="connsiteX0" fmla="*/ 24635 w 81975"/>
              <a:gd name="connsiteY0" fmla="*/ 22 h 115795"/>
              <a:gd name="connsiteX1" fmla="*/ 24635 w 81975"/>
              <a:gd name="connsiteY1" fmla="*/ 98447 h 115795"/>
              <a:gd name="connsiteX2" fmla="*/ 81785 w 81975"/>
              <a:gd name="connsiteY2" fmla="*/ 101622 h 115795"/>
              <a:gd name="connsiteX3" fmla="*/ 2410 w 81975"/>
              <a:gd name="connsiteY3" fmla="*/ 111147 h 115795"/>
              <a:gd name="connsiteX4" fmla="*/ 21460 w 81975"/>
              <a:gd name="connsiteY4" fmla="*/ 107972 h 115795"/>
              <a:gd name="connsiteX5" fmla="*/ 24635 w 81975"/>
              <a:gd name="connsiteY5" fmla="*/ 22 h 11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975" h="115795">
                <a:moveTo>
                  <a:pt x="24635" y="22"/>
                </a:moveTo>
                <a:cubicBezTo>
                  <a:pt x="25164" y="-1565"/>
                  <a:pt x="15110" y="81514"/>
                  <a:pt x="24635" y="98447"/>
                </a:cubicBezTo>
                <a:cubicBezTo>
                  <a:pt x="34160" y="115380"/>
                  <a:pt x="85489" y="99505"/>
                  <a:pt x="81785" y="101622"/>
                </a:cubicBezTo>
                <a:cubicBezTo>
                  <a:pt x="78081" y="103739"/>
                  <a:pt x="2410" y="111147"/>
                  <a:pt x="2410" y="111147"/>
                </a:cubicBezTo>
                <a:cubicBezTo>
                  <a:pt x="-7644" y="112205"/>
                  <a:pt x="16697" y="122789"/>
                  <a:pt x="21460" y="107972"/>
                </a:cubicBezTo>
                <a:cubicBezTo>
                  <a:pt x="26223" y="93155"/>
                  <a:pt x="24106" y="1609"/>
                  <a:pt x="2463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2" name="フリーフォーム 1701">
            <a:extLst>
              <a:ext uri="{FF2B5EF4-FFF2-40B4-BE49-F238E27FC236}">
                <a16:creationId xmlns:a16="http://schemas.microsoft.com/office/drawing/2014/main" id="{7FE63ADE-1EF5-5BE3-A3BE-B51B329D5EFA}"/>
              </a:ext>
            </a:extLst>
          </p:cNvPr>
          <p:cNvSpPr/>
          <p:nvPr/>
        </p:nvSpPr>
        <p:spPr>
          <a:xfrm>
            <a:off x="5133889" y="9245476"/>
            <a:ext cx="527253" cy="98549"/>
          </a:xfrm>
          <a:custGeom>
            <a:avLst/>
            <a:gdLst>
              <a:gd name="connsiteX0" fmla="*/ 86 w 527253"/>
              <a:gd name="connsiteY0" fmla="*/ 98549 h 98549"/>
              <a:gd name="connsiteX1" fmla="*/ 276311 w 527253"/>
              <a:gd name="connsiteY1" fmla="*/ 28699 h 98549"/>
              <a:gd name="connsiteX2" fmla="*/ 527136 w 527253"/>
              <a:gd name="connsiteY2" fmla="*/ 124 h 98549"/>
              <a:gd name="connsiteX3" fmla="*/ 304886 w 527253"/>
              <a:gd name="connsiteY3" fmla="*/ 38224 h 98549"/>
              <a:gd name="connsiteX4" fmla="*/ 86 w 527253"/>
              <a:gd name="connsiteY4" fmla="*/ 98549 h 9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253" h="98549">
                <a:moveTo>
                  <a:pt x="86" y="98549"/>
                </a:moveTo>
                <a:cubicBezTo>
                  <a:pt x="-4676" y="96962"/>
                  <a:pt x="188469" y="45103"/>
                  <a:pt x="276311" y="28699"/>
                </a:cubicBezTo>
                <a:cubicBezTo>
                  <a:pt x="364153" y="12295"/>
                  <a:pt x="522374" y="-1463"/>
                  <a:pt x="527136" y="124"/>
                </a:cubicBezTo>
                <a:cubicBezTo>
                  <a:pt x="531898" y="1711"/>
                  <a:pt x="390611" y="20762"/>
                  <a:pt x="304886" y="38224"/>
                </a:cubicBezTo>
                <a:lnTo>
                  <a:pt x="86" y="9854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3" name="フリーフォーム 1702">
            <a:extLst>
              <a:ext uri="{FF2B5EF4-FFF2-40B4-BE49-F238E27FC236}">
                <a16:creationId xmlns:a16="http://schemas.microsoft.com/office/drawing/2014/main" id="{96B3E05F-BACB-799D-35E1-5C9252E512BD}"/>
              </a:ext>
            </a:extLst>
          </p:cNvPr>
          <p:cNvSpPr/>
          <p:nvPr/>
        </p:nvSpPr>
        <p:spPr>
          <a:xfrm>
            <a:off x="5428472" y="9256313"/>
            <a:ext cx="273846" cy="357594"/>
          </a:xfrm>
          <a:custGeom>
            <a:avLst/>
            <a:gdLst>
              <a:gd name="connsiteX0" fmla="*/ 273828 w 273846"/>
              <a:gd name="connsiteY0" fmla="*/ 5162 h 357594"/>
              <a:gd name="connsiteX1" fmla="*/ 188103 w 273846"/>
              <a:gd name="connsiteY1" fmla="*/ 30562 h 357594"/>
              <a:gd name="connsiteX2" fmla="*/ 19828 w 273846"/>
              <a:gd name="connsiteY2" fmla="*/ 205187 h 357594"/>
              <a:gd name="connsiteX3" fmla="*/ 16653 w 273846"/>
              <a:gd name="connsiteY3" fmla="*/ 224237 h 357594"/>
              <a:gd name="connsiteX4" fmla="*/ 13478 w 273846"/>
              <a:gd name="connsiteY4" fmla="*/ 357587 h 357594"/>
              <a:gd name="connsiteX5" fmla="*/ 778 w 273846"/>
              <a:gd name="connsiteY5" fmla="*/ 217887 h 357594"/>
              <a:gd name="connsiteX6" fmla="*/ 38878 w 273846"/>
              <a:gd name="connsiteY6" fmla="*/ 163912 h 357594"/>
              <a:gd name="connsiteX7" fmla="*/ 181753 w 273846"/>
              <a:gd name="connsiteY7" fmla="*/ 17862 h 357594"/>
              <a:gd name="connsiteX8" fmla="*/ 273828 w 273846"/>
              <a:gd name="connsiteY8" fmla="*/ 5162 h 35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846" h="357594">
                <a:moveTo>
                  <a:pt x="273828" y="5162"/>
                </a:moveTo>
                <a:cubicBezTo>
                  <a:pt x="274886" y="7279"/>
                  <a:pt x="230436" y="-2775"/>
                  <a:pt x="188103" y="30562"/>
                </a:cubicBezTo>
                <a:cubicBezTo>
                  <a:pt x="145770" y="63899"/>
                  <a:pt x="19828" y="205187"/>
                  <a:pt x="19828" y="205187"/>
                </a:cubicBezTo>
                <a:cubicBezTo>
                  <a:pt x="-8747" y="237466"/>
                  <a:pt x="17711" y="198837"/>
                  <a:pt x="16653" y="224237"/>
                </a:cubicBezTo>
                <a:cubicBezTo>
                  <a:pt x="15595" y="249637"/>
                  <a:pt x="16124" y="358645"/>
                  <a:pt x="13478" y="357587"/>
                </a:cubicBezTo>
                <a:cubicBezTo>
                  <a:pt x="10832" y="356529"/>
                  <a:pt x="-3455" y="250166"/>
                  <a:pt x="778" y="217887"/>
                </a:cubicBezTo>
                <a:cubicBezTo>
                  <a:pt x="5011" y="185608"/>
                  <a:pt x="8716" y="197249"/>
                  <a:pt x="38878" y="163912"/>
                </a:cubicBezTo>
                <a:cubicBezTo>
                  <a:pt x="69040" y="130575"/>
                  <a:pt x="147357" y="46437"/>
                  <a:pt x="181753" y="17862"/>
                </a:cubicBezTo>
                <a:cubicBezTo>
                  <a:pt x="216149" y="-10713"/>
                  <a:pt x="272770" y="3045"/>
                  <a:pt x="273828" y="5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4" name="フリーフォーム 1703">
            <a:extLst>
              <a:ext uri="{FF2B5EF4-FFF2-40B4-BE49-F238E27FC236}">
                <a16:creationId xmlns:a16="http://schemas.microsoft.com/office/drawing/2014/main" id="{223342FA-8DC2-E139-0B02-73E6F11CE8CD}"/>
              </a:ext>
            </a:extLst>
          </p:cNvPr>
          <p:cNvSpPr/>
          <p:nvPr/>
        </p:nvSpPr>
        <p:spPr>
          <a:xfrm>
            <a:off x="5467344" y="9306693"/>
            <a:ext cx="188236" cy="313584"/>
          </a:xfrm>
          <a:custGeom>
            <a:avLst/>
            <a:gdLst>
              <a:gd name="connsiteX0" fmla="*/ 187331 w 188236"/>
              <a:gd name="connsiteY0" fmla="*/ 2407 h 313584"/>
              <a:gd name="connsiteX1" fmla="*/ 25406 w 188236"/>
              <a:gd name="connsiteY1" fmla="*/ 151632 h 313584"/>
              <a:gd name="connsiteX2" fmla="*/ 22231 w 188236"/>
              <a:gd name="connsiteY2" fmla="*/ 211957 h 313584"/>
              <a:gd name="connsiteX3" fmla="*/ 25406 w 188236"/>
              <a:gd name="connsiteY3" fmla="*/ 313557 h 313584"/>
              <a:gd name="connsiteX4" fmla="*/ 3181 w 188236"/>
              <a:gd name="connsiteY4" fmla="*/ 221482 h 313584"/>
              <a:gd name="connsiteX5" fmla="*/ 9531 w 188236"/>
              <a:gd name="connsiteY5" fmla="*/ 164332 h 313584"/>
              <a:gd name="connsiteX6" fmla="*/ 88906 w 188236"/>
              <a:gd name="connsiteY6" fmla="*/ 65907 h 313584"/>
              <a:gd name="connsiteX7" fmla="*/ 187331 w 188236"/>
              <a:gd name="connsiteY7" fmla="*/ 2407 h 31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236" h="313584">
                <a:moveTo>
                  <a:pt x="187331" y="2407"/>
                </a:moveTo>
                <a:cubicBezTo>
                  <a:pt x="176748" y="16695"/>
                  <a:pt x="52923" y="116707"/>
                  <a:pt x="25406" y="151632"/>
                </a:cubicBezTo>
                <a:cubicBezTo>
                  <a:pt x="-2111" y="186557"/>
                  <a:pt x="22231" y="184970"/>
                  <a:pt x="22231" y="211957"/>
                </a:cubicBezTo>
                <a:cubicBezTo>
                  <a:pt x="22231" y="238944"/>
                  <a:pt x="28581" y="311970"/>
                  <a:pt x="25406" y="313557"/>
                </a:cubicBezTo>
                <a:cubicBezTo>
                  <a:pt x="22231" y="315144"/>
                  <a:pt x="5827" y="246353"/>
                  <a:pt x="3181" y="221482"/>
                </a:cubicBezTo>
                <a:cubicBezTo>
                  <a:pt x="535" y="196611"/>
                  <a:pt x="-4756" y="190261"/>
                  <a:pt x="9531" y="164332"/>
                </a:cubicBezTo>
                <a:cubicBezTo>
                  <a:pt x="23818" y="138403"/>
                  <a:pt x="65094" y="90778"/>
                  <a:pt x="88906" y="65907"/>
                </a:cubicBezTo>
                <a:cubicBezTo>
                  <a:pt x="112718" y="41036"/>
                  <a:pt x="197914" y="-11881"/>
                  <a:pt x="187331" y="2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5" name="フリーフォーム 1704">
            <a:extLst>
              <a:ext uri="{FF2B5EF4-FFF2-40B4-BE49-F238E27FC236}">
                <a16:creationId xmlns:a16="http://schemas.microsoft.com/office/drawing/2014/main" id="{0C38238F-9ACB-4226-8648-7486F32F1E2F}"/>
              </a:ext>
            </a:extLst>
          </p:cNvPr>
          <p:cNvSpPr/>
          <p:nvPr/>
        </p:nvSpPr>
        <p:spPr>
          <a:xfrm>
            <a:off x="3921155" y="9353541"/>
            <a:ext cx="774065" cy="31937"/>
          </a:xfrm>
          <a:custGeom>
            <a:avLst/>
            <a:gdLst>
              <a:gd name="connsiteX0" fmla="*/ 12670 w 774065"/>
              <a:gd name="connsiteY0" fmla="*/ 9 h 31937"/>
              <a:gd name="connsiteX1" fmla="*/ 755620 w 774065"/>
              <a:gd name="connsiteY1" fmla="*/ 25409 h 31937"/>
              <a:gd name="connsiteX2" fmla="*/ 565120 w 774065"/>
              <a:gd name="connsiteY2" fmla="*/ 31759 h 31937"/>
              <a:gd name="connsiteX3" fmla="*/ 304770 w 774065"/>
              <a:gd name="connsiteY3" fmla="*/ 28584 h 31937"/>
              <a:gd name="connsiteX4" fmla="*/ 12670 w 774065"/>
              <a:gd name="connsiteY4" fmla="*/ 9 h 3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065" h="31937">
                <a:moveTo>
                  <a:pt x="12670" y="9"/>
                </a:moveTo>
                <a:cubicBezTo>
                  <a:pt x="87812" y="-520"/>
                  <a:pt x="663545" y="20117"/>
                  <a:pt x="755620" y="25409"/>
                </a:cubicBezTo>
                <a:cubicBezTo>
                  <a:pt x="847695" y="30701"/>
                  <a:pt x="565120" y="31759"/>
                  <a:pt x="565120" y="31759"/>
                </a:cubicBezTo>
                <a:cubicBezTo>
                  <a:pt x="489978" y="32288"/>
                  <a:pt x="392082" y="31759"/>
                  <a:pt x="304770" y="28584"/>
                </a:cubicBezTo>
                <a:cubicBezTo>
                  <a:pt x="217458" y="25409"/>
                  <a:pt x="-62472" y="538"/>
                  <a:pt x="12670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6" name="フリーフォーム 1705">
            <a:extLst>
              <a:ext uri="{FF2B5EF4-FFF2-40B4-BE49-F238E27FC236}">
                <a16:creationId xmlns:a16="http://schemas.microsoft.com/office/drawing/2014/main" id="{72D6D4F8-E5A8-E35A-87E5-6D3F43FA2334}"/>
              </a:ext>
            </a:extLst>
          </p:cNvPr>
          <p:cNvSpPr/>
          <p:nvPr/>
        </p:nvSpPr>
        <p:spPr>
          <a:xfrm>
            <a:off x="4645021" y="9328942"/>
            <a:ext cx="687398" cy="75803"/>
          </a:xfrm>
          <a:custGeom>
            <a:avLst/>
            <a:gdLst>
              <a:gd name="connsiteX0" fmla="*/ 4 w 687398"/>
              <a:gd name="connsiteY0" fmla="*/ 75408 h 75803"/>
              <a:gd name="connsiteX1" fmla="*/ 279404 w 687398"/>
              <a:gd name="connsiteY1" fmla="*/ 5558 h 75803"/>
              <a:gd name="connsiteX2" fmla="*/ 196854 w 687398"/>
              <a:gd name="connsiteY2" fmla="*/ 8733 h 75803"/>
              <a:gd name="connsiteX3" fmla="*/ 682629 w 687398"/>
              <a:gd name="connsiteY3" fmla="*/ 43658 h 75803"/>
              <a:gd name="connsiteX4" fmla="*/ 434979 w 687398"/>
              <a:gd name="connsiteY4" fmla="*/ 43658 h 75803"/>
              <a:gd name="connsiteX5" fmla="*/ 273054 w 687398"/>
              <a:gd name="connsiteY5" fmla="*/ 34133 h 75803"/>
              <a:gd name="connsiteX6" fmla="*/ 4 w 687398"/>
              <a:gd name="connsiteY6" fmla="*/ 75408 h 7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98" h="75803">
                <a:moveTo>
                  <a:pt x="4" y="75408"/>
                </a:moveTo>
                <a:cubicBezTo>
                  <a:pt x="1062" y="70646"/>
                  <a:pt x="246596" y="16670"/>
                  <a:pt x="279404" y="5558"/>
                </a:cubicBezTo>
                <a:cubicBezTo>
                  <a:pt x="312212" y="-5555"/>
                  <a:pt x="129650" y="2383"/>
                  <a:pt x="196854" y="8733"/>
                </a:cubicBezTo>
                <a:cubicBezTo>
                  <a:pt x="264058" y="15083"/>
                  <a:pt x="642942" y="37837"/>
                  <a:pt x="682629" y="43658"/>
                </a:cubicBezTo>
                <a:cubicBezTo>
                  <a:pt x="722316" y="49479"/>
                  <a:pt x="503241" y="45245"/>
                  <a:pt x="434979" y="43658"/>
                </a:cubicBezTo>
                <a:cubicBezTo>
                  <a:pt x="366717" y="42071"/>
                  <a:pt x="342904" y="27783"/>
                  <a:pt x="273054" y="34133"/>
                </a:cubicBezTo>
                <a:cubicBezTo>
                  <a:pt x="203204" y="40483"/>
                  <a:pt x="-1054" y="80170"/>
                  <a:pt x="4" y="75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7" name="フリーフォーム 1706">
            <a:extLst>
              <a:ext uri="{FF2B5EF4-FFF2-40B4-BE49-F238E27FC236}">
                <a16:creationId xmlns:a16="http://schemas.microsoft.com/office/drawing/2014/main" id="{4F7AB2F3-27F2-96B7-FCF7-A93130981B0F}"/>
              </a:ext>
            </a:extLst>
          </p:cNvPr>
          <p:cNvSpPr/>
          <p:nvPr/>
        </p:nvSpPr>
        <p:spPr>
          <a:xfrm>
            <a:off x="3892513" y="9414304"/>
            <a:ext cx="789125" cy="37826"/>
          </a:xfrm>
          <a:custGeom>
            <a:avLst/>
            <a:gdLst>
              <a:gd name="connsiteX0" fmla="*/ 37 w 789125"/>
              <a:gd name="connsiteY0" fmla="*/ 37671 h 37826"/>
              <a:gd name="connsiteX1" fmla="*/ 292137 w 789125"/>
              <a:gd name="connsiteY1" fmla="*/ 15446 h 37826"/>
              <a:gd name="connsiteX2" fmla="*/ 787437 w 789125"/>
              <a:gd name="connsiteY2" fmla="*/ 12271 h 37826"/>
              <a:gd name="connsiteX3" fmla="*/ 447712 w 789125"/>
              <a:gd name="connsiteY3" fmla="*/ 2746 h 37826"/>
              <a:gd name="connsiteX4" fmla="*/ 273087 w 789125"/>
              <a:gd name="connsiteY4" fmla="*/ 2746 h 37826"/>
              <a:gd name="connsiteX5" fmla="*/ 37 w 789125"/>
              <a:gd name="connsiteY5" fmla="*/ 37671 h 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9125" h="37826">
                <a:moveTo>
                  <a:pt x="37" y="37671"/>
                </a:moveTo>
                <a:cubicBezTo>
                  <a:pt x="3212" y="39788"/>
                  <a:pt x="160904" y="19679"/>
                  <a:pt x="292137" y="15446"/>
                </a:cubicBezTo>
                <a:cubicBezTo>
                  <a:pt x="423370" y="11213"/>
                  <a:pt x="761508" y="14388"/>
                  <a:pt x="787437" y="12271"/>
                </a:cubicBezTo>
                <a:cubicBezTo>
                  <a:pt x="813366" y="10154"/>
                  <a:pt x="533437" y="4333"/>
                  <a:pt x="447712" y="2746"/>
                </a:cubicBezTo>
                <a:cubicBezTo>
                  <a:pt x="361987" y="1158"/>
                  <a:pt x="349287" y="-2546"/>
                  <a:pt x="273087" y="2746"/>
                </a:cubicBezTo>
                <a:cubicBezTo>
                  <a:pt x="196887" y="8038"/>
                  <a:pt x="-3138" y="35554"/>
                  <a:pt x="37" y="37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8" name="フリーフォーム 1707">
            <a:extLst>
              <a:ext uri="{FF2B5EF4-FFF2-40B4-BE49-F238E27FC236}">
                <a16:creationId xmlns:a16="http://schemas.microsoft.com/office/drawing/2014/main" id="{8AA8A919-3473-A31E-56E2-B5D47051E242}"/>
              </a:ext>
            </a:extLst>
          </p:cNvPr>
          <p:cNvSpPr/>
          <p:nvPr/>
        </p:nvSpPr>
        <p:spPr>
          <a:xfrm>
            <a:off x="5075052" y="9320032"/>
            <a:ext cx="359012" cy="141507"/>
          </a:xfrm>
          <a:custGeom>
            <a:avLst/>
            <a:gdLst>
              <a:gd name="connsiteX0" fmla="*/ 1773 w 359012"/>
              <a:gd name="connsiteY0" fmla="*/ 84318 h 141507"/>
              <a:gd name="connsiteX1" fmla="*/ 347848 w 359012"/>
              <a:gd name="connsiteY1" fmla="*/ 1768 h 141507"/>
              <a:gd name="connsiteX2" fmla="*/ 265298 w 359012"/>
              <a:gd name="connsiteY2" fmla="*/ 33518 h 141507"/>
              <a:gd name="connsiteX3" fmla="*/ 176398 w 359012"/>
              <a:gd name="connsiteY3" fmla="*/ 100193 h 141507"/>
              <a:gd name="connsiteX4" fmla="*/ 284348 w 359012"/>
              <a:gd name="connsiteY4" fmla="*/ 141468 h 141507"/>
              <a:gd name="connsiteX5" fmla="*/ 204973 w 359012"/>
              <a:gd name="connsiteY5" fmla="*/ 106543 h 141507"/>
              <a:gd name="connsiteX6" fmla="*/ 211323 w 359012"/>
              <a:gd name="connsiteY6" fmla="*/ 49393 h 141507"/>
              <a:gd name="connsiteX7" fmla="*/ 1773 w 359012"/>
              <a:gd name="connsiteY7" fmla="*/ 84318 h 1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012" h="141507">
                <a:moveTo>
                  <a:pt x="1773" y="84318"/>
                </a:moveTo>
                <a:cubicBezTo>
                  <a:pt x="24527" y="76380"/>
                  <a:pt x="303927" y="10235"/>
                  <a:pt x="347848" y="1768"/>
                </a:cubicBezTo>
                <a:cubicBezTo>
                  <a:pt x="391769" y="-6699"/>
                  <a:pt x="293873" y="17114"/>
                  <a:pt x="265298" y="33518"/>
                </a:cubicBezTo>
                <a:cubicBezTo>
                  <a:pt x="236723" y="49922"/>
                  <a:pt x="173223" y="82201"/>
                  <a:pt x="176398" y="100193"/>
                </a:cubicBezTo>
                <a:cubicBezTo>
                  <a:pt x="179573" y="118185"/>
                  <a:pt x="279586" y="140410"/>
                  <a:pt x="284348" y="141468"/>
                </a:cubicBezTo>
                <a:cubicBezTo>
                  <a:pt x="289110" y="142526"/>
                  <a:pt x="217144" y="121889"/>
                  <a:pt x="204973" y="106543"/>
                </a:cubicBezTo>
                <a:cubicBezTo>
                  <a:pt x="192802" y="91197"/>
                  <a:pt x="240427" y="50980"/>
                  <a:pt x="211323" y="49393"/>
                </a:cubicBezTo>
                <a:cubicBezTo>
                  <a:pt x="182219" y="47806"/>
                  <a:pt x="-20981" y="92256"/>
                  <a:pt x="1773" y="84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9" name="フリーフォーム 1708">
            <a:extLst>
              <a:ext uri="{FF2B5EF4-FFF2-40B4-BE49-F238E27FC236}">
                <a16:creationId xmlns:a16="http://schemas.microsoft.com/office/drawing/2014/main" id="{F734A9C4-0109-CC6B-23CE-D954D432931C}"/>
              </a:ext>
            </a:extLst>
          </p:cNvPr>
          <p:cNvSpPr/>
          <p:nvPr/>
        </p:nvSpPr>
        <p:spPr>
          <a:xfrm>
            <a:off x="5345051" y="9420225"/>
            <a:ext cx="106727" cy="215998"/>
          </a:xfrm>
          <a:custGeom>
            <a:avLst/>
            <a:gdLst>
              <a:gd name="connsiteX0" fmla="*/ 1649 w 106727"/>
              <a:gd name="connsiteY0" fmla="*/ 0 h 215998"/>
              <a:gd name="connsiteX1" fmla="*/ 14349 w 106727"/>
              <a:gd name="connsiteY1" fmla="*/ 95250 h 215998"/>
              <a:gd name="connsiteX2" fmla="*/ 106424 w 106727"/>
              <a:gd name="connsiteY2" fmla="*/ 215900 h 215998"/>
              <a:gd name="connsiteX3" fmla="*/ 46099 w 106727"/>
              <a:gd name="connsiteY3" fmla="*/ 117475 h 215998"/>
              <a:gd name="connsiteX4" fmla="*/ 1649 w 106727"/>
              <a:gd name="connsiteY4" fmla="*/ 0 h 21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727" h="215998">
                <a:moveTo>
                  <a:pt x="1649" y="0"/>
                </a:moveTo>
                <a:cubicBezTo>
                  <a:pt x="-732" y="29633"/>
                  <a:pt x="-3113" y="59267"/>
                  <a:pt x="14349" y="95250"/>
                </a:cubicBezTo>
                <a:cubicBezTo>
                  <a:pt x="31811" y="131233"/>
                  <a:pt x="101132" y="212196"/>
                  <a:pt x="106424" y="215900"/>
                </a:cubicBezTo>
                <a:cubicBezTo>
                  <a:pt x="111716" y="219604"/>
                  <a:pt x="46099" y="117475"/>
                  <a:pt x="46099" y="117475"/>
                </a:cubicBezTo>
                <a:lnTo>
                  <a:pt x="16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0" name="フリーフォーム 1709">
            <a:extLst>
              <a:ext uri="{FF2B5EF4-FFF2-40B4-BE49-F238E27FC236}">
                <a16:creationId xmlns:a16="http://schemas.microsoft.com/office/drawing/2014/main" id="{C31D58D3-CE31-3FF1-9C63-8057F150C365}"/>
              </a:ext>
            </a:extLst>
          </p:cNvPr>
          <p:cNvSpPr/>
          <p:nvPr/>
        </p:nvSpPr>
        <p:spPr>
          <a:xfrm>
            <a:off x="5285647" y="9353512"/>
            <a:ext cx="165908" cy="120754"/>
          </a:xfrm>
          <a:custGeom>
            <a:avLst/>
            <a:gdLst>
              <a:gd name="connsiteX0" fmla="*/ 54703 w 165908"/>
              <a:gd name="connsiteY0" fmla="*/ 38 h 120754"/>
              <a:gd name="connsiteX1" fmla="*/ 26128 w 165908"/>
              <a:gd name="connsiteY1" fmla="*/ 66713 h 120754"/>
              <a:gd name="connsiteX2" fmla="*/ 165828 w 165908"/>
              <a:gd name="connsiteY2" fmla="*/ 120688 h 120754"/>
              <a:gd name="connsiteX3" fmla="*/ 3903 w 165908"/>
              <a:gd name="connsiteY3" fmla="*/ 76238 h 120754"/>
              <a:gd name="connsiteX4" fmla="*/ 54703 w 165908"/>
              <a:gd name="connsiteY4" fmla="*/ 38 h 12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908" h="120754">
                <a:moveTo>
                  <a:pt x="54703" y="38"/>
                </a:moveTo>
                <a:cubicBezTo>
                  <a:pt x="58407" y="-1549"/>
                  <a:pt x="7607" y="46605"/>
                  <a:pt x="26128" y="66713"/>
                </a:cubicBezTo>
                <a:cubicBezTo>
                  <a:pt x="44649" y="86821"/>
                  <a:pt x="169532" y="119101"/>
                  <a:pt x="165828" y="120688"/>
                </a:cubicBezTo>
                <a:cubicBezTo>
                  <a:pt x="162124" y="122275"/>
                  <a:pt x="24540" y="95288"/>
                  <a:pt x="3903" y="76238"/>
                </a:cubicBezTo>
                <a:cubicBezTo>
                  <a:pt x="-16734" y="57188"/>
                  <a:pt x="50999" y="1625"/>
                  <a:pt x="54703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1" name="フリーフォーム 1710">
            <a:extLst>
              <a:ext uri="{FF2B5EF4-FFF2-40B4-BE49-F238E27FC236}">
                <a16:creationId xmlns:a16="http://schemas.microsoft.com/office/drawing/2014/main" id="{0D75200B-B34E-8D2B-883F-0BAB3659E18D}"/>
              </a:ext>
            </a:extLst>
          </p:cNvPr>
          <p:cNvSpPr/>
          <p:nvPr/>
        </p:nvSpPr>
        <p:spPr>
          <a:xfrm>
            <a:off x="3850107" y="9502007"/>
            <a:ext cx="332250" cy="331927"/>
          </a:xfrm>
          <a:custGeom>
            <a:avLst/>
            <a:gdLst>
              <a:gd name="connsiteX0" fmla="*/ 4343 w 332250"/>
              <a:gd name="connsiteY0" fmla="*/ 13468 h 331927"/>
              <a:gd name="connsiteX1" fmla="*/ 283743 w 332250"/>
              <a:gd name="connsiteY1" fmla="*/ 768 h 331927"/>
              <a:gd name="connsiteX2" fmla="*/ 156743 w 332250"/>
              <a:gd name="connsiteY2" fmla="*/ 35693 h 331927"/>
              <a:gd name="connsiteX3" fmla="*/ 198018 w 332250"/>
              <a:gd name="connsiteY3" fmla="*/ 118243 h 331927"/>
              <a:gd name="connsiteX4" fmla="*/ 213893 w 332250"/>
              <a:gd name="connsiteY4" fmla="*/ 130943 h 331927"/>
              <a:gd name="connsiteX5" fmla="*/ 207543 w 332250"/>
              <a:gd name="connsiteY5" fmla="*/ 194443 h 331927"/>
              <a:gd name="connsiteX6" fmla="*/ 328193 w 332250"/>
              <a:gd name="connsiteY6" fmla="*/ 207143 h 331927"/>
              <a:gd name="connsiteX7" fmla="*/ 305968 w 332250"/>
              <a:gd name="connsiteY7" fmla="*/ 216668 h 331927"/>
              <a:gd name="connsiteX8" fmla="*/ 328193 w 332250"/>
              <a:gd name="connsiteY8" fmla="*/ 330968 h 331927"/>
              <a:gd name="connsiteX9" fmla="*/ 305968 w 332250"/>
              <a:gd name="connsiteY9" fmla="*/ 267468 h 331927"/>
              <a:gd name="connsiteX10" fmla="*/ 220243 w 332250"/>
              <a:gd name="connsiteY10" fmla="*/ 197618 h 331927"/>
              <a:gd name="connsiteX11" fmla="*/ 159918 w 332250"/>
              <a:gd name="connsiteY11" fmla="*/ 64268 h 331927"/>
              <a:gd name="connsiteX12" fmla="*/ 156743 w 332250"/>
              <a:gd name="connsiteY12" fmla="*/ 89668 h 331927"/>
              <a:gd name="connsiteX13" fmla="*/ 131343 w 332250"/>
              <a:gd name="connsiteY13" fmla="*/ 57918 h 331927"/>
              <a:gd name="connsiteX14" fmla="*/ 112293 w 332250"/>
              <a:gd name="connsiteY14" fmla="*/ 35693 h 331927"/>
              <a:gd name="connsiteX15" fmla="*/ 4343 w 332250"/>
              <a:gd name="connsiteY15" fmla="*/ 13468 h 33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250" h="331927">
                <a:moveTo>
                  <a:pt x="4343" y="13468"/>
                </a:moveTo>
                <a:cubicBezTo>
                  <a:pt x="32918" y="7647"/>
                  <a:pt x="258343" y="-2936"/>
                  <a:pt x="283743" y="768"/>
                </a:cubicBezTo>
                <a:cubicBezTo>
                  <a:pt x="309143" y="4472"/>
                  <a:pt x="171030" y="16114"/>
                  <a:pt x="156743" y="35693"/>
                </a:cubicBezTo>
                <a:cubicBezTo>
                  <a:pt x="142456" y="55272"/>
                  <a:pt x="198018" y="118243"/>
                  <a:pt x="198018" y="118243"/>
                </a:cubicBezTo>
                <a:cubicBezTo>
                  <a:pt x="207543" y="134118"/>
                  <a:pt x="212306" y="118243"/>
                  <a:pt x="213893" y="130943"/>
                </a:cubicBezTo>
                <a:cubicBezTo>
                  <a:pt x="215480" y="143643"/>
                  <a:pt x="188493" y="181743"/>
                  <a:pt x="207543" y="194443"/>
                </a:cubicBezTo>
                <a:cubicBezTo>
                  <a:pt x="226593" y="207143"/>
                  <a:pt x="311789" y="203439"/>
                  <a:pt x="328193" y="207143"/>
                </a:cubicBezTo>
                <a:cubicBezTo>
                  <a:pt x="344597" y="210847"/>
                  <a:pt x="305968" y="196031"/>
                  <a:pt x="305968" y="216668"/>
                </a:cubicBezTo>
                <a:cubicBezTo>
                  <a:pt x="305968" y="237305"/>
                  <a:pt x="328193" y="322501"/>
                  <a:pt x="328193" y="330968"/>
                </a:cubicBezTo>
                <a:cubicBezTo>
                  <a:pt x="328193" y="339435"/>
                  <a:pt x="323960" y="289693"/>
                  <a:pt x="305968" y="267468"/>
                </a:cubicBezTo>
                <a:cubicBezTo>
                  <a:pt x="287976" y="245243"/>
                  <a:pt x="244585" y="231485"/>
                  <a:pt x="220243" y="197618"/>
                </a:cubicBezTo>
                <a:cubicBezTo>
                  <a:pt x="195901" y="163751"/>
                  <a:pt x="170501" y="82260"/>
                  <a:pt x="159918" y="64268"/>
                </a:cubicBezTo>
                <a:cubicBezTo>
                  <a:pt x="149335" y="46276"/>
                  <a:pt x="161505" y="90726"/>
                  <a:pt x="156743" y="89668"/>
                </a:cubicBezTo>
                <a:cubicBezTo>
                  <a:pt x="151981" y="88610"/>
                  <a:pt x="138751" y="66914"/>
                  <a:pt x="131343" y="57918"/>
                </a:cubicBezTo>
                <a:cubicBezTo>
                  <a:pt x="123935" y="48922"/>
                  <a:pt x="127639" y="43101"/>
                  <a:pt x="112293" y="35693"/>
                </a:cubicBezTo>
                <a:cubicBezTo>
                  <a:pt x="96947" y="28285"/>
                  <a:pt x="-24232" y="19289"/>
                  <a:pt x="4343" y="13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2" name="フリーフォーム 1711">
            <a:extLst>
              <a:ext uri="{FF2B5EF4-FFF2-40B4-BE49-F238E27FC236}">
                <a16:creationId xmlns:a16="http://schemas.microsoft.com/office/drawing/2014/main" id="{345E9B55-8E71-E189-8EF7-B1907CAA1CE7}"/>
              </a:ext>
            </a:extLst>
          </p:cNvPr>
          <p:cNvSpPr/>
          <p:nvPr/>
        </p:nvSpPr>
        <p:spPr>
          <a:xfrm>
            <a:off x="4603214" y="9410717"/>
            <a:ext cx="576805" cy="89125"/>
          </a:xfrm>
          <a:custGeom>
            <a:avLst/>
            <a:gdLst>
              <a:gd name="connsiteX0" fmla="*/ 536 w 576805"/>
              <a:gd name="connsiteY0" fmla="*/ 88883 h 89125"/>
              <a:gd name="connsiteX1" fmla="*/ 337086 w 576805"/>
              <a:gd name="connsiteY1" fmla="*/ 28558 h 89125"/>
              <a:gd name="connsiteX2" fmla="*/ 575211 w 576805"/>
              <a:gd name="connsiteY2" fmla="*/ 15858 h 89125"/>
              <a:gd name="connsiteX3" fmla="*/ 419636 w 576805"/>
              <a:gd name="connsiteY3" fmla="*/ 3158 h 89125"/>
              <a:gd name="connsiteX4" fmla="*/ 536 w 576805"/>
              <a:gd name="connsiteY4" fmla="*/ 88883 h 8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805" h="89125">
                <a:moveTo>
                  <a:pt x="536" y="88883"/>
                </a:moveTo>
                <a:cubicBezTo>
                  <a:pt x="-13222" y="93116"/>
                  <a:pt x="241307" y="40729"/>
                  <a:pt x="337086" y="28558"/>
                </a:cubicBezTo>
                <a:cubicBezTo>
                  <a:pt x="432865" y="16387"/>
                  <a:pt x="561453" y="20091"/>
                  <a:pt x="575211" y="15858"/>
                </a:cubicBezTo>
                <a:cubicBezTo>
                  <a:pt x="588969" y="11625"/>
                  <a:pt x="511711" y="-7425"/>
                  <a:pt x="419636" y="3158"/>
                </a:cubicBezTo>
                <a:cubicBezTo>
                  <a:pt x="327561" y="13741"/>
                  <a:pt x="14294" y="84650"/>
                  <a:pt x="536" y="888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3" name="フリーフォーム 1712">
            <a:extLst>
              <a:ext uri="{FF2B5EF4-FFF2-40B4-BE49-F238E27FC236}">
                <a16:creationId xmlns:a16="http://schemas.microsoft.com/office/drawing/2014/main" id="{8AB7D917-B11D-7CDB-696E-AA051751857F}"/>
              </a:ext>
            </a:extLst>
          </p:cNvPr>
          <p:cNvSpPr/>
          <p:nvPr/>
        </p:nvSpPr>
        <p:spPr>
          <a:xfrm>
            <a:off x="5330684" y="9529693"/>
            <a:ext cx="232128" cy="370538"/>
          </a:xfrm>
          <a:custGeom>
            <a:avLst/>
            <a:gdLst>
              <a:gd name="connsiteX0" fmla="*/ 231916 w 232128"/>
              <a:gd name="connsiteY0" fmla="*/ 1657 h 370538"/>
              <a:gd name="connsiteX1" fmla="*/ 104916 w 232128"/>
              <a:gd name="connsiteY1" fmla="*/ 182632 h 370538"/>
              <a:gd name="connsiteX2" fmla="*/ 141 w 232128"/>
              <a:gd name="connsiteY2" fmla="*/ 369957 h 370538"/>
              <a:gd name="connsiteX3" fmla="*/ 127141 w 232128"/>
              <a:gd name="connsiteY3" fmla="*/ 119132 h 370538"/>
              <a:gd name="connsiteX4" fmla="*/ 63641 w 232128"/>
              <a:gd name="connsiteY4" fmla="*/ 119132 h 370538"/>
              <a:gd name="connsiteX5" fmla="*/ 133491 w 232128"/>
              <a:gd name="connsiteY5" fmla="*/ 93732 h 370538"/>
              <a:gd name="connsiteX6" fmla="*/ 231916 w 232128"/>
              <a:gd name="connsiteY6" fmla="*/ 1657 h 37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128" h="370538">
                <a:moveTo>
                  <a:pt x="231916" y="1657"/>
                </a:moveTo>
                <a:cubicBezTo>
                  <a:pt x="227153" y="16474"/>
                  <a:pt x="143545" y="121249"/>
                  <a:pt x="104916" y="182632"/>
                </a:cubicBezTo>
                <a:cubicBezTo>
                  <a:pt x="66287" y="244015"/>
                  <a:pt x="-3563" y="380540"/>
                  <a:pt x="141" y="369957"/>
                </a:cubicBezTo>
                <a:cubicBezTo>
                  <a:pt x="3845" y="359374"/>
                  <a:pt x="116558" y="160936"/>
                  <a:pt x="127141" y="119132"/>
                </a:cubicBezTo>
                <a:cubicBezTo>
                  <a:pt x="137724" y="77328"/>
                  <a:pt x="62583" y="123365"/>
                  <a:pt x="63641" y="119132"/>
                </a:cubicBezTo>
                <a:cubicBezTo>
                  <a:pt x="64699" y="114899"/>
                  <a:pt x="107033" y="111724"/>
                  <a:pt x="133491" y="93732"/>
                </a:cubicBezTo>
                <a:cubicBezTo>
                  <a:pt x="159949" y="75740"/>
                  <a:pt x="236679" y="-13160"/>
                  <a:pt x="231916" y="1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4" name="フリーフォーム 1713">
            <a:extLst>
              <a:ext uri="{FF2B5EF4-FFF2-40B4-BE49-F238E27FC236}">
                <a16:creationId xmlns:a16="http://schemas.microsoft.com/office/drawing/2014/main" id="{D342063A-D4E8-7444-752C-57A6F16D4B0D}"/>
              </a:ext>
            </a:extLst>
          </p:cNvPr>
          <p:cNvSpPr/>
          <p:nvPr/>
        </p:nvSpPr>
        <p:spPr>
          <a:xfrm>
            <a:off x="5248463" y="9534412"/>
            <a:ext cx="140310" cy="387487"/>
          </a:xfrm>
          <a:custGeom>
            <a:avLst/>
            <a:gdLst>
              <a:gd name="connsiteX0" fmla="*/ 95062 w 140310"/>
              <a:gd name="connsiteY0" fmla="*/ 113 h 387487"/>
              <a:gd name="connsiteX1" fmla="*/ 114112 w 140310"/>
              <a:gd name="connsiteY1" fmla="*/ 123938 h 387487"/>
              <a:gd name="connsiteX2" fmla="*/ 12512 w 140310"/>
              <a:gd name="connsiteY2" fmla="*/ 260463 h 387487"/>
              <a:gd name="connsiteX3" fmla="*/ 2987 w 140310"/>
              <a:gd name="connsiteY3" fmla="*/ 387463 h 387487"/>
              <a:gd name="connsiteX4" fmla="*/ 12512 w 140310"/>
              <a:gd name="connsiteY4" fmla="*/ 269988 h 387487"/>
              <a:gd name="connsiteX5" fmla="*/ 126812 w 140310"/>
              <a:gd name="connsiteY5" fmla="*/ 136638 h 387487"/>
              <a:gd name="connsiteX6" fmla="*/ 136337 w 140310"/>
              <a:gd name="connsiteY6" fmla="*/ 101713 h 387487"/>
              <a:gd name="connsiteX7" fmla="*/ 95062 w 140310"/>
              <a:gd name="connsiteY7" fmla="*/ 113 h 38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310" h="387487">
                <a:moveTo>
                  <a:pt x="95062" y="113"/>
                </a:moveTo>
                <a:cubicBezTo>
                  <a:pt x="91358" y="3817"/>
                  <a:pt x="127870" y="80546"/>
                  <a:pt x="114112" y="123938"/>
                </a:cubicBezTo>
                <a:cubicBezTo>
                  <a:pt x="100354" y="167330"/>
                  <a:pt x="31033" y="216542"/>
                  <a:pt x="12512" y="260463"/>
                </a:cubicBezTo>
                <a:cubicBezTo>
                  <a:pt x="-6009" y="304384"/>
                  <a:pt x="2987" y="385876"/>
                  <a:pt x="2987" y="387463"/>
                </a:cubicBezTo>
                <a:cubicBezTo>
                  <a:pt x="2987" y="389050"/>
                  <a:pt x="-8126" y="311792"/>
                  <a:pt x="12512" y="269988"/>
                </a:cubicBezTo>
                <a:cubicBezTo>
                  <a:pt x="33149" y="228184"/>
                  <a:pt x="106175" y="164684"/>
                  <a:pt x="126812" y="136638"/>
                </a:cubicBezTo>
                <a:cubicBezTo>
                  <a:pt x="147450" y="108592"/>
                  <a:pt x="138983" y="118646"/>
                  <a:pt x="136337" y="101713"/>
                </a:cubicBezTo>
                <a:cubicBezTo>
                  <a:pt x="133691" y="84780"/>
                  <a:pt x="98766" y="-3591"/>
                  <a:pt x="95062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5" name="フリーフォーム 1714">
            <a:extLst>
              <a:ext uri="{FF2B5EF4-FFF2-40B4-BE49-F238E27FC236}">
                <a16:creationId xmlns:a16="http://schemas.microsoft.com/office/drawing/2014/main" id="{53BD69A0-C66A-6097-F8DE-62C3EB52ECDA}"/>
              </a:ext>
            </a:extLst>
          </p:cNvPr>
          <p:cNvSpPr/>
          <p:nvPr/>
        </p:nvSpPr>
        <p:spPr>
          <a:xfrm>
            <a:off x="5079315" y="9791681"/>
            <a:ext cx="284222" cy="138452"/>
          </a:xfrm>
          <a:custGeom>
            <a:avLst/>
            <a:gdLst>
              <a:gd name="connsiteX0" fmla="*/ 685 w 284222"/>
              <a:gd name="connsiteY0" fmla="*/ 12719 h 138452"/>
              <a:gd name="connsiteX1" fmla="*/ 61010 w 284222"/>
              <a:gd name="connsiteY1" fmla="*/ 98444 h 138452"/>
              <a:gd name="connsiteX2" fmla="*/ 29260 w 284222"/>
              <a:gd name="connsiteY2" fmla="*/ 107969 h 138452"/>
              <a:gd name="connsiteX3" fmla="*/ 280085 w 284222"/>
              <a:gd name="connsiteY3" fmla="*/ 136544 h 138452"/>
              <a:gd name="connsiteX4" fmla="*/ 184835 w 284222"/>
              <a:gd name="connsiteY4" fmla="*/ 120669 h 138452"/>
              <a:gd name="connsiteX5" fmla="*/ 175310 w 284222"/>
              <a:gd name="connsiteY5" fmla="*/ 19 h 138452"/>
              <a:gd name="connsiteX6" fmla="*/ 188010 w 284222"/>
              <a:gd name="connsiteY6" fmla="*/ 111144 h 138452"/>
              <a:gd name="connsiteX7" fmla="*/ 108635 w 284222"/>
              <a:gd name="connsiteY7" fmla="*/ 101619 h 138452"/>
              <a:gd name="connsiteX8" fmla="*/ 685 w 284222"/>
              <a:gd name="connsiteY8" fmla="*/ 12719 h 13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222" h="138452">
                <a:moveTo>
                  <a:pt x="685" y="12719"/>
                </a:moveTo>
                <a:cubicBezTo>
                  <a:pt x="-7253" y="12190"/>
                  <a:pt x="56248" y="82569"/>
                  <a:pt x="61010" y="98444"/>
                </a:cubicBezTo>
                <a:cubicBezTo>
                  <a:pt x="65772" y="114319"/>
                  <a:pt x="-7252" y="101619"/>
                  <a:pt x="29260" y="107969"/>
                </a:cubicBezTo>
                <a:cubicBezTo>
                  <a:pt x="65772" y="114319"/>
                  <a:pt x="254156" y="134427"/>
                  <a:pt x="280085" y="136544"/>
                </a:cubicBezTo>
                <a:cubicBezTo>
                  <a:pt x="306014" y="138661"/>
                  <a:pt x="202298" y="143423"/>
                  <a:pt x="184835" y="120669"/>
                </a:cubicBezTo>
                <a:cubicBezTo>
                  <a:pt x="167373" y="97915"/>
                  <a:pt x="174781" y="1606"/>
                  <a:pt x="175310" y="19"/>
                </a:cubicBezTo>
                <a:cubicBezTo>
                  <a:pt x="175839" y="-1568"/>
                  <a:pt x="199122" y="94211"/>
                  <a:pt x="188010" y="111144"/>
                </a:cubicBezTo>
                <a:cubicBezTo>
                  <a:pt x="176898" y="128077"/>
                  <a:pt x="134564" y="114319"/>
                  <a:pt x="108635" y="101619"/>
                </a:cubicBezTo>
                <a:cubicBezTo>
                  <a:pt x="82706" y="88919"/>
                  <a:pt x="8623" y="13248"/>
                  <a:pt x="685" y="12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6" name="フリーフォーム 1715">
            <a:extLst>
              <a:ext uri="{FF2B5EF4-FFF2-40B4-BE49-F238E27FC236}">
                <a16:creationId xmlns:a16="http://schemas.microsoft.com/office/drawing/2014/main" id="{A5D681CF-AAB9-672D-FC04-A2373C03AE56}"/>
              </a:ext>
            </a:extLst>
          </p:cNvPr>
          <p:cNvSpPr/>
          <p:nvPr/>
        </p:nvSpPr>
        <p:spPr>
          <a:xfrm>
            <a:off x="5165472" y="9524986"/>
            <a:ext cx="235870" cy="17873"/>
          </a:xfrm>
          <a:custGeom>
            <a:avLst/>
            <a:gdLst>
              <a:gd name="connsiteX0" fmla="*/ 253 w 235870"/>
              <a:gd name="connsiteY0" fmla="*/ 15889 h 17873"/>
              <a:gd name="connsiteX1" fmla="*/ 225678 w 235870"/>
              <a:gd name="connsiteY1" fmla="*/ 15889 h 17873"/>
              <a:gd name="connsiteX2" fmla="*/ 181228 w 235870"/>
              <a:gd name="connsiteY2" fmla="*/ 14 h 17873"/>
              <a:gd name="connsiteX3" fmla="*/ 253 w 235870"/>
              <a:gd name="connsiteY3" fmla="*/ 15889 h 1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870" h="17873">
                <a:moveTo>
                  <a:pt x="253" y="15889"/>
                </a:moveTo>
                <a:cubicBezTo>
                  <a:pt x="7661" y="18535"/>
                  <a:pt x="195516" y="18535"/>
                  <a:pt x="225678" y="15889"/>
                </a:cubicBezTo>
                <a:cubicBezTo>
                  <a:pt x="255840" y="13243"/>
                  <a:pt x="212449" y="-515"/>
                  <a:pt x="181228" y="14"/>
                </a:cubicBezTo>
                <a:cubicBezTo>
                  <a:pt x="150007" y="543"/>
                  <a:pt x="-7155" y="13243"/>
                  <a:pt x="253" y="15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7" name="フリーフォーム 1716">
            <a:extLst>
              <a:ext uri="{FF2B5EF4-FFF2-40B4-BE49-F238E27FC236}">
                <a16:creationId xmlns:a16="http://schemas.microsoft.com/office/drawing/2014/main" id="{7770D0F3-9D1C-34D5-A390-A3BCABFE0C9B}"/>
              </a:ext>
            </a:extLst>
          </p:cNvPr>
          <p:cNvSpPr/>
          <p:nvPr/>
        </p:nvSpPr>
        <p:spPr>
          <a:xfrm>
            <a:off x="5067152" y="9467805"/>
            <a:ext cx="17325" cy="320889"/>
          </a:xfrm>
          <a:custGeom>
            <a:avLst/>
            <a:gdLst>
              <a:gd name="connsiteX0" fmla="*/ 12848 w 17325"/>
              <a:gd name="connsiteY0" fmla="*/ 45 h 320889"/>
              <a:gd name="connsiteX1" fmla="*/ 16023 w 17325"/>
              <a:gd name="connsiteY1" fmla="*/ 228645 h 320889"/>
              <a:gd name="connsiteX2" fmla="*/ 16023 w 17325"/>
              <a:gd name="connsiteY2" fmla="*/ 320720 h 320889"/>
              <a:gd name="connsiteX3" fmla="*/ 148 w 17325"/>
              <a:gd name="connsiteY3" fmla="*/ 209595 h 320889"/>
              <a:gd name="connsiteX4" fmla="*/ 12848 w 17325"/>
              <a:gd name="connsiteY4" fmla="*/ 45 h 32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25" h="320889">
                <a:moveTo>
                  <a:pt x="12848" y="45"/>
                </a:moveTo>
                <a:cubicBezTo>
                  <a:pt x="15494" y="3220"/>
                  <a:pt x="15494" y="175199"/>
                  <a:pt x="16023" y="228645"/>
                </a:cubicBezTo>
                <a:cubicBezTo>
                  <a:pt x="16552" y="282091"/>
                  <a:pt x="18669" y="323895"/>
                  <a:pt x="16023" y="320720"/>
                </a:cubicBezTo>
                <a:cubicBezTo>
                  <a:pt x="13377" y="317545"/>
                  <a:pt x="1735" y="259337"/>
                  <a:pt x="148" y="209595"/>
                </a:cubicBezTo>
                <a:cubicBezTo>
                  <a:pt x="-1440" y="159853"/>
                  <a:pt x="10202" y="-3130"/>
                  <a:pt x="12848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8" name="フリーフォーム 1717">
            <a:extLst>
              <a:ext uri="{FF2B5EF4-FFF2-40B4-BE49-F238E27FC236}">
                <a16:creationId xmlns:a16="http://schemas.microsoft.com/office/drawing/2014/main" id="{F7F6031C-86C4-8D3D-1C8C-40A0E6165C15}"/>
              </a:ext>
            </a:extLst>
          </p:cNvPr>
          <p:cNvSpPr/>
          <p:nvPr/>
        </p:nvSpPr>
        <p:spPr>
          <a:xfrm>
            <a:off x="5095769" y="9472911"/>
            <a:ext cx="92349" cy="328329"/>
          </a:xfrm>
          <a:custGeom>
            <a:avLst/>
            <a:gdLst>
              <a:gd name="connsiteX0" fmla="*/ 73131 w 92349"/>
              <a:gd name="connsiteY0" fmla="*/ 1289 h 328329"/>
              <a:gd name="connsiteX1" fmla="*/ 92181 w 92349"/>
              <a:gd name="connsiteY1" fmla="*/ 83839 h 328329"/>
              <a:gd name="connsiteX2" fmla="*/ 60431 w 92349"/>
              <a:gd name="connsiteY2" fmla="*/ 144164 h 328329"/>
              <a:gd name="connsiteX3" fmla="*/ 106 w 92349"/>
              <a:gd name="connsiteY3" fmla="*/ 328314 h 328329"/>
              <a:gd name="connsiteX4" fmla="*/ 76306 w 92349"/>
              <a:gd name="connsiteY4" fmla="*/ 153689 h 328329"/>
              <a:gd name="connsiteX5" fmla="*/ 73131 w 92349"/>
              <a:gd name="connsiteY5" fmla="*/ 1289 h 32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349" h="328329">
                <a:moveTo>
                  <a:pt x="73131" y="1289"/>
                </a:moveTo>
                <a:cubicBezTo>
                  <a:pt x="75777" y="-10353"/>
                  <a:pt x="94298" y="60026"/>
                  <a:pt x="92181" y="83839"/>
                </a:cubicBezTo>
                <a:cubicBezTo>
                  <a:pt x="90064" y="107652"/>
                  <a:pt x="75777" y="103418"/>
                  <a:pt x="60431" y="144164"/>
                </a:cubicBezTo>
                <a:cubicBezTo>
                  <a:pt x="45085" y="184910"/>
                  <a:pt x="-2540" y="326727"/>
                  <a:pt x="106" y="328314"/>
                </a:cubicBezTo>
                <a:cubicBezTo>
                  <a:pt x="2752" y="329902"/>
                  <a:pt x="62548" y="205547"/>
                  <a:pt x="76306" y="153689"/>
                </a:cubicBezTo>
                <a:cubicBezTo>
                  <a:pt x="90064" y="101831"/>
                  <a:pt x="70485" y="12931"/>
                  <a:pt x="73131" y="1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9" name="フリーフォーム 1718">
            <a:extLst>
              <a:ext uri="{FF2B5EF4-FFF2-40B4-BE49-F238E27FC236}">
                <a16:creationId xmlns:a16="http://schemas.microsoft.com/office/drawing/2014/main" id="{77539207-0D51-4D02-BF2A-B6B595B87F02}"/>
              </a:ext>
            </a:extLst>
          </p:cNvPr>
          <p:cNvSpPr/>
          <p:nvPr/>
        </p:nvSpPr>
        <p:spPr>
          <a:xfrm>
            <a:off x="5035550" y="9418828"/>
            <a:ext cx="279446" cy="122378"/>
          </a:xfrm>
          <a:custGeom>
            <a:avLst/>
            <a:gdLst>
              <a:gd name="connsiteX0" fmla="*/ 0 w 279446"/>
              <a:gd name="connsiteY0" fmla="*/ 29972 h 122378"/>
              <a:gd name="connsiteX1" fmla="*/ 219075 w 279446"/>
              <a:gd name="connsiteY1" fmla="*/ 26797 h 122378"/>
              <a:gd name="connsiteX2" fmla="*/ 222250 w 279446"/>
              <a:gd name="connsiteY2" fmla="*/ 39497 h 122378"/>
              <a:gd name="connsiteX3" fmla="*/ 279400 w 279446"/>
              <a:gd name="connsiteY3" fmla="*/ 122047 h 122378"/>
              <a:gd name="connsiteX4" fmla="*/ 231775 w 279446"/>
              <a:gd name="connsiteY4" fmla="*/ 4572 h 122378"/>
              <a:gd name="connsiteX5" fmla="*/ 222250 w 279446"/>
              <a:gd name="connsiteY5" fmla="*/ 23622 h 122378"/>
              <a:gd name="connsiteX6" fmla="*/ 0 w 279446"/>
              <a:gd name="connsiteY6" fmla="*/ 29972 h 12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46" h="122378">
                <a:moveTo>
                  <a:pt x="0" y="29972"/>
                </a:moveTo>
                <a:cubicBezTo>
                  <a:pt x="-529" y="30501"/>
                  <a:pt x="219075" y="26797"/>
                  <a:pt x="219075" y="26797"/>
                </a:cubicBezTo>
                <a:cubicBezTo>
                  <a:pt x="256117" y="28384"/>
                  <a:pt x="212196" y="23622"/>
                  <a:pt x="222250" y="39497"/>
                </a:cubicBezTo>
                <a:cubicBezTo>
                  <a:pt x="232304" y="55372"/>
                  <a:pt x="277813" y="127868"/>
                  <a:pt x="279400" y="122047"/>
                </a:cubicBezTo>
                <a:cubicBezTo>
                  <a:pt x="280988" y="116226"/>
                  <a:pt x="241300" y="20976"/>
                  <a:pt x="231775" y="4572"/>
                </a:cubicBezTo>
                <a:cubicBezTo>
                  <a:pt x="222250" y="-11832"/>
                  <a:pt x="256117" y="20976"/>
                  <a:pt x="222250" y="23622"/>
                </a:cubicBezTo>
                <a:cubicBezTo>
                  <a:pt x="188383" y="26268"/>
                  <a:pt x="529" y="29443"/>
                  <a:pt x="0" y="29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0" name="フリーフォーム 1719">
            <a:extLst>
              <a:ext uri="{FF2B5EF4-FFF2-40B4-BE49-F238E27FC236}">
                <a16:creationId xmlns:a16="http://schemas.microsoft.com/office/drawing/2014/main" id="{37EC600E-8B25-7885-2B4C-6D336EEA3339}"/>
              </a:ext>
            </a:extLst>
          </p:cNvPr>
          <p:cNvSpPr/>
          <p:nvPr/>
        </p:nvSpPr>
        <p:spPr>
          <a:xfrm>
            <a:off x="5171850" y="9470772"/>
            <a:ext cx="98032" cy="197227"/>
          </a:xfrm>
          <a:custGeom>
            <a:avLst/>
            <a:gdLst>
              <a:gd name="connsiteX0" fmla="*/ 85950 w 98032"/>
              <a:gd name="connsiteY0" fmla="*/ 253 h 197227"/>
              <a:gd name="connsiteX1" fmla="*/ 92300 w 98032"/>
              <a:gd name="connsiteY1" fmla="*/ 66928 h 197227"/>
              <a:gd name="connsiteX2" fmla="*/ 225 w 98032"/>
              <a:gd name="connsiteY2" fmla="*/ 197103 h 197227"/>
              <a:gd name="connsiteX3" fmla="*/ 66900 w 98032"/>
              <a:gd name="connsiteY3" fmla="*/ 89153 h 197227"/>
              <a:gd name="connsiteX4" fmla="*/ 85950 w 98032"/>
              <a:gd name="connsiteY4" fmla="*/ 253 h 19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032" h="197227">
                <a:moveTo>
                  <a:pt x="85950" y="253"/>
                </a:moveTo>
                <a:cubicBezTo>
                  <a:pt x="90183" y="-3451"/>
                  <a:pt x="106588" y="34120"/>
                  <a:pt x="92300" y="66928"/>
                </a:cubicBezTo>
                <a:cubicBezTo>
                  <a:pt x="78012" y="99736"/>
                  <a:pt x="4458" y="193399"/>
                  <a:pt x="225" y="197103"/>
                </a:cubicBezTo>
                <a:cubicBezTo>
                  <a:pt x="-4008" y="200807"/>
                  <a:pt x="52612" y="120903"/>
                  <a:pt x="66900" y="89153"/>
                </a:cubicBezTo>
                <a:cubicBezTo>
                  <a:pt x="81187" y="57403"/>
                  <a:pt x="81717" y="3957"/>
                  <a:pt x="85950" y="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1" name="フリーフォーム 1720">
            <a:extLst>
              <a:ext uri="{FF2B5EF4-FFF2-40B4-BE49-F238E27FC236}">
                <a16:creationId xmlns:a16="http://schemas.microsoft.com/office/drawing/2014/main" id="{1EC21838-E716-31FB-901E-0A633D127861}"/>
              </a:ext>
            </a:extLst>
          </p:cNvPr>
          <p:cNvSpPr/>
          <p:nvPr/>
        </p:nvSpPr>
        <p:spPr>
          <a:xfrm>
            <a:off x="4151873" y="9778298"/>
            <a:ext cx="815599" cy="118628"/>
          </a:xfrm>
          <a:custGeom>
            <a:avLst/>
            <a:gdLst>
              <a:gd name="connsiteX0" fmla="*/ 1027 w 815599"/>
              <a:gd name="connsiteY0" fmla="*/ 702 h 118628"/>
              <a:gd name="connsiteX1" fmla="*/ 229627 w 815599"/>
              <a:gd name="connsiteY1" fmla="*/ 54677 h 118628"/>
              <a:gd name="connsiteX2" fmla="*/ 794777 w 815599"/>
              <a:gd name="connsiteY2" fmla="*/ 48327 h 118628"/>
              <a:gd name="connsiteX3" fmla="*/ 651902 w 815599"/>
              <a:gd name="connsiteY3" fmla="*/ 57852 h 118628"/>
              <a:gd name="connsiteX4" fmla="*/ 255027 w 815599"/>
              <a:gd name="connsiteY4" fmla="*/ 118177 h 118628"/>
              <a:gd name="connsiteX5" fmla="*/ 461402 w 815599"/>
              <a:gd name="connsiteY5" fmla="*/ 86427 h 118628"/>
              <a:gd name="connsiteX6" fmla="*/ 115327 w 815599"/>
              <a:gd name="connsiteY6" fmla="*/ 105477 h 118628"/>
              <a:gd name="connsiteX7" fmla="*/ 143902 w 815599"/>
              <a:gd name="connsiteY7" fmla="*/ 99127 h 118628"/>
              <a:gd name="connsiteX8" fmla="*/ 1027 w 815599"/>
              <a:gd name="connsiteY8" fmla="*/ 702 h 11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5599" h="118628">
                <a:moveTo>
                  <a:pt x="1027" y="702"/>
                </a:moveTo>
                <a:cubicBezTo>
                  <a:pt x="15314" y="-6706"/>
                  <a:pt x="97335" y="46740"/>
                  <a:pt x="229627" y="54677"/>
                </a:cubicBezTo>
                <a:cubicBezTo>
                  <a:pt x="361919" y="62615"/>
                  <a:pt x="724398" y="47798"/>
                  <a:pt x="794777" y="48327"/>
                </a:cubicBezTo>
                <a:cubicBezTo>
                  <a:pt x="865156" y="48856"/>
                  <a:pt x="741860" y="46210"/>
                  <a:pt x="651902" y="57852"/>
                </a:cubicBezTo>
                <a:cubicBezTo>
                  <a:pt x="561944" y="69494"/>
                  <a:pt x="255027" y="118177"/>
                  <a:pt x="255027" y="118177"/>
                </a:cubicBezTo>
                <a:cubicBezTo>
                  <a:pt x="223277" y="122939"/>
                  <a:pt x="484685" y="88544"/>
                  <a:pt x="461402" y="86427"/>
                </a:cubicBezTo>
                <a:cubicBezTo>
                  <a:pt x="438119" y="84310"/>
                  <a:pt x="168244" y="103360"/>
                  <a:pt x="115327" y="105477"/>
                </a:cubicBezTo>
                <a:cubicBezTo>
                  <a:pt x="62410" y="107594"/>
                  <a:pt x="161893" y="110239"/>
                  <a:pt x="143902" y="99127"/>
                </a:cubicBezTo>
                <a:cubicBezTo>
                  <a:pt x="125911" y="88015"/>
                  <a:pt x="-13260" y="8110"/>
                  <a:pt x="1027" y="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2" name="フリーフォーム 1721">
            <a:extLst>
              <a:ext uri="{FF2B5EF4-FFF2-40B4-BE49-F238E27FC236}">
                <a16:creationId xmlns:a16="http://schemas.microsoft.com/office/drawing/2014/main" id="{FD85B323-91B0-C4F0-37A0-9CEC91D3B529}"/>
              </a:ext>
            </a:extLst>
          </p:cNvPr>
          <p:cNvSpPr/>
          <p:nvPr/>
        </p:nvSpPr>
        <p:spPr>
          <a:xfrm>
            <a:off x="4956302" y="9473684"/>
            <a:ext cx="136399" cy="312502"/>
          </a:xfrm>
          <a:custGeom>
            <a:avLst/>
            <a:gdLst>
              <a:gd name="connsiteX0" fmla="*/ 6223 w 136399"/>
              <a:gd name="connsiteY0" fmla="*/ 516 h 312502"/>
              <a:gd name="connsiteX1" fmla="*/ 60198 w 136399"/>
              <a:gd name="connsiteY1" fmla="*/ 108466 h 312502"/>
              <a:gd name="connsiteX2" fmla="*/ 44323 w 136399"/>
              <a:gd name="connsiteY2" fmla="*/ 248166 h 312502"/>
              <a:gd name="connsiteX3" fmla="*/ 3048 w 136399"/>
              <a:gd name="connsiteY3" fmla="*/ 254516 h 312502"/>
              <a:gd name="connsiteX4" fmla="*/ 136398 w 136399"/>
              <a:gd name="connsiteY4" fmla="*/ 311666 h 312502"/>
              <a:gd name="connsiteX5" fmla="*/ 6223 w 136399"/>
              <a:gd name="connsiteY5" fmla="*/ 286266 h 312502"/>
              <a:gd name="connsiteX6" fmla="*/ 25273 w 136399"/>
              <a:gd name="connsiteY6" fmla="*/ 254516 h 312502"/>
              <a:gd name="connsiteX7" fmla="*/ 53848 w 136399"/>
              <a:gd name="connsiteY7" fmla="*/ 152916 h 312502"/>
              <a:gd name="connsiteX8" fmla="*/ 6223 w 136399"/>
              <a:gd name="connsiteY8" fmla="*/ 516 h 31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399" h="312502">
                <a:moveTo>
                  <a:pt x="6223" y="516"/>
                </a:moveTo>
                <a:cubicBezTo>
                  <a:pt x="7281" y="-6892"/>
                  <a:pt x="53848" y="67191"/>
                  <a:pt x="60198" y="108466"/>
                </a:cubicBezTo>
                <a:cubicBezTo>
                  <a:pt x="66548" y="149741"/>
                  <a:pt x="53848" y="223824"/>
                  <a:pt x="44323" y="248166"/>
                </a:cubicBezTo>
                <a:cubicBezTo>
                  <a:pt x="34798" y="272508"/>
                  <a:pt x="-12298" y="243933"/>
                  <a:pt x="3048" y="254516"/>
                </a:cubicBezTo>
                <a:cubicBezTo>
                  <a:pt x="18394" y="265099"/>
                  <a:pt x="135869" y="306374"/>
                  <a:pt x="136398" y="311666"/>
                </a:cubicBezTo>
                <a:cubicBezTo>
                  <a:pt x="136927" y="316958"/>
                  <a:pt x="24744" y="295791"/>
                  <a:pt x="6223" y="286266"/>
                </a:cubicBezTo>
                <a:cubicBezTo>
                  <a:pt x="-12298" y="276741"/>
                  <a:pt x="17336" y="276741"/>
                  <a:pt x="25273" y="254516"/>
                </a:cubicBezTo>
                <a:cubicBezTo>
                  <a:pt x="33211" y="232291"/>
                  <a:pt x="53848" y="193133"/>
                  <a:pt x="53848" y="152916"/>
                </a:cubicBezTo>
                <a:cubicBezTo>
                  <a:pt x="53848" y="112699"/>
                  <a:pt x="5165" y="7924"/>
                  <a:pt x="6223" y="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3" name="フリーフォーム 1722">
            <a:extLst>
              <a:ext uri="{FF2B5EF4-FFF2-40B4-BE49-F238E27FC236}">
                <a16:creationId xmlns:a16="http://schemas.microsoft.com/office/drawing/2014/main" id="{E18081CC-B015-1813-A1C9-57BCF812703A}"/>
              </a:ext>
            </a:extLst>
          </p:cNvPr>
          <p:cNvSpPr/>
          <p:nvPr/>
        </p:nvSpPr>
        <p:spPr>
          <a:xfrm>
            <a:off x="5310649" y="9684799"/>
            <a:ext cx="157209" cy="246704"/>
          </a:xfrm>
          <a:custGeom>
            <a:avLst/>
            <a:gdLst>
              <a:gd name="connsiteX0" fmla="*/ 156701 w 157209"/>
              <a:gd name="connsiteY0" fmla="*/ 2126 h 246704"/>
              <a:gd name="connsiteX1" fmla="*/ 4301 w 157209"/>
              <a:gd name="connsiteY1" fmla="*/ 243426 h 246704"/>
              <a:gd name="connsiteX2" fmla="*/ 51926 w 157209"/>
              <a:gd name="connsiteY2" fmla="*/ 132301 h 246704"/>
              <a:gd name="connsiteX3" fmla="*/ 156701 w 157209"/>
              <a:gd name="connsiteY3" fmla="*/ 2126 h 24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209" h="246704">
                <a:moveTo>
                  <a:pt x="156701" y="2126"/>
                </a:moveTo>
                <a:cubicBezTo>
                  <a:pt x="148764" y="20647"/>
                  <a:pt x="21763" y="221730"/>
                  <a:pt x="4301" y="243426"/>
                </a:cubicBezTo>
                <a:cubicBezTo>
                  <a:pt x="-13161" y="265122"/>
                  <a:pt x="26526" y="173576"/>
                  <a:pt x="51926" y="132301"/>
                </a:cubicBezTo>
                <a:cubicBezTo>
                  <a:pt x="77326" y="91026"/>
                  <a:pt x="164638" y="-16395"/>
                  <a:pt x="156701" y="2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4" name="フリーフォーム 1723">
            <a:extLst>
              <a:ext uri="{FF2B5EF4-FFF2-40B4-BE49-F238E27FC236}">
                <a16:creationId xmlns:a16="http://schemas.microsoft.com/office/drawing/2014/main" id="{A68AEB30-5405-943F-B3CE-DEA596C5CCA7}"/>
              </a:ext>
            </a:extLst>
          </p:cNvPr>
          <p:cNvSpPr/>
          <p:nvPr/>
        </p:nvSpPr>
        <p:spPr>
          <a:xfrm>
            <a:off x="5311740" y="9661394"/>
            <a:ext cx="104813" cy="254253"/>
          </a:xfrm>
          <a:custGeom>
            <a:avLst/>
            <a:gdLst>
              <a:gd name="connsiteX0" fmla="*/ 104810 w 104813"/>
              <a:gd name="connsiteY0" fmla="*/ 131 h 254253"/>
              <a:gd name="connsiteX1" fmla="*/ 22260 w 104813"/>
              <a:gd name="connsiteY1" fmla="*/ 114431 h 254253"/>
              <a:gd name="connsiteX2" fmla="*/ 35 w 104813"/>
              <a:gd name="connsiteY2" fmla="*/ 254131 h 254253"/>
              <a:gd name="connsiteX3" fmla="*/ 25435 w 104813"/>
              <a:gd name="connsiteY3" fmla="*/ 136656 h 254253"/>
              <a:gd name="connsiteX4" fmla="*/ 104810 w 104813"/>
              <a:gd name="connsiteY4" fmla="*/ 131 h 25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13" h="254253">
                <a:moveTo>
                  <a:pt x="104810" y="131"/>
                </a:moveTo>
                <a:cubicBezTo>
                  <a:pt x="104281" y="-3573"/>
                  <a:pt x="39722" y="72098"/>
                  <a:pt x="22260" y="114431"/>
                </a:cubicBezTo>
                <a:cubicBezTo>
                  <a:pt x="4798" y="156764"/>
                  <a:pt x="-494" y="250427"/>
                  <a:pt x="35" y="254131"/>
                </a:cubicBezTo>
                <a:cubicBezTo>
                  <a:pt x="564" y="257835"/>
                  <a:pt x="8502" y="176343"/>
                  <a:pt x="25435" y="136656"/>
                </a:cubicBezTo>
                <a:cubicBezTo>
                  <a:pt x="42368" y="96969"/>
                  <a:pt x="105339" y="3835"/>
                  <a:pt x="104810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5" name="フリーフォーム 1724">
            <a:extLst>
              <a:ext uri="{FF2B5EF4-FFF2-40B4-BE49-F238E27FC236}">
                <a16:creationId xmlns:a16="http://schemas.microsoft.com/office/drawing/2014/main" id="{59567471-B918-1FC3-B328-2274EEA3F92B}"/>
              </a:ext>
            </a:extLst>
          </p:cNvPr>
          <p:cNvSpPr/>
          <p:nvPr/>
        </p:nvSpPr>
        <p:spPr>
          <a:xfrm>
            <a:off x="5278109" y="9734534"/>
            <a:ext cx="68766" cy="136560"/>
          </a:xfrm>
          <a:custGeom>
            <a:avLst/>
            <a:gdLst>
              <a:gd name="connsiteX0" fmla="*/ 68591 w 68766"/>
              <a:gd name="connsiteY0" fmla="*/ 16 h 136560"/>
              <a:gd name="connsiteX1" fmla="*/ 20966 w 68766"/>
              <a:gd name="connsiteY1" fmla="*/ 73041 h 136560"/>
              <a:gd name="connsiteX2" fmla="*/ 8266 w 68766"/>
              <a:gd name="connsiteY2" fmla="*/ 136541 h 136560"/>
              <a:gd name="connsiteX3" fmla="*/ 1916 w 68766"/>
              <a:gd name="connsiteY3" fmla="*/ 79391 h 136560"/>
              <a:gd name="connsiteX4" fmla="*/ 68591 w 68766"/>
              <a:gd name="connsiteY4" fmla="*/ 16 h 13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66" h="136560">
                <a:moveTo>
                  <a:pt x="68591" y="16"/>
                </a:moveTo>
                <a:cubicBezTo>
                  <a:pt x="71766" y="-1042"/>
                  <a:pt x="31020" y="50287"/>
                  <a:pt x="20966" y="73041"/>
                </a:cubicBezTo>
                <a:cubicBezTo>
                  <a:pt x="10912" y="95795"/>
                  <a:pt x="11441" y="135483"/>
                  <a:pt x="8266" y="136541"/>
                </a:cubicBezTo>
                <a:cubicBezTo>
                  <a:pt x="5091" y="137599"/>
                  <a:pt x="-3905" y="96324"/>
                  <a:pt x="1916" y="79391"/>
                </a:cubicBezTo>
                <a:cubicBezTo>
                  <a:pt x="7737" y="62458"/>
                  <a:pt x="65416" y="1074"/>
                  <a:pt x="68591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6" name="フリーフォーム 1725">
            <a:extLst>
              <a:ext uri="{FF2B5EF4-FFF2-40B4-BE49-F238E27FC236}">
                <a16:creationId xmlns:a16="http://schemas.microsoft.com/office/drawing/2014/main" id="{EDA14AF7-074A-B075-7228-7194F758EEDC}"/>
              </a:ext>
            </a:extLst>
          </p:cNvPr>
          <p:cNvSpPr/>
          <p:nvPr/>
        </p:nvSpPr>
        <p:spPr>
          <a:xfrm>
            <a:off x="5549869" y="9476321"/>
            <a:ext cx="273731" cy="154387"/>
          </a:xfrm>
          <a:custGeom>
            <a:avLst/>
            <a:gdLst>
              <a:gd name="connsiteX0" fmla="*/ 31 w 273731"/>
              <a:gd name="connsiteY0" fmla="*/ 16929 h 154387"/>
              <a:gd name="connsiteX1" fmla="*/ 130206 w 273731"/>
              <a:gd name="connsiteY1" fmla="*/ 1054 h 154387"/>
              <a:gd name="connsiteX2" fmla="*/ 127031 w 273731"/>
              <a:gd name="connsiteY2" fmla="*/ 51854 h 154387"/>
              <a:gd name="connsiteX3" fmla="*/ 222281 w 273731"/>
              <a:gd name="connsiteY3" fmla="*/ 115354 h 154387"/>
              <a:gd name="connsiteX4" fmla="*/ 269906 w 273731"/>
              <a:gd name="connsiteY4" fmla="*/ 153454 h 154387"/>
              <a:gd name="connsiteX5" fmla="*/ 123856 w 273731"/>
              <a:gd name="connsiteY5" fmla="*/ 77254 h 154387"/>
              <a:gd name="connsiteX6" fmla="*/ 117506 w 273731"/>
              <a:gd name="connsiteY6" fmla="*/ 10579 h 154387"/>
              <a:gd name="connsiteX7" fmla="*/ 31 w 273731"/>
              <a:gd name="connsiteY7" fmla="*/ 16929 h 154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731" h="154387">
                <a:moveTo>
                  <a:pt x="31" y="16929"/>
                </a:moveTo>
                <a:cubicBezTo>
                  <a:pt x="2148" y="15341"/>
                  <a:pt x="109039" y="-4767"/>
                  <a:pt x="130206" y="1054"/>
                </a:cubicBezTo>
                <a:cubicBezTo>
                  <a:pt x="151373" y="6875"/>
                  <a:pt x="111685" y="32804"/>
                  <a:pt x="127031" y="51854"/>
                </a:cubicBezTo>
                <a:cubicBezTo>
                  <a:pt x="142377" y="70904"/>
                  <a:pt x="198469" y="98421"/>
                  <a:pt x="222281" y="115354"/>
                </a:cubicBezTo>
                <a:cubicBezTo>
                  <a:pt x="246094" y="132287"/>
                  <a:pt x="286310" y="159804"/>
                  <a:pt x="269906" y="153454"/>
                </a:cubicBezTo>
                <a:cubicBezTo>
                  <a:pt x="253502" y="147104"/>
                  <a:pt x="149256" y="101067"/>
                  <a:pt x="123856" y="77254"/>
                </a:cubicBezTo>
                <a:cubicBezTo>
                  <a:pt x="98456" y="53442"/>
                  <a:pt x="131794" y="21692"/>
                  <a:pt x="117506" y="10579"/>
                </a:cubicBezTo>
                <a:cubicBezTo>
                  <a:pt x="103219" y="-534"/>
                  <a:pt x="-2086" y="18517"/>
                  <a:pt x="31" y="16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7" name="フリーフォーム 1726">
            <a:extLst>
              <a:ext uri="{FF2B5EF4-FFF2-40B4-BE49-F238E27FC236}">
                <a16:creationId xmlns:a16="http://schemas.microsoft.com/office/drawing/2014/main" id="{9D5C0829-5E9F-C5D2-22EA-819C73EC106E}"/>
              </a:ext>
            </a:extLst>
          </p:cNvPr>
          <p:cNvSpPr/>
          <p:nvPr/>
        </p:nvSpPr>
        <p:spPr>
          <a:xfrm>
            <a:off x="5502095" y="9473175"/>
            <a:ext cx="162105" cy="137550"/>
          </a:xfrm>
          <a:custGeom>
            <a:avLst/>
            <a:gdLst>
              <a:gd name="connsiteX0" fmla="*/ 180 w 162105"/>
              <a:gd name="connsiteY0" fmla="*/ 61350 h 137550"/>
              <a:gd name="connsiteX1" fmla="*/ 89080 w 162105"/>
              <a:gd name="connsiteY1" fmla="*/ 48650 h 137550"/>
              <a:gd name="connsiteX2" fmla="*/ 130355 w 162105"/>
              <a:gd name="connsiteY2" fmla="*/ 80400 h 137550"/>
              <a:gd name="connsiteX3" fmla="*/ 162105 w 162105"/>
              <a:gd name="connsiteY3" fmla="*/ 137550 h 137550"/>
              <a:gd name="connsiteX4" fmla="*/ 130355 w 162105"/>
              <a:gd name="connsiteY4" fmla="*/ 80400 h 137550"/>
              <a:gd name="connsiteX5" fmla="*/ 136705 w 162105"/>
              <a:gd name="connsiteY5" fmla="*/ 1025 h 137550"/>
              <a:gd name="connsiteX6" fmla="*/ 114480 w 162105"/>
              <a:gd name="connsiteY6" fmla="*/ 35950 h 137550"/>
              <a:gd name="connsiteX7" fmla="*/ 180 w 162105"/>
              <a:gd name="connsiteY7" fmla="*/ 61350 h 13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105" h="137550">
                <a:moveTo>
                  <a:pt x="180" y="61350"/>
                </a:moveTo>
                <a:cubicBezTo>
                  <a:pt x="-4053" y="63467"/>
                  <a:pt x="67384" y="45475"/>
                  <a:pt x="89080" y="48650"/>
                </a:cubicBezTo>
                <a:cubicBezTo>
                  <a:pt x="110776" y="51825"/>
                  <a:pt x="118184" y="65583"/>
                  <a:pt x="130355" y="80400"/>
                </a:cubicBezTo>
                <a:cubicBezTo>
                  <a:pt x="142526" y="95217"/>
                  <a:pt x="162105" y="137550"/>
                  <a:pt x="162105" y="137550"/>
                </a:cubicBezTo>
                <a:cubicBezTo>
                  <a:pt x="162105" y="137550"/>
                  <a:pt x="134588" y="103154"/>
                  <a:pt x="130355" y="80400"/>
                </a:cubicBezTo>
                <a:cubicBezTo>
                  <a:pt x="126122" y="57646"/>
                  <a:pt x="139351" y="8433"/>
                  <a:pt x="136705" y="1025"/>
                </a:cubicBezTo>
                <a:cubicBezTo>
                  <a:pt x="134059" y="-6383"/>
                  <a:pt x="133001" y="28542"/>
                  <a:pt x="114480" y="35950"/>
                </a:cubicBezTo>
                <a:cubicBezTo>
                  <a:pt x="95959" y="43358"/>
                  <a:pt x="4413" y="59233"/>
                  <a:pt x="180" y="61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8" name="フリーフォーム 1727">
            <a:extLst>
              <a:ext uri="{FF2B5EF4-FFF2-40B4-BE49-F238E27FC236}">
                <a16:creationId xmlns:a16="http://schemas.microsoft.com/office/drawing/2014/main" id="{0F7DB601-778D-D7F9-C4E1-A283458CF5E3}"/>
              </a:ext>
            </a:extLst>
          </p:cNvPr>
          <p:cNvSpPr/>
          <p:nvPr/>
        </p:nvSpPr>
        <p:spPr>
          <a:xfrm>
            <a:off x="5570880" y="9486829"/>
            <a:ext cx="126276" cy="68930"/>
          </a:xfrm>
          <a:custGeom>
            <a:avLst/>
            <a:gdLst>
              <a:gd name="connsiteX0" fmla="*/ 42520 w 126276"/>
              <a:gd name="connsiteY0" fmla="*/ 71 h 68930"/>
              <a:gd name="connsiteX1" fmla="*/ 17120 w 126276"/>
              <a:gd name="connsiteY1" fmla="*/ 66746 h 68930"/>
              <a:gd name="connsiteX2" fmla="*/ 61570 w 126276"/>
              <a:gd name="connsiteY2" fmla="*/ 54046 h 68930"/>
              <a:gd name="connsiteX3" fmla="*/ 125070 w 126276"/>
              <a:gd name="connsiteY3" fmla="*/ 66746 h 68930"/>
              <a:gd name="connsiteX4" fmla="*/ 1245 w 126276"/>
              <a:gd name="connsiteY4" fmla="*/ 54046 h 68930"/>
              <a:gd name="connsiteX5" fmla="*/ 42520 w 126276"/>
              <a:gd name="connsiteY5" fmla="*/ 71 h 68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276" h="68930">
                <a:moveTo>
                  <a:pt x="42520" y="71"/>
                </a:moveTo>
                <a:cubicBezTo>
                  <a:pt x="45166" y="2188"/>
                  <a:pt x="13945" y="57750"/>
                  <a:pt x="17120" y="66746"/>
                </a:cubicBezTo>
                <a:cubicBezTo>
                  <a:pt x="20295" y="75742"/>
                  <a:pt x="43578" y="54046"/>
                  <a:pt x="61570" y="54046"/>
                </a:cubicBezTo>
                <a:cubicBezTo>
                  <a:pt x="79562" y="54046"/>
                  <a:pt x="135124" y="66746"/>
                  <a:pt x="125070" y="66746"/>
                </a:cubicBezTo>
                <a:cubicBezTo>
                  <a:pt x="115016" y="66746"/>
                  <a:pt x="10770" y="64629"/>
                  <a:pt x="1245" y="54046"/>
                </a:cubicBezTo>
                <a:cubicBezTo>
                  <a:pt x="-8280" y="43463"/>
                  <a:pt x="39874" y="-2046"/>
                  <a:pt x="42520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9" name="フリーフォーム 1728">
            <a:extLst>
              <a:ext uri="{FF2B5EF4-FFF2-40B4-BE49-F238E27FC236}">
                <a16:creationId xmlns:a16="http://schemas.microsoft.com/office/drawing/2014/main" id="{E853E2A3-675E-FE7C-57CD-ED7CB7C1C249}"/>
              </a:ext>
            </a:extLst>
          </p:cNvPr>
          <p:cNvSpPr/>
          <p:nvPr/>
        </p:nvSpPr>
        <p:spPr>
          <a:xfrm>
            <a:off x="5440299" y="9600281"/>
            <a:ext cx="246215" cy="380343"/>
          </a:xfrm>
          <a:custGeom>
            <a:avLst/>
            <a:gdLst>
              <a:gd name="connsiteX0" fmla="*/ 246126 w 246215"/>
              <a:gd name="connsiteY0" fmla="*/ 919 h 380343"/>
              <a:gd name="connsiteX1" fmla="*/ 163576 w 246215"/>
              <a:gd name="connsiteY1" fmla="*/ 99344 h 380343"/>
              <a:gd name="connsiteX2" fmla="*/ 74676 w 246215"/>
              <a:gd name="connsiteY2" fmla="*/ 248569 h 380343"/>
              <a:gd name="connsiteX3" fmla="*/ 1651 w 246215"/>
              <a:gd name="connsiteY3" fmla="*/ 378744 h 380343"/>
              <a:gd name="connsiteX4" fmla="*/ 147701 w 246215"/>
              <a:gd name="connsiteY4" fmla="*/ 156494 h 380343"/>
              <a:gd name="connsiteX5" fmla="*/ 246126 w 246215"/>
              <a:gd name="connsiteY5" fmla="*/ 919 h 38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215" h="380343">
                <a:moveTo>
                  <a:pt x="246126" y="919"/>
                </a:moveTo>
                <a:cubicBezTo>
                  <a:pt x="248772" y="-8606"/>
                  <a:pt x="192151" y="58069"/>
                  <a:pt x="163576" y="99344"/>
                </a:cubicBezTo>
                <a:cubicBezTo>
                  <a:pt x="135001" y="140619"/>
                  <a:pt x="101663" y="202002"/>
                  <a:pt x="74676" y="248569"/>
                </a:cubicBezTo>
                <a:cubicBezTo>
                  <a:pt x="47689" y="295136"/>
                  <a:pt x="-10520" y="394090"/>
                  <a:pt x="1651" y="378744"/>
                </a:cubicBezTo>
                <a:cubicBezTo>
                  <a:pt x="13822" y="363398"/>
                  <a:pt x="110130" y="214702"/>
                  <a:pt x="147701" y="156494"/>
                </a:cubicBezTo>
                <a:cubicBezTo>
                  <a:pt x="185272" y="98286"/>
                  <a:pt x="243480" y="10444"/>
                  <a:pt x="246126" y="9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0" name="フリーフォーム 1729">
            <a:extLst>
              <a:ext uri="{FF2B5EF4-FFF2-40B4-BE49-F238E27FC236}">
                <a16:creationId xmlns:a16="http://schemas.microsoft.com/office/drawing/2014/main" id="{DCD1EF1B-4E1B-EB75-8543-5C77FD122133}"/>
              </a:ext>
            </a:extLst>
          </p:cNvPr>
          <p:cNvSpPr/>
          <p:nvPr/>
        </p:nvSpPr>
        <p:spPr>
          <a:xfrm>
            <a:off x="5663766" y="9607503"/>
            <a:ext cx="131329" cy="184262"/>
          </a:xfrm>
          <a:custGeom>
            <a:avLst/>
            <a:gdLst>
              <a:gd name="connsiteX0" fmla="*/ 130609 w 131329"/>
              <a:gd name="connsiteY0" fmla="*/ 47 h 184262"/>
              <a:gd name="connsiteX1" fmla="*/ 89334 w 131329"/>
              <a:gd name="connsiteY1" fmla="*/ 98472 h 184262"/>
              <a:gd name="connsiteX2" fmla="*/ 434 w 131329"/>
              <a:gd name="connsiteY2" fmla="*/ 184197 h 184262"/>
              <a:gd name="connsiteX3" fmla="*/ 57584 w 131329"/>
              <a:gd name="connsiteY3" fmla="*/ 111172 h 184262"/>
              <a:gd name="connsiteX4" fmla="*/ 130609 w 131329"/>
              <a:gd name="connsiteY4" fmla="*/ 47 h 184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329" h="184262">
                <a:moveTo>
                  <a:pt x="130609" y="47"/>
                </a:moveTo>
                <a:cubicBezTo>
                  <a:pt x="135901" y="-2070"/>
                  <a:pt x="111030" y="67780"/>
                  <a:pt x="89334" y="98472"/>
                </a:cubicBezTo>
                <a:cubicBezTo>
                  <a:pt x="67638" y="129164"/>
                  <a:pt x="5726" y="182080"/>
                  <a:pt x="434" y="184197"/>
                </a:cubicBezTo>
                <a:cubicBezTo>
                  <a:pt x="-4858" y="186314"/>
                  <a:pt x="39592" y="136572"/>
                  <a:pt x="57584" y="111172"/>
                </a:cubicBezTo>
                <a:cubicBezTo>
                  <a:pt x="75576" y="85772"/>
                  <a:pt x="125317" y="2164"/>
                  <a:pt x="130609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1" name="フリーフォーム 1730">
            <a:extLst>
              <a:ext uri="{FF2B5EF4-FFF2-40B4-BE49-F238E27FC236}">
                <a16:creationId xmlns:a16="http://schemas.microsoft.com/office/drawing/2014/main" id="{F7F5AE24-588E-8CEE-E0C2-71B09F46C541}"/>
              </a:ext>
            </a:extLst>
          </p:cNvPr>
          <p:cNvSpPr/>
          <p:nvPr/>
        </p:nvSpPr>
        <p:spPr>
          <a:xfrm>
            <a:off x="5654675" y="9788525"/>
            <a:ext cx="133410" cy="104794"/>
          </a:xfrm>
          <a:custGeom>
            <a:avLst/>
            <a:gdLst>
              <a:gd name="connsiteX0" fmla="*/ 0 w 133410"/>
              <a:gd name="connsiteY0" fmla="*/ 0 h 104794"/>
              <a:gd name="connsiteX1" fmla="*/ 82550 w 133410"/>
              <a:gd name="connsiteY1" fmla="*/ 57150 h 104794"/>
              <a:gd name="connsiteX2" fmla="*/ 133350 w 133410"/>
              <a:gd name="connsiteY2" fmla="*/ 104775 h 104794"/>
              <a:gd name="connsiteX3" fmla="*/ 73025 w 133410"/>
              <a:gd name="connsiteY3" fmla="*/ 63500 h 104794"/>
              <a:gd name="connsiteX4" fmla="*/ 0 w 133410"/>
              <a:gd name="connsiteY4" fmla="*/ 0 h 10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10" h="104794">
                <a:moveTo>
                  <a:pt x="0" y="0"/>
                </a:moveTo>
                <a:cubicBezTo>
                  <a:pt x="30162" y="19844"/>
                  <a:pt x="60325" y="39688"/>
                  <a:pt x="82550" y="57150"/>
                </a:cubicBezTo>
                <a:cubicBezTo>
                  <a:pt x="104775" y="74612"/>
                  <a:pt x="134938" y="103717"/>
                  <a:pt x="133350" y="104775"/>
                </a:cubicBezTo>
                <a:cubicBezTo>
                  <a:pt x="131762" y="105833"/>
                  <a:pt x="73025" y="63500"/>
                  <a:pt x="73025" y="635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2" name="フリーフォーム 1731">
            <a:extLst>
              <a:ext uri="{FF2B5EF4-FFF2-40B4-BE49-F238E27FC236}">
                <a16:creationId xmlns:a16="http://schemas.microsoft.com/office/drawing/2014/main" id="{0C7BC0BA-5DDA-318D-31A8-460C80AD29E2}"/>
              </a:ext>
            </a:extLst>
          </p:cNvPr>
          <p:cNvSpPr/>
          <p:nvPr/>
        </p:nvSpPr>
        <p:spPr>
          <a:xfrm>
            <a:off x="5663949" y="9781507"/>
            <a:ext cx="151714" cy="97294"/>
          </a:xfrm>
          <a:custGeom>
            <a:avLst/>
            <a:gdLst>
              <a:gd name="connsiteX0" fmla="*/ 251 w 151714"/>
              <a:gd name="connsiteY0" fmla="*/ 668 h 97294"/>
              <a:gd name="connsiteX1" fmla="*/ 146301 w 151714"/>
              <a:gd name="connsiteY1" fmla="*/ 95918 h 97294"/>
              <a:gd name="connsiteX2" fmla="*/ 111376 w 151714"/>
              <a:gd name="connsiteY2" fmla="*/ 54643 h 97294"/>
              <a:gd name="connsiteX3" fmla="*/ 251 w 151714"/>
              <a:gd name="connsiteY3" fmla="*/ 668 h 9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714" h="97294">
                <a:moveTo>
                  <a:pt x="251" y="668"/>
                </a:moveTo>
                <a:cubicBezTo>
                  <a:pt x="6072" y="7547"/>
                  <a:pt x="127780" y="86922"/>
                  <a:pt x="146301" y="95918"/>
                </a:cubicBezTo>
                <a:cubicBezTo>
                  <a:pt x="164822" y="104914"/>
                  <a:pt x="131484" y="67343"/>
                  <a:pt x="111376" y="54643"/>
                </a:cubicBezTo>
                <a:cubicBezTo>
                  <a:pt x="91268" y="41943"/>
                  <a:pt x="-5570" y="-6211"/>
                  <a:pt x="251" y="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3" name="フリーフォーム 1732">
            <a:extLst>
              <a:ext uri="{FF2B5EF4-FFF2-40B4-BE49-F238E27FC236}">
                <a16:creationId xmlns:a16="http://schemas.microsoft.com/office/drawing/2014/main" id="{1CEB46C4-7F3C-E76B-F962-DC6E330BD027}"/>
              </a:ext>
            </a:extLst>
          </p:cNvPr>
          <p:cNvSpPr/>
          <p:nvPr/>
        </p:nvSpPr>
        <p:spPr>
          <a:xfrm>
            <a:off x="5632430" y="9851845"/>
            <a:ext cx="182504" cy="111890"/>
          </a:xfrm>
          <a:custGeom>
            <a:avLst/>
            <a:gdLst>
              <a:gd name="connsiteX0" fmla="*/ 20 w 182504"/>
              <a:gd name="connsiteY0" fmla="*/ 180 h 111890"/>
              <a:gd name="connsiteX1" fmla="*/ 123845 w 182504"/>
              <a:gd name="connsiteY1" fmla="*/ 85905 h 111890"/>
              <a:gd name="connsiteX2" fmla="*/ 111145 w 182504"/>
              <a:gd name="connsiteY2" fmla="*/ 108130 h 111890"/>
              <a:gd name="connsiteX3" fmla="*/ 180995 w 182504"/>
              <a:gd name="connsiteY3" fmla="*/ 19230 h 111890"/>
              <a:gd name="connsiteX4" fmla="*/ 155595 w 182504"/>
              <a:gd name="connsiteY4" fmla="*/ 79555 h 111890"/>
              <a:gd name="connsiteX5" fmla="*/ 114320 w 182504"/>
              <a:gd name="connsiteY5" fmla="*/ 63680 h 111890"/>
              <a:gd name="connsiteX6" fmla="*/ 20 w 182504"/>
              <a:gd name="connsiteY6" fmla="*/ 180 h 11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504" h="111890">
                <a:moveTo>
                  <a:pt x="20" y="180"/>
                </a:moveTo>
                <a:cubicBezTo>
                  <a:pt x="1607" y="3884"/>
                  <a:pt x="105324" y="67913"/>
                  <a:pt x="123845" y="85905"/>
                </a:cubicBezTo>
                <a:cubicBezTo>
                  <a:pt x="142366" y="103897"/>
                  <a:pt x="101620" y="119243"/>
                  <a:pt x="111145" y="108130"/>
                </a:cubicBezTo>
                <a:cubicBezTo>
                  <a:pt x="120670" y="97018"/>
                  <a:pt x="173587" y="23993"/>
                  <a:pt x="180995" y="19230"/>
                </a:cubicBezTo>
                <a:cubicBezTo>
                  <a:pt x="188403" y="14468"/>
                  <a:pt x="166708" y="72147"/>
                  <a:pt x="155595" y="79555"/>
                </a:cubicBezTo>
                <a:cubicBezTo>
                  <a:pt x="144483" y="86963"/>
                  <a:pt x="137074" y="76380"/>
                  <a:pt x="114320" y="63680"/>
                </a:cubicBezTo>
                <a:cubicBezTo>
                  <a:pt x="91566" y="50980"/>
                  <a:pt x="-1567" y="-3524"/>
                  <a:pt x="20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4" name="フリーフォーム 1733">
            <a:extLst>
              <a:ext uri="{FF2B5EF4-FFF2-40B4-BE49-F238E27FC236}">
                <a16:creationId xmlns:a16="http://schemas.microsoft.com/office/drawing/2014/main" id="{8B46F3B3-D1BC-6940-9D38-479AC917D0DE}"/>
              </a:ext>
            </a:extLst>
          </p:cNvPr>
          <p:cNvSpPr/>
          <p:nvPr/>
        </p:nvSpPr>
        <p:spPr>
          <a:xfrm>
            <a:off x="5568932" y="9912233"/>
            <a:ext cx="193697" cy="99842"/>
          </a:xfrm>
          <a:custGeom>
            <a:avLst/>
            <a:gdLst>
              <a:gd name="connsiteX0" fmla="*/ 18 w 193697"/>
              <a:gd name="connsiteY0" fmla="*/ 117 h 99842"/>
              <a:gd name="connsiteX1" fmla="*/ 139718 w 193697"/>
              <a:gd name="connsiteY1" fmla="*/ 82667 h 99842"/>
              <a:gd name="connsiteX2" fmla="*/ 133368 w 193697"/>
              <a:gd name="connsiteY2" fmla="*/ 95367 h 99842"/>
              <a:gd name="connsiteX3" fmla="*/ 193693 w 193697"/>
              <a:gd name="connsiteY3" fmla="*/ 25517 h 99842"/>
              <a:gd name="connsiteX4" fmla="*/ 130193 w 193697"/>
              <a:gd name="connsiteY4" fmla="*/ 63617 h 99842"/>
              <a:gd name="connsiteX5" fmla="*/ 18 w 193697"/>
              <a:gd name="connsiteY5" fmla="*/ 117 h 9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697" h="99842">
                <a:moveTo>
                  <a:pt x="18" y="117"/>
                </a:moveTo>
                <a:cubicBezTo>
                  <a:pt x="1605" y="3292"/>
                  <a:pt x="139718" y="82667"/>
                  <a:pt x="139718" y="82667"/>
                </a:cubicBezTo>
                <a:cubicBezTo>
                  <a:pt x="161943" y="98542"/>
                  <a:pt x="124372" y="104892"/>
                  <a:pt x="133368" y="95367"/>
                </a:cubicBezTo>
                <a:cubicBezTo>
                  <a:pt x="142364" y="85842"/>
                  <a:pt x="194222" y="30809"/>
                  <a:pt x="193693" y="25517"/>
                </a:cubicBezTo>
                <a:cubicBezTo>
                  <a:pt x="193164" y="20225"/>
                  <a:pt x="159826" y="67850"/>
                  <a:pt x="130193" y="63617"/>
                </a:cubicBezTo>
                <a:cubicBezTo>
                  <a:pt x="100560" y="59384"/>
                  <a:pt x="-1569" y="-3058"/>
                  <a:pt x="18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5" name="フリーフォーム 1734">
            <a:extLst>
              <a:ext uri="{FF2B5EF4-FFF2-40B4-BE49-F238E27FC236}">
                <a16:creationId xmlns:a16="http://schemas.microsoft.com/office/drawing/2014/main" id="{BD082285-8603-B805-1FB9-72E46C473BC4}"/>
              </a:ext>
            </a:extLst>
          </p:cNvPr>
          <p:cNvSpPr/>
          <p:nvPr/>
        </p:nvSpPr>
        <p:spPr>
          <a:xfrm>
            <a:off x="5635472" y="9851978"/>
            <a:ext cx="133306" cy="99537"/>
          </a:xfrm>
          <a:custGeom>
            <a:avLst/>
            <a:gdLst>
              <a:gd name="connsiteX0" fmla="*/ 153 w 133306"/>
              <a:gd name="connsiteY0" fmla="*/ 47 h 99537"/>
              <a:gd name="connsiteX1" fmla="*/ 127153 w 133306"/>
              <a:gd name="connsiteY1" fmla="*/ 82597 h 99537"/>
              <a:gd name="connsiteX2" fmla="*/ 101753 w 133306"/>
              <a:gd name="connsiteY2" fmla="*/ 95297 h 99537"/>
              <a:gd name="connsiteX3" fmla="*/ 153 w 133306"/>
              <a:gd name="connsiteY3" fmla="*/ 47 h 9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06" h="99537">
                <a:moveTo>
                  <a:pt x="153" y="47"/>
                </a:moveTo>
                <a:cubicBezTo>
                  <a:pt x="4386" y="-2070"/>
                  <a:pt x="110220" y="66722"/>
                  <a:pt x="127153" y="82597"/>
                </a:cubicBezTo>
                <a:cubicBezTo>
                  <a:pt x="144086" y="98472"/>
                  <a:pt x="122920" y="104293"/>
                  <a:pt x="101753" y="95297"/>
                </a:cubicBezTo>
                <a:cubicBezTo>
                  <a:pt x="80586" y="86301"/>
                  <a:pt x="-4080" y="2164"/>
                  <a:pt x="153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6" name="フリーフォーム 1735">
            <a:extLst>
              <a:ext uri="{FF2B5EF4-FFF2-40B4-BE49-F238E27FC236}">
                <a16:creationId xmlns:a16="http://schemas.microsoft.com/office/drawing/2014/main" id="{330F2418-5EFC-759D-C57E-2D3BCC6844C4}"/>
              </a:ext>
            </a:extLst>
          </p:cNvPr>
          <p:cNvSpPr/>
          <p:nvPr/>
        </p:nvSpPr>
        <p:spPr>
          <a:xfrm>
            <a:off x="5254617" y="9928835"/>
            <a:ext cx="126964" cy="110515"/>
          </a:xfrm>
          <a:custGeom>
            <a:avLst/>
            <a:gdLst>
              <a:gd name="connsiteX0" fmla="*/ 8 w 126964"/>
              <a:gd name="connsiteY0" fmla="*/ 2565 h 110515"/>
              <a:gd name="connsiteX1" fmla="*/ 117483 w 126964"/>
              <a:gd name="connsiteY1" fmla="*/ 8915 h 110515"/>
              <a:gd name="connsiteX2" fmla="*/ 111133 w 126964"/>
              <a:gd name="connsiteY2" fmla="*/ 69240 h 110515"/>
              <a:gd name="connsiteX3" fmla="*/ 41283 w 126964"/>
              <a:gd name="connsiteY3" fmla="*/ 110515 h 110515"/>
              <a:gd name="connsiteX4" fmla="*/ 98433 w 126964"/>
              <a:gd name="connsiteY4" fmla="*/ 69240 h 110515"/>
              <a:gd name="connsiteX5" fmla="*/ 123833 w 126964"/>
              <a:gd name="connsiteY5" fmla="*/ 31140 h 110515"/>
              <a:gd name="connsiteX6" fmla="*/ 8 w 126964"/>
              <a:gd name="connsiteY6" fmla="*/ 2565 h 11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964" h="110515">
                <a:moveTo>
                  <a:pt x="8" y="2565"/>
                </a:moveTo>
                <a:cubicBezTo>
                  <a:pt x="-1050" y="-1139"/>
                  <a:pt x="98962" y="-2198"/>
                  <a:pt x="117483" y="8915"/>
                </a:cubicBezTo>
                <a:cubicBezTo>
                  <a:pt x="136004" y="20028"/>
                  <a:pt x="123833" y="52307"/>
                  <a:pt x="111133" y="69240"/>
                </a:cubicBezTo>
                <a:cubicBezTo>
                  <a:pt x="98433" y="86173"/>
                  <a:pt x="43400" y="110515"/>
                  <a:pt x="41283" y="110515"/>
                </a:cubicBezTo>
                <a:cubicBezTo>
                  <a:pt x="39166" y="110515"/>
                  <a:pt x="84675" y="82469"/>
                  <a:pt x="98433" y="69240"/>
                </a:cubicBezTo>
                <a:cubicBezTo>
                  <a:pt x="112191" y="56011"/>
                  <a:pt x="134945" y="41194"/>
                  <a:pt x="123833" y="31140"/>
                </a:cubicBezTo>
                <a:cubicBezTo>
                  <a:pt x="112721" y="21086"/>
                  <a:pt x="1066" y="6269"/>
                  <a:pt x="8" y="2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7" name="フリーフォーム 1736">
            <a:extLst>
              <a:ext uri="{FF2B5EF4-FFF2-40B4-BE49-F238E27FC236}">
                <a16:creationId xmlns:a16="http://schemas.microsoft.com/office/drawing/2014/main" id="{F05CAE38-DA44-B09B-F8C7-FF40E8C730C8}"/>
              </a:ext>
            </a:extLst>
          </p:cNvPr>
          <p:cNvSpPr/>
          <p:nvPr/>
        </p:nvSpPr>
        <p:spPr>
          <a:xfrm>
            <a:off x="5247963" y="9921849"/>
            <a:ext cx="70308" cy="124577"/>
          </a:xfrm>
          <a:custGeom>
            <a:avLst/>
            <a:gdLst>
              <a:gd name="connsiteX0" fmla="*/ 312 w 70308"/>
              <a:gd name="connsiteY0" fmla="*/ 26 h 124577"/>
              <a:gd name="connsiteX1" fmla="*/ 28887 w 70308"/>
              <a:gd name="connsiteY1" fmla="*/ 44476 h 124577"/>
              <a:gd name="connsiteX2" fmla="*/ 32062 w 70308"/>
              <a:gd name="connsiteY2" fmla="*/ 85751 h 124577"/>
              <a:gd name="connsiteX3" fmla="*/ 70162 w 70308"/>
              <a:gd name="connsiteY3" fmla="*/ 123851 h 124577"/>
              <a:gd name="connsiteX4" fmla="*/ 16187 w 70308"/>
              <a:gd name="connsiteY4" fmla="*/ 50826 h 124577"/>
              <a:gd name="connsiteX5" fmla="*/ 312 w 70308"/>
              <a:gd name="connsiteY5" fmla="*/ 26 h 124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08" h="124577">
                <a:moveTo>
                  <a:pt x="312" y="26"/>
                </a:moveTo>
                <a:cubicBezTo>
                  <a:pt x="2429" y="-1032"/>
                  <a:pt x="23595" y="30189"/>
                  <a:pt x="28887" y="44476"/>
                </a:cubicBezTo>
                <a:cubicBezTo>
                  <a:pt x="34179" y="58763"/>
                  <a:pt x="25183" y="72522"/>
                  <a:pt x="32062" y="85751"/>
                </a:cubicBezTo>
                <a:cubicBezTo>
                  <a:pt x="38941" y="98980"/>
                  <a:pt x="72808" y="129672"/>
                  <a:pt x="70162" y="123851"/>
                </a:cubicBezTo>
                <a:cubicBezTo>
                  <a:pt x="67516" y="118030"/>
                  <a:pt x="25183" y="67759"/>
                  <a:pt x="16187" y="50826"/>
                </a:cubicBezTo>
                <a:cubicBezTo>
                  <a:pt x="7191" y="33893"/>
                  <a:pt x="-1805" y="1084"/>
                  <a:pt x="312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8" name="フリーフォーム 1737">
            <a:extLst>
              <a:ext uri="{FF2B5EF4-FFF2-40B4-BE49-F238E27FC236}">
                <a16:creationId xmlns:a16="http://schemas.microsoft.com/office/drawing/2014/main" id="{42632375-DBFB-7BA2-BD07-7AE27491506B}"/>
              </a:ext>
            </a:extLst>
          </p:cNvPr>
          <p:cNvSpPr/>
          <p:nvPr/>
        </p:nvSpPr>
        <p:spPr>
          <a:xfrm>
            <a:off x="5292603" y="9899425"/>
            <a:ext cx="28786" cy="146503"/>
          </a:xfrm>
          <a:custGeom>
            <a:avLst/>
            <a:gdLst>
              <a:gd name="connsiteX0" fmla="*/ 25522 w 28786"/>
              <a:gd name="connsiteY0" fmla="*/ 225 h 146503"/>
              <a:gd name="connsiteX1" fmla="*/ 9647 w 28786"/>
              <a:gd name="connsiteY1" fmla="*/ 63725 h 146503"/>
              <a:gd name="connsiteX2" fmla="*/ 28697 w 28786"/>
              <a:gd name="connsiteY2" fmla="*/ 146275 h 146503"/>
              <a:gd name="connsiteX3" fmla="*/ 122 w 28786"/>
              <a:gd name="connsiteY3" fmla="*/ 85950 h 146503"/>
              <a:gd name="connsiteX4" fmla="*/ 25522 w 28786"/>
              <a:gd name="connsiteY4" fmla="*/ 225 h 14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86" h="146503">
                <a:moveTo>
                  <a:pt x="25522" y="225"/>
                </a:moveTo>
                <a:cubicBezTo>
                  <a:pt x="27109" y="-3479"/>
                  <a:pt x="9118" y="39383"/>
                  <a:pt x="9647" y="63725"/>
                </a:cubicBezTo>
                <a:cubicBezTo>
                  <a:pt x="10176" y="88067"/>
                  <a:pt x="30284" y="142571"/>
                  <a:pt x="28697" y="146275"/>
                </a:cubicBezTo>
                <a:cubicBezTo>
                  <a:pt x="27110" y="149979"/>
                  <a:pt x="2239" y="107646"/>
                  <a:pt x="122" y="85950"/>
                </a:cubicBezTo>
                <a:cubicBezTo>
                  <a:pt x="-1995" y="64254"/>
                  <a:pt x="23935" y="3929"/>
                  <a:pt x="25522" y="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9" name="フリーフォーム 1738">
            <a:extLst>
              <a:ext uri="{FF2B5EF4-FFF2-40B4-BE49-F238E27FC236}">
                <a16:creationId xmlns:a16="http://schemas.microsoft.com/office/drawing/2014/main" id="{93B5DFE5-E277-7E0D-B7E0-140C7BB900C8}"/>
              </a:ext>
            </a:extLst>
          </p:cNvPr>
          <p:cNvSpPr/>
          <p:nvPr/>
        </p:nvSpPr>
        <p:spPr>
          <a:xfrm>
            <a:off x="5286159" y="10041632"/>
            <a:ext cx="225906" cy="73933"/>
          </a:xfrm>
          <a:custGeom>
            <a:avLst/>
            <a:gdLst>
              <a:gd name="connsiteX0" fmla="*/ 216 w 225906"/>
              <a:gd name="connsiteY0" fmla="*/ 10418 h 73933"/>
              <a:gd name="connsiteX1" fmla="*/ 108166 w 225906"/>
              <a:gd name="connsiteY1" fmla="*/ 10418 h 73933"/>
              <a:gd name="connsiteX2" fmla="*/ 225641 w 225906"/>
              <a:gd name="connsiteY2" fmla="*/ 73918 h 73933"/>
              <a:gd name="connsiteX3" fmla="*/ 136741 w 225906"/>
              <a:gd name="connsiteY3" fmla="*/ 4068 h 73933"/>
              <a:gd name="connsiteX4" fmla="*/ 216 w 225906"/>
              <a:gd name="connsiteY4" fmla="*/ 10418 h 7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906" h="73933">
                <a:moveTo>
                  <a:pt x="216" y="10418"/>
                </a:moveTo>
                <a:cubicBezTo>
                  <a:pt x="-4546" y="11476"/>
                  <a:pt x="70595" y="-165"/>
                  <a:pt x="108166" y="10418"/>
                </a:cubicBezTo>
                <a:cubicBezTo>
                  <a:pt x="145737" y="21001"/>
                  <a:pt x="220879" y="74976"/>
                  <a:pt x="225641" y="73918"/>
                </a:cubicBezTo>
                <a:cubicBezTo>
                  <a:pt x="230403" y="72860"/>
                  <a:pt x="170078" y="15710"/>
                  <a:pt x="136741" y="4068"/>
                </a:cubicBezTo>
                <a:cubicBezTo>
                  <a:pt x="103404" y="-7574"/>
                  <a:pt x="4978" y="9360"/>
                  <a:pt x="216" y="10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0" name="フリーフォーム 1739">
            <a:extLst>
              <a:ext uri="{FF2B5EF4-FFF2-40B4-BE49-F238E27FC236}">
                <a16:creationId xmlns:a16="http://schemas.microsoft.com/office/drawing/2014/main" id="{4B8CF98B-0867-D80A-AB2A-B5C616D27B45}"/>
              </a:ext>
            </a:extLst>
          </p:cNvPr>
          <p:cNvSpPr/>
          <p:nvPr/>
        </p:nvSpPr>
        <p:spPr>
          <a:xfrm>
            <a:off x="5486334" y="9896475"/>
            <a:ext cx="105063" cy="209550"/>
          </a:xfrm>
          <a:custGeom>
            <a:avLst/>
            <a:gdLst>
              <a:gd name="connsiteX0" fmla="*/ 104841 w 105063"/>
              <a:gd name="connsiteY0" fmla="*/ 0 h 209550"/>
              <a:gd name="connsiteX1" fmla="*/ 76266 w 105063"/>
              <a:gd name="connsiteY1" fmla="*/ 120650 h 209550"/>
              <a:gd name="connsiteX2" fmla="*/ 66 w 105063"/>
              <a:gd name="connsiteY2" fmla="*/ 209550 h 209550"/>
              <a:gd name="connsiteX3" fmla="*/ 63566 w 105063"/>
              <a:gd name="connsiteY3" fmla="*/ 120650 h 209550"/>
              <a:gd name="connsiteX4" fmla="*/ 104841 w 105063"/>
              <a:gd name="connsiteY4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63" h="209550">
                <a:moveTo>
                  <a:pt x="104841" y="0"/>
                </a:moveTo>
                <a:cubicBezTo>
                  <a:pt x="106958" y="0"/>
                  <a:pt x="93728" y="85725"/>
                  <a:pt x="76266" y="120650"/>
                </a:cubicBezTo>
                <a:cubicBezTo>
                  <a:pt x="58803" y="155575"/>
                  <a:pt x="2183" y="209550"/>
                  <a:pt x="66" y="209550"/>
                </a:cubicBezTo>
                <a:cubicBezTo>
                  <a:pt x="-2051" y="209550"/>
                  <a:pt x="47162" y="147637"/>
                  <a:pt x="63566" y="120650"/>
                </a:cubicBezTo>
                <a:cubicBezTo>
                  <a:pt x="79970" y="93663"/>
                  <a:pt x="102724" y="0"/>
                  <a:pt x="1048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1" name="フリーフォーム 1740">
            <a:extLst>
              <a:ext uri="{FF2B5EF4-FFF2-40B4-BE49-F238E27FC236}">
                <a16:creationId xmlns:a16="http://schemas.microsoft.com/office/drawing/2014/main" id="{1D326CB0-0B8B-E7A1-4FAA-49E8B54882BD}"/>
              </a:ext>
            </a:extLst>
          </p:cNvPr>
          <p:cNvSpPr/>
          <p:nvPr/>
        </p:nvSpPr>
        <p:spPr>
          <a:xfrm>
            <a:off x="5321002" y="10000782"/>
            <a:ext cx="165809" cy="95718"/>
          </a:xfrm>
          <a:custGeom>
            <a:avLst/>
            <a:gdLst>
              <a:gd name="connsiteX0" fmla="*/ 298 w 165809"/>
              <a:gd name="connsiteY0" fmla="*/ 19518 h 95718"/>
              <a:gd name="connsiteX1" fmla="*/ 76498 w 165809"/>
              <a:gd name="connsiteY1" fmla="*/ 3643 h 95718"/>
              <a:gd name="connsiteX2" fmla="*/ 165398 w 165809"/>
              <a:gd name="connsiteY2" fmla="*/ 95718 h 95718"/>
              <a:gd name="connsiteX3" fmla="*/ 105073 w 165809"/>
              <a:gd name="connsiteY3" fmla="*/ 3643 h 95718"/>
              <a:gd name="connsiteX4" fmla="*/ 298 w 165809"/>
              <a:gd name="connsiteY4" fmla="*/ 19518 h 9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09" h="95718">
                <a:moveTo>
                  <a:pt x="298" y="19518"/>
                </a:moveTo>
                <a:cubicBezTo>
                  <a:pt x="-4464" y="19518"/>
                  <a:pt x="48981" y="-9057"/>
                  <a:pt x="76498" y="3643"/>
                </a:cubicBezTo>
                <a:cubicBezTo>
                  <a:pt x="104015" y="16343"/>
                  <a:pt x="160636" y="95718"/>
                  <a:pt x="165398" y="95718"/>
                </a:cubicBezTo>
                <a:cubicBezTo>
                  <a:pt x="170160" y="95718"/>
                  <a:pt x="132590" y="17401"/>
                  <a:pt x="105073" y="3643"/>
                </a:cubicBezTo>
                <a:cubicBezTo>
                  <a:pt x="77556" y="-10115"/>
                  <a:pt x="5060" y="19518"/>
                  <a:pt x="298" y="19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2" name="フリーフォーム 1741">
            <a:extLst>
              <a:ext uri="{FF2B5EF4-FFF2-40B4-BE49-F238E27FC236}">
                <a16:creationId xmlns:a16="http://schemas.microsoft.com/office/drawing/2014/main" id="{5D6A6EB1-59D5-5958-9C28-144DE11F4FD3}"/>
              </a:ext>
            </a:extLst>
          </p:cNvPr>
          <p:cNvSpPr/>
          <p:nvPr/>
        </p:nvSpPr>
        <p:spPr>
          <a:xfrm>
            <a:off x="5479989" y="9918627"/>
            <a:ext cx="66909" cy="181158"/>
          </a:xfrm>
          <a:custGeom>
            <a:avLst/>
            <a:gdLst>
              <a:gd name="connsiteX0" fmla="*/ 66736 w 66909"/>
              <a:gd name="connsiteY0" fmla="*/ 73 h 181158"/>
              <a:gd name="connsiteX1" fmla="*/ 47686 w 66909"/>
              <a:gd name="connsiteY1" fmla="*/ 108023 h 181158"/>
              <a:gd name="connsiteX2" fmla="*/ 61 w 66909"/>
              <a:gd name="connsiteY2" fmla="*/ 181048 h 181158"/>
              <a:gd name="connsiteX3" fmla="*/ 38161 w 66909"/>
              <a:gd name="connsiteY3" fmla="*/ 92148 h 181158"/>
              <a:gd name="connsiteX4" fmla="*/ 66736 w 66909"/>
              <a:gd name="connsiteY4" fmla="*/ 73 h 181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09" h="181158">
                <a:moveTo>
                  <a:pt x="66736" y="73"/>
                </a:moveTo>
                <a:cubicBezTo>
                  <a:pt x="68324" y="2719"/>
                  <a:pt x="58798" y="77861"/>
                  <a:pt x="47686" y="108023"/>
                </a:cubicBezTo>
                <a:cubicBezTo>
                  <a:pt x="36574" y="138185"/>
                  <a:pt x="1648" y="183694"/>
                  <a:pt x="61" y="181048"/>
                </a:cubicBezTo>
                <a:cubicBezTo>
                  <a:pt x="-1527" y="178402"/>
                  <a:pt x="28107" y="117019"/>
                  <a:pt x="38161" y="92148"/>
                </a:cubicBezTo>
                <a:cubicBezTo>
                  <a:pt x="48215" y="67277"/>
                  <a:pt x="65148" y="-2573"/>
                  <a:pt x="66736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3" name="フリーフォーム 1742">
            <a:extLst>
              <a:ext uri="{FF2B5EF4-FFF2-40B4-BE49-F238E27FC236}">
                <a16:creationId xmlns:a16="http://schemas.microsoft.com/office/drawing/2014/main" id="{BE037D45-B2AD-EC32-A530-21B7FF89F324}"/>
              </a:ext>
            </a:extLst>
          </p:cNvPr>
          <p:cNvSpPr/>
          <p:nvPr/>
        </p:nvSpPr>
        <p:spPr>
          <a:xfrm>
            <a:off x="3857255" y="9542264"/>
            <a:ext cx="183788" cy="158017"/>
          </a:xfrm>
          <a:custGeom>
            <a:avLst/>
            <a:gdLst>
              <a:gd name="connsiteX0" fmla="*/ 370 w 183788"/>
              <a:gd name="connsiteY0" fmla="*/ 1786 h 158017"/>
              <a:gd name="connsiteX1" fmla="*/ 127370 w 183788"/>
              <a:gd name="connsiteY1" fmla="*/ 36711 h 158017"/>
              <a:gd name="connsiteX2" fmla="*/ 171820 w 183788"/>
              <a:gd name="connsiteY2" fmla="*/ 157361 h 158017"/>
              <a:gd name="connsiteX3" fmla="*/ 171820 w 183788"/>
              <a:gd name="connsiteY3" fmla="*/ 81161 h 158017"/>
              <a:gd name="connsiteX4" fmla="*/ 370 w 183788"/>
              <a:gd name="connsiteY4" fmla="*/ 1786 h 158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88" h="158017">
                <a:moveTo>
                  <a:pt x="370" y="1786"/>
                </a:moveTo>
                <a:cubicBezTo>
                  <a:pt x="-7038" y="-5622"/>
                  <a:pt x="98795" y="10782"/>
                  <a:pt x="127370" y="36711"/>
                </a:cubicBezTo>
                <a:cubicBezTo>
                  <a:pt x="155945" y="62640"/>
                  <a:pt x="164412" y="149953"/>
                  <a:pt x="171820" y="157361"/>
                </a:cubicBezTo>
                <a:cubicBezTo>
                  <a:pt x="179228" y="164769"/>
                  <a:pt x="194574" y="107619"/>
                  <a:pt x="171820" y="81161"/>
                </a:cubicBezTo>
                <a:cubicBezTo>
                  <a:pt x="149066" y="54703"/>
                  <a:pt x="7778" y="9194"/>
                  <a:pt x="370" y="1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4" name="フリーフォーム 1743">
            <a:extLst>
              <a:ext uri="{FF2B5EF4-FFF2-40B4-BE49-F238E27FC236}">
                <a16:creationId xmlns:a16="http://schemas.microsoft.com/office/drawing/2014/main" id="{42BE5073-76A8-85BE-C15A-817B24C9B6B1}"/>
              </a:ext>
            </a:extLst>
          </p:cNvPr>
          <p:cNvSpPr/>
          <p:nvPr/>
        </p:nvSpPr>
        <p:spPr>
          <a:xfrm>
            <a:off x="4068089" y="9804028"/>
            <a:ext cx="105472" cy="197646"/>
          </a:xfrm>
          <a:custGeom>
            <a:avLst/>
            <a:gdLst>
              <a:gd name="connsiteX0" fmla="*/ 100686 w 105472"/>
              <a:gd name="connsiteY0" fmla="*/ 372 h 197646"/>
              <a:gd name="connsiteX1" fmla="*/ 97511 w 105472"/>
              <a:gd name="connsiteY1" fmla="*/ 82922 h 197646"/>
              <a:gd name="connsiteX2" fmla="*/ 24486 w 105472"/>
              <a:gd name="connsiteY2" fmla="*/ 146422 h 197646"/>
              <a:gd name="connsiteX3" fmla="*/ 2261 w 105472"/>
              <a:gd name="connsiteY3" fmla="*/ 197222 h 197646"/>
              <a:gd name="connsiteX4" fmla="*/ 72111 w 105472"/>
              <a:gd name="connsiteY4" fmla="*/ 117847 h 197646"/>
              <a:gd name="connsiteX5" fmla="*/ 100686 w 105472"/>
              <a:gd name="connsiteY5" fmla="*/ 372 h 19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72" h="197646">
                <a:moveTo>
                  <a:pt x="100686" y="372"/>
                </a:moveTo>
                <a:cubicBezTo>
                  <a:pt x="104919" y="-5449"/>
                  <a:pt x="110211" y="58580"/>
                  <a:pt x="97511" y="82922"/>
                </a:cubicBezTo>
                <a:cubicBezTo>
                  <a:pt x="84811" y="107264"/>
                  <a:pt x="40361" y="127372"/>
                  <a:pt x="24486" y="146422"/>
                </a:cubicBezTo>
                <a:cubicBezTo>
                  <a:pt x="8611" y="165472"/>
                  <a:pt x="-5677" y="201985"/>
                  <a:pt x="2261" y="197222"/>
                </a:cubicBezTo>
                <a:cubicBezTo>
                  <a:pt x="10198" y="192460"/>
                  <a:pt x="50944" y="146951"/>
                  <a:pt x="72111" y="117847"/>
                </a:cubicBezTo>
                <a:cubicBezTo>
                  <a:pt x="93278" y="88743"/>
                  <a:pt x="96453" y="6193"/>
                  <a:pt x="100686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5" name="フリーフォーム 1744">
            <a:extLst>
              <a:ext uri="{FF2B5EF4-FFF2-40B4-BE49-F238E27FC236}">
                <a16:creationId xmlns:a16="http://schemas.microsoft.com/office/drawing/2014/main" id="{26E72AA2-E92B-2C36-5239-A09284508A70}"/>
              </a:ext>
            </a:extLst>
          </p:cNvPr>
          <p:cNvSpPr/>
          <p:nvPr/>
        </p:nvSpPr>
        <p:spPr>
          <a:xfrm>
            <a:off x="4844872" y="10074253"/>
            <a:ext cx="598555" cy="536942"/>
          </a:xfrm>
          <a:custGeom>
            <a:avLst/>
            <a:gdLst>
              <a:gd name="connsiteX0" fmla="*/ 593903 w 598555"/>
              <a:gd name="connsiteY0" fmla="*/ 22 h 536942"/>
              <a:gd name="connsiteX1" fmla="*/ 584378 w 598555"/>
              <a:gd name="connsiteY1" fmla="*/ 184172 h 536942"/>
              <a:gd name="connsiteX2" fmla="*/ 476428 w 598555"/>
              <a:gd name="connsiteY2" fmla="*/ 222272 h 536942"/>
              <a:gd name="connsiteX3" fmla="*/ 203378 w 598555"/>
              <a:gd name="connsiteY3" fmla="*/ 288947 h 536942"/>
              <a:gd name="connsiteX4" fmla="*/ 244653 w 598555"/>
              <a:gd name="connsiteY4" fmla="*/ 279422 h 536942"/>
              <a:gd name="connsiteX5" fmla="*/ 149403 w 598555"/>
              <a:gd name="connsiteY5" fmla="*/ 333397 h 536942"/>
              <a:gd name="connsiteX6" fmla="*/ 178 w 598555"/>
              <a:gd name="connsiteY6" fmla="*/ 536597 h 536942"/>
              <a:gd name="connsiteX7" fmla="*/ 181153 w 598555"/>
              <a:gd name="connsiteY7" fmla="*/ 279422 h 536942"/>
              <a:gd name="connsiteX8" fmla="*/ 552628 w 598555"/>
              <a:gd name="connsiteY8" fmla="*/ 196872 h 536942"/>
              <a:gd name="connsiteX9" fmla="*/ 593903 w 598555"/>
              <a:gd name="connsiteY9" fmla="*/ 22 h 53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555" h="536942">
                <a:moveTo>
                  <a:pt x="593903" y="22"/>
                </a:moveTo>
                <a:cubicBezTo>
                  <a:pt x="599195" y="-2095"/>
                  <a:pt x="603957" y="147130"/>
                  <a:pt x="584378" y="184172"/>
                </a:cubicBezTo>
                <a:cubicBezTo>
                  <a:pt x="564799" y="221214"/>
                  <a:pt x="539928" y="204810"/>
                  <a:pt x="476428" y="222272"/>
                </a:cubicBezTo>
                <a:cubicBezTo>
                  <a:pt x="412928" y="239734"/>
                  <a:pt x="242007" y="279422"/>
                  <a:pt x="203378" y="288947"/>
                </a:cubicBezTo>
                <a:cubicBezTo>
                  <a:pt x="164749" y="298472"/>
                  <a:pt x="253649" y="272014"/>
                  <a:pt x="244653" y="279422"/>
                </a:cubicBezTo>
                <a:cubicBezTo>
                  <a:pt x="235657" y="286830"/>
                  <a:pt x="190149" y="290535"/>
                  <a:pt x="149403" y="333397"/>
                </a:cubicBezTo>
                <a:cubicBezTo>
                  <a:pt x="108657" y="376259"/>
                  <a:pt x="-5114" y="545593"/>
                  <a:pt x="178" y="536597"/>
                </a:cubicBezTo>
                <a:cubicBezTo>
                  <a:pt x="5470" y="527601"/>
                  <a:pt x="89078" y="336043"/>
                  <a:pt x="181153" y="279422"/>
                </a:cubicBezTo>
                <a:cubicBezTo>
                  <a:pt x="273228" y="222801"/>
                  <a:pt x="484895" y="242909"/>
                  <a:pt x="552628" y="196872"/>
                </a:cubicBezTo>
                <a:cubicBezTo>
                  <a:pt x="620361" y="150835"/>
                  <a:pt x="588611" y="2139"/>
                  <a:pt x="593903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6" name="フリーフォーム 1745">
            <a:extLst>
              <a:ext uri="{FF2B5EF4-FFF2-40B4-BE49-F238E27FC236}">
                <a16:creationId xmlns:a16="http://schemas.microsoft.com/office/drawing/2014/main" id="{26D5EE26-9935-DC4E-E2D2-89AFFABD7F0C}"/>
              </a:ext>
            </a:extLst>
          </p:cNvPr>
          <p:cNvSpPr/>
          <p:nvPr/>
        </p:nvSpPr>
        <p:spPr>
          <a:xfrm>
            <a:off x="4912613" y="10242543"/>
            <a:ext cx="317600" cy="37555"/>
          </a:xfrm>
          <a:custGeom>
            <a:avLst/>
            <a:gdLst>
              <a:gd name="connsiteX0" fmla="*/ 316612 w 317600"/>
              <a:gd name="connsiteY0" fmla="*/ 7 h 37555"/>
              <a:gd name="connsiteX1" fmla="*/ 8637 w 317600"/>
              <a:gd name="connsiteY1" fmla="*/ 31757 h 37555"/>
              <a:gd name="connsiteX2" fmla="*/ 103887 w 317600"/>
              <a:gd name="connsiteY2" fmla="*/ 34932 h 37555"/>
              <a:gd name="connsiteX3" fmla="*/ 316612 w 317600"/>
              <a:gd name="connsiteY3" fmla="*/ 7 h 3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600" h="37555">
                <a:moveTo>
                  <a:pt x="316612" y="7"/>
                </a:moveTo>
                <a:cubicBezTo>
                  <a:pt x="300737" y="-522"/>
                  <a:pt x="44091" y="25936"/>
                  <a:pt x="8637" y="31757"/>
                </a:cubicBezTo>
                <a:cubicBezTo>
                  <a:pt x="-26817" y="37578"/>
                  <a:pt x="55204" y="39695"/>
                  <a:pt x="103887" y="34932"/>
                </a:cubicBezTo>
                <a:cubicBezTo>
                  <a:pt x="152570" y="30170"/>
                  <a:pt x="332487" y="536"/>
                  <a:pt x="31661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7" name="フリーフォーム 1746">
            <a:extLst>
              <a:ext uri="{FF2B5EF4-FFF2-40B4-BE49-F238E27FC236}">
                <a16:creationId xmlns:a16="http://schemas.microsoft.com/office/drawing/2014/main" id="{D0396421-5C1E-46A5-BFDA-93B0D58BAA91}"/>
              </a:ext>
            </a:extLst>
          </p:cNvPr>
          <p:cNvSpPr/>
          <p:nvPr/>
        </p:nvSpPr>
        <p:spPr>
          <a:xfrm>
            <a:off x="4810096" y="10328236"/>
            <a:ext cx="108313" cy="254078"/>
          </a:xfrm>
          <a:custGeom>
            <a:avLst/>
            <a:gdLst>
              <a:gd name="connsiteX0" fmla="*/ 107979 w 108313"/>
              <a:gd name="connsiteY0" fmla="*/ 39 h 254078"/>
              <a:gd name="connsiteX1" fmla="*/ 79404 w 108313"/>
              <a:gd name="connsiteY1" fmla="*/ 123864 h 254078"/>
              <a:gd name="connsiteX2" fmla="*/ 29 w 108313"/>
              <a:gd name="connsiteY2" fmla="*/ 254039 h 254078"/>
              <a:gd name="connsiteX3" fmla="*/ 88929 w 108313"/>
              <a:gd name="connsiteY3" fmla="*/ 136564 h 254078"/>
              <a:gd name="connsiteX4" fmla="*/ 107979 w 108313"/>
              <a:gd name="connsiteY4" fmla="*/ 39 h 25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13" h="254078">
                <a:moveTo>
                  <a:pt x="107979" y="39"/>
                </a:moveTo>
                <a:cubicBezTo>
                  <a:pt x="106391" y="-2078"/>
                  <a:pt x="97396" y="81531"/>
                  <a:pt x="79404" y="123864"/>
                </a:cubicBezTo>
                <a:cubicBezTo>
                  <a:pt x="61412" y="166197"/>
                  <a:pt x="-1559" y="251922"/>
                  <a:pt x="29" y="254039"/>
                </a:cubicBezTo>
                <a:cubicBezTo>
                  <a:pt x="1617" y="256156"/>
                  <a:pt x="71996" y="173606"/>
                  <a:pt x="88929" y="136564"/>
                </a:cubicBezTo>
                <a:cubicBezTo>
                  <a:pt x="105862" y="99522"/>
                  <a:pt x="109567" y="2156"/>
                  <a:pt x="107979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8" name="フリーフォーム 1747">
            <a:extLst>
              <a:ext uri="{FF2B5EF4-FFF2-40B4-BE49-F238E27FC236}">
                <a16:creationId xmlns:a16="http://schemas.microsoft.com/office/drawing/2014/main" id="{23D4F04E-42FA-AB5A-37A7-ED9BA27C4FF9}"/>
              </a:ext>
            </a:extLst>
          </p:cNvPr>
          <p:cNvSpPr/>
          <p:nvPr/>
        </p:nvSpPr>
        <p:spPr>
          <a:xfrm>
            <a:off x="4602815" y="10308502"/>
            <a:ext cx="312787" cy="309142"/>
          </a:xfrm>
          <a:custGeom>
            <a:avLst/>
            <a:gdLst>
              <a:gd name="connsiteX0" fmla="*/ 312085 w 312787"/>
              <a:gd name="connsiteY0" fmla="*/ 723 h 309142"/>
              <a:gd name="connsiteX1" fmla="*/ 223185 w 312787"/>
              <a:gd name="connsiteY1" fmla="*/ 130898 h 309142"/>
              <a:gd name="connsiteX2" fmla="*/ 150160 w 312787"/>
              <a:gd name="connsiteY2" fmla="*/ 194398 h 309142"/>
              <a:gd name="connsiteX3" fmla="*/ 105710 w 312787"/>
              <a:gd name="connsiteY3" fmla="*/ 232498 h 309142"/>
              <a:gd name="connsiteX4" fmla="*/ 935 w 312787"/>
              <a:gd name="connsiteY4" fmla="*/ 308698 h 309142"/>
              <a:gd name="connsiteX5" fmla="*/ 172385 w 312787"/>
              <a:gd name="connsiteY5" fmla="*/ 194398 h 309142"/>
              <a:gd name="connsiteX6" fmla="*/ 312085 w 312787"/>
              <a:gd name="connsiteY6" fmla="*/ 723 h 30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787" h="309142">
                <a:moveTo>
                  <a:pt x="312085" y="723"/>
                </a:moveTo>
                <a:cubicBezTo>
                  <a:pt x="320552" y="-9860"/>
                  <a:pt x="250172" y="98619"/>
                  <a:pt x="223185" y="130898"/>
                </a:cubicBezTo>
                <a:cubicBezTo>
                  <a:pt x="196198" y="163177"/>
                  <a:pt x="150160" y="194398"/>
                  <a:pt x="150160" y="194398"/>
                </a:cubicBezTo>
                <a:cubicBezTo>
                  <a:pt x="130581" y="211331"/>
                  <a:pt x="130581" y="213448"/>
                  <a:pt x="105710" y="232498"/>
                </a:cubicBezTo>
                <a:cubicBezTo>
                  <a:pt x="80839" y="251548"/>
                  <a:pt x="-10177" y="315048"/>
                  <a:pt x="935" y="308698"/>
                </a:cubicBezTo>
                <a:cubicBezTo>
                  <a:pt x="12047" y="302348"/>
                  <a:pt x="122114" y="240965"/>
                  <a:pt x="172385" y="194398"/>
                </a:cubicBezTo>
                <a:cubicBezTo>
                  <a:pt x="222656" y="147831"/>
                  <a:pt x="303618" y="11306"/>
                  <a:pt x="312085" y="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9" name="フリーフォーム 1748">
            <a:extLst>
              <a:ext uri="{FF2B5EF4-FFF2-40B4-BE49-F238E27FC236}">
                <a16:creationId xmlns:a16="http://schemas.microsoft.com/office/drawing/2014/main" id="{705C9664-5B02-0A78-1477-4E150052FEE8}"/>
              </a:ext>
            </a:extLst>
          </p:cNvPr>
          <p:cNvSpPr/>
          <p:nvPr/>
        </p:nvSpPr>
        <p:spPr>
          <a:xfrm>
            <a:off x="4842739" y="10289053"/>
            <a:ext cx="88269" cy="129591"/>
          </a:xfrm>
          <a:custGeom>
            <a:avLst/>
            <a:gdLst>
              <a:gd name="connsiteX0" fmla="*/ 88036 w 88269"/>
              <a:gd name="connsiteY0" fmla="*/ 1122 h 129591"/>
              <a:gd name="connsiteX1" fmla="*/ 2311 w 88269"/>
              <a:gd name="connsiteY1" fmla="*/ 128122 h 129591"/>
              <a:gd name="connsiteX2" fmla="*/ 27711 w 88269"/>
              <a:gd name="connsiteY2" fmla="*/ 67797 h 129591"/>
              <a:gd name="connsiteX3" fmla="*/ 88036 w 88269"/>
              <a:gd name="connsiteY3" fmla="*/ 1122 h 12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69" h="129591">
                <a:moveTo>
                  <a:pt x="88036" y="1122"/>
                </a:moveTo>
                <a:cubicBezTo>
                  <a:pt x="83803" y="11176"/>
                  <a:pt x="12365" y="117010"/>
                  <a:pt x="2311" y="128122"/>
                </a:cubicBezTo>
                <a:cubicBezTo>
                  <a:pt x="-7743" y="139234"/>
                  <a:pt x="17657" y="84201"/>
                  <a:pt x="27711" y="67797"/>
                </a:cubicBezTo>
                <a:cubicBezTo>
                  <a:pt x="37765" y="51393"/>
                  <a:pt x="92269" y="-8932"/>
                  <a:pt x="88036" y="1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0" name="フリーフォーム 1749">
            <a:extLst>
              <a:ext uri="{FF2B5EF4-FFF2-40B4-BE49-F238E27FC236}">
                <a16:creationId xmlns:a16="http://schemas.microsoft.com/office/drawing/2014/main" id="{5F67F612-8DCB-6331-0780-EDC4E5AEC415}"/>
              </a:ext>
            </a:extLst>
          </p:cNvPr>
          <p:cNvSpPr/>
          <p:nvPr/>
        </p:nvSpPr>
        <p:spPr>
          <a:xfrm>
            <a:off x="4696682" y="10483757"/>
            <a:ext cx="139521" cy="136677"/>
          </a:xfrm>
          <a:custGeom>
            <a:avLst/>
            <a:gdLst>
              <a:gd name="connsiteX0" fmla="*/ 94393 w 139521"/>
              <a:gd name="connsiteY0" fmla="*/ 93 h 136677"/>
              <a:gd name="connsiteX1" fmla="*/ 8668 w 139521"/>
              <a:gd name="connsiteY1" fmla="*/ 95343 h 136677"/>
              <a:gd name="connsiteX2" fmla="*/ 8668 w 139521"/>
              <a:gd name="connsiteY2" fmla="*/ 117568 h 136677"/>
              <a:gd name="connsiteX3" fmla="*/ 59468 w 139521"/>
              <a:gd name="connsiteY3" fmla="*/ 136618 h 136677"/>
              <a:gd name="connsiteX4" fmla="*/ 103918 w 139521"/>
              <a:gd name="connsiteY4" fmla="*/ 111218 h 136677"/>
              <a:gd name="connsiteX5" fmla="*/ 138843 w 139521"/>
              <a:gd name="connsiteY5" fmla="*/ 54068 h 136677"/>
              <a:gd name="connsiteX6" fmla="*/ 72168 w 139521"/>
              <a:gd name="connsiteY6" fmla="*/ 130268 h 136677"/>
              <a:gd name="connsiteX7" fmla="*/ 15018 w 139521"/>
              <a:gd name="connsiteY7" fmla="*/ 114393 h 136677"/>
              <a:gd name="connsiteX8" fmla="*/ 94393 w 139521"/>
              <a:gd name="connsiteY8" fmla="*/ 93 h 13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521" h="136677">
                <a:moveTo>
                  <a:pt x="94393" y="93"/>
                </a:moveTo>
                <a:cubicBezTo>
                  <a:pt x="93335" y="-3082"/>
                  <a:pt x="22955" y="75764"/>
                  <a:pt x="8668" y="95343"/>
                </a:cubicBezTo>
                <a:cubicBezTo>
                  <a:pt x="-5619" y="114922"/>
                  <a:pt x="201" y="110689"/>
                  <a:pt x="8668" y="117568"/>
                </a:cubicBezTo>
                <a:cubicBezTo>
                  <a:pt x="17135" y="124447"/>
                  <a:pt x="43593" y="137676"/>
                  <a:pt x="59468" y="136618"/>
                </a:cubicBezTo>
                <a:cubicBezTo>
                  <a:pt x="75343" y="135560"/>
                  <a:pt x="90689" y="124976"/>
                  <a:pt x="103918" y="111218"/>
                </a:cubicBezTo>
                <a:cubicBezTo>
                  <a:pt x="117147" y="97460"/>
                  <a:pt x="144135" y="50893"/>
                  <a:pt x="138843" y="54068"/>
                </a:cubicBezTo>
                <a:cubicBezTo>
                  <a:pt x="133551" y="57243"/>
                  <a:pt x="92806" y="120214"/>
                  <a:pt x="72168" y="130268"/>
                </a:cubicBezTo>
                <a:cubicBezTo>
                  <a:pt x="51530" y="140322"/>
                  <a:pt x="16076" y="129739"/>
                  <a:pt x="15018" y="114393"/>
                </a:cubicBezTo>
                <a:cubicBezTo>
                  <a:pt x="13960" y="99047"/>
                  <a:pt x="95451" y="3268"/>
                  <a:pt x="94393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1" name="フリーフォーム 1750">
            <a:extLst>
              <a:ext uri="{FF2B5EF4-FFF2-40B4-BE49-F238E27FC236}">
                <a16:creationId xmlns:a16="http://schemas.microsoft.com/office/drawing/2014/main" id="{5E2AFF76-8B82-184A-B4B2-68BCD036DFCE}"/>
              </a:ext>
            </a:extLst>
          </p:cNvPr>
          <p:cNvSpPr/>
          <p:nvPr/>
        </p:nvSpPr>
        <p:spPr>
          <a:xfrm>
            <a:off x="4625923" y="10540633"/>
            <a:ext cx="247787" cy="90232"/>
          </a:xfrm>
          <a:custGeom>
            <a:avLst/>
            <a:gdLst>
              <a:gd name="connsiteX0" fmla="*/ 52 w 247787"/>
              <a:gd name="connsiteY0" fmla="*/ 82917 h 90232"/>
              <a:gd name="connsiteX1" fmla="*/ 136577 w 247787"/>
              <a:gd name="connsiteY1" fmla="*/ 82917 h 90232"/>
              <a:gd name="connsiteX2" fmla="*/ 247702 w 247787"/>
              <a:gd name="connsiteY2" fmla="*/ 367 h 90232"/>
              <a:gd name="connsiteX3" fmla="*/ 152452 w 247787"/>
              <a:gd name="connsiteY3" fmla="*/ 54342 h 90232"/>
              <a:gd name="connsiteX4" fmla="*/ 52 w 247787"/>
              <a:gd name="connsiteY4" fmla="*/ 82917 h 9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787" h="90232">
                <a:moveTo>
                  <a:pt x="52" y="82917"/>
                </a:moveTo>
                <a:cubicBezTo>
                  <a:pt x="-2594" y="87679"/>
                  <a:pt x="95302" y="96675"/>
                  <a:pt x="136577" y="82917"/>
                </a:cubicBezTo>
                <a:cubicBezTo>
                  <a:pt x="177852" y="69159"/>
                  <a:pt x="245056" y="5129"/>
                  <a:pt x="247702" y="367"/>
                </a:cubicBezTo>
                <a:cubicBezTo>
                  <a:pt x="250348" y="-4395"/>
                  <a:pt x="191081" y="38467"/>
                  <a:pt x="152452" y="54342"/>
                </a:cubicBezTo>
                <a:cubicBezTo>
                  <a:pt x="113823" y="70217"/>
                  <a:pt x="2698" y="78155"/>
                  <a:pt x="52" y="82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2" name="フリーフォーム 1751">
            <a:extLst>
              <a:ext uri="{FF2B5EF4-FFF2-40B4-BE49-F238E27FC236}">
                <a16:creationId xmlns:a16="http://schemas.microsoft.com/office/drawing/2014/main" id="{B582DD36-D176-3A68-41CA-64D57D589823}"/>
              </a:ext>
            </a:extLst>
          </p:cNvPr>
          <p:cNvSpPr/>
          <p:nvPr/>
        </p:nvSpPr>
        <p:spPr>
          <a:xfrm>
            <a:off x="4905274" y="9893978"/>
            <a:ext cx="439565" cy="415182"/>
          </a:xfrm>
          <a:custGeom>
            <a:avLst/>
            <a:gdLst>
              <a:gd name="connsiteX0" fmla="*/ 200126 w 439565"/>
              <a:gd name="connsiteY0" fmla="*/ 2497 h 415182"/>
              <a:gd name="connsiteX1" fmla="*/ 54076 w 439565"/>
              <a:gd name="connsiteY1" fmla="*/ 281897 h 415182"/>
              <a:gd name="connsiteX2" fmla="*/ 31851 w 439565"/>
              <a:gd name="connsiteY2" fmla="*/ 281897 h 415182"/>
              <a:gd name="connsiteX3" fmla="*/ 320776 w 439565"/>
              <a:gd name="connsiteY3" fmla="*/ 272372 h 415182"/>
              <a:gd name="connsiteX4" fmla="*/ 428726 w 439565"/>
              <a:gd name="connsiteY4" fmla="*/ 272372 h 415182"/>
              <a:gd name="connsiteX5" fmla="*/ 76301 w 439565"/>
              <a:gd name="connsiteY5" fmla="*/ 297772 h 415182"/>
              <a:gd name="connsiteX6" fmla="*/ 3276 w 439565"/>
              <a:gd name="connsiteY6" fmla="*/ 412072 h 415182"/>
              <a:gd name="connsiteX7" fmla="*/ 139801 w 439565"/>
              <a:gd name="connsiteY7" fmla="*/ 158072 h 415182"/>
              <a:gd name="connsiteX8" fmla="*/ 200126 w 439565"/>
              <a:gd name="connsiteY8" fmla="*/ 2497 h 41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9565" h="415182">
                <a:moveTo>
                  <a:pt x="200126" y="2497"/>
                </a:moveTo>
                <a:cubicBezTo>
                  <a:pt x="185839" y="23134"/>
                  <a:pt x="82122" y="235330"/>
                  <a:pt x="54076" y="281897"/>
                </a:cubicBezTo>
                <a:cubicBezTo>
                  <a:pt x="26030" y="328464"/>
                  <a:pt x="31851" y="281897"/>
                  <a:pt x="31851" y="281897"/>
                </a:cubicBezTo>
                <a:lnTo>
                  <a:pt x="320776" y="272372"/>
                </a:lnTo>
                <a:cubicBezTo>
                  <a:pt x="386922" y="270785"/>
                  <a:pt x="469472" y="268139"/>
                  <a:pt x="428726" y="272372"/>
                </a:cubicBezTo>
                <a:cubicBezTo>
                  <a:pt x="387980" y="276605"/>
                  <a:pt x="147209" y="274489"/>
                  <a:pt x="76301" y="297772"/>
                </a:cubicBezTo>
                <a:cubicBezTo>
                  <a:pt x="5393" y="321055"/>
                  <a:pt x="-7307" y="435355"/>
                  <a:pt x="3276" y="412072"/>
                </a:cubicBezTo>
                <a:cubicBezTo>
                  <a:pt x="13859" y="388789"/>
                  <a:pt x="107522" y="222101"/>
                  <a:pt x="139801" y="158072"/>
                </a:cubicBezTo>
                <a:cubicBezTo>
                  <a:pt x="172080" y="94043"/>
                  <a:pt x="214413" y="-18140"/>
                  <a:pt x="200126" y="2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3" name="フリーフォーム 1752">
            <a:extLst>
              <a:ext uri="{FF2B5EF4-FFF2-40B4-BE49-F238E27FC236}">
                <a16:creationId xmlns:a16="http://schemas.microsoft.com/office/drawing/2014/main" id="{50CE027D-BA30-0A3F-E312-5778877699BA}"/>
              </a:ext>
            </a:extLst>
          </p:cNvPr>
          <p:cNvSpPr/>
          <p:nvPr/>
        </p:nvSpPr>
        <p:spPr>
          <a:xfrm>
            <a:off x="5075429" y="9953582"/>
            <a:ext cx="122125" cy="190614"/>
          </a:xfrm>
          <a:custGeom>
            <a:avLst/>
            <a:gdLst>
              <a:gd name="connsiteX0" fmla="*/ 122046 w 122125"/>
              <a:gd name="connsiteY0" fmla="*/ 43 h 190614"/>
              <a:gd name="connsiteX1" fmla="*/ 20446 w 122125"/>
              <a:gd name="connsiteY1" fmla="*/ 104818 h 190614"/>
              <a:gd name="connsiteX2" fmla="*/ 52196 w 122125"/>
              <a:gd name="connsiteY2" fmla="*/ 190543 h 190614"/>
              <a:gd name="connsiteX3" fmla="*/ 1396 w 122125"/>
              <a:gd name="connsiteY3" fmla="*/ 117518 h 190614"/>
              <a:gd name="connsiteX4" fmla="*/ 122046 w 122125"/>
              <a:gd name="connsiteY4" fmla="*/ 43 h 19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25" h="190614">
                <a:moveTo>
                  <a:pt x="122046" y="43"/>
                </a:moveTo>
                <a:cubicBezTo>
                  <a:pt x="125221" y="-2074"/>
                  <a:pt x="32088" y="73068"/>
                  <a:pt x="20446" y="104818"/>
                </a:cubicBezTo>
                <a:cubicBezTo>
                  <a:pt x="8804" y="136568"/>
                  <a:pt x="55371" y="188426"/>
                  <a:pt x="52196" y="190543"/>
                </a:cubicBezTo>
                <a:cubicBezTo>
                  <a:pt x="49021" y="192660"/>
                  <a:pt x="-9716" y="147151"/>
                  <a:pt x="1396" y="117518"/>
                </a:cubicBezTo>
                <a:cubicBezTo>
                  <a:pt x="12508" y="87885"/>
                  <a:pt x="118871" y="2160"/>
                  <a:pt x="122046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5" name="フリーフォーム 1754">
            <a:extLst>
              <a:ext uri="{FF2B5EF4-FFF2-40B4-BE49-F238E27FC236}">
                <a16:creationId xmlns:a16="http://schemas.microsoft.com/office/drawing/2014/main" id="{6877127F-1109-09BE-2CDE-DC421F4CD783}"/>
              </a:ext>
            </a:extLst>
          </p:cNvPr>
          <p:cNvSpPr/>
          <p:nvPr/>
        </p:nvSpPr>
        <p:spPr>
          <a:xfrm>
            <a:off x="4371943" y="9865984"/>
            <a:ext cx="652080" cy="109914"/>
          </a:xfrm>
          <a:custGeom>
            <a:avLst/>
            <a:gdLst>
              <a:gd name="connsiteX0" fmla="*/ 32 w 652080"/>
              <a:gd name="connsiteY0" fmla="*/ 43191 h 109914"/>
              <a:gd name="connsiteX1" fmla="*/ 266732 w 652080"/>
              <a:gd name="connsiteY1" fmla="*/ 33666 h 109914"/>
              <a:gd name="connsiteX2" fmla="*/ 638207 w 652080"/>
              <a:gd name="connsiteY2" fmla="*/ 1916 h 109914"/>
              <a:gd name="connsiteX3" fmla="*/ 577882 w 652080"/>
              <a:gd name="connsiteY3" fmla="*/ 5091 h 109914"/>
              <a:gd name="connsiteX4" fmla="*/ 625507 w 652080"/>
              <a:gd name="connsiteY4" fmla="*/ 17791 h 109914"/>
              <a:gd name="connsiteX5" fmla="*/ 631857 w 652080"/>
              <a:gd name="connsiteY5" fmla="*/ 109866 h 109914"/>
              <a:gd name="connsiteX6" fmla="*/ 612807 w 652080"/>
              <a:gd name="connsiteY6" fmla="*/ 30491 h 109914"/>
              <a:gd name="connsiteX7" fmla="*/ 565182 w 652080"/>
              <a:gd name="connsiteY7" fmla="*/ 27316 h 109914"/>
              <a:gd name="connsiteX8" fmla="*/ 250857 w 652080"/>
              <a:gd name="connsiteY8" fmla="*/ 46366 h 109914"/>
              <a:gd name="connsiteX9" fmla="*/ 32 w 652080"/>
              <a:gd name="connsiteY9" fmla="*/ 43191 h 10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2080" h="109914">
                <a:moveTo>
                  <a:pt x="32" y="43191"/>
                </a:moveTo>
                <a:cubicBezTo>
                  <a:pt x="2678" y="41074"/>
                  <a:pt x="160370" y="40545"/>
                  <a:pt x="266732" y="33666"/>
                </a:cubicBezTo>
                <a:cubicBezTo>
                  <a:pt x="373095" y="26787"/>
                  <a:pt x="586349" y="6678"/>
                  <a:pt x="638207" y="1916"/>
                </a:cubicBezTo>
                <a:cubicBezTo>
                  <a:pt x="690065" y="-2847"/>
                  <a:pt x="579999" y="2445"/>
                  <a:pt x="577882" y="5091"/>
                </a:cubicBezTo>
                <a:cubicBezTo>
                  <a:pt x="575765" y="7737"/>
                  <a:pt x="616511" y="328"/>
                  <a:pt x="625507" y="17791"/>
                </a:cubicBezTo>
                <a:cubicBezTo>
                  <a:pt x="634503" y="35253"/>
                  <a:pt x="633974" y="107749"/>
                  <a:pt x="631857" y="109866"/>
                </a:cubicBezTo>
                <a:cubicBezTo>
                  <a:pt x="629740" y="111983"/>
                  <a:pt x="623920" y="44249"/>
                  <a:pt x="612807" y="30491"/>
                </a:cubicBezTo>
                <a:cubicBezTo>
                  <a:pt x="601694" y="16733"/>
                  <a:pt x="625507" y="24670"/>
                  <a:pt x="565182" y="27316"/>
                </a:cubicBezTo>
                <a:cubicBezTo>
                  <a:pt x="504857" y="29962"/>
                  <a:pt x="343990" y="43191"/>
                  <a:pt x="250857" y="46366"/>
                </a:cubicBezTo>
                <a:cubicBezTo>
                  <a:pt x="157724" y="49541"/>
                  <a:pt x="-2614" y="45308"/>
                  <a:pt x="32" y="43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6" name="フリーフォーム 1755">
            <a:extLst>
              <a:ext uri="{FF2B5EF4-FFF2-40B4-BE49-F238E27FC236}">
                <a16:creationId xmlns:a16="http://schemas.microsoft.com/office/drawing/2014/main" id="{09CC6B12-57A8-B58C-BE90-C8E2885DB962}"/>
              </a:ext>
            </a:extLst>
          </p:cNvPr>
          <p:cNvSpPr/>
          <p:nvPr/>
        </p:nvSpPr>
        <p:spPr>
          <a:xfrm>
            <a:off x="4125362" y="9810738"/>
            <a:ext cx="97564" cy="163752"/>
          </a:xfrm>
          <a:custGeom>
            <a:avLst/>
            <a:gdLst>
              <a:gd name="connsiteX0" fmla="*/ 75163 w 97564"/>
              <a:gd name="connsiteY0" fmla="*/ 12 h 163752"/>
              <a:gd name="connsiteX1" fmla="*/ 97388 w 97564"/>
              <a:gd name="connsiteY1" fmla="*/ 76212 h 163752"/>
              <a:gd name="connsiteX2" fmla="*/ 84688 w 97564"/>
              <a:gd name="connsiteY2" fmla="*/ 161937 h 163752"/>
              <a:gd name="connsiteX3" fmla="*/ 68813 w 97564"/>
              <a:gd name="connsiteY3" fmla="*/ 133362 h 163752"/>
              <a:gd name="connsiteX4" fmla="*/ 2138 w 97564"/>
              <a:gd name="connsiteY4" fmla="*/ 117487 h 163752"/>
              <a:gd name="connsiteX5" fmla="*/ 18013 w 97564"/>
              <a:gd name="connsiteY5" fmla="*/ 66687 h 163752"/>
              <a:gd name="connsiteX6" fmla="*/ 33888 w 97564"/>
              <a:gd name="connsiteY6" fmla="*/ 69862 h 163752"/>
              <a:gd name="connsiteX7" fmla="*/ 75163 w 97564"/>
              <a:gd name="connsiteY7" fmla="*/ 12 h 16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564" h="163752">
                <a:moveTo>
                  <a:pt x="75163" y="12"/>
                </a:moveTo>
                <a:cubicBezTo>
                  <a:pt x="85746" y="1070"/>
                  <a:pt x="95801" y="49225"/>
                  <a:pt x="97388" y="76212"/>
                </a:cubicBezTo>
                <a:cubicBezTo>
                  <a:pt x="98975" y="103199"/>
                  <a:pt x="89451" y="152412"/>
                  <a:pt x="84688" y="161937"/>
                </a:cubicBezTo>
                <a:cubicBezTo>
                  <a:pt x="79925" y="171462"/>
                  <a:pt x="82571" y="140770"/>
                  <a:pt x="68813" y="133362"/>
                </a:cubicBezTo>
                <a:cubicBezTo>
                  <a:pt x="55055" y="125954"/>
                  <a:pt x="10605" y="128599"/>
                  <a:pt x="2138" y="117487"/>
                </a:cubicBezTo>
                <a:cubicBezTo>
                  <a:pt x="-6329" y="106375"/>
                  <a:pt x="12721" y="74624"/>
                  <a:pt x="18013" y="66687"/>
                </a:cubicBezTo>
                <a:cubicBezTo>
                  <a:pt x="23305" y="58750"/>
                  <a:pt x="27538" y="76212"/>
                  <a:pt x="33888" y="69862"/>
                </a:cubicBezTo>
                <a:cubicBezTo>
                  <a:pt x="40238" y="63512"/>
                  <a:pt x="64580" y="-1046"/>
                  <a:pt x="75163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7" name="フリーフォーム 1756">
            <a:extLst>
              <a:ext uri="{FF2B5EF4-FFF2-40B4-BE49-F238E27FC236}">
                <a16:creationId xmlns:a16="http://schemas.microsoft.com/office/drawing/2014/main" id="{257D4832-5927-72D4-E63C-C9B86BD4B6E0}"/>
              </a:ext>
            </a:extLst>
          </p:cNvPr>
          <p:cNvSpPr/>
          <p:nvPr/>
        </p:nvSpPr>
        <p:spPr>
          <a:xfrm>
            <a:off x="4298367" y="9873704"/>
            <a:ext cx="620999" cy="116139"/>
          </a:xfrm>
          <a:custGeom>
            <a:avLst/>
            <a:gdLst>
              <a:gd name="connsiteX0" fmla="*/ 583 w 620999"/>
              <a:gd name="connsiteY0" fmla="*/ 546 h 116139"/>
              <a:gd name="connsiteX1" fmla="*/ 51383 w 620999"/>
              <a:gd name="connsiteY1" fmla="*/ 48171 h 116139"/>
              <a:gd name="connsiteX2" fmla="*/ 45033 w 620999"/>
              <a:gd name="connsiteY2" fmla="*/ 111671 h 116139"/>
              <a:gd name="connsiteX3" fmla="*/ 235533 w 620999"/>
              <a:gd name="connsiteY3" fmla="*/ 105321 h 116139"/>
              <a:gd name="connsiteX4" fmla="*/ 619708 w 620999"/>
              <a:gd name="connsiteY4" fmla="*/ 60871 h 116139"/>
              <a:gd name="connsiteX5" fmla="*/ 92658 w 620999"/>
              <a:gd name="connsiteY5" fmla="*/ 102146 h 116139"/>
              <a:gd name="connsiteX6" fmla="*/ 22808 w 620999"/>
              <a:gd name="connsiteY6" fmla="*/ 105321 h 116139"/>
              <a:gd name="connsiteX7" fmla="*/ 22808 w 620999"/>
              <a:gd name="connsiteY7" fmla="*/ 79921 h 116139"/>
              <a:gd name="connsiteX8" fmla="*/ 583 w 620999"/>
              <a:gd name="connsiteY8" fmla="*/ 546 h 11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999" h="116139">
                <a:moveTo>
                  <a:pt x="583" y="546"/>
                </a:moveTo>
                <a:cubicBezTo>
                  <a:pt x="5346" y="-4746"/>
                  <a:pt x="43975" y="29650"/>
                  <a:pt x="51383" y="48171"/>
                </a:cubicBezTo>
                <a:cubicBezTo>
                  <a:pt x="58791" y="66692"/>
                  <a:pt x="14341" y="102146"/>
                  <a:pt x="45033" y="111671"/>
                </a:cubicBezTo>
                <a:cubicBezTo>
                  <a:pt x="75725" y="121196"/>
                  <a:pt x="139754" y="113788"/>
                  <a:pt x="235533" y="105321"/>
                </a:cubicBezTo>
                <a:cubicBezTo>
                  <a:pt x="331312" y="96854"/>
                  <a:pt x="643520" y="61400"/>
                  <a:pt x="619708" y="60871"/>
                </a:cubicBezTo>
                <a:cubicBezTo>
                  <a:pt x="595896" y="60342"/>
                  <a:pt x="192141" y="94738"/>
                  <a:pt x="92658" y="102146"/>
                </a:cubicBezTo>
                <a:cubicBezTo>
                  <a:pt x="-6825" y="109554"/>
                  <a:pt x="22808" y="105321"/>
                  <a:pt x="22808" y="105321"/>
                </a:cubicBezTo>
                <a:cubicBezTo>
                  <a:pt x="11166" y="101617"/>
                  <a:pt x="23866" y="92092"/>
                  <a:pt x="22808" y="79921"/>
                </a:cubicBezTo>
                <a:cubicBezTo>
                  <a:pt x="21750" y="67750"/>
                  <a:pt x="-4180" y="5838"/>
                  <a:pt x="583" y="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A3D96DF1-4B01-EB15-C837-85700ED1D8B4}"/>
              </a:ext>
            </a:extLst>
          </p:cNvPr>
          <p:cNvSpPr/>
          <p:nvPr/>
        </p:nvSpPr>
        <p:spPr>
          <a:xfrm>
            <a:off x="4597164" y="5495925"/>
            <a:ext cx="194036" cy="387438"/>
          </a:xfrm>
          <a:custGeom>
            <a:avLst/>
            <a:gdLst>
              <a:gd name="connsiteX0" fmla="*/ 3411 w 194036"/>
              <a:gd name="connsiteY0" fmla="*/ 0 h 387438"/>
              <a:gd name="connsiteX1" fmla="*/ 187561 w 194036"/>
              <a:gd name="connsiteY1" fmla="*/ 3175 h 387438"/>
              <a:gd name="connsiteX2" fmla="*/ 149461 w 194036"/>
              <a:gd name="connsiteY2" fmla="*/ 31750 h 387438"/>
              <a:gd name="connsiteX3" fmla="*/ 120886 w 194036"/>
              <a:gd name="connsiteY3" fmla="*/ 114300 h 387438"/>
              <a:gd name="connsiteX4" fmla="*/ 108186 w 194036"/>
              <a:gd name="connsiteY4" fmla="*/ 387350 h 387438"/>
              <a:gd name="connsiteX5" fmla="*/ 98661 w 194036"/>
              <a:gd name="connsiteY5" fmla="*/ 142875 h 387438"/>
              <a:gd name="connsiteX6" fmla="*/ 124061 w 194036"/>
              <a:gd name="connsiteY6" fmla="*/ 25400 h 387438"/>
              <a:gd name="connsiteX7" fmla="*/ 70086 w 194036"/>
              <a:gd name="connsiteY7" fmla="*/ 6350 h 387438"/>
              <a:gd name="connsiteX8" fmla="*/ 3411 w 194036"/>
              <a:gd name="connsiteY8" fmla="*/ 0 h 38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036" h="387438">
                <a:moveTo>
                  <a:pt x="3411" y="0"/>
                </a:moveTo>
                <a:lnTo>
                  <a:pt x="187561" y="3175"/>
                </a:lnTo>
                <a:cubicBezTo>
                  <a:pt x="211903" y="8467"/>
                  <a:pt x="160574" y="13229"/>
                  <a:pt x="149461" y="31750"/>
                </a:cubicBezTo>
                <a:cubicBezTo>
                  <a:pt x="138349" y="50271"/>
                  <a:pt x="127765" y="55033"/>
                  <a:pt x="120886" y="114300"/>
                </a:cubicBezTo>
                <a:cubicBezTo>
                  <a:pt x="114007" y="173567"/>
                  <a:pt x="111890" y="382588"/>
                  <a:pt x="108186" y="387350"/>
                </a:cubicBezTo>
                <a:cubicBezTo>
                  <a:pt x="104482" y="392112"/>
                  <a:pt x="96015" y="203200"/>
                  <a:pt x="98661" y="142875"/>
                </a:cubicBezTo>
                <a:cubicBezTo>
                  <a:pt x="101307" y="82550"/>
                  <a:pt x="128824" y="48154"/>
                  <a:pt x="124061" y="25400"/>
                </a:cubicBezTo>
                <a:cubicBezTo>
                  <a:pt x="119298" y="2646"/>
                  <a:pt x="85961" y="11112"/>
                  <a:pt x="70086" y="6350"/>
                </a:cubicBezTo>
                <a:cubicBezTo>
                  <a:pt x="54211" y="1588"/>
                  <a:pt x="-16168" y="529"/>
                  <a:pt x="341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4" name="フリーフォーム 1753">
            <a:extLst>
              <a:ext uri="{FF2B5EF4-FFF2-40B4-BE49-F238E27FC236}">
                <a16:creationId xmlns:a16="http://schemas.microsoft.com/office/drawing/2014/main" id="{48E89ACE-DD5C-623F-20A9-D753AC4F7844}"/>
              </a:ext>
            </a:extLst>
          </p:cNvPr>
          <p:cNvSpPr/>
          <p:nvPr/>
        </p:nvSpPr>
        <p:spPr>
          <a:xfrm>
            <a:off x="4592500" y="6216433"/>
            <a:ext cx="165698" cy="114639"/>
          </a:xfrm>
          <a:custGeom>
            <a:avLst/>
            <a:gdLst>
              <a:gd name="connsiteX0" fmla="*/ 1725 w 165698"/>
              <a:gd name="connsiteY0" fmla="*/ 217 h 114639"/>
              <a:gd name="connsiteX1" fmla="*/ 160475 w 165698"/>
              <a:gd name="connsiteY1" fmla="*/ 12917 h 114639"/>
              <a:gd name="connsiteX2" fmla="*/ 125550 w 165698"/>
              <a:gd name="connsiteY2" fmla="*/ 41492 h 114639"/>
              <a:gd name="connsiteX3" fmla="*/ 106500 w 165698"/>
              <a:gd name="connsiteY3" fmla="*/ 114517 h 114639"/>
              <a:gd name="connsiteX4" fmla="*/ 128725 w 165698"/>
              <a:gd name="connsiteY4" fmla="*/ 22442 h 114639"/>
              <a:gd name="connsiteX5" fmla="*/ 77925 w 165698"/>
              <a:gd name="connsiteY5" fmla="*/ 22442 h 114639"/>
              <a:gd name="connsiteX6" fmla="*/ 1725 w 165698"/>
              <a:gd name="connsiteY6" fmla="*/ 217 h 114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698" h="114639">
                <a:moveTo>
                  <a:pt x="1725" y="217"/>
                </a:moveTo>
                <a:cubicBezTo>
                  <a:pt x="15483" y="-1370"/>
                  <a:pt x="139838" y="6038"/>
                  <a:pt x="160475" y="12917"/>
                </a:cubicBezTo>
                <a:cubicBezTo>
                  <a:pt x="181112" y="19796"/>
                  <a:pt x="134546" y="24559"/>
                  <a:pt x="125550" y="41492"/>
                </a:cubicBezTo>
                <a:cubicBezTo>
                  <a:pt x="116554" y="58425"/>
                  <a:pt x="105971" y="117692"/>
                  <a:pt x="106500" y="114517"/>
                </a:cubicBezTo>
                <a:cubicBezTo>
                  <a:pt x="107029" y="111342"/>
                  <a:pt x="133488" y="37788"/>
                  <a:pt x="128725" y="22442"/>
                </a:cubicBezTo>
                <a:cubicBezTo>
                  <a:pt x="123962" y="7096"/>
                  <a:pt x="95387" y="24559"/>
                  <a:pt x="77925" y="22442"/>
                </a:cubicBezTo>
                <a:cubicBezTo>
                  <a:pt x="60463" y="20325"/>
                  <a:pt x="-12033" y="1804"/>
                  <a:pt x="1725" y="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8" name="フリーフォーム 1757">
            <a:extLst>
              <a:ext uri="{FF2B5EF4-FFF2-40B4-BE49-F238E27FC236}">
                <a16:creationId xmlns:a16="http://schemas.microsoft.com/office/drawing/2014/main" id="{B8604140-FCD1-4BC6-6817-8F4C872145C6}"/>
              </a:ext>
            </a:extLst>
          </p:cNvPr>
          <p:cNvSpPr/>
          <p:nvPr/>
        </p:nvSpPr>
        <p:spPr>
          <a:xfrm>
            <a:off x="4012108" y="6008984"/>
            <a:ext cx="36614" cy="231889"/>
          </a:xfrm>
          <a:custGeom>
            <a:avLst/>
            <a:gdLst>
              <a:gd name="connsiteX0" fmla="*/ 32842 w 36614"/>
              <a:gd name="connsiteY0" fmla="*/ 1291 h 231889"/>
              <a:gd name="connsiteX1" fmla="*/ 32842 w 36614"/>
              <a:gd name="connsiteY1" fmla="*/ 229891 h 231889"/>
              <a:gd name="connsiteX2" fmla="*/ 4267 w 36614"/>
              <a:gd name="connsiteY2" fmla="*/ 118766 h 231889"/>
              <a:gd name="connsiteX3" fmla="*/ 1092 w 36614"/>
              <a:gd name="connsiteY3" fmla="*/ 134641 h 231889"/>
              <a:gd name="connsiteX4" fmla="*/ 32842 w 36614"/>
              <a:gd name="connsiteY4" fmla="*/ 1291 h 23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14" h="231889">
                <a:moveTo>
                  <a:pt x="32842" y="1291"/>
                </a:moveTo>
                <a:cubicBezTo>
                  <a:pt x="38134" y="17166"/>
                  <a:pt x="37604" y="210312"/>
                  <a:pt x="32842" y="229891"/>
                </a:cubicBezTo>
                <a:cubicBezTo>
                  <a:pt x="28080" y="249470"/>
                  <a:pt x="4267" y="118766"/>
                  <a:pt x="4267" y="118766"/>
                </a:cubicBezTo>
                <a:cubicBezTo>
                  <a:pt x="-1025" y="102891"/>
                  <a:pt x="-495" y="148399"/>
                  <a:pt x="1092" y="134641"/>
                </a:cubicBezTo>
                <a:cubicBezTo>
                  <a:pt x="2679" y="120883"/>
                  <a:pt x="27550" y="-14584"/>
                  <a:pt x="32842" y="1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9" name="フリーフォーム 1758">
            <a:extLst>
              <a:ext uri="{FF2B5EF4-FFF2-40B4-BE49-F238E27FC236}">
                <a16:creationId xmlns:a16="http://schemas.microsoft.com/office/drawing/2014/main" id="{66D7428C-E59A-F866-0200-8F43D94FD450}"/>
              </a:ext>
            </a:extLst>
          </p:cNvPr>
          <p:cNvSpPr/>
          <p:nvPr/>
        </p:nvSpPr>
        <p:spPr>
          <a:xfrm>
            <a:off x="4247610" y="5880097"/>
            <a:ext cx="262104" cy="263182"/>
          </a:xfrm>
          <a:custGeom>
            <a:avLst/>
            <a:gdLst>
              <a:gd name="connsiteX0" fmla="*/ 203740 w 262104"/>
              <a:gd name="connsiteY0" fmla="*/ 3 h 263182"/>
              <a:gd name="connsiteX1" fmla="*/ 3715 w 262104"/>
              <a:gd name="connsiteY1" fmla="*/ 69853 h 263182"/>
              <a:gd name="connsiteX2" fmla="*/ 73565 w 262104"/>
              <a:gd name="connsiteY2" fmla="*/ 79378 h 263182"/>
              <a:gd name="connsiteX3" fmla="*/ 73565 w 262104"/>
              <a:gd name="connsiteY3" fmla="*/ 250828 h 263182"/>
              <a:gd name="connsiteX4" fmla="*/ 6890 w 262104"/>
              <a:gd name="connsiteY4" fmla="*/ 250828 h 263182"/>
              <a:gd name="connsiteX5" fmla="*/ 260890 w 262104"/>
              <a:gd name="connsiteY5" fmla="*/ 260353 h 263182"/>
              <a:gd name="connsiteX6" fmla="*/ 102140 w 262104"/>
              <a:gd name="connsiteY6" fmla="*/ 234953 h 263182"/>
              <a:gd name="connsiteX7" fmla="*/ 79915 w 262104"/>
              <a:gd name="connsiteY7" fmla="*/ 73028 h 263182"/>
              <a:gd name="connsiteX8" fmla="*/ 70390 w 262104"/>
              <a:gd name="connsiteY8" fmla="*/ 73028 h 263182"/>
              <a:gd name="connsiteX9" fmla="*/ 203740 w 262104"/>
              <a:gd name="connsiteY9" fmla="*/ 3 h 26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104" h="263182">
                <a:moveTo>
                  <a:pt x="203740" y="3"/>
                </a:moveTo>
                <a:cubicBezTo>
                  <a:pt x="192628" y="-526"/>
                  <a:pt x="25411" y="56624"/>
                  <a:pt x="3715" y="69853"/>
                </a:cubicBezTo>
                <a:cubicBezTo>
                  <a:pt x="-17981" y="83082"/>
                  <a:pt x="61923" y="49216"/>
                  <a:pt x="73565" y="79378"/>
                </a:cubicBezTo>
                <a:cubicBezTo>
                  <a:pt x="85207" y="109540"/>
                  <a:pt x="84677" y="222253"/>
                  <a:pt x="73565" y="250828"/>
                </a:cubicBezTo>
                <a:cubicBezTo>
                  <a:pt x="62453" y="279403"/>
                  <a:pt x="-24331" y="249241"/>
                  <a:pt x="6890" y="250828"/>
                </a:cubicBezTo>
                <a:cubicBezTo>
                  <a:pt x="38111" y="252415"/>
                  <a:pt x="245015" y="262999"/>
                  <a:pt x="260890" y="260353"/>
                </a:cubicBezTo>
                <a:cubicBezTo>
                  <a:pt x="276765" y="257707"/>
                  <a:pt x="132302" y="266174"/>
                  <a:pt x="102140" y="234953"/>
                </a:cubicBezTo>
                <a:cubicBezTo>
                  <a:pt x="71978" y="203732"/>
                  <a:pt x="79915" y="73028"/>
                  <a:pt x="79915" y="73028"/>
                </a:cubicBezTo>
                <a:cubicBezTo>
                  <a:pt x="74623" y="46041"/>
                  <a:pt x="45519" y="83082"/>
                  <a:pt x="70390" y="73028"/>
                </a:cubicBezTo>
                <a:cubicBezTo>
                  <a:pt x="95261" y="62974"/>
                  <a:pt x="214852" y="532"/>
                  <a:pt x="20374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0" name="フリーフォーム 1759">
            <a:extLst>
              <a:ext uri="{FF2B5EF4-FFF2-40B4-BE49-F238E27FC236}">
                <a16:creationId xmlns:a16="http://schemas.microsoft.com/office/drawing/2014/main" id="{BDE5B62F-07C8-EA49-479F-26E3CA350577}"/>
              </a:ext>
            </a:extLst>
          </p:cNvPr>
          <p:cNvSpPr/>
          <p:nvPr/>
        </p:nvSpPr>
        <p:spPr>
          <a:xfrm>
            <a:off x="4025900" y="4647796"/>
            <a:ext cx="175850" cy="515185"/>
          </a:xfrm>
          <a:custGeom>
            <a:avLst/>
            <a:gdLst>
              <a:gd name="connsiteX0" fmla="*/ 0 w 175850"/>
              <a:gd name="connsiteY0" fmla="*/ 404 h 515185"/>
              <a:gd name="connsiteX1" fmla="*/ 63500 w 175850"/>
              <a:gd name="connsiteY1" fmla="*/ 263929 h 515185"/>
              <a:gd name="connsiteX2" fmla="*/ 41275 w 175850"/>
              <a:gd name="connsiteY2" fmla="*/ 235354 h 515185"/>
              <a:gd name="connsiteX3" fmla="*/ 95250 w 175850"/>
              <a:gd name="connsiteY3" fmla="*/ 263929 h 515185"/>
              <a:gd name="connsiteX4" fmla="*/ 130175 w 175850"/>
              <a:gd name="connsiteY4" fmla="*/ 327429 h 515185"/>
              <a:gd name="connsiteX5" fmla="*/ 171450 w 175850"/>
              <a:gd name="connsiteY5" fmla="*/ 435379 h 515185"/>
              <a:gd name="connsiteX6" fmla="*/ 171450 w 175850"/>
              <a:gd name="connsiteY6" fmla="*/ 511579 h 515185"/>
              <a:gd name="connsiteX7" fmla="*/ 142875 w 175850"/>
              <a:gd name="connsiteY7" fmla="*/ 317904 h 515185"/>
              <a:gd name="connsiteX8" fmla="*/ 79375 w 175850"/>
              <a:gd name="connsiteY8" fmla="*/ 225829 h 515185"/>
              <a:gd name="connsiteX9" fmla="*/ 63500 w 175850"/>
              <a:gd name="connsiteY9" fmla="*/ 203604 h 515185"/>
              <a:gd name="connsiteX10" fmla="*/ 0 w 175850"/>
              <a:gd name="connsiteY10" fmla="*/ 404 h 51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850" h="515185">
                <a:moveTo>
                  <a:pt x="0" y="404"/>
                </a:moveTo>
                <a:cubicBezTo>
                  <a:pt x="0" y="10458"/>
                  <a:pt x="56621" y="224771"/>
                  <a:pt x="63500" y="263929"/>
                </a:cubicBezTo>
                <a:cubicBezTo>
                  <a:pt x="70379" y="303087"/>
                  <a:pt x="35983" y="235354"/>
                  <a:pt x="41275" y="235354"/>
                </a:cubicBezTo>
                <a:cubicBezTo>
                  <a:pt x="46567" y="235354"/>
                  <a:pt x="80433" y="248583"/>
                  <a:pt x="95250" y="263929"/>
                </a:cubicBezTo>
                <a:cubicBezTo>
                  <a:pt x="110067" y="279275"/>
                  <a:pt x="117475" y="298854"/>
                  <a:pt x="130175" y="327429"/>
                </a:cubicBezTo>
                <a:cubicBezTo>
                  <a:pt x="142875" y="356004"/>
                  <a:pt x="164571" y="404687"/>
                  <a:pt x="171450" y="435379"/>
                </a:cubicBezTo>
                <a:cubicBezTo>
                  <a:pt x="178329" y="466071"/>
                  <a:pt x="176212" y="531158"/>
                  <a:pt x="171450" y="511579"/>
                </a:cubicBezTo>
                <a:cubicBezTo>
                  <a:pt x="166688" y="492000"/>
                  <a:pt x="158221" y="365529"/>
                  <a:pt x="142875" y="317904"/>
                </a:cubicBezTo>
                <a:cubicBezTo>
                  <a:pt x="127529" y="270279"/>
                  <a:pt x="92604" y="244879"/>
                  <a:pt x="79375" y="225829"/>
                </a:cubicBezTo>
                <a:cubicBezTo>
                  <a:pt x="66146" y="206779"/>
                  <a:pt x="72496" y="236412"/>
                  <a:pt x="63500" y="203604"/>
                </a:cubicBezTo>
                <a:cubicBezTo>
                  <a:pt x="54504" y="170796"/>
                  <a:pt x="0" y="-9650"/>
                  <a:pt x="0" y="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1" name="フリーフォーム 1760">
            <a:extLst>
              <a:ext uri="{FF2B5EF4-FFF2-40B4-BE49-F238E27FC236}">
                <a16:creationId xmlns:a16="http://schemas.microsoft.com/office/drawing/2014/main" id="{0156CA2D-7F85-6483-6A55-B0BB4655998D}"/>
              </a:ext>
            </a:extLst>
          </p:cNvPr>
          <p:cNvSpPr/>
          <p:nvPr/>
        </p:nvSpPr>
        <p:spPr>
          <a:xfrm>
            <a:off x="3877030" y="9593657"/>
            <a:ext cx="92004" cy="80121"/>
          </a:xfrm>
          <a:custGeom>
            <a:avLst/>
            <a:gdLst>
              <a:gd name="connsiteX0" fmla="*/ 2820 w 92004"/>
              <a:gd name="connsiteY0" fmla="*/ 1193 h 80121"/>
              <a:gd name="connsiteX1" fmla="*/ 85370 w 92004"/>
              <a:gd name="connsiteY1" fmla="*/ 32943 h 80121"/>
              <a:gd name="connsiteX2" fmla="*/ 50445 w 92004"/>
              <a:gd name="connsiteY2" fmla="*/ 61518 h 80121"/>
              <a:gd name="connsiteX3" fmla="*/ 91720 w 92004"/>
              <a:gd name="connsiteY3" fmla="*/ 71043 h 80121"/>
              <a:gd name="connsiteX4" fmla="*/ 25045 w 92004"/>
              <a:gd name="connsiteY4" fmla="*/ 77393 h 80121"/>
              <a:gd name="connsiteX5" fmla="*/ 2820 w 92004"/>
              <a:gd name="connsiteY5" fmla="*/ 1193 h 8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004" h="80121">
                <a:moveTo>
                  <a:pt x="2820" y="1193"/>
                </a:moveTo>
                <a:cubicBezTo>
                  <a:pt x="12874" y="-6215"/>
                  <a:pt x="77433" y="22889"/>
                  <a:pt x="85370" y="32943"/>
                </a:cubicBezTo>
                <a:cubicBezTo>
                  <a:pt x="93307" y="42997"/>
                  <a:pt x="49387" y="55168"/>
                  <a:pt x="50445" y="61518"/>
                </a:cubicBezTo>
                <a:cubicBezTo>
                  <a:pt x="51503" y="67868"/>
                  <a:pt x="95953" y="68397"/>
                  <a:pt x="91720" y="71043"/>
                </a:cubicBezTo>
                <a:cubicBezTo>
                  <a:pt x="87487" y="73689"/>
                  <a:pt x="38274" y="85330"/>
                  <a:pt x="25045" y="77393"/>
                </a:cubicBezTo>
                <a:cubicBezTo>
                  <a:pt x="11816" y="69456"/>
                  <a:pt x="-7234" y="8601"/>
                  <a:pt x="2820" y="1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2" name="フリーフォーム 1761">
            <a:extLst>
              <a:ext uri="{FF2B5EF4-FFF2-40B4-BE49-F238E27FC236}">
                <a16:creationId xmlns:a16="http://schemas.microsoft.com/office/drawing/2014/main" id="{67EEE159-ACFB-6C96-009E-B74FE13884CD}"/>
              </a:ext>
            </a:extLst>
          </p:cNvPr>
          <p:cNvSpPr/>
          <p:nvPr/>
        </p:nvSpPr>
        <p:spPr>
          <a:xfrm>
            <a:off x="3828901" y="9692482"/>
            <a:ext cx="230139" cy="301963"/>
          </a:xfrm>
          <a:custGeom>
            <a:avLst/>
            <a:gdLst>
              <a:gd name="connsiteX0" fmla="*/ 149 w 230139"/>
              <a:gd name="connsiteY0" fmla="*/ 793 h 301963"/>
              <a:gd name="connsiteX1" fmla="*/ 101749 w 230139"/>
              <a:gd name="connsiteY1" fmla="*/ 86518 h 301963"/>
              <a:gd name="connsiteX2" fmla="*/ 143024 w 230139"/>
              <a:gd name="connsiteY2" fmla="*/ 197643 h 301963"/>
              <a:gd name="connsiteX3" fmla="*/ 162074 w 230139"/>
              <a:gd name="connsiteY3" fmla="*/ 130968 h 301963"/>
              <a:gd name="connsiteX4" fmla="*/ 155724 w 230139"/>
              <a:gd name="connsiteY4" fmla="*/ 184943 h 301963"/>
              <a:gd name="connsiteX5" fmla="*/ 203349 w 230139"/>
              <a:gd name="connsiteY5" fmla="*/ 191293 h 301963"/>
              <a:gd name="connsiteX6" fmla="*/ 193824 w 230139"/>
              <a:gd name="connsiteY6" fmla="*/ 194468 h 301963"/>
              <a:gd name="connsiteX7" fmla="*/ 225574 w 230139"/>
              <a:gd name="connsiteY7" fmla="*/ 267493 h 301963"/>
              <a:gd name="connsiteX8" fmla="*/ 222399 w 230139"/>
              <a:gd name="connsiteY8" fmla="*/ 299243 h 301963"/>
              <a:gd name="connsiteX9" fmla="*/ 155724 w 230139"/>
              <a:gd name="connsiteY9" fmla="*/ 200818 h 301963"/>
              <a:gd name="connsiteX10" fmla="*/ 85874 w 230139"/>
              <a:gd name="connsiteY10" fmla="*/ 146843 h 301963"/>
              <a:gd name="connsiteX11" fmla="*/ 89049 w 230139"/>
              <a:gd name="connsiteY11" fmla="*/ 172243 h 301963"/>
              <a:gd name="connsiteX12" fmla="*/ 79524 w 230139"/>
              <a:gd name="connsiteY12" fmla="*/ 137318 h 301963"/>
              <a:gd name="connsiteX13" fmla="*/ 149 w 230139"/>
              <a:gd name="connsiteY13" fmla="*/ 793 h 30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139" h="301963">
                <a:moveTo>
                  <a:pt x="149" y="793"/>
                </a:moveTo>
                <a:cubicBezTo>
                  <a:pt x="3853" y="-7674"/>
                  <a:pt x="77936" y="53710"/>
                  <a:pt x="101749" y="86518"/>
                </a:cubicBezTo>
                <a:cubicBezTo>
                  <a:pt x="125562" y="119326"/>
                  <a:pt x="132970" y="190235"/>
                  <a:pt x="143024" y="197643"/>
                </a:cubicBezTo>
                <a:cubicBezTo>
                  <a:pt x="153078" y="205051"/>
                  <a:pt x="159957" y="133085"/>
                  <a:pt x="162074" y="130968"/>
                </a:cubicBezTo>
                <a:cubicBezTo>
                  <a:pt x="164191" y="128851"/>
                  <a:pt x="148845" y="174889"/>
                  <a:pt x="155724" y="184943"/>
                </a:cubicBezTo>
                <a:cubicBezTo>
                  <a:pt x="162603" y="194997"/>
                  <a:pt x="196999" y="189706"/>
                  <a:pt x="203349" y="191293"/>
                </a:cubicBezTo>
                <a:cubicBezTo>
                  <a:pt x="209699" y="192881"/>
                  <a:pt x="190120" y="181768"/>
                  <a:pt x="193824" y="194468"/>
                </a:cubicBezTo>
                <a:cubicBezTo>
                  <a:pt x="197528" y="207168"/>
                  <a:pt x="220811" y="250030"/>
                  <a:pt x="225574" y="267493"/>
                </a:cubicBezTo>
                <a:cubicBezTo>
                  <a:pt x="230337" y="284956"/>
                  <a:pt x="234041" y="310356"/>
                  <a:pt x="222399" y="299243"/>
                </a:cubicBezTo>
                <a:cubicBezTo>
                  <a:pt x="210757" y="288131"/>
                  <a:pt x="178478" y="226218"/>
                  <a:pt x="155724" y="200818"/>
                </a:cubicBezTo>
                <a:cubicBezTo>
                  <a:pt x="132970" y="175418"/>
                  <a:pt x="96986" y="151605"/>
                  <a:pt x="85874" y="146843"/>
                </a:cubicBezTo>
                <a:cubicBezTo>
                  <a:pt x="74762" y="142081"/>
                  <a:pt x="90107" y="173831"/>
                  <a:pt x="89049" y="172243"/>
                </a:cubicBezTo>
                <a:cubicBezTo>
                  <a:pt x="87991" y="170655"/>
                  <a:pt x="96457" y="159014"/>
                  <a:pt x="79524" y="137318"/>
                </a:cubicBezTo>
                <a:cubicBezTo>
                  <a:pt x="62591" y="115622"/>
                  <a:pt x="-3555" y="9260"/>
                  <a:pt x="149" y="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3" name="フリーフォーム 1762">
            <a:extLst>
              <a:ext uri="{FF2B5EF4-FFF2-40B4-BE49-F238E27FC236}">
                <a16:creationId xmlns:a16="http://schemas.microsoft.com/office/drawing/2014/main" id="{18BFA5C8-70BC-B85D-70A1-37F57FA43608}"/>
              </a:ext>
            </a:extLst>
          </p:cNvPr>
          <p:cNvSpPr/>
          <p:nvPr/>
        </p:nvSpPr>
        <p:spPr>
          <a:xfrm>
            <a:off x="4171847" y="297450"/>
            <a:ext cx="346404" cy="502716"/>
          </a:xfrm>
          <a:custGeom>
            <a:avLst/>
            <a:gdLst>
              <a:gd name="connsiteX0" fmla="*/ 343003 w 346404"/>
              <a:gd name="connsiteY0" fmla="*/ 7350 h 502716"/>
              <a:gd name="connsiteX1" fmla="*/ 231878 w 346404"/>
              <a:gd name="connsiteY1" fmla="*/ 77200 h 502716"/>
              <a:gd name="connsiteX2" fmla="*/ 44553 w 346404"/>
              <a:gd name="connsiteY2" fmla="*/ 359775 h 502716"/>
              <a:gd name="connsiteX3" fmla="*/ 98528 w 346404"/>
              <a:gd name="connsiteY3" fmla="*/ 261350 h 502716"/>
              <a:gd name="connsiteX4" fmla="*/ 3278 w 346404"/>
              <a:gd name="connsiteY4" fmla="*/ 502650 h 502716"/>
              <a:gd name="connsiteX5" fmla="*/ 28678 w 346404"/>
              <a:gd name="connsiteY5" fmla="*/ 286750 h 502716"/>
              <a:gd name="connsiteX6" fmla="*/ 3278 w 346404"/>
              <a:gd name="connsiteY6" fmla="*/ 382000 h 502716"/>
              <a:gd name="connsiteX7" fmla="*/ 117578 w 346404"/>
              <a:gd name="connsiteY7" fmla="*/ 207375 h 502716"/>
              <a:gd name="connsiteX8" fmla="*/ 104878 w 346404"/>
              <a:gd name="connsiteY8" fmla="*/ 216900 h 502716"/>
              <a:gd name="connsiteX9" fmla="*/ 343003 w 346404"/>
              <a:gd name="connsiteY9" fmla="*/ 7350 h 502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404" h="502716">
                <a:moveTo>
                  <a:pt x="343003" y="7350"/>
                </a:moveTo>
                <a:cubicBezTo>
                  <a:pt x="364170" y="-15933"/>
                  <a:pt x="281620" y="18463"/>
                  <a:pt x="231878" y="77200"/>
                </a:cubicBezTo>
                <a:cubicBezTo>
                  <a:pt x="182136" y="135937"/>
                  <a:pt x="66778" y="329083"/>
                  <a:pt x="44553" y="359775"/>
                </a:cubicBezTo>
                <a:cubicBezTo>
                  <a:pt x="22328" y="390467"/>
                  <a:pt x="105407" y="237538"/>
                  <a:pt x="98528" y="261350"/>
                </a:cubicBezTo>
                <a:cubicBezTo>
                  <a:pt x="91649" y="285162"/>
                  <a:pt x="14920" y="498417"/>
                  <a:pt x="3278" y="502650"/>
                </a:cubicBezTo>
                <a:cubicBezTo>
                  <a:pt x="-8364" y="506883"/>
                  <a:pt x="28678" y="306858"/>
                  <a:pt x="28678" y="286750"/>
                </a:cubicBezTo>
                <a:cubicBezTo>
                  <a:pt x="28678" y="266642"/>
                  <a:pt x="-11539" y="395229"/>
                  <a:pt x="3278" y="382000"/>
                </a:cubicBezTo>
                <a:cubicBezTo>
                  <a:pt x="18095" y="368771"/>
                  <a:pt x="100645" y="234892"/>
                  <a:pt x="117578" y="207375"/>
                </a:cubicBezTo>
                <a:cubicBezTo>
                  <a:pt x="134511" y="179858"/>
                  <a:pt x="71541" y="249179"/>
                  <a:pt x="104878" y="216900"/>
                </a:cubicBezTo>
                <a:cubicBezTo>
                  <a:pt x="138215" y="184621"/>
                  <a:pt x="321836" y="30633"/>
                  <a:pt x="343003" y="735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4" name="フリーフォーム 1763">
            <a:extLst>
              <a:ext uri="{FF2B5EF4-FFF2-40B4-BE49-F238E27FC236}">
                <a16:creationId xmlns:a16="http://schemas.microsoft.com/office/drawing/2014/main" id="{A53B3B92-5053-F144-6932-3F4B256B0561}"/>
              </a:ext>
            </a:extLst>
          </p:cNvPr>
          <p:cNvSpPr/>
          <p:nvPr/>
        </p:nvSpPr>
        <p:spPr>
          <a:xfrm>
            <a:off x="3574632" y="292484"/>
            <a:ext cx="857743" cy="572340"/>
          </a:xfrm>
          <a:custGeom>
            <a:avLst/>
            <a:gdLst>
              <a:gd name="connsiteX0" fmla="*/ 851318 w 857743"/>
              <a:gd name="connsiteY0" fmla="*/ 2791 h 572340"/>
              <a:gd name="connsiteX1" fmla="*/ 695743 w 857743"/>
              <a:gd name="connsiteY1" fmla="*/ 94866 h 572340"/>
              <a:gd name="connsiteX2" fmla="*/ 457618 w 857743"/>
              <a:gd name="connsiteY2" fmla="*/ 294891 h 572340"/>
              <a:gd name="connsiteX3" fmla="*/ 418 w 857743"/>
              <a:gd name="connsiteY3" fmla="*/ 571116 h 572340"/>
              <a:gd name="connsiteX4" fmla="*/ 368718 w 857743"/>
              <a:gd name="connsiteY4" fmla="*/ 402841 h 572340"/>
              <a:gd name="connsiteX5" fmla="*/ 356018 w 857743"/>
              <a:gd name="connsiteY5" fmla="*/ 393316 h 572340"/>
              <a:gd name="connsiteX6" fmla="*/ 676693 w 857743"/>
              <a:gd name="connsiteY6" fmla="*/ 15491 h 572340"/>
              <a:gd name="connsiteX7" fmla="*/ 549693 w 857743"/>
              <a:gd name="connsiteY7" fmla="*/ 85341 h 572340"/>
              <a:gd name="connsiteX8" fmla="*/ 800518 w 857743"/>
              <a:gd name="connsiteY8" fmla="*/ 28191 h 572340"/>
              <a:gd name="connsiteX9" fmla="*/ 851318 w 857743"/>
              <a:gd name="connsiteY9" fmla="*/ 2791 h 57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7743" h="572340">
                <a:moveTo>
                  <a:pt x="851318" y="2791"/>
                </a:moveTo>
                <a:cubicBezTo>
                  <a:pt x="833856" y="13903"/>
                  <a:pt x="761360" y="46183"/>
                  <a:pt x="695743" y="94866"/>
                </a:cubicBezTo>
                <a:cubicBezTo>
                  <a:pt x="630126" y="143549"/>
                  <a:pt x="573505" y="215516"/>
                  <a:pt x="457618" y="294891"/>
                </a:cubicBezTo>
                <a:cubicBezTo>
                  <a:pt x="341731" y="374266"/>
                  <a:pt x="15235" y="553124"/>
                  <a:pt x="418" y="571116"/>
                </a:cubicBezTo>
                <a:cubicBezTo>
                  <a:pt x="-14399" y="589108"/>
                  <a:pt x="368718" y="402841"/>
                  <a:pt x="368718" y="402841"/>
                </a:cubicBezTo>
                <a:cubicBezTo>
                  <a:pt x="427985" y="373208"/>
                  <a:pt x="304689" y="457874"/>
                  <a:pt x="356018" y="393316"/>
                </a:cubicBezTo>
                <a:cubicBezTo>
                  <a:pt x="407347" y="328758"/>
                  <a:pt x="644414" y="66820"/>
                  <a:pt x="676693" y="15491"/>
                </a:cubicBezTo>
                <a:cubicBezTo>
                  <a:pt x="708972" y="-35838"/>
                  <a:pt x="529056" y="83224"/>
                  <a:pt x="549693" y="85341"/>
                </a:cubicBezTo>
                <a:cubicBezTo>
                  <a:pt x="570330" y="87458"/>
                  <a:pt x="750776" y="39833"/>
                  <a:pt x="800518" y="28191"/>
                </a:cubicBezTo>
                <a:cubicBezTo>
                  <a:pt x="850260" y="16549"/>
                  <a:pt x="868780" y="-8321"/>
                  <a:pt x="851318" y="279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5" name="フリーフォーム 1764">
            <a:extLst>
              <a:ext uri="{FF2B5EF4-FFF2-40B4-BE49-F238E27FC236}">
                <a16:creationId xmlns:a16="http://schemas.microsoft.com/office/drawing/2014/main" id="{0F8170F9-FAC3-0656-790B-9C603D64AEA0}"/>
              </a:ext>
            </a:extLst>
          </p:cNvPr>
          <p:cNvSpPr/>
          <p:nvPr/>
        </p:nvSpPr>
        <p:spPr>
          <a:xfrm>
            <a:off x="3573908" y="810669"/>
            <a:ext cx="523291" cy="509318"/>
          </a:xfrm>
          <a:custGeom>
            <a:avLst/>
            <a:gdLst>
              <a:gd name="connsiteX0" fmla="*/ 521014 w 523291"/>
              <a:gd name="connsiteY0" fmla="*/ 364 h 509318"/>
              <a:gd name="connsiteX1" fmla="*/ 218864 w 523291"/>
              <a:gd name="connsiteY1" fmla="*/ 155414 h 509318"/>
              <a:gd name="connsiteX2" fmla="*/ 306329 w 523291"/>
              <a:gd name="connsiteY2" fmla="*/ 115658 h 509318"/>
              <a:gd name="connsiteX3" fmla="*/ 179108 w 523291"/>
              <a:gd name="connsiteY3" fmla="*/ 282635 h 509318"/>
              <a:gd name="connsiteX4" fmla="*/ 218864 w 523291"/>
              <a:gd name="connsiteY4" fmla="*/ 262757 h 509318"/>
              <a:gd name="connsiteX5" fmla="*/ 91643 w 523291"/>
              <a:gd name="connsiteY5" fmla="*/ 409856 h 509318"/>
              <a:gd name="connsiteX6" fmla="*/ 234767 w 523291"/>
              <a:gd name="connsiteY6" fmla="*/ 294562 h 509318"/>
              <a:gd name="connsiteX7" fmla="*/ 203 w 523291"/>
              <a:gd name="connsiteY7" fmla="*/ 509248 h 509318"/>
              <a:gd name="connsiteX8" fmla="*/ 282475 w 523291"/>
              <a:gd name="connsiteY8" fmla="*/ 318416 h 509318"/>
              <a:gd name="connsiteX9" fmla="*/ 262596 w 523291"/>
              <a:gd name="connsiteY9" fmla="*/ 326368 h 509318"/>
              <a:gd name="connsiteX10" fmla="*/ 314280 w 523291"/>
              <a:gd name="connsiteY10" fmla="*/ 234928 h 509318"/>
              <a:gd name="connsiteX11" fmla="*/ 354036 w 523291"/>
              <a:gd name="connsiteY11" fmla="*/ 115658 h 509318"/>
              <a:gd name="connsiteX12" fmla="*/ 521014 w 523291"/>
              <a:gd name="connsiteY12" fmla="*/ 364 h 509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3291" h="509318">
                <a:moveTo>
                  <a:pt x="521014" y="364"/>
                </a:moveTo>
                <a:cubicBezTo>
                  <a:pt x="498485" y="6990"/>
                  <a:pt x="254645" y="136198"/>
                  <a:pt x="218864" y="155414"/>
                </a:cubicBezTo>
                <a:cubicBezTo>
                  <a:pt x="183083" y="174630"/>
                  <a:pt x="312955" y="94455"/>
                  <a:pt x="306329" y="115658"/>
                </a:cubicBezTo>
                <a:cubicBezTo>
                  <a:pt x="299703" y="136861"/>
                  <a:pt x="193685" y="258119"/>
                  <a:pt x="179108" y="282635"/>
                </a:cubicBezTo>
                <a:cubicBezTo>
                  <a:pt x="164531" y="307151"/>
                  <a:pt x="233441" y="241554"/>
                  <a:pt x="218864" y="262757"/>
                </a:cubicBezTo>
                <a:cubicBezTo>
                  <a:pt x="204287" y="283960"/>
                  <a:pt x="88992" y="404555"/>
                  <a:pt x="91643" y="409856"/>
                </a:cubicBezTo>
                <a:cubicBezTo>
                  <a:pt x="94293" y="415157"/>
                  <a:pt x="250007" y="277997"/>
                  <a:pt x="234767" y="294562"/>
                </a:cubicBezTo>
                <a:cubicBezTo>
                  <a:pt x="219527" y="311127"/>
                  <a:pt x="-7748" y="505272"/>
                  <a:pt x="203" y="509248"/>
                </a:cubicBezTo>
                <a:cubicBezTo>
                  <a:pt x="8154" y="513224"/>
                  <a:pt x="238743" y="348896"/>
                  <a:pt x="282475" y="318416"/>
                </a:cubicBezTo>
                <a:cubicBezTo>
                  <a:pt x="326207" y="287936"/>
                  <a:pt x="257295" y="340283"/>
                  <a:pt x="262596" y="326368"/>
                </a:cubicBezTo>
                <a:cubicBezTo>
                  <a:pt x="267897" y="312453"/>
                  <a:pt x="299040" y="270046"/>
                  <a:pt x="314280" y="234928"/>
                </a:cubicBezTo>
                <a:cubicBezTo>
                  <a:pt x="329520" y="199810"/>
                  <a:pt x="315605" y="152101"/>
                  <a:pt x="354036" y="115658"/>
                </a:cubicBezTo>
                <a:cubicBezTo>
                  <a:pt x="392467" y="79215"/>
                  <a:pt x="543543" y="-6262"/>
                  <a:pt x="521014" y="36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6" name="フリーフォーム 1765">
            <a:extLst>
              <a:ext uri="{FF2B5EF4-FFF2-40B4-BE49-F238E27FC236}">
                <a16:creationId xmlns:a16="http://schemas.microsoft.com/office/drawing/2014/main" id="{1D5C8D8E-B13F-2D73-C000-A5A913488A4C}"/>
              </a:ext>
            </a:extLst>
          </p:cNvPr>
          <p:cNvSpPr/>
          <p:nvPr/>
        </p:nvSpPr>
        <p:spPr>
          <a:xfrm>
            <a:off x="4317445" y="258240"/>
            <a:ext cx="958273" cy="534516"/>
          </a:xfrm>
          <a:custGeom>
            <a:avLst/>
            <a:gdLst>
              <a:gd name="connsiteX0" fmla="*/ 99505 w 958273"/>
              <a:gd name="connsiteY0" fmla="*/ 532915 h 534516"/>
              <a:gd name="connsiteX1" fmla="*/ 679950 w 958273"/>
              <a:gd name="connsiteY1" fmla="*/ 103544 h 534516"/>
              <a:gd name="connsiteX2" fmla="*/ 171066 w 958273"/>
              <a:gd name="connsiteY2" fmla="*/ 437499 h 534516"/>
              <a:gd name="connsiteX3" fmla="*/ 958245 w 958273"/>
              <a:gd name="connsiteY3" fmla="*/ 151252 h 534516"/>
              <a:gd name="connsiteX4" fmla="*/ 139261 w 958273"/>
              <a:gd name="connsiteY4" fmla="*/ 361962 h 534516"/>
              <a:gd name="connsiteX5" fmla="*/ 660072 w 958273"/>
              <a:gd name="connsiteY5" fmla="*/ 103544 h 534516"/>
              <a:gd name="connsiteX6" fmla="*/ 113 w 958273"/>
              <a:gd name="connsiteY6" fmla="*/ 298351 h 534516"/>
              <a:gd name="connsiteX7" fmla="*/ 719706 w 958273"/>
              <a:gd name="connsiteY7" fmla="*/ 177 h 534516"/>
              <a:gd name="connsiteX8" fmla="*/ 206847 w 958273"/>
              <a:gd name="connsiteY8" fmla="*/ 254619 h 534516"/>
              <a:gd name="connsiteX9" fmla="*/ 266482 w 958273"/>
              <a:gd name="connsiteY9" fmla="*/ 250643 h 534516"/>
              <a:gd name="connsiteX10" fmla="*/ 99505 w 958273"/>
              <a:gd name="connsiteY10" fmla="*/ 532915 h 53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8273" h="534516">
                <a:moveTo>
                  <a:pt x="99505" y="532915"/>
                </a:moveTo>
                <a:cubicBezTo>
                  <a:pt x="168416" y="508399"/>
                  <a:pt x="668023" y="119446"/>
                  <a:pt x="679950" y="103544"/>
                </a:cubicBezTo>
                <a:cubicBezTo>
                  <a:pt x="691877" y="87642"/>
                  <a:pt x="124684" y="429548"/>
                  <a:pt x="171066" y="437499"/>
                </a:cubicBezTo>
                <a:cubicBezTo>
                  <a:pt x="217448" y="445450"/>
                  <a:pt x="963546" y="163841"/>
                  <a:pt x="958245" y="151252"/>
                </a:cubicBezTo>
                <a:cubicBezTo>
                  <a:pt x="952944" y="138663"/>
                  <a:pt x="188957" y="369913"/>
                  <a:pt x="139261" y="361962"/>
                </a:cubicBezTo>
                <a:cubicBezTo>
                  <a:pt x="89565" y="354011"/>
                  <a:pt x="683263" y="114146"/>
                  <a:pt x="660072" y="103544"/>
                </a:cubicBezTo>
                <a:cubicBezTo>
                  <a:pt x="636881" y="92942"/>
                  <a:pt x="-9826" y="315579"/>
                  <a:pt x="113" y="298351"/>
                </a:cubicBezTo>
                <a:cubicBezTo>
                  <a:pt x="10052" y="281123"/>
                  <a:pt x="685250" y="7466"/>
                  <a:pt x="719706" y="177"/>
                </a:cubicBezTo>
                <a:cubicBezTo>
                  <a:pt x="754162" y="-7112"/>
                  <a:pt x="282384" y="212875"/>
                  <a:pt x="206847" y="254619"/>
                </a:cubicBezTo>
                <a:cubicBezTo>
                  <a:pt x="131310" y="296363"/>
                  <a:pt x="283047" y="208236"/>
                  <a:pt x="266482" y="250643"/>
                </a:cubicBezTo>
                <a:cubicBezTo>
                  <a:pt x="249917" y="293050"/>
                  <a:pt x="30594" y="557431"/>
                  <a:pt x="99505" y="5329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8" name="フリーフォーム 1767">
            <a:extLst>
              <a:ext uri="{FF2B5EF4-FFF2-40B4-BE49-F238E27FC236}">
                <a16:creationId xmlns:a16="http://schemas.microsoft.com/office/drawing/2014/main" id="{114A90F3-5A9F-3EB5-BB82-50409F63F140}"/>
              </a:ext>
            </a:extLst>
          </p:cNvPr>
          <p:cNvSpPr/>
          <p:nvPr/>
        </p:nvSpPr>
        <p:spPr>
          <a:xfrm>
            <a:off x="5064586" y="1004063"/>
            <a:ext cx="552969" cy="479452"/>
          </a:xfrm>
          <a:custGeom>
            <a:avLst/>
            <a:gdLst>
              <a:gd name="connsiteX0" fmla="*/ 395 w 552969"/>
              <a:gd name="connsiteY0" fmla="*/ 9728 h 479452"/>
              <a:gd name="connsiteX1" fmla="*/ 401936 w 552969"/>
              <a:gd name="connsiteY1" fmla="*/ 37558 h 479452"/>
              <a:gd name="connsiteX2" fmla="*/ 549035 w 552969"/>
              <a:gd name="connsiteY2" fmla="*/ 164779 h 479452"/>
              <a:gd name="connsiteX3" fmla="*/ 513254 w 552969"/>
              <a:gd name="connsiteY3" fmla="*/ 89241 h 479452"/>
              <a:gd name="connsiteX4" fmla="*/ 541084 w 552969"/>
              <a:gd name="connsiteY4" fmla="*/ 478855 h 479452"/>
              <a:gd name="connsiteX5" fmla="*/ 521205 w 552969"/>
              <a:gd name="connsiteY5" fmla="*/ 184657 h 479452"/>
              <a:gd name="connsiteX6" fmla="*/ 497351 w 552969"/>
              <a:gd name="connsiteY6" fmla="*/ 458977 h 479452"/>
              <a:gd name="connsiteX7" fmla="*/ 481449 w 552969"/>
              <a:gd name="connsiteY7" fmla="*/ 184657 h 479452"/>
              <a:gd name="connsiteX8" fmla="*/ 395 w 552969"/>
              <a:gd name="connsiteY8" fmla="*/ 9728 h 47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969" h="479452">
                <a:moveTo>
                  <a:pt x="395" y="9728"/>
                </a:moveTo>
                <a:cubicBezTo>
                  <a:pt x="-12857" y="-14789"/>
                  <a:pt x="310496" y="11716"/>
                  <a:pt x="401936" y="37558"/>
                </a:cubicBezTo>
                <a:cubicBezTo>
                  <a:pt x="493376" y="63400"/>
                  <a:pt x="530482" y="156165"/>
                  <a:pt x="549035" y="164779"/>
                </a:cubicBezTo>
                <a:cubicBezTo>
                  <a:pt x="567588" y="173393"/>
                  <a:pt x="514579" y="36895"/>
                  <a:pt x="513254" y="89241"/>
                </a:cubicBezTo>
                <a:cubicBezTo>
                  <a:pt x="511929" y="141587"/>
                  <a:pt x="539759" y="462952"/>
                  <a:pt x="541084" y="478855"/>
                </a:cubicBezTo>
                <a:cubicBezTo>
                  <a:pt x="542409" y="494758"/>
                  <a:pt x="528494" y="187970"/>
                  <a:pt x="521205" y="184657"/>
                </a:cubicBezTo>
                <a:cubicBezTo>
                  <a:pt x="513916" y="181344"/>
                  <a:pt x="503977" y="458977"/>
                  <a:pt x="497351" y="458977"/>
                </a:cubicBezTo>
                <a:cubicBezTo>
                  <a:pt x="490725" y="458977"/>
                  <a:pt x="560299" y="259532"/>
                  <a:pt x="481449" y="184657"/>
                </a:cubicBezTo>
                <a:cubicBezTo>
                  <a:pt x="402599" y="109782"/>
                  <a:pt x="13647" y="34245"/>
                  <a:pt x="395" y="9728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9" name="フリーフォーム 1768">
            <a:extLst>
              <a:ext uri="{FF2B5EF4-FFF2-40B4-BE49-F238E27FC236}">
                <a16:creationId xmlns:a16="http://schemas.microsoft.com/office/drawing/2014/main" id="{74DEE376-F49B-11D8-86F3-0B6912B4C98B}"/>
              </a:ext>
            </a:extLst>
          </p:cNvPr>
          <p:cNvSpPr/>
          <p:nvPr/>
        </p:nvSpPr>
        <p:spPr>
          <a:xfrm>
            <a:off x="3637722" y="1222225"/>
            <a:ext cx="303179" cy="361188"/>
          </a:xfrm>
          <a:custGeom>
            <a:avLst/>
            <a:gdLst>
              <a:gd name="connsiteX0" fmla="*/ 302149 w 303179"/>
              <a:gd name="connsiteY0" fmla="*/ 2276 h 361188"/>
              <a:gd name="connsiteX1" fmla="*/ 99391 w 303179"/>
              <a:gd name="connsiteY1" fmla="*/ 173229 h 361188"/>
              <a:gd name="connsiteX2" fmla="*/ 210709 w 303179"/>
              <a:gd name="connsiteY2" fmla="*/ 145399 h 361188"/>
              <a:gd name="connsiteX3" fmla="*/ 0 w 303179"/>
              <a:gd name="connsiteY3" fmla="*/ 360085 h 361188"/>
              <a:gd name="connsiteX4" fmla="*/ 210709 w 303179"/>
              <a:gd name="connsiteY4" fmla="*/ 232864 h 361188"/>
              <a:gd name="connsiteX5" fmla="*/ 178904 w 303179"/>
              <a:gd name="connsiteY5" fmla="*/ 316352 h 361188"/>
              <a:gd name="connsiteX6" fmla="*/ 302149 w 303179"/>
              <a:gd name="connsiteY6" fmla="*/ 2276 h 36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179" h="361188">
                <a:moveTo>
                  <a:pt x="302149" y="2276"/>
                </a:moveTo>
                <a:cubicBezTo>
                  <a:pt x="288897" y="-21578"/>
                  <a:pt x="114631" y="149375"/>
                  <a:pt x="99391" y="173229"/>
                </a:cubicBezTo>
                <a:cubicBezTo>
                  <a:pt x="84151" y="197083"/>
                  <a:pt x="227274" y="114256"/>
                  <a:pt x="210709" y="145399"/>
                </a:cubicBezTo>
                <a:cubicBezTo>
                  <a:pt x="194144" y="176542"/>
                  <a:pt x="0" y="345508"/>
                  <a:pt x="0" y="360085"/>
                </a:cubicBezTo>
                <a:cubicBezTo>
                  <a:pt x="0" y="374662"/>
                  <a:pt x="180892" y="240153"/>
                  <a:pt x="210709" y="232864"/>
                </a:cubicBezTo>
                <a:cubicBezTo>
                  <a:pt x="240526" y="225575"/>
                  <a:pt x="161014" y="350808"/>
                  <a:pt x="178904" y="316352"/>
                </a:cubicBezTo>
                <a:cubicBezTo>
                  <a:pt x="196794" y="281896"/>
                  <a:pt x="315401" y="26130"/>
                  <a:pt x="302149" y="227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0" name="フリーフォーム 1769">
            <a:extLst>
              <a:ext uri="{FF2B5EF4-FFF2-40B4-BE49-F238E27FC236}">
                <a16:creationId xmlns:a16="http://schemas.microsoft.com/office/drawing/2014/main" id="{A373FA7C-C7AD-B687-4C79-FEAD7A6F0502}"/>
              </a:ext>
            </a:extLst>
          </p:cNvPr>
          <p:cNvSpPr/>
          <p:nvPr/>
        </p:nvSpPr>
        <p:spPr>
          <a:xfrm>
            <a:off x="4564901" y="613684"/>
            <a:ext cx="1164698" cy="373387"/>
          </a:xfrm>
          <a:custGeom>
            <a:avLst/>
            <a:gdLst>
              <a:gd name="connsiteX0" fmla="*/ 13155 w 1164698"/>
              <a:gd name="connsiteY0" fmla="*/ 167492 h 373387"/>
              <a:gd name="connsiteX1" fmla="*/ 582384 w 1164698"/>
              <a:gd name="connsiteY1" fmla="*/ 3990 h 373387"/>
              <a:gd name="connsiteX2" fmla="*/ 473382 w 1164698"/>
              <a:gd name="connsiteY2" fmla="*/ 52435 h 373387"/>
              <a:gd name="connsiteX3" fmla="*/ 891221 w 1164698"/>
              <a:gd name="connsiteY3" fmla="*/ 76658 h 373387"/>
              <a:gd name="connsiteX4" fmla="*/ 727719 w 1164698"/>
              <a:gd name="connsiteY4" fmla="*/ 119047 h 373387"/>
              <a:gd name="connsiteX5" fmla="*/ 703496 w 1164698"/>
              <a:gd name="connsiteY5" fmla="*/ 191715 h 373387"/>
              <a:gd name="connsiteX6" fmla="*/ 655051 w 1164698"/>
              <a:gd name="connsiteY6" fmla="*/ 228048 h 373387"/>
              <a:gd name="connsiteX7" fmla="*/ 854887 w 1164698"/>
              <a:gd name="connsiteY7" fmla="*/ 221993 h 373387"/>
              <a:gd name="connsiteX8" fmla="*/ 818553 w 1164698"/>
              <a:gd name="connsiteY8" fmla="*/ 234104 h 373387"/>
              <a:gd name="connsiteX9" fmla="*/ 1157669 w 1164698"/>
              <a:gd name="connsiteY9" fmla="*/ 246215 h 373387"/>
              <a:gd name="connsiteX10" fmla="*/ 455216 w 1164698"/>
              <a:gd name="connsiteY10" fmla="*/ 137214 h 373387"/>
              <a:gd name="connsiteX11" fmla="*/ 521827 w 1164698"/>
              <a:gd name="connsiteY11" fmla="*/ 149325 h 373387"/>
              <a:gd name="connsiteX12" fmla="*/ 116100 w 1164698"/>
              <a:gd name="connsiteY12" fmla="*/ 373384 h 373387"/>
              <a:gd name="connsiteX13" fmla="*/ 358325 w 1164698"/>
              <a:gd name="connsiteY13" fmla="*/ 155381 h 373387"/>
              <a:gd name="connsiteX14" fmla="*/ 73711 w 1164698"/>
              <a:gd name="connsiteY14" fmla="*/ 228048 h 373387"/>
              <a:gd name="connsiteX15" fmla="*/ 170601 w 1164698"/>
              <a:gd name="connsiteY15" fmla="*/ 173548 h 373387"/>
              <a:gd name="connsiteX16" fmla="*/ 13155 w 1164698"/>
              <a:gd name="connsiteY16" fmla="*/ 167492 h 37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4698" h="373387">
                <a:moveTo>
                  <a:pt x="13155" y="167492"/>
                </a:moveTo>
                <a:cubicBezTo>
                  <a:pt x="81785" y="139232"/>
                  <a:pt x="505680" y="23166"/>
                  <a:pt x="582384" y="3990"/>
                </a:cubicBezTo>
                <a:cubicBezTo>
                  <a:pt x="659089" y="-15186"/>
                  <a:pt x="421909" y="40324"/>
                  <a:pt x="473382" y="52435"/>
                </a:cubicBezTo>
                <a:cubicBezTo>
                  <a:pt x="524855" y="64546"/>
                  <a:pt x="848832" y="65556"/>
                  <a:pt x="891221" y="76658"/>
                </a:cubicBezTo>
                <a:cubicBezTo>
                  <a:pt x="933611" y="87760"/>
                  <a:pt x="759006" y="99871"/>
                  <a:pt x="727719" y="119047"/>
                </a:cubicBezTo>
                <a:cubicBezTo>
                  <a:pt x="696432" y="138223"/>
                  <a:pt x="715607" y="173548"/>
                  <a:pt x="703496" y="191715"/>
                </a:cubicBezTo>
                <a:cubicBezTo>
                  <a:pt x="691385" y="209882"/>
                  <a:pt x="629819" y="223002"/>
                  <a:pt x="655051" y="228048"/>
                </a:cubicBezTo>
                <a:cubicBezTo>
                  <a:pt x="680283" y="233094"/>
                  <a:pt x="827637" y="220984"/>
                  <a:pt x="854887" y="221993"/>
                </a:cubicBezTo>
                <a:cubicBezTo>
                  <a:pt x="882137" y="223002"/>
                  <a:pt x="768089" y="230067"/>
                  <a:pt x="818553" y="234104"/>
                </a:cubicBezTo>
                <a:cubicBezTo>
                  <a:pt x="869017" y="238141"/>
                  <a:pt x="1218225" y="262363"/>
                  <a:pt x="1157669" y="246215"/>
                </a:cubicBezTo>
                <a:cubicBezTo>
                  <a:pt x="1097113" y="230067"/>
                  <a:pt x="561190" y="153362"/>
                  <a:pt x="455216" y="137214"/>
                </a:cubicBezTo>
                <a:cubicBezTo>
                  <a:pt x="349242" y="121066"/>
                  <a:pt x="578346" y="109963"/>
                  <a:pt x="521827" y="149325"/>
                </a:cubicBezTo>
                <a:cubicBezTo>
                  <a:pt x="465308" y="188687"/>
                  <a:pt x="143350" y="372375"/>
                  <a:pt x="116100" y="373384"/>
                </a:cubicBezTo>
                <a:cubicBezTo>
                  <a:pt x="88850" y="374393"/>
                  <a:pt x="365390" y="179604"/>
                  <a:pt x="358325" y="155381"/>
                </a:cubicBezTo>
                <a:cubicBezTo>
                  <a:pt x="351260" y="131158"/>
                  <a:pt x="104998" y="225020"/>
                  <a:pt x="73711" y="228048"/>
                </a:cubicBezTo>
                <a:cubicBezTo>
                  <a:pt x="42424" y="231076"/>
                  <a:pt x="174638" y="181622"/>
                  <a:pt x="170601" y="173548"/>
                </a:cubicBezTo>
                <a:cubicBezTo>
                  <a:pt x="166564" y="165474"/>
                  <a:pt x="-55475" y="195752"/>
                  <a:pt x="13155" y="16749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1" name="フリーフォーム 1770">
            <a:extLst>
              <a:ext uri="{FF2B5EF4-FFF2-40B4-BE49-F238E27FC236}">
                <a16:creationId xmlns:a16="http://schemas.microsoft.com/office/drawing/2014/main" id="{7A17926A-8FA5-1230-C19E-6678389FE91C}"/>
              </a:ext>
            </a:extLst>
          </p:cNvPr>
          <p:cNvSpPr/>
          <p:nvPr/>
        </p:nvSpPr>
        <p:spPr>
          <a:xfrm>
            <a:off x="4082432" y="1539671"/>
            <a:ext cx="327643" cy="54235"/>
          </a:xfrm>
          <a:custGeom>
            <a:avLst/>
            <a:gdLst>
              <a:gd name="connsiteX0" fmla="*/ 618 w 327643"/>
              <a:gd name="connsiteY0" fmla="*/ 54179 h 54235"/>
              <a:gd name="connsiteX1" fmla="*/ 118093 w 327643"/>
              <a:gd name="connsiteY1" fmla="*/ 16079 h 54235"/>
              <a:gd name="connsiteX2" fmla="*/ 210168 w 327643"/>
              <a:gd name="connsiteY2" fmla="*/ 9729 h 54235"/>
              <a:gd name="connsiteX3" fmla="*/ 327643 w 327643"/>
              <a:gd name="connsiteY3" fmla="*/ 204 h 54235"/>
              <a:gd name="connsiteX4" fmla="*/ 172068 w 327643"/>
              <a:gd name="connsiteY4" fmla="*/ 6554 h 54235"/>
              <a:gd name="connsiteX5" fmla="*/ 618 w 327643"/>
              <a:gd name="connsiteY5" fmla="*/ 54179 h 5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643" h="54235">
                <a:moveTo>
                  <a:pt x="618" y="54179"/>
                </a:moveTo>
                <a:cubicBezTo>
                  <a:pt x="-8378" y="55766"/>
                  <a:pt x="83168" y="23487"/>
                  <a:pt x="118093" y="16079"/>
                </a:cubicBezTo>
                <a:cubicBezTo>
                  <a:pt x="153018" y="8671"/>
                  <a:pt x="210168" y="9729"/>
                  <a:pt x="210168" y="9729"/>
                </a:cubicBezTo>
                <a:lnTo>
                  <a:pt x="327643" y="204"/>
                </a:lnTo>
                <a:cubicBezTo>
                  <a:pt x="321293" y="-325"/>
                  <a:pt x="219693" y="-325"/>
                  <a:pt x="172068" y="6554"/>
                </a:cubicBezTo>
                <a:cubicBezTo>
                  <a:pt x="124443" y="13433"/>
                  <a:pt x="9614" y="52592"/>
                  <a:pt x="618" y="5417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2" name="フリーフォーム 1771">
            <a:extLst>
              <a:ext uri="{FF2B5EF4-FFF2-40B4-BE49-F238E27FC236}">
                <a16:creationId xmlns:a16="http://schemas.microsoft.com/office/drawing/2014/main" id="{45868EFA-EB6E-A1C1-8788-76605AC7E34A}"/>
              </a:ext>
            </a:extLst>
          </p:cNvPr>
          <p:cNvSpPr/>
          <p:nvPr/>
        </p:nvSpPr>
        <p:spPr>
          <a:xfrm>
            <a:off x="4828172" y="1491619"/>
            <a:ext cx="162941" cy="144035"/>
          </a:xfrm>
          <a:custGeom>
            <a:avLst/>
            <a:gdLst>
              <a:gd name="connsiteX0" fmla="*/ 137528 w 162941"/>
              <a:gd name="connsiteY0" fmla="*/ 631 h 144035"/>
              <a:gd name="connsiteX1" fmla="*/ 39103 w 162941"/>
              <a:gd name="connsiteY1" fmla="*/ 76831 h 144035"/>
              <a:gd name="connsiteX2" fmla="*/ 64503 w 162941"/>
              <a:gd name="connsiteY2" fmla="*/ 67306 h 144035"/>
              <a:gd name="connsiteX3" fmla="*/ 13703 w 162941"/>
              <a:gd name="connsiteY3" fmla="*/ 133981 h 144035"/>
              <a:gd name="connsiteX4" fmla="*/ 162928 w 162941"/>
              <a:gd name="connsiteY4" fmla="*/ 86356 h 144035"/>
              <a:gd name="connsiteX5" fmla="*/ 4178 w 162941"/>
              <a:gd name="connsiteY5" fmla="*/ 143506 h 144035"/>
              <a:gd name="connsiteX6" fmla="*/ 54978 w 162941"/>
              <a:gd name="connsiteY6" fmla="*/ 45081 h 144035"/>
              <a:gd name="connsiteX7" fmla="*/ 137528 w 162941"/>
              <a:gd name="connsiteY7" fmla="*/ 631 h 14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941" h="144035">
                <a:moveTo>
                  <a:pt x="137528" y="631"/>
                </a:moveTo>
                <a:cubicBezTo>
                  <a:pt x="134882" y="5923"/>
                  <a:pt x="51274" y="65718"/>
                  <a:pt x="39103" y="76831"/>
                </a:cubicBezTo>
                <a:cubicBezTo>
                  <a:pt x="26932" y="87944"/>
                  <a:pt x="68736" y="57781"/>
                  <a:pt x="64503" y="67306"/>
                </a:cubicBezTo>
                <a:cubicBezTo>
                  <a:pt x="60270" y="76831"/>
                  <a:pt x="-2701" y="130806"/>
                  <a:pt x="13703" y="133981"/>
                </a:cubicBezTo>
                <a:cubicBezTo>
                  <a:pt x="30107" y="137156"/>
                  <a:pt x="164515" y="84769"/>
                  <a:pt x="162928" y="86356"/>
                </a:cubicBezTo>
                <a:cubicBezTo>
                  <a:pt x="161341" y="87943"/>
                  <a:pt x="22170" y="150385"/>
                  <a:pt x="4178" y="143506"/>
                </a:cubicBezTo>
                <a:cubicBezTo>
                  <a:pt x="-13814" y="136627"/>
                  <a:pt x="30636" y="65718"/>
                  <a:pt x="54978" y="45081"/>
                </a:cubicBezTo>
                <a:cubicBezTo>
                  <a:pt x="79320" y="24444"/>
                  <a:pt x="140174" y="-4661"/>
                  <a:pt x="137528" y="63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4" name="フリーフォーム 1773">
            <a:extLst>
              <a:ext uri="{FF2B5EF4-FFF2-40B4-BE49-F238E27FC236}">
                <a16:creationId xmlns:a16="http://schemas.microsoft.com/office/drawing/2014/main" id="{D2C091E9-22F3-912D-A411-ABE55911A8E6}"/>
              </a:ext>
            </a:extLst>
          </p:cNvPr>
          <p:cNvSpPr/>
          <p:nvPr/>
        </p:nvSpPr>
        <p:spPr>
          <a:xfrm>
            <a:off x="4645025" y="9913172"/>
            <a:ext cx="412858" cy="88078"/>
          </a:xfrm>
          <a:custGeom>
            <a:avLst/>
            <a:gdLst>
              <a:gd name="connsiteX0" fmla="*/ 0 w 412858"/>
              <a:gd name="connsiteY0" fmla="*/ 88078 h 88078"/>
              <a:gd name="connsiteX1" fmla="*/ 276225 w 412858"/>
              <a:gd name="connsiteY1" fmla="*/ 84903 h 88078"/>
              <a:gd name="connsiteX2" fmla="*/ 282575 w 412858"/>
              <a:gd name="connsiteY2" fmla="*/ 78553 h 88078"/>
              <a:gd name="connsiteX3" fmla="*/ 282575 w 412858"/>
              <a:gd name="connsiteY3" fmla="*/ 5528 h 88078"/>
              <a:gd name="connsiteX4" fmla="*/ 257175 w 412858"/>
              <a:gd name="connsiteY4" fmla="*/ 5528 h 88078"/>
              <a:gd name="connsiteX5" fmla="*/ 320675 w 412858"/>
              <a:gd name="connsiteY5" fmla="*/ 8703 h 88078"/>
              <a:gd name="connsiteX6" fmla="*/ 330200 w 412858"/>
              <a:gd name="connsiteY6" fmla="*/ 34103 h 88078"/>
              <a:gd name="connsiteX7" fmla="*/ 339725 w 412858"/>
              <a:gd name="connsiteY7" fmla="*/ 75378 h 88078"/>
              <a:gd name="connsiteX8" fmla="*/ 412750 w 412858"/>
              <a:gd name="connsiteY8" fmla="*/ 75378 h 88078"/>
              <a:gd name="connsiteX9" fmla="*/ 355600 w 412858"/>
              <a:gd name="connsiteY9" fmla="*/ 69028 h 88078"/>
              <a:gd name="connsiteX10" fmla="*/ 333375 w 412858"/>
              <a:gd name="connsiteY10" fmla="*/ 24578 h 88078"/>
              <a:gd name="connsiteX11" fmla="*/ 276225 w 412858"/>
              <a:gd name="connsiteY11" fmla="*/ 46803 h 88078"/>
              <a:gd name="connsiteX12" fmla="*/ 263525 w 412858"/>
              <a:gd name="connsiteY12" fmla="*/ 65853 h 88078"/>
              <a:gd name="connsiteX13" fmla="*/ 120650 w 412858"/>
              <a:gd name="connsiteY13" fmla="*/ 69028 h 88078"/>
              <a:gd name="connsiteX14" fmla="*/ 0 w 412858"/>
              <a:gd name="connsiteY14" fmla="*/ 88078 h 8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2858" h="88078">
                <a:moveTo>
                  <a:pt x="0" y="88078"/>
                </a:moveTo>
                <a:lnTo>
                  <a:pt x="276225" y="84903"/>
                </a:lnTo>
                <a:cubicBezTo>
                  <a:pt x="323321" y="83316"/>
                  <a:pt x="281517" y="91782"/>
                  <a:pt x="282575" y="78553"/>
                </a:cubicBezTo>
                <a:cubicBezTo>
                  <a:pt x="283633" y="65324"/>
                  <a:pt x="286808" y="17699"/>
                  <a:pt x="282575" y="5528"/>
                </a:cubicBezTo>
                <a:cubicBezTo>
                  <a:pt x="278342" y="-6643"/>
                  <a:pt x="250825" y="4999"/>
                  <a:pt x="257175" y="5528"/>
                </a:cubicBezTo>
                <a:cubicBezTo>
                  <a:pt x="263525" y="6057"/>
                  <a:pt x="308504" y="3941"/>
                  <a:pt x="320675" y="8703"/>
                </a:cubicBezTo>
                <a:cubicBezTo>
                  <a:pt x="332846" y="13465"/>
                  <a:pt x="327025" y="22990"/>
                  <a:pt x="330200" y="34103"/>
                </a:cubicBezTo>
                <a:cubicBezTo>
                  <a:pt x="333375" y="45216"/>
                  <a:pt x="325967" y="68499"/>
                  <a:pt x="339725" y="75378"/>
                </a:cubicBezTo>
                <a:cubicBezTo>
                  <a:pt x="353483" y="82257"/>
                  <a:pt x="410104" y="76436"/>
                  <a:pt x="412750" y="75378"/>
                </a:cubicBezTo>
                <a:cubicBezTo>
                  <a:pt x="415396" y="74320"/>
                  <a:pt x="368829" y="77495"/>
                  <a:pt x="355600" y="69028"/>
                </a:cubicBezTo>
                <a:cubicBezTo>
                  <a:pt x="342371" y="60561"/>
                  <a:pt x="346604" y="28282"/>
                  <a:pt x="333375" y="24578"/>
                </a:cubicBezTo>
                <a:cubicBezTo>
                  <a:pt x="320146" y="20874"/>
                  <a:pt x="287867" y="39924"/>
                  <a:pt x="276225" y="46803"/>
                </a:cubicBezTo>
                <a:cubicBezTo>
                  <a:pt x="264583" y="53682"/>
                  <a:pt x="289454" y="62149"/>
                  <a:pt x="263525" y="65853"/>
                </a:cubicBezTo>
                <a:cubicBezTo>
                  <a:pt x="237596" y="69557"/>
                  <a:pt x="120650" y="69028"/>
                  <a:pt x="120650" y="69028"/>
                </a:cubicBezTo>
                <a:lnTo>
                  <a:pt x="0" y="8807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5" name="フリーフォーム 1774">
            <a:extLst>
              <a:ext uri="{FF2B5EF4-FFF2-40B4-BE49-F238E27FC236}">
                <a16:creationId xmlns:a16="http://schemas.microsoft.com/office/drawing/2014/main" id="{EA4F46A7-4477-92F5-6AF9-C1C88C95685A}"/>
              </a:ext>
            </a:extLst>
          </p:cNvPr>
          <p:cNvSpPr/>
          <p:nvPr/>
        </p:nvSpPr>
        <p:spPr>
          <a:xfrm>
            <a:off x="4609491" y="10021952"/>
            <a:ext cx="31242" cy="325374"/>
          </a:xfrm>
          <a:custGeom>
            <a:avLst/>
            <a:gdLst>
              <a:gd name="connsiteX0" fmla="*/ 29184 w 31242"/>
              <a:gd name="connsiteY0" fmla="*/ 1523 h 325374"/>
              <a:gd name="connsiteX1" fmla="*/ 29184 w 31242"/>
              <a:gd name="connsiteY1" fmla="*/ 77723 h 325374"/>
              <a:gd name="connsiteX2" fmla="*/ 6959 w 31242"/>
              <a:gd name="connsiteY2" fmla="*/ 147573 h 325374"/>
              <a:gd name="connsiteX3" fmla="*/ 609 w 31242"/>
              <a:gd name="connsiteY3" fmla="*/ 325373 h 325374"/>
              <a:gd name="connsiteX4" fmla="*/ 19659 w 31242"/>
              <a:gd name="connsiteY4" fmla="*/ 150748 h 325374"/>
              <a:gd name="connsiteX5" fmla="*/ 29184 w 31242"/>
              <a:gd name="connsiteY5" fmla="*/ 1523 h 32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2" h="325374">
                <a:moveTo>
                  <a:pt x="29184" y="1523"/>
                </a:moveTo>
                <a:cubicBezTo>
                  <a:pt x="30771" y="-10648"/>
                  <a:pt x="32888" y="53381"/>
                  <a:pt x="29184" y="77723"/>
                </a:cubicBezTo>
                <a:cubicBezTo>
                  <a:pt x="25480" y="102065"/>
                  <a:pt x="11721" y="106298"/>
                  <a:pt x="6959" y="147573"/>
                </a:cubicBezTo>
                <a:cubicBezTo>
                  <a:pt x="2197" y="188848"/>
                  <a:pt x="-1508" y="324844"/>
                  <a:pt x="609" y="325373"/>
                </a:cubicBezTo>
                <a:cubicBezTo>
                  <a:pt x="2726" y="325902"/>
                  <a:pt x="18071" y="201548"/>
                  <a:pt x="19659" y="150748"/>
                </a:cubicBezTo>
                <a:cubicBezTo>
                  <a:pt x="21246" y="99948"/>
                  <a:pt x="27597" y="13694"/>
                  <a:pt x="29184" y="1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6" name="フリーフォーム 1775">
            <a:extLst>
              <a:ext uri="{FF2B5EF4-FFF2-40B4-BE49-F238E27FC236}">
                <a16:creationId xmlns:a16="http://schemas.microsoft.com/office/drawing/2014/main" id="{488BE21D-4D0C-BF29-55C6-51AC8026DCF3}"/>
              </a:ext>
            </a:extLst>
          </p:cNvPr>
          <p:cNvSpPr/>
          <p:nvPr/>
        </p:nvSpPr>
        <p:spPr>
          <a:xfrm>
            <a:off x="4791945" y="9985372"/>
            <a:ext cx="134702" cy="180989"/>
          </a:xfrm>
          <a:custGeom>
            <a:avLst/>
            <a:gdLst>
              <a:gd name="connsiteX0" fmla="*/ 132480 w 134702"/>
              <a:gd name="connsiteY0" fmla="*/ 3 h 180989"/>
              <a:gd name="connsiteX1" fmla="*/ 132480 w 134702"/>
              <a:gd name="connsiteY1" fmla="*/ 79378 h 180989"/>
              <a:gd name="connsiteX2" fmla="*/ 110255 w 134702"/>
              <a:gd name="connsiteY2" fmla="*/ 82553 h 180989"/>
              <a:gd name="connsiteX3" fmla="*/ 18180 w 134702"/>
              <a:gd name="connsiteY3" fmla="*/ 95253 h 180989"/>
              <a:gd name="connsiteX4" fmla="*/ 18180 w 134702"/>
              <a:gd name="connsiteY4" fmla="*/ 180978 h 180989"/>
              <a:gd name="connsiteX5" fmla="*/ 5480 w 134702"/>
              <a:gd name="connsiteY5" fmla="*/ 88903 h 180989"/>
              <a:gd name="connsiteX6" fmla="*/ 119780 w 134702"/>
              <a:gd name="connsiteY6" fmla="*/ 82553 h 180989"/>
              <a:gd name="connsiteX7" fmla="*/ 132480 w 134702"/>
              <a:gd name="connsiteY7" fmla="*/ 3 h 18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702" h="180989">
                <a:moveTo>
                  <a:pt x="132480" y="3"/>
                </a:moveTo>
                <a:cubicBezTo>
                  <a:pt x="134597" y="-526"/>
                  <a:pt x="136184" y="65620"/>
                  <a:pt x="132480" y="79378"/>
                </a:cubicBezTo>
                <a:cubicBezTo>
                  <a:pt x="128776" y="93136"/>
                  <a:pt x="110255" y="82553"/>
                  <a:pt x="110255" y="82553"/>
                </a:cubicBezTo>
                <a:cubicBezTo>
                  <a:pt x="91205" y="85199"/>
                  <a:pt x="33526" y="78849"/>
                  <a:pt x="18180" y="95253"/>
                </a:cubicBezTo>
                <a:cubicBezTo>
                  <a:pt x="2834" y="111657"/>
                  <a:pt x="20297" y="182036"/>
                  <a:pt x="18180" y="180978"/>
                </a:cubicBezTo>
                <a:cubicBezTo>
                  <a:pt x="16063" y="179920"/>
                  <a:pt x="-11453" y="105307"/>
                  <a:pt x="5480" y="88903"/>
                </a:cubicBezTo>
                <a:cubicBezTo>
                  <a:pt x="22413" y="72499"/>
                  <a:pt x="99672" y="93665"/>
                  <a:pt x="119780" y="82553"/>
                </a:cubicBezTo>
                <a:cubicBezTo>
                  <a:pt x="139888" y="71441"/>
                  <a:pt x="130363" y="532"/>
                  <a:pt x="13248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7" name="フリーフォーム 1776">
            <a:extLst>
              <a:ext uri="{FF2B5EF4-FFF2-40B4-BE49-F238E27FC236}">
                <a16:creationId xmlns:a16="http://schemas.microsoft.com/office/drawing/2014/main" id="{83EB1E12-25F9-EC10-16AB-3ACDAB9F3BE9}"/>
              </a:ext>
            </a:extLst>
          </p:cNvPr>
          <p:cNvSpPr/>
          <p:nvPr/>
        </p:nvSpPr>
        <p:spPr>
          <a:xfrm>
            <a:off x="4705445" y="10017077"/>
            <a:ext cx="108032" cy="329293"/>
          </a:xfrm>
          <a:custGeom>
            <a:avLst/>
            <a:gdLst>
              <a:gd name="connsiteX0" fmla="*/ 9430 w 108032"/>
              <a:gd name="connsiteY0" fmla="*/ 48 h 329293"/>
              <a:gd name="connsiteX1" fmla="*/ 18955 w 108032"/>
              <a:gd name="connsiteY1" fmla="*/ 130223 h 329293"/>
              <a:gd name="connsiteX2" fmla="*/ 98330 w 108032"/>
              <a:gd name="connsiteY2" fmla="*/ 152448 h 329293"/>
              <a:gd name="connsiteX3" fmla="*/ 98330 w 108032"/>
              <a:gd name="connsiteY3" fmla="*/ 254048 h 329293"/>
              <a:gd name="connsiteX4" fmla="*/ 107855 w 108032"/>
              <a:gd name="connsiteY4" fmla="*/ 327073 h 329293"/>
              <a:gd name="connsiteX5" fmla="*/ 88805 w 108032"/>
              <a:gd name="connsiteY5" fmla="*/ 168323 h 329293"/>
              <a:gd name="connsiteX6" fmla="*/ 6255 w 108032"/>
              <a:gd name="connsiteY6" fmla="*/ 146098 h 329293"/>
              <a:gd name="connsiteX7" fmla="*/ 9430 w 108032"/>
              <a:gd name="connsiteY7" fmla="*/ 48 h 32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032" h="329293">
                <a:moveTo>
                  <a:pt x="9430" y="48"/>
                </a:moveTo>
                <a:cubicBezTo>
                  <a:pt x="11547" y="-2598"/>
                  <a:pt x="4138" y="104823"/>
                  <a:pt x="18955" y="130223"/>
                </a:cubicBezTo>
                <a:cubicBezTo>
                  <a:pt x="33772" y="155623"/>
                  <a:pt x="85101" y="131810"/>
                  <a:pt x="98330" y="152448"/>
                </a:cubicBezTo>
                <a:cubicBezTo>
                  <a:pt x="111559" y="173086"/>
                  <a:pt x="96743" y="224944"/>
                  <a:pt x="98330" y="254048"/>
                </a:cubicBezTo>
                <a:cubicBezTo>
                  <a:pt x="99917" y="283152"/>
                  <a:pt x="109442" y="341360"/>
                  <a:pt x="107855" y="327073"/>
                </a:cubicBezTo>
                <a:cubicBezTo>
                  <a:pt x="106268" y="312786"/>
                  <a:pt x="105738" y="198485"/>
                  <a:pt x="88805" y="168323"/>
                </a:cubicBezTo>
                <a:cubicBezTo>
                  <a:pt x="71872" y="138161"/>
                  <a:pt x="21072" y="171498"/>
                  <a:pt x="6255" y="146098"/>
                </a:cubicBezTo>
                <a:cubicBezTo>
                  <a:pt x="-8562" y="120698"/>
                  <a:pt x="7313" y="2694"/>
                  <a:pt x="9430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8" name="フリーフォーム 1777">
            <a:extLst>
              <a:ext uri="{FF2B5EF4-FFF2-40B4-BE49-F238E27FC236}">
                <a16:creationId xmlns:a16="http://schemas.microsoft.com/office/drawing/2014/main" id="{81BFB75F-CF38-64D5-35F7-BEC41DE4CF1D}"/>
              </a:ext>
            </a:extLst>
          </p:cNvPr>
          <p:cNvSpPr/>
          <p:nvPr/>
        </p:nvSpPr>
        <p:spPr>
          <a:xfrm>
            <a:off x="4641784" y="10182010"/>
            <a:ext cx="152477" cy="71358"/>
          </a:xfrm>
          <a:custGeom>
            <a:avLst/>
            <a:gdLst>
              <a:gd name="connsiteX0" fmla="*/ 66 w 152477"/>
              <a:gd name="connsiteY0" fmla="*/ 3390 h 71358"/>
              <a:gd name="connsiteX1" fmla="*/ 57216 w 152477"/>
              <a:gd name="connsiteY1" fmla="*/ 6565 h 71358"/>
              <a:gd name="connsiteX2" fmla="*/ 60391 w 152477"/>
              <a:gd name="connsiteY2" fmla="*/ 66890 h 71358"/>
              <a:gd name="connsiteX3" fmla="*/ 152466 w 152477"/>
              <a:gd name="connsiteY3" fmla="*/ 66890 h 71358"/>
              <a:gd name="connsiteX4" fmla="*/ 66741 w 152477"/>
              <a:gd name="connsiteY4" fmla="*/ 66890 h 71358"/>
              <a:gd name="connsiteX5" fmla="*/ 69916 w 152477"/>
              <a:gd name="connsiteY5" fmla="*/ 22440 h 71358"/>
              <a:gd name="connsiteX6" fmla="*/ 66 w 152477"/>
              <a:gd name="connsiteY6" fmla="*/ 3390 h 7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77" h="71358">
                <a:moveTo>
                  <a:pt x="66" y="3390"/>
                </a:moveTo>
                <a:cubicBezTo>
                  <a:pt x="-2051" y="744"/>
                  <a:pt x="47162" y="-4018"/>
                  <a:pt x="57216" y="6565"/>
                </a:cubicBezTo>
                <a:cubicBezTo>
                  <a:pt x="67270" y="17148"/>
                  <a:pt x="44516" y="56836"/>
                  <a:pt x="60391" y="66890"/>
                </a:cubicBezTo>
                <a:cubicBezTo>
                  <a:pt x="76266" y="76944"/>
                  <a:pt x="152466" y="66890"/>
                  <a:pt x="152466" y="66890"/>
                </a:cubicBezTo>
                <a:cubicBezTo>
                  <a:pt x="153524" y="66890"/>
                  <a:pt x="80499" y="74298"/>
                  <a:pt x="66741" y="66890"/>
                </a:cubicBezTo>
                <a:cubicBezTo>
                  <a:pt x="52983" y="59482"/>
                  <a:pt x="75208" y="31436"/>
                  <a:pt x="69916" y="22440"/>
                </a:cubicBezTo>
                <a:cubicBezTo>
                  <a:pt x="64624" y="13444"/>
                  <a:pt x="2183" y="6036"/>
                  <a:pt x="66" y="3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9" name="フリーフォーム 1778">
            <a:extLst>
              <a:ext uri="{FF2B5EF4-FFF2-40B4-BE49-F238E27FC236}">
                <a16:creationId xmlns:a16="http://schemas.microsoft.com/office/drawing/2014/main" id="{9B2C514C-6847-6C5C-2FE0-F740E244BE36}"/>
              </a:ext>
            </a:extLst>
          </p:cNvPr>
          <p:cNvSpPr/>
          <p:nvPr/>
        </p:nvSpPr>
        <p:spPr>
          <a:xfrm>
            <a:off x="4628773" y="10321841"/>
            <a:ext cx="194382" cy="23022"/>
          </a:xfrm>
          <a:custGeom>
            <a:avLst/>
            <a:gdLst>
              <a:gd name="connsiteX0" fmla="*/ 377 w 194382"/>
              <a:gd name="connsiteY0" fmla="*/ 22309 h 23022"/>
              <a:gd name="connsiteX1" fmla="*/ 187702 w 194382"/>
              <a:gd name="connsiteY1" fmla="*/ 15959 h 23022"/>
              <a:gd name="connsiteX2" fmla="*/ 140077 w 194382"/>
              <a:gd name="connsiteY2" fmla="*/ 84 h 23022"/>
              <a:gd name="connsiteX3" fmla="*/ 377 w 194382"/>
              <a:gd name="connsiteY3" fmla="*/ 22309 h 2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382" h="23022">
                <a:moveTo>
                  <a:pt x="377" y="22309"/>
                </a:moveTo>
                <a:cubicBezTo>
                  <a:pt x="8314" y="24955"/>
                  <a:pt x="164419" y="19663"/>
                  <a:pt x="187702" y="15959"/>
                </a:cubicBezTo>
                <a:cubicBezTo>
                  <a:pt x="210985" y="12255"/>
                  <a:pt x="168123" y="1671"/>
                  <a:pt x="140077" y="84"/>
                </a:cubicBezTo>
                <a:cubicBezTo>
                  <a:pt x="112031" y="-1503"/>
                  <a:pt x="-7560" y="19663"/>
                  <a:pt x="377" y="22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0" name="フリーフォーム 1779">
            <a:extLst>
              <a:ext uri="{FF2B5EF4-FFF2-40B4-BE49-F238E27FC236}">
                <a16:creationId xmlns:a16="http://schemas.microsoft.com/office/drawing/2014/main" id="{2E30181C-5C69-EE9C-566C-2E1FB740A2D9}"/>
              </a:ext>
            </a:extLst>
          </p:cNvPr>
          <p:cNvSpPr/>
          <p:nvPr/>
        </p:nvSpPr>
        <p:spPr>
          <a:xfrm>
            <a:off x="5165268" y="10064750"/>
            <a:ext cx="277176" cy="14922"/>
          </a:xfrm>
          <a:custGeom>
            <a:avLst/>
            <a:gdLst>
              <a:gd name="connsiteX0" fmla="*/ 457 w 277176"/>
              <a:gd name="connsiteY0" fmla="*/ 12700 h 14922"/>
              <a:gd name="connsiteX1" fmla="*/ 267157 w 277176"/>
              <a:gd name="connsiteY1" fmla="*/ 0 h 14922"/>
              <a:gd name="connsiteX2" fmla="*/ 203657 w 277176"/>
              <a:gd name="connsiteY2" fmla="*/ 12700 h 14922"/>
              <a:gd name="connsiteX3" fmla="*/ 457 w 277176"/>
              <a:gd name="connsiteY3" fmla="*/ 12700 h 1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176" h="14922">
                <a:moveTo>
                  <a:pt x="457" y="12700"/>
                </a:moveTo>
                <a:cubicBezTo>
                  <a:pt x="11040" y="10583"/>
                  <a:pt x="233290" y="0"/>
                  <a:pt x="267157" y="0"/>
                </a:cubicBezTo>
                <a:cubicBezTo>
                  <a:pt x="301024" y="0"/>
                  <a:pt x="241228" y="8996"/>
                  <a:pt x="203657" y="12700"/>
                </a:cubicBezTo>
                <a:cubicBezTo>
                  <a:pt x="166086" y="16404"/>
                  <a:pt x="-10126" y="14817"/>
                  <a:pt x="457" y="12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1" name="フリーフォーム 1780">
            <a:extLst>
              <a:ext uri="{FF2B5EF4-FFF2-40B4-BE49-F238E27FC236}">
                <a16:creationId xmlns:a16="http://schemas.microsoft.com/office/drawing/2014/main" id="{83BDD086-D242-FBFC-D73C-B0A40E69C40D}"/>
              </a:ext>
            </a:extLst>
          </p:cNvPr>
          <p:cNvSpPr/>
          <p:nvPr/>
        </p:nvSpPr>
        <p:spPr>
          <a:xfrm>
            <a:off x="5352418" y="10069986"/>
            <a:ext cx="16603" cy="194942"/>
          </a:xfrm>
          <a:custGeom>
            <a:avLst/>
            <a:gdLst>
              <a:gd name="connsiteX0" fmla="*/ 6982 w 16603"/>
              <a:gd name="connsiteY0" fmla="*/ 1114 h 194942"/>
              <a:gd name="connsiteX1" fmla="*/ 16507 w 16603"/>
              <a:gd name="connsiteY1" fmla="*/ 191614 h 194942"/>
              <a:gd name="connsiteX2" fmla="*/ 632 w 16603"/>
              <a:gd name="connsiteY2" fmla="*/ 115414 h 194942"/>
              <a:gd name="connsiteX3" fmla="*/ 6982 w 16603"/>
              <a:gd name="connsiteY3" fmla="*/ 1114 h 1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03" h="194942">
                <a:moveTo>
                  <a:pt x="6982" y="1114"/>
                </a:moveTo>
                <a:cubicBezTo>
                  <a:pt x="9628" y="13814"/>
                  <a:pt x="17565" y="172564"/>
                  <a:pt x="16507" y="191614"/>
                </a:cubicBezTo>
                <a:cubicBezTo>
                  <a:pt x="15449" y="210664"/>
                  <a:pt x="3278" y="142931"/>
                  <a:pt x="632" y="115414"/>
                </a:cubicBezTo>
                <a:cubicBezTo>
                  <a:pt x="-2014" y="87897"/>
                  <a:pt x="4336" y="-11586"/>
                  <a:pt x="6982" y="1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2" name="フリーフォーム 1781">
            <a:extLst>
              <a:ext uri="{FF2B5EF4-FFF2-40B4-BE49-F238E27FC236}">
                <a16:creationId xmlns:a16="http://schemas.microsoft.com/office/drawing/2014/main" id="{C73E8846-D310-D69E-6B3C-B2289EF00F2A}"/>
              </a:ext>
            </a:extLst>
          </p:cNvPr>
          <p:cNvSpPr/>
          <p:nvPr/>
        </p:nvSpPr>
        <p:spPr>
          <a:xfrm>
            <a:off x="4165020" y="10001250"/>
            <a:ext cx="454453" cy="18272"/>
          </a:xfrm>
          <a:custGeom>
            <a:avLst/>
            <a:gdLst>
              <a:gd name="connsiteX0" fmla="*/ 580 w 454453"/>
              <a:gd name="connsiteY0" fmla="*/ 15875 h 18272"/>
              <a:gd name="connsiteX1" fmla="*/ 435555 w 454453"/>
              <a:gd name="connsiteY1" fmla="*/ 0 h 18272"/>
              <a:gd name="connsiteX2" fmla="*/ 343480 w 454453"/>
              <a:gd name="connsiteY2" fmla="*/ 15875 h 18272"/>
              <a:gd name="connsiteX3" fmla="*/ 580 w 454453"/>
              <a:gd name="connsiteY3" fmla="*/ 15875 h 1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453" h="18272">
                <a:moveTo>
                  <a:pt x="580" y="15875"/>
                </a:moveTo>
                <a:cubicBezTo>
                  <a:pt x="15926" y="13229"/>
                  <a:pt x="378405" y="0"/>
                  <a:pt x="435555" y="0"/>
                </a:cubicBezTo>
                <a:cubicBezTo>
                  <a:pt x="492705" y="0"/>
                  <a:pt x="408038" y="12171"/>
                  <a:pt x="343480" y="15875"/>
                </a:cubicBezTo>
                <a:cubicBezTo>
                  <a:pt x="278922" y="19579"/>
                  <a:pt x="-14766" y="18521"/>
                  <a:pt x="580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3" name="フリーフォーム 1782">
            <a:extLst>
              <a:ext uri="{FF2B5EF4-FFF2-40B4-BE49-F238E27FC236}">
                <a16:creationId xmlns:a16="http://schemas.microsoft.com/office/drawing/2014/main" id="{1487584A-3412-010F-8D43-210B27BD4745}"/>
              </a:ext>
            </a:extLst>
          </p:cNvPr>
          <p:cNvSpPr/>
          <p:nvPr/>
        </p:nvSpPr>
        <p:spPr>
          <a:xfrm>
            <a:off x="4524259" y="10010748"/>
            <a:ext cx="97736" cy="163142"/>
          </a:xfrm>
          <a:custGeom>
            <a:avLst/>
            <a:gdLst>
              <a:gd name="connsiteX0" fmla="*/ 85841 w 97736"/>
              <a:gd name="connsiteY0" fmla="*/ 27 h 163142"/>
              <a:gd name="connsiteX1" fmla="*/ 92191 w 97736"/>
              <a:gd name="connsiteY1" fmla="*/ 152427 h 163142"/>
              <a:gd name="connsiteX2" fmla="*/ 116 w 97736"/>
              <a:gd name="connsiteY2" fmla="*/ 149252 h 163142"/>
              <a:gd name="connsiteX3" fmla="*/ 73141 w 97736"/>
              <a:gd name="connsiteY3" fmla="*/ 139727 h 163142"/>
              <a:gd name="connsiteX4" fmla="*/ 85841 w 97736"/>
              <a:gd name="connsiteY4" fmla="*/ 27 h 16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36" h="163142">
                <a:moveTo>
                  <a:pt x="85841" y="27"/>
                </a:moveTo>
                <a:cubicBezTo>
                  <a:pt x="89016" y="2144"/>
                  <a:pt x="106479" y="127556"/>
                  <a:pt x="92191" y="152427"/>
                </a:cubicBezTo>
                <a:cubicBezTo>
                  <a:pt x="77903" y="177298"/>
                  <a:pt x="3291" y="151369"/>
                  <a:pt x="116" y="149252"/>
                </a:cubicBezTo>
                <a:cubicBezTo>
                  <a:pt x="-3059" y="147135"/>
                  <a:pt x="59383" y="159306"/>
                  <a:pt x="73141" y="139727"/>
                </a:cubicBezTo>
                <a:cubicBezTo>
                  <a:pt x="86899" y="120148"/>
                  <a:pt x="82666" y="-2090"/>
                  <a:pt x="85841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4" name="フリーフォーム 1783">
            <a:extLst>
              <a:ext uri="{FF2B5EF4-FFF2-40B4-BE49-F238E27FC236}">
                <a16:creationId xmlns:a16="http://schemas.microsoft.com/office/drawing/2014/main" id="{4A3287AD-7B92-8596-FDF2-298E64B74745}"/>
              </a:ext>
            </a:extLst>
          </p:cNvPr>
          <p:cNvSpPr/>
          <p:nvPr/>
        </p:nvSpPr>
        <p:spPr>
          <a:xfrm>
            <a:off x="4533826" y="10015608"/>
            <a:ext cx="19439" cy="321310"/>
          </a:xfrm>
          <a:custGeom>
            <a:avLst/>
            <a:gdLst>
              <a:gd name="connsiteX0" fmla="*/ 74 w 19439"/>
              <a:gd name="connsiteY0" fmla="*/ 4692 h 321310"/>
              <a:gd name="connsiteX1" fmla="*/ 12774 w 19439"/>
              <a:gd name="connsiteY1" fmla="*/ 319017 h 321310"/>
              <a:gd name="connsiteX2" fmla="*/ 19124 w 19439"/>
              <a:gd name="connsiteY2" fmla="*/ 141217 h 321310"/>
              <a:gd name="connsiteX3" fmla="*/ 74 w 19439"/>
              <a:gd name="connsiteY3" fmla="*/ 4692 h 32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39" h="321310">
                <a:moveTo>
                  <a:pt x="74" y="4692"/>
                </a:moveTo>
                <a:cubicBezTo>
                  <a:pt x="-984" y="34325"/>
                  <a:pt x="9599" y="296263"/>
                  <a:pt x="12774" y="319017"/>
                </a:cubicBezTo>
                <a:cubicBezTo>
                  <a:pt x="15949" y="341771"/>
                  <a:pt x="20711" y="188842"/>
                  <a:pt x="19124" y="141217"/>
                </a:cubicBezTo>
                <a:cubicBezTo>
                  <a:pt x="17537" y="93592"/>
                  <a:pt x="1132" y="-24941"/>
                  <a:pt x="74" y="4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5" name="フリーフォーム 1784">
            <a:extLst>
              <a:ext uri="{FF2B5EF4-FFF2-40B4-BE49-F238E27FC236}">
                <a16:creationId xmlns:a16="http://schemas.microsoft.com/office/drawing/2014/main" id="{E51C065D-CB5F-B5E4-A1AC-0B1121FF61DD}"/>
              </a:ext>
            </a:extLst>
          </p:cNvPr>
          <p:cNvSpPr/>
          <p:nvPr/>
        </p:nvSpPr>
        <p:spPr>
          <a:xfrm>
            <a:off x="4197207" y="10004405"/>
            <a:ext cx="406779" cy="56143"/>
          </a:xfrm>
          <a:custGeom>
            <a:avLst/>
            <a:gdLst>
              <a:gd name="connsiteX0" fmla="*/ 143 w 406779"/>
              <a:gd name="connsiteY0" fmla="*/ 20 h 56143"/>
              <a:gd name="connsiteX1" fmla="*/ 66818 w 406779"/>
              <a:gd name="connsiteY1" fmla="*/ 47645 h 56143"/>
              <a:gd name="connsiteX2" fmla="*/ 6493 w 406779"/>
              <a:gd name="connsiteY2" fmla="*/ 50820 h 56143"/>
              <a:gd name="connsiteX3" fmla="*/ 400193 w 406779"/>
              <a:gd name="connsiteY3" fmla="*/ 38120 h 56143"/>
              <a:gd name="connsiteX4" fmla="*/ 241443 w 406779"/>
              <a:gd name="connsiteY4" fmla="*/ 50820 h 56143"/>
              <a:gd name="connsiteX5" fmla="*/ 89043 w 406779"/>
              <a:gd name="connsiteY5" fmla="*/ 53995 h 56143"/>
              <a:gd name="connsiteX6" fmla="*/ 143 w 406779"/>
              <a:gd name="connsiteY6" fmla="*/ 20 h 5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79" h="56143">
                <a:moveTo>
                  <a:pt x="143" y="20"/>
                </a:moveTo>
                <a:cubicBezTo>
                  <a:pt x="-3561" y="-1038"/>
                  <a:pt x="65760" y="39178"/>
                  <a:pt x="66818" y="47645"/>
                </a:cubicBezTo>
                <a:cubicBezTo>
                  <a:pt x="67876" y="56112"/>
                  <a:pt x="6493" y="50820"/>
                  <a:pt x="6493" y="50820"/>
                </a:cubicBezTo>
                <a:lnTo>
                  <a:pt x="400193" y="38120"/>
                </a:lnTo>
                <a:cubicBezTo>
                  <a:pt x="439351" y="38120"/>
                  <a:pt x="293301" y="48174"/>
                  <a:pt x="241443" y="50820"/>
                </a:cubicBezTo>
                <a:cubicBezTo>
                  <a:pt x="189585" y="53466"/>
                  <a:pt x="123439" y="59287"/>
                  <a:pt x="89043" y="53995"/>
                </a:cubicBezTo>
                <a:cubicBezTo>
                  <a:pt x="54647" y="48703"/>
                  <a:pt x="3847" y="1078"/>
                  <a:pt x="143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6" name="フリーフォーム 1785">
            <a:extLst>
              <a:ext uri="{FF2B5EF4-FFF2-40B4-BE49-F238E27FC236}">
                <a16:creationId xmlns:a16="http://schemas.microsoft.com/office/drawing/2014/main" id="{C5CDFFFC-B746-323B-795E-5518A1634A86}"/>
              </a:ext>
            </a:extLst>
          </p:cNvPr>
          <p:cNvSpPr/>
          <p:nvPr/>
        </p:nvSpPr>
        <p:spPr>
          <a:xfrm>
            <a:off x="4413143" y="10353012"/>
            <a:ext cx="228589" cy="169092"/>
          </a:xfrm>
          <a:custGeom>
            <a:avLst/>
            <a:gdLst>
              <a:gd name="connsiteX0" fmla="*/ 212832 w 228589"/>
              <a:gd name="connsiteY0" fmla="*/ 663 h 169092"/>
              <a:gd name="connsiteX1" fmla="*/ 212832 w 228589"/>
              <a:gd name="connsiteY1" fmla="*/ 149888 h 169092"/>
              <a:gd name="connsiteX2" fmla="*/ 212832 w 228589"/>
              <a:gd name="connsiteY2" fmla="*/ 156238 h 169092"/>
              <a:gd name="connsiteX3" fmla="*/ 107 w 228589"/>
              <a:gd name="connsiteY3" fmla="*/ 168938 h 169092"/>
              <a:gd name="connsiteX4" fmla="*/ 184257 w 228589"/>
              <a:gd name="connsiteY4" fmla="*/ 146713 h 169092"/>
              <a:gd name="connsiteX5" fmla="*/ 203307 w 228589"/>
              <a:gd name="connsiteY5" fmla="*/ 95913 h 169092"/>
              <a:gd name="connsiteX6" fmla="*/ 212832 w 228589"/>
              <a:gd name="connsiteY6" fmla="*/ 663 h 16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589" h="169092">
                <a:moveTo>
                  <a:pt x="212832" y="663"/>
                </a:moveTo>
                <a:cubicBezTo>
                  <a:pt x="214419" y="9659"/>
                  <a:pt x="212832" y="149888"/>
                  <a:pt x="212832" y="149888"/>
                </a:cubicBezTo>
                <a:cubicBezTo>
                  <a:pt x="212832" y="175817"/>
                  <a:pt x="248286" y="153063"/>
                  <a:pt x="212832" y="156238"/>
                </a:cubicBezTo>
                <a:cubicBezTo>
                  <a:pt x="177378" y="159413"/>
                  <a:pt x="4869" y="170525"/>
                  <a:pt x="107" y="168938"/>
                </a:cubicBezTo>
                <a:cubicBezTo>
                  <a:pt x="-4655" y="167351"/>
                  <a:pt x="150390" y="158884"/>
                  <a:pt x="184257" y="146713"/>
                </a:cubicBezTo>
                <a:cubicBezTo>
                  <a:pt x="218124" y="134542"/>
                  <a:pt x="199074" y="114963"/>
                  <a:pt x="203307" y="95913"/>
                </a:cubicBezTo>
                <a:cubicBezTo>
                  <a:pt x="207540" y="76863"/>
                  <a:pt x="211245" y="-8333"/>
                  <a:pt x="212832" y="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7" name="フリーフォーム 1786">
            <a:extLst>
              <a:ext uri="{FF2B5EF4-FFF2-40B4-BE49-F238E27FC236}">
                <a16:creationId xmlns:a16="http://schemas.microsoft.com/office/drawing/2014/main" id="{3E5CDE86-4655-C687-D880-6C7B4B0DB854}"/>
              </a:ext>
            </a:extLst>
          </p:cNvPr>
          <p:cNvSpPr/>
          <p:nvPr/>
        </p:nvSpPr>
        <p:spPr>
          <a:xfrm>
            <a:off x="4273415" y="10071100"/>
            <a:ext cx="79080" cy="252954"/>
          </a:xfrm>
          <a:custGeom>
            <a:avLst/>
            <a:gdLst>
              <a:gd name="connsiteX0" fmla="*/ 12835 w 79080"/>
              <a:gd name="connsiteY0" fmla="*/ 0 h 252954"/>
              <a:gd name="connsiteX1" fmla="*/ 16010 w 79080"/>
              <a:gd name="connsiteY1" fmla="*/ 82550 h 252954"/>
              <a:gd name="connsiteX2" fmla="*/ 16010 w 79080"/>
              <a:gd name="connsiteY2" fmla="*/ 73025 h 252954"/>
              <a:gd name="connsiteX3" fmla="*/ 50935 w 79080"/>
              <a:gd name="connsiteY3" fmla="*/ 88900 h 252954"/>
              <a:gd name="connsiteX4" fmla="*/ 60460 w 79080"/>
              <a:gd name="connsiteY4" fmla="*/ 127000 h 252954"/>
              <a:gd name="connsiteX5" fmla="*/ 63635 w 79080"/>
              <a:gd name="connsiteY5" fmla="*/ 187325 h 252954"/>
              <a:gd name="connsiteX6" fmla="*/ 63635 w 79080"/>
              <a:gd name="connsiteY6" fmla="*/ 250825 h 252954"/>
              <a:gd name="connsiteX7" fmla="*/ 76335 w 79080"/>
              <a:gd name="connsiteY7" fmla="*/ 104775 h 252954"/>
              <a:gd name="connsiteX8" fmla="*/ 3310 w 79080"/>
              <a:gd name="connsiteY8" fmla="*/ 82550 h 252954"/>
              <a:gd name="connsiteX9" fmla="*/ 12835 w 79080"/>
              <a:gd name="connsiteY9" fmla="*/ 0 h 25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080" h="252954">
                <a:moveTo>
                  <a:pt x="12835" y="0"/>
                </a:moveTo>
                <a:cubicBezTo>
                  <a:pt x="14952" y="0"/>
                  <a:pt x="16010" y="82550"/>
                  <a:pt x="16010" y="82550"/>
                </a:cubicBezTo>
                <a:cubicBezTo>
                  <a:pt x="16539" y="94721"/>
                  <a:pt x="10189" y="71967"/>
                  <a:pt x="16010" y="73025"/>
                </a:cubicBezTo>
                <a:cubicBezTo>
                  <a:pt x="21831" y="74083"/>
                  <a:pt x="43527" y="79904"/>
                  <a:pt x="50935" y="88900"/>
                </a:cubicBezTo>
                <a:cubicBezTo>
                  <a:pt x="58343" y="97896"/>
                  <a:pt x="58343" y="110596"/>
                  <a:pt x="60460" y="127000"/>
                </a:cubicBezTo>
                <a:cubicBezTo>
                  <a:pt x="62577" y="143404"/>
                  <a:pt x="63106" y="166688"/>
                  <a:pt x="63635" y="187325"/>
                </a:cubicBezTo>
                <a:cubicBezTo>
                  <a:pt x="64164" y="207962"/>
                  <a:pt x="61518" y="264583"/>
                  <a:pt x="63635" y="250825"/>
                </a:cubicBezTo>
                <a:cubicBezTo>
                  <a:pt x="65752" y="237067"/>
                  <a:pt x="86389" y="132821"/>
                  <a:pt x="76335" y="104775"/>
                </a:cubicBezTo>
                <a:cubicBezTo>
                  <a:pt x="66281" y="76729"/>
                  <a:pt x="13893" y="97367"/>
                  <a:pt x="3310" y="82550"/>
                </a:cubicBezTo>
                <a:cubicBezTo>
                  <a:pt x="-7273" y="67733"/>
                  <a:pt x="10718" y="0"/>
                  <a:pt x="1283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8" name="フリーフォーム 1787">
            <a:extLst>
              <a:ext uri="{FF2B5EF4-FFF2-40B4-BE49-F238E27FC236}">
                <a16:creationId xmlns:a16="http://schemas.microsoft.com/office/drawing/2014/main" id="{9CD36A77-CBED-5F9D-D5E9-82726E8A9C9A}"/>
              </a:ext>
            </a:extLst>
          </p:cNvPr>
          <p:cNvSpPr/>
          <p:nvPr/>
        </p:nvSpPr>
        <p:spPr>
          <a:xfrm>
            <a:off x="4355459" y="10337800"/>
            <a:ext cx="252577" cy="16166"/>
          </a:xfrm>
          <a:custGeom>
            <a:avLst/>
            <a:gdLst>
              <a:gd name="connsiteX0" fmla="*/ 641 w 252577"/>
              <a:gd name="connsiteY0" fmla="*/ 15875 h 16166"/>
              <a:gd name="connsiteX1" fmla="*/ 245116 w 252577"/>
              <a:gd name="connsiteY1" fmla="*/ 9525 h 16166"/>
              <a:gd name="connsiteX2" fmla="*/ 175266 w 252577"/>
              <a:gd name="connsiteY2" fmla="*/ 0 h 16166"/>
              <a:gd name="connsiteX3" fmla="*/ 641 w 252577"/>
              <a:gd name="connsiteY3" fmla="*/ 15875 h 1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577" h="16166">
                <a:moveTo>
                  <a:pt x="641" y="15875"/>
                </a:moveTo>
                <a:cubicBezTo>
                  <a:pt x="12283" y="17462"/>
                  <a:pt x="216012" y="12171"/>
                  <a:pt x="245116" y="9525"/>
                </a:cubicBezTo>
                <a:cubicBezTo>
                  <a:pt x="274220" y="6879"/>
                  <a:pt x="211249" y="0"/>
                  <a:pt x="175266" y="0"/>
                </a:cubicBezTo>
                <a:cubicBezTo>
                  <a:pt x="139283" y="0"/>
                  <a:pt x="-11001" y="14288"/>
                  <a:pt x="641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9" name="フリーフォーム 1788">
            <a:extLst>
              <a:ext uri="{FF2B5EF4-FFF2-40B4-BE49-F238E27FC236}">
                <a16:creationId xmlns:a16="http://schemas.microsoft.com/office/drawing/2014/main" id="{5C56B94C-DD05-A198-0C67-D80CE15FAF1B}"/>
              </a:ext>
            </a:extLst>
          </p:cNvPr>
          <p:cNvSpPr/>
          <p:nvPr/>
        </p:nvSpPr>
        <p:spPr>
          <a:xfrm>
            <a:off x="4165600" y="10172700"/>
            <a:ext cx="173829" cy="3175"/>
          </a:xfrm>
          <a:custGeom>
            <a:avLst/>
            <a:gdLst>
              <a:gd name="connsiteX0" fmla="*/ 0 w 173829"/>
              <a:gd name="connsiteY0" fmla="*/ 3175 h 3175"/>
              <a:gd name="connsiteX1" fmla="*/ 168275 w 173829"/>
              <a:gd name="connsiteY1" fmla="*/ 3175 h 3175"/>
              <a:gd name="connsiteX2" fmla="*/ 136525 w 173829"/>
              <a:gd name="connsiteY2" fmla="*/ 0 h 3175"/>
              <a:gd name="connsiteX3" fmla="*/ 0 w 173829"/>
              <a:gd name="connsiteY3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29" h="3175">
                <a:moveTo>
                  <a:pt x="0" y="3175"/>
                </a:moveTo>
                <a:lnTo>
                  <a:pt x="168275" y="3175"/>
                </a:lnTo>
                <a:cubicBezTo>
                  <a:pt x="191029" y="2646"/>
                  <a:pt x="136525" y="0"/>
                  <a:pt x="136525" y="0"/>
                </a:cubicBezTo>
                <a:lnTo>
                  <a:pt x="0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0" name="フリーフォーム 1789">
            <a:extLst>
              <a:ext uri="{FF2B5EF4-FFF2-40B4-BE49-F238E27FC236}">
                <a16:creationId xmlns:a16="http://schemas.microsoft.com/office/drawing/2014/main" id="{C6686B30-F62D-5830-FB2B-5C9F59B25F17}"/>
              </a:ext>
            </a:extLst>
          </p:cNvPr>
          <p:cNvSpPr/>
          <p:nvPr/>
        </p:nvSpPr>
        <p:spPr>
          <a:xfrm>
            <a:off x="4315492" y="10318650"/>
            <a:ext cx="86031" cy="222958"/>
          </a:xfrm>
          <a:custGeom>
            <a:avLst/>
            <a:gdLst>
              <a:gd name="connsiteX0" fmla="*/ 27908 w 86031"/>
              <a:gd name="connsiteY0" fmla="*/ 100 h 222958"/>
              <a:gd name="connsiteX1" fmla="*/ 12033 w 86031"/>
              <a:gd name="connsiteY1" fmla="*/ 120750 h 222958"/>
              <a:gd name="connsiteX2" fmla="*/ 34258 w 86031"/>
              <a:gd name="connsiteY2" fmla="*/ 146150 h 222958"/>
              <a:gd name="connsiteX3" fmla="*/ 46958 w 86031"/>
              <a:gd name="connsiteY3" fmla="*/ 177900 h 222958"/>
              <a:gd name="connsiteX4" fmla="*/ 85058 w 86031"/>
              <a:gd name="connsiteY4" fmla="*/ 222350 h 222958"/>
              <a:gd name="connsiteX5" fmla="*/ 2508 w 86031"/>
              <a:gd name="connsiteY5" fmla="*/ 142975 h 222958"/>
              <a:gd name="connsiteX6" fmla="*/ 27908 w 86031"/>
              <a:gd name="connsiteY6" fmla="*/ 100 h 22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31" h="222958">
                <a:moveTo>
                  <a:pt x="27908" y="100"/>
                </a:moveTo>
                <a:cubicBezTo>
                  <a:pt x="29495" y="-3604"/>
                  <a:pt x="10975" y="96408"/>
                  <a:pt x="12033" y="120750"/>
                </a:cubicBezTo>
                <a:cubicBezTo>
                  <a:pt x="13091" y="145092"/>
                  <a:pt x="28437" y="136625"/>
                  <a:pt x="34258" y="146150"/>
                </a:cubicBezTo>
                <a:cubicBezTo>
                  <a:pt x="40079" y="155675"/>
                  <a:pt x="38491" y="165200"/>
                  <a:pt x="46958" y="177900"/>
                </a:cubicBezTo>
                <a:cubicBezTo>
                  <a:pt x="55425" y="190600"/>
                  <a:pt x="92466" y="228171"/>
                  <a:pt x="85058" y="222350"/>
                </a:cubicBezTo>
                <a:cubicBezTo>
                  <a:pt x="77650" y="216529"/>
                  <a:pt x="14679" y="174725"/>
                  <a:pt x="2508" y="142975"/>
                </a:cubicBezTo>
                <a:cubicBezTo>
                  <a:pt x="-9663" y="111225"/>
                  <a:pt x="26321" y="3804"/>
                  <a:pt x="27908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1" name="フリーフォーム 1790">
            <a:extLst>
              <a:ext uri="{FF2B5EF4-FFF2-40B4-BE49-F238E27FC236}">
                <a16:creationId xmlns:a16="http://schemas.microsoft.com/office/drawing/2014/main" id="{AAB3CC95-5663-6C67-8CC3-8E28A989D1D7}"/>
              </a:ext>
            </a:extLst>
          </p:cNvPr>
          <p:cNvSpPr/>
          <p:nvPr/>
        </p:nvSpPr>
        <p:spPr>
          <a:xfrm>
            <a:off x="4254958" y="10264673"/>
            <a:ext cx="60085" cy="257357"/>
          </a:xfrm>
          <a:custGeom>
            <a:avLst/>
            <a:gdLst>
              <a:gd name="connsiteX0" fmla="*/ 59867 w 60085"/>
              <a:gd name="connsiteY0" fmla="*/ 102 h 257357"/>
              <a:gd name="connsiteX1" fmla="*/ 21767 w 60085"/>
              <a:gd name="connsiteY1" fmla="*/ 111227 h 257357"/>
              <a:gd name="connsiteX2" fmla="*/ 5892 w 60085"/>
              <a:gd name="connsiteY2" fmla="*/ 257277 h 257357"/>
              <a:gd name="connsiteX3" fmla="*/ 2717 w 60085"/>
              <a:gd name="connsiteY3" fmla="*/ 130277 h 257357"/>
              <a:gd name="connsiteX4" fmla="*/ 59867 w 60085"/>
              <a:gd name="connsiteY4" fmla="*/ 102 h 25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85" h="257357">
                <a:moveTo>
                  <a:pt x="59867" y="102"/>
                </a:moveTo>
                <a:cubicBezTo>
                  <a:pt x="63042" y="-3073"/>
                  <a:pt x="30763" y="68365"/>
                  <a:pt x="21767" y="111227"/>
                </a:cubicBezTo>
                <a:cubicBezTo>
                  <a:pt x="12771" y="154090"/>
                  <a:pt x="9067" y="254102"/>
                  <a:pt x="5892" y="257277"/>
                </a:cubicBezTo>
                <a:cubicBezTo>
                  <a:pt x="2717" y="260452"/>
                  <a:pt x="-3633" y="168377"/>
                  <a:pt x="2717" y="130277"/>
                </a:cubicBezTo>
                <a:cubicBezTo>
                  <a:pt x="9067" y="92177"/>
                  <a:pt x="56692" y="3277"/>
                  <a:pt x="59867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2" name="フリーフォーム 1791">
            <a:extLst>
              <a:ext uri="{FF2B5EF4-FFF2-40B4-BE49-F238E27FC236}">
                <a16:creationId xmlns:a16="http://schemas.microsoft.com/office/drawing/2014/main" id="{C00F3FFA-B869-0C1D-F01F-E9735D3E543A}"/>
              </a:ext>
            </a:extLst>
          </p:cNvPr>
          <p:cNvSpPr/>
          <p:nvPr/>
        </p:nvSpPr>
        <p:spPr>
          <a:xfrm>
            <a:off x="4276263" y="10516940"/>
            <a:ext cx="110773" cy="152359"/>
          </a:xfrm>
          <a:custGeom>
            <a:avLst/>
            <a:gdLst>
              <a:gd name="connsiteX0" fmla="*/ 462 w 110773"/>
              <a:gd name="connsiteY0" fmla="*/ 1835 h 152359"/>
              <a:gd name="connsiteX1" fmla="*/ 108412 w 110773"/>
              <a:gd name="connsiteY1" fmla="*/ 151060 h 152359"/>
              <a:gd name="connsiteX2" fmla="*/ 70312 w 110773"/>
              <a:gd name="connsiteY2" fmla="*/ 71685 h 152359"/>
              <a:gd name="connsiteX3" fmla="*/ 462 w 110773"/>
              <a:gd name="connsiteY3" fmla="*/ 1835 h 15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73" h="152359">
                <a:moveTo>
                  <a:pt x="462" y="1835"/>
                </a:moveTo>
                <a:cubicBezTo>
                  <a:pt x="6812" y="15064"/>
                  <a:pt x="96770" y="139418"/>
                  <a:pt x="108412" y="151060"/>
                </a:cubicBezTo>
                <a:cubicBezTo>
                  <a:pt x="120054" y="162702"/>
                  <a:pt x="85658" y="92852"/>
                  <a:pt x="70312" y="71685"/>
                </a:cubicBezTo>
                <a:cubicBezTo>
                  <a:pt x="54966" y="50518"/>
                  <a:pt x="-5888" y="-11394"/>
                  <a:pt x="462" y="1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3" name="フリーフォーム 1792">
            <a:extLst>
              <a:ext uri="{FF2B5EF4-FFF2-40B4-BE49-F238E27FC236}">
                <a16:creationId xmlns:a16="http://schemas.microsoft.com/office/drawing/2014/main" id="{C5D1889D-DF1F-E1B9-F115-86E780892C88}"/>
              </a:ext>
            </a:extLst>
          </p:cNvPr>
          <p:cNvSpPr/>
          <p:nvPr/>
        </p:nvSpPr>
        <p:spPr>
          <a:xfrm>
            <a:off x="4241639" y="10518773"/>
            <a:ext cx="133878" cy="177105"/>
          </a:xfrm>
          <a:custGeom>
            <a:avLst/>
            <a:gdLst>
              <a:gd name="connsiteX0" fmla="*/ 161 w 133878"/>
              <a:gd name="connsiteY0" fmla="*/ 2 h 177105"/>
              <a:gd name="connsiteX1" fmla="*/ 76361 w 133878"/>
              <a:gd name="connsiteY1" fmla="*/ 107952 h 177105"/>
              <a:gd name="connsiteX2" fmla="*/ 114461 w 133878"/>
              <a:gd name="connsiteY2" fmla="*/ 158752 h 177105"/>
              <a:gd name="connsiteX3" fmla="*/ 133511 w 133878"/>
              <a:gd name="connsiteY3" fmla="*/ 174627 h 177105"/>
              <a:gd name="connsiteX4" fmla="*/ 98586 w 133878"/>
              <a:gd name="connsiteY4" fmla="*/ 111127 h 177105"/>
              <a:gd name="connsiteX5" fmla="*/ 161 w 133878"/>
              <a:gd name="connsiteY5" fmla="*/ 2 h 17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878" h="177105">
                <a:moveTo>
                  <a:pt x="161" y="2"/>
                </a:moveTo>
                <a:cubicBezTo>
                  <a:pt x="-3543" y="-527"/>
                  <a:pt x="57311" y="81494"/>
                  <a:pt x="76361" y="107952"/>
                </a:cubicBezTo>
                <a:cubicBezTo>
                  <a:pt x="95411" y="134410"/>
                  <a:pt x="104936" y="147640"/>
                  <a:pt x="114461" y="158752"/>
                </a:cubicBezTo>
                <a:cubicBezTo>
                  <a:pt x="123986" y="169865"/>
                  <a:pt x="136157" y="182564"/>
                  <a:pt x="133511" y="174627"/>
                </a:cubicBezTo>
                <a:cubicBezTo>
                  <a:pt x="130865" y="166690"/>
                  <a:pt x="116578" y="138114"/>
                  <a:pt x="98586" y="111127"/>
                </a:cubicBezTo>
                <a:cubicBezTo>
                  <a:pt x="80594" y="84140"/>
                  <a:pt x="3865" y="531"/>
                  <a:pt x="16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4" name="フリーフォーム 1793">
            <a:extLst>
              <a:ext uri="{FF2B5EF4-FFF2-40B4-BE49-F238E27FC236}">
                <a16:creationId xmlns:a16="http://schemas.microsoft.com/office/drawing/2014/main" id="{53975FCD-6FBE-7E04-FD14-9474E97691C0}"/>
              </a:ext>
            </a:extLst>
          </p:cNvPr>
          <p:cNvSpPr/>
          <p:nvPr/>
        </p:nvSpPr>
        <p:spPr>
          <a:xfrm>
            <a:off x="4349654" y="10464423"/>
            <a:ext cx="16262" cy="190713"/>
          </a:xfrm>
          <a:custGeom>
            <a:avLst/>
            <a:gdLst>
              <a:gd name="connsiteX0" fmla="*/ 15971 w 16262"/>
              <a:gd name="connsiteY0" fmla="*/ 377 h 190713"/>
              <a:gd name="connsiteX1" fmla="*/ 9621 w 16262"/>
              <a:gd name="connsiteY1" fmla="*/ 184527 h 190713"/>
              <a:gd name="connsiteX2" fmla="*/ 96 w 16262"/>
              <a:gd name="connsiteY2" fmla="*/ 136902 h 190713"/>
              <a:gd name="connsiteX3" fmla="*/ 15971 w 16262"/>
              <a:gd name="connsiteY3" fmla="*/ 377 h 19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62" h="190713">
                <a:moveTo>
                  <a:pt x="15971" y="377"/>
                </a:moveTo>
                <a:cubicBezTo>
                  <a:pt x="17559" y="8315"/>
                  <a:pt x="12267" y="161773"/>
                  <a:pt x="9621" y="184527"/>
                </a:cubicBezTo>
                <a:cubicBezTo>
                  <a:pt x="6975" y="207281"/>
                  <a:pt x="-962" y="161773"/>
                  <a:pt x="96" y="136902"/>
                </a:cubicBezTo>
                <a:cubicBezTo>
                  <a:pt x="1154" y="112031"/>
                  <a:pt x="14383" y="-7561"/>
                  <a:pt x="15971" y="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5" name="フリーフォーム 1794">
            <a:extLst>
              <a:ext uri="{FF2B5EF4-FFF2-40B4-BE49-F238E27FC236}">
                <a16:creationId xmlns:a16="http://schemas.microsoft.com/office/drawing/2014/main" id="{199BA6FD-7540-4F5E-DD8C-70A3F4CEB473}"/>
              </a:ext>
            </a:extLst>
          </p:cNvPr>
          <p:cNvSpPr/>
          <p:nvPr/>
        </p:nvSpPr>
        <p:spPr>
          <a:xfrm>
            <a:off x="4384322" y="10442090"/>
            <a:ext cx="22739" cy="240072"/>
          </a:xfrm>
          <a:custGeom>
            <a:avLst/>
            <a:gdLst>
              <a:gd name="connsiteX0" fmla="*/ 353 w 22739"/>
              <a:gd name="connsiteY0" fmla="*/ 485 h 240072"/>
              <a:gd name="connsiteX1" fmla="*/ 22578 w 22739"/>
              <a:gd name="connsiteY1" fmla="*/ 232260 h 240072"/>
              <a:gd name="connsiteX2" fmla="*/ 9878 w 22739"/>
              <a:gd name="connsiteY2" fmla="*/ 171935 h 240072"/>
              <a:gd name="connsiteX3" fmla="*/ 353 w 22739"/>
              <a:gd name="connsiteY3" fmla="*/ 485 h 24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9" h="240072">
                <a:moveTo>
                  <a:pt x="353" y="485"/>
                </a:moveTo>
                <a:cubicBezTo>
                  <a:pt x="2470" y="10539"/>
                  <a:pt x="20991" y="203685"/>
                  <a:pt x="22578" y="232260"/>
                </a:cubicBezTo>
                <a:cubicBezTo>
                  <a:pt x="24166" y="260835"/>
                  <a:pt x="13582" y="204214"/>
                  <a:pt x="9878" y="171935"/>
                </a:cubicBezTo>
                <a:cubicBezTo>
                  <a:pt x="6174" y="139656"/>
                  <a:pt x="-1764" y="-9569"/>
                  <a:pt x="353" y="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6" name="フリーフォーム 1795">
            <a:extLst>
              <a:ext uri="{FF2B5EF4-FFF2-40B4-BE49-F238E27FC236}">
                <a16:creationId xmlns:a16="http://schemas.microsoft.com/office/drawing/2014/main" id="{5CDD550D-9BC2-BF4B-2E65-4D3CF244E858}"/>
              </a:ext>
            </a:extLst>
          </p:cNvPr>
          <p:cNvSpPr/>
          <p:nvPr/>
        </p:nvSpPr>
        <p:spPr>
          <a:xfrm>
            <a:off x="4399591" y="10590773"/>
            <a:ext cx="400542" cy="29602"/>
          </a:xfrm>
          <a:custGeom>
            <a:avLst/>
            <a:gdLst>
              <a:gd name="connsiteX0" fmla="*/ 959 w 400542"/>
              <a:gd name="connsiteY0" fmla="*/ 29602 h 29602"/>
              <a:gd name="connsiteX1" fmla="*/ 388309 w 400542"/>
              <a:gd name="connsiteY1" fmla="*/ 7377 h 29602"/>
              <a:gd name="connsiteX2" fmla="*/ 280359 w 400542"/>
              <a:gd name="connsiteY2" fmla="*/ 1027 h 29602"/>
              <a:gd name="connsiteX3" fmla="*/ 959 w 400542"/>
              <a:gd name="connsiteY3" fmla="*/ 29602 h 29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542" h="29602">
                <a:moveTo>
                  <a:pt x="959" y="29602"/>
                </a:moveTo>
                <a:lnTo>
                  <a:pt x="388309" y="7377"/>
                </a:lnTo>
                <a:cubicBezTo>
                  <a:pt x="434876" y="2615"/>
                  <a:pt x="337509" y="-2148"/>
                  <a:pt x="280359" y="1027"/>
                </a:cubicBezTo>
                <a:cubicBezTo>
                  <a:pt x="223209" y="4202"/>
                  <a:pt x="-17032" y="28544"/>
                  <a:pt x="959" y="29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7" name="フリーフォーム 1796">
            <a:extLst>
              <a:ext uri="{FF2B5EF4-FFF2-40B4-BE49-F238E27FC236}">
                <a16:creationId xmlns:a16="http://schemas.microsoft.com/office/drawing/2014/main" id="{91620598-3FAC-80DE-9FF5-6BAA8DEC6975}"/>
              </a:ext>
            </a:extLst>
          </p:cNvPr>
          <p:cNvSpPr/>
          <p:nvPr/>
        </p:nvSpPr>
        <p:spPr>
          <a:xfrm>
            <a:off x="4147957" y="10270938"/>
            <a:ext cx="136174" cy="81811"/>
          </a:xfrm>
          <a:custGeom>
            <a:avLst/>
            <a:gdLst>
              <a:gd name="connsiteX0" fmla="*/ 135118 w 136174"/>
              <a:gd name="connsiteY0" fmla="*/ 187 h 81811"/>
              <a:gd name="connsiteX1" fmla="*/ 1768 w 136174"/>
              <a:gd name="connsiteY1" fmla="*/ 79562 h 81811"/>
              <a:gd name="connsiteX2" fmla="*/ 62093 w 136174"/>
              <a:gd name="connsiteY2" fmla="*/ 57337 h 81811"/>
              <a:gd name="connsiteX3" fmla="*/ 135118 w 136174"/>
              <a:gd name="connsiteY3" fmla="*/ 187 h 8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174" h="81811">
                <a:moveTo>
                  <a:pt x="135118" y="187"/>
                </a:moveTo>
                <a:cubicBezTo>
                  <a:pt x="125064" y="3891"/>
                  <a:pt x="13939" y="70037"/>
                  <a:pt x="1768" y="79562"/>
                </a:cubicBezTo>
                <a:cubicBezTo>
                  <a:pt x="-10403" y="89087"/>
                  <a:pt x="43572" y="65804"/>
                  <a:pt x="62093" y="57337"/>
                </a:cubicBezTo>
                <a:cubicBezTo>
                  <a:pt x="80614" y="48870"/>
                  <a:pt x="145172" y="-3517"/>
                  <a:pt x="135118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8" name="フリーフォーム 1797">
            <a:extLst>
              <a:ext uri="{FF2B5EF4-FFF2-40B4-BE49-F238E27FC236}">
                <a16:creationId xmlns:a16="http://schemas.microsoft.com/office/drawing/2014/main" id="{0A210C78-5231-D796-308F-CDD0FA4061E5}"/>
              </a:ext>
            </a:extLst>
          </p:cNvPr>
          <p:cNvSpPr/>
          <p:nvPr/>
        </p:nvSpPr>
        <p:spPr>
          <a:xfrm>
            <a:off x="4165575" y="10358233"/>
            <a:ext cx="13209" cy="161987"/>
          </a:xfrm>
          <a:custGeom>
            <a:avLst/>
            <a:gdLst>
              <a:gd name="connsiteX0" fmla="*/ 9550 w 13209"/>
              <a:gd name="connsiteY0" fmla="*/ 1792 h 161987"/>
              <a:gd name="connsiteX1" fmla="*/ 12725 w 13209"/>
              <a:gd name="connsiteY1" fmla="*/ 160542 h 161987"/>
              <a:gd name="connsiteX2" fmla="*/ 25 w 13209"/>
              <a:gd name="connsiteY2" fmla="*/ 77992 h 161987"/>
              <a:gd name="connsiteX3" fmla="*/ 9550 w 13209"/>
              <a:gd name="connsiteY3" fmla="*/ 1792 h 16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9" h="161987">
                <a:moveTo>
                  <a:pt x="9550" y="1792"/>
                </a:moveTo>
                <a:cubicBezTo>
                  <a:pt x="11667" y="15550"/>
                  <a:pt x="14312" y="147842"/>
                  <a:pt x="12725" y="160542"/>
                </a:cubicBezTo>
                <a:cubicBezTo>
                  <a:pt x="11138" y="173242"/>
                  <a:pt x="554" y="98629"/>
                  <a:pt x="25" y="77992"/>
                </a:cubicBezTo>
                <a:cubicBezTo>
                  <a:pt x="-504" y="57355"/>
                  <a:pt x="7433" y="-11966"/>
                  <a:pt x="9550" y="1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9" name="フリーフォーム 1798">
            <a:extLst>
              <a:ext uri="{FF2B5EF4-FFF2-40B4-BE49-F238E27FC236}">
                <a16:creationId xmlns:a16="http://schemas.microsoft.com/office/drawing/2014/main" id="{D7C7AC36-A1CE-7DDE-F651-DEBF696A6053}"/>
              </a:ext>
            </a:extLst>
          </p:cNvPr>
          <p:cNvSpPr/>
          <p:nvPr/>
        </p:nvSpPr>
        <p:spPr>
          <a:xfrm>
            <a:off x="4076694" y="10259836"/>
            <a:ext cx="219257" cy="71652"/>
          </a:xfrm>
          <a:custGeom>
            <a:avLst/>
            <a:gdLst>
              <a:gd name="connsiteX0" fmla="*/ 6 w 219257"/>
              <a:gd name="connsiteY0" fmla="*/ 71614 h 71652"/>
              <a:gd name="connsiteX1" fmla="*/ 127006 w 219257"/>
              <a:gd name="connsiteY1" fmla="*/ 4939 h 71652"/>
              <a:gd name="connsiteX2" fmla="*/ 111131 w 219257"/>
              <a:gd name="connsiteY2" fmla="*/ 4939 h 71652"/>
              <a:gd name="connsiteX3" fmla="*/ 219081 w 219257"/>
              <a:gd name="connsiteY3" fmla="*/ 4939 h 71652"/>
              <a:gd name="connsiteX4" fmla="*/ 133356 w 219257"/>
              <a:gd name="connsiteY4" fmla="*/ 14464 h 71652"/>
              <a:gd name="connsiteX5" fmla="*/ 6 w 219257"/>
              <a:gd name="connsiteY5" fmla="*/ 71614 h 7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257" h="71652">
                <a:moveTo>
                  <a:pt x="6" y="71614"/>
                </a:moveTo>
                <a:cubicBezTo>
                  <a:pt x="-1052" y="70026"/>
                  <a:pt x="127006" y="4939"/>
                  <a:pt x="127006" y="4939"/>
                </a:cubicBezTo>
                <a:cubicBezTo>
                  <a:pt x="145527" y="-6174"/>
                  <a:pt x="111131" y="4939"/>
                  <a:pt x="111131" y="4939"/>
                </a:cubicBezTo>
                <a:cubicBezTo>
                  <a:pt x="126477" y="4939"/>
                  <a:pt x="215377" y="3352"/>
                  <a:pt x="219081" y="4939"/>
                </a:cubicBezTo>
                <a:cubicBezTo>
                  <a:pt x="222785" y="6526"/>
                  <a:pt x="167223" y="3881"/>
                  <a:pt x="133356" y="14464"/>
                </a:cubicBezTo>
                <a:cubicBezTo>
                  <a:pt x="99489" y="25047"/>
                  <a:pt x="1064" y="73202"/>
                  <a:pt x="6" y="71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0" name="フリーフォーム 1799">
            <a:extLst>
              <a:ext uri="{FF2B5EF4-FFF2-40B4-BE49-F238E27FC236}">
                <a16:creationId xmlns:a16="http://schemas.microsoft.com/office/drawing/2014/main" id="{DF498BD1-5F72-5CE2-2661-5C496F2D9794}"/>
              </a:ext>
            </a:extLst>
          </p:cNvPr>
          <p:cNvSpPr/>
          <p:nvPr/>
        </p:nvSpPr>
        <p:spPr>
          <a:xfrm>
            <a:off x="4197590" y="10317130"/>
            <a:ext cx="95418" cy="212221"/>
          </a:xfrm>
          <a:custGeom>
            <a:avLst/>
            <a:gdLst>
              <a:gd name="connsiteX0" fmla="*/ 95010 w 95418"/>
              <a:gd name="connsiteY0" fmla="*/ 1620 h 212221"/>
              <a:gd name="connsiteX1" fmla="*/ 37860 w 95418"/>
              <a:gd name="connsiteY1" fmla="*/ 65120 h 212221"/>
              <a:gd name="connsiteX2" fmla="*/ 6110 w 95418"/>
              <a:gd name="connsiteY2" fmla="*/ 211170 h 212221"/>
              <a:gd name="connsiteX3" fmla="*/ 6110 w 95418"/>
              <a:gd name="connsiteY3" fmla="*/ 125445 h 212221"/>
              <a:gd name="connsiteX4" fmla="*/ 95010 w 95418"/>
              <a:gd name="connsiteY4" fmla="*/ 1620 h 21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18" h="212221">
                <a:moveTo>
                  <a:pt x="95010" y="1620"/>
                </a:moveTo>
                <a:cubicBezTo>
                  <a:pt x="100302" y="-8434"/>
                  <a:pt x="52677" y="30195"/>
                  <a:pt x="37860" y="65120"/>
                </a:cubicBezTo>
                <a:cubicBezTo>
                  <a:pt x="23043" y="100045"/>
                  <a:pt x="11402" y="201116"/>
                  <a:pt x="6110" y="211170"/>
                </a:cubicBezTo>
                <a:cubicBezTo>
                  <a:pt x="818" y="221224"/>
                  <a:pt x="-4473" y="156666"/>
                  <a:pt x="6110" y="125445"/>
                </a:cubicBezTo>
                <a:cubicBezTo>
                  <a:pt x="16693" y="94224"/>
                  <a:pt x="89718" y="11674"/>
                  <a:pt x="95010" y="1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1" name="フリーフォーム 1800">
            <a:extLst>
              <a:ext uri="{FF2B5EF4-FFF2-40B4-BE49-F238E27FC236}">
                <a16:creationId xmlns:a16="http://schemas.microsoft.com/office/drawing/2014/main" id="{ECC474B8-B2E1-4E61-F5B5-6B8894129121}"/>
              </a:ext>
            </a:extLst>
          </p:cNvPr>
          <p:cNvSpPr/>
          <p:nvPr/>
        </p:nvSpPr>
        <p:spPr>
          <a:xfrm>
            <a:off x="4060318" y="10337662"/>
            <a:ext cx="170042" cy="14006"/>
          </a:xfrm>
          <a:custGeom>
            <a:avLst/>
            <a:gdLst>
              <a:gd name="connsiteX0" fmla="*/ 507 w 170042"/>
              <a:gd name="connsiteY0" fmla="*/ 6488 h 14006"/>
              <a:gd name="connsiteX1" fmla="*/ 165607 w 170042"/>
              <a:gd name="connsiteY1" fmla="*/ 138 h 14006"/>
              <a:gd name="connsiteX2" fmla="*/ 114807 w 170042"/>
              <a:gd name="connsiteY2" fmla="*/ 12838 h 14006"/>
              <a:gd name="connsiteX3" fmla="*/ 507 w 170042"/>
              <a:gd name="connsiteY3" fmla="*/ 6488 h 1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042" h="14006">
                <a:moveTo>
                  <a:pt x="507" y="6488"/>
                </a:moveTo>
                <a:cubicBezTo>
                  <a:pt x="8974" y="4371"/>
                  <a:pt x="146557" y="-920"/>
                  <a:pt x="165607" y="138"/>
                </a:cubicBezTo>
                <a:cubicBezTo>
                  <a:pt x="184657" y="1196"/>
                  <a:pt x="137561" y="8605"/>
                  <a:pt x="114807" y="12838"/>
                </a:cubicBezTo>
                <a:cubicBezTo>
                  <a:pt x="92053" y="17071"/>
                  <a:pt x="-7960" y="8605"/>
                  <a:pt x="507" y="6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2" name="フリーフォーム 1801">
            <a:extLst>
              <a:ext uri="{FF2B5EF4-FFF2-40B4-BE49-F238E27FC236}">
                <a16:creationId xmlns:a16="http://schemas.microsoft.com/office/drawing/2014/main" id="{C584E950-4D6E-55AD-4F4C-BF4CAE95C05A}"/>
              </a:ext>
            </a:extLst>
          </p:cNvPr>
          <p:cNvSpPr/>
          <p:nvPr/>
        </p:nvSpPr>
        <p:spPr>
          <a:xfrm>
            <a:off x="4074744" y="10331409"/>
            <a:ext cx="106756" cy="216015"/>
          </a:xfrm>
          <a:custGeom>
            <a:avLst/>
            <a:gdLst>
              <a:gd name="connsiteX0" fmla="*/ 5131 w 106756"/>
              <a:gd name="connsiteY0" fmla="*/ 41 h 216015"/>
              <a:gd name="connsiteX1" fmla="*/ 5131 w 106756"/>
              <a:gd name="connsiteY1" fmla="*/ 107991 h 216015"/>
              <a:gd name="connsiteX2" fmla="*/ 17831 w 106756"/>
              <a:gd name="connsiteY2" fmla="*/ 114341 h 216015"/>
              <a:gd name="connsiteX3" fmla="*/ 106731 w 106756"/>
              <a:gd name="connsiteY3" fmla="*/ 215941 h 216015"/>
              <a:gd name="connsiteX4" fmla="*/ 8306 w 106756"/>
              <a:gd name="connsiteY4" fmla="*/ 130216 h 216015"/>
              <a:gd name="connsiteX5" fmla="*/ 5131 w 106756"/>
              <a:gd name="connsiteY5" fmla="*/ 95291 h 216015"/>
              <a:gd name="connsiteX6" fmla="*/ 5131 w 106756"/>
              <a:gd name="connsiteY6" fmla="*/ 41 h 21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756" h="216015">
                <a:moveTo>
                  <a:pt x="5131" y="41"/>
                </a:moveTo>
                <a:lnTo>
                  <a:pt x="5131" y="107991"/>
                </a:lnTo>
                <a:cubicBezTo>
                  <a:pt x="7248" y="127041"/>
                  <a:pt x="898" y="96349"/>
                  <a:pt x="17831" y="114341"/>
                </a:cubicBezTo>
                <a:cubicBezTo>
                  <a:pt x="34764" y="132333"/>
                  <a:pt x="108319" y="213295"/>
                  <a:pt x="106731" y="215941"/>
                </a:cubicBezTo>
                <a:cubicBezTo>
                  <a:pt x="105144" y="218587"/>
                  <a:pt x="25239" y="150324"/>
                  <a:pt x="8306" y="130216"/>
                </a:cubicBezTo>
                <a:cubicBezTo>
                  <a:pt x="-8627" y="110108"/>
                  <a:pt x="5660" y="112753"/>
                  <a:pt x="5131" y="95291"/>
                </a:cubicBezTo>
                <a:cubicBezTo>
                  <a:pt x="4602" y="77829"/>
                  <a:pt x="5131" y="-2076"/>
                  <a:pt x="5131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3" name="フリーフォーム 1802">
            <a:extLst>
              <a:ext uri="{FF2B5EF4-FFF2-40B4-BE49-F238E27FC236}">
                <a16:creationId xmlns:a16="http://schemas.microsoft.com/office/drawing/2014/main" id="{2C38E2F3-F657-ECDF-3D6A-883CA2E4D4E4}"/>
              </a:ext>
            </a:extLst>
          </p:cNvPr>
          <p:cNvSpPr/>
          <p:nvPr/>
        </p:nvSpPr>
        <p:spPr>
          <a:xfrm>
            <a:off x="3984524" y="10079542"/>
            <a:ext cx="184825" cy="20550"/>
          </a:xfrm>
          <a:custGeom>
            <a:avLst/>
            <a:gdLst>
              <a:gd name="connsiteX0" fmla="*/ 101 w 184825"/>
              <a:gd name="connsiteY0" fmla="*/ 4258 h 20550"/>
              <a:gd name="connsiteX1" fmla="*/ 174726 w 184825"/>
              <a:gd name="connsiteY1" fmla="*/ 1083 h 20550"/>
              <a:gd name="connsiteX2" fmla="*/ 149326 w 184825"/>
              <a:gd name="connsiteY2" fmla="*/ 20133 h 20550"/>
              <a:gd name="connsiteX3" fmla="*/ 101 w 184825"/>
              <a:gd name="connsiteY3" fmla="*/ 4258 h 2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825" h="20550">
                <a:moveTo>
                  <a:pt x="101" y="4258"/>
                </a:moveTo>
                <a:cubicBezTo>
                  <a:pt x="4334" y="1083"/>
                  <a:pt x="149855" y="-1563"/>
                  <a:pt x="174726" y="1083"/>
                </a:cubicBezTo>
                <a:cubicBezTo>
                  <a:pt x="199597" y="3729"/>
                  <a:pt x="173668" y="16958"/>
                  <a:pt x="149326" y="20133"/>
                </a:cubicBezTo>
                <a:cubicBezTo>
                  <a:pt x="124984" y="23308"/>
                  <a:pt x="-4132" y="7433"/>
                  <a:pt x="101" y="4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4" name="フリーフォーム 1803">
            <a:extLst>
              <a:ext uri="{FF2B5EF4-FFF2-40B4-BE49-F238E27FC236}">
                <a16:creationId xmlns:a16="http://schemas.microsoft.com/office/drawing/2014/main" id="{489CC6E7-C824-BFF8-84CC-DC413C2FD8E8}"/>
              </a:ext>
            </a:extLst>
          </p:cNvPr>
          <p:cNvSpPr/>
          <p:nvPr/>
        </p:nvSpPr>
        <p:spPr>
          <a:xfrm>
            <a:off x="3956050" y="10083772"/>
            <a:ext cx="224163" cy="81872"/>
          </a:xfrm>
          <a:custGeom>
            <a:avLst/>
            <a:gdLst>
              <a:gd name="connsiteX0" fmla="*/ 47625 w 224163"/>
              <a:gd name="connsiteY0" fmla="*/ 28 h 81872"/>
              <a:gd name="connsiteX1" fmla="*/ 25400 w 224163"/>
              <a:gd name="connsiteY1" fmla="*/ 76228 h 81872"/>
              <a:gd name="connsiteX2" fmla="*/ 0 w 224163"/>
              <a:gd name="connsiteY2" fmla="*/ 76228 h 81872"/>
              <a:gd name="connsiteX3" fmla="*/ 209550 w 224163"/>
              <a:gd name="connsiteY3" fmla="*/ 69878 h 81872"/>
              <a:gd name="connsiteX4" fmla="*/ 206375 w 224163"/>
              <a:gd name="connsiteY4" fmla="*/ 12728 h 81872"/>
              <a:gd name="connsiteX5" fmla="*/ 206375 w 224163"/>
              <a:gd name="connsiteY5" fmla="*/ 44478 h 81872"/>
              <a:gd name="connsiteX6" fmla="*/ 187325 w 224163"/>
              <a:gd name="connsiteY6" fmla="*/ 57178 h 81872"/>
              <a:gd name="connsiteX7" fmla="*/ 44450 w 224163"/>
              <a:gd name="connsiteY7" fmla="*/ 66703 h 81872"/>
              <a:gd name="connsiteX8" fmla="*/ 47625 w 224163"/>
              <a:gd name="connsiteY8" fmla="*/ 28 h 81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163" h="81872">
                <a:moveTo>
                  <a:pt x="47625" y="28"/>
                </a:moveTo>
                <a:cubicBezTo>
                  <a:pt x="44450" y="1615"/>
                  <a:pt x="33337" y="63528"/>
                  <a:pt x="25400" y="76228"/>
                </a:cubicBezTo>
                <a:cubicBezTo>
                  <a:pt x="17463" y="88928"/>
                  <a:pt x="0" y="76228"/>
                  <a:pt x="0" y="76228"/>
                </a:cubicBezTo>
                <a:lnTo>
                  <a:pt x="209550" y="69878"/>
                </a:lnTo>
                <a:cubicBezTo>
                  <a:pt x="243946" y="59295"/>
                  <a:pt x="206904" y="16961"/>
                  <a:pt x="206375" y="12728"/>
                </a:cubicBezTo>
                <a:cubicBezTo>
                  <a:pt x="205846" y="8495"/>
                  <a:pt x="206375" y="44478"/>
                  <a:pt x="206375" y="44478"/>
                </a:cubicBezTo>
                <a:cubicBezTo>
                  <a:pt x="203200" y="51886"/>
                  <a:pt x="214312" y="53474"/>
                  <a:pt x="187325" y="57178"/>
                </a:cubicBezTo>
                <a:cubicBezTo>
                  <a:pt x="160338" y="60882"/>
                  <a:pt x="65617" y="70407"/>
                  <a:pt x="44450" y="66703"/>
                </a:cubicBezTo>
                <a:cubicBezTo>
                  <a:pt x="23283" y="62999"/>
                  <a:pt x="50800" y="-1559"/>
                  <a:pt x="47625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5" name="フリーフォーム 1804">
            <a:extLst>
              <a:ext uri="{FF2B5EF4-FFF2-40B4-BE49-F238E27FC236}">
                <a16:creationId xmlns:a16="http://schemas.microsoft.com/office/drawing/2014/main" id="{B47F5B21-AAA5-1C82-FF95-31FC30F8B51A}"/>
              </a:ext>
            </a:extLst>
          </p:cNvPr>
          <p:cNvSpPr/>
          <p:nvPr/>
        </p:nvSpPr>
        <p:spPr>
          <a:xfrm>
            <a:off x="3876675" y="10264775"/>
            <a:ext cx="209125" cy="205716"/>
          </a:xfrm>
          <a:custGeom>
            <a:avLst/>
            <a:gdLst>
              <a:gd name="connsiteX0" fmla="*/ 0 w 209125"/>
              <a:gd name="connsiteY0" fmla="*/ 0 h 205716"/>
              <a:gd name="connsiteX1" fmla="*/ 196850 w 209125"/>
              <a:gd name="connsiteY1" fmla="*/ 196850 h 205716"/>
              <a:gd name="connsiteX2" fmla="*/ 180975 w 209125"/>
              <a:gd name="connsiteY2" fmla="*/ 165100 h 205716"/>
              <a:gd name="connsiteX3" fmla="*/ 120650 w 209125"/>
              <a:gd name="connsiteY3" fmla="*/ 104775 h 205716"/>
              <a:gd name="connsiteX4" fmla="*/ 0 w 209125"/>
              <a:gd name="connsiteY4" fmla="*/ 0 h 20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125" h="205716">
                <a:moveTo>
                  <a:pt x="0" y="0"/>
                </a:moveTo>
                <a:cubicBezTo>
                  <a:pt x="83344" y="84666"/>
                  <a:pt x="166688" y="169333"/>
                  <a:pt x="196850" y="196850"/>
                </a:cubicBezTo>
                <a:cubicBezTo>
                  <a:pt x="227012" y="224367"/>
                  <a:pt x="193675" y="180446"/>
                  <a:pt x="180975" y="165100"/>
                </a:cubicBezTo>
                <a:cubicBezTo>
                  <a:pt x="168275" y="149754"/>
                  <a:pt x="120650" y="104775"/>
                  <a:pt x="120650" y="1047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6" name="フリーフォーム 1805">
            <a:extLst>
              <a:ext uri="{FF2B5EF4-FFF2-40B4-BE49-F238E27FC236}">
                <a16:creationId xmlns:a16="http://schemas.microsoft.com/office/drawing/2014/main" id="{B439C023-4FFE-6F9E-3730-3A2D8CDA2863}"/>
              </a:ext>
            </a:extLst>
          </p:cNvPr>
          <p:cNvSpPr/>
          <p:nvPr/>
        </p:nvSpPr>
        <p:spPr>
          <a:xfrm>
            <a:off x="4022485" y="10038267"/>
            <a:ext cx="315603" cy="42649"/>
          </a:xfrm>
          <a:custGeom>
            <a:avLst/>
            <a:gdLst>
              <a:gd name="connsiteX0" fmla="*/ 240 w 315603"/>
              <a:gd name="connsiteY0" fmla="*/ 42358 h 42649"/>
              <a:gd name="connsiteX1" fmla="*/ 85965 w 315603"/>
              <a:gd name="connsiteY1" fmla="*/ 1083 h 42649"/>
              <a:gd name="connsiteX2" fmla="*/ 139940 w 315603"/>
              <a:gd name="connsiteY2" fmla="*/ 13783 h 42649"/>
              <a:gd name="connsiteX3" fmla="*/ 190740 w 315603"/>
              <a:gd name="connsiteY3" fmla="*/ 32833 h 42649"/>
              <a:gd name="connsiteX4" fmla="*/ 314565 w 315603"/>
              <a:gd name="connsiteY4" fmla="*/ 26483 h 42649"/>
              <a:gd name="connsiteX5" fmla="*/ 114540 w 315603"/>
              <a:gd name="connsiteY5" fmla="*/ 20133 h 42649"/>
              <a:gd name="connsiteX6" fmla="*/ 240 w 315603"/>
              <a:gd name="connsiteY6" fmla="*/ 42358 h 4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603" h="42649">
                <a:moveTo>
                  <a:pt x="240" y="42358"/>
                </a:moveTo>
                <a:cubicBezTo>
                  <a:pt x="-4522" y="39183"/>
                  <a:pt x="62682" y="5845"/>
                  <a:pt x="85965" y="1083"/>
                </a:cubicBezTo>
                <a:cubicBezTo>
                  <a:pt x="109248" y="-3680"/>
                  <a:pt x="122478" y="8491"/>
                  <a:pt x="139940" y="13783"/>
                </a:cubicBezTo>
                <a:cubicBezTo>
                  <a:pt x="157402" y="19075"/>
                  <a:pt x="161636" y="30716"/>
                  <a:pt x="190740" y="32833"/>
                </a:cubicBezTo>
                <a:cubicBezTo>
                  <a:pt x="219844" y="34950"/>
                  <a:pt x="327265" y="28600"/>
                  <a:pt x="314565" y="26483"/>
                </a:cubicBezTo>
                <a:cubicBezTo>
                  <a:pt x="301865" y="24366"/>
                  <a:pt x="161107" y="18545"/>
                  <a:pt x="114540" y="20133"/>
                </a:cubicBezTo>
                <a:cubicBezTo>
                  <a:pt x="67973" y="21720"/>
                  <a:pt x="5002" y="45533"/>
                  <a:pt x="240" y="42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7" name="フリーフォーム 1806">
            <a:extLst>
              <a:ext uri="{FF2B5EF4-FFF2-40B4-BE49-F238E27FC236}">
                <a16:creationId xmlns:a16="http://schemas.microsoft.com/office/drawing/2014/main" id="{714D6CDF-509B-994C-DFA4-2B0BE8B43845}"/>
              </a:ext>
            </a:extLst>
          </p:cNvPr>
          <p:cNvSpPr/>
          <p:nvPr/>
        </p:nvSpPr>
        <p:spPr>
          <a:xfrm>
            <a:off x="4157663" y="10156222"/>
            <a:ext cx="14429" cy="116925"/>
          </a:xfrm>
          <a:custGeom>
            <a:avLst/>
            <a:gdLst>
              <a:gd name="connsiteX0" fmla="*/ 1587 w 14429"/>
              <a:gd name="connsiteY0" fmla="*/ 603 h 116925"/>
              <a:gd name="connsiteX1" fmla="*/ 1587 w 14429"/>
              <a:gd name="connsiteY1" fmla="*/ 114903 h 116925"/>
              <a:gd name="connsiteX2" fmla="*/ 14287 w 14429"/>
              <a:gd name="connsiteY2" fmla="*/ 70453 h 116925"/>
              <a:gd name="connsiteX3" fmla="*/ 1587 w 14429"/>
              <a:gd name="connsiteY3" fmla="*/ 603 h 11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29" h="116925">
                <a:moveTo>
                  <a:pt x="1587" y="603"/>
                </a:moveTo>
                <a:cubicBezTo>
                  <a:pt x="-530" y="8011"/>
                  <a:pt x="-530" y="103261"/>
                  <a:pt x="1587" y="114903"/>
                </a:cubicBezTo>
                <a:cubicBezTo>
                  <a:pt x="3704" y="126545"/>
                  <a:pt x="12700" y="84740"/>
                  <a:pt x="14287" y="70453"/>
                </a:cubicBezTo>
                <a:cubicBezTo>
                  <a:pt x="15874" y="56166"/>
                  <a:pt x="3704" y="-6805"/>
                  <a:pt x="1587" y="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8" name="フリーフォーム 1807">
            <a:extLst>
              <a:ext uri="{FF2B5EF4-FFF2-40B4-BE49-F238E27FC236}">
                <a16:creationId xmlns:a16="http://schemas.microsoft.com/office/drawing/2014/main" id="{7A2393A8-C96B-0E79-361E-0D5DE51AAB0F}"/>
              </a:ext>
            </a:extLst>
          </p:cNvPr>
          <p:cNvSpPr/>
          <p:nvPr/>
        </p:nvSpPr>
        <p:spPr>
          <a:xfrm>
            <a:off x="3974886" y="10245712"/>
            <a:ext cx="194086" cy="69948"/>
          </a:xfrm>
          <a:custGeom>
            <a:avLst/>
            <a:gdLst>
              <a:gd name="connsiteX0" fmla="*/ 214 w 194086"/>
              <a:gd name="connsiteY0" fmla="*/ 13 h 69948"/>
              <a:gd name="connsiteX1" fmla="*/ 89114 w 194086"/>
              <a:gd name="connsiteY1" fmla="*/ 66688 h 69948"/>
              <a:gd name="connsiteX2" fmla="*/ 98639 w 194086"/>
              <a:gd name="connsiteY2" fmla="*/ 60338 h 69948"/>
              <a:gd name="connsiteX3" fmla="*/ 193889 w 194086"/>
              <a:gd name="connsiteY3" fmla="*/ 6363 h 69948"/>
              <a:gd name="connsiteX4" fmla="*/ 120864 w 194086"/>
              <a:gd name="connsiteY4" fmla="*/ 60338 h 69948"/>
              <a:gd name="connsiteX5" fmla="*/ 214 w 194086"/>
              <a:gd name="connsiteY5" fmla="*/ 13 h 6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086" h="69948">
                <a:moveTo>
                  <a:pt x="214" y="13"/>
                </a:moveTo>
                <a:cubicBezTo>
                  <a:pt x="-5077" y="1071"/>
                  <a:pt x="89114" y="66688"/>
                  <a:pt x="89114" y="66688"/>
                </a:cubicBezTo>
                <a:cubicBezTo>
                  <a:pt x="105518" y="76742"/>
                  <a:pt x="98639" y="60338"/>
                  <a:pt x="98639" y="60338"/>
                </a:cubicBezTo>
                <a:cubicBezTo>
                  <a:pt x="116101" y="50284"/>
                  <a:pt x="190185" y="6363"/>
                  <a:pt x="193889" y="6363"/>
                </a:cubicBezTo>
                <a:cubicBezTo>
                  <a:pt x="197593" y="6363"/>
                  <a:pt x="148381" y="58221"/>
                  <a:pt x="120864" y="60338"/>
                </a:cubicBezTo>
                <a:cubicBezTo>
                  <a:pt x="93347" y="62455"/>
                  <a:pt x="5505" y="-1045"/>
                  <a:pt x="214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9" name="フリーフォーム 1808">
            <a:extLst>
              <a:ext uri="{FF2B5EF4-FFF2-40B4-BE49-F238E27FC236}">
                <a16:creationId xmlns:a16="http://schemas.microsoft.com/office/drawing/2014/main" id="{9160CF7C-C3BD-7331-B9F8-067B99185DF5}"/>
              </a:ext>
            </a:extLst>
          </p:cNvPr>
          <p:cNvSpPr/>
          <p:nvPr/>
        </p:nvSpPr>
        <p:spPr>
          <a:xfrm>
            <a:off x="3917922" y="10258359"/>
            <a:ext cx="167134" cy="184871"/>
          </a:xfrm>
          <a:custGeom>
            <a:avLst/>
            <a:gdLst>
              <a:gd name="connsiteX0" fmla="*/ 28 w 167134"/>
              <a:gd name="connsiteY0" fmla="*/ 66 h 184871"/>
              <a:gd name="connsiteX1" fmla="*/ 142903 w 167134"/>
              <a:gd name="connsiteY1" fmla="*/ 95316 h 184871"/>
              <a:gd name="connsiteX2" fmla="*/ 161953 w 167134"/>
              <a:gd name="connsiteY2" fmla="*/ 184216 h 184871"/>
              <a:gd name="connsiteX3" fmla="*/ 161953 w 167134"/>
              <a:gd name="connsiteY3" fmla="*/ 47691 h 184871"/>
              <a:gd name="connsiteX4" fmla="*/ 155603 w 167134"/>
              <a:gd name="connsiteY4" fmla="*/ 79441 h 184871"/>
              <a:gd name="connsiteX5" fmla="*/ 28 w 167134"/>
              <a:gd name="connsiteY5" fmla="*/ 66 h 18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134" h="184871">
                <a:moveTo>
                  <a:pt x="28" y="66"/>
                </a:moveTo>
                <a:cubicBezTo>
                  <a:pt x="-2089" y="2712"/>
                  <a:pt x="115916" y="64624"/>
                  <a:pt x="142903" y="95316"/>
                </a:cubicBezTo>
                <a:cubicBezTo>
                  <a:pt x="169890" y="126008"/>
                  <a:pt x="158778" y="192154"/>
                  <a:pt x="161953" y="184216"/>
                </a:cubicBezTo>
                <a:cubicBezTo>
                  <a:pt x="165128" y="176278"/>
                  <a:pt x="163011" y="65153"/>
                  <a:pt x="161953" y="47691"/>
                </a:cubicBezTo>
                <a:cubicBezTo>
                  <a:pt x="160895" y="30229"/>
                  <a:pt x="177828" y="84204"/>
                  <a:pt x="155603" y="79441"/>
                </a:cubicBezTo>
                <a:cubicBezTo>
                  <a:pt x="133378" y="74679"/>
                  <a:pt x="2145" y="-2580"/>
                  <a:pt x="28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0" name="フリーフォーム 1809">
            <a:extLst>
              <a:ext uri="{FF2B5EF4-FFF2-40B4-BE49-F238E27FC236}">
                <a16:creationId xmlns:a16="http://schemas.microsoft.com/office/drawing/2014/main" id="{5437CDBB-7607-3FAD-6743-082A71582894}"/>
              </a:ext>
            </a:extLst>
          </p:cNvPr>
          <p:cNvSpPr/>
          <p:nvPr/>
        </p:nvSpPr>
        <p:spPr>
          <a:xfrm>
            <a:off x="3984554" y="9699605"/>
            <a:ext cx="147765" cy="210513"/>
          </a:xfrm>
          <a:custGeom>
            <a:avLst/>
            <a:gdLst>
              <a:gd name="connsiteX0" fmla="*/ 71 w 147765"/>
              <a:gd name="connsiteY0" fmla="*/ 20 h 210513"/>
              <a:gd name="connsiteX1" fmla="*/ 139771 w 147765"/>
              <a:gd name="connsiteY1" fmla="*/ 88920 h 210513"/>
              <a:gd name="connsiteX2" fmla="*/ 130246 w 147765"/>
              <a:gd name="connsiteY2" fmla="*/ 101620 h 210513"/>
              <a:gd name="connsiteX3" fmla="*/ 127071 w 147765"/>
              <a:gd name="connsiteY3" fmla="*/ 149245 h 210513"/>
              <a:gd name="connsiteX4" fmla="*/ 146121 w 147765"/>
              <a:gd name="connsiteY4" fmla="*/ 209570 h 210513"/>
              <a:gd name="connsiteX5" fmla="*/ 120721 w 147765"/>
              <a:gd name="connsiteY5" fmla="*/ 98445 h 210513"/>
              <a:gd name="connsiteX6" fmla="*/ 71 w 147765"/>
              <a:gd name="connsiteY6" fmla="*/ 20 h 21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765" h="210513">
                <a:moveTo>
                  <a:pt x="71" y="20"/>
                </a:moveTo>
                <a:cubicBezTo>
                  <a:pt x="3246" y="-1567"/>
                  <a:pt x="139771" y="88920"/>
                  <a:pt x="139771" y="88920"/>
                </a:cubicBezTo>
                <a:cubicBezTo>
                  <a:pt x="161467" y="105853"/>
                  <a:pt x="132363" y="91566"/>
                  <a:pt x="130246" y="101620"/>
                </a:cubicBezTo>
                <a:cubicBezTo>
                  <a:pt x="128129" y="111674"/>
                  <a:pt x="124425" y="131253"/>
                  <a:pt x="127071" y="149245"/>
                </a:cubicBezTo>
                <a:cubicBezTo>
                  <a:pt x="129717" y="167237"/>
                  <a:pt x="147179" y="218037"/>
                  <a:pt x="146121" y="209570"/>
                </a:cubicBezTo>
                <a:cubicBezTo>
                  <a:pt x="145063" y="201103"/>
                  <a:pt x="140829" y="129666"/>
                  <a:pt x="120721" y="98445"/>
                </a:cubicBezTo>
                <a:cubicBezTo>
                  <a:pt x="100613" y="67224"/>
                  <a:pt x="-3104" y="1607"/>
                  <a:pt x="71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1" name="フリーフォーム 1810">
            <a:extLst>
              <a:ext uri="{FF2B5EF4-FFF2-40B4-BE49-F238E27FC236}">
                <a16:creationId xmlns:a16="http://schemas.microsoft.com/office/drawing/2014/main" id="{6B64D3A4-8870-CC03-44EC-61F60ED40E41}"/>
              </a:ext>
            </a:extLst>
          </p:cNvPr>
          <p:cNvSpPr/>
          <p:nvPr/>
        </p:nvSpPr>
        <p:spPr>
          <a:xfrm>
            <a:off x="3778175" y="9715119"/>
            <a:ext cx="248196" cy="271951"/>
          </a:xfrm>
          <a:custGeom>
            <a:avLst/>
            <a:gdLst>
              <a:gd name="connsiteX0" fmla="*/ 75 w 248196"/>
              <a:gd name="connsiteY0" fmla="*/ 381 h 271951"/>
              <a:gd name="connsiteX1" fmla="*/ 231850 w 248196"/>
              <a:gd name="connsiteY1" fmla="*/ 260731 h 271951"/>
              <a:gd name="connsiteX2" fmla="*/ 206450 w 248196"/>
              <a:gd name="connsiteY2" fmla="*/ 203581 h 271951"/>
              <a:gd name="connsiteX3" fmla="*/ 75 w 248196"/>
              <a:gd name="connsiteY3" fmla="*/ 381 h 271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96" h="271951">
                <a:moveTo>
                  <a:pt x="75" y="381"/>
                </a:moveTo>
                <a:cubicBezTo>
                  <a:pt x="4308" y="9906"/>
                  <a:pt x="197454" y="226864"/>
                  <a:pt x="231850" y="260731"/>
                </a:cubicBezTo>
                <a:cubicBezTo>
                  <a:pt x="266246" y="294598"/>
                  <a:pt x="240846" y="244856"/>
                  <a:pt x="206450" y="203581"/>
                </a:cubicBezTo>
                <a:cubicBezTo>
                  <a:pt x="172054" y="162306"/>
                  <a:pt x="-4158" y="-9144"/>
                  <a:pt x="75" y="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2" name="フリーフォーム 1811">
            <a:extLst>
              <a:ext uri="{FF2B5EF4-FFF2-40B4-BE49-F238E27FC236}">
                <a16:creationId xmlns:a16="http://schemas.microsoft.com/office/drawing/2014/main" id="{61293040-F7A2-1FC2-B4B8-B3AB5A985A37}"/>
              </a:ext>
            </a:extLst>
          </p:cNvPr>
          <p:cNvSpPr/>
          <p:nvPr/>
        </p:nvSpPr>
        <p:spPr>
          <a:xfrm>
            <a:off x="3700485" y="9693135"/>
            <a:ext cx="233347" cy="352587"/>
          </a:xfrm>
          <a:custGeom>
            <a:avLst/>
            <a:gdLst>
              <a:gd name="connsiteX0" fmla="*/ 4740 w 233347"/>
              <a:gd name="connsiteY0" fmla="*/ 140 h 352587"/>
              <a:gd name="connsiteX1" fmla="*/ 7915 w 233347"/>
              <a:gd name="connsiteY1" fmla="*/ 85865 h 352587"/>
              <a:gd name="connsiteX2" fmla="*/ 90465 w 233347"/>
              <a:gd name="connsiteY2" fmla="*/ 114440 h 352587"/>
              <a:gd name="connsiteX3" fmla="*/ 90465 w 233347"/>
              <a:gd name="connsiteY3" fmla="*/ 168415 h 352587"/>
              <a:gd name="connsiteX4" fmla="*/ 233340 w 233347"/>
              <a:gd name="connsiteY4" fmla="*/ 352565 h 352587"/>
              <a:gd name="connsiteX5" fmla="*/ 96815 w 233347"/>
              <a:gd name="connsiteY5" fmla="*/ 155715 h 352587"/>
              <a:gd name="connsiteX6" fmla="*/ 74590 w 233347"/>
              <a:gd name="connsiteY6" fmla="*/ 127140 h 352587"/>
              <a:gd name="connsiteX7" fmla="*/ 20615 w 233347"/>
              <a:gd name="connsiteY7" fmla="*/ 108090 h 352587"/>
              <a:gd name="connsiteX8" fmla="*/ 4740 w 233347"/>
              <a:gd name="connsiteY8" fmla="*/ 140 h 35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347" h="352587">
                <a:moveTo>
                  <a:pt x="4740" y="140"/>
                </a:moveTo>
                <a:cubicBezTo>
                  <a:pt x="2623" y="-3564"/>
                  <a:pt x="-6373" y="66815"/>
                  <a:pt x="7915" y="85865"/>
                </a:cubicBezTo>
                <a:cubicBezTo>
                  <a:pt x="22203" y="104915"/>
                  <a:pt x="76707" y="100682"/>
                  <a:pt x="90465" y="114440"/>
                </a:cubicBezTo>
                <a:cubicBezTo>
                  <a:pt x="104223" y="128198"/>
                  <a:pt x="66653" y="128728"/>
                  <a:pt x="90465" y="168415"/>
                </a:cubicBezTo>
                <a:cubicBezTo>
                  <a:pt x="114278" y="208103"/>
                  <a:pt x="232282" y="354682"/>
                  <a:pt x="233340" y="352565"/>
                </a:cubicBezTo>
                <a:cubicBezTo>
                  <a:pt x="234398" y="350448"/>
                  <a:pt x="123273" y="193286"/>
                  <a:pt x="96815" y="155715"/>
                </a:cubicBezTo>
                <a:cubicBezTo>
                  <a:pt x="70357" y="118144"/>
                  <a:pt x="87290" y="135077"/>
                  <a:pt x="74590" y="127140"/>
                </a:cubicBezTo>
                <a:cubicBezTo>
                  <a:pt x="61890" y="119203"/>
                  <a:pt x="31727" y="123436"/>
                  <a:pt x="20615" y="108090"/>
                </a:cubicBezTo>
                <a:cubicBezTo>
                  <a:pt x="9503" y="92744"/>
                  <a:pt x="6857" y="3844"/>
                  <a:pt x="4740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3" name="フリーフォーム 1812">
            <a:extLst>
              <a:ext uri="{FF2B5EF4-FFF2-40B4-BE49-F238E27FC236}">
                <a16:creationId xmlns:a16="http://schemas.microsoft.com/office/drawing/2014/main" id="{2A972C1D-2B38-4350-473C-D9CA4A0EA808}"/>
              </a:ext>
            </a:extLst>
          </p:cNvPr>
          <p:cNvSpPr/>
          <p:nvPr/>
        </p:nvSpPr>
        <p:spPr>
          <a:xfrm>
            <a:off x="3895717" y="9975847"/>
            <a:ext cx="104868" cy="155582"/>
          </a:xfrm>
          <a:custGeom>
            <a:avLst/>
            <a:gdLst>
              <a:gd name="connsiteX0" fmla="*/ 104783 w 104868"/>
              <a:gd name="connsiteY0" fmla="*/ 3 h 155582"/>
              <a:gd name="connsiteX1" fmla="*/ 19058 w 104868"/>
              <a:gd name="connsiteY1" fmla="*/ 82553 h 155582"/>
              <a:gd name="connsiteX2" fmla="*/ 88908 w 104868"/>
              <a:gd name="connsiteY2" fmla="*/ 155578 h 155582"/>
              <a:gd name="connsiteX3" fmla="*/ 8 w 104868"/>
              <a:gd name="connsiteY3" fmla="*/ 85728 h 155582"/>
              <a:gd name="connsiteX4" fmla="*/ 104783 w 104868"/>
              <a:gd name="connsiteY4" fmla="*/ 3 h 15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68" h="155582">
                <a:moveTo>
                  <a:pt x="104783" y="3"/>
                </a:moveTo>
                <a:cubicBezTo>
                  <a:pt x="107958" y="-526"/>
                  <a:pt x="21704" y="56624"/>
                  <a:pt x="19058" y="82553"/>
                </a:cubicBezTo>
                <a:cubicBezTo>
                  <a:pt x="16412" y="108482"/>
                  <a:pt x="92083" y="155049"/>
                  <a:pt x="88908" y="155578"/>
                </a:cubicBezTo>
                <a:cubicBezTo>
                  <a:pt x="85733" y="156107"/>
                  <a:pt x="1066" y="109540"/>
                  <a:pt x="8" y="85728"/>
                </a:cubicBezTo>
                <a:cubicBezTo>
                  <a:pt x="-1050" y="61916"/>
                  <a:pt x="101608" y="532"/>
                  <a:pt x="10478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4" name="フリーフォーム 1813">
            <a:extLst>
              <a:ext uri="{FF2B5EF4-FFF2-40B4-BE49-F238E27FC236}">
                <a16:creationId xmlns:a16="http://schemas.microsoft.com/office/drawing/2014/main" id="{248F79F5-D897-2964-C7C4-C3416F1A502B}"/>
              </a:ext>
            </a:extLst>
          </p:cNvPr>
          <p:cNvSpPr/>
          <p:nvPr/>
        </p:nvSpPr>
        <p:spPr>
          <a:xfrm>
            <a:off x="3965278" y="9990749"/>
            <a:ext cx="108272" cy="83526"/>
          </a:xfrm>
          <a:custGeom>
            <a:avLst/>
            <a:gdLst>
              <a:gd name="connsiteX0" fmla="*/ 297 w 108272"/>
              <a:gd name="connsiteY0" fmla="*/ 83526 h 83526"/>
              <a:gd name="connsiteX1" fmla="*/ 12997 w 108272"/>
              <a:gd name="connsiteY1" fmla="*/ 26376 h 83526"/>
              <a:gd name="connsiteX2" fmla="*/ 54272 w 108272"/>
              <a:gd name="connsiteY2" fmla="*/ 16851 h 83526"/>
              <a:gd name="connsiteX3" fmla="*/ 108247 w 108272"/>
              <a:gd name="connsiteY3" fmla="*/ 61301 h 83526"/>
              <a:gd name="connsiteX4" fmla="*/ 60622 w 108272"/>
              <a:gd name="connsiteY4" fmla="*/ 976 h 83526"/>
              <a:gd name="connsiteX5" fmla="*/ 9822 w 108272"/>
              <a:gd name="connsiteY5" fmla="*/ 26376 h 83526"/>
              <a:gd name="connsiteX6" fmla="*/ 297 w 108272"/>
              <a:gd name="connsiteY6" fmla="*/ 83526 h 8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272" h="83526">
                <a:moveTo>
                  <a:pt x="297" y="83526"/>
                </a:moveTo>
                <a:cubicBezTo>
                  <a:pt x="826" y="83526"/>
                  <a:pt x="4001" y="37488"/>
                  <a:pt x="12997" y="26376"/>
                </a:cubicBezTo>
                <a:cubicBezTo>
                  <a:pt x="21993" y="15264"/>
                  <a:pt x="38397" y="11030"/>
                  <a:pt x="54272" y="16851"/>
                </a:cubicBezTo>
                <a:cubicBezTo>
                  <a:pt x="70147" y="22672"/>
                  <a:pt x="107189" y="63947"/>
                  <a:pt x="108247" y="61301"/>
                </a:cubicBezTo>
                <a:cubicBezTo>
                  <a:pt x="109305" y="58655"/>
                  <a:pt x="77026" y="6797"/>
                  <a:pt x="60622" y="976"/>
                </a:cubicBezTo>
                <a:cubicBezTo>
                  <a:pt x="44218" y="-4845"/>
                  <a:pt x="20935" y="16851"/>
                  <a:pt x="9822" y="26376"/>
                </a:cubicBezTo>
                <a:cubicBezTo>
                  <a:pt x="-1291" y="35901"/>
                  <a:pt x="-232" y="83526"/>
                  <a:pt x="297" y="83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5" name="フリーフォーム 1814">
            <a:extLst>
              <a:ext uri="{FF2B5EF4-FFF2-40B4-BE49-F238E27FC236}">
                <a16:creationId xmlns:a16="http://schemas.microsoft.com/office/drawing/2014/main" id="{35481A0F-233E-F1C7-CAE3-93234CABB9DD}"/>
              </a:ext>
            </a:extLst>
          </p:cNvPr>
          <p:cNvSpPr/>
          <p:nvPr/>
        </p:nvSpPr>
        <p:spPr>
          <a:xfrm>
            <a:off x="3978158" y="10017121"/>
            <a:ext cx="73339" cy="47678"/>
          </a:xfrm>
          <a:custGeom>
            <a:avLst/>
            <a:gdLst>
              <a:gd name="connsiteX0" fmla="*/ 117 w 73339"/>
              <a:gd name="connsiteY0" fmla="*/ 47629 h 47678"/>
              <a:gd name="connsiteX1" fmla="*/ 47742 w 73339"/>
              <a:gd name="connsiteY1" fmla="*/ 9529 h 47678"/>
              <a:gd name="connsiteX2" fmla="*/ 73142 w 73339"/>
              <a:gd name="connsiteY2" fmla="*/ 31754 h 47678"/>
              <a:gd name="connsiteX3" fmla="*/ 35042 w 73339"/>
              <a:gd name="connsiteY3" fmla="*/ 4 h 47678"/>
              <a:gd name="connsiteX4" fmla="*/ 117 w 73339"/>
              <a:gd name="connsiteY4" fmla="*/ 47629 h 4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39" h="47678">
                <a:moveTo>
                  <a:pt x="117" y="47629"/>
                </a:moveTo>
                <a:cubicBezTo>
                  <a:pt x="2234" y="49217"/>
                  <a:pt x="35571" y="12175"/>
                  <a:pt x="47742" y="9529"/>
                </a:cubicBezTo>
                <a:cubicBezTo>
                  <a:pt x="59913" y="6883"/>
                  <a:pt x="75259" y="33342"/>
                  <a:pt x="73142" y="31754"/>
                </a:cubicBezTo>
                <a:cubicBezTo>
                  <a:pt x="71025" y="30166"/>
                  <a:pt x="45096" y="533"/>
                  <a:pt x="35042" y="4"/>
                </a:cubicBezTo>
                <a:cubicBezTo>
                  <a:pt x="24988" y="-525"/>
                  <a:pt x="-2000" y="46041"/>
                  <a:pt x="117" y="47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6" name="フリーフォーム 1815">
            <a:extLst>
              <a:ext uri="{FF2B5EF4-FFF2-40B4-BE49-F238E27FC236}">
                <a16:creationId xmlns:a16="http://schemas.microsoft.com/office/drawing/2014/main" id="{8C58A8C8-9976-1841-145C-613CE79DFD5D}"/>
              </a:ext>
            </a:extLst>
          </p:cNvPr>
          <p:cNvSpPr/>
          <p:nvPr/>
        </p:nvSpPr>
        <p:spPr>
          <a:xfrm>
            <a:off x="3602765" y="9699552"/>
            <a:ext cx="118374" cy="108160"/>
          </a:xfrm>
          <a:custGeom>
            <a:avLst/>
            <a:gdLst>
              <a:gd name="connsiteX0" fmla="*/ 13560 w 118374"/>
              <a:gd name="connsiteY0" fmla="*/ 73 h 108160"/>
              <a:gd name="connsiteX1" fmla="*/ 19910 w 118374"/>
              <a:gd name="connsiteY1" fmla="*/ 60398 h 108160"/>
              <a:gd name="connsiteX2" fmla="*/ 118335 w 118374"/>
              <a:gd name="connsiteY2" fmla="*/ 108023 h 108160"/>
              <a:gd name="connsiteX3" fmla="*/ 7210 w 118374"/>
              <a:gd name="connsiteY3" fmla="*/ 73098 h 108160"/>
              <a:gd name="connsiteX4" fmla="*/ 13560 w 118374"/>
              <a:gd name="connsiteY4" fmla="*/ 73 h 10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74" h="108160">
                <a:moveTo>
                  <a:pt x="13560" y="73"/>
                </a:moveTo>
                <a:cubicBezTo>
                  <a:pt x="15677" y="-2044"/>
                  <a:pt x="2448" y="42406"/>
                  <a:pt x="19910" y="60398"/>
                </a:cubicBezTo>
                <a:cubicBezTo>
                  <a:pt x="37372" y="78390"/>
                  <a:pt x="120452" y="105906"/>
                  <a:pt x="118335" y="108023"/>
                </a:cubicBezTo>
                <a:cubicBezTo>
                  <a:pt x="116218" y="110140"/>
                  <a:pt x="25731" y="87385"/>
                  <a:pt x="7210" y="73098"/>
                </a:cubicBezTo>
                <a:cubicBezTo>
                  <a:pt x="-11311" y="58811"/>
                  <a:pt x="11443" y="2190"/>
                  <a:pt x="13560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7" name="フリーフォーム 1816">
            <a:extLst>
              <a:ext uri="{FF2B5EF4-FFF2-40B4-BE49-F238E27FC236}">
                <a16:creationId xmlns:a16="http://schemas.microsoft.com/office/drawing/2014/main" id="{732B2C41-9A63-9E95-729B-19C0F03901C2}"/>
              </a:ext>
            </a:extLst>
          </p:cNvPr>
          <p:cNvSpPr/>
          <p:nvPr/>
        </p:nvSpPr>
        <p:spPr>
          <a:xfrm>
            <a:off x="3533461" y="9709150"/>
            <a:ext cx="151172" cy="147960"/>
          </a:xfrm>
          <a:custGeom>
            <a:avLst/>
            <a:gdLst>
              <a:gd name="connsiteX0" fmla="*/ 16189 w 151172"/>
              <a:gd name="connsiteY0" fmla="*/ 0 h 147960"/>
              <a:gd name="connsiteX1" fmla="*/ 314 w 151172"/>
              <a:gd name="connsiteY1" fmla="*/ 146050 h 147960"/>
              <a:gd name="connsiteX2" fmla="*/ 32064 w 151172"/>
              <a:gd name="connsiteY2" fmla="*/ 85725 h 147960"/>
              <a:gd name="connsiteX3" fmla="*/ 105089 w 151172"/>
              <a:gd name="connsiteY3" fmla="*/ 120650 h 147960"/>
              <a:gd name="connsiteX4" fmla="*/ 149539 w 151172"/>
              <a:gd name="connsiteY4" fmla="*/ 120650 h 147960"/>
              <a:gd name="connsiteX5" fmla="*/ 47939 w 151172"/>
              <a:gd name="connsiteY5" fmla="*/ 107950 h 147960"/>
              <a:gd name="connsiteX6" fmla="*/ 22539 w 151172"/>
              <a:gd name="connsiteY6" fmla="*/ 146050 h 147960"/>
              <a:gd name="connsiteX7" fmla="*/ 16189 w 151172"/>
              <a:gd name="connsiteY7" fmla="*/ 0 h 14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172" h="147960">
                <a:moveTo>
                  <a:pt x="16189" y="0"/>
                </a:moveTo>
                <a:cubicBezTo>
                  <a:pt x="12485" y="0"/>
                  <a:pt x="-2332" y="131763"/>
                  <a:pt x="314" y="146050"/>
                </a:cubicBezTo>
                <a:cubicBezTo>
                  <a:pt x="2960" y="160337"/>
                  <a:pt x="14602" y="89958"/>
                  <a:pt x="32064" y="85725"/>
                </a:cubicBezTo>
                <a:cubicBezTo>
                  <a:pt x="49526" y="81492"/>
                  <a:pt x="85510" y="114829"/>
                  <a:pt x="105089" y="120650"/>
                </a:cubicBezTo>
                <a:cubicBezTo>
                  <a:pt x="124668" y="126471"/>
                  <a:pt x="159064" y="122767"/>
                  <a:pt x="149539" y="120650"/>
                </a:cubicBezTo>
                <a:cubicBezTo>
                  <a:pt x="140014" y="118533"/>
                  <a:pt x="69106" y="103717"/>
                  <a:pt x="47939" y="107950"/>
                </a:cubicBezTo>
                <a:cubicBezTo>
                  <a:pt x="26772" y="112183"/>
                  <a:pt x="27301" y="157692"/>
                  <a:pt x="22539" y="146050"/>
                </a:cubicBezTo>
                <a:cubicBezTo>
                  <a:pt x="17777" y="134408"/>
                  <a:pt x="19893" y="0"/>
                  <a:pt x="1618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8" name="フリーフォーム 1817">
            <a:extLst>
              <a:ext uri="{FF2B5EF4-FFF2-40B4-BE49-F238E27FC236}">
                <a16:creationId xmlns:a16="http://schemas.microsoft.com/office/drawing/2014/main" id="{DAAA040F-64FC-6D31-6B50-774228EAFAC0}"/>
              </a:ext>
            </a:extLst>
          </p:cNvPr>
          <p:cNvSpPr/>
          <p:nvPr/>
        </p:nvSpPr>
        <p:spPr>
          <a:xfrm>
            <a:off x="3615049" y="9828915"/>
            <a:ext cx="147892" cy="229537"/>
          </a:xfrm>
          <a:custGeom>
            <a:avLst/>
            <a:gdLst>
              <a:gd name="connsiteX0" fmla="*/ 26676 w 147892"/>
              <a:gd name="connsiteY0" fmla="*/ 885 h 229537"/>
              <a:gd name="connsiteX1" fmla="*/ 55251 w 147892"/>
              <a:gd name="connsiteY1" fmla="*/ 45335 h 229537"/>
              <a:gd name="connsiteX2" fmla="*/ 13976 w 147892"/>
              <a:gd name="connsiteY2" fmla="*/ 99310 h 229537"/>
              <a:gd name="connsiteX3" fmla="*/ 55251 w 147892"/>
              <a:gd name="connsiteY3" fmla="*/ 146935 h 229537"/>
              <a:gd name="connsiteX4" fmla="*/ 147326 w 147892"/>
              <a:gd name="connsiteY4" fmla="*/ 229485 h 229537"/>
              <a:gd name="connsiteX5" fmla="*/ 7626 w 147892"/>
              <a:gd name="connsiteY5" fmla="*/ 134235 h 229537"/>
              <a:gd name="connsiteX6" fmla="*/ 20326 w 147892"/>
              <a:gd name="connsiteY6" fmla="*/ 86610 h 229537"/>
              <a:gd name="connsiteX7" fmla="*/ 26676 w 147892"/>
              <a:gd name="connsiteY7" fmla="*/ 885 h 22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892" h="229537">
                <a:moveTo>
                  <a:pt x="26676" y="885"/>
                </a:moveTo>
                <a:cubicBezTo>
                  <a:pt x="32497" y="-5994"/>
                  <a:pt x="57368" y="28931"/>
                  <a:pt x="55251" y="45335"/>
                </a:cubicBezTo>
                <a:cubicBezTo>
                  <a:pt x="53134" y="61739"/>
                  <a:pt x="13976" y="82377"/>
                  <a:pt x="13976" y="99310"/>
                </a:cubicBezTo>
                <a:cubicBezTo>
                  <a:pt x="13976" y="116243"/>
                  <a:pt x="33026" y="125239"/>
                  <a:pt x="55251" y="146935"/>
                </a:cubicBezTo>
                <a:cubicBezTo>
                  <a:pt x="77476" y="168631"/>
                  <a:pt x="155263" y="231602"/>
                  <a:pt x="147326" y="229485"/>
                </a:cubicBezTo>
                <a:cubicBezTo>
                  <a:pt x="139389" y="227368"/>
                  <a:pt x="28793" y="158048"/>
                  <a:pt x="7626" y="134235"/>
                </a:cubicBezTo>
                <a:cubicBezTo>
                  <a:pt x="-13541" y="110423"/>
                  <a:pt x="15563" y="104073"/>
                  <a:pt x="20326" y="86610"/>
                </a:cubicBezTo>
                <a:cubicBezTo>
                  <a:pt x="25089" y="69147"/>
                  <a:pt x="20855" y="7764"/>
                  <a:pt x="26676" y="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9" name="フリーフォーム 1818">
            <a:extLst>
              <a:ext uri="{FF2B5EF4-FFF2-40B4-BE49-F238E27FC236}">
                <a16:creationId xmlns:a16="http://schemas.microsoft.com/office/drawing/2014/main" id="{C7DBB8ED-9F21-F281-7E9F-2113A31A28A0}"/>
              </a:ext>
            </a:extLst>
          </p:cNvPr>
          <p:cNvSpPr/>
          <p:nvPr/>
        </p:nvSpPr>
        <p:spPr>
          <a:xfrm>
            <a:off x="3689886" y="9817068"/>
            <a:ext cx="101694" cy="178165"/>
          </a:xfrm>
          <a:custGeom>
            <a:avLst/>
            <a:gdLst>
              <a:gd name="connsiteX0" fmla="*/ 12164 w 101694"/>
              <a:gd name="connsiteY0" fmla="*/ 32 h 178165"/>
              <a:gd name="connsiteX1" fmla="*/ 2639 w 101694"/>
              <a:gd name="connsiteY1" fmla="*/ 73057 h 178165"/>
              <a:gd name="connsiteX2" fmla="*/ 62964 w 101694"/>
              <a:gd name="connsiteY2" fmla="*/ 82582 h 178165"/>
              <a:gd name="connsiteX3" fmla="*/ 88364 w 101694"/>
              <a:gd name="connsiteY3" fmla="*/ 107982 h 178165"/>
              <a:gd name="connsiteX4" fmla="*/ 101064 w 101694"/>
              <a:gd name="connsiteY4" fmla="*/ 177832 h 178165"/>
              <a:gd name="connsiteX5" fmla="*/ 69314 w 101694"/>
              <a:gd name="connsiteY5" fmla="*/ 76232 h 178165"/>
              <a:gd name="connsiteX6" fmla="*/ 24864 w 101694"/>
              <a:gd name="connsiteY6" fmla="*/ 63532 h 178165"/>
              <a:gd name="connsiteX7" fmla="*/ 12164 w 101694"/>
              <a:gd name="connsiteY7" fmla="*/ 32 h 17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94" h="178165">
                <a:moveTo>
                  <a:pt x="12164" y="32"/>
                </a:moveTo>
                <a:cubicBezTo>
                  <a:pt x="8460" y="1619"/>
                  <a:pt x="-5828" y="59299"/>
                  <a:pt x="2639" y="73057"/>
                </a:cubicBezTo>
                <a:cubicBezTo>
                  <a:pt x="11106" y="86815"/>
                  <a:pt x="48677" y="76761"/>
                  <a:pt x="62964" y="82582"/>
                </a:cubicBezTo>
                <a:cubicBezTo>
                  <a:pt x="77251" y="88403"/>
                  <a:pt x="82014" y="92107"/>
                  <a:pt x="88364" y="107982"/>
                </a:cubicBezTo>
                <a:cubicBezTo>
                  <a:pt x="94714" y="123857"/>
                  <a:pt x="104239" y="183124"/>
                  <a:pt x="101064" y="177832"/>
                </a:cubicBezTo>
                <a:cubicBezTo>
                  <a:pt x="97889" y="172540"/>
                  <a:pt x="82014" y="95282"/>
                  <a:pt x="69314" y="76232"/>
                </a:cubicBezTo>
                <a:cubicBezTo>
                  <a:pt x="56614" y="57182"/>
                  <a:pt x="34389" y="70940"/>
                  <a:pt x="24864" y="63532"/>
                </a:cubicBezTo>
                <a:cubicBezTo>
                  <a:pt x="15339" y="56124"/>
                  <a:pt x="15868" y="-1555"/>
                  <a:pt x="12164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0" name="フリーフォーム 1819">
            <a:extLst>
              <a:ext uri="{FF2B5EF4-FFF2-40B4-BE49-F238E27FC236}">
                <a16:creationId xmlns:a16="http://schemas.microsoft.com/office/drawing/2014/main" id="{21FCC33E-14C7-9A17-A0A9-C5B23F99C4C1}"/>
              </a:ext>
            </a:extLst>
          </p:cNvPr>
          <p:cNvSpPr/>
          <p:nvPr/>
        </p:nvSpPr>
        <p:spPr>
          <a:xfrm>
            <a:off x="3710270" y="9924939"/>
            <a:ext cx="93575" cy="121177"/>
          </a:xfrm>
          <a:custGeom>
            <a:avLst/>
            <a:gdLst>
              <a:gd name="connsiteX0" fmla="*/ 1305 w 93575"/>
              <a:gd name="connsiteY0" fmla="*/ 111 h 121177"/>
              <a:gd name="connsiteX1" fmla="*/ 20355 w 93575"/>
              <a:gd name="connsiteY1" fmla="*/ 82661 h 121177"/>
              <a:gd name="connsiteX2" fmla="*/ 42580 w 93575"/>
              <a:gd name="connsiteY2" fmla="*/ 120761 h 121177"/>
              <a:gd name="connsiteX3" fmla="*/ 93380 w 93575"/>
              <a:gd name="connsiteY3" fmla="*/ 60436 h 121177"/>
              <a:gd name="connsiteX4" fmla="*/ 58455 w 93575"/>
              <a:gd name="connsiteY4" fmla="*/ 101711 h 121177"/>
              <a:gd name="connsiteX5" fmla="*/ 1305 w 93575"/>
              <a:gd name="connsiteY5" fmla="*/ 111 h 12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75" h="121177">
                <a:moveTo>
                  <a:pt x="1305" y="111"/>
                </a:moveTo>
                <a:cubicBezTo>
                  <a:pt x="-5045" y="-3064"/>
                  <a:pt x="13476" y="62553"/>
                  <a:pt x="20355" y="82661"/>
                </a:cubicBezTo>
                <a:cubicBezTo>
                  <a:pt x="27234" y="102769"/>
                  <a:pt x="30409" y="124465"/>
                  <a:pt x="42580" y="120761"/>
                </a:cubicBezTo>
                <a:cubicBezTo>
                  <a:pt x="54751" y="117057"/>
                  <a:pt x="90734" y="63611"/>
                  <a:pt x="93380" y="60436"/>
                </a:cubicBezTo>
                <a:cubicBezTo>
                  <a:pt x="96026" y="57261"/>
                  <a:pt x="71155" y="106474"/>
                  <a:pt x="58455" y="101711"/>
                </a:cubicBezTo>
                <a:cubicBezTo>
                  <a:pt x="45755" y="96948"/>
                  <a:pt x="7655" y="3286"/>
                  <a:pt x="1305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1" name="フリーフォーム 1820">
            <a:extLst>
              <a:ext uri="{FF2B5EF4-FFF2-40B4-BE49-F238E27FC236}">
                <a16:creationId xmlns:a16="http://schemas.microsoft.com/office/drawing/2014/main" id="{AFF6CF15-EA84-78AC-0870-41A8E0D70F7D}"/>
              </a:ext>
            </a:extLst>
          </p:cNvPr>
          <p:cNvSpPr/>
          <p:nvPr/>
        </p:nvSpPr>
        <p:spPr>
          <a:xfrm>
            <a:off x="3799753" y="9988373"/>
            <a:ext cx="147027" cy="190769"/>
          </a:xfrm>
          <a:custGeom>
            <a:avLst/>
            <a:gdLst>
              <a:gd name="connsiteX0" fmla="*/ 722 w 147027"/>
              <a:gd name="connsiteY0" fmla="*/ 177 h 190769"/>
              <a:gd name="connsiteX1" fmla="*/ 64222 w 147027"/>
              <a:gd name="connsiteY1" fmla="*/ 82727 h 190769"/>
              <a:gd name="connsiteX2" fmla="*/ 146772 w 147027"/>
              <a:gd name="connsiteY2" fmla="*/ 190677 h 190769"/>
              <a:gd name="connsiteX3" fmla="*/ 35647 w 147027"/>
              <a:gd name="connsiteY3" fmla="*/ 63677 h 190769"/>
              <a:gd name="connsiteX4" fmla="*/ 722 w 147027"/>
              <a:gd name="connsiteY4" fmla="*/ 177 h 19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027" h="190769">
                <a:moveTo>
                  <a:pt x="722" y="177"/>
                </a:moveTo>
                <a:cubicBezTo>
                  <a:pt x="5484" y="3352"/>
                  <a:pt x="64222" y="82727"/>
                  <a:pt x="64222" y="82727"/>
                </a:cubicBezTo>
                <a:cubicBezTo>
                  <a:pt x="88564" y="114477"/>
                  <a:pt x="151534" y="193852"/>
                  <a:pt x="146772" y="190677"/>
                </a:cubicBezTo>
                <a:cubicBezTo>
                  <a:pt x="142010" y="187502"/>
                  <a:pt x="55755" y="90135"/>
                  <a:pt x="35647" y="63677"/>
                </a:cubicBezTo>
                <a:cubicBezTo>
                  <a:pt x="15539" y="37219"/>
                  <a:pt x="-4040" y="-2998"/>
                  <a:pt x="722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2" name="フリーフォーム 1821">
            <a:extLst>
              <a:ext uri="{FF2B5EF4-FFF2-40B4-BE49-F238E27FC236}">
                <a16:creationId xmlns:a16="http://schemas.microsoft.com/office/drawing/2014/main" id="{626AEEA5-AF27-069B-4C80-57A911866C9B}"/>
              </a:ext>
            </a:extLst>
          </p:cNvPr>
          <p:cNvSpPr/>
          <p:nvPr/>
        </p:nvSpPr>
        <p:spPr>
          <a:xfrm>
            <a:off x="3276487" y="9699280"/>
            <a:ext cx="260395" cy="188367"/>
          </a:xfrm>
          <a:custGeom>
            <a:avLst/>
            <a:gdLst>
              <a:gd name="connsiteX0" fmla="*/ 113 w 260395"/>
              <a:gd name="connsiteY0" fmla="*/ 345 h 188367"/>
              <a:gd name="connsiteX1" fmla="*/ 244588 w 260395"/>
              <a:gd name="connsiteY1" fmla="*/ 181320 h 188367"/>
              <a:gd name="connsiteX2" fmla="*/ 212838 w 260395"/>
              <a:gd name="connsiteY2" fmla="*/ 136870 h 188367"/>
              <a:gd name="connsiteX3" fmla="*/ 113 w 260395"/>
              <a:gd name="connsiteY3" fmla="*/ 345 h 18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395" h="188367">
                <a:moveTo>
                  <a:pt x="113" y="345"/>
                </a:moveTo>
                <a:cubicBezTo>
                  <a:pt x="5405" y="7753"/>
                  <a:pt x="209134" y="158566"/>
                  <a:pt x="244588" y="181320"/>
                </a:cubicBezTo>
                <a:cubicBezTo>
                  <a:pt x="280042" y="204074"/>
                  <a:pt x="249880" y="167033"/>
                  <a:pt x="212838" y="136870"/>
                </a:cubicBezTo>
                <a:cubicBezTo>
                  <a:pt x="175796" y="106707"/>
                  <a:pt x="-5179" y="-7063"/>
                  <a:pt x="113" y="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3" name="フリーフォーム 1822">
            <a:extLst>
              <a:ext uri="{FF2B5EF4-FFF2-40B4-BE49-F238E27FC236}">
                <a16:creationId xmlns:a16="http://schemas.microsoft.com/office/drawing/2014/main" id="{CAB6ADF3-A865-7F68-2461-10C7F5EB96F9}"/>
              </a:ext>
            </a:extLst>
          </p:cNvPr>
          <p:cNvSpPr/>
          <p:nvPr/>
        </p:nvSpPr>
        <p:spPr>
          <a:xfrm>
            <a:off x="3676565" y="10066702"/>
            <a:ext cx="285836" cy="109862"/>
          </a:xfrm>
          <a:custGeom>
            <a:avLst/>
            <a:gdLst>
              <a:gd name="connsiteX0" fmla="*/ 85 w 285836"/>
              <a:gd name="connsiteY0" fmla="*/ 4398 h 109862"/>
              <a:gd name="connsiteX1" fmla="*/ 114385 w 285836"/>
              <a:gd name="connsiteY1" fmla="*/ 1223 h 109862"/>
              <a:gd name="connsiteX2" fmla="*/ 120735 w 285836"/>
              <a:gd name="connsiteY2" fmla="*/ 23448 h 109862"/>
              <a:gd name="connsiteX3" fmla="*/ 130260 w 285836"/>
              <a:gd name="connsiteY3" fmla="*/ 90123 h 109862"/>
              <a:gd name="connsiteX4" fmla="*/ 285835 w 285836"/>
              <a:gd name="connsiteY4" fmla="*/ 109173 h 109862"/>
              <a:gd name="connsiteX5" fmla="*/ 127085 w 285836"/>
              <a:gd name="connsiteY5" fmla="*/ 105998 h 109862"/>
              <a:gd name="connsiteX6" fmla="*/ 114385 w 285836"/>
              <a:gd name="connsiteY6" fmla="*/ 90123 h 109862"/>
              <a:gd name="connsiteX7" fmla="*/ 95335 w 285836"/>
              <a:gd name="connsiteY7" fmla="*/ 17098 h 109862"/>
              <a:gd name="connsiteX8" fmla="*/ 85 w 285836"/>
              <a:gd name="connsiteY8" fmla="*/ 4398 h 10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836" h="109862">
                <a:moveTo>
                  <a:pt x="85" y="4398"/>
                </a:moveTo>
                <a:cubicBezTo>
                  <a:pt x="3260" y="1752"/>
                  <a:pt x="94277" y="-1952"/>
                  <a:pt x="114385" y="1223"/>
                </a:cubicBezTo>
                <a:cubicBezTo>
                  <a:pt x="134493" y="4398"/>
                  <a:pt x="118089" y="8631"/>
                  <a:pt x="120735" y="23448"/>
                </a:cubicBezTo>
                <a:cubicBezTo>
                  <a:pt x="123381" y="38265"/>
                  <a:pt x="102743" y="75836"/>
                  <a:pt x="130260" y="90123"/>
                </a:cubicBezTo>
                <a:cubicBezTo>
                  <a:pt x="157777" y="104411"/>
                  <a:pt x="286364" y="106527"/>
                  <a:pt x="285835" y="109173"/>
                </a:cubicBezTo>
                <a:cubicBezTo>
                  <a:pt x="285306" y="111819"/>
                  <a:pt x="127085" y="105998"/>
                  <a:pt x="127085" y="105998"/>
                </a:cubicBezTo>
                <a:cubicBezTo>
                  <a:pt x="98510" y="102823"/>
                  <a:pt x="119677" y="104940"/>
                  <a:pt x="114385" y="90123"/>
                </a:cubicBezTo>
                <a:cubicBezTo>
                  <a:pt x="109093" y="75306"/>
                  <a:pt x="108035" y="29798"/>
                  <a:pt x="95335" y="17098"/>
                </a:cubicBezTo>
                <a:cubicBezTo>
                  <a:pt x="82635" y="4398"/>
                  <a:pt x="-3090" y="7044"/>
                  <a:pt x="85" y="4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4" name="フリーフォーム 1823">
            <a:extLst>
              <a:ext uri="{FF2B5EF4-FFF2-40B4-BE49-F238E27FC236}">
                <a16:creationId xmlns:a16="http://schemas.microsoft.com/office/drawing/2014/main" id="{1133A4F6-C607-B58D-AEB0-484EDAE22B4E}"/>
              </a:ext>
            </a:extLst>
          </p:cNvPr>
          <p:cNvSpPr/>
          <p:nvPr/>
        </p:nvSpPr>
        <p:spPr>
          <a:xfrm>
            <a:off x="3768566" y="10162236"/>
            <a:ext cx="201618" cy="104490"/>
          </a:xfrm>
          <a:custGeom>
            <a:avLst/>
            <a:gdLst>
              <a:gd name="connsiteX0" fmla="*/ 159 w 201618"/>
              <a:gd name="connsiteY0" fmla="*/ 64439 h 104490"/>
              <a:gd name="connsiteX1" fmla="*/ 155734 w 201618"/>
              <a:gd name="connsiteY1" fmla="*/ 67614 h 104490"/>
              <a:gd name="connsiteX2" fmla="*/ 197009 w 201618"/>
              <a:gd name="connsiteY2" fmla="*/ 102539 h 104490"/>
              <a:gd name="connsiteX3" fmla="*/ 197009 w 201618"/>
              <a:gd name="connsiteY3" fmla="*/ 939 h 104490"/>
              <a:gd name="connsiteX4" fmla="*/ 187484 w 201618"/>
              <a:gd name="connsiteY4" fmla="*/ 51739 h 104490"/>
              <a:gd name="connsiteX5" fmla="*/ 159 w 201618"/>
              <a:gd name="connsiteY5" fmla="*/ 64439 h 10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618" h="104490">
                <a:moveTo>
                  <a:pt x="159" y="64439"/>
                </a:moveTo>
                <a:cubicBezTo>
                  <a:pt x="-5133" y="67085"/>
                  <a:pt x="122926" y="61264"/>
                  <a:pt x="155734" y="67614"/>
                </a:cubicBezTo>
                <a:cubicBezTo>
                  <a:pt x="188542" y="73964"/>
                  <a:pt x="190130" y="113651"/>
                  <a:pt x="197009" y="102539"/>
                </a:cubicBezTo>
                <a:cubicBezTo>
                  <a:pt x="203888" y="91427"/>
                  <a:pt x="198596" y="9406"/>
                  <a:pt x="197009" y="939"/>
                </a:cubicBezTo>
                <a:cubicBezTo>
                  <a:pt x="195422" y="-7528"/>
                  <a:pt x="213413" y="43802"/>
                  <a:pt x="187484" y="51739"/>
                </a:cubicBezTo>
                <a:cubicBezTo>
                  <a:pt x="161555" y="59676"/>
                  <a:pt x="5451" y="61793"/>
                  <a:pt x="159" y="64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5" name="フリーフォーム 1824">
            <a:extLst>
              <a:ext uri="{FF2B5EF4-FFF2-40B4-BE49-F238E27FC236}">
                <a16:creationId xmlns:a16="http://schemas.microsoft.com/office/drawing/2014/main" id="{FCFCD660-4F47-B769-BC22-19B0A8887DBE}"/>
              </a:ext>
            </a:extLst>
          </p:cNvPr>
          <p:cNvSpPr/>
          <p:nvPr/>
        </p:nvSpPr>
        <p:spPr>
          <a:xfrm>
            <a:off x="3134922" y="9745098"/>
            <a:ext cx="374246" cy="361430"/>
          </a:xfrm>
          <a:custGeom>
            <a:avLst/>
            <a:gdLst>
              <a:gd name="connsiteX0" fmla="*/ 1978 w 374246"/>
              <a:gd name="connsiteY0" fmla="*/ 2152 h 361430"/>
              <a:gd name="connsiteX1" fmla="*/ 160728 w 374246"/>
              <a:gd name="connsiteY1" fmla="*/ 189477 h 361430"/>
              <a:gd name="connsiteX2" fmla="*/ 373453 w 374246"/>
              <a:gd name="connsiteY2" fmla="*/ 360927 h 361430"/>
              <a:gd name="connsiteX3" fmla="*/ 227403 w 374246"/>
              <a:gd name="connsiteY3" fmla="*/ 237102 h 361430"/>
              <a:gd name="connsiteX4" fmla="*/ 81353 w 374246"/>
              <a:gd name="connsiteY4" fmla="*/ 97402 h 361430"/>
              <a:gd name="connsiteX5" fmla="*/ 1978 w 374246"/>
              <a:gd name="connsiteY5" fmla="*/ 2152 h 36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246" h="361430">
                <a:moveTo>
                  <a:pt x="1978" y="2152"/>
                </a:moveTo>
                <a:cubicBezTo>
                  <a:pt x="15207" y="17498"/>
                  <a:pt x="98816" y="129681"/>
                  <a:pt x="160728" y="189477"/>
                </a:cubicBezTo>
                <a:cubicBezTo>
                  <a:pt x="222641" y="249273"/>
                  <a:pt x="362341" y="352990"/>
                  <a:pt x="373453" y="360927"/>
                </a:cubicBezTo>
                <a:cubicBezTo>
                  <a:pt x="384566" y="368865"/>
                  <a:pt x="276086" y="281023"/>
                  <a:pt x="227403" y="237102"/>
                </a:cubicBezTo>
                <a:cubicBezTo>
                  <a:pt x="178720" y="193181"/>
                  <a:pt x="117866" y="137619"/>
                  <a:pt x="81353" y="97402"/>
                </a:cubicBezTo>
                <a:cubicBezTo>
                  <a:pt x="44841" y="57185"/>
                  <a:pt x="-11251" y="-13194"/>
                  <a:pt x="1978" y="2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6" name="フリーフォーム 1825">
            <a:extLst>
              <a:ext uri="{FF2B5EF4-FFF2-40B4-BE49-F238E27FC236}">
                <a16:creationId xmlns:a16="http://schemas.microsoft.com/office/drawing/2014/main" id="{86459A28-ABED-60F1-6D4A-9DF647B4E0EC}"/>
              </a:ext>
            </a:extLst>
          </p:cNvPr>
          <p:cNvSpPr/>
          <p:nvPr/>
        </p:nvSpPr>
        <p:spPr>
          <a:xfrm>
            <a:off x="3122859" y="9782561"/>
            <a:ext cx="450067" cy="382561"/>
          </a:xfrm>
          <a:custGeom>
            <a:avLst/>
            <a:gdLst>
              <a:gd name="connsiteX0" fmla="*/ 4516 w 450067"/>
              <a:gd name="connsiteY0" fmla="*/ 2789 h 382561"/>
              <a:gd name="connsiteX1" fmla="*/ 233116 w 450067"/>
              <a:gd name="connsiteY1" fmla="*/ 228214 h 382561"/>
              <a:gd name="connsiteX2" fmla="*/ 449016 w 450067"/>
              <a:gd name="connsiteY2" fmla="*/ 380614 h 382561"/>
              <a:gd name="connsiteX3" fmla="*/ 306141 w 450067"/>
              <a:gd name="connsiteY3" fmla="*/ 301239 h 382561"/>
              <a:gd name="connsiteX4" fmla="*/ 96591 w 450067"/>
              <a:gd name="connsiteY4" fmla="*/ 113914 h 382561"/>
              <a:gd name="connsiteX5" fmla="*/ 4516 w 450067"/>
              <a:gd name="connsiteY5" fmla="*/ 2789 h 38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067" h="382561">
                <a:moveTo>
                  <a:pt x="4516" y="2789"/>
                </a:moveTo>
                <a:cubicBezTo>
                  <a:pt x="27270" y="21839"/>
                  <a:pt x="159033" y="165243"/>
                  <a:pt x="233116" y="228214"/>
                </a:cubicBezTo>
                <a:cubicBezTo>
                  <a:pt x="307199" y="291185"/>
                  <a:pt x="436845" y="368443"/>
                  <a:pt x="449016" y="380614"/>
                </a:cubicBezTo>
                <a:cubicBezTo>
                  <a:pt x="461187" y="392785"/>
                  <a:pt x="364878" y="345689"/>
                  <a:pt x="306141" y="301239"/>
                </a:cubicBezTo>
                <a:cubicBezTo>
                  <a:pt x="247404" y="256789"/>
                  <a:pt x="143158" y="161010"/>
                  <a:pt x="96591" y="113914"/>
                </a:cubicBezTo>
                <a:cubicBezTo>
                  <a:pt x="50024" y="66818"/>
                  <a:pt x="-18238" y="-16261"/>
                  <a:pt x="4516" y="2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7" name="フリーフォーム 1826">
            <a:extLst>
              <a:ext uri="{FF2B5EF4-FFF2-40B4-BE49-F238E27FC236}">
                <a16:creationId xmlns:a16="http://schemas.microsoft.com/office/drawing/2014/main" id="{BB901DA8-A0C3-90DF-7C9F-C2BCAC44D994}"/>
              </a:ext>
            </a:extLst>
          </p:cNvPr>
          <p:cNvSpPr/>
          <p:nvPr/>
        </p:nvSpPr>
        <p:spPr>
          <a:xfrm>
            <a:off x="3526918" y="10175592"/>
            <a:ext cx="369239" cy="108235"/>
          </a:xfrm>
          <a:custGeom>
            <a:avLst/>
            <a:gdLst>
              <a:gd name="connsiteX0" fmla="*/ 507 w 369239"/>
              <a:gd name="connsiteY0" fmla="*/ 283 h 108235"/>
              <a:gd name="connsiteX1" fmla="*/ 152907 w 369239"/>
              <a:gd name="connsiteY1" fmla="*/ 19333 h 108235"/>
              <a:gd name="connsiteX2" fmla="*/ 368807 w 369239"/>
              <a:gd name="connsiteY2" fmla="*/ 108233 h 108235"/>
              <a:gd name="connsiteX3" fmla="*/ 203707 w 369239"/>
              <a:gd name="connsiteY3" fmla="*/ 16158 h 108235"/>
              <a:gd name="connsiteX4" fmla="*/ 507 w 369239"/>
              <a:gd name="connsiteY4" fmla="*/ 283 h 10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239" h="108235">
                <a:moveTo>
                  <a:pt x="507" y="283"/>
                </a:moveTo>
                <a:cubicBezTo>
                  <a:pt x="-7960" y="812"/>
                  <a:pt x="91524" y="1341"/>
                  <a:pt x="152907" y="19333"/>
                </a:cubicBezTo>
                <a:cubicBezTo>
                  <a:pt x="214290" y="37325"/>
                  <a:pt x="360340" y="108762"/>
                  <a:pt x="368807" y="108233"/>
                </a:cubicBezTo>
                <a:cubicBezTo>
                  <a:pt x="377274" y="107704"/>
                  <a:pt x="259269" y="34150"/>
                  <a:pt x="203707" y="16158"/>
                </a:cubicBezTo>
                <a:cubicBezTo>
                  <a:pt x="148145" y="-1834"/>
                  <a:pt x="8974" y="-246"/>
                  <a:pt x="507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8" name="フリーフォーム 1827">
            <a:extLst>
              <a:ext uri="{FF2B5EF4-FFF2-40B4-BE49-F238E27FC236}">
                <a16:creationId xmlns:a16="http://schemas.microsoft.com/office/drawing/2014/main" id="{B4160417-B2BB-4CE6-1E63-0CDE003B737D}"/>
              </a:ext>
            </a:extLst>
          </p:cNvPr>
          <p:cNvSpPr/>
          <p:nvPr/>
        </p:nvSpPr>
        <p:spPr>
          <a:xfrm>
            <a:off x="3542962" y="9921874"/>
            <a:ext cx="227681" cy="266740"/>
          </a:xfrm>
          <a:custGeom>
            <a:avLst/>
            <a:gdLst>
              <a:gd name="connsiteX0" fmla="*/ 47963 w 227681"/>
              <a:gd name="connsiteY0" fmla="*/ 1 h 266740"/>
              <a:gd name="connsiteX1" fmla="*/ 54313 w 227681"/>
              <a:gd name="connsiteY1" fmla="*/ 133351 h 266740"/>
              <a:gd name="connsiteX2" fmla="*/ 6688 w 227681"/>
              <a:gd name="connsiteY2" fmla="*/ 130176 h 266740"/>
              <a:gd name="connsiteX3" fmla="*/ 222588 w 227681"/>
              <a:gd name="connsiteY3" fmla="*/ 133351 h 266740"/>
              <a:gd name="connsiteX4" fmla="*/ 159088 w 227681"/>
              <a:gd name="connsiteY4" fmla="*/ 161926 h 266740"/>
              <a:gd name="connsiteX5" fmla="*/ 152738 w 227681"/>
              <a:gd name="connsiteY5" fmla="*/ 266701 h 266740"/>
              <a:gd name="connsiteX6" fmla="*/ 146388 w 227681"/>
              <a:gd name="connsiteY6" fmla="*/ 149226 h 266740"/>
              <a:gd name="connsiteX7" fmla="*/ 73363 w 227681"/>
              <a:gd name="connsiteY7" fmla="*/ 136526 h 266740"/>
              <a:gd name="connsiteX8" fmla="*/ 47963 w 227681"/>
              <a:gd name="connsiteY8" fmla="*/ 1 h 26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681" h="266740">
                <a:moveTo>
                  <a:pt x="47963" y="1"/>
                </a:moveTo>
                <a:cubicBezTo>
                  <a:pt x="44788" y="-528"/>
                  <a:pt x="61192" y="111655"/>
                  <a:pt x="54313" y="133351"/>
                </a:cubicBezTo>
                <a:cubicBezTo>
                  <a:pt x="47434" y="155047"/>
                  <a:pt x="-21358" y="130176"/>
                  <a:pt x="6688" y="130176"/>
                </a:cubicBezTo>
                <a:cubicBezTo>
                  <a:pt x="34734" y="130176"/>
                  <a:pt x="197188" y="128059"/>
                  <a:pt x="222588" y="133351"/>
                </a:cubicBezTo>
                <a:cubicBezTo>
                  <a:pt x="247988" y="138643"/>
                  <a:pt x="170730" y="139701"/>
                  <a:pt x="159088" y="161926"/>
                </a:cubicBezTo>
                <a:cubicBezTo>
                  <a:pt x="147446" y="184151"/>
                  <a:pt x="154855" y="268818"/>
                  <a:pt x="152738" y="266701"/>
                </a:cubicBezTo>
                <a:cubicBezTo>
                  <a:pt x="150621" y="264584"/>
                  <a:pt x="159617" y="170922"/>
                  <a:pt x="146388" y="149226"/>
                </a:cubicBezTo>
                <a:cubicBezTo>
                  <a:pt x="133159" y="127530"/>
                  <a:pt x="88709" y="158751"/>
                  <a:pt x="73363" y="136526"/>
                </a:cubicBezTo>
                <a:cubicBezTo>
                  <a:pt x="58017" y="114301"/>
                  <a:pt x="51138" y="530"/>
                  <a:pt x="4796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9" name="フリーフォーム 1828">
            <a:extLst>
              <a:ext uri="{FF2B5EF4-FFF2-40B4-BE49-F238E27FC236}">
                <a16:creationId xmlns:a16="http://schemas.microsoft.com/office/drawing/2014/main" id="{4DD57DD0-48D8-1585-AA8F-E3F1D5566E6F}"/>
              </a:ext>
            </a:extLst>
          </p:cNvPr>
          <p:cNvSpPr/>
          <p:nvPr/>
        </p:nvSpPr>
        <p:spPr>
          <a:xfrm>
            <a:off x="3199882" y="9934647"/>
            <a:ext cx="83075" cy="358021"/>
          </a:xfrm>
          <a:custGeom>
            <a:avLst/>
            <a:gdLst>
              <a:gd name="connsiteX0" fmla="*/ 41793 w 83075"/>
              <a:gd name="connsiteY0" fmla="*/ 6278 h 358021"/>
              <a:gd name="connsiteX1" fmla="*/ 3693 w 83075"/>
              <a:gd name="connsiteY1" fmla="*/ 193603 h 358021"/>
              <a:gd name="connsiteX2" fmla="*/ 6868 w 83075"/>
              <a:gd name="connsiteY2" fmla="*/ 355528 h 358021"/>
              <a:gd name="connsiteX3" fmla="*/ 51318 w 83075"/>
              <a:gd name="connsiteY3" fmla="*/ 63428 h 358021"/>
              <a:gd name="connsiteX4" fmla="*/ 83068 w 83075"/>
              <a:gd name="connsiteY4" fmla="*/ 44378 h 358021"/>
              <a:gd name="connsiteX5" fmla="*/ 41793 w 83075"/>
              <a:gd name="connsiteY5" fmla="*/ 6278 h 35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075" h="358021">
                <a:moveTo>
                  <a:pt x="41793" y="6278"/>
                </a:moveTo>
                <a:cubicBezTo>
                  <a:pt x="28564" y="31149"/>
                  <a:pt x="9514" y="135395"/>
                  <a:pt x="3693" y="193603"/>
                </a:cubicBezTo>
                <a:cubicBezTo>
                  <a:pt x="-2128" y="251811"/>
                  <a:pt x="-1069" y="377224"/>
                  <a:pt x="6868" y="355528"/>
                </a:cubicBezTo>
                <a:cubicBezTo>
                  <a:pt x="14805" y="333832"/>
                  <a:pt x="38618" y="115286"/>
                  <a:pt x="51318" y="63428"/>
                </a:cubicBezTo>
                <a:cubicBezTo>
                  <a:pt x="64018" y="11570"/>
                  <a:pt x="82539" y="50728"/>
                  <a:pt x="83068" y="44378"/>
                </a:cubicBezTo>
                <a:cubicBezTo>
                  <a:pt x="83597" y="38028"/>
                  <a:pt x="55022" y="-18593"/>
                  <a:pt x="41793" y="6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0" name="フリーフォーム 1829">
            <a:extLst>
              <a:ext uri="{FF2B5EF4-FFF2-40B4-BE49-F238E27FC236}">
                <a16:creationId xmlns:a16="http://schemas.microsoft.com/office/drawing/2014/main" id="{FB4827F6-78C1-E174-E0DA-876E37C3D599}"/>
              </a:ext>
            </a:extLst>
          </p:cNvPr>
          <p:cNvSpPr/>
          <p:nvPr/>
        </p:nvSpPr>
        <p:spPr>
          <a:xfrm>
            <a:off x="3796124" y="10325100"/>
            <a:ext cx="17051" cy="283458"/>
          </a:xfrm>
          <a:custGeom>
            <a:avLst/>
            <a:gdLst>
              <a:gd name="connsiteX0" fmla="*/ 17051 w 17051"/>
              <a:gd name="connsiteY0" fmla="*/ 0 h 283458"/>
              <a:gd name="connsiteX1" fmla="*/ 1176 w 17051"/>
              <a:gd name="connsiteY1" fmla="*/ 282575 h 283458"/>
              <a:gd name="connsiteX2" fmla="*/ 1176 w 17051"/>
              <a:gd name="connsiteY2" fmla="*/ 95250 h 283458"/>
              <a:gd name="connsiteX3" fmla="*/ 17051 w 17051"/>
              <a:gd name="connsiteY3" fmla="*/ 0 h 28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51" h="283458">
                <a:moveTo>
                  <a:pt x="17051" y="0"/>
                </a:moveTo>
                <a:cubicBezTo>
                  <a:pt x="10436" y="133350"/>
                  <a:pt x="3822" y="266700"/>
                  <a:pt x="1176" y="282575"/>
                </a:cubicBezTo>
                <a:cubicBezTo>
                  <a:pt x="-1470" y="298450"/>
                  <a:pt x="1176" y="95250"/>
                  <a:pt x="1176" y="95250"/>
                </a:cubicBezTo>
                <a:lnTo>
                  <a:pt x="1705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1" name="フリーフォーム 1830">
            <a:extLst>
              <a:ext uri="{FF2B5EF4-FFF2-40B4-BE49-F238E27FC236}">
                <a16:creationId xmlns:a16="http://schemas.microsoft.com/office/drawing/2014/main" id="{AF21AD4C-8A45-E770-02CE-B833A25BCAD8}"/>
              </a:ext>
            </a:extLst>
          </p:cNvPr>
          <p:cNvSpPr/>
          <p:nvPr/>
        </p:nvSpPr>
        <p:spPr>
          <a:xfrm>
            <a:off x="3892110" y="10347259"/>
            <a:ext cx="83569" cy="263648"/>
          </a:xfrm>
          <a:custGeom>
            <a:avLst/>
            <a:gdLst>
              <a:gd name="connsiteX0" fmla="*/ 9965 w 83569"/>
              <a:gd name="connsiteY0" fmla="*/ 66 h 263648"/>
              <a:gd name="connsiteX1" fmla="*/ 13140 w 83569"/>
              <a:gd name="connsiteY1" fmla="*/ 209616 h 263648"/>
              <a:gd name="connsiteX2" fmla="*/ 3615 w 83569"/>
              <a:gd name="connsiteY2" fmla="*/ 200091 h 263648"/>
              <a:gd name="connsiteX3" fmla="*/ 82990 w 83569"/>
              <a:gd name="connsiteY3" fmla="*/ 263591 h 263648"/>
              <a:gd name="connsiteX4" fmla="*/ 38540 w 83569"/>
              <a:gd name="connsiteY4" fmla="*/ 187391 h 263648"/>
              <a:gd name="connsiteX5" fmla="*/ 9965 w 83569"/>
              <a:gd name="connsiteY5" fmla="*/ 66 h 26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569" h="263648">
                <a:moveTo>
                  <a:pt x="9965" y="66"/>
                </a:moveTo>
                <a:cubicBezTo>
                  <a:pt x="5732" y="3770"/>
                  <a:pt x="13140" y="209616"/>
                  <a:pt x="13140" y="209616"/>
                </a:cubicBezTo>
                <a:cubicBezTo>
                  <a:pt x="12082" y="242953"/>
                  <a:pt x="-8027" y="191095"/>
                  <a:pt x="3615" y="200091"/>
                </a:cubicBezTo>
                <a:cubicBezTo>
                  <a:pt x="15257" y="209087"/>
                  <a:pt x="77169" y="265708"/>
                  <a:pt x="82990" y="263591"/>
                </a:cubicBezTo>
                <a:cubicBezTo>
                  <a:pt x="88811" y="261474"/>
                  <a:pt x="49123" y="226020"/>
                  <a:pt x="38540" y="187391"/>
                </a:cubicBezTo>
                <a:cubicBezTo>
                  <a:pt x="27957" y="148762"/>
                  <a:pt x="14198" y="-3638"/>
                  <a:pt x="9965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2" name="フリーフォーム 1831">
            <a:extLst>
              <a:ext uri="{FF2B5EF4-FFF2-40B4-BE49-F238E27FC236}">
                <a16:creationId xmlns:a16="http://schemas.microsoft.com/office/drawing/2014/main" id="{CDD1647D-E12B-F52C-7BC9-C3F6630D3017}"/>
              </a:ext>
            </a:extLst>
          </p:cNvPr>
          <p:cNvSpPr/>
          <p:nvPr/>
        </p:nvSpPr>
        <p:spPr>
          <a:xfrm>
            <a:off x="3689059" y="10360625"/>
            <a:ext cx="16179" cy="256158"/>
          </a:xfrm>
          <a:custGeom>
            <a:avLst/>
            <a:gdLst>
              <a:gd name="connsiteX0" fmla="*/ 291 w 16179"/>
              <a:gd name="connsiteY0" fmla="*/ 2575 h 256158"/>
              <a:gd name="connsiteX1" fmla="*/ 6641 w 16179"/>
              <a:gd name="connsiteY1" fmla="*/ 253400 h 256158"/>
              <a:gd name="connsiteX2" fmla="*/ 16166 w 16179"/>
              <a:gd name="connsiteY2" fmla="*/ 129575 h 256158"/>
              <a:gd name="connsiteX3" fmla="*/ 291 w 16179"/>
              <a:gd name="connsiteY3" fmla="*/ 2575 h 25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9" h="256158">
                <a:moveTo>
                  <a:pt x="291" y="2575"/>
                </a:moveTo>
                <a:cubicBezTo>
                  <a:pt x="-1296" y="23212"/>
                  <a:pt x="3995" y="232233"/>
                  <a:pt x="6641" y="253400"/>
                </a:cubicBezTo>
                <a:cubicBezTo>
                  <a:pt x="9287" y="274567"/>
                  <a:pt x="15637" y="168204"/>
                  <a:pt x="16166" y="129575"/>
                </a:cubicBezTo>
                <a:cubicBezTo>
                  <a:pt x="16695" y="90946"/>
                  <a:pt x="1878" y="-18062"/>
                  <a:pt x="291" y="2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3" name="フリーフォーム 1832">
            <a:extLst>
              <a:ext uri="{FF2B5EF4-FFF2-40B4-BE49-F238E27FC236}">
                <a16:creationId xmlns:a16="http://schemas.microsoft.com/office/drawing/2014/main" id="{3FAD831F-93D2-71CE-952D-E59F9595709A}"/>
              </a:ext>
            </a:extLst>
          </p:cNvPr>
          <p:cNvSpPr/>
          <p:nvPr/>
        </p:nvSpPr>
        <p:spPr>
          <a:xfrm>
            <a:off x="3702006" y="10590347"/>
            <a:ext cx="394700" cy="40109"/>
          </a:xfrm>
          <a:custGeom>
            <a:avLst/>
            <a:gdLst>
              <a:gd name="connsiteX0" fmla="*/ 44 w 394700"/>
              <a:gd name="connsiteY0" fmla="*/ 39553 h 40109"/>
              <a:gd name="connsiteX1" fmla="*/ 263569 w 394700"/>
              <a:gd name="connsiteY1" fmla="*/ 23678 h 40109"/>
              <a:gd name="connsiteX2" fmla="*/ 234994 w 394700"/>
              <a:gd name="connsiteY2" fmla="*/ 17328 h 40109"/>
              <a:gd name="connsiteX3" fmla="*/ 393744 w 394700"/>
              <a:gd name="connsiteY3" fmla="*/ 4628 h 40109"/>
              <a:gd name="connsiteX4" fmla="*/ 285794 w 394700"/>
              <a:gd name="connsiteY4" fmla="*/ 1453 h 40109"/>
              <a:gd name="connsiteX5" fmla="*/ 44 w 394700"/>
              <a:gd name="connsiteY5" fmla="*/ 39553 h 4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700" h="40109">
                <a:moveTo>
                  <a:pt x="44" y="39553"/>
                </a:moveTo>
                <a:cubicBezTo>
                  <a:pt x="-3660" y="43257"/>
                  <a:pt x="224411" y="27382"/>
                  <a:pt x="263569" y="23678"/>
                </a:cubicBezTo>
                <a:cubicBezTo>
                  <a:pt x="302727" y="19974"/>
                  <a:pt x="213298" y="20503"/>
                  <a:pt x="234994" y="17328"/>
                </a:cubicBezTo>
                <a:cubicBezTo>
                  <a:pt x="256690" y="14153"/>
                  <a:pt x="385277" y="7274"/>
                  <a:pt x="393744" y="4628"/>
                </a:cubicBezTo>
                <a:cubicBezTo>
                  <a:pt x="402211" y="1982"/>
                  <a:pt x="353527" y="-2251"/>
                  <a:pt x="285794" y="1453"/>
                </a:cubicBezTo>
                <a:cubicBezTo>
                  <a:pt x="218061" y="5157"/>
                  <a:pt x="3748" y="35849"/>
                  <a:pt x="44" y="39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4" name="フリーフォーム 1833">
            <a:extLst>
              <a:ext uri="{FF2B5EF4-FFF2-40B4-BE49-F238E27FC236}">
                <a16:creationId xmlns:a16="http://schemas.microsoft.com/office/drawing/2014/main" id="{F96EC373-6013-3FBA-DA1B-50DEA1F36527}"/>
              </a:ext>
            </a:extLst>
          </p:cNvPr>
          <p:cNvSpPr/>
          <p:nvPr/>
        </p:nvSpPr>
        <p:spPr>
          <a:xfrm>
            <a:off x="3209832" y="10356569"/>
            <a:ext cx="467619" cy="13679"/>
          </a:xfrm>
          <a:custGeom>
            <a:avLst/>
            <a:gdLst>
              <a:gd name="connsiteX0" fmla="*/ 93 w 467619"/>
              <a:gd name="connsiteY0" fmla="*/ 9806 h 13679"/>
              <a:gd name="connsiteX1" fmla="*/ 339818 w 467619"/>
              <a:gd name="connsiteY1" fmla="*/ 281 h 13679"/>
              <a:gd name="connsiteX2" fmla="*/ 466818 w 467619"/>
              <a:gd name="connsiteY2" fmla="*/ 3456 h 13679"/>
              <a:gd name="connsiteX3" fmla="*/ 374743 w 467619"/>
              <a:gd name="connsiteY3" fmla="*/ 12981 h 13679"/>
              <a:gd name="connsiteX4" fmla="*/ 93 w 467619"/>
              <a:gd name="connsiteY4" fmla="*/ 9806 h 1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619" h="13679">
                <a:moveTo>
                  <a:pt x="93" y="9806"/>
                </a:moveTo>
                <a:cubicBezTo>
                  <a:pt x="-5728" y="7689"/>
                  <a:pt x="262031" y="1339"/>
                  <a:pt x="339818" y="281"/>
                </a:cubicBezTo>
                <a:cubicBezTo>
                  <a:pt x="417605" y="-777"/>
                  <a:pt x="460997" y="1339"/>
                  <a:pt x="466818" y="3456"/>
                </a:cubicBezTo>
                <a:cubicBezTo>
                  <a:pt x="472639" y="5573"/>
                  <a:pt x="447239" y="10864"/>
                  <a:pt x="374743" y="12981"/>
                </a:cubicBezTo>
                <a:cubicBezTo>
                  <a:pt x="302247" y="15098"/>
                  <a:pt x="5914" y="11923"/>
                  <a:pt x="93" y="9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5" name="フリーフォーム 1834">
            <a:extLst>
              <a:ext uri="{FF2B5EF4-FFF2-40B4-BE49-F238E27FC236}">
                <a16:creationId xmlns:a16="http://schemas.microsoft.com/office/drawing/2014/main" id="{92506617-B564-D080-CFE7-1E73A9C07DA5}"/>
              </a:ext>
            </a:extLst>
          </p:cNvPr>
          <p:cNvSpPr/>
          <p:nvPr/>
        </p:nvSpPr>
        <p:spPr>
          <a:xfrm>
            <a:off x="3413114" y="10464724"/>
            <a:ext cx="213199" cy="64315"/>
          </a:xfrm>
          <a:custGeom>
            <a:avLst/>
            <a:gdLst>
              <a:gd name="connsiteX0" fmla="*/ 11 w 213199"/>
              <a:gd name="connsiteY0" fmla="*/ 57226 h 64315"/>
              <a:gd name="connsiteX1" fmla="*/ 200036 w 213199"/>
              <a:gd name="connsiteY1" fmla="*/ 60401 h 64315"/>
              <a:gd name="connsiteX2" fmla="*/ 193686 w 213199"/>
              <a:gd name="connsiteY2" fmla="*/ 76 h 64315"/>
              <a:gd name="connsiteX3" fmla="*/ 190511 w 213199"/>
              <a:gd name="connsiteY3" fmla="*/ 47701 h 64315"/>
              <a:gd name="connsiteX4" fmla="*/ 11 w 213199"/>
              <a:gd name="connsiteY4" fmla="*/ 57226 h 6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199" h="64315">
                <a:moveTo>
                  <a:pt x="11" y="57226"/>
                </a:moveTo>
                <a:cubicBezTo>
                  <a:pt x="1599" y="59343"/>
                  <a:pt x="167757" y="69926"/>
                  <a:pt x="200036" y="60401"/>
                </a:cubicBezTo>
                <a:cubicBezTo>
                  <a:pt x="232315" y="50876"/>
                  <a:pt x="195274" y="2193"/>
                  <a:pt x="193686" y="76"/>
                </a:cubicBezTo>
                <a:cubicBezTo>
                  <a:pt x="192098" y="-2041"/>
                  <a:pt x="221203" y="40293"/>
                  <a:pt x="190511" y="47701"/>
                </a:cubicBezTo>
                <a:cubicBezTo>
                  <a:pt x="159819" y="55109"/>
                  <a:pt x="-1577" y="55109"/>
                  <a:pt x="11" y="57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6" name="フリーフォーム 1835">
            <a:extLst>
              <a:ext uri="{FF2B5EF4-FFF2-40B4-BE49-F238E27FC236}">
                <a16:creationId xmlns:a16="http://schemas.microsoft.com/office/drawing/2014/main" id="{C7A281FB-4D50-84BC-FB95-8494431F31B1}"/>
              </a:ext>
            </a:extLst>
          </p:cNvPr>
          <p:cNvSpPr/>
          <p:nvPr/>
        </p:nvSpPr>
        <p:spPr>
          <a:xfrm>
            <a:off x="3216230" y="10426565"/>
            <a:ext cx="406479" cy="38235"/>
          </a:xfrm>
          <a:custGeom>
            <a:avLst/>
            <a:gdLst>
              <a:gd name="connsiteX0" fmla="*/ 45 w 406479"/>
              <a:gd name="connsiteY0" fmla="*/ 135 h 38235"/>
              <a:gd name="connsiteX1" fmla="*/ 177845 w 406479"/>
              <a:gd name="connsiteY1" fmla="*/ 25535 h 38235"/>
              <a:gd name="connsiteX2" fmla="*/ 406445 w 406479"/>
              <a:gd name="connsiteY2" fmla="*/ 25535 h 38235"/>
              <a:gd name="connsiteX3" fmla="*/ 193720 w 406479"/>
              <a:gd name="connsiteY3" fmla="*/ 38235 h 38235"/>
              <a:gd name="connsiteX4" fmla="*/ 45 w 406479"/>
              <a:gd name="connsiteY4" fmla="*/ 135 h 3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479" h="38235">
                <a:moveTo>
                  <a:pt x="45" y="135"/>
                </a:moveTo>
                <a:cubicBezTo>
                  <a:pt x="-2601" y="-1982"/>
                  <a:pt x="110112" y="21302"/>
                  <a:pt x="177845" y="25535"/>
                </a:cubicBezTo>
                <a:cubicBezTo>
                  <a:pt x="245578" y="29768"/>
                  <a:pt x="403799" y="23418"/>
                  <a:pt x="406445" y="25535"/>
                </a:cubicBezTo>
                <a:cubicBezTo>
                  <a:pt x="409091" y="27652"/>
                  <a:pt x="258807" y="38235"/>
                  <a:pt x="193720" y="38235"/>
                </a:cubicBezTo>
                <a:cubicBezTo>
                  <a:pt x="128633" y="38235"/>
                  <a:pt x="2691" y="2252"/>
                  <a:pt x="45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7" name="フリーフォーム 1836">
            <a:extLst>
              <a:ext uri="{FF2B5EF4-FFF2-40B4-BE49-F238E27FC236}">
                <a16:creationId xmlns:a16="http://schemas.microsoft.com/office/drawing/2014/main" id="{395FBD53-C383-0EAE-2B50-B6B382C14D85}"/>
              </a:ext>
            </a:extLst>
          </p:cNvPr>
          <p:cNvSpPr/>
          <p:nvPr/>
        </p:nvSpPr>
        <p:spPr>
          <a:xfrm>
            <a:off x="3371826" y="10520661"/>
            <a:ext cx="146164" cy="90273"/>
          </a:xfrm>
          <a:custGeom>
            <a:avLst/>
            <a:gdLst>
              <a:gd name="connsiteX0" fmla="*/ 24 w 146164"/>
              <a:gd name="connsiteY0" fmla="*/ 17164 h 90273"/>
              <a:gd name="connsiteX1" fmla="*/ 98449 w 146164"/>
              <a:gd name="connsiteY1" fmla="*/ 20339 h 90273"/>
              <a:gd name="connsiteX2" fmla="*/ 146074 w 146164"/>
              <a:gd name="connsiteY2" fmla="*/ 90189 h 90273"/>
              <a:gd name="connsiteX3" fmla="*/ 107974 w 146164"/>
              <a:gd name="connsiteY3" fmla="*/ 4464 h 90273"/>
              <a:gd name="connsiteX4" fmla="*/ 24 w 146164"/>
              <a:gd name="connsiteY4" fmla="*/ 17164 h 9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164" h="90273">
                <a:moveTo>
                  <a:pt x="24" y="17164"/>
                </a:moveTo>
                <a:cubicBezTo>
                  <a:pt x="-1564" y="19810"/>
                  <a:pt x="74107" y="8168"/>
                  <a:pt x="98449" y="20339"/>
                </a:cubicBezTo>
                <a:cubicBezTo>
                  <a:pt x="122791" y="32510"/>
                  <a:pt x="144487" y="92835"/>
                  <a:pt x="146074" y="90189"/>
                </a:cubicBezTo>
                <a:cubicBezTo>
                  <a:pt x="147662" y="87543"/>
                  <a:pt x="128082" y="18751"/>
                  <a:pt x="107974" y="4464"/>
                </a:cubicBezTo>
                <a:cubicBezTo>
                  <a:pt x="87866" y="-9823"/>
                  <a:pt x="1612" y="14518"/>
                  <a:pt x="24" y="17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8" name="フリーフォーム 1837">
            <a:extLst>
              <a:ext uri="{FF2B5EF4-FFF2-40B4-BE49-F238E27FC236}">
                <a16:creationId xmlns:a16="http://schemas.microsoft.com/office/drawing/2014/main" id="{50BFD5C0-0EC2-7C4E-5277-932C34E9E947}"/>
              </a:ext>
            </a:extLst>
          </p:cNvPr>
          <p:cNvSpPr/>
          <p:nvPr/>
        </p:nvSpPr>
        <p:spPr>
          <a:xfrm>
            <a:off x="3340100" y="10525113"/>
            <a:ext cx="179608" cy="88912"/>
          </a:xfrm>
          <a:custGeom>
            <a:avLst/>
            <a:gdLst>
              <a:gd name="connsiteX0" fmla="*/ 34925 w 179608"/>
              <a:gd name="connsiteY0" fmla="*/ 12 h 88912"/>
              <a:gd name="connsiteX1" fmla="*/ 15875 w 179608"/>
              <a:gd name="connsiteY1" fmla="*/ 79387 h 88912"/>
              <a:gd name="connsiteX2" fmla="*/ 0 w 179608"/>
              <a:gd name="connsiteY2" fmla="*/ 79387 h 88912"/>
              <a:gd name="connsiteX3" fmla="*/ 174625 w 179608"/>
              <a:gd name="connsiteY3" fmla="*/ 88912 h 88912"/>
              <a:gd name="connsiteX4" fmla="*/ 123825 w 179608"/>
              <a:gd name="connsiteY4" fmla="*/ 79387 h 88912"/>
              <a:gd name="connsiteX5" fmla="*/ 38100 w 179608"/>
              <a:gd name="connsiteY5" fmla="*/ 73037 h 88912"/>
              <a:gd name="connsiteX6" fmla="*/ 34925 w 179608"/>
              <a:gd name="connsiteY6" fmla="*/ 12 h 88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608" h="88912">
                <a:moveTo>
                  <a:pt x="34925" y="12"/>
                </a:moveTo>
                <a:cubicBezTo>
                  <a:pt x="31221" y="1070"/>
                  <a:pt x="15875" y="79387"/>
                  <a:pt x="15875" y="79387"/>
                </a:cubicBezTo>
                <a:cubicBezTo>
                  <a:pt x="10054" y="92616"/>
                  <a:pt x="0" y="79387"/>
                  <a:pt x="0" y="79387"/>
                </a:cubicBezTo>
                <a:lnTo>
                  <a:pt x="174625" y="88912"/>
                </a:lnTo>
                <a:cubicBezTo>
                  <a:pt x="195262" y="88912"/>
                  <a:pt x="146579" y="82033"/>
                  <a:pt x="123825" y="79387"/>
                </a:cubicBezTo>
                <a:cubicBezTo>
                  <a:pt x="101071" y="76741"/>
                  <a:pt x="51858" y="78858"/>
                  <a:pt x="38100" y="73037"/>
                </a:cubicBezTo>
                <a:cubicBezTo>
                  <a:pt x="24342" y="67216"/>
                  <a:pt x="38629" y="-1046"/>
                  <a:pt x="34925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9" name="フリーフォーム 1838">
            <a:extLst>
              <a:ext uri="{FF2B5EF4-FFF2-40B4-BE49-F238E27FC236}">
                <a16:creationId xmlns:a16="http://schemas.microsoft.com/office/drawing/2014/main" id="{626FE9AC-79D1-2EB2-F1C9-156E699E8637}"/>
              </a:ext>
            </a:extLst>
          </p:cNvPr>
          <p:cNvSpPr/>
          <p:nvPr/>
        </p:nvSpPr>
        <p:spPr>
          <a:xfrm>
            <a:off x="3212848" y="10272368"/>
            <a:ext cx="10019" cy="239877"/>
          </a:xfrm>
          <a:custGeom>
            <a:avLst/>
            <a:gdLst>
              <a:gd name="connsiteX0" fmla="*/ 6602 w 10019"/>
              <a:gd name="connsiteY0" fmla="*/ 1932 h 239877"/>
              <a:gd name="connsiteX1" fmla="*/ 9777 w 10019"/>
              <a:gd name="connsiteY1" fmla="*/ 236882 h 239877"/>
              <a:gd name="connsiteX2" fmla="*/ 252 w 10019"/>
              <a:gd name="connsiteY2" fmla="*/ 128932 h 239877"/>
              <a:gd name="connsiteX3" fmla="*/ 6602 w 10019"/>
              <a:gd name="connsiteY3" fmla="*/ 1932 h 23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9" h="239877">
                <a:moveTo>
                  <a:pt x="6602" y="1932"/>
                </a:moveTo>
                <a:cubicBezTo>
                  <a:pt x="8190" y="19924"/>
                  <a:pt x="10835" y="215715"/>
                  <a:pt x="9777" y="236882"/>
                </a:cubicBezTo>
                <a:cubicBezTo>
                  <a:pt x="8719" y="258049"/>
                  <a:pt x="1839" y="161211"/>
                  <a:pt x="252" y="128932"/>
                </a:cubicBezTo>
                <a:cubicBezTo>
                  <a:pt x="-1335" y="96653"/>
                  <a:pt x="5014" y="-16060"/>
                  <a:pt x="6602" y="19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0" name="フリーフォーム 1839">
            <a:extLst>
              <a:ext uri="{FF2B5EF4-FFF2-40B4-BE49-F238E27FC236}">
                <a16:creationId xmlns:a16="http://schemas.microsoft.com/office/drawing/2014/main" id="{8DB546F6-DD87-723F-318F-35B9AB5A76C9}"/>
              </a:ext>
            </a:extLst>
          </p:cNvPr>
          <p:cNvSpPr/>
          <p:nvPr/>
        </p:nvSpPr>
        <p:spPr>
          <a:xfrm>
            <a:off x="3619499" y="10235948"/>
            <a:ext cx="273054" cy="98953"/>
          </a:xfrm>
          <a:custGeom>
            <a:avLst/>
            <a:gdLst>
              <a:gd name="connsiteX0" fmla="*/ 1 w 273054"/>
              <a:gd name="connsiteY0" fmla="*/ 252 h 98953"/>
              <a:gd name="connsiteX1" fmla="*/ 165101 w 273054"/>
              <a:gd name="connsiteY1" fmla="*/ 60577 h 98953"/>
              <a:gd name="connsiteX2" fmla="*/ 273051 w 273054"/>
              <a:gd name="connsiteY2" fmla="*/ 98677 h 98953"/>
              <a:gd name="connsiteX3" fmla="*/ 168276 w 273054"/>
              <a:gd name="connsiteY3" fmla="*/ 41527 h 98953"/>
              <a:gd name="connsiteX4" fmla="*/ 1 w 273054"/>
              <a:gd name="connsiteY4" fmla="*/ 252 h 9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054" h="98953">
                <a:moveTo>
                  <a:pt x="1" y="252"/>
                </a:moveTo>
                <a:cubicBezTo>
                  <a:pt x="-528" y="3427"/>
                  <a:pt x="165101" y="60577"/>
                  <a:pt x="165101" y="60577"/>
                </a:cubicBezTo>
                <a:cubicBezTo>
                  <a:pt x="210609" y="76981"/>
                  <a:pt x="272522" y="101852"/>
                  <a:pt x="273051" y="98677"/>
                </a:cubicBezTo>
                <a:cubicBezTo>
                  <a:pt x="273580" y="95502"/>
                  <a:pt x="207434" y="58460"/>
                  <a:pt x="168276" y="41527"/>
                </a:cubicBezTo>
                <a:cubicBezTo>
                  <a:pt x="129118" y="24594"/>
                  <a:pt x="530" y="-2923"/>
                  <a:pt x="1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1" name="フリーフォーム 1840">
            <a:extLst>
              <a:ext uri="{FF2B5EF4-FFF2-40B4-BE49-F238E27FC236}">
                <a16:creationId xmlns:a16="http://schemas.microsoft.com/office/drawing/2014/main" id="{5D9EC37B-F73E-5E9C-8C85-9E07F91F9387}"/>
              </a:ext>
            </a:extLst>
          </p:cNvPr>
          <p:cNvSpPr/>
          <p:nvPr/>
        </p:nvSpPr>
        <p:spPr>
          <a:xfrm>
            <a:off x="3161991" y="10413980"/>
            <a:ext cx="95638" cy="339780"/>
          </a:xfrm>
          <a:custGeom>
            <a:avLst/>
            <a:gdLst>
              <a:gd name="connsiteX0" fmla="*/ 309 w 95638"/>
              <a:gd name="connsiteY0" fmla="*/ 20 h 339780"/>
              <a:gd name="connsiteX1" fmla="*/ 19359 w 95638"/>
              <a:gd name="connsiteY1" fmla="*/ 123845 h 339780"/>
              <a:gd name="connsiteX2" fmla="*/ 73334 w 95638"/>
              <a:gd name="connsiteY2" fmla="*/ 212745 h 339780"/>
              <a:gd name="connsiteX3" fmla="*/ 86034 w 95638"/>
              <a:gd name="connsiteY3" fmla="*/ 339745 h 339780"/>
              <a:gd name="connsiteX4" fmla="*/ 92384 w 95638"/>
              <a:gd name="connsiteY4" fmla="*/ 200045 h 339780"/>
              <a:gd name="connsiteX5" fmla="*/ 32059 w 95638"/>
              <a:gd name="connsiteY5" fmla="*/ 133370 h 339780"/>
              <a:gd name="connsiteX6" fmla="*/ 309 w 95638"/>
              <a:gd name="connsiteY6" fmla="*/ 20 h 339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638" h="339780">
                <a:moveTo>
                  <a:pt x="309" y="20"/>
                </a:moveTo>
                <a:cubicBezTo>
                  <a:pt x="-1808" y="-1568"/>
                  <a:pt x="7188" y="88391"/>
                  <a:pt x="19359" y="123845"/>
                </a:cubicBezTo>
                <a:cubicBezTo>
                  <a:pt x="31530" y="159299"/>
                  <a:pt x="62221" y="176762"/>
                  <a:pt x="73334" y="212745"/>
                </a:cubicBezTo>
                <a:cubicBezTo>
                  <a:pt x="84447" y="248728"/>
                  <a:pt x="82859" y="341862"/>
                  <a:pt x="86034" y="339745"/>
                </a:cubicBezTo>
                <a:cubicBezTo>
                  <a:pt x="89209" y="337628"/>
                  <a:pt x="101380" y="234441"/>
                  <a:pt x="92384" y="200045"/>
                </a:cubicBezTo>
                <a:cubicBezTo>
                  <a:pt x="83388" y="165649"/>
                  <a:pt x="47934" y="161416"/>
                  <a:pt x="32059" y="133370"/>
                </a:cubicBezTo>
                <a:cubicBezTo>
                  <a:pt x="16184" y="105324"/>
                  <a:pt x="2426" y="1608"/>
                  <a:pt x="309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2" name="フリーフォーム 1841">
            <a:extLst>
              <a:ext uri="{FF2B5EF4-FFF2-40B4-BE49-F238E27FC236}">
                <a16:creationId xmlns:a16="http://schemas.microsoft.com/office/drawing/2014/main" id="{3321C46A-C087-4AA8-0D29-6F2232C9C074}"/>
              </a:ext>
            </a:extLst>
          </p:cNvPr>
          <p:cNvSpPr/>
          <p:nvPr/>
        </p:nvSpPr>
        <p:spPr>
          <a:xfrm>
            <a:off x="2647924" y="9982585"/>
            <a:ext cx="47844" cy="1312440"/>
          </a:xfrm>
          <a:custGeom>
            <a:avLst/>
            <a:gdLst>
              <a:gd name="connsiteX0" fmla="*/ 34951 w 47844"/>
              <a:gd name="connsiteY0" fmla="*/ 18665 h 1312440"/>
              <a:gd name="connsiteX1" fmla="*/ 31776 w 47844"/>
              <a:gd name="connsiteY1" fmla="*/ 1060065 h 1312440"/>
              <a:gd name="connsiteX2" fmla="*/ 47651 w 47844"/>
              <a:gd name="connsiteY2" fmla="*/ 1291840 h 1312440"/>
              <a:gd name="connsiteX3" fmla="*/ 19076 w 47844"/>
              <a:gd name="connsiteY3" fmla="*/ 682240 h 1312440"/>
              <a:gd name="connsiteX4" fmla="*/ 26 w 47844"/>
              <a:gd name="connsiteY4" fmla="*/ 409190 h 1312440"/>
              <a:gd name="connsiteX5" fmla="*/ 34951 w 47844"/>
              <a:gd name="connsiteY5" fmla="*/ 18665 h 131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44" h="1312440">
                <a:moveTo>
                  <a:pt x="34951" y="18665"/>
                </a:moveTo>
                <a:cubicBezTo>
                  <a:pt x="40243" y="127144"/>
                  <a:pt x="29659" y="847869"/>
                  <a:pt x="31776" y="1060065"/>
                </a:cubicBezTo>
                <a:cubicBezTo>
                  <a:pt x="33893" y="1272261"/>
                  <a:pt x="49768" y="1354811"/>
                  <a:pt x="47651" y="1291840"/>
                </a:cubicBezTo>
                <a:cubicBezTo>
                  <a:pt x="45534" y="1228869"/>
                  <a:pt x="27013" y="829348"/>
                  <a:pt x="19076" y="682240"/>
                </a:cubicBezTo>
                <a:cubicBezTo>
                  <a:pt x="11139" y="535132"/>
                  <a:pt x="1084" y="512907"/>
                  <a:pt x="26" y="409190"/>
                </a:cubicBezTo>
                <a:cubicBezTo>
                  <a:pt x="-1032" y="305473"/>
                  <a:pt x="29659" y="-89814"/>
                  <a:pt x="34951" y="186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3" name="フリーフォーム 1842">
            <a:extLst>
              <a:ext uri="{FF2B5EF4-FFF2-40B4-BE49-F238E27FC236}">
                <a16:creationId xmlns:a16="http://schemas.microsoft.com/office/drawing/2014/main" id="{3F26A87B-C6F2-EE4B-01F8-1633B2AA9973}"/>
              </a:ext>
            </a:extLst>
          </p:cNvPr>
          <p:cNvSpPr/>
          <p:nvPr/>
        </p:nvSpPr>
        <p:spPr>
          <a:xfrm>
            <a:off x="2593210" y="10047728"/>
            <a:ext cx="48389" cy="1383214"/>
          </a:xfrm>
          <a:custGeom>
            <a:avLst/>
            <a:gdLst>
              <a:gd name="connsiteX0" fmla="*/ 765 w 48389"/>
              <a:gd name="connsiteY0" fmla="*/ 4322 h 1383214"/>
              <a:gd name="connsiteX1" fmla="*/ 45215 w 48389"/>
              <a:gd name="connsiteY1" fmla="*/ 950472 h 1383214"/>
              <a:gd name="connsiteX2" fmla="*/ 42040 w 48389"/>
              <a:gd name="connsiteY2" fmla="*/ 1375922 h 1383214"/>
              <a:gd name="connsiteX3" fmla="*/ 19815 w 48389"/>
              <a:gd name="connsiteY3" fmla="*/ 629797 h 1383214"/>
              <a:gd name="connsiteX4" fmla="*/ 765 w 48389"/>
              <a:gd name="connsiteY4" fmla="*/ 4322 h 138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89" h="1383214">
                <a:moveTo>
                  <a:pt x="765" y="4322"/>
                </a:moveTo>
                <a:cubicBezTo>
                  <a:pt x="4998" y="57768"/>
                  <a:pt x="38336" y="721872"/>
                  <a:pt x="45215" y="950472"/>
                </a:cubicBezTo>
                <a:cubicBezTo>
                  <a:pt x="52094" y="1179072"/>
                  <a:pt x="46273" y="1429368"/>
                  <a:pt x="42040" y="1375922"/>
                </a:cubicBezTo>
                <a:cubicBezTo>
                  <a:pt x="37807" y="1322476"/>
                  <a:pt x="28811" y="853105"/>
                  <a:pt x="19815" y="629797"/>
                </a:cubicBezTo>
                <a:cubicBezTo>
                  <a:pt x="10819" y="406489"/>
                  <a:pt x="-3468" y="-49124"/>
                  <a:pt x="765" y="4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4" name="フリーフォーム 1843">
            <a:extLst>
              <a:ext uri="{FF2B5EF4-FFF2-40B4-BE49-F238E27FC236}">
                <a16:creationId xmlns:a16="http://schemas.microsoft.com/office/drawing/2014/main" id="{420B547E-58DD-152D-EA48-3910CE2FE49A}"/>
              </a:ext>
            </a:extLst>
          </p:cNvPr>
          <p:cNvSpPr/>
          <p:nvPr/>
        </p:nvSpPr>
        <p:spPr>
          <a:xfrm>
            <a:off x="2451089" y="9969423"/>
            <a:ext cx="67113" cy="456450"/>
          </a:xfrm>
          <a:custGeom>
            <a:avLst/>
            <a:gdLst>
              <a:gd name="connsiteX0" fmla="*/ 66686 w 67113"/>
              <a:gd name="connsiteY0" fmla="*/ 77 h 456450"/>
              <a:gd name="connsiteX1" fmla="*/ 47636 w 67113"/>
              <a:gd name="connsiteY1" fmla="*/ 139777 h 456450"/>
              <a:gd name="connsiteX2" fmla="*/ 25411 w 67113"/>
              <a:gd name="connsiteY2" fmla="*/ 289002 h 456450"/>
              <a:gd name="connsiteX3" fmla="*/ 11 w 67113"/>
              <a:gd name="connsiteY3" fmla="*/ 454102 h 456450"/>
              <a:gd name="connsiteX4" fmla="*/ 28586 w 67113"/>
              <a:gd name="connsiteY4" fmla="*/ 158827 h 456450"/>
              <a:gd name="connsiteX5" fmla="*/ 66686 w 67113"/>
              <a:gd name="connsiteY5" fmla="*/ 77 h 45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13" h="456450">
                <a:moveTo>
                  <a:pt x="66686" y="77"/>
                </a:moveTo>
                <a:cubicBezTo>
                  <a:pt x="69861" y="-3098"/>
                  <a:pt x="54515" y="91623"/>
                  <a:pt x="47636" y="139777"/>
                </a:cubicBezTo>
                <a:cubicBezTo>
                  <a:pt x="40757" y="187931"/>
                  <a:pt x="33348" y="236615"/>
                  <a:pt x="25411" y="289002"/>
                </a:cubicBezTo>
                <a:cubicBezTo>
                  <a:pt x="17474" y="341389"/>
                  <a:pt x="-518" y="475798"/>
                  <a:pt x="11" y="454102"/>
                </a:cubicBezTo>
                <a:cubicBezTo>
                  <a:pt x="540" y="432406"/>
                  <a:pt x="21178" y="228677"/>
                  <a:pt x="28586" y="158827"/>
                </a:cubicBezTo>
                <a:cubicBezTo>
                  <a:pt x="35994" y="88977"/>
                  <a:pt x="63511" y="3252"/>
                  <a:pt x="66686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5" name="フリーフォーム 1844">
            <a:extLst>
              <a:ext uri="{FF2B5EF4-FFF2-40B4-BE49-F238E27FC236}">
                <a16:creationId xmlns:a16="http://schemas.microsoft.com/office/drawing/2014/main" id="{70D8BBCA-F947-C190-EB57-1E1AF08AF806}"/>
              </a:ext>
            </a:extLst>
          </p:cNvPr>
          <p:cNvSpPr/>
          <p:nvPr/>
        </p:nvSpPr>
        <p:spPr>
          <a:xfrm>
            <a:off x="2503007" y="9982199"/>
            <a:ext cx="59358" cy="273057"/>
          </a:xfrm>
          <a:custGeom>
            <a:avLst/>
            <a:gdLst>
              <a:gd name="connsiteX0" fmla="*/ 59218 w 59358"/>
              <a:gd name="connsiteY0" fmla="*/ 1 h 273057"/>
              <a:gd name="connsiteX1" fmla="*/ 17943 w 59358"/>
              <a:gd name="connsiteY1" fmla="*/ 193676 h 273057"/>
              <a:gd name="connsiteX2" fmla="*/ 8418 w 59358"/>
              <a:gd name="connsiteY2" fmla="*/ 273051 h 273057"/>
              <a:gd name="connsiteX3" fmla="*/ 2068 w 59358"/>
              <a:gd name="connsiteY3" fmla="*/ 190501 h 273057"/>
              <a:gd name="connsiteX4" fmla="*/ 59218 w 59358"/>
              <a:gd name="connsiteY4" fmla="*/ 1 h 27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58" h="273057">
                <a:moveTo>
                  <a:pt x="59218" y="1"/>
                </a:moveTo>
                <a:cubicBezTo>
                  <a:pt x="61864" y="530"/>
                  <a:pt x="26410" y="148168"/>
                  <a:pt x="17943" y="193676"/>
                </a:cubicBezTo>
                <a:cubicBezTo>
                  <a:pt x="9476" y="239184"/>
                  <a:pt x="11064" y="273580"/>
                  <a:pt x="8418" y="273051"/>
                </a:cubicBezTo>
                <a:cubicBezTo>
                  <a:pt x="5772" y="272522"/>
                  <a:pt x="-4282" y="230718"/>
                  <a:pt x="2068" y="190501"/>
                </a:cubicBezTo>
                <a:cubicBezTo>
                  <a:pt x="8418" y="150284"/>
                  <a:pt x="56572" y="-528"/>
                  <a:pt x="5921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6" name="フリーフォーム 1845">
            <a:extLst>
              <a:ext uri="{FF2B5EF4-FFF2-40B4-BE49-F238E27FC236}">
                <a16:creationId xmlns:a16="http://schemas.microsoft.com/office/drawing/2014/main" id="{06CBF2AC-B954-CB52-17D0-B9DC55440D72}"/>
              </a:ext>
            </a:extLst>
          </p:cNvPr>
          <p:cNvSpPr/>
          <p:nvPr/>
        </p:nvSpPr>
        <p:spPr>
          <a:xfrm>
            <a:off x="2473233" y="10007382"/>
            <a:ext cx="130742" cy="426745"/>
          </a:xfrm>
          <a:custGeom>
            <a:avLst/>
            <a:gdLst>
              <a:gd name="connsiteX0" fmla="*/ 130267 w 130742"/>
              <a:gd name="connsiteY0" fmla="*/ 218 h 426745"/>
              <a:gd name="connsiteX1" fmla="*/ 88992 w 130742"/>
              <a:gd name="connsiteY1" fmla="*/ 203418 h 426745"/>
              <a:gd name="connsiteX2" fmla="*/ 47717 w 130742"/>
              <a:gd name="connsiteY2" fmla="*/ 314543 h 426745"/>
              <a:gd name="connsiteX3" fmla="*/ 92 w 130742"/>
              <a:gd name="connsiteY3" fmla="*/ 425668 h 426745"/>
              <a:gd name="connsiteX4" fmla="*/ 60417 w 130742"/>
              <a:gd name="connsiteY4" fmla="*/ 244693 h 426745"/>
              <a:gd name="connsiteX5" fmla="*/ 130267 w 130742"/>
              <a:gd name="connsiteY5" fmla="*/ 218 h 42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742" h="426745">
                <a:moveTo>
                  <a:pt x="130267" y="218"/>
                </a:moveTo>
                <a:cubicBezTo>
                  <a:pt x="135029" y="-6661"/>
                  <a:pt x="102750" y="151031"/>
                  <a:pt x="88992" y="203418"/>
                </a:cubicBezTo>
                <a:cubicBezTo>
                  <a:pt x="75234" y="255805"/>
                  <a:pt x="62534" y="277501"/>
                  <a:pt x="47717" y="314543"/>
                </a:cubicBezTo>
                <a:cubicBezTo>
                  <a:pt x="32900" y="351585"/>
                  <a:pt x="-2025" y="437310"/>
                  <a:pt x="92" y="425668"/>
                </a:cubicBezTo>
                <a:cubicBezTo>
                  <a:pt x="2209" y="414026"/>
                  <a:pt x="42954" y="311897"/>
                  <a:pt x="60417" y="244693"/>
                </a:cubicBezTo>
                <a:cubicBezTo>
                  <a:pt x="77879" y="177489"/>
                  <a:pt x="125505" y="7097"/>
                  <a:pt x="130267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7" name="フリーフォーム 1846">
            <a:extLst>
              <a:ext uri="{FF2B5EF4-FFF2-40B4-BE49-F238E27FC236}">
                <a16:creationId xmlns:a16="http://schemas.microsoft.com/office/drawing/2014/main" id="{C6FBE58A-5045-1F6A-C62B-F9107C49C4BD}"/>
              </a:ext>
            </a:extLst>
          </p:cNvPr>
          <p:cNvSpPr/>
          <p:nvPr/>
        </p:nvSpPr>
        <p:spPr>
          <a:xfrm>
            <a:off x="3625810" y="10676173"/>
            <a:ext cx="12878" cy="237309"/>
          </a:xfrm>
          <a:custGeom>
            <a:avLst/>
            <a:gdLst>
              <a:gd name="connsiteX0" fmla="*/ 6390 w 12878"/>
              <a:gd name="connsiteY0" fmla="*/ 1352 h 237309"/>
              <a:gd name="connsiteX1" fmla="*/ 12740 w 12878"/>
              <a:gd name="connsiteY1" fmla="*/ 233127 h 237309"/>
              <a:gd name="connsiteX2" fmla="*/ 40 w 12878"/>
              <a:gd name="connsiteY2" fmla="*/ 141052 h 237309"/>
              <a:gd name="connsiteX3" fmla="*/ 6390 w 12878"/>
              <a:gd name="connsiteY3" fmla="*/ 1352 h 23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78" h="237309">
                <a:moveTo>
                  <a:pt x="6390" y="1352"/>
                </a:moveTo>
                <a:cubicBezTo>
                  <a:pt x="8507" y="16698"/>
                  <a:pt x="13798" y="209844"/>
                  <a:pt x="12740" y="233127"/>
                </a:cubicBezTo>
                <a:cubicBezTo>
                  <a:pt x="11682" y="256410"/>
                  <a:pt x="569" y="176506"/>
                  <a:pt x="40" y="141052"/>
                </a:cubicBezTo>
                <a:cubicBezTo>
                  <a:pt x="-489" y="105598"/>
                  <a:pt x="4273" y="-13994"/>
                  <a:pt x="6390" y="1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8" name="フリーフォーム 1847">
            <a:extLst>
              <a:ext uri="{FF2B5EF4-FFF2-40B4-BE49-F238E27FC236}">
                <a16:creationId xmlns:a16="http://schemas.microsoft.com/office/drawing/2014/main" id="{823870DB-D558-CCE7-9159-02EAEF8C27F9}"/>
              </a:ext>
            </a:extLst>
          </p:cNvPr>
          <p:cNvSpPr/>
          <p:nvPr/>
        </p:nvSpPr>
        <p:spPr>
          <a:xfrm>
            <a:off x="3971606" y="10624324"/>
            <a:ext cx="16485" cy="547575"/>
          </a:xfrm>
          <a:custGeom>
            <a:avLst/>
            <a:gdLst>
              <a:gd name="connsiteX0" fmla="*/ 9844 w 16485"/>
              <a:gd name="connsiteY0" fmla="*/ 2401 h 547575"/>
              <a:gd name="connsiteX1" fmla="*/ 16194 w 16485"/>
              <a:gd name="connsiteY1" fmla="*/ 535801 h 547575"/>
              <a:gd name="connsiteX2" fmla="*/ 319 w 16485"/>
              <a:gd name="connsiteY2" fmla="*/ 345301 h 547575"/>
              <a:gd name="connsiteX3" fmla="*/ 9844 w 16485"/>
              <a:gd name="connsiteY3" fmla="*/ 2401 h 54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5" h="547575">
                <a:moveTo>
                  <a:pt x="9844" y="2401"/>
                </a:moveTo>
                <a:cubicBezTo>
                  <a:pt x="12490" y="34151"/>
                  <a:pt x="17782" y="478651"/>
                  <a:pt x="16194" y="535801"/>
                </a:cubicBezTo>
                <a:cubicBezTo>
                  <a:pt x="14607" y="592951"/>
                  <a:pt x="2436" y="427851"/>
                  <a:pt x="319" y="345301"/>
                </a:cubicBezTo>
                <a:cubicBezTo>
                  <a:pt x="-1798" y="262751"/>
                  <a:pt x="7198" y="-29349"/>
                  <a:pt x="9844" y="2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9" name="フリーフォーム 1848">
            <a:extLst>
              <a:ext uri="{FF2B5EF4-FFF2-40B4-BE49-F238E27FC236}">
                <a16:creationId xmlns:a16="http://schemas.microsoft.com/office/drawing/2014/main" id="{FB520E5A-7F92-FFDD-7052-635C5451CC53}"/>
              </a:ext>
            </a:extLst>
          </p:cNvPr>
          <p:cNvSpPr/>
          <p:nvPr/>
        </p:nvSpPr>
        <p:spPr>
          <a:xfrm>
            <a:off x="3597275" y="10899652"/>
            <a:ext cx="287943" cy="85874"/>
          </a:xfrm>
          <a:custGeom>
            <a:avLst/>
            <a:gdLst>
              <a:gd name="connsiteX0" fmla="*/ 0 w 287943"/>
              <a:gd name="connsiteY0" fmla="*/ 123 h 85874"/>
              <a:gd name="connsiteX1" fmla="*/ 107950 w 287943"/>
              <a:gd name="connsiteY1" fmla="*/ 82673 h 85874"/>
              <a:gd name="connsiteX2" fmla="*/ 85725 w 287943"/>
              <a:gd name="connsiteY2" fmla="*/ 69973 h 85874"/>
              <a:gd name="connsiteX3" fmla="*/ 285750 w 287943"/>
              <a:gd name="connsiteY3" fmla="*/ 79498 h 85874"/>
              <a:gd name="connsiteX4" fmla="*/ 187325 w 287943"/>
              <a:gd name="connsiteY4" fmla="*/ 63623 h 85874"/>
              <a:gd name="connsiteX5" fmla="*/ 107950 w 287943"/>
              <a:gd name="connsiteY5" fmla="*/ 63623 h 85874"/>
              <a:gd name="connsiteX6" fmla="*/ 0 w 287943"/>
              <a:gd name="connsiteY6" fmla="*/ 123 h 8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7943" h="85874">
                <a:moveTo>
                  <a:pt x="0" y="123"/>
                </a:moveTo>
                <a:cubicBezTo>
                  <a:pt x="0" y="3298"/>
                  <a:pt x="93663" y="71031"/>
                  <a:pt x="107950" y="82673"/>
                </a:cubicBezTo>
                <a:cubicBezTo>
                  <a:pt x="122237" y="94315"/>
                  <a:pt x="56092" y="70502"/>
                  <a:pt x="85725" y="69973"/>
                </a:cubicBezTo>
                <a:cubicBezTo>
                  <a:pt x="115358" y="69444"/>
                  <a:pt x="268817" y="80556"/>
                  <a:pt x="285750" y="79498"/>
                </a:cubicBezTo>
                <a:cubicBezTo>
                  <a:pt x="302683" y="78440"/>
                  <a:pt x="216958" y="66269"/>
                  <a:pt x="187325" y="63623"/>
                </a:cubicBezTo>
                <a:cubicBezTo>
                  <a:pt x="157692" y="60977"/>
                  <a:pt x="132292" y="71031"/>
                  <a:pt x="107950" y="63623"/>
                </a:cubicBezTo>
                <a:cubicBezTo>
                  <a:pt x="83608" y="56215"/>
                  <a:pt x="0" y="-3052"/>
                  <a:pt x="0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0" name="フリーフォーム 1849">
            <a:extLst>
              <a:ext uri="{FF2B5EF4-FFF2-40B4-BE49-F238E27FC236}">
                <a16:creationId xmlns:a16="http://schemas.microsoft.com/office/drawing/2014/main" id="{D7A9C2A1-B482-EB6F-A1BD-70D7EDF23290}"/>
              </a:ext>
            </a:extLst>
          </p:cNvPr>
          <p:cNvSpPr/>
          <p:nvPr/>
        </p:nvSpPr>
        <p:spPr>
          <a:xfrm>
            <a:off x="3727212" y="10698746"/>
            <a:ext cx="164179" cy="259093"/>
          </a:xfrm>
          <a:custGeom>
            <a:avLst/>
            <a:gdLst>
              <a:gd name="connsiteX0" fmla="*/ 238 w 164179"/>
              <a:gd name="connsiteY0" fmla="*/ 1004 h 259093"/>
              <a:gd name="connsiteX1" fmla="*/ 120888 w 164179"/>
              <a:gd name="connsiteY1" fmla="*/ 23229 h 259093"/>
              <a:gd name="connsiteX2" fmla="*/ 143113 w 164179"/>
              <a:gd name="connsiteY2" fmla="*/ 118479 h 259093"/>
              <a:gd name="connsiteX3" fmla="*/ 152638 w 164179"/>
              <a:gd name="connsiteY3" fmla="*/ 258179 h 259093"/>
              <a:gd name="connsiteX4" fmla="*/ 155813 w 164179"/>
              <a:gd name="connsiteY4" fmla="*/ 45454 h 259093"/>
              <a:gd name="connsiteX5" fmla="*/ 238 w 164179"/>
              <a:gd name="connsiteY5" fmla="*/ 1004 h 25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179" h="259093">
                <a:moveTo>
                  <a:pt x="238" y="1004"/>
                </a:moveTo>
                <a:cubicBezTo>
                  <a:pt x="-5583" y="-2700"/>
                  <a:pt x="97076" y="3650"/>
                  <a:pt x="120888" y="23229"/>
                </a:cubicBezTo>
                <a:cubicBezTo>
                  <a:pt x="144700" y="42808"/>
                  <a:pt x="137821" y="79321"/>
                  <a:pt x="143113" y="118479"/>
                </a:cubicBezTo>
                <a:cubicBezTo>
                  <a:pt x="148405" y="157637"/>
                  <a:pt x="150521" y="270350"/>
                  <a:pt x="152638" y="258179"/>
                </a:cubicBezTo>
                <a:cubicBezTo>
                  <a:pt x="154755" y="246008"/>
                  <a:pt x="175392" y="88317"/>
                  <a:pt x="155813" y="45454"/>
                </a:cubicBezTo>
                <a:cubicBezTo>
                  <a:pt x="136234" y="2592"/>
                  <a:pt x="6059" y="4708"/>
                  <a:pt x="238" y="1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1" name="フリーフォーム 1850">
            <a:extLst>
              <a:ext uri="{FF2B5EF4-FFF2-40B4-BE49-F238E27FC236}">
                <a16:creationId xmlns:a16="http://schemas.microsoft.com/office/drawing/2014/main" id="{ED24B6F6-2936-87D8-2DC2-6458E7DDBD21}"/>
              </a:ext>
            </a:extLst>
          </p:cNvPr>
          <p:cNvSpPr/>
          <p:nvPr/>
        </p:nvSpPr>
        <p:spPr>
          <a:xfrm>
            <a:off x="2517413" y="10864472"/>
            <a:ext cx="102450" cy="581468"/>
          </a:xfrm>
          <a:custGeom>
            <a:avLst/>
            <a:gdLst>
              <a:gd name="connsiteX0" fmla="*/ 362 w 102450"/>
              <a:gd name="connsiteY0" fmla="*/ 378 h 581468"/>
              <a:gd name="connsiteX1" fmla="*/ 6712 w 102450"/>
              <a:gd name="connsiteY1" fmla="*/ 187703 h 581468"/>
              <a:gd name="connsiteX2" fmla="*/ 32112 w 102450"/>
              <a:gd name="connsiteY2" fmla="*/ 254378 h 581468"/>
              <a:gd name="connsiteX3" fmla="*/ 70212 w 102450"/>
              <a:gd name="connsiteY3" fmla="*/ 327403 h 581468"/>
              <a:gd name="connsiteX4" fmla="*/ 101962 w 102450"/>
              <a:gd name="connsiteY4" fmla="*/ 581403 h 581468"/>
              <a:gd name="connsiteX5" fmla="*/ 44812 w 102450"/>
              <a:gd name="connsiteY5" fmla="*/ 302003 h 581468"/>
              <a:gd name="connsiteX6" fmla="*/ 6712 w 102450"/>
              <a:gd name="connsiteY6" fmla="*/ 241678 h 581468"/>
              <a:gd name="connsiteX7" fmla="*/ 362 w 102450"/>
              <a:gd name="connsiteY7" fmla="*/ 378 h 58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450" h="581468">
                <a:moveTo>
                  <a:pt x="362" y="378"/>
                </a:moveTo>
                <a:cubicBezTo>
                  <a:pt x="362" y="-8618"/>
                  <a:pt x="1420" y="145370"/>
                  <a:pt x="6712" y="187703"/>
                </a:cubicBezTo>
                <a:cubicBezTo>
                  <a:pt x="12004" y="230036"/>
                  <a:pt x="21529" y="231095"/>
                  <a:pt x="32112" y="254378"/>
                </a:cubicBezTo>
                <a:cubicBezTo>
                  <a:pt x="42695" y="277661"/>
                  <a:pt x="58570" y="272899"/>
                  <a:pt x="70212" y="327403"/>
                </a:cubicBezTo>
                <a:cubicBezTo>
                  <a:pt x="81854" y="381907"/>
                  <a:pt x="106195" y="585636"/>
                  <a:pt x="101962" y="581403"/>
                </a:cubicBezTo>
                <a:cubicBezTo>
                  <a:pt x="97729" y="577170"/>
                  <a:pt x="60687" y="358624"/>
                  <a:pt x="44812" y="302003"/>
                </a:cubicBezTo>
                <a:cubicBezTo>
                  <a:pt x="28937" y="245382"/>
                  <a:pt x="15708" y="286657"/>
                  <a:pt x="6712" y="241678"/>
                </a:cubicBezTo>
                <a:cubicBezTo>
                  <a:pt x="-2284" y="196699"/>
                  <a:pt x="362" y="9374"/>
                  <a:pt x="362" y="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2" name="フリーフォーム 1851">
            <a:extLst>
              <a:ext uri="{FF2B5EF4-FFF2-40B4-BE49-F238E27FC236}">
                <a16:creationId xmlns:a16="http://schemas.microsoft.com/office/drawing/2014/main" id="{81F2BFAA-AE0B-F95F-C3AC-05E10E0FF659}"/>
              </a:ext>
            </a:extLst>
          </p:cNvPr>
          <p:cNvSpPr/>
          <p:nvPr/>
        </p:nvSpPr>
        <p:spPr>
          <a:xfrm>
            <a:off x="2499431" y="10392933"/>
            <a:ext cx="37401" cy="308416"/>
          </a:xfrm>
          <a:custGeom>
            <a:avLst/>
            <a:gdLst>
              <a:gd name="connsiteX0" fmla="*/ 2469 w 37401"/>
              <a:gd name="connsiteY0" fmla="*/ 2017 h 308416"/>
              <a:gd name="connsiteX1" fmla="*/ 37394 w 37401"/>
              <a:gd name="connsiteY1" fmla="*/ 303642 h 308416"/>
              <a:gd name="connsiteX2" fmla="*/ 5644 w 37401"/>
              <a:gd name="connsiteY2" fmla="*/ 176642 h 308416"/>
              <a:gd name="connsiteX3" fmla="*/ 2469 w 37401"/>
              <a:gd name="connsiteY3" fmla="*/ 2017 h 30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01" h="308416">
                <a:moveTo>
                  <a:pt x="2469" y="2017"/>
                </a:moveTo>
                <a:cubicBezTo>
                  <a:pt x="7761" y="23183"/>
                  <a:pt x="36865" y="274538"/>
                  <a:pt x="37394" y="303642"/>
                </a:cubicBezTo>
                <a:cubicBezTo>
                  <a:pt x="37923" y="332746"/>
                  <a:pt x="9877" y="221092"/>
                  <a:pt x="5644" y="176642"/>
                </a:cubicBezTo>
                <a:cubicBezTo>
                  <a:pt x="1411" y="132192"/>
                  <a:pt x="-2823" y="-19149"/>
                  <a:pt x="2469" y="2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3" name="フリーフォーム 1852">
            <a:extLst>
              <a:ext uri="{FF2B5EF4-FFF2-40B4-BE49-F238E27FC236}">
                <a16:creationId xmlns:a16="http://schemas.microsoft.com/office/drawing/2014/main" id="{D4C53514-0485-6B55-A299-4380AFA45850}"/>
              </a:ext>
            </a:extLst>
          </p:cNvPr>
          <p:cNvSpPr/>
          <p:nvPr/>
        </p:nvSpPr>
        <p:spPr>
          <a:xfrm>
            <a:off x="2562147" y="10575614"/>
            <a:ext cx="41457" cy="627223"/>
          </a:xfrm>
          <a:custGeom>
            <a:avLst/>
            <a:gdLst>
              <a:gd name="connsiteX0" fmla="*/ 41353 w 41457"/>
              <a:gd name="connsiteY0" fmla="*/ 311 h 627223"/>
              <a:gd name="connsiteX1" fmla="*/ 12778 w 41457"/>
              <a:gd name="connsiteY1" fmla="*/ 473386 h 627223"/>
              <a:gd name="connsiteX2" fmla="*/ 41353 w 41457"/>
              <a:gd name="connsiteY2" fmla="*/ 625786 h 627223"/>
              <a:gd name="connsiteX3" fmla="*/ 78 w 41457"/>
              <a:gd name="connsiteY3" fmla="*/ 403536 h 627223"/>
              <a:gd name="connsiteX4" fmla="*/ 41353 w 41457"/>
              <a:gd name="connsiteY4" fmla="*/ 311 h 627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57" h="627223">
                <a:moveTo>
                  <a:pt x="41353" y="311"/>
                </a:moveTo>
                <a:cubicBezTo>
                  <a:pt x="43470" y="11953"/>
                  <a:pt x="12778" y="369140"/>
                  <a:pt x="12778" y="473386"/>
                </a:cubicBezTo>
                <a:cubicBezTo>
                  <a:pt x="12778" y="577632"/>
                  <a:pt x="43470" y="637428"/>
                  <a:pt x="41353" y="625786"/>
                </a:cubicBezTo>
                <a:cubicBezTo>
                  <a:pt x="39236" y="614144"/>
                  <a:pt x="2195" y="500374"/>
                  <a:pt x="78" y="403536"/>
                </a:cubicBezTo>
                <a:cubicBezTo>
                  <a:pt x="-2039" y="306699"/>
                  <a:pt x="39236" y="-11331"/>
                  <a:pt x="41353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4" name="フリーフォーム 1853">
            <a:extLst>
              <a:ext uri="{FF2B5EF4-FFF2-40B4-BE49-F238E27FC236}">
                <a16:creationId xmlns:a16="http://schemas.microsoft.com/office/drawing/2014/main" id="{B8C639A7-6F1F-C4E4-D128-6790E5D9CDDE}"/>
              </a:ext>
            </a:extLst>
          </p:cNvPr>
          <p:cNvSpPr/>
          <p:nvPr/>
        </p:nvSpPr>
        <p:spPr>
          <a:xfrm>
            <a:off x="6149603" y="9593528"/>
            <a:ext cx="278999" cy="141040"/>
          </a:xfrm>
          <a:custGeom>
            <a:avLst/>
            <a:gdLst>
              <a:gd name="connsiteX0" fmla="*/ 372 w 278999"/>
              <a:gd name="connsiteY0" fmla="*/ 141022 h 141040"/>
              <a:gd name="connsiteX1" fmla="*/ 267072 w 278999"/>
              <a:gd name="connsiteY1" fmla="*/ 10847 h 141040"/>
              <a:gd name="connsiteX2" fmla="*/ 209922 w 278999"/>
              <a:gd name="connsiteY2" fmla="*/ 20372 h 141040"/>
              <a:gd name="connsiteX3" fmla="*/ 372 w 278999"/>
              <a:gd name="connsiteY3" fmla="*/ 141022 h 14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999" h="141040">
                <a:moveTo>
                  <a:pt x="372" y="141022"/>
                </a:moveTo>
                <a:cubicBezTo>
                  <a:pt x="9897" y="139434"/>
                  <a:pt x="232147" y="30955"/>
                  <a:pt x="267072" y="10847"/>
                </a:cubicBezTo>
                <a:cubicBezTo>
                  <a:pt x="301997" y="-9261"/>
                  <a:pt x="253314" y="1322"/>
                  <a:pt x="209922" y="20372"/>
                </a:cubicBezTo>
                <a:cubicBezTo>
                  <a:pt x="166530" y="39422"/>
                  <a:pt x="-9153" y="142610"/>
                  <a:pt x="372" y="141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5" name="フリーフォーム 1854">
            <a:extLst>
              <a:ext uri="{FF2B5EF4-FFF2-40B4-BE49-F238E27FC236}">
                <a16:creationId xmlns:a16="http://schemas.microsoft.com/office/drawing/2014/main" id="{DAFBA54C-9233-762F-52F2-7C4D816E1A30}"/>
              </a:ext>
            </a:extLst>
          </p:cNvPr>
          <p:cNvSpPr/>
          <p:nvPr/>
        </p:nvSpPr>
        <p:spPr>
          <a:xfrm>
            <a:off x="6473779" y="9521808"/>
            <a:ext cx="184349" cy="273525"/>
          </a:xfrm>
          <a:custGeom>
            <a:avLst/>
            <a:gdLst>
              <a:gd name="connsiteX0" fmla="*/ 41321 w 184349"/>
              <a:gd name="connsiteY0" fmla="*/ 17 h 273525"/>
              <a:gd name="connsiteX1" fmla="*/ 46 w 184349"/>
              <a:gd name="connsiteY1" fmla="*/ 133367 h 273525"/>
              <a:gd name="connsiteX2" fmla="*/ 50846 w 184349"/>
              <a:gd name="connsiteY2" fmla="*/ 184167 h 273525"/>
              <a:gd name="connsiteX3" fmla="*/ 184196 w 184349"/>
              <a:gd name="connsiteY3" fmla="*/ 273067 h 273525"/>
              <a:gd name="connsiteX4" fmla="*/ 22271 w 184349"/>
              <a:gd name="connsiteY4" fmla="*/ 142892 h 273525"/>
              <a:gd name="connsiteX5" fmla="*/ 41321 w 184349"/>
              <a:gd name="connsiteY5" fmla="*/ 17 h 27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349" h="273525">
                <a:moveTo>
                  <a:pt x="41321" y="17"/>
                </a:moveTo>
                <a:cubicBezTo>
                  <a:pt x="37617" y="-1570"/>
                  <a:pt x="-1542" y="102675"/>
                  <a:pt x="46" y="133367"/>
                </a:cubicBezTo>
                <a:cubicBezTo>
                  <a:pt x="1633" y="164059"/>
                  <a:pt x="20154" y="160884"/>
                  <a:pt x="50846" y="184167"/>
                </a:cubicBezTo>
                <a:cubicBezTo>
                  <a:pt x="81538" y="207450"/>
                  <a:pt x="188958" y="279946"/>
                  <a:pt x="184196" y="273067"/>
                </a:cubicBezTo>
                <a:cubicBezTo>
                  <a:pt x="179434" y="266188"/>
                  <a:pt x="46613" y="181521"/>
                  <a:pt x="22271" y="142892"/>
                </a:cubicBezTo>
                <a:cubicBezTo>
                  <a:pt x="-2071" y="104263"/>
                  <a:pt x="45025" y="1604"/>
                  <a:pt x="41321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6" name="フリーフォーム 1855">
            <a:extLst>
              <a:ext uri="{FF2B5EF4-FFF2-40B4-BE49-F238E27FC236}">
                <a16:creationId xmlns:a16="http://schemas.microsoft.com/office/drawing/2014/main" id="{D7AA55EB-D13F-E852-1B32-69DF8A2E826B}"/>
              </a:ext>
            </a:extLst>
          </p:cNvPr>
          <p:cNvSpPr/>
          <p:nvPr/>
        </p:nvSpPr>
        <p:spPr>
          <a:xfrm>
            <a:off x="6343170" y="9511664"/>
            <a:ext cx="340234" cy="261258"/>
          </a:xfrm>
          <a:custGeom>
            <a:avLst/>
            <a:gdLst>
              <a:gd name="connsiteX0" fmla="*/ 480 w 340234"/>
              <a:gd name="connsiteY0" fmla="*/ 67311 h 261258"/>
              <a:gd name="connsiteX1" fmla="*/ 219555 w 340234"/>
              <a:gd name="connsiteY1" fmla="*/ 51436 h 261258"/>
              <a:gd name="connsiteX2" fmla="*/ 279880 w 340234"/>
              <a:gd name="connsiteY2" fmla="*/ 57786 h 261258"/>
              <a:gd name="connsiteX3" fmla="*/ 283055 w 340234"/>
              <a:gd name="connsiteY3" fmla="*/ 108586 h 261258"/>
              <a:gd name="connsiteX4" fmla="*/ 340205 w 340234"/>
              <a:gd name="connsiteY4" fmla="*/ 260986 h 261258"/>
              <a:gd name="connsiteX5" fmla="*/ 289405 w 340234"/>
              <a:gd name="connsiteY5" fmla="*/ 67311 h 261258"/>
              <a:gd name="connsiteX6" fmla="*/ 197330 w 340234"/>
              <a:gd name="connsiteY6" fmla="*/ 636 h 261258"/>
              <a:gd name="connsiteX7" fmla="*/ 213205 w 340234"/>
              <a:gd name="connsiteY7" fmla="*/ 32386 h 261258"/>
              <a:gd name="connsiteX8" fmla="*/ 143355 w 340234"/>
              <a:gd name="connsiteY8" fmla="*/ 10161 h 261258"/>
              <a:gd name="connsiteX9" fmla="*/ 159230 w 340234"/>
              <a:gd name="connsiteY9" fmla="*/ 38736 h 261258"/>
              <a:gd name="connsiteX10" fmla="*/ 480 w 340234"/>
              <a:gd name="connsiteY10" fmla="*/ 67311 h 26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0234" h="261258">
                <a:moveTo>
                  <a:pt x="480" y="67311"/>
                </a:moveTo>
                <a:cubicBezTo>
                  <a:pt x="10534" y="69428"/>
                  <a:pt x="172988" y="53023"/>
                  <a:pt x="219555" y="51436"/>
                </a:cubicBezTo>
                <a:cubicBezTo>
                  <a:pt x="266122" y="49848"/>
                  <a:pt x="269297" y="48261"/>
                  <a:pt x="279880" y="57786"/>
                </a:cubicBezTo>
                <a:cubicBezTo>
                  <a:pt x="290463" y="67311"/>
                  <a:pt x="273001" y="74719"/>
                  <a:pt x="283055" y="108586"/>
                </a:cubicBezTo>
                <a:cubicBezTo>
                  <a:pt x="293109" y="142453"/>
                  <a:pt x="339147" y="267865"/>
                  <a:pt x="340205" y="260986"/>
                </a:cubicBezTo>
                <a:cubicBezTo>
                  <a:pt x="341263" y="254107"/>
                  <a:pt x="313218" y="110703"/>
                  <a:pt x="289405" y="67311"/>
                </a:cubicBezTo>
                <a:cubicBezTo>
                  <a:pt x="265592" y="23919"/>
                  <a:pt x="210030" y="6457"/>
                  <a:pt x="197330" y="636"/>
                </a:cubicBezTo>
                <a:cubicBezTo>
                  <a:pt x="184630" y="-5185"/>
                  <a:pt x="222201" y="30799"/>
                  <a:pt x="213205" y="32386"/>
                </a:cubicBezTo>
                <a:cubicBezTo>
                  <a:pt x="204209" y="33973"/>
                  <a:pt x="152351" y="9103"/>
                  <a:pt x="143355" y="10161"/>
                </a:cubicBezTo>
                <a:cubicBezTo>
                  <a:pt x="134359" y="11219"/>
                  <a:pt x="177222" y="31328"/>
                  <a:pt x="159230" y="38736"/>
                </a:cubicBezTo>
                <a:cubicBezTo>
                  <a:pt x="141238" y="46144"/>
                  <a:pt x="-9574" y="65194"/>
                  <a:pt x="480" y="67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7" name="フリーフォーム 1856">
            <a:extLst>
              <a:ext uri="{FF2B5EF4-FFF2-40B4-BE49-F238E27FC236}">
                <a16:creationId xmlns:a16="http://schemas.microsoft.com/office/drawing/2014/main" id="{0E220706-4A90-4512-7F4A-3D2163403B69}"/>
              </a:ext>
            </a:extLst>
          </p:cNvPr>
          <p:cNvSpPr/>
          <p:nvPr/>
        </p:nvSpPr>
        <p:spPr>
          <a:xfrm>
            <a:off x="6550023" y="9863639"/>
            <a:ext cx="99494" cy="354143"/>
          </a:xfrm>
          <a:custGeom>
            <a:avLst/>
            <a:gdLst>
              <a:gd name="connsiteX0" fmla="*/ 98427 w 99494"/>
              <a:gd name="connsiteY0" fmla="*/ 4261 h 354143"/>
              <a:gd name="connsiteX1" fmla="*/ 95252 w 99494"/>
              <a:gd name="connsiteY1" fmla="*/ 334461 h 354143"/>
              <a:gd name="connsiteX2" fmla="*/ 88902 w 99494"/>
              <a:gd name="connsiteY2" fmla="*/ 309061 h 354143"/>
              <a:gd name="connsiteX3" fmla="*/ 2 w 99494"/>
              <a:gd name="connsiteY3" fmla="*/ 248736 h 354143"/>
              <a:gd name="connsiteX4" fmla="*/ 92077 w 99494"/>
              <a:gd name="connsiteY4" fmla="*/ 302711 h 354143"/>
              <a:gd name="connsiteX5" fmla="*/ 88902 w 99494"/>
              <a:gd name="connsiteY5" fmla="*/ 182061 h 354143"/>
              <a:gd name="connsiteX6" fmla="*/ 76202 w 99494"/>
              <a:gd name="connsiteY6" fmla="*/ 147136 h 354143"/>
              <a:gd name="connsiteX7" fmla="*/ 98427 w 99494"/>
              <a:gd name="connsiteY7" fmla="*/ 4261 h 35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494" h="354143">
                <a:moveTo>
                  <a:pt x="98427" y="4261"/>
                </a:moveTo>
                <a:cubicBezTo>
                  <a:pt x="101602" y="35482"/>
                  <a:pt x="96839" y="283661"/>
                  <a:pt x="95252" y="334461"/>
                </a:cubicBezTo>
                <a:cubicBezTo>
                  <a:pt x="93664" y="385261"/>
                  <a:pt x="104777" y="323349"/>
                  <a:pt x="88902" y="309061"/>
                </a:cubicBezTo>
                <a:cubicBezTo>
                  <a:pt x="73027" y="294774"/>
                  <a:pt x="-527" y="249794"/>
                  <a:pt x="2" y="248736"/>
                </a:cubicBezTo>
                <a:cubicBezTo>
                  <a:pt x="531" y="247678"/>
                  <a:pt x="77261" y="313823"/>
                  <a:pt x="92077" y="302711"/>
                </a:cubicBezTo>
                <a:cubicBezTo>
                  <a:pt x="106893" y="291599"/>
                  <a:pt x="91548" y="207990"/>
                  <a:pt x="88902" y="182061"/>
                </a:cubicBezTo>
                <a:cubicBezTo>
                  <a:pt x="86256" y="156132"/>
                  <a:pt x="76202" y="171478"/>
                  <a:pt x="76202" y="147136"/>
                </a:cubicBezTo>
                <a:cubicBezTo>
                  <a:pt x="76202" y="122794"/>
                  <a:pt x="95252" y="-26960"/>
                  <a:pt x="98427" y="4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8" name="フリーフォーム 1857">
            <a:extLst>
              <a:ext uri="{FF2B5EF4-FFF2-40B4-BE49-F238E27FC236}">
                <a16:creationId xmlns:a16="http://schemas.microsoft.com/office/drawing/2014/main" id="{45A785C9-A62C-EF68-F001-993A36FE000A}"/>
              </a:ext>
            </a:extLst>
          </p:cNvPr>
          <p:cNvSpPr/>
          <p:nvPr/>
        </p:nvSpPr>
        <p:spPr>
          <a:xfrm>
            <a:off x="6359393" y="9718302"/>
            <a:ext cx="16305" cy="355462"/>
          </a:xfrm>
          <a:custGeom>
            <a:avLst/>
            <a:gdLst>
              <a:gd name="connsiteX0" fmla="*/ 6482 w 16305"/>
              <a:gd name="connsiteY0" fmla="*/ 373 h 355462"/>
              <a:gd name="connsiteX1" fmla="*/ 132 w 16305"/>
              <a:gd name="connsiteY1" fmla="*/ 194048 h 355462"/>
              <a:gd name="connsiteX2" fmla="*/ 3307 w 16305"/>
              <a:gd name="connsiteY2" fmla="*/ 292473 h 355462"/>
              <a:gd name="connsiteX3" fmla="*/ 16007 w 16305"/>
              <a:gd name="connsiteY3" fmla="*/ 349623 h 355462"/>
              <a:gd name="connsiteX4" fmla="*/ 12832 w 16305"/>
              <a:gd name="connsiteY4" fmla="*/ 149598 h 355462"/>
              <a:gd name="connsiteX5" fmla="*/ 6482 w 16305"/>
              <a:gd name="connsiteY5" fmla="*/ 373 h 35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05" h="355462">
                <a:moveTo>
                  <a:pt x="6482" y="373"/>
                </a:moveTo>
                <a:cubicBezTo>
                  <a:pt x="4365" y="7781"/>
                  <a:pt x="661" y="145365"/>
                  <a:pt x="132" y="194048"/>
                </a:cubicBezTo>
                <a:cubicBezTo>
                  <a:pt x="-397" y="242731"/>
                  <a:pt x="661" y="266544"/>
                  <a:pt x="3307" y="292473"/>
                </a:cubicBezTo>
                <a:cubicBezTo>
                  <a:pt x="5953" y="318402"/>
                  <a:pt x="14419" y="373436"/>
                  <a:pt x="16007" y="349623"/>
                </a:cubicBezTo>
                <a:cubicBezTo>
                  <a:pt x="17595" y="325810"/>
                  <a:pt x="12303" y="201456"/>
                  <a:pt x="12832" y="149598"/>
                </a:cubicBezTo>
                <a:cubicBezTo>
                  <a:pt x="13361" y="97740"/>
                  <a:pt x="8599" y="-7035"/>
                  <a:pt x="6482" y="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9" name="フリーフォーム 1858">
            <a:extLst>
              <a:ext uri="{FF2B5EF4-FFF2-40B4-BE49-F238E27FC236}">
                <a16:creationId xmlns:a16="http://schemas.microsoft.com/office/drawing/2014/main" id="{4D732FB9-571F-2F66-FFB6-C894E6A2748A}"/>
              </a:ext>
            </a:extLst>
          </p:cNvPr>
          <p:cNvSpPr/>
          <p:nvPr/>
        </p:nvSpPr>
        <p:spPr>
          <a:xfrm>
            <a:off x="6143349" y="9616497"/>
            <a:ext cx="290460" cy="109426"/>
          </a:xfrm>
          <a:custGeom>
            <a:avLst/>
            <a:gdLst>
              <a:gd name="connsiteX0" fmla="*/ 276 w 290460"/>
              <a:gd name="connsiteY0" fmla="*/ 108528 h 109426"/>
              <a:gd name="connsiteX1" fmla="*/ 184426 w 290460"/>
              <a:gd name="connsiteY1" fmla="*/ 76778 h 109426"/>
              <a:gd name="connsiteX2" fmla="*/ 289201 w 290460"/>
              <a:gd name="connsiteY2" fmla="*/ 578 h 109426"/>
              <a:gd name="connsiteX3" fmla="*/ 228876 w 290460"/>
              <a:gd name="connsiteY3" fmla="*/ 45028 h 109426"/>
              <a:gd name="connsiteX4" fmla="*/ 276 w 290460"/>
              <a:gd name="connsiteY4" fmla="*/ 108528 h 10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460" h="109426">
                <a:moveTo>
                  <a:pt x="276" y="108528"/>
                </a:moveTo>
                <a:cubicBezTo>
                  <a:pt x="-7132" y="113820"/>
                  <a:pt x="136272" y="94770"/>
                  <a:pt x="184426" y="76778"/>
                </a:cubicBezTo>
                <a:cubicBezTo>
                  <a:pt x="232580" y="58786"/>
                  <a:pt x="281793" y="5870"/>
                  <a:pt x="289201" y="578"/>
                </a:cubicBezTo>
                <a:cubicBezTo>
                  <a:pt x="296609" y="-4714"/>
                  <a:pt x="270680" y="27566"/>
                  <a:pt x="228876" y="45028"/>
                </a:cubicBezTo>
                <a:cubicBezTo>
                  <a:pt x="187072" y="62490"/>
                  <a:pt x="7684" y="103236"/>
                  <a:pt x="276" y="108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0" name="フリーフォーム 1859">
            <a:extLst>
              <a:ext uri="{FF2B5EF4-FFF2-40B4-BE49-F238E27FC236}">
                <a16:creationId xmlns:a16="http://schemas.microsoft.com/office/drawing/2014/main" id="{B474F66E-EEA4-3711-1656-3073C974DBB7}"/>
              </a:ext>
            </a:extLst>
          </p:cNvPr>
          <p:cNvSpPr/>
          <p:nvPr/>
        </p:nvSpPr>
        <p:spPr>
          <a:xfrm>
            <a:off x="6388029" y="9636122"/>
            <a:ext cx="69630" cy="419137"/>
          </a:xfrm>
          <a:custGeom>
            <a:avLst/>
            <a:gdLst>
              <a:gd name="connsiteX0" fmla="*/ 57221 w 69630"/>
              <a:gd name="connsiteY0" fmla="*/ 3 h 419137"/>
              <a:gd name="connsiteX1" fmla="*/ 66746 w 69630"/>
              <a:gd name="connsiteY1" fmla="*/ 327028 h 419137"/>
              <a:gd name="connsiteX2" fmla="*/ 71 w 69630"/>
              <a:gd name="connsiteY2" fmla="*/ 419103 h 419137"/>
              <a:gd name="connsiteX3" fmla="*/ 54046 w 69630"/>
              <a:gd name="connsiteY3" fmla="*/ 320678 h 419137"/>
              <a:gd name="connsiteX4" fmla="*/ 57221 w 69630"/>
              <a:gd name="connsiteY4" fmla="*/ 3 h 41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30" h="419137">
                <a:moveTo>
                  <a:pt x="57221" y="3"/>
                </a:moveTo>
                <a:cubicBezTo>
                  <a:pt x="59338" y="1061"/>
                  <a:pt x="76271" y="257178"/>
                  <a:pt x="66746" y="327028"/>
                </a:cubicBezTo>
                <a:cubicBezTo>
                  <a:pt x="57221" y="396878"/>
                  <a:pt x="2188" y="420161"/>
                  <a:pt x="71" y="419103"/>
                </a:cubicBezTo>
                <a:cubicBezTo>
                  <a:pt x="-2046" y="418045"/>
                  <a:pt x="43463" y="386824"/>
                  <a:pt x="54046" y="320678"/>
                </a:cubicBezTo>
                <a:cubicBezTo>
                  <a:pt x="64629" y="254532"/>
                  <a:pt x="55104" y="-1055"/>
                  <a:pt x="57221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1" name="フリーフォーム 1860">
            <a:extLst>
              <a:ext uri="{FF2B5EF4-FFF2-40B4-BE49-F238E27FC236}">
                <a16:creationId xmlns:a16="http://schemas.microsoft.com/office/drawing/2014/main" id="{49416FE9-E8F8-A446-1E61-D58A6F6A84DD}"/>
              </a:ext>
            </a:extLst>
          </p:cNvPr>
          <p:cNvSpPr/>
          <p:nvPr/>
        </p:nvSpPr>
        <p:spPr>
          <a:xfrm>
            <a:off x="6248383" y="9698765"/>
            <a:ext cx="111573" cy="375714"/>
          </a:xfrm>
          <a:custGeom>
            <a:avLst/>
            <a:gdLst>
              <a:gd name="connsiteX0" fmla="*/ 111142 w 111573"/>
              <a:gd name="connsiteY0" fmla="*/ 860 h 375714"/>
              <a:gd name="connsiteX1" fmla="*/ 38117 w 111573"/>
              <a:gd name="connsiteY1" fmla="*/ 77060 h 375714"/>
              <a:gd name="connsiteX2" fmla="*/ 28592 w 111573"/>
              <a:gd name="connsiteY2" fmla="*/ 127860 h 375714"/>
              <a:gd name="connsiteX3" fmla="*/ 28592 w 111573"/>
              <a:gd name="connsiteY3" fmla="*/ 172310 h 375714"/>
              <a:gd name="connsiteX4" fmla="*/ 85742 w 111573"/>
              <a:gd name="connsiteY4" fmla="*/ 375510 h 375714"/>
              <a:gd name="connsiteX5" fmla="*/ 17 w 111573"/>
              <a:gd name="connsiteY5" fmla="*/ 131035 h 375714"/>
              <a:gd name="connsiteX6" fmla="*/ 111142 w 111573"/>
              <a:gd name="connsiteY6" fmla="*/ 860 h 37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573" h="375714">
                <a:moveTo>
                  <a:pt x="111142" y="860"/>
                </a:moveTo>
                <a:cubicBezTo>
                  <a:pt x="117492" y="-8136"/>
                  <a:pt x="51875" y="55893"/>
                  <a:pt x="38117" y="77060"/>
                </a:cubicBezTo>
                <a:cubicBezTo>
                  <a:pt x="24359" y="98227"/>
                  <a:pt x="30179" y="111985"/>
                  <a:pt x="28592" y="127860"/>
                </a:cubicBezTo>
                <a:cubicBezTo>
                  <a:pt x="27004" y="143735"/>
                  <a:pt x="19067" y="131035"/>
                  <a:pt x="28592" y="172310"/>
                </a:cubicBezTo>
                <a:cubicBezTo>
                  <a:pt x="38117" y="213585"/>
                  <a:pt x="90504" y="382389"/>
                  <a:pt x="85742" y="375510"/>
                </a:cubicBezTo>
                <a:cubicBezTo>
                  <a:pt x="80980" y="368631"/>
                  <a:pt x="1604" y="187656"/>
                  <a:pt x="17" y="131035"/>
                </a:cubicBezTo>
                <a:cubicBezTo>
                  <a:pt x="-1570" y="74414"/>
                  <a:pt x="104792" y="9856"/>
                  <a:pt x="111142" y="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2" name="フリーフォーム 1861">
            <a:extLst>
              <a:ext uri="{FF2B5EF4-FFF2-40B4-BE49-F238E27FC236}">
                <a16:creationId xmlns:a16="http://schemas.microsoft.com/office/drawing/2014/main" id="{E0786042-4DAB-29A3-DA34-5F18E0D1EC0D}"/>
              </a:ext>
            </a:extLst>
          </p:cNvPr>
          <p:cNvSpPr/>
          <p:nvPr/>
        </p:nvSpPr>
        <p:spPr>
          <a:xfrm>
            <a:off x="6136212" y="9708501"/>
            <a:ext cx="215000" cy="59900"/>
          </a:xfrm>
          <a:custGeom>
            <a:avLst/>
            <a:gdLst>
              <a:gd name="connsiteX0" fmla="*/ 1063 w 215000"/>
              <a:gd name="connsiteY0" fmla="*/ 54624 h 59900"/>
              <a:gd name="connsiteX1" fmla="*/ 83613 w 215000"/>
              <a:gd name="connsiteY1" fmla="*/ 54624 h 59900"/>
              <a:gd name="connsiteX2" fmla="*/ 213788 w 215000"/>
              <a:gd name="connsiteY2" fmla="*/ 649 h 59900"/>
              <a:gd name="connsiteX3" fmla="*/ 140763 w 215000"/>
              <a:gd name="connsiteY3" fmla="*/ 26049 h 59900"/>
              <a:gd name="connsiteX4" fmla="*/ 1063 w 215000"/>
              <a:gd name="connsiteY4" fmla="*/ 54624 h 5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000" h="59900">
                <a:moveTo>
                  <a:pt x="1063" y="54624"/>
                </a:moveTo>
                <a:cubicBezTo>
                  <a:pt x="-8462" y="59387"/>
                  <a:pt x="48159" y="63620"/>
                  <a:pt x="83613" y="54624"/>
                </a:cubicBezTo>
                <a:cubicBezTo>
                  <a:pt x="119067" y="45628"/>
                  <a:pt x="204263" y="5412"/>
                  <a:pt x="213788" y="649"/>
                </a:cubicBezTo>
                <a:cubicBezTo>
                  <a:pt x="223313" y="-4114"/>
                  <a:pt x="174630" y="18641"/>
                  <a:pt x="140763" y="26049"/>
                </a:cubicBezTo>
                <a:cubicBezTo>
                  <a:pt x="106896" y="33457"/>
                  <a:pt x="10588" y="49861"/>
                  <a:pt x="1063" y="54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3" name="フリーフォーム 1862">
            <a:extLst>
              <a:ext uri="{FF2B5EF4-FFF2-40B4-BE49-F238E27FC236}">
                <a16:creationId xmlns:a16="http://schemas.microsoft.com/office/drawing/2014/main" id="{4670F80F-B5FC-A6EC-EBCC-9FCAD08F806C}"/>
              </a:ext>
            </a:extLst>
          </p:cNvPr>
          <p:cNvSpPr/>
          <p:nvPr/>
        </p:nvSpPr>
        <p:spPr>
          <a:xfrm>
            <a:off x="5879698" y="9790319"/>
            <a:ext cx="226017" cy="307336"/>
          </a:xfrm>
          <a:custGeom>
            <a:avLst/>
            <a:gdLst>
              <a:gd name="connsiteX0" fmla="*/ 225827 w 226017"/>
              <a:gd name="connsiteY0" fmla="*/ 1381 h 307336"/>
              <a:gd name="connsiteX1" fmla="*/ 197252 w 226017"/>
              <a:gd name="connsiteY1" fmla="*/ 172831 h 307336"/>
              <a:gd name="connsiteX2" fmla="*/ 136927 w 226017"/>
              <a:gd name="connsiteY2" fmla="*/ 271256 h 307336"/>
              <a:gd name="connsiteX3" fmla="*/ 402 w 226017"/>
              <a:gd name="connsiteY3" fmla="*/ 303006 h 307336"/>
              <a:gd name="connsiteX4" fmla="*/ 184552 w 226017"/>
              <a:gd name="connsiteY4" fmla="*/ 274431 h 307336"/>
              <a:gd name="connsiteX5" fmla="*/ 225827 w 226017"/>
              <a:gd name="connsiteY5" fmla="*/ 1381 h 30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017" h="307336">
                <a:moveTo>
                  <a:pt x="225827" y="1381"/>
                </a:moveTo>
                <a:cubicBezTo>
                  <a:pt x="227944" y="-15552"/>
                  <a:pt x="212069" y="127852"/>
                  <a:pt x="197252" y="172831"/>
                </a:cubicBezTo>
                <a:cubicBezTo>
                  <a:pt x="182435" y="217810"/>
                  <a:pt x="169735" y="249560"/>
                  <a:pt x="136927" y="271256"/>
                </a:cubicBezTo>
                <a:cubicBezTo>
                  <a:pt x="104119" y="292952"/>
                  <a:pt x="-7536" y="302477"/>
                  <a:pt x="402" y="303006"/>
                </a:cubicBezTo>
                <a:cubicBezTo>
                  <a:pt x="8339" y="303535"/>
                  <a:pt x="145923" y="323114"/>
                  <a:pt x="184552" y="274431"/>
                </a:cubicBezTo>
                <a:cubicBezTo>
                  <a:pt x="223181" y="225748"/>
                  <a:pt x="223710" y="18314"/>
                  <a:pt x="225827" y="1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4" name="フリーフォーム 1863">
            <a:extLst>
              <a:ext uri="{FF2B5EF4-FFF2-40B4-BE49-F238E27FC236}">
                <a16:creationId xmlns:a16="http://schemas.microsoft.com/office/drawing/2014/main" id="{5864265A-9872-F7A8-57B3-BFEE991EBCC2}"/>
              </a:ext>
            </a:extLst>
          </p:cNvPr>
          <p:cNvSpPr/>
          <p:nvPr/>
        </p:nvSpPr>
        <p:spPr>
          <a:xfrm>
            <a:off x="5919550" y="9756341"/>
            <a:ext cx="276181" cy="454665"/>
          </a:xfrm>
          <a:custGeom>
            <a:avLst/>
            <a:gdLst>
              <a:gd name="connsiteX0" fmla="*/ 271700 w 276181"/>
              <a:gd name="connsiteY0" fmla="*/ 9959 h 454665"/>
              <a:gd name="connsiteX1" fmla="*/ 246300 w 276181"/>
              <a:gd name="connsiteY1" fmla="*/ 73459 h 454665"/>
              <a:gd name="connsiteX2" fmla="*/ 274875 w 276181"/>
              <a:gd name="connsiteY2" fmla="*/ 390959 h 454665"/>
              <a:gd name="connsiteX3" fmla="*/ 271700 w 276181"/>
              <a:gd name="connsiteY3" fmla="*/ 390959 h 454665"/>
              <a:gd name="connsiteX4" fmla="*/ 135175 w 276181"/>
              <a:gd name="connsiteY4" fmla="*/ 400484 h 454665"/>
              <a:gd name="connsiteX5" fmla="*/ 1825 w 276181"/>
              <a:gd name="connsiteY5" fmla="*/ 454459 h 454665"/>
              <a:gd name="connsiteX6" fmla="*/ 236775 w 276181"/>
              <a:gd name="connsiteY6" fmla="*/ 378259 h 454665"/>
              <a:gd name="connsiteX7" fmla="*/ 233600 w 276181"/>
              <a:gd name="connsiteY7" fmla="*/ 229034 h 454665"/>
              <a:gd name="connsiteX8" fmla="*/ 271700 w 276181"/>
              <a:gd name="connsiteY8" fmla="*/ 9959 h 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181" h="454665">
                <a:moveTo>
                  <a:pt x="271700" y="9959"/>
                </a:moveTo>
                <a:cubicBezTo>
                  <a:pt x="273817" y="-15970"/>
                  <a:pt x="245771" y="9959"/>
                  <a:pt x="246300" y="73459"/>
                </a:cubicBezTo>
                <a:cubicBezTo>
                  <a:pt x="246829" y="136959"/>
                  <a:pt x="274875" y="390959"/>
                  <a:pt x="274875" y="390959"/>
                </a:cubicBezTo>
                <a:cubicBezTo>
                  <a:pt x="279108" y="443876"/>
                  <a:pt x="271700" y="390959"/>
                  <a:pt x="271700" y="390959"/>
                </a:cubicBezTo>
                <a:cubicBezTo>
                  <a:pt x="248417" y="392547"/>
                  <a:pt x="180154" y="389901"/>
                  <a:pt x="135175" y="400484"/>
                </a:cubicBezTo>
                <a:cubicBezTo>
                  <a:pt x="90196" y="411067"/>
                  <a:pt x="-15108" y="458163"/>
                  <a:pt x="1825" y="454459"/>
                </a:cubicBezTo>
                <a:cubicBezTo>
                  <a:pt x="18758" y="450755"/>
                  <a:pt x="198146" y="415830"/>
                  <a:pt x="236775" y="378259"/>
                </a:cubicBezTo>
                <a:cubicBezTo>
                  <a:pt x="275404" y="340688"/>
                  <a:pt x="231483" y="284596"/>
                  <a:pt x="233600" y="229034"/>
                </a:cubicBezTo>
                <a:cubicBezTo>
                  <a:pt x="235717" y="173472"/>
                  <a:pt x="269583" y="35888"/>
                  <a:pt x="271700" y="99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5" name="フリーフォーム 1864">
            <a:extLst>
              <a:ext uri="{FF2B5EF4-FFF2-40B4-BE49-F238E27FC236}">
                <a16:creationId xmlns:a16="http://schemas.microsoft.com/office/drawing/2014/main" id="{178D55F5-53CE-56FE-DD0F-EC9E2A83F6E0}"/>
              </a:ext>
            </a:extLst>
          </p:cNvPr>
          <p:cNvSpPr/>
          <p:nvPr/>
        </p:nvSpPr>
        <p:spPr>
          <a:xfrm>
            <a:off x="6359018" y="10210058"/>
            <a:ext cx="102440" cy="711984"/>
          </a:xfrm>
          <a:custGeom>
            <a:avLst/>
            <a:gdLst>
              <a:gd name="connsiteX0" fmla="*/ 507 w 102440"/>
              <a:gd name="connsiteY0" fmla="*/ 742 h 711984"/>
              <a:gd name="connsiteX1" fmla="*/ 83057 w 102440"/>
              <a:gd name="connsiteY1" fmla="*/ 89642 h 711984"/>
              <a:gd name="connsiteX2" fmla="*/ 102107 w 102440"/>
              <a:gd name="connsiteY2" fmla="*/ 711942 h 711984"/>
              <a:gd name="connsiteX3" fmla="*/ 73532 w 102440"/>
              <a:gd name="connsiteY3" fmla="*/ 121392 h 711984"/>
              <a:gd name="connsiteX4" fmla="*/ 67182 w 102440"/>
              <a:gd name="connsiteY4" fmla="*/ 92817 h 711984"/>
              <a:gd name="connsiteX5" fmla="*/ 48132 w 102440"/>
              <a:gd name="connsiteY5" fmla="*/ 48367 h 711984"/>
              <a:gd name="connsiteX6" fmla="*/ 507 w 102440"/>
              <a:gd name="connsiteY6" fmla="*/ 742 h 711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440" h="711984">
                <a:moveTo>
                  <a:pt x="507" y="742"/>
                </a:moveTo>
                <a:cubicBezTo>
                  <a:pt x="6328" y="7621"/>
                  <a:pt x="66124" y="-28891"/>
                  <a:pt x="83057" y="89642"/>
                </a:cubicBezTo>
                <a:cubicBezTo>
                  <a:pt x="99990" y="208175"/>
                  <a:pt x="103694" y="706650"/>
                  <a:pt x="102107" y="711942"/>
                </a:cubicBezTo>
                <a:cubicBezTo>
                  <a:pt x="100520" y="717234"/>
                  <a:pt x="79353" y="224579"/>
                  <a:pt x="73532" y="121392"/>
                </a:cubicBezTo>
                <a:cubicBezTo>
                  <a:pt x="67711" y="18205"/>
                  <a:pt x="71415" y="104988"/>
                  <a:pt x="67182" y="92817"/>
                </a:cubicBezTo>
                <a:cubicBezTo>
                  <a:pt x="62949" y="80646"/>
                  <a:pt x="55540" y="60009"/>
                  <a:pt x="48132" y="48367"/>
                </a:cubicBezTo>
                <a:cubicBezTo>
                  <a:pt x="40724" y="36725"/>
                  <a:pt x="-5314" y="-6137"/>
                  <a:pt x="507" y="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6" name="フリーフォーム 1865">
            <a:extLst>
              <a:ext uri="{FF2B5EF4-FFF2-40B4-BE49-F238E27FC236}">
                <a16:creationId xmlns:a16="http://schemas.microsoft.com/office/drawing/2014/main" id="{067304B1-F1B3-3D52-3BF4-027B2FB14EB1}"/>
              </a:ext>
            </a:extLst>
          </p:cNvPr>
          <p:cNvSpPr/>
          <p:nvPr/>
        </p:nvSpPr>
        <p:spPr>
          <a:xfrm>
            <a:off x="6451600" y="10118680"/>
            <a:ext cx="98764" cy="762167"/>
          </a:xfrm>
          <a:custGeom>
            <a:avLst/>
            <a:gdLst>
              <a:gd name="connsiteX0" fmla="*/ 0 w 98764"/>
              <a:gd name="connsiteY0" fmla="*/ 45 h 762167"/>
              <a:gd name="connsiteX1" fmla="*/ 85725 w 98764"/>
              <a:gd name="connsiteY1" fmla="*/ 174670 h 762167"/>
              <a:gd name="connsiteX2" fmla="*/ 69850 w 98764"/>
              <a:gd name="connsiteY2" fmla="*/ 155620 h 762167"/>
              <a:gd name="connsiteX3" fmla="*/ 79375 w 98764"/>
              <a:gd name="connsiteY3" fmla="*/ 276270 h 762167"/>
              <a:gd name="connsiteX4" fmla="*/ 98425 w 98764"/>
              <a:gd name="connsiteY4" fmla="*/ 558845 h 762167"/>
              <a:gd name="connsiteX5" fmla="*/ 92075 w 98764"/>
              <a:gd name="connsiteY5" fmla="*/ 755695 h 762167"/>
              <a:gd name="connsiteX6" fmla="*/ 98425 w 98764"/>
              <a:gd name="connsiteY6" fmla="*/ 317545 h 762167"/>
              <a:gd name="connsiteX7" fmla="*/ 85725 w 98764"/>
              <a:gd name="connsiteY7" fmla="*/ 158795 h 762167"/>
              <a:gd name="connsiteX8" fmla="*/ 0 w 98764"/>
              <a:gd name="connsiteY8" fmla="*/ 45 h 76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64" h="762167">
                <a:moveTo>
                  <a:pt x="0" y="45"/>
                </a:moveTo>
                <a:cubicBezTo>
                  <a:pt x="0" y="2691"/>
                  <a:pt x="85725" y="174670"/>
                  <a:pt x="85725" y="174670"/>
                </a:cubicBezTo>
                <a:cubicBezTo>
                  <a:pt x="97367" y="200599"/>
                  <a:pt x="70908" y="138687"/>
                  <a:pt x="69850" y="155620"/>
                </a:cubicBezTo>
                <a:cubicBezTo>
                  <a:pt x="68792" y="172553"/>
                  <a:pt x="74613" y="209066"/>
                  <a:pt x="79375" y="276270"/>
                </a:cubicBezTo>
                <a:cubicBezTo>
                  <a:pt x="84138" y="343474"/>
                  <a:pt x="96308" y="478941"/>
                  <a:pt x="98425" y="558845"/>
                </a:cubicBezTo>
                <a:cubicBezTo>
                  <a:pt x="100542" y="638749"/>
                  <a:pt x="92075" y="795912"/>
                  <a:pt x="92075" y="755695"/>
                </a:cubicBezTo>
                <a:cubicBezTo>
                  <a:pt x="92075" y="715478"/>
                  <a:pt x="99483" y="417028"/>
                  <a:pt x="98425" y="317545"/>
                </a:cubicBezTo>
                <a:cubicBezTo>
                  <a:pt x="97367" y="218062"/>
                  <a:pt x="98954" y="206420"/>
                  <a:pt x="85725" y="158795"/>
                </a:cubicBezTo>
                <a:cubicBezTo>
                  <a:pt x="72496" y="111170"/>
                  <a:pt x="0" y="-2601"/>
                  <a:pt x="0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7" name="フリーフォーム 1866">
            <a:extLst>
              <a:ext uri="{FF2B5EF4-FFF2-40B4-BE49-F238E27FC236}">
                <a16:creationId xmlns:a16="http://schemas.microsoft.com/office/drawing/2014/main" id="{F3CFB04D-0795-495D-DF63-1F40667F66B9}"/>
              </a:ext>
            </a:extLst>
          </p:cNvPr>
          <p:cNvSpPr/>
          <p:nvPr/>
        </p:nvSpPr>
        <p:spPr>
          <a:xfrm>
            <a:off x="5003399" y="10432334"/>
            <a:ext cx="171316" cy="203917"/>
          </a:xfrm>
          <a:custGeom>
            <a:avLst/>
            <a:gdLst>
              <a:gd name="connsiteX0" fmla="*/ 401 w 171316"/>
              <a:gd name="connsiteY0" fmla="*/ 3891 h 203917"/>
              <a:gd name="connsiteX1" fmla="*/ 168676 w 171316"/>
              <a:gd name="connsiteY1" fmla="*/ 716 h 203917"/>
              <a:gd name="connsiteX2" fmla="*/ 105176 w 171316"/>
              <a:gd name="connsiteY2" fmla="*/ 10241 h 203917"/>
              <a:gd name="connsiteX3" fmla="*/ 130576 w 171316"/>
              <a:gd name="connsiteY3" fmla="*/ 32466 h 203917"/>
              <a:gd name="connsiteX4" fmla="*/ 35326 w 171316"/>
              <a:gd name="connsiteY4" fmla="*/ 203916 h 203917"/>
              <a:gd name="connsiteX5" fmla="*/ 124226 w 171316"/>
              <a:gd name="connsiteY5" fmla="*/ 35641 h 203917"/>
              <a:gd name="connsiteX6" fmla="*/ 121051 w 171316"/>
              <a:gd name="connsiteY6" fmla="*/ 29291 h 203917"/>
              <a:gd name="connsiteX7" fmla="*/ 401 w 171316"/>
              <a:gd name="connsiteY7" fmla="*/ 3891 h 203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316" h="203917">
                <a:moveTo>
                  <a:pt x="401" y="3891"/>
                </a:moveTo>
                <a:cubicBezTo>
                  <a:pt x="8339" y="-872"/>
                  <a:pt x="151214" y="-342"/>
                  <a:pt x="168676" y="716"/>
                </a:cubicBezTo>
                <a:cubicBezTo>
                  <a:pt x="186138" y="1774"/>
                  <a:pt x="111526" y="4949"/>
                  <a:pt x="105176" y="10241"/>
                </a:cubicBezTo>
                <a:cubicBezTo>
                  <a:pt x="98826" y="15533"/>
                  <a:pt x="142218" y="187"/>
                  <a:pt x="130576" y="32466"/>
                </a:cubicBezTo>
                <a:cubicBezTo>
                  <a:pt x="118934" y="64745"/>
                  <a:pt x="36384" y="203387"/>
                  <a:pt x="35326" y="203916"/>
                </a:cubicBezTo>
                <a:cubicBezTo>
                  <a:pt x="34268" y="204445"/>
                  <a:pt x="124226" y="35641"/>
                  <a:pt x="124226" y="35641"/>
                </a:cubicBezTo>
                <a:cubicBezTo>
                  <a:pt x="138513" y="6537"/>
                  <a:pt x="137455" y="32466"/>
                  <a:pt x="121051" y="29291"/>
                </a:cubicBezTo>
                <a:cubicBezTo>
                  <a:pt x="104647" y="26116"/>
                  <a:pt x="-7537" y="8654"/>
                  <a:pt x="401" y="3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8" name="フリーフォーム 1867">
            <a:extLst>
              <a:ext uri="{FF2B5EF4-FFF2-40B4-BE49-F238E27FC236}">
                <a16:creationId xmlns:a16="http://schemas.microsoft.com/office/drawing/2014/main" id="{38FDA944-760D-CDE9-992A-655CC128C1C3}"/>
              </a:ext>
            </a:extLst>
          </p:cNvPr>
          <p:cNvSpPr/>
          <p:nvPr/>
        </p:nvSpPr>
        <p:spPr>
          <a:xfrm>
            <a:off x="4702175" y="11410619"/>
            <a:ext cx="25709" cy="996962"/>
          </a:xfrm>
          <a:custGeom>
            <a:avLst/>
            <a:gdLst>
              <a:gd name="connsiteX0" fmla="*/ 3175 w 25709"/>
              <a:gd name="connsiteY0" fmla="*/ 331 h 996962"/>
              <a:gd name="connsiteX1" fmla="*/ 6350 w 25709"/>
              <a:gd name="connsiteY1" fmla="*/ 422606 h 996962"/>
              <a:gd name="connsiteX2" fmla="*/ 25400 w 25709"/>
              <a:gd name="connsiteY2" fmla="*/ 813131 h 996962"/>
              <a:gd name="connsiteX3" fmla="*/ 0 w 25709"/>
              <a:gd name="connsiteY3" fmla="*/ 984581 h 996962"/>
              <a:gd name="connsiteX4" fmla="*/ 25400 w 25709"/>
              <a:gd name="connsiteY4" fmla="*/ 492456 h 996962"/>
              <a:gd name="connsiteX5" fmla="*/ 3175 w 25709"/>
              <a:gd name="connsiteY5" fmla="*/ 331 h 99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09" h="996962">
                <a:moveTo>
                  <a:pt x="3175" y="331"/>
                </a:moveTo>
                <a:cubicBezTo>
                  <a:pt x="0" y="-11311"/>
                  <a:pt x="2646" y="287139"/>
                  <a:pt x="6350" y="422606"/>
                </a:cubicBezTo>
                <a:cubicBezTo>
                  <a:pt x="10054" y="558073"/>
                  <a:pt x="26458" y="719469"/>
                  <a:pt x="25400" y="813131"/>
                </a:cubicBezTo>
                <a:cubicBezTo>
                  <a:pt x="24342" y="906793"/>
                  <a:pt x="0" y="1038027"/>
                  <a:pt x="0" y="984581"/>
                </a:cubicBezTo>
                <a:cubicBezTo>
                  <a:pt x="0" y="931135"/>
                  <a:pt x="22225" y="650677"/>
                  <a:pt x="25400" y="492456"/>
                </a:cubicBezTo>
                <a:cubicBezTo>
                  <a:pt x="28575" y="334235"/>
                  <a:pt x="6350" y="11973"/>
                  <a:pt x="3175" y="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9" name="フリーフォーム 1868">
            <a:extLst>
              <a:ext uri="{FF2B5EF4-FFF2-40B4-BE49-F238E27FC236}">
                <a16:creationId xmlns:a16="http://schemas.microsoft.com/office/drawing/2014/main" id="{929B0223-95D4-E14F-219A-C4B55A6A4CC3}"/>
              </a:ext>
            </a:extLst>
          </p:cNvPr>
          <p:cNvSpPr/>
          <p:nvPr/>
        </p:nvSpPr>
        <p:spPr>
          <a:xfrm>
            <a:off x="4635099" y="11341100"/>
            <a:ext cx="95653" cy="555655"/>
          </a:xfrm>
          <a:custGeom>
            <a:avLst/>
            <a:gdLst>
              <a:gd name="connsiteX0" fmla="*/ 54376 w 95653"/>
              <a:gd name="connsiteY0" fmla="*/ 0 h 555655"/>
              <a:gd name="connsiteX1" fmla="*/ 6751 w 95653"/>
              <a:gd name="connsiteY1" fmla="*/ 241300 h 555655"/>
              <a:gd name="connsiteX2" fmla="*/ 9926 w 95653"/>
              <a:gd name="connsiteY2" fmla="*/ 260350 h 555655"/>
              <a:gd name="connsiteX3" fmla="*/ 95651 w 95653"/>
              <a:gd name="connsiteY3" fmla="*/ 555625 h 555655"/>
              <a:gd name="connsiteX4" fmla="*/ 13101 w 95653"/>
              <a:gd name="connsiteY4" fmla="*/ 241300 h 555655"/>
              <a:gd name="connsiteX5" fmla="*/ 54376 w 95653"/>
              <a:gd name="connsiteY5" fmla="*/ 0 h 55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653" h="555655">
                <a:moveTo>
                  <a:pt x="54376" y="0"/>
                </a:moveTo>
                <a:cubicBezTo>
                  <a:pt x="53318" y="0"/>
                  <a:pt x="6751" y="241300"/>
                  <a:pt x="6751" y="241300"/>
                </a:cubicBezTo>
                <a:cubicBezTo>
                  <a:pt x="-657" y="284692"/>
                  <a:pt x="-4891" y="207963"/>
                  <a:pt x="9926" y="260350"/>
                </a:cubicBezTo>
                <a:cubicBezTo>
                  <a:pt x="24743" y="312737"/>
                  <a:pt x="95122" y="558800"/>
                  <a:pt x="95651" y="555625"/>
                </a:cubicBezTo>
                <a:cubicBezTo>
                  <a:pt x="96180" y="552450"/>
                  <a:pt x="18393" y="327554"/>
                  <a:pt x="13101" y="241300"/>
                </a:cubicBezTo>
                <a:cubicBezTo>
                  <a:pt x="7809" y="155046"/>
                  <a:pt x="55434" y="0"/>
                  <a:pt x="5437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0" name="フリーフォーム 1869">
            <a:extLst>
              <a:ext uri="{FF2B5EF4-FFF2-40B4-BE49-F238E27FC236}">
                <a16:creationId xmlns:a16="http://schemas.microsoft.com/office/drawing/2014/main" id="{3FF8FAEF-31C7-64DF-2C5C-1E8EE7D22D2F}"/>
              </a:ext>
            </a:extLst>
          </p:cNvPr>
          <p:cNvSpPr/>
          <p:nvPr/>
        </p:nvSpPr>
        <p:spPr>
          <a:xfrm>
            <a:off x="4676162" y="12379767"/>
            <a:ext cx="245360" cy="380818"/>
          </a:xfrm>
          <a:custGeom>
            <a:avLst/>
            <a:gdLst>
              <a:gd name="connsiteX0" fmla="*/ 245088 w 245360"/>
              <a:gd name="connsiteY0" fmla="*/ 15433 h 380818"/>
              <a:gd name="connsiteX1" fmla="*/ 51413 w 245360"/>
              <a:gd name="connsiteY1" fmla="*/ 9083 h 380818"/>
              <a:gd name="connsiteX2" fmla="*/ 41888 w 245360"/>
              <a:gd name="connsiteY2" fmla="*/ 126558 h 380818"/>
              <a:gd name="connsiteX3" fmla="*/ 70463 w 245360"/>
              <a:gd name="connsiteY3" fmla="*/ 380558 h 380818"/>
              <a:gd name="connsiteX4" fmla="*/ 3788 w 245360"/>
              <a:gd name="connsiteY4" fmla="*/ 75758 h 380818"/>
              <a:gd name="connsiteX5" fmla="*/ 245088 w 245360"/>
              <a:gd name="connsiteY5" fmla="*/ 15433 h 380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360" h="380818">
                <a:moveTo>
                  <a:pt x="245088" y="15433"/>
                </a:moveTo>
                <a:cubicBezTo>
                  <a:pt x="253026" y="4320"/>
                  <a:pt x="85280" y="-9438"/>
                  <a:pt x="51413" y="9083"/>
                </a:cubicBezTo>
                <a:cubicBezTo>
                  <a:pt x="17546" y="27604"/>
                  <a:pt x="38713" y="64645"/>
                  <a:pt x="41888" y="126558"/>
                </a:cubicBezTo>
                <a:cubicBezTo>
                  <a:pt x="45063" y="188471"/>
                  <a:pt x="76813" y="389025"/>
                  <a:pt x="70463" y="380558"/>
                </a:cubicBezTo>
                <a:cubicBezTo>
                  <a:pt x="64113" y="372091"/>
                  <a:pt x="-18437" y="136612"/>
                  <a:pt x="3788" y="75758"/>
                </a:cubicBezTo>
                <a:cubicBezTo>
                  <a:pt x="26013" y="14904"/>
                  <a:pt x="237150" y="26546"/>
                  <a:pt x="245088" y="15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1" name="フリーフォーム 1870">
            <a:extLst>
              <a:ext uri="{FF2B5EF4-FFF2-40B4-BE49-F238E27FC236}">
                <a16:creationId xmlns:a16="http://schemas.microsoft.com/office/drawing/2014/main" id="{950CC09B-847B-C681-45E6-946EEB2E984C}"/>
              </a:ext>
            </a:extLst>
          </p:cNvPr>
          <p:cNvSpPr/>
          <p:nvPr/>
        </p:nvSpPr>
        <p:spPr>
          <a:xfrm>
            <a:off x="4534374" y="11439849"/>
            <a:ext cx="120708" cy="835276"/>
          </a:xfrm>
          <a:custGeom>
            <a:avLst/>
            <a:gdLst>
              <a:gd name="connsiteX0" fmla="*/ 120176 w 120708"/>
              <a:gd name="connsiteY0" fmla="*/ 9201 h 835276"/>
              <a:gd name="connsiteX1" fmla="*/ 28101 w 120708"/>
              <a:gd name="connsiteY1" fmla="*/ 441001 h 835276"/>
              <a:gd name="connsiteX2" fmla="*/ 12226 w 120708"/>
              <a:gd name="connsiteY2" fmla="*/ 834701 h 835276"/>
              <a:gd name="connsiteX3" fmla="*/ 2701 w 120708"/>
              <a:gd name="connsiteY3" fmla="*/ 520376 h 835276"/>
              <a:gd name="connsiteX4" fmla="*/ 63026 w 120708"/>
              <a:gd name="connsiteY4" fmla="*/ 177476 h 835276"/>
              <a:gd name="connsiteX5" fmla="*/ 120176 w 120708"/>
              <a:gd name="connsiteY5" fmla="*/ 9201 h 83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708" h="835276">
                <a:moveTo>
                  <a:pt x="120176" y="9201"/>
                </a:moveTo>
                <a:cubicBezTo>
                  <a:pt x="114355" y="53122"/>
                  <a:pt x="46093" y="303418"/>
                  <a:pt x="28101" y="441001"/>
                </a:cubicBezTo>
                <a:cubicBezTo>
                  <a:pt x="10109" y="578584"/>
                  <a:pt x="16459" y="821472"/>
                  <a:pt x="12226" y="834701"/>
                </a:cubicBezTo>
                <a:cubicBezTo>
                  <a:pt x="7993" y="847930"/>
                  <a:pt x="-5766" y="629913"/>
                  <a:pt x="2701" y="520376"/>
                </a:cubicBezTo>
                <a:cubicBezTo>
                  <a:pt x="11168" y="410839"/>
                  <a:pt x="43447" y="266905"/>
                  <a:pt x="63026" y="177476"/>
                </a:cubicBezTo>
                <a:cubicBezTo>
                  <a:pt x="82605" y="88047"/>
                  <a:pt x="125997" y="-34720"/>
                  <a:pt x="120176" y="9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2" name="フリーフォーム 1871">
            <a:extLst>
              <a:ext uri="{FF2B5EF4-FFF2-40B4-BE49-F238E27FC236}">
                <a16:creationId xmlns:a16="http://schemas.microsoft.com/office/drawing/2014/main" id="{BB341BF3-BDE3-B25B-0C96-2268BAE5A237}"/>
              </a:ext>
            </a:extLst>
          </p:cNvPr>
          <p:cNvSpPr/>
          <p:nvPr/>
        </p:nvSpPr>
        <p:spPr>
          <a:xfrm>
            <a:off x="4292188" y="11442699"/>
            <a:ext cx="258232" cy="454028"/>
          </a:xfrm>
          <a:custGeom>
            <a:avLst/>
            <a:gdLst>
              <a:gd name="connsiteX0" fmla="*/ 257587 w 258232"/>
              <a:gd name="connsiteY0" fmla="*/ 1 h 454028"/>
              <a:gd name="connsiteX1" fmla="*/ 251237 w 258232"/>
              <a:gd name="connsiteY1" fmla="*/ 209551 h 454028"/>
              <a:gd name="connsiteX2" fmla="*/ 216312 w 258232"/>
              <a:gd name="connsiteY2" fmla="*/ 206376 h 454028"/>
              <a:gd name="connsiteX3" fmla="*/ 155987 w 258232"/>
              <a:gd name="connsiteY3" fmla="*/ 285751 h 454028"/>
              <a:gd name="connsiteX4" fmla="*/ 175037 w 258232"/>
              <a:gd name="connsiteY4" fmla="*/ 349251 h 454028"/>
              <a:gd name="connsiteX5" fmla="*/ 412 w 258232"/>
              <a:gd name="connsiteY5" fmla="*/ 454026 h 454028"/>
              <a:gd name="connsiteX6" fmla="*/ 232187 w 258232"/>
              <a:gd name="connsiteY6" fmla="*/ 346076 h 454028"/>
              <a:gd name="connsiteX7" fmla="*/ 241712 w 258232"/>
              <a:gd name="connsiteY7" fmla="*/ 212726 h 454028"/>
              <a:gd name="connsiteX8" fmla="*/ 257587 w 258232"/>
              <a:gd name="connsiteY8" fmla="*/ 1 h 45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232" h="454028">
                <a:moveTo>
                  <a:pt x="257587" y="1"/>
                </a:moveTo>
                <a:cubicBezTo>
                  <a:pt x="259174" y="-528"/>
                  <a:pt x="258116" y="175155"/>
                  <a:pt x="251237" y="209551"/>
                </a:cubicBezTo>
                <a:cubicBezTo>
                  <a:pt x="244358" y="243947"/>
                  <a:pt x="232187" y="193676"/>
                  <a:pt x="216312" y="206376"/>
                </a:cubicBezTo>
                <a:cubicBezTo>
                  <a:pt x="200437" y="219076"/>
                  <a:pt x="162866" y="261939"/>
                  <a:pt x="155987" y="285751"/>
                </a:cubicBezTo>
                <a:cubicBezTo>
                  <a:pt x="149108" y="309563"/>
                  <a:pt x="200966" y="321205"/>
                  <a:pt x="175037" y="349251"/>
                </a:cubicBezTo>
                <a:cubicBezTo>
                  <a:pt x="149108" y="377297"/>
                  <a:pt x="-9113" y="454555"/>
                  <a:pt x="412" y="454026"/>
                </a:cubicBezTo>
                <a:cubicBezTo>
                  <a:pt x="9937" y="453497"/>
                  <a:pt x="191970" y="386293"/>
                  <a:pt x="232187" y="346076"/>
                </a:cubicBezTo>
                <a:cubicBezTo>
                  <a:pt x="272404" y="305859"/>
                  <a:pt x="231129" y="269876"/>
                  <a:pt x="241712" y="212726"/>
                </a:cubicBezTo>
                <a:cubicBezTo>
                  <a:pt x="252295" y="155576"/>
                  <a:pt x="256000" y="530"/>
                  <a:pt x="25758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3" name="フリーフォーム 1872">
            <a:extLst>
              <a:ext uri="{FF2B5EF4-FFF2-40B4-BE49-F238E27FC236}">
                <a16:creationId xmlns:a16="http://schemas.microsoft.com/office/drawing/2014/main" id="{928783CE-04B6-DD16-569B-C40F3EFEA420}"/>
              </a:ext>
            </a:extLst>
          </p:cNvPr>
          <p:cNvSpPr/>
          <p:nvPr/>
        </p:nvSpPr>
        <p:spPr>
          <a:xfrm>
            <a:off x="4472134" y="11528309"/>
            <a:ext cx="109529" cy="841826"/>
          </a:xfrm>
          <a:custGeom>
            <a:avLst/>
            <a:gdLst>
              <a:gd name="connsiteX0" fmla="*/ 109391 w 109529"/>
              <a:gd name="connsiteY0" fmla="*/ 116 h 841826"/>
              <a:gd name="connsiteX1" fmla="*/ 26841 w 109529"/>
              <a:gd name="connsiteY1" fmla="*/ 533516 h 841826"/>
              <a:gd name="connsiteX2" fmla="*/ 20491 w 109529"/>
              <a:gd name="connsiteY2" fmla="*/ 841491 h 841826"/>
              <a:gd name="connsiteX3" fmla="*/ 4616 w 109529"/>
              <a:gd name="connsiteY3" fmla="*/ 581141 h 841826"/>
              <a:gd name="connsiteX4" fmla="*/ 109391 w 109529"/>
              <a:gd name="connsiteY4" fmla="*/ 116 h 84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29" h="841826">
                <a:moveTo>
                  <a:pt x="109391" y="116"/>
                </a:moveTo>
                <a:cubicBezTo>
                  <a:pt x="113095" y="-7821"/>
                  <a:pt x="41658" y="393287"/>
                  <a:pt x="26841" y="533516"/>
                </a:cubicBezTo>
                <a:cubicBezTo>
                  <a:pt x="12024" y="673745"/>
                  <a:pt x="24195" y="833554"/>
                  <a:pt x="20491" y="841491"/>
                </a:cubicBezTo>
                <a:cubicBezTo>
                  <a:pt x="16787" y="849428"/>
                  <a:pt x="-10730" y="715020"/>
                  <a:pt x="4616" y="581141"/>
                </a:cubicBezTo>
                <a:cubicBezTo>
                  <a:pt x="19962" y="447262"/>
                  <a:pt x="105687" y="8053"/>
                  <a:pt x="109391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4" name="フリーフォーム 1873">
            <a:extLst>
              <a:ext uri="{FF2B5EF4-FFF2-40B4-BE49-F238E27FC236}">
                <a16:creationId xmlns:a16="http://schemas.microsoft.com/office/drawing/2014/main" id="{2CDAE6BD-778B-E45D-D427-D03D483997FC}"/>
              </a:ext>
            </a:extLst>
          </p:cNvPr>
          <p:cNvSpPr/>
          <p:nvPr/>
        </p:nvSpPr>
        <p:spPr>
          <a:xfrm>
            <a:off x="4240454" y="11879594"/>
            <a:ext cx="239822" cy="729317"/>
          </a:xfrm>
          <a:custGeom>
            <a:avLst/>
            <a:gdLst>
              <a:gd name="connsiteX0" fmla="*/ 83896 w 239822"/>
              <a:gd name="connsiteY0" fmla="*/ 26656 h 729317"/>
              <a:gd name="connsiteX1" fmla="*/ 160096 w 239822"/>
              <a:gd name="connsiteY1" fmla="*/ 201281 h 729317"/>
              <a:gd name="connsiteX2" fmla="*/ 144221 w 239822"/>
              <a:gd name="connsiteY2" fmla="*/ 312406 h 729317"/>
              <a:gd name="connsiteX3" fmla="*/ 52146 w 239822"/>
              <a:gd name="connsiteY3" fmla="*/ 655306 h 729317"/>
              <a:gd name="connsiteX4" fmla="*/ 4521 w 239822"/>
              <a:gd name="connsiteY4" fmla="*/ 709281 h 729317"/>
              <a:gd name="connsiteX5" fmla="*/ 163271 w 239822"/>
              <a:gd name="connsiteY5" fmla="*/ 394956 h 729317"/>
              <a:gd name="connsiteX6" fmla="*/ 64846 w 239822"/>
              <a:gd name="connsiteY6" fmla="*/ 550531 h 729317"/>
              <a:gd name="connsiteX7" fmla="*/ 233121 w 239822"/>
              <a:gd name="connsiteY7" fmla="*/ 7606 h 729317"/>
              <a:gd name="connsiteX8" fmla="*/ 198196 w 239822"/>
              <a:gd name="connsiteY8" fmla="*/ 220331 h 729317"/>
              <a:gd name="connsiteX9" fmla="*/ 83896 w 239822"/>
              <a:gd name="connsiteY9" fmla="*/ 26656 h 72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822" h="729317">
                <a:moveTo>
                  <a:pt x="83896" y="26656"/>
                </a:moveTo>
                <a:cubicBezTo>
                  <a:pt x="77546" y="23481"/>
                  <a:pt x="150042" y="153656"/>
                  <a:pt x="160096" y="201281"/>
                </a:cubicBezTo>
                <a:cubicBezTo>
                  <a:pt x="170150" y="248906"/>
                  <a:pt x="162213" y="236735"/>
                  <a:pt x="144221" y="312406"/>
                </a:cubicBezTo>
                <a:cubicBezTo>
                  <a:pt x="126229" y="388077"/>
                  <a:pt x="75429" y="589160"/>
                  <a:pt x="52146" y="655306"/>
                </a:cubicBezTo>
                <a:cubicBezTo>
                  <a:pt x="28863" y="721452"/>
                  <a:pt x="-14000" y="752673"/>
                  <a:pt x="4521" y="709281"/>
                </a:cubicBezTo>
                <a:cubicBezTo>
                  <a:pt x="23042" y="665889"/>
                  <a:pt x="153217" y="421414"/>
                  <a:pt x="163271" y="394956"/>
                </a:cubicBezTo>
                <a:cubicBezTo>
                  <a:pt x="173325" y="368498"/>
                  <a:pt x="53204" y="615089"/>
                  <a:pt x="64846" y="550531"/>
                </a:cubicBezTo>
                <a:cubicBezTo>
                  <a:pt x="76488" y="485973"/>
                  <a:pt x="210896" y="62639"/>
                  <a:pt x="233121" y="7606"/>
                </a:cubicBezTo>
                <a:cubicBezTo>
                  <a:pt x="255346" y="-47427"/>
                  <a:pt x="216717" y="213981"/>
                  <a:pt x="198196" y="220331"/>
                </a:cubicBezTo>
                <a:cubicBezTo>
                  <a:pt x="179675" y="226681"/>
                  <a:pt x="90246" y="29831"/>
                  <a:pt x="83896" y="26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5" name="フリーフォーム 1874">
            <a:extLst>
              <a:ext uri="{FF2B5EF4-FFF2-40B4-BE49-F238E27FC236}">
                <a16:creationId xmlns:a16="http://schemas.microsoft.com/office/drawing/2014/main" id="{A2EEC36A-19E5-6F0A-7DB2-3A9092C275D0}"/>
              </a:ext>
            </a:extLst>
          </p:cNvPr>
          <p:cNvSpPr/>
          <p:nvPr/>
        </p:nvSpPr>
        <p:spPr>
          <a:xfrm>
            <a:off x="2615489" y="11393684"/>
            <a:ext cx="94030" cy="1024030"/>
          </a:xfrm>
          <a:custGeom>
            <a:avLst/>
            <a:gdLst>
              <a:gd name="connsiteX0" fmla="*/ 711 w 94030"/>
              <a:gd name="connsiteY0" fmla="*/ 26791 h 1024030"/>
              <a:gd name="connsiteX1" fmla="*/ 92786 w 94030"/>
              <a:gd name="connsiteY1" fmla="*/ 1020566 h 1024030"/>
              <a:gd name="connsiteX2" fmla="*/ 51511 w 94030"/>
              <a:gd name="connsiteY2" fmla="*/ 344291 h 1024030"/>
              <a:gd name="connsiteX3" fmla="*/ 711 w 94030"/>
              <a:gd name="connsiteY3" fmla="*/ 26791 h 102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030" h="1024030">
                <a:moveTo>
                  <a:pt x="711" y="26791"/>
                </a:moveTo>
                <a:cubicBezTo>
                  <a:pt x="7590" y="139503"/>
                  <a:pt x="84319" y="967649"/>
                  <a:pt x="92786" y="1020566"/>
                </a:cubicBezTo>
                <a:cubicBezTo>
                  <a:pt x="101253" y="1073483"/>
                  <a:pt x="64211" y="505158"/>
                  <a:pt x="51511" y="344291"/>
                </a:cubicBezTo>
                <a:cubicBezTo>
                  <a:pt x="38811" y="183424"/>
                  <a:pt x="-6168" y="-85921"/>
                  <a:pt x="711" y="26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6" name="フリーフォーム 1875">
            <a:extLst>
              <a:ext uri="{FF2B5EF4-FFF2-40B4-BE49-F238E27FC236}">
                <a16:creationId xmlns:a16="http://schemas.microsoft.com/office/drawing/2014/main" id="{FD9ADE86-00B6-560B-B791-E7434C2EBD34}"/>
              </a:ext>
            </a:extLst>
          </p:cNvPr>
          <p:cNvSpPr/>
          <p:nvPr/>
        </p:nvSpPr>
        <p:spPr>
          <a:xfrm>
            <a:off x="4392160" y="12425082"/>
            <a:ext cx="113840" cy="360134"/>
          </a:xfrm>
          <a:custGeom>
            <a:avLst/>
            <a:gdLst>
              <a:gd name="connsiteX0" fmla="*/ 113165 w 113840"/>
              <a:gd name="connsiteY0" fmla="*/ 5043 h 360134"/>
              <a:gd name="connsiteX1" fmla="*/ 2040 w 113840"/>
              <a:gd name="connsiteY1" fmla="*/ 357468 h 360134"/>
              <a:gd name="connsiteX2" fmla="*/ 46490 w 113840"/>
              <a:gd name="connsiteY2" fmla="*/ 160618 h 360134"/>
              <a:gd name="connsiteX3" fmla="*/ 113165 w 113840"/>
              <a:gd name="connsiteY3" fmla="*/ 5043 h 36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40" h="360134">
                <a:moveTo>
                  <a:pt x="113165" y="5043"/>
                </a:moveTo>
                <a:cubicBezTo>
                  <a:pt x="105757" y="37851"/>
                  <a:pt x="13152" y="331539"/>
                  <a:pt x="2040" y="357468"/>
                </a:cubicBezTo>
                <a:cubicBezTo>
                  <a:pt x="-9073" y="383397"/>
                  <a:pt x="27969" y="213005"/>
                  <a:pt x="46490" y="160618"/>
                </a:cubicBezTo>
                <a:cubicBezTo>
                  <a:pt x="65011" y="108231"/>
                  <a:pt x="120573" y="-27765"/>
                  <a:pt x="113165" y="5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7" name="フリーフォーム 1876">
            <a:extLst>
              <a:ext uri="{FF2B5EF4-FFF2-40B4-BE49-F238E27FC236}">
                <a16:creationId xmlns:a16="http://schemas.microsoft.com/office/drawing/2014/main" id="{52D77C3B-5A66-1D68-4CC4-AA92929F8B7B}"/>
              </a:ext>
            </a:extLst>
          </p:cNvPr>
          <p:cNvSpPr/>
          <p:nvPr/>
        </p:nvSpPr>
        <p:spPr>
          <a:xfrm>
            <a:off x="4384669" y="12150384"/>
            <a:ext cx="88973" cy="525580"/>
          </a:xfrm>
          <a:custGeom>
            <a:avLst/>
            <a:gdLst>
              <a:gd name="connsiteX0" fmla="*/ 57156 w 88973"/>
              <a:gd name="connsiteY0" fmla="*/ 341 h 525580"/>
              <a:gd name="connsiteX1" fmla="*/ 88906 w 88973"/>
              <a:gd name="connsiteY1" fmla="*/ 247991 h 525580"/>
              <a:gd name="connsiteX2" fmla="*/ 47631 w 88973"/>
              <a:gd name="connsiteY2" fmla="*/ 390866 h 525580"/>
              <a:gd name="connsiteX3" fmla="*/ 6 w 88973"/>
              <a:gd name="connsiteY3" fmla="*/ 524216 h 525580"/>
              <a:gd name="connsiteX4" fmla="*/ 50806 w 88973"/>
              <a:gd name="connsiteY4" fmla="*/ 305141 h 525580"/>
              <a:gd name="connsiteX5" fmla="*/ 57156 w 88973"/>
              <a:gd name="connsiteY5" fmla="*/ 341 h 52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73" h="525580">
                <a:moveTo>
                  <a:pt x="57156" y="341"/>
                </a:moveTo>
                <a:cubicBezTo>
                  <a:pt x="63506" y="-9184"/>
                  <a:pt x="90493" y="182904"/>
                  <a:pt x="88906" y="247991"/>
                </a:cubicBezTo>
                <a:cubicBezTo>
                  <a:pt x="87319" y="313078"/>
                  <a:pt x="62448" y="344829"/>
                  <a:pt x="47631" y="390866"/>
                </a:cubicBezTo>
                <a:cubicBezTo>
                  <a:pt x="32814" y="436903"/>
                  <a:pt x="-523" y="538504"/>
                  <a:pt x="6" y="524216"/>
                </a:cubicBezTo>
                <a:cubicBezTo>
                  <a:pt x="535" y="509929"/>
                  <a:pt x="40223" y="385574"/>
                  <a:pt x="50806" y="305141"/>
                </a:cubicBezTo>
                <a:cubicBezTo>
                  <a:pt x="61389" y="224708"/>
                  <a:pt x="50806" y="9866"/>
                  <a:pt x="57156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8" name="フリーフォーム 1877">
            <a:extLst>
              <a:ext uri="{FF2B5EF4-FFF2-40B4-BE49-F238E27FC236}">
                <a16:creationId xmlns:a16="http://schemas.microsoft.com/office/drawing/2014/main" id="{FA639858-DED5-58DA-AACB-725B9D031662}"/>
              </a:ext>
            </a:extLst>
          </p:cNvPr>
          <p:cNvSpPr/>
          <p:nvPr/>
        </p:nvSpPr>
        <p:spPr>
          <a:xfrm>
            <a:off x="4344794" y="12226837"/>
            <a:ext cx="90718" cy="380735"/>
          </a:xfrm>
          <a:custGeom>
            <a:avLst/>
            <a:gdLst>
              <a:gd name="connsiteX0" fmla="*/ 90681 w 90718"/>
              <a:gd name="connsiteY0" fmla="*/ 88 h 380735"/>
              <a:gd name="connsiteX1" fmla="*/ 20831 w 90718"/>
              <a:gd name="connsiteY1" fmla="*/ 165188 h 380735"/>
              <a:gd name="connsiteX2" fmla="*/ 4956 w 90718"/>
              <a:gd name="connsiteY2" fmla="*/ 333463 h 380735"/>
              <a:gd name="connsiteX3" fmla="*/ 1781 w 90718"/>
              <a:gd name="connsiteY3" fmla="*/ 371563 h 380735"/>
              <a:gd name="connsiteX4" fmla="*/ 30356 w 90718"/>
              <a:gd name="connsiteY4" fmla="*/ 187413 h 380735"/>
              <a:gd name="connsiteX5" fmla="*/ 90681 w 90718"/>
              <a:gd name="connsiteY5" fmla="*/ 88 h 38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18" h="380735">
                <a:moveTo>
                  <a:pt x="90681" y="88"/>
                </a:moveTo>
                <a:cubicBezTo>
                  <a:pt x="89094" y="-3616"/>
                  <a:pt x="35118" y="109626"/>
                  <a:pt x="20831" y="165188"/>
                </a:cubicBezTo>
                <a:cubicBezTo>
                  <a:pt x="6543" y="220751"/>
                  <a:pt x="8131" y="299067"/>
                  <a:pt x="4956" y="333463"/>
                </a:cubicBezTo>
                <a:cubicBezTo>
                  <a:pt x="1781" y="367859"/>
                  <a:pt x="-2452" y="395905"/>
                  <a:pt x="1781" y="371563"/>
                </a:cubicBezTo>
                <a:cubicBezTo>
                  <a:pt x="6014" y="347221"/>
                  <a:pt x="17127" y="242975"/>
                  <a:pt x="30356" y="187413"/>
                </a:cubicBezTo>
                <a:cubicBezTo>
                  <a:pt x="43585" y="131851"/>
                  <a:pt x="92268" y="3792"/>
                  <a:pt x="90681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9" name="フリーフォーム 1878">
            <a:extLst>
              <a:ext uri="{FF2B5EF4-FFF2-40B4-BE49-F238E27FC236}">
                <a16:creationId xmlns:a16="http://schemas.microsoft.com/office/drawing/2014/main" id="{2B630A55-3051-BDA1-BE8C-3C3B2C98490C}"/>
              </a:ext>
            </a:extLst>
          </p:cNvPr>
          <p:cNvSpPr/>
          <p:nvPr/>
        </p:nvSpPr>
        <p:spPr>
          <a:xfrm>
            <a:off x="2679392" y="12398356"/>
            <a:ext cx="58942" cy="355670"/>
          </a:xfrm>
          <a:custGeom>
            <a:avLst/>
            <a:gdLst>
              <a:gd name="connsiteX0" fmla="*/ 41583 w 58942"/>
              <a:gd name="connsiteY0" fmla="*/ 19 h 355670"/>
              <a:gd name="connsiteX1" fmla="*/ 57458 w 58942"/>
              <a:gd name="connsiteY1" fmla="*/ 234969 h 355670"/>
              <a:gd name="connsiteX2" fmla="*/ 308 w 58942"/>
              <a:gd name="connsiteY2" fmla="*/ 355619 h 355670"/>
              <a:gd name="connsiteX3" fmla="*/ 35233 w 58942"/>
              <a:gd name="connsiteY3" fmla="*/ 222269 h 355670"/>
              <a:gd name="connsiteX4" fmla="*/ 41583 w 58942"/>
              <a:gd name="connsiteY4" fmla="*/ 19 h 35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42" h="355670">
                <a:moveTo>
                  <a:pt x="41583" y="19"/>
                </a:moveTo>
                <a:cubicBezTo>
                  <a:pt x="45287" y="2136"/>
                  <a:pt x="64337" y="175702"/>
                  <a:pt x="57458" y="234969"/>
                </a:cubicBezTo>
                <a:cubicBezTo>
                  <a:pt x="50579" y="294236"/>
                  <a:pt x="4012" y="357736"/>
                  <a:pt x="308" y="355619"/>
                </a:cubicBezTo>
                <a:cubicBezTo>
                  <a:pt x="-3396" y="353502"/>
                  <a:pt x="27295" y="275715"/>
                  <a:pt x="35233" y="222269"/>
                </a:cubicBezTo>
                <a:cubicBezTo>
                  <a:pt x="43171" y="168823"/>
                  <a:pt x="37879" y="-2098"/>
                  <a:pt x="41583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0" name="フリーフォーム 1879">
            <a:extLst>
              <a:ext uri="{FF2B5EF4-FFF2-40B4-BE49-F238E27FC236}">
                <a16:creationId xmlns:a16="http://schemas.microsoft.com/office/drawing/2014/main" id="{F00D87FB-04BE-2591-9B29-356801FD9B25}"/>
              </a:ext>
            </a:extLst>
          </p:cNvPr>
          <p:cNvSpPr/>
          <p:nvPr/>
        </p:nvSpPr>
        <p:spPr>
          <a:xfrm>
            <a:off x="2726075" y="12439635"/>
            <a:ext cx="1427845" cy="330386"/>
          </a:xfrm>
          <a:custGeom>
            <a:avLst/>
            <a:gdLst>
              <a:gd name="connsiteX0" fmla="*/ 1250 w 1427845"/>
              <a:gd name="connsiteY0" fmla="*/ 15 h 330386"/>
              <a:gd name="connsiteX1" fmla="*/ 814050 w 1427845"/>
              <a:gd name="connsiteY1" fmla="*/ 155590 h 330386"/>
              <a:gd name="connsiteX2" fmla="*/ 1391900 w 1427845"/>
              <a:gd name="connsiteY2" fmla="*/ 196865 h 330386"/>
              <a:gd name="connsiteX3" fmla="*/ 1363325 w 1427845"/>
              <a:gd name="connsiteY3" fmla="*/ 206390 h 330386"/>
              <a:gd name="connsiteX4" fmla="*/ 1337925 w 1427845"/>
              <a:gd name="connsiteY4" fmla="*/ 330215 h 330386"/>
              <a:gd name="connsiteX5" fmla="*/ 1347450 w 1427845"/>
              <a:gd name="connsiteY5" fmla="*/ 231790 h 330386"/>
              <a:gd name="connsiteX6" fmla="*/ 645775 w 1427845"/>
              <a:gd name="connsiteY6" fmla="*/ 165115 h 330386"/>
              <a:gd name="connsiteX7" fmla="*/ 1250 w 1427845"/>
              <a:gd name="connsiteY7" fmla="*/ 15 h 330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7845" h="330386">
                <a:moveTo>
                  <a:pt x="1250" y="15"/>
                </a:moveTo>
                <a:cubicBezTo>
                  <a:pt x="29296" y="-1572"/>
                  <a:pt x="582275" y="122782"/>
                  <a:pt x="814050" y="155590"/>
                </a:cubicBezTo>
                <a:cubicBezTo>
                  <a:pt x="1045825" y="188398"/>
                  <a:pt x="1300354" y="188398"/>
                  <a:pt x="1391900" y="196865"/>
                </a:cubicBezTo>
                <a:cubicBezTo>
                  <a:pt x="1483446" y="205332"/>
                  <a:pt x="1372321" y="184165"/>
                  <a:pt x="1363325" y="206390"/>
                </a:cubicBezTo>
                <a:cubicBezTo>
                  <a:pt x="1354329" y="228615"/>
                  <a:pt x="1340571" y="325982"/>
                  <a:pt x="1337925" y="330215"/>
                </a:cubicBezTo>
                <a:cubicBezTo>
                  <a:pt x="1335279" y="334448"/>
                  <a:pt x="1462808" y="259307"/>
                  <a:pt x="1347450" y="231790"/>
                </a:cubicBezTo>
                <a:cubicBezTo>
                  <a:pt x="1232092" y="204273"/>
                  <a:pt x="867496" y="203215"/>
                  <a:pt x="645775" y="165115"/>
                </a:cubicBezTo>
                <a:cubicBezTo>
                  <a:pt x="424054" y="127015"/>
                  <a:pt x="-26796" y="1602"/>
                  <a:pt x="1250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1" name="フリーフォーム 1880">
            <a:extLst>
              <a:ext uri="{FF2B5EF4-FFF2-40B4-BE49-F238E27FC236}">
                <a16:creationId xmlns:a16="http://schemas.microsoft.com/office/drawing/2014/main" id="{07CD5767-874B-5D6F-756F-573FE57D7407}"/>
              </a:ext>
            </a:extLst>
          </p:cNvPr>
          <p:cNvSpPr/>
          <p:nvPr/>
        </p:nvSpPr>
        <p:spPr>
          <a:xfrm>
            <a:off x="2717285" y="12471343"/>
            <a:ext cx="1200354" cy="314631"/>
          </a:xfrm>
          <a:custGeom>
            <a:avLst/>
            <a:gdLst>
              <a:gd name="connsiteX0" fmla="*/ 60840 w 1200354"/>
              <a:gd name="connsiteY0" fmla="*/ 57 h 314631"/>
              <a:gd name="connsiteX1" fmla="*/ 67190 w 1200354"/>
              <a:gd name="connsiteY1" fmla="*/ 225482 h 314631"/>
              <a:gd name="connsiteX2" fmla="*/ 79890 w 1200354"/>
              <a:gd name="connsiteY2" fmla="*/ 250882 h 314631"/>
              <a:gd name="connsiteX3" fmla="*/ 581540 w 1200354"/>
              <a:gd name="connsiteY3" fmla="*/ 257232 h 314631"/>
              <a:gd name="connsiteX4" fmla="*/ 1191140 w 1200354"/>
              <a:gd name="connsiteY4" fmla="*/ 314382 h 314631"/>
              <a:gd name="connsiteX5" fmla="*/ 79890 w 1200354"/>
              <a:gd name="connsiteY5" fmla="*/ 231832 h 314631"/>
              <a:gd name="connsiteX6" fmla="*/ 86240 w 1200354"/>
              <a:gd name="connsiteY6" fmla="*/ 203257 h 314631"/>
              <a:gd name="connsiteX7" fmla="*/ 60840 w 1200354"/>
              <a:gd name="connsiteY7" fmla="*/ 57 h 31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0354" h="314631">
                <a:moveTo>
                  <a:pt x="60840" y="57"/>
                </a:moveTo>
                <a:cubicBezTo>
                  <a:pt x="57665" y="3761"/>
                  <a:pt x="64015" y="183678"/>
                  <a:pt x="67190" y="225482"/>
                </a:cubicBezTo>
                <a:cubicBezTo>
                  <a:pt x="70365" y="267286"/>
                  <a:pt x="-5835" y="245590"/>
                  <a:pt x="79890" y="250882"/>
                </a:cubicBezTo>
                <a:cubicBezTo>
                  <a:pt x="165615" y="256174"/>
                  <a:pt x="396332" y="246649"/>
                  <a:pt x="581540" y="257232"/>
                </a:cubicBezTo>
                <a:cubicBezTo>
                  <a:pt x="766748" y="267815"/>
                  <a:pt x="1274748" y="318615"/>
                  <a:pt x="1191140" y="314382"/>
                </a:cubicBezTo>
                <a:cubicBezTo>
                  <a:pt x="1107532" y="310149"/>
                  <a:pt x="264040" y="250353"/>
                  <a:pt x="79890" y="231832"/>
                </a:cubicBezTo>
                <a:cubicBezTo>
                  <a:pt x="-104260" y="213311"/>
                  <a:pt x="87828" y="233949"/>
                  <a:pt x="86240" y="203257"/>
                </a:cubicBezTo>
                <a:cubicBezTo>
                  <a:pt x="84653" y="172565"/>
                  <a:pt x="64015" y="-3647"/>
                  <a:pt x="60840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2" name="フリーフォーム 1881">
            <a:extLst>
              <a:ext uri="{FF2B5EF4-FFF2-40B4-BE49-F238E27FC236}">
                <a16:creationId xmlns:a16="http://schemas.microsoft.com/office/drawing/2014/main" id="{C4F32E17-E1B2-0883-495A-17E96071F2DE}"/>
              </a:ext>
            </a:extLst>
          </p:cNvPr>
          <p:cNvSpPr/>
          <p:nvPr/>
        </p:nvSpPr>
        <p:spPr>
          <a:xfrm>
            <a:off x="6486111" y="11677519"/>
            <a:ext cx="89599" cy="1075933"/>
          </a:xfrm>
          <a:custGeom>
            <a:avLst/>
            <a:gdLst>
              <a:gd name="connsiteX0" fmla="*/ 89314 w 89599"/>
              <a:gd name="connsiteY0" fmla="*/ 131 h 1075933"/>
              <a:gd name="connsiteX1" fmla="*/ 44864 w 89599"/>
              <a:gd name="connsiteY1" fmla="*/ 320806 h 1075933"/>
              <a:gd name="connsiteX2" fmla="*/ 414 w 89599"/>
              <a:gd name="connsiteY2" fmla="*/ 768481 h 1075933"/>
              <a:gd name="connsiteX3" fmla="*/ 22639 w 89599"/>
              <a:gd name="connsiteY3" fmla="*/ 1060581 h 1075933"/>
              <a:gd name="connsiteX4" fmla="*/ 22639 w 89599"/>
              <a:gd name="connsiteY4" fmla="*/ 292231 h 1075933"/>
              <a:gd name="connsiteX5" fmla="*/ 89314 w 89599"/>
              <a:gd name="connsiteY5" fmla="*/ 131 h 107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599" h="1075933">
                <a:moveTo>
                  <a:pt x="89314" y="131"/>
                </a:moveTo>
                <a:cubicBezTo>
                  <a:pt x="93018" y="4893"/>
                  <a:pt x="59681" y="192748"/>
                  <a:pt x="44864" y="320806"/>
                </a:cubicBezTo>
                <a:cubicBezTo>
                  <a:pt x="30047" y="448864"/>
                  <a:pt x="4118" y="645185"/>
                  <a:pt x="414" y="768481"/>
                </a:cubicBezTo>
                <a:cubicBezTo>
                  <a:pt x="-3290" y="891777"/>
                  <a:pt x="18935" y="1139956"/>
                  <a:pt x="22639" y="1060581"/>
                </a:cubicBezTo>
                <a:cubicBezTo>
                  <a:pt x="26343" y="981206"/>
                  <a:pt x="13643" y="463681"/>
                  <a:pt x="22639" y="292231"/>
                </a:cubicBezTo>
                <a:cubicBezTo>
                  <a:pt x="31635" y="120781"/>
                  <a:pt x="85610" y="-4631"/>
                  <a:pt x="89314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3" name="フリーフォーム 1882">
            <a:extLst>
              <a:ext uri="{FF2B5EF4-FFF2-40B4-BE49-F238E27FC236}">
                <a16:creationId xmlns:a16="http://schemas.microsoft.com/office/drawing/2014/main" id="{2263472F-8116-DF6D-A133-F9C27DFF91B2}"/>
              </a:ext>
            </a:extLst>
          </p:cNvPr>
          <p:cNvSpPr/>
          <p:nvPr/>
        </p:nvSpPr>
        <p:spPr>
          <a:xfrm>
            <a:off x="5029039" y="12094425"/>
            <a:ext cx="19224" cy="258397"/>
          </a:xfrm>
          <a:custGeom>
            <a:avLst/>
            <a:gdLst>
              <a:gd name="connsiteX0" fmla="*/ 19211 w 19224"/>
              <a:gd name="connsiteY0" fmla="*/ 2325 h 258397"/>
              <a:gd name="connsiteX1" fmla="*/ 3336 w 19224"/>
              <a:gd name="connsiteY1" fmla="*/ 202350 h 258397"/>
              <a:gd name="connsiteX2" fmla="*/ 9686 w 19224"/>
              <a:gd name="connsiteY2" fmla="*/ 253150 h 258397"/>
              <a:gd name="connsiteX3" fmla="*/ 161 w 19224"/>
              <a:gd name="connsiteY3" fmla="*/ 100750 h 258397"/>
              <a:gd name="connsiteX4" fmla="*/ 19211 w 19224"/>
              <a:gd name="connsiteY4" fmla="*/ 2325 h 25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24" h="258397">
                <a:moveTo>
                  <a:pt x="19211" y="2325"/>
                </a:moveTo>
                <a:cubicBezTo>
                  <a:pt x="19740" y="19258"/>
                  <a:pt x="4923" y="160546"/>
                  <a:pt x="3336" y="202350"/>
                </a:cubicBezTo>
                <a:cubicBezTo>
                  <a:pt x="1749" y="244154"/>
                  <a:pt x="10215" y="270083"/>
                  <a:pt x="9686" y="253150"/>
                </a:cubicBezTo>
                <a:cubicBezTo>
                  <a:pt x="9157" y="236217"/>
                  <a:pt x="-1426" y="136204"/>
                  <a:pt x="161" y="100750"/>
                </a:cubicBezTo>
                <a:cubicBezTo>
                  <a:pt x="1748" y="65296"/>
                  <a:pt x="18682" y="-14608"/>
                  <a:pt x="19211" y="2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4" name="フリーフォーム 1883">
            <a:extLst>
              <a:ext uri="{FF2B5EF4-FFF2-40B4-BE49-F238E27FC236}">
                <a16:creationId xmlns:a16="http://schemas.microsoft.com/office/drawing/2014/main" id="{A77A412A-1937-1A15-A11E-BB2AF5373AC8}"/>
              </a:ext>
            </a:extLst>
          </p:cNvPr>
          <p:cNvSpPr/>
          <p:nvPr/>
        </p:nvSpPr>
        <p:spPr>
          <a:xfrm>
            <a:off x="5067300" y="11969741"/>
            <a:ext cx="1445159" cy="107959"/>
          </a:xfrm>
          <a:custGeom>
            <a:avLst/>
            <a:gdLst>
              <a:gd name="connsiteX0" fmla="*/ 0 w 1445159"/>
              <a:gd name="connsiteY0" fmla="*/ 107959 h 107959"/>
              <a:gd name="connsiteX1" fmla="*/ 609600 w 1445159"/>
              <a:gd name="connsiteY1" fmla="*/ 34934 h 107959"/>
              <a:gd name="connsiteX2" fmla="*/ 514350 w 1445159"/>
              <a:gd name="connsiteY2" fmla="*/ 34934 h 107959"/>
              <a:gd name="connsiteX3" fmla="*/ 1431925 w 1445159"/>
              <a:gd name="connsiteY3" fmla="*/ 9 h 107959"/>
              <a:gd name="connsiteX4" fmla="*/ 1022350 w 1445159"/>
              <a:gd name="connsiteY4" fmla="*/ 31759 h 107959"/>
              <a:gd name="connsiteX5" fmla="*/ 527050 w 1445159"/>
              <a:gd name="connsiteY5" fmla="*/ 57159 h 107959"/>
              <a:gd name="connsiteX6" fmla="*/ 0 w 1445159"/>
              <a:gd name="connsiteY6" fmla="*/ 107959 h 10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5159" h="107959">
                <a:moveTo>
                  <a:pt x="0" y="107959"/>
                </a:moveTo>
                <a:cubicBezTo>
                  <a:pt x="13758" y="104255"/>
                  <a:pt x="523875" y="47105"/>
                  <a:pt x="609600" y="34934"/>
                </a:cubicBezTo>
                <a:cubicBezTo>
                  <a:pt x="695325" y="22763"/>
                  <a:pt x="514350" y="34934"/>
                  <a:pt x="514350" y="34934"/>
                </a:cubicBezTo>
                <a:lnTo>
                  <a:pt x="1431925" y="9"/>
                </a:lnTo>
                <a:cubicBezTo>
                  <a:pt x="1516592" y="-520"/>
                  <a:pt x="1173163" y="22234"/>
                  <a:pt x="1022350" y="31759"/>
                </a:cubicBezTo>
                <a:cubicBezTo>
                  <a:pt x="871537" y="41284"/>
                  <a:pt x="702204" y="40755"/>
                  <a:pt x="527050" y="57159"/>
                </a:cubicBezTo>
                <a:lnTo>
                  <a:pt x="0" y="10795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5" name="フリーフォーム 1884">
            <a:extLst>
              <a:ext uri="{FF2B5EF4-FFF2-40B4-BE49-F238E27FC236}">
                <a16:creationId xmlns:a16="http://schemas.microsoft.com/office/drawing/2014/main" id="{9391587A-2859-8F2E-6891-9652104B0AA3}"/>
              </a:ext>
            </a:extLst>
          </p:cNvPr>
          <p:cNvSpPr/>
          <p:nvPr/>
        </p:nvSpPr>
        <p:spPr>
          <a:xfrm>
            <a:off x="5011097" y="12252351"/>
            <a:ext cx="677513" cy="102515"/>
          </a:xfrm>
          <a:custGeom>
            <a:avLst/>
            <a:gdLst>
              <a:gd name="connsiteX0" fmla="*/ 11753 w 677513"/>
              <a:gd name="connsiteY0" fmla="*/ 101574 h 102515"/>
              <a:gd name="connsiteX1" fmla="*/ 192728 w 677513"/>
              <a:gd name="connsiteY1" fmla="*/ 50774 h 102515"/>
              <a:gd name="connsiteX2" fmla="*/ 659453 w 677513"/>
              <a:gd name="connsiteY2" fmla="*/ 15849 h 102515"/>
              <a:gd name="connsiteX3" fmla="*/ 573728 w 677513"/>
              <a:gd name="connsiteY3" fmla="*/ 15849 h 102515"/>
              <a:gd name="connsiteX4" fmla="*/ 497528 w 677513"/>
              <a:gd name="connsiteY4" fmla="*/ 3149 h 102515"/>
              <a:gd name="connsiteX5" fmla="*/ 11753 w 677513"/>
              <a:gd name="connsiteY5" fmla="*/ 101574 h 10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513" h="102515">
                <a:moveTo>
                  <a:pt x="11753" y="101574"/>
                </a:moveTo>
                <a:cubicBezTo>
                  <a:pt x="-39047" y="109512"/>
                  <a:pt x="84778" y="65061"/>
                  <a:pt x="192728" y="50774"/>
                </a:cubicBezTo>
                <a:cubicBezTo>
                  <a:pt x="300678" y="36487"/>
                  <a:pt x="595953" y="21670"/>
                  <a:pt x="659453" y="15849"/>
                </a:cubicBezTo>
                <a:cubicBezTo>
                  <a:pt x="722953" y="10028"/>
                  <a:pt x="600716" y="17966"/>
                  <a:pt x="573728" y="15849"/>
                </a:cubicBezTo>
                <a:cubicBezTo>
                  <a:pt x="546741" y="13732"/>
                  <a:pt x="585899" y="-7963"/>
                  <a:pt x="497528" y="3149"/>
                </a:cubicBezTo>
                <a:cubicBezTo>
                  <a:pt x="409157" y="14261"/>
                  <a:pt x="62553" y="93636"/>
                  <a:pt x="11753" y="101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6" name="フリーフォーム 1885">
            <a:extLst>
              <a:ext uri="{FF2B5EF4-FFF2-40B4-BE49-F238E27FC236}">
                <a16:creationId xmlns:a16="http://schemas.microsoft.com/office/drawing/2014/main" id="{65153312-1BFD-2958-65D5-ACE808BAA46C}"/>
              </a:ext>
            </a:extLst>
          </p:cNvPr>
          <p:cNvSpPr/>
          <p:nvPr/>
        </p:nvSpPr>
        <p:spPr>
          <a:xfrm>
            <a:off x="5616575" y="12188012"/>
            <a:ext cx="951099" cy="70663"/>
          </a:xfrm>
          <a:custGeom>
            <a:avLst/>
            <a:gdLst>
              <a:gd name="connsiteX0" fmla="*/ 0 w 951099"/>
              <a:gd name="connsiteY0" fmla="*/ 70663 h 70663"/>
              <a:gd name="connsiteX1" fmla="*/ 879475 w 951099"/>
              <a:gd name="connsiteY1" fmla="*/ 13513 h 70663"/>
              <a:gd name="connsiteX2" fmla="*/ 841375 w 951099"/>
              <a:gd name="connsiteY2" fmla="*/ 813 h 70663"/>
              <a:gd name="connsiteX3" fmla="*/ 377825 w 951099"/>
              <a:gd name="connsiteY3" fmla="*/ 29388 h 70663"/>
              <a:gd name="connsiteX4" fmla="*/ 0 w 951099"/>
              <a:gd name="connsiteY4" fmla="*/ 70663 h 7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099" h="70663">
                <a:moveTo>
                  <a:pt x="0" y="70663"/>
                </a:moveTo>
                <a:lnTo>
                  <a:pt x="879475" y="13513"/>
                </a:lnTo>
                <a:cubicBezTo>
                  <a:pt x="1019704" y="1871"/>
                  <a:pt x="924983" y="-1833"/>
                  <a:pt x="841375" y="813"/>
                </a:cubicBezTo>
                <a:cubicBezTo>
                  <a:pt x="757767" y="3459"/>
                  <a:pt x="377825" y="29388"/>
                  <a:pt x="377825" y="29388"/>
                </a:cubicBezTo>
                <a:lnTo>
                  <a:pt x="0" y="7066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7" name="フリーフォーム 1886">
            <a:extLst>
              <a:ext uri="{FF2B5EF4-FFF2-40B4-BE49-F238E27FC236}">
                <a16:creationId xmlns:a16="http://schemas.microsoft.com/office/drawing/2014/main" id="{81A97948-342F-CEEF-9D2A-A7226872FAD7}"/>
              </a:ext>
            </a:extLst>
          </p:cNvPr>
          <p:cNvSpPr/>
          <p:nvPr/>
        </p:nvSpPr>
        <p:spPr>
          <a:xfrm>
            <a:off x="5199915" y="10318050"/>
            <a:ext cx="175788" cy="91590"/>
          </a:xfrm>
          <a:custGeom>
            <a:avLst/>
            <a:gdLst>
              <a:gd name="connsiteX0" fmla="*/ 173099 w 175788"/>
              <a:gd name="connsiteY0" fmla="*/ 3697 h 91590"/>
              <a:gd name="connsiteX1" fmla="*/ 1192 w 175788"/>
              <a:gd name="connsiteY1" fmla="*/ 91480 h 91590"/>
              <a:gd name="connsiteX2" fmla="*/ 99947 w 175788"/>
              <a:gd name="connsiteY2" fmla="*/ 21985 h 91590"/>
              <a:gd name="connsiteX3" fmla="*/ 173099 w 175788"/>
              <a:gd name="connsiteY3" fmla="*/ 3697 h 9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788" h="91590">
                <a:moveTo>
                  <a:pt x="173099" y="3697"/>
                </a:moveTo>
                <a:cubicBezTo>
                  <a:pt x="156640" y="15279"/>
                  <a:pt x="13384" y="88432"/>
                  <a:pt x="1192" y="91480"/>
                </a:cubicBezTo>
                <a:cubicBezTo>
                  <a:pt x="-11000" y="94528"/>
                  <a:pt x="73734" y="33567"/>
                  <a:pt x="99947" y="21985"/>
                </a:cubicBezTo>
                <a:cubicBezTo>
                  <a:pt x="126160" y="10403"/>
                  <a:pt x="189558" y="-7885"/>
                  <a:pt x="173099" y="3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8" name="フリーフォーム 1887">
            <a:extLst>
              <a:ext uri="{FF2B5EF4-FFF2-40B4-BE49-F238E27FC236}">
                <a16:creationId xmlns:a16="http://schemas.microsoft.com/office/drawing/2014/main" id="{C2B5D430-0485-BCD9-040D-3E00A28E2948}"/>
              </a:ext>
            </a:extLst>
          </p:cNvPr>
          <p:cNvSpPr/>
          <p:nvPr/>
        </p:nvSpPr>
        <p:spPr>
          <a:xfrm>
            <a:off x="5226705" y="10347290"/>
            <a:ext cx="179687" cy="95248"/>
          </a:xfrm>
          <a:custGeom>
            <a:avLst/>
            <a:gdLst>
              <a:gd name="connsiteX0" fmla="*/ 179228 w 179687"/>
              <a:gd name="connsiteY0" fmla="*/ 60 h 95248"/>
              <a:gd name="connsiteX1" fmla="*/ 117049 w 179687"/>
              <a:gd name="connsiteY1" fmla="*/ 69555 h 95248"/>
              <a:gd name="connsiteX2" fmla="*/ 124364 w 179687"/>
              <a:gd name="connsiteY2" fmla="*/ 84185 h 95248"/>
              <a:gd name="connsiteX3" fmla="*/ 80473 w 179687"/>
              <a:gd name="connsiteY3" fmla="*/ 84185 h 95248"/>
              <a:gd name="connsiteX4" fmla="*/ 5 w 179687"/>
              <a:gd name="connsiteY4" fmla="*/ 95158 h 95248"/>
              <a:gd name="connsiteX5" fmla="*/ 76815 w 179687"/>
              <a:gd name="connsiteY5" fmla="*/ 84185 h 95248"/>
              <a:gd name="connsiteX6" fmla="*/ 179228 w 179687"/>
              <a:gd name="connsiteY6" fmla="*/ 60 h 9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687" h="95248">
                <a:moveTo>
                  <a:pt x="179228" y="60"/>
                </a:moveTo>
                <a:cubicBezTo>
                  <a:pt x="185934" y="-2378"/>
                  <a:pt x="117049" y="69555"/>
                  <a:pt x="117049" y="69555"/>
                </a:cubicBezTo>
                <a:cubicBezTo>
                  <a:pt x="107905" y="83576"/>
                  <a:pt x="130460" y="81747"/>
                  <a:pt x="124364" y="84185"/>
                </a:cubicBezTo>
                <a:cubicBezTo>
                  <a:pt x="118268" y="86623"/>
                  <a:pt x="101199" y="82356"/>
                  <a:pt x="80473" y="84185"/>
                </a:cubicBezTo>
                <a:cubicBezTo>
                  <a:pt x="59746" y="86014"/>
                  <a:pt x="615" y="95158"/>
                  <a:pt x="5" y="95158"/>
                </a:cubicBezTo>
                <a:cubicBezTo>
                  <a:pt x="-605" y="95158"/>
                  <a:pt x="49993" y="96987"/>
                  <a:pt x="76815" y="84185"/>
                </a:cubicBezTo>
                <a:cubicBezTo>
                  <a:pt x="103637" y="71383"/>
                  <a:pt x="172522" y="2498"/>
                  <a:pt x="179228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9" name="フリーフォーム 1888">
            <a:extLst>
              <a:ext uri="{FF2B5EF4-FFF2-40B4-BE49-F238E27FC236}">
                <a16:creationId xmlns:a16="http://schemas.microsoft.com/office/drawing/2014/main" id="{55FE524D-CF28-F1F4-8E9D-6300711E7EF6}"/>
              </a:ext>
            </a:extLst>
          </p:cNvPr>
          <p:cNvSpPr/>
          <p:nvPr/>
        </p:nvSpPr>
        <p:spPr>
          <a:xfrm>
            <a:off x="4906647" y="10481701"/>
            <a:ext cx="137379" cy="123288"/>
          </a:xfrm>
          <a:custGeom>
            <a:avLst/>
            <a:gdLst>
              <a:gd name="connsiteX0" fmla="*/ 137183 w 137379"/>
              <a:gd name="connsiteY0" fmla="*/ 981 h 123288"/>
              <a:gd name="connsiteX1" fmla="*/ 5510 w 137379"/>
              <a:gd name="connsiteY1" fmla="*/ 121681 h 123288"/>
              <a:gd name="connsiteX2" fmla="*/ 34771 w 137379"/>
              <a:gd name="connsiteY2" fmla="*/ 66817 h 123288"/>
              <a:gd name="connsiteX3" fmla="*/ 137183 w 137379"/>
              <a:gd name="connsiteY3" fmla="*/ 981 h 12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379" h="123288">
                <a:moveTo>
                  <a:pt x="137183" y="981"/>
                </a:moveTo>
                <a:cubicBezTo>
                  <a:pt x="132306" y="10125"/>
                  <a:pt x="22579" y="110708"/>
                  <a:pt x="5510" y="121681"/>
                </a:cubicBezTo>
                <a:cubicBezTo>
                  <a:pt x="-11559" y="132654"/>
                  <a:pt x="14654" y="84495"/>
                  <a:pt x="34771" y="66817"/>
                </a:cubicBezTo>
                <a:cubicBezTo>
                  <a:pt x="54888" y="49139"/>
                  <a:pt x="142060" y="-8163"/>
                  <a:pt x="137183" y="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0" name="フリーフォーム 1889">
            <a:extLst>
              <a:ext uri="{FF2B5EF4-FFF2-40B4-BE49-F238E27FC236}">
                <a16:creationId xmlns:a16="http://schemas.microsoft.com/office/drawing/2014/main" id="{8A8646B4-560B-EFFA-1286-1ADE63FD7308}"/>
              </a:ext>
            </a:extLst>
          </p:cNvPr>
          <p:cNvSpPr/>
          <p:nvPr/>
        </p:nvSpPr>
        <p:spPr>
          <a:xfrm>
            <a:off x="4845636" y="10596015"/>
            <a:ext cx="308294" cy="20196"/>
          </a:xfrm>
          <a:custGeom>
            <a:avLst/>
            <a:gdLst>
              <a:gd name="connsiteX0" fmla="*/ 684 w 308294"/>
              <a:gd name="connsiteY0" fmla="*/ 18340 h 20196"/>
              <a:gd name="connsiteX1" fmla="*/ 293292 w 308294"/>
              <a:gd name="connsiteY1" fmla="*/ 18340 h 20196"/>
              <a:gd name="connsiteX2" fmla="*/ 260374 w 308294"/>
              <a:gd name="connsiteY2" fmla="*/ 7367 h 20196"/>
              <a:gd name="connsiteX3" fmla="*/ 212825 w 308294"/>
              <a:gd name="connsiteY3" fmla="*/ 52 h 20196"/>
              <a:gd name="connsiteX4" fmla="*/ 684 w 308294"/>
              <a:gd name="connsiteY4" fmla="*/ 18340 h 2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294" h="20196">
                <a:moveTo>
                  <a:pt x="684" y="18340"/>
                </a:moveTo>
                <a:cubicBezTo>
                  <a:pt x="14095" y="21388"/>
                  <a:pt x="250010" y="20169"/>
                  <a:pt x="293292" y="18340"/>
                </a:cubicBezTo>
                <a:cubicBezTo>
                  <a:pt x="336574" y="16511"/>
                  <a:pt x="273785" y="10415"/>
                  <a:pt x="260374" y="7367"/>
                </a:cubicBezTo>
                <a:cubicBezTo>
                  <a:pt x="246963" y="4319"/>
                  <a:pt x="250620" y="-558"/>
                  <a:pt x="212825" y="52"/>
                </a:cubicBezTo>
                <a:cubicBezTo>
                  <a:pt x="175030" y="662"/>
                  <a:pt x="-12727" y="15292"/>
                  <a:pt x="684" y="18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1" name="フリーフォーム 1890">
            <a:extLst>
              <a:ext uri="{FF2B5EF4-FFF2-40B4-BE49-F238E27FC236}">
                <a16:creationId xmlns:a16="http://schemas.microsoft.com/office/drawing/2014/main" id="{C87AE433-752F-E85B-0AD6-6FEE60D940D8}"/>
              </a:ext>
            </a:extLst>
          </p:cNvPr>
          <p:cNvSpPr/>
          <p:nvPr/>
        </p:nvSpPr>
        <p:spPr>
          <a:xfrm>
            <a:off x="5069322" y="10317886"/>
            <a:ext cx="256280" cy="80682"/>
          </a:xfrm>
          <a:custGeom>
            <a:avLst/>
            <a:gdLst>
              <a:gd name="connsiteX0" fmla="*/ 256144 w 256280"/>
              <a:gd name="connsiteY0" fmla="*/ 204 h 80682"/>
              <a:gd name="connsiteX1" fmla="*/ 146416 w 256280"/>
              <a:gd name="connsiteY1" fmla="*/ 55068 h 80682"/>
              <a:gd name="connsiteX2" fmla="*/ 112 w 256280"/>
              <a:gd name="connsiteY2" fmla="*/ 73356 h 80682"/>
              <a:gd name="connsiteX3" fmla="*/ 124470 w 256280"/>
              <a:gd name="connsiteY3" fmla="*/ 77013 h 80682"/>
              <a:gd name="connsiteX4" fmla="*/ 256144 w 256280"/>
              <a:gd name="connsiteY4" fmla="*/ 204 h 8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280" h="80682">
                <a:moveTo>
                  <a:pt x="256144" y="204"/>
                </a:moveTo>
                <a:cubicBezTo>
                  <a:pt x="259802" y="-3453"/>
                  <a:pt x="189088" y="42876"/>
                  <a:pt x="146416" y="55068"/>
                </a:cubicBezTo>
                <a:cubicBezTo>
                  <a:pt x="103744" y="67260"/>
                  <a:pt x="3770" y="69699"/>
                  <a:pt x="112" y="73356"/>
                </a:cubicBezTo>
                <a:cubicBezTo>
                  <a:pt x="-3546" y="77013"/>
                  <a:pt x="83017" y="85547"/>
                  <a:pt x="124470" y="77013"/>
                </a:cubicBezTo>
                <a:cubicBezTo>
                  <a:pt x="165923" y="68479"/>
                  <a:pt x="252486" y="3861"/>
                  <a:pt x="256144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2" name="フリーフォーム 1891">
            <a:extLst>
              <a:ext uri="{FF2B5EF4-FFF2-40B4-BE49-F238E27FC236}">
                <a16:creationId xmlns:a16="http://schemas.microsoft.com/office/drawing/2014/main" id="{2CF0917D-ACDD-6F04-B958-8D7747380CA0}"/>
              </a:ext>
            </a:extLst>
          </p:cNvPr>
          <p:cNvSpPr/>
          <p:nvPr/>
        </p:nvSpPr>
        <p:spPr>
          <a:xfrm>
            <a:off x="5121694" y="10416646"/>
            <a:ext cx="57588" cy="137968"/>
          </a:xfrm>
          <a:custGeom>
            <a:avLst/>
            <a:gdLst>
              <a:gd name="connsiteX0" fmla="*/ 13576 w 57588"/>
              <a:gd name="connsiteY0" fmla="*/ 199 h 137968"/>
              <a:gd name="connsiteX1" fmla="*/ 17234 w 57588"/>
              <a:gd name="connsiteY1" fmla="*/ 102612 h 137968"/>
              <a:gd name="connsiteX2" fmla="*/ 57468 w 57588"/>
              <a:gd name="connsiteY2" fmla="*/ 128215 h 137968"/>
              <a:gd name="connsiteX3" fmla="*/ 2604 w 57588"/>
              <a:gd name="connsiteY3" fmla="*/ 131872 h 137968"/>
              <a:gd name="connsiteX4" fmla="*/ 13576 w 57588"/>
              <a:gd name="connsiteY4" fmla="*/ 199 h 13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88" h="137968">
                <a:moveTo>
                  <a:pt x="13576" y="199"/>
                </a:moveTo>
                <a:cubicBezTo>
                  <a:pt x="16014" y="-4678"/>
                  <a:pt x="9919" y="81276"/>
                  <a:pt x="17234" y="102612"/>
                </a:cubicBezTo>
                <a:cubicBezTo>
                  <a:pt x="24549" y="123948"/>
                  <a:pt x="59906" y="123338"/>
                  <a:pt x="57468" y="128215"/>
                </a:cubicBezTo>
                <a:cubicBezTo>
                  <a:pt x="55030" y="133092"/>
                  <a:pt x="11748" y="145283"/>
                  <a:pt x="2604" y="131872"/>
                </a:cubicBezTo>
                <a:cubicBezTo>
                  <a:pt x="-6540" y="118461"/>
                  <a:pt x="11138" y="5076"/>
                  <a:pt x="13576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3" name="フリーフォーム 1892">
            <a:extLst>
              <a:ext uri="{FF2B5EF4-FFF2-40B4-BE49-F238E27FC236}">
                <a16:creationId xmlns:a16="http://schemas.microsoft.com/office/drawing/2014/main" id="{3E5155EF-1B3C-A031-39DF-76A6F334972B}"/>
              </a:ext>
            </a:extLst>
          </p:cNvPr>
          <p:cNvSpPr/>
          <p:nvPr/>
        </p:nvSpPr>
        <p:spPr>
          <a:xfrm>
            <a:off x="4432923" y="10615615"/>
            <a:ext cx="171844" cy="500305"/>
          </a:xfrm>
          <a:custGeom>
            <a:avLst/>
            <a:gdLst>
              <a:gd name="connsiteX0" fmla="*/ 15252 w 171844"/>
              <a:gd name="connsiteY0" fmla="*/ 33335 h 500305"/>
              <a:gd name="connsiteX1" fmla="*/ 5727 w 171844"/>
              <a:gd name="connsiteY1" fmla="*/ 134935 h 500305"/>
              <a:gd name="connsiteX2" fmla="*/ 18427 w 171844"/>
              <a:gd name="connsiteY2" fmla="*/ 366710 h 500305"/>
              <a:gd name="connsiteX3" fmla="*/ 12077 w 171844"/>
              <a:gd name="connsiteY3" fmla="*/ 347660 h 500305"/>
              <a:gd name="connsiteX4" fmla="*/ 8902 w 171844"/>
              <a:gd name="connsiteY4" fmla="*/ 385760 h 500305"/>
              <a:gd name="connsiteX5" fmla="*/ 24777 w 171844"/>
              <a:gd name="connsiteY5" fmla="*/ 446085 h 500305"/>
              <a:gd name="connsiteX6" fmla="*/ 56527 w 171844"/>
              <a:gd name="connsiteY6" fmla="*/ 350835 h 500305"/>
              <a:gd name="connsiteX7" fmla="*/ 126377 w 171844"/>
              <a:gd name="connsiteY7" fmla="*/ 500060 h 500305"/>
              <a:gd name="connsiteX8" fmla="*/ 116852 w 171844"/>
              <a:gd name="connsiteY8" fmla="*/ 376235 h 500305"/>
              <a:gd name="connsiteX9" fmla="*/ 97802 w 171844"/>
              <a:gd name="connsiteY9" fmla="*/ 36510 h 500305"/>
              <a:gd name="connsiteX10" fmla="*/ 126377 w 171844"/>
              <a:gd name="connsiteY10" fmla="*/ 71435 h 500305"/>
              <a:gd name="connsiteX11" fmla="*/ 167652 w 171844"/>
              <a:gd name="connsiteY11" fmla="*/ 1585 h 500305"/>
              <a:gd name="connsiteX12" fmla="*/ 15252 w 171844"/>
              <a:gd name="connsiteY12" fmla="*/ 33335 h 500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844" h="500305">
                <a:moveTo>
                  <a:pt x="15252" y="33335"/>
                </a:moveTo>
                <a:cubicBezTo>
                  <a:pt x="-11735" y="55560"/>
                  <a:pt x="5198" y="79373"/>
                  <a:pt x="5727" y="134935"/>
                </a:cubicBezTo>
                <a:cubicBezTo>
                  <a:pt x="6256" y="190497"/>
                  <a:pt x="18427" y="366710"/>
                  <a:pt x="18427" y="366710"/>
                </a:cubicBezTo>
                <a:cubicBezTo>
                  <a:pt x="19485" y="402164"/>
                  <a:pt x="13664" y="344485"/>
                  <a:pt x="12077" y="347660"/>
                </a:cubicBezTo>
                <a:cubicBezTo>
                  <a:pt x="10490" y="350835"/>
                  <a:pt x="6785" y="369356"/>
                  <a:pt x="8902" y="385760"/>
                </a:cubicBezTo>
                <a:cubicBezTo>
                  <a:pt x="11019" y="402164"/>
                  <a:pt x="16840" y="451906"/>
                  <a:pt x="24777" y="446085"/>
                </a:cubicBezTo>
                <a:cubicBezTo>
                  <a:pt x="32714" y="440264"/>
                  <a:pt x="39594" y="341839"/>
                  <a:pt x="56527" y="350835"/>
                </a:cubicBezTo>
                <a:cubicBezTo>
                  <a:pt x="73460" y="359831"/>
                  <a:pt x="116323" y="495827"/>
                  <a:pt x="126377" y="500060"/>
                </a:cubicBezTo>
                <a:cubicBezTo>
                  <a:pt x="136431" y="504293"/>
                  <a:pt x="121615" y="453493"/>
                  <a:pt x="116852" y="376235"/>
                </a:cubicBezTo>
                <a:cubicBezTo>
                  <a:pt x="112089" y="298977"/>
                  <a:pt x="96215" y="87310"/>
                  <a:pt x="97802" y="36510"/>
                </a:cubicBezTo>
                <a:cubicBezTo>
                  <a:pt x="99390" y="-14290"/>
                  <a:pt x="114735" y="77256"/>
                  <a:pt x="126377" y="71435"/>
                </a:cubicBezTo>
                <a:cubicBezTo>
                  <a:pt x="138019" y="65614"/>
                  <a:pt x="186173" y="8464"/>
                  <a:pt x="167652" y="1585"/>
                </a:cubicBezTo>
                <a:cubicBezTo>
                  <a:pt x="149131" y="-5294"/>
                  <a:pt x="42239" y="11110"/>
                  <a:pt x="15252" y="33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4" name="フリーフォーム 1893">
            <a:extLst>
              <a:ext uri="{FF2B5EF4-FFF2-40B4-BE49-F238E27FC236}">
                <a16:creationId xmlns:a16="http://schemas.microsoft.com/office/drawing/2014/main" id="{4E942B48-A7E7-27A0-DAE5-A361F0C1BC68}"/>
              </a:ext>
            </a:extLst>
          </p:cNvPr>
          <p:cNvSpPr/>
          <p:nvPr/>
        </p:nvSpPr>
        <p:spPr>
          <a:xfrm>
            <a:off x="5165695" y="10423486"/>
            <a:ext cx="40698" cy="165278"/>
          </a:xfrm>
          <a:custGeom>
            <a:avLst/>
            <a:gdLst>
              <a:gd name="connsiteX0" fmla="*/ 34955 w 40698"/>
              <a:gd name="connsiteY0" fmla="*/ 39 h 165278"/>
              <a:gd name="connsiteX1" fmla="*/ 31780 w 40698"/>
              <a:gd name="connsiteY1" fmla="*/ 117514 h 165278"/>
              <a:gd name="connsiteX2" fmla="*/ 30 w 40698"/>
              <a:gd name="connsiteY2" fmla="*/ 165139 h 165278"/>
              <a:gd name="connsiteX3" fmla="*/ 38130 w 40698"/>
              <a:gd name="connsiteY3" fmla="*/ 104814 h 165278"/>
              <a:gd name="connsiteX4" fmla="*/ 34955 w 40698"/>
              <a:gd name="connsiteY4" fmla="*/ 39 h 1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98" h="165278">
                <a:moveTo>
                  <a:pt x="34955" y="39"/>
                </a:moveTo>
                <a:cubicBezTo>
                  <a:pt x="33897" y="2156"/>
                  <a:pt x="37601" y="89997"/>
                  <a:pt x="31780" y="117514"/>
                </a:cubicBezTo>
                <a:cubicBezTo>
                  <a:pt x="25959" y="145031"/>
                  <a:pt x="-1028" y="167256"/>
                  <a:pt x="30" y="165139"/>
                </a:cubicBezTo>
                <a:cubicBezTo>
                  <a:pt x="1088" y="163022"/>
                  <a:pt x="31251" y="127039"/>
                  <a:pt x="38130" y="104814"/>
                </a:cubicBezTo>
                <a:cubicBezTo>
                  <a:pt x="45009" y="82589"/>
                  <a:pt x="36013" y="-2078"/>
                  <a:pt x="34955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5" name="フリーフォーム 1894">
            <a:extLst>
              <a:ext uri="{FF2B5EF4-FFF2-40B4-BE49-F238E27FC236}">
                <a16:creationId xmlns:a16="http://schemas.microsoft.com/office/drawing/2014/main" id="{0B9CA462-AF7C-8894-5D68-612FD6269D84}"/>
              </a:ext>
            </a:extLst>
          </p:cNvPr>
          <p:cNvSpPr/>
          <p:nvPr/>
        </p:nvSpPr>
        <p:spPr>
          <a:xfrm>
            <a:off x="5149805" y="10445619"/>
            <a:ext cx="195190" cy="175386"/>
          </a:xfrm>
          <a:custGeom>
            <a:avLst/>
            <a:gdLst>
              <a:gd name="connsiteX0" fmla="*/ 101645 w 195190"/>
              <a:gd name="connsiteY0" fmla="*/ 131 h 175386"/>
              <a:gd name="connsiteX1" fmla="*/ 104820 w 195190"/>
              <a:gd name="connsiteY1" fmla="*/ 117606 h 175386"/>
              <a:gd name="connsiteX2" fmla="*/ 79420 w 195190"/>
              <a:gd name="connsiteY2" fmla="*/ 133481 h 175386"/>
              <a:gd name="connsiteX3" fmla="*/ 174670 w 195190"/>
              <a:gd name="connsiteY3" fmla="*/ 136656 h 175386"/>
              <a:gd name="connsiteX4" fmla="*/ 45 w 195190"/>
              <a:gd name="connsiteY4" fmla="*/ 162056 h 175386"/>
              <a:gd name="connsiteX5" fmla="*/ 193720 w 195190"/>
              <a:gd name="connsiteY5" fmla="*/ 174756 h 175386"/>
              <a:gd name="connsiteX6" fmla="*/ 88945 w 195190"/>
              <a:gd name="connsiteY6" fmla="*/ 143006 h 175386"/>
              <a:gd name="connsiteX7" fmla="*/ 101645 w 195190"/>
              <a:gd name="connsiteY7" fmla="*/ 131 h 17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190" h="175386">
                <a:moveTo>
                  <a:pt x="101645" y="131"/>
                </a:moveTo>
                <a:cubicBezTo>
                  <a:pt x="104291" y="-4102"/>
                  <a:pt x="108524" y="95381"/>
                  <a:pt x="104820" y="117606"/>
                </a:cubicBezTo>
                <a:cubicBezTo>
                  <a:pt x="101116" y="139831"/>
                  <a:pt x="67778" y="130306"/>
                  <a:pt x="79420" y="133481"/>
                </a:cubicBezTo>
                <a:cubicBezTo>
                  <a:pt x="91062" y="136656"/>
                  <a:pt x="187899" y="131894"/>
                  <a:pt x="174670" y="136656"/>
                </a:cubicBezTo>
                <a:cubicBezTo>
                  <a:pt x="161441" y="141418"/>
                  <a:pt x="-3130" y="155706"/>
                  <a:pt x="45" y="162056"/>
                </a:cubicBezTo>
                <a:cubicBezTo>
                  <a:pt x="3220" y="168406"/>
                  <a:pt x="178903" y="177931"/>
                  <a:pt x="193720" y="174756"/>
                </a:cubicBezTo>
                <a:cubicBezTo>
                  <a:pt x="208537" y="171581"/>
                  <a:pt x="106937" y="166819"/>
                  <a:pt x="88945" y="143006"/>
                </a:cubicBezTo>
                <a:cubicBezTo>
                  <a:pt x="70953" y="119194"/>
                  <a:pt x="98999" y="4364"/>
                  <a:pt x="101645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6" name="フリーフォーム 1895">
            <a:extLst>
              <a:ext uri="{FF2B5EF4-FFF2-40B4-BE49-F238E27FC236}">
                <a16:creationId xmlns:a16="http://schemas.microsoft.com/office/drawing/2014/main" id="{5C0427C0-54C5-6DA1-D2E0-9096FC5A8638}"/>
              </a:ext>
            </a:extLst>
          </p:cNvPr>
          <p:cNvSpPr/>
          <p:nvPr/>
        </p:nvSpPr>
        <p:spPr>
          <a:xfrm>
            <a:off x="5325315" y="10429609"/>
            <a:ext cx="100965" cy="153779"/>
          </a:xfrm>
          <a:custGeom>
            <a:avLst/>
            <a:gdLst>
              <a:gd name="connsiteX0" fmla="*/ 30910 w 100965"/>
              <a:gd name="connsiteY0" fmla="*/ 152666 h 153779"/>
              <a:gd name="connsiteX1" fmla="*/ 30910 w 100965"/>
              <a:gd name="connsiteY1" fmla="*/ 70116 h 153779"/>
              <a:gd name="connsiteX2" fmla="*/ 100760 w 100965"/>
              <a:gd name="connsiteY2" fmla="*/ 266 h 153779"/>
              <a:gd name="connsiteX3" fmla="*/ 5510 w 100965"/>
              <a:gd name="connsiteY3" fmla="*/ 44716 h 153779"/>
              <a:gd name="connsiteX4" fmla="*/ 11860 w 100965"/>
              <a:gd name="connsiteY4" fmla="*/ 6616 h 153779"/>
              <a:gd name="connsiteX5" fmla="*/ 30910 w 100965"/>
              <a:gd name="connsiteY5" fmla="*/ 152666 h 15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965" h="153779">
                <a:moveTo>
                  <a:pt x="30910" y="152666"/>
                </a:moveTo>
                <a:cubicBezTo>
                  <a:pt x="34085" y="163249"/>
                  <a:pt x="19268" y="95516"/>
                  <a:pt x="30910" y="70116"/>
                </a:cubicBezTo>
                <a:cubicBezTo>
                  <a:pt x="42552" y="44716"/>
                  <a:pt x="104993" y="4499"/>
                  <a:pt x="100760" y="266"/>
                </a:cubicBezTo>
                <a:cubicBezTo>
                  <a:pt x="96527" y="-3967"/>
                  <a:pt x="20327" y="43658"/>
                  <a:pt x="5510" y="44716"/>
                </a:cubicBezTo>
                <a:cubicBezTo>
                  <a:pt x="-9307" y="45774"/>
                  <a:pt x="10272" y="-9259"/>
                  <a:pt x="11860" y="6616"/>
                </a:cubicBezTo>
                <a:cubicBezTo>
                  <a:pt x="13447" y="22491"/>
                  <a:pt x="27735" y="142083"/>
                  <a:pt x="30910" y="152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7" name="フリーフォーム 1896">
            <a:extLst>
              <a:ext uri="{FF2B5EF4-FFF2-40B4-BE49-F238E27FC236}">
                <a16:creationId xmlns:a16="http://schemas.microsoft.com/office/drawing/2014/main" id="{FBCFC65B-AF59-2914-5C3B-100F84495362}"/>
              </a:ext>
            </a:extLst>
          </p:cNvPr>
          <p:cNvSpPr/>
          <p:nvPr/>
        </p:nvSpPr>
        <p:spPr>
          <a:xfrm>
            <a:off x="5556416" y="10267013"/>
            <a:ext cx="124044" cy="87430"/>
          </a:xfrm>
          <a:custGeom>
            <a:avLst/>
            <a:gdLst>
              <a:gd name="connsiteX0" fmla="*/ 123659 w 124044"/>
              <a:gd name="connsiteY0" fmla="*/ 937 h 87430"/>
              <a:gd name="connsiteX1" fmla="*/ 3009 w 124044"/>
              <a:gd name="connsiteY1" fmla="*/ 86662 h 87430"/>
              <a:gd name="connsiteX2" fmla="*/ 41109 w 124044"/>
              <a:gd name="connsiteY2" fmla="*/ 42212 h 87430"/>
              <a:gd name="connsiteX3" fmla="*/ 123659 w 124044"/>
              <a:gd name="connsiteY3" fmla="*/ 937 h 8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044" h="87430">
                <a:moveTo>
                  <a:pt x="123659" y="937"/>
                </a:moveTo>
                <a:cubicBezTo>
                  <a:pt x="117309" y="8345"/>
                  <a:pt x="16767" y="79783"/>
                  <a:pt x="3009" y="86662"/>
                </a:cubicBezTo>
                <a:cubicBezTo>
                  <a:pt x="-10749" y="93541"/>
                  <a:pt x="26292" y="52266"/>
                  <a:pt x="41109" y="42212"/>
                </a:cubicBezTo>
                <a:cubicBezTo>
                  <a:pt x="55926" y="32158"/>
                  <a:pt x="130009" y="-6471"/>
                  <a:pt x="123659" y="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8" name="フリーフォーム 1897">
            <a:extLst>
              <a:ext uri="{FF2B5EF4-FFF2-40B4-BE49-F238E27FC236}">
                <a16:creationId xmlns:a16="http://schemas.microsoft.com/office/drawing/2014/main" id="{2E6FC74B-B130-72DF-3C22-7F410F225853}"/>
              </a:ext>
            </a:extLst>
          </p:cNvPr>
          <p:cNvSpPr/>
          <p:nvPr/>
        </p:nvSpPr>
        <p:spPr>
          <a:xfrm>
            <a:off x="5445070" y="10045652"/>
            <a:ext cx="156634" cy="145604"/>
          </a:xfrm>
          <a:custGeom>
            <a:avLst/>
            <a:gdLst>
              <a:gd name="connsiteX0" fmla="*/ 79430 w 156634"/>
              <a:gd name="connsiteY0" fmla="*/ 48 h 145604"/>
              <a:gd name="connsiteX1" fmla="*/ 69905 w 156634"/>
              <a:gd name="connsiteY1" fmla="*/ 127048 h 145604"/>
              <a:gd name="connsiteX2" fmla="*/ 55 w 156634"/>
              <a:gd name="connsiteY2" fmla="*/ 136573 h 145604"/>
              <a:gd name="connsiteX3" fmla="*/ 82605 w 156634"/>
              <a:gd name="connsiteY3" fmla="*/ 123873 h 145604"/>
              <a:gd name="connsiteX4" fmla="*/ 155630 w 156634"/>
              <a:gd name="connsiteY4" fmla="*/ 127048 h 145604"/>
              <a:gd name="connsiteX5" fmla="*/ 127055 w 156634"/>
              <a:gd name="connsiteY5" fmla="*/ 117523 h 145604"/>
              <a:gd name="connsiteX6" fmla="*/ 108005 w 156634"/>
              <a:gd name="connsiteY6" fmla="*/ 111173 h 145604"/>
              <a:gd name="connsiteX7" fmla="*/ 79430 w 156634"/>
              <a:gd name="connsiteY7" fmla="*/ 107998 h 145604"/>
              <a:gd name="connsiteX8" fmla="*/ 6405 w 156634"/>
              <a:gd name="connsiteY8" fmla="*/ 142923 h 145604"/>
              <a:gd name="connsiteX9" fmla="*/ 79430 w 156634"/>
              <a:gd name="connsiteY9" fmla="*/ 48 h 14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634" h="145604">
                <a:moveTo>
                  <a:pt x="79430" y="48"/>
                </a:moveTo>
                <a:cubicBezTo>
                  <a:pt x="90013" y="-2598"/>
                  <a:pt x="83134" y="104294"/>
                  <a:pt x="69905" y="127048"/>
                </a:cubicBezTo>
                <a:cubicBezTo>
                  <a:pt x="56676" y="149802"/>
                  <a:pt x="-2062" y="137102"/>
                  <a:pt x="55" y="136573"/>
                </a:cubicBezTo>
                <a:cubicBezTo>
                  <a:pt x="2172" y="136044"/>
                  <a:pt x="56676" y="125461"/>
                  <a:pt x="82605" y="123873"/>
                </a:cubicBezTo>
                <a:cubicBezTo>
                  <a:pt x="108534" y="122286"/>
                  <a:pt x="148222" y="128106"/>
                  <a:pt x="155630" y="127048"/>
                </a:cubicBezTo>
                <a:cubicBezTo>
                  <a:pt x="163038" y="125990"/>
                  <a:pt x="127055" y="117523"/>
                  <a:pt x="127055" y="117523"/>
                </a:cubicBezTo>
                <a:cubicBezTo>
                  <a:pt x="119118" y="114877"/>
                  <a:pt x="115943" y="112761"/>
                  <a:pt x="108005" y="111173"/>
                </a:cubicBezTo>
                <a:cubicBezTo>
                  <a:pt x="100067" y="109585"/>
                  <a:pt x="96363" y="102706"/>
                  <a:pt x="79430" y="107998"/>
                </a:cubicBezTo>
                <a:cubicBezTo>
                  <a:pt x="62497" y="113290"/>
                  <a:pt x="5347" y="156681"/>
                  <a:pt x="6405" y="142923"/>
                </a:cubicBezTo>
                <a:cubicBezTo>
                  <a:pt x="7463" y="129165"/>
                  <a:pt x="68847" y="2694"/>
                  <a:pt x="79430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9" name="フリーフォーム 1898">
            <a:extLst>
              <a:ext uri="{FF2B5EF4-FFF2-40B4-BE49-F238E27FC236}">
                <a16:creationId xmlns:a16="http://schemas.microsoft.com/office/drawing/2014/main" id="{7EDE5D3B-FAC9-5184-49D3-E31816B30597}"/>
              </a:ext>
            </a:extLst>
          </p:cNvPr>
          <p:cNvSpPr/>
          <p:nvPr/>
        </p:nvSpPr>
        <p:spPr>
          <a:xfrm>
            <a:off x="5749908" y="9928132"/>
            <a:ext cx="55519" cy="149371"/>
          </a:xfrm>
          <a:custGeom>
            <a:avLst/>
            <a:gdLst>
              <a:gd name="connsiteX0" fmla="*/ 17 w 55519"/>
              <a:gd name="connsiteY0" fmla="*/ 93 h 149371"/>
              <a:gd name="connsiteX1" fmla="*/ 53992 w 55519"/>
              <a:gd name="connsiteY1" fmla="*/ 57243 h 149371"/>
              <a:gd name="connsiteX2" fmla="*/ 41292 w 55519"/>
              <a:gd name="connsiteY2" fmla="*/ 149318 h 149371"/>
              <a:gd name="connsiteX3" fmla="*/ 47642 w 55519"/>
              <a:gd name="connsiteY3" fmla="*/ 69943 h 149371"/>
              <a:gd name="connsiteX4" fmla="*/ 17 w 55519"/>
              <a:gd name="connsiteY4" fmla="*/ 93 h 14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19" h="149371">
                <a:moveTo>
                  <a:pt x="17" y="93"/>
                </a:moveTo>
                <a:cubicBezTo>
                  <a:pt x="1075" y="-2024"/>
                  <a:pt x="47113" y="32372"/>
                  <a:pt x="53992" y="57243"/>
                </a:cubicBezTo>
                <a:cubicBezTo>
                  <a:pt x="60871" y="82114"/>
                  <a:pt x="42350" y="147201"/>
                  <a:pt x="41292" y="149318"/>
                </a:cubicBezTo>
                <a:cubicBezTo>
                  <a:pt x="40234" y="151435"/>
                  <a:pt x="49759" y="90051"/>
                  <a:pt x="47642" y="69943"/>
                </a:cubicBezTo>
                <a:cubicBezTo>
                  <a:pt x="45525" y="49835"/>
                  <a:pt x="-1041" y="2210"/>
                  <a:pt x="17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0" name="フリーフォーム 1899">
            <a:extLst>
              <a:ext uri="{FF2B5EF4-FFF2-40B4-BE49-F238E27FC236}">
                <a16:creationId xmlns:a16="http://schemas.microsoft.com/office/drawing/2014/main" id="{1B1BA418-75F0-9775-F570-1E9C72A3B96A}"/>
              </a:ext>
            </a:extLst>
          </p:cNvPr>
          <p:cNvSpPr/>
          <p:nvPr/>
        </p:nvSpPr>
        <p:spPr>
          <a:xfrm>
            <a:off x="5584581" y="10062884"/>
            <a:ext cx="151908" cy="262216"/>
          </a:xfrm>
          <a:custGeom>
            <a:avLst/>
            <a:gdLst>
              <a:gd name="connsiteX0" fmla="*/ 244 w 151908"/>
              <a:gd name="connsiteY0" fmla="*/ 11391 h 262216"/>
              <a:gd name="connsiteX1" fmla="*/ 149469 w 151908"/>
              <a:gd name="connsiteY1" fmla="*/ 5041 h 262216"/>
              <a:gd name="connsiteX2" fmla="*/ 95494 w 151908"/>
              <a:gd name="connsiteY2" fmla="*/ 11391 h 262216"/>
              <a:gd name="connsiteX3" fmla="*/ 130419 w 151908"/>
              <a:gd name="connsiteY3" fmla="*/ 132041 h 262216"/>
              <a:gd name="connsiteX4" fmla="*/ 139944 w 151908"/>
              <a:gd name="connsiteY4" fmla="*/ 195541 h 262216"/>
              <a:gd name="connsiteX5" fmla="*/ 85969 w 151908"/>
              <a:gd name="connsiteY5" fmla="*/ 262216 h 262216"/>
              <a:gd name="connsiteX6" fmla="*/ 149469 w 151908"/>
              <a:gd name="connsiteY6" fmla="*/ 195541 h 262216"/>
              <a:gd name="connsiteX7" fmla="*/ 133594 w 151908"/>
              <a:gd name="connsiteY7" fmla="*/ 100291 h 262216"/>
              <a:gd name="connsiteX8" fmla="*/ 114544 w 151908"/>
              <a:gd name="connsiteY8" fmla="*/ 8216 h 262216"/>
              <a:gd name="connsiteX9" fmla="*/ 244 w 151908"/>
              <a:gd name="connsiteY9" fmla="*/ 11391 h 262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908" h="262216">
                <a:moveTo>
                  <a:pt x="244" y="11391"/>
                </a:moveTo>
                <a:cubicBezTo>
                  <a:pt x="6065" y="10862"/>
                  <a:pt x="133594" y="5041"/>
                  <a:pt x="149469" y="5041"/>
                </a:cubicBezTo>
                <a:cubicBezTo>
                  <a:pt x="165344" y="5041"/>
                  <a:pt x="98669" y="-9776"/>
                  <a:pt x="95494" y="11391"/>
                </a:cubicBezTo>
                <a:cubicBezTo>
                  <a:pt x="92319" y="32558"/>
                  <a:pt x="123011" y="101349"/>
                  <a:pt x="130419" y="132041"/>
                </a:cubicBezTo>
                <a:cubicBezTo>
                  <a:pt x="137827" y="162733"/>
                  <a:pt x="147352" y="173845"/>
                  <a:pt x="139944" y="195541"/>
                </a:cubicBezTo>
                <a:cubicBezTo>
                  <a:pt x="132536" y="217237"/>
                  <a:pt x="84382" y="262216"/>
                  <a:pt x="85969" y="262216"/>
                </a:cubicBezTo>
                <a:cubicBezTo>
                  <a:pt x="87556" y="262216"/>
                  <a:pt x="141532" y="222528"/>
                  <a:pt x="149469" y="195541"/>
                </a:cubicBezTo>
                <a:cubicBezTo>
                  <a:pt x="157406" y="168554"/>
                  <a:pt x="139415" y="131512"/>
                  <a:pt x="133594" y="100291"/>
                </a:cubicBezTo>
                <a:cubicBezTo>
                  <a:pt x="127773" y="69070"/>
                  <a:pt x="134652" y="24091"/>
                  <a:pt x="114544" y="8216"/>
                </a:cubicBezTo>
                <a:cubicBezTo>
                  <a:pt x="94436" y="-7659"/>
                  <a:pt x="-5577" y="11920"/>
                  <a:pt x="244" y="11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1" name="フリーフォーム 1900">
            <a:extLst>
              <a:ext uri="{FF2B5EF4-FFF2-40B4-BE49-F238E27FC236}">
                <a16:creationId xmlns:a16="http://schemas.microsoft.com/office/drawing/2014/main" id="{304AE7B0-BEBC-2CB6-8EC7-AED8E17F0F5E}"/>
              </a:ext>
            </a:extLst>
          </p:cNvPr>
          <p:cNvSpPr/>
          <p:nvPr/>
        </p:nvSpPr>
        <p:spPr>
          <a:xfrm>
            <a:off x="5686393" y="9994893"/>
            <a:ext cx="82118" cy="339745"/>
          </a:xfrm>
          <a:custGeom>
            <a:avLst/>
            <a:gdLst>
              <a:gd name="connsiteX0" fmla="*/ 69882 w 82118"/>
              <a:gd name="connsiteY0" fmla="*/ 7 h 339745"/>
              <a:gd name="connsiteX1" fmla="*/ 76232 w 82118"/>
              <a:gd name="connsiteY1" fmla="*/ 247657 h 339745"/>
              <a:gd name="connsiteX2" fmla="*/ 76232 w 82118"/>
              <a:gd name="connsiteY2" fmla="*/ 263532 h 339745"/>
              <a:gd name="connsiteX3" fmla="*/ 32 w 82118"/>
              <a:gd name="connsiteY3" fmla="*/ 339732 h 339745"/>
              <a:gd name="connsiteX4" fmla="*/ 66707 w 82118"/>
              <a:gd name="connsiteY4" fmla="*/ 257182 h 339745"/>
              <a:gd name="connsiteX5" fmla="*/ 69882 w 82118"/>
              <a:gd name="connsiteY5" fmla="*/ 7 h 33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118" h="339745">
                <a:moveTo>
                  <a:pt x="69882" y="7"/>
                </a:moveTo>
                <a:cubicBezTo>
                  <a:pt x="71469" y="-1580"/>
                  <a:pt x="76232" y="247657"/>
                  <a:pt x="76232" y="247657"/>
                </a:cubicBezTo>
                <a:cubicBezTo>
                  <a:pt x="77290" y="291578"/>
                  <a:pt x="88932" y="248186"/>
                  <a:pt x="76232" y="263532"/>
                </a:cubicBezTo>
                <a:cubicBezTo>
                  <a:pt x="63532" y="278878"/>
                  <a:pt x="1620" y="340790"/>
                  <a:pt x="32" y="339732"/>
                </a:cubicBezTo>
                <a:cubicBezTo>
                  <a:pt x="-1556" y="338674"/>
                  <a:pt x="55595" y="308511"/>
                  <a:pt x="66707" y="257182"/>
                </a:cubicBezTo>
                <a:cubicBezTo>
                  <a:pt x="77819" y="205853"/>
                  <a:pt x="68295" y="1594"/>
                  <a:pt x="6988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2" name="フリーフォーム 1901">
            <a:extLst>
              <a:ext uri="{FF2B5EF4-FFF2-40B4-BE49-F238E27FC236}">
                <a16:creationId xmlns:a16="http://schemas.microsoft.com/office/drawing/2014/main" id="{7E745B65-F269-9DED-A9AE-88B16ADD474D}"/>
              </a:ext>
            </a:extLst>
          </p:cNvPr>
          <p:cNvSpPr/>
          <p:nvPr/>
        </p:nvSpPr>
        <p:spPr>
          <a:xfrm>
            <a:off x="5880004" y="9892474"/>
            <a:ext cx="35166" cy="258463"/>
          </a:xfrm>
          <a:custGeom>
            <a:avLst/>
            <a:gdLst>
              <a:gd name="connsiteX0" fmla="*/ 35021 w 35166"/>
              <a:gd name="connsiteY0" fmla="*/ 826 h 258463"/>
              <a:gd name="connsiteX1" fmla="*/ 12796 w 35166"/>
              <a:gd name="connsiteY1" fmla="*/ 86551 h 258463"/>
              <a:gd name="connsiteX2" fmla="*/ 19146 w 35166"/>
              <a:gd name="connsiteY2" fmla="*/ 258001 h 258463"/>
              <a:gd name="connsiteX3" fmla="*/ 96 w 35166"/>
              <a:gd name="connsiteY3" fmla="*/ 134176 h 258463"/>
              <a:gd name="connsiteX4" fmla="*/ 35021 w 35166"/>
              <a:gd name="connsiteY4" fmla="*/ 826 h 25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66" h="258463">
                <a:moveTo>
                  <a:pt x="35021" y="826"/>
                </a:moveTo>
                <a:cubicBezTo>
                  <a:pt x="37138" y="-7111"/>
                  <a:pt x="15442" y="43689"/>
                  <a:pt x="12796" y="86551"/>
                </a:cubicBezTo>
                <a:cubicBezTo>
                  <a:pt x="10150" y="129413"/>
                  <a:pt x="21263" y="250064"/>
                  <a:pt x="19146" y="258001"/>
                </a:cubicBezTo>
                <a:cubicBezTo>
                  <a:pt x="17029" y="265938"/>
                  <a:pt x="-1491" y="169630"/>
                  <a:pt x="96" y="134176"/>
                </a:cubicBezTo>
                <a:cubicBezTo>
                  <a:pt x="1683" y="98722"/>
                  <a:pt x="32904" y="8763"/>
                  <a:pt x="35021" y="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3" name="フリーフォーム 1902">
            <a:extLst>
              <a:ext uri="{FF2B5EF4-FFF2-40B4-BE49-F238E27FC236}">
                <a16:creationId xmlns:a16="http://schemas.microsoft.com/office/drawing/2014/main" id="{4AFAB633-A952-135F-F1CA-6519420C195F}"/>
              </a:ext>
            </a:extLst>
          </p:cNvPr>
          <p:cNvSpPr/>
          <p:nvPr/>
        </p:nvSpPr>
        <p:spPr>
          <a:xfrm>
            <a:off x="5578434" y="10334625"/>
            <a:ext cx="68617" cy="174625"/>
          </a:xfrm>
          <a:custGeom>
            <a:avLst/>
            <a:gdLst>
              <a:gd name="connsiteX0" fmla="*/ 63541 w 68617"/>
              <a:gd name="connsiteY0" fmla="*/ 0 h 174625"/>
              <a:gd name="connsiteX1" fmla="*/ 63541 w 68617"/>
              <a:gd name="connsiteY1" fmla="*/ 133350 h 174625"/>
              <a:gd name="connsiteX2" fmla="*/ 41 w 68617"/>
              <a:gd name="connsiteY2" fmla="*/ 174625 h 174625"/>
              <a:gd name="connsiteX3" fmla="*/ 54016 w 68617"/>
              <a:gd name="connsiteY3" fmla="*/ 133350 h 174625"/>
              <a:gd name="connsiteX4" fmla="*/ 63541 w 68617"/>
              <a:gd name="connsiteY4" fmla="*/ 0 h 1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17" h="174625">
                <a:moveTo>
                  <a:pt x="63541" y="0"/>
                </a:moveTo>
                <a:cubicBezTo>
                  <a:pt x="65128" y="0"/>
                  <a:pt x="74124" y="104246"/>
                  <a:pt x="63541" y="133350"/>
                </a:cubicBezTo>
                <a:cubicBezTo>
                  <a:pt x="52958" y="162454"/>
                  <a:pt x="1628" y="174625"/>
                  <a:pt x="41" y="174625"/>
                </a:cubicBezTo>
                <a:cubicBezTo>
                  <a:pt x="-1546" y="174625"/>
                  <a:pt x="42374" y="157692"/>
                  <a:pt x="54016" y="133350"/>
                </a:cubicBezTo>
                <a:cubicBezTo>
                  <a:pt x="65658" y="109008"/>
                  <a:pt x="61954" y="0"/>
                  <a:pt x="635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4" name="フリーフォーム 1903">
            <a:extLst>
              <a:ext uri="{FF2B5EF4-FFF2-40B4-BE49-F238E27FC236}">
                <a16:creationId xmlns:a16="http://schemas.microsoft.com/office/drawing/2014/main" id="{3204569F-3CBA-B210-8446-393E1410E3E6}"/>
              </a:ext>
            </a:extLst>
          </p:cNvPr>
          <p:cNvSpPr/>
          <p:nvPr/>
        </p:nvSpPr>
        <p:spPr>
          <a:xfrm>
            <a:off x="5829189" y="10431879"/>
            <a:ext cx="16277" cy="188320"/>
          </a:xfrm>
          <a:custGeom>
            <a:avLst/>
            <a:gdLst>
              <a:gd name="connsiteX0" fmla="*/ 15986 w 16277"/>
              <a:gd name="connsiteY0" fmla="*/ 1171 h 188320"/>
              <a:gd name="connsiteX1" fmla="*/ 9636 w 16277"/>
              <a:gd name="connsiteY1" fmla="*/ 185321 h 188320"/>
              <a:gd name="connsiteX2" fmla="*/ 111 w 16277"/>
              <a:gd name="connsiteY2" fmla="*/ 109121 h 188320"/>
              <a:gd name="connsiteX3" fmla="*/ 15986 w 16277"/>
              <a:gd name="connsiteY3" fmla="*/ 1171 h 1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77" h="188320">
                <a:moveTo>
                  <a:pt x="15986" y="1171"/>
                </a:moveTo>
                <a:cubicBezTo>
                  <a:pt x="17573" y="13871"/>
                  <a:pt x="12282" y="167329"/>
                  <a:pt x="9636" y="185321"/>
                </a:cubicBezTo>
                <a:cubicBezTo>
                  <a:pt x="6990" y="203313"/>
                  <a:pt x="1698" y="135579"/>
                  <a:pt x="111" y="109121"/>
                </a:cubicBezTo>
                <a:cubicBezTo>
                  <a:pt x="-1477" y="82663"/>
                  <a:pt x="14399" y="-11529"/>
                  <a:pt x="15986" y="1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5" name="フリーフォーム 1904">
            <a:extLst>
              <a:ext uri="{FF2B5EF4-FFF2-40B4-BE49-F238E27FC236}">
                <a16:creationId xmlns:a16="http://schemas.microsoft.com/office/drawing/2014/main" id="{A8AE1637-E61A-3967-D0EB-28BAA48D8262}"/>
              </a:ext>
            </a:extLst>
          </p:cNvPr>
          <p:cNvSpPr/>
          <p:nvPr/>
        </p:nvSpPr>
        <p:spPr>
          <a:xfrm>
            <a:off x="5686267" y="10346906"/>
            <a:ext cx="209727" cy="92672"/>
          </a:xfrm>
          <a:custGeom>
            <a:avLst/>
            <a:gdLst>
              <a:gd name="connsiteX0" fmla="*/ 209708 w 209727"/>
              <a:gd name="connsiteY0" fmla="*/ 419 h 92672"/>
              <a:gd name="connsiteX1" fmla="*/ 95408 w 209727"/>
              <a:gd name="connsiteY1" fmla="*/ 32169 h 92672"/>
              <a:gd name="connsiteX2" fmla="*/ 95408 w 209727"/>
              <a:gd name="connsiteY2" fmla="*/ 82969 h 92672"/>
              <a:gd name="connsiteX3" fmla="*/ 158 w 209727"/>
              <a:gd name="connsiteY3" fmla="*/ 92494 h 92672"/>
              <a:gd name="connsiteX4" fmla="*/ 73183 w 209727"/>
              <a:gd name="connsiteY4" fmla="*/ 79794 h 92672"/>
              <a:gd name="connsiteX5" fmla="*/ 85883 w 209727"/>
              <a:gd name="connsiteY5" fmla="*/ 54394 h 92672"/>
              <a:gd name="connsiteX6" fmla="*/ 209708 w 209727"/>
              <a:gd name="connsiteY6" fmla="*/ 419 h 9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727" h="92672">
                <a:moveTo>
                  <a:pt x="209708" y="419"/>
                </a:moveTo>
                <a:cubicBezTo>
                  <a:pt x="211295" y="-3285"/>
                  <a:pt x="114458" y="18411"/>
                  <a:pt x="95408" y="32169"/>
                </a:cubicBezTo>
                <a:cubicBezTo>
                  <a:pt x="76358" y="45927"/>
                  <a:pt x="111283" y="72915"/>
                  <a:pt x="95408" y="82969"/>
                </a:cubicBezTo>
                <a:cubicBezTo>
                  <a:pt x="79533" y="93023"/>
                  <a:pt x="3862" y="93023"/>
                  <a:pt x="158" y="92494"/>
                </a:cubicBezTo>
                <a:cubicBezTo>
                  <a:pt x="-3546" y="91965"/>
                  <a:pt x="58895" y="86144"/>
                  <a:pt x="73183" y="79794"/>
                </a:cubicBezTo>
                <a:cubicBezTo>
                  <a:pt x="87471" y="73444"/>
                  <a:pt x="69479" y="65506"/>
                  <a:pt x="85883" y="54394"/>
                </a:cubicBezTo>
                <a:cubicBezTo>
                  <a:pt x="102287" y="43282"/>
                  <a:pt x="208121" y="4123"/>
                  <a:pt x="209708" y="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6" name="フリーフォーム 1905">
            <a:extLst>
              <a:ext uri="{FF2B5EF4-FFF2-40B4-BE49-F238E27FC236}">
                <a16:creationId xmlns:a16="http://schemas.microsoft.com/office/drawing/2014/main" id="{66770D2F-3752-9D34-CAC5-62B2E4E236B7}"/>
              </a:ext>
            </a:extLst>
          </p:cNvPr>
          <p:cNvSpPr/>
          <p:nvPr/>
        </p:nvSpPr>
        <p:spPr>
          <a:xfrm>
            <a:off x="4711371" y="10681965"/>
            <a:ext cx="279729" cy="30596"/>
          </a:xfrm>
          <a:custGeom>
            <a:avLst/>
            <a:gdLst>
              <a:gd name="connsiteX0" fmla="*/ 329 w 279729"/>
              <a:gd name="connsiteY0" fmla="*/ 30485 h 30596"/>
              <a:gd name="connsiteX1" fmla="*/ 267029 w 279729"/>
              <a:gd name="connsiteY1" fmla="*/ 11435 h 30596"/>
              <a:gd name="connsiteX2" fmla="*/ 213054 w 279729"/>
              <a:gd name="connsiteY2" fmla="*/ 1910 h 30596"/>
              <a:gd name="connsiteX3" fmla="*/ 329 w 279729"/>
              <a:gd name="connsiteY3" fmla="*/ 30485 h 3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729" h="30596">
                <a:moveTo>
                  <a:pt x="329" y="30485"/>
                </a:moveTo>
                <a:cubicBezTo>
                  <a:pt x="9325" y="32072"/>
                  <a:pt x="231575" y="16197"/>
                  <a:pt x="267029" y="11435"/>
                </a:cubicBezTo>
                <a:cubicBezTo>
                  <a:pt x="302483" y="6673"/>
                  <a:pt x="256975" y="-4440"/>
                  <a:pt x="213054" y="1910"/>
                </a:cubicBezTo>
                <a:cubicBezTo>
                  <a:pt x="169133" y="8260"/>
                  <a:pt x="-8667" y="28898"/>
                  <a:pt x="329" y="30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7" name="フリーフォーム 1906">
            <a:extLst>
              <a:ext uri="{FF2B5EF4-FFF2-40B4-BE49-F238E27FC236}">
                <a16:creationId xmlns:a16="http://schemas.microsoft.com/office/drawing/2014/main" id="{09BB7CC3-A163-0BB2-8E79-15758BC7B320}"/>
              </a:ext>
            </a:extLst>
          </p:cNvPr>
          <p:cNvSpPr/>
          <p:nvPr/>
        </p:nvSpPr>
        <p:spPr>
          <a:xfrm>
            <a:off x="7143744" y="10883029"/>
            <a:ext cx="438198" cy="61331"/>
          </a:xfrm>
          <a:custGeom>
            <a:avLst/>
            <a:gdLst>
              <a:gd name="connsiteX0" fmla="*/ 6 w 438198"/>
              <a:gd name="connsiteY0" fmla="*/ 61196 h 61331"/>
              <a:gd name="connsiteX1" fmla="*/ 168281 w 438198"/>
              <a:gd name="connsiteY1" fmla="*/ 19921 h 61331"/>
              <a:gd name="connsiteX2" fmla="*/ 273056 w 438198"/>
              <a:gd name="connsiteY2" fmla="*/ 19921 h 61331"/>
              <a:gd name="connsiteX3" fmla="*/ 438156 w 438198"/>
              <a:gd name="connsiteY3" fmla="*/ 16746 h 61331"/>
              <a:gd name="connsiteX4" fmla="*/ 257181 w 438198"/>
              <a:gd name="connsiteY4" fmla="*/ 4046 h 61331"/>
              <a:gd name="connsiteX5" fmla="*/ 161931 w 438198"/>
              <a:gd name="connsiteY5" fmla="*/ 4046 h 61331"/>
              <a:gd name="connsiteX6" fmla="*/ 6 w 438198"/>
              <a:gd name="connsiteY6" fmla="*/ 61196 h 6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198" h="61331">
                <a:moveTo>
                  <a:pt x="6" y="61196"/>
                </a:moveTo>
                <a:cubicBezTo>
                  <a:pt x="1064" y="63842"/>
                  <a:pt x="122773" y="26800"/>
                  <a:pt x="168281" y="19921"/>
                </a:cubicBezTo>
                <a:cubicBezTo>
                  <a:pt x="213789" y="13042"/>
                  <a:pt x="273056" y="19921"/>
                  <a:pt x="273056" y="19921"/>
                </a:cubicBezTo>
                <a:cubicBezTo>
                  <a:pt x="318035" y="19392"/>
                  <a:pt x="440802" y="19392"/>
                  <a:pt x="438156" y="16746"/>
                </a:cubicBezTo>
                <a:cubicBezTo>
                  <a:pt x="435510" y="14100"/>
                  <a:pt x="303218" y="6163"/>
                  <a:pt x="257181" y="4046"/>
                </a:cubicBezTo>
                <a:cubicBezTo>
                  <a:pt x="211144" y="1929"/>
                  <a:pt x="198443" y="-3891"/>
                  <a:pt x="161931" y="4046"/>
                </a:cubicBezTo>
                <a:cubicBezTo>
                  <a:pt x="125419" y="11983"/>
                  <a:pt x="-1052" y="58550"/>
                  <a:pt x="6" y="61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8" name="フリーフォーム 1907">
            <a:extLst>
              <a:ext uri="{FF2B5EF4-FFF2-40B4-BE49-F238E27FC236}">
                <a16:creationId xmlns:a16="http://schemas.microsoft.com/office/drawing/2014/main" id="{D9ED5B43-F9C0-7FE3-1A86-AE6D7233BC59}"/>
              </a:ext>
            </a:extLst>
          </p:cNvPr>
          <p:cNvSpPr/>
          <p:nvPr/>
        </p:nvSpPr>
        <p:spPr>
          <a:xfrm>
            <a:off x="7146769" y="10908021"/>
            <a:ext cx="438733" cy="48925"/>
          </a:xfrm>
          <a:custGeom>
            <a:avLst/>
            <a:gdLst>
              <a:gd name="connsiteX0" fmla="*/ 156 w 438733"/>
              <a:gd name="connsiteY0" fmla="*/ 48904 h 48925"/>
              <a:gd name="connsiteX1" fmla="*/ 171606 w 438733"/>
              <a:gd name="connsiteY1" fmla="*/ 7629 h 48925"/>
              <a:gd name="connsiteX2" fmla="*/ 279556 w 438733"/>
              <a:gd name="connsiteY2" fmla="*/ 23504 h 48925"/>
              <a:gd name="connsiteX3" fmla="*/ 438306 w 438733"/>
              <a:gd name="connsiteY3" fmla="*/ 17154 h 48925"/>
              <a:gd name="connsiteX4" fmla="*/ 324006 w 438733"/>
              <a:gd name="connsiteY4" fmla="*/ 13979 h 48925"/>
              <a:gd name="connsiteX5" fmla="*/ 254156 w 438733"/>
              <a:gd name="connsiteY5" fmla="*/ 10804 h 48925"/>
              <a:gd name="connsiteX6" fmla="*/ 203356 w 438733"/>
              <a:gd name="connsiteY6" fmla="*/ 1279 h 48925"/>
              <a:gd name="connsiteX7" fmla="*/ 156 w 438733"/>
              <a:gd name="connsiteY7" fmla="*/ 48904 h 4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733" h="48925">
                <a:moveTo>
                  <a:pt x="156" y="48904"/>
                </a:moveTo>
                <a:cubicBezTo>
                  <a:pt x="-5135" y="49962"/>
                  <a:pt x="125039" y="11862"/>
                  <a:pt x="171606" y="7629"/>
                </a:cubicBezTo>
                <a:cubicBezTo>
                  <a:pt x="218173" y="3396"/>
                  <a:pt x="235106" y="21916"/>
                  <a:pt x="279556" y="23504"/>
                </a:cubicBezTo>
                <a:lnTo>
                  <a:pt x="438306" y="17154"/>
                </a:lnTo>
                <a:cubicBezTo>
                  <a:pt x="445714" y="15567"/>
                  <a:pt x="354698" y="15037"/>
                  <a:pt x="324006" y="13979"/>
                </a:cubicBezTo>
                <a:cubicBezTo>
                  <a:pt x="293314" y="12921"/>
                  <a:pt x="274264" y="12921"/>
                  <a:pt x="254156" y="10804"/>
                </a:cubicBezTo>
                <a:cubicBezTo>
                  <a:pt x="234048" y="8687"/>
                  <a:pt x="238810" y="-4013"/>
                  <a:pt x="203356" y="1279"/>
                </a:cubicBezTo>
                <a:cubicBezTo>
                  <a:pt x="167902" y="6571"/>
                  <a:pt x="5447" y="47846"/>
                  <a:pt x="156" y="48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9" name="フリーフォーム 1908">
            <a:extLst>
              <a:ext uri="{FF2B5EF4-FFF2-40B4-BE49-F238E27FC236}">
                <a16:creationId xmlns:a16="http://schemas.microsoft.com/office/drawing/2014/main" id="{86179DD1-F402-74D7-31F7-D43EAE5D5D33}"/>
              </a:ext>
            </a:extLst>
          </p:cNvPr>
          <p:cNvSpPr/>
          <p:nvPr/>
        </p:nvSpPr>
        <p:spPr>
          <a:xfrm>
            <a:off x="7610164" y="10902183"/>
            <a:ext cx="174813" cy="90798"/>
          </a:xfrm>
          <a:custGeom>
            <a:avLst/>
            <a:gdLst>
              <a:gd name="connsiteX0" fmla="*/ 311 w 174813"/>
              <a:gd name="connsiteY0" fmla="*/ 767 h 90798"/>
              <a:gd name="connsiteX1" fmla="*/ 168586 w 174813"/>
              <a:gd name="connsiteY1" fmla="*/ 89667 h 90798"/>
              <a:gd name="connsiteX2" fmla="*/ 127311 w 174813"/>
              <a:gd name="connsiteY2" fmla="*/ 48392 h 90798"/>
              <a:gd name="connsiteX3" fmla="*/ 311 w 174813"/>
              <a:gd name="connsiteY3" fmla="*/ 767 h 9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813" h="90798">
                <a:moveTo>
                  <a:pt x="311" y="767"/>
                </a:moveTo>
                <a:cubicBezTo>
                  <a:pt x="7190" y="7646"/>
                  <a:pt x="147419" y="81730"/>
                  <a:pt x="168586" y="89667"/>
                </a:cubicBezTo>
                <a:cubicBezTo>
                  <a:pt x="189753" y="97605"/>
                  <a:pt x="152182" y="61621"/>
                  <a:pt x="127311" y="48392"/>
                </a:cubicBezTo>
                <a:cubicBezTo>
                  <a:pt x="102440" y="35163"/>
                  <a:pt x="-6568" y="-6112"/>
                  <a:pt x="311" y="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0" name="フリーフォーム 1909">
            <a:extLst>
              <a:ext uri="{FF2B5EF4-FFF2-40B4-BE49-F238E27FC236}">
                <a16:creationId xmlns:a16="http://schemas.microsoft.com/office/drawing/2014/main" id="{EA76C914-C604-CD87-D8C1-AD176426478D}"/>
              </a:ext>
            </a:extLst>
          </p:cNvPr>
          <p:cNvSpPr/>
          <p:nvPr/>
        </p:nvSpPr>
        <p:spPr>
          <a:xfrm>
            <a:off x="7000412" y="10928350"/>
            <a:ext cx="382300" cy="149228"/>
          </a:xfrm>
          <a:custGeom>
            <a:avLst/>
            <a:gdLst>
              <a:gd name="connsiteX0" fmla="*/ 463 w 382300"/>
              <a:gd name="connsiteY0" fmla="*/ 149225 h 149228"/>
              <a:gd name="connsiteX1" fmla="*/ 178263 w 382300"/>
              <a:gd name="connsiteY1" fmla="*/ 63500 h 149228"/>
              <a:gd name="connsiteX2" fmla="*/ 194138 w 382300"/>
              <a:gd name="connsiteY2" fmla="*/ 34925 h 149228"/>
              <a:gd name="connsiteX3" fmla="*/ 244938 w 382300"/>
              <a:gd name="connsiteY3" fmla="*/ 19050 h 149228"/>
              <a:gd name="connsiteX4" fmla="*/ 343363 w 382300"/>
              <a:gd name="connsiteY4" fmla="*/ 3175 h 149228"/>
              <a:gd name="connsiteX5" fmla="*/ 381463 w 382300"/>
              <a:gd name="connsiteY5" fmla="*/ 12700 h 149228"/>
              <a:gd name="connsiteX6" fmla="*/ 311613 w 382300"/>
              <a:gd name="connsiteY6" fmla="*/ 0 h 149228"/>
              <a:gd name="connsiteX7" fmla="*/ 216363 w 382300"/>
              <a:gd name="connsiteY7" fmla="*/ 12700 h 149228"/>
              <a:gd name="connsiteX8" fmla="*/ 181438 w 382300"/>
              <a:gd name="connsiteY8" fmla="*/ 38100 h 149228"/>
              <a:gd name="connsiteX9" fmla="*/ 127463 w 382300"/>
              <a:gd name="connsiteY9" fmla="*/ 66675 h 149228"/>
              <a:gd name="connsiteX10" fmla="*/ 463 w 382300"/>
              <a:gd name="connsiteY10" fmla="*/ 149225 h 14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2300" h="149228">
                <a:moveTo>
                  <a:pt x="463" y="149225"/>
                </a:moveTo>
                <a:cubicBezTo>
                  <a:pt x="8930" y="148696"/>
                  <a:pt x="145984" y="82550"/>
                  <a:pt x="178263" y="63500"/>
                </a:cubicBezTo>
                <a:cubicBezTo>
                  <a:pt x="210542" y="44450"/>
                  <a:pt x="183026" y="42333"/>
                  <a:pt x="194138" y="34925"/>
                </a:cubicBezTo>
                <a:cubicBezTo>
                  <a:pt x="205251" y="27517"/>
                  <a:pt x="220067" y="24342"/>
                  <a:pt x="244938" y="19050"/>
                </a:cubicBezTo>
                <a:cubicBezTo>
                  <a:pt x="269809" y="13758"/>
                  <a:pt x="320609" y="4233"/>
                  <a:pt x="343363" y="3175"/>
                </a:cubicBezTo>
                <a:cubicBezTo>
                  <a:pt x="366117" y="2117"/>
                  <a:pt x="386755" y="13229"/>
                  <a:pt x="381463" y="12700"/>
                </a:cubicBezTo>
                <a:cubicBezTo>
                  <a:pt x="376171" y="12171"/>
                  <a:pt x="339130" y="0"/>
                  <a:pt x="311613" y="0"/>
                </a:cubicBezTo>
                <a:cubicBezTo>
                  <a:pt x="284096" y="0"/>
                  <a:pt x="238059" y="6350"/>
                  <a:pt x="216363" y="12700"/>
                </a:cubicBezTo>
                <a:cubicBezTo>
                  <a:pt x="194667" y="19050"/>
                  <a:pt x="196255" y="29104"/>
                  <a:pt x="181438" y="38100"/>
                </a:cubicBezTo>
                <a:cubicBezTo>
                  <a:pt x="166621" y="47096"/>
                  <a:pt x="152863" y="50271"/>
                  <a:pt x="127463" y="66675"/>
                </a:cubicBezTo>
                <a:cubicBezTo>
                  <a:pt x="102063" y="83079"/>
                  <a:pt x="-8004" y="149754"/>
                  <a:pt x="463" y="149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1" name="フリーフォーム 1910">
            <a:extLst>
              <a:ext uri="{FF2B5EF4-FFF2-40B4-BE49-F238E27FC236}">
                <a16:creationId xmlns:a16="http://schemas.microsoft.com/office/drawing/2014/main" id="{5A117301-C9D3-AEC7-0B13-3F3DFF301E84}"/>
              </a:ext>
            </a:extLst>
          </p:cNvPr>
          <p:cNvSpPr/>
          <p:nvPr/>
        </p:nvSpPr>
        <p:spPr>
          <a:xfrm>
            <a:off x="7213448" y="10934693"/>
            <a:ext cx="189245" cy="58152"/>
          </a:xfrm>
          <a:custGeom>
            <a:avLst/>
            <a:gdLst>
              <a:gd name="connsiteX0" fmla="*/ 152 w 189245"/>
              <a:gd name="connsiteY0" fmla="*/ 53982 h 58152"/>
              <a:gd name="connsiteX1" fmla="*/ 133502 w 189245"/>
              <a:gd name="connsiteY1" fmla="*/ 57157 h 58152"/>
              <a:gd name="connsiteX2" fmla="*/ 181127 w 189245"/>
              <a:gd name="connsiteY2" fmla="*/ 38107 h 58152"/>
              <a:gd name="connsiteX3" fmla="*/ 187477 w 189245"/>
              <a:gd name="connsiteY3" fmla="*/ 7 h 58152"/>
              <a:gd name="connsiteX4" fmla="*/ 162077 w 189245"/>
              <a:gd name="connsiteY4" fmla="*/ 41282 h 58152"/>
              <a:gd name="connsiteX5" fmla="*/ 152 w 189245"/>
              <a:gd name="connsiteY5" fmla="*/ 53982 h 5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245" h="58152">
                <a:moveTo>
                  <a:pt x="152" y="53982"/>
                </a:moveTo>
                <a:cubicBezTo>
                  <a:pt x="-4610" y="56628"/>
                  <a:pt x="103340" y="59803"/>
                  <a:pt x="133502" y="57157"/>
                </a:cubicBezTo>
                <a:cubicBezTo>
                  <a:pt x="163664" y="54511"/>
                  <a:pt x="172131" y="47632"/>
                  <a:pt x="181127" y="38107"/>
                </a:cubicBezTo>
                <a:cubicBezTo>
                  <a:pt x="190123" y="28582"/>
                  <a:pt x="190652" y="-522"/>
                  <a:pt x="187477" y="7"/>
                </a:cubicBezTo>
                <a:cubicBezTo>
                  <a:pt x="184302" y="536"/>
                  <a:pt x="186948" y="32815"/>
                  <a:pt x="162077" y="41282"/>
                </a:cubicBezTo>
                <a:cubicBezTo>
                  <a:pt x="137206" y="49749"/>
                  <a:pt x="4914" y="51336"/>
                  <a:pt x="152" y="539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2" name="フリーフォーム 1911">
            <a:extLst>
              <a:ext uri="{FF2B5EF4-FFF2-40B4-BE49-F238E27FC236}">
                <a16:creationId xmlns:a16="http://schemas.microsoft.com/office/drawing/2014/main" id="{E6FBE658-3EFB-8FE0-4366-A47CDD4A8702}"/>
              </a:ext>
            </a:extLst>
          </p:cNvPr>
          <p:cNvSpPr/>
          <p:nvPr/>
        </p:nvSpPr>
        <p:spPr>
          <a:xfrm>
            <a:off x="7397774" y="10928217"/>
            <a:ext cx="165558" cy="57366"/>
          </a:xfrm>
          <a:custGeom>
            <a:avLst/>
            <a:gdLst>
              <a:gd name="connsiteX0" fmla="*/ 12676 w 165558"/>
              <a:gd name="connsiteY0" fmla="*/ 133 h 57366"/>
              <a:gd name="connsiteX1" fmla="*/ 28551 w 165558"/>
              <a:gd name="connsiteY1" fmla="*/ 54108 h 57366"/>
              <a:gd name="connsiteX2" fmla="*/ 6326 w 165558"/>
              <a:gd name="connsiteY2" fmla="*/ 50933 h 57366"/>
              <a:gd name="connsiteX3" fmla="*/ 161901 w 165558"/>
              <a:gd name="connsiteY3" fmla="*/ 47758 h 57366"/>
              <a:gd name="connsiteX4" fmla="*/ 111101 w 165558"/>
              <a:gd name="connsiteY4" fmla="*/ 41408 h 57366"/>
              <a:gd name="connsiteX5" fmla="*/ 50776 w 165558"/>
              <a:gd name="connsiteY5" fmla="*/ 38233 h 57366"/>
              <a:gd name="connsiteX6" fmla="*/ 12676 w 165558"/>
              <a:gd name="connsiteY6" fmla="*/ 133 h 5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558" h="57366">
                <a:moveTo>
                  <a:pt x="12676" y="133"/>
                </a:moveTo>
                <a:cubicBezTo>
                  <a:pt x="8972" y="2779"/>
                  <a:pt x="29609" y="45641"/>
                  <a:pt x="28551" y="54108"/>
                </a:cubicBezTo>
                <a:cubicBezTo>
                  <a:pt x="27493" y="62575"/>
                  <a:pt x="-15899" y="51991"/>
                  <a:pt x="6326" y="50933"/>
                </a:cubicBezTo>
                <a:cubicBezTo>
                  <a:pt x="28551" y="49875"/>
                  <a:pt x="144439" y="49345"/>
                  <a:pt x="161901" y="47758"/>
                </a:cubicBezTo>
                <a:cubicBezTo>
                  <a:pt x="179363" y="46171"/>
                  <a:pt x="129622" y="42995"/>
                  <a:pt x="111101" y="41408"/>
                </a:cubicBezTo>
                <a:cubicBezTo>
                  <a:pt x="92580" y="39821"/>
                  <a:pt x="64005" y="41408"/>
                  <a:pt x="50776" y="38233"/>
                </a:cubicBezTo>
                <a:cubicBezTo>
                  <a:pt x="37547" y="35058"/>
                  <a:pt x="16380" y="-2513"/>
                  <a:pt x="12676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3" name="フリーフォーム 1912">
            <a:extLst>
              <a:ext uri="{FF2B5EF4-FFF2-40B4-BE49-F238E27FC236}">
                <a16:creationId xmlns:a16="http://schemas.microsoft.com/office/drawing/2014/main" id="{D3DDEC29-F7BF-2DA5-BB56-257EB69116F1}"/>
              </a:ext>
            </a:extLst>
          </p:cNvPr>
          <p:cNvSpPr/>
          <p:nvPr/>
        </p:nvSpPr>
        <p:spPr>
          <a:xfrm>
            <a:off x="7816361" y="11020221"/>
            <a:ext cx="479991" cy="476462"/>
          </a:xfrm>
          <a:custGeom>
            <a:avLst/>
            <a:gdLst>
              <a:gd name="connsiteX0" fmla="*/ 489 w 479991"/>
              <a:gd name="connsiteY0" fmla="*/ 204 h 476462"/>
              <a:gd name="connsiteX1" fmla="*/ 130664 w 479991"/>
              <a:gd name="connsiteY1" fmla="*/ 146254 h 476462"/>
              <a:gd name="connsiteX2" fmla="*/ 210039 w 479991"/>
              <a:gd name="connsiteY2" fmla="*/ 190704 h 476462"/>
              <a:gd name="connsiteX3" fmla="*/ 479914 w 479991"/>
              <a:gd name="connsiteY3" fmla="*/ 476454 h 476462"/>
              <a:gd name="connsiteX4" fmla="*/ 181464 w 479991"/>
              <a:gd name="connsiteY4" fmla="*/ 181179 h 476462"/>
              <a:gd name="connsiteX5" fmla="*/ 489 w 479991"/>
              <a:gd name="connsiteY5" fmla="*/ 204 h 47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991" h="476462">
                <a:moveTo>
                  <a:pt x="489" y="204"/>
                </a:moveTo>
                <a:cubicBezTo>
                  <a:pt x="-7978" y="-5617"/>
                  <a:pt x="95739" y="114504"/>
                  <a:pt x="130664" y="146254"/>
                </a:cubicBezTo>
                <a:cubicBezTo>
                  <a:pt x="165589" y="178004"/>
                  <a:pt x="151831" y="135671"/>
                  <a:pt x="210039" y="190704"/>
                </a:cubicBezTo>
                <a:cubicBezTo>
                  <a:pt x="268247" y="245737"/>
                  <a:pt x="484676" y="478041"/>
                  <a:pt x="479914" y="476454"/>
                </a:cubicBezTo>
                <a:cubicBezTo>
                  <a:pt x="475152" y="474867"/>
                  <a:pt x="261368" y="258967"/>
                  <a:pt x="181464" y="181179"/>
                </a:cubicBezTo>
                <a:cubicBezTo>
                  <a:pt x="101560" y="103392"/>
                  <a:pt x="8956" y="6025"/>
                  <a:pt x="489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4" name="フリーフォーム 1913">
            <a:extLst>
              <a:ext uri="{FF2B5EF4-FFF2-40B4-BE49-F238E27FC236}">
                <a16:creationId xmlns:a16="http://schemas.microsoft.com/office/drawing/2014/main" id="{0378BEC5-E795-882E-5510-EF36D8D83EBB}"/>
              </a:ext>
            </a:extLst>
          </p:cNvPr>
          <p:cNvSpPr/>
          <p:nvPr/>
        </p:nvSpPr>
        <p:spPr>
          <a:xfrm>
            <a:off x="8312150" y="11499697"/>
            <a:ext cx="295434" cy="647897"/>
          </a:xfrm>
          <a:custGeom>
            <a:avLst/>
            <a:gdLst>
              <a:gd name="connsiteX0" fmla="*/ 0 w 295434"/>
              <a:gd name="connsiteY0" fmla="*/ 153 h 647897"/>
              <a:gd name="connsiteX1" fmla="*/ 190500 w 295434"/>
              <a:gd name="connsiteY1" fmla="*/ 327178 h 647897"/>
              <a:gd name="connsiteX2" fmla="*/ 263525 w 295434"/>
              <a:gd name="connsiteY2" fmla="*/ 530378 h 647897"/>
              <a:gd name="connsiteX3" fmla="*/ 292100 w 295434"/>
              <a:gd name="connsiteY3" fmla="*/ 638328 h 647897"/>
              <a:gd name="connsiteX4" fmla="*/ 190500 w 295434"/>
              <a:gd name="connsiteY4" fmla="*/ 289078 h 647897"/>
              <a:gd name="connsiteX5" fmla="*/ 0 w 295434"/>
              <a:gd name="connsiteY5" fmla="*/ 153 h 64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434" h="647897">
                <a:moveTo>
                  <a:pt x="0" y="153"/>
                </a:moveTo>
                <a:cubicBezTo>
                  <a:pt x="0" y="6503"/>
                  <a:pt x="146579" y="238807"/>
                  <a:pt x="190500" y="327178"/>
                </a:cubicBezTo>
                <a:cubicBezTo>
                  <a:pt x="234421" y="415549"/>
                  <a:pt x="246592" y="478520"/>
                  <a:pt x="263525" y="530378"/>
                </a:cubicBezTo>
                <a:cubicBezTo>
                  <a:pt x="280458" y="582236"/>
                  <a:pt x="304271" y="678545"/>
                  <a:pt x="292100" y="638328"/>
                </a:cubicBezTo>
                <a:cubicBezTo>
                  <a:pt x="279929" y="598111"/>
                  <a:pt x="236008" y="391736"/>
                  <a:pt x="190500" y="289078"/>
                </a:cubicBezTo>
                <a:cubicBezTo>
                  <a:pt x="144992" y="186420"/>
                  <a:pt x="0" y="-6197"/>
                  <a:pt x="0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5" name="フリーフォーム 1914">
            <a:extLst>
              <a:ext uri="{FF2B5EF4-FFF2-40B4-BE49-F238E27FC236}">
                <a16:creationId xmlns:a16="http://schemas.microsoft.com/office/drawing/2014/main" id="{0DA6F3E3-D1A3-0D3E-CE74-31ED07C88480}"/>
              </a:ext>
            </a:extLst>
          </p:cNvPr>
          <p:cNvSpPr/>
          <p:nvPr/>
        </p:nvSpPr>
        <p:spPr>
          <a:xfrm>
            <a:off x="8599399" y="12162609"/>
            <a:ext cx="21007" cy="459637"/>
          </a:xfrm>
          <a:custGeom>
            <a:avLst/>
            <a:gdLst>
              <a:gd name="connsiteX0" fmla="*/ 1676 w 21007"/>
              <a:gd name="connsiteY0" fmla="*/ 816 h 459637"/>
              <a:gd name="connsiteX1" fmla="*/ 1676 w 21007"/>
              <a:gd name="connsiteY1" fmla="*/ 277041 h 459637"/>
              <a:gd name="connsiteX2" fmla="*/ 8026 w 21007"/>
              <a:gd name="connsiteY2" fmla="*/ 308791 h 459637"/>
              <a:gd name="connsiteX3" fmla="*/ 17551 w 21007"/>
              <a:gd name="connsiteY3" fmla="*/ 458016 h 459637"/>
              <a:gd name="connsiteX4" fmla="*/ 20726 w 21007"/>
              <a:gd name="connsiteY4" fmla="*/ 200841 h 459637"/>
              <a:gd name="connsiteX5" fmla="*/ 1676 w 21007"/>
              <a:gd name="connsiteY5" fmla="*/ 816 h 45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07" h="459637">
                <a:moveTo>
                  <a:pt x="1676" y="816"/>
                </a:moveTo>
                <a:cubicBezTo>
                  <a:pt x="-1499" y="13516"/>
                  <a:pt x="618" y="225712"/>
                  <a:pt x="1676" y="277041"/>
                </a:cubicBezTo>
                <a:cubicBezTo>
                  <a:pt x="2734" y="328370"/>
                  <a:pt x="5380" y="278629"/>
                  <a:pt x="8026" y="308791"/>
                </a:cubicBezTo>
                <a:cubicBezTo>
                  <a:pt x="10672" y="338953"/>
                  <a:pt x="15434" y="476008"/>
                  <a:pt x="17551" y="458016"/>
                </a:cubicBezTo>
                <a:cubicBezTo>
                  <a:pt x="19668" y="440024"/>
                  <a:pt x="21784" y="274924"/>
                  <a:pt x="20726" y="200841"/>
                </a:cubicBezTo>
                <a:cubicBezTo>
                  <a:pt x="19668" y="126758"/>
                  <a:pt x="4851" y="-11884"/>
                  <a:pt x="1676" y="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6" name="フリーフォーム 1915">
            <a:extLst>
              <a:ext uri="{FF2B5EF4-FFF2-40B4-BE49-F238E27FC236}">
                <a16:creationId xmlns:a16="http://schemas.microsoft.com/office/drawing/2014/main" id="{BC440FC9-CD90-AA97-B072-BE0C247F6B14}"/>
              </a:ext>
            </a:extLst>
          </p:cNvPr>
          <p:cNvSpPr/>
          <p:nvPr/>
        </p:nvSpPr>
        <p:spPr>
          <a:xfrm>
            <a:off x="8226346" y="11429918"/>
            <a:ext cx="319782" cy="667480"/>
          </a:xfrm>
          <a:custGeom>
            <a:avLst/>
            <a:gdLst>
              <a:gd name="connsiteX0" fmla="*/ 79 w 319782"/>
              <a:gd name="connsiteY0" fmla="*/ 82 h 667480"/>
              <a:gd name="connsiteX1" fmla="*/ 193754 w 319782"/>
              <a:gd name="connsiteY1" fmla="*/ 269957 h 667480"/>
              <a:gd name="connsiteX2" fmla="*/ 308054 w 319782"/>
              <a:gd name="connsiteY2" fmla="*/ 603332 h 667480"/>
              <a:gd name="connsiteX3" fmla="*/ 304879 w 319782"/>
              <a:gd name="connsiteY3" fmla="*/ 663657 h 667480"/>
              <a:gd name="connsiteX4" fmla="*/ 311229 w 319782"/>
              <a:gd name="connsiteY4" fmla="*/ 546182 h 667480"/>
              <a:gd name="connsiteX5" fmla="*/ 171529 w 319782"/>
              <a:gd name="connsiteY5" fmla="*/ 244557 h 667480"/>
              <a:gd name="connsiteX6" fmla="*/ 79 w 319782"/>
              <a:gd name="connsiteY6" fmla="*/ 82 h 66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782" h="667480">
                <a:moveTo>
                  <a:pt x="79" y="82"/>
                </a:moveTo>
                <a:cubicBezTo>
                  <a:pt x="3783" y="4315"/>
                  <a:pt x="142425" y="169415"/>
                  <a:pt x="193754" y="269957"/>
                </a:cubicBezTo>
                <a:cubicBezTo>
                  <a:pt x="245083" y="370499"/>
                  <a:pt x="289533" y="537715"/>
                  <a:pt x="308054" y="603332"/>
                </a:cubicBezTo>
                <a:cubicBezTo>
                  <a:pt x="326575" y="668949"/>
                  <a:pt x="304350" y="673182"/>
                  <a:pt x="304879" y="663657"/>
                </a:cubicBezTo>
                <a:cubicBezTo>
                  <a:pt x="305408" y="654132"/>
                  <a:pt x="333454" y="616032"/>
                  <a:pt x="311229" y="546182"/>
                </a:cubicBezTo>
                <a:cubicBezTo>
                  <a:pt x="289004" y="476332"/>
                  <a:pt x="219154" y="332928"/>
                  <a:pt x="171529" y="244557"/>
                </a:cubicBezTo>
                <a:cubicBezTo>
                  <a:pt x="123904" y="156186"/>
                  <a:pt x="-3625" y="-4151"/>
                  <a:pt x="79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7" name="フリーフォーム 1916">
            <a:extLst>
              <a:ext uri="{FF2B5EF4-FFF2-40B4-BE49-F238E27FC236}">
                <a16:creationId xmlns:a16="http://schemas.microsoft.com/office/drawing/2014/main" id="{51AA694D-F939-D2E0-808B-AB6DFAB88C16}"/>
              </a:ext>
            </a:extLst>
          </p:cNvPr>
          <p:cNvSpPr/>
          <p:nvPr/>
        </p:nvSpPr>
        <p:spPr>
          <a:xfrm>
            <a:off x="8531013" y="12045548"/>
            <a:ext cx="89938" cy="644940"/>
          </a:xfrm>
          <a:custGeom>
            <a:avLst/>
            <a:gdLst>
              <a:gd name="connsiteX0" fmla="*/ 16087 w 89938"/>
              <a:gd name="connsiteY0" fmla="*/ 402 h 644940"/>
              <a:gd name="connsiteX1" fmla="*/ 212 w 89938"/>
              <a:gd name="connsiteY1" fmla="*/ 82952 h 644940"/>
              <a:gd name="connsiteX2" fmla="*/ 28787 w 89938"/>
              <a:gd name="connsiteY2" fmla="*/ 178202 h 644940"/>
              <a:gd name="connsiteX3" fmla="*/ 28787 w 89938"/>
              <a:gd name="connsiteY3" fmla="*/ 425852 h 644940"/>
              <a:gd name="connsiteX4" fmla="*/ 38312 w 89938"/>
              <a:gd name="connsiteY4" fmla="*/ 495702 h 644940"/>
              <a:gd name="connsiteX5" fmla="*/ 57362 w 89938"/>
              <a:gd name="connsiteY5" fmla="*/ 568727 h 644940"/>
              <a:gd name="connsiteX6" fmla="*/ 9737 w 89938"/>
              <a:gd name="connsiteY6" fmla="*/ 644927 h 644940"/>
              <a:gd name="connsiteX7" fmla="*/ 89112 w 89938"/>
              <a:gd name="connsiteY7" fmla="*/ 575077 h 644940"/>
              <a:gd name="connsiteX8" fmla="*/ 51012 w 89938"/>
              <a:gd name="connsiteY8" fmla="*/ 587777 h 644940"/>
              <a:gd name="connsiteX9" fmla="*/ 47837 w 89938"/>
              <a:gd name="connsiteY9" fmla="*/ 181377 h 644940"/>
              <a:gd name="connsiteX10" fmla="*/ 22437 w 89938"/>
              <a:gd name="connsiteY10" fmla="*/ 117877 h 644940"/>
              <a:gd name="connsiteX11" fmla="*/ 16087 w 89938"/>
              <a:gd name="connsiteY11" fmla="*/ 402 h 64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938" h="644940">
                <a:moveTo>
                  <a:pt x="16087" y="402"/>
                </a:moveTo>
                <a:cubicBezTo>
                  <a:pt x="12383" y="-5419"/>
                  <a:pt x="-1905" y="53319"/>
                  <a:pt x="212" y="82952"/>
                </a:cubicBezTo>
                <a:cubicBezTo>
                  <a:pt x="2329" y="112585"/>
                  <a:pt x="24025" y="121052"/>
                  <a:pt x="28787" y="178202"/>
                </a:cubicBezTo>
                <a:cubicBezTo>
                  <a:pt x="33550" y="235352"/>
                  <a:pt x="27200" y="372935"/>
                  <a:pt x="28787" y="425852"/>
                </a:cubicBezTo>
                <a:cubicBezTo>
                  <a:pt x="30374" y="478769"/>
                  <a:pt x="33550" y="471890"/>
                  <a:pt x="38312" y="495702"/>
                </a:cubicBezTo>
                <a:cubicBezTo>
                  <a:pt x="43074" y="519514"/>
                  <a:pt x="62124" y="543856"/>
                  <a:pt x="57362" y="568727"/>
                </a:cubicBezTo>
                <a:cubicBezTo>
                  <a:pt x="52600" y="593598"/>
                  <a:pt x="4446" y="643869"/>
                  <a:pt x="9737" y="644927"/>
                </a:cubicBezTo>
                <a:cubicBezTo>
                  <a:pt x="15028" y="645985"/>
                  <a:pt x="82233" y="584602"/>
                  <a:pt x="89112" y="575077"/>
                </a:cubicBezTo>
                <a:cubicBezTo>
                  <a:pt x="95991" y="565552"/>
                  <a:pt x="57891" y="653394"/>
                  <a:pt x="51012" y="587777"/>
                </a:cubicBezTo>
                <a:cubicBezTo>
                  <a:pt x="44133" y="522160"/>
                  <a:pt x="52599" y="259694"/>
                  <a:pt x="47837" y="181377"/>
                </a:cubicBezTo>
                <a:cubicBezTo>
                  <a:pt x="43075" y="103060"/>
                  <a:pt x="28258" y="143806"/>
                  <a:pt x="22437" y="117877"/>
                </a:cubicBezTo>
                <a:cubicBezTo>
                  <a:pt x="16616" y="91948"/>
                  <a:pt x="19791" y="6223"/>
                  <a:pt x="16087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8" name="フリーフォーム 1917">
            <a:extLst>
              <a:ext uri="{FF2B5EF4-FFF2-40B4-BE49-F238E27FC236}">
                <a16:creationId xmlns:a16="http://schemas.microsoft.com/office/drawing/2014/main" id="{09B58D01-7754-B44F-329C-B34B68537D58}"/>
              </a:ext>
            </a:extLst>
          </p:cNvPr>
          <p:cNvSpPr/>
          <p:nvPr/>
        </p:nvSpPr>
        <p:spPr>
          <a:xfrm>
            <a:off x="7638901" y="11038852"/>
            <a:ext cx="283069" cy="121287"/>
          </a:xfrm>
          <a:custGeom>
            <a:avLst/>
            <a:gdLst>
              <a:gd name="connsiteX0" fmla="*/ 149 w 283069"/>
              <a:gd name="connsiteY0" fmla="*/ 38723 h 121287"/>
              <a:gd name="connsiteX1" fmla="*/ 152549 w 283069"/>
              <a:gd name="connsiteY1" fmla="*/ 38723 h 121287"/>
              <a:gd name="connsiteX2" fmla="*/ 282724 w 283069"/>
              <a:gd name="connsiteY2" fmla="*/ 121273 h 121287"/>
              <a:gd name="connsiteX3" fmla="*/ 190649 w 283069"/>
              <a:gd name="connsiteY3" fmla="*/ 45073 h 121287"/>
              <a:gd name="connsiteX4" fmla="*/ 190649 w 283069"/>
              <a:gd name="connsiteY4" fmla="*/ 623 h 121287"/>
              <a:gd name="connsiteX5" fmla="*/ 181124 w 283069"/>
              <a:gd name="connsiteY5" fmla="*/ 19673 h 121287"/>
              <a:gd name="connsiteX6" fmla="*/ 149 w 283069"/>
              <a:gd name="connsiteY6" fmla="*/ 38723 h 12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069" h="121287">
                <a:moveTo>
                  <a:pt x="149" y="38723"/>
                </a:moveTo>
                <a:cubicBezTo>
                  <a:pt x="-4613" y="41898"/>
                  <a:pt x="105453" y="24965"/>
                  <a:pt x="152549" y="38723"/>
                </a:cubicBezTo>
                <a:cubicBezTo>
                  <a:pt x="199645" y="52481"/>
                  <a:pt x="276374" y="120215"/>
                  <a:pt x="282724" y="121273"/>
                </a:cubicBezTo>
                <a:cubicBezTo>
                  <a:pt x="289074" y="122331"/>
                  <a:pt x="205995" y="65181"/>
                  <a:pt x="190649" y="45073"/>
                </a:cubicBezTo>
                <a:cubicBezTo>
                  <a:pt x="175303" y="24965"/>
                  <a:pt x="190649" y="623"/>
                  <a:pt x="190649" y="623"/>
                </a:cubicBezTo>
                <a:cubicBezTo>
                  <a:pt x="189062" y="-3610"/>
                  <a:pt x="208111" y="14911"/>
                  <a:pt x="181124" y="19673"/>
                </a:cubicBezTo>
                <a:cubicBezTo>
                  <a:pt x="154137" y="24435"/>
                  <a:pt x="4911" y="35548"/>
                  <a:pt x="149" y="38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9" name="フリーフォーム 1918">
            <a:extLst>
              <a:ext uri="{FF2B5EF4-FFF2-40B4-BE49-F238E27FC236}">
                <a16:creationId xmlns:a16="http://schemas.microsoft.com/office/drawing/2014/main" id="{9ECAB626-A91C-2B20-B28D-7175815010C9}"/>
              </a:ext>
            </a:extLst>
          </p:cNvPr>
          <p:cNvSpPr/>
          <p:nvPr/>
        </p:nvSpPr>
        <p:spPr>
          <a:xfrm>
            <a:off x="7800488" y="11134101"/>
            <a:ext cx="559328" cy="645945"/>
          </a:xfrm>
          <a:custGeom>
            <a:avLst/>
            <a:gdLst>
              <a:gd name="connsiteX0" fmla="*/ 487 w 559328"/>
              <a:gd name="connsiteY0" fmla="*/ 624 h 645945"/>
              <a:gd name="connsiteX1" fmla="*/ 184637 w 559328"/>
              <a:gd name="connsiteY1" fmla="*/ 114924 h 645945"/>
              <a:gd name="connsiteX2" fmla="*/ 454512 w 559328"/>
              <a:gd name="connsiteY2" fmla="*/ 470524 h 645945"/>
              <a:gd name="connsiteX3" fmla="*/ 559287 w 559328"/>
              <a:gd name="connsiteY3" fmla="*/ 645149 h 645945"/>
              <a:gd name="connsiteX4" fmla="*/ 444987 w 559328"/>
              <a:gd name="connsiteY4" fmla="*/ 407024 h 645945"/>
              <a:gd name="connsiteX5" fmla="*/ 238612 w 559328"/>
              <a:gd name="connsiteY5" fmla="*/ 153024 h 645945"/>
              <a:gd name="connsiteX6" fmla="*/ 487 w 559328"/>
              <a:gd name="connsiteY6" fmla="*/ 624 h 645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328" h="645945">
                <a:moveTo>
                  <a:pt x="487" y="624"/>
                </a:moveTo>
                <a:cubicBezTo>
                  <a:pt x="-8509" y="-5726"/>
                  <a:pt x="108966" y="36607"/>
                  <a:pt x="184637" y="114924"/>
                </a:cubicBezTo>
                <a:cubicBezTo>
                  <a:pt x="260308" y="193241"/>
                  <a:pt x="392070" y="382153"/>
                  <a:pt x="454512" y="470524"/>
                </a:cubicBezTo>
                <a:cubicBezTo>
                  <a:pt x="516954" y="558895"/>
                  <a:pt x="560875" y="655732"/>
                  <a:pt x="559287" y="645149"/>
                </a:cubicBezTo>
                <a:cubicBezTo>
                  <a:pt x="557700" y="634566"/>
                  <a:pt x="498433" y="489045"/>
                  <a:pt x="444987" y="407024"/>
                </a:cubicBezTo>
                <a:cubicBezTo>
                  <a:pt x="391541" y="325003"/>
                  <a:pt x="304758" y="218641"/>
                  <a:pt x="238612" y="153024"/>
                </a:cubicBezTo>
                <a:cubicBezTo>
                  <a:pt x="172466" y="87407"/>
                  <a:pt x="9483" y="6974"/>
                  <a:pt x="487" y="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0" name="フリーフォーム 1919">
            <a:extLst>
              <a:ext uri="{FF2B5EF4-FFF2-40B4-BE49-F238E27FC236}">
                <a16:creationId xmlns:a16="http://schemas.microsoft.com/office/drawing/2014/main" id="{81166EBA-B662-5282-D715-D670312C4DC6}"/>
              </a:ext>
            </a:extLst>
          </p:cNvPr>
          <p:cNvSpPr/>
          <p:nvPr/>
        </p:nvSpPr>
        <p:spPr>
          <a:xfrm>
            <a:off x="8369117" y="11740387"/>
            <a:ext cx="159452" cy="303581"/>
          </a:xfrm>
          <a:custGeom>
            <a:avLst/>
            <a:gdLst>
              <a:gd name="connsiteX0" fmla="*/ 183 w 159452"/>
              <a:gd name="connsiteY0" fmla="*/ 763 h 303581"/>
              <a:gd name="connsiteX1" fmla="*/ 114483 w 159452"/>
              <a:gd name="connsiteY1" fmla="*/ 200788 h 303581"/>
              <a:gd name="connsiteX2" fmla="*/ 158933 w 159452"/>
              <a:gd name="connsiteY2" fmla="*/ 302388 h 303581"/>
              <a:gd name="connsiteX3" fmla="*/ 89083 w 159452"/>
              <a:gd name="connsiteY3" fmla="*/ 137288 h 303581"/>
              <a:gd name="connsiteX4" fmla="*/ 183 w 159452"/>
              <a:gd name="connsiteY4" fmla="*/ 763 h 30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52" h="303581">
                <a:moveTo>
                  <a:pt x="183" y="763"/>
                </a:moveTo>
                <a:cubicBezTo>
                  <a:pt x="4416" y="11346"/>
                  <a:pt x="88025" y="150517"/>
                  <a:pt x="114483" y="200788"/>
                </a:cubicBezTo>
                <a:cubicBezTo>
                  <a:pt x="140941" y="251059"/>
                  <a:pt x="163166" y="312971"/>
                  <a:pt x="158933" y="302388"/>
                </a:cubicBezTo>
                <a:cubicBezTo>
                  <a:pt x="154700" y="291805"/>
                  <a:pt x="111837" y="182267"/>
                  <a:pt x="89083" y="137288"/>
                </a:cubicBezTo>
                <a:cubicBezTo>
                  <a:pt x="66329" y="92309"/>
                  <a:pt x="-4050" y="-9820"/>
                  <a:pt x="183" y="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1" name="フリーフォーム 1920">
            <a:extLst>
              <a:ext uri="{FF2B5EF4-FFF2-40B4-BE49-F238E27FC236}">
                <a16:creationId xmlns:a16="http://schemas.microsoft.com/office/drawing/2014/main" id="{C6142234-5166-823F-E9F9-218583523745}"/>
              </a:ext>
            </a:extLst>
          </p:cNvPr>
          <p:cNvSpPr/>
          <p:nvPr/>
        </p:nvSpPr>
        <p:spPr>
          <a:xfrm>
            <a:off x="8371364" y="11782503"/>
            <a:ext cx="150577" cy="901624"/>
          </a:xfrm>
          <a:custGeom>
            <a:avLst/>
            <a:gdLst>
              <a:gd name="connsiteX0" fmla="*/ 1111 w 150577"/>
              <a:gd name="connsiteY0" fmla="*/ 3097 h 901624"/>
              <a:gd name="connsiteX1" fmla="*/ 48736 w 150577"/>
              <a:gd name="connsiteY1" fmla="*/ 120572 h 901624"/>
              <a:gd name="connsiteX2" fmla="*/ 115411 w 150577"/>
              <a:gd name="connsiteY2" fmla="*/ 279322 h 901624"/>
              <a:gd name="connsiteX3" fmla="*/ 118586 w 150577"/>
              <a:gd name="connsiteY3" fmla="*/ 326947 h 901624"/>
              <a:gd name="connsiteX4" fmla="*/ 150336 w 150577"/>
              <a:gd name="connsiteY4" fmla="*/ 469822 h 901624"/>
              <a:gd name="connsiteX5" fmla="*/ 99536 w 150577"/>
              <a:gd name="connsiteY5" fmla="*/ 901622 h 901624"/>
              <a:gd name="connsiteX6" fmla="*/ 134461 w 150577"/>
              <a:gd name="connsiteY6" fmla="*/ 463472 h 901624"/>
              <a:gd name="connsiteX7" fmla="*/ 121761 w 150577"/>
              <a:gd name="connsiteY7" fmla="*/ 352347 h 901624"/>
              <a:gd name="connsiteX8" fmla="*/ 96361 w 150577"/>
              <a:gd name="connsiteY8" fmla="*/ 247572 h 901624"/>
              <a:gd name="connsiteX9" fmla="*/ 1111 w 150577"/>
              <a:gd name="connsiteY9" fmla="*/ 3097 h 90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577" h="901624">
                <a:moveTo>
                  <a:pt x="1111" y="3097"/>
                </a:moveTo>
                <a:cubicBezTo>
                  <a:pt x="-6827" y="-18070"/>
                  <a:pt x="29686" y="74535"/>
                  <a:pt x="48736" y="120572"/>
                </a:cubicBezTo>
                <a:cubicBezTo>
                  <a:pt x="67786" y="166609"/>
                  <a:pt x="103769" y="244926"/>
                  <a:pt x="115411" y="279322"/>
                </a:cubicBezTo>
                <a:cubicBezTo>
                  <a:pt x="127053" y="313718"/>
                  <a:pt x="112765" y="295197"/>
                  <a:pt x="118586" y="326947"/>
                </a:cubicBezTo>
                <a:cubicBezTo>
                  <a:pt x="124407" y="358697"/>
                  <a:pt x="153511" y="374043"/>
                  <a:pt x="150336" y="469822"/>
                </a:cubicBezTo>
                <a:cubicBezTo>
                  <a:pt x="147161" y="565601"/>
                  <a:pt x="102182" y="902680"/>
                  <a:pt x="99536" y="901622"/>
                </a:cubicBezTo>
                <a:cubicBezTo>
                  <a:pt x="96890" y="900564"/>
                  <a:pt x="130757" y="555018"/>
                  <a:pt x="134461" y="463472"/>
                </a:cubicBezTo>
                <a:cubicBezTo>
                  <a:pt x="138165" y="371926"/>
                  <a:pt x="128111" y="388330"/>
                  <a:pt x="121761" y="352347"/>
                </a:cubicBezTo>
                <a:cubicBezTo>
                  <a:pt x="115411" y="316364"/>
                  <a:pt x="115411" y="301547"/>
                  <a:pt x="96361" y="247572"/>
                </a:cubicBezTo>
                <a:cubicBezTo>
                  <a:pt x="77311" y="193597"/>
                  <a:pt x="9049" y="24264"/>
                  <a:pt x="1111" y="3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2" name="フリーフォーム 1921">
            <a:extLst>
              <a:ext uri="{FF2B5EF4-FFF2-40B4-BE49-F238E27FC236}">
                <a16:creationId xmlns:a16="http://schemas.microsoft.com/office/drawing/2014/main" id="{50C3F0BC-E84D-4E26-3EAD-5D059414963D}"/>
              </a:ext>
            </a:extLst>
          </p:cNvPr>
          <p:cNvSpPr/>
          <p:nvPr/>
        </p:nvSpPr>
        <p:spPr>
          <a:xfrm>
            <a:off x="7063781" y="11058141"/>
            <a:ext cx="505941" cy="153679"/>
          </a:xfrm>
          <a:custGeom>
            <a:avLst/>
            <a:gdLst>
              <a:gd name="connsiteX0" fmla="*/ 594 w 505941"/>
              <a:gd name="connsiteY0" fmla="*/ 130559 h 153679"/>
              <a:gd name="connsiteX1" fmla="*/ 181569 w 505941"/>
              <a:gd name="connsiteY1" fmla="*/ 32134 h 153679"/>
              <a:gd name="connsiteX2" fmla="*/ 349844 w 505941"/>
              <a:gd name="connsiteY2" fmla="*/ 35309 h 153679"/>
              <a:gd name="connsiteX3" fmla="*/ 441919 w 505941"/>
              <a:gd name="connsiteY3" fmla="*/ 63884 h 153679"/>
              <a:gd name="connsiteX4" fmla="*/ 470494 w 505941"/>
              <a:gd name="connsiteY4" fmla="*/ 92459 h 153679"/>
              <a:gd name="connsiteX5" fmla="*/ 505419 w 505941"/>
              <a:gd name="connsiteY5" fmla="*/ 152784 h 153679"/>
              <a:gd name="connsiteX6" fmla="*/ 441919 w 505941"/>
              <a:gd name="connsiteY6" fmla="*/ 41659 h 153679"/>
              <a:gd name="connsiteX7" fmla="*/ 311744 w 505941"/>
              <a:gd name="connsiteY7" fmla="*/ 13084 h 153679"/>
              <a:gd name="connsiteX8" fmla="*/ 245069 w 505941"/>
              <a:gd name="connsiteY8" fmla="*/ 6734 h 153679"/>
              <a:gd name="connsiteX9" fmla="*/ 594 w 505941"/>
              <a:gd name="connsiteY9" fmla="*/ 130559 h 15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5941" h="153679">
                <a:moveTo>
                  <a:pt x="594" y="130559"/>
                </a:moveTo>
                <a:cubicBezTo>
                  <a:pt x="-9989" y="134792"/>
                  <a:pt x="123361" y="48009"/>
                  <a:pt x="181569" y="32134"/>
                </a:cubicBezTo>
                <a:cubicBezTo>
                  <a:pt x="239777" y="16259"/>
                  <a:pt x="306452" y="30017"/>
                  <a:pt x="349844" y="35309"/>
                </a:cubicBezTo>
                <a:cubicBezTo>
                  <a:pt x="393236" y="40601"/>
                  <a:pt x="421811" y="54359"/>
                  <a:pt x="441919" y="63884"/>
                </a:cubicBezTo>
                <a:cubicBezTo>
                  <a:pt x="462027" y="73409"/>
                  <a:pt x="459911" y="77642"/>
                  <a:pt x="470494" y="92459"/>
                </a:cubicBezTo>
                <a:cubicBezTo>
                  <a:pt x="481077" y="107276"/>
                  <a:pt x="510182" y="161251"/>
                  <a:pt x="505419" y="152784"/>
                </a:cubicBezTo>
                <a:cubicBezTo>
                  <a:pt x="500656" y="144317"/>
                  <a:pt x="474198" y="64942"/>
                  <a:pt x="441919" y="41659"/>
                </a:cubicBezTo>
                <a:cubicBezTo>
                  <a:pt x="409640" y="18376"/>
                  <a:pt x="344552" y="18905"/>
                  <a:pt x="311744" y="13084"/>
                </a:cubicBezTo>
                <a:cubicBezTo>
                  <a:pt x="278936" y="7263"/>
                  <a:pt x="296927" y="-9141"/>
                  <a:pt x="245069" y="6734"/>
                </a:cubicBezTo>
                <a:cubicBezTo>
                  <a:pt x="193211" y="22609"/>
                  <a:pt x="11177" y="126326"/>
                  <a:pt x="594" y="130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3" name="フリーフォーム 1922">
            <a:extLst>
              <a:ext uri="{FF2B5EF4-FFF2-40B4-BE49-F238E27FC236}">
                <a16:creationId xmlns:a16="http://schemas.microsoft.com/office/drawing/2014/main" id="{8BFA3E4A-99B5-2643-05D7-54C3E0EFD49F}"/>
              </a:ext>
            </a:extLst>
          </p:cNvPr>
          <p:cNvSpPr/>
          <p:nvPr/>
        </p:nvSpPr>
        <p:spPr>
          <a:xfrm>
            <a:off x="6911630" y="11073324"/>
            <a:ext cx="302291" cy="52034"/>
          </a:xfrm>
          <a:custGeom>
            <a:avLst/>
            <a:gdLst>
              <a:gd name="connsiteX0" fmla="*/ 345 w 302291"/>
              <a:gd name="connsiteY0" fmla="*/ 16951 h 52034"/>
              <a:gd name="connsiteX1" fmla="*/ 143220 w 302291"/>
              <a:gd name="connsiteY1" fmla="*/ 13776 h 52034"/>
              <a:gd name="connsiteX2" fmla="*/ 219420 w 302291"/>
              <a:gd name="connsiteY2" fmla="*/ 16951 h 52034"/>
              <a:gd name="connsiteX3" fmla="*/ 301970 w 302291"/>
              <a:gd name="connsiteY3" fmla="*/ 51876 h 52034"/>
              <a:gd name="connsiteX4" fmla="*/ 187670 w 302291"/>
              <a:gd name="connsiteY4" fmla="*/ 1076 h 52034"/>
              <a:gd name="connsiteX5" fmla="*/ 345 w 302291"/>
              <a:gd name="connsiteY5" fmla="*/ 16951 h 5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291" h="52034">
                <a:moveTo>
                  <a:pt x="345" y="16951"/>
                </a:moveTo>
                <a:cubicBezTo>
                  <a:pt x="-7063" y="19068"/>
                  <a:pt x="106708" y="13776"/>
                  <a:pt x="143220" y="13776"/>
                </a:cubicBezTo>
                <a:cubicBezTo>
                  <a:pt x="179732" y="13776"/>
                  <a:pt x="192962" y="10601"/>
                  <a:pt x="219420" y="16951"/>
                </a:cubicBezTo>
                <a:cubicBezTo>
                  <a:pt x="245878" y="23301"/>
                  <a:pt x="307262" y="54522"/>
                  <a:pt x="301970" y="51876"/>
                </a:cubicBezTo>
                <a:cubicBezTo>
                  <a:pt x="296678" y="49230"/>
                  <a:pt x="233707" y="6897"/>
                  <a:pt x="187670" y="1076"/>
                </a:cubicBezTo>
                <a:cubicBezTo>
                  <a:pt x="141633" y="-4745"/>
                  <a:pt x="7753" y="14834"/>
                  <a:pt x="345" y="16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4" name="フリーフォーム 1923">
            <a:extLst>
              <a:ext uri="{FF2B5EF4-FFF2-40B4-BE49-F238E27FC236}">
                <a16:creationId xmlns:a16="http://schemas.microsoft.com/office/drawing/2014/main" id="{5B3DF0E1-DEF1-E11A-CAD5-0E18E9D70DFB}"/>
              </a:ext>
            </a:extLst>
          </p:cNvPr>
          <p:cNvSpPr/>
          <p:nvPr/>
        </p:nvSpPr>
        <p:spPr>
          <a:xfrm>
            <a:off x="6908774" y="11140968"/>
            <a:ext cx="170210" cy="44607"/>
          </a:xfrm>
          <a:custGeom>
            <a:avLst/>
            <a:gdLst>
              <a:gd name="connsiteX0" fmla="*/ 26 w 170210"/>
              <a:gd name="connsiteY0" fmla="*/ 31857 h 44607"/>
              <a:gd name="connsiteX1" fmla="*/ 101626 w 170210"/>
              <a:gd name="connsiteY1" fmla="*/ 19157 h 44607"/>
              <a:gd name="connsiteX2" fmla="*/ 158776 w 170210"/>
              <a:gd name="connsiteY2" fmla="*/ 44557 h 44607"/>
              <a:gd name="connsiteX3" fmla="*/ 168301 w 170210"/>
              <a:gd name="connsiteY3" fmla="*/ 25507 h 44607"/>
              <a:gd name="connsiteX4" fmla="*/ 133376 w 170210"/>
              <a:gd name="connsiteY4" fmla="*/ 19157 h 44607"/>
              <a:gd name="connsiteX5" fmla="*/ 92101 w 170210"/>
              <a:gd name="connsiteY5" fmla="*/ 107 h 44607"/>
              <a:gd name="connsiteX6" fmla="*/ 26 w 170210"/>
              <a:gd name="connsiteY6" fmla="*/ 31857 h 4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210" h="44607">
                <a:moveTo>
                  <a:pt x="26" y="31857"/>
                </a:moveTo>
                <a:cubicBezTo>
                  <a:pt x="1613" y="35032"/>
                  <a:pt x="75168" y="17040"/>
                  <a:pt x="101626" y="19157"/>
                </a:cubicBezTo>
                <a:cubicBezTo>
                  <a:pt x="128084" y="21274"/>
                  <a:pt x="158776" y="44557"/>
                  <a:pt x="158776" y="44557"/>
                </a:cubicBezTo>
                <a:cubicBezTo>
                  <a:pt x="169888" y="45615"/>
                  <a:pt x="172534" y="29740"/>
                  <a:pt x="168301" y="25507"/>
                </a:cubicBezTo>
                <a:cubicBezTo>
                  <a:pt x="164068" y="21274"/>
                  <a:pt x="146076" y="23390"/>
                  <a:pt x="133376" y="19157"/>
                </a:cubicBezTo>
                <a:cubicBezTo>
                  <a:pt x="120676" y="14924"/>
                  <a:pt x="114326" y="-1480"/>
                  <a:pt x="92101" y="107"/>
                </a:cubicBezTo>
                <a:cubicBezTo>
                  <a:pt x="69876" y="1694"/>
                  <a:pt x="-1561" y="28682"/>
                  <a:pt x="26" y="31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5" name="フリーフォーム 1924">
            <a:extLst>
              <a:ext uri="{FF2B5EF4-FFF2-40B4-BE49-F238E27FC236}">
                <a16:creationId xmlns:a16="http://schemas.microsoft.com/office/drawing/2014/main" id="{920F2469-2E9C-548A-5578-99B9A634EC0C}"/>
              </a:ext>
            </a:extLst>
          </p:cNvPr>
          <p:cNvSpPr/>
          <p:nvPr/>
        </p:nvSpPr>
        <p:spPr>
          <a:xfrm>
            <a:off x="7012280" y="11064870"/>
            <a:ext cx="158625" cy="104879"/>
          </a:xfrm>
          <a:custGeom>
            <a:avLst/>
            <a:gdLst>
              <a:gd name="connsiteX0" fmla="*/ 7645 w 158625"/>
              <a:gd name="connsiteY0" fmla="*/ 5 h 104879"/>
              <a:gd name="connsiteX1" fmla="*/ 4470 w 158625"/>
              <a:gd name="connsiteY1" fmla="*/ 57155 h 104879"/>
              <a:gd name="connsiteX2" fmla="*/ 64795 w 158625"/>
              <a:gd name="connsiteY2" fmla="*/ 104780 h 104879"/>
              <a:gd name="connsiteX3" fmla="*/ 156870 w 158625"/>
              <a:gd name="connsiteY3" fmla="*/ 44455 h 104879"/>
              <a:gd name="connsiteX4" fmla="*/ 121945 w 158625"/>
              <a:gd name="connsiteY4" fmla="*/ 69855 h 104879"/>
              <a:gd name="connsiteX5" fmla="*/ 80670 w 158625"/>
              <a:gd name="connsiteY5" fmla="*/ 28580 h 104879"/>
              <a:gd name="connsiteX6" fmla="*/ 96545 w 158625"/>
              <a:gd name="connsiteY6" fmla="*/ 79380 h 104879"/>
              <a:gd name="connsiteX7" fmla="*/ 64795 w 158625"/>
              <a:gd name="connsiteY7" fmla="*/ 85730 h 104879"/>
              <a:gd name="connsiteX8" fmla="*/ 33045 w 158625"/>
              <a:gd name="connsiteY8" fmla="*/ 60330 h 104879"/>
              <a:gd name="connsiteX9" fmla="*/ 7645 w 158625"/>
              <a:gd name="connsiteY9" fmla="*/ 5 h 10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625" h="104879">
                <a:moveTo>
                  <a:pt x="7645" y="5"/>
                </a:moveTo>
                <a:cubicBezTo>
                  <a:pt x="2882" y="-524"/>
                  <a:pt x="-5055" y="39693"/>
                  <a:pt x="4470" y="57155"/>
                </a:cubicBezTo>
                <a:cubicBezTo>
                  <a:pt x="13995" y="74618"/>
                  <a:pt x="39395" y="106897"/>
                  <a:pt x="64795" y="104780"/>
                </a:cubicBezTo>
                <a:cubicBezTo>
                  <a:pt x="90195" y="102663"/>
                  <a:pt x="147345" y="50276"/>
                  <a:pt x="156870" y="44455"/>
                </a:cubicBezTo>
                <a:cubicBezTo>
                  <a:pt x="166395" y="38634"/>
                  <a:pt x="134645" y="72501"/>
                  <a:pt x="121945" y="69855"/>
                </a:cubicBezTo>
                <a:cubicBezTo>
                  <a:pt x="109245" y="67209"/>
                  <a:pt x="84903" y="26993"/>
                  <a:pt x="80670" y="28580"/>
                </a:cubicBezTo>
                <a:cubicBezTo>
                  <a:pt x="76437" y="30167"/>
                  <a:pt x="99191" y="69855"/>
                  <a:pt x="96545" y="79380"/>
                </a:cubicBezTo>
                <a:cubicBezTo>
                  <a:pt x="93899" y="88905"/>
                  <a:pt x="75378" y="88905"/>
                  <a:pt x="64795" y="85730"/>
                </a:cubicBezTo>
                <a:cubicBezTo>
                  <a:pt x="54212" y="82555"/>
                  <a:pt x="42041" y="69855"/>
                  <a:pt x="33045" y="60330"/>
                </a:cubicBezTo>
                <a:cubicBezTo>
                  <a:pt x="24049" y="50805"/>
                  <a:pt x="12408" y="534"/>
                  <a:pt x="764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6" name="フリーフォーム 1925">
            <a:extLst>
              <a:ext uri="{FF2B5EF4-FFF2-40B4-BE49-F238E27FC236}">
                <a16:creationId xmlns:a16="http://schemas.microsoft.com/office/drawing/2014/main" id="{1E6156DE-DC8C-6329-32F9-AAF2B59C7A78}"/>
              </a:ext>
            </a:extLst>
          </p:cNvPr>
          <p:cNvSpPr/>
          <p:nvPr/>
        </p:nvSpPr>
        <p:spPr>
          <a:xfrm>
            <a:off x="8623282" y="12160239"/>
            <a:ext cx="85760" cy="513516"/>
          </a:xfrm>
          <a:custGeom>
            <a:avLst/>
            <a:gdLst>
              <a:gd name="connsiteX0" fmla="*/ 18 w 85760"/>
              <a:gd name="connsiteY0" fmla="*/ 11 h 513516"/>
              <a:gd name="connsiteX1" fmla="*/ 60343 w 85760"/>
              <a:gd name="connsiteY1" fmla="*/ 133361 h 513516"/>
              <a:gd name="connsiteX2" fmla="*/ 85743 w 85760"/>
              <a:gd name="connsiteY2" fmla="*/ 365136 h 513516"/>
              <a:gd name="connsiteX3" fmla="*/ 57168 w 85760"/>
              <a:gd name="connsiteY3" fmla="*/ 511186 h 513516"/>
              <a:gd name="connsiteX4" fmla="*/ 69868 w 85760"/>
              <a:gd name="connsiteY4" fmla="*/ 250836 h 513516"/>
              <a:gd name="connsiteX5" fmla="*/ 53993 w 85760"/>
              <a:gd name="connsiteY5" fmla="*/ 139711 h 513516"/>
              <a:gd name="connsiteX6" fmla="*/ 18 w 85760"/>
              <a:gd name="connsiteY6" fmla="*/ 11 h 51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60" h="513516">
                <a:moveTo>
                  <a:pt x="18" y="11"/>
                </a:moveTo>
                <a:cubicBezTo>
                  <a:pt x="1076" y="-1047"/>
                  <a:pt x="46056" y="72507"/>
                  <a:pt x="60343" y="133361"/>
                </a:cubicBezTo>
                <a:cubicBezTo>
                  <a:pt x="74630" y="194215"/>
                  <a:pt x="86272" y="302165"/>
                  <a:pt x="85743" y="365136"/>
                </a:cubicBezTo>
                <a:cubicBezTo>
                  <a:pt x="85214" y="428107"/>
                  <a:pt x="59814" y="530236"/>
                  <a:pt x="57168" y="511186"/>
                </a:cubicBezTo>
                <a:cubicBezTo>
                  <a:pt x="54522" y="492136"/>
                  <a:pt x="70397" y="312748"/>
                  <a:pt x="69868" y="250836"/>
                </a:cubicBezTo>
                <a:cubicBezTo>
                  <a:pt x="69339" y="188924"/>
                  <a:pt x="63518" y="178340"/>
                  <a:pt x="53993" y="139711"/>
                </a:cubicBezTo>
                <a:cubicBezTo>
                  <a:pt x="44468" y="101082"/>
                  <a:pt x="-1040" y="1069"/>
                  <a:pt x="18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7" name="フリーフォーム 1926">
            <a:extLst>
              <a:ext uri="{FF2B5EF4-FFF2-40B4-BE49-F238E27FC236}">
                <a16:creationId xmlns:a16="http://schemas.microsoft.com/office/drawing/2014/main" id="{9EE64828-B853-AE06-D53A-AB698C22FB04}"/>
              </a:ext>
            </a:extLst>
          </p:cNvPr>
          <p:cNvSpPr/>
          <p:nvPr/>
        </p:nvSpPr>
        <p:spPr>
          <a:xfrm>
            <a:off x="8629648" y="12144273"/>
            <a:ext cx="102548" cy="574818"/>
          </a:xfrm>
          <a:custGeom>
            <a:avLst/>
            <a:gdLst>
              <a:gd name="connsiteX0" fmla="*/ 2 w 102548"/>
              <a:gd name="connsiteY0" fmla="*/ 102 h 574818"/>
              <a:gd name="connsiteX1" fmla="*/ 95252 w 102548"/>
              <a:gd name="connsiteY1" fmla="*/ 152502 h 574818"/>
              <a:gd name="connsiteX2" fmla="*/ 95252 w 102548"/>
              <a:gd name="connsiteY2" fmla="*/ 349352 h 574818"/>
              <a:gd name="connsiteX3" fmla="*/ 88902 w 102548"/>
              <a:gd name="connsiteY3" fmla="*/ 460477 h 574818"/>
              <a:gd name="connsiteX4" fmla="*/ 50802 w 102548"/>
              <a:gd name="connsiteY4" fmla="*/ 574777 h 574818"/>
              <a:gd name="connsiteX5" fmla="*/ 82552 w 102548"/>
              <a:gd name="connsiteY5" fmla="*/ 447777 h 574818"/>
              <a:gd name="connsiteX6" fmla="*/ 92077 w 102548"/>
              <a:gd name="connsiteY6" fmla="*/ 174727 h 574818"/>
              <a:gd name="connsiteX7" fmla="*/ 2 w 102548"/>
              <a:gd name="connsiteY7" fmla="*/ 102 h 57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548" h="574818">
                <a:moveTo>
                  <a:pt x="2" y="102"/>
                </a:moveTo>
                <a:cubicBezTo>
                  <a:pt x="531" y="-3602"/>
                  <a:pt x="79377" y="94294"/>
                  <a:pt x="95252" y="152502"/>
                </a:cubicBezTo>
                <a:cubicBezTo>
                  <a:pt x="111127" y="210710"/>
                  <a:pt x="96310" y="298023"/>
                  <a:pt x="95252" y="349352"/>
                </a:cubicBezTo>
                <a:cubicBezTo>
                  <a:pt x="94194" y="400681"/>
                  <a:pt x="96310" y="422906"/>
                  <a:pt x="88902" y="460477"/>
                </a:cubicBezTo>
                <a:cubicBezTo>
                  <a:pt x="81494" y="498048"/>
                  <a:pt x="51860" y="576894"/>
                  <a:pt x="50802" y="574777"/>
                </a:cubicBezTo>
                <a:cubicBezTo>
                  <a:pt x="49744" y="572660"/>
                  <a:pt x="75673" y="514452"/>
                  <a:pt x="82552" y="447777"/>
                </a:cubicBezTo>
                <a:cubicBezTo>
                  <a:pt x="89431" y="381102"/>
                  <a:pt x="102660" y="245106"/>
                  <a:pt x="92077" y="174727"/>
                </a:cubicBezTo>
                <a:cubicBezTo>
                  <a:pt x="81494" y="104348"/>
                  <a:pt x="-527" y="3806"/>
                  <a:pt x="2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8" name="フリーフォーム 1927">
            <a:extLst>
              <a:ext uri="{FF2B5EF4-FFF2-40B4-BE49-F238E27FC236}">
                <a16:creationId xmlns:a16="http://schemas.microsoft.com/office/drawing/2014/main" id="{B4F57846-2037-9889-D2F5-6D47D1BA5B0F}"/>
              </a:ext>
            </a:extLst>
          </p:cNvPr>
          <p:cNvSpPr/>
          <p:nvPr/>
        </p:nvSpPr>
        <p:spPr>
          <a:xfrm>
            <a:off x="8609681" y="12096972"/>
            <a:ext cx="315481" cy="126780"/>
          </a:xfrm>
          <a:custGeom>
            <a:avLst/>
            <a:gdLst>
              <a:gd name="connsiteX0" fmla="*/ 919 w 315481"/>
              <a:gd name="connsiteY0" fmla="*/ 41053 h 126780"/>
              <a:gd name="connsiteX1" fmla="*/ 92994 w 315481"/>
              <a:gd name="connsiteY1" fmla="*/ 2953 h 126780"/>
              <a:gd name="connsiteX2" fmla="*/ 162844 w 315481"/>
              <a:gd name="connsiteY2" fmla="*/ 6128 h 126780"/>
              <a:gd name="connsiteX3" fmla="*/ 226344 w 315481"/>
              <a:gd name="connsiteY3" fmla="*/ 34703 h 126780"/>
              <a:gd name="connsiteX4" fmla="*/ 315244 w 315481"/>
              <a:gd name="connsiteY4" fmla="*/ 126778 h 126780"/>
              <a:gd name="connsiteX5" fmla="*/ 197769 w 315481"/>
              <a:gd name="connsiteY5" fmla="*/ 31528 h 126780"/>
              <a:gd name="connsiteX6" fmla="*/ 153319 w 315481"/>
              <a:gd name="connsiteY6" fmla="*/ 15653 h 126780"/>
              <a:gd name="connsiteX7" fmla="*/ 919 w 315481"/>
              <a:gd name="connsiteY7" fmla="*/ 41053 h 12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481" h="126780">
                <a:moveTo>
                  <a:pt x="919" y="41053"/>
                </a:moveTo>
                <a:cubicBezTo>
                  <a:pt x="-9135" y="38936"/>
                  <a:pt x="66006" y="8774"/>
                  <a:pt x="92994" y="2953"/>
                </a:cubicBezTo>
                <a:cubicBezTo>
                  <a:pt x="119982" y="-2868"/>
                  <a:pt x="140619" y="836"/>
                  <a:pt x="162844" y="6128"/>
                </a:cubicBezTo>
                <a:cubicBezTo>
                  <a:pt x="185069" y="11420"/>
                  <a:pt x="200944" y="14595"/>
                  <a:pt x="226344" y="34703"/>
                </a:cubicBezTo>
                <a:cubicBezTo>
                  <a:pt x="251744" y="54811"/>
                  <a:pt x="320007" y="127307"/>
                  <a:pt x="315244" y="126778"/>
                </a:cubicBezTo>
                <a:cubicBezTo>
                  <a:pt x="310482" y="126249"/>
                  <a:pt x="224756" y="50049"/>
                  <a:pt x="197769" y="31528"/>
                </a:cubicBezTo>
                <a:cubicBezTo>
                  <a:pt x="170782" y="13007"/>
                  <a:pt x="184540" y="14595"/>
                  <a:pt x="153319" y="15653"/>
                </a:cubicBezTo>
                <a:cubicBezTo>
                  <a:pt x="122098" y="16711"/>
                  <a:pt x="10973" y="43170"/>
                  <a:pt x="919" y="41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9" name="フリーフォーム 1928">
            <a:extLst>
              <a:ext uri="{FF2B5EF4-FFF2-40B4-BE49-F238E27FC236}">
                <a16:creationId xmlns:a16="http://schemas.microsoft.com/office/drawing/2014/main" id="{DD09F2EB-7ACC-964B-D9A6-A3A6DA622547}"/>
              </a:ext>
            </a:extLst>
          </p:cNvPr>
          <p:cNvSpPr/>
          <p:nvPr/>
        </p:nvSpPr>
        <p:spPr>
          <a:xfrm>
            <a:off x="8629623" y="12122602"/>
            <a:ext cx="216187" cy="333360"/>
          </a:xfrm>
          <a:custGeom>
            <a:avLst/>
            <a:gdLst>
              <a:gd name="connsiteX0" fmla="*/ 27 w 216187"/>
              <a:gd name="connsiteY0" fmla="*/ 15423 h 333360"/>
              <a:gd name="connsiteX1" fmla="*/ 107977 w 216187"/>
              <a:gd name="connsiteY1" fmla="*/ 12248 h 333360"/>
              <a:gd name="connsiteX2" fmla="*/ 203227 w 216187"/>
              <a:gd name="connsiteY2" fmla="*/ 186873 h 333360"/>
              <a:gd name="connsiteX3" fmla="*/ 215927 w 216187"/>
              <a:gd name="connsiteY3" fmla="*/ 250373 h 333360"/>
              <a:gd name="connsiteX4" fmla="*/ 209577 w 216187"/>
              <a:gd name="connsiteY4" fmla="*/ 332923 h 333360"/>
              <a:gd name="connsiteX5" fmla="*/ 200052 w 216187"/>
              <a:gd name="connsiteY5" fmla="*/ 212273 h 333360"/>
              <a:gd name="connsiteX6" fmla="*/ 98452 w 216187"/>
              <a:gd name="connsiteY6" fmla="*/ 21773 h 333360"/>
              <a:gd name="connsiteX7" fmla="*/ 27 w 216187"/>
              <a:gd name="connsiteY7" fmla="*/ 15423 h 33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187" h="333360">
                <a:moveTo>
                  <a:pt x="27" y="15423"/>
                </a:moveTo>
                <a:cubicBezTo>
                  <a:pt x="1614" y="13836"/>
                  <a:pt x="74110" y="-16327"/>
                  <a:pt x="107977" y="12248"/>
                </a:cubicBezTo>
                <a:cubicBezTo>
                  <a:pt x="141844" y="40823"/>
                  <a:pt x="185235" y="147185"/>
                  <a:pt x="203227" y="186873"/>
                </a:cubicBezTo>
                <a:cubicBezTo>
                  <a:pt x="221219" y="226561"/>
                  <a:pt x="214869" y="226031"/>
                  <a:pt x="215927" y="250373"/>
                </a:cubicBezTo>
                <a:cubicBezTo>
                  <a:pt x="216985" y="274715"/>
                  <a:pt x="212223" y="339273"/>
                  <a:pt x="209577" y="332923"/>
                </a:cubicBezTo>
                <a:cubicBezTo>
                  <a:pt x="206931" y="326573"/>
                  <a:pt x="218573" y="264131"/>
                  <a:pt x="200052" y="212273"/>
                </a:cubicBezTo>
                <a:cubicBezTo>
                  <a:pt x="181531" y="160415"/>
                  <a:pt x="130202" y="51406"/>
                  <a:pt x="98452" y="21773"/>
                </a:cubicBezTo>
                <a:cubicBezTo>
                  <a:pt x="66702" y="-7860"/>
                  <a:pt x="-1560" y="17010"/>
                  <a:pt x="27" y="15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0" name="フリーフォーム 1929">
            <a:extLst>
              <a:ext uri="{FF2B5EF4-FFF2-40B4-BE49-F238E27FC236}">
                <a16:creationId xmlns:a16="http://schemas.microsoft.com/office/drawing/2014/main" id="{F944BD96-292A-BABF-9C7C-6C31316F3045}"/>
              </a:ext>
            </a:extLst>
          </p:cNvPr>
          <p:cNvSpPr/>
          <p:nvPr/>
        </p:nvSpPr>
        <p:spPr>
          <a:xfrm>
            <a:off x="8747085" y="12325332"/>
            <a:ext cx="68988" cy="215962"/>
          </a:xfrm>
          <a:custGeom>
            <a:avLst/>
            <a:gdLst>
              <a:gd name="connsiteX0" fmla="*/ 60365 w 68988"/>
              <a:gd name="connsiteY0" fmla="*/ 18 h 215962"/>
              <a:gd name="connsiteX1" fmla="*/ 54015 w 68988"/>
              <a:gd name="connsiteY1" fmla="*/ 136543 h 215962"/>
              <a:gd name="connsiteX2" fmla="*/ 40 w 68988"/>
              <a:gd name="connsiteY2" fmla="*/ 215918 h 215962"/>
              <a:gd name="connsiteX3" fmla="*/ 63540 w 68988"/>
              <a:gd name="connsiteY3" fmla="*/ 146068 h 215962"/>
              <a:gd name="connsiteX4" fmla="*/ 60365 w 68988"/>
              <a:gd name="connsiteY4" fmla="*/ 18 h 21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88" h="215962">
                <a:moveTo>
                  <a:pt x="60365" y="18"/>
                </a:moveTo>
                <a:cubicBezTo>
                  <a:pt x="58778" y="-1569"/>
                  <a:pt x="64069" y="100560"/>
                  <a:pt x="54015" y="136543"/>
                </a:cubicBezTo>
                <a:cubicBezTo>
                  <a:pt x="43961" y="172526"/>
                  <a:pt x="-1547" y="214331"/>
                  <a:pt x="40" y="215918"/>
                </a:cubicBezTo>
                <a:cubicBezTo>
                  <a:pt x="1627" y="217505"/>
                  <a:pt x="50311" y="176760"/>
                  <a:pt x="63540" y="146068"/>
                </a:cubicBezTo>
                <a:cubicBezTo>
                  <a:pt x="76769" y="115376"/>
                  <a:pt x="61952" y="1605"/>
                  <a:pt x="6036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1" name="フリーフォーム 1930">
            <a:extLst>
              <a:ext uri="{FF2B5EF4-FFF2-40B4-BE49-F238E27FC236}">
                <a16:creationId xmlns:a16="http://schemas.microsoft.com/office/drawing/2014/main" id="{74A8B627-55A1-A0A6-EFF0-F845EFFAC71F}"/>
              </a:ext>
            </a:extLst>
          </p:cNvPr>
          <p:cNvSpPr/>
          <p:nvPr/>
        </p:nvSpPr>
        <p:spPr>
          <a:xfrm>
            <a:off x="8708587" y="12461316"/>
            <a:ext cx="195925" cy="308585"/>
          </a:xfrm>
          <a:custGeom>
            <a:avLst/>
            <a:gdLst>
              <a:gd name="connsiteX0" fmla="*/ 194113 w 195925"/>
              <a:gd name="connsiteY0" fmla="*/ 559 h 308585"/>
              <a:gd name="connsiteX1" fmla="*/ 114738 w 195925"/>
              <a:gd name="connsiteY1" fmla="*/ 111684 h 308585"/>
              <a:gd name="connsiteX2" fmla="*/ 44888 w 195925"/>
              <a:gd name="connsiteY2" fmla="*/ 178359 h 308585"/>
              <a:gd name="connsiteX3" fmla="*/ 438 w 195925"/>
              <a:gd name="connsiteY3" fmla="*/ 308534 h 308585"/>
              <a:gd name="connsiteX4" fmla="*/ 32188 w 195925"/>
              <a:gd name="connsiteY4" fmla="*/ 162484 h 308585"/>
              <a:gd name="connsiteX5" fmla="*/ 194113 w 195925"/>
              <a:gd name="connsiteY5" fmla="*/ 559 h 30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925" h="308585">
                <a:moveTo>
                  <a:pt x="194113" y="559"/>
                </a:moveTo>
                <a:cubicBezTo>
                  <a:pt x="207871" y="-7908"/>
                  <a:pt x="139609" y="82051"/>
                  <a:pt x="114738" y="111684"/>
                </a:cubicBezTo>
                <a:cubicBezTo>
                  <a:pt x="89867" y="141317"/>
                  <a:pt x="63938" y="145551"/>
                  <a:pt x="44888" y="178359"/>
                </a:cubicBezTo>
                <a:cubicBezTo>
                  <a:pt x="25838" y="211167"/>
                  <a:pt x="2555" y="311180"/>
                  <a:pt x="438" y="308534"/>
                </a:cubicBezTo>
                <a:cubicBezTo>
                  <a:pt x="-1679" y="305888"/>
                  <a:pt x="3084" y="212226"/>
                  <a:pt x="32188" y="162484"/>
                </a:cubicBezTo>
                <a:cubicBezTo>
                  <a:pt x="61292" y="112742"/>
                  <a:pt x="180355" y="9026"/>
                  <a:pt x="194113" y="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2" name="フリーフォーム 1931">
            <a:extLst>
              <a:ext uri="{FF2B5EF4-FFF2-40B4-BE49-F238E27FC236}">
                <a16:creationId xmlns:a16="http://schemas.microsoft.com/office/drawing/2014/main" id="{BB621A5B-3BF9-2A15-352F-98DB02C4CDE3}"/>
              </a:ext>
            </a:extLst>
          </p:cNvPr>
          <p:cNvSpPr/>
          <p:nvPr/>
        </p:nvSpPr>
        <p:spPr>
          <a:xfrm>
            <a:off x="8821747" y="12458074"/>
            <a:ext cx="116743" cy="159600"/>
          </a:xfrm>
          <a:custGeom>
            <a:avLst/>
            <a:gdLst>
              <a:gd name="connsiteX0" fmla="*/ 115878 w 116743"/>
              <a:gd name="connsiteY0" fmla="*/ 626 h 159600"/>
              <a:gd name="connsiteX1" fmla="*/ 1578 w 116743"/>
              <a:gd name="connsiteY1" fmla="*/ 156201 h 159600"/>
              <a:gd name="connsiteX2" fmla="*/ 52378 w 116743"/>
              <a:gd name="connsiteY2" fmla="*/ 102226 h 159600"/>
              <a:gd name="connsiteX3" fmla="*/ 115878 w 116743"/>
              <a:gd name="connsiteY3" fmla="*/ 626 h 15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3" h="159600">
                <a:moveTo>
                  <a:pt x="115878" y="626"/>
                </a:moveTo>
                <a:cubicBezTo>
                  <a:pt x="107411" y="9622"/>
                  <a:pt x="12161" y="139268"/>
                  <a:pt x="1578" y="156201"/>
                </a:cubicBezTo>
                <a:cubicBezTo>
                  <a:pt x="-9005" y="173134"/>
                  <a:pt x="36503" y="122334"/>
                  <a:pt x="52378" y="102226"/>
                </a:cubicBezTo>
                <a:cubicBezTo>
                  <a:pt x="68253" y="82118"/>
                  <a:pt x="124345" y="-8370"/>
                  <a:pt x="115878" y="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3" name="フリーフォーム 1932">
            <a:extLst>
              <a:ext uri="{FF2B5EF4-FFF2-40B4-BE49-F238E27FC236}">
                <a16:creationId xmlns:a16="http://schemas.microsoft.com/office/drawing/2014/main" id="{039AFF55-7095-CBB5-4A27-88BD2E612AD4}"/>
              </a:ext>
            </a:extLst>
          </p:cNvPr>
          <p:cNvSpPr/>
          <p:nvPr/>
        </p:nvSpPr>
        <p:spPr>
          <a:xfrm>
            <a:off x="8740249" y="12639645"/>
            <a:ext cx="134005" cy="139774"/>
          </a:xfrm>
          <a:custGeom>
            <a:avLst/>
            <a:gdLst>
              <a:gd name="connsiteX0" fmla="*/ 526 w 134005"/>
              <a:gd name="connsiteY0" fmla="*/ 28605 h 139774"/>
              <a:gd name="connsiteX1" fmla="*/ 60851 w 134005"/>
              <a:gd name="connsiteY1" fmla="*/ 30 h 139774"/>
              <a:gd name="connsiteX2" fmla="*/ 133876 w 134005"/>
              <a:gd name="connsiteY2" fmla="*/ 34955 h 139774"/>
              <a:gd name="connsiteX3" fmla="*/ 79901 w 134005"/>
              <a:gd name="connsiteY3" fmla="*/ 139730 h 139774"/>
              <a:gd name="connsiteX4" fmla="*/ 127526 w 134005"/>
              <a:gd name="connsiteY4" fmla="*/ 47655 h 139774"/>
              <a:gd name="connsiteX5" fmla="*/ 95776 w 134005"/>
              <a:gd name="connsiteY5" fmla="*/ 15905 h 139774"/>
              <a:gd name="connsiteX6" fmla="*/ 526 w 134005"/>
              <a:gd name="connsiteY6" fmla="*/ 28605 h 13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005" h="139774">
                <a:moveTo>
                  <a:pt x="526" y="28605"/>
                </a:moveTo>
                <a:cubicBezTo>
                  <a:pt x="-5295" y="25959"/>
                  <a:pt x="38626" y="-1028"/>
                  <a:pt x="60851" y="30"/>
                </a:cubicBezTo>
                <a:cubicBezTo>
                  <a:pt x="83076" y="1088"/>
                  <a:pt x="130701" y="11672"/>
                  <a:pt x="133876" y="34955"/>
                </a:cubicBezTo>
                <a:cubicBezTo>
                  <a:pt x="137051" y="58238"/>
                  <a:pt x="80959" y="137613"/>
                  <a:pt x="79901" y="139730"/>
                </a:cubicBezTo>
                <a:cubicBezTo>
                  <a:pt x="78843" y="141847"/>
                  <a:pt x="124880" y="68292"/>
                  <a:pt x="127526" y="47655"/>
                </a:cubicBezTo>
                <a:cubicBezTo>
                  <a:pt x="130172" y="27018"/>
                  <a:pt x="113768" y="21726"/>
                  <a:pt x="95776" y="15905"/>
                </a:cubicBezTo>
                <a:cubicBezTo>
                  <a:pt x="77784" y="10084"/>
                  <a:pt x="6347" y="31251"/>
                  <a:pt x="526" y="28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4" name="フリーフォーム 1933">
            <a:extLst>
              <a:ext uri="{FF2B5EF4-FFF2-40B4-BE49-F238E27FC236}">
                <a16:creationId xmlns:a16="http://schemas.microsoft.com/office/drawing/2014/main" id="{8E39F9E2-49E9-052E-D9D2-103C2FE40E64}"/>
              </a:ext>
            </a:extLst>
          </p:cNvPr>
          <p:cNvSpPr/>
          <p:nvPr/>
        </p:nvSpPr>
        <p:spPr>
          <a:xfrm>
            <a:off x="8819794" y="12591238"/>
            <a:ext cx="108739" cy="68114"/>
          </a:xfrm>
          <a:custGeom>
            <a:avLst/>
            <a:gdLst>
              <a:gd name="connsiteX0" fmla="*/ 356 w 108739"/>
              <a:gd name="connsiteY0" fmla="*/ 812 h 68114"/>
              <a:gd name="connsiteX1" fmla="*/ 105131 w 108739"/>
              <a:gd name="connsiteY1" fmla="*/ 67487 h 68114"/>
              <a:gd name="connsiteX2" fmla="*/ 73381 w 108739"/>
              <a:gd name="connsiteY2" fmla="*/ 32562 h 68114"/>
              <a:gd name="connsiteX3" fmla="*/ 356 w 108739"/>
              <a:gd name="connsiteY3" fmla="*/ 812 h 6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739" h="68114">
                <a:moveTo>
                  <a:pt x="356" y="812"/>
                </a:moveTo>
                <a:cubicBezTo>
                  <a:pt x="5648" y="6633"/>
                  <a:pt x="92960" y="62195"/>
                  <a:pt x="105131" y="67487"/>
                </a:cubicBezTo>
                <a:cubicBezTo>
                  <a:pt x="117302" y="72779"/>
                  <a:pt x="96664" y="43145"/>
                  <a:pt x="73381" y="32562"/>
                </a:cubicBezTo>
                <a:cubicBezTo>
                  <a:pt x="50098" y="21979"/>
                  <a:pt x="-4936" y="-5009"/>
                  <a:pt x="356" y="8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5" name="フリーフォーム 1934">
            <a:extLst>
              <a:ext uri="{FF2B5EF4-FFF2-40B4-BE49-F238E27FC236}">
                <a16:creationId xmlns:a16="http://schemas.microsoft.com/office/drawing/2014/main" id="{36AB0C18-F3FA-587B-FD20-DF9008E0DC89}"/>
              </a:ext>
            </a:extLst>
          </p:cNvPr>
          <p:cNvSpPr/>
          <p:nvPr/>
        </p:nvSpPr>
        <p:spPr>
          <a:xfrm>
            <a:off x="8809819" y="12677145"/>
            <a:ext cx="80240" cy="130123"/>
          </a:xfrm>
          <a:custGeom>
            <a:avLst/>
            <a:gdLst>
              <a:gd name="connsiteX0" fmla="*/ 80181 w 80240"/>
              <a:gd name="connsiteY0" fmla="*/ 630 h 130123"/>
              <a:gd name="connsiteX1" fmla="*/ 3981 w 80240"/>
              <a:gd name="connsiteY1" fmla="*/ 127630 h 130123"/>
              <a:gd name="connsiteX2" fmla="*/ 16681 w 80240"/>
              <a:gd name="connsiteY2" fmla="*/ 80005 h 130123"/>
              <a:gd name="connsiteX3" fmla="*/ 80181 w 80240"/>
              <a:gd name="connsiteY3" fmla="*/ 630 h 13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240" h="130123">
                <a:moveTo>
                  <a:pt x="80181" y="630"/>
                </a:moveTo>
                <a:cubicBezTo>
                  <a:pt x="78064" y="8567"/>
                  <a:pt x="14564" y="114401"/>
                  <a:pt x="3981" y="127630"/>
                </a:cubicBezTo>
                <a:cubicBezTo>
                  <a:pt x="-6602" y="140859"/>
                  <a:pt x="6098" y="97997"/>
                  <a:pt x="16681" y="80005"/>
                </a:cubicBezTo>
                <a:cubicBezTo>
                  <a:pt x="27264" y="62013"/>
                  <a:pt x="82298" y="-7307"/>
                  <a:pt x="80181" y="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6" name="フリーフォーム 1935">
            <a:extLst>
              <a:ext uri="{FF2B5EF4-FFF2-40B4-BE49-F238E27FC236}">
                <a16:creationId xmlns:a16="http://schemas.microsoft.com/office/drawing/2014/main" id="{99610B30-B459-8613-41BA-E39477EF6D91}"/>
              </a:ext>
            </a:extLst>
          </p:cNvPr>
          <p:cNvSpPr/>
          <p:nvPr/>
        </p:nvSpPr>
        <p:spPr>
          <a:xfrm>
            <a:off x="8875859" y="12650892"/>
            <a:ext cx="78008" cy="149016"/>
          </a:xfrm>
          <a:custGeom>
            <a:avLst/>
            <a:gdLst>
              <a:gd name="connsiteX0" fmla="*/ 77641 w 78008"/>
              <a:gd name="connsiteY0" fmla="*/ 1483 h 149016"/>
              <a:gd name="connsiteX1" fmla="*/ 1441 w 78008"/>
              <a:gd name="connsiteY1" fmla="*/ 147533 h 149016"/>
              <a:gd name="connsiteX2" fmla="*/ 30016 w 78008"/>
              <a:gd name="connsiteY2" fmla="*/ 74508 h 149016"/>
              <a:gd name="connsiteX3" fmla="*/ 77641 w 78008"/>
              <a:gd name="connsiteY3" fmla="*/ 1483 h 149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08" h="149016">
                <a:moveTo>
                  <a:pt x="77641" y="1483"/>
                </a:moveTo>
                <a:cubicBezTo>
                  <a:pt x="72879" y="13654"/>
                  <a:pt x="9378" y="135362"/>
                  <a:pt x="1441" y="147533"/>
                </a:cubicBezTo>
                <a:cubicBezTo>
                  <a:pt x="-6496" y="159704"/>
                  <a:pt x="20491" y="93558"/>
                  <a:pt x="30016" y="74508"/>
                </a:cubicBezTo>
                <a:cubicBezTo>
                  <a:pt x="39541" y="55458"/>
                  <a:pt x="82403" y="-10688"/>
                  <a:pt x="77641" y="1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7" name="フリーフォーム 1936">
            <a:extLst>
              <a:ext uri="{FF2B5EF4-FFF2-40B4-BE49-F238E27FC236}">
                <a16:creationId xmlns:a16="http://schemas.microsoft.com/office/drawing/2014/main" id="{2CA6CE88-6200-4DB8-68F2-FABA002DA857}"/>
              </a:ext>
            </a:extLst>
          </p:cNvPr>
          <p:cNvSpPr/>
          <p:nvPr/>
        </p:nvSpPr>
        <p:spPr>
          <a:xfrm>
            <a:off x="6920631" y="11150208"/>
            <a:ext cx="242240" cy="114710"/>
          </a:xfrm>
          <a:custGeom>
            <a:avLst/>
            <a:gdLst>
              <a:gd name="connsiteX0" fmla="*/ 869 w 242240"/>
              <a:gd name="connsiteY0" fmla="*/ 114692 h 114710"/>
              <a:gd name="connsiteX1" fmla="*/ 83419 w 242240"/>
              <a:gd name="connsiteY1" fmla="*/ 67067 h 114710"/>
              <a:gd name="connsiteX2" fmla="*/ 124694 w 242240"/>
              <a:gd name="connsiteY2" fmla="*/ 92467 h 114710"/>
              <a:gd name="connsiteX3" fmla="*/ 242169 w 242240"/>
              <a:gd name="connsiteY3" fmla="*/ 392 h 114710"/>
              <a:gd name="connsiteX4" fmla="*/ 140569 w 242240"/>
              <a:gd name="connsiteY4" fmla="*/ 60717 h 114710"/>
              <a:gd name="connsiteX5" fmla="*/ 869 w 242240"/>
              <a:gd name="connsiteY5" fmla="*/ 114692 h 11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240" h="114710">
                <a:moveTo>
                  <a:pt x="869" y="114692"/>
                </a:moveTo>
                <a:cubicBezTo>
                  <a:pt x="-8656" y="115750"/>
                  <a:pt x="62781" y="70771"/>
                  <a:pt x="83419" y="67067"/>
                </a:cubicBezTo>
                <a:cubicBezTo>
                  <a:pt x="104057" y="63363"/>
                  <a:pt x="98236" y="103579"/>
                  <a:pt x="124694" y="92467"/>
                </a:cubicBezTo>
                <a:cubicBezTo>
                  <a:pt x="151152" y="81354"/>
                  <a:pt x="239523" y="5684"/>
                  <a:pt x="242169" y="392"/>
                </a:cubicBezTo>
                <a:cubicBezTo>
                  <a:pt x="244815" y="-4900"/>
                  <a:pt x="173377" y="44842"/>
                  <a:pt x="140569" y="60717"/>
                </a:cubicBezTo>
                <a:cubicBezTo>
                  <a:pt x="107761" y="76592"/>
                  <a:pt x="10394" y="113634"/>
                  <a:pt x="869" y="114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8" name="フリーフォーム 1937">
            <a:extLst>
              <a:ext uri="{FF2B5EF4-FFF2-40B4-BE49-F238E27FC236}">
                <a16:creationId xmlns:a16="http://schemas.microsoft.com/office/drawing/2014/main" id="{3B8B9AA9-44B5-81B0-FC0A-A33B058D025F}"/>
              </a:ext>
            </a:extLst>
          </p:cNvPr>
          <p:cNvSpPr/>
          <p:nvPr/>
        </p:nvSpPr>
        <p:spPr>
          <a:xfrm>
            <a:off x="6899045" y="11340927"/>
            <a:ext cx="44766" cy="159512"/>
          </a:xfrm>
          <a:custGeom>
            <a:avLst/>
            <a:gdLst>
              <a:gd name="connsiteX0" fmla="*/ 230 w 44766"/>
              <a:gd name="connsiteY0" fmla="*/ 173 h 159512"/>
              <a:gd name="connsiteX1" fmla="*/ 12930 w 44766"/>
              <a:gd name="connsiteY1" fmla="*/ 117648 h 159512"/>
              <a:gd name="connsiteX2" fmla="*/ 44680 w 44766"/>
              <a:gd name="connsiteY2" fmla="*/ 158923 h 159512"/>
              <a:gd name="connsiteX3" fmla="*/ 22455 w 44766"/>
              <a:gd name="connsiteY3" fmla="*/ 92248 h 159512"/>
              <a:gd name="connsiteX4" fmla="*/ 230 w 44766"/>
              <a:gd name="connsiteY4" fmla="*/ 173 h 15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66" h="159512">
                <a:moveTo>
                  <a:pt x="230" y="173"/>
                </a:moveTo>
                <a:cubicBezTo>
                  <a:pt x="-1357" y="4406"/>
                  <a:pt x="5522" y="91190"/>
                  <a:pt x="12930" y="117648"/>
                </a:cubicBezTo>
                <a:cubicBezTo>
                  <a:pt x="20338" y="144106"/>
                  <a:pt x="43093" y="163156"/>
                  <a:pt x="44680" y="158923"/>
                </a:cubicBezTo>
                <a:cubicBezTo>
                  <a:pt x="46267" y="154690"/>
                  <a:pt x="25630" y="113944"/>
                  <a:pt x="22455" y="92248"/>
                </a:cubicBezTo>
                <a:cubicBezTo>
                  <a:pt x="19280" y="70552"/>
                  <a:pt x="1817" y="-4060"/>
                  <a:pt x="230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9" name="フリーフォーム 1938">
            <a:extLst>
              <a:ext uri="{FF2B5EF4-FFF2-40B4-BE49-F238E27FC236}">
                <a16:creationId xmlns:a16="http://schemas.microsoft.com/office/drawing/2014/main" id="{D2FC8AAD-AF74-1450-6C42-F8F52CD98DF5}"/>
              </a:ext>
            </a:extLst>
          </p:cNvPr>
          <p:cNvSpPr/>
          <p:nvPr/>
        </p:nvSpPr>
        <p:spPr>
          <a:xfrm>
            <a:off x="6940466" y="11114147"/>
            <a:ext cx="453437" cy="312973"/>
          </a:xfrm>
          <a:custGeom>
            <a:avLst/>
            <a:gdLst>
              <a:gd name="connsiteX0" fmla="*/ 84 w 453437"/>
              <a:gd name="connsiteY0" fmla="*/ 312678 h 312973"/>
              <a:gd name="connsiteX1" fmla="*/ 190584 w 453437"/>
              <a:gd name="connsiteY1" fmla="*/ 185678 h 312973"/>
              <a:gd name="connsiteX2" fmla="*/ 447759 w 453437"/>
              <a:gd name="connsiteY2" fmla="*/ 4703 h 312973"/>
              <a:gd name="connsiteX3" fmla="*/ 374734 w 453437"/>
              <a:gd name="connsiteY3" fmla="*/ 49153 h 312973"/>
              <a:gd name="connsiteX4" fmla="*/ 212809 w 453437"/>
              <a:gd name="connsiteY4" fmla="*/ 150753 h 312973"/>
              <a:gd name="connsiteX5" fmla="*/ 84 w 453437"/>
              <a:gd name="connsiteY5" fmla="*/ 312678 h 31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437" h="312973">
                <a:moveTo>
                  <a:pt x="84" y="312678"/>
                </a:moveTo>
                <a:cubicBezTo>
                  <a:pt x="-3620" y="318499"/>
                  <a:pt x="115971" y="237007"/>
                  <a:pt x="190584" y="185678"/>
                </a:cubicBezTo>
                <a:cubicBezTo>
                  <a:pt x="265197" y="134349"/>
                  <a:pt x="417067" y="27457"/>
                  <a:pt x="447759" y="4703"/>
                </a:cubicBezTo>
                <a:cubicBezTo>
                  <a:pt x="478451" y="-18051"/>
                  <a:pt x="374734" y="49153"/>
                  <a:pt x="374734" y="49153"/>
                </a:cubicBezTo>
                <a:cubicBezTo>
                  <a:pt x="335576" y="73495"/>
                  <a:pt x="275251" y="108949"/>
                  <a:pt x="212809" y="150753"/>
                </a:cubicBezTo>
                <a:cubicBezTo>
                  <a:pt x="150367" y="192557"/>
                  <a:pt x="3788" y="306857"/>
                  <a:pt x="84" y="312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0" name="フリーフォーム 1939">
            <a:extLst>
              <a:ext uri="{FF2B5EF4-FFF2-40B4-BE49-F238E27FC236}">
                <a16:creationId xmlns:a16="http://schemas.microsoft.com/office/drawing/2014/main" id="{A8635CC2-EA3A-A383-D10D-7AC5DECEDD7A}"/>
              </a:ext>
            </a:extLst>
          </p:cNvPr>
          <p:cNvSpPr/>
          <p:nvPr/>
        </p:nvSpPr>
        <p:spPr>
          <a:xfrm>
            <a:off x="6962775" y="11115675"/>
            <a:ext cx="513487" cy="365125"/>
          </a:xfrm>
          <a:custGeom>
            <a:avLst/>
            <a:gdLst>
              <a:gd name="connsiteX0" fmla="*/ 0 w 513487"/>
              <a:gd name="connsiteY0" fmla="*/ 365125 h 365125"/>
              <a:gd name="connsiteX1" fmla="*/ 482600 w 513487"/>
              <a:gd name="connsiteY1" fmla="*/ 53975 h 365125"/>
              <a:gd name="connsiteX2" fmla="*/ 466725 w 513487"/>
              <a:gd name="connsiteY2" fmla="*/ 57150 h 365125"/>
              <a:gd name="connsiteX3" fmla="*/ 482600 w 513487"/>
              <a:gd name="connsiteY3" fmla="*/ 50800 h 365125"/>
              <a:gd name="connsiteX4" fmla="*/ 438150 w 513487"/>
              <a:gd name="connsiteY4" fmla="*/ 0 h 365125"/>
              <a:gd name="connsiteX5" fmla="*/ 447675 w 513487"/>
              <a:gd name="connsiteY5" fmla="*/ 50800 h 365125"/>
              <a:gd name="connsiteX6" fmla="*/ 358775 w 513487"/>
              <a:gd name="connsiteY6" fmla="*/ 117475 h 365125"/>
              <a:gd name="connsiteX7" fmla="*/ 0 w 513487"/>
              <a:gd name="connsiteY7" fmla="*/ 365125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3487" h="365125">
                <a:moveTo>
                  <a:pt x="0" y="365125"/>
                </a:moveTo>
                <a:cubicBezTo>
                  <a:pt x="20638" y="354542"/>
                  <a:pt x="482600" y="53975"/>
                  <a:pt x="482600" y="53975"/>
                </a:cubicBezTo>
                <a:cubicBezTo>
                  <a:pt x="560387" y="2646"/>
                  <a:pt x="466725" y="57150"/>
                  <a:pt x="466725" y="57150"/>
                </a:cubicBezTo>
                <a:cubicBezTo>
                  <a:pt x="466725" y="56621"/>
                  <a:pt x="487363" y="60325"/>
                  <a:pt x="482600" y="50800"/>
                </a:cubicBezTo>
                <a:cubicBezTo>
                  <a:pt x="477837" y="41275"/>
                  <a:pt x="443971" y="0"/>
                  <a:pt x="438150" y="0"/>
                </a:cubicBezTo>
                <a:cubicBezTo>
                  <a:pt x="432329" y="0"/>
                  <a:pt x="460904" y="31221"/>
                  <a:pt x="447675" y="50800"/>
                </a:cubicBezTo>
                <a:cubicBezTo>
                  <a:pt x="434446" y="70379"/>
                  <a:pt x="430742" y="68262"/>
                  <a:pt x="358775" y="117475"/>
                </a:cubicBezTo>
                <a:lnTo>
                  <a:pt x="0" y="3651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1" name="フリーフォーム 1940">
            <a:extLst>
              <a:ext uri="{FF2B5EF4-FFF2-40B4-BE49-F238E27FC236}">
                <a16:creationId xmlns:a16="http://schemas.microsoft.com/office/drawing/2014/main" id="{7F5DBE22-02EE-2C67-11DA-E5DF0E81DDE9}"/>
              </a:ext>
            </a:extLst>
          </p:cNvPr>
          <p:cNvSpPr/>
          <p:nvPr/>
        </p:nvSpPr>
        <p:spPr>
          <a:xfrm>
            <a:off x="7013575" y="11213903"/>
            <a:ext cx="565192" cy="308172"/>
          </a:xfrm>
          <a:custGeom>
            <a:avLst/>
            <a:gdLst>
              <a:gd name="connsiteX0" fmla="*/ 0 w 565192"/>
              <a:gd name="connsiteY0" fmla="*/ 308172 h 308172"/>
              <a:gd name="connsiteX1" fmla="*/ 336550 w 565192"/>
              <a:gd name="connsiteY1" fmla="*/ 108147 h 308172"/>
              <a:gd name="connsiteX2" fmla="*/ 393700 w 565192"/>
              <a:gd name="connsiteY2" fmla="*/ 66872 h 308172"/>
              <a:gd name="connsiteX3" fmla="*/ 565150 w 565192"/>
              <a:gd name="connsiteY3" fmla="*/ 197 h 308172"/>
              <a:gd name="connsiteX4" fmla="*/ 409575 w 565192"/>
              <a:gd name="connsiteY4" fmla="*/ 47822 h 308172"/>
              <a:gd name="connsiteX5" fmla="*/ 339725 w 565192"/>
              <a:gd name="connsiteY5" fmla="*/ 89097 h 308172"/>
              <a:gd name="connsiteX6" fmla="*/ 187325 w 565192"/>
              <a:gd name="connsiteY6" fmla="*/ 184347 h 308172"/>
              <a:gd name="connsiteX7" fmla="*/ 0 w 565192"/>
              <a:gd name="connsiteY7" fmla="*/ 308172 h 30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192" h="308172">
                <a:moveTo>
                  <a:pt x="0" y="308172"/>
                </a:moveTo>
                <a:lnTo>
                  <a:pt x="336550" y="108147"/>
                </a:lnTo>
                <a:cubicBezTo>
                  <a:pt x="402167" y="67930"/>
                  <a:pt x="355600" y="84864"/>
                  <a:pt x="393700" y="66872"/>
                </a:cubicBezTo>
                <a:cubicBezTo>
                  <a:pt x="431800" y="48880"/>
                  <a:pt x="562504" y="3372"/>
                  <a:pt x="565150" y="197"/>
                </a:cubicBezTo>
                <a:cubicBezTo>
                  <a:pt x="567796" y="-2978"/>
                  <a:pt x="447146" y="33005"/>
                  <a:pt x="409575" y="47822"/>
                </a:cubicBezTo>
                <a:cubicBezTo>
                  <a:pt x="372004" y="62639"/>
                  <a:pt x="376767" y="66343"/>
                  <a:pt x="339725" y="89097"/>
                </a:cubicBezTo>
                <a:cubicBezTo>
                  <a:pt x="302683" y="111851"/>
                  <a:pt x="187325" y="184347"/>
                  <a:pt x="187325" y="184347"/>
                </a:cubicBezTo>
                <a:lnTo>
                  <a:pt x="0" y="3081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2" name="フリーフォーム 1941">
            <a:extLst>
              <a:ext uri="{FF2B5EF4-FFF2-40B4-BE49-F238E27FC236}">
                <a16:creationId xmlns:a16="http://schemas.microsoft.com/office/drawing/2014/main" id="{BA869DB6-950F-5738-4385-CCBAC1884F1C}"/>
              </a:ext>
            </a:extLst>
          </p:cNvPr>
          <p:cNvSpPr/>
          <p:nvPr/>
        </p:nvSpPr>
        <p:spPr>
          <a:xfrm>
            <a:off x="7016736" y="11289913"/>
            <a:ext cx="539831" cy="308380"/>
          </a:xfrm>
          <a:custGeom>
            <a:avLst/>
            <a:gdLst>
              <a:gd name="connsiteX0" fmla="*/ 14 w 539831"/>
              <a:gd name="connsiteY0" fmla="*/ 308362 h 308380"/>
              <a:gd name="connsiteX1" fmla="*/ 234964 w 539831"/>
              <a:gd name="connsiteY1" fmla="*/ 155962 h 308380"/>
              <a:gd name="connsiteX2" fmla="*/ 441339 w 539831"/>
              <a:gd name="connsiteY2" fmla="*/ 25787 h 308380"/>
              <a:gd name="connsiteX3" fmla="*/ 501664 w 539831"/>
              <a:gd name="connsiteY3" fmla="*/ 387 h 308380"/>
              <a:gd name="connsiteX4" fmla="*/ 514364 w 539831"/>
              <a:gd name="connsiteY4" fmla="*/ 13087 h 308380"/>
              <a:gd name="connsiteX5" fmla="*/ 539764 w 539831"/>
              <a:gd name="connsiteY5" fmla="*/ 48012 h 308380"/>
              <a:gd name="connsiteX6" fmla="*/ 520714 w 539831"/>
              <a:gd name="connsiteY6" fmla="*/ 13087 h 308380"/>
              <a:gd name="connsiteX7" fmla="*/ 488964 w 539831"/>
              <a:gd name="connsiteY7" fmla="*/ 13087 h 308380"/>
              <a:gd name="connsiteX8" fmla="*/ 460389 w 539831"/>
              <a:gd name="connsiteY8" fmla="*/ 38487 h 308380"/>
              <a:gd name="connsiteX9" fmla="*/ 247664 w 539831"/>
              <a:gd name="connsiteY9" fmla="*/ 165487 h 308380"/>
              <a:gd name="connsiteX10" fmla="*/ 14 w 539831"/>
              <a:gd name="connsiteY10" fmla="*/ 308362 h 30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9831" h="308380">
                <a:moveTo>
                  <a:pt x="14" y="308362"/>
                </a:moveTo>
                <a:cubicBezTo>
                  <a:pt x="-2103" y="306774"/>
                  <a:pt x="234964" y="155962"/>
                  <a:pt x="234964" y="155962"/>
                </a:cubicBezTo>
                <a:cubicBezTo>
                  <a:pt x="308518" y="108866"/>
                  <a:pt x="396889" y="51716"/>
                  <a:pt x="441339" y="25787"/>
                </a:cubicBezTo>
                <a:cubicBezTo>
                  <a:pt x="485789" y="-142"/>
                  <a:pt x="501664" y="387"/>
                  <a:pt x="501664" y="387"/>
                </a:cubicBezTo>
                <a:cubicBezTo>
                  <a:pt x="513835" y="-1730"/>
                  <a:pt x="508014" y="5150"/>
                  <a:pt x="514364" y="13087"/>
                </a:cubicBezTo>
                <a:cubicBezTo>
                  <a:pt x="520714" y="21024"/>
                  <a:pt x="538706" y="48012"/>
                  <a:pt x="539764" y="48012"/>
                </a:cubicBezTo>
                <a:cubicBezTo>
                  <a:pt x="540822" y="48012"/>
                  <a:pt x="529181" y="18908"/>
                  <a:pt x="520714" y="13087"/>
                </a:cubicBezTo>
                <a:cubicBezTo>
                  <a:pt x="512247" y="7266"/>
                  <a:pt x="499018" y="8854"/>
                  <a:pt x="488964" y="13087"/>
                </a:cubicBezTo>
                <a:cubicBezTo>
                  <a:pt x="478910" y="17320"/>
                  <a:pt x="500606" y="13087"/>
                  <a:pt x="460389" y="38487"/>
                </a:cubicBezTo>
                <a:cubicBezTo>
                  <a:pt x="420172" y="63887"/>
                  <a:pt x="321218" y="119449"/>
                  <a:pt x="247664" y="165487"/>
                </a:cubicBezTo>
                <a:cubicBezTo>
                  <a:pt x="174110" y="211525"/>
                  <a:pt x="2131" y="309950"/>
                  <a:pt x="14" y="308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3" name="フリーフォーム 1942">
            <a:extLst>
              <a:ext uri="{FF2B5EF4-FFF2-40B4-BE49-F238E27FC236}">
                <a16:creationId xmlns:a16="http://schemas.microsoft.com/office/drawing/2014/main" id="{6E5367FC-7345-C264-3914-289F486CDEE2}"/>
              </a:ext>
            </a:extLst>
          </p:cNvPr>
          <p:cNvSpPr/>
          <p:nvPr/>
        </p:nvSpPr>
        <p:spPr>
          <a:xfrm>
            <a:off x="6997406" y="11322939"/>
            <a:ext cx="566811" cy="333684"/>
          </a:xfrm>
          <a:custGeom>
            <a:avLst/>
            <a:gdLst>
              <a:gd name="connsiteX0" fmla="*/ 19344 w 566811"/>
              <a:gd name="connsiteY0" fmla="*/ 215011 h 333684"/>
              <a:gd name="connsiteX1" fmla="*/ 294 w 566811"/>
              <a:gd name="connsiteY1" fmla="*/ 284861 h 333684"/>
              <a:gd name="connsiteX2" fmla="*/ 35219 w 566811"/>
              <a:gd name="connsiteY2" fmla="*/ 326136 h 333684"/>
              <a:gd name="connsiteX3" fmla="*/ 101894 w 566811"/>
              <a:gd name="connsiteY3" fmla="*/ 300736 h 333684"/>
              <a:gd name="connsiteX4" fmla="*/ 546394 w 566811"/>
              <a:gd name="connsiteY4" fmla="*/ 18161 h 333684"/>
              <a:gd name="connsiteX5" fmla="*/ 447969 w 566811"/>
              <a:gd name="connsiteY5" fmla="*/ 59436 h 333684"/>
              <a:gd name="connsiteX6" fmla="*/ 57444 w 566811"/>
              <a:gd name="connsiteY6" fmla="*/ 313436 h 333684"/>
              <a:gd name="connsiteX7" fmla="*/ 35219 w 566811"/>
              <a:gd name="connsiteY7" fmla="*/ 307086 h 333684"/>
              <a:gd name="connsiteX8" fmla="*/ 19344 w 566811"/>
              <a:gd name="connsiteY8" fmla="*/ 215011 h 33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6811" h="333684">
                <a:moveTo>
                  <a:pt x="19344" y="215011"/>
                </a:moveTo>
                <a:cubicBezTo>
                  <a:pt x="13523" y="211307"/>
                  <a:pt x="-2352" y="266340"/>
                  <a:pt x="294" y="284861"/>
                </a:cubicBezTo>
                <a:cubicBezTo>
                  <a:pt x="2940" y="303382"/>
                  <a:pt x="18286" y="323490"/>
                  <a:pt x="35219" y="326136"/>
                </a:cubicBezTo>
                <a:cubicBezTo>
                  <a:pt x="52152" y="328782"/>
                  <a:pt x="16698" y="352065"/>
                  <a:pt x="101894" y="300736"/>
                </a:cubicBezTo>
                <a:cubicBezTo>
                  <a:pt x="187090" y="249407"/>
                  <a:pt x="488715" y="58378"/>
                  <a:pt x="546394" y="18161"/>
                </a:cubicBezTo>
                <a:cubicBezTo>
                  <a:pt x="604073" y="-22056"/>
                  <a:pt x="529461" y="10224"/>
                  <a:pt x="447969" y="59436"/>
                </a:cubicBezTo>
                <a:cubicBezTo>
                  <a:pt x="366477" y="108648"/>
                  <a:pt x="126236" y="272161"/>
                  <a:pt x="57444" y="313436"/>
                </a:cubicBezTo>
                <a:cubicBezTo>
                  <a:pt x="-11348" y="354711"/>
                  <a:pt x="41569" y="320315"/>
                  <a:pt x="35219" y="307086"/>
                </a:cubicBezTo>
                <a:cubicBezTo>
                  <a:pt x="28869" y="293857"/>
                  <a:pt x="25165" y="218715"/>
                  <a:pt x="19344" y="215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4" name="フリーフォーム 1943">
            <a:extLst>
              <a:ext uri="{FF2B5EF4-FFF2-40B4-BE49-F238E27FC236}">
                <a16:creationId xmlns:a16="http://schemas.microsoft.com/office/drawing/2014/main" id="{67C65D92-7E78-C927-3099-90A7EA314D1E}"/>
              </a:ext>
            </a:extLst>
          </p:cNvPr>
          <p:cNvSpPr/>
          <p:nvPr/>
        </p:nvSpPr>
        <p:spPr>
          <a:xfrm>
            <a:off x="6565353" y="11635400"/>
            <a:ext cx="298969" cy="211164"/>
          </a:xfrm>
          <a:custGeom>
            <a:avLst/>
            <a:gdLst>
              <a:gd name="connsiteX0" fmla="*/ 547 w 298969"/>
              <a:gd name="connsiteY0" fmla="*/ 210525 h 211164"/>
              <a:gd name="connsiteX1" fmla="*/ 111672 w 298969"/>
              <a:gd name="connsiteY1" fmla="*/ 124800 h 211164"/>
              <a:gd name="connsiteX2" fmla="*/ 295822 w 298969"/>
              <a:gd name="connsiteY2" fmla="*/ 4150 h 211164"/>
              <a:gd name="connsiteX3" fmla="*/ 222797 w 298969"/>
              <a:gd name="connsiteY3" fmla="*/ 32725 h 211164"/>
              <a:gd name="connsiteX4" fmla="*/ 156122 w 298969"/>
              <a:gd name="connsiteY4" fmla="*/ 80350 h 211164"/>
              <a:gd name="connsiteX5" fmla="*/ 547 w 298969"/>
              <a:gd name="connsiteY5" fmla="*/ 210525 h 21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969" h="211164">
                <a:moveTo>
                  <a:pt x="547" y="210525"/>
                </a:moveTo>
                <a:cubicBezTo>
                  <a:pt x="-6861" y="217933"/>
                  <a:pt x="62460" y="159196"/>
                  <a:pt x="111672" y="124800"/>
                </a:cubicBezTo>
                <a:cubicBezTo>
                  <a:pt x="160884" y="90404"/>
                  <a:pt x="277301" y="19496"/>
                  <a:pt x="295822" y="4150"/>
                </a:cubicBezTo>
                <a:cubicBezTo>
                  <a:pt x="314343" y="-11196"/>
                  <a:pt x="246080" y="20025"/>
                  <a:pt x="222797" y="32725"/>
                </a:cubicBezTo>
                <a:cubicBezTo>
                  <a:pt x="199514" y="45425"/>
                  <a:pt x="193693" y="54421"/>
                  <a:pt x="156122" y="80350"/>
                </a:cubicBezTo>
                <a:cubicBezTo>
                  <a:pt x="118551" y="106279"/>
                  <a:pt x="7955" y="203117"/>
                  <a:pt x="547" y="210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5" name="フリーフォーム 1944">
            <a:extLst>
              <a:ext uri="{FF2B5EF4-FFF2-40B4-BE49-F238E27FC236}">
                <a16:creationId xmlns:a16="http://schemas.microsoft.com/office/drawing/2014/main" id="{133156DA-5C5D-08F5-4549-EB4437EE7637}"/>
              </a:ext>
            </a:extLst>
          </p:cNvPr>
          <p:cNvSpPr/>
          <p:nvPr/>
        </p:nvSpPr>
        <p:spPr>
          <a:xfrm>
            <a:off x="6571761" y="11647330"/>
            <a:ext cx="391300" cy="288251"/>
          </a:xfrm>
          <a:custGeom>
            <a:avLst/>
            <a:gdLst>
              <a:gd name="connsiteX0" fmla="*/ 489 w 391300"/>
              <a:gd name="connsiteY0" fmla="*/ 214470 h 288251"/>
              <a:gd name="connsiteX1" fmla="*/ 333864 w 391300"/>
              <a:gd name="connsiteY1" fmla="*/ 11270 h 288251"/>
              <a:gd name="connsiteX2" fmla="*/ 333864 w 391300"/>
              <a:gd name="connsiteY2" fmla="*/ 30320 h 288251"/>
              <a:gd name="connsiteX3" fmla="*/ 378314 w 391300"/>
              <a:gd name="connsiteY3" fmla="*/ 65245 h 288251"/>
              <a:gd name="connsiteX4" fmla="*/ 70339 w 391300"/>
              <a:gd name="connsiteY4" fmla="*/ 262095 h 288251"/>
              <a:gd name="connsiteX5" fmla="*/ 38589 w 391300"/>
              <a:gd name="connsiteY5" fmla="*/ 277970 h 288251"/>
              <a:gd name="connsiteX6" fmla="*/ 184639 w 391300"/>
              <a:gd name="connsiteY6" fmla="*/ 185895 h 288251"/>
              <a:gd name="connsiteX7" fmla="*/ 368789 w 391300"/>
              <a:gd name="connsiteY7" fmla="*/ 65245 h 288251"/>
              <a:gd name="connsiteX8" fmla="*/ 343389 w 391300"/>
              <a:gd name="connsiteY8" fmla="*/ 36670 h 288251"/>
              <a:gd name="connsiteX9" fmla="*/ 260839 w 391300"/>
              <a:gd name="connsiteY9" fmla="*/ 58895 h 288251"/>
              <a:gd name="connsiteX10" fmla="*/ 489 w 391300"/>
              <a:gd name="connsiteY10" fmla="*/ 214470 h 28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1300" h="288251">
                <a:moveTo>
                  <a:pt x="489" y="214470"/>
                </a:moveTo>
                <a:cubicBezTo>
                  <a:pt x="12660" y="206533"/>
                  <a:pt x="333864" y="11270"/>
                  <a:pt x="333864" y="11270"/>
                </a:cubicBezTo>
                <a:cubicBezTo>
                  <a:pt x="389427" y="-19422"/>
                  <a:pt x="326456" y="21324"/>
                  <a:pt x="333864" y="30320"/>
                </a:cubicBezTo>
                <a:cubicBezTo>
                  <a:pt x="341272" y="39316"/>
                  <a:pt x="422235" y="26616"/>
                  <a:pt x="378314" y="65245"/>
                </a:cubicBezTo>
                <a:cubicBezTo>
                  <a:pt x="334393" y="103874"/>
                  <a:pt x="126960" y="226641"/>
                  <a:pt x="70339" y="262095"/>
                </a:cubicBezTo>
                <a:cubicBezTo>
                  <a:pt x="13718" y="297549"/>
                  <a:pt x="19539" y="290670"/>
                  <a:pt x="38589" y="277970"/>
                </a:cubicBezTo>
                <a:cubicBezTo>
                  <a:pt x="57639" y="265270"/>
                  <a:pt x="129606" y="221349"/>
                  <a:pt x="184639" y="185895"/>
                </a:cubicBezTo>
                <a:cubicBezTo>
                  <a:pt x="239672" y="150441"/>
                  <a:pt x="342331" y="90116"/>
                  <a:pt x="368789" y="65245"/>
                </a:cubicBezTo>
                <a:cubicBezTo>
                  <a:pt x="395247" y="40374"/>
                  <a:pt x="361380" y="37728"/>
                  <a:pt x="343389" y="36670"/>
                </a:cubicBezTo>
                <a:cubicBezTo>
                  <a:pt x="325398" y="35612"/>
                  <a:pt x="314814" y="32437"/>
                  <a:pt x="260839" y="58895"/>
                </a:cubicBezTo>
                <a:cubicBezTo>
                  <a:pt x="206864" y="85353"/>
                  <a:pt x="-11682" y="222407"/>
                  <a:pt x="489" y="214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6" name="フリーフォーム 1945">
            <a:extLst>
              <a:ext uri="{FF2B5EF4-FFF2-40B4-BE49-F238E27FC236}">
                <a16:creationId xmlns:a16="http://schemas.microsoft.com/office/drawing/2014/main" id="{51A87042-6C5E-514C-22E1-E75034D164D4}"/>
              </a:ext>
            </a:extLst>
          </p:cNvPr>
          <p:cNvSpPr/>
          <p:nvPr/>
        </p:nvSpPr>
        <p:spPr>
          <a:xfrm>
            <a:off x="6587693" y="11684763"/>
            <a:ext cx="294657" cy="167626"/>
          </a:xfrm>
          <a:custGeom>
            <a:avLst/>
            <a:gdLst>
              <a:gd name="connsiteX0" fmla="*/ 432 w 294657"/>
              <a:gd name="connsiteY0" fmla="*/ 167512 h 167626"/>
              <a:gd name="connsiteX1" fmla="*/ 283007 w 294657"/>
              <a:gd name="connsiteY1" fmla="*/ 8762 h 167626"/>
              <a:gd name="connsiteX2" fmla="*/ 219507 w 294657"/>
              <a:gd name="connsiteY2" fmla="*/ 34162 h 167626"/>
              <a:gd name="connsiteX3" fmla="*/ 432 w 294657"/>
              <a:gd name="connsiteY3" fmla="*/ 167512 h 16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657" h="167626">
                <a:moveTo>
                  <a:pt x="432" y="167512"/>
                </a:moveTo>
                <a:cubicBezTo>
                  <a:pt x="11015" y="163279"/>
                  <a:pt x="246495" y="30987"/>
                  <a:pt x="283007" y="8762"/>
                </a:cubicBezTo>
                <a:cubicBezTo>
                  <a:pt x="319519" y="-13463"/>
                  <a:pt x="262369" y="10879"/>
                  <a:pt x="219507" y="34162"/>
                </a:cubicBezTo>
                <a:cubicBezTo>
                  <a:pt x="176645" y="57445"/>
                  <a:pt x="-10151" y="171745"/>
                  <a:pt x="432" y="167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7" name="フリーフォーム 1946">
            <a:extLst>
              <a:ext uri="{FF2B5EF4-FFF2-40B4-BE49-F238E27FC236}">
                <a16:creationId xmlns:a16="http://schemas.microsoft.com/office/drawing/2014/main" id="{108790B8-57A9-2225-D81B-9550AD8AE99C}"/>
              </a:ext>
            </a:extLst>
          </p:cNvPr>
          <p:cNvSpPr/>
          <p:nvPr/>
        </p:nvSpPr>
        <p:spPr>
          <a:xfrm>
            <a:off x="7079568" y="11391552"/>
            <a:ext cx="594414" cy="324408"/>
          </a:xfrm>
          <a:custGeom>
            <a:avLst/>
            <a:gdLst>
              <a:gd name="connsiteX0" fmla="*/ 682 w 594414"/>
              <a:gd name="connsiteY0" fmla="*/ 324198 h 324408"/>
              <a:gd name="connsiteX1" fmla="*/ 397557 w 594414"/>
              <a:gd name="connsiteY1" fmla="*/ 79723 h 324408"/>
              <a:gd name="connsiteX2" fmla="*/ 454707 w 594414"/>
              <a:gd name="connsiteY2" fmla="*/ 38448 h 324408"/>
              <a:gd name="connsiteX3" fmla="*/ 594407 w 594414"/>
              <a:gd name="connsiteY3" fmla="*/ 348 h 324408"/>
              <a:gd name="connsiteX4" fmla="*/ 448357 w 594414"/>
              <a:gd name="connsiteY4" fmla="*/ 25748 h 324408"/>
              <a:gd name="connsiteX5" fmla="*/ 305482 w 594414"/>
              <a:gd name="connsiteY5" fmla="*/ 120998 h 324408"/>
              <a:gd name="connsiteX6" fmla="*/ 682 w 594414"/>
              <a:gd name="connsiteY6" fmla="*/ 324198 h 324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4414" h="324408">
                <a:moveTo>
                  <a:pt x="682" y="324198"/>
                </a:moveTo>
                <a:cubicBezTo>
                  <a:pt x="16028" y="317319"/>
                  <a:pt x="321886" y="127348"/>
                  <a:pt x="397557" y="79723"/>
                </a:cubicBezTo>
                <a:cubicBezTo>
                  <a:pt x="473228" y="32098"/>
                  <a:pt x="421899" y="51677"/>
                  <a:pt x="454707" y="38448"/>
                </a:cubicBezTo>
                <a:cubicBezTo>
                  <a:pt x="487515" y="25219"/>
                  <a:pt x="595465" y="2465"/>
                  <a:pt x="594407" y="348"/>
                </a:cubicBezTo>
                <a:cubicBezTo>
                  <a:pt x="593349" y="-1769"/>
                  <a:pt x="496511" y="5640"/>
                  <a:pt x="448357" y="25748"/>
                </a:cubicBezTo>
                <a:cubicBezTo>
                  <a:pt x="400203" y="45856"/>
                  <a:pt x="377978" y="74960"/>
                  <a:pt x="305482" y="120998"/>
                </a:cubicBezTo>
                <a:cubicBezTo>
                  <a:pt x="232986" y="167035"/>
                  <a:pt x="-14664" y="331077"/>
                  <a:pt x="682" y="324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8" name="フリーフォーム 1947">
            <a:extLst>
              <a:ext uri="{FF2B5EF4-FFF2-40B4-BE49-F238E27FC236}">
                <a16:creationId xmlns:a16="http://schemas.microsoft.com/office/drawing/2014/main" id="{044AC4C1-371E-58EA-64AF-89F85C9F0987}"/>
              </a:ext>
            </a:extLst>
          </p:cNvPr>
          <p:cNvSpPr/>
          <p:nvPr/>
        </p:nvSpPr>
        <p:spPr>
          <a:xfrm>
            <a:off x="6587632" y="11798888"/>
            <a:ext cx="437615" cy="237585"/>
          </a:xfrm>
          <a:custGeom>
            <a:avLst/>
            <a:gdLst>
              <a:gd name="connsiteX0" fmla="*/ 493 w 437615"/>
              <a:gd name="connsiteY0" fmla="*/ 237537 h 237585"/>
              <a:gd name="connsiteX1" fmla="*/ 330693 w 437615"/>
              <a:gd name="connsiteY1" fmla="*/ 34337 h 237585"/>
              <a:gd name="connsiteX2" fmla="*/ 435468 w 437615"/>
              <a:gd name="connsiteY2" fmla="*/ 40687 h 237585"/>
              <a:gd name="connsiteX3" fmla="*/ 397368 w 437615"/>
              <a:gd name="connsiteY3" fmla="*/ 2587 h 237585"/>
              <a:gd name="connsiteX4" fmla="*/ 349743 w 437615"/>
              <a:gd name="connsiteY4" fmla="*/ 8937 h 237585"/>
              <a:gd name="connsiteX5" fmla="*/ 257668 w 437615"/>
              <a:gd name="connsiteY5" fmla="*/ 53387 h 237585"/>
              <a:gd name="connsiteX6" fmla="*/ 493 w 437615"/>
              <a:gd name="connsiteY6" fmla="*/ 237537 h 23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615" h="237585">
                <a:moveTo>
                  <a:pt x="493" y="237537"/>
                </a:moveTo>
                <a:cubicBezTo>
                  <a:pt x="12664" y="234362"/>
                  <a:pt x="258197" y="67145"/>
                  <a:pt x="330693" y="34337"/>
                </a:cubicBezTo>
                <a:cubicBezTo>
                  <a:pt x="403189" y="1529"/>
                  <a:pt x="424356" y="45979"/>
                  <a:pt x="435468" y="40687"/>
                </a:cubicBezTo>
                <a:cubicBezTo>
                  <a:pt x="446581" y="35395"/>
                  <a:pt x="411655" y="7879"/>
                  <a:pt x="397368" y="2587"/>
                </a:cubicBezTo>
                <a:cubicBezTo>
                  <a:pt x="383081" y="-2705"/>
                  <a:pt x="373026" y="470"/>
                  <a:pt x="349743" y="8937"/>
                </a:cubicBezTo>
                <a:cubicBezTo>
                  <a:pt x="326460" y="17404"/>
                  <a:pt x="310585" y="18462"/>
                  <a:pt x="257668" y="53387"/>
                </a:cubicBezTo>
                <a:cubicBezTo>
                  <a:pt x="204751" y="88312"/>
                  <a:pt x="-11678" y="240712"/>
                  <a:pt x="493" y="237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9" name="フリーフォーム 1948">
            <a:extLst>
              <a:ext uri="{FF2B5EF4-FFF2-40B4-BE49-F238E27FC236}">
                <a16:creationId xmlns:a16="http://schemas.microsoft.com/office/drawing/2014/main" id="{D5C8E060-E8B8-B0F2-AF9E-81A09DE4220B}"/>
              </a:ext>
            </a:extLst>
          </p:cNvPr>
          <p:cNvSpPr/>
          <p:nvPr/>
        </p:nvSpPr>
        <p:spPr>
          <a:xfrm>
            <a:off x="6549227" y="11835881"/>
            <a:ext cx="498981" cy="294141"/>
          </a:xfrm>
          <a:custGeom>
            <a:avLst/>
            <a:gdLst>
              <a:gd name="connsiteX0" fmla="*/ 3973 w 498981"/>
              <a:gd name="connsiteY0" fmla="*/ 292619 h 294141"/>
              <a:gd name="connsiteX1" fmla="*/ 477048 w 498981"/>
              <a:gd name="connsiteY1" fmla="*/ 16394 h 294141"/>
              <a:gd name="connsiteX2" fmla="*/ 404023 w 498981"/>
              <a:gd name="connsiteY2" fmla="*/ 41794 h 294141"/>
              <a:gd name="connsiteX3" fmla="*/ 257973 w 498981"/>
              <a:gd name="connsiteY3" fmla="*/ 124344 h 294141"/>
              <a:gd name="connsiteX4" fmla="*/ 3973 w 498981"/>
              <a:gd name="connsiteY4" fmla="*/ 292619 h 29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981" h="294141">
                <a:moveTo>
                  <a:pt x="3973" y="292619"/>
                </a:moveTo>
                <a:cubicBezTo>
                  <a:pt x="40485" y="274627"/>
                  <a:pt x="410373" y="58198"/>
                  <a:pt x="477048" y="16394"/>
                </a:cubicBezTo>
                <a:cubicBezTo>
                  <a:pt x="543723" y="-25410"/>
                  <a:pt x="440535" y="23802"/>
                  <a:pt x="404023" y="41794"/>
                </a:cubicBezTo>
                <a:cubicBezTo>
                  <a:pt x="367511" y="59786"/>
                  <a:pt x="323060" y="84657"/>
                  <a:pt x="257973" y="124344"/>
                </a:cubicBezTo>
                <a:cubicBezTo>
                  <a:pt x="192886" y="164031"/>
                  <a:pt x="-32539" y="310611"/>
                  <a:pt x="3973" y="292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0" name="フリーフォーム 1949">
            <a:extLst>
              <a:ext uri="{FF2B5EF4-FFF2-40B4-BE49-F238E27FC236}">
                <a16:creationId xmlns:a16="http://schemas.microsoft.com/office/drawing/2014/main" id="{0D526FB7-6F5F-C4D3-AAE9-79D0B5730666}"/>
              </a:ext>
            </a:extLst>
          </p:cNvPr>
          <p:cNvSpPr/>
          <p:nvPr/>
        </p:nvSpPr>
        <p:spPr>
          <a:xfrm>
            <a:off x="7575033" y="11229684"/>
            <a:ext cx="87659" cy="131064"/>
          </a:xfrm>
          <a:custGeom>
            <a:avLst/>
            <a:gdLst>
              <a:gd name="connsiteX0" fmla="*/ 517 w 87659"/>
              <a:gd name="connsiteY0" fmla="*/ 291 h 131064"/>
              <a:gd name="connsiteX1" fmla="*/ 86242 w 87659"/>
              <a:gd name="connsiteY1" fmla="*/ 127291 h 131064"/>
              <a:gd name="connsiteX2" fmla="*/ 51317 w 87659"/>
              <a:gd name="connsiteY2" fmla="*/ 92366 h 131064"/>
              <a:gd name="connsiteX3" fmla="*/ 517 w 87659"/>
              <a:gd name="connsiteY3" fmla="*/ 291 h 13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59" h="131064">
                <a:moveTo>
                  <a:pt x="517" y="291"/>
                </a:moveTo>
                <a:cubicBezTo>
                  <a:pt x="6338" y="6112"/>
                  <a:pt x="77775" y="111945"/>
                  <a:pt x="86242" y="127291"/>
                </a:cubicBezTo>
                <a:cubicBezTo>
                  <a:pt x="94709" y="142637"/>
                  <a:pt x="62959" y="107182"/>
                  <a:pt x="51317" y="92366"/>
                </a:cubicBezTo>
                <a:cubicBezTo>
                  <a:pt x="39675" y="77550"/>
                  <a:pt x="-5304" y="-5530"/>
                  <a:pt x="517" y="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1" name="フリーフォーム 1950">
            <a:extLst>
              <a:ext uri="{FF2B5EF4-FFF2-40B4-BE49-F238E27FC236}">
                <a16:creationId xmlns:a16="http://schemas.microsoft.com/office/drawing/2014/main" id="{16325B4D-6366-28B2-DF29-DE2F458C0550}"/>
              </a:ext>
            </a:extLst>
          </p:cNvPr>
          <p:cNvSpPr/>
          <p:nvPr/>
        </p:nvSpPr>
        <p:spPr>
          <a:xfrm>
            <a:off x="7071565" y="11706209"/>
            <a:ext cx="103959" cy="142909"/>
          </a:xfrm>
          <a:custGeom>
            <a:avLst/>
            <a:gdLst>
              <a:gd name="connsiteX0" fmla="*/ 11860 w 103959"/>
              <a:gd name="connsiteY0" fmla="*/ 16 h 142909"/>
              <a:gd name="connsiteX1" fmla="*/ 15035 w 103959"/>
              <a:gd name="connsiteY1" fmla="*/ 73041 h 142909"/>
              <a:gd name="connsiteX2" fmla="*/ 103935 w 103959"/>
              <a:gd name="connsiteY2" fmla="*/ 142891 h 142909"/>
              <a:gd name="connsiteX3" fmla="*/ 5510 w 103959"/>
              <a:gd name="connsiteY3" fmla="*/ 79391 h 142909"/>
              <a:gd name="connsiteX4" fmla="*/ 11860 w 103959"/>
              <a:gd name="connsiteY4" fmla="*/ 16 h 14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959" h="142909">
                <a:moveTo>
                  <a:pt x="11860" y="16"/>
                </a:moveTo>
                <a:cubicBezTo>
                  <a:pt x="13448" y="-1042"/>
                  <a:pt x="-311" y="49229"/>
                  <a:pt x="15035" y="73041"/>
                </a:cubicBezTo>
                <a:cubicBezTo>
                  <a:pt x="30381" y="96853"/>
                  <a:pt x="105523" y="141833"/>
                  <a:pt x="103935" y="142891"/>
                </a:cubicBezTo>
                <a:cubicBezTo>
                  <a:pt x="102347" y="143949"/>
                  <a:pt x="20327" y="100028"/>
                  <a:pt x="5510" y="79391"/>
                </a:cubicBezTo>
                <a:cubicBezTo>
                  <a:pt x="-9307" y="58754"/>
                  <a:pt x="10272" y="1074"/>
                  <a:pt x="11860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2" name="フリーフォーム 1951">
            <a:extLst>
              <a:ext uri="{FF2B5EF4-FFF2-40B4-BE49-F238E27FC236}">
                <a16:creationId xmlns:a16="http://schemas.microsoft.com/office/drawing/2014/main" id="{42C9CD3C-AF79-D3CA-A243-475E0A230008}"/>
              </a:ext>
            </a:extLst>
          </p:cNvPr>
          <p:cNvSpPr/>
          <p:nvPr/>
        </p:nvSpPr>
        <p:spPr>
          <a:xfrm>
            <a:off x="7108824" y="11449391"/>
            <a:ext cx="524009" cy="323548"/>
          </a:xfrm>
          <a:custGeom>
            <a:avLst/>
            <a:gdLst>
              <a:gd name="connsiteX0" fmla="*/ 1 w 524009"/>
              <a:gd name="connsiteY0" fmla="*/ 323509 h 323548"/>
              <a:gd name="connsiteX1" fmla="*/ 184151 w 524009"/>
              <a:gd name="connsiteY1" fmla="*/ 190159 h 323548"/>
              <a:gd name="connsiteX2" fmla="*/ 511176 w 524009"/>
              <a:gd name="connsiteY2" fmla="*/ 12359 h 323548"/>
              <a:gd name="connsiteX3" fmla="*/ 450851 w 524009"/>
              <a:gd name="connsiteY3" fmla="*/ 21884 h 323548"/>
              <a:gd name="connsiteX4" fmla="*/ 384176 w 524009"/>
              <a:gd name="connsiteY4" fmla="*/ 75859 h 323548"/>
              <a:gd name="connsiteX5" fmla="*/ 180976 w 524009"/>
              <a:gd name="connsiteY5" fmla="*/ 177459 h 323548"/>
              <a:gd name="connsiteX6" fmla="*/ 1 w 524009"/>
              <a:gd name="connsiteY6" fmla="*/ 323509 h 32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009" h="323548">
                <a:moveTo>
                  <a:pt x="1" y="323509"/>
                </a:moveTo>
                <a:cubicBezTo>
                  <a:pt x="530" y="325626"/>
                  <a:pt x="98955" y="242017"/>
                  <a:pt x="184151" y="190159"/>
                </a:cubicBezTo>
                <a:cubicBezTo>
                  <a:pt x="269347" y="138301"/>
                  <a:pt x="466726" y="40405"/>
                  <a:pt x="511176" y="12359"/>
                </a:cubicBezTo>
                <a:cubicBezTo>
                  <a:pt x="555626" y="-15687"/>
                  <a:pt x="472018" y="11301"/>
                  <a:pt x="450851" y="21884"/>
                </a:cubicBezTo>
                <a:cubicBezTo>
                  <a:pt x="429684" y="32467"/>
                  <a:pt x="429155" y="49930"/>
                  <a:pt x="384176" y="75859"/>
                </a:cubicBezTo>
                <a:cubicBezTo>
                  <a:pt x="339197" y="101788"/>
                  <a:pt x="239714" y="139888"/>
                  <a:pt x="180976" y="177459"/>
                </a:cubicBezTo>
                <a:cubicBezTo>
                  <a:pt x="122239" y="215030"/>
                  <a:pt x="-528" y="321392"/>
                  <a:pt x="1" y="323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3" name="フリーフォーム 1952">
            <a:extLst>
              <a:ext uri="{FF2B5EF4-FFF2-40B4-BE49-F238E27FC236}">
                <a16:creationId xmlns:a16="http://schemas.microsoft.com/office/drawing/2014/main" id="{11354FA9-61D3-B6D8-68C8-B4C69B4023D1}"/>
              </a:ext>
            </a:extLst>
          </p:cNvPr>
          <p:cNvSpPr/>
          <p:nvPr/>
        </p:nvSpPr>
        <p:spPr>
          <a:xfrm>
            <a:off x="7168786" y="11518414"/>
            <a:ext cx="481592" cy="308886"/>
          </a:xfrm>
          <a:custGeom>
            <a:avLst/>
            <a:gdLst>
              <a:gd name="connsiteX0" fmla="*/ 364 w 481592"/>
              <a:gd name="connsiteY0" fmla="*/ 308461 h 308886"/>
              <a:gd name="connsiteX1" fmla="*/ 149589 w 481592"/>
              <a:gd name="connsiteY1" fmla="*/ 210036 h 308886"/>
              <a:gd name="connsiteX2" fmla="*/ 467089 w 481592"/>
              <a:gd name="connsiteY2" fmla="*/ 13186 h 308886"/>
              <a:gd name="connsiteX3" fmla="*/ 403589 w 481592"/>
              <a:gd name="connsiteY3" fmla="*/ 35411 h 308886"/>
              <a:gd name="connsiteX4" fmla="*/ 187689 w 481592"/>
              <a:gd name="connsiteY4" fmla="*/ 175111 h 308886"/>
              <a:gd name="connsiteX5" fmla="*/ 364 w 481592"/>
              <a:gd name="connsiteY5" fmla="*/ 308461 h 30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592" h="308886">
                <a:moveTo>
                  <a:pt x="364" y="308461"/>
                </a:moveTo>
                <a:cubicBezTo>
                  <a:pt x="-5986" y="314282"/>
                  <a:pt x="71802" y="259248"/>
                  <a:pt x="149589" y="210036"/>
                </a:cubicBezTo>
                <a:cubicBezTo>
                  <a:pt x="227376" y="160824"/>
                  <a:pt x="424756" y="42290"/>
                  <a:pt x="467089" y="13186"/>
                </a:cubicBezTo>
                <a:cubicBezTo>
                  <a:pt x="509422" y="-15918"/>
                  <a:pt x="450156" y="8424"/>
                  <a:pt x="403589" y="35411"/>
                </a:cubicBezTo>
                <a:cubicBezTo>
                  <a:pt x="357022" y="62398"/>
                  <a:pt x="250660" y="133307"/>
                  <a:pt x="187689" y="175111"/>
                </a:cubicBezTo>
                <a:cubicBezTo>
                  <a:pt x="124718" y="216915"/>
                  <a:pt x="6714" y="302640"/>
                  <a:pt x="364" y="308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4" name="フリーフォーム 1953">
            <a:extLst>
              <a:ext uri="{FF2B5EF4-FFF2-40B4-BE49-F238E27FC236}">
                <a16:creationId xmlns:a16="http://schemas.microsoft.com/office/drawing/2014/main" id="{6D263C1D-B774-66DD-7CB2-F1A8D787FC88}"/>
              </a:ext>
            </a:extLst>
          </p:cNvPr>
          <p:cNvSpPr/>
          <p:nvPr/>
        </p:nvSpPr>
        <p:spPr>
          <a:xfrm>
            <a:off x="7616695" y="11461731"/>
            <a:ext cx="35079" cy="66908"/>
          </a:xfrm>
          <a:custGeom>
            <a:avLst/>
            <a:gdLst>
              <a:gd name="connsiteX0" fmla="*/ 130 w 35079"/>
              <a:gd name="connsiteY0" fmla="*/ 19 h 66908"/>
              <a:gd name="connsiteX1" fmla="*/ 22355 w 35079"/>
              <a:gd name="connsiteY1" fmla="*/ 53994 h 66908"/>
              <a:gd name="connsiteX2" fmla="*/ 12830 w 35079"/>
              <a:gd name="connsiteY2" fmla="*/ 66694 h 66908"/>
              <a:gd name="connsiteX3" fmla="*/ 35055 w 35079"/>
              <a:gd name="connsiteY3" fmla="*/ 47644 h 66908"/>
              <a:gd name="connsiteX4" fmla="*/ 130 w 35079"/>
              <a:gd name="connsiteY4" fmla="*/ 19 h 6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79" h="66908">
                <a:moveTo>
                  <a:pt x="130" y="19"/>
                </a:moveTo>
                <a:cubicBezTo>
                  <a:pt x="-1987" y="1077"/>
                  <a:pt x="22355" y="53994"/>
                  <a:pt x="22355" y="53994"/>
                </a:cubicBezTo>
                <a:cubicBezTo>
                  <a:pt x="24472" y="65106"/>
                  <a:pt x="10713" y="67752"/>
                  <a:pt x="12830" y="66694"/>
                </a:cubicBezTo>
                <a:cubicBezTo>
                  <a:pt x="14947" y="65636"/>
                  <a:pt x="33997" y="55052"/>
                  <a:pt x="35055" y="47644"/>
                </a:cubicBezTo>
                <a:cubicBezTo>
                  <a:pt x="36113" y="40236"/>
                  <a:pt x="2247" y="-1039"/>
                  <a:pt x="130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5" name="フリーフォーム 1954">
            <a:extLst>
              <a:ext uri="{FF2B5EF4-FFF2-40B4-BE49-F238E27FC236}">
                <a16:creationId xmlns:a16="http://schemas.microsoft.com/office/drawing/2014/main" id="{2E6ED57A-CF9D-309A-1F87-22C1389008CB}"/>
              </a:ext>
            </a:extLst>
          </p:cNvPr>
          <p:cNvSpPr/>
          <p:nvPr/>
        </p:nvSpPr>
        <p:spPr>
          <a:xfrm>
            <a:off x="7071519" y="11855285"/>
            <a:ext cx="581246" cy="863105"/>
          </a:xfrm>
          <a:custGeom>
            <a:avLst/>
            <a:gdLst>
              <a:gd name="connsiteX0" fmla="*/ 5556 w 581246"/>
              <a:gd name="connsiteY0" fmla="*/ 165 h 863105"/>
              <a:gd name="connsiteX1" fmla="*/ 8731 w 581246"/>
              <a:gd name="connsiteY1" fmla="*/ 82715 h 863105"/>
              <a:gd name="connsiteX2" fmla="*/ 81756 w 581246"/>
              <a:gd name="connsiteY2" fmla="*/ 162090 h 863105"/>
              <a:gd name="connsiteX3" fmla="*/ 135731 w 581246"/>
              <a:gd name="connsiteY3" fmla="*/ 244640 h 863105"/>
              <a:gd name="connsiteX4" fmla="*/ 126206 w 581246"/>
              <a:gd name="connsiteY4" fmla="*/ 270040 h 863105"/>
              <a:gd name="connsiteX5" fmla="*/ 218281 w 581246"/>
              <a:gd name="connsiteY5" fmla="*/ 324015 h 863105"/>
              <a:gd name="connsiteX6" fmla="*/ 208756 w 581246"/>
              <a:gd name="connsiteY6" fmla="*/ 400215 h 863105"/>
              <a:gd name="connsiteX7" fmla="*/ 313531 w 581246"/>
              <a:gd name="connsiteY7" fmla="*/ 485940 h 863105"/>
              <a:gd name="connsiteX8" fmla="*/ 316706 w 581246"/>
              <a:gd name="connsiteY8" fmla="*/ 533565 h 863105"/>
              <a:gd name="connsiteX9" fmla="*/ 364331 w 581246"/>
              <a:gd name="connsiteY9" fmla="*/ 584365 h 863105"/>
              <a:gd name="connsiteX10" fmla="*/ 399256 w 581246"/>
              <a:gd name="connsiteY10" fmla="*/ 628815 h 863105"/>
              <a:gd name="connsiteX11" fmla="*/ 396081 w 581246"/>
              <a:gd name="connsiteY11" fmla="*/ 670090 h 863105"/>
              <a:gd name="connsiteX12" fmla="*/ 453231 w 581246"/>
              <a:gd name="connsiteY12" fmla="*/ 692315 h 863105"/>
              <a:gd name="connsiteX13" fmla="*/ 494506 w 581246"/>
              <a:gd name="connsiteY13" fmla="*/ 762165 h 863105"/>
              <a:gd name="connsiteX14" fmla="*/ 580231 w 581246"/>
              <a:gd name="connsiteY14" fmla="*/ 860590 h 863105"/>
              <a:gd name="connsiteX15" fmla="*/ 431006 w 581246"/>
              <a:gd name="connsiteY15" fmla="*/ 651040 h 863105"/>
              <a:gd name="connsiteX16" fmla="*/ 240506 w 581246"/>
              <a:gd name="connsiteY16" fmla="*/ 393865 h 863105"/>
              <a:gd name="connsiteX17" fmla="*/ 116681 w 581246"/>
              <a:gd name="connsiteY17" fmla="*/ 209715 h 863105"/>
              <a:gd name="connsiteX18" fmla="*/ 46831 w 581246"/>
              <a:gd name="connsiteY18" fmla="*/ 104940 h 863105"/>
              <a:gd name="connsiteX19" fmla="*/ 5556 w 581246"/>
              <a:gd name="connsiteY19" fmla="*/ 165 h 86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81246" h="863105">
                <a:moveTo>
                  <a:pt x="5556" y="165"/>
                </a:moveTo>
                <a:cubicBezTo>
                  <a:pt x="-794" y="-3539"/>
                  <a:pt x="-3969" y="55728"/>
                  <a:pt x="8731" y="82715"/>
                </a:cubicBezTo>
                <a:cubicBezTo>
                  <a:pt x="21431" y="109702"/>
                  <a:pt x="60589" y="135103"/>
                  <a:pt x="81756" y="162090"/>
                </a:cubicBezTo>
                <a:cubicBezTo>
                  <a:pt x="102923" y="189078"/>
                  <a:pt x="128323" y="226648"/>
                  <a:pt x="135731" y="244640"/>
                </a:cubicBezTo>
                <a:cubicBezTo>
                  <a:pt x="143139" y="262632"/>
                  <a:pt x="112448" y="256811"/>
                  <a:pt x="126206" y="270040"/>
                </a:cubicBezTo>
                <a:cubicBezTo>
                  <a:pt x="139964" y="283269"/>
                  <a:pt x="204523" y="302319"/>
                  <a:pt x="218281" y="324015"/>
                </a:cubicBezTo>
                <a:cubicBezTo>
                  <a:pt x="232039" y="345711"/>
                  <a:pt x="192881" y="373228"/>
                  <a:pt x="208756" y="400215"/>
                </a:cubicBezTo>
                <a:cubicBezTo>
                  <a:pt x="224631" y="427203"/>
                  <a:pt x="295539" y="463715"/>
                  <a:pt x="313531" y="485940"/>
                </a:cubicBezTo>
                <a:cubicBezTo>
                  <a:pt x="331523" y="508165"/>
                  <a:pt x="308239" y="517161"/>
                  <a:pt x="316706" y="533565"/>
                </a:cubicBezTo>
                <a:cubicBezTo>
                  <a:pt x="325173" y="549969"/>
                  <a:pt x="350573" y="568490"/>
                  <a:pt x="364331" y="584365"/>
                </a:cubicBezTo>
                <a:cubicBezTo>
                  <a:pt x="378089" y="600240"/>
                  <a:pt x="393964" y="614528"/>
                  <a:pt x="399256" y="628815"/>
                </a:cubicBezTo>
                <a:cubicBezTo>
                  <a:pt x="404548" y="643102"/>
                  <a:pt x="387085" y="659507"/>
                  <a:pt x="396081" y="670090"/>
                </a:cubicBezTo>
                <a:cubicBezTo>
                  <a:pt x="405077" y="680673"/>
                  <a:pt x="436827" y="676969"/>
                  <a:pt x="453231" y="692315"/>
                </a:cubicBezTo>
                <a:cubicBezTo>
                  <a:pt x="469635" y="707661"/>
                  <a:pt x="473339" y="734119"/>
                  <a:pt x="494506" y="762165"/>
                </a:cubicBezTo>
                <a:cubicBezTo>
                  <a:pt x="515673" y="790211"/>
                  <a:pt x="590814" y="879111"/>
                  <a:pt x="580231" y="860590"/>
                </a:cubicBezTo>
                <a:cubicBezTo>
                  <a:pt x="569648" y="842069"/>
                  <a:pt x="487627" y="728827"/>
                  <a:pt x="431006" y="651040"/>
                </a:cubicBezTo>
                <a:cubicBezTo>
                  <a:pt x="374385" y="573253"/>
                  <a:pt x="292893" y="467419"/>
                  <a:pt x="240506" y="393865"/>
                </a:cubicBezTo>
                <a:cubicBezTo>
                  <a:pt x="188119" y="320311"/>
                  <a:pt x="116681" y="209715"/>
                  <a:pt x="116681" y="209715"/>
                </a:cubicBezTo>
                <a:cubicBezTo>
                  <a:pt x="84402" y="161561"/>
                  <a:pt x="62706" y="134573"/>
                  <a:pt x="46831" y="104940"/>
                </a:cubicBezTo>
                <a:cubicBezTo>
                  <a:pt x="30956" y="75307"/>
                  <a:pt x="11906" y="3869"/>
                  <a:pt x="5556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6" name="フリーフォーム 1955">
            <a:extLst>
              <a:ext uri="{FF2B5EF4-FFF2-40B4-BE49-F238E27FC236}">
                <a16:creationId xmlns:a16="http://schemas.microsoft.com/office/drawing/2014/main" id="{853E165B-AB9D-6107-63D1-9CA2DF4356DE}"/>
              </a:ext>
            </a:extLst>
          </p:cNvPr>
          <p:cNvSpPr/>
          <p:nvPr/>
        </p:nvSpPr>
        <p:spPr>
          <a:xfrm>
            <a:off x="7181790" y="11854958"/>
            <a:ext cx="171510" cy="235956"/>
          </a:xfrm>
          <a:custGeom>
            <a:avLst/>
            <a:gdLst>
              <a:gd name="connsiteX0" fmla="*/ 60 w 171510"/>
              <a:gd name="connsiteY0" fmla="*/ 492 h 235956"/>
              <a:gd name="connsiteX1" fmla="*/ 15935 w 171510"/>
              <a:gd name="connsiteY1" fmla="*/ 137017 h 235956"/>
              <a:gd name="connsiteX2" fmla="*/ 22285 w 171510"/>
              <a:gd name="connsiteY2" fmla="*/ 171942 h 235956"/>
              <a:gd name="connsiteX3" fmla="*/ 171510 w 171510"/>
              <a:gd name="connsiteY3" fmla="*/ 235442 h 235956"/>
              <a:gd name="connsiteX4" fmla="*/ 22285 w 171510"/>
              <a:gd name="connsiteY4" fmla="*/ 190992 h 235956"/>
              <a:gd name="connsiteX5" fmla="*/ 60 w 171510"/>
              <a:gd name="connsiteY5" fmla="*/ 492 h 235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510" h="235956">
                <a:moveTo>
                  <a:pt x="60" y="492"/>
                </a:moveTo>
                <a:cubicBezTo>
                  <a:pt x="-998" y="-8504"/>
                  <a:pt x="12231" y="108442"/>
                  <a:pt x="15935" y="137017"/>
                </a:cubicBezTo>
                <a:cubicBezTo>
                  <a:pt x="19639" y="165592"/>
                  <a:pt x="-3644" y="155538"/>
                  <a:pt x="22285" y="171942"/>
                </a:cubicBezTo>
                <a:cubicBezTo>
                  <a:pt x="48214" y="188346"/>
                  <a:pt x="171510" y="232267"/>
                  <a:pt x="171510" y="235442"/>
                </a:cubicBezTo>
                <a:cubicBezTo>
                  <a:pt x="171510" y="238617"/>
                  <a:pt x="49802" y="227504"/>
                  <a:pt x="22285" y="190992"/>
                </a:cubicBezTo>
                <a:cubicBezTo>
                  <a:pt x="-5232" y="154480"/>
                  <a:pt x="1118" y="9488"/>
                  <a:pt x="60" y="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7" name="フリーフォーム 1956">
            <a:extLst>
              <a:ext uri="{FF2B5EF4-FFF2-40B4-BE49-F238E27FC236}">
                <a16:creationId xmlns:a16="http://schemas.microsoft.com/office/drawing/2014/main" id="{004D1B4E-41C0-3368-5A18-B7E76B427E5E}"/>
              </a:ext>
            </a:extLst>
          </p:cNvPr>
          <p:cNvSpPr/>
          <p:nvPr/>
        </p:nvSpPr>
        <p:spPr>
          <a:xfrm>
            <a:off x="7232018" y="11923650"/>
            <a:ext cx="413495" cy="608850"/>
          </a:xfrm>
          <a:custGeom>
            <a:avLst/>
            <a:gdLst>
              <a:gd name="connsiteX0" fmla="*/ 3807 w 413495"/>
              <a:gd name="connsiteY0" fmla="*/ 1650 h 608850"/>
              <a:gd name="connsiteX1" fmla="*/ 29207 w 413495"/>
              <a:gd name="connsiteY1" fmla="*/ 84200 h 608850"/>
              <a:gd name="connsiteX2" fmla="*/ 124457 w 413495"/>
              <a:gd name="connsiteY2" fmla="*/ 157225 h 608850"/>
              <a:gd name="connsiteX3" fmla="*/ 137157 w 413495"/>
              <a:gd name="connsiteY3" fmla="*/ 252475 h 608850"/>
              <a:gd name="connsiteX4" fmla="*/ 210182 w 413495"/>
              <a:gd name="connsiteY4" fmla="*/ 300100 h 608850"/>
              <a:gd name="connsiteX5" fmla="*/ 219707 w 413495"/>
              <a:gd name="connsiteY5" fmla="*/ 379475 h 608850"/>
              <a:gd name="connsiteX6" fmla="*/ 308607 w 413495"/>
              <a:gd name="connsiteY6" fmla="*/ 442975 h 608850"/>
              <a:gd name="connsiteX7" fmla="*/ 311782 w 413495"/>
              <a:gd name="connsiteY7" fmla="*/ 500125 h 608850"/>
              <a:gd name="connsiteX8" fmla="*/ 413382 w 413495"/>
              <a:gd name="connsiteY8" fmla="*/ 608075 h 608850"/>
              <a:gd name="connsiteX9" fmla="*/ 289557 w 413495"/>
              <a:gd name="connsiteY9" fmla="*/ 439800 h 608850"/>
              <a:gd name="connsiteX10" fmla="*/ 99057 w 413495"/>
              <a:gd name="connsiteY10" fmla="*/ 163575 h 608850"/>
              <a:gd name="connsiteX11" fmla="*/ 3807 w 413495"/>
              <a:gd name="connsiteY11" fmla="*/ 1650 h 6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495" h="608850">
                <a:moveTo>
                  <a:pt x="3807" y="1650"/>
                </a:moveTo>
                <a:cubicBezTo>
                  <a:pt x="-7835" y="-11579"/>
                  <a:pt x="9099" y="58271"/>
                  <a:pt x="29207" y="84200"/>
                </a:cubicBezTo>
                <a:cubicBezTo>
                  <a:pt x="49315" y="110129"/>
                  <a:pt x="106465" y="129179"/>
                  <a:pt x="124457" y="157225"/>
                </a:cubicBezTo>
                <a:cubicBezTo>
                  <a:pt x="142449" y="185271"/>
                  <a:pt x="122870" y="228663"/>
                  <a:pt x="137157" y="252475"/>
                </a:cubicBezTo>
                <a:cubicBezTo>
                  <a:pt x="151444" y="276287"/>
                  <a:pt x="196424" y="278933"/>
                  <a:pt x="210182" y="300100"/>
                </a:cubicBezTo>
                <a:cubicBezTo>
                  <a:pt x="223940" y="321267"/>
                  <a:pt x="203303" y="355663"/>
                  <a:pt x="219707" y="379475"/>
                </a:cubicBezTo>
                <a:cubicBezTo>
                  <a:pt x="236111" y="403287"/>
                  <a:pt x="293261" y="422867"/>
                  <a:pt x="308607" y="442975"/>
                </a:cubicBezTo>
                <a:cubicBezTo>
                  <a:pt x="323953" y="463083"/>
                  <a:pt x="294320" y="472608"/>
                  <a:pt x="311782" y="500125"/>
                </a:cubicBezTo>
                <a:cubicBezTo>
                  <a:pt x="329245" y="527642"/>
                  <a:pt x="417086" y="618129"/>
                  <a:pt x="413382" y="608075"/>
                </a:cubicBezTo>
                <a:cubicBezTo>
                  <a:pt x="409678" y="598021"/>
                  <a:pt x="341944" y="513883"/>
                  <a:pt x="289557" y="439800"/>
                </a:cubicBezTo>
                <a:cubicBezTo>
                  <a:pt x="237170" y="365717"/>
                  <a:pt x="145624" y="232896"/>
                  <a:pt x="99057" y="163575"/>
                </a:cubicBezTo>
                <a:cubicBezTo>
                  <a:pt x="52490" y="94254"/>
                  <a:pt x="15449" y="14879"/>
                  <a:pt x="3807" y="1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8" name="フリーフォーム 1957">
            <a:extLst>
              <a:ext uri="{FF2B5EF4-FFF2-40B4-BE49-F238E27FC236}">
                <a16:creationId xmlns:a16="http://schemas.microsoft.com/office/drawing/2014/main" id="{1F7E2EAC-3361-68BF-2C56-39DEC4FB0CDF}"/>
              </a:ext>
            </a:extLst>
          </p:cNvPr>
          <p:cNvSpPr/>
          <p:nvPr/>
        </p:nvSpPr>
        <p:spPr>
          <a:xfrm>
            <a:off x="7626053" y="12541232"/>
            <a:ext cx="203733" cy="193760"/>
          </a:xfrm>
          <a:custGeom>
            <a:avLst/>
            <a:gdLst>
              <a:gd name="connsiteX0" fmla="*/ 297 w 203733"/>
              <a:gd name="connsiteY0" fmla="*/ 18 h 193760"/>
              <a:gd name="connsiteX1" fmla="*/ 82847 w 203733"/>
              <a:gd name="connsiteY1" fmla="*/ 130193 h 193760"/>
              <a:gd name="connsiteX2" fmla="*/ 203497 w 203733"/>
              <a:gd name="connsiteY2" fmla="*/ 193693 h 193760"/>
              <a:gd name="connsiteX3" fmla="*/ 111422 w 203733"/>
              <a:gd name="connsiteY3" fmla="*/ 139718 h 193760"/>
              <a:gd name="connsiteX4" fmla="*/ 297 w 203733"/>
              <a:gd name="connsiteY4" fmla="*/ 18 h 19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33" h="193760">
                <a:moveTo>
                  <a:pt x="297" y="18"/>
                </a:moveTo>
                <a:cubicBezTo>
                  <a:pt x="-4465" y="-1569"/>
                  <a:pt x="48980" y="97914"/>
                  <a:pt x="82847" y="130193"/>
                </a:cubicBezTo>
                <a:cubicBezTo>
                  <a:pt x="116714" y="162472"/>
                  <a:pt x="198735" y="192106"/>
                  <a:pt x="203497" y="193693"/>
                </a:cubicBezTo>
                <a:cubicBezTo>
                  <a:pt x="208259" y="195280"/>
                  <a:pt x="139997" y="168822"/>
                  <a:pt x="111422" y="139718"/>
                </a:cubicBezTo>
                <a:cubicBezTo>
                  <a:pt x="82847" y="110614"/>
                  <a:pt x="5059" y="1605"/>
                  <a:pt x="297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9" name="フリーフォーム 1958">
            <a:extLst>
              <a:ext uri="{FF2B5EF4-FFF2-40B4-BE49-F238E27FC236}">
                <a16:creationId xmlns:a16="http://schemas.microsoft.com/office/drawing/2014/main" id="{74DFD8A1-8C8C-3578-02F7-548A3DB3169F}"/>
              </a:ext>
            </a:extLst>
          </p:cNvPr>
          <p:cNvSpPr/>
          <p:nvPr/>
        </p:nvSpPr>
        <p:spPr>
          <a:xfrm>
            <a:off x="7022454" y="11778972"/>
            <a:ext cx="66383" cy="122300"/>
          </a:xfrm>
          <a:custGeom>
            <a:avLst/>
            <a:gdLst>
              <a:gd name="connsiteX0" fmla="*/ 646 w 66383"/>
              <a:gd name="connsiteY0" fmla="*/ 278 h 122300"/>
              <a:gd name="connsiteX1" fmla="*/ 29221 w 66383"/>
              <a:gd name="connsiteY1" fmla="*/ 73303 h 122300"/>
              <a:gd name="connsiteX2" fmla="*/ 64146 w 66383"/>
              <a:gd name="connsiteY2" fmla="*/ 120928 h 122300"/>
              <a:gd name="connsiteX3" fmla="*/ 57796 w 66383"/>
              <a:gd name="connsiteY3" fmla="*/ 101878 h 122300"/>
              <a:gd name="connsiteX4" fmla="*/ 646 w 66383"/>
              <a:gd name="connsiteY4" fmla="*/ 278 h 1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83" h="122300">
                <a:moveTo>
                  <a:pt x="646" y="278"/>
                </a:moveTo>
                <a:cubicBezTo>
                  <a:pt x="-4116" y="-4484"/>
                  <a:pt x="18638" y="53195"/>
                  <a:pt x="29221" y="73303"/>
                </a:cubicBezTo>
                <a:cubicBezTo>
                  <a:pt x="39804" y="93411"/>
                  <a:pt x="59384" y="116166"/>
                  <a:pt x="64146" y="120928"/>
                </a:cubicBezTo>
                <a:cubicBezTo>
                  <a:pt x="68908" y="125690"/>
                  <a:pt x="65733" y="117753"/>
                  <a:pt x="57796" y="101878"/>
                </a:cubicBezTo>
                <a:cubicBezTo>
                  <a:pt x="49859" y="86003"/>
                  <a:pt x="5408" y="5040"/>
                  <a:pt x="646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0" name="フリーフォーム 1959">
            <a:extLst>
              <a:ext uri="{FF2B5EF4-FFF2-40B4-BE49-F238E27FC236}">
                <a16:creationId xmlns:a16="http://schemas.microsoft.com/office/drawing/2014/main" id="{29BD1BC5-F08B-CFBE-F71D-D0240F28F1A9}"/>
              </a:ext>
            </a:extLst>
          </p:cNvPr>
          <p:cNvSpPr/>
          <p:nvPr/>
        </p:nvSpPr>
        <p:spPr>
          <a:xfrm>
            <a:off x="6529842" y="11810330"/>
            <a:ext cx="131311" cy="633722"/>
          </a:xfrm>
          <a:custGeom>
            <a:avLst/>
            <a:gdLst>
              <a:gd name="connsiteX0" fmla="*/ 131308 w 131311"/>
              <a:gd name="connsiteY0" fmla="*/ 670 h 633722"/>
              <a:gd name="connsiteX1" fmla="*/ 61458 w 131311"/>
              <a:gd name="connsiteY1" fmla="*/ 114970 h 633722"/>
              <a:gd name="connsiteX2" fmla="*/ 23358 w 131311"/>
              <a:gd name="connsiteY2" fmla="*/ 295945 h 633722"/>
              <a:gd name="connsiteX3" fmla="*/ 1133 w 131311"/>
              <a:gd name="connsiteY3" fmla="*/ 632495 h 633722"/>
              <a:gd name="connsiteX4" fmla="*/ 58283 w 131311"/>
              <a:gd name="connsiteY4" fmla="*/ 165770 h 633722"/>
              <a:gd name="connsiteX5" fmla="*/ 131308 w 131311"/>
              <a:gd name="connsiteY5" fmla="*/ 670 h 63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311" h="633722">
                <a:moveTo>
                  <a:pt x="131308" y="670"/>
                </a:moveTo>
                <a:cubicBezTo>
                  <a:pt x="131837" y="-7797"/>
                  <a:pt x="79450" y="65758"/>
                  <a:pt x="61458" y="114970"/>
                </a:cubicBezTo>
                <a:cubicBezTo>
                  <a:pt x="43466" y="164182"/>
                  <a:pt x="33412" y="209691"/>
                  <a:pt x="23358" y="295945"/>
                </a:cubicBezTo>
                <a:cubicBezTo>
                  <a:pt x="13304" y="382199"/>
                  <a:pt x="-4688" y="654191"/>
                  <a:pt x="1133" y="632495"/>
                </a:cubicBezTo>
                <a:cubicBezTo>
                  <a:pt x="6954" y="610799"/>
                  <a:pt x="38704" y="265782"/>
                  <a:pt x="58283" y="165770"/>
                </a:cubicBezTo>
                <a:cubicBezTo>
                  <a:pt x="77862" y="65758"/>
                  <a:pt x="130779" y="9137"/>
                  <a:pt x="131308" y="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1" name="フリーフォーム 1960">
            <a:extLst>
              <a:ext uri="{FF2B5EF4-FFF2-40B4-BE49-F238E27FC236}">
                <a16:creationId xmlns:a16="http://schemas.microsoft.com/office/drawing/2014/main" id="{46BD1E88-ED56-8B1C-620F-0D0C47E8D70E}"/>
              </a:ext>
            </a:extLst>
          </p:cNvPr>
          <p:cNvSpPr/>
          <p:nvPr/>
        </p:nvSpPr>
        <p:spPr>
          <a:xfrm>
            <a:off x="6536590" y="12436453"/>
            <a:ext cx="38909" cy="339796"/>
          </a:xfrm>
          <a:custGeom>
            <a:avLst/>
            <a:gdLst>
              <a:gd name="connsiteX0" fmla="*/ 13435 w 38909"/>
              <a:gd name="connsiteY0" fmla="*/ 22 h 339796"/>
              <a:gd name="connsiteX1" fmla="*/ 735 w 38909"/>
              <a:gd name="connsiteY1" fmla="*/ 219097 h 339796"/>
              <a:gd name="connsiteX2" fmla="*/ 38835 w 38909"/>
              <a:gd name="connsiteY2" fmla="*/ 339747 h 339796"/>
              <a:gd name="connsiteX3" fmla="*/ 10260 w 38909"/>
              <a:gd name="connsiteY3" fmla="*/ 206397 h 339796"/>
              <a:gd name="connsiteX4" fmla="*/ 13435 w 38909"/>
              <a:gd name="connsiteY4" fmla="*/ 22 h 33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" h="339796">
                <a:moveTo>
                  <a:pt x="13435" y="22"/>
                </a:moveTo>
                <a:cubicBezTo>
                  <a:pt x="11847" y="2139"/>
                  <a:pt x="-3498" y="162476"/>
                  <a:pt x="735" y="219097"/>
                </a:cubicBezTo>
                <a:cubicBezTo>
                  <a:pt x="4968" y="275718"/>
                  <a:pt x="37247" y="341864"/>
                  <a:pt x="38835" y="339747"/>
                </a:cubicBezTo>
                <a:cubicBezTo>
                  <a:pt x="40423" y="337630"/>
                  <a:pt x="16081" y="264076"/>
                  <a:pt x="10260" y="206397"/>
                </a:cubicBezTo>
                <a:cubicBezTo>
                  <a:pt x="4439" y="148718"/>
                  <a:pt x="15023" y="-2095"/>
                  <a:pt x="1343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2" name="フリーフォーム 1961">
            <a:extLst>
              <a:ext uri="{FF2B5EF4-FFF2-40B4-BE49-F238E27FC236}">
                <a16:creationId xmlns:a16="http://schemas.microsoft.com/office/drawing/2014/main" id="{5192C31B-BC8D-9F01-BBEE-2F4D5CF000D3}"/>
              </a:ext>
            </a:extLst>
          </p:cNvPr>
          <p:cNvSpPr/>
          <p:nvPr/>
        </p:nvSpPr>
        <p:spPr>
          <a:xfrm>
            <a:off x="6568981" y="11893785"/>
            <a:ext cx="512385" cy="314385"/>
          </a:xfrm>
          <a:custGeom>
            <a:avLst/>
            <a:gdLst>
              <a:gd name="connsiteX0" fmla="*/ 94 w 512385"/>
              <a:gd name="connsiteY0" fmla="*/ 314090 h 314385"/>
              <a:gd name="connsiteX1" fmla="*/ 212819 w 512385"/>
              <a:gd name="connsiteY1" fmla="*/ 187090 h 314385"/>
              <a:gd name="connsiteX2" fmla="*/ 498569 w 512385"/>
              <a:gd name="connsiteY2" fmla="*/ 12465 h 314385"/>
              <a:gd name="connsiteX3" fmla="*/ 444594 w 512385"/>
              <a:gd name="connsiteY3" fmla="*/ 28340 h 314385"/>
              <a:gd name="connsiteX4" fmla="*/ 244569 w 512385"/>
              <a:gd name="connsiteY4" fmla="*/ 142640 h 314385"/>
              <a:gd name="connsiteX5" fmla="*/ 94 w 512385"/>
              <a:gd name="connsiteY5" fmla="*/ 314090 h 3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2385" h="314385">
                <a:moveTo>
                  <a:pt x="94" y="314090"/>
                </a:moveTo>
                <a:cubicBezTo>
                  <a:pt x="-5198" y="321498"/>
                  <a:pt x="212819" y="187090"/>
                  <a:pt x="212819" y="187090"/>
                </a:cubicBezTo>
                <a:cubicBezTo>
                  <a:pt x="295898" y="136819"/>
                  <a:pt x="459940" y="38923"/>
                  <a:pt x="498569" y="12465"/>
                </a:cubicBezTo>
                <a:cubicBezTo>
                  <a:pt x="537198" y="-13993"/>
                  <a:pt x="486927" y="6644"/>
                  <a:pt x="444594" y="28340"/>
                </a:cubicBezTo>
                <a:cubicBezTo>
                  <a:pt x="402261" y="50036"/>
                  <a:pt x="315477" y="98190"/>
                  <a:pt x="244569" y="142640"/>
                </a:cubicBezTo>
                <a:cubicBezTo>
                  <a:pt x="173661" y="187090"/>
                  <a:pt x="5386" y="306682"/>
                  <a:pt x="94" y="314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3" name="フリーフォーム 1962">
            <a:extLst>
              <a:ext uri="{FF2B5EF4-FFF2-40B4-BE49-F238E27FC236}">
                <a16:creationId xmlns:a16="http://schemas.microsoft.com/office/drawing/2014/main" id="{E1D28168-B6A4-928C-B757-8BA95D739DA6}"/>
              </a:ext>
            </a:extLst>
          </p:cNvPr>
          <p:cNvSpPr/>
          <p:nvPr/>
        </p:nvSpPr>
        <p:spPr>
          <a:xfrm>
            <a:off x="6541921" y="11993865"/>
            <a:ext cx="555640" cy="331720"/>
          </a:xfrm>
          <a:custGeom>
            <a:avLst/>
            <a:gdLst>
              <a:gd name="connsiteX0" fmla="*/ 8104 w 555640"/>
              <a:gd name="connsiteY0" fmla="*/ 328310 h 331720"/>
              <a:gd name="connsiteX1" fmla="*/ 433554 w 555640"/>
              <a:gd name="connsiteY1" fmla="*/ 71135 h 331720"/>
              <a:gd name="connsiteX2" fmla="*/ 554204 w 555640"/>
              <a:gd name="connsiteY2" fmla="*/ 7635 h 331720"/>
              <a:gd name="connsiteX3" fmla="*/ 478004 w 555640"/>
              <a:gd name="connsiteY3" fmla="*/ 23510 h 331720"/>
              <a:gd name="connsiteX4" fmla="*/ 176379 w 555640"/>
              <a:gd name="connsiteY4" fmla="*/ 207660 h 331720"/>
              <a:gd name="connsiteX5" fmla="*/ 8104 w 555640"/>
              <a:gd name="connsiteY5" fmla="*/ 328310 h 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5640" h="331720">
                <a:moveTo>
                  <a:pt x="8104" y="328310"/>
                </a:moveTo>
                <a:cubicBezTo>
                  <a:pt x="50966" y="305556"/>
                  <a:pt x="342537" y="124581"/>
                  <a:pt x="433554" y="71135"/>
                </a:cubicBezTo>
                <a:cubicBezTo>
                  <a:pt x="524571" y="17689"/>
                  <a:pt x="546796" y="15572"/>
                  <a:pt x="554204" y="7635"/>
                </a:cubicBezTo>
                <a:cubicBezTo>
                  <a:pt x="561612" y="-303"/>
                  <a:pt x="540975" y="-9828"/>
                  <a:pt x="478004" y="23510"/>
                </a:cubicBezTo>
                <a:cubicBezTo>
                  <a:pt x="415033" y="56848"/>
                  <a:pt x="249933" y="161093"/>
                  <a:pt x="176379" y="207660"/>
                </a:cubicBezTo>
                <a:cubicBezTo>
                  <a:pt x="102825" y="254227"/>
                  <a:pt x="-34758" y="351064"/>
                  <a:pt x="8104" y="328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4" name="フリーフォーム 1963">
            <a:extLst>
              <a:ext uri="{FF2B5EF4-FFF2-40B4-BE49-F238E27FC236}">
                <a16:creationId xmlns:a16="http://schemas.microsoft.com/office/drawing/2014/main" id="{C326E1F7-9CC7-9FD0-83EC-9B1880B6626C}"/>
              </a:ext>
            </a:extLst>
          </p:cNvPr>
          <p:cNvSpPr/>
          <p:nvPr/>
        </p:nvSpPr>
        <p:spPr>
          <a:xfrm>
            <a:off x="6545065" y="12023335"/>
            <a:ext cx="592642" cy="394606"/>
          </a:xfrm>
          <a:custGeom>
            <a:avLst/>
            <a:gdLst>
              <a:gd name="connsiteX0" fmla="*/ 1785 w 592642"/>
              <a:gd name="connsiteY0" fmla="*/ 394090 h 394606"/>
              <a:gd name="connsiteX1" fmla="*/ 290710 w 592642"/>
              <a:gd name="connsiteY1" fmla="*/ 209940 h 394606"/>
              <a:gd name="connsiteX2" fmla="*/ 551060 w 592642"/>
              <a:gd name="connsiteY2" fmla="*/ 35315 h 394606"/>
              <a:gd name="connsiteX3" fmla="*/ 592335 w 592642"/>
              <a:gd name="connsiteY3" fmla="*/ 390 h 394606"/>
              <a:gd name="connsiteX4" fmla="*/ 560585 w 592642"/>
              <a:gd name="connsiteY4" fmla="*/ 22615 h 394606"/>
              <a:gd name="connsiteX5" fmla="*/ 414535 w 592642"/>
              <a:gd name="connsiteY5" fmla="*/ 108340 h 394606"/>
              <a:gd name="connsiteX6" fmla="*/ 179585 w 592642"/>
              <a:gd name="connsiteY6" fmla="*/ 260740 h 394606"/>
              <a:gd name="connsiteX7" fmla="*/ 1785 w 592642"/>
              <a:gd name="connsiteY7" fmla="*/ 394090 h 39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642" h="394606">
                <a:moveTo>
                  <a:pt x="1785" y="394090"/>
                </a:moveTo>
                <a:cubicBezTo>
                  <a:pt x="20306" y="385623"/>
                  <a:pt x="199164" y="269736"/>
                  <a:pt x="290710" y="209940"/>
                </a:cubicBezTo>
                <a:cubicBezTo>
                  <a:pt x="382256" y="150144"/>
                  <a:pt x="500789" y="70240"/>
                  <a:pt x="551060" y="35315"/>
                </a:cubicBezTo>
                <a:cubicBezTo>
                  <a:pt x="601331" y="390"/>
                  <a:pt x="590747" y="2507"/>
                  <a:pt x="592335" y="390"/>
                </a:cubicBezTo>
                <a:cubicBezTo>
                  <a:pt x="593923" y="-1727"/>
                  <a:pt x="590218" y="4623"/>
                  <a:pt x="560585" y="22615"/>
                </a:cubicBezTo>
                <a:cubicBezTo>
                  <a:pt x="530952" y="40607"/>
                  <a:pt x="478035" y="68653"/>
                  <a:pt x="414535" y="108340"/>
                </a:cubicBezTo>
                <a:cubicBezTo>
                  <a:pt x="351035" y="148027"/>
                  <a:pt x="245731" y="216819"/>
                  <a:pt x="179585" y="260740"/>
                </a:cubicBezTo>
                <a:cubicBezTo>
                  <a:pt x="113439" y="304661"/>
                  <a:pt x="-16736" y="402557"/>
                  <a:pt x="1785" y="394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5" name="フリーフォーム 1964">
            <a:extLst>
              <a:ext uri="{FF2B5EF4-FFF2-40B4-BE49-F238E27FC236}">
                <a16:creationId xmlns:a16="http://schemas.microsoft.com/office/drawing/2014/main" id="{149AD4AC-0F1D-3E07-5DE8-051A0C897F4C}"/>
              </a:ext>
            </a:extLst>
          </p:cNvPr>
          <p:cNvSpPr/>
          <p:nvPr/>
        </p:nvSpPr>
        <p:spPr>
          <a:xfrm>
            <a:off x="6532939" y="12101425"/>
            <a:ext cx="660557" cy="408022"/>
          </a:xfrm>
          <a:custGeom>
            <a:avLst/>
            <a:gdLst>
              <a:gd name="connsiteX0" fmla="*/ 7561 w 660557"/>
              <a:gd name="connsiteY0" fmla="*/ 404900 h 408022"/>
              <a:gd name="connsiteX1" fmla="*/ 518736 w 660557"/>
              <a:gd name="connsiteY1" fmla="*/ 93750 h 408022"/>
              <a:gd name="connsiteX2" fmla="*/ 658436 w 660557"/>
              <a:gd name="connsiteY2" fmla="*/ 4850 h 408022"/>
              <a:gd name="connsiteX3" fmla="*/ 575886 w 660557"/>
              <a:gd name="connsiteY3" fmla="*/ 36600 h 408022"/>
              <a:gd name="connsiteX4" fmla="*/ 236161 w 660557"/>
              <a:gd name="connsiteY4" fmla="*/ 242975 h 408022"/>
              <a:gd name="connsiteX5" fmla="*/ 7561 w 660557"/>
              <a:gd name="connsiteY5" fmla="*/ 404900 h 40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557" h="408022">
                <a:moveTo>
                  <a:pt x="7561" y="404900"/>
                </a:moveTo>
                <a:cubicBezTo>
                  <a:pt x="54657" y="380029"/>
                  <a:pt x="410257" y="160425"/>
                  <a:pt x="518736" y="93750"/>
                </a:cubicBezTo>
                <a:cubicBezTo>
                  <a:pt x="627215" y="27075"/>
                  <a:pt x="648911" y="14375"/>
                  <a:pt x="658436" y="4850"/>
                </a:cubicBezTo>
                <a:cubicBezTo>
                  <a:pt x="667961" y="-4675"/>
                  <a:pt x="646265" y="-3088"/>
                  <a:pt x="575886" y="36600"/>
                </a:cubicBezTo>
                <a:cubicBezTo>
                  <a:pt x="505507" y="76288"/>
                  <a:pt x="327178" y="186354"/>
                  <a:pt x="236161" y="242975"/>
                </a:cubicBezTo>
                <a:cubicBezTo>
                  <a:pt x="145144" y="299596"/>
                  <a:pt x="-39535" y="429771"/>
                  <a:pt x="7561" y="404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7" name="フリーフォーム 1966">
            <a:extLst>
              <a:ext uri="{FF2B5EF4-FFF2-40B4-BE49-F238E27FC236}">
                <a16:creationId xmlns:a16="http://schemas.microsoft.com/office/drawing/2014/main" id="{904B86EA-65C4-5719-EDF2-5D89E18D34BC}"/>
              </a:ext>
            </a:extLst>
          </p:cNvPr>
          <p:cNvSpPr/>
          <p:nvPr/>
        </p:nvSpPr>
        <p:spPr>
          <a:xfrm>
            <a:off x="7208498" y="11578752"/>
            <a:ext cx="522640" cy="314613"/>
          </a:xfrm>
          <a:custGeom>
            <a:avLst/>
            <a:gdLst>
              <a:gd name="connsiteX0" fmla="*/ 5102 w 522640"/>
              <a:gd name="connsiteY0" fmla="*/ 311623 h 314613"/>
              <a:gd name="connsiteX1" fmla="*/ 398802 w 522640"/>
              <a:gd name="connsiteY1" fmla="*/ 60798 h 314613"/>
              <a:gd name="connsiteX2" fmla="*/ 522627 w 522640"/>
              <a:gd name="connsiteY2" fmla="*/ 473 h 314613"/>
              <a:gd name="connsiteX3" fmla="*/ 405152 w 522640"/>
              <a:gd name="connsiteY3" fmla="*/ 41748 h 314613"/>
              <a:gd name="connsiteX4" fmla="*/ 189252 w 522640"/>
              <a:gd name="connsiteY4" fmla="*/ 190973 h 314613"/>
              <a:gd name="connsiteX5" fmla="*/ 5102 w 522640"/>
              <a:gd name="connsiteY5" fmla="*/ 311623 h 31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640" h="314613">
                <a:moveTo>
                  <a:pt x="5102" y="311623"/>
                </a:moveTo>
                <a:cubicBezTo>
                  <a:pt x="40027" y="289927"/>
                  <a:pt x="312548" y="112656"/>
                  <a:pt x="398802" y="60798"/>
                </a:cubicBezTo>
                <a:cubicBezTo>
                  <a:pt x="485056" y="8940"/>
                  <a:pt x="521569" y="3648"/>
                  <a:pt x="522627" y="473"/>
                </a:cubicBezTo>
                <a:cubicBezTo>
                  <a:pt x="523685" y="-2702"/>
                  <a:pt x="460714" y="9998"/>
                  <a:pt x="405152" y="41748"/>
                </a:cubicBezTo>
                <a:cubicBezTo>
                  <a:pt x="349590" y="73498"/>
                  <a:pt x="254869" y="150756"/>
                  <a:pt x="189252" y="190973"/>
                </a:cubicBezTo>
                <a:cubicBezTo>
                  <a:pt x="123635" y="231190"/>
                  <a:pt x="-29823" y="333319"/>
                  <a:pt x="5102" y="311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8" name="フリーフォーム 1967">
            <a:extLst>
              <a:ext uri="{FF2B5EF4-FFF2-40B4-BE49-F238E27FC236}">
                <a16:creationId xmlns:a16="http://schemas.microsoft.com/office/drawing/2014/main" id="{952E2E69-7DDD-C369-9804-34C4D071AFF3}"/>
              </a:ext>
            </a:extLst>
          </p:cNvPr>
          <p:cNvSpPr/>
          <p:nvPr/>
        </p:nvSpPr>
        <p:spPr>
          <a:xfrm>
            <a:off x="7261109" y="11667863"/>
            <a:ext cx="473913" cy="286301"/>
          </a:xfrm>
          <a:custGeom>
            <a:avLst/>
            <a:gdLst>
              <a:gd name="connsiteX0" fmla="*/ 116 w 473913"/>
              <a:gd name="connsiteY0" fmla="*/ 286012 h 286301"/>
              <a:gd name="connsiteX1" fmla="*/ 327141 w 473913"/>
              <a:gd name="connsiteY1" fmla="*/ 89162 h 286301"/>
              <a:gd name="connsiteX2" fmla="*/ 473191 w 473913"/>
              <a:gd name="connsiteY2" fmla="*/ 3437 h 286301"/>
              <a:gd name="connsiteX3" fmla="*/ 365241 w 473913"/>
              <a:gd name="connsiteY3" fmla="*/ 41537 h 286301"/>
              <a:gd name="connsiteX4" fmla="*/ 116 w 473913"/>
              <a:gd name="connsiteY4" fmla="*/ 286012 h 28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913" h="286301">
                <a:moveTo>
                  <a:pt x="116" y="286012"/>
                </a:moveTo>
                <a:cubicBezTo>
                  <a:pt x="-6234" y="293949"/>
                  <a:pt x="248295" y="136258"/>
                  <a:pt x="327141" y="89162"/>
                </a:cubicBezTo>
                <a:cubicBezTo>
                  <a:pt x="405987" y="42066"/>
                  <a:pt x="466841" y="11374"/>
                  <a:pt x="473191" y="3437"/>
                </a:cubicBezTo>
                <a:cubicBezTo>
                  <a:pt x="479541" y="-4500"/>
                  <a:pt x="444087" y="-1325"/>
                  <a:pt x="365241" y="41537"/>
                </a:cubicBezTo>
                <a:cubicBezTo>
                  <a:pt x="286395" y="84399"/>
                  <a:pt x="6466" y="278075"/>
                  <a:pt x="116" y="286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9" name="フリーフォーム 1968">
            <a:extLst>
              <a:ext uri="{FF2B5EF4-FFF2-40B4-BE49-F238E27FC236}">
                <a16:creationId xmlns:a16="http://schemas.microsoft.com/office/drawing/2014/main" id="{46B32883-B084-841A-90B0-C2B7E25EA056}"/>
              </a:ext>
            </a:extLst>
          </p:cNvPr>
          <p:cNvSpPr/>
          <p:nvPr/>
        </p:nvSpPr>
        <p:spPr>
          <a:xfrm>
            <a:off x="7285248" y="11654991"/>
            <a:ext cx="467676" cy="382000"/>
          </a:xfrm>
          <a:custGeom>
            <a:avLst/>
            <a:gdLst>
              <a:gd name="connsiteX0" fmla="*/ 458577 w 467676"/>
              <a:gd name="connsiteY0" fmla="*/ 434 h 382000"/>
              <a:gd name="connsiteX1" fmla="*/ 458577 w 467676"/>
              <a:gd name="connsiteY1" fmla="*/ 76634 h 382000"/>
              <a:gd name="connsiteX2" fmla="*/ 414127 w 467676"/>
              <a:gd name="connsiteY2" fmla="*/ 105209 h 382000"/>
              <a:gd name="connsiteX3" fmla="*/ 7727 w 467676"/>
              <a:gd name="connsiteY3" fmla="*/ 375084 h 382000"/>
              <a:gd name="connsiteX4" fmla="*/ 169652 w 467676"/>
              <a:gd name="connsiteY4" fmla="*/ 286184 h 382000"/>
              <a:gd name="connsiteX5" fmla="*/ 442702 w 467676"/>
              <a:gd name="connsiteY5" fmla="*/ 114734 h 382000"/>
              <a:gd name="connsiteX6" fmla="*/ 458577 w 467676"/>
              <a:gd name="connsiteY6" fmla="*/ 434 h 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7676" h="382000">
                <a:moveTo>
                  <a:pt x="458577" y="434"/>
                </a:moveTo>
                <a:cubicBezTo>
                  <a:pt x="461223" y="-5916"/>
                  <a:pt x="465985" y="59172"/>
                  <a:pt x="458577" y="76634"/>
                </a:cubicBezTo>
                <a:cubicBezTo>
                  <a:pt x="451169" y="94096"/>
                  <a:pt x="414127" y="105209"/>
                  <a:pt x="414127" y="105209"/>
                </a:cubicBezTo>
                <a:lnTo>
                  <a:pt x="7727" y="375084"/>
                </a:lnTo>
                <a:cubicBezTo>
                  <a:pt x="-33019" y="405247"/>
                  <a:pt x="97156" y="329576"/>
                  <a:pt x="169652" y="286184"/>
                </a:cubicBezTo>
                <a:cubicBezTo>
                  <a:pt x="242148" y="242792"/>
                  <a:pt x="396135" y="161830"/>
                  <a:pt x="442702" y="114734"/>
                </a:cubicBezTo>
                <a:cubicBezTo>
                  <a:pt x="489269" y="67638"/>
                  <a:pt x="455931" y="6784"/>
                  <a:pt x="458577" y="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0" name="フリーフォーム 1969">
            <a:extLst>
              <a:ext uri="{FF2B5EF4-FFF2-40B4-BE49-F238E27FC236}">
                <a16:creationId xmlns:a16="http://schemas.microsoft.com/office/drawing/2014/main" id="{1E9AB0BF-F4B7-9B3C-F5A2-7C9CD2CB9502}"/>
              </a:ext>
            </a:extLst>
          </p:cNvPr>
          <p:cNvSpPr/>
          <p:nvPr/>
        </p:nvSpPr>
        <p:spPr>
          <a:xfrm>
            <a:off x="7355973" y="11781944"/>
            <a:ext cx="490496" cy="308571"/>
          </a:xfrm>
          <a:custGeom>
            <a:avLst/>
            <a:gdLst>
              <a:gd name="connsiteX0" fmla="*/ 502 w 490496"/>
              <a:gd name="connsiteY0" fmla="*/ 308456 h 308571"/>
              <a:gd name="connsiteX1" fmla="*/ 467227 w 490496"/>
              <a:gd name="connsiteY1" fmla="*/ 19531 h 308571"/>
              <a:gd name="connsiteX2" fmla="*/ 378327 w 490496"/>
              <a:gd name="connsiteY2" fmla="*/ 54456 h 308571"/>
              <a:gd name="connsiteX3" fmla="*/ 502 w 490496"/>
              <a:gd name="connsiteY3" fmla="*/ 308456 h 3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496" h="308571">
                <a:moveTo>
                  <a:pt x="502" y="308456"/>
                </a:moveTo>
                <a:cubicBezTo>
                  <a:pt x="15319" y="302635"/>
                  <a:pt x="404256" y="61864"/>
                  <a:pt x="467227" y="19531"/>
                </a:cubicBezTo>
                <a:cubicBezTo>
                  <a:pt x="530198" y="-22802"/>
                  <a:pt x="453469" y="10535"/>
                  <a:pt x="378327" y="54456"/>
                </a:cubicBezTo>
                <a:cubicBezTo>
                  <a:pt x="303185" y="98377"/>
                  <a:pt x="-14315" y="314277"/>
                  <a:pt x="502" y="308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1" name="フリーフォーム 1970">
            <a:extLst>
              <a:ext uri="{FF2B5EF4-FFF2-40B4-BE49-F238E27FC236}">
                <a16:creationId xmlns:a16="http://schemas.microsoft.com/office/drawing/2014/main" id="{2B9FC0BA-D0CF-8EB7-4818-F960346069FC}"/>
              </a:ext>
            </a:extLst>
          </p:cNvPr>
          <p:cNvSpPr/>
          <p:nvPr/>
        </p:nvSpPr>
        <p:spPr>
          <a:xfrm>
            <a:off x="6588125" y="12153997"/>
            <a:ext cx="673830" cy="438053"/>
          </a:xfrm>
          <a:custGeom>
            <a:avLst/>
            <a:gdLst>
              <a:gd name="connsiteX0" fmla="*/ 0 w 673830"/>
              <a:gd name="connsiteY0" fmla="*/ 438053 h 438053"/>
              <a:gd name="connsiteX1" fmla="*/ 250825 w 673830"/>
              <a:gd name="connsiteY1" fmla="*/ 276128 h 438053"/>
              <a:gd name="connsiteX2" fmla="*/ 647700 w 673830"/>
              <a:gd name="connsiteY2" fmla="*/ 22128 h 438053"/>
              <a:gd name="connsiteX3" fmla="*/ 587375 w 673830"/>
              <a:gd name="connsiteY3" fmla="*/ 44353 h 438053"/>
              <a:gd name="connsiteX4" fmla="*/ 193675 w 673830"/>
              <a:gd name="connsiteY4" fmla="*/ 298353 h 438053"/>
              <a:gd name="connsiteX5" fmla="*/ 0 w 673830"/>
              <a:gd name="connsiteY5" fmla="*/ 438053 h 43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30" h="438053">
                <a:moveTo>
                  <a:pt x="0" y="438053"/>
                </a:moveTo>
                <a:lnTo>
                  <a:pt x="250825" y="276128"/>
                </a:lnTo>
                <a:lnTo>
                  <a:pt x="647700" y="22128"/>
                </a:lnTo>
                <a:cubicBezTo>
                  <a:pt x="703792" y="-16501"/>
                  <a:pt x="663046" y="-1685"/>
                  <a:pt x="587375" y="44353"/>
                </a:cubicBezTo>
                <a:cubicBezTo>
                  <a:pt x="511704" y="90390"/>
                  <a:pt x="193675" y="298353"/>
                  <a:pt x="193675" y="298353"/>
                </a:cubicBezTo>
                <a:lnTo>
                  <a:pt x="0" y="43805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2" name="フリーフォーム 1971">
            <a:extLst>
              <a:ext uri="{FF2B5EF4-FFF2-40B4-BE49-F238E27FC236}">
                <a16:creationId xmlns:a16="http://schemas.microsoft.com/office/drawing/2014/main" id="{D6A38D9C-68E5-8B2A-107B-F9C97B34C8BE}"/>
              </a:ext>
            </a:extLst>
          </p:cNvPr>
          <p:cNvSpPr/>
          <p:nvPr/>
        </p:nvSpPr>
        <p:spPr>
          <a:xfrm>
            <a:off x="7384628" y="11851227"/>
            <a:ext cx="495383" cy="299666"/>
          </a:xfrm>
          <a:custGeom>
            <a:avLst/>
            <a:gdLst>
              <a:gd name="connsiteX0" fmla="*/ 422 w 495383"/>
              <a:gd name="connsiteY0" fmla="*/ 299498 h 299666"/>
              <a:gd name="connsiteX1" fmla="*/ 470322 w 495383"/>
              <a:gd name="connsiteY1" fmla="*/ 16923 h 299666"/>
              <a:gd name="connsiteX2" fmla="*/ 387772 w 495383"/>
              <a:gd name="connsiteY2" fmla="*/ 58198 h 299666"/>
              <a:gd name="connsiteX3" fmla="*/ 422 w 495383"/>
              <a:gd name="connsiteY3" fmla="*/ 299498 h 299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83" h="299666">
                <a:moveTo>
                  <a:pt x="422" y="299498"/>
                </a:moveTo>
                <a:cubicBezTo>
                  <a:pt x="14180" y="292619"/>
                  <a:pt x="405764" y="57140"/>
                  <a:pt x="470322" y="16923"/>
                </a:cubicBezTo>
                <a:cubicBezTo>
                  <a:pt x="534880" y="-23294"/>
                  <a:pt x="462914" y="15335"/>
                  <a:pt x="387772" y="58198"/>
                </a:cubicBezTo>
                <a:cubicBezTo>
                  <a:pt x="312630" y="101060"/>
                  <a:pt x="-13336" y="306377"/>
                  <a:pt x="422" y="299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3" name="フリーフォーム 1972">
            <a:extLst>
              <a:ext uri="{FF2B5EF4-FFF2-40B4-BE49-F238E27FC236}">
                <a16:creationId xmlns:a16="http://schemas.microsoft.com/office/drawing/2014/main" id="{E5DDAA0E-901D-2CAD-4D52-82E72D8CA852}"/>
              </a:ext>
            </a:extLst>
          </p:cNvPr>
          <p:cNvSpPr/>
          <p:nvPr/>
        </p:nvSpPr>
        <p:spPr>
          <a:xfrm>
            <a:off x="6644592" y="12234952"/>
            <a:ext cx="627873" cy="392332"/>
          </a:xfrm>
          <a:custGeom>
            <a:avLst/>
            <a:gdLst>
              <a:gd name="connsiteX0" fmla="*/ 683 w 627873"/>
              <a:gd name="connsiteY0" fmla="*/ 392023 h 392332"/>
              <a:gd name="connsiteX1" fmla="*/ 286433 w 627873"/>
              <a:gd name="connsiteY1" fmla="*/ 207873 h 392332"/>
              <a:gd name="connsiteX2" fmla="*/ 613458 w 627873"/>
              <a:gd name="connsiteY2" fmla="*/ 7848 h 392332"/>
              <a:gd name="connsiteX3" fmla="*/ 549958 w 627873"/>
              <a:gd name="connsiteY3" fmla="*/ 52298 h 392332"/>
              <a:gd name="connsiteX4" fmla="*/ 368983 w 627873"/>
              <a:gd name="connsiteY4" fmla="*/ 163423 h 392332"/>
              <a:gd name="connsiteX5" fmla="*/ 683 w 627873"/>
              <a:gd name="connsiteY5" fmla="*/ 392023 h 392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873" h="392332">
                <a:moveTo>
                  <a:pt x="683" y="392023"/>
                </a:moveTo>
                <a:cubicBezTo>
                  <a:pt x="-13075" y="399431"/>
                  <a:pt x="184304" y="271902"/>
                  <a:pt x="286433" y="207873"/>
                </a:cubicBezTo>
                <a:cubicBezTo>
                  <a:pt x="388562" y="143844"/>
                  <a:pt x="569537" y="33777"/>
                  <a:pt x="613458" y="7848"/>
                </a:cubicBezTo>
                <a:cubicBezTo>
                  <a:pt x="657379" y="-18081"/>
                  <a:pt x="590704" y="26369"/>
                  <a:pt x="549958" y="52298"/>
                </a:cubicBezTo>
                <a:cubicBezTo>
                  <a:pt x="509212" y="78227"/>
                  <a:pt x="455237" y="108390"/>
                  <a:pt x="368983" y="163423"/>
                </a:cubicBezTo>
                <a:cubicBezTo>
                  <a:pt x="282729" y="218456"/>
                  <a:pt x="14441" y="384615"/>
                  <a:pt x="683" y="392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4" name="フリーフォーム 1973">
            <a:extLst>
              <a:ext uri="{FF2B5EF4-FFF2-40B4-BE49-F238E27FC236}">
                <a16:creationId xmlns:a16="http://schemas.microsoft.com/office/drawing/2014/main" id="{B94F9F49-AC9A-955B-6255-8ED209440205}"/>
              </a:ext>
            </a:extLst>
          </p:cNvPr>
          <p:cNvSpPr/>
          <p:nvPr/>
        </p:nvSpPr>
        <p:spPr>
          <a:xfrm>
            <a:off x="7465862" y="11988651"/>
            <a:ext cx="477988" cy="286621"/>
          </a:xfrm>
          <a:custGeom>
            <a:avLst/>
            <a:gdLst>
              <a:gd name="connsiteX0" fmla="*/ 1738 w 477988"/>
              <a:gd name="connsiteY0" fmla="*/ 285899 h 286621"/>
              <a:gd name="connsiteX1" fmla="*/ 350988 w 477988"/>
              <a:gd name="connsiteY1" fmla="*/ 66824 h 286621"/>
              <a:gd name="connsiteX2" fmla="*/ 411313 w 477988"/>
              <a:gd name="connsiteY2" fmla="*/ 25549 h 286621"/>
              <a:gd name="connsiteX3" fmla="*/ 477988 w 477988"/>
              <a:gd name="connsiteY3" fmla="*/ 19199 h 286621"/>
              <a:gd name="connsiteX4" fmla="*/ 411313 w 477988"/>
              <a:gd name="connsiteY4" fmla="*/ 6499 h 286621"/>
              <a:gd name="connsiteX5" fmla="*/ 223988 w 477988"/>
              <a:gd name="connsiteY5" fmla="*/ 133499 h 286621"/>
              <a:gd name="connsiteX6" fmla="*/ 1738 w 477988"/>
              <a:gd name="connsiteY6" fmla="*/ 285899 h 28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88" h="286621">
                <a:moveTo>
                  <a:pt x="1738" y="285899"/>
                </a:moveTo>
                <a:cubicBezTo>
                  <a:pt x="22905" y="274786"/>
                  <a:pt x="282726" y="110216"/>
                  <a:pt x="350988" y="66824"/>
                </a:cubicBezTo>
                <a:cubicBezTo>
                  <a:pt x="419250" y="23432"/>
                  <a:pt x="390146" y="33486"/>
                  <a:pt x="411313" y="25549"/>
                </a:cubicBezTo>
                <a:cubicBezTo>
                  <a:pt x="432480" y="17611"/>
                  <a:pt x="477988" y="22374"/>
                  <a:pt x="477988" y="19199"/>
                </a:cubicBezTo>
                <a:cubicBezTo>
                  <a:pt x="477988" y="16024"/>
                  <a:pt x="453646" y="-12551"/>
                  <a:pt x="411313" y="6499"/>
                </a:cubicBezTo>
                <a:cubicBezTo>
                  <a:pt x="368980" y="25549"/>
                  <a:pt x="289605" y="90107"/>
                  <a:pt x="223988" y="133499"/>
                </a:cubicBezTo>
                <a:cubicBezTo>
                  <a:pt x="158371" y="176891"/>
                  <a:pt x="-19429" y="297012"/>
                  <a:pt x="1738" y="285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5" name="フリーフォーム 1974">
            <a:extLst>
              <a:ext uri="{FF2B5EF4-FFF2-40B4-BE49-F238E27FC236}">
                <a16:creationId xmlns:a16="http://schemas.microsoft.com/office/drawing/2014/main" id="{4CF61DF6-DA0E-DFB1-0D63-C310970D91E3}"/>
              </a:ext>
            </a:extLst>
          </p:cNvPr>
          <p:cNvSpPr/>
          <p:nvPr/>
        </p:nvSpPr>
        <p:spPr>
          <a:xfrm>
            <a:off x="6685690" y="12346942"/>
            <a:ext cx="683189" cy="388775"/>
          </a:xfrm>
          <a:custGeom>
            <a:avLst/>
            <a:gdLst>
              <a:gd name="connsiteX0" fmla="*/ 4035 w 683189"/>
              <a:gd name="connsiteY0" fmla="*/ 384808 h 388775"/>
              <a:gd name="connsiteX1" fmla="*/ 245335 w 683189"/>
              <a:gd name="connsiteY1" fmla="*/ 254633 h 388775"/>
              <a:gd name="connsiteX2" fmla="*/ 632685 w 683189"/>
              <a:gd name="connsiteY2" fmla="*/ 16508 h 388775"/>
              <a:gd name="connsiteX3" fmla="*/ 677135 w 683189"/>
              <a:gd name="connsiteY3" fmla="*/ 19683 h 388775"/>
              <a:gd name="connsiteX4" fmla="*/ 619985 w 683189"/>
              <a:gd name="connsiteY4" fmla="*/ 13333 h 388775"/>
              <a:gd name="connsiteX5" fmla="*/ 439010 w 683189"/>
              <a:gd name="connsiteY5" fmla="*/ 108583 h 388775"/>
              <a:gd name="connsiteX6" fmla="*/ 4035 w 683189"/>
              <a:gd name="connsiteY6" fmla="*/ 384808 h 38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189" h="388775">
                <a:moveTo>
                  <a:pt x="4035" y="384808"/>
                </a:moveTo>
                <a:cubicBezTo>
                  <a:pt x="-28244" y="409150"/>
                  <a:pt x="140560" y="316016"/>
                  <a:pt x="245335" y="254633"/>
                </a:cubicBezTo>
                <a:cubicBezTo>
                  <a:pt x="350110" y="193250"/>
                  <a:pt x="560718" y="55666"/>
                  <a:pt x="632685" y="16508"/>
                </a:cubicBezTo>
                <a:cubicBezTo>
                  <a:pt x="704652" y="-22650"/>
                  <a:pt x="679252" y="20212"/>
                  <a:pt x="677135" y="19683"/>
                </a:cubicBezTo>
                <a:cubicBezTo>
                  <a:pt x="675018" y="19154"/>
                  <a:pt x="659672" y="-1484"/>
                  <a:pt x="619985" y="13333"/>
                </a:cubicBezTo>
                <a:cubicBezTo>
                  <a:pt x="580298" y="28150"/>
                  <a:pt x="537435" y="50904"/>
                  <a:pt x="439010" y="108583"/>
                </a:cubicBezTo>
                <a:cubicBezTo>
                  <a:pt x="340585" y="166262"/>
                  <a:pt x="36314" y="360466"/>
                  <a:pt x="4035" y="384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6" name="フリーフォーム 1975">
            <a:extLst>
              <a:ext uri="{FF2B5EF4-FFF2-40B4-BE49-F238E27FC236}">
                <a16:creationId xmlns:a16="http://schemas.microsoft.com/office/drawing/2014/main" id="{69DF1FAF-80BD-ABDB-C039-08A0905B00D2}"/>
              </a:ext>
            </a:extLst>
          </p:cNvPr>
          <p:cNvSpPr/>
          <p:nvPr/>
        </p:nvSpPr>
        <p:spPr>
          <a:xfrm>
            <a:off x="6803912" y="12381458"/>
            <a:ext cx="591501" cy="366373"/>
          </a:xfrm>
          <a:custGeom>
            <a:avLst/>
            <a:gdLst>
              <a:gd name="connsiteX0" fmla="*/ 113 w 591501"/>
              <a:gd name="connsiteY0" fmla="*/ 366167 h 366373"/>
              <a:gd name="connsiteX1" fmla="*/ 235063 w 591501"/>
              <a:gd name="connsiteY1" fmla="*/ 216942 h 366373"/>
              <a:gd name="connsiteX2" fmla="*/ 562088 w 591501"/>
              <a:gd name="connsiteY2" fmla="*/ 26442 h 366373"/>
              <a:gd name="connsiteX3" fmla="*/ 571613 w 591501"/>
              <a:gd name="connsiteY3" fmla="*/ 4217 h 366373"/>
              <a:gd name="connsiteX4" fmla="*/ 523988 w 591501"/>
              <a:gd name="connsiteY4" fmla="*/ 51842 h 366373"/>
              <a:gd name="connsiteX5" fmla="*/ 263638 w 591501"/>
              <a:gd name="connsiteY5" fmla="*/ 185192 h 366373"/>
              <a:gd name="connsiteX6" fmla="*/ 113 w 591501"/>
              <a:gd name="connsiteY6" fmla="*/ 366167 h 3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1501" h="366373">
                <a:moveTo>
                  <a:pt x="113" y="366167"/>
                </a:moveTo>
                <a:cubicBezTo>
                  <a:pt x="-4650" y="371459"/>
                  <a:pt x="141401" y="273563"/>
                  <a:pt x="235063" y="216942"/>
                </a:cubicBezTo>
                <a:cubicBezTo>
                  <a:pt x="328725" y="160321"/>
                  <a:pt x="505996" y="61896"/>
                  <a:pt x="562088" y="26442"/>
                </a:cubicBezTo>
                <a:cubicBezTo>
                  <a:pt x="618180" y="-9012"/>
                  <a:pt x="577963" y="-16"/>
                  <a:pt x="571613" y="4217"/>
                </a:cubicBezTo>
                <a:cubicBezTo>
                  <a:pt x="565263" y="8450"/>
                  <a:pt x="575317" y="21680"/>
                  <a:pt x="523988" y="51842"/>
                </a:cubicBezTo>
                <a:cubicBezTo>
                  <a:pt x="472659" y="82004"/>
                  <a:pt x="348305" y="137567"/>
                  <a:pt x="263638" y="185192"/>
                </a:cubicBezTo>
                <a:cubicBezTo>
                  <a:pt x="178971" y="232817"/>
                  <a:pt x="4876" y="360875"/>
                  <a:pt x="113" y="366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7" name="フリーフォーム 1976">
            <a:extLst>
              <a:ext uri="{FF2B5EF4-FFF2-40B4-BE49-F238E27FC236}">
                <a16:creationId xmlns:a16="http://schemas.microsoft.com/office/drawing/2014/main" id="{5271FDCD-AC03-E43F-5217-62702F87B806}"/>
              </a:ext>
            </a:extLst>
          </p:cNvPr>
          <p:cNvSpPr/>
          <p:nvPr/>
        </p:nvSpPr>
        <p:spPr>
          <a:xfrm>
            <a:off x="7507277" y="12009162"/>
            <a:ext cx="439298" cy="292251"/>
          </a:xfrm>
          <a:custGeom>
            <a:avLst/>
            <a:gdLst>
              <a:gd name="connsiteX0" fmla="*/ 1598 w 439298"/>
              <a:gd name="connsiteY0" fmla="*/ 290788 h 292251"/>
              <a:gd name="connsiteX1" fmla="*/ 325448 w 439298"/>
              <a:gd name="connsiteY1" fmla="*/ 97113 h 292251"/>
              <a:gd name="connsiteX2" fmla="*/ 430223 w 439298"/>
              <a:gd name="connsiteY2" fmla="*/ 24088 h 292251"/>
              <a:gd name="connsiteX3" fmla="*/ 430223 w 439298"/>
              <a:gd name="connsiteY3" fmla="*/ 1863 h 292251"/>
              <a:gd name="connsiteX4" fmla="*/ 398473 w 439298"/>
              <a:gd name="connsiteY4" fmla="*/ 65363 h 292251"/>
              <a:gd name="connsiteX5" fmla="*/ 207973 w 439298"/>
              <a:gd name="connsiteY5" fmla="*/ 179663 h 292251"/>
              <a:gd name="connsiteX6" fmla="*/ 1598 w 439298"/>
              <a:gd name="connsiteY6" fmla="*/ 290788 h 29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298" h="292251">
                <a:moveTo>
                  <a:pt x="1598" y="290788"/>
                </a:moveTo>
                <a:cubicBezTo>
                  <a:pt x="21177" y="277030"/>
                  <a:pt x="254011" y="141563"/>
                  <a:pt x="325448" y="97113"/>
                </a:cubicBezTo>
                <a:cubicBezTo>
                  <a:pt x="396885" y="52663"/>
                  <a:pt x="412761" y="39963"/>
                  <a:pt x="430223" y="24088"/>
                </a:cubicBezTo>
                <a:cubicBezTo>
                  <a:pt x="447685" y="8213"/>
                  <a:pt x="435515" y="-5016"/>
                  <a:pt x="430223" y="1863"/>
                </a:cubicBezTo>
                <a:cubicBezTo>
                  <a:pt x="424931" y="8742"/>
                  <a:pt x="435515" y="35730"/>
                  <a:pt x="398473" y="65363"/>
                </a:cubicBezTo>
                <a:cubicBezTo>
                  <a:pt x="361431" y="94996"/>
                  <a:pt x="268298" y="141563"/>
                  <a:pt x="207973" y="179663"/>
                </a:cubicBezTo>
                <a:cubicBezTo>
                  <a:pt x="147648" y="217763"/>
                  <a:pt x="-17981" y="304546"/>
                  <a:pt x="1598" y="2907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8" name="フリーフォーム 1977">
            <a:extLst>
              <a:ext uri="{FF2B5EF4-FFF2-40B4-BE49-F238E27FC236}">
                <a16:creationId xmlns:a16="http://schemas.microsoft.com/office/drawing/2014/main" id="{588BD412-53D7-45EE-F3CE-0A2820473F73}"/>
              </a:ext>
            </a:extLst>
          </p:cNvPr>
          <p:cNvSpPr/>
          <p:nvPr/>
        </p:nvSpPr>
        <p:spPr>
          <a:xfrm>
            <a:off x="7578270" y="12126971"/>
            <a:ext cx="429927" cy="268317"/>
          </a:xfrm>
          <a:custGeom>
            <a:avLst/>
            <a:gdLst>
              <a:gd name="connsiteX0" fmla="*/ 455 w 429927"/>
              <a:gd name="connsiteY0" fmla="*/ 268229 h 268317"/>
              <a:gd name="connsiteX1" fmla="*/ 410030 w 429927"/>
              <a:gd name="connsiteY1" fmla="*/ 17404 h 268317"/>
              <a:gd name="connsiteX2" fmla="*/ 330655 w 429927"/>
              <a:gd name="connsiteY2" fmla="*/ 45979 h 268317"/>
              <a:gd name="connsiteX3" fmla="*/ 455 w 429927"/>
              <a:gd name="connsiteY3" fmla="*/ 268229 h 26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927" h="268317">
                <a:moveTo>
                  <a:pt x="455" y="268229"/>
                </a:moveTo>
                <a:cubicBezTo>
                  <a:pt x="13684" y="263467"/>
                  <a:pt x="354997" y="54446"/>
                  <a:pt x="410030" y="17404"/>
                </a:cubicBezTo>
                <a:cubicBezTo>
                  <a:pt x="465063" y="-19638"/>
                  <a:pt x="395213" y="8408"/>
                  <a:pt x="330655" y="45979"/>
                </a:cubicBezTo>
                <a:cubicBezTo>
                  <a:pt x="266097" y="83550"/>
                  <a:pt x="-12774" y="272991"/>
                  <a:pt x="455" y="268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9" name="フリーフォーム 1978">
            <a:extLst>
              <a:ext uri="{FF2B5EF4-FFF2-40B4-BE49-F238E27FC236}">
                <a16:creationId xmlns:a16="http://schemas.microsoft.com/office/drawing/2014/main" id="{9605CD35-AF80-5DE9-FD3A-7899280E0CDE}"/>
              </a:ext>
            </a:extLst>
          </p:cNvPr>
          <p:cNvSpPr/>
          <p:nvPr/>
        </p:nvSpPr>
        <p:spPr>
          <a:xfrm>
            <a:off x="6973591" y="12468285"/>
            <a:ext cx="480920" cy="298893"/>
          </a:xfrm>
          <a:custGeom>
            <a:avLst/>
            <a:gdLst>
              <a:gd name="connsiteX0" fmla="*/ 1884 w 480920"/>
              <a:gd name="connsiteY0" fmla="*/ 298390 h 298893"/>
              <a:gd name="connsiteX1" fmla="*/ 262234 w 480920"/>
              <a:gd name="connsiteY1" fmla="*/ 130115 h 298893"/>
              <a:gd name="connsiteX2" fmla="*/ 474959 w 480920"/>
              <a:gd name="connsiteY2" fmla="*/ 6290 h 298893"/>
              <a:gd name="connsiteX3" fmla="*/ 398759 w 480920"/>
              <a:gd name="connsiteY3" fmla="*/ 34865 h 298893"/>
              <a:gd name="connsiteX4" fmla="*/ 157459 w 480920"/>
              <a:gd name="connsiteY4" fmla="*/ 177740 h 298893"/>
              <a:gd name="connsiteX5" fmla="*/ 1884 w 480920"/>
              <a:gd name="connsiteY5" fmla="*/ 298390 h 29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920" h="298893">
                <a:moveTo>
                  <a:pt x="1884" y="298390"/>
                </a:moveTo>
                <a:cubicBezTo>
                  <a:pt x="19346" y="290453"/>
                  <a:pt x="183388" y="178798"/>
                  <a:pt x="262234" y="130115"/>
                </a:cubicBezTo>
                <a:cubicBezTo>
                  <a:pt x="341080" y="81432"/>
                  <a:pt x="452205" y="22165"/>
                  <a:pt x="474959" y="6290"/>
                </a:cubicBezTo>
                <a:cubicBezTo>
                  <a:pt x="497713" y="-9585"/>
                  <a:pt x="451676" y="6290"/>
                  <a:pt x="398759" y="34865"/>
                </a:cubicBezTo>
                <a:cubicBezTo>
                  <a:pt x="345842" y="63440"/>
                  <a:pt x="222546" y="136994"/>
                  <a:pt x="157459" y="177740"/>
                </a:cubicBezTo>
                <a:cubicBezTo>
                  <a:pt x="92372" y="218486"/>
                  <a:pt x="-15578" y="306327"/>
                  <a:pt x="1884" y="298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0" name="フリーフォーム 1979">
            <a:extLst>
              <a:ext uri="{FF2B5EF4-FFF2-40B4-BE49-F238E27FC236}">
                <a16:creationId xmlns:a16="http://schemas.microsoft.com/office/drawing/2014/main" id="{24CC07AA-7A60-34BE-A7BF-6F027F375DDB}"/>
              </a:ext>
            </a:extLst>
          </p:cNvPr>
          <p:cNvSpPr/>
          <p:nvPr/>
        </p:nvSpPr>
        <p:spPr>
          <a:xfrm>
            <a:off x="7616416" y="12167830"/>
            <a:ext cx="441579" cy="294165"/>
          </a:xfrm>
          <a:custGeom>
            <a:avLst/>
            <a:gdLst>
              <a:gd name="connsiteX0" fmla="*/ 409 w 441579"/>
              <a:gd name="connsiteY0" fmla="*/ 294045 h 294165"/>
              <a:gd name="connsiteX1" fmla="*/ 419509 w 441579"/>
              <a:gd name="connsiteY1" fmla="*/ 17820 h 294165"/>
              <a:gd name="connsiteX2" fmla="*/ 343309 w 441579"/>
              <a:gd name="connsiteY2" fmla="*/ 52745 h 294165"/>
              <a:gd name="connsiteX3" fmla="*/ 409 w 441579"/>
              <a:gd name="connsiteY3" fmla="*/ 294045 h 29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579" h="294165">
                <a:moveTo>
                  <a:pt x="409" y="294045"/>
                </a:moveTo>
                <a:cubicBezTo>
                  <a:pt x="13109" y="288224"/>
                  <a:pt x="362359" y="58037"/>
                  <a:pt x="419509" y="17820"/>
                </a:cubicBezTo>
                <a:cubicBezTo>
                  <a:pt x="476659" y="-22397"/>
                  <a:pt x="412630" y="12528"/>
                  <a:pt x="343309" y="52745"/>
                </a:cubicBezTo>
                <a:cubicBezTo>
                  <a:pt x="273988" y="92962"/>
                  <a:pt x="-12291" y="299866"/>
                  <a:pt x="409" y="294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1" name="フリーフォーム 1980">
            <a:extLst>
              <a:ext uri="{FF2B5EF4-FFF2-40B4-BE49-F238E27FC236}">
                <a16:creationId xmlns:a16="http://schemas.microsoft.com/office/drawing/2014/main" id="{C0A8C431-C741-85CC-2E35-C80994A4F10A}"/>
              </a:ext>
            </a:extLst>
          </p:cNvPr>
          <p:cNvSpPr/>
          <p:nvPr/>
        </p:nvSpPr>
        <p:spPr>
          <a:xfrm>
            <a:off x="7114661" y="12531027"/>
            <a:ext cx="388566" cy="229894"/>
          </a:xfrm>
          <a:custGeom>
            <a:avLst/>
            <a:gdLst>
              <a:gd name="connsiteX0" fmla="*/ 514 w 388566"/>
              <a:gd name="connsiteY0" fmla="*/ 229298 h 229894"/>
              <a:gd name="connsiteX1" fmla="*/ 371989 w 388566"/>
              <a:gd name="connsiteY1" fmla="*/ 7048 h 229894"/>
              <a:gd name="connsiteX2" fmla="*/ 292614 w 388566"/>
              <a:gd name="connsiteY2" fmla="*/ 70548 h 229894"/>
              <a:gd name="connsiteX3" fmla="*/ 514 w 388566"/>
              <a:gd name="connsiteY3" fmla="*/ 229298 h 22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566" h="229894">
                <a:moveTo>
                  <a:pt x="514" y="229298"/>
                </a:moveTo>
                <a:cubicBezTo>
                  <a:pt x="13743" y="218715"/>
                  <a:pt x="323306" y="33506"/>
                  <a:pt x="371989" y="7048"/>
                </a:cubicBezTo>
                <a:cubicBezTo>
                  <a:pt x="420672" y="-19410"/>
                  <a:pt x="352410" y="34565"/>
                  <a:pt x="292614" y="70548"/>
                </a:cubicBezTo>
                <a:cubicBezTo>
                  <a:pt x="232818" y="106531"/>
                  <a:pt x="-12715" y="239881"/>
                  <a:pt x="514" y="229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2" name="フリーフォーム 1981">
            <a:extLst>
              <a:ext uri="{FF2B5EF4-FFF2-40B4-BE49-F238E27FC236}">
                <a16:creationId xmlns:a16="http://schemas.microsoft.com/office/drawing/2014/main" id="{9374AFF9-905B-596A-AE03-39CC30B7D6E5}"/>
              </a:ext>
            </a:extLst>
          </p:cNvPr>
          <p:cNvSpPr/>
          <p:nvPr/>
        </p:nvSpPr>
        <p:spPr>
          <a:xfrm>
            <a:off x="7654925" y="12210863"/>
            <a:ext cx="463296" cy="298637"/>
          </a:xfrm>
          <a:custGeom>
            <a:avLst/>
            <a:gdLst>
              <a:gd name="connsiteX0" fmla="*/ 0 w 463296"/>
              <a:gd name="connsiteY0" fmla="*/ 298637 h 298637"/>
              <a:gd name="connsiteX1" fmla="*/ 406400 w 463296"/>
              <a:gd name="connsiteY1" fmla="*/ 54162 h 298637"/>
              <a:gd name="connsiteX2" fmla="*/ 460375 w 463296"/>
              <a:gd name="connsiteY2" fmla="*/ 187 h 298637"/>
              <a:gd name="connsiteX3" fmla="*/ 409575 w 463296"/>
              <a:gd name="connsiteY3" fmla="*/ 35112 h 298637"/>
              <a:gd name="connsiteX4" fmla="*/ 0 w 463296"/>
              <a:gd name="connsiteY4" fmla="*/ 298637 h 29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296" h="298637">
                <a:moveTo>
                  <a:pt x="0" y="298637"/>
                </a:moveTo>
                <a:cubicBezTo>
                  <a:pt x="164835" y="201270"/>
                  <a:pt x="329671" y="103904"/>
                  <a:pt x="406400" y="54162"/>
                </a:cubicBezTo>
                <a:cubicBezTo>
                  <a:pt x="483129" y="4420"/>
                  <a:pt x="459846" y="3362"/>
                  <a:pt x="460375" y="187"/>
                </a:cubicBezTo>
                <a:cubicBezTo>
                  <a:pt x="460904" y="-2988"/>
                  <a:pt x="409575" y="35112"/>
                  <a:pt x="409575" y="35112"/>
                </a:cubicBezTo>
                <a:lnTo>
                  <a:pt x="0" y="2986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3" name="フリーフォーム 1982">
            <a:extLst>
              <a:ext uri="{FF2B5EF4-FFF2-40B4-BE49-F238E27FC236}">
                <a16:creationId xmlns:a16="http://schemas.microsoft.com/office/drawing/2014/main" id="{91CE52B5-0B6A-4EF2-B927-3CEB755BF312}"/>
              </a:ext>
            </a:extLst>
          </p:cNvPr>
          <p:cNvSpPr/>
          <p:nvPr/>
        </p:nvSpPr>
        <p:spPr>
          <a:xfrm>
            <a:off x="7181440" y="12593200"/>
            <a:ext cx="335204" cy="183551"/>
          </a:xfrm>
          <a:custGeom>
            <a:avLst/>
            <a:gdLst>
              <a:gd name="connsiteX0" fmla="*/ 410 w 335204"/>
              <a:gd name="connsiteY0" fmla="*/ 183000 h 183551"/>
              <a:gd name="connsiteX1" fmla="*/ 321085 w 335204"/>
              <a:gd name="connsiteY1" fmla="*/ 5200 h 183551"/>
              <a:gd name="connsiteX2" fmla="*/ 254410 w 335204"/>
              <a:gd name="connsiteY2" fmla="*/ 59175 h 183551"/>
              <a:gd name="connsiteX3" fmla="*/ 410 w 335204"/>
              <a:gd name="connsiteY3" fmla="*/ 183000 h 18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04" h="183551">
                <a:moveTo>
                  <a:pt x="410" y="183000"/>
                </a:moveTo>
                <a:cubicBezTo>
                  <a:pt x="11522" y="174004"/>
                  <a:pt x="278752" y="25838"/>
                  <a:pt x="321085" y="5200"/>
                </a:cubicBezTo>
                <a:cubicBezTo>
                  <a:pt x="363418" y="-15438"/>
                  <a:pt x="301506" y="30071"/>
                  <a:pt x="254410" y="59175"/>
                </a:cubicBezTo>
                <a:cubicBezTo>
                  <a:pt x="207314" y="88279"/>
                  <a:pt x="-10702" y="191996"/>
                  <a:pt x="410" y="183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4" name="フリーフォーム 1983">
            <a:extLst>
              <a:ext uri="{FF2B5EF4-FFF2-40B4-BE49-F238E27FC236}">
                <a16:creationId xmlns:a16="http://schemas.microsoft.com/office/drawing/2014/main" id="{D444C7C7-F980-657D-5222-898BCD16AF3B}"/>
              </a:ext>
            </a:extLst>
          </p:cNvPr>
          <p:cNvSpPr/>
          <p:nvPr/>
        </p:nvSpPr>
        <p:spPr>
          <a:xfrm>
            <a:off x="7698981" y="12290997"/>
            <a:ext cx="459286" cy="294825"/>
          </a:xfrm>
          <a:custGeom>
            <a:avLst/>
            <a:gdLst>
              <a:gd name="connsiteX0" fmla="*/ 394 w 459286"/>
              <a:gd name="connsiteY0" fmla="*/ 294703 h 294825"/>
              <a:gd name="connsiteX1" fmla="*/ 435369 w 459286"/>
              <a:gd name="connsiteY1" fmla="*/ 18478 h 294825"/>
              <a:gd name="connsiteX2" fmla="*/ 359169 w 459286"/>
              <a:gd name="connsiteY2" fmla="*/ 53403 h 294825"/>
              <a:gd name="connsiteX3" fmla="*/ 394 w 459286"/>
              <a:gd name="connsiteY3" fmla="*/ 294703 h 29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286" h="294825">
                <a:moveTo>
                  <a:pt x="394" y="294703"/>
                </a:moveTo>
                <a:cubicBezTo>
                  <a:pt x="13094" y="288882"/>
                  <a:pt x="375573" y="58695"/>
                  <a:pt x="435369" y="18478"/>
                </a:cubicBezTo>
                <a:cubicBezTo>
                  <a:pt x="495165" y="-21739"/>
                  <a:pt x="432723" y="10011"/>
                  <a:pt x="359169" y="53403"/>
                </a:cubicBezTo>
                <a:cubicBezTo>
                  <a:pt x="285615" y="96795"/>
                  <a:pt x="-12306" y="300524"/>
                  <a:pt x="394" y="294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5" name="フリーフォーム 1984">
            <a:extLst>
              <a:ext uri="{FF2B5EF4-FFF2-40B4-BE49-F238E27FC236}">
                <a16:creationId xmlns:a16="http://schemas.microsoft.com/office/drawing/2014/main" id="{823C651E-616B-6762-1E94-3B8836D7F686}"/>
              </a:ext>
            </a:extLst>
          </p:cNvPr>
          <p:cNvSpPr/>
          <p:nvPr/>
        </p:nvSpPr>
        <p:spPr>
          <a:xfrm>
            <a:off x="7376991" y="12660989"/>
            <a:ext cx="196008" cy="113485"/>
          </a:xfrm>
          <a:custGeom>
            <a:avLst/>
            <a:gdLst>
              <a:gd name="connsiteX0" fmla="*/ 195384 w 196008"/>
              <a:gd name="connsiteY0" fmla="*/ 911 h 113485"/>
              <a:gd name="connsiteX1" fmla="*/ 4884 w 196008"/>
              <a:gd name="connsiteY1" fmla="*/ 112036 h 113485"/>
              <a:gd name="connsiteX2" fmla="*/ 65209 w 196008"/>
              <a:gd name="connsiteY2" fmla="*/ 61236 h 113485"/>
              <a:gd name="connsiteX3" fmla="*/ 195384 w 196008"/>
              <a:gd name="connsiteY3" fmla="*/ 911 h 11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008" h="113485">
                <a:moveTo>
                  <a:pt x="195384" y="911"/>
                </a:moveTo>
                <a:cubicBezTo>
                  <a:pt x="185330" y="9378"/>
                  <a:pt x="26580" y="101982"/>
                  <a:pt x="4884" y="112036"/>
                </a:cubicBezTo>
                <a:cubicBezTo>
                  <a:pt x="-16812" y="122090"/>
                  <a:pt x="39280" y="77111"/>
                  <a:pt x="65209" y="61236"/>
                </a:cubicBezTo>
                <a:cubicBezTo>
                  <a:pt x="91138" y="45361"/>
                  <a:pt x="205438" y="-7556"/>
                  <a:pt x="195384" y="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6" name="フリーフォーム 1985">
            <a:extLst>
              <a:ext uri="{FF2B5EF4-FFF2-40B4-BE49-F238E27FC236}">
                <a16:creationId xmlns:a16="http://schemas.microsoft.com/office/drawing/2014/main" id="{A91F54B1-940D-1D29-22B3-2A3F840A9A11}"/>
              </a:ext>
            </a:extLst>
          </p:cNvPr>
          <p:cNvSpPr/>
          <p:nvPr/>
        </p:nvSpPr>
        <p:spPr>
          <a:xfrm>
            <a:off x="7711277" y="12357369"/>
            <a:ext cx="492425" cy="295717"/>
          </a:xfrm>
          <a:custGeom>
            <a:avLst/>
            <a:gdLst>
              <a:gd name="connsiteX0" fmla="*/ 798 w 492425"/>
              <a:gd name="connsiteY0" fmla="*/ 295006 h 295717"/>
              <a:gd name="connsiteX1" fmla="*/ 473873 w 492425"/>
              <a:gd name="connsiteY1" fmla="*/ 9256 h 295717"/>
              <a:gd name="connsiteX2" fmla="*/ 362748 w 492425"/>
              <a:gd name="connsiteY2" fmla="*/ 88631 h 295717"/>
              <a:gd name="connsiteX3" fmla="*/ 798 w 492425"/>
              <a:gd name="connsiteY3" fmla="*/ 295006 h 295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425" h="295717">
                <a:moveTo>
                  <a:pt x="798" y="295006"/>
                </a:moveTo>
                <a:cubicBezTo>
                  <a:pt x="19319" y="281777"/>
                  <a:pt x="413548" y="43652"/>
                  <a:pt x="473873" y="9256"/>
                </a:cubicBezTo>
                <a:cubicBezTo>
                  <a:pt x="534198" y="-25140"/>
                  <a:pt x="434185" y="44181"/>
                  <a:pt x="362748" y="88631"/>
                </a:cubicBezTo>
                <a:cubicBezTo>
                  <a:pt x="291311" y="133081"/>
                  <a:pt x="-17723" y="308235"/>
                  <a:pt x="798" y="295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7" name="フリーフォーム 1986">
            <a:extLst>
              <a:ext uri="{FF2B5EF4-FFF2-40B4-BE49-F238E27FC236}">
                <a16:creationId xmlns:a16="http://schemas.microsoft.com/office/drawing/2014/main" id="{AF2C8E2B-9834-A8B5-2F6E-57DC759D42DE}"/>
              </a:ext>
            </a:extLst>
          </p:cNvPr>
          <p:cNvSpPr/>
          <p:nvPr/>
        </p:nvSpPr>
        <p:spPr>
          <a:xfrm>
            <a:off x="7981920" y="12099809"/>
            <a:ext cx="96338" cy="80485"/>
          </a:xfrm>
          <a:custGeom>
            <a:avLst/>
            <a:gdLst>
              <a:gd name="connsiteX0" fmla="*/ 30 w 96338"/>
              <a:gd name="connsiteY0" fmla="*/ 116 h 80485"/>
              <a:gd name="connsiteX1" fmla="*/ 76230 w 96338"/>
              <a:gd name="connsiteY1" fmla="*/ 66791 h 80485"/>
              <a:gd name="connsiteX2" fmla="*/ 95280 w 96338"/>
              <a:gd name="connsiteY2" fmla="*/ 79491 h 80485"/>
              <a:gd name="connsiteX3" fmla="*/ 85755 w 96338"/>
              <a:gd name="connsiteY3" fmla="*/ 50916 h 80485"/>
              <a:gd name="connsiteX4" fmla="*/ 30 w 96338"/>
              <a:gd name="connsiteY4" fmla="*/ 116 h 80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38" h="80485">
                <a:moveTo>
                  <a:pt x="30" y="116"/>
                </a:moveTo>
                <a:cubicBezTo>
                  <a:pt x="-1558" y="2762"/>
                  <a:pt x="60355" y="53562"/>
                  <a:pt x="76230" y="66791"/>
                </a:cubicBezTo>
                <a:cubicBezTo>
                  <a:pt x="92105" y="80020"/>
                  <a:pt x="93693" y="82137"/>
                  <a:pt x="95280" y="79491"/>
                </a:cubicBezTo>
                <a:cubicBezTo>
                  <a:pt x="96868" y="76845"/>
                  <a:pt x="98455" y="60970"/>
                  <a:pt x="85755" y="50916"/>
                </a:cubicBezTo>
                <a:cubicBezTo>
                  <a:pt x="73055" y="40862"/>
                  <a:pt x="1618" y="-2530"/>
                  <a:pt x="30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8" name="フリーフォーム 1987">
            <a:extLst>
              <a:ext uri="{FF2B5EF4-FFF2-40B4-BE49-F238E27FC236}">
                <a16:creationId xmlns:a16="http://schemas.microsoft.com/office/drawing/2014/main" id="{F3CC2746-F3F2-752B-FBF1-3C2ACBA6E72E}"/>
              </a:ext>
            </a:extLst>
          </p:cNvPr>
          <p:cNvSpPr/>
          <p:nvPr/>
        </p:nvSpPr>
        <p:spPr>
          <a:xfrm>
            <a:off x="7804144" y="12378540"/>
            <a:ext cx="441597" cy="292963"/>
          </a:xfrm>
          <a:custGeom>
            <a:avLst/>
            <a:gdLst>
              <a:gd name="connsiteX0" fmla="*/ 6 w 441597"/>
              <a:gd name="connsiteY0" fmla="*/ 292885 h 292963"/>
              <a:gd name="connsiteX1" fmla="*/ 355606 w 441597"/>
              <a:gd name="connsiteY1" fmla="*/ 80160 h 292963"/>
              <a:gd name="connsiteX2" fmla="*/ 441331 w 441597"/>
              <a:gd name="connsiteY2" fmla="*/ 785 h 292963"/>
              <a:gd name="connsiteX3" fmla="*/ 365131 w 441597"/>
              <a:gd name="connsiteY3" fmla="*/ 54760 h 292963"/>
              <a:gd name="connsiteX4" fmla="*/ 6 w 441597"/>
              <a:gd name="connsiteY4" fmla="*/ 292885 h 29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597" h="292963">
                <a:moveTo>
                  <a:pt x="6" y="292885"/>
                </a:moveTo>
                <a:cubicBezTo>
                  <a:pt x="-1581" y="297118"/>
                  <a:pt x="282052" y="128843"/>
                  <a:pt x="355606" y="80160"/>
                </a:cubicBezTo>
                <a:cubicBezTo>
                  <a:pt x="429160" y="31477"/>
                  <a:pt x="439744" y="5018"/>
                  <a:pt x="441331" y="785"/>
                </a:cubicBezTo>
                <a:cubicBezTo>
                  <a:pt x="442918" y="-3448"/>
                  <a:pt x="439743" y="8723"/>
                  <a:pt x="365131" y="54760"/>
                </a:cubicBezTo>
                <a:cubicBezTo>
                  <a:pt x="290519" y="100797"/>
                  <a:pt x="1593" y="288652"/>
                  <a:pt x="6" y="292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9" name="フリーフォーム 1988">
            <a:extLst>
              <a:ext uri="{FF2B5EF4-FFF2-40B4-BE49-F238E27FC236}">
                <a16:creationId xmlns:a16="http://schemas.microsoft.com/office/drawing/2014/main" id="{E6F0EE76-2852-10D2-DCB4-978F71492A68}"/>
              </a:ext>
            </a:extLst>
          </p:cNvPr>
          <p:cNvSpPr/>
          <p:nvPr/>
        </p:nvSpPr>
        <p:spPr>
          <a:xfrm>
            <a:off x="7835891" y="12474193"/>
            <a:ext cx="434541" cy="286188"/>
          </a:xfrm>
          <a:custGeom>
            <a:avLst/>
            <a:gdLst>
              <a:gd name="connsiteX0" fmla="*/ 9 w 434541"/>
              <a:gd name="connsiteY0" fmla="*/ 286132 h 286188"/>
              <a:gd name="connsiteX1" fmla="*/ 273059 w 434541"/>
              <a:gd name="connsiteY1" fmla="*/ 111507 h 286188"/>
              <a:gd name="connsiteX2" fmla="*/ 428634 w 434541"/>
              <a:gd name="connsiteY2" fmla="*/ 6732 h 286188"/>
              <a:gd name="connsiteX3" fmla="*/ 390534 w 434541"/>
              <a:gd name="connsiteY3" fmla="*/ 19432 h 286188"/>
              <a:gd name="connsiteX4" fmla="*/ 282584 w 434541"/>
              <a:gd name="connsiteY4" fmla="*/ 92457 h 286188"/>
              <a:gd name="connsiteX5" fmla="*/ 9 w 434541"/>
              <a:gd name="connsiteY5" fmla="*/ 286132 h 28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541" h="286188">
                <a:moveTo>
                  <a:pt x="9" y="286132"/>
                </a:moveTo>
                <a:cubicBezTo>
                  <a:pt x="-1578" y="289307"/>
                  <a:pt x="201622" y="158074"/>
                  <a:pt x="273059" y="111507"/>
                </a:cubicBezTo>
                <a:cubicBezTo>
                  <a:pt x="344496" y="64940"/>
                  <a:pt x="409055" y="22078"/>
                  <a:pt x="428634" y="6732"/>
                </a:cubicBezTo>
                <a:cubicBezTo>
                  <a:pt x="448213" y="-8614"/>
                  <a:pt x="414876" y="5145"/>
                  <a:pt x="390534" y="19432"/>
                </a:cubicBezTo>
                <a:cubicBezTo>
                  <a:pt x="366192" y="33719"/>
                  <a:pt x="347142" y="50653"/>
                  <a:pt x="282584" y="92457"/>
                </a:cubicBezTo>
                <a:cubicBezTo>
                  <a:pt x="218026" y="134261"/>
                  <a:pt x="1596" y="282957"/>
                  <a:pt x="9" y="286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0" name="フリーフォーム 1989">
            <a:extLst>
              <a:ext uri="{FF2B5EF4-FFF2-40B4-BE49-F238E27FC236}">
                <a16:creationId xmlns:a16="http://schemas.microsoft.com/office/drawing/2014/main" id="{BA2ED59E-1137-B0C4-4977-989B38F6D661}"/>
              </a:ext>
            </a:extLst>
          </p:cNvPr>
          <p:cNvSpPr/>
          <p:nvPr/>
        </p:nvSpPr>
        <p:spPr>
          <a:xfrm>
            <a:off x="7955602" y="12533070"/>
            <a:ext cx="367126" cy="227630"/>
          </a:xfrm>
          <a:custGeom>
            <a:avLst/>
            <a:gdLst>
              <a:gd name="connsiteX0" fmla="*/ 10473 w 367126"/>
              <a:gd name="connsiteY0" fmla="*/ 217730 h 227630"/>
              <a:gd name="connsiteX1" fmla="*/ 353373 w 367126"/>
              <a:gd name="connsiteY1" fmla="*/ 8180 h 227630"/>
              <a:gd name="connsiteX2" fmla="*/ 280348 w 367126"/>
              <a:gd name="connsiteY2" fmla="*/ 55805 h 227630"/>
              <a:gd name="connsiteX3" fmla="*/ 102548 w 367126"/>
              <a:gd name="connsiteY3" fmla="*/ 179630 h 227630"/>
              <a:gd name="connsiteX4" fmla="*/ 10473 w 367126"/>
              <a:gd name="connsiteY4" fmla="*/ 217730 h 22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126" h="227630">
                <a:moveTo>
                  <a:pt x="10473" y="217730"/>
                </a:moveTo>
                <a:cubicBezTo>
                  <a:pt x="52277" y="189155"/>
                  <a:pt x="308394" y="35167"/>
                  <a:pt x="353373" y="8180"/>
                </a:cubicBezTo>
                <a:cubicBezTo>
                  <a:pt x="398352" y="-18807"/>
                  <a:pt x="322152" y="27230"/>
                  <a:pt x="280348" y="55805"/>
                </a:cubicBezTo>
                <a:cubicBezTo>
                  <a:pt x="238544" y="84380"/>
                  <a:pt x="142236" y="152642"/>
                  <a:pt x="102548" y="179630"/>
                </a:cubicBezTo>
                <a:cubicBezTo>
                  <a:pt x="62861" y="206617"/>
                  <a:pt x="-31331" y="246305"/>
                  <a:pt x="10473" y="217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1" name="フリーフォーム 1990">
            <a:extLst>
              <a:ext uri="{FF2B5EF4-FFF2-40B4-BE49-F238E27FC236}">
                <a16:creationId xmlns:a16="http://schemas.microsoft.com/office/drawing/2014/main" id="{D10E0BFA-ADC4-93CB-8733-4D205CE95A05}"/>
              </a:ext>
            </a:extLst>
          </p:cNvPr>
          <p:cNvSpPr/>
          <p:nvPr/>
        </p:nvSpPr>
        <p:spPr>
          <a:xfrm>
            <a:off x="8020982" y="12540632"/>
            <a:ext cx="358964" cy="219657"/>
          </a:xfrm>
          <a:custGeom>
            <a:avLst/>
            <a:gdLst>
              <a:gd name="connsiteX0" fmla="*/ 2243 w 358964"/>
              <a:gd name="connsiteY0" fmla="*/ 216518 h 219657"/>
              <a:gd name="connsiteX1" fmla="*/ 291168 w 358964"/>
              <a:gd name="connsiteY1" fmla="*/ 57768 h 219657"/>
              <a:gd name="connsiteX2" fmla="*/ 351493 w 358964"/>
              <a:gd name="connsiteY2" fmla="*/ 3793 h 219657"/>
              <a:gd name="connsiteX3" fmla="*/ 167343 w 358964"/>
              <a:gd name="connsiteY3" fmla="*/ 149843 h 219657"/>
              <a:gd name="connsiteX4" fmla="*/ 2243 w 358964"/>
              <a:gd name="connsiteY4" fmla="*/ 216518 h 21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964" h="219657">
                <a:moveTo>
                  <a:pt x="2243" y="216518"/>
                </a:moveTo>
                <a:cubicBezTo>
                  <a:pt x="22880" y="201172"/>
                  <a:pt x="232960" y="93222"/>
                  <a:pt x="291168" y="57768"/>
                </a:cubicBezTo>
                <a:cubicBezTo>
                  <a:pt x="349376" y="22314"/>
                  <a:pt x="372130" y="-11553"/>
                  <a:pt x="351493" y="3793"/>
                </a:cubicBezTo>
                <a:cubicBezTo>
                  <a:pt x="330856" y="19139"/>
                  <a:pt x="226081" y="111743"/>
                  <a:pt x="167343" y="149843"/>
                </a:cubicBezTo>
                <a:cubicBezTo>
                  <a:pt x="108605" y="187943"/>
                  <a:pt x="-18394" y="231864"/>
                  <a:pt x="2243" y="216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2" name="フリーフォーム 1991">
            <a:extLst>
              <a:ext uri="{FF2B5EF4-FFF2-40B4-BE49-F238E27FC236}">
                <a16:creationId xmlns:a16="http://schemas.microsoft.com/office/drawing/2014/main" id="{F95D06EC-E6B7-2D9E-8749-AD00CD7ACA11}"/>
              </a:ext>
            </a:extLst>
          </p:cNvPr>
          <p:cNvSpPr/>
          <p:nvPr/>
        </p:nvSpPr>
        <p:spPr>
          <a:xfrm>
            <a:off x="8121619" y="12255337"/>
            <a:ext cx="82935" cy="118837"/>
          </a:xfrm>
          <a:custGeom>
            <a:avLst/>
            <a:gdLst>
              <a:gd name="connsiteX0" fmla="*/ 31 w 82935"/>
              <a:gd name="connsiteY0" fmla="*/ 163 h 118837"/>
              <a:gd name="connsiteX1" fmla="*/ 69881 w 82935"/>
              <a:gd name="connsiteY1" fmla="*/ 114463 h 118837"/>
              <a:gd name="connsiteX2" fmla="*/ 79406 w 82935"/>
              <a:gd name="connsiteY2" fmla="*/ 89063 h 118837"/>
              <a:gd name="connsiteX3" fmla="*/ 31 w 82935"/>
              <a:gd name="connsiteY3" fmla="*/ 163 h 11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935" h="118837">
                <a:moveTo>
                  <a:pt x="31" y="163"/>
                </a:moveTo>
                <a:cubicBezTo>
                  <a:pt x="-1556" y="4396"/>
                  <a:pt x="56652" y="99646"/>
                  <a:pt x="69881" y="114463"/>
                </a:cubicBezTo>
                <a:cubicBezTo>
                  <a:pt x="83110" y="129280"/>
                  <a:pt x="86285" y="102821"/>
                  <a:pt x="79406" y="89063"/>
                </a:cubicBezTo>
                <a:cubicBezTo>
                  <a:pt x="72527" y="75305"/>
                  <a:pt x="1618" y="-4070"/>
                  <a:pt x="31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3" name="フリーフォーム 1992">
            <a:extLst>
              <a:ext uri="{FF2B5EF4-FFF2-40B4-BE49-F238E27FC236}">
                <a16:creationId xmlns:a16="http://schemas.microsoft.com/office/drawing/2014/main" id="{40115C1A-01CC-23FB-8B50-1EDFDB48F9D4}"/>
              </a:ext>
            </a:extLst>
          </p:cNvPr>
          <p:cNvSpPr/>
          <p:nvPr/>
        </p:nvSpPr>
        <p:spPr>
          <a:xfrm>
            <a:off x="7524750" y="11356858"/>
            <a:ext cx="168417" cy="4598"/>
          </a:xfrm>
          <a:custGeom>
            <a:avLst/>
            <a:gdLst>
              <a:gd name="connsiteX0" fmla="*/ 0 w 168417"/>
              <a:gd name="connsiteY0" fmla="*/ 117 h 4598"/>
              <a:gd name="connsiteX1" fmla="*/ 168275 w 168417"/>
              <a:gd name="connsiteY1" fmla="*/ 3292 h 4598"/>
              <a:gd name="connsiteX2" fmla="*/ 0 w 168417"/>
              <a:gd name="connsiteY2" fmla="*/ 117 h 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417" h="4598">
                <a:moveTo>
                  <a:pt x="0" y="117"/>
                </a:moveTo>
                <a:cubicBezTo>
                  <a:pt x="0" y="117"/>
                  <a:pt x="162454" y="-941"/>
                  <a:pt x="168275" y="3292"/>
                </a:cubicBezTo>
                <a:cubicBezTo>
                  <a:pt x="174096" y="7525"/>
                  <a:pt x="0" y="117"/>
                  <a:pt x="0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4" name="フリーフォーム 1993">
            <a:extLst>
              <a:ext uri="{FF2B5EF4-FFF2-40B4-BE49-F238E27FC236}">
                <a16:creationId xmlns:a16="http://schemas.microsoft.com/office/drawing/2014/main" id="{8D0E4FE6-2662-3B0A-E364-5EE6D3824276}"/>
              </a:ext>
            </a:extLst>
          </p:cNvPr>
          <p:cNvSpPr/>
          <p:nvPr/>
        </p:nvSpPr>
        <p:spPr>
          <a:xfrm>
            <a:off x="7673953" y="11410892"/>
            <a:ext cx="158857" cy="368513"/>
          </a:xfrm>
          <a:custGeom>
            <a:avLst/>
            <a:gdLst>
              <a:gd name="connsiteX0" fmla="*/ 22 w 158857"/>
              <a:gd name="connsiteY0" fmla="*/ 58 h 368513"/>
              <a:gd name="connsiteX1" fmla="*/ 107972 w 158857"/>
              <a:gd name="connsiteY1" fmla="*/ 247708 h 368513"/>
              <a:gd name="connsiteX2" fmla="*/ 158772 w 158857"/>
              <a:gd name="connsiteY2" fmla="*/ 368358 h 368513"/>
              <a:gd name="connsiteX3" fmla="*/ 117497 w 158857"/>
              <a:gd name="connsiteY3" fmla="*/ 225483 h 368513"/>
              <a:gd name="connsiteX4" fmla="*/ 22 w 158857"/>
              <a:gd name="connsiteY4" fmla="*/ 58 h 36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57" h="368513">
                <a:moveTo>
                  <a:pt x="22" y="58"/>
                </a:moveTo>
                <a:cubicBezTo>
                  <a:pt x="-1565" y="3762"/>
                  <a:pt x="81514" y="186325"/>
                  <a:pt x="107972" y="247708"/>
                </a:cubicBezTo>
                <a:cubicBezTo>
                  <a:pt x="134430" y="309091"/>
                  <a:pt x="157185" y="372062"/>
                  <a:pt x="158772" y="368358"/>
                </a:cubicBezTo>
                <a:cubicBezTo>
                  <a:pt x="160359" y="364654"/>
                  <a:pt x="139722" y="282104"/>
                  <a:pt x="117497" y="225483"/>
                </a:cubicBezTo>
                <a:cubicBezTo>
                  <a:pt x="95272" y="168862"/>
                  <a:pt x="1609" y="-3646"/>
                  <a:pt x="22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5" name="フリーフォーム 1994">
            <a:extLst>
              <a:ext uri="{FF2B5EF4-FFF2-40B4-BE49-F238E27FC236}">
                <a16:creationId xmlns:a16="http://schemas.microsoft.com/office/drawing/2014/main" id="{1793AC87-A390-E47C-E18E-148217C094AF}"/>
              </a:ext>
            </a:extLst>
          </p:cNvPr>
          <p:cNvSpPr/>
          <p:nvPr/>
        </p:nvSpPr>
        <p:spPr>
          <a:xfrm>
            <a:off x="7851684" y="11804650"/>
            <a:ext cx="174817" cy="250825"/>
          </a:xfrm>
          <a:custGeom>
            <a:avLst/>
            <a:gdLst>
              <a:gd name="connsiteX0" fmla="*/ 91 w 174817"/>
              <a:gd name="connsiteY0" fmla="*/ 0 h 250825"/>
              <a:gd name="connsiteX1" fmla="*/ 98516 w 174817"/>
              <a:gd name="connsiteY1" fmla="*/ 196850 h 250825"/>
              <a:gd name="connsiteX2" fmla="*/ 174716 w 174817"/>
              <a:gd name="connsiteY2" fmla="*/ 250825 h 250825"/>
              <a:gd name="connsiteX3" fmla="*/ 82641 w 174817"/>
              <a:gd name="connsiteY3" fmla="*/ 196850 h 250825"/>
              <a:gd name="connsiteX4" fmla="*/ 91 w 174817"/>
              <a:gd name="connsiteY4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817" h="250825">
                <a:moveTo>
                  <a:pt x="91" y="0"/>
                </a:moveTo>
                <a:cubicBezTo>
                  <a:pt x="2737" y="0"/>
                  <a:pt x="69412" y="155046"/>
                  <a:pt x="98516" y="196850"/>
                </a:cubicBezTo>
                <a:cubicBezTo>
                  <a:pt x="127620" y="238654"/>
                  <a:pt x="177362" y="250825"/>
                  <a:pt x="174716" y="250825"/>
                </a:cubicBezTo>
                <a:cubicBezTo>
                  <a:pt x="172070" y="250825"/>
                  <a:pt x="112274" y="233363"/>
                  <a:pt x="82641" y="196850"/>
                </a:cubicBezTo>
                <a:cubicBezTo>
                  <a:pt x="53008" y="160337"/>
                  <a:pt x="-2555" y="0"/>
                  <a:pt x="9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6" name="フリーフォーム 1995">
            <a:extLst>
              <a:ext uri="{FF2B5EF4-FFF2-40B4-BE49-F238E27FC236}">
                <a16:creationId xmlns:a16="http://schemas.microsoft.com/office/drawing/2014/main" id="{ED96E9ED-A079-F272-7CA0-0EBE25DC88EF}"/>
              </a:ext>
            </a:extLst>
          </p:cNvPr>
          <p:cNvSpPr/>
          <p:nvPr/>
        </p:nvSpPr>
        <p:spPr>
          <a:xfrm>
            <a:off x="8007350" y="12052223"/>
            <a:ext cx="282575" cy="327472"/>
          </a:xfrm>
          <a:custGeom>
            <a:avLst/>
            <a:gdLst>
              <a:gd name="connsiteX0" fmla="*/ 0 w 282575"/>
              <a:gd name="connsiteY0" fmla="*/ 77 h 327472"/>
              <a:gd name="connsiteX1" fmla="*/ 203200 w 282575"/>
              <a:gd name="connsiteY1" fmla="*/ 244552 h 327472"/>
              <a:gd name="connsiteX2" fmla="*/ 282575 w 282575"/>
              <a:gd name="connsiteY2" fmla="*/ 327102 h 327472"/>
              <a:gd name="connsiteX3" fmla="*/ 203200 w 282575"/>
              <a:gd name="connsiteY3" fmla="*/ 219152 h 327472"/>
              <a:gd name="connsiteX4" fmla="*/ 0 w 282575"/>
              <a:gd name="connsiteY4" fmla="*/ 77 h 32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75" h="327472">
                <a:moveTo>
                  <a:pt x="0" y="77"/>
                </a:moveTo>
                <a:cubicBezTo>
                  <a:pt x="0" y="4310"/>
                  <a:pt x="156104" y="190048"/>
                  <a:pt x="203200" y="244552"/>
                </a:cubicBezTo>
                <a:cubicBezTo>
                  <a:pt x="250296" y="299056"/>
                  <a:pt x="282575" y="331335"/>
                  <a:pt x="282575" y="327102"/>
                </a:cubicBezTo>
                <a:cubicBezTo>
                  <a:pt x="282575" y="322869"/>
                  <a:pt x="246062" y="271010"/>
                  <a:pt x="203200" y="219152"/>
                </a:cubicBezTo>
                <a:cubicBezTo>
                  <a:pt x="160338" y="167294"/>
                  <a:pt x="0" y="-4156"/>
                  <a:pt x="0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7" name="フリーフォーム 1996">
            <a:extLst>
              <a:ext uri="{FF2B5EF4-FFF2-40B4-BE49-F238E27FC236}">
                <a16:creationId xmlns:a16="http://schemas.microsoft.com/office/drawing/2014/main" id="{54D7A2EB-7ED6-E4E3-3A9E-4FEB06F2EB06}"/>
              </a:ext>
            </a:extLst>
          </p:cNvPr>
          <p:cNvSpPr/>
          <p:nvPr/>
        </p:nvSpPr>
        <p:spPr>
          <a:xfrm>
            <a:off x="8315325" y="12376040"/>
            <a:ext cx="136525" cy="305083"/>
          </a:xfrm>
          <a:custGeom>
            <a:avLst/>
            <a:gdLst>
              <a:gd name="connsiteX0" fmla="*/ 0 w 136525"/>
              <a:gd name="connsiteY0" fmla="*/ 110 h 305083"/>
              <a:gd name="connsiteX1" fmla="*/ 111125 w 136525"/>
              <a:gd name="connsiteY1" fmla="*/ 165210 h 305083"/>
              <a:gd name="connsiteX2" fmla="*/ 136525 w 136525"/>
              <a:gd name="connsiteY2" fmla="*/ 304910 h 305083"/>
              <a:gd name="connsiteX3" fmla="*/ 111125 w 136525"/>
              <a:gd name="connsiteY3" fmla="*/ 190610 h 305083"/>
              <a:gd name="connsiteX4" fmla="*/ 0 w 136525"/>
              <a:gd name="connsiteY4" fmla="*/ 110 h 30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25" h="305083">
                <a:moveTo>
                  <a:pt x="0" y="110"/>
                </a:moveTo>
                <a:cubicBezTo>
                  <a:pt x="0" y="-4123"/>
                  <a:pt x="88371" y="114410"/>
                  <a:pt x="111125" y="165210"/>
                </a:cubicBezTo>
                <a:cubicBezTo>
                  <a:pt x="133879" y="216010"/>
                  <a:pt x="136525" y="300677"/>
                  <a:pt x="136525" y="304910"/>
                </a:cubicBezTo>
                <a:cubicBezTo>
                  <a:pt x="136525" y="309143"/>
                  <a:pt x="134937" y="235060"/>
                  <a:pt x="111125" y="190610"/>
                </a:cubicBezTo>
                <a:cubicBezTo>
                  <a:pt x="87313" y="146160"/>
                  <a:pt x="0" y="4343"/>
                  <a:pt x="0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8" name="フリーフォーム 1997">
            <a:extLst>
              <a:ext uri="{FF2B5EF4-FFF2-40B4-BE49-F238E27FC236}">
                <a16:creationId xmlns:a16="http://schemas.microsoft.com/office/drawing/2014/main" id="{EF60147D-0481-762D-266D-85C753460396}"/>
              </a:ext>
            </a:extLst>
          </p:cNvPr>
          <p:cNvSpPr/>
          <p:nvPr/>
        </p:nvSpPr>
        <p:spPr>
          <a:xfrm>
            <a:off x="8251822" y="12439083"/>
            <a:ext cx="82641" cy="97522"/>
          </a:xfrm>
          <a:custGeom>
            <a:avLst/>
            <a:gdLst>
              <a:gd name="connsiteX0" fmla="*/ 3 w 82641"/>
              <a:gd name="connsiteY0" fmla="*/ 567 h 97522"/>
              <a:gd name="connsiteX1" fmla="*/ 76203 w 82641"/>
              <a:gd name="connsiteY1" fmla="*/ 95817 h 97522"/>
              <a:gd name="connsiteX2" fmla="*/ 73028 w 82641"/>
              <a:gd name="connsiteY2" fmla="*/ 57717 h 97522"/>
              <a:gd name="connsiteX3" fmla="*/ 3 w 82641"/>
              <a:gd name="connsiteY3" fmla="*/ 567 h 9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641" h="97522">
                <a:moveTo>
                  <a:pt x="3" y="567"/>
                </a:moveTo>
                <a:cubicBezTo>
                  <a:pt x="532" y="6917"/>
                  <a:pt x="64032" y="86292"/>
                  <a:pt x="76203" y="95817"/>
                </a:cubicBezTo>
                <a:cubicBezTo>
                  <a:pt x="88374" y="105342"/>
                  <a:pt x="80966" y="72534"/>
                  <a:pt x="73028" y="57717"/>
                </a:cubicBezTo>
                <a:cubicBezTo>
                  <a:pt x="65091" y="42900"/>
                  <a:pt x="-526" y="-5783"/>
                  <a:pt x="3" y="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9" name="フリーフォーム 1998">
            <a:extLst>
              <a:ext uri="{FF2B5EF4-FFF2-40B4-BE49-F238E27FC236}">
                <a16:creationId xmlns:a16="http://schemas.microsoft.com/office/drawing/2014/main" id="{25C0411E-E3C9-8FF6-1BD0-AF7A73126D82}"/>
              </a:ext>
            </a:extLst>
          </p:cNvPr>
          <p:cNvSpPr/>
          <p:nvPr/>
        </p:nvSpPr>
        <p:spPr>
          <a:xfrm>
            <a:off x="8245382" y="12604736"/>
            <a:ext cx="185517" cy="174652"/>
          </a:xfrm>
          <a:custGeom>
            <a:avLst/>
            <a:gdLst>
              <a:gd name="connsiteX0" fmla="*/ 114393 w 185517"/>
              <a:gd name="connsiteY0" fmla="*/ 14 h 174652"/>
              <a:gd name="connsiteX1" fmla="*/ 155668 w 185517"/>
              <a:gd name="connsiteY1" fmla="*/ 85739 h 174652"/>
              <a:gd name="connsiteX2" fmla="*/ 93 w 185517"/>
              <a:gd name="connsiteY2" fmla="*/ 174639 h 174652"/>
              <a:gd name="connsiteX3" fmla="*/ 181068 w 185517"/>
              <a:gd name="connsiteY3" fmla="*/ 79389 h 174652"/>
              <a:gd name="connsiteX4" fmla="*/ 114393 w 185517"/>
              <a:gd name="connsiteY4" fmla="*/ 14 h 17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517" h="174652">
                <a:moveTo>
                  <a:pt x="114393" y="14"/>
                </a:moveTo>
                <a:cubicBezTo>
                  <a:pt x="110160" y="1072"/>
                  <a:pt x="174718" y="56635"/>
                  <a:pt x="155668" y="85739"/>
                </a:cubicBezTo>
                <a:cubicBezTo>
                  <a:pt x="136618" y="114843"/>
                  <a:pt x="-4140" y="175697"/>
                  <a:pt x="93" y="174639"/>
                </a:cubicBezTo>
                <a:cubicBezTo>
                  <a:pt x="4326" y="173581"/>
                  <a:pt x="156197" y="103201"/>
                  <a:pt x="181068" y="79389"/>
                </a:cubicBezTo>
                <a:cubicBezTo>
                  <a:pt x="205939" y="55577"/>
                  <a:pt x="118626" y="-1044"/>
                  <a:pt x="114393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0" name="フリーフォーム 1999">
            <a:extLst>
              <a:ext uri="{FF2B5EF4-FFF2-40B4-BE49-F238E27FC236}">
                <a16:creationId xmlns:a16="http://schemas.microsoft.com/office/drawing/2014/main" id="{5AA7549A-AD86-7D2B-7151-71E88D50234F}"/>
              </a:ext>
            </a:extLst>
          </p:cNvPr>
          <p:cNvSpPr/>
          <p:nvPr/>
        </p:nvSpPr>
        <p:spPr>
          <a:xfrm>
            <a:off x="8158601" y="12641302"/>
            <a:ext cx="214345" cy="139437"/>
          </a:xfrm>
          <a:custGeom>
            <a:avLst/>
            <a:gdLst>
              <a:gd name="connsiteX0" fmla="*/ 1149 w 214345"/>
              <a:gd name="connsiteY0" fmla="*/ 138073 h 139437"/>
              <a:gd name="connsiteX1" fmla="*/ 210699 w 214345"/>
              <a:gd name="connsiteY1" fmla="*/ 1548 h 139437"/>
              <a:gd name="connsiteX2" fmla="*/ 128149 w 214345"/>
              <a:gd name="connsiteY2" fmla="*/ 68223 h 139437"/>
              <a:gd name="connsiteX3" fmla="*/ 1149 w 214345"/>
              <a:gd name="connsiteY3" fmla="*/ 138073 h 13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345" h="139437">
                <a:moveTo>
                  <a:pt x="1149" y="138073"/>
                </a:moveTo>
                <a:cubicBezTo>
                  <a:pt x="14907" y="126960"/>
                  <a:pt x="189532" y="13190"/>
                  <a:pt x="210699" y="1548"/>
                </a:cubicBezTo>
                <a:cubicBezTo>
                  <a:pt x="231866" y="-10094"/>
                  <a:pt x="155137" y="47056"/>
                  <a:pt x="128149" y="68223"/>
                </a:cubicBezTo>
                <a:cubicBezTo>
                  <a:pt x="101162" y="89390"/>
                  <a:pt x="-12609" y="149186"/>
                  <a:pt x="1149" y="1380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1" name="フリーフォーム 2000">
            <a:extLst>
              <a:ext uri="{FF2B5EF4-FFF2-40B4-BE49-F238E27FC236}">
                <a16:creationId xmlns:a16="http://schemas.microsoft.com/office/drawing/2014/main" id="{57F817D3-6B00-F4A0-CE82-F9D65873977F}"/>
              </a:ext>
            </a:extLst>
          </p:cNvPr>
          <p:cNvSpPr/>
          <p:nvPr/>
        </p:nvSpPr>
        <p:spPr>
          <a:xfrm>
            <a:off x="7736460" y="11010508"/>
            <a:ext cx="197478" cy="479129"/>
          </a:xfrm>
          <a:custGeom>
            <a:avLst/>
            <a:gdLst>
              <a:gd name="connsiteX0" fmla="*/ 45465 w 197478"/>
              <a:gd name="connsiteY0" fmla="*/ 392 h 479129"/>
              <a:gd name="connsiteX1" fmla="*/ 10540 w 197478"/>
              <a:gd name="connsiteY1" fmla="*/ 124217 h 479129"/>
              <a:gd name="connsiteX2" fmla="*/ 16890 w 197478"/>
              <a:gd name="connsiteY2" fmla="*/ 190892 h 479129"/>
              <a:gd name="connsiteX3" fmla="*/ 194690 w 197478"/>
              <a:gd name="connsiteY3" fmla="*/ 476642 h 479129"/>
              <a:gd name="connsiteX4" fmla="*/ 118490 w 197478"/>
              <a:gd name="connsiteY4" fmla="*/ 321067 h 479129"/>
              <a:gd name="connsiteX5" fmla="*/ 23240 w 197478"/>
              <a:gd name="connsiteY5" fmla="*/ 168667 h 479129"/>
              <a:gd name="connsiteX6" fmla="*/ 45465 w 197478"/>
              <a:gd name="connsiteY6" fmla="*/ 392 h 479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478" h="479129">
                <a:moveTo>
                  <a:pt x="45465" y="392"/>
                </a:moveTo>
                <a:cubicBezTo>
                  <a:pt x="43348" y="-7016"/>
                  <a:pt x="15302" y="92467"/>
                  <a:pt x="10540" y="124217"/>
                </a:cubicBezTo>
                <a:cubicBezTo>
                  <a:pt x="5778" y="155967"/>
                  <a:pt x="-13802" y="132155"/>
                  <a:pt x="16890" y="190892"/>
                </a:cubicBezTo>
                <a:cubicBezTo>
                  <a:pt x="47582" y="249629"/>
                  <a:pt x="177757" y="454946"/>
                  <a:pt x="194690" y="476642"/>
                </a:cubicBezTo>
                <a:cubicBezTo>
                  <a:pt x="211623" y="498338"/>
                  <a:pt x="147065" y="372396"/>
                  <a:pt x="118490" y="321067"/>
                </a:cubicBezTo>
                <a:cubicBezTo>
                  <a:pt x="89915" y="269738"/>
                  <a:pt x="36998" y="217350"/>
                  <a:pt x="23240" y="168667"/>
                </a:cubicBezTo>
                <a:cubicBezTo>
                  <a:pt x="9482" y="119984"/>
                  <a:pt x="47582" y="7800"/>
                  <a:pt x="45465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2" name="フリーフォーム 2001">
            <a:extLst>
              <a:ext uri="{FF2B5EF4-FFF2-40B4-BE49-F238E27FC236}">
                <a16:creationId xmlns:a16="http://schemas.microsoft.com/office/drawing/2014/main" id="{B18684EC-D7AC-F598-59E3-6A7F6AE7F961}"/>
              </a:ext>
            </a:extLst>
          </p:cNvPr>
          <p:cNvSpPr/>
          <p:nvPr/>
        </p:nvSpPr>
        <p:spPr>
          <a:xfrm>
            <a:off x="7972393" y="11550306"/>
            <a:ext cx="177834" cy="356099"/>
          </a:xfrm>
          <a:custGeom>
            <a:avLst/>
            <a:gdLst>
              <a:gd name="connsiteX0" fmla="*/ 32 w 177834"/>
              <a:gd name="connsiteY0" fmla="*/ 344 h 356099"/>
              <a:gd name="connsiteX1" fmla="*/ 34957 w 177834"/>
              <a:gd name="connsiteY1" fmla="*/ 140044 h 356099"/>
              <a:gd name="connsiteX2" fmla="*/ 63532 w 177834"/>
              <a:gd name="connsiteY2" fmla="*/ 197194 h 356099"/>
              <a:gd name="connsiteX3" fmla="*/ 177832 w 177834"/>
              <a:gd name="connsiteY3" fmla="*/ 355944 h 356099"/>
              <a:gd name="connsiteX4" fmla="*/ 66707 w 177834"/>
              <a:gd name="connsiteY4" fmla="*/ 225769 h 356099"/>
              <a:gd name="connsiteX5" fmla="*/ 41307 w 177834"/>
              <a:gd name="connsiteY5" fmla="*/ 184494 h 356099"/>
              <a:gd name="connsiteX6" fmla="*/ 32 w 177834"/>
              <a:gd name="connsiteY6" fmla="*/ 344 h 35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834" h="356099">
                <a:moveTo>
                  <a:pt x="32" y="344"/>
                </a:moveTo>
                <a:cubicBezTo>
                  <a:pt x="-1026" y="-7064"/>
                  <a:pt x="24374" y="107236"/>
                  <a:pt x="34957" y="140044"/>
                </a:cubicBezTo>
                <a:cubicBezTo>
                  <a:pt x="45540" y="172852"/>
                  <a:pt x="39720" y="161211"/>
                  <a:pt x="63532" y="197194"/>
                </a:cubicBezTo>
                <a:cubicBezTo>
                  <a:pt x="87344" y="233177"/>
                  <a:pt x="177303" y="351182"/>
                  <a:pt x="177832" y="355944"/>
                </a:cubicBezTo>
                <a:cubicBezTo>
                  <a:pt x="178361" y="360707"/>
                  <a:pt x="89461" y="254344"/>
                  <a:pt x="66707" y="225769"/>
                </a:cubicBezTo>
                <a:cubicBezTo>
                  <a:pt x="43953" y="197194"/>
                  <a:pt x="51890" y="223123"/>
                  <a:pt x="41307" y="184494"/>
                </a:cubicBezTo>
                <a:cubicBezTo>
                  <a:pt x="30724" y="145865"/>
                  <a:pt x="1090" y="7752"/>
                  <a:pt x="32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3" name="フリーフォーム 2002">
            <a:extLst>
              <a:ext uri="{FF2B5EF4-FFF2-40B4-BE49-F238E27FC236}">
                <a16:creationId xmlns:a16="http://schemas.microsoft.com/office/drawing/2014/main" id="{D674008E-3190-782C-B5A3-EF3287AC9376}"/>
              </a:ext>
            </a:extLst>
          </p:cNvPr>
          <p:cNvSpPr/>
          <p:nvPr/>
        </p:nvSpPr>
        <p:spPr>
          <a:xfrm>
            <a:off x="8159201" y="11947037"/>
            <a:ext cx="223503" cy="17132"/>
          </a:xfrm>
          <a:custGeom>
            <a:avLst/>
            <a:gdLst>
              <a:gd name="connsiteX0" fmla="*/ 549 w 223503"/>
              <a:gd name="connsiteY0" fmla="*/ 13188 h 17132"/>
              <a:gd name="connsiteX1" fmla="*/ 216449 w 223503"/>
              <a:gd name="connsiteY1" fmla="*/ 16363 h 17132"/>
              <a:gd name="connsiteX2" fmla="*/ 156124 w 223503"/>
              <a:gd name="connsiteY2" fmla="*/ 488 h 17132"/>
              <a:gd name="connsiteX3" fmla="*/ 549 w 223503"/>
              <a:gd name="connsiteY3" fmla="*/ 13188 h 1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503" h="17132">
                <a:moveTo>
                  <a:pt x="549" y="13188"/>
                </a:moveTo>
                <a:cubicBezTo>
                  <a:pt x="10603" y="15834"/>
                  <a:pt x="190520" y="18480"/>
                  <a:pt x="216449" y="16363"/>
                </a:cubicBezTo>
                <a:cubicBezTo>
                  <a:pt x="242378" y="14246"/>
                  <a:pt x="191049" y="3663"/>
                  <a:pt x="156124" y="488"/>
                </a:cubicBezTo>
                <a:cubicBezTo>
                  <a:pt x="121199" y="-2687"/>
                  <a:pt x="-9505" y="10542"/>
                  <a:pt x="549" y="13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4" name="フリーフォーム 2003">
            <a:extLst>
              <a:ext uri="{FF2B5EF4-FFF2-40B4-BE49-F238E27FC236}">
                <a16:creationId xmlns:a16="http://schemas.microsoft.com/office/drawing/2014/main" id="{1AB93419-3E7D-D544-0DA4-ABBBAC30166E}"/>
              </a:ext>
            </a:extLst>
          </p:cNvPr>
          <p:cNvSpPr/>
          <p:nvPr/>
        </p:nvSpPr>
        <p:spPr>
          <a:xfrm>
            <a:off x="8277062" y="11982246"/>
            <a:ext cx="136859" cy="140064"/>
          </a:xfrm>
          <a:custGeom>
            <a:avLst/>
            <a:gdLst>
              <a:gd name="connsiteX0" fmla="*/ 136688 w 136859"/>
              <a:gd name="connsiteY0" fmla="*/ 204 h 140064"/>
              <a:gd name="connsiteX1" fmla="*/ 28738 w 136859"/>
              <a:gd name="connsiteY1" fmla="*/ 60529 h 140064"/>
              <a:gd name="connsiteX2" fmla="*/ 35088 w 136859"/>
              <a:gd name="connsiteY2" fmla="*/ 98629 h 140064"/>
              <a:gd name="connsiteX3" fmla="*/ 101763 w 136859"/>
              <a:gd name="connsiteY3" fmla="*/ 139904 h 140064"/>
              <a:gd name="connsiteX4" fmla="*/ 163 w 136859"/>
              <a:gd name="connsiteY4" fmla="*/ 82754 h 140064"/>
              <a:gd name="connsiteX5" fmla="*/ 136688 w 136859"/>
              <a:gd name="connsiteY5" fmla="*/ 204 h 14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859" h="140064">
                <a:moveTo>
                  <a:pt x="136688" y="204"/>
                </a:moveTo>
                <a:cubicBezTo>
                  <a:pt x="141450" y="-3500"/>
                  <a:pt x="45671" y="44125"/>
                  <a:pt x="28738" y="60529"/>
                </a:cubicBezTo>
                <a:cubicBezTo>
                  <a:pt x="11805" y="76933"/>
                  <a:pt x="22917" y="85400"/>
                  <a:pt x="35088" y="98629"/>
                </a:cubicBezTo>
                <a:cubicBezTo>
                  <a:pt x="47259" y="111858"/>
                  <a:pt x="107584" y="142550"/>
                  <a:pt x="101763" y="139904"/>
                </a:cubicBezTo>
                <a:cubicBezTo>
                  <a:pt x="95942" y="137258"/>
                  <a:pt x="-4600" y="105508"/>
                  <a:pt x="163" y="82754"/>
                </a:cubicBezTo>
                <a:cubicBezTo>
                  <a:pt x="4926" y="60000"/>
                  <a:pt x="131926" y="3908"/>
                  <a:pt x="136688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5" name="フリーフォーム 2004">
            <a:extLst>
              <a:ext uri="{FF2B5EF4-FFF2-40B4-BE49-F238E27FC236}">
                <a16:creationId xmlns:a16="http://schemas.microsoft.com/office/drawing/2014/main" id="{67193201-8EF1-DC8F-D45B-16B433CC3634}"/>
              </a:ext>
            </a:extLst>
          </p:cNvPr>
          <p:cNvSpPr/>
          <p:nvPr/>
        </p:nvSpPr>
        <p:spPr>
          <a:xfrm>
            <a:off x="8368692" y="12148519"/>
            <a:ext cx="116950" cy="197898"/>
          </a:xfrm>
          <a:custGeom>
            <a:avLst/>
            <a:gdLst>
              <a:gd name="connsiteX0" fmla="*/ 608 w 116950"/>
              <a:gd name="connsiteY0" fmla="*/ 2206 h 197898"/>
              <a:gd name="connsiteX1" fmla="*/ 114908 w 116950"/>
              <a:gd name="connsiteY1" fmla="*/ 195881 h 197898"/>
              <a:gd name="connsiteX2" fmla="*/ 70458 w 116950"/>
              <a:gd name="connsiteY2" fmla="*/ 97456 h 197898"/>
              <a:gd name="connsiteX3" fmla="*/ 608 w 116950"/>
              <a:gd name="connsiteY3" fmla="*/ 2206 h 19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950" h="197898">
                <a:moveTo>
                  <a:pt x="608" y="2206"/>
                </a:moveTo>
                <a:cubicBezTo>
                  <a:pt x="8016" y="18610"/>
                  <a:pt x="103266" y="180006"/>
                  <a:pt x="114908" y="195881"/>
                </a:cubicBezTo>
                <a:cubicBezTo>
                  <a:pt x="126550" y="211756"/>
                  <a:pt x="85275" y="129735"/>
                  <a:pt x="70458" y="97456"/>
                </a:cubicBezTo>
                <a:cubicBezTo>
                  <a:pt x="55641" y="65177"/>
                  <a:pt x="-6800" y="-14198"/>
                  <a:pt x="608" y="2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6" name="フリーフォーム 2005">
            <a:extLst>
              <a:ext uri="{FF2B5EF4-FFF2-40B4-BE49-F238E27FC236}">
                <a16:creationId xmlns:a16="http://schemas.microsoft.com/office/drawing/2014/main" id="{E4CF7080-389F-C572-42BC-AA2B4586AFBA}"/>
              </a:ext>
            </a:extLst>
          </p:cNvPr>
          <p:cNvSpPr/>
          <p:nvPr/>
        </p:nvSpPr>
        <p:spPr>
          <a:xfrm>
            <a:off x="7762284" y="11127889"/>
            <a:ext cx="276943" cy="293779"/>
          </a:xfrm>
          <a:custGeom>
            <a:avLst/>
            <a:gdLst>
              <a:gd name="connsiteX0" fmla="*/ 591 w 276943"/>
              <a:gd name="connsiteY0" fmla="*/ 3661 h 293779"/>
              <a:gd name="connsiteX1" fmla="*/ 108541 w 276943"/>
              <a:gd name="connsiteY1" fmla="*/ 95736 h 293779"/>
              <a:gd name="connsiteX2" fmla="*/ 191091 w 276943"/>
              <a:gd name="connsiteY2" fmla="*/ 273536 h 293779"/>
              <a:gd name="connsiteX3" fmla="*/ 187916 w 276943"/>
              <a:gd name="connsiteY3" fmla="*/ 286236 h 293779"/>
              <a:gd name="connsiteX4" fmla="*/ 276816 w 276943"/>
              <a:gd name="connsiteY4" fmla="*/ 241786 h 293779"/>
              <a:gd name="connsiteX5" fmla="*/ 165691 w 276943"/>
              <a:gd name="connsiteY5" fmla="*/ 292586 h 293779"/>
              <a:gd name="connsiteX6" fmla="*/ 159341 w 276943"/>
              <a:gd name="connsiteY6" fmla="*/ 216386 h 293779"/>
              <a:gd name="connsiteX7" fmla="*/ 591 w 276943"/>
              <a:gd name="connsiteY7" fmla="*/ 3661 h 29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943" h="293779">
                <a:moveTo>
                  <a:pt x="591" y="3661"/>
                </a:moveTo>
                <a:cubicBezTo>
                  <a:pt x="-7876" y="-16447"/>
                  <a:pt x="76791" y="50757"/>
                  <a:pt x="108541" y="95736"/>
                </a:cubicBezTo>
                <a:cubicBezTo>
                  <a:pt x="140291" y="140715"/>
                  <a:pt x="191091" y="273536"/>
                  <a:pt x="191091" y="273536"/>
                </a:cubicBezTo>
                <a:cubicBezTo>
                  <a:pt x="204320" y="305286"/>
                  <a:pt x="173629" y="291528"/>
                  <a:pt x="187916" y="286236"/>
                </a:cubicBezTo>
                <a:cubicBezTo>
                  <a:pt x="202203" y="280944"/>
                  <a:pt x="280520" y="240728"/>
                  <a:pt x="276816" y="241786"/>
                </a:cubicBezTo>
                <a:cubicBezTo>
                  <a:pt x="273112" y="242844"/>
                  <a:pt x="185270" y="296819"/>
                  <a:pt x="165691" y="292586"/>
                </a:cubicBezTo>
                <a:cubicBezTo>
                  <a:pt x="146112" y="288353"/>
                  <a:pt x="181037" y="260307"/>
                  <a:pt x="159341" y="216386"/>
                </a:cubicBezTo>
                <a:cubicBezTo>
                  <a:pt x="137645" y="172465"/>
                  <a:pt x="9058" y="23769"/>
                  <a:pt x="591" y="3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7" name="フリーフォーム 2006">
            <a:extLst>
              <a:ext uri="{FF2B5EF4-FFF2-40B4-BE49-F238E27FC236}">
                <a16:creationId xmlns:a16="http://schemas.microsoft.com/office/drawing/2014/main" id="{EE945EB6-54BB-BCBA-9A6C-54B9DB9CBCDC}"/>
              </a:ext>
            </a:extLst>
          </p:cNvPr>
          <p:cNvSpPr/>
          <p:nvPr/>
        </p:nvSpPr>
        <p:spPr>
          <a:xfrm>
            <a:off x="7927029" y="11415241"/>
            <a:ext cx="210184" cy="84861"/>
          </a:xfrm>
          <a:custGeom>
            <a:avLst/>
            <a:gdLst>
              <a:gd name="connsiteX0" fmla="*/ 946 w 210184"/>
              <a:gd name="connsiteY0" fmla="*/ 84609 h 84861"/>
              <a:gd name="connsiteX1" fmla="*/ 105721 w 210184"/>
              <a:gd name="connsiteY1" fmla="*/ 27459 h 84861"/>
              <a:gd name="connsiteX2" fmla="*/ 207321 w 210184"/>
              <a:gd name="connsiteY2" fmla="*/ 17934 h 84861"/>
              <a:gd name="connsiteX3" fmla="*/ 169221 w 210184"/>
              <a:gd name="connsiteY3" fmla="*/ 2059 h 84861"/>
              <a:gd name="connsiteX4" fmla="*/ 946 w 210184"/>
              <a:gd name="connsiteY4" fmla="*/ 84609 h 8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84" h="84861">
                <a:moveTo>
                  <a:pt x="946" y="84609"/>
                </a:moveTo>
                <a:cubicBezTo>
                  <a:pt x="-9637" y="88842"/>
                  <a:pt x="71325" y="38572"/>
                  <a:pt x="105721" y="27459"/>
                </a:cubicBezTo>
                <a:cubicBezTo>
                  <a:pt x="140117" y="16346"/>
                  <a:pt x="196738" y="22167"/>
                  <a:pt x="207321" y="17934"/>
                </a:cubicBezTo>
                <a:cubicBezTo>
                  <a:pt x="217904" y="13701"/>
                  <a:pt x="197796" y="-6408"/>
                  <a:pt x="169221" y="2059"/>
                </a:cubicBezTo>
                <a:cubicBezTo>
                  <a:pt x="140646" y="10526"/>
                  <a:pt x="11529" y="80376"/>
                  <a:pt x="946" y="84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8" name="フリーフォーム 2007">
            <a:extLst>
              <a:ext uri="{FF2B5EF4-FFF2-40B4-BE49-F238E27FC236}">
                <a16:creationId xmlns:a16="http://schemas.microsoft.com/office/drawing/2014/main" id="{4381B542-86B2-842A-59B0-0500CDC55646}"/>
              </a:ext>
            </a:extLst>
          </p:cNvPr>
          <p:cNvSpPr/>
          <p:nvPr/>
        </p:nvSpPr>
        <p:spPr>
          <a:xfrm>
            <a:off x="8018389" y="11575408"/>
            <a:ext cx="194546" cy="117137"/>
          </a:xfrm>
          <a:custGeom>
            <a:avLst/>
            <a:gdLst>
              <a:gd name="connsiteX0" fmla="*/ 1661 w 194546"/>
              <a:gd name="connsiteY0" fmla="*/ 114942 h 117137"/>
              <a:gd name="connsiteX1" fmla="*/ 192161 w 194546"/>
              <a:gd name="connsiteY1" fmla="*/ 642 h 117137"/>
              <a:gd name="connsiteX2" fmla="*/ 103261 w 194546"/>
              <a:gd name="connsiteY2" fmla="*/ 70492 h 117137"/>
              <a:gd name="connsiteX3" fmla="*/ 1661 w 194546"/>
              <a:gd name="connsiteY3" fmla="*/ 114942 h 11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546" h="117137">
                <a:moveTo>
                  <a:pt x="1661" y="114942"/>
                </a:moveTo>
                <a:cubicBezTo>
                  <a:pt x="16477" y="103300"/>
                  <a:pt x="175228" y="8050"/>
                  <a:pt x="192161" y="642"/>
                </a:cubicBezTo>
                <a:cubicBezTo>
                  <a:pt x="209094" y="-6766"/>
                  <a:pt x="131307" y="51971"/>
                  <a:pt x="103261" y="70492"/>
                </a:cubicBezTo>
                <a:cubicBezTo>
                  <a:pt x="75215" y="89013"/>
                  <a:pt x="-13155" y="126584"/>
                  <a:pt x="1661" y="114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9" name="フリーフォーム 2008">
            <a:extLst>
              <a:ext uri="{FF2B5EF4-FFF2-40B4-BE49-F238E27FC236}">
                <a16:creationId xmlns:a16="http://schemas.microsoft.com/office/drawing/2014/main" id="{1C19048B-D6FB-6260-34AD-DAF58CFCFF45}"/>
              </a:ext>
            </a:extLst>
          </p:cNvPr>
          <p:cNvSpPr/>
          <p:nvPr/>
        </p:nvSpPr>
        <p:spPr>
          <a:xfrm>
            <a:off x="8054553" y="11629800"/>
            <a:ext cx="204547" cy="117762"/>
          </a:xfrm>
          <a:custGeom>
            <a:avLst/>
            <a:gdLst>
              <a:gd name="connsiteX0" fmla="*/ 422 w 204547"/>
              <a:gd name="connsiteY0" fmla="*/ 117700 h 117762"/>
              <a:gd name="connsiteX1" fmla="*/ 197272 w 204547"/>
              <a:gd name="connsiteY1" fmla="*/ 6575 h 117762"/>
              <a:gd name="connsiteX2" fmla="*/ 146472 w 204547"/>
              <a:gd name="connsiteY2" fmla="*/ 22450 h 117762"/>
              <a:gd name="connsiteX3" fmla="*/ 422 w 204547"/>
              <a:gd name="connsiteY3" fmla="*/ 117700 h 11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47" h="117762">
                <a:moveTo>
                  <a:pt x="422" y="117700"/>
                </a:moveTo>
                <a:cubicBezTo>
                  <a:pt x="8889" y="115054"/>
                  <a:pt x="172930" y="22450"/>
                  <a:pt x="197272" y="6575"/>
                </a:cubicBezTo>
                <a:cubicBezTo>
                  <a:pt x="221614" y="-9300"/>
                  <a:pt x="179809" y="6575"/>
                  <a:pt x="146472" y="22450"/>
                </a:cubicBezTo>
                <a:cubicBezTo>
                  <a:pt x="113135" y="38325"/>
                  <a:pt x="-8045" y="120346"/>
                  <a:pt x="422" y="117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0" name="フリーフォーム 2009">
            <a:extLst>
              <a:ext uri="{FF2B5EF4-FFF2-40B4-BE49-F238E27FC236}">
                <a16:creationId xmlns:a16="http://schemas.microsoft.com/office/drawing/2014/main" id="{F3A53E25-74F2-76E0-37A8-EC0551830426}"/>
              </a:ext>
            </a:extLst>
          </p:cNvPr>
          <p:cNvSpPr/>
          <p:nvPr/>
        </p:nvSpPr>
        <p:spPr>
          <a:xfrm>
            <a:off x="8120992" y="11736766"/>
            <a:ext cx="196466" cy="113752"/>
          </a:xfrm>
          <a:custGeom>
            <a:avLst/>
            <a:gdLst>
              <a:gd name="connsiteX0" fmla="*/ 658 w 196466"/>
              <a:gd name="connsiteY0" fmla="*/ 112334 h 113752"/>
              <a:gd name="connsiteX1" fmla="*/ 191158 w 196466"/>
              <a:gd name="connsiteY1" fmla="*/ 1209 h 113752"/>
              <a:gd name="connsiteX2" fmla="*/ 130833 w 196466"/>
              <a:gd name="connsiteY2" fmla="*/ 58359 h 113752"/>
              <a:gd name="connsiteX3" fmla="*/ 658 w 196466"/>
              <a:gd name="connsiteY3" fmla="*/ 112334 h 11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66" h="113752">
                <a:moveTo>
                  <a:pt x="658" y="112334"/>
                </a:moveTo>
                <a:cubicBezTo>
                  <a:pt x="10712" y="102809"/>
                  <a:pt x="169462" y="10205"/>
                  <a:pt x="191158" y="1209"/>
                </a:cubicBezTo>
                <a:cubicBezTo>
                  <a:pt x="212854" y="-7787"/>
                  <a:pt x="163112" y="35605"/>
                  <a:pt x="130833" y="58359"/>
                </a:cubicBezTo>
                <a:cubicBezTo>
                  <a:pt x="98554" y="81113"/>
                  <a:pt x="-9396" y="121859"/>
                  <a:pt x="658" y="112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1" name="フリーフォーム 2010">
            <a:extLst>
              <a:ext uri="{FF2B5EF4-FFF2-40B4-BE49-F238E27FC236}">
                <a16:creationId xmlns:a16="http://schemas.microsoft.com/office/drawing/2014/main" id="{41F905D2-B99D-534C-CF7C-B5FDCEA86F1D}"/>
              </a:ext>
            </a:extLst>
          </p:cNvPr>
          <p:cNvSpPr/>
          <p:nvPr/>
        </p:nvSpPr>
        <p:spPr>
          <a:xfrm>
            <a:off x="8141748" y="11794667"/>
            <a:ext cx="204105" cy="127220"/>
          </a:xfrm>
          <a:custGeom>
            <a:avLst/>
            <a:gdLst>
              <a:gd name="connsiteX0" fmla="*/ 2127 w 204105"/>
              <a:gd name="connsiteY0" fmla="*/ 124283 h 127220"/>
              <a:gd name="connsiteX1" fmla="*/ 202152 w 204105"/>
              <a:gd name="connsiteY1" fmla="*/ 458 h 127220"/>
              <a:gd name="connsiteX2" fmla="*/ 100552 w 204105"/>
              <a:gd name="connsiteY2" fmla="*/ 83008 h 127220"/>
              <a:gd name="connsiteX3" fmla="*/ 2127 w 204105"/>
              <a:gd name="connsiteY3" fmla="*/ 124283 h 12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105" h="127220">
                <a:moveTo>
                  <a:pt x="2127" y="124283"/>
                </a:moveTo>
                <a:cubicBezTo>
                  <a:pt x="19060" y="110525"/>
                  <a:pt x="185748" y="7337"/>
                  <a:pt x="202152" y="458"/>
                </a:cubicBezTo>
                <a:cubicBezTo>
                  <a:pt x="218556" y="-6421"/>
                  <a:pt x="127010" y="66075"/>
                  <a:pt x="100552" y="83008"/>
                </a:cubicBezTo>
                <a:cubicBezTo>
                  <a:pt x="74094" y="99941"/>
                  <a:pt x="-14806" y="138041"/>
                  <a:pt x="2127" y="124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2" name="フリーフォーム 2011">
            <a:extLst>
              <a:ext uri="{FF2B5EF4-FFF2-40B4-BE49-F238E27FC236}">
                <a16:creationId xmlns:a16="http://schemas.microsoft.com/office/drawing/2014/main" id="{8AB1A80F-180B-1664-F0C0-52B47F8DF9F0}"/>
              </a:ext>
            </a:extLst>
          </p:cNvPr>
          <p:cNvSpPr/>
          <p:nvPr/>
        </p:nvSpPr>
        <p:spPr>
          <a:xfrm>
            <a:off x="8114586" y="11869008"/>
            <a:ext cx="172817" cy="188061"/>
          </a:xfrm>
          <a:custGeom>
            <a:avLst/>
            <a:gdLst>
              <a:gd name="connsiteX0" fmla="*/ 3889 w 172817"/>
              <a:gd name="connsiteY0" fmla="*/ 2317 h 188061"/>
              <a:gd name="connsiteX1" fmla="*/ 172164 w 172817"/>
              <a:gd name="connsiteY1" fmla="*/ 186467 h 188061"/>
              <a:gd name="connsiteX2" fmla="*/ 61039 w 172817"/>
              <a:gd name="connsiteY2" fmla="*/ 88042 h 188061"/>
              <a:gd name="connsiteX3" fmla="*/ 3889 w 172817"/>
              <a:gd name="connsiteY3" fmla="*/ 2317 h 188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17" h="188061">
                <a:moveTo>
                  <a:pt x="3889" y="2317"/>
                </a:moveTo>
                <a:cubicBezTo>
                  <a:pt x="22410" y="18721"/>
                  <a:pt x="162639" y="172180"/>
                  <a:pt x="172164" y="186467"/>
                </a:cubicBezTo>
                <a:cubicBezTo>
                  <a:pt x="181689" y="200754"/>
                  <a:pt x="84322" y="115030"/>
                  <a:pt x="61039" y="88042"/>
                </a:cubicBezTo>
                <a:cubicBezTo>
                  <a:pt x="37756" y="61055"/>
                  <a:pt x="-14632" y="-14087"/>
                  <a:pt x="3889" y="2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3" name="フリーフォーム 2012">
            <a:extLst>
              <a:ext uri="{FF2B5EF4-FFF2-40B4-BE49-F238E27FC236}">
                <a16:creationId xmlns:a16="http://schemas.microsoft.com/office/drawing/2014/main" id="{043190D1-0AA1-A3B1-2F5E-01CBCC4F5FDE}"/>
              </a:ext>
            </a:extLst>
          </p:cNvPr>
          <p:cNvSpPr/>
          <p:nvPr/>
        </p:nvSpPr>
        <p:spPr>
          <a:xfrm>
            <a:off x="8306637" y="11997418"/>
            <a:ext cx="154979" cy="61618"/>
          </a:xfrm>
          <a:custGeom>
            <a:avLst/>
            <a:gdLst>
              <a:gd name="connsiteX0" fmla="*/ 154738 w 154979"/>
              <a:gd name="connsiteY0" fmla="*/ 907 h 61618"/>
              <a:gd name="connsiteX1" fmla="*/ 5513 w 154979"/>
              <a:gd name="connsiteY1" fmla="*/ 61232 h 61618"/>
              <a:gd name="connsiteX2" fmla="*/ 40438 w 154979"/>
              <a:gd name="connsiteY2" fmla="*/ 26307 h 61618"/>
              <a:gd name="connsiteX3" fmla="*/ 154738 w 154979"/>
              <a:gd name="connsiteY3" fmla="*/ 907 h 6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979" h="61618">
                <a:moveTo>
                  <a:pt x="154738" y="907"/>
                </a:moveTo>
                <a:cubicBezTo>
                  <a:pt x="148917" y="6728"/>
                  <a:pt x="24563" y="56999"/>
                  <a:pt x="5513" y="61232"/>
                </a:cubicBezTo>
                <a:cubicBezTo>
                  <a:pt x="-13537" y="65465"/>
                  <a:pt x="21388" y="33715"/>
                  <a:pt x="40438" y="26307"/>
                </a:cubicBezTo>
                <a:cubicBezTo>
                  <a:pt x="59488" y="18899"/>
                  <a:pt x="160559" y="-4914"/>
                  <a:pt x="154738" y="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4" name="フリーフォーム 2013">
            <a:extLst>
              <a:ext uri="{FF2B5EF4-FFF2-40B4-BE49-F238E27FC236}">
                <a16:creationId xmlns:a16="http://schemas.microsoft.com/office/drawing/2014/main" id="{B22BD821-B47E-96C6-EBFD-87275542CB70}"/>
              </a:ext>
            </a:extLst>
          </p:cNvPr>
          <p:cNvSpPr/>
          <p:nvPr/>
        </p:nvSpPr>
        <p:spPr>
          <a:xfrm>
            <a:off x="8397749" y="12068106"/>
            <a:ext cx="95675" cy="228739"/>
          </a:xfrm>
          <a:custGeom>
            <a:avLst/>
            <a:gdLst>
              <a:gd name="connsiteX0" fmla="*/ 126 w 95675"/>
              <a:gd name="connsiteY0" fmla="*/ 69 h 228739"/>
              <a:gd name="connsiteX1" fmla="*/ 66801 w 95675"/>
              <a:gd name="connsiteY1" fmla="*/ 120719 h 228739"/>
              <a:gd name="connsiteX2" fmla="*/ 95376 w 95675"/>
              <a:gd name="connsiteY2" fmla="*/ 228669 h 228739"/>
              <a:gd name="connsiteX3" fmla="*/ 50926 w 95675"/>
              <a:gd name="connsiteY3" fmla="*/ 104844 h 228739"/>
              <a:gd name="connsiteX4" fmla="*/ 126 w 95675"/>
              <a:gd name="connsiteY4" fmla="*/ 69 h 22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75" h="228739">
                <a:moveTo>
                  <a:pt x="126" y="69"/>
                </a:moveTo>
                <a:cubicBezTo>
                  <a:pt x="2772" y="2715"/>
                  <a:pt x="50926" y="82619"/>
                  <a:pt x="66801" y="120719"/>
                </a:cubicBezTo>
                <a:cubicBezTo>
                  <a:pt x="82676" y="158819"/>
                  <a:pt x="98022" y="231315"/>
                  <a:pt x="95376" y="228669"/>
                </a:cubicBezTo>
                <a:cubicBezTo>
                  <a:pt x="92730" y="226023"/>
                  <a:pt x="64684" y="138711"/>
                  <a:pt x="50926" y="104844"/>
                </a:cubicBezTo>
                <a:cubicBezTo>
                  <a:pt x="37168" y="70977"/>
                  <a:pt x="-2520" y="-2577"/>
                  <a:pt x="126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5" name="フリーフォーム 2014">
            <a:extLst>
              <a:ext uri="{FF2B5EF4-FFF2-40B4-BE49-F238E27FC236}">
                <a16:creationId xmlns:a16="http://schemas.microsoft.com/office/drawing/2014/main" id="{CA213A2A-1697-A37C-7BE1-F63A3ABF5BA2}"/>
              </a:ext>
            </a:extLst>
          </p:cNvPr>
          <p:cNvSpPr/>
          <p:nvPr/>
        </p:nvSpPr>
        <p:spPr>
          <a:xfrm>
            <a:off x="8336323" y="12055454"/>
            <a:ext cx="142111" cy="38184"/>
          </a:xfrm>
          <a:custGeom>
            <a:avLst/>
            <a:gdLst>
              <a:gd name="connsiteX0" fmla="*/ 1227 w 142111"/>
              <a:gd name="connsiteY0" fmla="*/ 38121 h 38184"/>
              <a:gd name="connsiteX1" fmla="*/ 48852 w 142111"/>
              <a:gd name="connsiteY1" fmla="*/ 9546 h 38184"/>
              <a:gd name="connsiteX2" fmla="*/ 140927 w 142111"/>
              <a:gd name="connsiteY2" fmla="*/ 28596 h 38184"/>
              <a:gd name="connsiteX3" fmla="*/ 96477 w 142111"/>
              <a:gd name="connsiteY3" fmla="*/ 21 h 38184"/>
              <a:gd name="connsiteX4" fmla="*/ 1227 w 142111"/>
              <a:gd name="connsiteY4" fmla="*/ 38121 h 3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11" h="38184">
                <a:moveTo>
                  <a:pt x="1227" y="38121"/>
                </a:moveTo>
                <a:cubicBezTo>
                  <a:pt x="-6711" y="39709"/>
                  <a:pt x="25569" y="11133"/>
                  <a:pt x="48852" y="9546"/>
                </a:cubicBezTo>
                <a:cubicBezTo>
                  <a:pt x="72135" y="7958"/>
                  <a:pt x="132989" y="30184"/>
                  <a:pt x="140927" y="28596"/>
                </a:cubicBezTo>
                <a:cubicBezTo>
                  <a:pt x="148865" y="27008"/>
                  <a:pt x="114998" y="1079"/>
                  <a:pt x="96477" y="21"/>
                </a:cubicBezTo>
                <a:cubicBezTo>
                  <a:pt x="77956" y="-1037"/>
                  <a:pt x="9165" y="36533"/>
                  <a:pt x="1227" y="38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67" name="グループ化 1766">
            <a:extLst>
              <a:ext uri="{FF2B5EF4-FFF2-40B4-BE49-F238E27FC236}">
                <a16:creationId xmlns:a16="http://schemas.microsoft.com/office/drawing/2014/main" id="{39A5A153-4171-0604-FE9D-27FB477E6FB6}"/>
              </a:ext>
            </a:extLst>
          </p:cNvPr>
          <p:cNvGrpSpPr/>
          <p:nvPr/>
        </p:nvGrpSpPr>
        <p:grpSpPr>
          <a:xfrm>
            <a:off x="-8665" y="7321596"/>
            <a:ext cx="9643731" cy="2385438"/>
            <a:chOff x="803275" y="7258049"/>
            <a:chExt cx="7980511" cy="1974030"/>
          </a:xfrm>
          <a:solidFill>
            <a:srgbClr val="C00000"/>
          </a:solidFill>
        </p:grpSpPr>
        <p:grpSp>
          <p:nvGrpSpPr>
            <p:cNvPr id="1773" name="グループ化 1772">
              <a:extLst>
                <a:ext uri="{FF2B5EF4-FFF2-40B4-BE49-F238E27FC236}">
                  <a16:creationId xmlns:a16="http://schemas.microsoft.com/office/drawing/2014/main" id="{4AE2BD25-74BB-3873-0907-150A782DAFD6}"/>
                </a:ext>
              </a:extLst>
            </p:cNvPr>
            <p:cNvGrpSpPr/>
            <p:nvPr/>
          </p:nvGrpSpPr>
          <p:grpSpPr>
            <a:xfrm>
              <a:off x="803275" y="7358900"/>
              <a:ext cx="2263776" cy="1454172"/>
              <a:chOff x="803275" y="7358900"/>
              <a:chExt cx="2263776" cy="1454172"/>
            </a:xfrm>
            <a:grpFill/>
          </p:grpSpPr>
          <p:sp>
            <p:nvSpPr>
              <p:cNvPr id="2086" name="正方形/長方形 2085">
                <a:extLst>
                  <a:ext uri="{FF2B5EF4-FFF2-40B4-BE49-F238E27FC236}">
                    <a16:creationId xmlns:a16="http://schemas.microsoft.com/office/drawing/2014/main" id="{CE72287E-13E6-8989-56B0-E82F90C94081}"/>
                  </a:ext>
                </a:extLst>
              </p:cNvPr>
              <p:cNvSpPr/>
              <p:nvPr/>
            </p:nvSpPr>
            <p:spPr>
              <a:xfrm>
                <a:off x="1082675" y="7362825"/>
                <a:ext cx="1558925" cy="2381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7" name="三角形 2086">
                <a:extLst>
                  <a:ext uri="{FF2B5EF4-FFF2-40B4-BE49-F238E27FC236}">
                    <a16:creationId xmlns:a16="http://schemas.microsoft.com/office/drawing/2014/main" id="{0BAF6EEA-AC9F-B3B4-C71A-7F7A85A12742}"/>
                  </a:ext>
                </a:extLst>
              </p:cNvPr>
              <p:cNvSpPr/>
              <p:nvPr/>
            </p:nvSpPr>
            <p:spPr>
              <a:xfrm>
                <a:off x="803275" y="7358900"/>
                <a:ext cx="280778" cy="242050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8" name="正方形/長方形 2087">
                <a:extLst>
                  <a:ext uri="{FF2B5EF4-FFF2-40B4-BE49-F238E27FC236}">
                    <a16:creationId xmlns:a16="http://schemas.microsoft.com/office/drawing/2014/main" id="{FF7845A7-0910-828B-71EB-367279F91A35}"/>
                  </a:ext>
                </a:extLst>
              </p:cNvPr>
              <p:cNvSpPr/>
              <p:nvPr/>
            </p:nvSpPr>
            <p:spPr>
              <a:xfrm>
                <a:off x="1182478" y="7658100"/>
                <a:ext cx="1459122" cy="2381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9" name="三角形 2088">
                <a:extLst>
                  <a:ext uri="{FF2B5EF4-FFF2-40B4-BE49-F238E27FC236}">
                    <a16:creationId xmlns:a16="http://schemas.microsoft.com/office/drawing/2014/main" id="{986C273B-8982-B03B-5722-50B00012CCB9}"/>
                  </a:ext>
                </a:extLst>
              </p:cNvPr>
              <p:cNvSpPr/>
              <p:nvPr/>
            </p:nvSpPr>
            <p:spPr>
              <a:xfrm flipV="1">
                <a:off x="901700" y="7657350"/>
                <a:ext cx="280778" cy="242050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0" name="正方形/長方形 2089">
                <a:extLst>
                  <a:ext uri="{FF2B5EF4-FFF2-40B4-BE49-F238E27FC236}">
                    <a16:creationId xmlns:a16="http://schemas.microsoft.com/office/drawing/2014/main" id="{3CF7CA6A-6C1B-D5F4-D014-8955B52C61FF}"/>
                  </a:ext>
                </a:extLst>
              </p:cNvPr>
              <p:cNvSpPr/>
              <p:nvPr/>
            </p:nvSpPr>
            <p:spPr>
              <a:xfrm>
                <a:off x="1597025" y="7966075"/>
                <a:ext cx="1044575" cy="2381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1" name="三角形 2090">
                <a:extLst>
                  <a:ext uri="{FF2B5EF4-FFF2-40B4-BE49-F238E27FC236}">
                    <a16:creationId xmlns:a16="http://schemas.microsoft.com/office/drawing/2014/main" id="{9065D0DF-BA8D-1818-28B8-0BA7E4447E1A}"/>
                  </a:ext>
                </a:extLst>
              </p:cNvPr>
              <p:cNvSpPr/>
              <p:nvPr/>
            </p:nvSpPr>
            <p:spPr>
              <a:xfrm flipV="1">
                <a:off x="1316247" y="7965325"/>
                <a:ext cx="280778" cy="242050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2" name="正方形/長方形 2091">
                <a:extLst>
                  <a:ext uri="{FF2B5EF4-FFF2-40B4-BE49-F238E27FC236}">
                    <a16:creationId xmlns:a16="http://schemas.microsoft.com/office/drawing/2014/main" id="{A89CDAE3-C0C1-127A-C3C1-53BE8422870F}"/>
                  </a:ext>
                </a:extLst>
              </p:cNvPr>
              <p:cNvSpPr/>
              <p:nvPr/>
            </p:nvSpPr>
            <p:spPr>
              <a:xfrm>
                <a:off x="2002527" y="8283575"/>
                <a:ext cx="639074" cy="2381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3" name="三角形 2092">
                <a:extLst>
                  <a:ext uri="{FF2B5EF4-FFF2-40B4-BE49-F238E27FC236}">
                    <a16:creationId xmlns:a16="http://schemas.microsoft.com/office/drawing/2014/main" id="{2397D23E-03A1-0404-A721-802E14BB405C}"/>
                  </a:ext>
                </a:extLst>
              </p:cNvPr>
              <p:cNvSpPr/>
              <p:nvPr/>
            </p:nvSpPr>
            <p:spPr>
              <a:xfrm flipV="1">
                <a:off x="1721748" y="8282825"/>
                <a:ext cx="280778" cy="242050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4" name="正方形/長方形 2093">
                <a:extLst>
                  <a:ext uri="{FF2B5EF4-FFF2-40B4-BE49-F238E27FC236}">
                    <a16:creationId xmlns:a16="http://schemas.microsoft.com/office/drawing/2014/main" id="{C7427682-626E-7D73-D734-89DD88189659}"/>
                  </a:ext>
                </a:extLst>
              </p:cNvPr>
              <p:cNvSpPr/>
              <p:nvPr/>
            </p:nvSpPr>
            <p:spPr>
              <a:xfrm>
                <a:off x="2377864" y="8591550"/>
                <a:ext cx="689187" cy="2189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5" name="三角形 2094">
                <a:extLst>
                  <a:ext uri="{FF2B5EF4-FFF2-40B4-BE49-F238E27FC236}">
                    <a16:creationId xmlns:a16="http://schemas.microsoft.com/office/drawing/2014/main" id="{056FB319-A17E-3EAD-5B78-A920A9FCF9E7}"/>
                  </a:ext>
                </a:extLst>
              </p:cNvPr>
              <p:cNvSpPr/>
              <p:nvPr/>
            </p:nvSpPr>
            <p:spPr>
              <a:xfrm flipV="1">
                <a:off x="2120899" y="8591550"/>
                <a:ext cx="256965" cy="221522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66" name="グループ化 1965">
              <a:extLst>
                <a:ext uri="{FF2B5EF4-FFF2-40B4-BE49-F238E27FC236}">
                  <a16:creationId xmlns:a16="http://schemas.microsoft.com/office/drawing/2014/main" id="{81D9D9E3-5D1A-7CC9-E871-ADB66B3D9BEB}"/>
                </a:ext>
              </a:extLst>
            </p:cNvPr>
            <p:cNvGrpSpPr/>
            <p:nvPr/>
          </p:nvGrpSpPr>
          <p:grpSpPr>
            <a:xfrm flipH="1">
              <a:off x="6520010" y="7358900"/>
              <a:ext cx="2263776" cy="1454172"/>
              <a:chOff x="803275" y="7358900"/>
              <a:chExt cx="2263776" cy="1454172"/>
            </a:xfrm>
            <a:grpFill/>
          </p:grpSpPr>
          <p:sp>
            <p:nvSpPr>
              <p:cNvPr id="2076" name="正方形/長方形 2075">
                <a:extLst>
                  <a:ext uri="{FF2B5EF4-FFF2-40B4-BE49-F238E27FC236}">
                    <a16:creationId xmlns:a16="http://schemas.microsoft.com/office/drawing/2014/main" id="{3A83C7D6-685B-AD69-81B7-39B6596F7B9C}"/>
                  </a:ext>
                </a:extLst>
              </p:cNvPr>
              <p:cNvSpPr/>
              <p:nvPr/>
            </p:nvSpPr>
            <p:spPr>
              <a:xfrm>
                <a:off x="1082675" y="7362825"/>
                <a:ext cx="1558925" cy="2381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7" name="三角形 2076">
                <a:extLst>
                  <a:ext uri="{FF2B5EF4-FFF2-40B4-BE49-F238E27FC236}">
                    <a16:creationId xmlns:a16="http://schemas.microsoft.com/office/drawing/2014/main" id="{02F40404-15CD-04C0-6E55-D616710DB251}"/>
                  </a:ext>
                </a:extLst>
              </p:cNvPr>
              <p:cNvSpPr/>
              <p:nvPr/>
            </p:nvSpPr>
            <p:spPr>
              <a:xfrm>
                <a:off x="803275" y="7358900"/>
                <a:ext cx="280778" cy="242050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8" name="正方形/長方形 2077">
                <a:extLst>
                  <a:ext uri="{FF2B5EF4-FFF2-40B4-BE49-F238E27FC236}">
                    <a16:creationId xmlns:a16="http://schemas.microsoft.com/office/drawing/2014/main" id="{7341DE7C-0786-884C-0340-769A7539FBFD}"/>
                  </a:ext>
                </a:extLst>
              </p:cNvPr>
              <p:cNvSpPr/>
              <p:nvPr/>
            </p:nvSpPr>
            <p:spPr>
              <a:xfrm>
                <a:off x="1182478" y="7658100"/>
                <a:ext cx="1459122" cy="2381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9" name="三角形 2078">
                <a:extLst>
                  <a:ext uri="{FF2B5EF4-FFF2-40B4-BE49-F238E27FC236}">
                    <a16:creationId xmlns:a16="http://schemas.microsoft.com/office/drawing/2014/main" id="{4BF6FFF4-85B8-DA66-68AB-0C3B80EE427D}"/>
                  </a:ext>
                </a:extLst>
              </p:cNvPr>
              <p:cNvSpPr/>
              <p:nvPr/>
            </p:nvSpPr>
            <p:spPr>
              <a:xfrm flipV="1">
                <a:off x="901700" y="7657350"/>
                <a:ext cx="280778" cy="242050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0" name="正方形/長方形 2079">
                <a:extLst>
                  <a:ext uri="{FF2B5EF4-FFF2-40B4-BE49-F238E27FC236}">
                    <a16:creationId xmlns:a16="http://schemas.microsoft.com/office/drawing/2014/main" id="{54FD22A3-435B-8581-5CEE-3561E07E2C32}"/>
                  </a:ext>
                </a:extLst>
              </p:cNvPr>
              <p:cNvSpPr/>
              <p:nvPr/>
            </p:nvSpPr>
            <p:spPr>
              <a:xfrm>
                <a:off x="1597025" y="7966075"/>
                <a:ext cx="1044575" cy="2381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1" name="三角形 2080">
                <a:extLst>
                  <a:ext uri="{FF2B5EF4-FFF2-40B4-BE49-F238E27FC236}">
                    <a16:creationId xmlns:a16="http://schemas.microsoft.com/office/drawing/2014/main" id="{65F03CE0-4141-4818-BEFE-E928CAF4194C}"/>
                  </a:ext>
                </a:extLst>
              </p:cNvPr>
              <p:cNvSpPr/>
              <p:nvPr/>
            </p:nvSpPr>
            <p:spPr>
              <a:xfrm flipV="1">
                <a:off x="1316247" y="7965325"/>
                <a:ext cx="280778" cy="242050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2" name="正方形/長方形 2081">
                <a:extLst>
                  <a:ext uri="{FF2B5EF4-FFF2-40B4-BE49-F238E27FC236}">
                    <a16:creationId xmlns:a16="http://schemas.microsoft.com/office/drawing/2014/main" id="{C17BD5E6-DABB-8E94-80EE-CB4E7879971B}"/>
                  </a:ext>
                </a:extLst>
              </p:cNvPr>
              <p:cNvSpPr/>
              <p:nvPr/>
            </p:nvSpPr>
            <p:spPr>
              <a:xfrm>
                <a:off x="2002527" y="8283575"/>
                <a:ext cx="639074" cy="2381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3" name="三角形 2082">
                <a:extLst>
                  <a:ext uri="{FF2B5EF4-FFF2-40B4-BE49-F238E27FC236}">
                    <a16:creationId xmlns:a16="http://schemas.microsoft.com/office/drawing/2014/main" id="{427F70D9-55FA-9D87-5BEC-E1431AE75AC1}"/>
                  </a:ext>
                </a:extLst>
              </p:cNvPr>
              <p:cNvSpPr/>
              <p:nvPr/>
            </p:nvSpPr>
            <p:spPr>
              <a:xfrm flipV="1">
                <a:off x="1721748" y="8282825"/>
                <a:ext cx="280778" cy="242050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4" name="正方形/長方形 2083">
                <a:extLst>
                  <a:ext uri="{FF2B5EF4-FFF2-40B4-BE49-F238E27FC236}">
                    <a16:creationId xmlns:a16="http://schemas.microsoft.com/office/drawing/2014/main" id="{5E9155E3-0244-691D-8EFA-4A7310005D0B}"/>
                  </a:ext>
                </a:extLst>
              </p:cNvPr>
              <p:cNvSpPr/>
              <p:nvPr/>
            </p:nvSpPr>
            <p:spPr>
              <a:xfrm>
                <a:off x="2377864" y="8591550"/>
                <a:ext cx="689187" cy="2189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5" name="三角形 2084">
                <a:extLst>
                  <a:ext uri="{FF2B5EF4-FFF2-40B4-BE49-F238E27FC236}">
                    <a16:creationId xmlns:a16="http://schemas.microsoft.com/office/drawing/2014/main" id="{CF9482FA-81CA-9EFE-CE9B-13089C9A78D4}"/>
                  </a:ext>
                </a:extLst>
              </p:cNvPr>
              <p:cNvSpPr/>
              <p:nvPr/>
            </p:nvSpPr>
            <p:spPr>
              <a:xfrm flipV="1">
                <a:off x="2120899" y="8591550"/>
                <a:ext cx="256965" cy="221522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017" name="正方形/長方形 2016">
              <a:extLst>
                <a:ext uri="{FF2B5EF4-FFF2-40B4-BE49-F238E27FC236}">
                  <a16:creationId xmlns:a16="http://schemas.microsoft.com/office/drawing/2014/main" id="{1388055A-8448-73BF-1CCE-D184AF661C4C}"/>
                </a:ext>
              </a:extLst>
            </p:cNvPr>
            <p:cNvSpPr/>
            <p:nvPr/>
          </p:nvSpPr>
          <p:spPr>
            <a:xfrm>
              <a:off x="2714626" y="7358900"/>
              <a:ext cx="304799" cy="1162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8" name="平行四辺形 2017">
              <a:extLst>
                <a:ext uri="{FF2B5EF4-FFF2-40B4-BE49-F238E27FC236}">
                  <a16:creationId xmlns:a16="http://schemas.microsoft.com/office/drawing/2014/main" id="{E5D414D7-3E85-9796-8730-75F8DB55B103}"/>
                </a:ext>
              </a:extLst>
            </p:cNvPr>
            <p:cNvSpPr/>
            <p:nvPr/>
          </p:nvSpPr>
          <p:spPr>
            <a:xfrm rot="11895386" flipH="1">
              <a:off x="2958324" y="7770013"/>
              <a:ext cx="480492" cy="306206"/>
            </a:xfrm>
            <a:prstGeom prst="parallelogram">
              <a:avLst>
                <a:gd name="adj" fmla="val 3209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9" name="正方形/長方形 2018">
              <a:extLst>
                <a:ext uri="{FF2B5EF4-FFF2-40B4-BE49-F238E27FC236}">
                  <a16:creationId xmlns:a16="http://schemas.microsoft.com/office/drawing/2014/main" id="{72EBB748-925F-88A6-7801-E16AD73CEA03}"/>
                </a:ext>
              </a:extLst>
            </p:cNvPr>
            <p:cNvSpPr/>
            <p:nvPr/>
          </p:nvSpPr>
          <p:spPr>
            <a:xfrm>
              <a:off x="3492500" y="7680325"/>
              <a:ext cx="146050" cy="450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0" name="正方形/長方形 2019">
              <a:extLst>
                <a:ext uri="{FF2B5EF4-FFF2-40B4-BE49-F238E27FC236}">
                  <a16:creationId xmlns:a16="http://schemas.microsoft.com/office/drawing/2014/main" id="{CAFC4E96-615B-168E-8B40-5FF0C345F5A6}"/>
                </a:ext>
              </a:extLst>
            </p:cNvPr>
            <p:cNvSpPr/>
            <p:nvPr/>
          </p:nvSpPr>
          <p:spPr>
            <a:xfrm>
              <a:off x="3679825" y="7680325"/>
              <a:ext cx="146050" cy="450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1" name="正方形/長方形 2020">
              <a:extLst>
                <a:ext uri="{FF2B5EF4-FFF2-40B4-BE49-F238E27FC236}">
                  <a16:creationId xmlns:a16="http://schemas.microsoft.com/office/drawing/2014/main" id="{6D119734-6A4D-50EB-A0BF-62132BA3BC1F}"/>
                </a:ext>
              </a:extLst>
            </p:cNvPr>
            <p:cNvSpPr/>
            <p:nvPr/>
          </p:nvSpPr>
          <p:spPr>
            <a:xfrm>
              <a:off x="3890217" y="7680325"/>
              <a:ext cx="232675" cy="666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2" name="正方形/長方形 2021">
              <a:extLst>
                <a:ext uri="{FF2B5EF4-FFF2-40B4-BE49-F238E27FC236}">
                  <a16:creationId xmlns:a16="http://schemas.microsoft.com/office/drawing/2014/main" id="{206EB72C-A783-048C-C2D7-4FDE3866323E}"/>
                </a:ext>
              </a:extLst>
            </p:cNvPr>
            <p:cNvSpPr/>
            <p:nvPr/>
          </p:nvSpPr>
          <p:spPr>
            <a:xfrm>
              <a:off x="3492499" y="8282824"/>
              <a:ext cx="488781" cy="2448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3" name="三角形 2022">
              <a:extLst>
                <a:ext uri="{FF2B5EF4-FFF2-40B4-BE49-F238E27FC236}">
                  <a16:creationId xmlns:a16="http://schemas.microsoft.com/office/drawing/2014/main" id="{A1CF035D-8094-CBC5-BEAE-05196CA0F2E8}"/>
                </a:ext>
              </a:extLst>
            </p:cNvPr>
            <p:cNvSpPr/>
            <p:nvPr/>
          </p:nvSpPr>
          <p:spPr>
            <a:xfrm rot="5400000">
              <a:off x="3955355" y="8363751"/>
              <a:ext cx="196992" cy="150661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4" name="フリーフォーム 2023">
              <a:extLst>
                <a:ext uri="{FF2B5EF4-FFF2-40B4-BE49-F238E27FC236}">
                  <a16:creationId xmlns:a16="http://schemas.microsoft.com/office/drawing/2014/main" id="{60451481-F5F3-5AF3-A8C1-5AECFFEC89E0}"/>
                </a:ext>
              </a:extLst>
            </p:cNvPr>
            <p:cNvSpPr/>
            <p:nvPr/>
          </p:nvSpPr>
          <p:spPr>
            <a:xfrm>
              <a:off x="4220247" y="7365250"/>
              <a:ext cx="727200" cy="298450"/>
            </a:xfrm>
            <a:custGeom>
              <a:avLst/>
              <a:gdLst>
                <a:gd name="connsiteX0" fmla="*/ 0 w 727200"/>
                <a:gd name="connsiteY0" fmla="*/ 0 h 298450"/>
                <a:gd name="connsiteX1" fmla="*/ 508531 w 727200"/>
                <a:gd name="connsiteY1" fmla="*/ 0 h 298450"/>
                <a:gd name="connsiteX2" fmla="*/ 497803 w 727200"/>
                <a:gd name="connsiteY2" fmla="*/ 53138 h 298450"/>
                <a:gd name="connsiteX3" fmla="*/ 680366 w 727200"/>
                <a:gd name="connsiteY3" fmla="*/ 235701 h 298450"/>
                <a:gd name="connsiteX4" fmla="*/ 717159 w 727200"/>
                <a:gd name="connsiteY4" fmla="*/ 231992 h 298450"/>
                <a:gd name="connsiteX5" fmla="*/ 727200 w 727200"/>
                <a:gd name="connsiteY5" fmla="*/ 228875 h 298450"/>
                <a:gd name="connsiteX6" fmla="*/ 727200 w 727200"/>
                <a:gd name="connsiteY6" fmla="*/ 298450 h 298450"/>
                <a:gd name="connsiteX7" fmla="*/ 0 w 727200"/>
                <a:gd name="connsiteY7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7200" h="298450">
                  <a:moveTo>
                    <a:pt x="0" y="0"/>
                  </a:moveTo>
                  <a:lnTo>
                    <a:pt x="508531" y="0"/>
                  </a:lnTo>
                  <a:lnTo>
                    <a:pt x="497803" y="53138"/>
                  </a:lnTo>
                  <a:cubicBezTo>
                    <a:pt x="497803" y="153965"/>
                    <a:pt x="579539" y="235701"/>
                    <a:pt x="680366" y="235701"/>
                  </a:cubicBezTo>
                  <a:cubicBezTo>
                    <a:pt x="692970" y="235701"/>
                    <a:pt x="705275" y="234424"/>
                    <a:pt x="717159" y="231992"/>
                  </a:cubicBezTo>
                  <a:lnTo>
                    <a:pt x="727200" y="228875"/>
                  </a:lnTo>
                  <a:lnTo>
                    <a:pt x="727200" y="298450"/>
                  </a:lnTo>
                  <a:lnTo>
                    <a:pt x="0" y="2984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025" name="フリーフォーム 2024">
              <a:extLst>
                <a:ext uri="{FF2B5EF4-FFF2-40B4-BE49-F238E27FC236}">
                  <a16:creationId xmlns:a16="http://schemas.microsoft.com/office/drawing/2014/main" id="{FA7646A3-8998-2F09-A4E7-2C55C90C6959}"/>
                </a:ext>
              </a:extLst>
            </p:cNvPr>
            <p:cNvSpPr/>
            <p:nvPr/>
          </p:nvSpPr>
          <p:spPr>
            <a:xfrm>
              <a:off x="4760120" y="7258049"/>
              <a:ext cx="304800" cy="304800"/>
            </a:xfrm>
            <a:custGeom>
              <a:avLst/>
              <a:gdLst>
                <a:gd name="connsiteX0" fmla="*/ 152400 w 304800"/>
                <a:gd name="connsiteY0" fmla="*/ 0 h 304800"/>
                <a:gd name="connsiteX1" fmla="*/ 304800 w 304800"/>
                <a:gd name="connsiteY1" fmla="*/ 152400 h 304800"/>
                <a:gd name="connsiteX2" fmla="*/ 152400 w 304800"/>
                <a:gd name="connsiteY2" fmla="*/ 304800 h 304800"/>
                <a:gd name="connsiteX3" fmla="*/ 0 w 304800"/>
                <a:gd name="connsiteY3" fmla="*/ 152400 h 304800"/>
                <a:gd name="connsiteX4" fmla="*/ 152400 w 304800"/>
                <a:gd name="connsiteY4" fmla="*/ 0 h 304800"/>
                <a:gd name="connsiteX5" fmla="*/ 152003 w 304800"/>
                <a:gd name="connsiteY5" fmla="*/ 100850 h 304800"/>
                <a:gd name="connsiteX6" fmla="*/ 100804 w 304800"/>
                <a:gd name="connsiteY6" fmla="*/ 152049 h 304800"/>
                <a:gd name="connsiteX7" fmla="*/ 152003 w 304800"/>
                <a:gd name="connsiteY7" fmla="*/ 203248 h 304800"/>
                <a:gd name="connsiteX8" fmla="*/ 203202 w 304800"/>
                <a:gd name="connsiteY8" fmla="*/ 152049 h 304800"/>
                <a:gd name="connsiteX9" fmla="*/ 152003 w 304800"/>
                <a:gd name="connsiteY9" fmla="*/ 10085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4800" h="304800">
                  <a:moveTo>
                    <a:pt x="152400" y="0"/>
                  </a:moveTo>
                  <a:cubicBezTo>
                    <a:pt x="236568" y="0"/>
                    <a:pt x="304800" y="68232"/>
                    <a:pt x="304800" y="152400"/>
                  </a:cubicBezTo>
                  <a:cubicBezTo>
                    <a:pt x="304800" y="236568"/>
                    <a:pt x="236568" y="304800"/>
                    <a:pt x="152400" y="304800"/>
                  </a:cubicBezTo>
                  <a:cubicBezTo>
                    <a:pt x="68232" y="304800"/>
                    <a:pt x="0" y="236568"/>
                    <a:pt x="0" y="152400"/>
                  </a:cubicBezTo>
                  <a:cubicBezTo>
                    <a:pt x="0" y="68232"/>
                    <a:pt x="68232" y="0"/>
                    <a:pt x="152400" y="0"/>
                  </a:cubicBezTo>
                  <a:close/>
                  <a:moveTo>
                    <a:pt x="152003" y="100850"/>
                  </a:moveTo>
                  <a:cubicBezTo>
                    <a:pt x="123727" y="100850"/>
                    <a:pt x="100804" y="123773"/>
                    <a:pt x="100804" y="152049"/>
                  </a:cubicBezTo>
                  <a:cubicBezTo>
                    <a:pt x="100804" y="180325"/>
                    <a:pt x="123727" y="203248"/>
                    <a:pt x="152003" y="203248"/>
                  </a:cubicBezTo>
                  <a:cubicBezTo>
                    <a:pt x="180279" y="203248"/>
                    <a:pt x="203202" y="180325"/>
                    <a:pt x="203202" y="152049"/>
                  </a:cubicBezTo>
                  <a:cubicBezTo>
                    <a:pt x="203202" y="123773"/>
                    <a:pt x="180279" y="100850"/>
                    <a:pt x="152003" y="1008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026" name="正方形/長方形 2025">
              <a:extLst>
                <a:ext uri="{FF2B5EF4-FFF2-40B4-BE49-F238E27FC236}">
                  <a16:creationId xmlns:a16="http://schemas.microsoft.com/office/drawing/2014/main" id="{199663EB-54DE-82D7-90B1-1DF45B99A82C}"/>
                </a:ext>
              </a:extLst>
            </p:cNvPr>
            <p:cNvSpPr/>
            <p:nvPr/>
          </p:nvSpPr>
          <p:spPr>
            <a:xfrm>
              <a:off x="4651375" y="7663700"/>
              <a:ext cx="292897" cy="6191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7" name="正方形/長方形 2026">
              <a:extLst>
                <a:ext uri="{FF2B5EF4-FFF2-40B4-BE49-F238E27FC236}">
                  <a16:creationId xmlns:a16="http://schemas.microsoft.com/office/drawing/2014/main" id="{786FC94C-0D16-8DD3-40F3-E178451E1878}"/>
                </a:ext>
              </a:extLst>
            </p:cNvPr>
            <p:cNvSpPr/>
            <p:nvPr/>
          </p:nvSpPr>
          <p:spPr>
            <a:xfrm rot="2143724">
              <a:off x="4565367" y="8163982"/>
              <a:ext cx="319516" cy="2900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8" name="正方形/長方形 2027">
              <a:extLst>
                <a:ext uri="{FF2B5EF4-FFF2-40B4-BE49-F238E27FC236}">
                  <a16:creationId xmlns:a16="http://schemas.microsoft.com/office/drawing/2014/main" id="{2D216BF4-B9FB-877B-7C75-95AE5611ECC0}"/>
                </a:ext>
              </a:extLst>
            </p:cNvPr>
            <p:cNvSpPr/>
            <p:nvPr/>
          </p:nvSpPr>
          <p:spPr>
            <a:xfrm>
              <a:off x="4295775" y="8204200"/>
              <a:ext cx="464345" cy="31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9" name="正方形/長方形 2028">
              <a:extLst>
                <a:ext uri="{FF2B5EF4-FFF2-40B4-BE49-F238E27FC236}">
                  <a16:creationId xmlns:a16="http://schemas.microsoft.com/office/drawing/2014/main" id="{409CD678-93CA-16D2-C127-5FE0EB90D9F5}"/>
                </a:ext>
              </a:extLst>
            </p:cNvPr>
            <p:cNvSpPr/>
            <p:nvPr/>
          </p:nvSpPr>
          <p:spPr>
            <a:xfrm>
              <a:off x="5124450" y="7521576"/>
              <a:ext cx="501650" cy="3047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0" name="正方形/長方形 2029">
              <a:extLst>
                <a:ext uri="{FF2B5EF4-FFF2-40B4-BE49-F238E27FC236}">
                  <a16:creationId xmlns:a16="http://schemas.microsoft.com/office/drawing/2014/main" id="{9392AF12-70C4-74AE-12A8-11A4BD1772B7}"/>
                </a:ext>
              </a:extLst>
            </p:cNvPr>
            <p:cNvSpPr/>
            <p:nvPr/>
          </p:nvSpPr>
          <p:spPr>
            <a:xfrm>
              <a:off x="5212553" y="7365250"/>
              <a:ext cx="304800" cy="981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1" name="正方形/長方形 2030">
              <a:extLst>
                <a:ext uri="{FF2B5EF4-FFF2-40B4-BE49-F238E27FC236}">
                  <a16:creationId xmlns:a16="http://schemas.microsoft.com/office/drawing/2014/main" id="{3D3DF823-9884-876F-17D2-A6022A0B3AFD}"/>
                </a:ext>
              </a:extLst>
            </p:cNvPr>
            <p:cNvSpPr/>
            <p:nvPr/>
          </p:nvSpPr>
          <p:spPr>
            <a:xfrm>
              <a:off x="5167175" y="8204200"/>
              <a:ext cx="236675" cy="31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2" name="三角形 2031">
              <a:extLst>
                <a:ext uri="{FF2B5EF4-FFF2-40B4-BE49-F238E27FC236}">
                  <a16:creationId xmlns:a16="http://schemas.microsoft.com/office/drawing/2014/main" id="{9B7E1D00-5E98-F9A8-B315-AA005CCC94DB}"/>
                </a:ext>
              </a:extLst>
            </p:cNvPr>
            <p:cNvSpPr/>
            <p:nvPr/>
          </p:nvSpPr>
          <p:spPr>
            <a:xfrm flipV="1">
              <a:off x="5403850" y="8346934"/>
              <a:ext cx="113503" cy="173113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3" name="三角形 2032">
              <a:extLst>
                <a:ext uri="{FF2B5EF4-FFF2-40B4-BE49-F238E27FC236}">
                  <a16:creationId xmlns:a16="http://schemas.microsoft.com/office/drawing/2014/main" id="{CB698D33-1E50-1B21-2202-370150838063}"/>
                </a:ext>
              </a:extLst>
            </p:cNvPr>
            <p:cNvSpPr/>
            <p:nvPr/>
          </p:nvSpPr>
          <p:spPr>
            <a:xfrm flipH="1">
              <a:off x="5166231" y="8031087"/>
              <a:ext cx="113503" cy="173113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4" name="正方形/長方形 2033">
              <a:extLst>
                <a:ext uri="{FF2B5EF4-FFF2-40B4-BE49-F238E27FC236}">
                  <a16:creationId xmlns:a16="http://schemas.microsoft.com/office/drawing/2014/main" id="{CCC300E9-A6F3-88EA-7D3B-180BA967ACD1}"/>
                </a:ext>
              </a:extLst>
            </p:cNvPr>
            <p:cNvSpPr/>
            <p:nvPr/>
          </p:nvSpPr>
          <p:spPr>
            <a:xfrm>
              <a:off x="5553075" y="7657350"/>
              <a:ext cx="392903" cy="1690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5" name="正方形/長方形 2034">
              <a:extLst>
                <a:ext uri="{FF2B5EF4-FFF2-40B4-BE49-F238E27FC236}">
                  <a16:creationId xmlns:a16="http://schemas.microsoft.com/office/drawing/2014/main" id="{69BA770D-AE6D-50DB-70C8-39A95B415270}"/>
                </a:ext>
              </a:extLst>
            </p:cNvPr>
            <p:cNvSpPr/>
            <p:nvPr/>
          </p:nvSpPr>
          <p:spPr>
            <a:xfrm>
              <a:off x="5641178" y="7826375"/>
              <a:ext cx="304800" cy="4857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6" name="正方形/長方形 2035">
              <a:extLst>
                <a:ext uri="{FF2B5EF4-FFF2-40B4-BE49-F238E27FC236}">
                  <a16:creationId xmlns:a16="http://schemas.microsoft.com/office/drawing/2014/main" id="{1CFE6457-0AD5-96F8-7B6B-CEA4F2FEFA5A}"/>
                </a:ext>
              </a:extLst>
            </p:cNvPr>
            <p:cNvSpPr/>
            <p:nvPr/>
          </p:nvSpPr>
          <p:spPr>
            <a:xfrm>
              <a:off x="5593553" y="8204200"/>
              <a:ext cx="225682" cy="3143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7" name="三角形 2036">
              <a:extLst>
                <a:ext uri="{FF2B5EF4-FFF2-40B4-BE49-F238E27FC236}">
                  <a16:creationId xmlns:a16="http://schemas.microsoft.com/office/drawing/2014/main" id="{4DC8A043-20E2-64C1-C971-12850392773A}"/>
                </a:ext>
              </a:extLst>
            </p:cNvPr>
            <p:cNvSpPr/>
            <p:nvPr/>
          </p:nvSpPr>
          <p:spPr>
            <a:xfrm flipV="1">
              <a:off x="5819235" y="8309016"/>
              <a:ext cx="127785" cy="209508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8" name="正方形/長方形 2037">
              <a:extLst>
                <a:ext uri="{FF2B5EF4-FFF2-40B4-BE49-F238E27FC236}">
                  <a16:creationId xmlns:a16="http://schemas.microsoft.com/office/drawing/2014/main" id="{CDBEB153-2D9D-8BF7-5867-9434149C6FF4}"/>
                </a:ext>
              </a:extLst>
            </p:cNvPr>
            <p:cNvSpPr/>
            <p:nvPr/>
          </p:nvSpPr>
          <p:spPr>
            <a:xfrm>
              <a:off x="5653878" y="7365251"/>
              <a:ext cx="128581" cy="254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9" name="正方形/長方形 2038">
              <a:extLst>
                <a:ext uri="{FF2B5EF4-FFF2-40B4-BE49-F238E27FC236}">
                  <a16:creationId xmlns:a16="http://schemas.microsoft.com/office/drawing/2014/main" id="{EDA3C706-CBBD-4FC4-8A49-A617F527631A}"/>
                </a:ext>
              </a:extLst>
            </p:cNvPr>
            <p:cNvSpPr/>
            <p:nvPr/>
          </p:nvSpPr>
          <p:spPr>
            <a:xfrm>
              <a:off x="5825328" y="7365251"/>
              <a:ext cx="128581" cy="254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0" name="正方形/長方形 2039">
              <a:extLst>
                <a:ext uri="{FF2B5EF4-FFF2-40B4-BE49-F238E27FC236}">
                  <a16:creationId xmlns:a16="http://schemas.microsoft.com/office/drawing/2014/main" id="{48D546B4-B302-26D9-A385-3C1724B6D346}"/>
                </a:ext>
              </a:extLst>
            </p:cNvPr>
            <p:cNvSpPr/>
            <p:nvPr/>
          </p:nvSpPr>
          <p:spPr>
            <a:xfrm>
              <a:off x="6095203" y="7365250"/>
              <a:ext cx="375447" cy="2920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1" name="正方形/長方形 2040">
              <a:extLst>
                <a:ext uri="{FF2B5EF4-FFF2-40B4-BE49-F238E27FC236}">
                  <a16:creationId xmlns:a16="http://schemas.microsoft.com/office/drawing/2014/main" id="{1CE77F23-7334-9CF4-EB1A-C990D1A55397}"/>
                </a:ext>
              </a:extLst>
            </p:cNvPr>
            <p:cNvSpPr/>
            <p:nvPr/>
          </p:nvSpPr>
          <p:spPr>
            <a:xfrm>
              <a:off x="6565103" y="7365250"/>
              <a:ext cx="316277" cy="838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2" name="正方形/長方形 2041">
              <a:extLst>
                <a:ext uri="{FF2B5EF4-FFF2-40B4-BE49-F238E27FC236}">
                  <a16:creationId xmlns:a16="http://schemas.microsoft.com/office/drawing/2014/main" id="{83DCBD7D-D795-C0D3-31C9-BC9B1CD08D63}"/>
                </a:ext>
              </a:extLst>
            </p:cNvPr>
            <p:cNvSpPr/>
            <p:nvPr/>
          </p:nvSpPr>
          <p:spPr>
            <a:xfrm rot="2157978">
              <a:off x="6468456" y="8058238"/>
              <a:ext cx="331291" cy="4092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3" name="正方形/長方形 2042">
              <a:extLst>
                <a:ext uri="{FF2B5EF4-FFF2-40B4-BE49-F238E27FC236}">
                  <a16:creationId xmlns:a16="http://schemas.microsoft.com/office/drawing/2014/main" id="{2958C97E-35F6-F874-DECF-E7757F32B2CE}"/>
                </a:ext>
              </a:extLst>
            </p:cNvPr>
            <p:cNvSpPr/>
            <p:nvPr/>
          </p:nvSpPr>
          <p:spPr>
            <a:xfrm>
              <a:off x="6095203" y="8204201"/>
              <a:ext cx="546897" cy="319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4" name="正方形/長方形 2043">
              <a:extLst>
                <a:ext uri="{FF2B5EF4-FFF2-40B4-BE49-F238E27FC236}">
                  <a16:creationId xmlns:a16="http://schemas.microsoft.com/office/drawing/2014/main" id="{9069B88B-644A-DDE2-C4B7-B2F14EA8763C}"/>
                </a:ext>
              </a:extLst>
            </p:cNvPr>
            <p:cNvSpPr/>
            <p:nvPr/>
          </p:nvSpPr>
          <p:spPr>
            <a:xfrm>
              <a:off x="3130549" y="8591550"/>
              <a:ext cx="495132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5" name="正方形/長方形 2044">
              <a:extLst>
                <a:ext uri="{FF2B5EF4-FFF2-40B4-BE49-F238E27FC236}">
                  <a16:creationId xmlns:a16="http://schemas.microsoft.com/office/drawing/2014/main" id="{A338B5B1-EDBE-4A41-5667-B5D80F456F90}"/>
                </a:ext>
              </a:extLst>
            </p:cNvPr>
            <p:cNvSpPr/>
            <p:nvPr/>
          </p:nvSpPr>
          <p:spPr>
            <a:xfrm>
              <a:off x="3474686" y="8591550"/>
              <a:ext cx="150997" cy="2921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6" name="正方形/長方形 2045">
              <a:extLst>
                <a:ext uri="{FF2B5EF4-FFF2-40B4-BE49-F238E27FC236}">
                  <a16:creationId xmlns:a16="http://schemas.microsoft.com/office/drawing/2014/main" id="{3DB42E46-46CC-651D-1BA8-3D170DD25F6B}"/>
                </a:ext>
              </a:extLst>
            </p:cNvPr>
            <p:cNvSpPr/>
            <p:nvPr/>
          </p:nvSpPr>
          <p:spPr>
            <a:xfrm rot="1800000">
              <a:off x="3406630" y="8822103"/>
              <a:ext cx="146050" cy="3318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7" name="平行四辺形 2046">
              <a:extLst>
                <a:ext uri="{FF2B5EF4-FFF2-40B4-BE49-F238E27FC236}">
                  <a16:creationId xmlns:a16="http://schemas.microsoft.com/office/drawing/2014/main" id="{A3904E4E-6DE1-75AD-8649-9EAF222C7000}"/>
                </a:ext>
              </a:extLst>
            </p:cNvPr>
            <p:cNvSpPr/>
            <p:nvPr/>
          </p:nvSpPr>
          <p:spPr>
            <a:xfrm flipH="1">
              <a:off x="3130549" y="8852369"/>
              <a:ext cx="396875" cy="379710"/>
            </a:xfrm>
            <a:prstGeom prst="parallelogram">
              <a:avLst>
                <a:gd name="adj" fmla="val 5961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8" name="正方形/長方形 2047">
              <a:extLst>
                <a:ext uri="{FF2B5EF4-FFF2-40B4-BE49-F238E27FC236}">
                  <a16:creationId xmlns:a16="http://schemas.microsoft.com/office/drawing/2014/main" id="{D66794CD-3F8B-5DE4-EB8A-C2DD6B23DE77}"/>
                </a:ext>
              </a:extLst>
            </p:cNvPr>
            <p:cNvSpPr/>
            <p:nvPr/>
          </p:nvSpPr>
          <p:spPr>
            <a:xfrm>
              <a:off x="3702051" y="8836409"/>
              <a:ext cx="387350" cy="1707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9" name="正方形/長方形 2048">
              <a:extLst>
                <a:ext uri="{FF2B5EF4-FFF2-40B4-BE49-F238E27FC236}">
                  <a16:creationId xmlns:a16="http://schemas.microsoft.com/office/drawing/2014/main" id="{569063CC-905F-4247-0F6C-CED280F1C0DC}"/>
                </a:ext>
              </a:extLst>
            </p:cNvPr>
            <p:cNvSpPr/>
            <p:nvPr/>
          </p:nvSpPr>
          <p:spPr>
            <a:xfrm>
              <a:off x="4152900" y="8661400"/>
              <a:ext cx="161968" cy="2571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0" name="正方形/長方形 2049">
              <a:extLst>
                <a:ext uri="{FF2B5EF4-FFF2-40B4-BE49-F238E27FC236}">
                  <a16:creationId xmlns:a16="http://schemas.microsoft.com/office/drawing/2014/main" id="{2D4303A3-020B-E268-7E40-B7E8F50AA532}"/>
                </a:ext>
              </a:extLst>
            </p:cNvPr>
            <p:cNvSpPr/>
            <p:nvPr/>
          </p:nvSpPr>
          <p:spPr>
            <a:xfrm>
              <a:off x="4308475" y="8591551"/>
              <a:ext cx="165100" cy="18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1" name="正方形/長方形 2050">
              <a:extLst>
                <a:ext uri="{FF2B5EF4-FFF2-40B4-BE49-F238E27FC236}">
                  <a16:creationId xmlns:a16="http://schemas.microsoft.com/office/drawing/2014/main" id="{0550AC02-533A-E4F2-467D-6E29A882E192}"/>
                </a:ext>
              </a:extLst>
            </p:cNvPr>
            <p:cNvSpPr/>
            <p:nvPr/>
          </p:nvSpPr>
          <p:spPr>
            <a:xfrm>
              <a:off x="4270375" y="8702675"/>
              <a:ext cx="368300" cy="1051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2" name="正方形/長方形 2051">
              <a:extLst>
                <a:ext uri="{FF2B5EF4-FFF2-40B4-BE49-F238E27FC236}">
                  <a16:creationId xmlns:a16="http://schemas.microsoft.com/office/drawing/2014/main" id="{4DEB6BBA-6610-9684-8069-55BEFCFE1BF1}"/>
                </a:ext>
              </a:extLst>
            </p:cNvPr>
            <p:cNvSpPr/>
            <p:nvPr/>
          </p:nvSpPr>
          <p:spPr>
            <a:xfrm>
              <a:off x="4473575" y="8743950"/>
              <a:ext cx="165100" cy="174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3" name="正方形/長方形 2052">
              <a:extLst>
                <a:ext uri="{FF2B5EF4-FFF2-40B4-BE49-F238E27FC236}">
                  <a16:creationId xmlns:a16="http://schemas.microsoft.com/office/drawing/2014/main" id="{EA2C7B4F-E7F2-59B1-721F-11B5D203D565}"/>
                </a:ext>
              </a:extLst>
            </p:cNvPr>
            <p:cNvSpPr/>
            <p:nvPr/>
          </p:nvSpPr>
          <p:spPr>
            <a:xfrm>
              <a:off x="4510406" y="8591550"/>
              <a:ext cx="55244" cy="8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4" name="正方形/長方形 2053">
              <a:extLst>
                <a:ext uri="{FF2B5EF4-FFF2-40B4-BE49-F238E27FC236}">
                  <a16:creationId xmlns:a16="http://schemas.microsoft.com/office/drawing/2014/main" id="{79A18D56-10EE-9F18-FAB8-C79B951758DB}"/>
                </a:ext>
              </a:extLst>
            </p:cNvPr>
            <p:cNvSpPr/>
            <p:nvPr/>
          </p:nvSpPr>
          <p:spPr>
            <a:xfrm>
              <a:off x="4583431" y="8591550"/>
              <a:ext cx="55244" cy="8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5" name="平行四辺形 2054">
              <a:extLst>
                <a:ext uri="{FF2B5EF4-FFF2-40B4-BE49-F238E27FC236}">
                  <a16:creationId xmlns:a16="http://schemas.microsoft.com/office/drawing/2014/main" id="{FF01B9E4-C3C9-85F8-1733-DB5B8171904A}"/>
                </a:ext>
              </a:extLst>
            </p:cNvPr>
            <p:cNvSpPr/>
            <p:nvPr/>
          </p:nvSpPr>
          <p:spPr>
            <a:xfrm>
              <a:off x="4372017" y="8918575"/>
              <a:ext cx="266658" cy="313504"/>
            </a:xfrm>
            <a:prstGeom prst="parallelogram">
              <a:avLst>
                <a:gd name="adj" fmla="val 3798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6" name="正方形/長方形 2055">
              <a:extLst>
                <a:ext uri="{FF2B5EF4-FFF2-40B4-BE49-F238E27FC236}">
                  <a16:creationId xmlns:a16="http://schemas.microsoft.com/office/drawing/2014/main" id="{ED12E524-64E8-2D41-CE87-609CE957384B}"/>
                </a:ext>
              </a:extLst>
            </p:cNvPr>
            <p:cNvSpPr/>
            <p:nvPr/>
          </p:nvSpPr>
          <p:spPr>
            <a:xfrm>
              <a:off x="4260850" y="9080500"/>
              <a:ext cx="222250" cy="1484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7" name="正方形/長方形 2056">
              <a:extLst>
                <a:ext uri="{FF2B5EF4-FFF2-40B4-BE49-F238E27FC236}">
                  <a16:creationId xmlns:a16="http://schemas.microsoft.com/office/drawing/2014/main" id="{A84B9B2E-B21F-456D-4A22-71869685B890}"/>
                </a:ext>
              </a:extLst>
            </p:cNvPr>
            <p:cNvSpPr/>
            <p:nvPr/>
          </p:nvSpPr>
          <p:spPr>
            <a:xfrm>
              <a:off x="4713286" y="8807818"/>
              <a:ext cx="304800" cy="1107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8" name="正方形/長方形 2057">
              <a:extLst>
                <a:ext uri="{FF2B5EF4-FFF2-40B4-BE49-F238E27FC236}">
                  <a16:creationId xmlns:a16="http://schemas.microsoft.com/office/drawing/2014/main" id="{B5CAB559-0EA4-2049-DA6A-E1F0B5061434}"/>
                </a:ext>
              </a:extLst>
            </p:cNvPr>
            <p:cNvSpPr/>
            <p:nvPr/>
          </p:nvSpPr>
          <p:spPr>
            <a:xfrm>
              <a:off x="4689474" y="9099918"/>
              <a:ext cx="352425" cy="1289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9" name="正方形/長方形 2058">
              <a:extLst>
                <a:ext uri="{FF2B5EF4-FFF2-40B4-BE49-F238E27FC236}">
                  <a16:creationId xmlns:a16="http://schemas.microsoft.com/office/drawing/2014/main" id="{62ADC03C-FB23-6C36-3551-185889521C0F}"/>
                </a:ext>
              </a:extLst>
            </p:cNvPr>
            <p:cNvSpPr/>
            <p:nvPr/>
          </p:nvSpPr>
          <p:spPr>
            <a:xfrm>
              <a:off x="4797380" y="8852369"/>
              <a:ext cx="136612" cy="2689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0" name="正方形/長方形 2059">
              <a:extLst>
                <a:ext uri="{FF2B5EF4-FFF2-40B4-BE49-F238E27FC236}">
                  <a16:creationId xmlns:a16="http://schemas.microsoft.com/office/drawing/2014/main" id="{8301AD50-977C-3E41-5D7E-C5E38E10BC4E}"/>
                </a:ext>
              </a:extLst>
            </p:cNvPr>
            <p:cNvSpPr/>
            <p:nvPr/>
          </p:nvSpPr>
          <p:spPr>
            <a:xfrm>
              <a:off x="5092652" y="8591550"/>
              <a:ext cx="152448" cy="361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1" name="正方形/長方形 2060">
              <a:extLst>
                <a:ext uri="{FF2B5EF4-FFF2-40B4-BE49-F238E27FC236}">
                  <a16:creationId xmlns:a16="http://schemas.microsoft.com/office/drawing/2014/main" id="{D65E28AC-2C62-D87F-A5D7-785280D9F915}"/>
                </a:ext>
              </a:extLst>
            </p:cNvPr>
            <p:cNvSpPr/>
            <p:nvPr/>
          </p:nvSpPr>
          <p:spPr>
            <a:xfrm>
              <a:off x="5375227" y="8591550"/>
              <a:ext cx="158400" cy="3270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2" name="平行四辺形 2061">
              <a:extLst>
                <a:ext uri="{FF2B5EF4-FFF2-40B4-BE49-F238E27FC236}">
                  <a16:creationId xmlns:a16="http://schemas.microsoft.com/office/drawing/2014/main" id="{B14C3FB1-12EB-FD6B-F113-A0703363B4E3}"/>
                </a:ext>
              </a:extLst>
            </p:cNvPr>
            <p:cNvSpPr/>
            <p:nvPr/>
          </p:nvSpPr>
          <p:spPr>
            <a:xfrm>
              <a:off x="5279733" y="8918575"/>
              <a:ext cx="254291" cy="313504"/>
            </a:xfrm>
            <a:prstGeom prst="parallelogram">
              <a:avLst>
                <a:gd name="adj" fmla="val 3798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3" name="正方形/長方形 2062">
              <a:extLst>
                <a:ext uri="{FF2B5EF4-FFF2-40B4-BE49-F238E27FC236}">
                  <a16:creationId xmlns:a16="http://schemas.microsoft.com/office/drawing/2014/main" id="{79E3A24A-8A44-9875-AFA3-3B604E6FB703}"/>
                </a:ext>
              </a:extLst>
            </p:cNvPr>
            <p:cNvSpPr/>
            <p:nvPr/>
          </p:nvSpPr>
          <p:spPr>
            <a:xfrm>
              <a:off x="5181599" y="9083675"/>
              <a:ext cx="236675" cy="1484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4" name="平行四辺形 2063">
              <a:extLst>
                <a:ext uri="{FF2B5EF4-FFF2-40B4-BE49-F238E27FC236}">
                  <a16:creationId xmlns:a16="http://schemas.microsoft.com/office/drawing/2014/main" id="{7CB3F491-9BC5-ED03-86B5-8DC4F79BA738}"/>
                </a:ext>
              </a:extLst>
            </p:cNvPr>
            <p:cNvSpPr/>
            <p:nvPr/>
          </p:nvSpPr>
          <p:spPr>
            <a:xfrm>
              <a:off x="6203659" y="8918575"/>
              <a:ext cx="251116" cy="313504"/>
            </a:xfrm>
            <a:prstGeom prst="parallelogram">
              <a:avLst>
                <a:gd name="adj" fmla="val 454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5" name="平行四辺形 2064">
              <a:extLst>
                <a:ext uri="{FF2B5EF4-FFF2-40B4-BE49-F238E27FC236}">
                  <a16:creationId xmlns:a16="http://schemas.microsoft.com/office/drawing/2014/main" id="{1EAF53CA-042B-F4E5-2018-9B09295B6BCB}"/>
                </a:ext>
              </a:extLst>
            </p:cNvPr>
            <p:cNvSpPr/>
            <p:nvPr/>
          </p:nvSpPr>
          <p:spPr>
            <a:xfrm>
              <a:off x="5727409" y="9059878"/>
              <a:ext cx="226800" cy="169200"/>
            </a:xfrm>
            <a:prstGeom prst="parallelogram">
              <a:avLst>
                <a:gd name="adj" fmla="val 553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6" name="正方形/長方形 2065">
              <a:extLst>
                <a:ext uri="{FF2B5EF4-FFF2-40B4-BE49-F238E27FC236}">
                  <a16:creationId xmlns:a16="http://schemas.microsoft.com/office/drawing/2014/main" id="{E69DD730-A3A8-CF61-59FD-61A0E19829C4}"/>
                </a:ext>
              </a:extLst>
            </p:cNvPr>
            <p:cNvSpPr/>
            <p:nvPr/>
          </p:nvSpPr>
          <p:spPr>
            <a:xfrm>
              <a:off x="5593552" y="8766175"/>
              <a:ext cx="87817" cy="253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7" name="正方形/長方形 2066">
              <a:extLst>
                <a:ext uri="{FF2B5EF4-FFF2-40B4-BE49-F238E27FC236}">
                  <a16:creationId xmlns:a16="http://schemas.microsoft.com/office/drawing/2014/main" id="{062AEB0F-1ED1-3832-242E-18ADAC2891DD}"/>
                </a:ext>
              </a:extLst>
            </p:cNvPr>
            <p:cNvSpPr/>
            <p:nvPr/>
          </p:nvSpPr>
          <p:spPr>
            <a:xfrm>
              <a:off x="5704677" y="8766175"/>
              <a:ext cx="87817" cy="253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8" name="正方形/長方形 2067">
              <a:extLst>
                <a:ext uri="{FF2B5EF4-FFF2-40B4-BE49-F238E27FC236}">
                  <a16:creationId xmlns:a16="http://schemas.microsoft.com/office/drawing/2014/main" id="{0B3E361E-D742-D570-9F62-6A9C8679E74E}"/>
                </a:ext>
              </a:extLst>
            </p:cNvPr>
            <p:cNvSpPr/>
            <p:nvPr/>
          </p:nvSpPr>
          <p:spPr>
            <a:xfrm>
              <a:off x="5824645" y="8766175"/>
              <a:ext cx="129600" cy="293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9" name="正方形/長方形 2068">
              <a:extLst>
                <a:ext uri="{FF2B5EF4-FFF2-40B4-BE49-F238E27FC236}">
                  <a16:creationId xmlns:a16="http://schemas.microsoft.com/office/drawing/2014/main" id="{6D36C4E4-B91E-59CD-7EB4-CD3B175419B4}"/>
                </a:ext>
              </a:extLst>
            </p:cNvPr>
            <p:cNvSpPr/>
            <p:nvPr/>
          </p:nvSpPr>
          <p:spPr>
            <a:xfrm>
              <a:off x="5638800" y="9115425"/>
              <a:ext cx="180435" cy="113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0" name="正方形/長方形 2069">
              <a:extLst>
                <a:ext uri="{FF2B5EF4-FFF2-40B4-BE49-F238E27FC236}">
                  <a16:creationId xmlns:a16="http://schemas.microsoft.com/office/drawing/2014/main" id="{1AF9B3BF-6DBD-0AD1-80C7-B58030B46A72}"/>
                </a:ext>
              </a:extLst>
            </p:cNvPr>
            <p:cNvSpPr/>
            <p:nvPr/>
          </p:nvSpPr>
          <p:spPr>
            <a:xfrm>
              <a:off x="6054725" y="9077325"/>
              <a:ext cx="203200" cy="1515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1" name="正方形/長方形 2070">
              <a:extLst>
                <a:ext uri="{FF2B5EF4-FFF2-40B4-BE49-F238E27FC236}">
                  <a16:creationId xmlns:a16="http://schemas.microsoft.com/office/drawing/2014/main" id="{B46845D4-E337-55CB-BB8D-CB8414A4EF39}"/>
                </a:ext>
              </a:extLst>
            </p:cNvPr>
            <p:cNvSpPr/>
            <p:nvPr/>
          </p:nvSpPr>
          <p:spPr>
            <a:xfrm>
              <a:off x="6007100" y="8785226"/>
              <a:ext cx="111125" cy="1777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2" name="正方形/長方形 2071">
              <a:extLst>
                <a:ext uri="{FF2B5EF4-FFF2-40B4-BE49-F238E27FC236}">
                  <a16:creationId xmlns:a16="http://schemas.microsoft.com/office/drawing/2014/main" id="{A11FC95D-DF25-BA87-254D-6DB34840032A}"/>
                </a:ext>
              </a:extLst>
            </p:cNvPr>
            <p:cNvSpPr/>
            <p:nvPr/>
          </p:nvSpPr>
          <p:spPr>
            <a:xfrm rot="1128362">
              <a:off x="6063034" y="8668061"/>
              <a:ext cx="101216" cy="2884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3" name="正方形/長方形 2072">
              <a:extLst>
                <a:ext uri="{FF2B5EF4-FFF2-40B4-BE49-F238E27FC236}">
                  <a16:creationId xmlns:a16="http://schemas.microsoft.com/office/drawing/2014/main" id="{DB5FCDB8-3F8D-253B-34C3-57C0696500D0}"/>
                </a:ext>
              </a:extLst>
            </p:cNvPr>
            <p:cNvSpPr/>
            <p:nvPr/>
          </p:nvSpPr>
          <p:spPr>
            <a:xfrm rot="802647">
              <a:off x="6045392" y="8609992"/>
              <a:ext cx="63767" cy="190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4" name="正方形/長方形 2073">
              <a:extLst>
                <a:ext uri="{FF2B5EF4-FFF2-40B4-BE49-F238E27FC236}">
                  <a16:creationId xmlns:a16="http://schemas.microsoft.com/office/drawing/2014/main" id="{A5EDA247-47D8-98DE-7829-8C7BBA77C04E}"/>
                </a:ext>
              </a:extLst>
            </p:cNvPr>
            <p:cNvSpPr/>
            <p:nvPr/>
          </p:nvSpPr>
          <p:spPr>
            <a:xfrm>
              <a:off x="6070600" y="8597900"/>
              <a:ext cx="380999" cy="1492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5" name="正方形/長方形 2074">
              <a:extLst>
                <a:ext uri="{FF2B5EF4-FFF2-40B4-BE49-F238E27FC236}">
                  <a16:creationId xmlns:a16="http://schemas.microsoft.com/office/drawing/2014/main" id="{FA925FC0-C83C-E8A8-0ED3-51B314DDFC40}"/>
                </a:ext>
              </a:extLst>
            </p:cNvPr>
            <p:cNvSpPr/>
            <p:nvPr/>
          </p:nvSpPr>
          <p:spPr>
            <a:xfrm>
              <a:off x="6317959" y="8728365"/>
              <a:ext cx="133200" cy="2051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96" name="グループ化 2095">
            <a:extLst>
              <a:ext uri="{FF2B5EF4-FFF2-40B4-BE49-F238E27FC236}">
                <a16:creationId xmlns:a16="http://schemas.microsoft.com/office/drawing/2014/main" id="{449E588E-583D-12B1-18BB-2234092DEDEF}"/>
              </a:ext>
            </a:extLst>
          </p:cNvPr>
          <p:cNvGrpSpPr/>
          <p:nvPr/>
        </p:nvGrpSpPr>
        <p:grpSpPr>
          <a:xfrm>
            <a:off x="3644383" y="9804830"/>
            <a:ext cx="2337634" cy="505215"/>
            <a:chOff x="3820466" y="9283110"/>
            <a:chExt cx="1934469" cy="418082"/>
          </a:xfrm>
          <a:solidFill>
            <a:schemeClr val="bg1"/>
          </a:solidFill>
        </p:grpSpPr>
        <p:grpSp>
          <p:nvGrpSpPr>
            <p:cNvPr id="2097" name="グループ化 2096">
              <a:extLst>
                <a:ext uri="{FF2B5EF4-FFF2-40B4-BE49-F238E27FC236}">
                  <a16:creationId xmlns:a16="http://schemas.microsoft.com/office/drawing/2014/main" id="{603CA236-04FC-E1A4-55C6-9EDB33A2149A}"/>
                </a:ext>
              </a:extLst>
            </p:cNvPr>
            <p:cNvGrpSpPr/>
            <p:nvPr/>
          </p:nvGrpSpPr>
          <p:grpSpPr>
            <a:xfrm>
              <a:off x="3820466" y="9283110"/>
              <a:ext cx="1934469" cy="173258"/>
              <a:chOff x="3820466" y="9283110"/>
              <a:chExt cx="1934469" cy="173258"/>
            </a:xfrm>
            <a:grpFill/>
          </p:grpSpPr>
          <p:sp>
            <p:nvSpPr>
              <p:cNvPr id="2102" name="フリーフォーム 2101">
                <a:extLst>
                  <a:ext uri="{FF2B5EF4-FFF2-40B4-BE49-F238E27FC236}">
                    <a16:creationId xmlns:a16="http://schemas.microsoft.com/office/drawing/2014/main" id="{62382D65-F34D-DC56-BEB1-2C19C5970FCE}"/>
                  </a:ext>
                </a:extLst>
              </p:cNvPr>
              <p:cNvSpPr/>
              <p:nvPr/>
            </p:nvSpPr>
            <p:spPr>
              <a:xfrm>
                <a:off x="3820466" y="9283110"/>
                <a:ext cx="1934469" cy="173258"/>
              </a:xfrm>
              <a:custGeom>
                <a:avLst/>
                <a:gdLst>
                  <a:gd name="connsiteX0" fmla="*/ 1713161 w 1934469"/>
                  <a:gd name="connsiteY0" fmla="*/ 0 h 173258"/>
                  <a:gd name="connsiteX1" fmla="*/ 1934469 w 1934469"/>
                  <a:gd name="connsiteY1" fmla="*/ 0 h 173258"/>
                  <a:gd name="connsiteX2" fmla="*/ 1713161 w 1934469"/>
                  <a:gd name="connsiteY2" fmla="*/ 173258 h 173258"/>
                  <a:gd name="connsiteX3" fmla="*/ 0 w 1934469"/>
                  <a:gd name="connsiteY3" fmla="*/ 0 h 173258"/>
                  <a:gd name="connsiteX4" fmla="*/ 221308 w 1934469"/>
                  <a:gd name="connsiteY4" fmla="*/ 0 h 173258"/>
                  <a:gd name="connsiteX5" fmla="*/ 1713160 w 1934469"/>
                  <a:gd name="connsiteY5" fmla="*/ 0 h 173258"/>
                  <a:gd name="connsiteX6" fmla="*/ 1713160 w 1934469"/>
                  <a:gd name="connsiteY6" fmla="*/ 173258 h 173258"/>
                  <a:gd name="connsiteX7" fmla="*/ 221308 w 1934469"/>
                  <a:gd name="connsiteY7" fmla="*/ 173258 h 17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34469" h="173258">
                    <a:moveTo>
                      <a:pt x="1713161" y="0"/>
                    </a:moveTo>
                    <a:lnTo>
                      <a:pt x="1934469" y="0"/>
                    </a:lnTo>
                    <a:lnTo>
                      <a:pt x="1713161" y="173258"/>
                    </a:lnTo>
                    <a:close/>
                    <a:moveTo>
                      <a:pt x="0" y="0"/>
                    </a:moveTo>
                    <a:lnTo>
                      <a:pt x="221308" y="0"/>
                    </a:lnTo>
                    <a:lnTo>
                      <a:pt x="1713160" y="0"/>
                    </a:lnTo>
                    <a:lnTo>
                      <a:pt x="1713160" y="173258"/>
                    </a:lnTo>
                    <a:lnTo>
                      <a:pt x="221308" y="173258"/>
                    </a:ln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3" name="正方形/長方形 2102">
                <a:extLst>
                  <a:ext uri="{FF2B5EF4-FFF2-40B4-BE49-F238E27FC236}">
                    <a16:creationId xmlns:a16="http://schemas.microsoft.com/office/drawing/2014/main" id="{6FA4EDA3-8353-6D6C-22C7-4EEC881AF707}"/>
                  </a:ext>
                </a:extLst>
              </p:cNvPr>
              <p:cNvSpPr/>
              <p:nvPr/>
            </p:nvSpPr>
            <p:spPr>
              <a:xfrm>
                <a:off x="5336952" y="9291478"/>
                <a:ext cx="203200" cy="14462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098" name="グループ化 2097">
              <a:extLst>
                <a:ext uri="{FF2B5EF4-FFF2-40B4-BE49-F238E27FC236}">
                  <a16:creationId xmlns:a16="http://schemas.microsoft.com/office/drawing/2014/main" id="{B2CB51D2-D110-7D2D-2595-D9A8183FBDA4}"/>
                </a:ext>
              </a:extLst>
            </p:cNvPr>
            <p:cNvGrpSpPr/>
            <p:nvPr/>
          </p:nvGrpSpPr>
          <p:grpSpPr>
            <a:xfrm>
              <a:off x="4322584" y="9454560"/>
              <a:ext cx="930232" cy="116262"/>
              <a:chOff x="4314869" y="9454560"/>
              <a:chExt cx="930232" cy="116262"/>
            </a:xfrm>
            <a:grpFill/>
          </p:grpSpPr>
          <p:sp>
            <p:nvSpPr>
              <p:cNvPr id="2100" name="フリーフォーム 2099">
                <a:extLst>
                  <a:ext uri="{FF2B5EF4-FFF2-40B4-BE49-F238E27FC236}">
                    <a16:creationId xmlns:a16="http://schemas.microsoft.com/office/drawing/2014/main" id="{B3BD5DEC-77A9-B719-A49B-0E133B2B258B}"/>
                  </a:ext>
                </a:extLst>
              </p:cNvPr>
              <p:cNvSpPr/>
              <p:nvPr/>
            </p:nvSpPr>
            <p:spPr>
              <a:xfrm>
                <a:off x="4314869" y="9454560"/>
                <a:ext cx="930232" cy="116262"/>
              </a:xfrm>
              <a:custGeom>
                <a:avLst/>
                <a:gdLst>
                  <a:gd name="connsiteX0" fmla="*/ 1713161 w 1934469"/>
                  <a:gd name="connsiteY0" fmla="*/ 0 h 173258"/>
                  <a:gd name="connsiteX1" fmla="*/ 1934469 w 1934469"/>
                  <a:gd name="connsiteY1" fmla="*/ 0 h 173258"/>
                  <a:gd name="connsiteX2" fmla="*/ 1713161 w 1934469"/>
                  <a:gd name="connsiteY2" fmla="*/ 173258 h 173258"/>
                  <a:gd name="connsiteX3" fmla="*/ 0 w 1934469"/>
                  <a:gd name="connsiteY3" fmla="*/ 0 h 173258"/>
                  <a:gd name="connsiteX4" fmla="*/ 221308 w 1934469"/>
                  <a:gd name="connsiteY4" fmla="*/ 0 h 173258"/>
                  <a:gd name="connsiteX5" fmla="*/ 1713160 w 1934469"/>
                  <a:gd name="connsiteY5" fmla="*/ 0 h 173258"/>
                  <a:gd name="connsiteX6" fmla="*/ 1713160 w 1934469"/>
                  <a:gd name="connsiteY6" fmla="*/ 173258 h 173258"/>
                  <a:gd name="connsiteX7" fmla="*/ 221308 w 1934469"/>
                  <a:gd name="connsiteY7" fmla="*/ 173258 h 17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34469" h="173258">
                    <a:moveTo>
                      <a:pt x="1713161" y="0"/>
                    </a:moveTo>
                    <a:lnTo>
                      <a:pt x="1934469" y="0"/>
                    </a:lnTo>
                    <a:lnTo>
                      <a:pt x="1713161" y="173258"/>
                    </a:lnTo>
                    <a:close/>
                    <a:moveTo>
                      <a:pt x="0" y="0"/>
                    </a:moveTo>
                    <a:lnTo>
                      <a:pt x="221308" y="0"/>
                    </a:lnTo>
                    <a:lnTo>
                      <a:pt x="1713160" y="0"/>
                    </a:lnTo>
                    <a:lnTo>
                      <a:pt x="1713160" y="173258"/>
                    </a:lnTo>
                    <a:lnTo>
                      <a:pt x="221308" y="173258"/>
                    </a:ln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1" name="正方形/長方形 2100">
                <a:extLst>
                  <a:ext uri="{FF2B5EF4-FFF2-40B4-BE49-F238E27FC236}">
                    <a16:creationId xmlns:a16="http://schemas.microsoft.com/office/drawing/2014/main" id="{A725459E-1849-216D-F226-EFE62F279791}"/>
                  </a:ext>
                </a:extLst>
              </p:cNvPr>
              <p:cNvSpPr/>
              <p:nvPr/>
            </p:nvSpPr>
            <p:spPr>
              <a:xfrm>
                <a:off x="4993202" y="9463643"/>
                <a:ext cx="154270" cy="9487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099" name="星 5 2098">
              <a:extLst>
                <a:ext uri="{FF2B5EF4-FFF2-40B4-BE49-F238E27FC236}">
                  <a16:creationId xmlns:a16="http://schemas.microsoft.com/office/drawing/2014/main" id="{9B276305-3EED-48E4-9A2B-C42B391FF460}"/>
                </a:ext>
              </a:extLst>
            </p:cNvPr>
            <p:cNvSpPr/>
            <p:nvPr/>
          </p:nvSpPr>
          <p:spPr>
            <a:xfrm>
              <a:off x="4588436" y="9302664"/>
              <a:ext cx="398528" cy="398528"/>
            </a:xfrm>
            <a:prstGeom prst="star5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05" name="テキスト ボックス 2104">
            <a:extLst>
              <a:ext uri="{FF2B5EF4-FFF2-40B4-BE49-F238E27FC236}">
                <a16:creationId xmlns:a16="http://schemas.microsoft.com/office/drawing/2014/main" id="{2A5E953A-6F63-A481-432D-B219BDCE4A25}"/>
              </a:ext>
            </a:extLst>
          </p:cNvPr>
          <p:cNvSpPr txBox="1"/>
          <p:nvPr/>
        </p:nvSpPr>
        <p:spPr>
          <a:xfrm>
            <a:off x="2296378" y="6567191"/>
            <a:ext cx="5032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>
                <a:solidFill>
                  <a:srgbClr val="C00000"/>
                </a:solidFill>
                <a:latin typeface="A P-OTF Bunkyu MidasiG StdN EB" panose="020B0900000000000000" pitchFamily="34" charset="-128"/>
                <a:ea typeface="A P-OTF Bunkyu MidasiG StdN EB" panose="020B0900000000000000" pitchFamily="34" charset="-128"/>
              </a:rPr>
              <a:t>トム・クルーズ</a:t>
            </a:r>
          </a:p>
        </p:txBody>
      </p:sp>
      <p:sp>
        <p:nvSpPr>
          <p:cNvPr id="2106" name="テキスト ボックス 2105">
            <a:extLst>
              <a:ext uri="{FF2B5EF4-FFF2-40B4-BE49-F238E27FC236}">
                <a16:creationId xmlns:a16="http://schemas.microsoft.com/office/drawing/2014/main" id="{4A33EB8D-606A-E342-27A2-094A9537A193}"/>
              </a:ext>
            </a:extLst>
          </p:cNvPr>
          <p:cNvSpPr txBox="1"/>
          <p:nvPr/>
        </p:nvSpPr>
        <p:spPr>
          <a:xfrm>
            <a:off x="480468" y="5568120"/>
            <a:ext cx="86677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7200" i="1">
                <a:solidFill>
                  <a:schemeClr val="bg1"/>
                </a:solidFill>
                <a:effectLst>
                  <a:glow rad="63500">
                    <a:srgbClr val="C00000">
                      <a:alpha val="90000"/>
                    </a:srgbClr>
                  </a:glow>
                </a:effectLst>
                <a:latin typeface="A P-OTF Bunkyu MidasiG StdN EB" panose="020B0900000000000000" pitchFamily="34" charset="-128"/>
                <a:ea typeface="A P-OTF Bunkyu MidasiG StdN EB" panose="020B0900000000000000" pitchFamily="34" charset="-128"/>
              </a:rPr>
              <a:t>誇りをかけて、飛ぶ</a:t>
            </a:r>
          </a:p>
        </p:txBody>
      </p:sp>
    </p:spTree>
    <p:extLst>
      <p:ext uri="{BB962C8B-B14F-4D97-AF65-F5344CB8AC3E}">
        <p14:creationId xmlns:p14="http://schemas.microsoft.com/office/powerpoint/2010/main" val="3744003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ネタバレ】『トップガン マーヴェリック』◯◯シーンが1作目と同じ理由とは？ ─ 「気づいてもらえたら」と監督 | THE RIVER - Part 2" hidden="1">
            <a:extLst>
              <a:ext uri="{FF2B5EF4-FFF2-40B4-BE49-F238E27FC236}">
                <a16:creationId xmlns:a16="http://schemas.microsoft.com/office/drawing/2014/main" id="{D2BEFCFF-5BB9-2F4A-98B7-C8B773E05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5" t="56216" r="17207" b="23840"/>
          <a:stretch/>
        </p:blipFill>
        <p:spPr bwMode="auto">
          <a:xfrm>
            <a:off x="786604" y="6364178"/>
            <a:ext cx="8013118" cy="343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9" name="グループ化 128">
            <a:extLst>
              <a:ext uri="{FF2B5EF4-FFF2-40B4-BE49-F238E27FC236}">
                <a16:creationId xmlns:a16="http://schemas.microsoft.com/office/drawing/2014/main" id="{AEC97521-21E8-A82F-4B56-5800F305D54C}"/>
              </a:ext>
            </a:extLst>
          </p:cNvPr>
          <p:cNvGrpSpPr/>
          <p:nvPr/>
        </p:nvGrpSpPr>
        <p:grpSpPr>
          <a:xfrm>
            <a:off x="803275" y="7258049"/>
            <a:ext cx="7980511" cy="1974030"/>
            <a:chOff x="803275" y="7258049"/>
            <a:chExt cx="7980511" cy="1974030"/>
          </a:xfrm>
          <a:solidFill>
            <a:srgbClr val="FFC000"/>
          </a:solidFill>
        </p:grpSpPr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6228120F-DDC5-D781-BDDA-59938D5A7BAE}"/>
                </a:ext>
              </a:extLst>
            </p:cNvPr>
            <p:cNvGrpSpPr/>
            <p:nvPr/>
          </p:nvGrpSpPr>
          <p:grpSpPr>
            <a:xfrm>
              <a:off x="803275" y="7358900"/>
              <a:ext cx="2263776" cy="1454172"/>
              <a:chOff x="803275" y="7358900"/>
              <a:chExt cx="2263776" cy="1454172"/>
            </a:xfrm>
            <a:grpFill/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24F4162F-C1D3-8B36-CBD9-C7A9C8653EF9}"/>
                  </a:ext>
                </a:extLst>
              </p:cNvPr>
              <p:cNvSpPr/>
              <p:nvPr/>
            </p:nvSpPr>
            <p:spPr>
              <a:xfrm>
                <a:off x="1082675" y="7362825"/>
                <a:ext cx="1558925" cy="2381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三角形 5">
                <a:extLst>
                  <a:ext uri="{FF2B5EF4-FFF2-40B4-BE49-F238E27FC236}">
                    <a16:creationId xmlns:a16="http://schemas.microsoft.com/office/drawing/2014/main" id="{74050866-C9A9-9624-6594-652C2FB1A2EF}"/>
                  </a:ext>
                </a:extLst>
              </p:cNvPr>
              <p:cNvSpPr/>
              <p:nvPr/>
            </p:nvSpPr>
            <p:spPr>
              <a:xfrm>
                <a:off x="803275" y="7358900"/>
                <a:ext cx="280778" cy="242050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F2E172AB-FE75-26C1-BA75-66138C4AB0FC}"/>
                  </a:ext>
                </a:extLst>
              </p:cNvPr>
              <p:cNvSpPr/>
              <p:nvPr/>
            </p:nvSpPr>
            <p:spPr>
              <a:xfrm>
                <a:off x="1182478" y="7658100"/>
                <a:ext cx="1459122" cy="2381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三角形 7">
                <a:extLst>
                  <a:ext uri="{FF2B5EF4-FFF2-40B4-BE49-F238E27FC236}">
                    <a16:creationId xmlns:a16="http://schemas.microsoft.com/office/drawing/2014/main" id="{31EAD96B-3A72-CEFC-8510-B569328B75EA}"/>
                  </a:ext>
                </a:extLst>
              </p:cNvPr>
              <p:cNvSpPr/>
              <p:nvPr/>
            </p:nvSpPr>
            <p:spPr>
              <a:xfrm flipV="1">
                <a:off x="901700" y="7657350"/>
                <a:ext cx="280778" cy="242050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0A69F61F-C66D-F613-C1C9-2D7211F31142}"/>
                  </a:ext>
                </a:extLst>
              </p:cNvPr>
              <p:cNvSpPr/>
              <p:nvPr/>
            </p:nvSpPr>
            <p:spPr>
              <a:xfrm>
                <a:off x="1597025" y="7966075"/>
                <a:ext cx="1044575" cy="2381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三角形 9">
                <a:extLst>
                  <a:ext uri="{FF2B5EF4-FFF2-40B4-BE49-F238E27FC236}">
                    <a16:creationId xmlns:a16="http://schemas.microsoft.com/office/drawing/2014/main" id="{50783CB9-0E66-D7A0-C41A-35A511412ECA}"/>
                  </a:ext>
                </a:extLst>
              </p:cNvPr>
              <p:cNvSpPr/>
              <p:nvPr/>
            </p:nvSpPr>
            <p:spPr>
              <a:xfrm flipV="1">
                <a:off x="1316247" y="7965325"/>
                <a:ext cx="280778" cy="242050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68F58DBE-CB65-8B8D-F2A6-A192A1E3008F}"/>
                  </a:ext>
                </a:extLst>
              </p:cNvPr>
              <p:cNvSpPr/>
              <p:nvPr/>
            </p:nvSpPr>
            <p:spPr>
              <a:xfrm>
                <a:off x="2002527" y="8283575"/>
                <a:ext cx="639074" cy="2381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三角形 14">
                <a:extLst>
                  <a:ext uri="{FF2B5EF4-FFF2-40B4-BE49-F238E27FC236}">
                    <a16:creationId xmlns:a16="http://schemas.microsoft.com/office/drawing/2014/main" id="{B1FAA8C7-19A0-87CE-10E7-CFAE8B2CBF0C}"/>
                  </a:ext>
                </a:extLst>
              </p:cNvPr>
              <p:cNvSpPr/>
              <p:nvPr/>
            </p:nvSpPr>
            <p:spPr>
              <a:xfrm flipV="1">
                <a:off x="1721748" y="8282825"/>
                <a:ext cx="280778" cy="242050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49AC2EE0-DBD8-4EF4-6A07-311AEC505FEF}"/>
                  </a:ext>
                </a:extLst>
              </p:cNvPr>
              <p:cNvSpPr/>
              <p:nvPr/>
            </p:nvSpPr>
            <p:spPr>
              <a:xfrm>
                <a:off x="2377864" y="8591550"/>
                <a:ext cx="689187" cy="2189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三角形 16">
                <a:extLst>
                  <a:ext uri="{FF2B5EF4-FFF2-40B4-BE49-F238E27FC236}">
                    <a16:creationId xmlns:a16="http://schemas.microsoft.com/office/drawing/2014/main" id="{01E16E96-8344-52A3-393E-A35311D54C3C}"/>
                  </a:ext>
                </a:extLst>
              </p:cNvPr>
              <p:cNvSpPr/>
              <p:nvPr/>
            </p:nvSpPr>
            <p:spPr>
              <a:xfrm flipV="1">
                <a:off x="2120899" y="8591550"/>
                <a:ext cx="256965" cy="221522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80DBC3E6-4367-8488-B049-F8D7EB339BB1}"/>
                </a:ext>
              </a:extLst>
            </p:cNvPr>
            <p:cNvGrpSpPr/>
            <p:nvPr/>
          </p:nvGrpSpPr>
          <p:grpSpPr>
            <a:xfrm flipH="1">
              <a:off x="6520010" y="7358900"/>
              <a:ext cx="2263776" cy="1454172"/>
              <a:chOff x="803275" y="7358900"/>
              <a:chExt cx="2263776" cy="1454172"/>
            </a:xfrm>
            <a:grpFill/>
          </p:grpSpPr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14526EBB-BA22-174A-802C-92AB7F8126F1}"/>
                  </a:ext>
                </a:extLst>
              </p:cNvPr>
              <p:cNvSpPr/>
              <p:nvPr/>
            </p:nvSpPr>
            <p:spPr>
              <a:xfrm>
                <a:off x="1082675" y="7362825"/>
                <a:ext cx="1558925" cy="2381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三角形 20">
                <a:extLst>
                  <a:ext uri="{FF2B5EF4-FFF2-40B4-BE49-F238E27FC236}">
                    <a16:creationId xmlns:a16="http://schemas.microsoft.com/office/drawing/2014/main" id="{FD1E5289-5137-14B9-3037-D495CE7C2688}"/>
                  </a:ext>
                </a:extLst>
              </p:cNvPr>
              <p:cNvSpPr/>
              <p:nvPr/>
            </p:nvSpPr>
            <p:spPr>
              <a:xfrm>
                <a:off x="803275" y="7358900"/>
                <a:ext cx="280778" cy="242050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600E63A-DD14-2DAA-8BDB-9CDA8E684449}"/>
                  </a:ext>
                </a:extLst>
              </p:cNvPr>
              <p:cNvSpPr/>
              <p:nvPr/>
            </p:nvSpPr>
            <p:spPr>
              <a:xfrm>
                <a:off x="1182478" y="7658100"/>
                <a:ext cx="1459122" cy="2381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三角形 22">
                <a:extLst>
                  <a:ext uri="{FF2B5EF4-FFF2-40B4-BE49-F238E27FC236}">
                    <a16:creationId xmlns:a16="http://schemas.microsoft.com/office/drawing/2014/main" id="{51ED4111-83F7-0001-1E2C-9BAB0F851302}"/>
                  </a:ext>
                </a:extLst>
              </p:cNvPr>
              <p:cNvSpPr/>
              <p:nvPr/>
            </p:nvSpPr>
            <p:spPr>
              <a:xfrm flipV="1">
                <a:off x="901700" y="7657350"/>
                <a:ext cx="280778" cy="242050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7907DB5D-4289-0684-EF07-D9BD66968E29}"/>
                  </a:ext>
                </a:extLst>
              </p:cNvPr>
              <p:cNvSpPr/>
              <p:nvPr/>
            </p:nvSpPr>
            <p:spPr>
              <a:xfrm>
                <a:off x="1597025" y="7966075"/>
                <a:ext cx="1044575" cy="2381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三角形 24">
                <a:extLst>
                  <a:ext uri="{FF2B5EF4-FFF2-40B4-BE49-F238E27FC236}">
                    <a16:creationId xmlns:a16="http://schemas.microsoft.com/office/drawing/2014/main" id="{34B7235E-C8FE-9168-9901-8AA66EF39910}"/>
                  </a:ext>
                </a:extLst>
              </p:cNvPr>
              <p:cNvSpPr/>
              <p:nvPr/>
            </p:nvSpPr>
            <p:spPr>
              <a:xfrm flipV="1">
                <a:off x="1316247" y="7965325"/>
                <a:ext cx="280778" cy="242050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0FB7BA2C-9DD3-592C-B0B3-D8E157DA1868}"/>
                  </a:ext>
                </a:extLst>
              </p:cNvPr>
              <p:cNvSpPr/>
              <p:nvPr/>
            </p:nvSpPr>
            <p:spPr>
              <a:xfrm>
                <a:off x="2002527" y="8283575"/>
                <a:ext cx="639074" cy="2381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三角形 26">
                <a:extLst>
                  <a:ext uri="{FF2B5EF4-FFF2-40B4-BE49-F238E27FC236}">
                    <a16:creationId xmlns:a16="http://schemas.microsoft.com/office/drawing/2014/main" id="{4AF8E78E-3232-B4ED-9973-23928A6ECFAE}"/>
                  </a:ext>
                </a:extLst>
              </p:cNvPr>
              <p:cNvSpPr/>
              <p:nvPr/>
            </p:nvSpPr>
            <p:spPr>
              <a:xfrm flipV="1">
                <a:off x="1721748" y="8282825"/>
                <a:ext cx="280778" cy="242050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CB1DBD8C-FDEF-9E31-067E-6637439CB605}"/>
                  </a:ext>
                </a:extLst>
              </p:cNvPr>
              <p:cNvSpPr/>
              <p:nvPr/>
            </p:nvSpPr>
            <p:spPr>
              <a:xfrm>
                <a:off x="2377864" y="8591550"/>
                <a:ext cx="689187" cy="2189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三角形 28">
                <a:extLst>
                  <a:ext uri="{FF2B5EF4-FFF2-40B4-BE49-F238E27FC236}">
                    <a16:creationId xmlns:a16="http://schemas.microsoft.com/office/drawing/2014/main" id="{D43D1AD2-AAA8-5603-9039-09064104942E}"/>
                  </a:ext>
                </a:extLst>
              </p:cNvPr>
              <p:cNvSpPr/>
              <p:nvPr/>
            </p:nvSpPr>
            <p:spPr>
              <a:xfrm flipV="1">
                <a:off x="2120899" y="8591550"/>
                <a:ext cx="256965" cy="221522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EF2BDE2E-B26B-4AB7-32BD-BAE2A2813F75}"/>
                </a:ext>
              </a:extLst>
            </p:cNvPr>
            <p:cNvSpPr/>
            <p:nvPr/>
          </p:nvSpPr>
          <p:spPr>
            <a:xfrm>
              <a:off x="2714626" y="7358900"/>
              <a:ext cx="304799" cy="1162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平行四辺形 31">
              <a:extLst>
                <a:ext uri="{FF2B5EF4-FFF2-40B4-BE49-F238E27FC236}">
                  <a16:creationId xmlns:a16="http://schemas.microsoft.com/office/drawing/2014/main" id="{7BF5C7B7-3064-0607-0343-0F5FBD22BF0C}"/>
                </a:ext>
              </a:extLst>
            </p:cNvPr>
            <p:cNvSpPr/>
            <p:nvPr/>
          </p:nvSpPr>
          <p:spPr>
            <a:xfrm rot="11895386" flipH="1">
              <a:off x="2958324" y="7770013"/>
              <a:ext cx="480492" cy="306206"/>
            </a:xfrm>
            <a:prstGeom prst="parallelogram">
              <a:avLst>
                <a:gd name="adj" fmla="val 3209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CE2B5069-03FB-279A-D574-CDAC44ECE3E2}"/>
                </a:ext>
              </a:extLst>
            </p:cNvPr>
            <p:cNvSpPr/>
            <p:nvPr/>
          </p:nvSpPr>
          <p:spPr>
            <a:xfrm>
              <a:off x="3492500" y="7680325"/>
              <a:ext cx="146050" cy="450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267755EB-C067-D99C-F857-19F6E6992084}"/>
                </a:ext>
              </a:extLst>
            </p:cNvPr>
            <p:cNvSpPr/>
            <p:nvPr/>
          </p:nvSpPr>
          <p:spPr>
            <a:xfrm>
              <a:off x="3679825" y="7680325"/>
              <a:ext cx="146050" cy="450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A76E68EE-FA27-11DA-74E0-07F9A87EA958}"/>
                </a:ext>
              </a:extLst>
            </p:cNvPr>
            <p:cNvSpPr/>
            <p:nvPr/>
          </p:nvSpPr>
          <p:spPr>
            <a:xfrm>
              <a:off x="3890217" y="7680325"/>
              <a:ext cx="232675" cy="666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11396FB5-BB81-926F-0B7C-CDA7262D290E}"/>
                </a:ext>
              </a:extLst>
            </p:cNvPr>
            <p:cNvSpPr/>
            <p:nvPr/>
          </p:nvSpPr>
          <p:spPr>
            <a:xfrm>
              <a:off x="3492499" y="8282824"/>
              <a:ext cx="488781" cy="2448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三角形 36">
              <a:extLst>
                <a:ext uri="{FF2B5EF4-FFF2-40B4-BE49-F238E27FC236}">
                  <a16:creationId xmlns:a16="http://schemas.microsoft.com/office/drawing/2014/main" id="{27152BF6-D58A-95EA-ACA8-F640405720E6}"/>
                </a:ext>
              </a:extLst>
            </p:cNvPr>
            <p:cNvSpPr/>
            <p:nvPr/>
          </p:nvSpPr>
          <p:spPr>
            <a:xfrm rot="5400000">
              <a:off x="3955355" y="8363751"/>
              <a:ext cx="196992" cy="150661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DA2141BF-E98E-13F9-EA53-75B157DEF9EC}"/>
                </a:ext>
              </a:extLst>
            </p:cNvPr>
            <p:cNvSpPr/>
            <p:nvPr/>
          </p:nvSpPr>
          <p:spPr>
            <a:xfrm>
              <a:off x="4220247" y="7365250"/>
              <a:ext cx="727200" cy="298450"/>
            </a:xfrm>
            <a:custGeom>
              <a:avLst/>
              <a:gdLst>
                <a:gd name="connsiteX0" fmla="*/ 0 w 727200"/>
                <a:gd name="connsiteY0" fmla="*/ 0 h 298450"/>
                <a:gd name="connsiteX1" fmla="*/ 508531 w 727200"/>
                <a:gd name="connsiteY1" fmla="*/ 0 h 298450"/>
                <a:gd name="connsiteX2" fmla="*/ 497803 w 727200"/>
                <a:gd name="connsiteY2" fmla="*/ 53138 h 298450"/>
                <a:gd name="connsiteX3" fmla="*/ 680366 w 727200"/>
                <a:gd name="connsiteY3" fmla="*/ 235701 h 298450"/>
                <a:gd name="connsiteX4" fmla="*/ 717159 w 727200"/>
                <a:gd name="connsiteY4" fmla="*/ 231992 h 298450"/>
                <a:gd name="connsiteX5" fmla="*/ 727200 w 727200"/>
                <a:gd name="connsiteY5" fmla="*/ 228875 h 298450"/>
                <a:gd name="connsiteX6" fmla="*/ 727200 w 727200"/>
                <a:gd name="connsiteY6" fmla="*/ 298450 h 298450"/>
                <a:gd name="connsiteX7" fmla="*/ 0 w 727200"/>
                <a:gd name="connsiteY7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7200" h="298450">
                  <a:moveTo>
                    <a:pt x="0" y="0"/>
                  </a:moveTo>
                  <a:lnTo>
                    <a:pt x="508531" y="0"/>
                  </a:lnTo>
                  <a:lnTo>
                    <a:pt x="497803" y="53138"/>
                  </a:lnTo>
                  <a:cubicBezTo>
                    <a:pt x="497803" y="153965"/>
                    <a:pt x="579539" y="235701"/>
                    <a:pt x="680366" y="235701"/>
                  </a:cubicBezTo>
                  <a:cubicBezTo>
                    <a:pt x="692970" y="235701"/>
                    <a:pt x="705275" y="234424"/>
                    <a:pt x="717159" y="231992"/>
                  </a:cubicBezTo>
                  <a:lnTo>
                    <a:pt x="727200" y="228875"/>
                  </a:lnTo>
                  <a:lnTo>
                    <a:pt x="727200" y="298450"/>
                  </a:lnTo>
                  <a:lnTo>
                    <a:pt x="0" y="2984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2149D4B5-990E-853F-31F6-451CF18C8126}"/>
                </a:ext>
              </a:extLst>
            </p:cNvPr>
            <p:cNvSpPr/>
            <p:nvPr/>
          </p:nvSpPr>
          <p:spPr>
            <a:xfrm>
              <a:off x="4760120" y="7258049"/>
              <a:ext cx="304800" cy="304800"/>
            </a:xfrm>
            <a:custGeom>
              <a:avLst/>
              <a:gdLst>
                <a:gd name="connsiteX0" fmla="*/ 152400 w 304800"/>
                <a:gd name="connsiteY0" fmla="*/ 0 h 304800"/>
                <a:gd name="connsiteX1" fmla="*/ 304800 w 304800"/>
                <a:gd name="connsiteY1" fmla="*/ 152400 h 304800"/>
                <a:gd name="connsiteX2" fmla="*/ 152400 w 304800"/>
                <a:gd name="connsiteY2" fmla="*/ 304800 h 304800"/>
                <a:gd name="connsiteX3" fmla="*/ 0 w 304800"/>
                <a:gd name="connsiteY3" fmla="*/ 152400 h 304800"/>
                <a:gd name="connsiteX4" fmla="*/ 152400 w 304800"/>
                <a:gd name="connsiteY4" fmla="*/ 0 h 304800"/>
                <a:gd name="connsiteX5" fmla="*/ 152003 w 304800"/>
                <a:gd name="connsiteY5" fmla="*/ 100850 h 304800"/>
                <a:gd name="connsiteX6" fmla="*/ 100804 w 304800"/>
                <a:gd name="connsiteY6" fmla="*/ 152049 h 304800"/>
                <a:gd name="connsiteX7" fmla="*/ 152003 w 304800"/>
                <a:gd name="connsiteY7" fmla="*/ 203248 h 304800"/>
                <a:gd name="connsiteX8" fmla="*/ 203202 w 304800"/>
                <a:gd name="connsiteY8" fmla="*/ 152049 h 304800"/>
                <a:gd name="connsiteX9" fmla="*/ 152003 w 304800"/>
                <a:gd name="connsiteY9" fmla="*/ 10085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4800" h="304800">
                  <a:moveTo>
                    <a:pt x="152400" y="0"/>
                  </a:moveTo>
                  <a:cubicBezTo>
                    <a:pt x="236568" y="0"/>
                    <a:pt x="304800" y="68232"/>
                    <a:pt x="304800" y="152400"/>
                  </a:cubicBezTo>
                  <a:cubicBezTo>
                    <a:pt x="304800" y="236568"/>
                    <a:pt x="236568" y="304800"/>
                    <a:pt x="152400" y="304800"/>
                  </a:cubicBezTo>
                  <a:cubicBezTo>
                    <a:pt x="68232" y="304800"/>
                    <a:pt x="0" y="236568"/>
                    <a:pt x="0" y="152400"/>
                  </a:cubicBezTo>
                  <a:cubicBezTo>
                    <a:pt x="0" y="68232"/>
                    <a:pt x="68232" y="0"/>
                    <a:pt x="152400" y="0"/>
                  </a:cubicBezTo>
                  <a:close/>
                  <a:moveTo>
                    <a:pt x="152003" y="100850"/>
                  </a:moveTo>
                  <a:cubicBezTo>
                    <a:pt x="123727" y="100850"/>
                    <a:pt x="100804" y="123773"/>
                    <a:pt x="100804" y="152049"/>
                  </a:cubicBezTo>
                  <a:cubicBezTo>
                    <a:pt x="100804" y="180325"/>
                    <a:pt x="123727" y="203248"/>
                    <a:pt x="152003" y="203248"/>
                  </a:cubicBezTo>
                  <a:cubicBezTo>
                    <a:pt x="180279" y="203248"/>
                    <a:pt x="203202" y="180325"/>
                    <a:pt x="203202" y="152049"/>
                  </a:cubicBezTo>
                  <a:cubicBezTo>
                    <a:pt x="203202" y="123773"/>
                    <a:pt x="180279" y="100850"/>
                    <a:pt x="152003" y="1008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B87F71F9-6297-8E4E-888B-DBC6E3379E81}"/>
                </a:ext>
              </a:extLst>
            </p:cNvPr>
            <p:cNvSpPr/>
            <p:nvPr/>
          </p:nvSpPr>
          <p:spPr>
            <a:xfrm>
              <a:off x="4651375" y="7663700"/>
              <a:ext cx="292897" cy="6191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95040785-6EDB-B583-D3DA-D62249EE0016}"/>
                </a:ext>
              </a:extLst>
            </p:cNvPr>
            <p:cNvSpPr/>
            <p:nvPr/>
          </p:nvSpPr>
          <p:spPr>
            <a:xfrm rot="2143724">
              <a:off x="4565367" y="8163982"/>
              <a:ext cx="319516" cy="2900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A390D4E3-78C2-76AF-6E60-7BC757931ED3}"/>
                </a:ext>
              </a:extLst>
            </p:cNvPr>
            <p:cNvSpPr/>
            <p:nvPr/>
          </p:nvSpPr>
          <p:spPr>
            <a:xfrm>
              <a:off x="4295775" y="8204200"/>
              <a:ext cx="464345" cy="31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C1406F80-C40D-069B-586E-FC59736D55E2}"/>
                </a:ext>
              </a:extLst>
            </p:cNvPr>
            <p:cNvSpPr/>
            <p:nvPr/>
          </p:nvSpPr>
          <p:spPr>
            <a:xfrm>
              <a:off x="5124450" y="7521576"/>
              <a:ext cx="501650" cy="3047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915FFD2F-CBEA-0AF6-C91A-0D1DE0EC35E2}"/>
                </a:ext>
              </a:extLst>
            </p:cNvPr>
            <p:cNvSpPr/>
            <p:nvPr/>
          </p:nvSpPr>
          <p:spPr>
            <a:xfrm>
              <a:off x="5212553" y="7365250"/>
              <a:ext cx="304800" cy="981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ED21EB06-985B-AE60-6854-49210FCD5B9A}"/>
                </a:ext>
              </a:extLst>
            </p:cNvPr>
            <p:cNvSpPr/>
            <p:nvPr/>
          </p:nvSpPr>
          <p:spPr>
            <a:xfrm>
              <a:off x="5167175" y="8204200"/>
              <a:ext cx="236675" cy="31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三角形 62">
              <a:extLst>
                <a:ext uri="{FF2B5EF4-FFF2-40B4-BE49-F238E27FC236}">
                  <a16:creationId xmlns:a16="http://schemas.microsoft.com/office/drawing/2014/main" id="{011343A7-630B-1F21-C5AD-1293288B31C8}"/>
                </a:ext>
              </a:extLst>
            </p:cNvPr>
            <p:cNvSpPr/>
            <p:nvPr/>
          </p:nvSpPr>
          <p:spPr>
            <a:xfrm flipV="1">
              <a:off x="5403850" y="8346934"/>
              <a:ext cx="113503" cy="173113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三角形 66">
              <a:extLst>
                <a:ext uri="{FF2B5EF4-FFF2-40B4-BE49-F238E27FC236}">
                  <a16:creationId xmlns:a16="http://schemas.microsoft.com/office/drawing/2014/main" id="{AB0747BE-8FB5-393E-F0DB-0F4192A7DF3F}"/>
                </a:ext>
              </a:extLst>
            </p:cNvPr>
            <p:cNvSpPr/>
            <p:nvPr/>
          </p:nvSpPr>
          <p:spPr>
            <a:xfrm flipH="1">
              <a:off x="5166231" y="8031087"/>
              <a:ext cx="113503" cy="173113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3D83C203-51DD-1D4F-F871-CF87C213E1B6}"/>
                </a:ext>
              </a:extLst>
            </p:cNvPr>
            <p:cNvSpPr/>
            <p:nvPr/>
          </p:nvSpPr>
          <p:spPr>
            <a:xfrm>
              <a:off x="5553075" y="7657350"/>
              <a:ext cx="392903" cy="1690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DF772C9D-1CC1-DBD4-C645-9ED403498051}"/>
                </a:ext>
              </a:extLst>
            </p:cNvPr>
            <p:cNvSpPr/>
            <p:nvPr/>
          </p:nvSpPr>
          <p:spPr>
            <a:xfrm>
              <a:off x="5641178" y="7826375"/>
              <a:ext cx="304800" cy="4857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8B9A3577-D3A4-6501-388F-BE81A4D6A034}"/>
                </a:ext>
              </a:extLst>
            </p:cNvPr>
            <p:cNvSpPr/>
            <p:nvPr/>
          </p:nvSpPr>
          <p:spPr>
            <a:xfrm>
              <a:off x="5593553" y="8204200"/>
              <a:ext cx="225682" cy="3143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三角形 72">
              <a:extLst>
                <a:ext uri="{FF2B5EF4-FFF2-40B4-BE49-F238E27FC236}">
                  <a16:creationId xmlns:a16="http://schemas.microsoft.com/office/drawing/2014/main" id="{52F38D41-DB6E-850C-AFCD-A4D41B2EDF7E}"/>
                </a:ext>
              </a:extLst>
            </p:cNvPr>
            <p:cNvSpPr/>
            <p:nvPr/>
          </p:nvSpPr>
          <p:spPr>
            <a:xfrm flipV="1">
              <a:off x="5819235" y="8309016"/>
              <a:ext cx="127785" cy="209508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FBE7F4E0-960C-53D4-1B5A-77ECAEE5C744}"/>
                </a:ext>
              </a:extLst>
            </p:cNvPr>
            <p:cNvSpPr/>
            <p:nvPr/>
          </p:nvSpPr>
          <p:spPr>
            <a:xfrm>
              <a:off x="5653878" y="7365251"/>
              <a:ext cx="128581" cy="254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9FAC3B06-0D59-3E08-A04F-935DCD3A5323}"/>
                </a:ext>
              </a:extLst>
            </p:cNvPr>
            <p:cNvSpPr/>
            <p:nvPr/>
          </p:nvSpPr>
          <p:spPr>
            <a:xfrm>
              <a:off x="5825328" y="7365251"/>
              <a:ext cx="128581" cy="254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正方形/長方形 75">
              <a:extLst>
                <a:ext uri="{FF2B5EF4-FFF2-40B4-BE49-F238E27FC236}">
                  <a16:creationId xmlns:a16="http://schemas.microsoft.com/office/drawing/2014/main" id="{31D69E98-4A24-41A1-C5ED-0E64BA7119A0}"/>
                </a:ext>
              </a:extLst>
            </p:cNvPr>
            <p:cNvSpPr/>
            <p:nvPr/>
          </p:nvSpPr>
          <p:spPr>
            <a:xfrm>
              <a:off x="6095203" y="7365250"/>
              <a:ext cx="375447" cy="2920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7E8182C3-3665-5CA9-2E16-C59EAF05B905}"/>
                </a:ext>
              </a:extLst>
            </p:cNvPr>
            <p:cNvSpPr/>
            <p:nvPr/>
          </p:nvSpPr>
          <p:spPr>
            <a:xfrm>
              <a:off x="6565103" y="7365250"/>
              <a:ext cx="316277" cy="838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57F61D50-1F5C-BF9E-5BBD-A46ABEB2BE53}"/>
                </a:ext>
              </a:extLst>
            </p:cNvPr>
            <p:cNvSpPr/>
            <p:nvPr/>
          </p:nvSpPr>
          <p:spPr>
            <a:xfrm rot="2157978">
              <a:off x="6468456" y="8058238"/>
              <a:ext cx="331291" cy="4092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A348A0BA-420B-D838-9D2C-2BE9B2018E99}"/>
                </a:ext>
              </a:extLst>
            </p:cNvPr>
            <p:cNvSpPr/>
            <p:nvPr/>
          </p:nvSpPr>
          <p:spPr>
            <a:xfrm>
              <a:off x="6095203" y="8204201"/>
              <a:ext cx="546897" cy="319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正方形/長方形 80">
              <a:extLst>
                <a:ext uri="{FF2B5EF4-FFF2-40B4-BE49-F238E27FC236}">
                  <a16:creationId xmlns:a16="http://schemas.microsoft.com/office/drawing/2014/main" id="{272269ED-CB6A-FF45-7375-A3F6D1CCE0E3}"/>
                </a:ext>
              </a:extLst>
            </p:cNvPr>
            <p:cNvSpPr/>
            <p:nvPr/>
          </p:nvSpPr>
          <p:spPr>
            <a:xfrm>
              <a:off x="3130549" y="8591550"/>
              <a:ext cx="495132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正方形/長方形 81">
              <a:extLst>
                <a:ext uri="{FF2B5EF4-FFF2-40B4-BE49-F238E27FC236}">
                  <a16:creationId xmlns:a16="http://schemas.microsoft.com/office/drawing/2014/main" id="{9E1191D4-6903-E9FE-3164-DB5164A76E33}"/>
                </a:ext>
              </a:extLst>
            </p:cNvPr>
            <p:cNvSpPr/>
            <p:nvPr/>
          </p:nvSpPr>
          <p:spPr>
            <a:xfrm>
              <a:off x="3474686" y="8591550"/>
              <a:ext cx="150997" cy="2921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正方形/長方形 83">
              <a:extLst>
                <a:ext uri="{FF2B5EF4-FFF2-40B4-BE49-F238E27FC236}">
                  <a16:creationId xmlns:a16="http://schemas.microsoft.com/office/drawing/2014/main" id="{FA8E006F-E6E2-E427-96B6-01327319B604}"/>
                </a:ext>
              </a:extLst>
            </p:cNvPr>
            <p:cNvSpPr/>
            <p:nvPr/>
          </p:nvSpPr>
          <p:spPr>
            <a:xfrm rot="1800000">
              <a:off x="3406630" y="8822103"/>
              <a:ext cx="146050" cy="3318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平行四辺形 84">
              <a:extLst>
                <a:ext uri="{FF2B5EF4-FFF2-40B4-BE49-F238E27FC236}">
                  <a16:creationId xmlns:a16="http://schemas.microsoft.com/office/drawing/2014/main" id="{D4450056-0457-8113-426C-1ADC5E88A68B}"/>
                </a:ext>
              </a:extLst>
            </p:cNvPr>
            <p:cNvSpPr/>
            <p:nvPr/>
          </p:nvSpPr>
          <p:spPr>
            <a:xfrm flipH="1">
              <a:off x="3130549" y="8852369"/>
              <a:ext cx="396875" cy="379710"/>
            </a:xfrm>
            <a:prstGeom prst="parallelogram">
              <a:avLst>
                <a:gd name="adj" fmla="val 5961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正方形/長方形 85">
              <a:extLst>
                <a:ext uri="{FF2B5EF4-FFF2-40B4-BE49-F238E27FC236}">
                  <a16:creationId xmlns:a16="http://schemas.microsoft.com/office/drawing/2014/main" id="{423680B0-4DE6-2266-0203-0735C5C3CA08}"/>
                </a:ext>
              </a:extLst>
            </p:cNvPr>
            <p:cNvSpPr/>
            <p:nvPr/>
          </p:nvSpPr>
          <p:spPr>
            <a:xfrm>
              <a:off x="3702051" y="8836409"/>
              <a:ext cx="387350" cy="1707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99B51635-1768-AD2E-D1C3-E10AD433EBDD}"/>
                </a:ext>
              </a:extLst>
            </p:cNvPr>
            <p:cNvSpPr/>
            <p:nvPr/>
          </p:nvSpPr>
          <p:spPr>
            <a:xfrm>
              <a:off x="4152900" y="8661400"/>
              <a:ext cx="161968" cy="2571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正方形/長方形 87">
              <a:extLst>
                <a:ext uri="{FF2B5EF4-FFF2-40B4-BE49-F238E27FC236}">
                  <a16:creationId xmlns:a16="http://schemas.microsoft.com/office/drawing/2014/main" id="{E45F9419-4DC2-DB91-37D9-08DD269B7500}"/>
                </a:ext>
              </a:extLst>
            </p:cNvPr>
            <p:cNvSpPr/>
            <p:nvPr/>
          </p:nvSpPr>
          <p:spPr>
            <a:xfrm>
              <a:off x="4308475" y="8591551"/>
              <a:ext cx="165100" cy="18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正方形/長方形 88">
              <a:extLst>
                <a:ext uri="{FF2B5EF4-FFF2-40B4-BE49-F238E27FC236}">
                  <a16:creationId xmlns:a16="http://schemas.microsoft.com/office/drawing/2014/main" id="{22843BBA-CCFC-C677-203F-1C4E30036AB1}"/>
                </a:ext>
              </a:extLst>
            </p:cNvPr>
            <p:cNvSpPr/>
            <p:nvPr/>
          </p:nvSpPr>
          <p:spPr>
            <a:xfrm>
              <a:off x="4270375" y="8702675"/>
              <a:ext cx="368300" cy="1051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正方形/長方形 89">
              <a:extLst>
                <a:ext uri="{FF2B5EF4-FFF2-40B4-BE49-F238E27FC236}">
                  <a16:creationId xmlns:a16="http://schemas.microsoft.com/office/drawing/2014/main" id="{30D41B6E-A42C-7334-0CBF-51450DBF9F4F}"/>
                </a:ext>
              </a:extLst>
            </p:cNvPr>
            <p:cNvSpPr/>
            <p:nvPr/>
          </p:nvSpPr>
          <p:spPr>
            <a:xfrm>
              <a:off x="4473575" y="8743950"/>
              <a:ext cx="165100" cy="174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正方形/長方形 90">
              <a:extLst>
                <a:ext uri="{FF2B5EF4-FFF2-40B4-BE49-F238E27FC236}">
                  <a16:creationId xmlns:a16="http://schemas.microsoft.com/office/drawing/2014/main" id="{A31C19F2-5265-0A93-9855-68B6207B427D}"/>
                </a:ext>
              </a:extLst>
            </p:cNvPr>
            <p:cNvSpPr/>
            <p:nvPr/>
          </p:nvSpPr>
          <p:spPr>
            <a:xfrm>
              <a:off x="4510406" y="8591550"/>
              <a:ext cx="55244" cy="8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正方形/長方形 91">
              <a:extLst>
                <a:ext uri="{FF2B5EF4-FFF2-40B4-BE49-F238E27FC236}">
                  <a16:creationId xmlns:a16="http://schemas.microsoft.com/office/drawing/2014/main" id="{59B7CAE4-09B0-9535-C9FD-17D96DB57510}"/>
                </a:ext>
              </a:extLst>
            </p:cNvPr>
            <p:cNvSpPr/>
            <p:nvPr/>
          </p:nvSpPr>
          <p:spPr>
            <a:xfrm>
              <a:off x="4583431" y="8591550"/>
              <a:ext cx="55244" cy="8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平行四辺形 92">
              <a:extLst>
                <a:ext uri="{FF2B5EF4-FFF2-40B4-BE49-F238E27FC236}">
                  <a16:creationId xmlns:a16="http://schemas.microsoft.com/office/drawing/2014/main" id="{3ACFF8BC-C4D9-495C-F68E-BEFC9019C30D}"/>
                </a:ext>
              </a:extLst>
            </p:cNvPr>
            <p:cNvSpPr/>
            <p:nvPr/>
          </p:nvSpPr>
          <p:spPr>
            <a:xfrm>
              <a:off x="4372017" y="8918575"/>
              <a:ext cx="266658" cy="313504"/>
            </a:xfrm>
            <a:prstGeom prst="parallelogram">
              <a:avLst>
                <a:gd name="adj" fmla="val 3798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正方形/長方形 93">
              <a:extLst>
                <a:ext uri="{FF2B5EF4-FFF2-40B4-BE49-F238E27FC236}">
                  <a16:creationId xmlns:a16="http://schemas.microsoft.com/office/drawing/2014/main" id="{2C71D036-7DD1-9D24-73DC-C44A7031E74A}"/>
                </a:ext>
              </a:extLst>
            </p:cNvPr>
            <p:cNvSpPr/>
            <p:nvPr/>
          </p:nvSpPr>
          <p:spPr>
            <a:xfrm>
              <a:off x="4260850" y="9080500"/>
              <a:ext cx="222250" cy="1484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9B5B6FF4-458F-8B33-98CD-47802BFD0B34}"/>
                </a:ext>
              </a:extLst>
            </p:cNvPr>
            <p:cNvSpPr/>
            <p:nvPr/>
          </p:nvSpPr>
          <p:spPr>
            <a:xfrm>
              <a:off x="4713286" y="8807818"/>
              <a:ext cx="304800" cy="1107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正方形/長方形 95">
              <a:extLst>
                <a:ext uri="{FF2B5EF4-FFF2-40B4-BE49-F238E27FC236}">
                  <a16:creationId xmlns:a16="http://schemas.microsoft.com/office/drawing/2014/main" id="{56EFC1F9-C58D-0D65-744E-328EBFA4A0D9}"/>
                </a:ext>
              </a:extLst>
            </p:cNvPr>
            <p:cNvSpPr/>
            <p:nvPr/>
          </p:nvSpPr>
          <p:spPr>
            <a:xfrm>
              <a:off x="4689474" y="9099918"/>
              <a:ext cx="352425" cy="1289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正方形/長方形 96">
              <a:extLst>
                <a:ext uri="{FF2B5EF4-FFF2-40B4-BE49-F238E27FC236}">
                  <a16:creationId xmlns:a16="http://schemas.microsoft.com/office/drawing/2014/main" id="{F5C2E187-55F5-5579-39CD-59F9E6CF615B}"/>
                </a:ext>
              </a:extLst>
            </p:cNvPr>
            <p:cNvSpPr/>
            <p:nvPr/>
          </p:nvSpPr>
          <p:spPr>
            <a:xfrm>
              <a:off x="4797380" y="8852369"/>
              <a:ext cx="136612" cy="2689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正方形/長方形 97">
              <a:extLst>
                <a:ext uri="{FF2B5EF4-FFF2-40B4-BE49-F238E27FC236}">
                  <a16:creationId xmlns:a16="http://schemas.microsoft.com/office/drawing/2014/main" id="{95554C3F-6ED0-EC99-429E-8BBDD106A627}"/>
                </a:ext>
              </a:extLst>
            </p:cNvPr>
            <p:cNvSpPr/>
            <p:nvPr/>
          </p:nvSpPr>
          <p:spPr>
            <a:xfrm>
              <a:off x="5092652" y="8591550"/>
              <a:ext cx="152448" cy="361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正方形/長方形 98">
              <a:extLst>
                <a:ext uri="{FF2B5EF4-FFF2-40B4-BE49-F238E27FC236}">
                  <a16:creationId xmlns:a16="http://schemas.microsoft.com/office/drawing/2014/main" id="{CCA1CC10-9AA1-48FE-B58D-BC8FE7171262}"/>
                </a:ext>
              </a:extLst>
            </p:cNvPr>
            <p:cNvSpPr/>
            <p:nvPr/>
          </p:nvSpPr>
          <p:spPr>
            <a:xfrm>
              <a:off x="5375227" y="8591550"/>
              <a:ext cx="158400" cy="3270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平行四辺形 99">
              <a:extLst>
                <a:ext uri="{FF2B5EF4-FFF2-40B4-BE49-F238E27FC236}">
                  <a16:creationId xmlns:a16="http://schemas.microsoft.com/office/drawing/2014/main" id="{90EB81BE-944C-1650-25E2-2DB43EC22804}"/>
                </a:ext>
              </a:extLst>
            </p:cNvPr>
            <p:cNvSpPr/>
            <p:nvPr/>
          </p:nvSpPr>
          <p:spPr>
            <a:xfrm>
              <a:off x="5279733" y="8918575"/>
              <a:ext cx="254291" cy="313504"/>
            </a:xfrm>
            <a:prstGeom prst="parallelogram">
              <a:avLst>
                <a:gd name="adj" fmla="val 3798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868A909-7012-D4A9-0FDF-5E6361FCB478}"/>
                </a:ext>
              </a:extLst>
            </p:cNvPr>
            <p:cNvSpPr/>
            <p:nvPr/>
          </p:nvSpPr>
          <p:spPr>
            <a:xfrm>
              <a:off x="5181599" y="9083675"/>
              <a:ext cx="236675" cy="1484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平行四辺形 101">
              <a:extLst>
                <a:ext uri="{FF2B5EF4-FFF2-40B4-BE49-F238E27FC236}">
                  <a16:creationId xmlns:a16="http://schemas.microsoft.com/office/drawing/2014/main" id="{0F4E6BD6-4F0E-E92D-3BFB-92144EAEBF31}"/>
                </a:ext>
              </a:extLst>
            </p:cNvPr>
            <p:cNvSpPr/>
            <p:nvPr/>
          </p:nvSpPr>
          <p:spPr>
            <a:xfrm>
              <a:off x="6203659" y="8918575"/>
              <a:ext cx="251116" cy="313504"/>
            </a:xfrm>
            <a:prstGeom prst="parallelogram">
              <a:avLst>
                <a:gd name="adj" fmla="val 454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平行四辺形 102">
              <a:extLst>
                <a:ext uri="{FF2B5EF4-FFF2-40B4-BE49-F238E27FC236}">
                  <a16:creationId xmlns:a16="http://schemas.microsoft.com/office/drawing/2014/main" id="{0F5DA380-80FF-184C-3A0E-6DC37B46173C}"/>
                </a:ext>
              </a:extLst>
            </p:cNvPr>
            <p:cNvSpPr/>
            <p:nvPr/>
          </p:nvSpPr>
          <p:spPr>
            <a:xfrm>
              <a:off x="5727409" y="9059878"/>
              <a:ext cx="226800" cy="169200"/>
            </a:xfrm>
            <a:prstGeom prst="parallelogram">
              <a:avLst>
                <a:gd name="adj" fmla="val 553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正方形/長方形 103">
              <a:extLst>
                <a:ext uri="{FF2B5EF4-FFF2-40B4-BE49-F238E27FC236}">
                  <a16:creationId xmlns:a16="http://schemas.microsoft.com/office/drawing/2014/main" id="{7064195A-3220-4EB7-764B-ACD739194385}"/>
                </a:ext>
              </a:extLst>
            </p:cNvPr>
            <p:cNvSpPr/>
            <p:nvPr/>
          </p:nvSpPr>
          <p:spPr>
            <a:xfrm>
              <a:off x="5593552" y="8766175"/>
              <a:ext cx="87817" cy="253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正方形/長方形 104">
              <a:extLst>
                <a:ext uri="{FF2B5EF4-FFF2-40B4-BE49-F238E27FC236}">
                  <a16:creationId xmlns:a16="http://schemas.microsoft.com/office/drawing/2014/main" id="{367AD655-9E1E-9023-FBB2-54B163183A6B}"/>
                </a:ext>
              </a:extLst>
            </p:cNvPr>
            <p:cNvSpPr/>
            <p:nvPr/>
          </p:nvSpPr>
          <p:spPr>
            <a:xfrm>
              <a:off x="5704677" y="8766175"/>
              <a:ext cx="87817" cy="253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正方形/長方形 105">
              <a:extLst>
                <a:ext uri="{FF2B5EF4-FFF2-40B4-BE49-F238E27FC236}">
                  <a16:creationId xmlns:a16="http://schemas.microsoft.com/office/drawing/2014/main" id="{08227BCB-0973-D04A-3A19-F4CA7318F22B}"/>
                </a:ext>
              </a:extLst>
            </p:cNvPr>
            <p:cNvSpPr/>
            <p:nvPr/>
          </p:nvSpPr>
          <p:spPr>
            <a:xfrm>
              <a:off x="5824645" y="8766175"/>
              <a:ext cx="129600" cy="293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正方形/長方形 106">
              <a:extLst>
                <a:ext uri="{FF2B5EF4-FFF2-40B4-BE49-F238E27FC236}">
                  <a16:creationId xmlns:a16="http://schemas.microsoft.com/office/drawing/2014/main" id="{D357E81A-7DED-5C5F-BBFD-6B2B25CCB68E}"/>
                </a:ext>
              </a:extLst>
            </p:cNvPr>
            <p:cNvSpPr/>
            <p:nvPr/>
          </p:nvSpPr>
          <p:spPr>
            <a:xfrm>
              <a:off x="5638800" y="9115425"/>
              <a:ext cx="180435" cy="113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正方形/長方形 107">
              <a:extLst>
                <a:ext uri="{FF2B5EF4-FFF2-40B4-BE49-F238E27FC236}">
                  <a16:creationId xmlns:a16="http://schemas.microsoft.com/office/drawing/2014/main" id="{3BB84E5F-8ADE-5539-9112-D02CB09BC129}"/>
                </a:ext>
              </a:extLst>
            </p:cNvPr>
            <p:cNvSpPr/>
            <p:nvPr/>
          </p:nvSpPr>
          <p:spPr>
            <a:xfrm>
              <a:off x="6054725" y="9077325"/>
              <a:ext cx="203200" cy="1515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正方形/長方形 108">
              <a:extLst>
                <a:ext uri="{FF2B5EF4-FFF2-40B4-BE49-F238E27FC236}">
                  <a16:creationId xmlns:a16="http://schemas.microsoft.com/office/drawing/2014/main" id="{077A7384-642B-BD2A-F816-DA5813BC0C39}"/>
                </a:ext>
              </a:extLst>
            </p:cNvPr>
            <p:cNvSpPr/>
            <p:nvPr/>
          </p:nvSpPr>
          <p:spPr>
            <a:xfrm>
              <a:off x="6007100" y="8785226"/>
              <a:ext cx="111125" cy="1777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正方形/長方形 110">
              <a:extLst>
                <a:ext uri="{FF2B5EF4-FFF2-40B4-BE49-F238E27FC236}">
                  <a16:creationId xmlns:a16="http://schemas.microsoft.com/office/drawing/2014/main" id="{CB5F978E-B726-C28C-9489-5E8AF2D0846B}"/>
                </a:ext>
              </a:extLst>
            </p:cNvPr>
            <p:cNvSpPr/>
            <p:nvPr/>
          </p:nvSpPr>
          <p:spPr>
            <a:xfrm rot="1128362">
              <a:off x="6063034" y="8668061"/>
              <a:ext cx="101216" cy="2884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正方形/長方形 111">
              <a:extLst>
                <a:ext uri="{FF2B5EF4-FFF2-40B4-BE49-F238E27FC236}">
                  <a16:creationId xmlns:a16="http://schemas.microsoft.com/office/drawing/2014/main" id="{5BFEA296-B00F-88E3-942B-6D2B0CDE5F2C}"/>
                </a:ext>
              </a:extLst>
            </p:cNvPr>
            <p:cNvSpPr/>
            <p:nvPr/>
          </p:nvSpPr>
          <p:spPr>
            <a:xfrm rot="802647">
              <a:off x="6045392" y="8609992"/>
              <a:ext cx="63767" cy="190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正方形/長方形 112">
              <a:extLst>
                <a:ext uri="{FF2B5EF4-FFF2-40B4-BE49-F238E27FC236}">
                  <a16:creationId xmlns:a16="http://schemas.microsoft.com/office/drawing/2014/main" id="{2AE57249-D408-0D66-FCB7-E76C3EFDCCF5}"/>
                </a:ext>
              </a:extLst>
            </p:cNvPr>
            <p:cNvSpPr/>
            <p:nvPr/>
          </p:nvSpPr>
          <p:spPr>
            <a:xfrm>
              <a:off x="6070600" y="8597900"/>
              <a:ext cx="380999" cy="1492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正方形/長方形 113">
              <a:extLst>
                <a:ext uri="{FF2B5EF4-FFF2-40B4-BE49-F238E27FC236}">
                  <a16:creationId xmlns:a16="http://schemas.microsoft.com/office/drawing/2014/main" id="{466B4214-CD35-E4E6-47A9-13CA0947B7AD}"/>
                </a:ext>
              </a:extLst>
            </p:cNvPr>
            <p:cNvSpPr/>
            <p:nvPr/>
          </p:nvSpPr>
          <p:spPr>
            <a:xfrm>
              <a:off x="6317959" y="8728365"/>
              <a:ext cx="133200" cy="2051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8" name="グループ化 127">
            <a:extLst>
              <a:ext uri="{FF2B5EF4-FFF2-40B4-BE49-F238E27FC236}">
                <a16:creationId xmlns:a16="http://schemas.microsoft.com/office/drawing/2014/main" id="{0D053299-C1DE-333E-F129-A9ACEF101201}"/>
              </a:ext>
            </a:extLst>
          </p:cNvPr>
          <p:cNvGrpSpPr/>
          <p:nvPr/>
        </p:nvGrpSpPr>
        <p:grpSpPr>
          <a:xfrm>
            <a:off x="3826296" y="9283110"/>
            <a:ext cx="1934469" cy="418082"/>
            <a:chOff x="3820466" y="9283110"/>
            <a:chExt cx="1934469" cy="418082"/>
          </a:xfrm>
          <a:solidFill>
            <a:srgbClr val="4472C4"/>
          </a:solidFill>
        </p:grpSpPr>
        <p:grpSp>
          <p:nvGrpSpPr>
            <p:cNvPr id="125" name="グループ化 124">
              <a:extLst>
                <a:ext uri="{FF2B5EF4-FFF2-40B4-BE49-F238E27FC236}">
                  <a16:creationId xmlns:a16="http://schemas.microsoft.com/office/drawing/2014/main" id="{D8649C2D-4BBA-C45E-0034-49F34E0996E0}"/>
                </a:ext>
              </a:extLst>
            </p:cNvPr>
            <p:cNvGrpSpPr/>
            <p:nvPr/>
          </p:nvGrpSpPr>
          <p:grpSpPr>
            <a:xfrm>
              <a:off x="3820466" y="9283110"/>
              <a:ext cx="1934469" cy="173258"/>
              <a:chOff x="3820466" y="9283110"/>
              <a:chExt cx="1934469" cy="173258"/>
            </a:xfrm>
            <a:grpFill/>
          </p:grpSpPr>
          <p:sp>
            <p:nvSpPr>
              <p:cNvPr id="118" name="フリーフォーム 117">
                <a:extLst>
                  <a:ext uri="{FF2B5EF4-FFF2-40B4-BE49-F238E27FC236}">
                    <a16:creationId xmlns:a16="http://schemas.microsoft.com/office/drawing/2014/main" id="{5597F43C-11DD-A752-F9A8-F366B5154EFD}"/>
                  </a:ext>
                </a:extLst>
              </p:cNvPr>
              <p:cNvSpPr/>
              <p:nvPr/>
            </p:nvSpPr>
            <p:spPr>
              <a:xfrm>
                <a:off x="3820466" y="9283110"/>
                <a:ext cx="1934469" cy="173258"/>
              </a:xfrm>
              <a:custGeom>
                <a:avLst/>
                <a:gdLst>
                  <a:gd name="connsiteX0" fmla="*/ 1713161 w 1934469"/>
                  <a:gd name="connsiteY0" fmla="*/ 0 h 173258"/>
                  <a:gd name="connsiteX1" fmla="*/ 1934469 w 1934469"/>
                  <a:gd name="connsiteY1" fmla="*/ 0 h 173258"/>
                  <a:gd name="connsiteX2" fmla="*/ 1713161 w 1934469"/>
                  <a:gd name="connsiteY2" fmla="*/ 173258 h 173258"/>
                  <a:gd name="connsiteX3" fmla="*/ 0 w 1934469"/>
                  <a:gd name="connsiteY3" fmla="*/ 0 h 173258"/>
                  <a:gd name="connsiteX4" fmla="*/ 221308 w 1934469"/>
                  <a:gd name="connsiteY4" fmla="*/ 0 h 173258"/>
                  <a:gd name="connsiteX5" fmla="*/ 1713160 w 1934469"/>
                  <a:gd name="connsiteY5" fmla="*/ 0 h 173258"/>
                  <a:gd name="connsiteX6" fmla="*/ 1713160 w 1934469"/>
                  <a:gd name="connsiteY6" fmla="*/ 173258 h 173258"/>
                  <a:gd name="connsiteX7" fmla="*/ 221308 w 1934469"/>
                  <a:gd name="connsiteY7" fmla="*/ 173258 h 17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34469" h="173258">
                    <a:moveTo>
                      <a:pt x="1713161" y="0"/>
                    </a:moveTo>
                    <a:lnTo>
                      <a:pt x="1934469" y="0"/>
                    </a:lnTo>
                    <a:lnTo>
                      <a:pt x="1713161" y="173258"/>
                    </a:lnTo>
                    <a:close/>
                    <a:moveTo>
                      <a:pt x="0" y="0"/>
                    </a:moveTo>
                    <a:lnTo>
                      <a:pt x="221308" y="0"/>
                    </a:lnTo>
                    <a:lnTo>
                      <a:pt x="1713160" y="0"/>
                    </a:lnTo>
                    <a:lnTo>
                      <a:pt x="1713160" y="173258"/>
                    </a:lnTo>
                    <a:lnTo>
                      <a:pt x="221308" y="173258"/>
                    </a:ln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正方形/長方形 122">
                <a:extLst>
                  <a:ext uri="{FF2B5EF4-FFF2-40B4-BE49-F238E27FC236}">
                    <a16:creationId xmlns:a16="http://schemas.microsoft.com/office/drawing/2014/main" id="{AB11C1E8-04B0-E893-180D-ED4070A244B7}"/>
                  </a:ext>
                </a:extLst>
              </p:cNvPr>
              <p:cNvSpPr/>
              <p:nvPr/>
            </p:nvSpPr>
            <p:spPr>
              <a:xfrm>
                <a:off x="5336952" y="9291478"/>
                <a:ext cx="203200" cy="14462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6" name="グループ化 125">
              <a:extLst>
                <a:ext uri="{FF2B5EF4-FFF2-40B4-BE49-F238E27FC236}">
                  <a16:creationId xmlns:a16="http://schemas.microsoft.com/office/drawing/2014/main" id="{0CDFEEFD-EDB3-403F-FF84-9AF5B02F9886}"/>
                </a:ext>
              </a:extLst>
            </p:cNvPr>
            <p:cNvGrpSpPr/>
            <p:nvPr/>
          </p:nvGrpSpPr>
          <p:grpSpPr>
            <a:xfrm>
              <a:off x="4322584" y="9454560"/>
              <a:ext cx="930232" cy="116262"/>
              <a:chOff x="4314869" y="9454560"/>
              <a:chExt cx="930232" cy="116262"/>
            </a:xfrm>
            <a:grpFill/>
          </p:grpSpPr>
          <p:sp>
            <p:nvSpPr>
              <p:cNvPr id="121" name="フリーフォーム 120">
                <a:extLst>
                  <a:ext uri="{FF2B5EF4-FFF2-40B4-BE49-F238E27FC236}">
                    <a16:creationId xmlns:a16="http://schemas.microsoft.com/office/drawing/2014/main" id="{33424716-3DCD-F4EA-1BC9-5191BB4153D0}"/>
                  </a:ext>
                </a:extLst>
              </p:cNvPr>
              <p:cNvSpPr/>
              <p:nvPr/>
            </p:nvSpPr>
            <p:spPr>
              <a:xfrm>
                <a:off x="4314869" y="9454560"/>
                <a:ext cx="930232" cy="116262"/>
              </a:xfrm>
              <a:custGeom>
                <a:avLst/>
                <a:gdLst>
                  <a:gd name="connsiteX0" fmla="*/ 1713161 w 1934469"/>
                  <a:gd name="connsiteY0" fmla="*/ 0 h 173258"/>
                  <a:gd name="connsiteX1" fmla="*/ 1934469 w 1934469"/>
                  <a:gd name="connsiteY1" fmla="*/ 0 h 173258"/>
                  <a:gd name="connsiteX2" fmla="*/ 1713161 w 1934469"/>
                  <a:gd name="connsiteY2" fmla="*/ 173258 h 173258"/>
                  <a:gd name="connsiteX3" fmla="*/ 0 w 1934469"/>
                  <a:gd name="connsiteY3" fmla="*/ 0 h 173258"/>
                  <a:gd name="connsiteX4" fmla="*/ 221308 w 1934469"/>
                  <a:gd name="connsiteY4" fmla="*/ 0 h 173258"/>
                  <a:gd name="connsiteX5" fmla="*/ 1713160 w 1934469"/>
                  <a:gd name="connsiteY5" fmla="*/ 0 h 173258"/>
                  <a:gd name="connsiteX6" fmla="*/ 1713160 w 1934469"/>
                  <a:gd name="connsiteY6" fmla="*/ 173258 h 173258"/>
                  <a:gd name="connsiteX7" fmla="*/ 221308 w 1934469"/>
                  <a:gd name="connsiteY7" fmla="*/ 173258 h 17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34469" h="173258">
                    <a:moveTo>
                      <a:pt x="1713161" y="0"/>
                    </a:moveTo>
                    <a:lnTo>
                      <a:pt x="1934469" y="0"/>
                    </a:lnTo>
                    <a:lnTo>
                      <a:pt x="1713161" y="173258"/>
                    </a:lnTo>
                    <a:close/>
                    <a:moveTo>
                      <a:pt x="0" y="0"/>
                    </a:moveTo>
                    <a:lnTo>
                      <a:pt x="221308" y="0"/>
                    </a:lnTo>
                    <a:lnTo>
                      <a:pt x="1713160" y="0"/>
                    </a:lnTo>
                    <a:lnTo>
                      <a:pt x="1713160" y="173258"/>
                    </a:lnTo>
                    <a:lnTo>
                      <a:pt x="221308" y="173258"/>
                    </a:ln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正方形/長方形 123">
                <a:extLst>
                  <a:ext uri="{FF2B5EF4-FFF2-40B4-BE49-F238E27FC236}">
                    <a16:creationId xmlns:a16="http://schemas.microsoft.com/office/drawing/2014/main" id="{DDC25C0C-72F3-E2C2-0B26-837B896D4132}"/>
                  </a:ext>
                </a:extLst>
              </p:cNvPr>
              <p:cNvSpPr/>
              <p:nvPr/>
            </p:nvSpPr>
            <p:spPr>
              <a:xfrm>
                <a:off x="4993202" y="9463643"/>
                <a:ext cx="154270" cy="9487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7" name="星 5 126">
              <a:extLst>
                <a:ext uri="{FF2B5EF4-FFF2-40B4-BE49-F238E27FC236}">
                  <a16:creationId xmlns:a16="http://schemas.microsoft.com/office/drawing/2014/main" id="{1F3C4E47-A070-EF94-7CF5-BC8628CA1CA9}"/>
                </a:ext>
              </a:extLst>
            </p:cNvPr>
            <p:cNvSpPr/>
            <p:nvPr/>
          </p:nvSpPr>
          <p:spPr>
            <a:xfrm>
              <a:off x="4588436" y="9302664"/>
              <a:ext cx="398528" cy="398528"/>
            </a:xfrm>
            <a:prstGeom prst="star5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590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Picture 2" descr="ネタバレ】『トップガン マーヴェリック』◯◯シーンが1作目と同じ理由とは？ ─ 「気づいてもらえたら」と監督 | THE RIVER - Part 2" hidden="1">
            <a:extLst>
              <a:ext uri="{FF2B5EF4-FFF2-40B4-BE49-F238E27FC236}">
                <a16:creationId xmlns:a16="http://schemas.microsoft.com/office/drawing/2014/main" id="{2D60BE5C-AEE7-3BB7-C594-098352F8D5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985" t="23128" r="1" b="11087"/>
          <a:stretch/>
        </p:blipFill>
        <p:spPr bwMode="auto">
          <a:xfrm>
            <a:off x="673719" y="0"/>
            <a:ext cx="8253761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4" name="フリーフォーム 483">
            <a:extLst>
              <a:ext uri="{FF2B5EF4-FFF2-40B4-BE49-F238E27FC236}">
                <a16:creationId xmlns:a16="http://schemas.microsoft.com/office/drawing/2014/main" id="{79DFFA35-F230-72F4-9B83-8BFE7DD8F9DF}"/>
              </a:ext>
            </a:extLst>
          </p:cNvPr>
          <p:cNvSpPr/>
          <p:nvPr/>
        </p:nvSpPr>
        <p:spPr>
          <a:xfrm>
            <a:off x="4110244" y="1642143"/>
            <a:ext cx="311889" cy="140437"/>
          </a:xfrm>
          <a:custGeom>
            <a:avLst/>
            <a:gdLst>
              <a:gd name="connsiteX0" fmla="*/ 225 w 311889"/>
              <a:gd name="connsiteY0" fmla="*/ 140363 h 140437"/>
              <a:gd name="connsiteX1" fmla="*/ 95475 w 311889"/>
              <a:gd name="connsiteY1" fmla="*/ 57813 h 140437"/>
              <a:gd name="connsiteX2" fmla="*/ 168500 w 311889"/>
              <a:gd name="connsiteY2" fmla="*/ 38763 h 140437"/>
              <a:gd name="connsiteX3" fmla="*/ 311375 w 311889"/>
              <a:gd name="connsiteY3" fmla="*/ 663 h 140437"/>
              <a:gd name="connsiteX4" fmla="*/ 212950 w 311889"/>
              <a:gd name="connsiteY4" fmla="*/ 16538 h 140437"/>
              <a:gd name="connsiteX5" fmla="*/ 124050 w 311889"/>
              <a:gd name="connsiteY5" fmla="*/ 41938 h 140437"/>
              <a:gd name="connsiteX6" fmla="*/ 225 w 311889"/>
              <a:gd name="connsiteY6" fmla="*/ 140363 h 140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889" h="140437">
                <a:moveTo>
                  <a:pt x="225" y="140363"/>
                </a:moveTo>
                <a:cubicBezTo>
                  <a:pt x="-4537" y="143009"/>
                  <a:pt x="67429" y="74746"/>
                  <a:pt x="95475" y="57813"/>
                </a:cubicBezTo>
                <a:cubicBezTo>
                  <a:pt x="123521" y="40880"/>
                  <a:pt x="168500" y="38763"/>
                  <a:pt x="168500" y="38763"/>
                </a:cubicBezTo>
                <a:cubicBezTo>
                  <a:pt x="204483" y="29238"/>
                  <a:pt x="303967" y="4367"/>
                  <a:pt x="311375" y="663"/>
                </a:cubicBezTo>
                <a:cubicBezTo>
                  <a:pt x="318783" y="-3041"/>
                  <a:pt x="244171" y="9659"/>
                  <a:pt x="212950" y="16538"/>
                </a:cubicBezTo>
                <a:cubicBezTo>
                  <a:pt x="181729" y="23417"/>
                  <a:pt x="157387" y="25005"/>
                  <a:pt x="124050" y="41938"/>
                </a:cubicBezTo>
                <a:cubicBezTo>
                  <a:pt x="90713" y="58871"/>
                  <a:pt x="4987" y="137717"/>
                  <a:pt x="225" y="140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フリーフォーム 484">
            <a:extLst>
              <a:ext uri="{FF2B5EF4-FFF2-40B4-BE49-F238E27FC236}">
                <a16:creationId xmlns:a16="http://schemas.microsoft.com/office/drawing/2014/main" id="{4F2C622D-BBAC-5F87-76D3-CD005CFAA978}"/>
              </a:ext>
            </a:extLst>
          </p:cNvPr>
          <p:cNvSpPr/>
          <p:nvPr/>
        </p:nvSpPr>
        <p:spPr>
          <a:xfrm>
            <a:off x="4424506" y="1649131"/>
            <a:ext cx="103088" cy="79501"/>
          </a:xfrm>
          <a:custGeom>
            <a:avLst/>
            <a:gdLst>
              <a:gd name="connsiteX0" fmla="*/ 288 w 103088"/>
              <a:gd name="connsiteY0" fmla="*/ 25 h 79501"/>
              <a:gd name="connsiteX1" fmla="*/ 66963 w 103088"/>
              <a:gd name="connsiteY1" fmla="*/ 41300 h 79501"/>
              <a:gd name="connsiteX2" fmla="*/ 95538 w 103088"/>
              <a:gd name="connsiteY2" fmla="*/ 57175 h 79501"/>
              <a:gd name="connsiteX3" fmla="*/ 101888 w 103088"/>
              <a:gd name="connsiteY3" fmla="*/ 79400 h 79501"/>
              <a:gd name="connsiteX4" fmla="*/ 95538 w 103088"/>
              <a:gd name="connsiteY4" fmla="*/ 47650 h 79501"/>
              <a:gd name="connsiteX5" fmla="*/ 288 w 103088"/>
              <a:gd name="connsiteY5" fmla="*/ 25 h 7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088" h="79501">
                <a:moveTo>
                  <a:pt x="288" y="25"/>
                </a:moveTo>
                <a:cubicBezTo>
                  <a:pt x="-4474" y="-1033"/>
                  <a:pt x="51088" y="31775"/>
                  <a:pt x="66963" y="41300"/>
                </a:cubicBezTo>
                <a:cubicBezTo>
                  <a:pt x="82838" y="50825"/>
                  <a:pt x="89717" y="50825"/>
                  <a:pt x="95538" y="57175"/>
                </a:cubicBezTo>
                <a:cubicBezTo>
                  <a:pt x="101359" y="63525"/>
                  <a:pt x="101888" y="80987"/>
                  <a:pt x="101888" y="79400"/>
                </a:cubicBezTo>
                <a:cubicBezTo>
                  <a:pt x="101888" y="77813"/>
                  <a:pt x="107180" y="58763"/>
                  <a:pt x="95538" y="47650"/>
                </a:cubicBezTo>
                <a:cubicBezTo>
                  <a:pt x="83896" y="36538"/>
                  <a:pt x="5050" y="1083"/>
                  <a:pt x="288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フリーフォーム 485">
            <a:extLst>
              <a:ext uri="{FF2B5EF4-FFF2-40B4-BE49-F238E27FC236}">
                <a16:creationId xmlns:a16="http://schemas.microsoft.com/office/drawing/2014/main" id="{6A6A367C-C281-2936-4B2A-7BF0805E2BF2}"/>
              </a:ext>
            </a:extLst>
          </p:cNvPr>
          <p:cNvSpPr/>
          <p:nvPr/>
        </p:nvSpPr>
        <p:spPr>
          <a:xfrm>
            <a:off x="4130271" y="1723940"/>
            <a:ext cx="386608" cy="49237"/>
          </a:xfrm>
          <a:custGeom>
            <a:avLst/>
            <a:gdLst>
              <a:gd name="connsiteX0" fmla="*/ 2423 w 386608"/>
              <a:gd name="connsiteY0" fmla="*/ 49041 h 49237"/>
              <a:gd name="connsiteX1" fmla="*/ 78623 w 386608"/>
              <a:gd name="connsiteY1" fmla="*/ 20466 h 49237"/>
              <a:gd name="connsiteX2" fmla="*/ 183398 w 386608"/>
              <a:gd name="connsiteY2" fmla="*/ 10941 h 49237"/>
              <a:gd name="connsiteX3" fmla="*/ 275473 w 386608"/>
              <a:gd name="connsiteY3" fmla="*/ 10941 h 49237"/>
              <a:gd name="connsiteX4" fmla="*/ 386598 w 386608"/>
              <a:gd name="connsiteY4" fmla="*/ 4591 h 49237"/>
              <a:gd name="connsiteX5" fmla="*/ 269123 w 386608"/>
              <a:gd name="connsiteY5" fmla="*/ 1416 h 49237"/>
              <a:gd name="connsiteX6" fmla="*/ 170698 w 386608"/>
              <a:gd name="connsiteY6" fmla="*/ 4591 h 49237"/>
              <a:gd name="connsiteX7" fmla="*/ 2423 w 386608"/>
              <a:gd name="connsiteY7" fmla="*/ 49041 h 4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608" h="49237">
                <a:moveTo>
                  <a:pt x="2423" y="49041"/>
                </a:moveTo>
                <a:cubicBezTo>
                  <a:pt x="-12923" y="51687"/>
                  <a:pt x="48461" y="26816"/>
                  <a:pt x="78623" y="20466"/>
                </a:cubicBezTo>
                <a:cubicBezTo>
                  <a:pt x="108785" y="14116"/>
                  <a:pt x="150590" y="12528"/>
                  <a:pt x="183398" y="10941"/>
                </a:cubicBezTo>
                <a:cubicBezTo>
                  <a:pt x="216206" y="9353"/>
                  <a:pt x="241606" y="11999"/>
                  <a:pt x="275473" y="10941"/>
                </a:cubicBezTo>
                <a:cubicBezTo>
                  <a:pt x="309340" y="9883"/>
                  <a:pt x="387656" y="6179"/>
                  <a:pt x="386598" y="4591"/>
                </a:cubicBezTo>
                <a:cubicBezTo>
                  <a:pt x="385540" y="3003"/>
                  <a:pt x="305106" y="1416"/>
                  <a:pt x="269123" y="1416"/>
                </a:cubicBezTo>
                <a:cubicBezTo>
                  <a:pt x="233140" y="1416"/>
                  <a:pt x="215148" y="-3346"/>
                  <a:pt x="170698" y="4591"/>
                </a:cubicBezTo>
                <a:cubicBezTo>
                  <a:pt x="126248" y="12528"/>
                  <a:pt x="17769" y="46395"/>
                  <a:pt x="2423" y="49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フリーフォーム 486">
            <a:extLst>
              <a:ext uri="{FF2B5EF4-FFF2-40B4-BE49-F238E27FC236}">
                <a16:creationId xmlns:a16="http://schemas.microsoft.com/office/drawing/2014/main" id="{62F1F1D7-C839-9931-8A6F-48523E4B7327}"/>
              </a:ext>
            </a:extLst>
          </p:cNvPr>
          <p:cNvSpPr/>
          <p:nvPr/>
        </p:nvSpPr>
        <p:spPr>
          <a:xfrm>
            <a:off x="4421382" y="1649010"/>
            <a:ext cx="47932" cy="79853"/>
          </a:xfrm>
          <a:custGeom>
            <a:avLst/>
            <a:gdLst>
              <a:gd name="connsiteX0" fmla="*/ 237 w 47932"/>
              <a:gd name="connsiteY0" fmla="*/ 146 h 79853"/>
              <a:gd name="connsiteX1" fmla="*/ 28812 w 47932"/>
              <a:gd name="connsiteY1" fmla="*/ 44596 h 79853"/>
              <a:gd name="connsiteX2" fmla="*/ 12937 w 47932"/>
              <a:gd name="connsiteY2" fmla="*/ 79521 h 79853"/>
              <a:gd name="connsiteX3" fmla="*/ 47862 w 47932"/>
              <a:gd name="connsiteY3" fmla="*/ 60471 h 79853"/>
              <a:gd name="connsiteX4" fmla="*/ 237 w 47932"/>
              <a:gd name="connsiteY4" fmla="*/ 146 h 7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32" h="79853">
                <a:moveTo>
                  <a:pt x="237" y="146"/>
                </a:moveTo>
                <a:cubicBezTo>
                  <a:pt x="-2938" y="-2500"/>
                  <a:pt x="26695" y="31367"/>
                  <a:pt x="28812" y="44596"/>
                </a:cubicBezTo>
                <a:cubicBezTo>
                  <a:pt x="30929" y="57825"/>
                  <a:pt x="9762" y="76875"/>
                  <a:pt x="12937" y="79521"/>
                </a:cubicBezTo>
                <a:cubicBezTo>
                  <a:pt x="16112" y="82167"/>
                  <a:pt x="45745" y="68408"/>
                  <a:pt x="47862" y="60471"/>
                </a:cubicBezTo>
                <a:cubicBezTo>
                  <a:pt x="49979" y="52534"/>
                  <a:pt x="3412" y="2792"/>
                  <a:pt x="237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フリーフォーム 487">
            <a:extLst>
              <a:ext uri="{FF2B5EF4-FFF2-40B4-BE49-F238E27FC236}">
                <a16:creationId xmlns:a16="http://schemas.microsoft.com/office/drawing/2014/main" id="{2FEBBCA2-5598-80AE-AF7E-D581FF914915}"/>
              </a:ext>
            </a:extLst>
          </p:cNvPr>
          <p:cNvSpPr/>
          <p:nvPr/>
        </p:nvSpPr>
        <p:spPr>
          <a:xfrm>
            <a:off x="4243819" y="1651822"/>
            <a:ext cx="175840" cy="75663"/>
          </a:xfrm>
          <a:custGeom>
            <a:avLst/>
            <a:gdLst>
              <a:gd name="connsiteX0" fmla="*/ 0 w 175840"/>
              <a:gd name="connsiteY0" fmla="*/ 38609 h 75663"/>
              <a:gd name="connsiteX1" fmla="*/ 60325 w 175840"/>
              <a:gd name="connsiteY1" fmla="*/ 73534 h 75663"/>
              <a:gd name="connsiteX2" fmla="*/ 146050 w 175840"/>
              <a:gd name="connsiteY2" fmla="*/ 67184 h 75663"/>
              <a:gd name="connsiteX3" fmla="*/ 152400 w 175840"/>
              <a:gd name="connsiteY3" fmla="*/ 29084 h 75663"/>
              <a:gd name="connsiteX4" fmla="*/ 174625 w 175840"/>
              <a:gd name="connsiteY4" fmla="*/ 509 h 75663"/>
              <a:gd name="connsiteX5" fmla="*/ 111125 w 175840"/>
              <a:gd name="connsiteY5" fmla="*/ 10034 h 75663"/>
              <a:gd name="connsiteX6" fmla="*/ 0 w 175840"/>
              <a:gd name="connsiteY6" fmla="*/ 38609 h 7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840" h="75663">
                <a:moveTo>
                  <a:pt x="0" y="38609"/>
                </a:moveTo>
                <a:cubicBezTo>
                  <a:pt x="17991" y="53690"/>
                  <a:pt x="35983" y="68772"/>
                  <a:pt x="60325" y="73534"/>
                </a:cubicBezTo>
                <a:cubicBezTo>
                  <a:pt x="84667" y="78296"/>
                  <a:pt x="130704" y="74592"/>
                  <a:pt x="146050" y="67184"/>
                </a:cubicBezTo>
                <a:cubicBezTo>
                  <a:pt x="161396" y="59776"/>
                  <a:pt x="147638" y="40196"/>
                  <a:pt x="152400" y="29084"/>
                </a:cubicBezTo>
                <a:cubicBezTo>
                  <a:pt x="157162" y="17972"/>
                  <a:pt x="181504" y="3684"/>
                  <a:pt x="174625" y="509"/>
                </a:cubicBezTo>
                <a:cubicBezTo>
                  <a:pt x="167746" y="-2666"/>
                  <a:pt x="111125" y="10034"/>
                  <a:pt x="111125" y="10034"/>
                </a:cubicBezTo>
                <a:lnTo>
                  <a:pt x="0" y="3860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9" name="テキスト ボックス 488">
            <a:extLst>
              <a:ext uri="{FF2B5EF4-FFF2-40B4-BE49-F238E27FC236}">
                <a16:creationId xmlns:a16="http://schemas.microsoft.com/office/drawing/2014/main" id="{A4335DAD-262C-3248-3CBA-0BC8A195E51B}"/>
              </a:ext>
            </a:extLst>
          </p:cNvPr>
          <p:cNvSpPr txBox="1"/>
          <p:nvPr/>
        </p:nvSpPr>
        <p:spPr>
          <a:xfrm>
            <a:off x="4230115" y="144160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.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490" name="テキスト ボックス 489">
            <a:extLst>
              <a:ext uri="{FF2B5EF4-FFF2-40B4-BE49-F238E27FC236}">
                <a16:creationId xmlns:a16="http://schemas.microsoft.com/office/drawing/2014/main" id="{F3952B29-41CD-B7B6-38B3-3905B824EFA1}"/>
              </a:ext>
            </a:extLst>
          </p:cNvPr>
          <p:cNvSpPr txBox="1"/>
          <p:nvPr/>
        </p:nvSpPr>
        <p:spPr>
          <a:xfrm>
            <a:off x="4249165" y="144795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.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491" name="フリーフォーム 490">
            <a:extLst>
              <a:ext uri="{FF2B5EF4-FFF2-40B4-BE49-F238E27FC236}">
                <a16:creationId xmlns:a16="http://schemas.microsoft.com/office/drawing/2014/main" id="{32D2108E-8478-4C2D-3063-3A7808B3D1A8}"/>
              </a:ext>
            </a:extLst>
          </p:cNvPr>
          <p:cNvSpPr/>
          <p:nvPr/>
        </p:nvSpPr>
        <p:spPr>
          <a:xfrm>
            <a:off x="4062844" y="1545148"/>
            <a:ext cx="263525" cy="91310"/>
          </a:xfrm>
          <a:custGeom>
            <a:avLst/>
            <a:gdLst>
              <a:gd name="connsiteX0" fmla="*/ 0 w 263525"/>
              <a:gd name="connsiteY0" fmla="*/ 91308 h 91310"/>
              <a:gd name="connsiteX1" fmla="*/ 88900 w 263525"/>
              <a:gd name="connsiteY1" fmla="*/ 8758 h 91310"/>
              <a:gd name="connsiteX2" fmla="*/ 263525 w 263525"/>
              <a:gd name="connsiteY2" fmla="*/ 2408 h 91310"/>
              <a:gd name="connsiteX3" fmla="*/ 174625 w 263525"/>
              <a:gd name="connsiteY3" fmla="*/ 5583 h 91310"/>
              <a:gd name="connsiteX4" fmla="*/ 88900 w 263525"/>
              <a:gd name="connsiteY4" fmla="*/ 11933 h 91310"/>
              <a:gd name="connsiteX5" fmla="*/ 0 w 263525"/>
              <a:gd name="connsiteY5" fmla="*/ 91308 h 9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525" h="91310">
                <a:moveTo>
                  <a:pt x="0" y="91308"/>
                </a:moveTo>
                <a:cubicBezTo>
                  <a:pt x="0" y="90779"/>
                  <a:pt x="44979" y="23575"/>
                  <a:pt x="88900" y="8758"/>
                </a:cubicBezTo>
                <a:cubicBezTo>
                  <a:pt x="132821" y="-6059"/>
                  <a:pt x="263525" y="2408"/>
                  <a:pt x="263525" y="2408"/>
                </a:cubicBezTo>
                <a:lnTo>
                  <a:pt x="174625" y="5583"/>
                </a:lnTo>
                <a:cubicBezTo>
                  <a:pt x="145521" y="7170"/>
                  <a:pt x="113771" y="2937"/>
                  <a:pt x="88900" y="11933"/>
                </a:cubicBezTo>
                <a:cubicBezTo>
                  <a:pt x="64029" y="20929"/>
                  <a:pt x="0" y="91837"/>
                  <a:pt x="0" y="91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2" name="フリーフォーム 491">
            <a:extLst>
              <a:ext uri="{FF2B5EF4-FFF2-40B4-BE49-F238E27FC236}">
                <a16:creationId xmlns:a16="http://schemas.microsoft.com/office/drawing/2014/main" id="{0D142013-E645-C086-F715-12ACE3FECF46}"/>
              </a:ext>
            </a:extLst>
          </p:cNvPr>
          <p:cNvSpPr/>
          <p:nvPr/>
        </p:nvSpPr>
        <p:spPr>
          <a:xfrm>
            <a:off x="4319974" y="1534774"/>
            <a:ext cx="178791" cy="31991"/>
          </a:xfrm>
          <a:custGeom>
            <a:avLst/>
            <a:gdLst>
              <a:gd name="connsiteX0" fmla="*/ 45 w 178791"/>
              <a:gd name="connsiteY0" fmla="*/ 31832 h 31991"/>
              <a:gd name="connsiteX1" fmla="*/ 139745 w 178791"/>
              <a:gd name="connsiteY1" fmla="*/ 82 h 31991"/>
              <a:gd name="connsiteX2" fmla="*/ 177845 w 178791"/>
              <a:gd name="connsiteY2" fmla="*/ 22307 h 31991"/>
              <a:gd name="connsiteX3" fmla="*/ 155620 w 178791"/>
              <a:gd name="connsiteY3" fmla="*/ 12782 h 31991"/>
              <a:gd name="connsiteX4" fmla="*/ 45 w 178791"/>
              <a:gd name="connsiteY4" fmla="*/ 31832 h 3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791" h="31991">
                <a:moveTo>
                  <a:pt x="45" y="31832"/>
                </a:moveTo>
                <a:cubicBezTo>
                  <a:pt x="-2601" y="29715"/>
                  <a:pt x="110112" y="1669"/>
                  <a:pt x="139745" y="82"/>
                </a:cubicBezTo>
                <a:cubicBezTo>
                  <a:pt x="169378" y="-1505"/>
                  <a:pt x="175199" y="20190"/>
                  <a:pt x="177845" y="22307"/>
                </a:cubicBezTo>
                <a:cubicBezTo>
                  <a:pt x="180491" y="24424"/>
                  <a:pt x="178903" y="11194"/>
                  <a:pt x="155620" y="12782"/>
                </a:cubicBezTo>
                <a:cubicBezTo>
                  <a:pt x="132337" y="14369"/>
                  <a:pt x="2691" y="33949"/>
                  <a:pt x="45" y="31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3" name="フリーフォーム 492">
            <a:extLst>
              <a:ext uri="{FF2B5EF4-FFF2-40B4-BE49-F238E27FC236}">
                <a16:creationId xmlns:a16="http://schemas.microsoft.com/office/drawing/2014/main" id="{452477A1-BEF6-E70C-6544-E947E20CF5CF}"/>
              </a:ext>
            </a:extLst>
          </p:cNvPr>
          <p:cNvSpPr/>
          <p:nvPr/>
        </p:nvSpPr>
        <p:spPr>
          <a:xfrm>
            <a:off x="4431084" y="1576066"/>
            <a:ext cx="152488" cy="54305"/>
          </a:xfrm>
          <a:custGeom>
            <a:avLst/>
            <a:gdLst>
              <a:gd name="connsiteX0" fmla="*/ 60 w 152488"/>
              <a:gd name="connsiteY0" fmla="*/ 65 h 54305"/>
              <a:gd name="connsiteX1" fmla="*/ 54035 w 152488"/>
              <a:gd name="connsiteY1" fmla="*/ 34990 h 54305"/>
              <a:gd name="connsiteX2" fmla="*/ 152460 w 152488"/>
              <a:gd name="connsiteY2" fmla="*/ 54040 h 54305"/>
              <a:gd name="connsiteX3" fmla="*/ 63560 w 152488"/>
              <a:gd name="connsiteY3" fmla="*/ 44515 h 54305"/>
              <a:gd name="connsiteX4" fmla="*/ 60 w 152488"/>
              <a:gd name="connsiteY4" fmla="*/ 65 h 5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88" h="54305">
                <a:moveTo>
                  <a:pt x="60" y="65"/>
                </a:moveTo>
                <a:cubicBezTo>
                  <a:pt x="-1527" y="-1522"/>
                  <a:pt x="28635" y="25994"/>
                  <a:pt x="54035" y="34990"/>
                </a:cubicBezTo>
                <a:cubicBezTo>
                  <a:pt x="79435" y="43986"/>
                  <a:pt x="150873" y="52453"/>
                  <a:pt x="152460" y="54040"/>
                </a:cubicBezTo>
                <a:cubicBezTo>
                  <a:pt x="154047" y="55627"/>
                  <a:pt x="87902" y="49807"/>
                  <a:pt x="63560" y="44515"/>
                </a:cubicBezTo>
                <a:cubicBezTo>
                  <a:pt x="39218" y="39223"/>
                  <a:pt x="1647" y="1652"/>
                  <a:pt x="60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4" name="フリーフォーム 493">
            <a:extLst>
              <a:ext uri="{FF2B5EF4-FFF2-40B4-BE49-F238E27FC236}">
                <a16:creationId xmlns:a16="http://schemas.microsoft.com/office/drawing/2014/main" id="{56229F31-5DDF-27BC-C829-C4057FA4DF0E}"/>
              </a:ext>
            </a:extLst>
          </p:cNvPr>
          <p:cNvSpPr/>
          <p:nvPr/>
        </p:nvSpPr>
        <p:spPr>
          <a:xfrm>
            <a:off x="4497787" y="1537864"/>
            <a:ext cx="85783" cy="86678"/>
          </a:xfrm>
          <a:custGeom>
            <a:avLst/>
            <a:gdLst>
              <a:gd name="connsiteX0" fmla="*/ 32 w 85783"/>
              <a:gd name="connsiteY0" fmla="*/ 167 h 86678"/>
              <a:gd name="connsiteX1" fmla="*/ 38132 w 85783"/>
              <a:gd name="connsiteY1" fmla="*/ 54142 h 86678"/>
              <a:gd name="connsiteX2" fmla="*/ 85757 w 85783"/>
              <a:gd name="connsiteY2" fmla="*/ 85892 h 86678"/>
              <a:gd name="connsiteX3" fmla="*/ 44482 w 85783"/>
              <a:gd name="connsiteY3" fmla="*/ 73192 h 86678"/>
              <a:gd name="connsiteX4" fmla="*/ 32 w 85783"/>
              <a:gd name="connsiteY4" fmla="*/ 167 h 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83" h="86678">
                <a:moveTo>
                  <a:pt x="32" y="167"/>
                </a:moveTo>
                <a:cubicBezTo>
                  <a:pt x="-1026" y="-3008"/>
                  <a:pt x="23845" y="39855"/>
                  <a:pt x="38132" y="54142"/>
                </a:cubicBezTo>
                <a:cubicBezTo>
                  <a:pt x="52419" y="68429"/>
                  <a:pt x="84699" y="82717"/>
                  <a:pt x="85757" y="85892"/>
                </a:cubicBezTo>
                <a:cubicBezTo>
                  <a:pt x="86815" y="89067"/>
                  <a:pt x="56124" y="82188"/>
                  <a:pt x="44482" y="73192"/>
                </a:cubicBezTo>
                <a:cubicBezTo>
                  <a:pt x="32840" y="64196"/>
                  <a:pt x="1090" y="3342"/>
                  <a:pt x="32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5" name="フリーフォーム 494">
            <a:extLst>
              <a:ext uri="{FF2B5EF4-FFF2-40B4-BE49-F238E27FC236}">
                <a16:creationId xmlns:a16="http://schemas.microsoft.com/office/drawing/2014/main" id="{244A537A-BD3A-2676-2A82-1CB7DF789F3D}"/>
              </a:ext>
            </a:extLst>
          </p:cNvPr>
          <p:cNvSpPr/>
          <p:nvPr/>
        </p:nvSpPr>
        <p:spPr>
          <a:xfrm>
            <a:off x="4123001" y="1598356"/>
            <a:ext cx="225970" cy="19428"/>
          </a:xfrm>
          <a:custGeom>
            <a:avLst/>
            <a:gdLst>
              <a:gd name="connsiteX0" fmla="*/ 168 w 225970"/>
              <a:gd name="connsiteY0" fmla="*/ 0 h 19428"/>
              <a:gd name="connsiteX1" fmla="*/ 130343 w 225970"/>
              <a:gd name="connsiteY1" fmla="*/ 19050 h 19428"/>
              <a:gd name="connsiteX2" fmla="*/ 225593 w 225970"/>
              <a:gd name="connsiteY2" fmla="*/ 12700 h 19428"/>
              <a:gd name="connsiteX3" fmla="*/ 158918 w 225970"/>
              <a:gd name="connsiteY3" fmla="*/ 12700 h 19428"/>
              <a:gd name="connsiteX4" fmla="*/ 168 w 225970"/>
              <a:gd name="connsiteY4" fmla="*/ 0 h 1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970" h="19428">
                <a:moveTo>
                  <a:pt x="168" y="0"/>
                </a:moveTo>
                <a:cubicBezTo>
                  <a:pt x="-4594" y="1058"/>
                  <a:pt x="92772" y="16933"/>
                  <a:pt x="130343" y="19050"/>
                </a:cubicBezTo>
                <a:cubicBezTo>
                  <a:pt x="167914" y="21167"/>
                  <a:pt x="220831" y="13758"/>
                  <a:pt x="225593" y="12700"/>
                </a:cubicBezTo>
                <a:cubicBezTo>
                  <a:pt x="230355" y="11642"/>
                  <a:pt x="189080" y="14817"/>
                  <a:pt x="158918" y="12700"/>
                </a:cubicBezTo>
                <a:lnTo>
                  <a:pt x="1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6" name="フリーフォーム 495">
            <a:extLst>
              <a:ext uri="{FF2B5EF4-FFF2-40B4-BE49-F238E27FC236}">
                <a16:creationId xmlns:a16="http://schemas.microsoft.com/office/drawing/2014/main" id="{D3A290CD-AA0F-B89C-486D-69A04DCD0061}"/>
              </a:ext>
            </a:extLst>
          </p:cNvPr>
          <p:cNvSpPr/>
          <p:nvPr/>
        </p:nvSpPr>
        <p:spPr>
          <a:xfrm>
            <a:off x="4361063" y="1608571"/>
            <a:ext cx="134106" cy="37417"/>
          </a:xfrm>
          <a:custGeom>
            <a:avLst/>
            <a:gdLst>
              <a:gd name="connsiteX0" fmla="*/ 231 w 134106"/>
              <a:gd name="connsiteY0" fmla="*/ 5660 h 37417"/>
              <a:gd name="connsiteX1" fmla="*/ 73256 w 134106"/>
              <a:gd name="connsiteY1" fmla="*/ 5660 h 37417"/>
              <a:gd name="connsiteX2" fmla="*/ 133581 w 134106"/>
              <a:gd name="connsiteY2" fmla="*/ 37410 h 37417"/>
              <a:gd name="connsiteX3" fmla="*/ 98656 w 134106"/>
              <a:gd name="connsiteY3" fmla="*/ 2485 h 37417"/>
              <a:gd name="connsiteX4" fmla="*/ 231 w 134106"/>
              <a:gd name="connsiteY4" fmla="*/ 5660 h 3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06" h="37417">
                <a:moveTo>
                  <a:pt x="231" y="5660"/>
                </a:moveTo>
                <a:cubicBezTo>
                  <a:pt x="-4002" y="6189"/>
                  <a:pt x="51031" y="368"/>
                  <a:pt x="73256" y="5660"/>
                </a:cubicBezTo>
                <a:cubicBezTo>
                  <a:pt x="95481" y="10952"/>
                  <a:pt x="129348" y="37939"/>
                  <a:pt x="133581" y="37410"/>
                </a:cubicBezTo>
                <a:cubicBezTo>
                  <a:pt x="137814" y="36881"/>
                  <a:pt x="115589" y="9364"/>
                  <a:pt x="98656" y="2485"/>
                </a:cubicBezTo>
                <a:cubicBezTo>
                  <a:pt x="81723" y="-4394"/>
                  <a:pt x="4464" y="5131"/>
                  <a:pt x="231" y="5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7" name="フリーフォーム 496">
            <a:extLst>
              <a:ext uri="{FF2B5EF4-FFF2-40B4-BE49-F238E27FC236}">
                <a16:creationId xmlns:a16="http://schemas.microsoft.com/office/drawing/2014/main" id="{1EC57840-7D9D-F295-30F3-3E0B8C0E96E1}"/>
              </a:ext>
            </a:extLst>
          </p:cNvPr>
          <p:cNvSpPr/>
          <p:nvPr/>
        </p:nvSpPr>
        <p:spPr>
          <a:xfrm>
            <a:off x="4126323" y="1636099"/>
            <a:ext cx="219126" cy="38494"/>
          </a:xfrm>
          <a:custGeom>
            <a:avLst/>
            <a:gdLst>
              <a:gd name="connsiteX0" fmla="*/ 21 w 219126"/>
              <a:gd name="connsiteY0" fmla="*/ 38457 h 38494"/>
              <a:gd name="connsiteX1" fmla="*/ 120671 w 219126"/>
              <a:gd name="connsiteY1" fmla="*/ 6707 h 38494"/>
              <a:gd name="connsiteX2" fmla="*/ 219096 w 219126"/>
              <a:gd name="connsiteY2" fmla="*/ 357 h 38494"/>
              <a:gd name="connsiteX3" fmla="*/ 130196 w 219126"/>
              <a:gd name="connsiteY3" fmla="*/ 13057 h 38494"/>
              <a:gd name="connsiteX4" fmla="*/ 21 w 219126"/>
              <a:gd name="connsiteY4" fmla="*/ 38457 h 3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126" h="38494">
                <a:moveTo>
                  <a:pt x="21" y="38457"/>
                </a:moveTo>
                <a:cubicBezTo>
                  <a:pt x="-1567" y="37399"/>
                  <a:pt x="84159" y="13057"/>
                  <a:pt x="120671" y="6707"/>
                </a:cubicBezTo>
                <a:cubicBezTo>
                  <a:pt x="157183" y="357"/>
                  <a:pt x="217508" y="-701"/>
                  <a:pt x="219096" y="357"/>
                </a:cubicBezTo>
                <a:cubicBezTo>
                  <a:pt x="220684" y="1415"/>
                  <a:pt x="159829" y="8295"/>
                  <a:pt x="130196" y="13057"/>
                </a:cubicBezTo>
                <a:cubicBezTo>
                  <a:pt x="100563" y="17819"/>
                  <a:pt x="1609" y="39515"/>
                  <a:pt x="21" y="38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8" name="フリーフォーム 497">
            <a:extLst>
              <a:ext uri="{FF2B5EF4-FFF2-40B4-BE49-F238E27FC236}">
                <a16:creationId xmlns:a16="http://schemas.microsoft.com/office/drawing/2014/main" id="{8B3C8FD7-C634-1A10-5A1E-79BC069BA562}"/>
              </a:ext>
            </a:extLst>
          </p:cNvPr>
          <p:cNvSpPr/>
          <p:nvPr/>
        </p:nvSpPr>
        <p:spPr>
          <a:xfrm>
            <a:off x="4167619" y="1647609"/>
            <a:ext cx="237174" cy="58731"/>
          </a:xfrm>
          <a:custGeom>
            <a:avLst/>
            <a:gdLst>
              <a:gd name="connsiteX0" fmla="*/ 0 w 237174"/>
              <a:gd name="connsiteY0" fmla="*/ 58697 h 58731"/>
              <a:gd name="connsiteX1" fmla="*/ 79375 w 237174"/>
              <a:gd name="connsiteY1" fmla="*/ 26947 h 58731"/>
              <a:gd name="connsiteX2" fmla="*/ 234950 w 237174"/>
              <a:gd name="connsiteY2" fmla="*/ 1547 h 58731"/>
              <a:gd name="connsiteX3" fmla="*/ 165100 w 237174"/>
              <a:gd name="connsiteY3" fmla="*/ 4722 h 58731"/>
              <a:gd name="connsiteX4" fmla="*/ 79375 w 237174"/>
              <a:gd name="connsiteY4" fmla="*/ 20597 h 58731"/>
              <a:gd name="connsiteX5" fmla="*/ 0 w 237174"/>
              <a:gd name="connsiteY5" fmla="*/ 58697 h 5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174" h="58731">
                <a:moveTo>
                  <a:pt x="0" y="58697"/>
                </a:moveTo>
                <a:cubicBezTo>
                  <a:pt x="0" y="59755"/>
                  <a:pt x="40217" y="36472"/>
                  <a:pt x="79375" y="26947"/>
                </a:cubicBezTo>
                <a:cubicBezTo>
                  <a:pt x="118533" y="17422"/>
                  <a:pt x="220663" y="5251"/>
                  <a:pt x="234950" y="1547"/>
                </a:cubicBezTo>
                <a:cubicBezTo>
                  <a:pt x="249237" y="-2157"/>
                  <a:pt x="191029" y="1547"/>
                  <a:pt x="165100" y="4722"/>
                </a:cubicBezTo>
                <a:cubicBezTo>
                  <a:pt x="139171" y="7897"/>
                  <a:pt x="104246" y="13189"/>
                  <a:pt x="79375" y="20597"/>
                </a:cubicBezTo>
                <a:cubicBezTo>
                  <a:pt x="54504" y="28005"/>
                  <a:pt x="0" y="57639"/>
                  <a:pt x="0" y="58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9" name="フリーフォーム 498">
            <a:extLst>
              <a:ext uri="{FF2B5EF4-FFF2-40B4-BE49-F238E27FC236}">
                <a16:creationId xmlns:a16="http://schemas.microsoft.com/office/drawing/2014/main" id="{B4277328-151E-FE52-C830-ADB6982C3780}"/>
              </a:ext>
            </a:extLst>
          </p:cNvPr>
          <p:cNvSpPr/>
          <p:nvPr/>
        </p:nvSpPr>
        <p:spPr>
          <a:xfrm>
            <a:off x="4878815" y="1660323"/>
            <a:ext cx="136533" cy="77847"/>
          </a:xfrm>
          <a:custGeom>
            <a:avLst/>
            <a:gdLst>
              <a:gd name="connsiteX0" fmla="*/ 4 w 136533"/>
              <a:gd name="connsiteY0" fmla="*/ 77733 h 77847"/>
              <a:gd name="connsiteX1" fmla="*/ 66679 w 136533"/>
              <a:gd name="connsiteY1" fmla="*/ 23758 h 77847"/>
              <a:gd name="connsiteX2" fmla="*/ 136529 w 136533"/>
              <a:gd name="connsiteY2" fmla="*/ 1533 h 77847"/>
              <a:gd name="connsiteX3" fmla="*/ 69854 w 136533"/>
              <a:gd name="connsiteY3" fmla="*/ 7883 h 77847"/>
              <a:gd name="connsiteX4" fmla="*/ 4 w 136533"/>
              <a:gd name="connsiteY4" fmla="*/ 77733 h 7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33" h="77847">
                <a:moveTo>
                  <a:pt x="4" y="77733"/>
                </a:moveTo>
                <a:cubicBezTo>
                  <a:pt x="-525" y="80379"/>
                  <a:pt x="43925" y="36458"/>
                  <a:pt x="66679" y="23758"/>
                </a:cubicBezTo>
                <a:cubicBezTo>
                  <a:pt x="89433" y="11058"/>
                  <a:pt x="136000" y="4179"/>
                  <a:pt x="136529" y="1533"/>
                </a:cubicBezTo>
                <a:cubicBezTo>
                  <a:pt x="137058" y="-1113"/>
                  <a:pt x="87846" y="-1113"/>
                  <a:pt x="69854" y="7883"/>
                </a:cubicBezTo>
                <a:cubicBezTo>
                  <a:pt x="51862" y="16879"/>
                  <a:pt x="533" y="75087"/>
                  <a:pt x="4" y="77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0" name="フリーフォーム 499">
            <a:extLst>
              <a:ext uri="{FF2B5EF4-FFF2-40B4-BE49-F238E27FC236}">
                <a16:creationId xmlns:a16="http://schemas.microsoft.com/office/drawing/2014/main" id="{1920DA0E-66B0-22A4-DD17-06D319AB59C9}"/>
              </a:ext>
            </a:extLst>
          </p:cNvPr>
          <p:cNvSpPr/>
          <p:nvPr/>
        </p:nvSpPr>
        <p:spPr>
          <a:xfrm>
            <a:off x="5028012" y="1658546"/>
            <a:ext cx="239186" cy="108109"/>
          </a:xfrm>
          <a:custGeom>
            <a:avLst/>
            <a:gdLst>
              <a:gd name="connsiteX0" fmla="*/ 32 w 239186"/>
              <a:gd name="connsiteY0" fmla="*/ 135 h 108109"/>
              <a:gd name="connsiteX1" fmla="*/ 133382 w 239186"/>
              <a:gd name="connsiteY1" fmla="*/ 31885 h 108109"/>
              <a:gd name="connsiteX2" fmla="*/ 193707 w 239186"/>
              <a:gd name="connsiteY2" fmla="*/ 63635 h 108109"/>
              <a:gd name="connsiteX3" fmla="*/ 238157 w 239186"/>
              <a:gd name="connsiteY3" fmla="*/ 108085 h 108109"/>
              <a:gd name="connsiteX4" fmla="*/ 149257 w 239186"/>
              <a:gd name="connsiteY4" fmla="*/ 57285 h 108109"/>
              <a:gd name="connsiteX5" fmla="*/ 120682 w 239186"/>
              <a:gd name="connsiteY5" fmla="*/ 44585 h 108109"/>
              <a:gd name="connsiteX6" fmla="*/ 32 w 239186"/>
              <a:gd name="connsiteY6" fmla="*/ 135 h 10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186" h="108109">
                <a:moveTo>
                  <a:pt x="32" y="135"/>
                </a:moveTo>
                <a:cubicBezTo>
                  <a:pt x="2149" y="-1982"/>
                  <a:pt x="101103" y="21302"/>
                  <a:pt x="133382" y="31885"/>
                </a:cubicBezTo>
                <a:cubicBezTo>
                  <a:pt x="165661" y="42468"/>
                  <a:pt x="176245" y="50935"/>
                  <a:pt x="193707" y="63635"/>
                </a:cubicBezTo>
                <a:cubicBezTo>
                  <a:pt x="211170" y="76335"/>
                  <a:pt x="245565" y="109143"/>
                  <a:pt x="238157" y="108085"/>
                </a:cubicBezTo>
                <a:cubicBezTo>
                  <a:pt x="230749" y="107027"/>
                  <a:pt x="168836" y="67868"/>
                  <a:pt x="149257" y="57285"/>
                </a:cubicBezTo>
                <a:cubicBezTo>
                  <a:pt x="129678" y="46702"/>
                  <a:pt x="141319" y="51993"/>
                  <a:pt x="120682" y="44585"/>
                </a:cubicBezTo>
                <a:cubicBezTo>
                  <a:pt x="100045" y="37177"/>
                  <a:pt x="-2085" y="2252"/>
                  <a:pt x="32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1" name="フリーフォーム 500">
            <a:extLst>
              <a:ext uri="{FF2B5EF4-FFF2-40B4-BE49-F238E27FC236}">
                <a16:creationId xmlns:a16="http://schemas.microsoft.com/office/drawing/2014/main" id="{005F560F-94EE-7A8E-CE7C-0B6B7B8C8DFF}"/>
              </a:ext>
            </a:extLst>
          </p:cNvPr>
          <p:cNvSpPr/>
          <p:nvPr/>
        </p:nvSpPr>
        <p:spPr>
          <a:xfrm>
            <a:off x="4923969" y="1722088"/>
            <a:ext cx="299396" cy="28731"/>
          </a:xfrm>
          <a:custGeom>
            <a:avLst/>
            <a:gdLst>
              <a:gd name="connsiteX0" fmla="*/ 2475 w 299396"/>
              <a:gd name="connsiteY0" fmla="*/ 93 h 28731"/>
              <a:gd name="connsiteX1" fmla="*/ 91375 w 299396"/>
              <a:gd name="connsiteY1" fmla="*/ 19143 h 28731"/>
              <a:gd name="connsiteX2" fmla="*/ 297750 w 299396"/>
              <a:gd name="connsiteY2" fmla="*/ 9618 h 28731"/>
              <a:gd name="connsiteX3" fmla="*/ 180275 w 299396"/>
              <a:gd name="connsiteY3" fmla="*/ 28668 h 28731"/>
              <a:gd name="connsiteX4" fmla="*/ 2475 w 299396"/>
              <a:gd name="connsiteY4" fmla="*/ 93 h 2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396" h="28731">
                <a:moveTo>
                  <a:pt x="2475" y="93"/>
                </a:moveTo>
                <a:cubicBezTo>
                  <a:pt x="-12342" y="-1494"/>
                  <a:pt x="42163" y="17556"/>
                  <a:pt x="91375" y="19143"/>
                </a:cubicBezTo>
                <a:cubicBezTo>
                  <a:pt x="140587" y="20730"/>
                  <a:pt x="282933" y="8031"/>
                  <a:pt x="297750" y="9618"/>
                </a:cubicBezTo>
                <a:cubicBezTo>
                  <a:pt x="312567" y="11205"/>
                  <a:pt x="223667" y="27081"/>
                  <a:pt x="180275" y="28668"/>
                </a:cubicBezTo>
                <a:cubicBezTo>
                  <a:pt x="136883" y="30256"/>
                  <a:pt x="17292" y="1680"/>
                  <a:pt x="2475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2" name="フリーフォーム 501">
            <a:extLst>
              <a:ext uri="{FF2B5EF4-FFF2-40B4-BE49-F238E27FC236}">
                <a16:creationId xmlns:a16="http://schemas.microsoft.com/office/drawing/2014/main" id="{5A009FA9-950B-D4B7-9D8C-2A6BD565EBFC}"/>
              </a:ext>
            </a:extLst>
          </p:cNvPr>
          <p:cNvSpPr/>
          <p:nvPr/>
        </p:nvSpPr>
        <p:spPr>
          <a:xfrm>
            <a:off x="4970894" y="1656357"/>
            <a:ext cx="180814" cy="86213"/>
          </a:xfrm>
          <a:custGeom>
            <a:avLst/>
            <a:gdLst>
              <a:gd name="connsiteX0" fmla="*/ 0 w 180814"/>
              <a:gd name="connsiteY0" fmla="*/ 5499 h 86213"/>
              <a:gd name="connsiteX1" fmla="*/ 28575 w 180814"/>
              <a:gd name="connsiteY1" fmla="*/ 62649 h 86213"/>
              <a:gd name="connsiteX2" fmla="*/ 50800 w 180814"/>
              <a:gd name="connsiteY2" fmla="*/ 72174 h 86213"/>
              <a:gd name="connsiteX3" fmla="*/ 136525 w 180814"/>
              <a:gd name="connsiteY3" fmla="*/ 84874 h 86213"/>
              <a:gd name="connsiteX4" fmla="*/ 177800 w 180814"/>
              <a:gd name="connsiteY4" fmla="*/ 37249 h 86213"/>
              <a:gd name="connsiteX5" fmla="*/ 57150 w 180814"/>
              <a:gd name="connsiteY5" fmla="*/ 5499 h 86213"/>
              <a:gd name="connsiteX6" fmla="*/ 0 w 180814"/>
              <a:gd name="connsiteY6" fmla="*/ 5499 h 8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814" h="86213">
                <a:moveTo>
                  <a:pt x="0" y="5499"/>
                </a:moveTo>
                <a:lnTo>
                  <a:pt x="28575" y="62649"/>
                </a:lnTo>
                <a:cubicBezTo>
                  <a:pt x="37042" y="73761"/>
                  <a:pt x="32808" y="68470"/>
                  <a:pt x="50800" y="72174"/>
                </a:cubicBezTo>
                <a:cubicBezTo>
                  <a:pt x="68792" y="75878"/>
                  <a:pt x="115358" y="90695"/>
                  <a:pt x="136525" y="84874"/>
                </a:cubicBezTo>
                <a:cubicBezTo>
                  <a:pt x="157692" y="79053"/>
                  <a:pt x="191029" y="50478"/>
                  <a:pt x="177800" y="37249"/>
                </a:cubicBezTo>
                <a:cubicBezTo>
                  <a:pt x="164571" y="24020"/>
                  <a:pt x="80962" y="10261"/>
                  <a:pt x="57150" y="5499"/>
                </a:cubicBezTo>
                <a:cubicBezTo>
                  <a:pt x="33338" y="737"/>
                  <a:pt x="4763" y="-4026"/>
                  <a:pt x="0" y="54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3" name="円/楕円 502">
            <a:extLst>
              <a:ext uri="{FF2B5EF4-FFF2-40B4-BE49-F238E27FC236}">
                <a16:creationId xmlns:a16="http://schemas.microsoft.com/office/drawing/2014/main" id="{23A76836-AA09-4AE2-A4D3-20A317DEB81E}"/>
              </a:ext>
            </a:extLst>
          </p:cNvPr>
          <p:cNvSpPr/>
          <p:nvPr/>
        </p:nvSpPr>
        <p:spPr>
          <a:xfrm>
            <a:off x="5011502" y="168094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4" name="フリーフォーム 503">
            <a:extLst>
              <a:ext uri="{FF2B5EF4-FFF2-40B4-BE49-F238E27FC236}">
                <a16:creationId xmlns:a16="http://schemas.microsoft.com/office/drawing/2014/main" id="{60ABAD17-2119-FED1-7DFA-778603B05519}"/>
              </a:ext>
            </a:extLst>
          </p:cNvPr>
          <p:cNvSpPr/>
          <p:nvPr/>
        </p:nvSpPr>
        <p:spPr>
          <a:xfrm>
            <a:off x="4843617" y="1637471"/>
            <a:ext cx="213154" cy="47177"/>
          </a:xfrm>
          <a:custGeom>
            <a:avLst/>
            <a:gdLst>
              <a:gd name="connsiteX0" fmla="*/ 277 w 213154"/>
              <a:gd name="connsiteY0" fmla="*/ 46610 h 47177"/>
              <a:gd name="connsiteX1" fmla="*/ 76477 w 213154"/>
              <a:gd name="connsiteY1" fmla="*/ 27560 h 47177"/>
              <a:gd name="connsiteX2" fmla="*/ 213002 w 213154"/>
              <a:gd name="connsiteY2" fmla="*/ 2160 h 47177"/>
              <a:gd name="connsiteX3" fmla="*/ 101877 w 213154"/>
              <a:gd name="connsiteY3" fmla="*/ 5335 h 47177"/>
              <a:gd name="connsiteX4" fmla="*/ 277 w 213154"/>
              <a:gd name="connsiteY4" fmla="*/ 46610 h 4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154" h="47177">
                <a:moveTo>
                  <a:pt x="277" y="46610"/>
                </a:moveTo>
                <a:cubicBezTo>
                  <a:pt x="-3956" y="50314"/>
                  <a:pt x="41023" y="34968"/>
                  <a:pt x="76477" y="27560"/>
                </a:cubicBezTo>
                <a:cubicBezTo>
                  <a:pt x="111931" y="20152"/>
                  <a:pt x="208769" y="5864"/>
                  <a:pt x="213002" y="2160"/>
                </a:cubicBezTo>
                <a:cubicBezTo>
                  <a:pt x="217235" y="-1544"/>
                  <a:pt x="132040" y="-486"/>
                  <a:pt x="101877" y="5335"/>
                </a:cubicBezTo>
                <a:cubicBezTo>
                  <a:pt x="71714" y="11156"/>
                  <a:pt x="4510" y="42906"/>
                  <a:pt x="277" y="46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5" name="フリーフォーム 504">
            <a:extLst>
              <a:ext uri="{FF2B5EF4-FFF2-40B4-BE49-F238E27FC236}">
                <a16:creationId xmlns:a16="http://schemas.microsoft.com/office/drawing/2014/main" id="{4A0D0FBB-3718-7B8A-846F-E270975C0DA3}"/>
              </a:ext>
            </a:extLst>
          </p:cNvPr>
          <p:cNvSpPr/>
          <p:nvPr/>
        </p:nvSpPr>
        <p:spPr>
          <a:xfrm>
            <a:off x="4840835" y="1559065"/>
            <a:ext cx="153113" cy="10739"/>
          </a:xfrm>
          <a:custGeom>
            <a:avLst/>
            <a:gdLst>
              <a:gd name="connsiteX0" fmla="*/ 152284 w 153113"/>
              <a:gd name="connsiteY0" fmla="*/ 1191 h 10739"/>
              <a:gd name="connsiteX1" fmla="*/ 3059 w 153113"/>
              <a:gd name="connsiteY1" fmla="*/ 1191 h 10739"/>
              <a:gd name="connsiteX2" fmla="*/ 60209 w 153113"/>
              <a:gd name="connsiteY2" fmla="*/ 10716 h 10739"/>
              <a:gd name="connsiteX3" fmla="*/ 152284 w 153113"/>
              <a:gd name="connsiteY3" fmla="*/ 1191 h 1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113" h="10739">
                <a:moveTo>
                  <a:pt x="152284" y="1191"/>
                </a:moveTo>
                <a:cubicBezTo>
                  <a:pt x="142759" y="-397"/>
                  <a:pt x="18405" y="-397"/>
                  <a:pt x="3059" y="1191"/>
                </a:cubicBezTo>
                <a:cubicBezTo>
                  <a:pt x="-12287" y="2779"/>
                  <a:pt x="33751" y="10187"/>
                  <a:pt x="60209" y="10716"/>
                </a:cubicBezTo>
                <a:cubicBezTo>
                  <a:pt x="86667" y="11245"/>
                  <a:pt x="161809" y="2779"/>
                  <a:pt x="152284" y="1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6" name="フリーフォーム 505">
            <a:extLst>
              <a:ext uri="{FF2B5EF4-FFF2-40B4-BE49-F238E27FC236}">
                <a16:creationId xmlns:a16="http://schemas.microsoft.com/office/drawing/2014/main" id="{4CEACA97-A98C-2662-70ED-162D845DD03C}"/>
              </a:ext>
            </a:extLst>
          </p:cNvPr>
          <p:cNvSpPr/>
          <p:nvPr/>
        </p:nvSpPr>
        <p:spPr>
          <a:xfrm>
            <a:off x="4831066" y="1566162"/>
            <a:ext cx="206693" cy="86296"/>
          </a:xfrm>
          <a:custGeom>
            <a:avLst/>
            <a:gdLst>
              <a:gd name="connsiteX0" fmla="*/ 128 w 206693"/>
              <a:gd name="connsiteY0" fmla="*/ 86169 h 86296"/>
              <a:gd name="connsiteX1" fmla="*/ 108078 w 206693"/>
              <a:gd name="connsiteY1" fmla="*/ 35369 h 86296"/>
              <a:gd name="connsiteX2" fmla="*/ 206503 w 206693"/>
              <a:gd name="connsiteY2" fmla="*/ 444 h 86296"/>
              <a:gd name="connsiteX3" fmla="*/ 130303 w 206693"/>
              <a:gd name="connsiteY3" fmla="*/ 19494 h 86296"/>
              <a:gd name="connsiteX4" fmla="*/ 128 w 206693"/>
              <a:gd name="connsiteY4" fmla="*/ 86169 h 8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693" h="86296">
                <a:moveTo>
                  <a:pt x="128" y="86169"/>
                </a:moveTo>
                <a:cubicBezTo>
                  <a:pt x="-3576" y="88815"/>
                  <a:pt x="73682" y="49656"/>
                  <a:pt x="108078" y="35369"/>
                </a:cubicBezTo>
                <a:cubicBezTo>
                  <a:pt x="142474" y="21081"/>
                  <a:pt x="202799" y="3090"/>
                  <a:pt x="206503" y="444"/>
                </a:cubicBezTo>
                <a:cubicBezTo>
                  <a:pt x="210207" y="-2202"/>
                  <a:pt x="158878" y="7323"/>
                  <a:pt x="130303" y="19494"/>
                </a:cubicBezTo>
                <a:cubicBezTo>
                  <a:pt x="101728" y="31665"/>
                  <a:pt x="3832" y="83523"/>
                  <a:pt x="128" y="86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7" name="フリーフォーム 506">
            <a:extLst>
              <a:ext uri="{FF2B5EF4-FFF2-40B4-BE49-F238E27FC236}">
                <a16:creationId xmlns:a16="http://schemas.microsoft.com/office/drawing/2014/main" id="{63E734AD-E247-4B07-4D9B-95A5246542E6}"/>
              </a:ext>
            </a:extLst>
          </p:cNvPr>
          <p:cNvSpPr/>
          <p:nvPr/>
        </p:nvSpPr>
        <p:spPr>
          <a:xfrm>
            <a:off x="5018504" y="1560020"/>
            <a:ext cx="155605" cy="16192"/>
          </a:xfrm>
          <a:custGeom>
            <a:avLst/>
            <a:gdLst>
              <a:gd name="connsiteX0" fmla="*/ 15 w 155605"/>
              <a:gd name="connsiteY0" fmla="*/ 6586 h 16192"/>
              <a:gd name="connsiteX1" fmla="*/ 79390 w 155605"/>
              <a:gd name="connsiteY1" fmla="*/ 236 h 16192"/>
              <a:gd name="connsiteX2" fmla="*/ 155590 w 155605"/>
              <a:gd name="connsiteY2" fmla="*/ 16111 h 16192"/>
              <a:gd name="connsiteX3" fmla="*/ 85740 w 155605"/>
              <a:gd name="connsiteY3" fmla="*/ 6586 h 16192"/>
              <a:gd name="connsiteX4" fmla="*/ 15 w 155605"/>
              <a:gd name="connsiteY4" fmla="*/ 6586 h 1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05" h="16192">
                <a:moveTo>
                  <a:pt x="15" y="6586"/>
                </a:moveTo>
                <a:cubicBezTo>
                  <a:pt x="-1043" y="5528"/>
                  <a:pt x="53461" y="-1352"/>
                  <a:pt x="79390" y="236"/>
                </a:cubicBezTo>
                <a:cubicBezTo>
                  <a:pt x="105319" y="1823"/>
                  <a:pt x="154532" y="15053"/>
                  <a:pt x="155590" y="16111"/>
                </a:cubicBezTo>
                <a:cubicBezTo>
                  <a:pt x="156648" y="17169"/>
                  <a:pt x="104261" y="7644"/>
                  <a:pt x="85740" y="6586"/>
                </a:cubicBezTo>
                <a:cubicBezTo>
                  <a:pt x="67219" y="5528"/>
                  <a:pt x="1073" y="7644"/>
                  <a:pt x="15" y="6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8" name="フリーフォーム 507">
            <a:extLst>
              <a:ext uri="{FF2B5EF4-FFF2-40B4-BE49-F238E27FC236}">
                <a16:creationId xmlns:a16="http://schemas.microsoft.com/office/drawing/2014/main" id="{4F776514-E81A-3F03-3C04-C50B442B1107}"/>
              </a:ext>
            </a:extLst>
          </p:cNvPr>
          <p:cNvSpPr/>
          <p:nvPr/>
        </p:nvSpPr>
        <p:spPr>
          <a:xfrm>
            <a:off x="5040589" y="1605877"/>
            <a:ext cx="264329" cy="30586"/>
          </a:xfrm>
          <a:custGeom>
            <a:avLst/>
            <a:gdLst>
              <a:gd name="connsiteX0" fmla="*/ 155 w 264329"/>
              <a:gd name="connsiteY0" fmla="*/ 30579 h 30586"/>
              <a:gd name="connsiteX1" fmla="*/ 187480 w 264329"/>
              <a:gd name="connsiteY1" fmla="*/ 5179 h 30586"/>
              <a:gd name="connsiteX2" fmla="*/ 263680 w 264329"/>
              <a:gd name="connsiteY2" fmla="*/ 30579 h 30586"/>
              <a:gd name="connsiteX3" fmla="*/ 222405 w 264329"/>
              <a:gd name="connsiteY3" fmla="*/ 5179 h 30586"/>
              <a:gd name="connsiteX4" fmla="*/ 190655 w 264329"/>
              <a:gd name="connsiteY4" fmla="*/ 2004 h 30586"/>
              <a:gd name="connsiteX5" fmla="*/ 155730 w 264329"/>
              <a:gd name="connsiteY5" fmla="*/ 2004 h 30586"/>
              <a:gd name="connsiteX6" fmla="*/ 155 w 264329"/>
              <a:gd name="connsiteY6" fmla="*/ 30579 h 3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329" h="30586">
                <a:moveTo>
                  <a:pt x="155" y="30579"/>
                </a:moveTo>
                <a:cubicBezTo>
                  <a:pt x="5447" y="31108"/>
                  <a:pt x="143559" y="5179"/>
                  <a:pt x="187480" y="5179"/>
                </a:cubicBezTo>
                <a:cubicBezTo>
                  <a:pt x="231401" y="5179"/>
                  <a:pt x="257859" y="30579"/>
                  <a:pt x="263680" y="30579"/>
                </a:cubicBezTo>
                <a:cubicBezTo>
                  <a:pt x="269501" y="30579"/>
                  <a:pt x="234576" y="9941"/>
                  <a:pt x="222405" y="5179"/>
                </a:cubicBezTo>
                <a:cubicBezTo>
                  <a:pt x="210234" y="417"/>
                  <a:pt x="201767" y="2533"/>
                  <a:pt x="190655" y="2004"/>
                </a:cubicBezTo>
                <a:cubicBezTo>
                  <a:pt x="179543" y="1475"/>
                  <a:pt x="184834" y="-2229"/>
                  <a:pt x="155730" y="2004"/>
                </a:cubicBezTo>
                <a:cubicBezTo>
                  <a:pt x="126626" y="6237"/>
                  <a:pt x="-5137" y="30050"/>
                  <a:pt x="155" y="30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9" name="フリーフォーム 508">
            <a:extLst>
              <a:ext uri="{FF2B5EF4-FFF2-40B4-BE49-F238E27FC236}">
                <a16:creationId xmlns:a16="http://schemas.microsoft.com/office/drawing/2014/main" id="{48BBFC25-ED45-B9D3-50F4-92E657AA4F60}"/>
              </a:ext>
            </a:extLst>
          </p:cNvPr>
          <p:cNvSpPr/>
          <p:nvPr/>
        </p:nvSpPr>
        <p:spPr>
          <a:xfrm>
            <a:off x="5104215" y="1543486"/>
            <a:ext cx="200222" cy="64488"/>
          </a:xfrm>
          <a:custGeom>
            <a:avLst/>
            <a:gdLst>
              <a:gd name="connsiteX0" fmla="*/ 29 w 200222"/>
              <a:gd name="connsiteY0" fmla="*/ 895 h 64488"/>
              <a:gd name="connsiteX1" fmla="*/ 142904 w 200222"/>
              <a:gd name="connsiteY1" fmla="*/ 10420 h 64488"/>
              <a:gd name="connsiteX2" fmla="*/ 200054 w 200222"/>
              <a:gd name="connsiteY2" fmla="*/ 64395 h 64488"/>
              <a:gd name="connsiteX3" fmla="*/ 155604 w 200222"/>
              <a:gd name="connsiteY3" fmla="*/ 23120 h 64488"/>
              <a:gd name="connsiteX4" fmla="*/ 29 w 200222"/>
              <a:gd name="connsiteY4" fmla="*/ 895 h 6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22" h="64488">
                <a:moveTo>
                  <a:pt x="29" y="895"/>
                </a:moveTo>
                <a:cubicBezTo>
                  <a:pt x="-2088" y="-1222"/>
                  <a:pt x="109567" y="-163"/>
                  <a:pt x="142904" y="10420"/>
                </a:cubicBezTo>
                <a:cubicBezTo>
                  <a:pt x="176242" y="21003"/>
                  <a:pt x="197937" y="62278"/>
                  <a:pt x="200054" y="64395"/>
                </a:cubicBezTo>
                <a:cubicBezTo>
                  <a:pt x="202171" y="66512"/>
                  <a:pt x="184179" y="32116"/>
                  <a:pt x="155604" y="23120"/>
                </a:cubicBezTo>
                <a:cubicBezTo>
                  <a:pt x="127029" y="14124"/>
                  <a:pt x="2146" y="3012"/>
                  <a:pt x="29" y="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0" name="フリーフォーム 509">
            <a:extLst>
              <a:ext uri="{FF2B5EF4-FFF2-40B4-BE49-F238E27FC236}">
                <a16:creationId xmlns:a16="http://schemas.microsoft.com/office/drawing/2014/main" id="{2EE1A362-F0D2-3C05-7CDD-6E6FCF131A5F}"/>
              </a:ext>
            </a:extLst>
          </p:cNvPr>
          <p:cNvSpPr/>
          <p:nvPr/>
        </p:nvSpPr>
        <p:spPr>
          <a:xfrm>
            <a:off x="4856590" y="1731651"/>
            <a:ext cx="337792" cy="23222"/>
          </a:xfrm>
          <a:custGeom>
            <a:avLst/>
            <a:gdLst>
              <a:gd name="connsiteX0" fmla="*/ 4 w 337792"/>
              <a:gd name="connsiteY0" fmla="*/ 55 h 23222"/>
              <a:gd name="connsiteX1" fmla="*/ 101604 w 337792"/>
              <a:gd name="connsiteY1" fmla="*/ 22280 h 23222"/>
              <a:gd name="connsiteX2" fmla="*/ 336554 w 337792"/>
              <a:gd name="connsiteY2" fmla="*/ 19105 h 23222"/>
              <a:gd name="connsiteX3" fmla="*/ 190504 w 337792"/>
              <a:gd name="connsiteY3" fmla="*/ 19105 h 23222"/>
              <a:gd name="connsiteX4" fmla="*/ 104779 w 337792"/>
              <a:gd name="connsiteY4" fmla="*/ 15930 h 23222"/>
              <a:gd name="connsiteX5" fmla="*/ 4 w 337792"/>
              <a:gd name="connsiteY5" fmla="*/ 55 h 2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792" h="23222">
                <a:moveTo>
                  <a:pt x="4" y="55"/>
                </a:moveTo>
                <a:cubicBezTo>
                  <a:pt x="-525" y="1113"/>
                  <a:pt x="45512" y="19105"/>
                  <a:pt x="101604" y="22280"/>
                </a:cubicBezTo>
                <a:cubicBezTo>
                  <a:pt x="157696" y="25455"/>
                  <a:pt x="321737" y="19634"/>
                  <a:pt x="336554" y="19105"/>
                </a:cubicBezTo>
                <a:cubicBezTo>
                  <a:pt x="351371" y="18576"/>
                  <a:pt x="229133" y="19634"/>
                  <a:pt x="190504" y="19105"/>
                </a:cubicBezTo>
                <a:cubicBezTo>
                  <a:pt x="151875" y="18576"/>
                  <a:pt x="131767" y="18576"/>
                  <a:pt x="104779" y="15930"/>
                </a:cubicBezTo>
                <a:cubicBezTo>
                  <a:pt x="77792" y="13284"/>
                  <a:pt x="533" y="-1003"/>
                  <a:pt x="4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1" name="フリーフォーム 510">
            <a:extLst>
              <a:ext uri="{FF2B5EF4-FFF2-40B4-BE49-F238E27FC236}">
                <a16:creationId xmlns:a16="http://schemas.microsoft.com/office/drawing/2014/main" id="{EA6520F6-616C-8363-33B9-6455BE82B7D0}"/>
              </a:ext>
            </a:extLst>
          </p:cNvPr>
          <p:cNvSpPr/>
          <p:nvPr/>
        </p:nvSpPr>
        <p:spPr>
          <a:xfrm>
            <a:off x="5151840" y="1734804"/>
            <a:ext cx="87952" cy="60548"/>
          </a:xfrm>
          <a:custGeom>
            <a:avLst/>
            <a:gdLst>
              <a:gd name="connsiteX0" fmla="*/ 29 w 87952"/>
              <a:gd name="connsiteY0" fmla="*/ 77 h 60548"/>
              <a:gd name="connsiteX1" fmla="*/ 79404 w 87952"/>
              <a:gd name="connsiteY1" fmla="*/ 31827 h 60548"/>
              <a:gd name="connsiteX2" fmla="*/ 85754 w 87952"/>
              <a:gd name="connsiteY2" fmla="*/ 60402 h 60548"/>
              <a:gd name="connsiteX3" fmla="*/ 69879 w 87952"/>
              <a:gd name="connsiteY3" fmla="*/ 41352 h 60548"/>
              <a:gd name="connsiteX4" fmla="*/ 29 w 87952"/>
              <a:gd name="connsiteY4" fmla="*/ 77 h 6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52" h="60548">
                <a:moveTo>
                  <a:pt x="29" y="77"/>
                </a:moveTo>
                <a:cubicBezTo>
                  <a:pt x="1616" y="-1510"/>
                  <a:pt x="65117" y="21773"/>
                  <a:pt x="79404" y="31827"/>
                </a:cubicBezTo>
                <a:cubicBezTo>
                  <a:pt x="93691" y="41881"/>
                  <a:pt x="85754" y="60402"/>
                  <a:pt x="85754" y="60402"/>
                </a:cubicBezTo>
                <a:cubicBezTo>
                  <a:pt x="84167" y="61989"/>
                  <a:pt x="78346" y="50348"/>
                  <a:pt x="69879" y="41352"/>
                </a:cubicBezTo>
                <a:cubicBezTo>
                  <a:pt x="61412" y="32356"/>
                  <a:pt x="-1558" y="1664"/>
                  <a:pt x="29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2" name="フリーフォーム 511">
            <a:extLst>
              <a:ext uri="{FF2B5EF4-FFF2-40B4-BE49-F238E27FC236}">
                <a16:creationId xmlns:a16="http://schemas.microsoft.com/office/drawing/2014/main" id="{4D5CBC65-9A4B-5DE4-E99A-1D8BF60B7984}"/>
              </a:ext>
            </a:extLst>
          </p:cNvPr>
          <p:cNvSpPr/>
          <p:nvPr/>
        </p:nvSpPr>
        <p:spPr>
          <a:xfrm>
            <a:off x="4266030" y="1741219"/>
            <a:ext cx="264145" cy="26009"/>
          </a:xfrm>
          <a:custGeom>
            <a:avLst/>
            <a:gdLst>
              <a:gd name="connsiteX0" fmla="*/ 14 w 264145"/>
              <a:gd name="connsiteY0" fmla="*/ 12 h 26009"/>
              <a:gd name="connsiteX1" fmla="*/ 98439 w 264145"/>
              <a:gd name="connsiteY1" fmla="*/ 15887 h 26009"/>
              <a:gd name="connsiteX2" fmla="*/ 263539 w 264145"/>
              <a:gd name="connsiteY2" fmla="*/ 3187 h 26009"/>
              <a:gd name="connsiteX3" fmla="*/ 152414 w 264145"/>
              <a:gd name="connsiteY3" fmla="*/ 25412 h 26009"/>
              <a:gd name="connsiteX4" fmla="*/ 104789 w 264145"/>
              <a:gd name="connsiteY4" fmla="*/ 19062 h 26009"/>
              <a:gd name="connsiteX5" fmla="*/ 14 w 264145"/>
              <a:gd name="connsiteY5" fmla="*/ 12 h 2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145" h="26009">
                <a:moveTo>
                  <a:pt x="14" y="12"/>
                </a:moveTo>
                <a:cubicBezTo>
                  <a:pt x="-1044" y="-517"/>
                  <a:pt x="54518" y="15358"/>
                  <a:pt x="98439" y="15887"/>
                </a:cubicBezTo>
                <a:cubicBezTo>
                  <a:pt x="142360" y="16416"/>
                  <a:pt x="254543" y="1600"/>
                  <a:pt x="263539" y="3187"/>
                </a:cubicBezTo>
                <a:cubicBezTo>
                  <a:pt x="272535" y="4774"/>
                  <a:pt x="178872" y="22766"/>
                  <a:pt x="152414" y="25412"/>
                </a:cubicBezTo>
                <a:cubicBezTo>
                  <a:pt x="125956" y="28058"/>
                  <a:pt x="124368" y="21179"/>
                  <a:pt x="104789" y="19062"/>
                </a:cubicBezTo>
                <a:cubicBezTo>
                  <a:pt x="85210" y="16945"/>
                  <a:pt x="1072" y="541"/>
                  <a:pt x="14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3" name="フリーフォーム 512">
            <a:extLst>
              <a:ext uri="{FF2B5EF4-FFF2-40B4-BE49-F238E27FC236}">
                <a16:creationId xmlns:a16="http://schemas.microsoft.com/office/drawing/2014/main" id="{8BDB6BB2-C826-41F8-A857-4E4F4501206F}"/>
              </a:ext>
            </a:extLst>
          </p:cNvPr>
          <p:cNvSpPr/>
          <p:nvPr/>
        </p:nvSpPr>
        <p:spPr>
          <a:xfrm>
            <a:off x="5012142" y="1756924"/>
            <a:ext cx="168341" cy="28764"/>
          </a:xfrm>
          <a:custGeom>
            <a:avLst/>
            <a:gdLst>
              <a:gd name="connsiteX0" fmla="*/ 27 w 168341"/>
              <a:gd name="connsiteY0" fmla="*/ 182 h 28764"/>
              <a:gd name="connsiteX1" fmla="*/ 95277 w 168341"/>
              <a:gd name="connsiteY1" fmla="*/ 16057 h 28764"/>
              <a:gd name="connsiteX2" fmla="*/ 168302 w 168341"/>
              <a:gd name="connsiteY2" fmla="*/ 6532 h 28764"/>
              <a:gd name="connsiteX3" fmla="*/ 85752 w 168341"/>
              <a:gd name="connsiteY3" fmla="*/ 28757 h 28764"/>
              <a:gd name="connsiteX4" fmla="*/ 27 w 168341"/>
              <a:gd name="connsiteY4" fmla="*/ 182 h 2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41" h="28764">
                <a:moveTo>
                  <a:pt x="27" y="182"/>
                </a:moveTo>
                <a:cubicBezTo>
                  <a:pt x="1615" y="-1935"/>
                  <a:pt x="67231" y="14999"/>
                  <a:pt x="95277" y="16057"/>
                </a:cubicBezTo>
                <a:cubicBezTo>
                  <a:pt x="123323" y="17115"/>
                  <a:pt x="169890" y="4415"/>
                  <a:pt x="168302" y="6532"/>
                </a:cubicBezTo>
                <a:cubicBezTo>
                  <a:pt x="166714" y="8649"/>
                  <a:pt x="105860" y="28228"/>
                  <a:pt x="85752" y="28757"/>
                </a:cubicBezTo>
                <a:cubicBezTo>
                  <a:pt x="65644" y="29286"/>
                  <a:pt x="-1561" y="2299"/>
                  <a:pt x="27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4" name="フリーフォーム 513">
            <a:extLst>
              <a:ext uri="{FF2B5EF4-FFF2-40B4-BE49-F238E27FC236}">
                <a16:creationId xmlns:a16="http://schemas.microsoft.com/office/drawing/2014/main" id="{50188985-8E45-07DD-0EFC-103474BCA31E}"/>
              </a:ext>
            </a:extLst>
          </p:cNvPr>
          <p:cNvSpPr/>
          <p:nvPr/>
        </p:nvSpPr>
        <p:spPr>
          <a:xfrm>
            <a:off x="4908975" y="1753931"/>
            <a:ext cx="294178" cy="73041"/>
          </a:xfrm>
          <a:custGeom>
            <a:avLst/>
            <a:gdLst>
              <a:gd name="connsiteX0" fmla="*/ 71444 w 294178"/>
              <a:gd name="connsiteY0" fmla="*/ 0 h 73041"/>
              <a:gd name="connsiteX1" fmla="*/ 109544 w 294178"/>
              <a:gd name="connsiteY1" fmla="*/ 47625 h 73041"/>
              <a:gd name="connsiteX2" fmla="*/ 293694 w 294178"/>
              <a:gd name="connsiteY2" fmla="*/ 57150 h 73041"/>
              <a:gd name="connsiteX3" fmla="*/ 160344 w 294178"/>
              <a:gd name="connsiteY3" fmla="*/ 73025 h 73041"/>
              <a:gd name="connsiteX4" fmla="*/ 71444 w 294178"/>
              <a:gd name="connsiteY4" fmla="*/ 53975 h 73041"/>
              <a:gd name="connsiteX5" fmla="*/ 1594 w 294178"/>
              <a:gd name="connsiteY5" fmla="*/ 38100 h 73041"/>
              <a:gd name="connsiteX6" fmla="*/ 141294 w 294178"/>
              <a:gd name="connsiteY6" fmla="*/ 60325 h 73041"/>
              <a:gd name="connsiteX7" fmla="*/ 119069 w 294178"/>
              <a:gd name="connsiteY7" fmla="*/ 44450 h 73041"/>
              <a:gd name="connsiteX8" fmla="*/ 71444 w 294178"/>
              <a:gd name="connsiteY8" fmla="*/ 0 h 7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178" h="73041">
                <a:moveTo>
                  <a:pt x="71444" y="0"/>
                </a:moveTo>
                <a:cubicBezTo>
                  <a:pt x="71973" y="19050"/>
                  <a:pt x="72502" y="38100"/>
                  <a:pt x="109544" y="47625"/>
                </a:cubicBezTo>
                <a:cubicBezTo>
                  <a:pt x="146586" y="57150"/>
                  <a:pt x="285227" y="52917"/>
                  <a:pt x="293694" y="57150"/>
                </a:cubicBezTo>
                <a:cubicBezTo>
                  <a:pt x="302161" y="61383"/>
                  <a:pt x="197386" y="73554"/>
                  <a:pt x="160344" y="73025"/>
                </a:cubicBezTo>
                <a:cubicBezTo>
                  <a:pt x="123302" y="72496"/>
                  <a:pt x="71444" y="53975"/>
                  <a:pt x="71444" y="53975"/>
                </a:cubicBezTo>
                <a:cubicBezTo>
                  <a:pt x="44986" y="48154"/>
                  <a:pt x="-10048" y="37042"/>
                  <a:pt x="1594" y="38100"/>
                </a:cubicBezTo>
                <a:cubicBezTo>
                  <a:pt x="13236" y="39158"/>
                  <a:pt x="121715" y="59267"/>
                  <a:pt x="141294" y="60325"/>
                </a:cubicBezTo>
                <a:cubicBezTo>
                  <a:pt x="160873" y="61383"/>
                  <a:pt x="119069" y="44450"/>
                  <a:pt x="119069" y="44450"/>
                </a:cubicBezTo>
                <a:lnTo>
                  <a:pt x="7144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5" name="フリーフォーム 514">
            <a:extLst>
              <a:ext uri="{FF2B5EF4-FFF2-40B4-BE49-F238E27FC236}">
                <a16:creationId xmlns:a16="http://schemas.microsoft.com/office/drawing/2014/main" id="{3ABF188C-50DC-AD54-F6A9-80A1BAB5C1E8}"/>
              </a:ext>
            </a:extLst>
          </p:cNvPr>
          <p:cNvSpPr/>
          <p:nvPr/>
        </p:nvSpPr>
        <p:spPr>
          <a:xfrm>
            <a:off x="4266044" y="1771190"/>
            <a:ext cx="257801" cy="18024"/>
          </a:xfrm>
          <a:custGeom>
            <a:avLst/>
            <a:gdLst>
              <a:gd name="connsiteX0" fmla="*/ 0 w 257801"/>
              <a:gd name="connsiteY0" fmla="*/ 11316 h 18024"/>
              <a:gd name="connsiteX1" fmla="*/ 98425 w 257801"/>
              <a:gd name="connsiteY1" fmla="*/ 17666 h 18024"/>
              <a:gd name="connsiteX2" fmla="*/ 193675 w 257801"/>
              <a:gd name="connsiteY2" fmla="*/ 1791 h 18024"/>
              <a:gd name="connsiteX3" fmla="*/ 257175 w 257801"/>
              <a:gd name="connsiteY3" fmla="*/ 1791 h 18024"/>
              <a:gd name="connsiteX4" fmla="*/ 155575 w 257801"/>
              <a:gd name="connsiteY4" fmla="*/ 14491 h 18024"/>
              <a:gd name="connsiteX5" fmla="*/ 0 w 257801"/>
              <a:gd name="connsiteY5" fmla="*/ 11316 h 1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801" h="18024">
                <a:moveTo>
                  <a:pt x="0" y="11316"/>
                </a:moveTo>
                <a:cubicBezTo>
                  <a:pt x="33073" y="15284"/>
                  <a:pt x="66146" y="19253"/>
                  <a:pt x="98425" y="17666"/>
                </a:cubicBezTo>
                <a:cubicBezTo>
                  <a:pt x="130704" y="16079"/>
                  <a:pt x="167217" y="4437"/>
                  <a:pt x="193675" y="1791"/>
                </a:cubicBezTo>
                <a:cubicBezTo>
                  <a:pt x="220133" y="-855"/>
                  <a:pt x="263525" y="-326"/>
                  <a:pt x="257175" y="1791"/>
                </a:cubicBezTo>
                <a:cubicBezTo>
                  <a:pt x="250825" y="3908"/>
                  <a:pt x="155575" y="14491"/>
                  <a:pt x="155575" y="14491"/>
                </a:cubicBezTo>
                <a:lnTo>
                  <a:pt x="0" y="113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6" name="フリーフォーム 515">
            <a:extLst>
              <a:ext uri="{FF2B5EF4-FFF2-40B4-BE49-F238E27FC236}">
                <a16:creationId xmlns:a16="http://schemas.microsoft.com/office/drawing/2014/main" id="{F5C62A77-FB20-2BFF-C016-5C964A708481}"/>
              </a:ext>
            </a:extLst>
          </p:cNvPr>
          <p:cNvSpPr/>
          <p:nvPr/>
        </p:nvSpPr>
        <p:spPr>
          <a:xfrm>
            <a:off x="5247116" y="1766347"/>
            <a:ext cx="101619" cy="45720"/>
          </a:xfrm>
          <a:custGeom>
            <a:avLst/>
            <a:gdLst>
              <a:gd name="connsiteX0" fmla="*/ 3 w 101619"/>
              <a:gd name="connsiteY0" fmla="*/ 25684 h 45720"/>
              <a:gd name="connsiteX1" fmla="*/ 73028 w 101619"/>
              <a:gd name="connsiteY1" fmla="*/ 25684 h 45720"/>
              <a:gd name="connsiteX2" fmla="*/ 101603 w 101619"/>
              <a:gd name="connsiteY2" fmla="*/ 284 h 45720"/>
              <a:gd name="connsiteX3" fmla="*/ 69853 w 101619"/>
              <a:gd name="connsiteY3" fmla="*/ 44734 h 45720"/>
              <a:gd name="connsiteX4" fmla="*/ 3 w 101619"/>
              <a:gd name="connsiteY4" fmla="*/ 25684 h 4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19" h="45720">
                <a:moveTo>
                  <a:pt x="3" y="25684"/>
                </a:moveTo>
                <a:cubicBezTo>
                  <a:pt x="532" y="22509"/>
                  <a:pt x="56095" y="29917"/>
                  <a:pt x="73028" y="25684"/>
                </a:cubicBezTo>
                <a:cubicBezTo>
                  <a:pt x="89961" y="21451"/>
                  <a:pt x="102132" y="-2891"/>
                  <a:pt x="101603" y="284"/>
                </a:cubicBezTo>
                <a:cubicBezTo>
                  <a:pt x="101074" y="3459"/>
                  <a:pt x="79907" y="38913"/>
                  <a:pt x="69853" y="44734"/>
                </a:cubicBezTo>
                <a:cubicBezTo>
                  <a:pt x="59799" y="50555"/>
                  <a:pt x="-526" y="28859"/>
                  <a:pt x="3" y="25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7" name="フリーフォーム 516">
            <a:extLst>
              <a:ext uri="{FF2B5EF4-FFF2-40B4-BE49-F238E27FC236}">
                <a16:creationId xmlns:a16="http://schemas.microsoft.com/office/drawing/2014/main" id="{68E62EDC-E7DB-34B4-F129-5858A5FA1133}"/>
              </a:ext>
            </a:extLst>
          </p:cNvPr>
          <p:cNvSpPr/>
          <p:nvPr/>
        </p:nvSpPr>
        <p:spPr>
          <a:xfrm>
            <a:off x="4024705" y="1772932"/>
            <a:ext cx="127089" cy="22508"/>
          </a:xfrm>
          <a:custGeom>
            <a:avLst/>
            <a:gdLst>
              <a:gd name="connsiteX0" fmla="*/ 39 w 127089"/>
              <a:gd name="connsiteY0" fmla="*/ 3224 h 22508"/>
              <a:gd name="connsiteX1" fmla="*/ 66714 w 127089"/>
              <a:gd name="connsiteY1" fmla="*/ 15924 h 22508"/>
              <a:gd name="connsiteX2" fmla="*/ 127039 w 127089"/>
              <a:gd name="connsiteY2" fmla="*/ 49 h 22508"/>
              <a:gd name="connsiteX3" fmla="*/ 76239 w 127089"/>
              <a:gd name="connsiteY3" fmla="*/ 22274 h 22508"/>
              <a:gd name="connsiteX4" fmla="*/ 39 w 127089"/>
              <a:gd name="connsiteY4" fmla="*/ 3224 h 2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89" h="22508">
                <a:moveTo>
                  <a:pt x="39" y="3224"/>
                </a:moveTo>
                <a:cubicBezTo>
                  <a:pt x="-1549" y="2166"/>
                  <a:pt x="45547" y="16453"/>
                  <a:pt x="66714" y="15924"/>
                </a:cubicBezTo>
                <a:cubicBezTo>
                  <a:pt x="87881" y="15395"/>
                  <a:pt x="125451" y="-1009"/>
                  <a:pt x="127039" y="49"/>
                </a:cubicBezTo>
                <a:cubicBezTo>
                  <a:pt x="128627" y="1107"/>
                  <a:pt x="92114" y="19628"/>
                  <a:pt x="76239" y="22274"/>
                </a:cubicBezTo>
                <a:cubicBezTo>
                  <a:pt x="60364" y="24920"/>
                  <a:pt x="1627" y="4282"/>
                  <a:pt x="39" y="3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8" name="フリーフォーム 517">
            <a:extLst>
              <a:ext uri="{FF2B5EF4-FFF2-40B4-BE49-F238E27FC236}">
                <a16:creationId xmlns:a16="http://schemas.microsoft.com/office/drawing/2014/main" id="{F7C12185-C8C4-E3DD-98A6-7BD367CAE14C}"/>
              </a:ext>
            </a:extLst>
          </p:cNvPr>
          <p:cNvSpPr/>
          <p:nvPr/>
        </p:nvSpPr>
        <p:spPr>
          <a:xfrm>
            <a:off x="4053052" y="1766606"/>
            <a:ext cx="124650" cy="45183"/>
          </a:xfrm>
          <a:custGeom>
            <a:avLst/>
            <a:gdLst>
              <a:gd name="connsiteX0" fmla="*/ 124092 w 124650"/>
              <a:gd name="connsiteY0" fmla="*/ 25 h 45183"/>
              <a:gd name="connsiteX1" fmla="*/ 63767 w 124650"/>
              <a:gd name="connsiteY1" fmla="*/ 38125 h 45183"/>
              <a:gd name="connsiteX2" fmla="*/ 267 w 124650"/>
              <a:gd name="connsiteY2" fmla="*/ 38125 h 45183"/>
              <a:gd name="connsiteX3" fmla="*/ 89167 w 124650"/>
              <a:gd name="connsiteY3" fmla="*/ 44475 h 45183"/>
              <a:gd name="connsiteX4" fmla="*/ 124092 w 124650"/>
              <a:gd name="connsiteY4" fmla="*/ 25 h 4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50" h="45183">
                <a:moveTo>
                  <a:pt x="124092" y="25"/>
                </a:moveTo>
                <a:cubicBezTo>
                  <a:pt x="119859" y="-1033"/>
                  <a:pt x="84404" y="31775"/>
                  <a:pt x="63767" y="38125"/>
                </a:cubicBezTo>
                <a:cubicBezTo>
                  <a:pt x="43130" y="44475"/>
                  <a:pt x="-3966" y="37067"/>
                  <a:pt x="267" y="38125"/>
                </a:cubicBezTo>
                <a:cubicBezTo>
                  <a:pt x="4500" y="39183"/>
                  <a:pt x="70646" y="47650"/>
                  <a:pt x="89167" y="44475"/>
                </a:cubicBezTo>
                <a:cubicBezTo>
                  <a:pt x="107688" y="41300"/>
                  <a:pt x="128325" y="1083"/>
                  <a:pt x="124092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9" name="フリーフォーム 518">
            <a:extLst>
              <a:ext uri="{FF2B5EF4-FFF2-40B4-BE49-F238E27FC236}">
                <a16:creationId xmlns:a16="http://schemas.microsoft.com/office/drawing/2014/main" id="{3C69994D-CC92-61B3-EA71-89DEC66F66C9}"/>
              </a:ext>
            </a:extLst>
          </p:cNvPr>
          <p:cNvSpPr/>
          <p:nvPr/>
        </p:nvSpPr>
        <p:spPr>
          <a:xfrm>
            <a:off x="4262684" y="1792001"/>
            <a:ext cx="241585" cy="41314"/>
          </a:xfrm>
          <a:custGeom>
            <a:avLst/>
            <a:gdLst>
              <a:gd name="connsiteX0" fmla="*/ 185 w 241585"/>
              <a:gd name="connsiteY0" fmla="*/ 41305 h 41314"/>
              <a:gd name="connsiteX1" fmla="*/ 89085 w 241585"/>
              <a:gd name="connsiteY1" fmla="*/ 12730 h 41314"/>
              <a:gd name="connsiteX2" fmla="*/ 241485 w 241585"/>
              <a:gd name="connsiteY2" fmla="*/ 30 h 41314"/>
              <a:gd name="connsiteX3" fmla="*/ 111310 w 241585"/>
              <a:gd name="connsiteY3" fmla="*/ 15905 h 41314"/>
              <a:gd name="connsiteX4" fmla="*/ 185 w 241585"/>
              <a:gd name="connsiteY4" fmla="*/ 41305 h 4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85" h="41314">
                <a:moveTo>
                  <a:pt x="185" y="41305"/>
                </a:moveTo>
                <a:cubicBezTo>
                  <a:pt x="-3519" y="40776"/>
                  <a:pt x="48868" y="19609"/>
                  <a:pt x="89085" y="12730"/>
                </a:cubicBezTo>
                <a:cubicBezTo>
                  <a:pt x="129302" y="5851"/>
                  <a:pt x="237781" y="-499"/>
                  <a:pt x="241485" y="30"/>
                </a:cubicBezTo>
                <a:cubicBezTo>
                  <a:pt x="245189" y="559"/>
                  <a:pt x="145706" y="10613"/>
                  <a:pt x="111310" y="15905"/>
                </a:cubicBezTo>
                <a:cubicBezTo>
                  <a:pt x="76914" y="21197"/>
                  <a:pt x="3889" y="41834"/>
                  <a:pt x="185" y="41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0" name="フリーフォーム 519">
            <a:extLst>
              <a:ext uri="{FF2B5EF4-FFF2-40B4-BE49-F238E27FC236}">
                <a16:creationId xmlns:a16="http://schemas.microsoft.com/office/drawing/2014/main" id="{DA5E531A-725A-61FE-8195-3EDBA25EEA45}"/>
              </a:ext>
            </a:extLst>
          </p:cNvPr>
          <p:cNvSpPr/>
          <p:nvPr/>
        </p:nvSpPr>
        <p:spPr>
          <a:xfrm>
            <a:off x="4608341" y="1534473"/>
            <a:ext cx="114982" cy="137373"/>
          </a:xfrm>
          <a:custGeom>
            <a:avLst/>
            <a:gdLst>
              <a:gd name="connsiteX0" fmla="*/ 114903 w 114982"/>
              <a:gd name="connsiteY0" fmla="*/ 383 h 137373"/>
              <a:gd name="connsiteX1" fmla="*/ 22828 w 114982"/>
              <a:gd name="connsiteY1" fmla="*/ 86108 h 137373"/>
              <a:gd name="connsiteX2" fmla="*/ 603 w 114982"/>
              <a:gd name="connsiteY2" fmla="*/ 136908 h 137373"/>
              <a:gd name="connsiteX3" fmla="*/ 38703 w 114982"/>
              <a:gd name="connsiteY3" fmla="*/ 57533 h 137373"/>
              <a:gd name="connsiteX4" fmla="*/ 114903 w 114982"/>
              <a:gd name="connsiteY4" fmla="*/ 383 h 13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82" h="137373">
                <a:moveTo>
                  <a:pt x="114903" y="383"/>
                </a:moveTo>
                <a:cubicBezTo>
                  <a:pt x="112257" y="5145"/>
                  <a:pt x="41878" y="63354"/>
                  <a:pt x="22828" y="86108"/>
                </a:cubicBezTo>
                <a:cubicBezTo>
                  <a:pt x="3778" y="108862"/>
                  <a:pt x="-2043" y="141670"/>
                  <a:pt x="603" y="136908"/>
                </a:cubicBezTo>
                <a:cubicBezTo>
                  <a:pt x="3249" y="132146"/>
                  <a:pt x="24415" y="78700"/>
                  <a:pt x="38703" y="57533"/>
                </a:cubicBezTo>
                <a:cubicBezTo>
                  <a:pt x="52990" y="36366"/>
                  <a:pt x="117549" y="-4379"/>
                  <a:pt x="114903" y="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1" name="フリーフォーム 520">
            <a:extLst>
              <a:ext uri="{FF2B5EF4-FFF2-40B4-BE49-F238E27FC236}">
                <a16:creationId xmlns:a16="http://schemas.microsoft.com/office/drawing/2014/main" id="{F655952E-5D8D-48A8-72A0-76E4B72F8C2B}"/>
              </a:ext>
            </a:extLst>
          </p:cNvPr>
          <p:cNvSpPr/>
          <p:nvPr/>
        </p:nvSpPr>
        <p:spPr>
          <a:xfrm>
            <a:off x="4510416" y="1522150"/>
            <a:ext cx="102179" cy="140313"/>
          </a:xfrm>
          <a:custGeom>
            <a:avLst/>
            <a:gdLst>
              <a:gd name="connsiteX0" fmla="*/ 103 w 102179"/>
              <a:gd name="connsiteY0" fmla="*/ 6 h 140313"/>
              <a:gd name="connsiteX1" fmla="*/ 95353 w 102179"/>
              <a:gd name="connsiteY1" fmla="*/ 47631 h 140313"/>
              <a:gd name="connsiteX2" fmla="*/ 95353 w 102179"/>
              <a:gd name="connsiteY2" fmla="*/ 104781 h 140313"/>
              <a:gd name="connsiteX3" fmla="*/ 101703 w 102179"/>
              <a:gd name="connsiteY3" fmla="*/ 139706 h 140313"/>
              <a:gd name="connsiteX4" fmla="*/ 92178 w 102179"/>
              <a:gd name="connsiteY4" fmla="*/ 76206 h 140313"/>
              <a:gd name="connsiteX5" fmla="*/ 76303 w 102179"/>
              <a:gd name="connsiteY5" fmla="*/ 50806 h 140313"/>
              <a:gd name="connsiteX6" fmla="*/ 103 w 102179"/>
              <a:gd name="connsiteY6" fmla="*/ 6 h 14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179" h="140313">
                <a:moveTo>
                  <a:pt x="103" y="6"/>
                </a:moveTo>
                <a:cubicBezTo>
                  <a:pt x="3278" y="-523"/>
                  <a:pt x="79478" y="30169"/>
                  <a:pt x="95353" y="47631"/>
                </a:cubicBezTo>
                <a:cubicBezTo>
                  <a:pt x="111228" y="65093"/>
                  <a:pt x="94295" y="89435"/>
                  <a:pt x="95353" y="104781"/>
                </a:cubicBezTo>
                <a:cubicBezTo>
                  <a:pt x="96411" y="120127"/>
                  <a:pt x="102232" y="144469"/>
                  <a:pt x="101703" y="139706"/>
                </a:cubicBezTo>
                <a:cubicBezTo>
                  <a:pt x="101174" y="134944"/>
                  <a:pt x="96411" y="91023"/>
                  <a:pt x="92178" y="76206"/>
                </a:cubicBezTo>
                <a:cubicBezTo>
                  <a:pt x="87945" y="61389"/>
                  <a:pt x="84770" y="61389"/>
                  <a:pt x="76303" y="50806"/>
                </a:cubicBezTo>
                <a:cubicBezTo>
                  <a:pt x="67836" y="40223"/>
                  <a:pt x="-3072" y="535"/>
                  <a:pt x="10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2" name="フリーフォーム 521">
            <a:extLst>
              <a:ext uri="{FF2B5EF4-FFF2-40B4-BE49-F238E27FC236}">
                <a16:creationId xmlns:a16="http://schemas.microsoft.com/office/drawing/2014/main" id="{24617D1B-41D6-6062-BA12-21385EAD92FA}"/>
              </a:ext>
            </a:extLst>
          </p:cNvPr>
          <p:cNvSpPr/>
          <p:nvPr/>
        </p:nvSpPr>
        <p:spPr>
          <a:xfrm>
            <a:off x="4637365" y="1663638"/>
            <a:ext cx="22527" cy="220541"/>
          </a:xfrm>
          <a:custGeom>
            <a:avLst/>
            <a:gdLst>
              <a:gd name="connsiteX0" fmla="*/ 6504 w 22527"/>
              <a:gd name="connsiteY0" fmla="*/ 1393 h 220541"/>
              <a:gd name="connsiteX1" fmla="*/ 9679 w 22527"/>
              <a:gd name="connsiteY1" fmla="*/ 68068 h 220541"/>
              <a:gd name="connsiteX2" fmla="*/ 22379 w 22527"/>
              <a:gd name="connsiteY2" fmla="*/ 150618 h 220541"/>
              <a:gd name="connsiteX3" fmla="*/ 154 w 22527"/>
              <a:gd name="connsiteY3" fmla="*/ 220468 h 220541"/>
              <a:gd name="connsiteX4" fmla="*/ 12854 w 22527"/>
              <a:gd name="connsiteY4" fmla="*/ 163318 h 220541"/>
              <a:gd name="connsiteX5" fmla="*/ 19204 w 22527"/>
              <a:gd name="connsiteY5" fmla="*/ 131568 h 220541"/>
              <a:gd name="connsiteX6" fmla="*/ 6504 w 22527"/>
              <a:gd name="connsiteY6" fmla="*/ 1393 h 220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27" h="220541">
                <a:moveTo>
                  <a:pt x="6504" y="1393"/>
                </a:moveTo>
                <a:cubicBezTo>
                  <a:pt x="4916" y="-9190"/>
                  <a:pt x="7033" y="43197"/>
                  <a:pt x="9679" y="68068"/>
                </a:cubicBezTo>
                <a:cubicBezTo>
                  <a:pt x="12325" y="92939"/>
                  <a:pt x="23967" y="125218"/>
                  <a:pt x="22379" y="150618"/>
                </a:cubicBezTo>
                <a:cubicBezTo>
                  <a:pt x="20792" y="176018"/>
                  <a:pt x="1742" y="218351"/>
                  <a:pt x="154" y="220468"/>
                </a:cubicBezTo>
                <a:cubicBezTo>
                  <a:pt x="-1434" y="222585"/>
                  <a:pt x="9679" y="178135"/>
                  <a:pt x="12854" y="163318"/>
                </a:cubicBezTo>
                <a:cubicBezTo>
                  <a:pt x="16029" y="148501"/>
                  <a:pt x="21321" y="153264"/>
                  <a:pt x="19204" y="131568"/>
                </a:cubicBezTo>
                <a:cubicBezTo>
                  <a:pt x="17087" y="109872"/>
                  <a:pt x="8092" y="11976"/>
                  <a:pt x="6504" y="1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3" name="フリーフォーム 522">
            <a:extLst>
              <a:ext uri="{FF2B5EF4-FFF2-40B4-BE49-F238E27FC236}">
                <a16:creationId xmlns:a16="http://schemas.microsoft.com/office/drawing/2014/main" id="{E3351000-AF82-05E5-B9D2-0C10CEEFEE4D}"/>
              </a:ext>
            </a:extLst>
          </p:cNvPr>
          <p:cNvSpPr/>
          <p:nvPr/>
        </p:nvSpPr>
        <p:spPr>
          <a:xfrm>
            <a:off x="4785906" y="1598176"/>
            <a:ext cx="7257" cy="286975"/>
          </a:xfrm>
          <a:custGeom>
            <a:avLst/>
            <a:gdLst>
              <a:gd name="connsiteX0" fmla="*/ 838 w 7257"/>
              <a:gd name="connsiteY0" fmla="*/ 180 h 286975"/>
              <a:gd name="connsiteX1" fmla="*/ 7188 w 7257"/>
              <a:gd name="connsiteY1" fmla="*/ 117655 h 286975"/>
              <a:gd name="connsiteX2" fmla="*/ 4013 w 7257"/>
              <a:gd name="connsiteY2" fmla="*/ 285930 h 286975"/>
              <a:gd name="connsiteX3" fmla="*/ 838 w 7257"/>
              <a:gd name="connsiteY3" fmla="*/ 184330 h 286975"/>
              <a:gd name="connsiteX4" fmla="*/ 838 w 7257"/>
              <a:gd name="connsiteY4" fmla="*/ 92255 h 286975"/>
              <a:gd name="connsiteX5" fmla="*/ 838 w 7257"/>
              <a:gd name="connsiteY5" fmla="*/ 180 h 28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57" h="286975">
                <a:moveTo>
                  <a:pt x="838" y="180"/>
                </a:moveTo>
                <a:cubicBezTo>
                  <a:pt x="1896" y="4413"/>
                  <a:pt x="6659" y="70030"/>
                  <a:pt x="7188" y="117655"/>
                </a:cubicBezTo>
                <a:cubicBezTo>
                  <a:pt x="7717" y="165280"/>
                  <a:pt x="5071" y="274818"/>
                  <a:pt x="4013" y="285930"/>
                </a:cubicBezTo>
                <a:cubicBezTo>
                  <a:pt x="2955" y="297042"/>
                  <a:pt x="1367" y="216609"/>
                  <a:pt x="838" y="184330"/>
                </a:cubicBezTo>
                <a:cubicBezTo>
                  <a:pt x="309" y="152051"/>
                  <a:pt x="-750" y="117126"/>
                  <a:pt x="838" y="92255"/>
                </a:cubicBezTo>
                <a:cubicBezTo>
                  <a:pt x="2426" y="67384"/>
                  <a:pt x="-220" y="-4053"/>
                  <a:pt x="838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4" name="フリーフォーム 523">
            <a:extLst>
              <a:ext uri="{FF2B5EF4-FFF2-40B4-BE49-F238E27FC236}">
                <a16:creationId xmlns:a16="http://schemas.microsoft.com/office/drawing/2014/main" id="{4E384D9B-5B89-FF9F-A24C-B29207105683}"/>
              </a:ext>
            </a:extLst>
          </p:cNvPr>
          <p:cNvSpPr/>
          <p:nvPr/>
        </p:nvSpPr>
        <p:spPr>
          <a:xfrm>
            <a:off x="4596103" y="1938064"/>
            <a:ext cx="35204" cy="101658"/>
          </a:xfrm>
          <a:custGeom>
            <a:avLst/>
            <a:gdLst>
              <a:gd name="connsiteX0" fmla="*/ 22366 w 35204"/>
              <a:gd name="connsiteY0" fmla="*/ 17 h 101658"/>
              <a:gd name="connsiteX1" fmla="*/ 141 w 35204"/>
              <a:gd name="connsiteY1" fmla="*/ 63517 h 101658"/>
              <a:gd name="connsiteX2" fmla="*/ 35066 w 35204"/>
              <a:gd name="connsiteY2" fmla="*/ 101617 h 101658"/>
              <a:gd name="connsiteX3" fmla="*/ 12841 w 35204"/>
              <a:gd name="connsiteY3" fmla="*/ 69867 h 101658"/>
              <a:gd name="connsiteX4" fmla="*/ 22366 w 35204"/>
              <a:gd name="connsiteY4" fmla="*/ 17 h 10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04" h="101658">
                <a:moveTo>
                  <a:pt x="22366" y="17"/>
                </a:moveTo>
                <a:cubicBezTo>
                  <a:pt x="20249" y="-1041"/>
                  <a:pt x="-1976" y="46584"/>
                  <a:pt x="141" y="63517"/>
                </a:cubicBezTo>
                <a:cubicBezTo>
                  <a:pt x="2258" y="80450"/>
                  <a:pt x="32949" y="100559"/>
                  <a:pt x="35066" y="101617"/>
                </a:cubicBezTo>
                <a:cubicBezTo>
                  <a:pt x="37183" y="102675"/>
                  <a:pt x="14428" y="83096"/>
                  <a:pt x="12841" y="69867"/>
                </a:cubicBezTo>
                <a:cubicBezTo>
                  <a:pt x="11254" y="56638"/>
                  <a:pt x="24483" y="1075"/>
                  <a:pt x="22366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5" name="フリーフォーム 524">
            <a:extLst>
              <a:ext uri="{FF2B5EF4-FFF2-40B4-BE49-F238E27FC236}">
                <a16:creationId xmlns:a16="http://schemas.microsoft.com/office/drawing/2014/main" id="{174031B5-2AA6-80C4-2150-2C40B8284D3B}"/>
              </a:ext>
            </a:extLst>
          </p:cNvPr>
          <p:cNvSpPr/>
          <p:nvPr/>
        </p:nvSpPr>
        <p:spPr>
          <a:xfrm>
            <a:off x="4577194" y="2071390"/>
            <a:ext cx="101600" cy="41494"/>
          </a:xfrm>
          <a:custGeom>
            <a:avLst/>
            <a:gdLst>
              <a:gd name="connsiteX0" fmla="*/ 0 w 101600"/>
              <a:gd name="connsiteY0" fmla="*/ 41 h 41494"/>
              <a:gd name="connsiteX1" fmla="*/ 53975 w 101600"/>
              <a:gd name="connsiteY1" fmla="*/ 31791 h 41494"/>
              <a:gd name="connsiteX2" fmla="*/ 101600 w 101600"/>
              <a:gd name="connsiteY2" fmla="*/ 41316 h 41494"/>
              <a:gd name="connsiteX3" fmla="*/ 53975 w 101600"/>
              <a:gd name="connsiteY3" fmla="*/ 25441 h 41494"/>
              <a:gd name="connsiteX4" fmla="*/ 0 w 101600"/>
              <a:gd name="connsiteY4" fmla="*/ 41 h 4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" h="41494">
                <a:moveTo>
                  <a:pt x="0" y="41"/>
                </a:moveTo>
                <a:cubicBezTo>
                  <a:pt x="0" y="1099"/>
                  <a:pt x="37042" y="24912"/>
                  <a:pt x="53975" y="31791"/>
                </a:cubicBezTo>
                <a:cubicBezTo>
                  <a:pt x="70908" y="38670"/>
                  <a:pt x="101600" y="42374"/>
                  <a:pt x="101600" y="41316"/>
                </a:cubicBezTo>
                <a:cubicBezTo>
                  <a:pt x="101600" y="40258"/>
                  <a:pt x="65087" y="32320"/>
                  <a:pt x="53975" y="25441"/>
                </a:cubicBezTo>
                <a:cubicBezTo>
                  <a:pt x="42863" y="18562"/>
                  <a:pt x="0" y="-1017"/>
                  <a:pt x="0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6" name="フリーフォーム 525">
            <a:extLst>
              <a:ext uri="{FF2B5EF4-FFF2-40B4-BE49-F238E27FC236}">
                <a16:creationId xmlns:a16="http://schemas.microsoft.com/office/drawing/2014/main" id="{D33698DF-40CA-EDD0-3F18-165828651EB1}"/>
              </a:ext>
            </a:extLst>
          </p:cNvPr>
          <p:cNvSpPr/>
          <p:nvPr/>
        </p:nvSpPr>
        <p:spPr>
          <a:xfrm>
            <a:off x="4773886" y="1938081"/>
            <a:ext cx="70211" cy="85777"/>
          </a:xfrm>
          <a:custGeom>
            <a:avLst/>
            <a:gdLst>
              <a:gd name="connsiteX0" fmla="*/ 22383 w 70211"/>
              <a:gd name="connsiteY0" fmla="*/ 0 h 85777"/>
              <a:gd name="connsiteX1" fmla="*/ 70008 w 70211"/>
              <a:gd name="connsiteY1" fmla="*/ 73025 h 85777"/>
              <a:gd name="connsiteX2" fmla="*/ 158 w 70211"/>
              <a:gd name="connsiteY2" fmla="*/ 85725 h 85777"/>
              <a:gd name="connsiteX3" fmla="*/ 50958 w 70211"/>
              <a:gd name="connsiteY3" fmla="*/ 73025 h 85777"/>
              <a:gd name="connsiteX4" fmla="*/ 22383 w 70211"/>
              <a:gd name="connsiteY4" fmla="*/ 0 h 8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11" h="85777">
                <a:moveTo>
                  <a:pt x="22383" y="0"/>
                </a:moveTo>
                <a:cubicBezTo>
                  <a:pt x="25558" y="0"/>
                  <a:pt x="73712" y="58738"/>
                  <a:pt x="70008" y="73025"/>
                </a:cubicBezTo>
                <a:cubicBezTo>
                  <a:pt x="66304" y="87312"/>
                  <a:pt x="3333" y="85725"/>
                  <a:pt x="158" y="85725"/>
                </a:cubicBezTo>
                <a:cubicBezTo>
                  <a:pt x="-3017" y="85725"/>
                  <a:pt x="42491" y="82550"/>
                  <a:pt x="50958" y="73025"/>
                </a:cubicBezTo>
                <a:cubicBezTo>
                  <a:pt x="59425" y="63500"/>
                  <a:pt x="19208" y="0"/>
                  <a:pt x="2238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7" name="フリーフォーム 526">
            <a:extLst>
              <a:ext uri="{FF2B5EF4-FFF2-40B4-BE49-F238E27FC236}">
                <a16:creationId xmlns:a16="http://schemas.microsoft.com/office/drawing/2014/main" id="{D6B37BAA-EB15-5F05-52E9-6ABEA27A9CB6}"/>
              </a:ext>
            </a:extLst>
          </p:cNvPr>
          <p:cNvSpPr/>
          <p:nvPr/>
        </p:nvSpPr>
        <p:spPr>
          <a:xfrm>
            <a:off x="4761195" y="2045520"/>
            <a:ext cx="79198" cy="87634"/>
          </a:xfrm>
          <a:custGeom>
            <a:avLst/>
            <a:gdLst>
              <a:gd name="connsiteX0" fmla="*/ 76349 w 79198"/>
              <a:gd name="connsiteY0" fmla="*/ 511 h 87634"/>
              <a:gd name="connsiteX1" fmla="*/ 149 w 79198"/>
              <a:gd name="connsiteY1" fmla="*/ 86236 h 87634"/>
              <a:gd name="connsiteX2" fmla="*/ 57299 w 79198"/>
              <a:gd name="connsiteY2" fmla="*/ 51311 h 87634"/>
              <a:gd name="connsiteX3" fmla="*/ 76349 w 79198"/>
              <a:gd name="connsiteY3" fmla="*/ 511 h 8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98" h="87634">
                <a:moveTo>
                  <a:pt x="76349" y="511"/>
                </a:moveTo>
                <a:cubicBezTo>
                  <a:pt x="66824" y="6332"/>
                  <a:pt x="3324" y="77769"/>
                  <a:pt x="149" y="86236"/>
                </a:cubicBezTo>
                <a:cubicBezTo>
                  <a:pt x="-3026" y="94703"/>
                  <a:pt x="45128" y="62424"/>
                  <a:pt x="57299" y="51311"/>
                </a:cubicBezTo>
                <a:cubicBezTo>
                  <a:pt x="69470" y="40198"/>
                  <a:pt x="85874" y="-5310"/>
                  <a:pt x="76349" y="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8" name="フリーフォーム 527">
            <a:extLst>
              <a:ext uri="{FF2B5EF4-FFF2-40B4-BE49-F238E27FC236}">
                <a16:creationId xmlns:a16="http://schemas.microsoft.com/office/drawing/2014/main" id="{F8E98557-824D-9453-763B-5A5A1B903739}"/>
              </a:ext>
            </a:extLst>
          </p:cNvPr>
          <p:cNvSpPr/>
          <p:nvPr/>
        </p:nvSpPr>
        <p:spPr>
          <a:xfrm>
            <a:off x="4509934" y="2014252"/>
            <a:ext cx="45041" cy="174835"/>
          </a:xfrm>
          <a:custGeom>
            <a:avLst/>
            <a:gdLst>
              <a:gd name="connsiteX0" fmla="*/ 45035 w 45041"/>
              <a:gd name="connsiteY0" fmla="*/ 29 h 174835"/>
              <a:gd name="connsiteX1" fmla="*/ 6935 w 45041"/>
              <a:gd name="connsiteY1" fmla="*/ 85754 h 174835"/>
              <a:gd name="connsiteX2" fmla="*/ 25985 w 45041"/>
              <a:gd name="connsiteY2" fmla="*/ 174654 h 174835"/>
              <a:gd name="connsiteX3" fmla="*/ 585 w 45041"/>
              <a:gd name="connsiteY3" fmla="*/ 107979 h 174835"/>
              <a:gd name="connsiteX4" fmla="*/ 10110 w 45041"/>
              <a:gd name="connsiteY4" fmla="*/ 76229 h 174835"/>
              <a:gd name="connsiteX5" fmla="*/ 45035 w 45041"/>
              <a:gd name="connsiteY5" fmla="*/ 29 h 17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41" h="174835">
                <a:moveTo>
                  <a:pt x="45035" y="29"/>
                </a:moveTo>
                <a:cubicBezTo>
                  <a:pt x="44506" y="1616"/>
                  <a:pt x="10110" y="56650"/>
                  <a:pt x="6935" y="85754"/>
                </a:cubicBezTo>
                <a:cubicBezTo>
                  <a:pt x="3760" y="114858"/>
                  <a:pt x="27043" y="170950"/>
                  <a:pt x="25985" y="174654"/>
                </a:cubicBezTo>
                <a:cubicBezTo>
                  <a:pt x="24927" y="178358"/>
                  <a:pt x="3231" y="124383"/>
                  <a:pt x="585" y="107979"/>
                </a:cubicBezTo>
                <a:cubicBezTo>
                  <a:pt x="-2061" y="91575"/>
                  <a:pt x="4818" y="90516"/>
                  <a:pt x="10110" y="76229"/>
                </a:cubicBezTo>
                <a:cubicBezTo>
                  <a:pt x="15402" y="61942"/>
                  <a:pt x="45564" y="-1558"/>
                  <a:pt x="45035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9" name="フリーフォーム 528">
            <a:extLst>
              <a:ext uri="{FF2B5EF4-FFF2-40B4-BE49-F238E27FC236}">
                <a16:creationId xmlns:a16="http://schemas.microsoft.com/office/drawing/2014/main" id="{F44060E1-CD36-5962-CBAC-F803D8BDDECD}"/>
              </a:ext>
            </a:extLst>
          </p:cNvPr>
          <p:cNvSpPr/>
          <p:nvPr/>
        </p:nvSpPr>
        <p:spPr>
          <a:xfrm>
            <a:off x="4873993" y="2017364"/>
            <a:ext cx="30505" cy="155847"/>
          </a:xfrm>
          <a:custGeom>
            <a:avLst/>
            <a:gdLst>
              <a:gd name="connsiteX0" fmla="*/ 4826 w 30505"/>
              <a:gd name="connsiteY0" fmla="*/ 92 h 155847"/>
              <a:gd name="connsiteX1" fmla="*/ 1651 w 30505"/>
              <a:gd name="connsiteY1" fmla="*/ 69942 h 155847"/>
              <a:gd name="connsiteX2" fmla="*/ 23876 w 30505"/>
              <a:gd name="connsiteY2" fmla="*/ 104867 h 155847"/>
              <a:gd name="connsiteX3" fmla="*/ 20701 w 30505"/>
              <a:gd name="connsiteY3" fmla="*/ 155667 h 155847"/>
              <a:gd name="connsiteX4" fmla="*/ 30226 w 30505"/>
              <a:gd name="connsiteY4" fmla="*/ 85817 h 155847"/>
              <a:gd name="connsiteX5" fmla="*/ 4826 w 30505"/>
              <a:gd name="connsiteY5" fmla="*/ 92 h 15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05" h="155847">
                <a:moveTo>
                  <a:pt x="4826" y="92"/>
                </a:moveTo>
                <a:cubicBezTo>
                  <a:pt x="64" y="-2554"/>
                  <a:pt x="-1524" y="52480"/>
                  <a:pt x="1651" y="69942"/>
                </a:cubicBezTo>
                <a:cubicBezTo>
                  <a:pt x="4826" y="87405"/>
                  <a:pt x="20701" y="90580"/>
                  <a:pt x="23876" y="104867"/>
                </a:cubicBezTo>
                <a:cubicBezTo>
                  <a:pt x="27051" y="119154"/>
                  <a:pt x="19643" y="158842"/>
                  <a:pt x="20701" y="155667"/>
                </a:cubicBezTo>
                <a:cubicBezTo>
                  <a:pt x="21759" y="152492"/>
                  <a:pt x="32343" y="103809"/>
                  <a:pt x="30226" y="85817"/>
                </a:cubicBezTo>
                <a:cubicBezTo>
                  <a:pt x="28109" y="67825"/>
                  <a:pt x="9588" y="2738"/>
                  <a:pt x="4826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0" name="フリーフォーム 529">
            <a:extLst>
              <a:ext uri="{FF2B5EF4-FFF2-40B4-BE49-F238E27FC236}">
                <a16:creationId xmlns:a16="http://schemas.microsoft.com/office/drawing/2014/main" id="{E3CD5AA6-A966-A65A-4CEA-0EAA47416D0A}"/>
              </a:ext>
            </a:extLst>
          </p:cNvPr>
          <p:cNvSpPr/>
          <p:nvPr/>
        </p:nvSpPr>
        <p:spPr>
          <a:xfrm>
            <a:off x="4564229" y="2122106"/>
            <a:ext cx="87258" cy="60536"/>
          </a:xfrm>
          <a:custGeom>
            <a:avLst/>
            <a:gdLst>
              <a:gd name="connsiteX0" fmla="*/ 265 w 87258"/>
              <a:gd name="connsiteY0" fmla="*/ 125 h 60536"/>
              <a:gd name="connsiteX1" fmla="*/ 57415 w 87258"/>
              <a:gd name="connsiteY1" fmla="*/ 22350 h 60536"/>
              <a:gd name="connsiteX2" fmla="*/ 82815 w 87258"/>
              <a:gd name="connsiteY2" fmla="*/ 60450 h 60536"/>
              <a:gd name="connsiteX3" fmla="*/ 82815 w 87258"/>
              <a:gd name="connsiteY3" fmla="*/ 31875 h 60536"/>
              <a:gd name="connsiteX4" fmla="*/ 265 w 87258"/>
              <a:gd name="connsiteY4" fmla="*/ 125 h 6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58" h="60536">
                <a:moveTo>
                  <a:pt x="265" y="125"/>
                </a:moveTo>
                <a:cubicBezTo>
                  <a:pt x="-3968" y="-1462"/>
                  <a:pt x="43657" y="12296"/>
                  <a:pt x="57415" y="22350"/>
                </a:cubicBezTo>
                <a:cubicBezTo>
                  <a:pt x="71173" y="32404"/>
                  <a:pt x="78582" y="58863"/>
                  <a:pt x="82815" y="60450"/>
                </a:cubicBezTo>
                <a:cubicBezTo>
                  <a:pt x="87048" y="62037"/>
                  <a:pt x="90223" y="41400"/>
                  <a:pt x="82815" y="31875"/>
                </a:cubicBezTo>
                <a:cubicBezTo>
                  <a:pt x="75407" y="22350"/>
                  <a:pt x="4498" y="1712"/>
                  <a:pt x="265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1" name="フリーフォーム 530">
            <a:extLst>
              <a:ext uri="{FF2B5EF4-FFF2-40B4-BE49-F238E27FC236}">
                <a16:creationId xmlns:a16="http://schemas.microsoft.com/office/drawing/2014/main" id="{4ECC5356-98DD-31B1-4B76-FE615880EE07}"/>
              </a:ext>
            </a:extLst>
          </p:cNvPr>
          <p:cNvSpPr/>
          <p:nvPr/>
        </p:nvSpPr>
        <p:spPr>
          <a:xfrm>
            <a:off x="4735826" y="2140160"/>
            <a:ext cx="105119" cy="32957"/>
          </a:xfrm>
          <a:custGeom>
            <a:avLst/>
            <a:gdLst>
              <a:gd name="connsiteX0" fmla="*/ 118 w 105119"/>
              <a:gd name="connsiteY0" fmla="*/ 32871 h 32957"/>
              <a:gd name="connsiteX1" fmla="*/ 57268 w 105119"/>
              <a:gd name="connsiteY1" fmla="*/ 1121 h 32957"/>
              <a:gd name="connsiteX2" fmla="*/ 104893 w 105119"/>
              <a:gd name="connsiteY2" fmla="*/ 7471 h 32957"/>
              <a:gd name="connsiteX3" fmla="*/ 73143 w 105119"/>
              <a:gd name="connsiteY3" fmla="*/ 10646 h 32957"/>
              <a:gd name="connsiteX4" fmla="*/ 118 w 105119"/>
              <a:gd name="connsiteY4" fmla="*/ 32871 h 3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19" h="32957">
                <a:moveTo>
                  <a:pt x="118" y="32871"/>
                </a:moveTo>
                <a:cubicBezTo>
                  <a:pt x="-2528" y="31283"/>
                  <a:pt x="39806" y="5354"/>
                  <a:pt x="57268" y="1121"/>
                </a:cubicBezTo>
                <a:cubicBezTo>
                  <a:pt x="74730" y="-3112"/>
                  <a:pt x="102247" y="5883"/>
                  <a:pt x="104893" y="7471"/>
                </a:cubicBezTo>
                <a:cubicBezTo>
                  <a:pt x="107539" y="9058"/>
                  <a:pt x="86372" y="7471"/>
                  <a:pt x="73143" y="10646"/>
                </a:cubicBezTo>
                <a:cubicBezTo>
                  <a:pt x="59914" y="13821"/>
                  <a:pt x="2764" y="34459"/>
                  <a:pt x="118" y="32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2" name="フリーフォーム 531">
            <a:extLst>
              <a:ext uri="{FF2B5EF4-FFF2-40B4-BE49-F238E27FC236}">
                <a16:creationId xmlns:a16="http://schemas.microsoft.com/office/drawing/2014/main" id="{E4E99DA0-196C-6FE2-7680-218AEFDAC5C0}"/>
              </a:ext>
            </a:extLst>
          </p:cNvPr>
          <p:cNvSpPr/>
          <p:nvPr/>
        </p:nvSpPr>
        <p:spPr>
          <a:xfrm>
            <a:off x="4782592" y="1484017"/>
            <a:ext cx="93098" cy="162133"/>
          </a:xfrm>
          <a:custGeom>
            <a:avLst/>
            <a:gdLst>
              <a:gd name="connsiteX0" fmla="*/ 93052 w 93098"/>
              <a:gd name="connsiteY0" fmla="*/ 39 h 162133"/>
              <a:gd name="connsiteX1" fmla="*/ 13677 w 93098"/>
              <a:gd name="connsiteY1" fmla="*/ 107989 h 162133"/>
              <a:gd name="connsiteX2" fmla="*/ 32727 w 93098"/>
              <a:gd name="connsiteY2" fmla="*/ 161964 h 162133"/>
              <a:gd name="connsiteX3" fmla="*/ 977 w 93098"/>
              <a:gd name="connsiteY3" fmla="*/ 120689 h 162133"/>
              <a:gd name="connsiteX4" fmla="*/ 93052 w 93098"/>
              <a:gd name="connsiteY4" fmla="*/ 39 h 1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98" h="162133">
                <a:moveTo>
                  <a:pt x="93052" y="39"/>
                </a:moveTo>
                <a:cubicBezTo>
                  <a:pt x="95169" y="-2078"/>
                  <a:pt x="23731" y="81002"/>
                  <a:pt x="13677" y="107989"/>
                </a:cubicBezTo>
                <a:cubicBezTo>
                  <a:pt x="3623" y="134977"/>
                  <a:pt x="34844" y="159847"/>
                  <a:pt x="32727" y="161964"/>
                </a:cubicBezTo>
                <a:cubicBezTo>
                  <a:pt x="30610" y="164081"/>
                  <a:pt x="-6431" y="146089"/>
                  <a:pt x="977" y="120689"/>
                </a:cubicBezTo>
                <a:cubicBezTo>
                  <a:pt x="8385" y="95289"/>
                  <a:pt x="90935" y="2156"/>
                  <a:pt x="93052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3" name="フリーフォーム 532">
            <a:extLst>
              <a:ext uri="{FF2B5EF4-FFF2-40B4-BE49-F238E27FC236}">
                <a16:creationId xmlns:a16="http://schemas.microsoft.com/office/drawing/2014/main" id="{8ECBC1F9-1D7A-2946-3E51-1334997B5B77}"/>
              </a:ext>
            </a:extLst>
          </p:cNvPr>
          <p:cNvSpPr/>
          <p:nvPr/>
        </p:nvSpPr>
        <p:spPr>
          <a:xfrm>
            <a:off x="4201896" y="1613974"/>
            <a:ext cx="397724" cy="137274"/>
          </a:xfrm>
          <a:custGeom>
            <a:avLst/>
            <a:gdLst>
              <a:gd name="connsiteX0" fmla="*/ 13348 w 397724"/>
              <a:gd name="connsiteY0" fmla="*/ 257 h 137274"/>
              <a:gd name="connsiteX1" fmla="*/ 210198 w 397724"/>
              <a:gd name="connsiteY1" fmla="*/ 9782 h 137274"/>
              <a:gd name="connsiteX2" fmla="*/ 289573 w 397724"/>
              <a:gd name="connsiteY2" fmla="*/ 12957 h 137274"/>
              <a:gd name="connsiteX3" fmla="*/ 372123 w 397724"/>
              <a:gd name="connsiteY3" fmla="*/ 47882 h 137274"/>
              <a:gd name="connsiteX4" fmla="*/ 397523 w 397724"/>
              <a:gd name="connsiteY4" fmla="*/ 133607 h 137274"/>
              <a:gd name="connsiteX5" fmla="*/ 378473 w 397724"/>
              <a:gd name="connsiteY5" fmla="*/ 114557 h 137274"/>
              <a:gd name="connsiteX6" fmla="*/ 292748 w 397724"/>
              <a:gd name="connsiteY6" fmla="*/ 51057 h 137274"/>
              <a:gd name="connsiteX7" fmla="*/ 308623 w 397724"/>
              <a:gd name="connsiteY7" fmla="*/ 63757 h 137274"/>
              <a:gd name="connsiteX8" fmla="*/ 232423 w 397724"/>
              <a:gd name="connsiteY8" fmla="*/ 28832 h 137274"/>
              <a:gd name="connsiteX9" fmla="*/ 168923 w 397724"/>
              <a:gd name="connsiteY9" fmla="*/ 28832 h 137274"/>
              <a:gd name="connsiteX10" fmla="*/ 648 w 397724"/>
              <a:gd name="connsiteY10" fmla="*/ 60582 h 137274"/>
              <a:gd name="connsiteX11" fmla="*/ 108598 w 397724"/>
              <a:gd name="connsiteY11" fmla="*/ 22482 h 137274"/>
              <a:gd name="connsiteX12" fmla="*/ 13348 w 397724"/>
              <a:gd name="connsiteY12" fmla="*/ 257 h 13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7724" h="137274">
                <a:moveTo>
                  <a:pt x="13348" y="257"/>
                </a:moveTo>
                <a:cubicBezTo>
                  <a:pt x="30281" y="-1860"/>
                  <a:pt x="210198" y="9782"/>
                  <a:pt x="210198" y="9782"/>
                </a:cubicBezTo>
                <a:cubicBezTo>
                  <a:pt x="256235" y="11899"/>
                  <a:pt x="262586" y="6607"/>
                  <a:pt x="289573" y="12957"/>
                </a:cubicBezTo>
                <a:cubicBezTo>
                  <a:pt x="316560" y="19307"/>
                  <a:pt x="354131" y="27774"/>
                  <a:pt x="372123" y="47882"/>
                </a:cubicBezTo>
                <a:cubicBezTo>
                  <a:pt x="390115" y="67990"/>
                  <a:pt x="397523" y="133607"/>
                  <a:pt x="397523" y="133607"/>
                </a:cubicBezTo>
                <a:cubicBezTo>
                  <a:pt x="398581" y="144719"/>
                  <a:pt x="395935" y="128315"/>
                  <a:pt x="378473" y="114557"/>
                </a:cubicBezTo>
                <a:cubicBezTo>
                  <a:pt x="361011" y="100799"/>
                  <a:pt x="292748" y="51057"/>
                  <a:pt x="292748" y="51057"/>
                </a:cubicBezTo>
                <a:cubicBezTo>
                  <a:pt x="281106" y="42590"/>
                  <a:pt x="318677" y="67461"/>
                  <a:pt x="308623" y="63757"/>
                </a:cubicBezTo>
                <a:cubicBezTo>
                  <a:pt x="298569" y="60053"/>
                  <a:pt x="255706" y="34653"/>
                  <a:pt x="232423" y="28832"/>
                </a:cubicBezTo>
                <a:cubicBezTo>
                  <a:pt x="209140" y="23011"/>
                  <a:pt x="207552" y="23540"/>
                  <a:pt x="168923" y="28832"/>
                </a:cubicBezTo>
                <a:cubicBezTo>
                  <a:pt x="130294" y="34124"/>
                  <a:pt x="10702" y="61640"/>
                  <a:pt x="648" y="60582"/>
                </a:cubicBezTo>
                <a:cubicBezTo>
                  <a:pt x="-9406" y="59524"/>
                  <a:pt x="100661" y="31478"/>
                  <a:pt x="108598" y="22482"/>
                </a:cubicBezTo>
                <a:cubicBezTo>
                  <a:pt x="116536" y="13486"/>
                  <a:pt x="-3585" y="2374"/>
                  <a:pt x="13348" y="25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4" name="フリーフォーム 533">
            <a:extLst>
              <a:ext uri="{FF2B5EF4-FFF2-40B4-BE49-F238E27FC236}">
                <a16:creationId xmlns:a16="http://schemas.microsoft.com/office/drawing/2014/main" id="{AA1DAA2A-8374-C695-B364-AB8B932977F7}"/>
              </a:ext>
            </a:extLst>
          </p:cNvPr>
          <p:cNvSpPr/>
          <p:nvPr/>
        </p:nvSpPr>
        <p:spPr>
          <a:xfrm>
            <a:off x="4526355" y="1747465"/>
            <a:ext cx="29478" cy="178062"/>
          </a:xfrm>
          <a:custGeom>
            <a:avLst/>
            <a:gdLst>
              <a:gd name="connsiteX0" fmla="*/ 15914 w 29478"/>
              <a:gd name="connsiteY0" fmla="*/ 116 h 178062"/>
              <a:gd name="connsiteX1" fmla="*/ 22264 w 29478"/>
              <a:gd name="connsiteY1" fmla="*/ 89016 h 178062"/>
              <a:gd name="connsiteX2" fmla="*/ 39 w 29478"/>
              <a:gd name="connsiteY2" fmla="*/ 177916 h 178062"/>
              <a:gd name="connsiteX3" fmla="*/ 28614 w 29478"/>
              <a:gd name="connsiteY3" fmla="*/ 108066 h 178062"/>
              <a:gd name="connsiteX4" fmla="*/ 15914 w 29478"/>
              <a:gd name="connsiteY4" fmla="*/ 116 h 17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78" h="178062">
                <a:moveTo>
                  <a:pt x="15914" y="116"/>
                </a:moveTo>
                <a:cubicBezTo>
                  <a:pt x="14856" y="-3059"/>
                  <a:pt x="24910" y="59383"/>
                  <a:pt x="22264" y="89016"/>
                </a:cubicBezTo>
                <a:cubicBezTo>
                  <a:pt x="19618" y="118649"/>
                  <a:pt x="-1019" y="174741"/>
                  <a:pt x="39" y="177916"/>
                </a:cubicBezTo>
                <a:cubicBezTo>
                  <a:pt x="1097" y="181091"/>
                  <a:pt x="23852" y="131878"/>
                  <a:pt x="28614" y="108066"/>
                </a:cubicBezTo>
                <a:cubicBezTo>
                  <a:pt x="33376" y="84254"/>
                  <a:pt x="16972" y="3291"/>
                  <a:pt x="15914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5" name="フリーフォーム 534">
            <a:extLst>
              <a:ext uri="{FF2B5EF4-FFF2-40B4-BE49-F238E27FC236}">
                <a16:creationId xmlns:a16="http://schemas.microsoft.com/office/drawing/2014/main" id="{BE00E4D5-2297-DD2B-6C50-9EA3CAD4AD8E}"/>
              </a:ext>
            </a:extLst>
          </p:cNvPr>
          <p:cNvSpPr/>
          <p:nvPr/>
        </p:nvSpPr>
        <p:spPr>
          <a:xfrm>
            <a:off x="4424769" y="2020627"/>
            <a:ext cx="114344" cy="212731"/>
          </a:xfrm>
          <a:custGeom>
            <a:avLst/>
            <a:gdLst>
              <a:gd name="connsiteX0" fmla="*/ 114325 w 114344"/>
              <a:gd name="connsiteY0" fmla="*/ 4 h 212731"/>
              <a:gd name="connsiteX1" fmla="*/ 54000 w 114344"/>
              <a:gd name="connsiteY1" fmla="*/ 85729 h 212731"/>
              <a:gd name="connsiteX2" fmla="*/ 25 w 114344"/>
              <a:gd name="connsiteY2" fmla="*/ 212729 h 212731"/>
              <a:gd name="connsiteX3" fmla="*/ 47650 w 114344"/>
              <a:gd name="connsiteY3" fmla="*/ 88904 h 212731"/>
              <a:gd name="connsiteX4" fmla="*/ 114325 w 114344"/>
              <a:gd name="connsiteY4" fmla="*/ 4 h 21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44" h="212731">
                <a:moveTo>
                  <a:pt x="114325" y="4"/>
                </a:moveTo>
                <a:cubicBezTo>
                  <a:pt x="115383" y="-525"/>
                  <a:pt x="73050" y="50275"/>
                  <a:pt x="54000" y="85729"/>
                </a:cubicBezTo>
                <a:cubicBezTo>
                  <a:pt x="34950" y="121183"/>
                  <a:pt x="1083" y="212200"/>
                  <a:pt x="25" y="212729"/>
                </a:cubicBezTo>
                <a:cubicBezTo>
                  <a:pt x="-1033" y="213258"/>
                  <a:pt x="31246" y="121712"/>
                  <a:pt x="47650" y="88904"/>
                </a:cubicBezTo>
                <a:cubicBezTo>
                  <a:pt x="64054" y="56096"/>
                  <a:pt x="113267" y="533"/>
                  <a:pt x="11432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6" name="フリーフォーム 535">
            <a:extLst>
              <a:ext uri="{FF2B5EF4-FFF2-40B4-BE49-F238E27FC236}">
                <a16:creationId xmlns:a16="http://schemas.microsoft.com/office/drawing/2014/main" id="{EA3F34B5-CDC0-241F-110E-713098086F97}"/>
              </a:ext>
            </a:extLst>
          </p:cNvPr>
          <p:cNvSpPr/>
          <p:nvPr/>
        </p:nvSpPr>
        <p:spPr>
          <a:xfrm>
            <a:off x="4729505" y="1591926"/>
            <a:ext cx="28831" cy="225570"/>
          </a:xfrm>
          <a:custGeom>
            <a:avLst/>
            <a:gdLst>
              <a:gd name="connsiteX0" fmla="*/ 89 w 28831"/>
              <a:gd name="connsiteY0" fmla="*/ 80 h 225570"/>
              <a:gd name="connsiteX1" fmla="*/ 19139 w 28831"/>
              <a:gd name="connsiteY1" fmla="*/ 98505 h 225570"/>
              <a:gd name="connsiteX2" fmla="*/ 3264 w 28831"/>
              <a:gd name="connsiteY2" fmla="*/ 225505 h 225570"/>
              <a:gd name="connsiteX3" fmla="*/ 28664 w 28831"/>
              <a:gd name="connsiteY3" fmla="*/ 114380 h 225570"/>
              <a:gd name="connsiteX4" fmla="*/ 89 w 28831"/>
              <a:gd name="connsiteY4" fmla="*/ 80 h 22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1" h="225570">
                <a:moveTo>
                  <a:pt x="89" y="80"/>
                </a:moveTo>
                <a:cubicBezTo>
                  <a:pt x="-1499" y="-2566"/>
                  <a:pt x="18610" y="60934"/>
                  <a:pt x="19139" y="98505"/>
                </a:cubicBezTo>
                <a:cubicBezTo>
                  <a:pt x="19668" y="136076"/>
                  <a:pt x="1677" y="222859"/>
                  <a:pt x="3264" y="225505"/>
                </a:cubicBezTo>
                <a:cubicBezTo>
                  <a:pt x="4852" y="228151"/>
                  <a:pt x="26018" y="150363"/>
                  <a:pt x="28664" y="114380"/>
                </a:cubicBezTo>
                <a:cubicBezTo>
                  <a:pt x="31310" y="78397"/>
                  <a:pt x="1677" y="2726"/>
                  <a:pt x="89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7" name="フリーフォーム 536">
            <a:extLst>
              <a:ext uri="{FF2B5EF4-FFF2-40B4-BE49-F238E27FC236}">
                <a16:creationId xmlns:a16="http://schemas.microsoft.com/office/drawing/2014/main" id="{EABF5AFA-A0DE-ACD7-5488-73A993C1AC24}"/>
              </a:ext>
            </a:extLst>
          </p:cNvPr>
          <p:cNvSpPr/>
          <p:nvPr/>
        </p:nvSpPr>
        <p:spPr>
          <a:xfrm>
            <a:off x="4813260" y="1528262"/>
            <a:ext cx="184438" cy="225972"/>
          </a:xfrm>
          <a:custGeom>
            <a:avLst/>
            <a:gdLst>
              <a:gd name="connsiteX0" fmla="*/ 84609 w 184438"/>
              <a:gd name="connsiteY0" fmla="*/ 244 h 225972"/>
              <a:gd name="connsiteX1" fmla="*/ 11584 w 184438"/>
              <a:gd name="connsiteY1" fmla="*/ 108194 h 225972"/>
              <a:gd name="connsiteX2" fmla="*/ 5234 w 184438"/>
              <a:gd name="connsiteY2" fmla="*/ 149469 h 225972"/>
              <a:gd name="connsiteX3" fmla="*/ 62384 w 184438"/>
              <a:gd name="connsiteY3" fmla="*/ 225669 h 225972"/>
              <a:gd name="connsiteX4" fmla="*/ 5234 w 184438"/>
              <a:gd name="connsiteY4" fmla="*/ 174869 h 225972"/>
              <a:gd name="connsiteX5" fmla="*/ 122709 w 184438"/>
              <a:gd name="connsiteY5" fmla="*/ 143119 h 225972"/>
              <a:gd name="connsiteX6" fmla="*/ 30634 w 184438"/>
              <a:gd name="connsiteY6" fmla="*/ 143119 h 225972"/>
              <a:gd name="connsiteX7" fmla="*/ 116359 w 184438"/>
              <a:gd name="connsiteY7" fmla="*/ 76444 h 225972"/>
              <a:gd name="connsiteX8" fmla="*/ 183034 w 184438"/>
              <a:gd name="connsiteY8" fmla="*/ 25644 h 225972"/>
              <a:gd name="connsiteX9" fmla="*/ 52859 w 184438"/>
              <a:gd name="connsiteY9" fmla="*/ 76444 h 225972"/>
              <a:gd name="connsiteX10" fmla="*/ 84609 w 184438"/>
              <a:gd name="connsiteY10" fmla="*/ 244 h 22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438" h="225972">
                <a:moveTo>
                  <a:pt x="84609" y="244"/>
                </a:moveTo>
                <a:cubicBezTo>
                  <a:pt x="77730" y="5536"/>
                  <a:pt x="24813" y="83323"/>
                  <a:pt x="11584" y="108194"/>
                </a:cubicBezTo>
                <a:cubicBezTo>
                  <a:pt x="-1645" y="133065"/>
                  <a:pt x="-3233" y="129890"/>
                  <a:pt x="5234" y="149469"/>
                </a:cubicBezTo>
                <a:cubicBezTo>
                  <a:pt x="13701" y="169048"/>
                  <a:pt x="62384" y="221436"/>
                  <a:pt x="62384" y="225669"/>
                </a:cubicBezTo>
                <a:cubicBezTo>
                  <a:pt x="62384" y="229902"/>
                  <a:pt x="-4820" y="188627"/>
                  <a:pt x="5234" y="174869"/>
                </a:cubicBezTo>
                <a:cubicBezTo>
                  <a:pt x="15288" y="161111"/>
                  <a:pt x="118476" y="148411"/>
                  <a:pt x="122709" y="143119"/>
                </a:cubicBezTo>
                <a:cubicBezTo>
                  <a:pt x="126942" y="137827"/>
                  <a:pt x="31692" y="154231"/>
                  <a:pt x="30634" y="143119"/>
                </a:cubicBezTo>
                <a:cubicBezTo>
                  <a:pt x="29576" y="132007"/>
                  <a:pt x="116359" y="76444"/>
                  <a:pt x="116359" y="76444"/>
                </a:cubicBezTo>
                <a:cubicBezTo>
                  <a:pt x="141759" y="56865"/>
                  <a:pt x="193617" y="25644"/>
                  <a:pt x="183034" y="25644"/>
                </a:cubicBezTo>
                <a:cubicBezTo>
                  <a:pt x="172451" y="25644"/>
                  <a:pt x="69792" y="75386"/>
                  <a:pt x="52859" y="76444"/>
                </a:cubicBezTo>
                <a:cubicBezTo>
                  <a:pt x="35926" y="77502"/>
                  <a:pt x="91488" y="-5048"/>
                  <a:pt x="84609" y="24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8" name="フリーフォーム 537">
            <a:extLst>
              <a:ext uri="{FF2B5EF4-FFF2-40B4-BE49-F238E27FC236}">
                <a16:creationId xmlns:a16="http://schemas.microsoft.com/office/drawing/2014/main" id="{581331DF-9B83-8E6C-00E5-5A5BC365DD0D}"/>
              </a:ext>
            </a:extLst>
          </p:cNvPr>
          <p:cNvSpPr/>
          <p:nvPr/>
        </p:nvSpPr>
        <p:spPr>
          <a:xfrm>
            <a:off x="4875616" y="2026948"/>
            <a:ext cx="124805" cy="158936"/>
          </a:xfrm>
          <a:custGeom>
            <a:avLst/>
            <a:gdLst>
              <a:gd name="connsiteX0" fmla="*/ 28 w 124805"/>
              <a:gd name="connsiteY0" fmla="*/ 33 h 158936"/>
              <a:gd name="connsiteX1" fmla="*/ 73053 w 124805"/>
              <a:gd name="connsiteY1" fmla="*/ 120683 h 158936"/>
              <a:gd name="connsiteX2" fmla="*/ 123853 w 124805"/>
              <a:gd name="connsiteY2" fmla="*/ 142908 h 158936"/>
              <a:gd name="connsiteX3" fmla="*/ 28603 w 124805"/>
              <a:gd name="connsiteY3" fmla="*/ 158783 h 158936"/>
              <a:gd name="connsiteX4" fmla="*/ 63528 w 124805"/>
              <a:gd name="connsiteY4" fmla="*/ 133383 h 158936"/>
              <a:gd name="connsiteX5" fmla="*/ 28 w 124805"/>
              <a:gd name="connsiteY5" fmla="*/ 33 h 15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805" h="158936">
                <a:moveTo>
                  <a:pt x="28" y="33"/>
                </a:moveTo>
                <a:cubicBezTo>
                  <a:pt x="1616" y="-2084"/>
                  <a:pt x="52416" y="96871"/>
                  <a:pt x="73053" y="120683"/>
                </a:cubicBezTo>
                <a:cubicBezTo>
                  <a:pt x="93690" y="144495"/>
                  <a:pt x="131261" y="136558"/>
                  <a:pt x="123853" y="142908"/>
                </a:cubicBezTo>
                <a:cubicBezTo>
                  <a:pt x="116445" y="149258"/>
                  <a:pt x="38657" y="160370"/>
                  <a:pt x="28603" y="158783"/>
                </a:cubicBezTo>
                <a:cubicBezTo>
                  <a:pt x="18549" y="157196"/>
                  <a:pt x="62470" y="157725"/>
                  <a:pt x="63528" y="133383"/>
                </a:cubicBezTo>
                <a:cubicBezTo>
                  <a:pt x="64586" y="109041"/>
                  <a:pt x="-1560" y="2150"/>
                  <a:pt x="28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9" name="フリーフォーム 538">
            <a:extLst>
              <a:ext uri="{FF2B5EF4-FFF2-40B4-BE49-F238E27FC236}">
                <a16:creationId xmlns:a16="http://schemas.microsoft.com/office/drawing/2014/main" id="{706967FB-71DB-6A38-15C3-EF582B5CE24D}"/>
              </a:ext>
            </a:extLst>
          </p:cNvPr>
          <p:cNvSpPr/>
          <p:nvPr/>
        </p:nvSpPr>
        <p:spPr>
          <a:xfrm>
            <a:off x="4650190" y="2258737"/>
            <a:ext cx="31856" cy="107998"/>
          </a:xfrm>
          <a:custGeom>
            <a:avLst/>
            <a:gdLst>
              <a:gd name="connsiteX0" fmla="*/ 28604 w 31856"/>
              <a:gd name="connsiteY0" fmla="*/ 19 h 107998"/>
              <a:gd name="connsiteX1" fmla="*/ 9554 w 31856"/>
              <a:gd name="connsiteY1" fmla="*/ 63519 h 107998"/>
              <a:gd name="connsiteX2" fmla="*/ 31779 w 31856"/>
              <a:gd name="connsiteY2" fmla="*/ 107969 h 107998"/>
              <a:gd name="connsiteX3" fmla="*/ 29 w 31856"/>
              <a:gd name="connsiteY3" fmla="*/ 57169 h 107998"/>
              <a:gd name="connsiteX4" fmla="*/ 28604 w 31856"/>
              <a:gd name="connsiteY4" fmla="*/ 19 h 10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56" h="107998">
                <a:moveTo>
                  <a:pt x="28604" y="19"/>
                </a:moveTo>
                <a:cubicBezTo>
                  <a:pt x="30192" y="1077"/>
                  <a:pt x="9025" y="45527"/>
                  <a:pt x="9554" y="63519"/>
                </a:cubicBezTo>
                <a:cubicBezTo>
                  <a:pt x="10083" y="81511"/>
                  <a:pt x="33367" y="109027"/>
                  <a:pt x="31779" y="107969"/>
                </a:cubicBezTo>
                <a:cubicBezTo>
                  <a:pt x="30191" y="106911"/>
                  <a:pt x="1087" y="73573"/>
                  <a:pt x="29" y="57169"/>
                </a:cubicBezTo>
                <a:cubicBezTo>
                  <a:pt x="-1029" y="40765"/>
                  <a:pt x="27016" y="-1039"/>
                  <a:pt x="28604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0" name="フリーフォーム 539">
            <a:extLst>
              <a:ext uri="{FF2B5EF4-FFF2-40B4-BE49-F238E27FC236}">
                <a16:creationId xmlns:a16="http://schemas.microsoft.com/office/drawing/2014/main" id="{28A3AB8A-A038-2BEA-F5C5-15E21B94FD1E}"/>
              </a:ext>
            </a:extLst>
          </p:cNvPr>
          <p:cNvSpPr/>
          <p:nvPr/>
        </p:nvSpPr>
        <p:spPr>
          <a:xfrm>
            <a:off x="4716853" y="2246053"/>
            <a:ext cx="25646" cy="117489"/>
          </a:xfrm>
          <a:custGeom>
            <a:avLst/>
            <a:gdLst>
              <a:gd name="connsiteX0" fmla="*/ 3216 w 25646"/>
              <a:gd name="connsiteY0" fmla="*/ 3 h 117489"/>
              <a:gd name="connsiteX1" fmla="*/ 19091 w 25646"/>
              <a:gd name="connsiteY1" fmla="*/ 82553 h 117489"/>
              <a:gd name="connsiteX2" fmla="*/ 41 w 25646"/>
              <a:gd name="connsiteY2" fmla="*/ 117478 h 117489"/>
              <a:gd name="connsiteX3" fmla="*/ 25441 w 25646"/>
              <a:gd name="connsiteY3" fmla="*/ 85728 h 117489"/>
              <a:gd name="connsiteX4" fmla="*/ 3216 w 25646"/>
              <a:gd name="connsiteY4" fmla="*/ 3 h 11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46" h="117489">
                <a:moveTo>
                  <a:pt x="3216" y="3"/>
                </a:moveTo>
                <a:cubicBezTo>
                  <a:pt x="2158" y="-526"/>
                  <a:pt x="19620" y="62974"/>
                  <a:pt x="19091" y="82553"/>
                </a:cubicBezTo>
                <a:cubicBezTo>
                  <a:pt x="18562" y="102132"/>
                  <a:pt x="-1017" y="116949"/>
                  <a:pt x="41" y="117478"/>
                </a:cubicBezTo>
                <a:cubicBezTo>
                  <a:pt x="1099" y="118007"/>
                  <a:pt x="22795" y="99486"/>
                  <a:pt x="25441" y="85728"/>
                </a:cubicBezTo>
                <a:cubicBezTo>
                  <a:pt x="28087" y="71970"/>
                  <a:pt x="4274" y="532"/>
                  <a:pt x="321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1" name="フリーフォーム 540">
            <a:extLst>
              <a:ext uri="{FF2B5EF4-FFF2-40B4-BE49-F238E27FC236}">
                <a16:creationId xmlns:a16="http://schemas.microsoft.com/office/drawing/2014/main" id="{FAD246F7-7A06-F842-303F-CF26DB5B2EEC}"/>
              </a:ext>
            </a:extLst>
          </p:cNvPr>
          <p:cNvSpPr/>
          <p:nvPr/>
        </p:nvSpPr>
        <p:spPr>
          <a:xfrm>
            <a:off x="4399259" y="2410451"/>
            <a:ext cx="292235" cy="51532"/>
          </a:xfrm>
          <a:custGeom>
            <a:avLst/>
            <a:gdLst>
              <a:gd name="connsiteX0" fmla="*/ 135 w 292235"/>
              <a:gd name="connsiteY0" fmla="*/ 51505 h 51532"/>
              <a:gd name="connsiteX1" fmla="*/ 117610 w 292235"/>
              <a:gd name="connsiteY1" fmla="*/ 10230 h 51532"/>
              <a:gd name="connsiteX2" fmla="*/ 152535 w 292235"/>
              <a:gd name="connsiteY2" fmla="*/ 705 h 51532"/>
              <a:gd name="connsiteX3" fmla="*/ 212860 w 292235"/>
              <a:gd name="connsiteY3" fmla="*/ 705 h 51532"/>
              <a:gd name="connsiteX4" fmla="*/ 292235 w 292235"/>
              <a:gd name="connsiteY4" fmla="*/ 705 h 51532"/>
              <a:gd name="connsiteX5" fmla="*/ 184285 w 292235"/>
              <a:gd name="connsiteY5" fmla="*/ 3880 h 51532"/>
              <a:gd name="connsiteX6" fmla="*/ 171585 w 292235"/>
              <a:gd name="connsiteY6" fmla="*/ 3880 h 51532"/>
              <a:gd name="connsiteX7" fmla="*/ 143010 w 292235"/>
              <a:gd name="connsiteY7" fmla="*/ 16580 h 51532"/>
              <a:gd name="connsiteX8" fmla="*/ 135 w 292235"/>
              <a:gd name="connsiteY8" fmla="*/ 51505 h 5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235" h="51532">
                <a:moveTo>
                  <a:pt x="135" y="51505"/>
                </a:moveTo>
                <a:cubicBezTo>
                  <a:pt x="-4098" y="50447"/>
                  <a:pt x="92210" y="18697"/>
                  <a:pt x="117610" y="10230"/>
                </a:cubicBezTo>
                <a:cubicBezTo>
                  <a:pt x="143010" y="1763"/>
                  <a:pt x="136660" y="2292"/>
                  <a:pt x="152535" y="705"/>
                </a:cubicBezTo>
                <a:cubicBezTo>
                  <a:pt x="168410" y="-883"/>
                  <a:pt x="212860" y="705"/>
                  <a:pt x="212860" y="705"/>
                </a:cubicBezTo>
                <a:lnTo>
                  <a:pt x="292235" y="705"/>
                </a:lnTo>
                <a:cubicBezTo>
                  <a:pt x="287473" y="1234"/>
                  <a:pt x="184285" y="3880"/>
                  <a:pt x="184285" y="3880"/>
                </a:cubicBezTo>
                <a:cubicBezTo>
                  <a:pt x="164177" y="4409"/>
                  <a:pt x="178464" y="1763"/>
                  <a:pt x="171585" y="3880"/>
                </a:cubicBezTo>
                <a:cubicBezTo>
                  <a:pt x="164706" y="5997"/>
                  <a:pt x="164706" y="10230"/>
                  <a:pt x="143010" y="16580"/>
                </a:cubicBezTo>
                <a:cubicBezTo>
                  <a:pt x="121314" y="22930"/>
                  <a:pt x="4368" y="52563"/>
                  <a:pt x="135" y="51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2" name="フリーフォーム 541">
            <a:extLst>
              <a:ext uri="{FF2B5EF4-FFF2-40B4-BE49-F238E27FC236}">
                <a16:creationId xmlns:a16="http://schemas.microsoft.com/office/drawing/2014/main" id="{324B5183-830A-D858-ADB1-C20A199DDBD0}"/>
              </a:ext>
            </a:extLst>
          </p:cNvPr>
          <p:cNvSpPr/>
          <p:nvPr/>
        </p:nvSpPr>
        <p:spPr>
          <a:xfrm>
            <a:off x="4691454" y="2395204"/>
            <a:ext cx="114410" cy="22698"/>
          </a:xfrm>
          <a:custGeom>
            <a:avLst/>
            <a:gdLst>
              <a:gd name="connsiteX0" fmla="*/ 40 w 114410"/>
              <a:gd name="connsiteY0" fmla="*/ 22302 h 22698"/>
              <a:gd name="connsiteX1" fmla="*/ 63540 w 114410"/>
              <a:gd name="connsiteY1" fmla="*/ 12777 h 22698"/>
              <a:gd name="connsiteX2" fmla="*/ 114340 w 114410"/>
              <a:gd name="connsiteY2" fmla="*/ 77 h 22698"/>
              <a:gd name="connsiteX3" fmla="*/ 73065 w 114410"/>
              <a:gd name="connsiteY3" fmla="*/ 19127 h 22698"/>
              <a:gd name="connsiteX4" fmla="*/ 40 w 114410"/>
              <a:gd name="connsiteY4" fmla="*/ 22302 h 2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10" h="22698">
                <a:moveTo>
                  <a:pt x="40" y="22302"/>
                </a:moveTo>
                <a:cubicBezTo>
                  <a:pt x="-1548" y="21244"/>
                  <a:pt x="44490" y="16481"/>
                  <a:pt x="63540" y="12777"/>
                </a:cubicBezTo>
                <a:cubicBezTo>
                  <a:pt x="82590" y="9073"/>
                  <a:pt x="112752" y="-981"/>
                  <a:pt x="114340" y="77"/>
                </a:cubicBezTo>
                <a:cubicBezTo>
                  <a:pt x="115928" y="1135"/>
                  <a:pt x="90528" y="15952"/>
                  <a:pt x="73065" y="19127"/>
                </a:cubicBezTo>
                <a:cubicBezTo>
                  <a:pt x="55603" y="22302"/>
                  <a:pt x="1628" y="23360"/>
                  <a:pt x="40" y="22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3" name="フリーフォーム 542">
            <a:extLst>
              <a:ext uri="{FF2B5EF4-FFF2-40B4-BE49-F238E27FC236}">
                <a16:creationId xmlns:a16="http://schemas.microsoft.com/office/drawing/2014/main" id="{5D9EE601-5B81-2AFC-DEC5-C20493276D5A}"/>
              </a:ext>
            </a:extLst>
          </p:cNvPr>
          <p:cNvSpPr/>
          <p:nvPr/>
        </p:nvSpPr>
        <p:spPr>
          <a:xfrm>
            <a:off x="4815043" y="2398451"/>
            <a:ext cx="181534" cy="71506"/>
          </a:xfrm>
          <a:custGeom>
            <a:avLst/>
            <a:gdLst>
              <a:gd name="connsiteX0" fmla="*/ 276 w 181534"/>
              <a:gd name="connsiteY0" fmla="*/ 5 h 71506"/>
              <a:gd name="connsiteX1" fmla="*/ 79651 w 181534"/>
              <a:gd name="connsiteY1" fmla="*/ 47630 h 71506"/>
              <a:gd name="connsiteX2" fmla="*/ 181251 w 181534"/>
              <a:gd name="connsiteY2" fmla="*/ 66680 h 71506"/>
              <a:gd name="connsiteX3" fmla="*/ 108226 w 181534"/>
              <a:gd name="connsiteY3" fmla="*/ 69855 h 71506"/>
              <a:gd name="connsiteX4" fmla="*/ 54251 w 181534"/>
              <a:gd name="connsiteY4" fmla="*/ 44455 h 71506"/>
              <a:gd name="connsiteX5" fmla="*/ 276 w 181534"/>
              <a:gd name="connsiteY5" fmla="*/ 5 h 71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534" h="71506">
                <a:moveTo>
                  <a:pt x="276" y="5"/>
                </a:moveTo>
                <a:cubicBezTo>
                  <a:pt x="4509" y="534"/>
                  <a:pt x="49489" y="36518"/>
                  <a:pt x="79651" y="47630"/>
                </a:cubicBezTo>
                <a:cubicBezTo>
                  <a:pt x="109813" y="58742"/>
                  <a:pt x="176489" y="62976"/>
                  <a:pt x="181251" y="66680"/>
                </a:cubicBezTo>
                <a:cubicBezTo>
                  <a:pt x="186013" y="70384"/>
                  <a:pt x="129393" y="73559"/>
                  <a:pt x="108226" y="69855"/>
                </a:cubicBezTo>
                <a:cubicBezTo>
                  <a:pt x="87059" y="66151"/>
                  <a:pt x="66951" y="51334"/>
                  <a:pt x="54251" y="44455"/>
                </a:cubicBezTo>
                <a:cubicBezTo>
                  <a:pt x="41551" y="37576"/>
                  <a:pt x="-3957" y="-524"/>
                  <a:pt x="27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4" name="フリーフォーム 543">
            <a:extLst>
              <a:ext uri="{FF2B5EF4-FFF2-40B4-BE49-F238E27FC236}">
                <a16:creationId xmlns:a16="http://schemas.microsoft.com/office/drawing/2014/main" id="{054AD1F0-2246-6FB2-E8DD-19EEA50ED1ED}"/>
              </a:ext>
            </a:extLst>
          </p:cNvPr>
          <p:cNvSpPr/>
          <p:nvPr/>
        </p:nvSpPr>
        <p:spPr>
          <a:xfrm>
            <a:off x="4411608" y="2441537"/>
            <a:ext cx="264520" cy="33153"/>
          </a:xfrm>
          <a:custGeom>
            <a:avLst/>
            <a:gdLst>
              <a:gd name="connsiteX0" fmla="*/ 486 w 264520"/>
              <a:gd name="connsiteY0" fmla="*/ 33119 h 33153"/>
              <a:gd name="connsiteX1" fmla="*/ 222736 w 264520"/>
              <a:gd name="connsiteY1" fmla="*/ 7719 h 33153"/>
              <a:gd name="connsiteX2" fmla="*/ 264011 w 264520"/>
              <a:gd name="connsiteY2" fmla="*/ 14069 h 33153"/>
              <a:gd name="connsiteX3" fmla="*/ 241786 w 264520"/>
              <a:gd name="connsiteY3" fmla="*/ 4544 h 33153"/>
              <a:gd name="connsiteX4" fmla="*/ 184636 w 264520"/>
              <a:gd name="connsiteY4" fmla="*/ 4544 h 33153"/>
              <a:gd name="connsiteX5" fmla="*/ 162411 w 264520"/>
              <a:gd name="connsiteY5" fmla="*/ 1369 h 33153"/>
              <a:gd name="connsiteX6" fmla="*/ 486 w 264520"/>
              <a:gd name="connsiteY6" fmla="*/ 33119 h 33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520" h="33153">
                <a:moveTo>
                  <a:pt x="486" y="33119"/>
                </a:moveTo>
                <a:cubicBezTo>
                  <a:pt x="10540" y="34177"/>
                  <a:pt x="178815" y="10894"/>
                  <a:pt x="222736" y="7719"/>
                </a:cubicBezTo>
                <a:cubicBezTo>
                  <a:pt x="266657" y="4544"/>
                  <a:pt x="260836" y="14598"/>
                  <a:pt x="264011" y="14069"/>
                </a:cubicBezTo>
                <a:cubicBezTo>
                  <a:pt x="267186" y="13540"/>
                  <a:pt x="255015" y="6131"/>
                  <a:pt x="241786" y="4544"/>
                </a:cubicBezTo>
                <a:cubicBezTo>
                  <a:pt x="228557" y="2957"/>
                  <a:pt x="197865" y="5073"/>
                  <a:pt x="184636" y="4544"/>
                </a:cubicBezTo>
                <a:cubicBezTo>
                  <a:pt x="171407" y="4015"/>
                  <a:pt x="185694" y="-2864"/>
                  <a:pt x="162411" y="1369"/>
                </a:cubicBezTo>
                <a:cubicBezTo>
                  <a:pt x="139128" y="5602"/>
                  <a:pt x="-9568" y="32061"/>
                  <a:pt x="486" y="33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5" name="フリーフォーム 544">
            <a:extLst>
              <a:ext uri="{FF2B5EF4-FFF2-40B4-BE49-F238E27FC236}">
                <a16:creationId xmlns:a16="http://schemas.microsoft.com/office/drawing/2014/main" id="{2AAE453B-1539-73BA-42AD-017CC8892824}"/>
              </a:ext>
            </a:extLst>
          </p:cNvPr>
          <p:cNvSpPr/>
          <p:nvPr/>
        </p:nvSpPr>
        <p:spPr>
          <a:xfrm>
            <a:off x="4669247" y="2442728"/>
            <a:ext cx="324380" cy="32104"/>
          </a:xfrm>
          <a:custGeom>
            <a:avLst/>
            <a:gdLst>
              <a:gd name="connsiteX0" fmla="*/ 22 w 324380"/>
              <a:gd name="connsiteY0" fmla="*/ 6528 h 32104"/>
              <a:gd name="connsiteX1" fmla="*/ 111147 w 324380"/>
              <a:gd name="connsiteY1" fmla="*/ 178 h 32104"/>
              <a:gd name="connsiteX2" fmla="*/ 180997 w 324380"/>
              <a:gd name="connsiteY2" fmla="*/ 3353 h 32104"/>
              <a:gd name="connsiteX3" fmla="*/ 231797 w 324380"/>
              <a:gd name="connsiteY3" fmla="*/ 19228 h 32104"/>
              <a:gd name="connsiteX4" fmla="*/ 323872 w 324380"/>
              <a:gd name="connsiteY4" fmla="*/ 31928 h 32104"/>
              <a:gd name="connsiteX5" fmla="*/ 187347 w 324380"/>
              <a:gd name="connsiteY5" fmla="*/ 9703 h 32104"/>
              <a:gd name="connsiteX6" fmla="*/ 120672 w 324380"/>
              <a:gd name="connsiteY6" fmla="*/ 12878 h 32104"/>
              <a:gd name="connsiteX7" fmla="*/ 22 w 324380"/>
              <a:gd name="connsiteY7" fmla="*/ 6528 h 3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380" h="32104">
                <a:moveTo>
                  <a:pt x="22" y="6528"/>
                </a:moveTo>
                <a:cubicBezTo>
                  <a:pt x="-1566" y="4411"/>
                  <a:pt x="80985" y="707"/>
                  <a:pt x="111147" y="178"/>
                </a:cubicBezTo>
                <a:cubicBezTo>
                  <a:pt x="141310" y="-351"/>
                  <a:pt x="160889" y="178"/>
                  <a:pt x="180997" y="3353"/>
                </a:cubicBezTo>
                <a:cubicBezTo>
                  <a:pt x="201105" y="6528"/>
                  <a:pt x="207985" y="14466"/>
                  <a:pt x="231797" y="19228"/>
                </a:cubicBezTo>
                <a:cubicBezTo>
                  <a:pt x="255609" y="23990"/>
                  <a:pt x="331280" y="33515"/>
                  <a:pt x="323872" y="31928"/>
                </a:cubicBezTo>
                <a:cubicBezTo>
                  <a:pt x="316464" y="30341"/>
                  <a:pt x="221214" y="12878"/>
                  <a:pt x="187347" y="9703"/>
                </a:cubicBezTo>
                <a:cubicBezTo>
                  <a:pt x="153480" y="6528"/>
                  <a:pt x="145014" y="13407"/>
                  <a:pt x="120672" y="12878"/>
                </a:cubicBezTo>
                <a:cubicBezTo>
                  <a:pt x="96330" y="12349"/>
                  <a:pt x="1610" y="8645"/>
                  <a:pt x="22" y="6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6" name="フリーフォーム 545">
            <a:extLst>
              <a:ext uri="{FF2B5EF4-FFF2-40B4-BE49-F238E27FC236}">
                <a16:creationId xmlns:a16="http://schemas.microsoft.com/office/drawing/2014/main" id="{2DBA0202-73DB-9A24-116D-037EB6583D98}"/>
              </a:ext>
            </a:extLst>
          </p:cNvPr>
          <p:cNvSpPr/>
          <p:nvPr/>
        </p:nvSpPr>
        <p:spPr>
          <a:xfrm>
            <a:off x="4964540" y="2423779"/>
            <a:ext cx="60467" cy="86074"/>
          </a:xfrm>
          <a:custGeom>
            <a:avLst/>
            <a:gdLst>
              <a:gd name="connsiteX0" fmla="*/ 4 w 60467"/>
              <a:gd name="connsiteY0" fmla="*/ 77 h 86074"/>
              <a:gd name="connsiteX1" fmla="*/ 57154 w 60467"/>
              <a:gd name="connsiteY1" fmla="*/ 54052 h 86074"/>
              <a:gd name="connsiteX2" fmla="*/ 53979 w 60467"/>
              <a:gd name="connsiteY2" fmla="*/ 85802 h 86074"/>
              <a:gd name="connsiteX3" fmla="*/ 53979 w 60467"/>
              <a:gd name="connsiteY3" fmla="*/ 66752 h 86074"/>
              <a:gd name="connsiteX4" fmla="*/ 4 w 60467"/>
              <a:gd name="connsiteY4" fmla="*/ 77 h 8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67" h="86074">
                <a:moveTo>
                  <a:pt x="4" y="77"/>
                </a:moveTo>
                <a:cubicBezTo>
                  <a:pt x="533" y="-2040"/>
                  <a:pt x="48158" y="39765"/>
                  <a:pt x="57154" y="54052"/>
                </a:cubicBezTo>
                <a:cubicBezTo>
                  <a:pt x="66150" y="68339"/>
                  <a:pt x="53979" y="85802"/>
                  <a:pt x="53979" y="85802"/>
                </a:cubicBezTo>
                <a:cubicBezTo>
                  <a:pt x="53450" y="87919"/>
                  <a:pt x="57683" y="77335"/>
                  <a:pt x="53979" y="66752"/>
                </a:cubicBezTo>
                <a:cubicBezTo>
                  <a:pt x="50275" y="56169"/>
                  <a:pt x="-525" y="2194"/>
                  <a:pt x="4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7" name="フリーフォーム 546">
            <a:extLst>
              <a:ext uri="{FF2B5EF4-FFF2-40B4-BE49-F238E27FC236}">
                <a16:creationId xmlns:a16="http://schemas.microsoft.com/office/drawing/2014/main" id="{48939C83-9658-C157-BB94-B9D9201F087E}"/>
              </a:ext>
            </a:extLst>
          </p:cNvPr>
          <p:cNvSpPr/>
          <p:nvPr/>
        </p:nvSpPr>
        <p:spPr>
          <a:xfrm>
            <a:off x="4402468" y="2461956"/>
            <a:ext cx="299102" cy="27011"/>
          </a:xfrm>
          <a:custGeom>
            <a:avLst/>
            <a:gdLst>
              <a:gd name="connsiteX0" fmla="*/ 101 w 299102"/>
              <a:gd name="connsiteY0" fmla="*/ 25400 h 27011"/>
              <a:gd name="connsiteX1" fmla="*/ 181076 w 299102"/>
              <a:gd name="connsiteY1" fmla="*/ 15875 h 27011"/>
              <a:gd name="connsiteX2" fmla="*/ 298551 w 299102"/>
              <a:gd name="connsiteY2" fmla="*/ 0 h 27011"/>
              <a:gd name="connsiteX3" fmla="*/ 222351 w 299102"/>
              <a:gd name="connsiteY3" fmla="*/ 15875 h 27011"/>
              <a:gd name="connsiteX4" fmla="*/ 155676 w 299102"/>
              <a:gd name="connsiteY4" fmla="*/ 25400 h 27011"/>
              <a:gd name="connsiteX5" fmla="*/ 101 w 299102"/>
              <a:gd name="connsiteY5" fmla="*/ 25400 h 2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102" h="27011">
                <a:moveTo>
                  <a:pt x="101" y="25400"/>
                </a:moveTo>
                <a:cubicBezTo>
                  <a:pt x="4334" y="23813"/>
                  <a:pt x="131334" y="20108"/>
                  <a:pt x="181076" y="15875"/>
                </a:cubicBezTo>
                <a:cubicBezTo>
                  <a:pt x="230818" y="11642"/>
                  <a:pt x="291672" y="0"/>
                  <a:pt x="298551" y="0"/>
                </a:cubicBezTo>
                <a:cubicBezTo>
                  <a:pt x="305430" y="0"/>
                  <a:pt x="246163" y="11642"/>
                  <a:pt x="222351" y="15875"/>
                </a:cubicBezTo>
                <a:cubicBezTo>
                  <a:pt x="198539" y="20108"/>
                  <a:pt x="185838" y="22754"/>
                  <a:pt x="155676" y="25400"/>
                </a:cubicBezTo>
                <a:cubicBezTo>
                  <a:pt x="125514" y="28046"/>
                  <a:pt x="-4132" y="26987"/>
                  <a:pt x="101" y="25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8" name="フリーフォーム 547">
            <a:extLst>
              <a:ext uri="{FF2B5EF4-FFF2-40B4-BE49-F238E27FC236}">
                <a16:creationId xmlns:a16="http://schemas.microsoft.com/office/drawing/2014/main" id="{1C97C1B0-9A51-D177-7A19-877E89FAF259}"/>
              </a:ext>
            </a:extLst>
          </p:cNvPr>
          <p:cNvSpPr/>
          <p:nvPr/>
        </p:nvSpPr>
        <p:spPr>
          <a:xfrm>
            <a:off x="4691459" y="2461882"/>
            <a:ext cx="308125" cy="32076"/>
          </a:xfrm>
          <a:custGeom>
            <a:avLst/>
            <a:gdLst>
              <a:gd name="connsiteX0" fmla="*/ 35 w 308125"/>
              <a:gd name="connsiteY0" fmla="*/ 74 h 32076"/>
              <a:gd name="connsiteX1" fmla="*/ 190535 w 308125"/>
              <a:gd name="connsiteY1" fmla="*/ 9599 h 32076"/>
              <a:gd name="connsiteX2" fmla="*/ 181010 w 308125"/>
              <a:gd name="connsiteY2" fmla="*/ 22299 h 32076"/>
              <a:gd name="connsiteX3" fmla="*/ 308010 w 308125"/>
              <a:gd name="connsiteY3" fmla="*/ 25474 h 32076"/>
              <a:gd name="connsiteX4" fmla="*/ 203235 w 308125"/>
              <a:gd name="connsiteY4" fmla="*/ 31824 h 32076"/>
              <a:gd name="connsiteX5" fmla="*/ 174660 w 308125"/>
              <a:gd name="connsiteY5" fmla="*/ 15949 h 32076"/>
              <a:gd name="connsiteX6" fmla="*/ 35 w 308125"/>
              <a:gd name="connsiteY6" fmla="*/ 74 h 3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125" h="32076">
                <a:moveTo>
                  <a:pt x="35" y="74"/>
                </a:moveTo>
                <a:cubicBezTo>
                  <a:pt x="2681" y="-984"/>
                  <a:pt x="190535" y="9599"/>
                  <a:pt x="190535" y="9599"/>
                </a:cubicBezTo>
                <a:cubicBezTo>
                  <a:pt x="220698" y="13303"/>
                  <a:pt x="161431" y="19653"/>
                  <a:pt x="181010" y="22299"/>
                </a:cubicBezTo>
                <a:cubicBezTo>
                  <a:pt x="200589" y="24945"/>
                  <a:pt x="304306" y="23887"/>
                  <a:pt x="308010" y="25474"/>
                </a:cubicBezTo>
                <a:cubicBezTo>
                  <a:pt x="311714" y="27061"/>
                  <a:pt x="225460" y="33411"/>
                  <a:pt x="203235" y="31824"/>
                </a:cubicBezTo>
                <a:cubicBezTo>
                  <a:pt x="181010" y="30237"/>
                  <a:pt x="204293" y="19124"/>
                  <a:pt x="174660" y="15949"/>
                </a:cubicBezTo>
                <a:cubicBezTo>
                  <a:pt x="145027" y="12774"/>
                  <a:pt x="-2611" y="1132"/>
                  <a:pt x="35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9" name="フリーフォーム 548">
            <a:extLst>
              <a:ext uri="{FF2B5EF4-FFF2-40B4-BE49-F238E27FC236}">
                <a16:creationId xmlns:a16="http://schemas.microsoft.com/office/drawing/2014/main" id="{56737FB3-D1D2-3D91-F76F-70FF24AFAC95}"/>
              </a:ext>
            </a:extLst>
          </p:cNvPr>
          <p:cNvSpPr/>
          <p:nvPr/>
        </p:nvSpPr>
        <p:spPr>
          <a:xfrm>
            <a:off x="4504162" y="2496739"/>
            <a:ext cx="293248" cy="28948"/>
          </a:xfrm>
          <a:custGeom>
            <a:avLst/>
            <a:gdLst>
              <a:gd name="connsiteX0" fmla="*/ 7 w 293248"/>
              <a:gd name="connsiteY0" fmla="*/ 142 h 28948"/>
              <a:gd name="connsiteX1" fmla="*/ 136532 w 293248"/>
              <a:gd name="connsiteY1" fmla="*/ 22367 h 28948"/>
              <a:gd name="connsiteX2" fmla="*/ 292107 w 293248"/>
              <a:gd name="connsiteY2" fmla="*/ 28717 h 28948"/>
              <a:gd name="connsiteX3" fmla="*/ 203207 w 293248"/>
              <a:gd name="connsiteY3" fmla="*/ 16017 h 28948"/>
              <a:gd name="connsiteX4" fmla="*/ 130182 w 293248"/>
              <a:gd name="connsiteY4" fmla="*/ 12842 h 28948"/>
              <a:gd name="connsiteX5" fmla="*/ 7 w 293248"/>
              <a:gd name="connsiteY5" fmla="*/ 142 h 2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248" h="28948">
                <a:moveTo>
                  <a:pt x="7" y="142"/>
                </a:moveTo>
                <a:cubicBezTo>
                  <a:pt x="1065" y="1730"/>
                  <a:pt x="87849" y="17605"/>
                  <a:pt x="136532" y="22367"/>
                </a:cubicBezTo>
                <a:cubicBezTo>
                  <a:pt x="185215" y="27130"/>
                  <a:pt x="280995" y="29775"/>
                  <a:pt x="292107" y="28717"/>
                </a:cubicBezTo>
                <a:cubicBezTo>
                  <a:pt x="303219" y="27659"/>
                  <a:pt x="230195" y="18663"/>
                  <a:pt x="203207" y="16017"/>
                </a:cubicBezTo>
                <a:cubicBezTo>
                  <a:pt x="176220" y="13371"/>
                  <a:pt x="157170" y="14959"/>
                  <a:pt x="130182" y="12842"/>
                </a:cubicBezTo>
                <a:cubicBezTo>
                  <a:pt x="103195" y="10725"/>
                  <a:pt x="-1051" y="-1446"/>
                  <a:pt x="7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0" name="フリーフォーム 549">
            <a:extLst>
              <a:ext uri="{FF2B5EF4-FFF2-40B4-BE49-F238E27FC236}">
                <a16:creationId xmlns:a16="http://schemas.microsoft.com/office/drawing/2014/main" id="{13E56F64-1C9B-E5E1-A15B-278DF270DDC0}"/>
              </a:ext>
            </a:extLst>
          </p:cNvPr>
          <p:cNvSpPr/>
          <p:nvPr/>
        </p:nvSpPr>
        <p:spPr>
          <a:xfrm>
            <a:off x="4786741" y="2502703"/>
            <a:ext cx="196856" cy="27381"/>
          </a:xfrm>
          <a:custGeom>
            <a:avLst/>
            <a:gdLst>
              <a:gd name="connsiteX0" fmla="*/ 3 w 196856"/>
              <a:gd name="connsiteY0" fmla="*/ 22753 h 27381"/>
              <a:gd name="connsiteX1" fmla="*/ 95253 w 196856"/>
              <a:gd name="connsiteY1" fmla="*/ 25928 h 27381"/>
              <a:gd name="connsiteX2" fmla="*/ 196853 w 196856"/>
              <a:gd name="connsiteY2" fmla="*/ 528 h 27381"/>
              <a:gd name="connsiteX3" fmla="*/ 98428 w 196856"/>
              <a:gd name="connsiteY3" fmla="*/ 10053 h 27381"/>
              <a:gd name="connsiteX4" fmla="*/ 3 w 196856"/>
              <a:gd name="connsiteY4" fmla="*/ 22753 h 2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56" h="27381">
                <a:moveTo>
                  <a:pt x="3" y="22753"/>
                </a:moveTo>
                <a:cubicBezTo>
                  <a:pt x="-526" y="25399"/>
                  <a:pt x="62445" y="29632"/>
                  <a:pt x="95253" y="25928"/>
                </a:cubicBezTo>
                <a:cubicBezTo>
                  <a:pt x="128061" y="22224"/>
                  <a:pt x="196324" y="3174"/>
                  <a:pt x="196853" y="528"/>
                </a:cubicBezTo>
                <a:cubicBezTo>
                  <a:pt x="197382" y="-2118"/>
                  <a:pt x="128590" y="5820"/>
                  <a:pt x="98428" y="10053"/>
                </a:cubicBezTo>
                <a:cubicBezTo>
                  <a:pt x="68266" y="14286"/>
                  <a:pt x="532" y="20107"/>
                  <a:pt x="3" y="227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1" name="フリーフォーム 550">
            <a:extLst>
              <a:ext uri="{FF2B5EF4-FFF2-40B4-BE49-F238E27FC236}">
                <a16:creationId xmlns:a16="http://schemas.microsoft.com/office/drawing/2014/main" id="{96E73442-9FEB-C142-54DE-E219A8333BDF}"/>
              </a:ext>
            </a:extLst>
          </p:cNvPr>
          <p:cNvSpPr/>
          <p:nvPr/>
        </p:nvSpPr>
        <p:spPr>
          <a:xfrm>
            <a:off x="4389577" y="2489738"/>
            <a:ext cx="216405" cy="39080"/>
          </a:xfrm>
          <a:custGeom>
            <a:avLst/>
            <a:gdLst>
              <a:gd name="connsiteX0" fmla="*/ 292 w 216405"/>
              <a:gd name="connsiteY0" fmla="*/ 793 h 39080"/>
              <a:gd name="connsiteX1" fmla="*/ 86017 w 216405"/>
              <a:gd name="connsiteY1" fmla="*/ 7143 h 39080"/>
              <a:gd name="connsiteX2" fmla="*/ 216192 w 216405"/>
              <a:gd name="connsiteY2" fmla="*/ 38893 h 39080"/>
              <a:gd name="connsiteX3" fmla="*/ 114592 w 216405"/>
              <a:gd name="connsiteY3" fmla="*/ 19843 h 39080"/>
              <a:gd name="connsiteX4" fmla="*/ 292 w 216405"/>
              <a:gd name="connsiteY4" fmla="*/ 793 h 3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05" h="39080">
                <a:moveTo>
                  <a:pt x="292" y="793"/>
                </a:moveTo>
                <a:cubicBezTo>
                  <a:pt x="-4470" y="-1324"/>
                  <a:pt x="50034" y="793"/>
                  <a:pt x="86017" y="7143"/>
                </a:cubicBezTo>
                <a:cubicBezTo>
                  <a:pt x="122000" y="13493"/>
                  <a:pt x="211430" y="36776"/>
                  <a:pt x="216192" y="38893"/>
                </a:cubicBezTo>
                <a:cubicBezTo>
                  <a:pt x="220954" y="41010"/>
                  <a:pt x="144755" y="24606"/>
                  <a:pt x="114592" y="19843"/>
                </a:cubicBezTo>
                <a:cubicBezTo>
                  <a:pt x="84430" y="15081"/>
                  <a:pt x="5054" y="2910"/>
                  <a:pt x="292" y="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2" name="フリーフォーム 551">
            <a:extLst>
              <a:ext uri="{FF2B5EF4-FFF2-40B4-BE49-F238E27FC236}">
                <a16:creationId xmlns:a16="http://schemas.microsoft.com/office/drawing/2014/main" id="{424A4C3C-0314-948C-D91D-9952DCF6EB4A}"/>
              </a:ext>
            </a:extLst>
          </p:cNvPr>
          <p:cNvSpPr/>
          <p:nvPr/>
        </p:nvSpPr>
        <p:spPr>
          <a:xfrm>
            <a:off x="4376760" y="2401578"/>
            <a:ext cx="63990" cy="108058"/>
          </a:xfrm>
          <a:custGeom>
            <a:avLst/>
            <a:gdLst>
              <a:gd name="connsiteX0" fmla="*/ 63909 w 63990"/>
              <a:gd name="connsiteY0" fmla="*/ 53 h 108058"/>
              <a:gd name="connsiteX1" fmla="*/ 16284 w 63990"/>
              <a:gd name="connsiteY1" fmla="*/ 50853 h 108058"/>
              <a:gd name="connsiteX2" fmla="*/ 3584 w 63990"/>
              <a:gd name="connsiteY2" fmla="*/ 108003 h 108058"/>
              <a:gd name="connsiteX3" fmla="*/ 3584 w 63990"/>
              <a:gd name="connsiteY3" fmla="*/ 60378 h 108058"/>
              <a:gd name="connsiteX4" fmla="*/ 63909 w 63990"/>
              <a:gd name="connsiteY4" fmla="*/ 53 h 10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90" h="108058">
                <a:moveTo>
                  <a:pt x="63909" y="53"/>
                </a:moveTo>
                <a:cubicBezTo>
                  <a:pt x="66026" y="-1535"/>
                  <a:pt x="26338" y="32861"/>
                  <a:pt x="16284" y="50853"/>
                </a:cubicBezTo>
                <a:cubicBezTo>
                  <a:pt x="6230" y="68845"/>
                  <a:pt x="5701" y="106415"/>
                  <a:pt x="3584" y="108003"/>
                </a:cubicBezTo>
                <a:cubicBezTo>
                  <a:pt x="1467" y="109591"/>
                  <a:pt x="-3295" y="76782"/>
                  <a:pt x="3584" y="60378"/>
                </a:cubicBezTo>
                <a:cubicBezTo>
                  <a:pt x="10463" y="43974"/>
                  <a:pt x="61792" y="1641"/>
                  <a:pt x="63909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3" name="フリーフォーム 552">
            <a:extLst>
              <a:ext uri="{FF2B5EF4-FFF2-40B4-BE49-F238E27FC236}">
                <a16:creationId xmlns:a16="http://schemas.microsoft.com/office/drawing/2014/main" id="{CA1D8963-A98F-417B-BFDB-FE041ED2B9F0}"/>
              </a:ext>
            </a:extLst>
          </p:cNvPr>
          <p:cNvSpPr/>
          <p:nvPr/>
        </p:nvSpPr>
        <p:spPr>
          <a:xfrm>
            <a:off x="4999379" y="2356629"/>
            <a:ext cx="80035" cy="216841"/>
          </a:xfrm>
          <a:custGeom>
            <a:avLst/>
            <a:gdLst>
              <a:gd name="connsiteX0" fmla="*/ 90 w 80035"/>
              <a:gd name="connsiteY0" fmla="*/ 552 h 216841"/>
              <a:gd name="connsiteX1" fmla="*/ 63590 w 80035"/>
              <a:gd name="connsiteY1" fmla="*/ 79927 h 216841"/>
              <a:gd name="connsiteX2" fmla="*/ 60415 w 80035"/>
              <a:gd name="connsiteY2" fmla="*/ 216452 h 216841"/>
              <a:gd name="connsiteX3" fmla="*/ 79465 w 80035"/>
              <a:gd name="connsiteY3" fmla="*/ 118027 h 216841"/>
              <a:gd name="connsiteX4" fmla="*/ 90 w 80035"/>
              <a:gd name="connsiteY4" fmla="*/ 552 h 21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35" h="216841">
                <a:moveTo>
                  <a:pt x="90" y="552"/>
                </a:moveTo>
                <a:cubicBezTo>
                  <a:pt x="-2556" y="-5798"/>
                  <a:pt x="53536" y="43944"/>
                  <a:pt x="63590" y="79927"/>
                </a:cubicBezTo>
                <a:cubicBezTo>
                  <a:pt x="73644" y="115910"/>
                  <a:pt x="57769" y="210102"/>
                  <a:pt x="60415" y="216452"/>
                </a:cubicBezTo>
                <a:cubicBezTo>
                  <a:pt x="63061" y="222802"/>
                  <a:pt x="83698" y="149777"/>
                  <a:pt x="79465" y="118027"/>
                </a:cubicBezTo>
                <a:cubicBezTo>
                  <a:pt x="75232" y="86277"/>
                  <a:pt x="2736" y="6902"/>
                  <a:pt x="90" y="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4" name="フリーフォーム 553">
            <a:extLst>
              <a:ext uri="{FF2B5EF4-FFF2-40B4-BE49-F238E27FC236}">
                <a16:creationId xmlns:a16="http://schemas.microsoft.com/office/drawing/2014/main" id="{8467BAE5-FD66-A210-2916-7E194821ABAE}"/>
              </a:ext>
            </a:extLst>
          </p:cNvPr>
          <p:cNvSpPr/>
          <p:nvPr/>
        </p:nvSpPr>
        <p:spPr>
          <a:xfrm>
            <a:off x="4323064" y="2512741"/>
            <a:ext cx="39042" cy="133387"/>
          </a:xfrm>
          <a:custGeom>
            <a:avLst/>
            <a:gdLst>
              <a:gd name="connsiteX0" fmla="*/ 19180 w 39042"/>
              <a:gd name="connsiteY0" fmla="*/ 15 h 133387"/>
              <a:gd name="connsiteX1" fmla="*/ 25530 w 39042"/>
              <a:gd name="connsiteY1" fmla="*/ 76215 h 133387"/>
              <a:gd name="connsiteX2" fmla="*/ 130 w 39042"/>
              <a:gd name="connsiteY2" fmla="*/ 133365 h 133387"/>
              <a:gd name="connsiteX3" fmla="*/ 38230 w 39042"/>
              <a:gd name="connsiteY3" fmla="*/ 69865 h 133387"/>
              <a:gd name="connsiteX4" fmla="*/ 19180 w 39042"/>
              <a:gd name="connsiteY4" fmla="*/ 15 h 1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2" h="133387">
                <a:moveTo>
                  <a:pt x="19180" y="15"/>
                </a:moveTo>
                <a:cubicBezTo>
                  <a:pt x="17063" y="1073"/>
                  <a:pt x="28705" y="53990"/>
                  <a:pt x="25530" y="76215"/>
                </a:cubicBezTo>
                <a:cubicBezTo>
                  <a:pt x="22355" y="98440"/>
                  <a:pt x="-1987" y="134423"/>
                  <a:pt x="130" y="133365"/>
                </a:cubicBezTo>
                <a:cubicBezTo>
                  <a:pt x="2247" y="132307"/>
                  <a:pt x="32938" y="87857"/>
                  <a:pt x="38230" y="69865"/>
                </a:cubicBezTo>
                <a:cubicBezTo>
                  <a:pt x="43522" y="51873"/>
                  <a:pt x="21297" y="-1043"/>
                  <a:pt x="19180" y="1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5" name="フリーフォーム 554">
            <a:extLst>
              <a:ext uri="{FF2B5EF4-FFF2-40B4-BE49-F238E27FC236}">
                <a16:creationId xmlns:a16="http://schemas.microsoft.com/office/drawing/2014/main" id="{B88B7AFA-58FD-3D58-C892-9571BD76F44C}"/>
              </a:ext>
            </a:extLst>
          </p:cNvPr>
          <p:cNvSpPr/>
          <p:nvPr/>
        </p:nvSpPr>
        <p:spPr>
          <a:xfrm>
            <a:off x="4045968" y="1436246"/>
            <a:ext cx="31461" cy="273387"/>
          </a:xfrm>
          <a:custGeom>
            <a:avLst/>
            <a:gdLst>
              <a:gd name="connsiteX0" fmla="*/ 29576 w 31461"/>
              <a:gd name="connsiteY0" fmla="*/ 185 h 273387"/>
              <a:gd name="connsiteX1" fmla="*/ 26401 w 31461"/>
              <a:gd name="connsiteY1" fmla="*/ 111310 h 273387"/>
              <a:gd name="connsiteX2" fmla="*/ 7351 w 31461"/>
              <a:gd name="connsiteY2" fmla="*/ 165285 h 273387"/>
              <a:gd name="connsiteX3" fmla="*/ 4176 w 31461"/>
              <a:gd name="connsiteY3" fmla="*/ 273235 h 273387"/>
              <a:gd name="connsiteX4" fmla="*/ 1001 w 31461"/>
              <a:gd name="connsiteY4" fmla="*/ 139885 h 273387"/>
              <a:gd name="connsiteX5" fmla="*/ 29576 w 31461"/>
              <a:gd name="connsiteY5" fmla="*/ 185 h 27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61" h="273387">
                <a:moveTo>
                  <a:pt x="29576" y="185"/>
                </a:moveTo>
                <a:cubicBezTo>
                  <a:pt x="33809" y="-4577"/>
                  <a:pt x="30105" y="83793"/>
                  <a:pt x="26401" y="111310"/>
                </a:cubicBezTo>
                <a:cubicBezTo>
                  <a:pt x="22697" y="138827"/>
                  <a:pt x="11055" y="138298"/>
                  <a:pt x="7351" y="165285"/>
                </a:cubicBezTo>
                <a:cubicBezTo>
                  <a:pt x="3647" y="192272"/>
                  <a:pt x="5234" y="277468"/>
                  <a:pt x="4176" y="273235"/>
                </a:cubicBezTo>
                <a:cubicBezTo>
                  <a:pt x="3118" y="269002"/>
                  <a:pt x="-2174" y="180102"/>
                  <a:pt x="1001" y="139885"/>
                </a:cubicBezTo>
                <a:cubicBezTo>
                  <a:pt x="4176" y="99668"/>
                  <a:pt x="25343" y="4947"/>
                  <a:pt x="29576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6" name="フリーフォーム 555">
            <a:extLst>
              <a:ext uri="{FF2B5EF4-FFF2-40B4-BE49-F238E27FC236}">
                <a16:creationId xmlns:a16="http://schemas.microsoft.com/office/drawing/2014/main" id="{19A90B9C-C94C-B64C-B8AF-5DEB8BECE477}"/>
              </a:ext>
            </a:extLst>
          </p:cNvPr>
          <p:cNvSpPr/>
          <p:nvPr/>
        </p:nvSpPr>
        <p:spPr>
          <a:xfrm>
            <a:off x="3957907" y="1715799"/>
            <a:ext cx="54332" cy="200082"/>
          </a:xfrm>
          <a:custGeom>
            <a:avLst/>
            <a:gdLst>
              <a:gd name="connsiteX0" fmla="*/ 44612 w 54332"/>
              <a:gd name="connsiteY0" fmla="*/ 32 h 200082"/>
              <a:gd name="connsiteX1" fmla="*/ 19212 w 54332"/>
              <a:gd name="connsiteY1" fmla="*/ 88932 h 200082"/>
              <a:gd name="connsiteX2" fmla="*/ 54137 w 54332"/>
              <a:gd name="connsiteY2" fmla="*/ 200057 h 200082"/>
              <a:gd name="connsiteX3" fmla="*/ 162 w 54332"/>
              <a:gd name="connsiteY3" fmla="*/ 98457 h 200082"/>
              <a:gd name="connsiteX4" fmla="*/ 44612 w 54332"/>
              <a:gd name="connsiteY4" fmla="*/ 32 h 20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32" h="200082">
                <a:moveTo>
                  <a:pt x="44612" y="32"/>
                </a:moveTo>
                <a:cubicBezTo>
                  <a:pt x="47787" y="-1555"/>
                  <a:pt x="17625" y="55595"/>
                  <a:pt x="19212" y="88932"/>
                </a:cubicBezTo>
                <a:cubicBezTo>
                  <a:pt x="20799" y="122269"/>
                  <a:pt x="57312" y="198470"/>
                  <a:pt x="54137" y="200057"/>
                </a:cubicBezTo>
                <a:cubicBezTo>
                  <a:pt x="50962" y="201644"/>
                  <a:pt x="3337" y="128090"/>
                  <a:pt x="162" y="98457"/>
                </a:cubicBezTo>
                <a:cubicBezTo>
                  <a:pt x="-3013" y="68824"/>
                  <a:pt x="41437" y="1619"/>
                  <a:pt x="44612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7" name="フリーフォーム 556">
            <a:extLst>
              <a:ext uri="{FF2B5EF4-FFF2-40B4-BE49-F238E27FC236}">
                <a16:creationId xmlns:a16="http://schemas.microsoft.com/office/drawing/2014/main" id="{CFCBB3B2-8D67-1CFB-ADA5-3304760F06C5}"/>
              </a:ext>
            </a:extLst>
          </p:cNvPr>
          <p:cNvSpPr/>
          <p:nvPr/>
        </p:nvSpPr>
        <p:spPr>
          <a:xfrm>
            <a:off x="3970948" y="2197856"/>
            <a:ext cx="54537" cy="296889"/>
          </a:xfrm>
          <a:custGeom>
            <a:avLst/>
            <a:gdLst>
              <a:gd name="connsiteX0" fmla="*/ 2996 w 54537"/>
              <a:gd name="connsiteY0" fmla="*/ 575 h 296889"/>
              <a:gd name="connsiteX1" fmla="*/ 6171 w 54537"/>
              <a:gd name="connsiteY1" fmla="*/ 99000 h 296889"/>
              <a:gd name="connsiteX2" fmla="*/ 53796 w 54537"/>
              <a:gd name="connsiteY2" fmla="*/ 295850 h 296889"/>
              <a:gd name="connsiteX3" fmla="*/ 34746 w 54537"/>
              <a:gd name="connsiteY3" fmla="*/ 175200 h 296889"/>
              <a:gd name="connsiteX4" fmla="*/ 28396 w 54537"/>
              <a:gd name="connsiteY4" fmla="*/ 140275 h 296889"/>
              <a:gd name="connsiteX5" fmla="*/ 2996 w 54537"/>
              <a:gd name="connsiteY5" fmla="*/ 575 h 29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37" h="296889">
                <a:moveTo>
                  <a:pt x="2996" y="575"/>
                </a:moveTo>
                <a:cubicBezTo>
                  <a:pt x="-708" y="-6304"/>
                  <a:pt x="-2296" y="49787"/>
                  <a:pt x="6171" y="99000"/>
                </a:cubicBezTo>
                <a:cubicBezTo>
                  <a:pt x="14638" y="148213"/>
                  <a:pt x="49033" y="283150"/>
                  <a:pt x="53796" y="295850"/>
                </a:cubicBezTo>
                <a:cubicBezTo>
                  <a:pt x="58559" y="308550"/>
                  <a:pt x="38979" y="201129"/>
                  <a:pt x="34746" y="175200"/>
                </a:cubicBezTo>
                <a:cubicBezTo>
                  <a:pt x="30513" y="149271"/>
                  <a:pt x="32100" y="163558"/>
                  <a:pt x="28396" y="140275"/>
                </a:cubicBezTo>
                <a:cubicBezTo>
                  <a:pt x="24692" y="116992"/>
                  <a:pt x="6700" y="7454"/>
                  <a:pt x="2996" y="57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8" name="フリーフォーム 557">
            <a:extLst>
              <a:ext uri="{FF2B5EF4-FFF2-40B4-BE49-F238E27FC236}">
                <a16:creationId xmlns:a16="http://schemas.microsoft.com/office/drawing/2014/main" id="{05170243-CD6E-4DE8-8B3D-55BD3A8B1E30}"/>
              </a:ext>
            </a:extLst>
          </p:cNvPr>
          <p:cNvSpPr/>
          <p:nvPr/>
        </p:nvSpPr>
        <p:spPr>
          <a:xfrm>
            <a:off x="5367764" y="1741223"/>
            <a:ext cx="44551" cy="273068"/>
          </a:xfrm>
          <a:custGeom>
            <a:avLst/>
            <a:gdLst>
              <a:gd name="connsiteX0" fmla="*/ 12705 w 44551"/>
              <a:gd name="connsiteY0" fmla="*/ 8 h 273068"/>
              <a:gd name="connsiteX1" fmla="*/ 44455 w 44551"/>
              <a:gd name="connsiteY1" fmla="*/ 146058 h 273068"/>
              <a:gd name="connsiteX2" fmla="*/ 5 w 44551"/>
              <a:gd name="connsiteY2" fmla="*/ 273058 h 273068"/>
              <a:gd name="connsiteX3" fmla="*/ 41280 w 44551"/>
              <a:gd name="connsiteY3" fmla="*/ 152408 h 273068"/>
              <a:gd name="connsiteX4" fmla="*/ 12705 w 44551"/>
              <a:gd name="connsiteY4" fmla="*/ 8 h 27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1" h="273068">
                <a:moveTo>
                  <a:pt x="12705" y="8"/>
                </a:moveTo>
                <a:cubicBezTo>
                  <a:pt x="13234" y="-1050"/>
                  <a:pt x="46572" y="100550"/>
                  <a:pt x="44455" y="146058"/>
                </a:cubicBezTo>
                <a:cubicBezTo>
                  <a:pt x="42338" y="191566"/>
                  <a:pt x="534" y="272000"/>
                  <a:pt x="5" y="273058"/>
                </a:cubicBezTo>
                <a:cubicBezTo>
                  <a:pt x="-524" y="274116"/>
                  <a:pt x="39163" y="193683"/>
                  <a:pt x="41280" y="152408"/>
                </a:cubicBezTo>
                <a:cubicBezTo>
                  <a:pt x="43397" y="111133"/>
                  <a:pt x="12176" y="1066"/>
                  <a:pt x="12705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9" name="フリーフォーム 558">
            <a:extLst>
              <a:ext uri="{FF2B5EF4-FFF2-40B4-BE49-F238E27FC236}">
                <a16:creationId xmlns:a16="http://schemas.microsoft.com/office/drawing/2014/main" id="{A2AE50C5-6E60-A49F-EE88-7F4B062C7C04}"/>
              </a:ext>
            </a:extLst>
          </p:cNvPr>
          <p:cNvSpPr/>
          <p:nvPr/>
        </p:nvSpPr>
        <p:spPr>
          <a:xfrm>
            <a:off x="5358136" y="2109531"/>
            <a:ext cx="19218" cy="238125"/>
          </a:xfrm>
          <a:custGeom>
            <a:avLst/>
            <a:gdLst>
              <a:gd name="connsiteX0" fmla="*/ 15983 w 19218"/>
              <a:gd name="connsiteY0" fmla="*/ 0 h 238125"/>
              <a:gd name="connsiteX1" fmla="*/ 6458 w 19218"/>
              <a:gd name="connsiteY1" fmla="*/ 120650 h 238125"/>
              <a:gd name="connsiteX2" fmla="*/ 19158 w 19218"/>
              <a:gd name="connsiteY2" fmla="*/ 238125 h 238125"/>
              <a:gd name="connsiteX3" fmla="*/ 108 w 19218"/>
              <a:gd name="connsiteY3" fmla="*/ 120650 h 238125"/>
              <a:gd name="connsiteX4" fmla="*/ 15983 w 19218"/>
              <a:gd name="connsiteY4" fmla="*/ 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" h="238125">
                <a:moveTo>
                  <a:pt x="15983" y="0"/>
                </a:moveTo>
                <a:cubicBezTo>
                  <a:pt x="17041" y="0"/>
                  <a:pt x="5929" y="80963"/>
                  <a:pt x="6458" y="120650"/>
                </a:cubicBezTo>
                <a:cubicBezTo>
                  <a:pt x="6987" y="160337"/>
                  <a:pt x="20216" y="238125"/>
                  <a:pt x="19158" y="238125"/>
                </a:cubicBezTo>
                <a:cubicBezTo>
                  <a:pt x="18100" y="238125"/>
                  <a:pt x="1696" y="155575"/>
                  <a:pt x="108" y="120650"/>
                </a:cubicBezTo>
                <a:cubicBezTo>
                  <a:pt x="-1480" y="85725"/>
                  <a:pt x="14925" y="0"/>
                  <a:pt x="1598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0" name="フリーフォーム 559">
            <a:extLst>
              <a:ext uri="{FF2B5EF4-FFF2-40B4-BE49-F238E27FC236}">
                <a16:creationId xmlns:a16="http://schemas.microsoft.com/office/drawing/2014/main" id="{DD0E940C-89D0-37F3-E886-41B0781C7779}"/>
              </a:ext>
            </a:extLst>
          </p:cNvPr>
          <p:cNvSpPr/>
          <p:nvPr/>
        </p:nvSpPr>
        <p:spPr>
          <a:xfrm>
            <a:off x="5262672" y="2360283"/>
            <a:ext cx="108284" cy="271355"/>
          </a:xfrm>
          <a:custGeom>
            <a:avLst/>
            <a:gdLst>
              <a:gd name="connsiteX0" fmla="*/ 108272 w 108284"/>
              <a:gd name="connsiteY0" fmla="*/ 73 h 271355"/>
              <a:gd name="connsiteX1" fmla="*/ 38422 w 108284"/>
              <a:gd name="connsiteY1" fmla="*/ 76273 h 271355"/>
              <a:gd name="connsiteX2" fmla="*/ 82872 w 108284"/>
              <a:gd name="connsiteY2" fmla="*/ 57223 h 271355"/>
              <a:gd name="connsiteX3" fmla="*/ 60647 w 108284"/>
              <a:gd name="connsiteY3" fmla="*/ 123898 h 271355"/>
              <a:gd name="connsiteX4" fmla="*/ 44772 w 108284"/>
              <a:gd name="connsiteY4" fmla="*/ 168348 h 271355"/>
              <a:gd name="connsiteX5" fmla="*/ 322 w 108284"/>
              <a:gd name="connsiteY5" fmla="*/ 269948 h 271355"/>
              <a:gd name="connsiteX6" fmla="*/ 70172 w 108284"/>
              <a:gd name="connsiteY6" fmla="*/ 85798 h 271355"/>
              <a:gd name="connsiteX7" fmla="*/ 32072 w 108284"/>
              <a:gd name="connsiteY7" fmla="*/ 92148 h 271355"/>
              <a:gd name="connsiteX8" fmla="*/ 108272 w 108284"/>
              <a:gd name="connsiteY8" fmla="*/ 73 h 27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84" h="271355">
                <a:moveTo>
                  <a:pt x="108272" y="73"/>
                </a:moveTo>
                <a:cubicBezTo>
                  <a:pt x="109330" y="-2573"/>
                  <a:pt x="42655" y="66748"/>
                  <a:pt x="38422" y="76273"/>
                </a:cubicBezTo>
                <a:cubicBezTo>
                  <a:pt x="34189" y="85798"/>
                  <a:pt x="79168" y="49286"/>
                  <a:pt x="82872" y="57223"/>
                </a:cubicBezTo>
                <a:cubicBezTo>
                  <a:pt x="86576" y="65160"/>
                  <a:pt x="66997" y="105377"/>
                  <a:pt x="60647" y="123898"/>
                </a:cubicBezTo>
                <a:cubicBezTo>
                  <a:pt x="54297" y="142419"/>
                  <a:pt x="54826" y="144006"/>
                  <a:pt x="44772" y="168348"/>
                </a:cubicBezTo>
                <a:cubicBezTo>
                  <a:pt x="34718" y="192690"/>
                  <a:pt x="-3911" y="283706"/>
                  <a:pt x="322" y="269948"/>
                </a:cubicBezTo>
                <a:cubicBezTo>
                  <a:pt x="4555" y="256190"/>
                  <a:pt x="64880" y="115431"/>
                  <a:pt x="70172" y="85798"/>
                </a:cubicBezTo>
                <a:cubicBezTo>
                  <a:pt x="75464" y="56165"/>
                  <a:pt x="32072" y="103260"/>
                  <a:pt x="32072" y="92148"/>
                </a:cubicBezTo>
                <a:cubicBezTo>
                  <a:pt x="32072" y="81036"/>
                  <a:pt x="107214" y="2719"/>
                  <a:pt x="108272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1" name="フリーフォーム 560">
            <a:extLst>
              <a:ext uri="{FF2B5EF4-FFF2-40B4-BE49-F238E27FC236}">
                <a16:creationId xmlns:a16="http://schemas.microsoft.com/office/drawing/2014/main" id="{924474C1-CF79-11F3-2509-32AF2C47ECC3}"/>
              </a:ext>
            </a:extLst>
          </p:cNvPr>
          <p:cNvSpPr/>
          <p:nvPr/>
        </p:nvSpPr>
        <p:spPr>
          <a:xfrm>
            <a:off x="5047054" y="2639710"/>
            <a:ext cx="212768" cy="247392"/>
          </a:xfrm>
          <a:custGeom>
            <a:avLst/>
            <a:gdLst>
              <a:gd name="connsiteX0" fmla="*/ 212765 w 212768"/>
              <a:gd name="connsiteY0" fmla="*/ 46 h 247392"/>
              <a:gd name="connsiteX1" fmla="*/ 130215 w 212768"/>
              <a:gd name="connsiteY1" fmla="*/ 117521 h 247392"/>
              <a:gd name="connsiteX2" fmla="*/ 28615 w 212768"/>
              <a:gd name="connsiteY2" fmla="*/ 212771 h 247392"/>
              <a:gd name="connsiteX3" fmla="*/ 6390 w 212768"/>
              <a:gd name="connsiteY3" fmla="*/ 241346 h 247392"/>
              <a:gd name="connsiteX4" fmla="*/ 127040 w 212768"/>
              <a:gd name="connsiteY4" fmla="*/ 104821 h 247392"/>
              <a:gd name="connsiteX5" fmla="*/ 212765 w 212768"/>
              <a:gd name="connsiteY5" fmla="*/ 46 h 24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768" h="247392">
                <a:moveTo>
                  <a:pt x="212765" y="46"/>
                </a:moveTo>
                <a:cubicBezTo>
                  <a:pt x="213294" y="2163"/>
                  <a:pt x="160907" y="82067"/>
                  <a:pt x="130215" y="117521"/>
                </a:cubicBezTo>
                <a:cubicBezTo>
                  <a:pt x="99523" y="152975"/>
                  <a:pt x="49252" y="192134"/>
                  <a:pt x="28615" y="212771"/>
                </a:cubicBezTo>
                <a:cubicBezTo>
                  <a:pt x="7978" y="233408"/>
                  <a:pt x="-10014" y="259338"/>
                  <a:pt x="6390" y="241346"/>
                </a:cubicBezTo>
                <a:cubicBezTo>
                  <a:pt x="22794" y="223354"/>
                  <a:pt x="96877" y="140804"/>
                  <a:pt x="127040" y="104821"/>
                </a:cubicBezTo>
                <a:cubicBezTo>
                  <a:pt x="157203" y="68838"/>
                  <a:pt x="212236" y="-2071"/>
                  <a:pt x="212765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2" name="フリーフォーム 561">
            <a:extLst>
              <a:ext uri="{FF2B5EF4-FFF2-40B4-BE49-F238E27FC236}">
                <a16:creationId xmlns:a16="http://schemas.microsoft.com/office/drawing/2014/main" id="{4A9CBE81-D26A-5BDC-6C52-A4D2A2A7C4BF}"/>
              </a:ext>
            </a:extLst>
          </p:cNvPr>
          <p:cNvSpPr/>
          <p:nvPr/>
        </p:nvSpPr>
        <p:spPr>
          <a:xfrm>
            <a:off x="4837531" y="2766651"/>
            <a:ext cx="212810" cy="216063"/>
          </a:xfrm>
          <a:custGeom>
            <a:avLst/>
            <a:gdLst>
              <a:gd name="connsiteX0" fmla="*/ 187338 w 212810"/>
              <a:gd name="connsiteY0" fmla="*/ 105 h 216063"/>
              <a:gd name="connsiteX1" fmla="*/ 212738 w 212810"/>
              <a:gd name="connsiteY1" fmla="*/ 98530 h 216063"/>
              <a:gd name="connsiteX2" fmla="*/ 177813 w 212810"/>
              <a:gd name="connsiteY2" fmla="*/ 142980 h 216063"/>
              <a:gd name="connsiteX3" fmla="*/ 13 w 212810"/>
              <a:gd name="connsiteY3" fmla="*/ 216005 h 216063"/>
              <a:gd name="connsiteX4" fmla="*/ 168288 w 212810"/>
              <a:gd name="connsiteY4" fmla="*/ 130280 h 216063"/>
              <a:gd name="connsiteX5" fmla="*/ 177813 w 212810"/>
              <a:gd name="connsiteY5" fmla="*/ 73130 h 216063"/>
              <a:gd name="connsiteX6" fmla="*/ 196863 w 212810"/>
              <a:gd name="connsiteY6" fmla="*/ 104880 h 216063"/>
              <a:gd name="connsiteX7" fmla="*/ 200038 w 212810"/>
              <a:gd name="connsiteY7" fmla="*/ 79480 h 216063"/>
              <a:gd name="connsiteX8" fmla="*/ 187338 w 212810"/>
              <a:gd name="connsiteY8" fmla="*/ 105 h 21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810" h="216063">
                <a:moveTo>
                  <a:pt x="187338" y="105"/>
                </a:moveTo>
                <a:cubicBezTo>
                  <a:pt x="189455" y="3280"/>
                  <a:pt x="214326" y="74717"/>
                  <a:pt x="212738" y="98530"/>
                </a:cubicBezTo>
                <a:cubicBezTo>
                  <a:pt x="211150" y="122343"/>
                  <a:pt x="213267" y="123401"/>
                  <a:pt x="177813" y="142980"/>
                </a:cubicBezTo>
                <a:cubicBezTo>
                  <a:pt x="142359" y="162559"/>
                  <a:pt x="1601" y="218122"/>
                  <a:pt x="13" y="216005"/>
                </a:cubicBezTo>
                <a:cubicBezTo>
                  <a:pt x="-1575" y="213888"/>
                  <a:pt x="138655" y="154092"/>
                  <a:pt x="168288" y="130280"/>
                </a:cubicBezTo>
                <a:cubicBezTo>
                  <a:pt x="197921" y="106468"/>
                  <a:pt x="173051" y="77363"/>
                  <a:pt x="177813" y="73130"/>
                </a:cubicBezTo>
                <a:cubicBezTo>
                  <a:pt x="182575" y="68897"/>
                  <a:pt x="193159" y="103822"/>
                  <a:pt x="196863" y="104880"/>
                </a:cubicBezTo>
                <a:cubicBezTo>
                  <a:pt x="200567" y="105938"/>
                  <a:pt x="200567" y="92709"/>
                  <a:pt x="200038" y="79480"/>
                </a:cubicBezTo>
                <a:cubicBezTo>
                  <a:pt x="199509" y="66251"/>
                  <a:pt x="185221" y="-3070"/>
                  <a:pt x="187338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3" name="フリーフォーム 562">
            <a:extLst>
              <a:ext uri="{FF2B5EF4-FFF2-40B4-BE49-F238E27FC236}">
                <a16:creationId xmlns:a16="http://schemas.microsoft.com/office/drawing/2014/main" id="{7ECB213C-3A59-12E1-4707-8493D58FA1C9}"/>
              </a:ext>
            </a:extLst>
          </p:cNvPr>
          <p:cNvSpPr/>
          <p:nvPr/>
        </p:nvSpPr>
        <p:spPr>
          <a:xfrm>
            <a:off x="4344337" y="2814308"/>
            <a:ext cx="134898" cy="130330"/>
          </a:xfrm>
          <a:custGeom>
            <a:avLst/>
            <a:gdLst>
              <a:gd name="connsiteX0" fmla="*/ 1082 w 134898"/>
              <a:gd name="connsiteY0" fmla="*/ 73 h 130330"/>
              <a:gd name="connsiteX1" fmla="*/ 36007 w 134898"/>
              <a:gd name="connsiteY1" fmla="*/ 63573 h 130330"/>
              <a:gd name="connsiteX2" fmla="*/ 134432 w 134898"/>
              <a:gd name="connsiteY2" fmla="*/ 130248 h 130330"/>
              <a:gd name="connsiteX3" fmla="*/ 70932 w 134898"/>
              <a:gd name="connsiteY3" fmla="*/ 76273 h 130330"/>
              <a:gd name="connsiteX4" fmla="*/ 1082 w 134898"/>
              <a:gd name="connsiteY4" fmla="*/ 73 h 13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98" h="130330">
                <a:moveTo>
                  <a:pt x="1082" y="73"/>
                </a:moveTo>
                <a:cubicBezTo>
                  <a:pt x="-4739" y="-2044"/>
                  <a:pt x="13782" y="41877"/>
                  <a:pt x="36007" y="63573"/>
                </a:cubicBezTo>
                <a:cubicBezTo>
                  <a:pt x="58232" y="85269"/>
                  <a:pt x="128611" y="128131"/>
                  <a:pt x="134432" y="130248"/>
                </a:cubicBezTo>
                <a:cubicBezTo>
                  <a:pt x="140253" y="132365"/>
                  <a:pt x="89982" y="93206"/>
                  <a:pt x="70932" y="76273"/>
                </a:cubicBezTo>
                <a:cubicBezTo>
                  <a:pt x="51882" y="59340"/>
                  <a:pt x="6903" y="2190"/>
                  <a:pt x="1082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4" name="フリーフォーム 563">
            <a:extLst>
              <a:ext uri="{FF2B5EF4-FFF2-40B4-BE49-F238E27FC236}">
                <a16:creationId xmlns:a16="http://schemas.microsoft.com/office/drawing/2014/main" id="{A4A06BC4-33A3-CC4C-C981-0A8A4A559789}"/>
              </a:ext>
            </a:extLst>
          </p:cNvPr>
          <p:cNvSpPr/>
          <p:nvPr/>
        </p:nvSpPr>
        <p:spPr>
          <a:xfrm>
            <a:off x="4052918" y="2550845"/>
            <a:ext cx="130614" cy="171479"/>
          </a:xfrm>
          <a:custGeom>
            <a:avLst/>
            <a:gdLst>
              <a:gd name="connsiteX0" fmla="*/ 3576 w 130614"/>
              <a:gd name="connsiteY0" fmla="*/ 11 h 171479"/>
              <a:gd name="connsiteX1" fmla="*/ 25801 w 130614"/>
              <a:gd name="connsiteY1" fmla="*/ 98436 h 171479"/>
              <a:gd name="connsiteX2" fmla="*/ 130576 w 130614"/>
              <a:gd name="connsiteY2" fmla="*/ 171461 h 171479"/>
              <a:gd name="connsiteX3" fmla="*/ 13101 w 130614"/>
              <a:gd name="connsiteY3" fmla="*/ 104786 h 171479"/>
              <a:gd name="connsiteX4" fmla="*/ 3576 w 130614"/>
              <a:gd name="connsiteY4" fmla="*/ 11 h 17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14" h="171479">
                <a:moveTo>
                  <a:pt x="3576" y="11"/>
                </a:moveTo>
                <a:cubicBezTo>
                  <a:pt x="5693" y="-1047"/>
                  <a:pt x="4634" y="69861"/>
                  <a:pt x="25801" y="98436"/>
                </a:cubicBezTo>
                <a:cubicBezTo>
                  <a:pt x="46968" y="127011"/>
                  <a:pt x="132693" y="170403"/>
                  <a:pt x="130576" y="171461"/>
                </a:cubicBezTo>
                <a:cubicBezTo>
                  <a:pt x="128459" y="172519"/>
                  <a:pt x="33209" y="129128"/>
                  <a:pt x="13101" y="104786"/>
                </a:cubicBezTo>
                <a:cubicBezTo>
                  <a:pt x="-7007" y="80444"/>
                  <a:pt x="1459" y="1069"/>
                  <a:pt x="357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5" name="フリーフォーム 564">
            <a:extLst>
              <a:ext uri="{FF2B5EF4-FFF2-40B4-BE49-F238E27FC236}">
                <a16:creationId xmlns:a16="http://schemas.microsoft.com/office/drawing/2014/main" id="{4E52859D-A6FF-1573-3349-363F30083518}"/>
              </a:ext>
            </a:extLst>
          </p:cNvPr>
          <p:cNvSpPr/>
          <p:nvPr/>
        </p:nvSpPr>
        <p:spPr>
          <a:xfrm>
            <a:off x="4180319" y="2766726"/>
            <a:ext cx="142875" cy="108137"/>
          </a:xfrm>
          <a:custGeom>
            <a:avLst/>
            <a:gdLst>
              <a:gd name="connsiteX0" fmla="*/ 0 w 142875"/>
              <a:gd name="connsiteY0" fmla="*/ 30 h 108137"/>
              <a:gd name="connsiteX1" fmla="*/ 79375 w 142875"/>
              <a:gd name="connsiteY1" fmla="*/ 76230 h 108137"/>
              <a:gd name="connsiteX2" fmla="*/ 142875 w 142875"/>
              <a:gd name="connsiteY2" fmla="*/ 107980 h 108137"/>
              <a:gd name="connsiteX3" fmla="*/ 79375 w 142875"/>
              <a:gd name="connsiteY3" fmla="*/ 85755 h 108137"/>
              <a:gd name="connsiteX4" fmla="*/ 0 w 142875"/>
              <a:gd name="connsiteY4" fmla="*/ 30 h 10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75" h="108137">
                <a:moveTo>
                  <a:pt x="0" y="30"/>
                </a:moveTo>
                <a:cubicBezTo>
                  <a:pt x="0" y="-1557"/>
                  <a:pt x="55563" y="58238"/>
                  <a:pt x="79375" y="76230"/>
                </a:cubicBezTo>
                <a:cubicBezTo>
                  <a:pt x="103188" y="94222"/>
                  <a:pt x="142875" y="106393"/>
                  <a:pt x="142875" y="107980"/>
                </a:cubicBezTo>
                <a:cubicBezTo>
                  <a:pt x="142875" y="109567"/>
                  <a:pt x="98425" y="98984"/>
                  <a:pt x="79375" y="85755"/>
                </a:cubicBezTo>
                <a:cubicBezTo>
                  <a:pt x="60325" y="72526"/>
                  <a:pt x="0" y="1617"/>
                  <a:pt x="0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6" name="フリーフォーム 565">
            <a:extLst>
              <a:ext uri="{FF2B5EF4-FFF2-40B4-BE49-F238E27FC236}">
                <a16:creationId xmlns:a16="http://schemas.microsoft.com/office/drawing/2014/main" id="{AA7C8C6F-249A-EDB4-689F-0F96D2FD42D0}"/>
              </a:ext>
            </a:extLst>
          </p:cNvPr>
          <p:cNvSpPr/>
          <p:nvPr/>
        </p:nvSpPr>
        <p:spPr>
          <a:xfrm>
            <a:off x="4510519" y="2925395"/>
            <a:ext cx="146050" cy="51969"/>
          </a:xfrm>
          <a:custGeom>
            <a:avLst/>
            <a:gdLst>
              <a:gd name="connsiteX0" fmla="*/ 0 w 146050"/>
              <a:gd name="connsiteY0" fmla="*/ 111 h 51969"/>
              <a:gd name="connsiteX1" fmla="*/ 76200 w 146050"/>
              <a:gd name="connsiteY1" fmla="*/ 35036 h 51969"/>
              <a:gd name="connsiteX2" fmla="*/ 146050 w 146050"/>
              <a:gd name="connsiteY2" fmla="*/ 50911 h 51969"/>
              <a:gd name="connsiteX3" fmla="*/ 76200 w 146050"/>
              <a:gd name="connsiteY3" fmla="*/ 47736 h 51969"/>
              <a:gd name="connsiteX4" fmla="*/ 0 w 146050"/>
              <a:gd name="connsiteY4" fmla="*/ 111 h 5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50" h="51969">
                <a:moveTo>
                  <a:pt x="0" y="111"/>
                </a:moveTo>
                <a:cubicBezTo>
                  <a:pt x="0" y="-2006"/>
                  <a:pt x="51858" y="26569"/>
                  <a:pt x="76200" y="35036"/>
                </a:cubicBezTo>
                <a:cubicBezTo>
                  <a:pt x="100542" y="43503"/>
                  <a:pt x="146050" y="48794"/>
                  <a:pt x="146050" y="50911"/>
                </a:cubicBezTo>
                <a:cubicBezTo>
                  <a:pt x="146050" y="53028"/>
                  <a:pt x="94721" y="51969"/>
                  <a:pt x="76200" y="47736"/>
                </a:cubicBezTo>
                <a:cubicBezTo>
                  <a:pt x="57679" y="43503"/>
                  <a:pt x="0" y="2228"/>
                  <a:pt x="0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7" name="フリーフォーム 566">
            <a:extLst>
              <a:ext uri="{FF2B5EF4-FFF2-40B4-BE49-F238E27FC236}">
                <a16:creationId xmlns:a16="http://schemas.microsoft.com/office/drawing/2014/main" id="{A6D43D2B-DC88-DB1D-FD67-BA730E7E8891}"/>
              </a:ext>
            </a:extLst>
          </p:cNvPr>
          <p:cNvSpPr/>
          <p:nvPr/>
        </p:nvSpPr>
        <p:spPr>
          <a:xfrm>
            <a:off x="4640359" y="2966510"/>
            <a:ext cx="216658" cy="36622"/>
          </a:xfrm>
          <a:custGeom>
            <a:avLst/>
            <a:gdLst>
              <a:gd name="connsiteX0" fmla="*/ 335 w 216658"/>
              <a:gd name="connsiteY0" fmla="*/ 28846 h 36622"/>
              <a:gd name="connsiteX1" fmla="*/ 101935 w 216658"/>
              <a:gd name="connsiteY1" fmla="*/ 35196 h 36622"/>
              <a:gd name="connsiteX2" fmla="*/ 216235 w 216658"/>
              <a:gd name="connsiteY2" fmla="*/ 271 h 36622"/>
              <a:gd name="connsiteX3" fmla="*/ 136860 w 216658"/>
              <a:gd name="connsiteY3" fmla="*/ 19321 h 36622"/>
              <a:gd name="connsiteX4" fmla="*/ 335 w 216658"/>
              <a:gd name="connsiteY4" fmla="*/ 28846 h 3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658" h="36622">
                <a:moveTo>
                  <a:pt x="335" y="28846"/>
                </a:moveTo>
                <a:cubicBezTo>
                  <a:pt x="-5486" y="31492"/>
                  <a:pt x="65952" y="39958"/>
                  <a:pt x="101935" y="35196"/>
                </a:cubicBezTo>
                <a:cubicBezTo>
                  <a:pt x="137918" y="30434"/>
                  <a:pt x="210414" y="2917"/>
                  <a:pt x="216235" y="271"/>
                </a:cubicBezTo>
                <a:cubicBezTo>
                  <a:pt x="222056" y="-2375"/>
                  <a:pt x="166493" y="15088"/>
                  <a:pt x="136860" y="19321"/>
                </a:cubicBezTo>
                <a:cubicBezTo>
                  <a:pt x="107227" y="23554"/>
                  <a:pt x="6156" y="26200"/>
                  <a:pt x="335" y="28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8" name="フリーフォーム 567">
            <a:extLst>
              <a:ext uri="{FF2B5EF4-FFF2-40B4-BE49-F238E27FC236}">
                <a16:creationId xmlns:a16="http://schemas.microsoft.com/office/drawing/2014/main" id="{B5292EC7-4C2B-2AEE-4FA9-F508E7C67FAA}"/>
              </a:ext>
            </a:extLst>
          </p:cNvPr>
          <p:cNvSpPr/>
          <p:nvPr/>
        </p:nvSpPr>
        <p:spPr>
          <a:xfrm>
            <a:off x="5031215" y="2106345"/>
            <a:ext cx="209556" cy="89411"/>
          </a:xfrm>
          <a:custGeom>
            <a:avLst/>
            <a:gdLst>
              <a:gd name="connsiteX0" fmla="*/ 4 w 209556"/>
              <a:gd name="connsiteY0" fmla="*/ 38111 h 89411"/>
              <a:gd name="connsiteX1" fmla="*/ 79379 w 209556"/>
              <a:gd name="connsiteY1" fmla="*/ 88911 h 89411"/>
              <a:gd name="connsiteX2" fmla="*/ 209554 w 209556"/>
              <a:gd name="connsiteY2" fmla="*/ 11 h 89411"/>
              <a:gd name="connsiteX3" fmla="*/ 76204 w 209556"/>
              <a:gd name="connsiteY3" fmla="*/ 82561 h 89411"/>
              <a:gd name="connsiteX4" fmla="*/ 4 w 209556"/>
              <a:gd name="connsiteY4" fmla="*/ 38111 h 8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6" h="89411">
                <a:moveTo>
                  <a:pt x="4" y="38111"/>
                </a:moveTo>
                <a:cubicBezTo>
                  <a:pt x="533" y="39169"/>
                  <a:pt x="44454" y="95261"/>
                  <a:pt x="79379" y="88911"/>
                </a:cubicBezTo>
                <a:cubicBezTo>
                  <a:pt x="114304" y="82561"/>
                  <a:pt x="210083" y="1069"/>
                  <a:pt x="209554" y="11"/>
                </a:cubicBezTo>
                <a:cubicBezTo>
                  <a:pt x="209025" y="-1047"/>
                  <a:pt x="105308" y="72507"/>
                  <a:pt x="76204" y="82561"/>
                </a:cubicBezTo>
                <a:cubicBezTo>
                  <a:pt x="47100" y="92615"/>
                  <a:pt x="-525" y="37053"/>
                  <a:pt x="4" y="3811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9" name="フリーフォーム 568">
            <a:extLst>
              <a:ext uri="{FF2B5EF4-FFF2-40B4-BE49-F238E27FC236}">
                <a16:creationId xmlns:a16="http://schemas.microsoft.com/office/drawing/2014/main" id="{0250E366-76C5-088F-105C-2ADF89B90AD6}"/>
              </a:ext>
            </a:extLst>
          </p:cNvPr>
          <p:cNvSpPr/>
          <p:nvPr/>
        </p:nvSpPr>
        <p:spPr>
          <a:xfrm>
            <a:off x="4177122" y="2065025"/>
            <a:ext cx="263591" cy="78837"/>
          </a:xfrm>
          <a:custGeom>
            <a:avLst/>
            <a:gdLst>
              <a:gd name="connsiteX0" fmla="*/ 22 w 263591"/>
              <a:gd name="connsiteY0" fmla="*/ 56 h 78837"/>
              <a:gd name="connsiteX1" fmla="*/ 107972 w 263591"/>
              <a:gd name="connsiteY1" fmla="*/ 60381 h 78837"/>
              <a:gd name="connsiteX2" fmla="*/ 263547 w 263591"/>
              <a:gd name="connsiteY2" fmla="*/ 25456 h 78837"/>
              <a:gd name="connsiteX3" fmla="*/ 123847 w 263591"/>
              <a:gd name="connsiteY3" fmla="*/ 73081 h 78837"/>
              <a:gd name="connsiteX4" fmla="*/ 98447 w 263591"/>
              <a:gd name="connsiteY4" fmla="*/ 73081 h 78837"/>
              <a:gd name="connsiteX5" fmla="*/ 22 w 263591"/>
              <a:gd name="connsiteY5" fmla="*/ 56 h 7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591" h="78837">
                <a:moveTo>
                  <a:pt x="22" y="56"/>
                </a:moveTo>
                <a:cubicBezTo>
                  <a:pt x="1610" y="-2061"/>
                  <a:pt x="64051" y="56148"/>
                  <a:pt x="107972" y="60381"/>
                </a:cubicBezTo>
                <a:cubicBezTo>
                  <a:pt x="151893" y="64614"/>
                  <a:pt x="260901" y="23339"/>
                  <a:pt x="263547" y="25456"/>
                </a:cubicBezTo>
                <a:cubicBezTo>
                  <a:pt x="266193" y="27573"/>
                  <a:pt x="151363" y="65144"/>
                  <a:pt x="123847" y="73081"/>
                </a:cubicBezTo>
                <a:cubicBezTo>
                  <a:pt x="96331" y="81018"/>
                  <a:pt x="114322" y="80489"/>
                  <a:pt x="98447" y="73081"/>
                </a:cubicBezTo>
                <a:cubicBezTo>
                  <a:pt x="82572" y="65673"/>
                  <a:pt x="-1566" y="2173"/>
                  <a:pt x="22" y="5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0" name="フリーフォーム 569">
            <a:extLst>
              <a:ext uri="{FF2B5EF4-FFF2-40B4-BE49-F238E27FC236}">
                <a16:creationId xmlns:a16="http://schemas.microsoft.com/office/drawing/2014/main" id="{6AA41983-02FE-6809-06DA-F3941A838C0A}"/>
              </a:ext>
            </a:extLst>
          </p:cNvPr>
          <p:cNvSpPr/>
          <p:nvPr/>
        </p:nvSpPr>
        <p:spPr>
          <a:xfrm>
            <a:off x="5339191" y="1252214"/>
            <a:ext cx="60442" cy="371599"/>
          </a:xfrm>
          <a:custGeom>
            <a:avLst/>
            <a:gdLst>
              <a:gd name="connsiteX0" fmla="*/ 60328 w 60442"/>
              <a:gd name="connsiteY0" fmla="*/ 67 h 371599"/>
              <a:gd name="connsiteX1" fmla="*/ 15878 w 60442"/>
              <a:gd name="connsiteY1" fmla="*/ 168342 h 371599"/>
              <a:gd name="connsiteX2" fmla="*/ 41278 w 60442"/>
              <a:gd name="connsiteY2" fmla="*/ 371542 h 371599"/>
              <a:gd name="connsiteX3" fmla="*/ 3 w 60442"/>
              <a:gd name="connsiteY3" fmla="*/ 187392 h 371599"/>
              <a:gd name="connsiteX4" fmla="*/ 60328 w 60442"/>
              <a:gd name="connsiteY4" fmla="*/ 67 h 3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42" h="371599">
                <a:moveTo>
                  <a:pt x="60328" y="67"/>
                </a:moveTo>
                <a:cubicBezTo>
                  <a:pt x="62974" y="-3108"/>
                  <a:pt x="19053" y="106429"/>
                  <a:pt x="15878" y="168342"/>
                </a:cubicBezTo>
                <a:cubicBezTo>
                  <a:pt x="12703" y="230255"/>
                  <a:pt x="43924" y="368367"/>
                  <a:pt x="41278" y="371542"/>
                </a:cubicBezTo>
                <a:cubicBezTo>
                  <a:pt x="38632" y="374717"/>
                  <a:pt x="532" y="244542"/>
                  <a:pt x="3" y="187392"/>
                </a:cubicBezTo>
                <a:cubicBezTo>
                  <a:pt x="-526" y="130242"/>
                  <a:pt x="57682" y="3242"/>
                  <a:pt x="60328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1" name="フリーフォーム 570">
            <a:extLst>
              <a:ext uri="{FF2B5EF4-FFF2-40B4-BE49-F238E27FC236}">
                <a16:creationId xmlns:a16="http://schemas.microsoft.com/office/drawing/2014/main" id="{7EB4BA3C-7F23-77AA-A577-B19D0C609B77}"/>
              </a:ext>
            </a:extLst>
          </p:cNvPr>
          <p:cNvSpPr/>
          <p:nvPr/>
        </p:nvSpPr>
        <p:spPr>
          <a:xfrm>
            <a:off x="4024737" y="1115730"/>
            <a:ext cx="50954" cy="193734"/>
          </a:xfrm>
          <a:custGeom>
            <a:avLst/>
            <a:gdLst>
              <a:gd name="connsiteX0" fmla="*/ 50807 w 50954"/>
              <a:gd name="connsiteY0" fmla="*/ 26 h 193734"/>
              <a:gd name="connsiteX1" fmla="*/ 15882 w 50954"/>
              <a:gd name="connsiteY1" fmla="*/ 101626 h 193734"/>
              <a:gd name="connsiteX2" fmla="*/ 28582 w 50954"/>
              <a:gd name="connsiteY2" fmla="*/ 193701 h 193734"/>
              <a:gd name="connsiteX3" fmla="*/ 7 w 50954"/>
              <a:gd name="connsiteY3" fmla="*/ 111151 h 193734"/>
              <a:gd name="connsiteX4" fmla="*/ 50807 w 50954"/>
              <a:gd name="connsiteY4" fmla="*/ 26 h 19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54" h="193734">
                <a:moveTo>
                  <a:pt x="50807" y="26"/>
                </a:moveTo>
                <a:cubicBezTo>
                  <a:pt x="53453" y="-1562"/>
                  <a:pt x="19586" y="69347"/>
                  <a:pt x="15882" y="101626"/>
                </a:cubicBezTo>
                <a:cubicBezTo>
                  <a:pt x="12178" y="133905"/>
                  <a:pt x="31228" y="192114"/>
                  <a:pt x="28582" y="193701"/>
                </a:cubicBezTo>
                <a:cubicBezTo>
                  <a:pt x="25936" y="195289"/>
                  <a:pt x="-522" y="139726"/>
                  <a:pt x="7" y="111151"/>
                </a:cubicBezTo>
                <a:cubicBezTo>
                  <a:pt x="536" y="82576"/>
                  <a:pt x="48161" y="1614"/>
                  <a:pt x="50807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2" name="フリーフォーム 571">
            <a:extLst>
              <a:ext uri="{FF2B5EF4-FFF2-40B4-BE49-F238E27FC236}">
                <a16:creationId xmlns:a16="http://schemas.microsoft.com/office/drawing/2014/main" id="{8EA002AF-5D8C-2037-1139-FE882B6860CA}"/>
              </a:ext>
            </a:extLst>
          </p:cNvPr>
          <p:cNvSpPr/>
          <p:nvPr/>
        </p:nvSpPr>
        <p:spPr>
          <a:xfrm>
            <a:off x="4126054" y="1045898"/>
            <a:ext cx="44946" cy="254019"/>
          </a:xfrm>
          <a:custGeom>
            <a:avLst/>
            <a:gdLst>
              <a:gd name="connsiteX0" fmla="*/ 290 w 44946"/>
              <a:gd name="connsiteY0" fmla="*/ 8 h 254019"/>
              <a:gd name="connsiteX1" fmla="*/ 25690 w 44946"/>
              <a:gd name="connsiteY1" fmla="*/ 142883 h 254019"/>
              <a:gd name="connsiteX2" fmla="*/ 28865 w 44946"/>
              <a:gd name="connsiteY2" fmla="*/ 254008 h 254019"/>
              <a:gd name="connsiteX3" fmla="*/ 44740 w 44946"/>
              <a:gd name="connsiteY3" fmla="*/ 149233 h 254019"/>
              <a:gd name="connsiteX4" fmla="*/ 290 w 44946"/>
              <a:gd name="connsiteY4" fmla="*/ 8 h 254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6" h="254019">
                <a:moveTo>
                  <a:pt x="290" y="8"/>
                </a:moveTo>
                <a:cubicBezTo>
                  <a:pt x="-2885" y="-1050"/>
                  <a:pt x="20928" y="100550"/>
                  <a:pt x="25690" y="142883"/>
                </a:cubicBezTo>
                <a:cubicBezTo>
                  <a:pt x="30452" y="185216"/>
                  <a:pt x="25690" y="252950"/>
                  <a:pt x="28865" y="254008"/>
                </a:cubicBezTo>
                <a:cubicBezTo>
                  <a:pt x="32040" y="255066"/>
                  <a:pt x="46857" y="185745"/>
                  <a:pt x="44740" y="149233"/>
                </a:cubicBezTo>
                <a:cubicBezTo>
                  <a:pt x="42623" y="112721"/>
                  <a:pt x="3465" y="1066"/>
                  <a:pt x="290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3" name="フリーフォーム 572">
            <a:extLst>
              <a:ext uri="{FF2B5EF4-FFF2-40B4-BE49-F238E27FC236}">
                <a16:creationId xmlns:a16="http://schemas.microsoft.com/office/drawing/2014/main" id="{6C4BEEB7-C38E-84D0-D4C8-4A9D664C9DB5}"/>
              </a:ext>
            </a:extLst>
          </p:cNvPr>
          <p:cNvSpPr/>
          <p:nvPr/>
        </p:nvSpPr>
        <p:spPr>
          <a:xfrm>
            <a:off x="4551737" y="1245886"/>
            <a:ext cx="108327" cy="89049"/>
          </a:xfrm>
          <a:custGeom>
            <a:avLst/>
            <a:gdLst>
              <a:gd name="connsiteX0" fmla="*/ 108007 w 108327"/>
              <a:gd name="connsiteY0" fmla="*/ 45 h 89049"/>
              <a:gd name="connsiteX1" fmla="*/ 73082 w 108327"/>
              <a:gd name="connsiteY1" fmla="*/ 54020 h 89049"/>
              <a:gd name="connsiteX2" fmla="*/ 57 w 108327"/>
              <a:gd name="connsiteY2" fmla="*/ 88945 h 89049"/>
              <a:gd name="connsiteX3" fmla="*/ 85782 w 108327"/>
              <a:gd name="connsiteY3" fmla="*/ 63545 h 89049"/>
              <a:gd name="connsiteX4" fmla="*/ 108007 w 108327"/>
              <a:gd name="connsiteY4" fmla="*/ 45 h 8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27" h="89049">
                <a:moveTo>
                  <a:pt x="108007" y="45"/>
                </a:moveTo>
                <a:cubicBezTo>
                  <a:pt x="105890" y="-1543"/>
                  <a:pt x="91074" y="39203"/>
                  <a:pt x="73082" y="54020"/>
                </a:cubicBezTo>
                <a:cubicBezTo>
                  <a:pt x="55090" y="68837"/>
                  <a:pt x="-2060" y="87357"/>
                  <a:pt x="57" y="88945"/>
                </a:cubicBezTo>
                <a:cubicBezTo>
                  <a:pt x="2174" y="90533"/>
                  <a:pt x="69907" y="73599"/>
                  <a:pt x="85782" y="63545"/>
                </a:cubicBezTo>
                <a:cubicBezTo>
                  <a:pt x="101657" y="53491"/>
                  <a:pt x="110124" y="1633"/>
                  <a:pt x="108007" y="4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4" name="フリーフォーム 573">
            <a:extLst>
              <a:ext uri="{FF2B5EF4-FFF2-40B4-BE49-F238E27FC236}">
                <a16:creationId xmlns:a16="http://schemas.microsoft.com/office/drawing/2014/main" id="{FBA2064F-0A83-3708-8A0E-AFEB593C1804}"/>
              </a:ext>
            </a:extLst>
          </p:cNvPr>
          <p:cNvSpPr/>
          <p:nvPr/>
        </p:nvSpPr>
        <p:spPr>
          <a:xfrm>
            <a:off x="4761788" y="1179256"/>
            <a:ext cx="101326" cy="152400"/>
          </a:xfrm>
          <a:custGeom>
            <a:avLst/>
            <a:gdLst>
              <a:gd name="connsiteX0" fmla="*/ 5906 w 101326"/>
              <a:gd name="connsiteY0" fmla="*/ 0 h 152400"/>
              <a:gd name="connsiteX1" fmla="*/ 9081 w 101326"/>
              <a:gd name="connsiteY1" fmla="*/ 82550 h 152400"/>
              <a:gd name="connsiteX2" fmla="*/ 101156 w 101326"/>
              <a:gd name="connsiteY2" fmla="*/ 152400 h 152400"/>
              <a:gd name="connsiteX3" fmla="*/ 31306 w 101326"/>
              <a:gd name="connsiteY3" fmla="*/ 82550 h 152400"/>
              <a:gd name="connsiteX4" fmla="*/ 5906 w 101326"/>
              <a:gd name="connsiteY4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326" h="152400">
                <a:moveTo>
                  <a:pt x="5906" y="0"/>
                </a:moveTo>
                <a:cubicBezTo>
                  <a:pt x="2202" y="0"/>
                  <a:pt x="-6794" y="57150"/>
                  <a:pt x="9081" y="82550"/>
                </a:cubicBezTo>
                <a:cubicBezTo>
                  <a:pt x="24956" y="107950"/>
                  <a:pt x="97452" y="152400"/>
                  <a:pt x="101156" y="152400"/>
                </a:cubicBezTo>
                <a:cubicBezTo>
                  <a:pt x="104860" y="152400"/>
                  <a:pt x="47181" y="102658"/>
                  <a:pt x="31306" y="82550"/>
                </a:cubicBezTo>
                <a:cubicBezTo>
                  <a:pt x="15431" y="62442"/>
                  <a:pt x="9610" y="0"/>
                  <a:pt x="5906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5" name="フリーフォーム 574">
            <a:extLst>
              <a:ext uri="{FF2B5EF4-FFF2-40B4-BE49-F238E27FC236}">
                <a16:creationId xmlns:a16="http://schemas.microsoft.com/office/drawing/2014/main" id="{9287B011-6B23-3196-5880-FD7B1E133488}"/>
              </a:ext>
            </a:extLst>
          </p:cNvPr>
          <p:cNvSpPr/>
          <p:nvPr/>
        </p:nvSpPr>
        <p:spPr>
          <a:xfrm>
            <a:off x="4189743" y="1426819"/>
            <a:ext cx="270111" cy="54841"/>
          </a:xfrm>
          <a:custGeom>
            <a:avLst/>
            <a:gdLst>
              <a:gd name="connsiteX0" fmla="*/ 101 w 270111"/>
              <a:gd name="connsiteY0" fmla="*/ 87 h 54841"/>
              <a:gd name="connsiteX1" fmla="*/ 139801 w 270111"/>
              <a:gd name="connsiteY1" fmla="*/ 41362 h 54841"/>
              <a:gd name="connsiteX2" fmla="*/ 269976 w 270111"/>
              <a:gd name="connsiteY2" fmla="*/ 38187 h 54841"/>
              <a:gd name="connsiteX3" fmla="*/ 162026 w 270111"/>
              <a:gd name="connsiteY3" fmla="*/ 54062 h 54841"/>
              <a:gd name="connsiteX4" fmla="*/ 101 w 270111"/>
              <a:gd name="connsiteY4" fmla="*/ 87 h 5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1" h="54841">
                <a:moveTo>
                  <a:pt x="101" y="87"/>
                </a:moveTo>
                <a:cubicBezTo>
                  <a:pt x="-3603" y="-2030"/>
                  <a:pt x="94822" y="35012"/>
                  <a:pt x="139801" y="41362"/>
                </a:cubicBezTo>
                <a:cubicBezTo>
                  <a:pt x="184780" y="47712"/>
                  <a:pt x="266272" y="36070"/>
                  <a:pt x="269976" y="38187"/>
                </a:cubicBezTo>
                <a:cubicBezTo>
                  <a:pt x="273680" y="40304"/>
                  <a:pt x="200655" y="58824"/>
                  <a:pt x="162026" y="54062"/>
                </a:cubicBezTo>
                <a:cubicBezTo>
                  <a:pt x="123397" y="49300"/>
                  <a:pt x="3805" y="2204"/>
                  <a:pt x="101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6" name="フリーフォーム 575">
            <a:extLst>
              <a:ext uri="{FF2B5EF4-FFF2-40B4-BE49-F238E27FC236}">
                <a16:creationId xmlns:a16="http://schemas.microsoft.com/office/drawing/2014/main" id="{AAF59DFB-882E-5677-801A-156B868A7BDF}"/>
              </a:ext>
            </a:extLst>
          </p:cNvPr>
          <p:cNvSpPr/>
          <p:nvPr/>
        </p:nvSpPr>
        <p:spPr>
          <a:xfrm>
            <a:off x="4938355" y="1483895"/>
            <a:ext cx="293834" cy="19222"/>
          </a:xfrm>
          <a:custGeom>
            <a:avLst/>
            <a:gdLst>
              <a:gd name="connsiteX0" fmla="*/ 789 w 293834"/>
              <a:gd name="connsiteY0" fmla="*/ 161 h 19222"/>
              <a:gd name="connsiteX1" fmla="*/ 127789 w 293834"/>
              <a:gd name="connsiteY1" fmla="*/ 9686 h 19222"/>
              <a:gd name="connsiteX2" fmla="*/ 292889 w 293834"/>
              <a:gd name="connsiteY2" fmla="*/ 3336 h 19222"/>
              <a:gd name="connsiteX3" fmla="*/ 188114 w 293834"/>
              <a:gd name="connsiteY3" fmla="*/ 19211 h 19222"/>
              <a:gd name="connsiteX4" fmla="*/ 789 w 293834"/>
              <a:gd name="connsiteY4" fmla="*/ 161 h 1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834" h="19222">
                <a:moveTo>
                  <a:pt x="789" y="161"/>
                </a:moveTo>
                <a:cubicBezTo>
                  <a:pt x="-9265" y="-1426"/>
                  <a:pt x="79106" y="9157"/>
                  <a:pt x="127789" y="9686"/>
                </a:cubicBezTo>
                <a:cubicBezTo>
                  <a:pt x="176472" y="10215"/>
                  <a:pt x="282835" y="1749"/>
                  <a:pt x="292889" y="3336"/>
                </a:cubicBezTo>
                <a:cubicBezTo>
                  <a:pt x="302943" y="4923"/>
                  <a:pt x="230447" y="18682"/>
                  <a:pt x="188114" y="19211"/>
                </a:cubicBezTo>
                <a:cubicBezTo>
                  <a:pt x="145781" y="19740"/>
                  <a:pt x="10843" y="1748"/>
                  <a:pt x="789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7" name="フリーフォーム 576">
            <a:extLst>
              <a:ext uri="{FF2B5EF4-FFF2-40B4-BE49-F238E27FC236}">
                <a16:creationId xmlns:a16="http://schemas.microsoft.com/office/drawing/2014/main" id="{1CE29E41-4C0B-DA91-5EBE-BC7B4E6B2D09}"/>
              </a:ext>
            </a:extLst>
          </p:cNvPr>
          <p:cNvSpPr/>
          <p:nvPr/>
        </p:nvSpPr>
        <p:spPr>
          <a:xfrm>
            <a:off x="4609926" y="2611107"/>
            <a:ext cx="291080" cy="61179"/>
          </a:xfrm>
          <a:custGeom>
            <a:avLst/>
            <a:gdLst>
              <a:gd name="connsiteX0" fmla="*/ 2193 w 291080"/>
              <a:gd name="connsiteY0" fmla="*/ 60399 h 61179"/>
              <a:gd name="connsiteX1" fmla="*/ 287943 w 291080"/>
              <a:gd name="connsiteY1" fmla="*/ 74 h 61179"/>
              <a:gd name="connsiteX2" fmla="*/ 154593 w 291080"/>
              <a:gd name="connsiteY2" fmla="*/ 47699 h 61179"/>
              <a:gd name="connsiteX3" fmla="*/ 154593 w 291080"/>
              <a:gd name="connsiteY3" fmla="*/ 34999 h 61179"/>
              <a:gd name="connsiteX4" fmla="*/ 2193 w 291080"/>
              <a:gd name="connsiteY4" fmla="*/ 60399 h 6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080" h="61179">
                <a:moveTo>
                  <a:pt x="2193" y="60399"/>
                </a:moveTo>
                <a:cubicBezTo>
                  <a:pt x="24418" y="54578"/>
                  <a:pt x="262543" y="2191"/>
                  <a:pt x="287943" y="74"/>
                </a:cubicBezTo>
                <a:cubicBezTo>
                  <a:pt x="313343" y="-2043"/>
                  <a:pt x="176818" y="41878"/>
                  <a:pt x="154593" y="47699"/>
                </a:cubicBezTo>
                <a:cubicBezTo>
                  <a:pt x="132368" y="53520"/>
                  <a:pt x="175760" y="32353"/>
                  <a:pt x="154593" y="34999"/>
                </a:cubicBezTo>
                <a:cubicBezTo>
                  <a:pt x="133426" y="37645"/>
                  <a:pt x="-20032" y="66220"/>
                  <a:pt x="2193" y="60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8" name="フリーフォーム 577">
            <a:extLst>
              <a:ext uri="{FF2B5EF4-FFF2-40B4-BE49-F238E27FC236}">
                <a16:creationId xmlns:a16="http://schemas.microsoft.com/office/drawing/2014/main" id="{56D86365-3719-0407-386B-27CAF53012B5}"/>
              </a:ext>
            </a:extLst>
          </p:cNvPr>
          <p:cNvSpPr/>
          <p:nvPr/>
        </p:nvSpPr>
        <p:spPr>
          <a:xfrm>
            <a:off x="4548581" y="2547732"/>
            <a:ext cx="285820" cy="38212"/>
          </a:xfrm>
          <a:custGeom>
            <a:avLst/>
            <a:gdLst>
              <a:gd name="connsiteX0" fmla="*/ 38 w 285820"/>
              <a:gd name="connsiteY0" fmla="*/ 38049 h 38212"/>
              <a:gd name="connsiteX1" fmla="*/ 130213 w 285820"/>
              <a:gd name="connsiteY1" fmla="*/ 3124 h 38212"/>
              <a:gd name="connsiteX2" fmla="*/ 285788 w 285820"/>
              <a:gd name="connsiteY2" fmla="*/ 3124 h 38212"/>
              <a:gd name="connsiteX3" fmla="*/ 142913 w 285820"/>
              <a:gd name="connsiteY3" fmla="*/ 15824 h 38212"/>
              <a:gd name="connsiteX4" fmla="*/ 38 w 285820"/>
              <a:gd name="connsiteY4" fmla="*/ 38049 h 3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820" h="38212">
                <a:moveTo>
                  <a:pt x="38" y="38049"/>
                </a:moveTo>
                <a:cubicBezTo>
                  <a:pt x="-2079" y="35932"/>
                  <a:pt x="82588" y="8945"/>
                  <a:pt x="130213" y="3124"/>
                </a:cubicBezTo>
                <a:cubicBezTo>
                  <a:pt x="177838" y="-2697"/>
                  <a:pt x="283671" y="1007"/>
                  <a:pt x="285788" y="3124"/>
                </a:cubicBezTo>
                <a:cubicBezTo>
                  <a:pt x="287905" y="5241"/>
                  <a:pt x="187363" y="10532"/>
                  <a:pt x="142913" y="15824"/>
                </a:cubicBezTo>
                <a:cubicBezTo>
                  <a:pt x="98463" y="21116"/>
                  <a:pt x="2155" y="40166"/>
                  <a:pt x="38" y="38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9" name="フリーフォーム 578">
            <a:extLst>
              <a:ext uri="{FF2B5EF4-FFF2-40B4-BE49-F238E27FC236}">
                <a16:creationId xmlns:a16="http://schemas.microsoft.com/office/drawing/2014/main" id="{6390FF32-E5B5-D2E0-4428-47135F056EC1}"/>
              </a:ext>
            </a:extLst>
          </p:cNvPr>
          <p:cNvSpPr/>
          <p:nvPr/>
        </p:nvSpPr>
        <p:spPr>
          <a:xfrm>
            <a:off x="4361176" y="2630179"/>
            <a:ext cx="72141" cy="130377"/>
          </a:xfrm>
          <a:custGeom>
            <a:avLst/>
            <a:gdLst>
              <a:gd name="connsiteX0" fmla="*/ 66793 w 72141"/>
              <a:gd name="connsiteY0" fmla="*/ 52 h 130377"/>
              <a:gd name="connsiteX1" fmla="*/ 50918 w 72141"/>
              <a:gd name="connsiteY1" fmla="*/ 82602 h 130377"/>
              <a:gd name="connsiteX2" fmla="*/ 118 w 72141"/>
              <a:gd name="connsiteY2" fmla="*/ 130227 h 130377"/>
              <a:gd name="connsiteX3" fmla="*/ 66793 w 72141"/>
              <a:gd name="connsiteY3" fmla="*/ 95302 h 130377"/>
              <a:gd name="connsiteX4" fmla="*/ 66793 w 72141"/>
              <a:gd name="connsiteY4" fmla="*/ 52 h 13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41" h="130377">
                <a:moveTo>
                  <a:pt x="66793" y="52"/>
                </a:moveTo>
                <a:cubicBezTo>
                  <a:pt x="64147" y="-2065"/>
                  <a:pt x="62030" y="60906"/>
                  <a:pt x="50918" y="82602"/>
                </a:cubicBezTo>
                <a:cubicBezTo>
                  <a:pt x="39806" y="104298"/>
                  <a:pt x="-2528" y="128110"/>
                  <a:pt x="118" y="130227"/>
                </a:cubicBezTo>
                <a:cubicBezTo>
                  <a:pt x="2764" y="132344"/>
                  <a:pt x="56210" y="111706"/>
                  <a:pt x="66793" y="95302"/>
                </a:cubicBezTo>
                <a:cubicBezTo>
                  <a:pt x="77376" y="78898"/>
                  <a:pt x="69439" y="2169"/>
                  <a:pt x="66793" y="5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0" name="フリーフォーム 579">
            <a:extLst>
              <a:ext uri="{FF2B5EF4-FFF2-40B4-BE49-F238E27FC236}">
                <a16:creationId xmlns:a16="http://schemas.microsoft.com/office/drawing/2014/main" id="{8849F72F-24CB-255C-9690-AAC7BE36F707}"/>
              </a:ext>
            </a:extLst>
          </p:cNvPr>
          <p:cNvSpPr/>
          <p:nvPr/>
        </p:nvSpPr>
        <p:spPr>
          <a:xfrm>
            <a:off x="4542248" y="2709400"/>
            <a:ext cx="369614" cy="148625"/>
          </a:xfrm>
          <a:custGeom>
            <a:avLst/>
            <a:gdLst>
              <a:gd name="connsiteX0" fmla="*/ 21 w 369614"/>
              <a:gd name="connsiteY0" fmla="*/ 114506 h 148625"/>
              <a:gd name="connsiteX1" fmla="*/ 212746 w 369614"/>
              <a:gd name="connsiteY1" fmla="*/ 92281 h 148625"/>
              <a:gd name="connsiteX2" fmla="*/ 358796 w 369614"/>
              <a:gd name="connsiteY2" fmla="*/ 146256 h 148625"/>
              <a:gd name="connsiteX3" fmla="*/ 358796 w 369614"/>
              <a:gd name="connsiteY3" fmla="*/ 206 h 148625"/>
              <a:gd name="connsiteX4" fmla="*/ 358796 w 369614"/>
              <a:gd name="connsiteY4" fmla="*/ 114506 h 148625"/>
              <a:gd name="connsiteX5" fmla="*/ 333396 w 369614"/>
              <a:gd name="connsiteY5" fmla="*/ 130381 h 148625"/>
              <a:gd name="connsiteX6" fmla="*/ 263546 w 369614"/>
              <a:gd name="connsiteY6" fmla="*/ 82756 h 148625"/>
              <a:gd name="connsiteX7" fmla="*/ 225446 w 369614"/>
              <a:gd name="connsiteY7" fmla="*/ 76406 h 148625"/>
              <a:gd name="connsiteX8" fmla="*/ 21 w 369614"/>
              <a:gd name="connsiteY8" fmla="*/ 114506 h 1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614" h="148625">
                <a:moveTo>
                  <a:pt x="21" y="114506"/>
                </a:moveTo>
                <a:cubicBezTo>
                  <a:pt x="-2096" y="117152"/>
                  <a:pt x="152950" y="86989"/>
                  <a:pt x="212746" y="92281"/>
                </a:cubicBezTo>
                <a:cubicBezTo>
                  <a:pt x="272542" y="97573"/>
                  <a:pt x="334454" y="161602"/>
                  <a:pt x="358796" y="146256"/>
                </a:cubicBezTo>
                <a:cubicBezTo>
                  <a:pt x="383138" y="130910"/>
                  <a:pt x="358796" y="206"/>
                  <a:pt x="358796" y="206"/>
                </a:cubicBezTo>
                <a:cubicBezTo>
                  <a:pt x="358796" y="-5086"/>
                  <a:pt x="363029" y="92810"/>
                  <a:pt x="358796" y="114506"/>
                </a:cubicBezTo>
                <a:cubicBezTo>
                  <a:pt x="354563" y="136202"/>
                  <a:pt x="349271" y="135673"/>
                  <a:pt x="333396" y="130381"/>
                </a:cubicBezTo>
                <a:cubicBezTo>
                  <a:pt x="317521" y="125089"/>
                  <a:pt x="281538" y="91752"/>
                  <a:pt x="263546" y="82756"/>
                </a:cubicBezTo>
                <a:cubicBezTo>
                  <a:pt x="245554" y="73760"/>
                  <a:pt x="265663" y="73231"/>
                  <a:pt x="225446" y="76406"/>
                </a:cubicBezTo>
                <a:cubicBezTo>
                  <a:pt x="185229" y="79581"/>
                  <a:pt x="2138" y="111860"/>
                  <a:pt x="21" y="11450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1" name="フリーフォーム 580">
            <a:extLst>
              <a:ext uri="{FF2B5EF4-FFF2-40B4-BE49-F238E27FC236}">
                <a16:creationId xmlns:a16="http://schemas.microsoft.com/office/drawing/2014/main" id="{96E231D0-7279-5F3A-CCFF-1648330B5ECF}"/>
              </a:ext>
            </a:extLst>
          </p:cNvPr>
          <p:cNvSpPr/>
          <p:nvPr/>
        </p:nvSpPr>
        <p:spPr>
          <a:xfrm>
            <a:off x="5240162" y="2201606"/>
            <a:ext cx="57809" cy="159258"/>
          </a:xfrm>
          <a:custGeom>
            <a:avLst/>
            <a:gdLst>
              <a:gd name="connsiteX0" fmla="*/ 41882 w 57809"/>
              <a:gd name="connsiteY0" fmla="*/ 0 h 159258"/>
              <a:gd name="connsiteX1" fmla="*/ 13307 w 57809"/>
              <a:gd name="connsiteY1" fmla="*/ 101600 h 159258"/>
              <a:gd name="connsiteX2" fmla="*/ 51407 w 57809"/>
              <a:gd name="connsiteY2" fmla="*/ 152400 h 159258"/>
              <a:gd name="connsiteX3" fmla="*/ 57757 w 57809"/>
              <a:gd name="connsiteY3" fmla="*/ 158750 h 159258"/>
              <a:gd name="connsiteX4" fmla="*/ 607 w 57809"/>
              <a:gd name="connsiteY4" fmla="*/ 101600 h 159258"/>
              <a:gd name="connsiteX5" fmla="*/ 41882 w 57809"/>
              <a:gd name="connsiteY5" fmla="*/ 0 h 15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809" h="159258">
                <a:moveTo>
                  <a:pt x="41882" y="0"/>
                </a:moveTo>
                <a:cubicBezTo>
                  <a:pt x="43999" y="0"/>
                  <a:pt x="11719" y="76200"/>
                  <a:pt x="13307" y="101600"/>
                </a:cubicBezTo>
                <a:cubicBezTo>
                  <a:pt x="14894" y="127000"/>
                  <a:pt x="51407" y="152400"/>
                  <a:pt x="51407" y="152400"/>
                </a:cubicBezTo>
                <a:cubicBezTo>
                  <a:pt x="58815" y="161925"/>
                  <a:pt x="57757" y="158750"/>
                  <a:pt x="57757" y="158750"/>
                </a:cubicBezTo>
                <a:cubicBezTo>
                  <a:pt x="49290" y="150283"/>
                  <a:pt x="6957" y="125412"/>
                  <a:pt x="607" y="101600"/>
                </a:cubicBezTo>
                <a:cubicBezTo>
                  <a:pt x="-5743" y="77788"/>
                  <a:pt x="39765" y="0"/>
                  <a:pt x="4188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2" name="フリーフォーム 581">
            <a:extLst>
              <a:ext uri="{FF2B5EF4-FFF2-40B4-BE49-F238E27FC236}">
                <a16:creationId xmlns:a16="http://schemas.microsoft.com/office/drawing/2014/main" id="{3E8E6BFB-C15F-3E35-DF95-31933E071B95}"/>
              </a:ext>
            </a:extLst>
          </p:cNvPr>
          <p:cNvSpPr/>
          <p:nvPr/>
        </p:nvSpPr>
        <p:spPr>
          <a:xfrm>
            <a:off x="4059600" y="2249228"/>
            <a:ext cx="108288" cy="162555"/>
          </a:xfrm>
          <a:custGeom>
            <a:avLst/>
            <a:gdLst>
              <a:gd name="connsiteX0" fmla="*/ 69 w 108288"/>
              <a:gd name="connsiteY0" fmla="*/ 3 h 162555"/>
              <a:gd name="connsiteX1" fmla="*/ 41344 w 108288"/>
              <a:gd name="connsiteY1" fmla="*/ 95253 h 162555"/>
              <a:gd name="connsiteX2" fmla="*/ 108019 w 108288"/>
              <a:gd name="connsiteY2" fmla="*/ 161928 h 162555"/>
              <a:gd name="connsiteX3" fmla="*/ 63569 w 108288"/>
              <a:gd name="connsiteY3" fmla="*/ 127003 h 162555"/>
              <a:gd name="connsiteX4" fmla="*/ 31819 w 108288"/>
              <a:gd name="connsiteY4" fmla="*/ 98428 h 162555"/>
              <a:gd name="connsiteX5" fmla="*/ 69 w 108288"/>
              <a:gd name="connsiteY5" fmla="*/ 3 h 162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288" h="162555">
                <a:moveTo>
                  <a:pt x="69" y="3"/>
                </a:moveTo>
                <a:cubicBezTo>
                  <a:pt x="1656" y="-526"/>
                  <a:pt x="23352" y="68266"/>
                  <a:pt x="41344" y="95253"/>
                </a:cubicBezTo>
                <a:cubicBezTo>
                  <a:pt x="59336" y="122240"/>
                  <a:pt x="104315" y="156636"/>
                  <a:pt x="108019" y="161928"/>
                </a:cubicBezTo>
                <a:cubicBezTo>
                  <a:pt x="111723" y="167220"/>
                  <a:pt x="76269" y="137586"/>
                  <a:pt x="63569" y="127003"/>
                </a:cubicBezTo>
                <a:cubicBezTo>
                  <a:pt x="50869" y="116420"/>
                  <a:pt x="39227" y="115890"/>
                  <a:pt x="31819" y="98428"/>
                </a:cubicBezTo>
                <a:cubicBezTo>
                  <a:pt x="24411" y="80966"/>
                  <a:pt x="-1518" y="532"/>
                  <a:pt x="6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3" name="フリーフォーム 582">
            <a:extLst>
              <a:ext uri="{FF2B5EF4-FFF2-40B4-BE49-F238E27FC236}">
                <a16:creationId xmlns:a16="http://schemas.microsoft.com/office/drawing/2014/main" id="{EF46AB20-F1A8-BDA8-8F5C-D599DE4154A8}"/>
              </a:ext>
            </a:extLst>
          </p:cNvPr>
          <p:cNvSpPr/>
          <p:nvPr/>
        </p:nvSpPr>
        <p:spPr>
          <a:xfrm>
            <a:off x="4787341" y="1672578"/>
            <a:ext cx="162177" cy="313165"/>
          </a:xfrm>
          <a:custGeom>
            <a:avLst/>
            <a:gdLst>
              <a:gd name="connsiteX0" fmla="*/ 34328 w 162177"/>
              <a:gd name="connsiteY0" fmla="*/ 106753 h 313165"/>
              <a:gd name="connsiteX1" fmla="*/ 161328 w 162177"/>
              <a:gd name="connsiteY1" fmla="*/ 103578 h 313165"/>
              <a:gd name="connsiteX2" fmla="*/ 91478 w 162177"/>
              <a:gd name="connsiteY2" fmla="*/ 148028 h 313165"/>
              <a:gd name="connsiteX3" fmla="*/ 126403 w 162177"/>
              <a:gd name="connsiteY3" fmla="*/ 198828 h 313165"/>
              <a:gd name="connsiteX4" fmla="*/ 97828 w 162177"/>
              <a:gd name="connsiteY4" fmla="*/ 214703 h 313165"/>
              <a:gd name="connsiteX5" fmla="*/ 107353 w 162177"/>
              <a:gd name="connsiteY5" fmla="*/ 313128 h 313165"/>
              <a:gd name="connsiteX6" fmla="*/ 78778 w 162177"/>
              <a:gd name="connsiteY6" fmla="*/ 227403 h 313165"/>
              <a:gd name="connsiteX7" fmla="*/ 78778 w 162177"/>
              <a:gd name="connsiteY7" fmla="*/ 309953 h 313165"/>
              <a:gd name="connsiteX8" fmla="*/ 37503 w 162177"/>
              <a:gd name="connsiteY8" fmla="*/ 243278 h 313165"/>
              <a:gd name="connsiteX9" fmla="*/ 27978 w 162177"/>
              <a:gd name="connsiteY9" fmla="*/ 240103 h 313165"/>
              <a:gd name="connsiteX10" fmla="*/ 2578 w 162177"/>
              <a:gd name="connsiteY10" fmla="*/ 1978 h 313165"/>
              <a:gd name="connsiteX11" fmla="*/ 97828 w 162177"/>
              <a:gd name="connsiteY11" fmla="*/ 125803 h 313165"/>
              <a:gd name="connsiteX12" fmla="*/ 34328 w 162177"/>
              <a:gd name="connsiteY12" fmla="*/ 106753 h 31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2177" h="313165">
                <a:moveTo>
                  <a:pt x="34328" y="106753"/>
                </a:moveTo>
                <a:cubicBezTo>
                  <a:pt x="44911" y="103049"/>
                  <a:pt x="151803" y="96699"/>
                  <a:pt x="161328" y="103578"/>
                </a:cubicBezTo>
                <a:cubicBezTo>
                  <a:pt x="170853" y="110457"/>
                  <a:pt x="97299" y="132153"/>
                  <a:pt x="91478" y="148028"/>
                </a:cubicBezTo>
                <a:cubicBezTo>
                  <a:pt x="85657" y="163903"/>
                  <a:pt x="125345" y="187716"/>
                  <a:pt x="126403" y="198828"/>
                </a:cubicBezTo>
                <a:cubicBezTo>
                  <a:pt x="127461" y="209940"/>
                  <a:pt x="101003" y="195653"/>
                  <a:pt x="97828" y="214703"/>
                </a:cubicBezTo>
                <a:cubicBezTo>
                  <a:pt x="94653" y="233753"/>
                  <a:pt x="110528" y="311011"/>
                  <a:pt x="107353" y="313128"/>
                </a:cubicBezTo>
                <a:cubicBezTo>
                  <a:pt x="104178" y="315245"/>
                  <a:pt x="83541" y="227932"/>
                  <a:pt x="78778" y="227403"/>
                </a:cubicBezTo>
                <a:cubicBezTo>
                  <a:pt x="74016" y="226874"/>
                  <a:pt x="85657" y="307307"/>
                  <a:pt x="78778" y="309953"/>
                </a:cubicBezTo>
                <a:cubicBezTo>
                  <a:pt x="71899" y="312599"/>
                  <a:pt x="45970" y="254920"/>
                  <a:pt x="37503" y="243278"/>
                </a:cubicBezTo>
                <a:cubicBezTo>
                  <a:pt x="29036" y="231636"/>
                  <a:pt x="33799" y="280320"/>
                  <a:pt x="27978" y="240103"/>
                </a:cubicBezTo>
                <a:cubicBezTo>
                  <a:pt x="22157" y="199886"/>
                  <a:pt x="-9064" y="21028"/>
                  <a:pt x="2578" y="1978"/>
                </a:cubicBezTo>
                <a:cubicBezTo>
                  <a:pt x="14220" y="-17072"/>
                  <a:pt x="86186" y="107282"/>
                  <a:pt x="97828" y="125803"/>
                </a:cubicBezTo>
                <a:cubicBezTo>
                  <a:pt x="109470" y="144324"/>
                  <a:pt x="23745" y="110457"/>
                  <a:pt x="34328" y="10675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4" name="フリーフォーム 583">
            <a:extLst>
              <a:ext uri="{FF2B5EF4-FFF2-40B4-BE49-F238E27FC236}">
                <a16:creationId xmlns:a16="http://schemas.microsoft.com/office/drawing/2014/main" id="{532F7A7C-EC6F-F2AD-6652-C3D8759719D9}"/>
              </a:ext>
            </a:extLst>
          </p:cNvPr>
          <p:cNvSpPr/>
          <p:nvPr/>
        </p:nvSpPr>
        <p:spPr>
          <a:xfrm>
            <a:off x="4528440" y="1588675"/>
            <a:ext cx="119758" cy="362314"/>
          </a:xfrm>
          <a:custGeom>
            <a:avLst/>
            <a:gdLst>
              <a:gd name="connsiteX0" fmla="*/ 77329 w 119758"/>
              <a:gd name="connsiteY0" fmla="*/ 60481 h 362314"/>
              <a:gd name="connsiteX1" fmla="*/ 118604 w 119758"/>
              <a:gd name="connsiteY1" fmla="*/ 130331 h 362314"/>
              <a:gd name="connsiteX2" fmla="*/ 105904 w 119758"/>
              <a:gd name="connsiteY2" fmla="*/ 254156 h 362314"/>
              <a:gd name="connsiteX3" fmla="*/ 80504 w 119758"/>
              <a:gd name="connsiteY3" fmla="*/ 349406 h 362314"/>
              <a:gd name="connsiteX4" fmla="*/ 96379 w 119758"/>
              <a:gd name="connsiteY4" fmla="*/ 247806 h 362314"/>
              <a:gd name="connsiteX5" fmla="*/ 1129 w 119758"/>
              <a:gd name="connsiteY5" fmla="*/ 362106 h 362314"/>
              <a:gd name="connsiteX6" fmla="*/ 42404 w 119758"/>
              <a:gd name="connsiteY6" fmla="*/ 212881 h 362314"/>
              <a:gd name="connsiteX7" fmla="*/ 17004 w 119758"/>
              <a:gd name="connsiteY7" fmla="*/ 260506 h 362314"/>
              <a:gd name="connsiteX8" fmla="*/ 29704 w 119758"/>
              <a:gd name="connsiteY8" fmla="*/ 92231 h 362314"/>
              <a:gd name="connsiteX9" fmla="*/ 39229 w 119758"/>
              <a:gd name="connsiteY9" fmla="*/ 171606 h 362314"/>
              <a:gd name="connsiteX10" fmla="*/ 36054 w 119758"/>
              <a:gd name="connsiteY10" fmla="*/ 156 h 362314"/>
              <a:gd name="connsiteX11" fmla="*/ 70979 w 119758"/>
              <a:gd name="connsiteY11" fmla="*/ 139856 h 362314"/>
              <a:gd name="connsiteX12" fmla="*/ 77329 w 119758"/>
              <a:gd name="connsiteY12" fmla="*/ 60481 h 36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758" h="362314">
                <a:moveTo>
                  <a:pt x="77329" y="60481"/>
                </a:moveTo>
                <a:cubicBezTo>
                  <a:pt x="85267" y="58893"/>
                  <a:pt x="113842" y="98052"/>
                  <a:pt x="118604" y="130331"/>
                </a:cubicBezTo>
                <a:cubicBezTo>
                  <a:pt x="123367" y="162610"/>
                  <a:pt x="112254" y="217644"/>
                  <a:pt x="105904" y="254156"/>
                </a:cubicBezTo>
                <a:cubicBezTo>
                  <a:pt x="99554" y="290668"/>
                  <a:pt x="82092" y="350464"/>
                  <a:pt x="80504" y="349406"/>
                </a:cubicBezTo>
                <a:cubicBezTo>
                  <a:pt x="78916" y="348348"/>
                  <a:pt x="109608" y="245689"/>
                  <a:pt x="96379" y="247806"/>
                </a:cubicBezTo>
                <a:cubicBezTo>
                  <a:pt x="83150" y="249923"/>
                  <a:pt x="10125" y="367927"/>
                  <a:pt x="1129" y="362106"/>
                </a:cubicBezTo>
                <a:cubicBezTo>
                  <a:pt x="-7867" y="356285"/>
                  <a:pt x="39758" y="229814"/>
                  <a:pt x="42404" y="212881"/>
                </a:cubicBezTo>
                <a:cubicBezTo>
                  <a:pt x="45050" y="195948"/>
                  <a:pt x="19121" y="280614"/>
                  <a:pt x="17004" y="260506"/>
                </a:cubicBezTo>
                <a:cubicBezTo>
                  <a:pt x="14887" y="240398"/>
                  <a:pt x="26000" y="107048"/>
                  <a:pt x="29704" y="92231"/>
                </a:cubicBezTo>
                <a:cubicBezTo>
                  <a:pt x="33408" y="77414"/>
                  <a:pt x="38171" y="186952"/>
                  <a:pt x="39229" y="171606"/>
                </a:cubicBezTo>
                <a:cubicBezTo>
                  <a:pt x="40287" y="156260"/>
                  <a:pt x="30762" y="5448"/>
                  <a:pt x="36054" y="156"/>
                </a:cubicBezTo>
                <a:cubicBezTo>
                  <a:pt x="41346" y="-5136"/>
                  <a:pt x="62512" y="125568"/>
                  <a:pt x="70979" y="139856"/>
                </a:cubicBezTo>
                <a:cubicBezTo>
                  <a:pt x="79446" y="154144"/>
                  <a:pt x="69391" y="62069"/>
                  <a:pt x="77329" y="6048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5" name="フリーフォーム 584">
            <a:extLst>
              <a:ext uri="{FF2B5EF4-FFF2-40B4-BE49-F238E27FC236}">
                <a16:creationId xmlns:a16="http://schemas.microsoft.com/office/drawing/2014/main" id="{183D4773-BC89-52CC-47C4-9D615D96858E}"/>
              </a:ext>
            </a:extLst>
          </p:cNvPr>
          <p:cNvSpPr/>
          <p:nvPr/>
        </p:nvSpPr>
        <p:spPr>
          <a:xfrm>
            <a:off x="4440466" y="1880087"/>
            <a:ext cx="212936" cy="362884"/>
          </a:xfrm>
          <a:custGeom>
            <a:avLst/>
            <a:gdLst>
              <a:gd name="connsiteX0" fmla="*/ 82753 w 212936"/>
              <a:gd name="connsiteY0" fmla="*/ 108794 h 362884"/>
              <a:gd name="connsiteX1" fmla="*/ 12903 w 212936"/>
              <a:gd name="connsiteY1" fmla="*/ 261194 h 362884"/>
              <a:gd name="connsiteX2" fmla="*/ 203 w 212936"/>
              <a:gd name="connsiteY2" fmla="*/ 277069 h 362884"/>
              <a:gd name="connsiteX3" fmla="*/ 16078 w 212936"/>
              <a:gd name="connsiteY3" fmla="*/ 264369 h 362884"/>
              <a:gd name="connsiteX4" fmla="*/ 82753 w 212936"/>
              <a:gd name="connsiteY4" fmla="*/ 324694 h 362884"/>
              <a:gd name="connsiteX5" fmla="*/ 212928 w 212936"/>
              <a:gd name="connsiteY5" fmla="*/ 321519 h 362884"/>
              <a:gd name="connsiteX6" fmla="*/ 76403 w 212936"/>
              <a:gd name="connsiteY6" fmla="*/ 362794 h 362884"/>
              <a:gd name="connsiteX7" fmla="*/ 187528 w 212936"/>
              <a:gd name="connsiteY7" fmla="*/ 331044 h 362884"/>
              <a:gd name="connsiteX8" fmla="*/ 79578 w 212936"/>
              <a:gd name="connsiteY8" fmla="*/ 280244 h 362884"/>
              <a:gd name="connsiteX9" fmla="*/ 174828 w 212936"/>
              <a:gd name="connsiteY9" fmla="*/ 844 h 362884"/>
              <a:gd name="connsiteX10" fmla="*/ 70053 w 212936"/>
              <a:gd name="connsiteY10" fmla="*/ 191344 h 362884"/>
              <a:gd name="connsiteX11" fmla="*/ 82753 w 212936"/>
              <a:gd name="connsiteY11" fmla="*/ 108794 h 36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936" h="362884">
                <a:moveTo>
                  <a:pt x="82753" y="108794"/>
                </a:moveTo>
                <a:cubicBezTo>
                  <a:pt x="73228" y="120436"/>
                  <a:pt x="26661" y="233148"/>
                  <a:pt x="12903" y="261194"/>
                </a:cubicBezTo>
                <a:cubicBezTo>
                  <a:pt x="-855" y="289240"/>
                  <a:pt x="-326" y="276540"/>
                  <a:pt x="203" y="277069"/>
                </a:cubicBezTo>
                <a:cubicBezTo>
                  <a:pt x="732" y="277598"/>
                  <a:pt x="2320" y="256432"/>
                  <a:pt x="16078" y="264369"/>
                </a:cubicBezTo>
                <a:cubicBezTo>
                  <a:pt x="29836" y="272307"/>
                  <a:pt x="49945" y="315169"/>
                  <a:pt x="82753" y="324694"/>
                </a:cubicBezTo>
                <a:cubicBezTo>
                  <a:pt x="115561" y="334219"/>
                  <a:pt x="213986" y="315169"/>
                  <a:pt x="212928" y="321519"/>
                </a:cubicBezTo>
                <a:cubicBezTo>
                  <a:pt x="211870" y="327869"/>
                  <a:pt x="80636" y="361207"/>
                  <a:pt x="76403" y="362794"/>
                </a:cubicBezTo>
                <a:cubicBezTo>
                  <a:pt x="72170" y="364381"/>
                  <a:pt x="186999" y="344802"/>
                  <a:pt x="187528" y="331044"/>
                </a:cubicBezTo>
                <a:cubicBezTo>
                  <a:pt x="188057" y="317286"/>
                  <a:pt x="81695" y="335277"/>
                  <a:pt x="79578" y="280244"/>
                </a:cubicBezTo>
                <a:cubicBezTo>
                  <a:pt x="77461" y="225211"/>
                  <a:pt x="176415" y="15661"/>
                  <a:pt x="174828" y="844"/>
                </a:cubicBezTo>
                <a:cubicBezTo>
                  <a:pt x="173241" y="-13973"/>
                  <a:pt x="82753" y="170707"/>
                  <a:pt x="70053" y="191344"/>
                </a:cubicBezTo>
                <a:cubicBezTo>
                  <a:pt x="57353" y="211981"/>
                  <a:pt x="92278" y="97152"/>
                  <a:pt x="82753" y="10879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6" name="フリーフォーム 585">
            <a:extLst>
              <a:ext uri="{FF2B5EF4-FFF2-40B4-BE49-F238E27FC236}">
                <a16:creationId xmlns:a16="http://schemas.microsoft.com/office/drawing/2014/main" id="{CA0D679E-49BA-3CB8-C332-62601A592CAF}"/>
              </a:ext>
            </a:extLst>
          </p:cNvPr>
          <p:cNvSpPr/>
          <p:nvPr/>
        </p:nvSpPr>
        <p:spPr>
          <a:xfrm>
            <a:off x="4793815" y="2017425"/>
            <a:ext cx="203905" cy="200263"/>
          </a:xfrm>
          <a:custGeom>
            <a:avLst/>
            <a:gdLst>
              <a:gd name="connsiteX0" fmla="*/ 91354 w 203905"/>
              <a:gd name="connsiteY0" fmla="*/ 31 h 200263"/>
              <a:gd name="connsiteX1" fmla="*/ 151679 w 203905"/>
              <a:gd name="connsiteY1" fmla="*/ 104806 h 200263"/>
              <a:gd name="connsiteX2" fmla="*/ 164379 w 203905"/>
              <a:gd name="connsiteY2" fmla="*/ 88931 h 200263"/>
              <a:gd name="connsiteX3" fmla="*/ 196129 w 203905"/>
              <a:gd name="connsiteY3" fmla="*/ 155606 h 200263"/>
              <a:gd name="connsiteX4" fmla="*/ 2454 w 203905"/>
              <a:gd name="connsiteY4" fmla="*/ 200056 h 200263"/>
              <a:gd name="connsiteX5" fmla="*/ 88179 w 203905"/>
              <a:gd name="connsiteY5" fmla="*/ 168306 h 200263"/>
              <a:gd name="connsiteX6" fmla="*/ 107229 w 203905"/>
              <a:gd name="connsiteY6" fmla="*/ 82581 h 200263"/>
              <a:gd name="connsiteX7" fmla="*/ 123104 w 203905"/>
              <a:gd name="connsiteY7" fmla="*/ 117506 h 200263"/>
              <a:gd name="connsiteX8" fmla="*/ 91354 w 203905"/>
              <a:gd name="connsiteY8" fmla="*/ 31 h 20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905" h="200263">
                <a:moveTo>
                  <a:pt x="91354" y="31"/>
                </a:moveTo>
                <a:cubicBezTo>
                  <a:pt x="96116" y="-2086"/>
                  <a:pt x="151679" y="104806"/>
                  <a:pt x="151679" y="104806"/>
                </a:cubicBezTo>
                <a:cubicBezTo>
                  <a:pt x="163850" y="119623"/>
                  <a:pt x="156971" y="80464"/>
                  <a:pt x="164379" y="88931"/>
                </a:cubicBezTo>
                <a:cubicBezTo>
                  <a:pt x="171787" y="97398"/>
                  <a:pt x="223116" y="137085"/>
                  <a:pt x="196129" y="155606"/>
                </a:cubicBezTo>
                <a:cubicBezTo>
                  <a:pt x="169142" y="174127"/>
                  <a:pt x="20446" y="197939"/>
                  <a:pt x="2454" y="200056"/>
                </a:cubicBezTo>
                <a:cubicBezTo>
                  <a:pt x="-15538" y="202173"/>
                  <a:pt x="70717" y="187885"/>
                  <a:pt x="88179" y="168306"/>
                </a:cubicBezTo>
                <a:cubicBezTo>
                  <a:pt x="105641" y="148727"/>
                  <a:pt x="101408" y="91048"/>
                  <a:pt x="107229" y="82581"/>
                </a:cubicBezTo>
                <a:cubicBezTo>
                  <a:pt x="113050" y="74114"/>
                  <a:pt x="124162" y="126502"/>
                  <a:pt x="123104" y="117506"/>
                </a:cubicBezTo>
                <a:cubicBezTo>
                  <a:pt x="122046" y="108510"/>
                  <a:pt x="86592" y="2148"/>
                  <a:pt x="91354" y="3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7" name="フリーフォーム 586">
            <a:extLst>
              <a:ext uri="{FF2B5EF4-FFF2-40B4-BE49-F238E27FC236}">
                <a16:creationId xmlns:a16="http://schemas.microsoft.com/office/drawing/2014/main" id="{202CBD30-9AC9-2763-A030-F6A07591F9CE}"/>
              </a:ext>
            </a:extLst>
          </p:cNvPr>
          <p:cNvSpPr/>
          <p:nvPr/>
        </p:nvSpPr>
        <p:spPr>
          <a:xfrm>
            <a:off x="3961976" y="931605"/>
            <a:ext cx="145389" cy="498477"/>
          </a:xfrm>
          <a:custGeom>
            <a:avLst/>
            <a:gdLst>
              <a:gd name="connsiteX0" fmla="*/ 145318 w 145389"/>
              <a:gd name="connsiteY0" fmla="*/ 1 h 498477"/>
              <a:gd name="connsiteX1" fmla="*/ 24668 w 145389"/>
              <a:gd name="connsiteY1" fmla="*/ 215901 h 498477"/>
              <a:gd name="connsiteX2" fmla="*/ 21493 w 145389"/>
              <a:gd name="connsiteY2" fmla="*/ 498476 h 498477"/>
              <a:gd name="connsiteX3" fmla="*/ 5618 w 145389"/>
              <a:gd name="connsiteY3" fmla="*/ 219076 h 498477"/>
              <a:gd name="connsiteX4" fmla="*/ 145318 w 145389"/>
              <a:gd name="connsiteY4" fmla="*/ 1 h 49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389" h="498477">
                <a:moveTo>
                  <a:pt x="145318" y="1"/>
                </a:moveTo>
                <a:cubicBezTo>
                  <a:pt x="148493" y="-528"/>
                  <a:pt x="45305" y="132822"/>
                  <a:pt x="24668" y="215901"/>
                </a:cubicBezTo>
                <a:cubicBezTo>
                  <a:pt x="4031" y="298980"/>
                  <a:pt x="24668" y="497947"/>
                  <a:pt x="21493" y="498476"/>
                </a:cubicBezTo>
                <a:cubicBezTo>
                  <a:pt x="18318" y="499005"/>
                  <a:pt x="-12374" y="299509"/>
                  <a:pt x="5618" y="219076"/>
                </a:cubicBezTo>
                <a:cubicBezTo>
                  <a:pt x="23610" y="138643"/>
                  <a:pt x="142143" y="530"/>
                  <a:pt x="14531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8" name="フリーフォーム 587">
            <a:extLst>
              <a:ext uri="{FF2B5EF4-FFF2-40B4-BE49-F238E27FC236}">
                <a16:creationId xmlns:a16="http://schemas.microsoft.com/office/drawing/2014/main" id="{83EBD6FF-AC0A-00A0-9E97-3E4DA9DF0BAA}"/>
              </a:ext>
            </a:extLst>
          </p:cNvPr>
          <p:cNvSpPr/>
          <p:nvPr/>
        </p:nvSpPr>
        <p:spPr>
          <a:xfrm>
            <a:off x="3894537" y="1442520"/>
            <a:ext cx="69926" cy="387934"/>
          </a:xfrm>
          <a:custGeom>
            <a:avLst/>
            <a:gdLst>
              <a:gd name="connsiteX0" fmla="*/ 69882 w 69926"/>
              <a:gd name="connsiteY0" fmla="*/ 261 h 387934"/>
              <a:gd name="connsiteX1" fmla="*/ 41307 w 69926"/>
              <a:gd name="connsiteY1" fmla="*/ 225686 h 387934"/>
              <a:gd name="connsiteX2" fmla="*/ 32 w 69926"/>
              <a:gd name="connsiteY2" fmla="*/ 387611 h 387934"/>
              <a:gd name="connsiteX3" fmla="*/ 34957 w 69926"/>
              <a:gd name="connsiteY3" fmla="*/ 184411 h 387934"/>
              <a:gd name="connsiteX4" fmla="*/ 69882 w 69926"/>
              <a:gd name="connsiteY4" fmla="*/ 261 h 38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26" h="387934">
                <a:moveTo>
                  <a:pt x="69882" y="261"/>
                </a:moveTo>
                <a:cubicBezTo>
                  <a:pt x="70940" y="7140"/>
                  <a:pt x="52949" y="161128"/>
                  <a:pt x="41307" y="225686"/>
                </a:cubicBezTo>
                <a:cubicBezTo>
                  <a:pt x="29665" y="290244"/>
                  <a:pt x="1090" y="394490"/>
                  <a:pt x="32" y="387611"/>
                </a:cubicBezTo>
                <a:cubicBezTo>
                  <a:pt x="-1026" y="380732"/>
                  <a:pt x="23845" y="244736"/>
                  <a:pt x="34957" y="184411"/>
                </a:cubicBezTo>
                <a:cubicBezTo>
                  <a:pt x="46069" y="124086"/>
                  <a:pt x="68824" y="-6618"/>
                  <a:pt x="69882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9" name="フリーフォーム 588">
            <a:extLst>
              <a:ext uri="{FF2B5EF4-FFF2-40B4-BE49-F238E27FC236}">
                <a16:creationId xmlns:a16="http://schemas.microsoft.com/office/drawing/2014/main" id="{727D9B1B-B483-9B1C-287E-8DA17CB75B5C}"/>
              </a:ext>
            </a:extLst>
          </p:cNvPr>
          <p:cNvSpPr/>
          <p:nvPr/>
        </p:nvSpPr>
        <p:spPr>
          <a:xfrm>
            <a:off x="3888128" y="1826262"/>
            <a:ext cx="50918" cy="369060"/>
          </a:xfrm>
          <a:custGeom>
            <a:avLst/>
            <a:gdLst>
              <a:gd name="connsiteX0" fmla="*/ 12791 w 50918"/>
              <a:gd name="connsiteY0" fmla="*/ 694 h 369060"/>
              <a:gd name="connsiteX1" fmla="*/ 91 w 50918"/>
              <a:gd name="connsiteY1" fmla="*/ 140394 h 369060"/>
              <a:gd name="connsiteX2" fmla="*/ 9616 w 50918"/>
              <a:gd name="connsiteY2" fmla="*/ 222944 h 369060"/>
              <a:gd name="connsiteX3" fmla="*/ 50891 w 50918"/>
              <a:gd name="connsiteY3" fmla="*/ 368994 h 369060"/>
              <a:gd name="connsiteX4" fmla="*/ 15966 w 50918"/>
              <a:gd name="connsiteY4" fmla="*/ 203894 h 369060"/>
              <a:gd name="connsiteX5" fmla="*/ 12791 w 50918"/>
              <a:gd name="connsiteY5" fmla="*/ 694 h 36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18" h="369060">
                <a:moveTo>
                  <a:pt x="12791" y="694"/>
                </a:moveTo>
                <a:cubicBezTo>
                  <a:pt x="10145" y="-9889"/>
                  <a:pt x="620" y="103352"/>
                  <a:pt x="91" y="140394"/>
                </a:cubicBezTo>
                <a:cubicBezTo>
                  <a:pt x="-438" y="177436"/>
                  <a:pt x="1149" y="184844"/>
                  <a:pt x="9616" y="222944"/>
                </a:cubicBezTo>
                <a:cubicBezTo>
                  <a:pt x="18083" y="261044"/>
                  <a:pt x="49833" y="372169"/>
                  <a:pt x="50891" y="368994"/>
                </a:cubicBezTo>
                <a:cubicBezTo>
                  <a:pt x="51949" y="365819"/>
                  <a:pt x="22316" y="261044"/>
                  <a:pt x="15966" y="203894"/>
                </a:cubicBezTo>
                <a:cubicBezTo>
                  <a:pt x="9616" y="146744"/>
                  <a:pt x="15437" y="11277"/>
                  <a:pt x="12791" y="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0" name="フリーフォーム 589">
            <a:extLst>
              <a:ext uri="{FF2B5EF4-FFF2-40B4-BE49-F238E27FC236}">
                <a16:creationId xmlns:a16="http://schemas.microsoft.com/office/drawing/2014/main" id="{5C449500-9EE7-B869-3161-B2CF70E61BE0}"/>
              </a:ext>
            </a:extLst>
          </p:cNvPr>
          <p:cNvSpPr/>
          <p:nvPr/>
        </p:nvSpPr>
        <p:spPr>
          <a:xfrm>
            <a:off x="3933614" y="2281320"/>
            <a:ext cx="94475" cy="418014"/>
          </a:xfrm>
          <a:custGeom>
            <a:avLst/>
            <a:gdLst>
              <a:gd name="connsiteX0" fmla="*/ 11755 w 94475"/>
              <a:gd name="connsiteY0" fmla="*/ 2836 h 418014"/>
              <a:gd name="connsiteX1" fmla="*/ 5405 w 94475"/>
              <a:gd name="connsiteY1" fmla="*/ 142536 h 418014"/>
              <a:gd name="connsiteX2" fmla="*/ 94305 w 94475"/>
              <a:gd name="connsiteY2" fmla="*/ 415586 h 418014"/>
              <a:gd name="connsiteX3" fmla="*/ 27630 w 94475"/>
              <a:gd name="connsiteY3" fmla="*/ 263186 h 418014"/>
              <a:gd name="connsiteX4" fmla="*/ 11755 w 94475"/>
              <a:gd name="connsiteY4" fmla="*/ 2836 h 41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475" h="418014">
                <a:moveTo>
                  <a:pt x="11755" y="2836"/>
                </a:moveTo>
                <a:cubicBezTo>
                  <a:pt x="8051" y="-17272"/>
                  <a:pt x="-8353" y="73744"/>
                  <a:pt x="5405" y="142536"/>
                </a:cubicBezTo>
                <a:cubicBezTo>
                  <a:pt x="19163" y="211328"/>
                  <a:pt x="90601" y="395478"/>
                  <a:pt x="94305" y="415586"/>
                </a:cubicBezTo>
                <a:cubicBezTo>
                  <a:pt x="98009" y="435694"/>
                  <a:pt x="40330" y="326157"/>
                  <a:pt x="27630" y="263186"/>
                </a:cubicBezTo>
                <a:cubicBezTo>
                  <a:pt x="14930" y="200215"/>
                  <a:pt x="15459" y="22944"/>
                  <a:pt x="11755" y="2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1" name="フリーフォーム 590">
            <a:extLst>
              <a:ext uri="{FF2B5EF4-FFF2-40B4-BE49-F238E27FC236}">
                <a16:creationId xmlns:a16="http://schemas.microsoft.com/office/drawing/2014/main" id="{5D71F4B6-814B-408E-BACD-D024B13B4483}"/>
              </a:ext>
            </a:extLst>
          </p:cNvPr>
          <p:cNvSpPr/>
          <p:nvPr/>
        </p:nvSpPr>
        <p:spPr>
          <a:xfrm>
            <a:off x="4126234" y="2760388"/>
            <a:ext cx="276452" cy="196934"/>
          </a:xfrm>
          <a:custGeom>
            <a:avLst/>
            <a:gdLst>
              <a:gd name="connsiteX0" fmla="*/ 110 w 276452"/>
              <a:gd name="connsiteY0" fmla="*/ 18 h 196934"/>
              <a:gd name="connsiteX1" fmla="*/ 149335 w 276452"/>
              <a:gd name="connsiteY1" fmla="*/ 133368 h 196934"/>
              <a:gd name="connsiteX2" fmla="*/ 276335 w 276452"/>
              <a:gd name="connsiteY2" fmla="*/ 196868 h 196934"/>
              <a:gd name="connsiteX3" fmla="*/ 127110 w 276452"/>
              <a:gd name="connsiteY3" fmla="*/ 142893 h 196934"/>
              <a:gd name="connsiteX4" fmla="*/ 110 w 276452"/>
              <a:gd name="connsiteY4" fmla="*/ 18 h 19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452" h="196934">
                <a:moveTo>
                  <a:pt x="110" y="18"/>
                </a:moveTo>
                <a:cubicBezTo>
                  <a:pt x="3814" y="-1569"/>
                  <a:pt x="103297" y="100560"/>
                  <a:pt x="149335" y="133368"/>
                </a:cubicBezTo>
                <a:cubicBezTo>
                  <a:pt x="195373" y="166176"/>
                  <a:pt x="280039" y="195281"/>
                  <a:pt x="276335" y="196868"/>
                </a:cubicBezTo>
                <a:cubicBezTo>
                  <a:pt x="272631" y="198455"/>
                  <a:pt x="167327" y="171468"/>
                  <a:pt x="127110" y="142893"/>
                </a:cubicBezTo>
                <a:cubicBezTo>
                  <a:pt x="86893" y="114318"/>
                  <a:pt x="-3594" y="1605"/>
                  <a:pt x="110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2" name="フリーフォーム 591">
            <a:extLst>
              <a:ext uri="{FF2B5EF4-FFF2-40B4-BE49-F238E27FC236}">
                <a16:creationId xmlns:a16="http://schemas.microsoft.com/office/drawing/2014/main" id="{AF9F4E76-A86D-4DEC-65A1-1E2598617CF1}"/>
              </a:ext>
            </a:extLst>
          </p:cNvPr>
          <p:cNvSpPr/>
          <p:nvPr/>
        </p:nvSpPr>
        <p:spPr>
          <a:xfrm>
            <a:off x="4942292" y="2592130"/>
            <a:ext cx="425535" cy="406402"/>
          </a:xfrm>
          <a:custGeom>
            <a:avLst/>
            <a:gdLst>
              <a:gd name="connsiteX0" fmla="*/ 425477 w 425535"/>
              <a:gd name="connsiteY0" fmla="*/ 1 h 406402"/>
              <a:gd name="connsiteX1" fmla="*/ 269902 w 425535"/>
              <a:gd name="connsiteY1" fmla="*/ 222251 h 406402"/>
              <a:gd name="connsiteX2" fmla="*/ 27 w 425535"/>
              <a:gd name="connsiteY2" fmla="*/ 406401 h 406402"/>
              <a:gd name="connsiteX3" fmla="*/ 254027 w 425535"/>
              <a:gd name="connsiteY3" fmla="*/ 219076 h 406402"/>
              <a:gd name="connsiteX4" fmla="*/ 425477 w 425535"/>
              <a:gd name="connsiteY4" fmla="*/ 1 h 40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535" h="406402">
                <a:moveTo>
                  <a:pt x="425477" y="1"/>
                </a:moveTo>
                <a:cubicBezTo>
                  <a:pt x="428123" y="530"/>
                  <a:pt x="340810" y="154518"/>
                  <a:pt x="269902" y="222251"/>
                </a:cubicBezTo>
                <a:cubicBezTo>
                  <a:pt x="198994" y="289984"/>
                  <a:pt x="2673" y="406930"/>
                  <a:pt x="27" y="406401"/>
                </a:cubicBezTo>
                <a:cubicBezTo>
                  <a:pt x="-2619" y="405872"/>
                  <a:pt x="184706" y="283634"/>
                  <a:pt x="254027" y="219076"/>
                </a:cubicBezTo>
                <a:cubicBezTo>
                  <a:pt x="323348" y="154518"/>
                  <a:pt x="422831" y="-528"/>
                  <a:pt x="42547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3" name="フリーフォーム 592">
            <a:extLst>
              <a:ext uri="{FF2B5EF4-FFF2-40B4-BE49-F238E27FC236}">
                <a16:creationId xmlns:a16="http://schemas.microsoft.com/office/drawing/2014/main" id="{A2A7CB53-B476-622B-DDA6-7F4661545F2A}"/>
              </a:ext>
            </a:extLst>
          </p:cNvPr>
          <p:cNvSpPr/>
          <p:nvPr/>
        </p:nvSpPr>
        <p:spPr>
          <a:xfrm>
            <a:off x="5427610" y="1908262"/>
            <a:ext cx="41759" cy="436840"/>
          </a:xfrm>
          <a:custGeom>
            <a:avLst/>
            <a:gdLst>
              <a:gd name="connsiteX0" fmla="*/ 41759 w 41759"/>
              <a:gd name="connsiteY0" fmla="*/ 4419 h 436840"/>
              <a:gd name="connsiteX1" fmla="*/ 13184 w 41759"/>
              <a:gd name="connsiteY1" fmla="*/ 140944 h 436840"/>
              <a:gd name="connsiteX2" fmla="*/ 3659 w 41759"/>
              <a:gd name="connsiteY2" fmla="*/ 436219 h 436840"/>
              <a:gd name="connsiteX3" fmla="*/ 484 w 41759"/>
              <a:gd name="connsiteY3" fmla="*/ 213969 h 436840"/>
              <a:gd name="connsiteX4" fmla="*/ 13184 w 41759"/>
              <a:gd name="connsiteY4" fmla="*/ 48869 h 436840"/>
              <a:gd name="connsiteX5" fmla="*/ 41759 w 41759"/>
              <a:gd name="connsiteY5" fmla="*/ 4419 h 43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59" h="436840">
                <a:moveTo>
                  <a:pt x="41759" y="4419"/>
                </a:moveTo>
                <a:cubicBezTo>
                  <a:pt x="41759" y="19765"/>
                  <a:pt x="19534" y="68977"/>
                  <a:pt x="13184" y="140944"/>
                </a:cubicBezTo>
                <a:cubicBezTo>
                  <a:pt x="6834" y="212911"/>
                  <a:pt x="5776" y="424048"/>
                  <a:pt x="3659" y="436219"/>
                </a:cubicBezTo>
                <a:cubicBezTo>
                  <a:pt x="1542" y="448390"/>
                  <a:pt x="-1103" y="278527"/>
                  <a:pt x="484" y="213969"/>
                </a:cubicBezTo>
                <a:cubicBezTo>
                  <a:pt x="2071" y="149411"/>
                  <a:pt x="8421" y="81677"/>
                  <a:pt x="13184" y="48869"/>
                </a:cubicBezTo>
                <a:cubicBezTo>
                  <a:pt x="17947" y="16061"/>
                  <a:pt x="41759" y="-10927"/>
                  <a:pt x="41759" y="4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4" name="フリーフォーム 593">
            <a:extLst>
              <a:ext uri="{FF2B5EF4-FFF2-40B4-BE49-F238E27FC236}">
                <a16:creationId xmlns:a16="http://schemas.microsoft.com/office/drawing/2014/main" id="{EAED383E-6888-218E-9FB1-55699E48CEDB}"/>
              </a:ext>
            </a:extLst>
          </p:cNvPr>
          <p:cNvSpPr/>
          <p:nvPr/>
        </p:nvSpPr>
        <p:spPr>
          <a:xfrm>
            <a:off x="5364574" y="2353763"/>
            <a:ext cx="63967" cy="248094"/>
          </a:xfrm>
          <a:custGeom>
            <a:avLst/>
            <a:gdLst>
              <a:gd name="connsiteX0" fmla="*/ 63520 w 63967"/>
              <a:gd name="connsiteY0" fmla="*/ 243 h 248094"/>
              <a:gd name="connsiteX1" fmla="*/ 53995 w 63967"/>
              <a:gd name="connsiteY1" fmla="*/ 130418 h 248094"/>
              <a:gd name="connsiteX2" fmla="*/ 20 w 63967"/>
              <a:gd name="connsiteY2" fmla="*/ 247893 h 248094"/>
              <a:gd name="connsiteX3" fmla="*/ 47645 w 63967"/>
              <a:gd name="connsiteY3" fmla="*/ 101843 h 248094"/>
              <a:gd name="connsiteX4" fmla="*/ 63520 w 63967"/>
              <a:gd name="connsiteY4" fmla="*/ 243 h 248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67" h="248094">
                <a:moveTo>
                  <a:pt x="63520" y="243"/>
                </a:moveTo>
                <a:cubicBezTo>
                  <a:pt x="64578" y="5005"/>
                  <a:pt x="64578" y="89143"/>
                  <a:pt x="53995" y="130418"/>
                </a:cubicBezTo>
                <a:cubicBezTo>
                  <a:pt x="43412" y="171693"/>
                  <a:pt x="1078" y="252655"/>
                  <a:pt x="20" y="247893"/>
                </a:cubicBezTo>
                <a:cubicBezTo>
                  <a:pt x="-1038" y="243131"/>
                  <a:pt x="39178" y="142059"/>
                  <a:pt x="47645" y="101843"/>
                </a:cubicBezTo>
                <a:cubicBezTo>
                  <a:pt x="56112" y="61627"/>
                  <a:pt x="62462" y="-4519"/>
                  <a:pt x="63520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5" name="フリーフォーム 594">
            <a:extLst>
              <a:ext uri="{FF2B5EF4-FFF2-40B4-BE49-F238E27FC236}">
                <a16:creationId xmlns:a16="http://schemas.microsoft.com/office/drawing/2014/main" id="{81C21431-FA7B-A788-190D-F6C2553DD509}"/>
              </a:ext>
            </a:extLst>
          </p:cNvPr>
          <p:cNvSpPr/>
          <p:nvPr/>
        </p:nvSpPr>
        <p:spPr>
          <a:xfrm>
            <a:off x="5396319" y="1276912"/>
            <a:ext cx="73538" cy="603629"/>
          </a:xfrm>
          <a:custGeom>
            <a:avLst/>
            <a:gdLst>
              <a:gd name="connsiteX0" fmla="*/ 31775 w 73538"/>
              <a:gd name="connsiteY0" fmla="*/ 769 h 603629"/>
              <a:gd name="connsiteX1" fmla="*/ 3200 w 73538"/>
              <a:gd name="connsiteY1" fmla="*/ 118244 h 603629"/>
              <a:gd name="connsiteX2" fmla="*/ 41300 w 73538"/>
              <a:gd name="connsiteY2" fmla="*/ 470669 h 603629"/>
              <a:gd name="connsiteX3" fmla="*/ 73050 w 73538"/>
              <a:gd name="connsiteY3" fmla="*/ 600844 h 603629"/>
              <a:gd name="connsiteX4" fmla="*/ 15900 w 73538"/>
              <a:gd name="connsiteY4" fmla="*/ 365894 h 603629"/>
              <a:gd name="connsiteX5" fmla="*/ 25 w 73538"/>
              <a:gd name="connsiteY5" fmla="*/ 162694 h 603629"/>
              <a:gd name="connsiteX6" fmla="*/ 31775 w 73538"/>
              <a:gd name="connsiteY6" fmla="*/ 769 h 60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538" h="603629">
                <a:moveTo>
                  <a:pt x="31775" y="769"/>
                </a:moveTo>
                <a:cubicBezTo>
                  <a:pt x="32304" y="-6639"/>
                  <a:pt x="1612" y="39927"/>
                  <a:pt x="3200" y="118244"/>
                </a:cubicBezTo>
                <a:cubicBezTo>
                  <a:pt x="4787" y="196561"/>
                  <a:pt x="29658" y="390236"/>
                  <a:pt x="41300" y="470669"/>
                </a:cubicBezTo>
                <a:cubicBezTo>
                  <a:pt x="52942" y="551102"/>
                  <a:pt x="77283" y="618306"/>
                  <a:pt x="73050" y="600844"/>
                </a:cubicBezTo>
                <a:cubicBezTo>
                  <a:pt x="68817" y="583382"/>
                  <a:pt x="28071" y="438919"/>
                  <a:pt x="15900" y="365894"/>
                </a:cubicBezTo>
                <a:cubicBezTo>
                  <a:pt x="3729" y="292869"/>
                  <a:pt x="1083" y="218256"/>
                  <a:pt x="25" y="162694"/>
                </a:cubicBezTo>
                <a:cubicBezTo>
                  <a:pt x="-1033" y="107132"/>
                  <a:pt x="31246" y="8177"/>
                  <a:pt x="31775" y="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6" name="フリーフォーム 595">
            <a:extLst>
              <a:ext uri="{FF2B5EF4-FFF2-40B4-BE49-F238E27FC236}">
                <a16:creationId xmlns:a16="http://schemas.microsoft.com/office/drawing/2014/main" id="{B87381FC-6DF1-3415-E01B-5B81C6848ADB}"/>
              </a:ext>
            </a:extLst>
          </p:cNvPr>
          <p:cNvSpPr/>
          <p:nvPr/>
        </p:nvSpPr>
        <p:spPr>
          <a:xfrm>
            <a:off x="4156872" y="877554"/>
            <a:ext cx="551053" cy="112151"/>
          </a:xfrm>
          <a:custGeom>
            <a:avLst/>
            <a:gdLst>
              <a:gd name="connsiteX0" fmla="*/ 1222 w 551053"/>
              <a:gd name="connsiteY0" fmla="*/ 77 h 112151"/>
              <a:gd name="connsiteX1" fmla="*/ 280622 w 551053"/>
              <a:gd name="connsiteY1" fmla="*/ 98502 h 112151"/>
              <a:gd name="connsiteX2" fmla="*/ 550497 w 551053"/>
              <a:gd name="connsiteY2" fmla="*/ 111202 h 112151"/>
              <a:gd name="connsiteX3" fmla="*/ 207597 w 551053"/>
              <a:gd name="connsiteY3" fmla="*/ 108027 h 112151"/>
              <a:gd name="connsiteX4" fmla="*/ 179022 w 551053"/>
              <a:gd name="connsiteY4" fmla="*/ 82627 h 112151"/>
              <a:gd name="connsiteX5" fmla="*/ 1222 w 551053"/>
              <a:gd name="connsiteY5" fmla="*/ 77 h 11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053" h="112151">
                <a:moveTo>
                  <a:pt x="1222" y="77"/>
                </a:moveTo>
                <a:cubicBezTo>
                  <a:pt x="18155" y="2723"/>
                  <a:pt x="189076" y="79981"/>
                  <a:pt x="280622" y="98502"/>
                </a:cubicBezTo>
                <a:cubicBezTo>
                  <a:pt x="372168" y="117023"/>
                  <a:pt x="562668" y="109615"/>
                  <a:pt x="550497" y="111202"/>
                </a:cubicBezTo>
                <a:cubicBezTo>
                  <a:pt x="538326" y="112789"/>
                  <a:pt x="269510" y="112790"/>
                  <a:pt x="207597" y="108027"/>
                </a:cubicBezTo>
                <a:cubicBezTo>
                  <a:pt x="145685" y="103265"/>
                  <a:pt x="209714" y="101677"/>
                  <a:pt x="179022" y="82627"/>
                </a:cubicBezTo>
                <a:cubicBezTo>
                  <a:pt x="148330" y="63577"/>
                  <a:pt x="-15711" y="-2569"/>
                  <a:pt x="1222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7" name="フリーフォーム 596">
            <a:extLst>
              <a:ext uri="{FF2B5EF4-FFF2-40B4-BE49-F238E27FC236}">
                <a16:creationId xmlns:a16="http://schemas.microsoft.com/office/drawing/2014/main" id="{FC9C2964-623B-2FDC-FABB-DCFAED628A50}"/>
              </a:ext>
            </a:extLst>
          </p:cNvPr>
          <p:cNvSpPr/>
          <p:nvPr/>
        </p:nvSpPr>
        <p:spPr>
          <a:xfrm>
            <a:off x="4593069" y="978857"/>
            <a:ext cx="660413" cy="73625"/>
          </a:xfrm>
          <a:custGeom>
            <a:avLst/>
            <a:gdLst>
              <a:gd name="connsiteX0" fmla="*/ 0 w 660413"/>
              <a:gd name="connsiteY0" fmla="*/ 6724 h 73625"/>
              <a:gd name="connsiteX1" fmla="*/ 473075 w 660413"/>
              <a:gd name="connsiteY1" fmla="*/ 9899 h 73625"/>
              <a:gd name="connsiteX2" fmla="*/ 568325 w 660413"/>
              <a:gd name="connsiteY2" fmla="*/ 3549 h 73625"/>
              <a:gd name="connsiteX3" fmla="*/ 660400 w 660413"/>
              <a:gd name="connsiteY3" fmla="*/ 73399 h 73625"/>
              <a:gd name="connsiteX4" fmla="*/ 561975 w 660413"/>
              <a:gd name="connsiteY4" fmla="*/ 25774 h 73625"/>
              <a:gd name="connsiteX5" fmla="*/ 469900 w 660413"/>
              <a:gd name="connsiteY5" fmla="*/ 22599 h 73625"/>
              <a:gd name="connsiteX6" fmla="*/ 0 w 660413"/>
              <a:gd name="connsiteY6" fmla="*/ 6724 h 7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0413" h="73625">
                <a:moveTo>
                  <a:pt x="0" y="6724"/>
                </a:moveTo>
                <a:lnTo>
                  <a:pt x="473075" y="9899"/>
                </a:lnTo>
                <a:cubicBezTo>
                  <a:pt x="567796" y="9370"/>
                  <a:pt x="537104" y="-7034"/>
                  <a:pt x="568325" y="3549"/>
                </a:cubicBezTo>
                <a:cubicBezTo>
                  <a:pt x="599546" y="14132"/>
                  <a:pt x="661458" y="69695"/>
                  <a:pt x="660400" y="73399"/>
                </a:cubicBezTo>
                <a:cubicBezTo>
                  <a:pt x="659342" y="77103"/>
                  <a:pt x="593725" y="34241"/>
                  <a:pt x="561975" y="25774"/>
                </a:cubicBezTo>
                <a:cubicBezTo>
                  <a:pt x="530225" y="17307"/>
                  <a:pt x="469900" y="22599"/>
                  <a:pt x="469900" y="22599"/>
                </a:cubicBezTo>
                <a:lnTo>
                  <a:pt x="0" y="67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8" name="フリーフォーム 597">
            <a:extLst>
              <a:ext uri="{FF2B5EF4-FFF2-40B4-BE49-F238E27FC236}">
                <a16:creationId xmlns:a16="http://schemas.microsoft.com/office/drawing/2014/main" id="{6E1EF176-D60C-B5AC-A87F-BB40349ADA1B}"/>
              </a:ext>
            </a:extLst>
          </p:cNvPr>
          <p:cNvSpPr/>
          <p:nvPr/>
        </p:nvSpPr>
        <p:spPr>
          <a:xfrm>
            <a:off x="5281729" y="1083900"/>
            <a:ext cx="104470" cy="166008"/>
          </a:xfrm>
          <a:custGeom>
            <a:avLst/>
            <a:gdLst>
              <a:gd name="connsiteX0" fmla="*/ 315 w 104470"/>
              <a:gd name="connsiteY0" fmla="*/ 3281 h 166008"/>
              <a:gd name="connsiteX1" fmla="*/ 101915 w 104470"/>
              <a:gd name="connsiteY1" fmla="*/ 165206 h 166008"/>
              <a:gd name="connsiteX2" fmla="*/ 70165 w 104470"/>
              <a:gd name="connsiteY2" fmla="*/ 63606 h 166008"/>
              <a:gd name="connsiteX3" fmla="*/ 315 w 104470"/>
              <a:gd name="connsiteY3" fmla="*/ 3281 h 16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470" h="166008">
                <a:moveTo>
                  <a:pt x="315" y="3281"/>
                </a:moveTo>
                <a:cubicBezTo>
                  <a:pt x="5607" y="20214"/>
                  <a:pt x="90273" y="155152"/>
                  <a:pt x="101915" y="165206"/>
                </a:cubicBezTo>
                <a:cubicBezTo>
                  <a:pt x="113557" y="175260"/>
                  <a:pt x="82336" y="87948"/>
                  <a:pt x="70165" y="63606"/>
                </a:cubicBezTo>
                <a:cubicBezTo>
                  <a:pt x="57994" y="39264"/>
                  <a:pt x="-4977" y="-13652"/>
                  <a:pt x="315" y="3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9" name="フリーフォーム 598">
            <a:extLst>
              <a:ext uri="{FF2B5EF4-FFF2-40B4-BE49-F238E27FC236}">
                <a16:creationId xmlns:a16="http://schemas.microsoft.com/office/drawing/2014/main" id="{E637BCD6-3E10-B215-F659-FBB922F6D2CA}"/>
              </a:ext>
            </a:extLst>
          </p:cNvPr>
          <p:cNvSpPr/>
          <p:nvPr/>
        </p:nvSpPr>
        <p:spPr>
          <a:xfrm>
            <a:off x="5231897" y="1099881"/>
            <a:ext cx="56646" cy="317500"/>
          </a:xfrm>
          <a:custGeom>
            <a:avLst/>
            <a:gdLst>
              <a:gd name="connsiteX0" fmla="*/ 12047 w 56646"/>
              <a:gd name="connsiteY0" fmla="*/ 0 h 317500"/>
              <a:gd name="connsiteX1" fmla="*/ 18397 w 56646"/>
              <a:gd name="connsiteY1" fmla="*/ 228600 h 317500"/>
              <a:gd name="connsiteX2" fmla="*/ 56497 w 56646"/>
              <a:gd name="connsiteY2" fmla="*/ 317500 h 317500"/>
              <a:gd name="connsiteX3" fmla="*/ 2522 w 56646"/>
              <a:gd name="connsiteY3" fmla="*/ 228600 h 317500"/>
              <a:gd name="connsiteX4" fmla="*/ 12047 w 56646"/>
              <a:gd name="connsiteY4" fmla="*/ 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46" h="317500">
                <a:moveTo>
                  <a:pt x="12047" y="0"/>
                </a:moveTo>
                <a:cubicBezTo>
                  <a:pt x="14693" y="0"/>
                  <a:pt x="10989" y="175683"/>
                  <a:pt x="18397" y="228600"/>
                </a:cubicBezTo>
                <a:cubicBezTo>
                  <a:pt x="25805" y="281517"/>
                  <a:pt x="59143" y="317500"/>
                  <a:pt x="56497" y="317500"/>
                </a:cubicBezTo>
                <a:cubicBezTo>
                  <a:pt x="53851" y="317500"/>
                  <a:pt x="10989" y="275167"/>
                  <a:pt x="2522" y="228600"/>
                </a:cubicBezTo>
                <a:cubicBezTo>
                  <a:pt x="-5945" y="182033"/>
                  <a:pt x="9401" y="0"/>
                  <a:pt x="1204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0" name="フリーフォーム 599">
            <a:extLst>
              <a:ext uri="{FF2B5EF4-FFF2-40B4-BE49-F238E27FC236}">
                <a16:creationId xmlns:a16="http://schemas.microsoft.com/office/drawing/2014/main" id="{466D8CC0-6B2F-5CAA-B97F-A9AA5CABEF3E}"/>
              </a:ext>
            </a:extLst>
          </p:cNvPr>
          <p:cNvSpPr/>
          <p:nvPr/>
        </p:nvSpPr>
        <p:spPr>
          <a:xfrm>
            <a:off x="4904103" y="1369718"/>
            <a:ext cx="286056" cy="28801"/>
          </a:xfrm>
          <a:custGeom>
            <a:avLst/>
            <a:gdLst>
              <a:gd name="connsiteX0" fmla="*/ 116 w 286056"/>
              <a:gd name="connsiteY0" fmla="*/ 22263 h 28801"/>
              <a:gd name="connsiteX1" fmla="*/ 155691 w 286056"/>
              <a:gd name="connsiteY1" fmla="*/ 38 h 28801"/>
              <a:gd name="connsiteX2" fmla="*/ 285866 w 286056"/>
              <a:gd name="connsiteY2" fmla="*/ 28613 h 28801"/>
              <a:gd name="connsiteX3" fmla="*/ 181091 w 286056"/>
              <a:gd name="connsiteY3" fmla="*/ 12738 h 28801"/>
              <a:gd name="connsiteX4" fmla="*/ 116 w 286056"/>
              <a:gd name="connsiteY4" fmla="*/ 22263 h 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056" h="28801">
                <a:moveTo>
                  <a:pt x="116" y="22263"/>
                </a:moveTo>
                <a:cubicBezTo>
                  <a:pt x="-4117" y="20146"/>
                  <a:pt x="108066" y="-1020"/>
                  <a:pt x="155691" y="38"/>
                </a:cubicBezTo>
                <a:cubicBezTo>
                  <a:pt x="203316" y="1096"/>
                  <a:pt x="281633" y="26496"/>
                  <a:pt x="285866" y="28613"/>
                </a:cubicBezTo>
                <a:cubicBezTo>
                  <a:pt x="290099" y="30730"/>
                  <a:pt x="222895" y="14325"/>
                  <a:pt x="181091" y="12738"/>
                </a:cubicBezTo>
                <a:cubicBezTo>
                  <a:pt x="139287" y="11151"/>
                  <a:pt x="4349" y="24380"/>
                  <a:pt x="116" y="2226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1" name="フリーフォーム 600">
            <a:extLst>
              <a:ext uri="{FF2B5EF4-FFF2-40B4-BE49-F238E27FC236}">
                <a16:creationId xmlns:a16="http://schemas.microsoft.com/office/drawing/2014/main" id="{859B0BF5-F773-9103-592E-0AC554A841A4}"/>
              </a:ext>
            </a:extLst>
          </p:cNvPr>
          <p:cNvSpPr/>
          <p:nvPr/>
        </p:nvSpPr>
        <p:spPr>
          <a:xfrm>
            <a:off x="4237139" y="1350379"/>
            <a:ext cx="404303" cy="57483"/>
          </a:xfrm>
          <a:custGeom>
            <a:avLst/>
            <a:gdLst>
              <a:gd name="connsiteX0" fmla="*/ 330 w 404303"/>
              <a:gd name="connsiteY0" fmla="*/ 28902 h 57483"/>
              <a:gd name="connsiteX1" fmla="*/ 222580 w 404303"/>
              <a:gd name="connsiteY1" fmla="*/ 327 h 57483"/>
              <a:gd name="connsiteX2" fmla="*/ 324180 w 404303"/>
              <a:gd name="connsiteY2" fmla="*/ 16202 h 57483"/>
              <a:gd name="connsiteX3" fmla="*/ 403555 w 404303"/>
              <a:gd name="connsiteY3" fmla="*/ 57477 h 57483"/>
              <a:gd name="connsiteX4" fmla="*/ 276555 w 404303"/>
              <a:gd name="connsiteY4" fmla="*/ 13027 h 57483"/>
              <a:gd name="connsiteX5" fmla="*/ 330 w 404303"/>
              <a:gd name="connsiteY5" fmla="*/ 28902 h 57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303" h="57483">
                <a:moveTo>
                  <a:pt x="330" y="28902"/>
                </a:moveTo>
                <a:cubicBezTo>
                  <a:pt x="-8666" y="26785"/>
                  <a:pt x="168605" y="2444"/>
                  <a:pt x="222580" y="327"/>
                </a:cubicBezTo>
                <a:cubicBezTo>
                  <a:pt x="276555" y="-1790"/>
                  <a:pt x="294018" y="6677"/>
                  <a:pt x="324180" y="16202"/>
                </a:cubicBezTo>
                <a:cubicBezTo>
                  <a:pt x="354342" y="25727"/>
                  <a:pt x="411493" y="58006"/>
                  <a:pt x="403555" y="57477"/>
                </a:cubicBezTo>
                <a:cubicBezTo>
                  <a:pt x="395618" y="56948"/>
                  <a:pt x="338997" y="17789"/>
                  <a:pt x="276555" y="13027"/>
                </a:cubicBezTo>
                <a:cubicBezTo>
                  <a:pt x="214113" y="8265"/>
                  <a:pt x="9326" y="31019"/>
                  <a:pt x="330" y="2890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2" name="フリーフォーム 601">
            <a:extLst>
              <a:ext uri="{FF2B5EF4-FFF2-40B4-BE49-F238E27FC236}">
                <a16:creationId xmlns:a16="http://schemas.microsoft.com/office/drawing/2014/main" id="{415DE28D-2C6E-2EB8-962E-EAA339D9C486}"/>
              </a:ext>
            </a:extLst>
          </p:cNvPr>
          <p:cNvSpPr/>
          <p:nvPr/>
        </p:nvSpPr>
        <p:spPr>
          <a:xfrm>
            <a:off x="4934565" y="1896792"/>
            <a:ext cx="328168" cy="31795"/>
          </a:xfrm>
          <a:custGeom>
            <a:avLst/>
            <a:gdLst>
              <a:gd name="connsiteX0" fmla="*/ 1404 w 328168"/>
              <a:gd name="connsiteY0" fmla="*/ 14 h 31795"/>
              <a:gd name="connsiteX1" fmla="*/ 325254 w 328168"/>
              <a:gd name="connsiteY1" fmla="*/ 19064 h 31795"/>
              <a:gd name="connsiteX2" fmla="*/ 163329 w 328168"/>
              <a:gd name="connsiteY2" fmla="*/ 31764 h 31795"/>
              <a:gd name="connsiteX3" fmla="*/ 204604 w 328168"/>
              <a:gd name="connsiteY3" fmla="*/ 22239 h 31795"/>
              <a:gd name="connsiteX4" fmla="*/ 1404 w 328168"/>
              <a:gd name="connsiteY4" fmla="*/ 14 h 3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168" h="31795">
                <a:moveTo>
                  <a:pt x="1404" y="14"/>
                </a:moveTo>
                <a:cubicBezTo>
                  <a:pt x="21512" y="-515"/>
                  <a:pt x="298267" y="13772"/>
                  <a:pt x="325254" y="19064"/>
                </a:cubicBezTo>
                <a:cubicBezTo>
                  <a:pt x="352242" y="24356"/>
                  <a:pt x="183437" y="31235"/>
                  <a:pt x="163329" y="31764"/>
                </a:cubicBezTo>
                <a:cubicBezTo>
                  <a:pt x="143221" y="32293"/>
                  <a:pt x="225771" y="25943"/>
                  <a:pt x="204604" y="22239"/>
                </a:cubicBezTo>
                <a:cubicBezTo>
                  <a:pt x="183437" y="18535"/>
                  <a:pt x="-18704" y="543"/>
                  <a:pt x="1404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3" name="フリーフォーム 602">
            <a:extLst>
              <a:ext uri="{FF2B5EF4-FFF2-40B4-BE49-F238E27FC236}">
                <a16:creationId xmlns:a16="http://schemas.microsoft.com/office/drawing/2014/main" id="{4381B636-E652-715B-E438-6569EA4107F4}"/>
              </a:ext>
            </a:extLst>
          </p:cNvPr>
          <p:cNvSpPr/>
          <p:nvPr/>
        </p:nvSpPr>
        <p:spPr>
          <a:xfrm>
            <a:off x="4440664" y="1864789"/>
            <a:ext cx="56440" cy="124607"/>
          </a:xfrm>
          <a:custGeom>
            <a:avLst/>
            <a:gdLst>
              <a:gd name="connsiteX0" fmla="*/ 47630 w 56440"/>
              <a:gd name="connsiteY0" fmla="*/ 267 h 124607"/>
              <a:gd name="connsiteX1" fmla="*/ 53980 w 56440"/>
              <a:gd name="connsiteY1" fmla="*/ 63767 h 124607"/>
              <a:gd name="connsiteX2" fmla="*/ 5 w 56440"/>
              <a:gd name="connsiteY2" fmla="*/ 124092 h 124607"/>
              <a:gd name="connsiteX3" fmla="*/ 50805 w 56440"/>
              <a:gd name="connsiteY3" fmla="*/ 89167 h 124607"/>
              <a:gd name="connsiteX4" fmla="*/ 47630 w 56440"/>
              <a:gd name="connsiteY4" fmla="*/ 267 h 12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40" h="124607">
                <a:moveTo>
                  <a:pt x="47630" y="267"/>
                </a:moveTo>
                <a:cubicBezTo>
                  <a:pt x="48159" y="-3966"/>
                  <a:pt x="61918" y="43130"/>
                  <a:pt x="53980" y="63767"/>
                </a:cubicBezTo>
                <a:cubicBezTo>
                  <a:pt x="46042" y="84405"/>
                  <a:pt x="534" y="119859"/>
                  <a:pt x="5" y="124092"/>
                </a:cubicBezTo>
                <a:cubicBezTo>
                  <a:pt x="-524" y="128325"/>
                  <a:pt x="40222" y="105571"/>
                  <a:pt x="50805" y="89167"/>
                </a:cubicBezTo>
                <a:cubicBezTo>
                  <a:pt x="61388" y="72763"/>
                  <a:pt x="47101" y="4500"/>
                  <a:pt x="47630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4" name="フリーフォーム 603">
            <a:extLst>
              <a:ext uri="{FF2B5EF4-FFF2-40B4-BE49-F238E27FC236}">
                <a16:creationId xmlns:a16="http://schemas.microsoft.com/office/drawing/2014/main" id="{C75AFB45-CBCB-B841-2D33-8EA71849C43F}"/>
              </a:ext>
            </a:extLst>
          </p:cNvPr>
          <p:cNvSpPr/>
          <p:nvPr/>
        </p:nvSpPr>
        <p:spPr>
          <a:xfrm>
            <a:off x="4398458" y="2242568"/>
            <a:ext cx="165953" cy="58526"/>
          </a:xfrm>
          <a:custGeom>
            <a:avLst/>
            <a:gdLst>
              <a:gd name="connsiteX0" fmla="*/ 162861 w 165953"/>
              <a:gd name="connsiteY0" fmla="*/ 313 h 58526"/>
              <a:gd name="connsiteX1" fmla="*/ 936 w 165953"/>
              <a:gd name="connsiteY1" fmla="*/ 57463 h 58526"/>
              <a:gd name="connsiteX2" fmla="*/ 99361 w 165953"/>
              <a:gd name="connsiteY2" fmla="*/ 35238 h 58526"/>
              <a:gd name="connsiteX3" fmla="*/ 162861 w 165953"/>
              <a:gd name="connsiteY3" fmla="*/ 313 h 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953" h="58526">
                <a:moveTo>
                  <a:pt x="162861" y="313"/>
                </a:moveTo>
                <a:cubicBezTo>
                  <a:pt x="146457" y="4017"/>
                  <a:pt x="11519" y="51642"/>
                  <a:pt x="936" y="57463"/>
                </a:cubicBezTo>
                <a:cubicBezTo>
                  <a:pt x="-9647" y="63284"/>
                  <a:pt x="72373" y="43705"/>
                  <a:pt x="99361" y="35238"/>
                </a:cubicBezTo>
                <a:cubicBezTo>
                  <a:pt x="126349" y="26771"/>
                  <a:pt x="179265" y="-3391"/>
                  <a:pt x="162861" y="31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5" name="フリーフォーム 604">
            <a:extLst>
              <a:ext uri="{FF2B5EF4-FFF2-40B4-BE49-F238E27FC236}">
                <a16:creationId xmlns:a16="http://schemas.microsoft.com/office/drawing/2014/main" id="{B266CF67-8B7C-57E6-AEFF-969C2D07BDF8}"/>
              </a:ext>
            </a:extLst>
          </p:cNvPr>
          <p:cNvSpPr/>
          <p:nvPr/>
        </p:nvSpPr>
        <p:spPr>
          <a:xfrm>
            <a:off x="4811173" y="2255576"/>
            <a:ext cx="139308" cy="48009"/>
          </a:xfrm>
          <a:custGeom>
            <a:avLst/>
            <a:gdLst>
              <a:gd name="connsiteX0" fmla="*/ 971 w 139308"/>
              <a:gd name="connsiteY0" fmla="*/ 5 h 48009"/>
              <a:gd name="connsiteX1" fmla="*/ 137496 w 139308"/>
              <a:gd name="connsiteY1" fmla="*/ 44455 h 48009"/>
              <a:gd name="connsiteX2" fmla="*/ 77171 w 139308"/>
              <a:gd name="connsiteY2" fmla="*/ 41280 h 48009"/>
              <a:gd name="connsiteX3" fmla="*/ 971 w 139308"/>
              <a:gd name="connsiteY3" fmla="*/ 5 h 4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308" h="48009">
                <a:moveTo>
                  <a:pt x="971" y="5"/>
                </a:moveTo>
                <a:cubicBezTo>
                  <a:pt x="11025" y="534"/>
                  <a:pt x="124796" y="37576"/>
                  <a:pt x="137496" y="44455"/>
                </a:cubicBezTo>
                <a:cubicBezTo>
                  <a:pt x="150196" y="51334"/>
                  <a:pt x="92517" y="47101"/>
                  <a:pt x="77171" y="41280"/>
                </a:cubicBezTo>
                <a:cubicBezTo>
                  <a:pt x="61825" y="35459"/>
                  <a:pt x="-9083" y="-524"/>
                  <a:pt x="971" y="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6" name="フリーフォーム 605">
            <a:extLst>
              <a:ext uri="{FF2B5EF4-FFF2-40B4-BE49-F238E27FC236}">
                <a16:creationId xmlns:a16="http://schemas.microsoft.com/office/drawing/2014/main" id="{BEF543ED-E10C-5CA1-809F-FE06719705E9}"/>
              </a:ext>
            </a:extLst>
          </p:cNvPr>
          <p:cNvSpPr/>
          <p:nvPr/>
        </p:nvSpPr>
        <p:spPr>
          <a:xfrm>
            <a:off x="3938010" y="887254"/>
            <a:ext cx="203186" cy="463047"/>
          </a:xfrm>
          <a:custGeom>
            <a:avLst/>
            <a:gdLst>
              <a:gd name="connsiteX0" fmla="*/ 202229 w 203186"/>
              <a:gd name="connsiteY0" fmla="*/ 425 h 463047"/>
              <a:gd name="connsiteX1" fmla="*/ 83895 w 203186"/>
              <a:gd name="connsiteY1" fmla="*/ 108001 h 463047"/>
              <a:gd name="connsiteX2" fmla="*/ 40865 w 203186"/>
              <a:gd name="connsiteY2" fmla="*/ 176133 h 463047"/>
              <a:gd name="connsiteX3" fmla="*/ 5006 w 203186"/>
              <a:gd name="connsiteY3" fmla="*/ 463004 h 463047"/>
              <a:gd name="connsiteX4" fmla="*/ 15763 w 203186"/>
              <a:gd name="connsiteY4" fmla="*/ 197648 h 463047"/>
              <a:gd name="connsiteX5" fmla="*/ 12178 w 203186"/>
              <a:gd name="connsiteY5" fmla="*/ 151032 h 463047"/>
              <a:gd name="connsiteX6" fmla="*/ 202229 w 203186"/>
              <a:gd name="connsiteY6" fmla="*/ 425 h 46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186" h="463047">
                <a:moveTo>
                  <a:pt x="202229" y="425"/>
                </a:moveTo>
                <a:cubicBezTo>
                  <a:pt x="214182" y="-6747"/>
                  <a:pt x="110789" y="78716"/>
                  <a:pt x="83895" y="108001"/>
                </a:cubicBezTo>
                <a:cubicBezTo>
                  <a:pt x="57001" y="137286"/>
                  <a:pt x="54013" y="116966"/>
                  <a:pt x="40865" y="176133"/>
                </a:cubicBezTo>
                <a:cubicBezTo>
                  <a:pt x="27717" y="235300"/>
                  <a:pt x="9190" y="459418"/>
                  <a:pt x="5006" y="463004"/>
                </a:cubicBezTo>
                <a:cubicBezTo>
                  <a:pt x="822" y="466590"/>
                  <a:pt x="14568" y="249643"/>
                  <a:pt x="15763" y="197648"/>
                </a:cubicBezTo>
                <a:cubicBezTo>
                  <a:pt x="16958" y="145653"/>
                  <a:pt x="-17704" y="182109"/>
                  <a:pt x="12178" y="151032"/>
                </a:cubicBezTo>
                <a:cubicBezTo>
                  <a:pt x="42060" y="119955"/>
                  <a:pt x="190276" y="7597"/>
                  <a:pt x="202229" y="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7" name="フリーフォーム 606">
            <a:extLst>
              <a:ext uri="{FF2B5EF4-FFF2-40B4-BE49-F238E27FC236}">
                <a16:creationId xmlns:a16="http://schemas.microsoft.com/office/drawing/2014/main" id="{020555C4-CCEC-7C0D-FC5E-C129F2FDED72}"/>
              </a:ext>
            </a:extLst>
          </p:cNvPr>
          <p:cNvSpPr/>
          <p:nvPr/>
        </p:nvSpPr>
        <p:spPr>
          <a:xfrm>
            <a:off x="3757620" y="880361"/>
            <a:ext cx="350346" cy="531125"/>
          </a:xfrm>
          <a:custGeom>
            <a:avLst/>
            <a:gdLst>
              <a:gd name="connsiteX0" fmla="*/ 350346 w 350346"/>
              <a:gd name="connsiteY0" fmla="*/ 146 h 531125"/>
              <a:gd name="connsiteX1" fmla="*/ 24031 w 350346"/>
              <a:gd name="connsiteY1" fmla="*/ 297774 h 531125"/>
              <a:gd name="connsiteX2" fmla="*/ 27617 w 350346"/>
              <a:gd name="connsiteY2" fmla="*/ 530857 h 531125"/>
              <a:gd name="connsiteX3" fmla="*/ 20445 w 350346"/>
              <a:gd name="connsiteY3" fmla="*/ 337219 h 531125"/>
              <a:gd name="connsiteX4" fmla="*/ 350346 w 350346"/>
              <a:gd name="connsiteY4" fmla="*/ 146 h 53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346" h="531125">
                <a:moveTo>
                  <a:pt x="350346" y="146"/>
                </a:moveTo>
                <a:cubicBezTo>
                  <a:pt x="350944" y="-6428"/>
                  <a:pt x="77819" y="209322"/>
                  <a:pt x="24031" y="297774"/>
                </a:cubicBezTo>
                <a:cubicBezTo>
                  <a:pt x="-29757" y="386226"/>
                  <a:pt x="28215" y="524283"/>
                  <a:pt x="27617" y="530857"/>
                </a:cubicBezTo>
                <a:cubicBezTo>
                  <a:pt x="27019" y="537431"/>
                  <a:pt x="-29160" y="422085"/>
                  <a:pt x="20445" y="337219"/>
                </a:cubicBezTo>
                <a:cubicBezTo>
                  <a:pt x="70050" y="252353"/>
                  <a:pt x="349748" y="6720"/>
                  <a:pt x="350346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8" name="フリーフォーム 607">
            <a:extLst>
              <a:ext uri="{FF2B5EF4-FFF2-40B4-BE49-F238E27FC236}">
                <a16:creationId xmlns:a16="http://schemas.microsoft.com/office/drawing/2014/main" id="{02ADCACE-313E-465C-D558-0580C4DC4024}"/>
              </a:ext>
            </a:extLst>
          </p:cNvPr>
          <p:cNvSpPr/>
          <p:nvPr/>
        </p:nvSpPr>
        <p:spPr>
          <a:xfrm>
            <a:off x="3761273" y="1181704"/>
            <a:ext cx="156705" cy="287587"/>
          </a:xfrm>
          <a:custGeom>
            <a:avLst/>
            <a:gdLst>
              <a:gd name="connsiteX0" fmla="*/ 156642 w 156705"/>
              <a:gd name="connsiteY0" fmla="*/ 17 h 287587"/>
              <a:gd name="connsiteX1" fmla="*/ 34722 w 156705"/>
              <a:gd name="connsiteY1" fmla="*/ 157796 h 287587"/>
              <a:gd name="connsiteX2" fmla="*/ 27550 w 156705"/>
              <a:gd name="connsiteY2" fmla="*/ 286888 h 287587"/>
              <a:gd name="connsiteX3" fmla="*/ 2449 w 156705"/>
              <a:gd name="connsiteY3" fmla="*/ 100422 h 287587"/>
              <a:gd name="connsiteX4" fmla="*/ 16792 w 156705"/>
              <a:gd name="connsiteY4" fmla="*/ 147038 h 287587"/>
              <a:gd name="connsiteX5" fmla="*/ 156642 w 156705"/>
              <a:gd name="connsiteY5" fmla="*/ 17 h 28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705" h="287587">
                <a:moveTo>
                  <a:pt x="156642" y="17"/>
                </a:moveTo>
                <a:cubicBezTo>
                  <a:pt x="159630" y="1810"/>
                  <a:pt x="56237" y="109984"/>
                  <a:pt x="34722" y="157796"/>
                </a:cubicBezTo>
                <a:cubicBezTo>
                  <a:pt x="13207" y="205608"/>
                  <a:pt x="32929" y="296450"/>
                  <a:pt x="27550" y="286888"/>
                </a:cubicBezTo>
                <a:cubicBezTo>
                  <a:pt x="22171" y="277326"/>
                  <a:pt x="4242" y="123730"/>
                  <a:pt x="2449" y="100422"/>
                </a:cubicBezTo>
                <a:cubicBezTo>
                  <a:pt x="656" y="77114"/>
                  <a:pt x="-6516" y="161381"/>
                  <a:pt x="16792" y="147038"/>
                </a:cubicBezTo>
                <a:cubicBezTo>
                  <a:pt x="40100" y="132695"/>
                  <a:pt x="153654" y="-1776"/>
                  <a:pt x="156642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9" name="フリーフォーム 608">
            <a:extLst>
              <a:ext uri="{FF2B5EF4-FFF2-40B4-BE49-F238E27FC236}">
                <a16:creationId xmlns:a16="http://schemas.microsoft.com/office/drawing/2014/main" id="{452BC830-F20C-245B-E6D3-389E2361F0EA}"/>
              </a:ext>
            </a:extLst>
          </p:cNvPr>
          <p:cNvSpPr/>
          <p:nvPr/>
        </p:nvSpPr>
        <p:spPr>
          <a:xfrm>
            <a:off x="3780548" y="1271095"/>
            <a:ext cx="155296" cy="387549"/>
          </a:xfrm>
          <a:custGeom>
            <a:avLst/>
            <a:gdLst>
              <a:gd name="connsiteX0" fmla="*/ 155296 w 155296"/>
              <a:gd name="connsiteY0" fmla="*/ 273 h 387549"/>
              <a:gd name="connsiteX1" fmla="*/ 19032 w 155296"/>
              <a:gd name="connsiteY1" fmla="*/ 222598 h 387549"/>
              <a:gd name="connsiteX2" fmla="*/ 1103 w 155296"/>
              <a:gd name="connsiteY2" fmla="*/ 269215 h 387549"/>
              <a:gd name="connsiteX3" fmla="*/ 19032 w 155296"/>
              <a:gd name="connsiteY3" fmla="*/ 283558 h 387549"/>
              <a:gd name="connsiteX4" fmla="*/ 19032 w 155296"/>
              <a:gd name="connsiteY4" fmla="*/ 387549 h 387549"/>
              <a:gd name="connsiteX5" fmla="*/ 19032 w 155296"/>
              <a:gd name="connsiteY5" fmla="*/ 272800 h 387549"/>
              <a:gd name="connsiteX6" fmla="*/ 155296 w 155296"/>
              <a:gd name="connsiteY6" fmla="*/ 273 h 38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296" h="387549">
                <a:moveTo>
                  <a:pt x="155296" y="273"/>
                </a:moveTo>
                <a:cubicBezTo>
                  <a:pt x="155296" y="-8094"/>
                  <a:pt x="44731" y="177774"/>
                  <a:pt x="19032" y="222598"/>
                </a:cubicBezTo>
                <a:cubicBezTo>
                  <a:pt x="-6667" y="267422"/>
                  <a:pt x="1103" y="269215"/>
                  <a:pt x="1103" y="269215"/>
                </a:cubicBezTo>
                <a:cubicBezTo>
                  <a:pt x="1103" y="279375"/>
                  <a:pt x="16044" y="263836"/>
                  <a:pt x="19032" y="283558"/>
                </a:cubicBezTo>
                <a:cubicBezTo>
                  <a:pt x="22020" y="303280"/>
                  <a:pt x="19032" y="387549"/>
                  <a:pt x="19032" y="387549"/>
                </a:cubicBezTo>
                <a:cubicBezTo>
                  <a:pt x="19032" y="385756"/>
                  <a:pt x="-1886" y="331967"/>
                  <a:pt x="19032" y="272800"/>
                </a:cubicBezTo>
                <a:cubicBezTo>
                  <a:pt x="39950" y="213633"/>
                  <a:pt x="155296" y="8640"/>
                  <a:pt x="155296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0" name="フリーフォーム 609">
            <a:extLst>
              <a:ext uri="{FF2B5EF4-FFF2-40B4-BE49-F238E27FC236}">
                <a16:creationId xmlns:a16="http://schemas.microsoft.com/office/drawing/2014/main" id="{11E121D6-272F-5C85-DD36-7B72E0AB6922}"/>
              </a:ext>
            </a:extLst>
          </p:cNvPr>
          <p:cNvSpPr/>
          <p:nvPr/>
        </p:nvSpPr>
        <p:spPr>
          <a:xfrm>
            <a:off x="3755711" y="568072"/>
            <a:ext cx="345606" cy="237239"/>
          </a:xfrm>
          <a:custGeom>
            <a:avLst/>
            <a:gdLst>
              <a:gd name="connsiteX0" fmla="*/ 345084 w 345606"/>
              <a:gd name="connsiteY0" fmla="*/ 463 h 237239"/>
              <a:gd name="connsiteX1" fmla="*/ 122759 w 345606"/>
              <a:gd name="connsiteY1" fmla="*/ 82939 h 237239"/>
              <a:gd name="connsiteX2" fmla="*/ 839 w 345606"/>
              <a:gd name="connsiteY2" fmla="*/ 237132 h 237239"/>
              <a:gd name="connsiteX3" fmla="*/ 180133 w 345606"/>
              <a:gd name="connsiteY3" fmla="*/ 57838 h 237239"/>
              <a:gd name="connsiteX4" fmla="*/ 345084 w 345606"/>
              <a:gd name="connsiteY4" fmla="*/ 463 h 23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06" h="237239">
                <a:moveTo>
                  <a:pt x="345084" y="463"/>
                </a:moveTo>
                <a:cubicBezTo>
                  <a:pt x="335522" y="4646"/>
                  <a:pt x="180133" y="43494"/>
                  <a:pt x="122759" y="82939"/>
                </a:cubicBezTo>
                <a:cubicBezTo>
                  <a:pt x="65385" y="122384"/>
                  <a:pt x="-8723" y="241315"/>
                  <a:pt x="839" y="237132"/>
                </a:cubicBezTo>
                <a:cubicBezTo>
                  <a:pt x="10401" y="232949"/>
                  <a:pt x="129931" y="94892"/>
                  <a:pt x="180133" y="57838"/>
                </a:cubicBezTo>
                <a:cubicBezTo>
                  <a:pt x="230335" y="20784"/>
                  <a:pt x="354646" y="-3720"/>
                  <a:pt x="345084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1" name="フリーフォーム 610">
            <a:extLst>
              <a:ext uri="{FF2B5EF4-FFF2-40B4-BE49-F238E27FC236}">
                <a16:creationId xmlns:a16="http://schemas.microsoft.com/office/drawing/2014/main" id="{A974D3FD-50C7-48E8-6DA6-42D6F064ABF3}"/>
              </a:ext>
            </a:extLst>
          </p:cNvPr>
          <p:cNvSpPr/>
          <p:nvPr/>
        </p:nvSpPr>
        <p:spPr>
          <a:xfrm>
            <a:off x="3713473" y="651976"/>
            <a:ext cx="377503" cy="366833"/>
          </a:xfrm>
          <a:custGeom>
            <a:avLst/>
            <a:gdLst>
              <a:gd name="connsiteX0" fmla="*/ 376564 w 377503"/>
              <a:gd name="connsiteY0" fmla="*/ 2621 h 366833"/>
              <a:gd name="connsiteX1" fmla="*/ 68178 w 377503"/>
              <a:gd name="connsiteY1" fmla="*/ 217774 h 366833"/>
              <a:gd name="connsiteX2" fmla="*/ 46 w 377503"/>
              <a:gd name="connsiteY2" fmla="*/ 364795 h 366833"/>
              <a:gd name="connsiteX3" fmla="*/ 57420 w 377503"/>
              <a:gd name="connsiteY3" fmla="*/ 110197 h 366833"/>
              <a:gd name="connsiteX4" fmla="*/ 50249 w 377503"/>
              <a:gd name="connsiteY4" fmla="*/ 196258 h 366833"/>
              <a:gd name="connsiteX5" fmla="*/ 161411 w 377503"/>
              <a:gd name="connsiteY5" fmla="*/ 103025 h 366833"/>
              <a:gd name="connsiteX6" fmla="*/ 376564 w 377503"/>
              <a:gd name="connsiteY6" fmla="*/ 2621 h 36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503" h="366833">
                <a:moveTo>
                  <a:pt x="376564" y="2621"/>
                </a:moveTo>
                <a:cubicBezTo>
                  <a:pt x="361025" y="21746"/>
                  <a:pt x="130931" y="157412"/>
                  <a:pt x="68178" y="217774"/>
                </a:cubicBezTo>
                <a:cubicBezTo>
                  <a:pt x="5425" y="278136"/>
                  <a:pt x="1839" y="382725"/>
                  <a:pt x="46" y="364795"/>
                </a:cubicBezTo>
                <a:cubicBezTo>
                  <a:pt x="-1747" y="346866"/>
                  <a:pt x="49053" y="138286"/>
                  <a:pt x="57420" y="110197"/>
                </a:cubicBezTo>
                <a:cubicBezTo>
                  <a:pt x="65787" y="82108"/>
                  <a:pt x="32917" y="197453"/>
                  <a:pt x="50249" y="196258"/>
                </a:cubicBezTo>
                <a:cubicBezTo>
                  <a:pt x="67581" y="195063"/>
                  <a:pt x="112404" y="131712"/>
                  <a:pt x="161411" y="103025"/>
                </a:cubicBezTo>
                <a:cubicBezTo>
                  <a:pt x="210418" y="74338"/>
                  <a:pt x="392103" y="-16504"/>
                  <a:pt x="376564" y="2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2" name="フリーフォーム 611">
            <a:extLst>
              <a:ext uri="{FF2B5EF4-FFF2-40B4-BE49-F238E27FC236}">
                <a16:creationId xmlns:a16="http://schemas.microsoft.com/office/drawing/2014/main" id="{108BE9B1-D61D-6E3E-F706-7E1D34E2C93D}"/>
              </a:ext>
            </a:extLst>
          </p:cNvPr>
          <p:cNvSpPr/>
          <p:nvPr/>
        </p:nvSpPr>
        <p:spPr>
          <a:xfrm>
            <a:off x="3698772" y="737023"/>
            <a:ext cx="384108" cy="574314"/>
          </a:xfrm>
          <a:custGeom>
            <a:avLst/>
            <a:gdLst>
              <a:gd name="connsiteX0" fmla="*/ 384093 w 384108"/>
              <a:gd name="connsiteY0" fmla="*/ 49 h 574314"/>
              <a:gd name="connsiteX1" fmla="*/ 47020 w 384108"/>
              <a:gd name="connsiteY1" fmla="*/ 251061 h 574314"/>
              <a:gd name="connsiteX2" fmla="*/ 3990 w 384108"/>
              <a:gd name="connsiteY2" fmla="*/ 362223 h 574314"/>
              <a:gd name="connsiteX3" fmla="*/ 7576 w 384108"/>
              <a:gd name="connsiteY3" fmla="*/ 408839 h 574314"/>
              <a:gd name="connsiteX4" fmla="*/ 54192 w 384108"/>
              <a:gd name="connsiteY4" fmla="*/ 473385 h 574314"/>
              <a:gd name="connsiteX5" fmla="*/ 61364 w 384108"/>
              <a:gd name="connsiteY5" fmla="*/ 573790 h 574314"/>
              <a:gd name="connsiteX6" fmla="*/ 18333 w 384108"/>
              <a:gd name="connsiteY6" fmla="*/ 426769 h 574314"/>
              <a:gd name="connsiteX7" fmla="*/ 61364 w 384108"/>
              <a:gd name="connsiteY7" fmla="*/ 272576 h 574314"/>
              <a:gd name="connsiteX8" fmla="*/ 384093 w 384108"/>
              <a:gd name="connsiteY8" fmla="*/ 49 h 57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108" h="574314">
                <a:moveTo>
                  <a:pt x="384093" y="49"/>
                </a:moveTo>
                <a:cubicBezTo>
                  <a:pt x="381702" y="-3537"/>
                  <a:pt x="110370" y="190699"/>
                  <a:pt x="47020" y="251061"/>
                </a:cubicBezTo>
                <a:cubicBezTo>
                  <a:pt x="-16330" y="311423"/>
                  <a:pt x="10564" y="335927"/>
                  <a:pt x="3990" y="362223"/>
                </a:cubicBezTo>
                <a:cubicBezTo>
                  <a:pt x="-2584" y="388519"/>
                  <a:pt x="-791" y="390312"/>
                  <a:pt x="7576" y="408839"/>
                </a:cubicBezTo>
                <a:cubicBezTo>
                  <a:pt x="15943" y="427366"/>
                  <a:pt x="45227" y="445893"/>
                  <a:pt x="54192" y="473385"/>
                </a:cubicBezTo>
                <a:cubicBezTo>
                  <a:pt x="63157" y="500877"/>
                  <a:pt x="67340" y="581559"/>
                  <a:pt x="61364" y="573790"/>
                </a:cubicBezTo>
                <a:cubicBezTo>
                  <a:pt x="55388" y="566021"/>
                  <a:pt x="18333" y="476971"/>
                  <a:pt x="18333" y="426769"/>
                </a:cubicBezTo>
                <a:cubicBezTo>
                  <a:pt x="18333" y="376567"/>
                  <a:pt x="5185" y="339512"/>
                  <a:pt x="61364" y="272576"/>
                </a:cubicBezTo>
                <a:cubicBezTo>
                  <a:pt x="117543" y="205640"/>
                  <a:pt x="386484" y="3635"/>
                  <a:pt x="384093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3" name="フリーフォーム 612">
            <a:extLst>
              <a:ext uri="{FF2B5EF4-FFF2-40B4-BE49-F238E27FC236}">
                <a16:creationId xmlns:a16="http://schemas.microsoft.com/office/drawing/2014/main" id="{C7A9187A-F335-5590-9560-E3E16F5F31F1}"/>
              </a:ext>
            </a:extLst>
          </p:cNvPr>
          <p:cNvSpPr/>
          <p:nvPr/>
        </p:nvSpPr>
        <p:spPr>
          <a:xfrm>
            <a:off x="3762494" y="804247"/>
            <a:ext cx="381788" cy="271663"/>
          </a:xfrm>
          <a:custGeom>
            <a:avLst/>
            <a:gdLst>
              <a:gd name="connsiteX0" fmla="*/ 381331 w 381788"/>
              <a:gd name="connsiteY0" fmla="*/ 957 h 271663"/>
              <a:gd name="connsiteX1" fmla="*/ 108804 w 381788"/>
              <a:gd name="connsiteY1" fmla="*/ 191008 h 271663"/>
              <a:gd name="connsiteX2" fmla="*/ 1228 w 381788"/>
              <a:gd name="connsiteY2" fmla="*/ 269898 h 271663"/>
              <a:gd name="connsiteX3" fmla="*/ 169764 w 381788"/>
              <a:gd name="connsiteY3" fmla="*/ 122877 h 271663"/>
              <a:gd name="connsiteX4" fmla="*/ 381331 w 381788"/>
              <a:gd name="connsiteY4" fmla="*/ 957 h 27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788" h="271663">
                <a:moveTo>
                  <a:pt x="381331" y="957"/>
                </a:moveTo>
                <a:cubicBezTo>
                  <a:pt x="371171" y="12312"/>
                  <a:pt x="172154" y="146185"/>
                  <a:pt x="108804" y="191008"/>
                </a:cubicBezTo>
                <a:cubicBezTo>
                  <a:pt x="45454" y="235831"/>
                  <a:pt x="-8932" y="281253"/>
                  <a:pt x="1228" y="269898"/>
                </a:cubicBezTo>
                <a:cubicBezTo>
                  <a:pt x="11388" y="258543"/>
                  <a:pt x="109999" y="163517"/>
                  <a:pt x="169764" y="122877"/>
                </a:cubicBezTo>
                <a:cubicBezTo>
                  <a:pt x="229529" y="82237"/>
                  <a:pt x="391491" y="-10398"/>
                  <a:pt x="381331" y="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4" name="フリーフォーム 613">
            <a:extLst>
              <a:ext uri="{FF2B5EF4-FFF2-40B4-BE49-F238E27FC236}">
                <a16:creationId xmlns:a16="http://schemas.microsoft.com/office/drawing/2014/main" id="{52254812-548C-C2D5-8E31-19B446B45019}"/>
              </a:ext>
            </a:extLst>
          </p:cNvPr>
          <p:cNvSpPr/>
          <p:nvPr/>
        </p:nvSpPr>
        <p:spPr>
          <a:xfrm>
            <a:off x="4108119" y="313817"/>
            <a:ext cx="301560" cy="530831"/>
          </a:xfrm>
          <a:custGeom>
            <a:avLst/>
            <a:gdLst>
              <a:gd name="connsiteX0" fmla="*/ 301061 w 301560"/>
              <a:gd name="connsiteY0" fmla="*/ 121 h 530831"/>
              <a:gd name="connsiteX1" fmla="*/ 35706 w 301560"/>
              <a:gd name="connsiteY1" fmla="*/ 251133 h 530831"/>
              <a:gd name="connsiteX2" fmla="*/ 17777 w 301560"/>
              <a:gd name="connsiteY2" fmla="*/ 315678 h 530831"/>
              <a:gd name="connsiteX3" fmla="*/ 21363 w 301560"/>
              <a:gd name="connsiteY3" fmla="*/ 530831 h 530831"/>
              <a:gd name="connsiteX4" fmla="*/ 3433 w 301560"/>
              <a:gd name="connsiteY4" fmla="*/ 315678 h 530831"/>
              <a:gd name="connsiteX5" fmla="*/ 100252 w 301560"/>
              <a:gd name="connsiteY5" fmla="*/ 218860 h 530831"/>
              <a:gd name="connsiteX6" fmla="*/ 301061 w 301560"/>
              <a:gd name="connsiteY6" fmla="*/ 121 h 5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560" h="530831">
                <a:moveTo>
                  <a:pt x="301061" y="121"/>
                </a:moveTo>
                <a:cubicBezTo>
                  <a:pt x="290303" y="5500"/>
                  <a:pt x="82920" y="198540"/>
                  <a:pt x="35706" y="251133"/>
                </a:cubicBezTo>
                <a:cubicBezTo>
                  <a:pt x="-11508" y="303726"/>
                  <a:pt x="20167" y="269062"/>
                  <a:pt x="17777" y="315678"/>
                </a:cubicBezTo>
                <a:cubicBezTo>
                  <a:pt x="15386" y="362294"/>
                  <a:pt x="23754" y="530831"/>
                  <a:pt x="21363" y="530831"/>
                </a:cubicBezTo>
                <a:cubicBezTo>
                  <a:pt x="18972" y="530831"/>
                  <a:pt x="-9715" y="367673"/>
                  <a:pt x="3433" y="315678"/>
                </a:cubicBezTo>
                <a:cubicBezTo>
                  <a:pt x="16581" y="263683"/>
                  <a:pt x="54831" y="267867"/>
                  <a:pt x="100252" y="218860"/>
                </a:cubicBezTo>
                <a:cubicBezTo>
                  <a:pt x="145673" y="169853"/>
                  <a:pt x="311819" y="-5258"/>
                  <a:pt x="301061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" name="フリーフォーム 614">
            <a:extLst>
              <a:ext uri="{FF2B5EF4-FFF2-40B4-BE49-F238E27FC236}">
                <a16:creationId xmlns:a16="http://schemas.microsoft.com/office/drawing/2014/main" id="{7DD77D3E-C925-B9BD-5EFD-BEFA230FE3EF}"/>
              </a:ext>
            </a:extLst>
          </p:cNvPr>
          <p:cNvSpPr/>
          <p:nvPr/>
        </p:nvSpPr>
        <p:spPr>
          <a:xfrm>
            <a:off x="4227879" y="341951"/>
            <a:ext cx="657295" cy="491254"/>
          </a:xfrm>
          <a:custGeom>
            <a:avLst/>
            <a:gdLst>
              <a:gd name="connsiteX0" fmla="*/ 65 w 657295"/>
              <a:gd name="connsiteY0" fmla="*/ 491230 h 491254"/>
              <a:gd name="connsiteX1" fmla="*/ 155640 w 657295"/>
              <a:gd name="connsiteY1" fmla="*/ 103880 h 491254"/>
              <a:gd name="connsiteX2" fmla="*/ 650940 w 657295"/>
              <a:gd name="connsiteY2" fmla="*/ 2280 h 491254"/>
              <a:gd name="connsiteX3" fmla="*/ 419165 w 657295"/>
              <a:gd name="connsiteY3" fmla="*/ 40380 h 491254"/>
              <a:gd name="connsiteX4" fmla="*/ 168340 w 657295"/>
              <a:gd name="connsiteY4" fmla="*/ 122930 h 491254"/>
              <a:gd name="connsiteX5" fmla="*/ 65 w 657295"/>
              <a:gd name="connsiteY5" fmla="*/ 491230 h 49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7295" h="491254">
                <a:moveTo>
                  <a:pt x="65" y="491230"/>
                </a:moveTo>
                <a:cubicBezTo>
                  <a:pt x="-2052" y="488055"/>
                  <a:pt x="47161" y="185372"/>
                  <a:pt x="155640" y="103880"/>
                </a:cubicBezTo>
                <a:cubicBezTo>
                  <a:pt x="264119" y="22388"/>
                  <a:pt x="607019" y="12863"/>
                  <a:pt x="650940" y="2280"/>
                </a:cubicBezTo>
                <a:cubicBezTo>
                  <a:pt x="694861" y="-8303"/>
                  <a:pt x="499598" y="20272"/>
                  <a:pt x="419165" y="40380"/>
                </a:cubicBezTo>
                <a:cubicBezTo>
                  <a:pt x="338732" y="60488"/>
                  <a:pt x="238190" y="53609"/>
                  <a:pt x="168340" y="122930"/>
                </a:cubicBezTo>
                <a:cubicBezTo>
                  <a:pt x="98490" y="192251"/>
                  <a:pt x="2182" y="494405"/>
                  <a:pt x="65" y="491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" name="フリーフォーム 615">
            <a:extLst>
              <a:ext uri="{FF2B5EF4-FFF2-40B4-BE49-F238E27FC236}">
                <a16:creationId xmlns:a16="http://schemas.microsoft.com/office/drawing/2014/main" id="{3F08FA64-8E7B-6189-8E7E-773BCDAAFE0F}"/>
              </a:ext>
            </a:extLst>
          </p:cNvPr>
          <p:cNvSpPr/>
          <p:nvPr/>
        </p:nvSpPr>
        <p:spPr>
          <a:xfrm>
            <a:off x="4323163" y="375171"/>
            <a:ext cx="892945" cy="458109"/>
          </a:xfrm>
          <a:custGeom>
            <a:avLst/>
            <a:gdLst>
              <a:gd name="connsiteX0" fmla="*/ 31 w 892945"/>
              <a:gd name="connsiteY0" fmla="*/ 458010 h 458109"/>
              <a:gd name="connsiteX1" fmla="*/ 190531 w 892945"/>
              <a:gd name="connsiteY1" fmla="*/ 118285 h 458109"/>
              <a:gd name="connsiteX2" fmla="*/ 889031 w 892945"/>
              <a:gd name="connsiteY2" fmla="*/ 810 h 458109"/>
              <a:gd name="connsiteX3" fmla="*/ 460406 w 892945"/>
              <a:gd name="connsiteY3" fmla="*/ 70660 h 458109"/>
              <a:gd name="connsiteX4" fmla="*/ 177831 w 892945"/>
              <a:gd name="connsiteY4" fmla="*/ 153210 h 458109"/>
              <a:gd name="connsiteX5" fmla="*/ 31 w 892945"/>
              <a:gd name="connsiteY5" fmla="*/ 458010 h 45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2945" h="458109">
                <a:moveTo>
                  <a:pt x="31" y="458010"/>
                </a:moveTo>
                <a:cubicBezTo>
                  <a:pt x="2148" y="452189"/>
                  <a:pt x="42364" y="194485"/>
                  <a:pt x="190531" y="118285"/>
                </a:cubicBezTo>
                <a:cubicBezTo>
                  <a:pt x="338698" y="42085"/>
                  <a:pt x="844052" y="8748"/>
                  <a:pt x="889031" y="810"/>
                </a:cubicBezTo>
                <a:cubicBezTo>
                  <a:pt x="934010" y="-7128"/>
                  <a:pt x="578939" y="45260"/>
                  <a:pt x="460406" y="70660"/>
                </a:cubicBezTo>
                <a:cubicBezTo>
                  <a:pt x="341873" y="96060"/>
                  <a:pt x="253502" y="93943"/>
                  <a:pt x="177831" y="153210"/>
                </a:cubicBezTo>
                <a:cubicBezTo>
                  <a:pt x="102160" y="212477"/>
                  <a:pt x="-2086" y="463831"/>
                  <a:pt x="31" y="458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" name="フリーフォーム 616">
            <a:extLst>
              <a:ext uri="{FF2B5EF4-FFF2-40B4-BE49-F238E27FC236}">
                <a16:creationId xmlns:a16="http://schemas.microsoft.com/office/drawing/2014/main" id="{57A1BB90-1099-3AF2-8C44-15E03AB8DF94}"/>
              </a:ext>
            </a:extLst>
          </p:cNvPr>
          <p:cNvSpPr/>
          <p:nvPr/>
        </p:nvSpPr>
        <p:spPr>
          <a:xfrm>
            <a:off x="4426903" y="495412"/>
            <a:ext cx="873742" cy="428630"/>
          </a:xfrm>
          <a:custGeom>
            <a:avLst/>
            <a:gdLst>
              <a:gd name="connsiteX0" fmla="*/ 45516 w 873742"/>
              <a:gd name="connsiteY0" fmla="*/ 340944 h 428630"/>
              <a:gd name="connsiteX1" fmla="*/ 274116 w 873742"/>
              <a:gd name="connsiteY1" fmla="*/ 74244 h 428630"/>
              <a:gd name="connsiteX2" fmla="*/ 864666 w 873742"/>
              <a:gd name="connsiteY2" fmla="*/ 1219 h 428630"/>
              <a:gd name="connsiteX3" fmla="*/ 610666 w 873742"/>
              <a:gd name="connsiteY3" fmla="*/ 32969 h 428630"/>
              <a:gd name="connsiteX4" fmla="*/ 315391 w 873742"/>
              <a:gd name="connsiteY4" fmla="*/ 90119 h 428630"/>
              <a:gd name="connsiteX5" fmla="*/ 23291 w 873742"/>
              <a:gd name="connsiteY5" fmla="*/ 413969 h 428630"/>
              <a:gd name="connsiteX6" fmla="*/ 45516 w 873742"/>
              <a:gd name="connsiteY6" fmla="*/ 340944 h 42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3742" h="428630">
                <a:moveTo>
                  <a:pt x="45516" y="340944"/>
                </a:moveTo>
                <a:cubicBezTo>
                  <a:pt x="87320" y="284323"/>
                  <a:pt x="137591" y="130865"/>
                  <a:pt x="274116" y="74244"/>
                </a:cubicBezTo>
                <a:cubicBezTo>
                  <a:pt x="410641" y="17623"/>
                  <a:pt x="864666" y="1219"/>
                  <a:pt x="864666" y="1219"/>
                </a:cubicBezTo>
                <a:cubicBezTo>
                  <a:pt x="920758" y="-5660"/>
                  <a:pt x="702212" y="18152"/>
                  <a:pt x="610666" y="32969"/>
                </a:cubicBezTo>
                <a:cubicBezTo>
                  <a:pt x="519120" y="47786"/>
                  <a:pt x="413287" y="26619"/>
                  <a:pt x="315391" y="90119"/>
                </a:cubicBezTo>
                <a:cubicBezTo>
                  <a:pt x="217495" y="153619"/>
                  <a:pt x="67212" y="371107"/>
                  <a:pt x="23291" y="413969"/>
                </a:cubicBezTo>
                <a:cubicBezTo>
                  <a:pt x="-20630" y="456831"/>
                  <a:pt x="3712" y="397565"/>
                  <a:pt x="45516" y="340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" name="フリーフォーム 617">
            <a:extLst>
              <a:ext uri="{FF2B5EF4-FFF2-40B4-BE49-F238E27FC236}">
                <a16:creationId xmlns:a16="http://schemas.microsoft.com/office/drawing/2014/main" id="{1420831D-C542-B0FD-CF84-D5DD509EFBDF}"/>
              </a:ext>
            </a:extLst>
          </p:cNvPr>
          <p:cNvSpPr/>
          <p:nvPr/>
        </p:nvSpPr>
        <p:spPr>
          <a:xfrm>
            <a:off x="4672134" y="569292"/>
            <a:ext cx="299410" cy="319693"/>
          </a:xfrm>
          <a:custGeom>
            <a:avLst/>
            <a:gdLst>
              <a:gd name="connsiteX0" fmla="*/ 310 w 299410"/>
              <a:gd name="connsiteY0" fmla="*/ 317864 h 319693"/>
              <a:gd name="connsiteX1" fmla="*/ 95560 w 299410"/>
              <a:gd name="connsiteY1" fmla="*/ 213089 h 319693"/>
              <a:gd name="connsiteX2" fmla="*/ 295585 w 299410"/>
              <a:gd name="connsiteY2" fmla="*/ 6714 h 319693"/>
              <a:gd name="connsiteX3" fmla="*/ 219385 w 299410"/>
              <a:gd name="connsiteY3" fmla="*/ 57514 h 319693"/>
              <a:gd name="connsiteX4" fmla="*/ 124135 w 299410"/>
              <a:gd name="connsiteY4" fmla="*/ 130539 h 319693"/>
              <a:gd name="connsiteX5" fmla="*/ 310 w 299410"/>
              <a:gd name="connsiteY5" fmla="*/ 317864 h 31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410" h="319693">
                <a:moveTo>
                  <a:pt x="310" y="317864"/>
                </a:moveTo>
                <a:cubicBezTo>
                  <a:pt x="-4452" y="331622"/>
                  <a:pt x="46348" y="264947"/>
                  <a:pt x="95560" y="213089"/>
                </a:cubicBezTo>
                <a:cubicBezTo>
                  <a:pt x="144772" y="161231"/>
                  <a:pt x="274948" y="32643"/>
                  <a:pt x="295585" y="6714"/>
                </a:cubicBezTo>
                <a:cubicBezTo>
                  <a:pt x="316223" y="-19215"/>
                  <a:pt x="247960" y="36877"/>
                  <a:pt x="219385" y="57514"/>
                </a:cubicBezTo>
                <a:cubicBezTo>
                  <a:pt x="190810" y="78151"/>
                  <a:pt x="153768" y="89264"/>
                  <a:pt x="124135" y="130539"/>
                </a:cubicBezTo>
                <a:cubicBezTo>
                  <a:pt x="94502" y="171814"/>
                  <a:pt x="5072" y="304106"/>
                  <a:pt x="310" y="3178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" name="フリーフォーム 618">
            <a:extLst>
              <a:ext uri="{FF2B5EF4-FFF2-40B4-BE49-F238E27FC236}">
                <a16:creationId xmlns:a16="http://schemas.microsoft.com/office/drawing/2014/main" id="{FB035AEB-473D-1627-4868-D50DA426BE1A}"/>
              </a:ext>
            </a:extLst>
          </p:cNvPr>
          <p:cNvSpPr/>
          <p:nvPr/>
        </p:nvSpPr>
        <p:spPr>
          <a:xfrm>
            <a:off x="4859713" y="547225"/>
            <a:ext cx="536698" cy="311498"/>
          </a:xfrm>
          <a:custGeom>
            <a:avLst/>
            <a:gdLst>
              <a:gd name="connsiteX0" fmla="*/ 56 w 536698"/>
              <a:gd name="connsiteY0" fmla="*/ 311356 h 311498"/>
              <a:gd name="connsiteX1" fmla="*/ 193731 w 536698"/>
              <a:gd name="connsiteY1" fmla="*/ 181181 h 311498"/>
              <a:gd name="connsiteX2" fmla="*/ 288981 w 536698"/>
              <a:gd name="connsiteY2" fmla="*/ 51006 h 311498"/>
              <a:gd name="connsiteX3" fmla="*/ 536631 w 536698"/>
              <a:gd name="connsiteY3" fmla="*/ 206 h 311498"/>
              <a:gd name="connsiteX4" fmla="*/ 263581 w 536698"/>
              <a:gd name="connsiteY4" fmla="*/ 38306 h 311498"/>
              <a:gd name="connsiteX5" fmla="*/ 174681 w 536698"/>
              <a:gd name="connsiteY5" fmla="*/ 155781 h 311498"/>
              <a:gd name="connsiteX6" fmla="*/ 56 w 536698"/>
              <a:gd name="connsiteY6" fmla="*/ 311356 h 31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698" h="311498">
                <a:moveTo>
                  <a:pt x="56" y="311356"/>
                </a:moveTo>
                <a:cubicBezTo>
                  <a:pt x="3231" y="315589"/>
                  <a:pt x="145577" y="224573"/>
                  <a:pt x="193731" y="181181"/>
                </a:cubicBezTo>
                <a:cubicBezTo>
                  <a:pt x="241885" y="137789"/>
                  <a:pt x="231831" y="81168"/>
                  <a:pt x="288981" y="51006"/>
                </a:cubicBezTo>
                <a:cubicBezTo>
                  <a:pt x="346131" y="20844"/>
                  <a:pt x="540864" y="2323"/>
                  <a:pt x="536631" y="206"/>
                </a:cubicBezTo>
                <a:cubicBezTo>
                  <a:pt x="532398" y="-1911"/>
                  <a:pt x="323906" y="12377"/>
                  <a:pt x="263581" y="38306"/>
                </a:cubicBezTo>
                <a:cubicBezTo>
                  <a:pt x="203256" y="64235"/>
                  <a:pt x="220718" y="109744"/>
                  <a:pt x="174681" y="155781"/>
                </a:cubicBezTo>
                <a:cubicBezTo>
                  <a:pt x="128644" y="201818"/>
                  <a:pt x="-3119" y="307123"/>
                  <a:pt x="56" y="311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" name="フリーフォーム 619">
            <a:extLst>
              <a:ext uri="{FF2B5EF4-FFF2-40B4-BE49-F238E27FC236}">
                <a16:creationId xmlns:a16="http://schemas.microsoft.com/office/drawing/2014/main" id="{48B47246-628A-09F2-6044-18AADDEDE4B5}"/>
              </a:ext>
            </a:extLst>
          </p:cNvPr>
          <p:cNvSpPr/>
          <p:nvPr/>
        </p:nvSpPr>
        <p:spPr>
          <a:xfrm>
            <a:off x="4994156" y="631304"/>
            <a:ext cx="527698" cy="282720"/>
          </a:xfrm>
          <a:custGeom>
            <a:avLst/>
            <a:gdLst>
              <a:gd name="connsiteX0" fmla="*/ 2138 w 527698"/>
              <a:gd name="connsiteY0" fmla="*/ 281252 h 282720"/>
              <a:gd name="connsiteX1" fmla="*/ 170413 w 527698"/>
              <a:gd name="connsiteY1" fmla="*/ 125677 h 282720"/>
              <a:gd name="connsiteX2" fmla="*/ 287888 w 527698"/>
              <a:gd name="connsiteY2" fmla="*/ 1852 h 282720"/>
              <a:gd name="connsiteX3" fmla="*/ 526013 w 527698"/>
              <a:gd name="connsiteY3" fmla="*/ 49477 h 282720"/>
              <a:gd name="connsiteX4" fmla="*/ 389488 w 527698"/>
              <a:gd name="connsiteY4" fmla="*/ 24077 h 282720"/>
              <a:gd name="connsiteX5" fmla="*/ 297413 w 527698"/>
              <a:gd name="connsiteY5" fmla="*/ 27252 h 282720"/>
              <a:gd name="connsiteX6" fmla="*/ 2138 w 527698"/>
              <a:gd name="connsiteY6" fmla="*/ 281252 h 28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698" h="282720">
                <a:moveTo>
                  <a:pt x="2138" y="281252"/>
                </a:moveTo>
                <a:cubicBezTo>
                  <a:pt x="-19029" y="297656"/>
                  <a:pt x="122788" y="172244"/>
                  <a:pt x="170413" y="125677"/>
                </a:cubicBezTo>
                <a:cubicBezTo>
                  <a:pt x="218038" y="79110"/>
                  <a:pt x="228621" y="14552"/>
                  <a:pt x="287888" y="1852"/>
                </a:cubicBezTo>
                <a:cubicBezTo>
                  <a:pt x="347155" y="-10848"/>
                  <a:pt x="509080" y="45773"/>
                  <a:pt x="526013" y="49477"/>
                </a:cubicBezTo>
                <a:cubicBezTo>
                  <a:pt x="542946" y="53181"/>
                  <a:pt x="427588" y="27781"/>
                  <a:pt x="389488" y="24077"/>
                </a:cubicBezTo>
                <a:cubicBezTo>
                  <a:pt x="351388" y="20373"/>
                  <a:pt x="358267" y="-16140"/>
                  <a:pt x="297413" y="27252"/>
                </a:cubicBezTo>
                <a:cubicBezTo>
                  <a:pt x="236559" y="70644"/>
                  <a:pt x="23305" y="264848"/>
                  <a:pt x="2138" y="281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" name="フリーフォーム 620">
            <a:extLst>
              <a:ext uri="{FF2B5EF4-FFF2-40B4-BE49-F238E27FC236}">
                <a16:creationId xmlns:a16="http://schemas.microsoft.com/office/drawing/2014/main" id="{66C165CA-3930-666C-CD48-243806FD9E85}"/>
              </a:ext>
            </a:extLst>
          </p:cNvPr>
          <p:cNvSpPr/>
          <p:nvPr/>
        </p:nvSpPr>
        <p:spPr>
          <a:xfrm>
            <a:off x="5138975" y="765612"/>
            <a:ext cx="448838" cy="169228"/>
          </a:xfrm>
          <a:custGeom>
            <a:avLst/>
            <a:gdLst>
              <a:gd name="connsiteX0" fmla="*/ 194 w 448838"/>
              <a:gd name="connsiteY0" fmla="*/ 169169 h 169228"/>
              <a:gd name="connsiteX1" fmla="*/ 120844 w 448838"/>
              <a:gd name="connsiteY1" fmla="*/ 26294 h 169228"/>
              <a:gd name="connsiteX2" fmla="*/ 425644 w 448838"/>
              <a:gd name="connsiteY2" fmla="*/ 45344 h 169228"/>
              <a:gd name="connsiteX3" fmla="*/ 416119 w 448838"/>
              <a:gd name="connsiteY3" fmla="*/ 29469 h 169228"/>
              <a:gd name="connsiteX4" fmla="*/ 324044 w 448838"/>
              <a:gd name="connsiteY4" fmla="*/ 19944 h 169228"/>
              <a:gd name="connsiteX5" fmla="*/ 98619 w 448838"/>
              <a:gd name="connsiteY5" fmla="*/ 7244 h 169228"/>
              <a:gd name="connsiteX6" fmla="*/ 194 w 448838"/>
              <a:gd name="connsiteY6" fmla="*/ 169169 h 16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838" h="169228">
                <a:moveTo>
                  <a:pt x="194" y="169169"/>
                </a:moveTo>
                <a:cubicBezTo>
                  <a:pt x="3898" y="172344"/>
                  <a:pt x="49936" y="46931"/>
                  <a:pt x="120844" y="26294"/>
                </a:cubicBezTo>
                <a:cubicBezTo>
                  <a:pt x="191752" y="5657"/>
                  <a:pt x="376432" y="44815"/>
                  <a:pt x="425644" y="45344"/>
                </a:cubicBezTo>
                <a:cubicBezTo>
                  <a:pt x="474856" y="45873"/>
                  <a:pt x="433052" y="33702"/>
                  <a:pt x="416119" y="29469"/>
                </a:cubicBezTo>
                <a:cubicBezTo>
                  <a:pt x="399186" y="25236"/>
                  <a:pt x="376961" y="23648"/>
                  <a:pt x="324044" y="19944"/>
                </a:cubicBezTo>
                <a:cubicBezTo>
                  <a:pt x="271127" y="16240"/>
                  <a:pt x="151007" y="-13394"/>
                  <a:pt x="98619" y="7244"/>
                </a:cubicBezTo>
                <a:cubicBezTo>
                  <a:pt x="46232" y="27881"/>
                  <a:pt x="-3510" y="165994"/>
                  <a:pt x="194" y="169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" name="フリーフォーム 621">
            <a:extLst>
              <a:ext uri="{FF2B5EF4-FFF2-40B4-BE49-F238E27FC236}">
                <a16:creationId xmlns:a16="http://schemas.microsoft.com/office/drawing/2014/main" id="{39A069D4-18AA-31A6-2B18-809DA2F62214}"/>
              </a:ext>
            </a:extLst>
          </p:cNvPr>
          <p:cNvSpPr/>
          <p:nvPr/>
        </p:nvSpPr>
        <p:spPr>
          <a:xfrm>
            <a:off x="5259622" y="914999"/>
            <a:ext cx="362157" cy="140568"/>
          </a:xfrm>
          <a:custGeom>
            <a:avLst/>
            <a:gdLst>
              <a:gd name="connsiteX0" fmla="*/ 197 w 362157"/>
              <a:gd name="connsiteY0" fmla="*/ 35657 h 140568"/>
              <a:gd name="connsiteX1" fmla="*/ 247847 w 362157"/>
              <a:gd name="connsiteY1" fmla="*/ 3907 h 140568"/>
              <a:gd name="connsiteX2" fmla="*/ 362147 w 362157"/>
              <a:gd name="connsiteY2" fmla="*/ 140432 h 140568"/>
              <a:gd name="connsiteX3" fmla="*/ 254197 w 362157"/>
              <a:gd name="connsiteY3" fmla="*/ 29307 h 140568"/>
              <a:gd name="connsiteX4" fmla="*/ 206572 w 362157"/>
              <a:gd name="connsiteY4" fmla="*/ 19782 h 140568"/>
              <a:gd name="connsiteX5" fmla="*/ 197 w 362157"/>
              <a:gd name="connsiteY5" fmla="*/ 35657 h 14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157" h="140568">
                <a:moveTo>
                  <a:pt x="197" y="35657"/>
                </a:moveTo>
                <a:cubicBezTo>
                  <a:pt x="7076" y="33011"/>
                  <a:pt x="187522" y="-13555"/>
                  <a:pt x="247847" y="3907"/>
                </a:cubicBezTo>
                <a:cubicBezTo>
                  <a:pt x="308172" y="21369"/>
                  <a:pt x="361089" y="136199"/>
                  <a:pt x="362147" y="140432"/>
                </a:cubicBezTo>
                <a:cubicBezTo>
                  <a:pt x="363205" y="144665"/>
                  <a:pt x="280126" y="49415"/>
                  <a:pt x="254197" y="29307"/>
                </a:cubicBezTo>
                <a:cubicBezTo>
                  <a:pt x="228268" y="9199"/>
                  <a:pt x="245201" y="17665"/>
                  <a:pt x="206572" y="19782"/>
                </a:cubicBezTo>
                <a:cubicBezTo>
                  <a:pt x="167943" y="21899"/>
                  <a:pt x="-6682" y="38303"/>
                  <a:pt x="197" y="35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" name="フリーフォーム 622">
            <a:extLst>
              <a:ext uri="{FF2B5EF4-FFF2-40B4-BE49-F238E27FC236}">
                <a16:creationId xmlns:a16="http://schemas.microsoft.com/office/drawing/2014/main" id="{F4ADED05-910D-9DEA-098A-AE336D6F63FF}"/>
              </a:ext>
            </a:extLst>
          </p:cNvPr>
          <p:cNvSpPr/>
          <p:nvPr/>
        </p:nvSpPr>
        <p:spPr>
          <a:xfrm>
            <a:off x="5355022" y="1017882"/>
            <a:ext cx="315137" cy="286861"/>
          </a:xfrm>
          <a:custGeom>
            <a:avLst/>
            <a:gdLst>
              <a:gd name="connsiteX0" fmla="*/ 47 w 315137"/>
              <a:gd name="connsiteY0" fmla="*/ 2624 h 286861"/>
              <a:gd name="connsiteX1" fmla="*/ 158797 w 315137"/>
              <a:gd name="connsiteY1" fmla="*/ 50249 h 286861"/>
              <a:gd name="connsiteX2" fmla="*/ 314372 w 315137"/>
              <a:gd name="connsiteY2" fmla="*/ 285199 h 286861"/>
              <a:gd name="connsiteX3" fmla="*/ 222297 w 315137"/>
              <a:gd name="connsiteY3" fmla="*/ 161374 h 286861"/>
              <a:gd name="connsiteX4" fmla="*/ 174672 w 315137"/>
              <a:gd name="connsiteY4" fmla="*/ 97874 h 286861"/>
              <a:gd name="connsiteX5" fmla="*/ 47 w 315137"/>
              <a:gd name="connsiteY5" fmla="*/ 2624 h 28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137" h="286861">
                <a:moveTo>
                  <a:pt x="47" y="2624"/>
                </a:moveTo>
                <a:cubicBezTo>
                  <a:pt x="-2599" y="-5313"/>
                  <a:pt x="106410" y="3153"/>
                  <a:pt x="158797" y="50249"/>
                </a:cubicBezTo>
                <a:cubicBezTo>
                  <a:pt x="211184" y="97345"/>
                  <a:pt x="303789" y="266678"/>
                  <a:pt x="314372" y="285199"/>
                </a:cubicBezTo>
                <a:cubicBezTo>
                  <a:pt x="324955" y="303720"/>
                  <a:pt x="222297" y="161374"/>
                  <a:pt x="222297" y="161374"/>
                </a:cubicBezTo>
                <a:cubicBezTo>
                  <a:pt x="199014" y="130153"/>
                  <a:pt x="206951" y="120628"/>
                  <a:pt x="174672" y="97874"/>
                </a:cubicBezTo>
                <a:cubicBezTo>
                  <a:pt x="142393" y="75120"/>
                  <a:pt x="2693" y="10561"/>
                  <a:pt x="47" y="2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" name="フリーフォーム 623">
            <a:extLst>
              <a:ext uri="{FF2B5EF4-FFF2-40B4-BE49-F238E27FC236}">
                <a16:creationId xmlns:a16="http://schemas.microsoft.com/office/drawing/2014/main" id="{50085CFD-0165-D7B4-939B-DF187B79C44A}"/>
              </a:ext>
            </a:extLst>
          </p:cNvPr>
          <p:cNvSpPr/>
          <p:nvPr/>
        </p:nvSpPr>
        <p:spPr>
          <a:xfrm>
            <a:off x="5424902" y="1191600"/>
            <a:ext cx="198132" cy="335659"/>
          </a:xfrm>
          <a:custGeom>
            <a:avLst/>
            <a:gdLst>
              <a:gd name="connsiteX0" fmla="*/ 17 w 198132"/>
              <a:gd name="connsiteY0" fmla="*/ 356 h 335659"/>
              <a:gd name="connsiteX1" fmla="*/ 146067 w 198132"/>
              <a:gd name="connsiteY1" fmla="*/ 130531 h 335659"/>
              <a:gd name="connsiteX2" fmla="*/ 155592 w 198132"/>
              <a:gd name="connsiteY2" fmla="*/ 330556 h 335659"/>
              <a:gd name="connsiteX3" fmla="*/ 155592 w 198132"/>
              <a:gd name="connsiteY3" fmla="*/ 263881 h 335659"/>
              <a:gd name="connsiteX4" fmla="*/ 180992 w 198132"/>
              <a:gd name="connsiteY4" fmla="*/ 130531 h 335659"/>
              <a:gd name="connsiteX5" fmla="*/ 177817 w 198132"/>
              <a:gd name="connsiteY5" fmla="*/ 244831 h 335659"/>
              <a:gd name="connsiteX6" fmla="*/ 196867 w 198132"/>
              <a:gd name="connsiteY6" fmla="*/ 117831 h 335659"/>
              <a:gd name="connsiteX7" fmla="*/ 136542 w 198132"/>
              <a:gd name="connsiteY7" fmla="*/ 92431 h 335659"/>
              <a:gd name="connsiteX8" fmla="*/ 17 w 198132"/>
              <a:gd name="connsiteY8" fmla="*/ 356 h 33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132" h="335659">
                <a:moveTo>
                  <a:pt x="17" y="356"/>
                </a:moveTo>
                <a:cubicBezTo>
                  <a:pt x="1605" y="6706"/>
                  <a:pt x="120138" y="75498"/>
                  <a:pt x="146067" y="130531"/>
                </a:cubicBezTo>
                <a:cubicBezTo>
                  <a:pt x="171996" y="185564"/>
                  <a:pt x="154005" y="308331"/>
                  <a:pt x="155592" y="330556"/>
                </a:cubicBezTo>
                <a:cubicBezTo>
                  <a:pt x="157179" y="352781"/>
                  <a:pt x="151359" y="297219"/>
                  <a:pt x="155592" y="263881"/>
                </a:cubicBezTo>
                <a:cubicBezTo>
                  <a:pt x="159825" y="230543"/>
                  <a:pt x="177288" y="133706"/>
                  <a:pt x="180992" y="130531"/>
                </a:cubicBezTo>
                <a:cubicBezTo>
                  <a:pt x="184696" y="127356"/>
                  <a:pt x="175171" y="246948"/>
                  <a:pt x="177817" y="244831"/>
                </a:cubicBezTo>
                <a:cubicBezTo>
                  <a:pt x="180463" y="242714"/>
                  <a:pt x="203746" y="143231"/>
                  <a:pt x="196867" y="117831"/>
                </a:cubicBezTo>
                <a:cubicBezTo>
                  <a:pt x="189988" y="92431"/>
                  <a:pt x="167763" y="110423"/>
                  <a:pt x="136542" y="92431"/>
                </a:cubicBezTo>
                <a:cubicBezTo>
                  <a:pt x="105321" y="74439"/>
                  <a:pt x="-1571" y="-5994"/>
                  <a:pt x="17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" name="フリーフォーム 624">
            <a:extLst>
              <a:ext uri="{FF2B5EF4-FFF2-40B4-BE49-F238E27FC236}">
                <a16:creationId xmlns:a16="http://schemas.microsoft.com/office/drawing/2014/main" id="{744CD5FD-FA94-C1A8-64E0-D1679433F83F}"/>
              </a:ext>
            </a:extLst>
          </p:cNvPr>
          <p:cNvSpPr/>
          <p:nvPr/>
        </p:nvSpPr>
        <p:spPr>
          <a:xfrm>
            <a:off x="5456669" y="1296685"/>
            <a:ext cx="141930" cy="336616"/>
          </a:xfrm>
          <a:custGeom>
            <a:avLst/>
            <a:gdLst>
              <a:gd name="connsiteX0" fmla="*/ 0 w 141930"/>
              <a:gd name="connsiteY0" fmla="*/ 46 h 336616"/>
              <a:gd name="connsiteX1" fmla="*/ 66675 w 141930"/>
              <a:gd name="connsiteY1" fmla="*/ 142921 h 336616"/>
              <a:gd name="connsiteX2" fmla="*/ 133350 w 141930"/>
              <a:gd name="connsiteY2" fmla="*/ 206421 h 336616"/>
              <a:gd name="connsiteX3" fmla="*/ 139700 w 141930"/>
              <a:gd name="connsiteY3" fmla="*/ 336596 h 336616"/>
              <a:gd name="connsiteX4" fmla="*/ 120650 w 141930"/>
              <a:gd name="connsiteY4" fmla="*/ 215946 h 336616"/>
              <a:gd name="connsiteX5" fmla="*/ 66675 w 141930"/>
              <a:gd name="connsiteY5" fmla="*/ 158796 h 336616"/>
              <a:gd name="connsiteX6" fmla="*/ 0 w 141930"/>
              <a:gd name="connsiteY6" fmla="*/ 46 h 33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930" h="336616">
                <a:moveTo>
                  <a:pt x="0" y="46"/>
                </a:moveTo>
                <a:cubicBezTo>
                  <a:pt x="0" y="-2600"/>
                  <a:pt x="44450" y="108525"/>
                  <a:pt x="66675" y="142921"/>
                </a:cubicBezTo>
                <a:cubicBezTo>
                  <a:pt x="88900" y="177317"/>
                  <a:pt x="121179" y="174142"/>
                  <a:pt x="133350" y="206421"/>
                </a:cubicBezTo>
                <a:cubicBezTo>
                  <a:pt x="145521" y="238700"/>
                  <a:pt x="141817" y="335008"/>
                  <a:pt x="139700" y="336596"/>
                </a:cubicBezTo>
                <a:cubicBezTo>
                  <a:pt x="137583" y="338184"/>
                  <a:pt x="132821" y="245579"/>
                  <a:pt x="120650" y="215946"/>
                </a:cubicBezTo>
                <a:cubicBezTo>
                  <a:pt x="108479" y="186313"/>
                  <a:pt x="85725" y="190017"/>
                  <a:pt x="66675" y="158796"/>
                </a:cubicBezTo>
                <a:cubicBezTo>
                  <a:pt x="47625" y="127575"/>
                  <a:pt x="0" y="2692"/>
                  <a:pt x="0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" name="フリーフォーム 625">
            <a:extLst>
              <a:ext uri="{FF2B5EF4-FFF2-40B4-BE49-F238E27FC236}">
                <a16:creationId xmlns:a16="http://schemas.microsoft.com/office/drawing/2014/main" id="{16EB1270-C5DC-21BC-0FC1-1C614F15FAD4}"/>
              </a:ext>
            </a:extLst>
          </p:cNvPr>
          <p:cNvSpPr/>
          <p:nvPr/>
        </p:nvSpPr>
        <p:spPr>
          <a:xfrm>
            <a:off x="5431564" y="1303030"/>
            <a:ext cx="107695" cy="428704"/>
          </a:xfrm>
          <a:custGeom>
            <a:avLst/>
            <a:gdLst>
              <a:gd name="connsiteX0" fmla="*/ 28280 w 107695"/>
              <a:gd name="connsiteY0" fmla="*/ 51 h 428704"/>
              <a:gd name="connsiteX1" fmla="*/ 15580 w 107695"/>
              <a:gd name="connsiteY1" fmla="*/ 168326 h 428704"/>
              <a:gd name="connsiteX2" fmla="*/ 107655 w 107695"/>
              <a:gd name="connsiteY2" fmla="*/ 428676 h 428704"/>
              <a:gd name="connsiteX3" fmla="*/ 2880 w 107695"/>
              <a:gd name="connsiteY3" fmla="*/ 184201 h 428704"/>
              <a:gd name="connsiteX4" fmla="*/ 28280 w 107695"/>
              <a:gd name="connsiteY4" fmla="*/ 51 h 42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95" h="428704">
                <a:moveTo>
                  <a:pt x="28280" y="51"/>
                </a:moveTo>
                <a:cubicBezTo>
                  <a:pt x="30397" y="-2595"/>
                  <a:pt x="2351" y="96889"/>
                  <a:pt x="15580" y="168326"/>
                </a:cubicBezTo>
                <a:cubicBezTo>
                  <a:pt x="28809" y="239763"/>
                  <a:pt x="109772" y="426030"/>
                  <a:pt x="107655" y="428676"/>
                </a:cubicBezTo>
                <a:cubicBezTo>
                  <a:pt x="105538" y="431322"/>
                  <a:pt x="16109" y="250876"/>
                  <a:pt x="2880" y="184201"/>
                </a:cubicBezTo>
                <a:cubicBezTo>
                  <a:pt x="-10349" y="117526"/>
                  <a:pt x="26163" y="2697"/>
                  <a:pt x="28280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" name="フリーフォーム 626">
            <a:extLst>
              <a:ext uri="{FF2B5EF4-FFF2-40B4-BE49-F238E27FC236}">
                <a16:creationId xmlns:a16="http://schemas.microsoft.com/office/drawing/2014/main" id="{EDEA046F-0C0E-A539-0CBF-CB38D907AF01}"/>
              </a:ext>
            </a:extLst>
          </p:cNvPr>
          <p:cNvSpPr/>
          <p:nvPr/>
        </p:nvSpPr>
        <p:spPr>
          <a:xfrm>
            <a:off x="5450259" y="1473322"/>
            <a:ext cx="41609" cy="420997"/>
          </a:xfrm>
          <a:custGeom>
            <a:avLst/>
            <a:gdLst>
              <a:gd name="connsiteX0" fmla="*/ 41335 w 41609"/>
              <a:gd name="connsiteY0" fmla="*/ 1209 h 420997"/>
              <a:gd name="connsiteX1" fmla="*/ 60 w 41609"/>
              <a:gd name="connsiteY1" fmla="*/ 140909 h 420997"/>
              <a:gd name="connsiteX2" fmla="*/ 31810 w 41609"/>
              <a:gd name="connsiteY2" fmla="*/ 420309 h 420997"/>
              <a:gd name="connsiteX3" fmla="*/ 19110 w 41609"/>
              <a:gd name="connsiteY3" fmla="*/ 213934 h 420997"/>
              <a:gd name="connsiteX4" fmla="*/ 41335 w 41609"/>
              <a:gd name="connsiteY4" fmla="*/ 1209 h 42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9" h="420997">
                <a:moveTo>
                  <a:pt x="41335" y="1209"/>
                </a:moveTo>
                <a:cubicBezTo>
                  <a:pt x="38160" y="-10962"/>
                  <a:pt x="1647" y="71059"/>
                  <a:pt x="60" y="140909"/>
                </a:cubicBezTo>
                <a:cubicBezTo>
                  <a:pt x="-1528" y="210759"/>
                  <a:pt x="28635" y="408138"/>
                  <a:pt x="31810" y="420309"/>
                </a:cubicBezTo>
                <a:cubicBezTo>
                  <a:pt x="34985" y="432480"/>
                  <a:pt x="19110" y="280080"/>
                  <a:pt x="19110" y="213934"/>
                </a:cubicBezTo>
                <a:cubicBezTo>
                  <a:pt x="19110" y="147788"/>
                  <a:pt x="44510" y="13380"/>
                  <a:pt x="41335" y="1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" name="フリーフォーム 627">
            <a:extLst>
              <a:ext uri="{FF2B5EF4-FFF2-40B4-BE49-F238E27FC236}">
                <a16:creationId xmlns:a16="http://schemas.microsoft.com/office/drawing/2014/main" id="{8B8B98DB-232A-4D8C-8F8B-B598C418CB2D}"/>
              </a:ext>
            </a:extLst>
          </p:cNvPr>
          <p:cNvSpPr/>
          <p:nvPr/>
        </p:nvSpPr>
        <p:spPr>
          <a:xfrm>
            <a:off x="3849944" y="1362557"/>
            <a:ext cx="66958" cy="547530"/>
          </a:xfrm>
          <a:custGeom>
            <a:avLst/>
            <a:gdLst>
              <a:gd name="connsiteX0" fmla="*/ 66850 w 66958"/>
              <a:gd name="connsiteY0" fmla="*/ 849 h 547530"/>
              <a:gd name="connsiteX1" fmla="*/ 47800 w 66958"/>
              <a:gd name="connsiteY1" fmla="*/ 191349 h 547530"/>
              <a:gd name="connsiteX2" fmla="*/ 19225 w 66958"/>
              <a:gd name="connsiteY2" fmla="*/ 283424 h 547530"/>
              <a:gd name="connsiteX3" fmla="*/ 28750 w 66958"/>
              <a:gd name="connsiteY3" fmla="*/ 343749 h 547530"/>
              <a:gd name="connsiteX4" fmla="*/ 175 w 66958"/>
              <a:gd name="connsiteY4" fmla="*/ 546949 h 547530"/>
              <a:gd name="connsiteX5" fmla="*/ 44625 w 66958"/>
              <a:gd name="connsiteY5" fmla="*/ 400899 h 547530"/>
              <a:gd name="connsiteX6" fmla="*/ 54150 w 66958"/>
              <a:gd name="connsiteY6" fmla="*/ 273899 h 547530"/>
              <a:gd name="connsiteX7" fmla="*/ 66850 w 66958"/>
              <a:gd name="connsiteY7" fmla="*/ 849 h 54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958" h="547530">
                <a:moveTo>
                  <a:pt x="66850" y="849"/>
                </a:moveTo>
                <a:cubicBezTo>
                  <a:pt x="65792" y="-12909"/>
                  <a:pt x="55737" y="144253"/>
                  <a:pt x="47800" y="191349"/>
                </a:cubicBezTo>
                <a:cubicBezTo>
                  <a:pt x="39863" y="238445"/>
                  <a:pt x="22400" y="258024"/>
                  <a:pt x="19225" y="283424"/>
                </a:cubicBezTo>
                <a:cubicBezTo>
                  <a:pt x="16050" y="308824"/>
                  <a:pt x="31925" y="299828"/>
                  <a:pt x="28750" y="343749"/>
                </a:cubicBezTo>
                <a:cubicBezTo>
                  <a:pt x="25575" y="387670"/>
                  <a:pt x="-2471" y="537424"/>
                  <a:pt x="175" y="546949"/>
                </a:cubicBezTo>
                <a:cubicBezTo>
                  <a:pt x="2821" y="556474"/>
                  <a:pt x="35629" y="446407"/>
                  <a:pt x="44625" y="400899"/>
                </a:cubicBezTo>
                <a:cubicBezTo>
                  <a:pt x="53621" y="355391"/>
                  <a:pt x="47271" y="335811"/>
                  <a:pt x="54150" y="273899"/>
                </a:cubicBezTo>
                <a:cubicBezTo>
                  <a:pt x="61029" y="211987"/>
                  <a:pt x="67908" y="14607"/>
                  <a:pt x="66850" y="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" name="フリーフォーム 628">
            <a:extLst>
              <a:ext uri="{FF2B5EF4-FFF2-40B4-BE49-F238E27FC236}">
                <a16:creationId xmlns:a16="http://schemas.microsoft.com/office/drawing/2014/main" id="{D1B8DA7D-6F0F-1476-DB4A-2AB94D4556B9}"/>
              </a:ext>
            </a:extLst>
          </p:cNvPr>
          <p:cNvSpPr/>
          <p:nvPr/>
        </p:nvSpPr>
        <p:spPr>
          <a:xfrm>
            <a:off x="3675254" y="1646299"/>
            <a:ext cx="203146" cy="253682"/>
          </a:xfrm>
          <a:custGeom>
            <a:avLst/>
            <a:gdLst>
              <a:gd name="connsiteX0" fmla="*/ 240 w 203146"/>
              <a:gd name="connsiteY0" fmla="*/ 2857 h 253682"/>
              <a:gd name="connsiteX1" fmla="*/ 95490 w 203146"/>
              <a:gd name="connsiteY1" fmla="*/ 15557 h 253682"/>
              <a:gd name="connsiteX2" fmla="*/ 197090 w 203146"/>
              <a:gd name="connsiteY2" fmla="*/ 91757 h 253682"/>
              <a:gd name="connsiteX3" fmla="*/ 190740 w 203146"/>
              <a:gd name="connsiteY3" fmla="*/ 120332 h 253682"/>
              <a:gd name="connsiteX4" fmla="*/ 184390 w 203146"/>
              <a:gd name="connsiteY4" fmla="*/ 253682 h 253682"/>
              <a:gd name="connsiteX5" fmla="*/ 190740 w 203146"/>
              <a:gd name="connsiteY5" fmla="*/ 120332 h 253682"/>
              <a:gd name="connsiteX6" fmla="*/ 124065 w 203146"/>
              <a:gd name="connsiteY6" fmla="*/ 53657 h 253682"/>
              <a:gd name="connsiteX7" fmla="*/ 240 w 203146"/>
              <a:gd name="connsiteY7" fmla="*/ 2857 h 2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146" h="253682">
                <a:moveTo>
                  <a:pt x="240" y="2857"/>
                </a:moveTo>
                <a:cubicBezTo>
                  <a:pt x="-4522" y="-3493"/>
                  <a:pt x="62682" y="740"/>
                  <a:pt x="95490" y="15557"/>
                </a:cubicBezTo>
                <a:cubicBezTo>
                  <a:pt x="128298" y="30374"/>
                  <a:pt x="181215" y="74295"/>
                  <a:pt x="197090" y="91757"/>
                </a:cubicBezTo>
                <a:cubicBezTo>
                  <a:pt x="212965" y="109219"/>
                  <a:pt x="192857" y="93345"/>
                  <a:pt x="190740" y="120332"/>
                </a:cubicBezTo>
                <a:cubicBezTo>
                  <a:pt x="188623" y="147320"/>
                  <a:pt x="184390" y="253682"/>
                  <a:pt x="184390" y="253682"/>
                </a:cubicBezTo>
                <a:cubicBezTo>
                  <a:pt x="184390" y="253682"/>
                  <a:pt x="200794" y="153670"/>
                  <a:pt x="190740" y="120332"/>
                </a:cubicBezTo>
                <a:cubicBezTo>
                  <a:pt x="180686" y="86994"/>
                  <a:pt x="150523" y="73236"/>
                  <a:pt x="124065" y="53657"/>
                </a:cubicBezTo>
                <a:cubicBezTo>
                  <a:pt x="97607" y="34078"/>
                  <a:pt x="5002" y="9207"/>
                  <a:pt x="240" y="2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" name="フリーフォーム 629">
            <a:extLst>
              <a:ext uri="{FF2B5EF4-FFF2-40B4-BE49-F238E27FC236}">
                <a16:creationId xmlns:a16="http://schemas.microsoft.com/office/drawing/2014/main" id="{3761192D-01CD-7FE4-2DBE-0892F37EA58A}"/>
              </a:ext>
            </a:extLst>
          </p:cNvPr>
          <p:cNvSpPr/>
          <p:nvPr/>
        </p:nvSpPr>
        <p:spPr>
          <a:xfrm>
            <a:off x="3655233" y="1664818"/>
            <a:ext cx="96464" cy="486785"/>
          </a:xfrm>
          <a:custGeom>
            <a:avLst/>
            <a:gdLst>
              <a:gd name="connsiteX0" fmla="*/ 39311 w 96464"/>
              <a:gd name="connsiteY0" fmla="*/ 213 h 486785"/>
              <a:gd name="connsiteX1" fmla="*/ 4386 w 96464"/>
              <a:gd name="connsiteY1" fmla="*/ 127213 h 486785"/>
              <a:gd name="connsiteX2" fmla="*/ 10736 w 96464"/>
              <a:gd name="connsiteY2" fmla="*/ 225638 h 486785"/>
              <a:gd name="connsiteX3" fmla="*/ 96461 w 96464"/>
              <a:gd name="connsiteY3" fmla="*/ 485988 h 486785"/>
              <a:gd name="connsiteX4" fmla="*/ 13911 w 96464"/>
              <a:gd name="connsiteY4" fmla="*/ 301838 h 486785"/>
              <a:gd name="connsiteX5" fmla="*/ 7561 w 96464"/>
              <a:gd name="connsiteY5" fmla="*/ 158963 h 486785"/>
              <a:gd name="connsiteX6" fmla="*/ 39311 w 96464"/>
              <a:gd name="connsiteY6" fmla="*/ 213 h 48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464" h="486785">
                <a:moveTo>
                  <a:pt x="39311" y="213"/>
                </a:moveTo>
                <a:cubicBezTo>
                  <a:pt x="38782" y="-5079"/>
                  <a:pt x="9148" y="89642"/>
                  <a:pt x="4386" y="127213"/>
                </a:cubicBezTo>
                <a:cubicBezTo>
                  <a:pt x="-376" y="164784"/>
                  <a:pt x="-4610" y="165842"/>
                  <a:pt x="10736" y="225638"/>
                </a:cubicBezTo>
                <a:cubicBezTo>
                  <a:pt x="26082" y="285434"/>
                  <a:pt x="95932" y="473288"/>
                  <a:pt x="96461" y="485988"/>
                </a:cubicBezTo>
                <a:cubicBezTo>
                  <a:pt x="96990" y="498688"/>
                  <a:pt x="28728" y="356342"/>
                  <a:pt x="13911" y="301838"/>
                </a:cubicBezTo>
                <a:cubicBezTo>
                  <a:pt x="-906" y="247334"/>
                  <a:pt x="2799" y="205530"/>
                  <a:pt x="7561" y="158963"/>
                </a:cubicBezTo>
                <a:cubicBezTo>
                  <a:pt x="12323" y="112396"/>
                  <a:pt x="39840" y="5505"/>
                  <a:pt x="39311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" name="フリーフォーム 630">
            <a:extLst>
              <a:ext uri="{FF2B5EF4-FFF2-40B4-BE49-F238E27FC236}">
                <a16:creationId xmlns:a16="http://schemas.microsoft.com/office/drawing/2014/main" id="{F95F9417-C5D2-9F65-C823-54B94AFD6F69}"/>
              </a:ext>
            </a:extLst>
          </p:cNvPr>
          <p:cNvSpPr/>
          <p:nvPr/>
        </p:nvSpPr>
        <p:spPr>
          <a:xfrm>
            <a:off x="3713489" y="1674556"/>
            <a:ext cx="135385" cy="244571"/>
          </a:xfrm>
          <a:custGeom>
            <a:avLst/>
            <a:gdLst>
              <a:gd name="connsiteX0" fmla="*/ 105 w 135385"/>
              <a:gd name="connsiteY0" fmla="*/ 0 h 244571"/>
              <a:gd name="connsiteX1" fmla="*/ 79480 w 135385"/>
              <a:gd name="connsiteY1" fmla="*/ 73025 h 244571"/>
              <a:gd name="connsiteX2" fmla="*/ 79480 w 135385"/>
              <a:gd name="connsiteY2" fmla="*/ 107950 h 244571"/>
              <a:gd name="connsiteX3" fmla="*/ 111230 w 135385"/>
              <a:gd name="connsiteY3" fmla="*/ 123825 h 244571"/>
              <a:gd name="connsiteX4" fmla="*/ 133455 w 135385"/>
              <a:gd name="connsiteY4" fmla="*/ 244475 h 244571"/>
              <a:gd name="connsiteX5" fmla="*/ 130280 w 135385"/>
              <a:gd name="connsiteY5" fmla="*/ 142875 h 244571"/>
              <a:gd name="connsiteX6" fmla="*/ 98530 w 135385"/>
              <a:gd name="connsiteY6" fmla="*/ 73025 h 244571"/>
              <a:gd name="connsiteX7" fmla="*/ 105 w 135385"/>
              <a:gd name="connsiteY7" fmla="*/ 0 h 24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385" h="244571">
                <a:moveTo>
                  <a:pt x="105" y="0"/>
                </a:moveTo>
                <a:cubicBezTo>
                  <a:pt x="-3070" y="0"/>
                  <a:pt x="66251" y="55033"/>
                  <a:pt x="79480" y="73025"/>
                </a:cubicBezTo>
                <a:cubicBezTo>
                  <a:pt x="92709" y="91017"/>
                  <a:pt x="74188" y="99483"/>
                  <a:pt x="79480" y="107950"/>
                </a:cubicBezTo>
                <a:cubicBezTo>
                  <a:pt x="84772" y="116417"/>
                  <a:pt x="102234" y="101071"/>
                  <a:pt x="111230" y="123825"/>
                </a:cubicBezTo>
                <a:cubicBezTo>
                  <a:pt x="120226" y="146579"/>
                  <a:pt x="130280" y="241300"/>
                  <a:pt x="133455" y="244475"/>
                </a:cubicBezTo>
                <a:cubicBezTo>
                  <a:pt x="136630" y="247650"/>
                  <a:pt x="136101" y="171450"/>
                  <a:pt x="130280" y="142875"/>
                </a:cubicBezTo>
                <a:cubicBezTo>
                  <a:pt x="124459" y="114300"/>
                  <a:pt x="114405" y="93663"/>
                  <a:pt x="98530" y="73025"/>
                </a:cubicBezTo>
                <a:cubicBezTo>
                  <a:pt x="82655" y="52388"/>
                  <a:pt x="3280" y="0"/>
                  <a:pt x="10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" name="フリーフォーム 631">
            <a:extLst>
              <a:ext uri="{FF2B5EF4-FFF2-40B4-BE49-F238E27FC236}">
                <a16:creationId xmlns:a16="http://schemas.microsoft.com/office/drawing/2014/main" id="{14814CDF-D2EE-31CE-34A4-2E8197B04FAE}"/>
              </a:ext>
            </a:extLst>
          </p:cNvPr>
          <p:cNvSpPr/>
          <p:nvPr/>
        </p:nvSpPr>
        <p:spPr>
          <a:xfrm>
            <a:off x="3684973" y="1702898"/>
            <a:ext cx="79653" cy="260881"/>
          </a:xfrm>
          <a:custGeom>
            <a:avLst/>
            <a:gdLst>
              <a:gd name="connsiteX0" fmla="*/ 79421 w 79653"/>
              <a:gd name="connsiteY0" fmla="*/ 35158 h 260881"/>
              <a:gd name="connsiteX1" fmla="*/ 54021 w 79653"/>
              <a:gd name="connsiteY1" fmla="*/ 155808 h 260881"/>
              <a:gd name="connsiteX2" fmla="*/ 34971 w 79653"/>
              <a:gd name="connsiteY2" fmla="*/ 260583 h 260881"/>
              <a:gd name="connsiteX3" fmla="*/ 15921 w 79653"/>
              <a:gd name="connsiteY3" fmla="*/ 184383 h 260881"/>
              <a:gd name="connsiteX4" fmla="*/ 15921 w 79653"/>
              <a:gd name="connsiteY4" fmla="*/ 95483 h 260881"/>
              <a:gd name="connsiteX5" fmla="*/ 19096 w 79653"/>
              <a:gd name="connsiteY5" fmla="*/ 233 h 260881"/>
              <a:gd name="connsiteX6" fmla="*/ 46 w 79653"/>
              <a:gd name="connsiteY6" fmla="*/ 124058 h 260881"/>
              <a:gd name="connsiteX7" fmla="*/ 25446 w 79653"/>
              <a:gd name="connsiteY7" fmla="*/ 244708 h 260881"/>
              <a:gd name="connsiteX8" fmla="*/ 38146 w 79653"/>
              <a:gd name="connsiteY8" fmla="*/ 200258 h 260881"/>
              <a:gd name="connsiteX9" fmla="*/ 79421 w 79653"/>
              <a:gd name="connsiteY9" fmla="*/ 35158 h 26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53" h="260881">
                <a:moveTo>
                  <a:pt x="79421" y="35158"/>
                </a:moveTo>
                <a:cubicBezTo>
                  <a:pt x="82067" y="27750"/>
                  <a:pt x="61429" y="118237"/>
                  <a:pt x="54021" y="155808"/>
                </a:cubicBezTo>
                <a:cubicBezTo>
                  <a:pt x="46613" y="193379"/>
                  <a:pt x="41321" y="255821"/>
                  <a:pt x="34971" y="260583"/>
                </a:cubicBezTo>
                <a:cubicBezTo>
                  <a:pt x="28621" y="265345"/>
                  <a:pt x="19096" y="211900"/>
                  <a:pt x="15921" y="184383"/>
                </a:cubicBezTo>
                <a:cubicBezTo>
                  <a:pt x="12746" y="156866"/>
                  <a:pt x="15392" y="126175"/>
                  <a:pt x="15921" y="95483"/>
                </a:cubicBezTo>
                <a:cubicBezTo>
                  <a:pt x="16450" y="64791"/>
                  <a:pt x="21742" y="-4529"/>
                  <a:pt x="19096" y="233"/>
                </a:cubicBezTo>
                <a:cubicBezTo>
                  <a:pt x="16450" y="4995"/>
                  <a:pt x="-1012" y="83312"/>
                  <a:pt x="46" y="124058"/>
                </a:cubicBezTo>
                <a:cubicBezTo>
                  <a:pt x="1104" y="164804"/>
                  <a:pt x="19096" y="232008"/>
                  <a:pt x="25446" y="244708"/>
                </a:cubicBezTo>
                <a:cubicBezTo>
                  <a:pt x="31796" y="257408"/>
                  <a:pt x="30738" y="232008"/>
                  <a:pt x="38146" y="200258"/>
                </a:cubicBezTo>
                <a:cubicBezTo>
                  <a:pt x="45554" y="168508"/>
                  <a:pt x="76775" y="42566"/>
                  <a:pt x="79421" y="35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" name="フリーフォーム 632">
            <a:extLst>
              <a:ext uri="{FF2B5EF4-FFF2-40B4-BE49-F238E27FC236}">
                <a16:creationId xmlns:a16="http://schemas.microsoft.com/office/drawing/2014/main" id="{B2308140-ED9D-C47E-8707-E7B1309CE14A}"/>
              </a:ext>
            </a:extLst>
          </p:cNvPr>
          <p:cNvSpPr/>
          <p:nvPr/>
        </p:nvSpPr>
        <p:spPr>
          <a:xfrm>
            <a:off x="3801783" y="1849179"/>
            <a:ext cx="92809" cy="257179"/>
          </a:xfrm>
          <a:custGeom>
            <a:avLst/>
            <a:gdLst>
              <a:gd name="connsiteX0" fmla="*/ 83261 w 92809"/>
              <a:gd name="connsiteY0" fmla="*/ 2 h 257179"/>
              <a:gd name="connsiteX1" fmla="*/ 57861 w 92809"/>
              <a:gd name="connsiteY1" fmla="*/ 101602 h 257179"/>
              <a:gd name="connsiteX2" fmla="*/ 10236 w 92809"/>
              <a:gd name="connsiteY2" fmla="*/ 152402 h 257179"/>
              <a:gd name="connsiteX3" fmla="*/ 92786 w 92809"/>
              <a:gd name="connsiteY3" fmla="*/ 257177 h 257179"/>
              <a:gd name="connsiteX4" fmla="*/ 711 w 92809"/>
              <a:gd name="connsiteY4" fmla="*/ 155577 h 257179"/>
              <a:gd name="connsiteX5" fmla="*/ 51511 w 92809"/>
              <a:gd name="connsiteY5" fmla="*/ 98427 h 257179"/>
              <a:gd name="connsiteX6" fmla="*/ 83261 w 92809"/>
              <a:gd name="connsiteY6" fmla="*/ 2 h 25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809" h="257179">
                <a:moveTo>
                  <a:pt x="83261" y="2"/>
                </a:moveTo>
                <a:cubicBezTo>
                  <a:pt x="84319" y="531"/>
                  <a:pt x="70032" y="76202"/>
                  <a:pt x="57861" y="101602"/>
                </a:cubicBezTo>
                <a:cubicBezTo>
                  <a:pt x="45690" y="127002"/>
                  <a:pt x="4415" y="126473"/>
                  <a:pt x="10236" y="152402"/>
                </a:cubicBezTo>
                <a:cubicBezTo>
                  <a:pt x="16057" y="178331"/>
                  <a:pt x="94373" y="256648"/>
                  <a:pt x="92786" y="257177"/>
                </a:cubicBezTo>
                <a:cubicBezTo>
                  <a:pt x="91199" y="257706"/>
                  <a:pt x="7590" y="182035"/>
                  <a:pt x="711" y="155577"/>
                </a:cubicBezTo>
                <a:cubicBezTo>
                  <a:pt x="-6168" y="129119"/>
                  <a:pt x="38811" y="119064"/>
                  <a:pt x="51511" y="98427"/>
                </a:cubicBezTo>
                <a:cubicBezTo>
                  <a:pt x="64211" y="77790"/>
                  <a:pt x="82203" y="-527"/>
                  <a:pt x="8326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" name="フリーフォーム 633">
            <a:extLst>
              <a:ext uri="{FF2B5EF4-FFF2-40B4-BE49-F238E27FC236}">
                <a16:creationId xmlns:a16="http://schemas.microsoft.com/office/drawing/2014/main" id="{04C2D2DE-4C44-3267-B127-63894ADB4828}"/>
              </a:ext>
            </a:extLst>
          </p:cNvPr>
          <p:cNvSpPr/>
          <p:nvPr/>
        </p:nvSpPr>
        <p:spPr>
          <a:xfrm>
            <a:off x="3789013" y="1734789"/>
            <a:ext cx="42081" cy="200187"/>
          </a:xfrm>
          <a:custGeom>
            <a:avLst/>
            <a:gdLst>
              <a:gd name="connsiteX0" fmla="*/ 19831 w 42081"/>
              <a:gd name="connsiteY0" fmla="*/ 92 h 200187"/>
              <a:gd name="connsiteX1" fmla="*/ 7131 w 42081"/>
              <a:gd name="connsiteY1" fmla="*/ 85817 h 200187"/>
              <a:gd name="connsiteX2" fmla="*/ 42056 w 42081"/>
              <a:gd name="connsiteY2" fmla="*/ 200117 h 200187"/>
              <a:gd name="connsiteX3" fmla="*/ 781 w 42081"/>
              <a:gd name="connsiteY3" fmla="*/ 101692 h 200187"/>
              <a:gd name="connsiteX4" fmla="*/ 19831 w 42081"/>
              <a:gd name="connsiteY4" fmla="*/ 92 h 20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81" h="200187">
                <a:moveTo>
                  <a:pt x="19831" y="92"/>
                </a:moveTo>
                <a:cubicBezTo>
                  <a:pt x="20889" y="-2554"/>
                  <a:pt x="3427" y="52479"/>
                  <a:pt x="7131" y="85817"/>
                </a:cubicBezTo>
                <a:cubicBezTo>
                  <a:pt x="10835" y="119155"/>
                  <a:pt x="43114" y="197471"/>
                  <a:pt x="42056" y="200117"/>
                </a:cubicBezTo>
                <a:cubicBezTo>
                  <a:pt x="40998" y="202763"/>
                  <a:pt x="6073" y="129738"/>
                  <a:pt x="781" y="101692"/>
                </a:cubicBezTo>
                <a:cubicBezTo>
                  <a:pt x="-4511" y="73646"/>
                  <a:pt x="18773" y="2738"/>
                  <a:pt x="19831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" name="フリーフォーム 634">
            <a:extLst>
              <a:ext uri="{FF2B5EF4-FFF2-40B4-BE49-F238E27FC236}">
                <a16:creationId xmlns:a16="http://schemas.microsoft.com/office/drawing/2014/main" id="{09584D2B-EAA2-1E97-40B6-DC99717B1465}"/>
              </a:ext>
            </a:extLst>
          </p:cNvPr>
          <p:cNvSpPr/>
          <p:nvPr/>
        </p:nvSpPr>
        <p:spPr>
          <a:xfrm>
            <a:off x="3744317" y="1915825"/>
            <a:ext cx="102724" cy="149306"/>
          </a:xfrm>
          <a:custGeom>
            <a:avLst/>
            <a:gdLst>
              <a:gd name="connsiteX0" fmla="*/ 102627 w 102724"/>
              <a:gd name="connsiteY0" fmla="*/ 31 h 149306"/>
              <a:gd name="connsiteX1" fmla="*/ 20077 w 102724"/>
              <a:gd name="connsiteY1" fmla="*/ 82581 h 149306"/>
              <a:gd name="connsiteX2" fmla="*/ 42302 w 102724"/>
              <a:gd name="connsiteY2" fmla="*/ 149256 h 149306"/>
              <a:gd name="connsiteX3" fmla="*/ 1027 w 102724"/>
              <a:gd name="connsiteY3" fmla="*/ 92106 h 149306"/>
              <a:gd name="connsiteX4" fmla="*/ 102627 w 102724"/>
              <a:gd name="connsiteY4" fmla="*/ 31 h 14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24" h="149306">
                <a:moveTo>
                  <a:pt x="102627" y="31"/>
                </a:moveTo>
                <a:cubicBezTo>
                  <a:pt x="105802" y="-1556"/>
                  <a:pt x="30131" y="57710"/>
                  <a:pt x="20077" y="82581"/>
                </a:cubicBezTo>
                <a:cubicBezTo>
                  <a:pt x="10023" y="107452"/>
                  <a:pt x="45477" y="147669"/>
                  <a:pt x="42302" y="149256"/>
                </a:cubicBezTo>
                <a:cubicBezTo>
                  <a:pt x="39127" y="150843"/>
                  <a:pt x="-7440" y="114331"/>
                  <a:pt x="1027" y="92106"/>
                </a:cubicBezTo>
                <a:cubicBezTo>
                  <a:pt x="9494" y="69881"/>
                  <a:pt x="99452" y="1618"/>
                  <a:pt x="102627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" name="フリーフォーム 635">
            <a:extLst>
              <a:ext uri="{FF2B5EF4-FFF2-40B4-BE49-F238E27FC236}">
                <a16:creationId xmlns:a16="http://schemas.microsoft.com/office/drawing/2014/main" id="{7FB44D36-AF80-3D7B-A30D-AE2A827429E4}"/>
              </a:ext>
            </a:extLst>
          </p:cNvPr>
          <p:cNvSpPr/>
          <p:nvPr/>
        </p:nvSpPr>
        <p:spPr>
          <a:xfrm>
            <a:off x="3818054" y="2103177"/>
            <a:ext cx="93540" cy="111373"/>
          </a:xfrm>
          <a:custGeom>
            <a:avLst/>
            <a:gdLst>
              <a:gd name="connsiteX0" fmla="*/ 315 w 93540"/>
              <a:gd name="connsiteY0" fmla="*/ 4 h 111373"/>
              <a:gd name="connsiteX1" fmla="*/ 92390 w 93540"/>
              <a:gd name="connsiteY1" fmla="*/ 53979 h 111373"/>
              <a:gd name="connsiteX2" fmla="*/ 51115 w 93540"/>
              <a:gd name="connsiteY2" fmla="*/ 76204 h 111373"/>
              <a:gd name="connsiteX3" fmla="*/ 38415 w 93540"/>
              <a:gd name="connsiteY3" fmla="*/ 111129 h 111373"/>
              <a:gd name="connsiteX4" fmla="*/ 60640 w 93540"/>
              <a:gd name="connsiteY4" fmla="*/ 57154 h 111373"/>
              <a:gd name="connsiteX5" fmla="*/ 315 w 93540"/>
              <a:gd name="connsiteY5" fmla="*/ 4 h 11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40" h="111373">
                <a:moveTo>
                  <a:pt x="315" y="4"/>
                </a:moveTo>
                <a:cubicBezTo>
                  <a:pt x="5607" y="-525"/>
                  <a:pt x="83923" y="41279"/>
                  <a:pt x="92390" y="53979"/>
                </a:cubicBezTo>
                <a:cubicBezTo>
                  <a:pt x="100857" y="66679"/>
                  <a:pt x="60111" y="66679"/>
                  <a:pt x="51115" y="76204"/>
                </a:cubicBezTo>
                <a:cubicBezTo>
                  <a:pt x="42119" y="85729"/>
                  <a:pt x="36828" y="114304"/>
                  <a:pt x="38415" y="111129"/>
                </a:cubicBezTo>
                <a:cubicBezTo>
                  <a:pt x="40002" y="107954"/>
                  <a:pt x="63286" y="71971"/>
                  <a:pt x="60640" y="57154"/>
                </a:cubicBezTo>
                <a:cubicBezTo>
                  <a:pt x="57994" y="42337"/>
                  <a:pt x="-4977" y="533"/>
                  <a:pt x="31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" name="フリーフォーム 636">
            <a:extLst>
              <a:ext uri="{FF2B5EF4-FFF2-40B4-BE49-F238E27FC236}">
                <a16:creationId xmlns:a16="http://schemas.microsoft.com/office/drawing/2014/main" id="{CDB49CFE-F25D-04D4-6D84-33CB12E30B0A}"/>
              </a:ext>
            </a:extLst>
          </p:cNvPr>
          <p:cNvSpPr/>
          <p:nvPr/>
        </p:nvSpPr>
        <p:spPr>
          <a:xfrm>
            <a:off x="3748515" y="2156604"/>
            <a:ext cx="184154" cy="181585"/>
          </a:xfrm>
          <a:custGeom>
            <a:avLst/>
            <a:gdLst>
              <a:gd name="connsiteX0" fmla="*/ 4 w 184154"/>
              <a:gd name="connsiteY0" fmla="*/ 552 h 181585"/>
              <a:gd name="connsiteX1" fmla="*/ 57154 w 184154"/>
              <a:gd name="connsiteY1" fmla="*/ 111677 h 181585"/>
              <a:gd name="connsiteX2" fmla="*/ 82554 w 184154"/>
              <a:gd name="connsiteY2" fmla="*/ 140252 h 181585"/>
              <a:gd name="connsiteX3" fmla="*/ 184154 w 184154"/>
              <a:gd name="connsiteY3" fmla="*/ 181527 h 181585"/>
              <a:gd name="connsiteX4" fmla="*/ 82554 w 184154"/>
              <a:gd name="connsiteY4" fmla="*/ 130727 h 181585"/>
              <a:gd name="connsiteX5" fmla="*/ 53979 w 184154"/>
              <a:gd name="connsiteY5" fmla="*/ 70402 h 181585"/>
              <a:gd name="connsiteX6" fmla="*/ 4 w 184154"/>
              <a:gd name="connsiteY6" fmla="*/ 552 h 18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154" h="181585">
                <a:moveTo>
                  <a:pt x="4" y="552"/>
                </a:moveTo>
                <a:cubicBezTo>
                  <a:pt x="533" y="7431"/>
                  <a:pt x="43396" y="88394"/>
                  <a:pt x="57154" y="111677"/>
                </a:cubicBezTo>
                <a:cubicBezTo>
                  <a:pt x="70912" y="134960"/>
                  <a:pt x="61387" y="128610"/>
                  <a:pt x="82554" y="140252"/>
                </a:cubicBezTo>
                <a:cubicBezTo>
                  <a:pt x="103721" y="151894"/>
                  <a:pt x="184154" y="183114"/>
                  <a:pt x="184154" y="181527"/>
                </a:cubicBezTo>
                <a:cubicBezTo>
                  <a:pt x="184154" y="179940"/>
                  <a:pt x="104250" y="149248"/>
                  <a:pt x="82554" y="130727"/>
                </a:cubicBezTo>
                <a:cubicBezTo>
                  <a:pt x="60858" y="112206"/>
                  <a:pt x="62975" y="87865"/>
                  <a:pt x="53979" y="70402"/>
                </a:cubicBezTo>
                <a:cubicBezTo>
                  <a:pt x="44983" y="52940"/>
                  <a:pt x="-525" y="-6327"/>
                  <a:pt x="4" y="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" name="フリーフォーム 637">
            <a:extLst>
              <a:ext uri="{FF2B5EF4-FFF2-40B4-BE49-F238E27FC236}">
                <a16:creationId xmlns:a16="http://schemas.microsoft.com/office/drawing/2014/main" id="{3FFC05D3-2B8B-3AA1-7F2B-C9F49C4F7C88}"/>
              </a:ext>
            </a:extLst>
          </p:cNvPr>
          <p:cNvSpPr/>
          <p:nvPr/>
        </p:nvSpPr>
        <p:spPr>
          <a:xfrm>
            <a:off x="3805937" y="2118475"/>
            <a:ext cx="69586" cy="162967"/>
          </a:xfrm>
          <a:custGeom>
            <a:avLst/>
            <a:gdLst>
              <a:gd name="connsiteX0" fmla="*/ 2907 w 69586"/>
              <a:gd name="connsiteY0" fmla="*/ 581 h 162967"/>
              <a:gd name="connsiteX1" fmla="*/ 6082 w 69586"/>
              <a:gd name="connsiteY1" fmla="*/ 60906 h 162967"/>
              <a:gd name="connsiteX2" fmla="*/ 69582 w 69586"/>
              <a:gd name="connsiteY2" fmla="*/ 162506 h 162967"/>
              <a:gd name="connsiteX3" fmla="*/ 9257 w 69586"/>
              <a:gd name="connsiteY3" fmla="*/ 95831 h 162967"/>
              <a:gd name="connsiteX4" fmla="*/ 2907 w 69586"/>
              <a:gd name="connsiteY4" fmla="*/ 581 h 16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86" h="162967">
                <a:moveTo>
                  <a:pt x="2907" y="581"/>
                </a:moveTo>
                <a:cubicBezTo>
                  <a:pt x="2378" y="-5240"/>
                  <a:pt x="-5030" y="33919"/>
                  <a:pt x="6082" y="60906"/>
                </a:cubicBezTo>
                <a:cubicBezTo>
                  <a:pt x="17194" y="87893"/>
                  <a:pt x="69053" y="156685"/>
                  <a:pt x="69582" y="162506"/>
                </a:cubicBezTo>
                <a:cubicBezTo>
                  <a:pt x="70111" y="168327"/>
                  <a:pt x="19311" y="117527"/>
                  <a:pt x="9257" y="95831"/>
                </a:cubicBezTo>
                <a:cubicBezTo>
                  <a:pt x="-797" y="74135"/>
                  <a:pt x="3436" y="6402"/>
                  <a:pt x="2907" y="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9" name="フリーフォーム 638">
            <a:extLst>
              <a:ext uri="{FF2B5EF4-FFF2-40B4-BE49-F238E27FC236}">
                <a16:creationId xmlns:a16="http://schemas.microsoft.com/office/drawing/2014/main" id="{6121FAEF-3BCE-C32A-F7DD-74C7C558F369}"/>
              </a:ext>
            </a:extLst>
          </p:cNvPr>
          <p:cNvSpPr/>
          <p:nvPr/>
        </p:nvSpPr>
        <p:spPr>
          <a:xfrm>
            <a:off x="3769320" y="1823652"/>
            <a:ext cx="39530" cy="102694"/>
          </a:xfrm>
          <a:custGeom>
            <a:avLst/>
            <a:gdLst>
              <a:gd name="connsiteX0" fmla="*/ 7774 w 39530"/>
              <a:gd name="connsiteY0" fmla="*/ 129 h 102694"/>
              <a:gd name="connsiteX1" fmla="*/ 1424 w 39530"/>
              <a:gd name="connsiteY1" fmla="*/ 69979 h 102694"/>
              <a:gd name="connsiteX2" fmla="*/ 39524 w 39530"/>
              <a:gd name="connsiteY2" fmla="*/ 101729 h 102694"/>
              <a:gd name="connsiteX3" fmla="*/ 4599 w 39530"/>
              <a:gd name="connsiteY3" fmla="*/ 89029 h 102694"/>
              <a:gd name="connsiteX4" fmla="*/ 7774 w 39530"/>
              <a:gd name="connsiteY4" fmla="*/ 129 h 10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30" h="102694">
                <a:moveTo>
                  <a:pt x="7774" y="129"/>
                </a:moveTo>
                <a:cubicBezTo>
                  <a:pt x="7245" y="-3046"/>
                  <a:pt x="-3868" y="53046"/>
                  <a:pt x="1424" y="69979"/>
                </a:cubicBezTo>
                <a:cubicBezTo>
                  <a:pt x="6716" y="86912"/>
                  <a:pt x="38995" y="98554"/>
                  <a:pt x="39524" y="101729"/>
                </a:cubicBezTo>
                <a:cubicBezTo>
                  <a:pt x="40053" y="104904"/>
                  <a:pt x="10420" y="100141"/>
                  <a:pt x="4599" y="89029"/>
                </a:cubicBezTo>
                <a:cubicBezTo>
                  <a:pt x="-1222" y="77917"/>
                  <a:pt x="8303" y="3304"/>
                  <a:pt x="7774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0" name="フリーフォーム 639">
            <a:extLst>
              <a:ext uri="{FF2B5EF4-FFF2-40B4-BE49-F238E27FC236}">
                <a16:creationId xmlns:a16="http://schemas.microsoft.com/office/drawing/2014/main" id="{E5341D80-E972-971A-91E0-3954C0EE6682}"/>
              </a:ext>
            </a:extLst>
          </p:cNvPr>
          <p:cNvSpPr/>
          <p:nvPr/>
        </p:nvSpPr>
        <p:spPr>
          <a:xfrm>
            <a:off x="5466168" y="1529874"/>
            <a:ext cx="79516" cy="396907"/>
          </a:xfrm>
          <a:custGeom>
            <a:avLst/>
            <a:gdLst>
              <a:gd name="connsiteX0" fmla="*/ 79401 w 79516"/>
              <a:gd name="connsiteY0" fmla="*/ 1807 h 396907"/>
              <a:gd name="connsiteX1" fmla="*/ 44476 w 79516"/>
              <a:gd name="connsiteY1" fmla="*/ 112932 h 396907"/>
              <a:gd name="connsiteX2" fmla="*/ 22251 w 79516"/>
              <a:gd name="connsiteY2" fmla="*/ 243107 h 396907"/>
              <a:gd name="connsiteX3" fmla="*/ 41301 w 79516"/>
              <a:gd name="connsiteY3" fmla="*/ 338357 h 396907"/>
              <a:gd name="connsiteX4" fmla="*/ 26 w 79516"/>
              <a:gd name="connsiteY4" fmla="*/ 395507 h 396907"/>
              <a:gd name="connsiteX5" fmla="*/ 34951 w 79516"/>
              <a:gd name="connsiteY5" fmla="*/ 281207 h 396907"/>
              <a:gd name="connsiteX6" fmla="*/ 31776 w 79516"/>
              <a:gd name="connsiteY6" fmla="*/ 205007 h 396907"/>
              <a:gd name="connsiteX7" fmla="*/ 79401 w 79516"/>
              <a:gd name="connsiteY7" fmla="*/ 1807 h 39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516" h="396907">
                <a:moveTo>
                  <a:pt x="79401" y="1807"/>
                </a:moveTo>
                <a:cubicBezTo>
                  <a:pt x="81518" y="-13539"/>
                  <a:pt x="54001" y="72715"/>
                  <a:pt x="44476" y="112932"/>
                </a:cubicBezTo>
                <a:cubicBezTo>
                  <a:pt x="34951" y="153149"/>
                  <a:pt x="22780" y="205536"/>
                  <a:pt x="22251" y="243107"/>
                </a:cubicBezTo>
                <a:cubicBezTo>
                  <a:pt x="21722" y="280678"/>
                  <a:pt x="45005" y="312957"/>
                  <a:pt x="41301" y="338357"/>
                </a:cubicBezTo>
                <a:cubicBezTo>
                  <a:pt x="37597" y="363757"/>
                  <a:pt x="1084" y="405032"/>
                  <a:pt x="26" y="395507"/>
                </a:cubicBezTo>
                <a:cubicBezTo>
                  <a:pt x="-1032" y="385982"/>
                  <a:pt x="29659" y="312957"/>
                  <a:pt x="34951" y="281207"/>
                </a:cubicBezTo>
                <a:cubicBezTo>
                  <a:pt x="40243" y="249457"/>
                  <a:pt x="21193" y="246811"/>
                  <a:pt x="31776" y="205007"/>
                </a:cubicBezTo>
                <a:cubicBezTo>
                  <a:pt x="42359" y="163203"/>
                  <a:pt x="77284" y="17153"/>
                  <a:pt x="79401" y="18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1" name="フリーフォーム 640">
            <a:extLst>
              <a:ext uri="{FF2B5EF4-FFF2-40B4-BE49-F238E27FC236}">
                <a16:creationId xmlns:a16="http://schemas.microsoft.com/office/drawing/2014/main" id="{DD29596E-9C09-AE50-42F1-8289D1C25968}"/>
              </a:ext>
            </a:extLst>
          </p:cNvPr>
          <p:cNvSpPr/>
          <p:nvPr/>
        </p:nvSpPr>
        <p:spPr>
          <a:xfrm>
            <a:off x="5513195" y="1646800"/>
            <a:ext cx="169307" cy="300809"/>
          </a:xfrm>
          <a:custGeom>
            <a:avLst/>
            <a:gdLst>
              <a:gd name="connsiteX0" fmla="*/ 624 w 169307"/>
              <a:gd name="connsiteY0" fmla="*/ 81731 h 300809"/>
              <a:gd name="connsiteX1" fmla="*/ 89524 w 169307"/>
              <a:gd name="connsiteY1" fmla="*/ 8706 h 300809"/>
              <a:gd name="connsiteX2" fmla="*/ 162549 w 169307"/>
              <a:gd name="connsiteY2" fmla="*/ 34106 h 300809"/>
              <a:gd name="connsiteX3" fmla="*/ 165724 w 169307"/>
              <a:gd name="connsiteY3" fmla="*/ 300806 h 300809"/>
              <a:gd name="connsiteX4" fmla="*/ 159374 w 169307"/>
              <a:gd name="connsiteY4" fmla="*/ 40456 h 300809"/>
              <a:gd name="connsiteX5" fmla="*/ 137149 w 169307"/>
              <a:gd name="connsiteY5" fmla="*/ 30931 h 300809"/>
              <a:gd name="connsiteX6" fmla="*/ 624 w 169307"/>
              <a:gd name="connsiteY6" fmla="*/ 81731 h 300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307" h="300809">
                <a:moveTo>
                  <a:pt x="624" y="81731"/>
                </a:moveTo>
                <a:cubicBezTo>
                  <a:pt x="-7313" y="78027"/>
                  <a:pt x="62537" y="16643"/>
                  <a:pt x="89524" y="8706"/>
                </a:cubicBezTo>
                <a:cubicBezTo>
                  <a:pt x="116511" y="769"/>
                  <a:pt x="149849" y="-14577"/>
                  <a:pt x="162549" y="34106"/>
                </a:cubicBezTo>
                <a:cubicBezTo>
                  <a:pt x="175249" y="82789"/>
                  <a:pt x="166253" y="299748"/>
                  <a:pt x="165724" y="300806"/>
                </a:cubicBezTo>
                <a:cubicBezTo>
                  <a:pt x="165195" y="301864"/>
                  <a:pt x="164136" y="85435"/>
                  <a:pt x="159374" y="40456"/>
                </a:cubicBezTo>
                <a:cubicBezTo>
                  <a:pt x="154612" y="-4523"/>
                  <a:pt x="159903" y="27756"/>
                  <a:pt x="137149" y="30931"/>
                </a:cubicBezTo>
                <a:cubicBezTo>
                  <a:pt x="114395" y="34106"/>
                  <a:pt x="8561" y="85435"/>
                  <a:pt x="624" y="81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2" name="フリーフォーム 641">
            <a:extLst>
              <a:ext uri="{FF2B5EF4-FFF2-40B4-BE49-F238E27FC236}">
                <a16:creationId xmlns:a16="http://schemas.microsoft.com/office/drawing/2014/main" id="{9DF0EA21-470C-EF4D-90C2-901B8649AFB7}"/>
              </a:ext>
            </a:extLst>
          </p:cNvPr>
          <p:cNvSpPr/>
          <p:nvPr/>
        </p:nvSpPr>
        <p:spPr>
          <a:xfrm>
            <a:off x="5542169" y="1682554"/>
            <a:ext cx="140659" cy="316985"/>
          </a:xfrm>
          <a:custGeom>
            <a:avLst/>
            <a:gdLst>
              <a:gd name="connsiteX0" fmla="*/ 225 w 140659"/>
              <a:gd name="connsiteY0" fmla="*/ 93602 h 316985"/>
              <a:gd name="connsiteX1" fmla="*/ 85950 w 140659"/>
              <a:gd name="connsiteY1" fmla="*/ 14227 h 316985"/>
              <a:gd name="connsiteX2" fmla="*/ 111350 w 140659"/>
              <a:gd name="connsiteY2" fmla="*/ 68202 h 316985"/>
              <a:gd name="connsiteX3" fmla="*/ 124050 w 140659"/>
              <a:gd name="connsiteY3" fmla="*/ 138052 h 316985"/>
              <a:gd name="connsiteX4" fmla="*/ 124050 w 140659"/>
              <a:gd name="connsiteY4" fmla="*/ 223777 h 316985"/>
              <a:gd name="connsiteX5" fmla="*/ 95475 w 140659"/>
              <a:gd name="connsiteY5" fmla="*/ 315852 h 316985"/>
              <a:gd name="connsiteX6" fmla="*/ 139925 w 140659"/>
              <a:gd name="connsiteY6" fmla="*/ 157102 h 316985"/>
              <a:gd name="connsiteX7" fmla="*/ 114525 w 140659"/>
              <a:gd name="connsiteY7" fmla="*/ 1527 h 316985"/>
              <a:gd name="connsiteX8" fmla="*/ 225 w 140659"/>
              <a:gd name="connsiteY8" fmla="*/ 93602 h 31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659" h="316985">
                <a:moveTo>
                  <a:pt x="225" y="93602"/>
                </a:moveTo>
                <a:cubicBezTo>
                  <a:pt x="-4537" y="95719"/>
                  <a:pt x="67429" y="18460"/>
                  <a:pt x="85950" y="14227"/>
                </a:cubicBezTo>
                <a:cubicBezTo>
                  <a:pt x="104471" y="9994"/>
                  <a:pt x="105000" y="47565"/>
                  <a:pt x="111350" y="68202"/>
                </a:cubicBezTo>
                <a:cubicBezTo>
                  <a:pt x="117700" y="88839"/>
                  <a:pt x="121933" y="112123"/>
                  <a:pt x="124050" y="138052"/>
                </a:cubicBezTo>
                <a:cubicBezTo>
                  <a:pt x="126167" y="163981"/>
                  <a:pt x="128812" y="194144"/>
                  <a:pt x="124050" y="223777"/>
                </a:cubicBezTo>
                <a:cubicBezTo>
                  <a:pt x="119288" y="253410"/>
                  <a:pt x="92829" y="326965"/>
                  <a:pt x="95475" y="315852"/>
                </a:cubicBezTo>
                <a:cubicBezTo>
                  <a:pt x="98121" y="304739"/>
                  <a:pt x="136750" y="209489"/>
                  <a:pt x="139925" y="157102"/>
                </a:cubicBezTo>
                <a:cubicBezTo>
                  <a:pt x="143100" y="104715"/>
                  <a:pt x="136221" y="16873"/>
                  <a:pt x="114525" y="1527"/>
                </a:cubicBezTo>
                <a:cubicBezTo>
                  <a:pt x="92829" y="-13819"/>
                  <a:pt x="4987" y="91485"/>
                  <a:pt x="225" y="93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3" name="フリーフォーム 642">
            <a:extLst>
              <a:ext uri="{FF2B5EF4-FFF2-40B4-BE49-F238E27FC236}">
                <a16:creationId xmlns:a16="http://schemas.microsoft.com/office/drawing/2014/main" id="{F6973A3E-4C16-ED43-5D90-0294C46C80FD}"/>
              </a:ext>
            </a:extLst>
          </p:cNvPr>
          <p:cNvSpPr/>
          <p:nvPr/>
        </p:nvSpPr>
        <p:spPr>
          <a:xfrm>
            <a:off x="5631072" y="1870870"/>
            <a:ext cx="39294" cy="132578"/>
          </a:xfrm>
          <a:custGeom>
            <a:avLst/>
            <a:gdLst>
              <a:gd name="connsiteX0" fmla="*/ 38322 w 39294"/>
              <a:gd name="connsiteY0" fmla="*/ 536 h 132578"/>
              <a:gd name="connsiteX1" fmla="*/ 25622 w 39294"/>
              <a:gd name="connsiteY1" fmla="*/ 86261 h 132578"/>
              <a:gd name="connsiteX2" fmla="*/ 222 w 39294"/>
              <a:gd name="connsiteY2" fmla="*/ 130711 h 132578"/>
              <a:gd name="connsiteX3" fmla="*/ 38322 w 39294"/>
              <a:gd name="connsiteY3" fmla="*/ 536 h 13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94" h="132578">
                <a:moveTo>
                  <a:pt x="38322" y="536"/>
                </a:moveTo>
                <a:cubicBezTo>
                  <a:pt x="42555" y="-6872"/>
                  <a:pt x="31972" y="64565"/>
                  <a:pt x="25622" y="86261"/>
                </a:cubicBezTo>
                <a:cubicBezTo>
                  <a:pt x="19272" y="107957"/>
                  <a:pt x="-2424" y="140765"/>
                  <a:pt x="222" y="130711"/>
                </a:cubicBezTo>
                <a:cubicBezTo>
                  <a:pt x="2868" y="120657"/>
                  <a:pt x="34089" y="7944"/>
                  <a:pt x="38322" y="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4" name="フリーフォーム 643">
            <a:extLst>
              <a:ext uri="{FF2B5EF4-FFF2-40B4-BE49-F238E27FC236}">
                <a16:creationId xmlns:a16="http://schemas.microsoft.com/office/drawing/2014/main" id="{46F69B9C-5124-D437-F52F-D3C85F9F2470}"/>
              </a:ext>
            </a:extLst>
          </p:cNvPr>
          <p:cNvSpPr/>
          <p:nvPr/>
        </p:nvSpPr>
        <p:spPr>
          <a:xfrm>
            <a:off x="5550340" y="1892569"/>
            <a:ext cx="134223" cy="379483"/>
          </a:xfrm>
          <a:custGeom>
            <a:avLst/>
            <a:gdLst>
              <a:gd name="connsiteX0" fmla="*/ 131754 w 134223"/>
              <a:gd name="connsiteY0" fmla="*/ 1062 h 379483"/>
              <a:gd name="connsiteX1" fmla="*/ 122229 w 134223"/>
              <a:gd name="connsiteY1" fmla="*/ 77262 h 379483"/>
              <a:gd name="connsiteX2" fmla="*/ 77779 w 134223"/>
              <a:gd name="connsiteY2" fmla="*/ 134412 h 379483"/>
              <a:gd name="connsiteX3" fmla="*/ 71429 w 134223"/>
              <a:gd name="connsiteY3" fmla="*/ 207437 h 379483"/>
              <a:gd name="connsiteX4" fmla="*/ 42854 w 134223"/>
              <a:gd name="connsiteY4" fmla="*/ 264587 h 379483"/>
              <a:gd name="connsiteX5" fmla="*/ 14279 w 134223"/>
              <a:gd name="connsiteY5" fmla="*/ 312212 h 379483"/>
              <a:gd name="connsiteX6" fmla="*/ 1579 w 134223"/>
              <a:gd name="connsiteY6" fmla="*/ 378887 h 379483"/>
              <a:gd name="connsiteX7" fmla="*/ 49204 w 134223"/>
              <a:gd name="connsiteY7" fmla="*/ 270937 h 379483"/>
              <a:gd name="connsiteX8" fmla="*/ 84129 w 134223"/>
              <a:gd name="connsiteY8" fmla="*/ 137587 h 379483"/>
              <a:gd name="connsiteX9" fmla="*/ 131754 w 134223"/>
              <a:gd name="connsiteY9" fmla="*/ 1062 h 37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223" h="379483">
                <a:moveTo>
                  <a:pt x="131754" y="1062"/>
                </a:moveTo>
                <a:cubicBezTo>
                  <a:pt x="138104" y="-8992"/>
                  <a:pt x="131225" y="55037"/>
                  <a:pt x="122229" y="77262"/>
                </a:cubicBezTo>
                <a:cubicBezTo>
                  <a:pt x="113233" y="99487"/>
                  <a:pt x="86246" y="112716"/>
                  <a:pt x="77779" y="134412"/>
                </a:cubicBezTo>
                <a:cubicBezTo>
                  <a:pt x="69312" y="156108"/>
                  <a:pt x="77250" y="185741"/>
                  <a:pt x="71429" y="207437"/>
                </a:cubicBezTo>
                <a:cubicBezTo>
                  <a:pt x="65608" y="229133"/>
                  <a:pt x="52379" y="247125"/>
                  <a:pt x="42854" y="264587"/>
                </a:cubicBezTo>
                <a:cubicBezTo>
                  <a:pt x="33329" y="282050"/>
                  <a:pt x="21158" y="293162"/>
                  <a:pt x="14279" y="312212"/>
                </a:cubicBezTo>
                <a:cubicBezTo>
                  <a:pt x="7400" y="331262"/>
                  <a:pt x="-4242" y="385766"/>
                  <a:pt x="1579" y="378887"/>
                </a:cubicBezTo>
                <a:cubicBezTo>
                  <a:pt x="7400" y="372008"/>
                  <a:pt x="35446" y="311154"/>
                  <a:pt x="49204" y="270937"/>
                </a:cubicBezTo>
                <a:cubicBezTo>
                  <a:pt x="62962" y="230720"/>
                  <a:pt x="69842" y="178333"/>
                  <a:pt x="84129" y="137587"/>
                </a:cubicBezTo>
                <a:cubicBezTo>
                  <a:pt x="98416" y="96841"/>
                  <a:pt x="125404" y="11116"/>
                  <a:pt x="131754" y="1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5" name="フリーフォーム 644">
            <a:extLst>
              <a:ext uri="{FF2B5EF4-FFF2-40B4-BE49-F238E27FC236}">
                <a16:creationId xmlns:a16="http://schemas.microsoft.com/office/drawing/2014/main" id="{6607A52C-D4A7-9037-7955-6C364F519720}"/>
              </a:ext>
            </a:extLst>
          </p:cNvPr>
          <p:cNvSpPr/>
          <p:nvPr/>
        </p:nvSpPr>
        <p:spPr>
          <a:xfrm>
            <a:off x="5415269" y="2255578"/>
            <a:ext cx="152619" cy="107971"/>
          </a:xfrm>
          <a:custGeom>
            <a:avLst/>
            <a:gdLst>
              <a:gd name="connsiteX0" fmla="*/ 152525 w 152619"/>
              <a:gd name="connsiteY0" fmla="*/ 3 h 107971"/>
              <a:gd name="connsiteX1" fmla="*/ 76325 w 152619"/>
              <a:gd name="connsiteY1" fmla="*/ 79378 h 107971"/>
              <a:gd name="connsiteX2" fmla="*/ 125 w 152619"/>
              <a:gd name="connsiteY2" fmla="*/ 107953 h 107971"/>
              <a:gd name="connsiteX3" fmla="*/ 60450 w 152619"/>
              <a:gd name="connsiteY3" fmla="*/ 76203 h 107971"/>
              <a:gd name="connsiteX4" fmla="*/ 152525 w 152619"/>
              <a:gd name="connsiteY4" fmla="*/ 3 h 1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19" h="107971">
                <a:moveTo>
                  <a:pt x="152525" y="3"/>
                </a:moveTo>
                <a:cubicBezTo>
                  <a:pt x="155171" y="532"/>
                  <a:pt x="101725" y="61386"/>
                  <a:pt x="76325" y="79378"/>
                </a:cubicBezTo>
                <a:cubicBezTo>
                  <a:pt x="50925" y="97370"/>
                  <a:pt x="2771" y="108482"/>
                  <a:pt x="125" y="107953"/>
                </a:cubicBezTo>
                <a:cubicBezTo>
                  <a:pt x="-2521" y="107424"/>
                  <a:pt x="37167" y="90490"/>
                  <a:pt x="60450" y="76203"/>
                </a:cubicBezTo>
                <a:cubicBezTo>
                  <a:pt x="83733" y="61916"/>
                  <a:pt x="149879" y="-526"/>
                  <a:pt x="15252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6" name="フリーフォーム 645">
            <a:extLst>
              <a:ext uri="{FF2B5EF4-FFF2-40B4-BE49-F238E27FC236}">
                <a16:creationId xmlns:a16="http://schemas.microsoft.com/office/drawing/2014/main" id="{C917485E-342F-3D0F-74F7-652FB254AA51}"/>
              </a:ext>
            </a:extLst>
          </p:cNvPr>
          <p:cNvSpPr/>
          <p:nvPr/>
        </p:nvSpPr>
        <p:spPr>
          <a:xfrm>
            <a:off x="5593119" y="1667411"/>
            <a:ext cx="60524" cy="266434"/>
          </a:xfrm>
          <a:custGeom>
            <a:avLst/>
            <a:gdLst>
              <a:gd name="connsiteX0" fmla="*/ 60400 w 60524"/>
              <a:gd name="connsiteY0" fmla="*/ 795 h 266434"/>
              <a:gd name="connsiteX1" fmla="*/ 15950 w 60524"/>
              <a:gd name="connsiteY1" fmla="*/ 64295 h 266434"/>
              <a:gd name="connsiteX2" fmla="*/ 19125 w 60524"/>
              <a:gd name="connsiteY2" fmla="*/ 188120 h 266434"/>
              <a:gd name="connsiteX3" fmla="*/ 25475 w 60524"/>
              <a:gd name="connsiteY3" fmla="*/ 264320 h 266434"/>
              <a:gd name="connsiteX4" fmla="*/ 75 w 60524"/>
              <a:gd name="connsiteY4" fmla="*/ 105570 h 266434"/>
              <a:gd name="connsiteX5" fmla="*/ 60400 w 60524"/>
              <a:gd name="connsiteY5" fmla="*/ 795 h 26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24" h="266434">
                <a:moveTo>
                  <a:pt x="60400" y="795"/>
                </a:moveTo>
                <a:cubicBezTo>
                  <a:pt x="63046" y="-6084"/>
                  <a:pt x="22829" y="33074"/>
                  <a:pt x="15950" y="64295"/>
                </a:cubicBezTo>
                <a:cubicBezTo>
                  <a:pt x="9071" y="95516"/>
                  <a:pt x="17538" y="154783"/>
                  <a:pt x="19125" y="188120"/>
                </a:cubicBezTo>
                <a:cubicBezTo>
                  <a:pt x="20712" y="221457"/>
                  <a:pt x="28650" y="278078"/>
                  <a:pt x="25475" y="264320"/>
                </a:cubicBezTo>
                <a:cubicBezTo>
                  <a:pt x="22300" y="250562"/>
                  <a:pt x="-1512" y="144728"/>
                  <a:pt x="75" y="105570"/>
                </a:cubicBezTo>
                <a:cubicBezTo>
                  <a:pt x="1662" y="66412"/>
                  <a:pt x="57754" y="7674"/>
                  <a:pt x="60400" y="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7" name="フリーフォーム 646">
            <a:extLst>
              <a:ext uri="{FF2B5EF4-FFF2-40B4-BE49-F238E27FC236}">
                <a16:creationId xmlns:a16="http://schemas.microsoft.com/office/drawing/2014/main" id="{4E89CD13-A286-296E-8E11-6559A4AD0BEB}"/>
              </a:ext>
            </a:extLst>
          </p:cNvPr>
          <p:cNvSpPr/>
          <p:nvPr/>
        </p:nvSpPr>
        <p:spPr>
          <a:xfrm>
            <a:off x="5529477" y="1934554"/>
            <a:ext cx="80180" cy="185950"/>
          </a:xfrm>
          <a:custGeom>
            <a:avLst/>
            <a:gdLst>
              <a:gd name="connsiteX0" fmla="*/ 76417 w 80180"/>
              <a:gd name="connsiteY0" fmla="*/ 352 h 185950"/>
              <a:gd name="connsiteX1" fmla="*/ 76417 w 80180"/>
              <a:gd name="connsiteY1" fmla="*/ 114652 h 185950"/>
              <a:gd name="connsiteX2" fmla="*/ 63717 w 80180"/>
              <a:gd name="connsiteY2" fmla="*/ 152752 h 185950"/>
              <a:gd name="connsiteX3" fmla="*/ 22442 w 80180"/>
              <a:gd name="connsiteY3" fmla="*/ 152752 h 185950"/>
              <a:gd name="connsiteX4" fmla="*/ 217 w 80180"/>
              <a:gd name="connsiteY4" fmla="*/ 127352 h 185950"/>
              <a:gd name="connsiteX5" fmla="*/ 35142 w 80180"/>
              <a:gd name="connsiteY5" fmla="*/ 184502 h 185950"/>
              <a:gd name="connsiteX6" fmla="*/ 76417 w 80180"/>
              <a:gd name="connsiteY6" fmla="*/ 155927 h 185950"/>
              <a:gd name="connsiteX7" fmla="*/ 76417 w 80180"/>
              <a:gd name="connsiteY7" fmla="*/ 352 h 18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180" h="185950">
                <a:moveTo>
                  <a:pt x="76417" y="352"/>
                </a:moveTo>
                <a:cubicBezTo>
                  <a:pt x="76417" y="-6527"/>
                  <a:pt x="78534" y="89252"/>
                  <a:pt x="76417" y="114652"/>
                </a:cubicBezTo>
                <a:cubicBezTo>
                  <a:pt x="74300" y="140052"/>
                  <a:pt x="72713" y="146402"/>
                  <a:pt x="63717" y="152752"/>
                </a:cubicBezTo>
                <a:cubicBezTo>
                  <a:pt x="54721" y="159102"/>
                  <a:pt x="33025" y="156985"/>
                  <a:pt x="22442" y="152752"/>
                </a:cubicBezTo>
                <a:cubicBezTo>
                  <a:pt x="11859" y="148519"/>
                  <a:pt x="-1900" y="122060"/>
                  <a:pt x="217" y="127352"/>
                </a:cubicBezTo>
                <a:cubicBezTo>
                  <a:pt x="2334" y="132644"/>
                  <a:pt x="22442" y="179739"/>
                  <a:pt x="35142" y="184502"/>
                </a:cubicBezTo>
                <a:cubicBezTo>
                  <a:pt x="47842" y="189265"/>
                  <a:pt x="67950" y="182915"/>
                  <a:pt x="76417" y="155927"/>
                </a:cubicBezTo>
                <a:cubicBezTo>
                  <a:pt x="84884" y="128939"/>
                  <a:pt x="76417" y="7231"/>
                  <a:pt x="76417" y="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8" name="フリーフォーム 647">
            <a:extLst>
              <a:ext uri="{FF2B5EF4-FFF2-40B4-BE49-F238E27FC236}">
                <a16:creationId xmlns:a16="http://schemas.microsoft.com/office/drawing/2014/main" id="{048DCA94-BC49-5473-8E76-EE4607C496DC}"/>
              </a:ext>
            </a:extLst>
          </p:cNvPr>
          <p:cNvSpPr/>
          <p:nvPr/>
        </p:nvSpPr>
        <p:spPr>
          <a:xfrm>
            <a:off x="5513809" y="2048577"/>
            <a:ext cx="26324" cy="226080"/>
          </a:xfrm>
          <a:custGeom>
            <a:avLst/>
            <a:gdLst>
              <a:gd name="connsiteX0" fmla="*/ 19060 w 26324"/>
              <a:gd name="connsiteY0" fmla="*/ 629 h 226080"/>
              <a:gd name="connsiteX1" fmla="*/ 25410 w 26324"/>
              <a:gd name="connsiteY1" fmla="*/ 83179 h 226080"/>
              <a:gd name="connsiteX2" fmla="*/ 10 w 26324"/>
              <a:gd name="connsiteY2" fmla="*/ 127629 h 226080"/>
              <a:gd name="connsiteX3" fmla="*/ 22235 w 26324"/>
              <a:gd name="connsiteY3" fmla="*/ 140329 h 226080"/>
              <a:gd name="connsiteX4" fmla="*/ 22235 w 26324"/>
              <a:gd name="connsiteY4" fmla="*/ 226054 h 226080"/>
              <a:gd name="connsiteX5" fmla="*/ 3185 w 26324"/>
              <a:gd name="connsiteY5" fmla="*/ 130804 h 226080"/>
              <a:gd name="connsiteX6" fmla="*/ 19060 w 26324"/>
              <a:gd name="connsiteY6" fmla="*/ 629 h 2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24" h="226080">
                <a:moveTo>
                  <a:pt x="19060" y="629"/>
                </a:moveTo>
                <a:cubicBezTo>
                  <a:pt x="22764" y="-7308"/>
                  <a:pt x="28585" y="62012"/>
                  <a:pt x="25410" y="83179"/>
                </a:cubicBezTo>
                <a:cubicBezTo>
                  <a:pt x="22235" y="104346"/>
                  <a:pt x="539" y="118104"/>
                  <a:pt x="10" y="127629"/>
                </a:cubicBezTo>
                <a:cubicBezTo>
                  <a:pt x="-519" y="137154"/>
                  <a:pt x="18531" y="123925"/>
                  <a:pt x="22235" y="140329"/>
                </a:cubicBezTo>
                <a:cubicBezTo>
                  <a:pt x="25939" y="156733"/>
                  <a:pt x="25410" y="227641"/>
                  <a:pt x="22235" y="226054"/>
                </a:cubicBezTo>
                <a:cubicBezTo>
                  <a:pt x="19060" y="224467"/>
                  <a:pt x="2656" y="160967"/>
                  <a:pt x="3185" y="130804"/>
                </a:cubicBezTo>
                <a:cubicBezTo>
                  <a:pt x="3714" y="100642"/>
                  <a:pt x="15356" y="8566"/>
                  <a:pt x="19060" y="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9" name="フリーフォーム 648">
            <a:extLst>
              <a:ext uri="{FF2B5EF4-FFF2-40B4-BE49-F238E27FC236}">
                <a16:creationId xmlns:a16="http://schemas.microsoft.com/office/drawing/2014/main" id="{DFC76525-D4BF-0CBA-8D6D-4FC736B62090}"/>
              </a:ext>
            </a:extLst>
          </p:cNvPr>
          <p:cNvSpPr/>
          <p:nvPr/>
        </p:nvSpPr>
        <p:spPr>
          <a:xfrm>
            <a:off x="5472542" y="1757106"/>
            <a:ext cx="85862" cy="359139"/>
          </a:xfrm>
          <a:custGeom>
            <a:avLst/>
            <a:gdLst>
              <a:gd name="connsiteX0" fmla="*/ 85727 w 85862"/>
              <a:gd name="connsiteY0" fmla="*/ 0 h 359139"/>
              <a:gd name="connsiteX1" fmla="*/ 47627 w 85862"/>
              <a:gd name="connsiteY1" fmla="*/ 130175 h 359139"/>
              <a:gd name="connsiteX2" fmla="*/ 79377 w 85862"/>
              <a:gd name="connsiteY2" fmla="*/ 254000 h 359139"/>
              <a:gd name="connsiteX3" fmla="*/ 2 w 85862"/>
              <a:gd name="connsiteY3" fmla="*/ 358775 h 359139"/>
              <a:gd name="connsiteX4" fmla="*/ 82552 w 85862"/>
              <a:gd name="connsiteY4" fmla="*/ 282575 h 359139"/>
              <a:gd name="connsiteX5" fmla="*/ 60327 w 85862"/>
              <a:gd name="connsiteY5" fmla="*/ 130175 h 359139"/>
              <a:gd name="connsiteX6" fmla="*/ 85727 w 85862"/>
              <a:gd name="connsiteY6" fmla="*/ 0 h 3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62" h="359139">
                <a:moveTo>
                  <a:pt x="85727" y="0"/>
                </a:moveTo>
                <a:cubicBezTo>
                  <a:pt x="83610" y="0"/>
                  <a:pt x="48685" y="87842"/>
                  <a:pt x="47627" y="130175"/>
                </a:cubicBezTo>
                <a:cubicBezTo>
                  <a:pt x="46569" y="172508"/>
                  <a:pt x="87314" y="215900"/>
                  <a:pt x="79377" y="254000"/>
                </a:cubicBezTo>
                <a:cubicBezTo>
                  <a:pt x="71440" y="292100"/>
                  <a:pt x="-527" y="354013"/>
                  <a:pt x="2" y="358775"/>
                </a:cubicBezTo>
                <a:cubicBezTo>
                  <a:pt x="531" y="363538"/>
                  <a:pt x="72498" y="320675"/>
                  <a:pt x="82552" y="282575"/>
                </a:cubicBezTo>
                <a:cubicBezTo>
                  <a:pt x="92606" y="244475"/>
                  <a:pt x="56094" y="181504"/>
                  <a:pt x="60327" y="130175"/>
                </a:cubicBezTo>
                <a:cubicBezTo>
                  <a:pt x="64560" y="78846"/>
                  <a:pt x="87844" y="0"/>
                  <a:pt x="8572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0" name="フリーフォーム 649">
            <a:extLst>
              <a:ext uri="{FF2B5EF4-FFF2-40B4-BE49-F238E27FC236}">
                <a16:creationId xmlns:a16="http://schemas.microsoft.com/office/drawing/2014/main" id="{2F316CE4-8DB9-727D-DEAD-56D0A181F22A}"/>
              </a:ext>
            </a:extLst>
          </p:cNvPr>
          <p:cNvSpPr/>
          <p:nvPr/>
        </p:nvSpPr>
        <p:spPr>
          <a:xfrm>
            <a:off x="4154784" y="804504"/>
            <a:ext cx="713565" cy="156867"/>
          </a:xfrm>
          <a:custGeom>
            <a:avLst/>
            <a:gdLst>
              <a:gd name="connsiteX0" fmla="*/ 135 w 713565"/>
              <a:gd name="connsiteY0" fmla="*/ 57252 h 156867"/>
              <a:gd name="connsiteX1" fmla="*/ 247785 w 713565"/>
              <a:gd name="connsiteY1" fmla="*/ 31852 h 156867"/>
              <a:gd name="connsiteX2" fmla="*/ 174760 w 713565"/>
              <a:gd name="connsiteY2" fmla="*/ 41377 h 156867"/>
              <a:gd name="connsiteX3" fmla="*/ 387485 w 713565"/>
              <a:gd name="connsiteY3" fmla="*/ 85827 h 156867"/>
              <a:gd name="connsiteX4" fmla="*/ 254135 w 713565"/>
              <a:gd name="connsiteY4" fmla="*/ 108052 h 156867"/>
              <a:gd name="connsiteX5" fmla="*/ 584335 w 713565"/>
              <a:gd name="connsiteY5" fmla="*/ 79477 h 156867"/>
              <a:gd name="connsiteX6" fmla="*/ 441460 w 713565"/>
              <a:gd name="connsiteY6" fmla="*/ 130277 h 156867"/>
              <a:gd name="connsiteX7" fmla="*/ 711335 w 713565"/>
              <a:gd name="connsiteY7" fmla="*/ 25502 h 156867"/>
              <a:gd name="connsiteX8" fmla="*/ 562110 w 713565"/>
              <a:gd name="connsiteY8" fmla="*/ 127102 h 156867"/>
              <a:gd name="connsiteX9" fmla="*/ 422410 w 713565"/>
              <a:gd name="connsiteY9" fmla="*/ 146152 h 156867"/>
              <a:gd name="connsiteX10" fmla="*/ 498610 w 713565"/>
              <a:gd name="connsiteY10" fmla="*/ 155677 h 156867"/>
              <a:gd name="connsiteX11" fmla="*/ 339860 w 713565"/>
              <a:gd name="connsiteY11" fmla="*/ 155677 h 156867"/>
              <a:gd name="connsiteX12" fmla="*/ 409710 w 713565"/>
              <a:gd name="connsiteY12" fmla="*/ 146152 h 156867"/>
              <a:gd name="connsiteX13" fmla="*/ 346210 w 713565"/>
              <a:gd name="connsiteY13" fmla="*/ 127102 h 156867"/>
              <a:gd name="connsiteX14" fmla="*/ 149360 w 713565"/>
              <a:gd name="connsiteY14" fmla="*/ 123927 h 156867"/>
              <a:gd name="connsiteX15" fmla="*/ 279535 w 713565"/>
              <a:gd name="connsiteY15" fmla="*/ 117577 h 156867"/>
              <a:gd name="connsiteX16" fmla="*/ 212860 w 713565"/>
              <a:gd name="connsiteY16" fmla="*/ 104877 h 156867"/>
              <a:gd name="connsiteX17" fmla="*/ 206510 w 713565"/>
              <a:gd name="connsiteY17" fmla="*/ 92177 h 156867"/>
              <a:gd name="connsiteX18" fmla="*/ 238260 w 713565"/>
              <a:gd name="connsiteY18" fmla="*/ 44552 h 156867"/>
              <a:gd name="connsiteX19" fmla="*/ 212860 w 713565"/>
              <a:gd name="connsiteY19" fmla="*/ 102 h 156867"/>
              <a:gd name="connsiteX20" fmla="*/ 135 w 713565"/>
              <a:gd name="connsiteY20" fmla="*/ 57252 h 15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3565" h="156867">
                <a:moveTo>
                  <a:pt x="135" y="57252"/>
                </a:moveTo>
                <a:cubicBezTo>
                  <a:pt x="5956" y="62544"/>
                  <a:pt x="218681" y="34498"/>
                  <a:pt x="247785" y="31852"/>
                </a:cubicBezTo>
                <a:cubicBezTo>
                  <a:pt x="276889" y="29206"/>
                  <a:pt x="151477" y="32381"/>
                  <a:pt x="174760" y="41377"/>
                </a:cubicBezTo>
                <a:cubicBezTo>
                  <a:pt x="198043" y="50373"/>
                  <a:pt x="374256" y="74715"/>
                  <a:pt x="387485" y="85827"/>
                </a:cubicBezTo>
                <a:cubicBezTo>
                  <a:pt x="400714" y="96939"/>
                  <a:pt x="221327" y="109110"/>
                  <a:pt x="254135" y="108052"/>
                </a:cubicBezTo>
                <a:cubicBezTo>
                  <a:pt x="286943" y="106994"/>
                  <a:pt x="553114" y="75773"/>
                  <a:pt x="584335" y="79477"/>
                </a:cubicBezTo>
                <a:cubicBezTo>
                  <a:pt x="615556" y="83181"/>
                  <a:pt x="420293" y="139273"/>
                  <a:pt x="441460" y="130277"/>
                </a:cubicBezTo>
                <a:cubicBezTo>
                  <a:pt x="462627" y="121281"/>
                  <a:pt x="691227" y="26031"/>
                  <a:pt x="711335" y="25502"/>
                </a:cubicBezTo>
                <a:cubicBezTo>
                  <a:pt x="731443" y="24973"/>
                  <a:pt x="610264" y="106994"/>
                  <a:pt x="562110" y="127102"/>
                </a:cubicBezTo>
                <a:cubicBezTo>
                  <a:pt x="513956" y="147210"/>
                  <a:pt x="432993" y="141390"/>
                  <a:pt x="422410" y="146152"/>
                </a:cubicBezTo>
                <a:cubicBezTo>
                  <a:pt x="411827" y="150915"/>
                  <a:pt x="512368" y="154090"/>
                  <a:pt x="498610" y="155677"/>
                </a:cubicBezTo>
                <a:cubicBezTo>
                  <a:pt x="484852" y="157264"/>
                  <a:pt x="354677" y="157264"/>
                  <a:pt x="339860" y="155677"/>
                </a:cubicBezTo>
                <a:cubicBezTo>
                  <a:pt x="325043" y="154090"/>
                  <a:pt x="408652" y="150914"/>
                  <a:pt x="409710" y="146152"/>
                </a:cubicBezTo>
                <a:cubicBezTo>
                  <a:pt x="410768" y="141390"/>
                  <a:pt x="389602" y="130806"/>
                  <a:pt x="346210" y="127102"/>
                </a:cubicBezTo>
                <a:cubicBezTo>
                  <a:pt x="302818" y="123398"/>
                  <a:pt x="160472" y="125514"/>
                  <a:pt x="149360" y="123927"/>
                </a:cubicBezTo>
                <a:cubicBezTo>
                  <a:pt x="138248" y="122340"/>
                  <a:pt x="268952" y="120752"/>
                  <a:pt x="279535" y="117577"/>
                </a:cubicBezTo>
                <a:cubicBezTo>
                  <a:pt x="290118" y="114402"/>
                  <a:pt x="225031" y="109110"/>
                  <a:pt x="212860" y="104877"/>
                </a:cubicBezTo>
                <a:cubicBezTo>
                  <a:pt x="200689" y="100644"/>
                  <a:pt x="202277" y="102231"/>
                  <a:pt x="206510" y="92177"/>
                </a:cubicBezTo>
                <a:cubicBezTo>
                  <a:pt x="210743" y="82123"/>
                  <a:pt x="237202" y="59898"/>
                  <a:pt x="238260" y="44552"/>
                </a:cubicBezTo>
                <a:cubicBezTo>
                  <a:pt x="239318" y="29206"/>
                  <a:pt x="247256" y="-2015"/>
                  <a:pt x="212860" y="102"/>
                </a:cubicBezTo>
                <a:cubicBezTo>
                  <a:pt x="178464" y="2219"/>
                  <a:pt x="-5686" y="51960"/>
                  <a:pt x="135" y="5725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1" name="フリーフォーム 650">
            <a:extLst>
              <a:ext uri="{FF2B5EF4-FFF2-40B4-BE49-F238E27FC236}">
                <a16:creationId xmlns:a16="http://schemas.microsoft.com/office/drawing/2014/main" id="{2A79C046-4C00-63BE-1214-55D175947917}"/>
              </a:ext>
            </a:extLst>
          </p:cNvPr>
          <p:cNvSpPr/>
          <p:nvPr/>
        </p:nvSpPr>
        <p:spPr>
          <a:xfrm>
            <a:off x="4531170" y="785416"/>
            <a:ext cx="907661" cy="518584"/>
          </a:xfrm>
          <a:custGeom>
            <a:avLst/>
            <a:gdLst>
              <a:gd name="connsiteX0" fmla="*/ 11099 w 907661"/>
              <a:gd name="connsiteY0" fmla="*/ 130315 h 518584"/>
              <a:gd name="connsiteX1" fmla="*/ 363524 w 907661"/>
              <a:gd name="connsiteY1" fmla="*/ 19190 h 518584"/>
              <a:gd name="connsiteX2" fmla="*/ 277799 w 907661"/>
              <a:gd name="connsiteY2" fmla="*/ 92215 h 518584"/>
              <a:gd name="connsiteX3" fmla="*/ 544499 w 907661"/>
              <a:gd name="connsiteY3" fmla="*/ 140 h 518584"/>
              <a:gd name="connsiteX4" fmla="*/ 350824 w 907661"/>
              <a:gd name="connsiteY4" fmla="*/ 117615 h 518584"/>
              <a:gd name="connsiteX5" fmla="*/ 757224 w 907661"/>
              <a:gd name="connsiteY5" fmla="*/ 108090 h 518584"/>
              <a:gd name="connsiteX6" fmla="*/ 573074 w 907661"/>
              <a:gd name="connsiteY6" fmla="*/ 155715 h 518584"/>
              <a:gd name="connsiteX7" fmla="*/ 722299 w 907661"/>
              <a:gd name="connsiteY7" fmla="*/ 133490 h 518584"/>
              <a:gd name="connsiteX8" fmla="*/ 881049 w 907661"/>
              <a:gd name="connsiteY8" fmla="*/ 355740 h 518584"/>
              <a:gd name="connsiteX9" fmla="*/ 839774 w 907661"/>
              <a:gd name="connsiteY9" fmla="*/ 187465 h 518584"/>
              <a:gd name="connsiteX10" fmla="*/ 896924 w 907661"/>
              <a:gd name="connsiteY10" fmla="*/ 235090 h 518584"/>
              <a:gd name="connsiteX11" fmla="*/ 906449 w 907661"/>
              <a:gd name="connsiteY11" fmla="*/ 514490 h 518584"/>
              <a:gd name="connsiteX12" fmla="*/ 881049 w 907661"/>
              <a:gd name="connsiteY12" fmla="*/ 387490 h 518584"/>
              <a:gd name="connsiteX13" fmla="*/ 766749 w 907661"/>
              <a:gd name="connsiteY13" fmla="*/ 193815 h 518584"/>
              <a:gd name="connsiteX14" fmla="*/ 414324 w 907661"/>
              <a:gd name="connsiteY14" fmla="*/ 181115 h 518584"/>
              <a:gd name="connsiteX15" fmla="*/ 614349 w 907661"/>
              <a:gd name="connsiteY15" fmla="*/ 155715 h 518584"/>
              <a:gd name="connsiteX16" fmla="*/ 150799 w 907661"/>
              <a:gd name="connsiteY16" fmla="*/ 171590 h 518584"/>
              <a:gd name="connsiteX17" fmla="*/ 252399 w 907661"/>
              <a:gd name="connsiteY17" fmla="*/ 123965 h 518584"/>
              <a:gd name="connsiteX18" fmla="*/ 1574 w 907661"/>
              <a:gd name="connsiteY18" fmla="*/ 193815 h 518584"/>
              <a:gd name="connsiteX19" fmla="*/ 141274 w 907661"/>
              <a:gd name="connsiteY19" fmla="*/ 114440 h 518584"/>
              <a:gd name="connsiteX20" fmla="*/ 11099 w 907661"/>
              <a:gd name="connsiteY20" fmla="*/ 130315 h 51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07661" h="518584">
                <a:moveTo>
                  <a:pt x="11099" y="130315"/>
                </a:moveTo>
                <a:cubicBezTo>
                  <a:pt x="48141" y="114440"/>
                  <a:pt x="319074" y="25540"/>
                  <a:pt x="363524" y="19190"/>
                </a:cubicBezTo>
                <a:cubicBezTo>
                  <a:pt x="407974" y="12840"/>
                  <a:pt x="247636" y="95390"/>
                  <a:pt x="277799" y="92215"/>
                </a:cubicBezTo>
                <a:cubicBezTo>
                  <a:pt x="307962" y="89040"/>
                  <a:pt x="532328" y="-4093"/>
                  <a:pt x="544499" y="140"/>
                </a:cubicBezTo>
                <a:cubicBezTo>
                  <a:pt x="556670" y="4373"/>
                  <a:pt x="315370" y="99623"/>
                  <a:pt x="350824" y="117615"/>
                </a:cubicBezTo>
                <a:cubicBezTo>
                  <a:pt x="386278" y="135607"/>
                  <a:pt x="720182" y="101740"/>
                  <a:pt x="757224" y="108090"/>
                </a:cubicBezTo>
                <a:cubicBezTo>
                  <a:pt x="794266" y="114440"/>
                  <a:pt x="578895" y="151482"/>
                  <a:pt x="573074" y="155715"/>
                </a:cubicBezTo>
                <a:cubicBezTo>
                  <a:pt x="567253" y="159948"/>
                  <a:pt x="670970" y="100152"/>
                  <a:pt x="722299" y="133490"/>
                </a:cubicBezTo>
                <a:cubicBezTo>
                  <a:pt x="773628" y="166828"/>
                  <a:pt x="861470" y="346744"/>
                  <a:pt x="881049" y="355740"/>
                </a:cubicBezTo>
                <a:cubicBezTo>
                  <a:pt x="900628" y="364736"/>
                  <a:pt x="837128" y="207573"/>
                  <a:pt x="839774" y="187465"/>
                </a:cubicBezTo>
                <a:cubicBezTo>
                  <a:pt x="842420" y="167357"/>
                  <a:pt x="885812" y="180586"/>
                  <a:pt x="896924" y="235090"/>
                </a:cubicBezTo>
                <a:cubicBezTo>
                  <a:pt x="908036" y="289594"/>
                  <a:pt x="909095" y="489090"/>
                  <a:pt x="906449" y="514490"/>
                </a:cubicBezTo>
                <a:cubicBezTo>
                  <a:pt x="903803" y="539890"/>
                  <a:pt x="904332" y="440936"/>
                  <a:pt x="881049" y="387490"/>
                </a:cubicBezTo>
                <a:cubicBezTo>
                  <a:pt x="857766" y="334044"/>
                  <a:pt x="844537" y="228211"/>
                  <a:pt x="766749" y="193815"/>
                </a:cubicBezTo>
                <a:cubicBezTo>
                  <a:pt x="688962" y="159419"/>
                  <a:pt x="439724" y="187465"/>
                  <a:pt x="414324" y="181115"/>
                </a:cubicBezTo>
                <a:cubicBezTo>
                  <a:pt x="388924" y="174765"/>
                  <a:pt x="614349" y="155715"/>
                  <a:pt x="614349" y="155715"/>
                </a:cubicBezTo>
                <a:cubicBezTo>
                  <a:pt x="570428" y="154128"/>
                  <a:pt x="211124" y="176882"/>
                  <a:pt x="150799" y="171590"/>
                </a:cubicBezTo>
                <a:cubicBezTo>
                  <a:pt x="90474" y="166298"/>
                  <a:pt x="277270" y="120261"/>
                  <a:pt x="252399" y="123965"/>
                </a:cubicBezTo>
                <a:cubicBezTo>
                  <a:pt x="227528" y="127669"/>
                  <a:pt x="20095" y="195402"/>
                  <a:pt x="1574" y="193815"/>
                </a:cubicBezTo>
                <a:cubicBezTo>
                  <a:pt x="-16947" y="192228"/>
                  <a:pt x="133866" y="125023"/>
                  <a:pt x="141274" y="114440"/>
                </a:cubicBezTo>
                <a:cubicBezTo>
                  <a:pt x="148682" y="103857"/>
                  <a:pt x="-25943" y="146190"/>
                  <a:pt x="11099" y="13031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2" name="フリーフォーム 651">
            <a:extLst>
              <a:ext uri="{FF2B5EF4-FFF2-40B4-BE49-F238E27FC236}">
                <a16:creationId xmlns:a16="http://schemas.microsoft.com/office/drawing/2014/main" id="{CEEF6828-722D-175F-E760-826D17718355}"/>
              </a:ext>
            </a:extLst>
          </p:cNvPr>
          <p:cNvSpPr/>
          <p:nvPr/>
        </p:nvSpPr>
        <p:spPr>
          <a:xfrm>
            <a:off x="3922138" y="788395"/>
            <a:ext cx="373127" cy="1079516"/>
          </a:xfrm>
          <a:custGeom>
            <a:avLst/>
            <a:gdLst>
              <a:gd name="connsiteX0" fmla="*/ 372481 w 373127"/>
              <a:gd name="connsiteY0" fmla="*/ 28911 h 1079516"/>
              <a:gd name="connsiteX1" fmla="*/ 181981 w 373127"/>
              <a:gd name="connsiteY1" fmla="*/ 267036 h 1079516"/>
              <a:gd name="connsiteX2" fmla="*/ 223256 w 373127"/>
              <a:gd name="connsiteY2" fmla="*/ 241636 h 1079516"/>
              <a:gd name="connsiteX3" fmla="*/ 124831 w 373127"/>
              <a:gd name="connsiteY3" fmla="*/ 397211 h 1079516"/>
              <a:gd name="connsiteX4" fmla="*/ 156581 w 373127"/>
              <a:gd name="connsiteY4" fmla="*/ 346411 h 1079516"/>
              <a:gd name="connsiteX5" fmla="*/ 150231 w 373127"/>
              <a:gd name="connsiteY5" fmla="*/ 457536 h 1079516"/>
              <a:gd name="connsiteX6" fmla="*/ 150231 w 373127"/>
              <a:gd name="connsiteY6" fmla="*/ 397211 h 1079516"/>
              <a:gd name="connsiteX7" fmla="*/ 108956 w 373127"/>
              <a:gd name="connsiteY7" fmla="*/ 651211 h 1079516"/>
              <a:gd name="connsiteX8" fmla="*/ 137531 w 373127"/>
              <a:gd name="connsiteY8" fmla="*/ 540086 h 1079516"/>
              <a:gd name="connsiteX9" fmla="*/ 7356 w 373127"/>
              <a:gd name="connsiteY9" fmla="*/ 1054436 h 1079516"/>
              <a:gd name="connsiteX10" fmla="*/ 20056 w 373127"/>
              <a:gd name="connsiteY10" fmla="*/ 959186 h 1079516"/>
              <a:gd name="connsiteX11" fmla="*/ 51806 w 373127"/>
              <a:gd name="connsiteY11" fmla="*/ 606761 h 1079516"/>
              <a:gd name="connsiteX12" fmla="*/ 29581 w 373127"/>
              <a:gd name="connsiteY12" fmla="*/ 813136 h 1079516"/>
              <a:gd name="connsiteX13" fmla="*/ 29581 w 373127"/>
              <a:gd name="connsiteY13" fmla="*/ 200361 h 1079516"/>
              <a:gd name="connsiteX14" fmla="*/ 32756 w 373127"/>
              <a:gd name="connsiteY14" fmla="*/ 308311 h 1079516"/>
              <a:gd name="connsiteX15" fmla="*/ 229606 w 373127"/>
              <a:gd name="connsiteY15" fmla="*/ 6686 h 1079516"/>
              <a:gd name="connsiteX16" fmla="*/ 64506 w 373127"/>
              <a:gd name="connsiteY16" fmla="*/ 225761 h 1079516"/>
              <a:gd name="connsiteX17" fmla="*/ 308981 w 373127"/>
              <a:gd name="connsiteY17" fmla="*/ 336 h 1079516"/>
              <a:gd name="connsiteX18" fmla="*/ 105781 w 373127"/>
              <a:gd name="connsiteY18" fmla="*/ 171786 h 1079516"/>
              <a:gd name="connsiteX19" fmla="*/ 372481 w 373127"/>
              <a:gd name="connsiteY19" fmla="*/ 28911 h 107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3127" h="1079516">
                <a:moveTo>
                  <a:pt x="372481" y="28911"/>
                </a:moveTo>
                <a:cubicBezTo>
                  <a:pt x="385181" y="44786"/>
                  <a:pt x="206852" y="231582"/>
                  <a:pt x="181981" y="267036"/>
                </a:cubicBezTo>
                <a:cubicBezTo>
                  <a:pt x="157110" y="302490"/>
                  <a:pt x="232781" y="219940"/>
                  <a:pt x="223256" y="241636"/>
                </a:cubicBezTo>
                <a:cubicBezTo>
                  <a:pt x="213731" y="263332"/>
                  <a:pt x="135943" y="379749"/>
                  <a:pt x="124831" y="397211"/>
                </a:cubicBezTo>
                <a:cubicBezTo>
                  <a:pt x="113719" y="414673"/>
                  <a:pt x="152348" y="336357"/>
                  <a:pt x="156581" y="346411"/>
                </a:cubicBezTo>
                <a:cubicBezTo>
                  <a:pt x="160814" y="356465"/>
                  <a:pt x="151289" y="449069"/>
                  <a:pt x="150231" y="457536"/>
                </a:cubicBezTo>
                <a:cubicBezTo>
                  <a:pt x="149173" y="466003"/>
                  <a:pt x="157110" y="364932"/>
                  <a:pt x="150231" y="397211"/>
                </a:cubicBezTo>
                <a:cubicBezTo>
                  <a:pt x="143352" y="429490"/>
                  <a:pt x="111073" y="627398"/>
                  <a:pt x="108956" y="651211"/>
                </a:cubicBezTo>
                <a:cubicBezTo>
                  <a:pt x="106839" y="675024"/>
                  <a:pt x="154464" y="472882"/>
                  <a:pt x="137531" y="540086"/>
                </a:cubicBezTo>
                <a:cubicBezTo>
                  <a:pt x="120598" y="607290"/>
                  <a:pt x="26935" y="984586"/>
                  <a:pt x="7356" y="1054436"/>
                </a:cubicBezTo>
                <a:cubicBezTo>
                  <a:pt x="-12223" y="1124286"/>
                  <a:pt x="12648" y="1033799"/>
                  <a:pt x="20056" y="959186"/>
                </a:cubicBezTo>
                <a:cubicBezTo>
                  <a:pt x="27464" y="884574"/>
                  <a:pt x="50218" y="631103"/>
                  <a:pt x="51806" y="606761"/>
                </a:cubicBezTo>
                <a:cubicBezTo>
                  <a:pt x="53393" y="582419"/>
                  <a:pt x="33285" y="880869"/>
                  <a:pt x="29581" y="813136"/>
                </a:cubicBezTo>
                <a:cubicBezTo>
                  <a:pt x="25877" y="745403"/>
                  <a:pt x="29052" y="284498"/>
                  <a:pt x="29581" y="200361"/>
                </a:cubicBezTo>
                <a:cubicBezTo>
                  <a:pt x="30110" y="116224"/>
                  <a:pt x="-581" y="340590"/>
                  <a:pt x="32756" y="308311"/>
                </a:cubicBezTo>
                <a:cubicBezTo>
                  <a:pt x="66093" y="276032"/>
                  <a:pt x="224314" y="20444"/>
                  <a:pt x="229606" y="6686"/>
                </a:cubicBezTo>
                <a:cubicBezTo>
                  <a:pt x="234898" y="-7072"/>
                  <a:pt x="51277" y="226819"/>
                  <a:pt x="64506" y="225761"/>
                </a:cubicBezTo>
                <a:cubicBezTo>
                  <a:pt x="77735" y="224703"/>
                  <a:pt x="302102" y="9332"/>
                  <a:pt x="308981" y="336"/>
                </a:cubicBezTo>
                <a:cubicBezTo>
                  <a:pt x="315860" y="-8660"/>
                  <a:pt x="100489" y="165436"/>
                  <a:pt x="105781" y="171786"/>
                </a:cubicBezTo>
                <a:cubicBezTo>
                  <a:pt x="111073" y="178136"/>
                  <a:pt x="359781" y="13036"/>
                  <a:pt x="372481" y="2891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3" name="フリーフォーム 652">
            <a:extLst>
              <a:ext uri="{FF2B5EF4-FFF2-40B4-BE49-F238E27FC236}">
                <a16:creationId xmlns:a16="http://schemas.microsoft.com/office/drawing/2014/main" id="{94A1756D-C84D-2398-77C2-87E63C6E6A6D}"/>
              </a:ext>
            </a:extLst>
          </p:cNvPr>
          <p:cNvSpPr/>
          <p:nvPr/>
        </p:nvSpPr>
        <p:spPr>
          <a:xfrm>
            <a:off x="5189823" y="876101"/>
            <a:ext cx="285909" cy="983541"/>
          </a:xfrm>
          <a:custGeom>
            <a:avLst/>
            <a:gdLst>
              <a:gd name="connsiteX0" fmla="*/ 127146 w 285909"/>
              <a:gd name="connsiteY0" fmla="*/ 4705 h 983541"/>
              <a:gd name="connsiteX1" fmla="*/ 263671 w 285909"/>
              <a:gd name="connsiteY1" fmla="*/ 293630 h 983541"/>
              <a:gd name="connsiteX2" fmla="*/ 263671 w 285909"/>
              <a:gd name="connsiteY2" fmla="*/ 274580 h 983541"/>
              <a:gd name="connsiteX3" fmla="*/ 260496 w 285909"/>
              <a:gd name="connsiteY3" fmla="*/ 487305 h 983541"/>
              <a:gd name="connsiteX4" fmla="*/ 273196 w 285909"/>
              <a:gd name="connsiteY4" fmla="*/ 411105 h 983541"/>
              <a:gd name="connsiteX5" fmla="*/ 247796 w 285909"/>
              <a:gd name="connsiteY5" fmla="*/ 515880 h 983541"/>
              <a:gd name="connsiteX6" fmla="*/ 285896 w 285909"/>
              <a:gd name="connsiteY6" fmla="*/ 960380 h 983541"/>
              <a:gd name="connsiteX7" fmla="*/ 250971 w 285909"/>
              <a:gd name="connsiteY7" fmla="*/ 846080 h 983541"/>
              <a:gd name="connsiteX8" fmla="*/ 165246 w 285909"/>
              <a:gd name="connsiteY8" fmla="*/ 214255 h 983541"/>
              <a:gd name="connsiteX9" fmla="*/ 203346 w 285909"/>
              <a:gd name="connsiteY9" fmla="*/ 350780 h 983541"/>
              <a:gd name="connsiteX10" fmla="*/ 158896 w 285909"/>
              <a:gd name="connsiteY10" fmla="*/ 147580 h 983541"/>
              <a:gd name="connsiteX11" fmla="*/ 146 w 285909"/>
              <a:gd name="connsiteY11" fmla="*/ 33280 h 983541"/>
              <a:gd name="connsiteX12" fmla="*/ 130321 w 285909"/>
              <a:gd name="connsiteY12" fmla="*/ 106305 h 983541"/>
              <a:gd name="connsiteX13" fmla="*/ 127146 w 285909"/>
              <a:gd name="connsiteY13" fmla="*/ 4705 h 98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5909" h="983541">
                <a:moveTo>
                  <a:pt x="127146" y="4705"/>
                </a:moveTo>
                <a:cubicBezTo>
                  <a:pt x="149371" y="35926"/>
                  <a:pt x="240917" y="248651"/>
                  <a:pt x="263671" y="293630"/>
                </a:cubicBezTo>
                <a:cubicBezTo>
                  <a:pt x="286425" y="338609"/>
                  <a:pt x="264200" y="242301"/>
                  <a:pt x="263671" y="274580"/>
                </a:cubicBezTo>
                <a:cubicBezTo>
                  <a:pt x="263142" y="306859"/>
                  <a:pt x="258909" y="464551"/>
                  <a:pt x="260496" y="487305"/>
                </a:cubicBezTo>
                <a:cubicBezTo>
                  <a:pt x="262083" y="510059"/>
                  <a:pt x="275313" y="406343"/>
                  <a:pt x="273196" y="411105"/>
                </a:cubicBezTo>
                <a:cubicBezTo>
                  <a:pt x="271079" y="415867"/>
                  <a:pt x="245679" y="424334"/>
                  <a:pt x="247796" y="515880"/>
                </a:cubicBezTo>
                <a:cubicBezTo>
                  <a:pt x="249913" y="607426"/>
                  <a:pt x="285367" y="905347"/>
                  <a:pt x="285896" y="960380"/>
                </a:cubicBezTo>
                <a:cubicBezTo>
                  <a:pt x="286425" y="1015413"/>
                  <a:pt x="271079" y="970434"/>
                  <a:pt x="250971" y="846080"/>
                </a:cubicBezTo>
                <a:cubicBezTo>
                  <a:pt x="230863" y="721726"/>
                  <a:pt x="173184" y="296805"/>
                  <a:pt x="165246" y="214255"/>
                </a:cubicBezTo>
                <a:cubicBezTo>
                  <a:pt x="157309" y="131705"/>
                  <a:pt x="204404" y="361892"/>
                  <a:pt x="203346" y="350780"/>
                </a:cubicBezTo>
                <a:cubicBezTo>
                  <a:pt x="202288" y="339668"/>
                  <a:pt x="192763" y="200497"/>
                  <a:pt x="158896" y="147580"/>
                </a:cubicBezTo>
                <a:cubicBezTo>
                  <a:pt x="125029" y="94663"/>
                  <a:pt x="4908" y="40159"/>
                  <a:pt x="146" y="33280"/>
                </a:cubicBezTo>
                <a:cubicBezTo>
                  <a:pt x="-4616" y="26401"/>
                  <a:pt x="108096" y="104718"/>
                  <a:pt x="130321" y="106305"/>
                </a:cubicBezTo>
                <a:cubicBezTo>
                  <a:pt x="152546" y="107892"/>
                  <a:pt x="104921" y="-26516"/>
                  <a:pt x="127146" y="470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4" name="フリーフォーム 653">
            <a:extLst>
              <a:ext uri="{FF2B5EF4-FFF2-40B4-BE49-F238E27FC236}">
                <a16:creationId xmlns:a16="http://schemas.microsoft.com/office/drawing/2014/main" id="{74F84006-0D23-D6AA-17FF-B67BCE895596}"/>
              </a:ext>
            </a:extLst>
          </p:cNvPr>
          <p:cNvSpPr/>
          <p:nvPr/>
        </p:nvSpPr>
        <p:spPr>
          <a:xfrm>
            <a:off x="3867930" y="1353068"/>
            <a:ext cx="249813" cy="1083488"/>
          </a:xfrm>
          <a:custGeom>
            <a:avLst/>
            <a:gdLst>
              <a:gd name="connsiteX0" fmla="*/ 213964 w 249813"/>
              <a:gd name="connsiteY0" fmla="*/ 86538 h 1083488"/>
              <a:gd name="connsiteX1" fmla="*/ 134589 w 249813"/>
              <a:gd name="connsiteY1" fmla="*/ 381813 h 1083488"/>
              <a:gd name="connsiteX2" fmla="*/ 153639 w 249813"/>
              <a:gd name="connsiteY2" fmla="*/ 340538 h 1083488"/>
              <a:gd name="connsiteX3" fmla="*/ 172689 w 249813"/>
              <a:gd name="connsiteY3" fmla="*/ 559613 h 1083488"/>
              <a:gd name="connsiteX4" fmla="*/ 156814 w 249813"/>
              <a:gd name="connsiteY4" fmla="*/ 454838 h 1083488"/>
              <a:gd name="connsiteX5" fmla="*/ 150464 w 249813"/>
              <a:gd name="connsiteY5" fmla="*/ 569138 h 1083488"/>
              <a:gd name="connsiteX6" fmla="*/ 80614 w 249813"/>
              <a:gd name="connsiteY6" fmla="*/ 413563 h 1083488"/>
              <a:gd name="connsiteX7" fmla="*/ 71089 w 249813"/>
              <a:gd name="connsiteY7" fmla="*/ 537388 h 1083488"/>
              <a:gd name="connsiteX8" fmla="*/ 179039 w 249813"/>
              <a:gd name="connsiteY8" fmla="*/ 727888 h 1083488"/>
              <a:gd name="connsiteX9" fmla="*/ 118714 w 249813"/>
              <a:gd name="connsiteY9" fmla="*/ 648513 h 1083488"/>
              <a:gd name="connsiteX10" fmla="*/ 248889 w 249813"/>
              <a:gd name="connsiteY10" fmla="*/ 756463 h 1083488"/>
              <a:gd name="connsiteX11" fmla="*/ 179039 w 249813"/>
              <a:gd name="connsiteY11" fmla="*/ 807263 h 1083488"/>
              <a:gd name="connsiteX12" fmla="*/ 220314 w 249813"/>
              <a:gd name="connsiteY12" fmla="*/ 772338 h 1083488"/>
              <a:gd name="connsiteX13" fmla="*/ 153639 w 249813"/>
              <a:gd name="connsiteY13" fmla="*/ 696138 h 1083488"/>
              <a:gd name="connsiteX14" fmla="*/ 188564 w 249813"/>
              <a:gd name="connsiteY14" fmla="*/ 759638 h 1083488"/>
              <a:gd name="connsiteX15" fmla="*/ 121889 w 249813"/>
              <a:gd name="connsiteY15" fmla="*/ 810438 h 1083488"/>
              <a:gd name="connsiteX16" fmla="*/ 223489 w 249813"/>
              <a:gd name="connsiteY16" fmla="*/ 1083488 h 1083488"/>
              <a:gd name="connsiteX17" fmla="*/ 1239 w 249813"/>
              <a:gd name="connsiteY17" fmla="*/ 486588 h 1083488"/>
              <a:gd name="connsiteX18" fmla="*/ 128239 w 249813"/>
              <a:gd name="connsiteY18" fmla="*/ 1073963 h 1083488"/>
              <a:gd name="connsiteX19" fmla="*/ 7589 w 249813"/>
              <a:gd name="connsiteY19" fmla="*/ 305613 h 1083488"/>
              <a:gd name="connsiteX20" fmla="*/ 39339 w 249813"/>
              <a:gd name="connsiteY20" fmla="*/ 388163 h 1083488"/>
              <a:gd name="connsiteX21" fmla="*/ 96489 w 249813"/>
              <a:gd name="connsiteY21" fmla="*/ 3988 h 1083488"/>
              <a:gd name="connsiteX22" fmla="*/ 99664 w 249813"/>
              <a:gd name="connsiteY22" fmla="*/ 178613 h 1083488"/>
              <a:gd name="connsiteX23" fmla="*/ 169514 w 249813"/>
              <a:gd name="connsiteY23" fmla="*/ 26213 h 1083488"/>
              <a:gd name="connsiteX24" fmla="*/ 128239 w 249813"/>
              <a:gd name="connsiteY24" fmla="*/ 283388 h 1083488"/>
              <a:gd name="connsiteX25" fmla="*/ 213964 w 249813"/>
              <a:gd name="connsiteY25" fmla="*/ 86538 h 108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49813" h="1083488">
                <a:moveTo>
                  <a:pt x="213964" y="86538"/>
                </a:moveTo>
                <a:cubicBezTo>
                  <a:pt x="215022" y="102942"/>
                  <a:pt x="144643" y="339480"/>
                  <a:pt x="134589" y="381813"/>
                </a:cubicBezTo>
                <a:cubicBezTo>
                  <a:pt x="124535" y="424146"/>
                  <a:pt x="147289" y="310905"/>
                  <a:pt x="153639" y="340538"/>
                </a:cubicBezTo>
                <a:cubicBezTo>
                  <a:pt x="159989" y="370171"/>
                  <a:pt x="172160" y="540563"/>
                  <a:pt x="172689" y="559613"/>
                </a:cubicBezTo>
                <a:cubicBezTo>
                  <a:pt x="173218" y="578663"/>
                  <a:pt x="160518" y="453251"/>
                  <a:pt x="156814" y="454838"/>
                </a:cubicBezTo>
                <a:cubicBezTo>
                  <a:pt x="153110" y="456425"/>
                  <a:pt x="163164" y="576017"/>
                  <a:pt x="150464" y="569138"/>
                </a:cubicBezTo>
                <a:cubicBezTo>
                  <a:pt x="137764" y="562259"/>
                  <a:pt x="93843" y="418855"/>
                  <a:pt x="80614" y="413563"/>
                </a:cubicBezTo>
                <a:cubicBezTo>
                  <a:pt x="67385" y="408271"/>
                  <a:pt x="54685" y="485000"/>
                  <a:pt x="71089" y="537388"/>
                </a:cubicBezTo>
                <a:cubicBezTo>
                  <a:pt x="87493" y="589776"/>
                  <a:pt x="171102" y="709367"/>
                  <a:pt x="179039" y="727888"/>
                </a:cubicBezTo>
                <a:cubicBezTo>
                  <a:pt x="186976" y="746409"/>
                  <a:pt x="107072" y="643751"/>
                  <a:pt x="118714" y="648513"/>
                </a:cubicBezTo>
                <a:cubicBezTo>
                  <a:pt x="130356" y="653275"/>
                  <a:pt x="238835" y="730005"/>
                  <a:pt x="248889" y="756463"/>
                </a:cubicBezTo>
                <a:cubicBezTo>
                  <a:pt x="258943" y="782921"/>
                  <a:pt x="183801" y="804617"/>
                  <a:pt x="179039" y="807263"/>
                </a:cubicBezTo>
                <a:cubicBezTo>
                  <a:pt x="174277" y="809909"/>
                  <a:pt x="224547" y="790859"/>
                  <a:pt x="220314" y="772338"/>
                </a:cubicBezTo>
                <a:cubicBezTo>
                  <a:pt x="216081" y="753817"/>
                  <a:pt x="158931" y="698255"/>
                  <a:pt x="153639" y="696138"/>
                </a:cubicBezTo>
                <a:cubicBezTo>
                  <a:pt x="148347" y="694021"/>
                  <a:pt x="193856" y="740588"/>
                  <a:pt x="188564" y="759638"/>
                </a:cubicBezTo>
                <a:cubicBezTo>
                  <a:pt x="183272" y="778688"/>
                  <a:pt x="116068" y="756463"/>
                  <a:pt x="121889" y="810438"/>
                </a:cubicBezTo>
                <a:cubicBezTo>
                  <a:pt x="127710" y="864413"/>
                  <a:pt x="223489" y="1083488"/>
                  <a:pt x="223489" y="1083488"/>
                </a:cubicBezTo>
                <a:cubicBezTo>
                  <a:pt x="203381" y="1029513"/>
                  <a:pt x="17114" y="488176"/>
                  <a:pt x="1239" y="486588"/>
                </a:cubicBezTo>
                <a:cubicBezTo>
                  <a:pt x="-14636" y="485001"/>
                  <a:pt x="127181" y="1104125"/>
                  <a:pt x="128239" y="1073963"/>
                </a:cubicBezTo>
                <a:cubicBezTo>
                  <a:pt x="129297" y="1043801"/>
                  <a:pt x="22406" y="419913"/>
                  <a:pt x="7589" y="305613"/>
                </a:cubicBezTo>
                <a:cubicBezTo>
                  <a:pt x="-7228" y="191313"/>
                  <a:pt x="24522" y="438434"/>
                  <a:pt x="39339" y="388163"/>
                </a:cubicBezTo>
                <a:cubicBezTo>
                  <a:pt x="54156" y="337892"/>
                  <a:pt x="86435" y="38913"/>
                  <a:pt x="96489" y="3988"/>
                </a:cubicBezTo>
                <a:cubicBezTo>
                  <a:pt x="106543" y="-30937"/>
                  <a:pt x="87493" y="174909"/>
                  <a:pt x="99664" y="178613"/>
                </a:cubicBezTo>
                <a:cubicBezTo>
                  <a:pt x="111835" y="182317"/>
                  <a:pt x="164751" y="8750"/>
                  <a:pt x="169514" y="26213"/>
                </a:cubicBezTo>
                <a:cubicBezTo>
                  <a:pt x="174277" y="43676"/>
                  <a:pt x="123476" y="269100"/>
                  <a:pt x="128239" y="283388"/>
                </a:cubicBezTo>
                <a:cubicBezTo>
                  <a:pt x="133002" y="297676"/>
                  <a:pt x="212906" y="70134"/>
                  <a:pt x="213964" y="8653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5" name="フリーフォーム 654">
            <a:extLst>
              <a:ext uri="{FF2B5EF4-FFF2-40B4-BE49-F238E27FC236}">
                <a16:creationId xmlns:a16="http://schemas.microsoft.com/office/drawing/2014/main" id="{B55EC10B-4B78-4692-4925-9735EE7CD1C9}"/>
              </a:ext>
            </a:extLst>
          </p:cNvPr>
          <p:cNvSpPr/>
          <p:nvPr/>
        </p:nvSpPr>
        <p:spPr>
          <a:xfrm>
            <a:off x="4078301" y="839181"/>
            <a:ext cx="1388188" cy="462892"/>
          </a:xfrm>
          <a:custGeom>
            <a:avLst/>
            <a:gdLst>
              <a:gd name="connsiteX0" fmla="*/ 267118 w 1388188"/>
              <a:gd name="connsiteY0" fmla="*/ 350 h 462892"/>
              <a:gd name="connsiteX1" fmla="*/ 743368 w 1388188"/>
              <a:gd name="connsiteY1" fmla="*/ 117825 h 462892"/>
              <a:gd name="connsiteX2" fmla="*/ 622718 w 1388188"/>
              <a:gd name="connsiteY2" fmla="*/ 111475 h 462892"/>
              <a:gd name="connsiteX3" fmla="*/ 1171993 w 1388188"/>
              <a:gd name="connsiteY3" fmla="*/ 108300 h 462892"/>
              <a:gd name="connsiteX4" fmla="*/ 1064043 w 1388188"/>
              <a:gd name="connsiteY4" fmla="*/ 108300 h 462892"/>
              <a:gd name="connsiteX5" fmla="*/ 1257718 w 1388188"/>
              <a:gd name="connsiteY5" fmla="*/ 111475 h 462892"/>
              <a:gd name="connsiteX6" fmla="*/ 1387893 w 1388188"/>
              <a:gd name="connsiteY6" fmla="*/ 460725 h 462892"/>
              <a:gd name="connsiteX7" fmla="*/ 1251368 w 1388188"/>
              <a:gd name="connsiteY7" fmla="*/ 257525 h 462892"/>
              <a:gd name="connsiteX8" fmla="*/ 457618 w 1388188"/>
              <a:gd name="connsiteY8" fmla="*/ 222600 h 462892"/>
              <a:gd name="connsiteX9" fmla="*/ 746543 w 1388188"/>
              <a:gd name="connsiteY9" fmla="*/ 213075 h 462892"/>
              <a:gd name="connsiteX10" fmla="*/ 133768 w 1388188"/>
              <a:gd name="connsiteY10" fmla="*/ 171800 h 462892"/>
              <a:gd name="connsiteX11" fmla="*/ 422693 w 1388188"/>
              <a:gd name="connsiteY11" fmla="*/ 159100 h 462892"/>
              <a:gd name="connsiteX12" fmla="*/ 203618 w 1388188"/>
              <a:gd name="connsiteY12" fmla="*/ 108300 h 462892"/>
              <a:gd name="connsiteX13" fmla="*/ 418 w 1388188"/>
              <a:gd name="connsiteY13" fmla="*/ 248000 h 462892"/>
              <a:gd name="connsiteX14" fmla="*/ 149643 w 1388188"/>
              <a:gd name="connsiteY14" fmla="*/ 19400 h 462892"/>
              <a:gd name="connsiteX15" fmla="*/ 117893 w 1388188"/>
              <a:gd name="connsiteY15" fmla="*/ 79725 h 462892"/>
              <a:gd name="connsiteX16" fmla="*/ 267118 w 1388188"/>
              <a:gd name="connsiteY16" fmla="*/ 350 h 46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8188" h="462892">
                <a:moveTo>
                  <a:pt x="267118" y="350"/>
                </a:moveTo>
                <a:cubicBezTo>
                  <a:pt x="371364" y="6700"/>
                  <a:pt x="684101" y="99304"/>
                  <a:pt x="743368" y="117825"/>
                </a:cubicBezTo>
                <a:cubicBezTo>
                  <a:pt x="802635" y="136346"/>
                  <a:pt x="551281" y="113063"/>
                  <a:pt x="622718" y="111475"/>
                </a:cubicBezTo>
                <a:cubicBezTo>
                  <a:pt x="694156" y="109888"/>
                  <a:pt x="1098439" y="108829"/>
                  <a:pt x="1171993" y="108300"/>
                </a:cubicBezTo>
                <a:lnTo>
                  <a:pt x="1064043" y="108300"/>
                </a:lnTo>
                <a:cubicBezTo>
                  <a:pt x="1078331" y="108829"/>
                  <a:pt x="1203743" y="52738"/>
                  <a:pt x="1257718" y="111475"/>
                </a:cubicBezTo>
                <a:cubicBezTo>
                  <a:pt x="1311693" y="170213"/>
                  <a:pt x="1388951" y="436383"/>
                  <a:pt x="1387893" y="460725"/>
                </a:cubicBezTo>
                <a:cubicBezTo>
                  <a:pt x="1386835" y="485067"/>
                  <a:pt x="1406414" y="297213"/>
                  <a:pt x="1251368" y="257525"/>
                </a:cubicBezTo>
                <a:cubicBezTo>
                  <a:pt x="1096322" y="217838"/>
                  <a:pt x="541755" y="230008"/>
                  <a:pt x="457618" y="222600"/>
                </a:cubicBezTo>
                <a:cubicBezTo>
                  <a:pt x="373481" y="215192"/>
                  <a:pt x="800518" y="221542"/>
                  <a:pt x="746543" y="213075"/>
                </a:cubicBezTo>
                <a:cubicBezTo>
                  <a:pt x="692568" y="204608"/>
                  <a:pt x="187743" y="180796"/>
                  <a:pt x="133768" y="171800"/>
                </a:cubicBezTo>
                <a:cubicBezTo>
                  <a:pt x="79793" y="162804"/>
                  <a:pt x="411051" y="169683"/>
                  <a:pt x="422693" y="159100"/>
                </a:cubicBezTo>
                <a:cubicBezTo>
                  <a:pt x="434335" y="148517"/>
                  <a:pt x="273997" y="93483"/>
                  <a:pt x="203618" y="108300"/>
                </a:cubicBezTo>
                <a:cubicBezTo>
                  <a:pt x="133239" y="123117"/>
                  <a:pt x="9414" y="262817"/>
                  <a:pt x="418" y="248000"/>
                </a:cubicBezTo>
                <a:cubicBezTo>
                  <a:pt x="-8578" y="233183"/>
                  <a:pt x="130064" y="47446"/>
                  <a:pt x="149643" y="19400"/>
                </a:cubicBezTo>
                <a:cubicBezTo>
                  <a:pt x="169222" y="-8646"/>
                  <a:pt x="100431" y="83429"/>
                  <a:pt x="117893" y="79725"/>
                </a:cubicBezTo>
                <a:cubicBezTo>
                  <a:pt x="135355" y="76021"/>
                  <a:pt x="162872" y="-6000"/>
                  <a:pt x="267118" y="35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6" name="フリーフォーム 655">
            <a:extLst>
              <a:ext uri="{FF2B5EF4-FFF2-40B4-BE49-F238E27FC236}">
                <a16:creationId xmlns:a16="http://schemas.microsoft.com/office/drawing/2014/main" id="{940030B6-0FF4-A70F-BBA9-425F033E5D1C}"/>
              </a:ext>
            </a:extLst>
          </p:cNvPr>
          <p:cNvSpPr/>
          <p:nvPr/>
        </p:nvSpPr>
        <p:spPr>
          <a:xfrm>
            <a:off x="4044039" y="1518782"/>
            <a:ext cx="575163" cy="208077"/>
          </a:xfrm>
          <a:custGeom>
            <a:avLst/>
            <a:gdLst>
              <a:gd name="connsiteX0" fmla="*/ 2930 w 575163"/>
              <a:gd name="connsiteY0" fmla="*/ 114499 h 208077"/>
              <a:gd name="connsiteX1" fmla="*/ 145805 w 575163"/>
              <a:gd name="connsiteY1" fmla="*/ 9724 h 208077"/>
              <a:gd name="connsiteX2" fmla="*/ 107705 w 575163"/>
              <a:gd name="connsiteY2" fmla="*/ 19249 h 208077"/>
              <a:gd name="connsiteX3" fmla="*/ 285505 w 575163"/>
              <a:gd name="connsiteY3" fmla="*/ 16074 h 208077"/>
              <a:gd name="connsiteX4" fmla="*/ 256930 w 575163"/>
              <a:gd name="connsiteY4" fmla="*/ 22424 h 208077"/>
              <a:gd name="connsiteX5" fmla="*/ 447430 w 575163"/>
              <a:gd name="connsiteY5" fmla="*/ 3374 h 208077"/>
              <a:gd name="connsiteX6" fmla="*/ 418855 w 575163"/>
              <a:gd name="connsiteY6" fmla="*/ 12899 h 208077"/>
              <a:gd name="connsiteX7" fmla="*/ 564905 w 575163"/>
              <a:gd name="connsiteY7" fmla="*/ 124024 h 208077"/>
              <a:gd name="connsiteX8" fmla="*/ 529980 w 575163"/>
              <a:gd name="connsiteY8" fmla="*/ 114499 h 208077"/>
              <a:gd name="connsiteX9" fmla="*/ 266455 w 575163"/>
              <a:gd name="connsiteY9" fmla="*/ 104974 h 208077"/>
              <a:gd name="connsiteX10" fmla="*/ 399805 w 575163"/>
              <a:gd name="connsiteY10" fmla="*/ 98624 h 208077"/>
              <a:gd name="connsiteX11" fmla="*/ 241055 w 575163"/>
              <a:gd name="connsiteY11" fmla="*/ 101799 h 208077"/>
              <a:gd name="connsiteX12" fmla="*/ 288680 w 575163"/>
              <a:gd name="connsiteY12" fmla="*/ 76399 h 208077"/>
              <a:gd name="connsiteX13" fmla="*/ 53730 w 575163"/>
              <a:gd name="connsiteY13" fmla="*/ 146249 h 208077"/>
              <a:gd name="connsiteX14" fmla="*/ 158505 w 575163"/>
              <a:gd name="connsiteY14" fmla="*/ 92274 h 208077"/>
              <a:gd name="connsiteX15" fmla="*/ 12455 w 575163"/>
              <a:gd name="connsiteY15" fmla="*/ 206574 h 208077"/>
              <a:gd name="connsiteX16" fmla="*/ 50555 w 575163"/>
              <a:gd name="connsiteY16" fmla="*/ 158949 h 208077"/>
              <a:gd name="connsiteX17" fmla="*/ 47380 w 575163"/>
              <a:gd name="connsiteY17" fmla="*/ 177999 h 208077"/>
              <a:gd name="connsiteX18" fmla="*/ 2930 w 575163"/>
              <a:gd name="connsiteY18" fmla="*/ 114499 h 20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5163" h="208077">
                <a:moveTo>
                  <a:pt x="2930" y="114499"/>
                </a:moveTo>
                <a:cubicBezTo>
                  <a:pt x="19334" y="86453"/>
                  <a:pt x="128343" y="25599"/>
                  <a:pt x="145805" y="9724"/>
                </a:cubicBezTo>
                <a:cubicBezTo>
                  <a:pt x="163267" y="-6151"/>
                  <a:pt x="84422" y="18191"/>
                  <a:pt x="107705" y="19249"/>
                </a:cubicBezTo>
                <a:cubicBezTo>
                  <a:pt x="130988" y="20307"/>
                  <a:pt x="260634" y="15545"/>
                  <a:pt x="285505" y="16074"/>
                </a:cubicBezTo>
                <a:cubicBezTo>
                  <a:pt x="310376" y="16603"/>
                  <a:pt x="229943" y="24541"/>
                  <a:pt x="256930" y="22424"/>
                </a:cubicBezTo>
                <a:cubicBezTo>
                  <a:pt x="283918" y="20307"/>
                  <a:pt x="420443" y="4961"/>
                  <a:pt x="447430" y="3374"/>
                </a:cubicBezTo>
                <a:cubicBezTo>
                  <a:pt x="474417" y="1787"/>
                  <a:pt x="399276" y="-7209"/>
                  <a:pt x="418855" y="12899"/>
                </a:cubicBezTo>
                <a:cubicBezTo>
                  <a:pt x="438434" y="33007"/>
                  <a:pt x="546384" y="107091"/>
                  <a:pt x="564905" y="124024"/>
                </a:cubicBezTo>
                <a:cubicBezTo>
                  <a:pt x="583426" y="140957"/>
                  <a:pt x="579722" y="117674"/>
                  <a:pt x="529980" y="114499"/>
                </a:cubicBezTo>
                <a:cubicBezTo>
                  <a:pt x="480238" y="111324"/>
                  <a:pt x="288151" y="107620"/>
                  <a:pt x="266455" y="104974"/>
                </a:cubicBezTo>
                <a:cubicBezTo>
                  <a:pt x="244759" y="102328"/>
                  <a:pt x="404038" y="99153"/>
                  <a:pt x="399805" y="98624"/>
                </a:cubicBezTo>
                <a:cubicBezTo>
                  <a:pt x="395572" y="98095"/>
                  <a:pt x="259576" y="105503"/>
                  <a:pt x="241055" y="101799"/>
                </a:cubicBezTo>
                <a:cubicBezTo>
                  <a:pt x="222534" y="98095"/>
                  <a:pt x="319901" y="68991"/>
                  <a:pt x="288680" y="76399"/>
                </a:cubicBezTo>
                <a:cubicBezTo>
                  <a:pt x="257459" y="83807"/>
                  <a:pt x="75426" y="143603"/>
                  <a:pt x="53730" y="146249"/>
                </a:cubicBezTo>
                <a:cubicBezTo>
                  <a:pt x="32034" y="148895"/>
                  <a:pt x="165384" y="82220"/>
                  <a:pt x="158505" y="92274"/>
                </a:cubicBezTo>
                <a:cubicBezTo>
                  <a:pt x="151626" y="102328"/>
                  <a:pt x="30446" y="195462"/>
                  <a:pt x="12455" y="206574"/>
                </a:cubicBezTo>
                <a:cubicBezTo>
                  <a:pt x="-5536" y="217686"/>
                  <a:pt x="44734" y="163711"/>
                  <a:pt x="50555" y="158949"/>
                </a:cubicBezTo>
                <a:cubicBezTo>
                  <a:pt x="56376" y="154187"/>
                  <a:pt x="50555" y="182761"/>
                  <a:pt x="47380" y="177999"/>
                </a:cubicBezTo>
                <a:cubicBezTo>
                  <a:pt x="44205" y="173237"/>
                  <a:pt x="-13474" y="142545"/>
                  <a:pt x="2930" y="114499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7" name="フリーフォーム 656">
            <a:extLst>
              <a:ext uri="{FF2B5EF4-FFF2-40B4-BE49-F238E27FC236}">
                <a16:creationId xmlns:a16="http://schemas.microsoft.com/office/drawing/2014/main" id="{7D37F923-42E2-A548-FD96-73ED227A3F8C}"/>
              </a:ext>
            </a:extLst>
          </p:cNvPr>
          <p:cNvSpPr/>
          <p:nvPr/>
        </p:nvSpPr>
        <p:spPr>
          <a:xfrm>
            <a:off x="4815630" y="1509231"/>
            <a:ext cx="546214" cy="190725"/>
          </a:xfrm>
          <a:custGeom>
            <a:avLst/>
            <a:gdLst>
              <a:gd name="connsiteX0" fmla="*/ 113989 w 546214"/>
              <a:gd name="connsiteY0" fmla="*/ 225 h 190725"/>
              <a:gd name="connsiteX1" fmla="*/ 25089 w 546214"/>
              <a:gd name="connsiteY1" fmla="*/ 136750 h 190725"/>
              <a:gd name="connsiteX2" fmla="*/ 307664 w 546214"/>
              <a:gd name="connsiteY2" fmla="*/ 25625 h 190725"/>
              <a:gd name="connsiteX3" fmla="*/ 133039 w 546214"/>
              <a:gd name="connsiteY3" fmla="*/ 76425 h 190725"/>
              <a:gd name="connsiteX4" fmla="*/ 253689 w 546214"/>
              <a:gd name="connsiteY4" fmla="*/ 31975 h 190725"/>
              <a:gd name="connsiteX5" fmla="*/ 479114 w 546214"/>
              <a:gd name="connsiteY5" fmla="*/ 35150 h 190725"/>
              <a:gd name="connsiteX6" fmla="*/ 421964 w 546214"/>
              <a:gd name="connsiteY6" fmla="*/ 38325 h 190725"/>
              <a:gd name="connsiteX7" fmla="*/ 447364 w 546214"/>
              <a:gd name="connsiteY7" fmla="*/ 51025 h 190725"/>
              <a:gd name="connsiteX8" fmla="*/ 539439 w 546214"/>
              <a:gd name="connsiteY8" fmla="*/ 149450 h 190725"/>
              <a:gd name="connsiteX9" fmla="*/ 510864 w 546214"/>
              <a:gd name="connsiteY9" fmla="*/ 114525 h 190725"/>
              <a:gd name="connsiteX10" fmla="*/ 285439 w 546214"/>
              <a:gd name="connsiteY10" fmla="*/ 136750 h 190725"/>
              <a:gd name="connsiteX11" fmla="*/ 333064 w 546214"/>
              <a:gd name="connsiteY11" fmla="*/ 114525 h 190725"/>
              <a:gd name="connsiteX12" fmla="*/ 133039 w 546214"/>
              <a:gd name="connsiteY12" fmla="*/ 158975 h 190725"/>
              <a:gd name="connsiteX13" fmla="*/ 231464 w 546214"/>
              <a:gd name="connsiteY13" fmla="*/ 136750 h 190725"/>
              <a:gd name="connsiteX14" fmla="*/ 2864 w 546214"/>
              <a:gd name="connsiteY14" fmla="*/ 190725 h 190725"/>
              <a:gd name="connsiteX15" fmla="*/ 98114 w 546214"/>
              <a:gd name="connsiteY15" fmla="*/ 136750 h 190725"/>
              <a:gd name="connsiteX16" fmla="*/ 21914 w 546214"/>
              <a:gd name="connsiteY16" fmla="*/ 155800 h 190725"/>
              <a:gd name="connsiteX17" fmla="*/ 9214 w 546214"/>
              <a:gd name="connsiteY17" fmla="*/ 105000 h 190725"/>
              <a:gd name="connsiteX18" fmla="*/ 113989 w 546214"/>
              <a:gd name="connsiteY18" fmla="*/ 225 h 19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214" h="190725">
                <a:moveTo>
                  <a:pt x="113989" y="225"/>
                </a:moveTo>
                <a:cubicBezTo>
                  <a:pt x="116635" y="5517"/>
                  <a:pt x="-7190" y="132517"/>
                  <a:pt x="25089" y="136750"/>
                </a:cubicBezTo>
                <a:cubicBezTo>
                  <a:pt x="57368" y="140983"/>
                  <a:pt x="289672" y="35679"/>
                  <a:pt x="307664" y="25625"/>
                </a:cubicBezTo>
                <a:cubicBezTo>
                  <a:pt x="325656" y="15571"/>
                  <a:pt x="142035" y="75367"/>
                  <a:pt x="133039" y="76425"/>
                </a:cubicBezTo>
                <a:cubicBezTo>
                  <a:pt x="124043" y="77483"/>
                  <a:pt x="196010" y="38854"/>
                  <a:pt x="253689" y="31975"/>
                </a:cubicBezTo>
                <a:cubicBezTo>
                  <a:pt x="311368" y="25096"/>
                  <a:pt x="451068" y="34092"/>
                  <a:pt x="479114" y="35150"/>
                </a:cubicBezTo>
                <a:cubicBezTo>
                  <a:pt x="507160" y="36208"/>
                  <a:pt x="427256" y="35679"/>
                  <a:pt x="421964" y="38325"/>
                </a:cubicBezTo>
                <a:cubicBezTo>
                  <a:pt x="416672" y="40971"/>
                  <a:pt x="427785" y="32504"/>
                  <a:pt x="447364" y="51025"/>
                </a:cubicBezTo>
                <a:cubicBezTo>
                  <a:pt x="466943" y="69546"/>
                  <a:pt x="528856" y="138867"/>
                  <a:pt x="539439" y="149450"/>
                </a:cubicBezTo>
                <a:cubicBezTo>
                  <a:pt x="550022" y="160033"/>
                  <a:pt x="553197" y="116642"/>
                  <a:pt x="510864" y="114525"/>
                </a:cubicBezTo>
                <a:cubicBezTo>
                  <a:pt x="468531" y="112408"/>
                  <a:pt x="315072" y="136750"/>
                  <a:pt x="285439" y="136750"/>
                </a:cubicBezTo>
                <a:cubicBezTo>
                  <a:pt x="255806" y="136750"/>
                  <a:pt x="358464" y="110821"/>
                  <a:pt x="333064" y="114525"/>
                </a:cubicBezTo>
                <a:cubicBezTo>
                  <a:pt x="307664" y="118229"/>
                  <a:pt x="133039" y="158975"/>
                  <a:pt x="133039" y="158975"/>
                </a:cubicBezTo>
                <a:lnTo>
                  <a:pt x="231464" y="136750"/>
                </a:lnTo>
                <a:cubicBezTo>
                  <a:pt x="209768" y="142042"/>
                  <a:pt x="25089" y="190725"/>
                  <a:pt x="2864" y="190725"/>
                </a:cubicBezTo>
                <a:cubicBezTo>
                  <a:pt x="-19361" y="190725"/>
                  <a:pt x="94939" y="142571"/>
                  <a:pt x="98114" y="136750"/>
                </a:cubicBezTo>
                <a:cubicBezTo>
                  <a:pt x="101289" y="130929"/>
                  <a:pt x="36731" y="161092"/>
                  <a:pt x="21914" y="155800"/>
                </a:cubicBezTo>
                <a:cubicBezTo>
                  <a:pt x="7097" y="150508"/>
                  <a:pt x="-4015" y="125638"/>
                  <a:pt x="9214" y="105000"/>
                </a:cubicBezTo>
                <a:cubicBezTo>
                  <a:pt x="22443" y="84362"/>
                  <a:pt x="111343" y="-5067"/>
                  <a:pt x="113989" y="22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8" name="フリーフォーム 657">
            <a:extLst>
              <a:ext uri="{FF2B5EF4-FFF2-40B4-BE49-F238E27FC236}">
                <a16:creationId xmlns:a16="http://schemas.microsoft.com/office/drawing/2014/main" id="{5BFE6170-0293-824C-5F14-802D367BAC15}"/>
              </a:ext>
            </a:extLst>
          </p:cNvPr>
          <p:cNvSpPr/>
          <p:nvPr/>
        </p:nvSpPr>
        <p:spPr>
          <a:xfrm>
            <a:off x="4211525" y="2790888"/>
            <a:ext cx="922123" cy="238584"/>
          </a:xfrm>
          <a:custGeom>
            <a:avLst/>
            <a:gdLst>
              <a:gd name="connsiteX0" fmla="*/ 4018 w 922123"/>
              <a:gd name="connsiteY0" fmla="*/ 894 h 238584"/>
              <a:gd name="connsiteX1" fmla="*/ 362606 w 922123"/>
              <a:gd name="connsiteY1" fmla="*/ 165845 h 238584"/>
              <a:gd name="connsiteX2" fmla="*/ 272959 w 922123"/>
              <a:gd name="connsiteY2" fmla="*/ 147916 h 238584"/>
              <a:gd name="connsiteX3" fmla="*/ 825185 w 922123"/>
              <a:gd name="connsiteY3" fmla="*/ 122814 h 238584"/>
              <a:gd name="connsiteX4" fmla="*/ 670992 w 922123"/>
              <a:gd name="connsiteY4" fmla="*/ 140744 h 238584"/>
              <a:gd name="connsiteX5" fmla="*/ 918418 w 922123"/>
              <a:gd name="connsiteY5" fmla="*/ 79784 h 238584"/>
              <a:gd name="connsiteX6" fmla="*/ 441495 w 922123"/>
              <a:gd name="connsiteY6" fmla="*/ 233977 h 238584"/>
              <a:gd name="connsiteX7" fmla="*/ 782154 w 922123"/>
              <a:gd name="connsiteY7" fmla="*/ 198118 h 238584"/>
              <a:gd name="connsiteX8" fmla="*/ 294474 w 922123"/>
              <a:gd name="connsiteY8" fmla="*/ 198118 h 238584"/>
              <a:gd name="connsiteX9" fmla="*/ 312404 w 922123"/>
              <a:gd name="connsiteY9" fmla="*/ 198118 h 238584"/>
              <a:gd name="connsiteX10" fmla="*/ 47048 w 922123"/>
              <a:gd name="connsiteY10" fmla="*/ 72612 h 238584"/>
              <a:gd name="connsiteX11" fmla="*/ 161797 w 922123"/>
              <a:gd name="connsiteY11" fmla="*/ 97713 h 238584"/>
              <a:gd name="connsiteX12" fmla="*/ 4018 w 922123"/>
              <a:gd name="connsiteY12" fmla="*/ 894 h 23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123" h="238584">
                <a:moveTo>
                  <a:pt x="4018" y="894"/>
                </a:moveTo>
                <a:cubicBezTo>
                  <a:pt x="37486" y="12249"/>
                  <a:pt x="317783" y="141341"/>
                  <a:pt x="362606" y="165845"/>
                </a:cubicBezTo>
                <a:cubicBezTo>
                  <a:pt x="407430" y="190349"/>
                  <a:pt x="195862" y="155088"/>
                  <a:pt x="272959" y="147916"/>
                </a:cubicBezTo>
                <a:cubicBezTo>
                  <a:pt x="350056" y="140744"/>
                  <a:pt x="758846" y="124009"/>
                  <a:pt x="825185" y="122814"/>
                </a:cubicBezTo>
                <a:cubicBezTo>
                  <a:pt x="891524" y="121619"/>
                  <a:pt x="655453" y="147916"/>
                  <a:pt x="670992" y="140744"/>
                </a:cubicBezTo>
                <a:cubicBezTo>
                  <a:pt x="686531" y="133572"/>
                  <a:pt x="956667" y="64245"/>
                  <a:pt x="918418" y="79784"/>
                </a:cubicBezTo>
                <a:cubicBezTo>
                  <a:pt x="880169" y="95323"/>
                  <a:pt x="464206" y="214255"/>
                  <a:pt x="441495" y="233977"/>
                </a:cubicBezTo>
                <a:cubicBezTo>
                  <a:pt x="418784" y="253699"/>
                  <a:pt x="806657" y="204094"/>
                  <a:pt x="782154" y="198118"/>
                </a:cubicBezTo>
                <a:cubicBezTo>
                  <a:pt x="757651" y="192142"/>
                  <a:pt x="294474" y="198118"/>
                  <a:pt x="294474" y="198118"/>
                </a:cubicBezTo>
                <a:cubicBezTo>
                  <a:pt x="216182" y="198118"/>
                  <a:pt x="353642" y="219036"/>
                  <a:pt x="312404" y="198118"/>
                </a:cubicBezTo>
                <a:cubicBezTo>
                  <a:pt x="271166" y="177200"/>
                  <a:pt x="72149" y="89346"/>
                  <a:pt x="47048" y="72612"/>
                </a:cubicBezTo>
                <a:cubicBezTo>
                  <a:pt x="21947" y="55878"/>
                  <a:pt x="166578" y="105482"/>
                  <a:pt x="161797" y="97713"/>
                </a:cubicBezTo>
                <a:cubicBezTo>
                  <a:pt x="157016" y="89944"/>
                  <a:pt x="-29450" y="-10461"/>
                  <a:pt x="4018" y="89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9" name="フリーフォーム 658">
            <a:extLst>
              <a:ext uri="{FF2B5EF4-FFF2-40B4-BE49-F238E27FC236}">
                <a16:creationId xmlns:a16="http://schemas.microsoft.com/office/drawing/2014/main" id="{385F8437-2BF6-C142-7659-82D87D05F9C9}"/>
              </a:ext>
            </a:extLst>
          </p:cNvPr>
          <p:cNvSpPr/>
          <p:nvPr/>
        </p:nvSpPr>
        <p:spPr>
          <a:xfrm>
            <a:off x="4285939" y="2225213"/>
            <a:ext cx="388541" cy="247950"/>
          </a:xfrm>
          <a:custGeom>
            <a:avLst/>
            <a:gdLst>
              <a:gd name="connsiteX0" fmla="*/ 377839 w 388541"/>
              <a:gd name="connsiteY0" fmla="*/ 0 h 247950"/>
              <a:gd name="connsiteX1" fmla="*/ 105312 w 388541"/>
              <a:gd name="connsiteY1" fmla="*/ 121920 h 247950"/>
              <a:gd name="connsiteX2" fmla="*/ 205717 w 388541"/>
              <a:gd name="connsiteY2" fmla="*/ 107577 h 247950"/>
              <a:gd name="connsiteX3" fmla="*/ 65867 w 388541"/>
              <a:gd name="connsiteY3" fmla="*/ 161365 h 247950"/>
              <a:gd name="connsiteX4" fmla="*/ 33594 w 388541"/>
              <a:gd name="connsiteY4" fmla="*/ 225911 h 247950"/>
              <a:gd name="connsiteX5" fmla="*/ 119656 w 388541"/>
              <a:gd name="connsiteY5" fmla="*/ 157779 h 247950"/>
              <a:gd name="connsiteX6" fmla="*/ 4907 w 388541"/>
              <a:gd name="connsiteY6" fmla="*/ 247426 h 247950"/>
              <a:gd name="connsiteX7" fmla="*/ 316879 w 388541"/>
              <a:gd name="connsiteY7" fmla="*/ 107577 h 247950"/>
              <a:gd name="connsiteX8" fmla="*/ 212889 w 388541"/>
              <a:gd name="connsiteY8" fmla="*/ 147021 h 247950"/>
              <a:gd name="connsiteX9" fmla="*/ 356324 w 388541"/>
              <a:gd name="connsiteY9" fmla="*/ 121920 h 247950"/>
              <a:gd name="connsiteX10" fmla="*/ 284606 w 388541"/>
              <a:gd name="connsiteY10" fmla="*/ 132678 h 247950"/>
              <a:gd name="connsiteX11" fmla="*/ 377839 w 388541"/>
              <a:gd name="connsiteY11" fmla="*/ 75304 h 247950"/>
              <a:gd name="connsiteX12" fmla="*/ 338394 w 388541"/>
              <a:gd name="connsiteY12" fmla="*/ 121920 h 247950"/>
              <a:gd name="connsiteX13" fmla="*/ 377839 w 388541"/>
              <a:gd name="connsiteY13" fmla="*/ 0 h 2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8541" h="247950">
                <a:moveTo>
                  <a:pt x="377839" y="0"/>
                </a:moveTo>
                <a:cubicBezTo>
                  <a:pt x="338992" y="0"/>
                  <a:pt x="133999" y="103991"/>
                  <a:pt x="105312" y="121920"/>
                </a:cubicBezTo>
                <a:cubicBezTo>
                  <a:pt x="76625" y="139850"/>
                  <a:pt x="212291" y="101003"/>
                  <a:pt x="205717" y="107577"/>
                </a:cubicBezTo>
                <a:cubicBezTo>
                  <a:pt x="199143" y="114151"/>
                  <a:pt x="94554" y="141643"/>
                  <a:pt x="65867" y="161365"/>
                </a:cubicBezTo>
                <a:cubicBezTo>
                  <a:pt x="37180" y="181087"/>
                  <a:pt x="24629" y="226509"/>
                  <a:pt x="33594" y="225911"/>
                </a:cubicBezTo>
                <a:cubicBezTo>
                  <a:pt x="42559" y="225313"/>
                  <a:pt x="124437" y="154193"/>
                  <a:pt x="119656" y="157779"/>
                </a:cubicBezTo>
                <a:cubicBezTo>
                  <a:pt x="114875" y="161365"/>
                  <a:pt x="-27963" y="255793"/>
                  <a:pt x="4907" y="247426"/>
                </a:cubicBezTo>
                <a:cubicBezTo>
                  <a:pt x="37777" y="239059"/>
                  <a:pt x="282215" y="124311"/>
                  <a:pt x="316879" y="107577"/>
                </a:cubicBezTo>
                <a:cubicBezTo>
                  <a:pt x="351543" y="90843"/>
                  <a:pt x="206315" y="144631"/>
                  <a:pt x="212889" y="147021"/>
                </a:cubicBezTo>
                <a:cubicBezTo>
                  <a:pt x="219463" y="149411"/>
                  <a:pt x="344371" y="124311"/>
                  <a:pt x="356324" y="121920"/>
                </a:cubicBezTo>
                <a:cubicBezTo>
                  <a:pt x="368277" y="119530"/>
                  <a:pt x="281020" y="140447"/>
                  <a:pt x="284606" y="132678"/>
                </a:cubicBezTo>
                <a:cubicBezTo>
                  <a:pt x="288192" y="124909"/>
                  <a:pt x="368874" y="77097"/>
                  <a:pt x="377839" y="75304"/>
                </a:cubicBezTo>
                <a:cubicBezTo>
                  <a:pt x="386804" y="73511"/>
                  <a:pt x="339589" y="127896"/>
                  <a:pt x="338394" y="121920"/>
                </a:cubicBezTo>
                <a:cubicBezTo>
                  <a:pt x="337199" y="115944"/>
                  <a:pt x="416686" y="0"/>
                  <a:pt x="377839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0" name="フリーフォーム 659">
            <a:extLst>
              <a:ext uri="{FF2B5EF4-FFF2-40B4-BE49-F238E27FC236}">
                <a16:creationId xmlns:a16="http://schemas.microsoft.com/office/drawing/2014/main" id="{55F44B18-BAEB-9E54-E67B-EB743148BF99}"/>
              </a:ext>
            </a:extLst>
          </p:cNvPr>
          <p:cNvSpPr/>
          <p:nvPr/>
        </p:nvSpPr>
        <p:spPr>
          <a:xfrm>
            <a:off x="4663140" y="2250076"/>
            <a:ext cx="73309" cy="123493"/>
          </a:xfrm>
          <a:custGeom>
            <a:avLst/>
            <a:gdLst>
              <a:gd name="connsiteX0" fmla="*/ 58012 w 73309"/>
              <a:gd name="connsiteY0" fmla="*/ 238 h 123493"/>
              <a:gd name="connsiteX1" fmla="*/ 638 w 73309"/>
              <a:gd name="connsiteY1" fmla="*/ 68370 h 123493"/>
              <a:gd name="connsiteX2" fmla="*/ 29325 w 73309"/>
              <a:gd name="connsiteY2" fmla="*/ 122158 h 123493"/>
              <a:gd name="connsiteX3" fmla="*/ 61598 w 73309"/>
              <a:gd name="connsiteY3" fmla="*/ 104229 h 123493"/>
              <a:gd name="connsiteX4" fmla="*/ 72356 w 73309"/>
              <a:gd name="connsiteY4" fmla="*/ 71956 h 123493"/>
              <a:gd name="connsiteX5" fmla="*/ 40083 w 73309"/>
              <a:gd name="connsiteY5" fmla="*/ 93471 h 123493"/>
              <a:gd name="connsiteX6" fmla="*/ 58012 w 73309"/>
              <a:gd name="connsiteY6" fmla="*/ 238 h 12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09" h="123493">
                <a:moveTo>
                  <a:pt x="58012" y="238"/>
                </a:moveTo>
                <a:cubicBezTo>
                  <a:pt x="51438" y="-3946"/>
                  <a:pt x="5419" y="48050"/>
                  <a:pt x="638" y="68370"/>
                </a:cubicBezTo>
                <a:cubicBezTo>
                  <a:pt x="-4143" y="88690"/>
                  <a:pt x="19165" y="116182"/>
                  <a:pt x="29325" y="122158"/>
                </a:cubicBezTo>
                <a:cubicBezTo>
                  <a:pt x="39485" y="128134"/>
                  <a:pt x="54426" y="112596"/>
                  <a:pt x="61598" y="104229"/>
                </a:cubicBezTo>
                <a:cubicBezTo>
                  <a:pt x="68770" y="95862"/>
                  <a:pt x="75942" y="73749"/>
                  <a:pt x="72356" y="71956"/>
                </a:cubicBezTo>
                <a:cubicBezTo>
                  <a:pt x="68770" y="70163"/>
                  <a:pt x="42474" y="98850"/>
                  <a:pt x="40083" y="93471"/>
                </a:cubicBezTo>
                <a:cubicBezTo>
                  <a:pt x="37692" y="88092"/>
                  <a:pt x="64586" y="4422"/>
                  <a:pt x="58012" y="23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1" name="フリーフォーム 660">
            <a:extLst>
              <a:ext uri="{FF2B5EF4-FFF2-40B4-BE49-F238E27FC236}">
                <a16:creationId xmlns:a16="http://schemas.microsoft.com/office/drawing/2014/main" id="{D14562BC-F2A7-85A2-9F1A-7BA11A5FBE9B}"/>
              </a:ext>
            </a:extLst>
          </p:cNvPr>
          <p:cNvSpPr/>
          <p:nvPr/>
        </p:nvSpPr>
        <p:spPr>
          <a:xfrm>
            <a:off x="4666738" y="2239422"/>
            <a:ext cx="384362" cy="369540"/>
          </a:xfrm>
          <a:custGeom>
            <a:avLst/>
            <a:gdLst>
              <a:gd name="connsiteX0" fmla="*/ 118960 w 384362"/>
              <a:gd name="connsiteY0" fmla="*/ 135 h 369540"/>
              <a:gd name="connsiteX1" fmla="*/ 323355 w 384362"/>
              <a:gd name="connsiteY1" fmla="*/ 57509 h 369540"/>
              <a:gd name="connsiteX2" fmla="*/ 255224 w 384362"/>
              <a:gd name="connsiteY2" fmla="*/ 79024 h 369540"/>
              <a:gd name="connsiteX3" fmla="*/ 323355 w 384362"/>
              <a:gd name="connsiteY3" fmla="*/ 79024 h 369540"/>
              <a:gd name="connsiteX4" fmla="*/ 273153 w 384362"/>
              <a:gd name="connsiteY4" fmla="*/ 111297 h 369540"/>
              <a:gd name="connsiteX5" fmla="*/ 352042 w 384362"/>
              <a:gd name="connsiteY5" fmla="*/ 118469 h 369540"/>
              <a:gd name="connsiteX6" fmla="*/ 384315 w 384362"/>
              <a:gd name="connsiteY6" fmla="*/ 279833 h 369540"/>
              <a:gd name="connsiteX7" fmla="*/ 359214 w 384362"/>
              <a:gd name="connsiteY7" fmla="*/ 208116 h 369540"/>
              <a:gd name="connsiteX8" fmla="*/ 355628 w 384362"/>
              <a:gd name="connsiteY8" fmla="*/ 369480 h 369540"/>
              <a:gd name="connsiteX9" fmla="*/ 326941 w 384362"/>
              <a:gd name="connsiteY9" fmla="*/ 226045 h 369540"/>
              <a:gd name="connsiteX10" fmla="*/ 158405 w 384362"/>
              <a:gd name="connsiteY10" fmla="*/ 139984 h 369540"/>
              <a:gd name="connsiteX11" fmla="*/ 258810 w 384362"/>
              <a:gd name="connsiteY11" fmla="*/ 157913 h 369540"/>
              <a:gd name="connsiteX12" fmla="*/ 626 w 384362"/>
              <a:gd name="connsiteY12" fmla="*/ 139984 h 369540"/>
              <a:gd name="connsiteX13" fmla="*/ 183506 w 384362"/>
              <a:gd name="connsiteY13" fmla="*/ 104125 h 369540"/>
              <a:gd name="connsiteX14" fmla="*/ 93859 w 384362"/>
              <a:gd name="connsiteY14" fmla="*/ 68266 h 369540"/>
              <a:gd name="connsiteX15" fmla="*/ 194264 w 384362"/>
              <a:gd name="connsiteY15" fmla="*/ 75438 h 369540"/>
              <a:gd name="connsiteX16" fmla="*/ 118960 w 384362"/>
              <a:gd name="connsiteY16" fmla="*/ 135 h 36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4362" h="369540">
                <a:moveTo>
                  <a:pt x="118960" y="135"/>
                </a:moveTo>
                <a:cubicBezTo>
                  <a:pt x="140475" y="-2853"/>
                  <a:pt x="300644" y="44361"/>
                  <a:pt x="323355" y="57509"/>
                </a:cubicBezTo>
                <a:cubicBezTo>
                  <a:pt x="346066" y="70657"/>
                  <a:pt x="255224" y="75438"/>
                  <a:pt x="255224" y="79024"/>
                </a:cubicBezTo>
                <a:cubicBezTo>
                  <a:pt x="255224" y="82610"/>
                  <a:pt x="320367" y="73645"/>
                  <a:pt x="323355" y="79024"/>
                </a:cubicBezTo>
                <a:cubicBezTo>
                  <a:pt x="326343" y="84403"/>
                  <a:pt x="268372" y="104723"/>
                  <a:pt x="273153" y="111297"/>
                </a:cubicBezTo>
                <a:cubicBezTo>
                  <a:pt x="277934" y="117871"/>
                  <a:pt x="333515" y="90380"/>
                  <a:pt x="352042" y="118469"/>
                </a:cubicBezTo>
                <a:cubicBezTo>
                  <a:pt x="370569" y="146558"/>
                  <a:pt x="383120" y="264892"/>
                  <a:pt x="384315" y="279833"/>
                </a:cubicBezTo>
                <a:cubicBezTo>
                  <a:pt x="385510" y="294774"/>
                  <a:pt x="363995" y="193175"/>
                  <a:pt x="359214" y="208116"/>
                </a:cubicBezTo>
                <a:cubicBezTo>
                  <a:pt x="354433" y="223057"/>
                  <a:pt x="361007" y="366492"/>
                  <a:pt x="355628" y="369480"/>
                </a:cubicBezTo>
                <a:cubicBezTo>
                  <a:pt x="350249" y="372468"/>
                  <a:pt x="359812" y="264294"/>
                  <a:pt x="326941" y="226045"/>
                </a:cubicBezTo>
                <a:cubicBezTo>
                  <a:pt x="294071" y="187796"/>
                  <a:pt x="169760" y="151339"/>
                  <a:pt x="158405" y="139984"/>
                </a:cubicBezTo>
                <a:cubicBezTo>
                  <a:pt x="147050" y="128629"/>
                  <a:pt x="285106" y="157913"/>
                  <a:pt x="258810" y="157913"/>
                </a:cubicBezTo>
                <a:cubicBezTo>
                  <a:pt x="232514" y="157913"/>
                  <a:pt x="13177" y="148949"/>
                  <a:pt x="626" y="139984"/>
                </a:cubicBezTo>
                <a:cubicBezTo>
                  <a:pt x="-11925" y="131019"/>
                  <a:pt x="167967" y="116078"/>
                  <a:pt x="183506" y="104125"/>
                </a:cubicBezTo>
                <a:cubicBezTo>
                  <a:pt x="199045" y="92172"/>
                  <a:pt x="92066" y="73047"/>
                  <a:pt x="93859" y="68266"/>
                </a:cubicBezTo>
                <a:cubicBezTo>
                  <a:pt x="95652" y="63485"/>
                  <a:pt x="185897" y="83805"/>
                  <a:pt x="194264" y="75438"/>
                </a:cubicBezTo>
                <a:cubicBezTo>
                  <a:pt x="202631" y="67071"/>
                  <a:pt x="97445" y="3123"/>
                  <a:pt x="118960" y="13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2" name="フリーフォーム 661">
            <a:extLst>
              <a:ext uri="{FF2B5EF4-FFF2-40B4-BE49-F238E27FC236}">
                <a16:creationId xmlns:a16="http://schemas.microsoft.com/office/drawing/2014/main" id="{B9AC33D7-E90E-7C17-7320-2F5D200DDADA}"/>
              </a:ext>
            </a:extLst>
          </p:cNvPr>
          <p:cNvSpPr/>
          <p:nvPr/>
        </p:nvSpPr>
        <p:spPr>
          <a:xfrm>
            <a:off x="4939839" y="2465467"/>
            <a:ext cx="390913" cy="297713"/>
          </a:xfrm>
          <a:custGeom>
            <a:avLst/>
            <a:gdLst>
              <a:gd name="connsiteX0" fmla="*/ 390913 w 390913"/>
              <a:gd name="connsiteY0" fmla="*/ 0 h 297713"/>
              <a:gd name="connsiteX1" fmla="*/ 211619 w 390913"/>
              <a:gd name="connsiteY1" fmla="*/ 294043 h 297713"/>
              <a:gd name="connsiteX2" fmla="*/ 272579 w 390913"/>
              <a:gd name="connsiteY2" fmla="*/ 172123 h 297713"/>
              <a:gd name="connsiteX3" fmla="*/ 215205 w 390913"/>
              <a:gd name="connsiteY3" fmla="*/ 283285 h 297713"/>
              <a:gd name="connsiteX4" fmla="*/ 52 w 390913"/>
              <a:gd name="connsiteY4" fmla="*/ 207981 h 297713"/>
              <a:gd name="connsiteX5" fmla="*/ 193690 w 390913"/>
              <a:gd name="connsiteY5" fmla="*/ 207981 h 297713"/>
              <a:gd name="connsiteX6" fmla="*/ 89699 w 390913"/>
              <a:gd name="connsiteY6" fmla="*/ 179294 h 297713"/>
              <a:gd name="connsiteX7" fmla="*/ 71770 w 390913"/>
              <a:gd name="connsiteY7" fmla="*/ 35859 h 297713"/>
              <a:gd name="connsiteX8" fmla="*/ 157831 w 390913"/>
              <a:gd name="connsiteY8" fmla="*/ 197224 h 297713"/>
              <a:gd name="connsiteX9" fmla="*/ 247478 w 390913"/>
              <a:gd name="connsiteY9" fmla="*/ 103991 h 297713"/>
              <a:gd name="connsiteX10" fmla="*/ 165003 w 390913"/>
              <a:gd name="connsiteY10" fmla="*/ 154193 h 297713"/>
              <a:gd name="connsiteX11" fmla="*/ 390913 w 390913"/>
              <a:gd name="connsiteY11" fmla="*/ 0 h 29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0913" h="297713">
                <a:moveTo>
                  <a:pt x="390913" y="0"/>
                </a:moveTo>
                <a:cubicBezTo>
                  <a:pt x="311127" y="132678"/>
                  <a:pt x="231341" y="265356"/>
                  <a:pt x="211619" y="294043"/>
                </a:cubicBezTo>
                <a:cubicBezTo>
                  <a:pt x="191897" y="322730"/>
                  <a:pt x="271981" y="173916"/>
                  <a:pt x="272579" y="172123"/>
                </a:cubicBezTo>
                <a:cubicBezTo>
                  <a:pt x="273177" y="170330"/>
                  <a:pt x="260626" y="277309"/>
                  <a:pt x="215205" y="283285"/>
                </a:cubicBezTo>
                <a:cubicBezTo>
                  <a:pt x="169784" y="289261"/>
                  <a:pt x="3638" y="220532"/>
                  <a:pt x="52" y="207981"/>
                </a:cubicBezTo>
                <a:cubicBezTo>
                  <a:pt x="-3534" y="195430"/>
                  <a:pt x="178749" y="212762"/>
                  <a:pt x="193690" y="207981"/>
                </a:cubicBezTo>
                <a:cubicBezTo>
                  <a:pt x="208631" y="203200"/>
                  <a:pt x="110019" y="207981"/>
                  <a:pt x="89699" y="179294"/>
                </a:cubicBezTo>
                <a:cubicBezTo>
                  <a:pt x="69379" y="150607"/>
                  <a:pt x="60415" y="32871"/>
                  <a:pt x="71770" y="35859"/>
                </a:cubicBezTo>
                <a:cubicBezTo>
                  <a:pt x="83125" y="38847"/>
                  <a:pt x="128546" y="185869"/>
                  <a:pt x="157831" y="197224"/>
                </a:cubicBezTo>
                <a:cubicBezTo>
                  <a:pt x="187116" y="208579"/>
                  <a:pt x="246283" y="111163"/>
                  <a:pt x="247478" y="103991"/>
                </a:cubicBezTo>
                <a:cubicBezTo>
                  <a:pt x="248673" y="96819"/>
                  <a:pt x="165003" y="154193"/>
                  <a:pt x="165003" y="154193"/>
                </a:cubicBezTo>
                <a:lnTo>
                  <a:pt x="390913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3" name="フリーフォーム 662">
            <a:extLst>
              <a:ext uri="{FF2B5EF4-FFF2-40B4-BE49-F238E27FC236}">
                <a16:creationId xmlns:a16="http://schemas.microsoft.com/office/drawing/2014/main" id="{19A1E4F1-A67A-36BA-69AF-21D79A7EA946}"/>
              </a:ext>
            </a:extLst>
          </p:cNvPr>
          <p:cNvSpPr/>
          <p:nvPr/>
        </p:nvSpPr>
        <p:spPr>
          <a:xfrm>
            <a:off x="4408044" y="2550383"/>
            <a:ext cx="646993" cy="159765"/>
          </a:xfrm>
          <a:custGeom>
            <a:avLst/>
            <a:gdLst>
              <a:gd name="connsiteX0" fmla="*/ 1136 w 646993"/>
              <a:gd name="connsiteY0" fmla="*/ 80035 h 159765"/>
              <a:gd name="connsiteX1" fmla="*/ 413513 w 646993"/>
              <a:gd name="connsiteY1" fmla="*/ 1145 h 159765"/>
              <a:gd name="connsiteX2" fmla="*/ 201946 w 646993"/>
              <a:gd name="connsiteY2" fmla="*/ 33418 h 159765"/>
              <a:gd name="connsiteX3" fmla="*/ 409927 w 646993"/>
              <a:gd name="connsiteY3" fmla="*/ 37004 h 159765"/>
              <a:gd name="connsiteX4" fmla="*/ 420685 w 646993"/>
              <a:gd name="connsiteY4" fmla="*/ 33418 h 159765"/>
              <a:gd name="connsiteX5" fmla="*/ 578464 w 646993"/>
              <a:gd name="connsiteY5" fmla="*/ 37004 h 159765"/>
              <a:gd name="connsiteX6" fmla="*/ 302351 w 646993"/>
              <a:gd name="connsiteY6" fmla="*/ 126651 h 159765"/>
              <a:gd name="connsiteX7" fmla="*/ 614322 w 646993"/>
              <a:gd name="connsiteY7" fmla="*/ 65691 h 159765"/>
              <a:gd name="connsiteX8" fmla="*/ 212704 w 646993"/>
              <a:gd name="connsiteY8" fmla="*/ 158924 h 159765"/>
              <a:gd name="connsiteX9" fmla="*/ 646595 w 646993"/>
              <a:gd name="connsiteY9" fmla="*/ 112308 h 159765"/>
              <a:gd name="connsiteX10" fmla="*/ 119471 w 646993"/>
              <a:gd name="connsiteY10" fmla="*/ 123065 h 159765"/>
              <a:gd name="connsiteX11" fmla="*/ 284421 w 646993"/>
              <a:gd name="connsiteY11" fmla="*/ 69277 h 159765"/>
              <a:gd name="connsiteX12" fmla="*/ 1136 w 646993"/>
              <a:gd name="connsiteY12" fmla="*/ 80035 h 1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6993" h="159765">
                <a:moveTo>
                  <a:pt x="1136" y="80035"/>
                </a:moveTo>
                <a:cubicBezTo>
                  <a:pt x="22651" y="68680"/>
                  <a:pt x="380045" y="8914"/>
                  <a:pt x="413513" y="1145"/>
                </a:cubicBezTo>
                <a:cubicBezTo>
                  <a:pt x="446981" y="-6624"/>
                  <a:pt x="202544" y="27442"/>
                  <a:pt x="201946" y="33418"/>
                </a:cubicBezTo>
                <a:cubicBezTo>
                  <a:pt x="201348" y="39394"/>
                  <a:pt x="373471" y="37004"/>
                  <a:pt x="409927" y="37004"/>
                </a:cubicBezTo>
                <a:cubicBezTo>
                  <a:pt x="446383" y="37004"/>
                  <a:pt x="392596" y="33418"/>
                  <a:pt x="420685" y="33418"/>
                </a:cubicBezTo>
                <a:cubicBezTo>
                  <a:pt x="448774" y="33418"/>
                  <a:pt x="598186" y="21465"/>
                  <a:pt x="578464" y="37004"/>
                </a:cubicBezTo>
                <a:cubicBezTo>
                  <a:pt x="558742" y="52543"/>
                  <a:pt x="296375" y="121870"/>
                  <a:pt x="302351" y="126651"/>
                </a:cubicBezTo>
                <a:cubicBezTo>
                  <a:pt x="308327" y="131432"/>
                  <a:pt x="629263" y="60312"/>
                  <a:pt x="614322" y="65691"/>
                </a:cubicBezTo>
                <a:cubicBezTo>
                  <a:pt x="599381" y="71070"/>
                  <a:pt x="207325" y="151155"/>
                  <a:pt x="212704" y="158924"/>
                </a:cubicBezTo>
                <a:cubicBezTo>
                  <a:pt x="218083" y="166694"/>
                  <a:pt x="662134" y="118284"/>
                  <a:pt x="646595" y="112308"/>
                </a:cubicBezTo>
                <a:cubicBezTo>
                  <a:pt x="631056" y="106332"/>
                  <a:pt x="179833" y="130237"/>
                  <a:pt x="119471" y="123065"/>
                </a:cubicBezTo>
                <a:cubicBezTo>
                  <a:pt x="59109" y="115893"/>
                  <a:pt x="298167" y="75851"/>
                  <a:pt x="284421" y="69277"/>
                </a:cubicBezTo>
                <a:cubicBezTo>
                  <a:pt x="270675" y="62703"/>
                  <a:pt x="-20379" y="91390"/>
                  <a:pt x="1136" y="8003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4" name="フリーフォーム 663">
            <a:extLst>
              <a:ext uri="{FF2B5EF4-FFF2-40B4-BE49-F238E27FC236}">
                <a16:creationId xmlns:a16="http://schemas.microsoft.com/office/drawing/2014/main" id="{8F1BC159-F2AF-32D8-E8AD-C5F0E1EEBB72}"/>
              </a:ext>
            </a:extLst>
          </p:cNvPr>
          <p:cNvSpPr/>
          <p:nvPr/>
        </p:nvSpPr>
        <p:spPr>
          <a:xfrm>
            <a:off x="4065949" y="2405975"/>
            <a:ext cx="449635" cy="498046"/>
          </a:xfrm>
          <a:custGeom>
            <a:avLst/>
            <a:gdLst>
              <a:gd name="connsiteX0" fmla="*/ 178281 w 449635"/>
              <a:gd name="connsiteY0" fmla="*/ 256716 h 498046"/>
              <a:gd name="connsiteX1" fmla="*/ 447222 w 449635"/>
              <a:gd name="connsiteY1" fmla="*/ 267473 h 498046"/>
              <a:gd name="connsiteX2" fmla="*/ 307373 w 449635"/>
              <a:gd name="connsiteY2" fmla="*/ 303332 h 498046"/>
              <a:gd name="connsiteX3" fmla="*/ 249999 w 449635"/>
              <a:gd name="connsiteY3" fmla="*/ 328433 h 498046"/>
              <a:gd name="connsiteX4" fmla="*/ 440050 w 449635"/>
              <a:gd name="connsiteY4" fmla="*/ 285403 h 498046"/>
              <a:gd name="connsiteX5" fmla="*/ 285857 w 449635"/>
              <a:gd name="connsiteY5" fmla="*/ 346363 h 498046"/>
              <a:gd name="connsiteX6" fmla="*/ 407777 w 449635"/>
              <a:gd name="connsiteY6" fmla="*/ 428838 h 498046"/>
              <a:gd name="connsiteX7" fmla="*/ 242827 w 449635"/>
              <a:gd name="connsiteY7" fmla="*/ 389393 h 498046"/>
              <a:gd name="connsiteX8" fmla="*/ 425707 w 449635"/>
              <a:gd name="connsiteY8" fmla="*/ 493384 h 498046"/>
              <a:gd name="connsiteX9" fmla="*/ 2573 w 449635"/>
              <a:gd name="connsiteY9" fmla="*/ 210099 h 498046"/>
              <a:gd name="connsiteX10" fmla="*/ 239241 w 449635"/>
              <a:gd name="connsiteY10" fmla="*/ 446767 h 498046"/>
              <a:gd name="connsiteX11" fmla="*/ 45603 w 449635"/>
              <a:gd name="connsiteY11" fmla="*/ 2118 h 498046"/>
              <a:gd name="connsiteX12" fmla="*/ 178281 w 449635"/>
              <a:gd name="connsiteY12" fmla="*/ 256716 h 49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9635" h="498046">
                <a:moveTo>
                  <a:pt x="178281" y="256716"/>
                </a:moveTo>
                <a:cubicBezTo>
                  <a:pt x="245218" y="300942"/>
                  <a:pt x="425707" y="259704"/>
                  <a:pt x="447222" y="267473"/>
                </a:cubicBezTo>
                <a:cubicBezTo>
                  <a:pt x="468737" y="275242"/>
                  <a:pt x="340243" y="293172"/>
                  <a:pt x="307373" y="303332"/>
                </a:cubicBezTo>
                <a:cubicBezTo>
                  <a:pt x="274503" y="313492"/>
                  <a:pt x="227886" y="331421"/>
                  <a:pt x="249999" y="328433"/>
                </a:cubicBezTo>
                <a:cubicBezTo>
                  <a:pt x="272112" y="325445"/>
                  <a:pt x="434074" y="282415"/>
                  <a:pt x="440050" y="285403"/>
                </a:cubicBezTo>
                <a:cubicBezTo>
                  <a:pt x="446026" y="288391"/>
                  <a:pt x="291236" y="322457"/>
                  <a:pt x="285857" y="346363"/>
                </a:cubicBezTo>
                <a:cubicBezTo>
                  <a:pt x="280478" y="370269"/>
                  <a:pt x="414949" y="421666"/>
                  <a:pt x="407777" y="428838"/>
                </a:cubicBezTo>
                <a:cubicBezTo>
                  <a:pt x="400605" y="436010"/>
                  <a:pt x="239839" y="378635"/>
                  <a:pt x="242827" y="389393"/>
                </a:cubicBezTo>
                <a:cubicBezTo>
                  <a:pt x="245815" y="400151"/>
                  <a:pt x="465749" y="523266"/>
                  <a:pt x="425707" y="493384"/>
                </a:cubicBezTo>
                <a:cubicBezTo>
                  <a:pt x="385665" y="463502"/>
                  <a:pt x="33651" y="217868"/>
                  <a:pt x="2573" y="210099"/>
                </a:cubicBezTo>
                <a:cubicBezTo>
                  <a:pt x="-28505" y="202330"/>
                  <a:pt x="232069" y="481430"/>
                  <a:pt x="239241" y="446767"/>
                </a:cubicBezTo>
                <a:cubicBezTo>
                  <a:pt x="246413" y="412104"/>
                  <a:pt x="56361" y="29012"/>
                  <a:pt x="45603" y="2118"/>
                </a:cubicBezTo>
                <a:cubicBezTo>
                  <a:pt x="34845" y="-24776"/>
                  <a:pt x="111344" y="212490"/>
                  <a:pt x="178281" y="25671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5" name="フリーフォーム 664">
            <a:extLst>
              <a:ext uri="{FF2B5EF4-FFF2-40B4-BE49-F238E27FC236}">
                <a16:creationId xmlns:a16="http://schemas.microsoft.com/office/drawing/2014/main" id="{5383CA40-0135-5695-8B68-2B749659D24E}"/>
              </a:ext>
            </a:extLst>
          </p:cNvPr>
          <p:cNvSpPr/>
          <p:nvPr/>
        </p:nvSpPr>
        <p:spPr>
          <a:xfrm>
            <a:off x="3881868" y="1987899"/>
            <a:ext cx="416275" cy="977361"/>
          </a:xfrm>
          <a:custGeom>
            <a:avLst/>
            <a:gdLst>
              <a:gd name="connsiteX0" fmla="*/ 95251 w 416275"/>
              <a:gd name="connsiteY0" fmla="*/ 220057 h 977361"/>
              <a:gd name="connsiteX1" fmla="*/ 273051 w 416275"/>
              <a:gd name="connsiteY1" fmla="*/ 499457 h 977361"/>
              <a:gd name="connsiteX2" fmla="*/ 260351 w 416275"/>
              <a:gd name="connsiteY2" fmla="*/ 426432 h 977361"/>
              <a:gd name="connsiteX3" fmla="*/ 339726 w 416275"/>
              <a:gd name="connsiteY3" fmla="*/ 705832 h 977361"/>
              <a:gd name="connsiteX4" fmla="*/ 298451 w 416275"/>
              <a:gd name="connsiteY4" fmla="*/ 585182 h 977361"/>
              <a:gd name="connsiteX5" fmla="*/ 377826 w 416275"/>
              <a:gd name="connsiteY5" fmla="*/ 886807 h 977361"/>
              <a:gd name="connsiteX6" fmla="*/ 330201 w 416275"/>
              <a:gd name="connsiteY6" fmla="*/ 785207 h 977361"/>
              <a:gd name="connsiteX7" fmla="*/ 241301 w 416275"/>
              <a:gd name="connsiteY7" fmla="*/ 702657 h 977361"/>
              <a:gd name="connsiteX8" fmla="*/ 415926 w 416275"/>
              <a:gd name="connsiteY8" fmla="*/ 975707 h 977361"/>
              <a:gd name="connsiteX9" fmla="*/ 279401 w 416275"/>
              <a:gd name="connsiteY9" fmla="*/ 801082 h 977361"/>
              <a:gd name="connsiteX10" fmla="*/ 47626 w 416275"/>
              <a:gd name="connsiteY10" fmla="*/ 483582 h 977361"/>
              <a:gd name="connsiteX11" fmla="*/ 130176 w 416275"/>
              <a:gd name="connsiteY11" fmla="*/ 705832 h 977361"/>
              <a:gd name="connsiteX12" fmla="*/ 1 w 416275"/>
              <a:gd name="connsiteY12" fmla="*/ 4157 h 977361"/>
              <a:gd name="connsiteX13" fmla="*/ 127001 w 416275"/>
              <a:gd name="connsiteY13" fmla="*/ 407382 h 977361"/>
              <a:gd name="connsiteX14" fmla="*/ 95251 w 416275"/>
              <a:gd name="connsiteY14" fmla="*/ 220057 h 977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6275" h="977361">
                <a:moveTo>
                  <a:pt x="95251" y="220057"/>
                </a:moveTo>
                <a:cubicBezTo>
                  <a:pt x="119593" y="235403"/>
                  <a:pt x="245534" y="465061"/>
                  <a:pt x="273051" y="499457"/>
                </a:cubicBezTo>
                <a:cubicBezTo>
                  <a:pt x="300568" y="533853"/>
                  <a:pt x="249238" y="392036"/>
                  <a:pt x="260351" y="426432"/>
                </a:cubicBezTo>
                <a:cubicBezTo>
                  <a:pt x="271464" y="460828"/>
                  <a:pt x="333376" y="679374"/>
                  <a:pt x="339726" y="705832"/>
                </a:cubicBezTo>
                <a:cubicBezTo>
                  <a:pt x="346076" y="732290"/>
                  <a:pt x="292101" y="555020"/>
                  <a:pt x="298451" y="585182"/>
                </a:cubicBezTo>
                <a:cubicBezTo>
                  <a:pt x="304801" y="615344"/>
                  <a:pt x="372534" y="853470"/>
                  <a:pt x="377826" y="886807"/>
                </a:cubicBezTo>
                <a:cubicBezTo>
                  <a:pt x="383118" y="920144"/>
                  <a:pt x="352955" y="815899"/>
                  <a:pt x="330201" y="785207"/>
                </a:cubicBezTo>
                <a:cubicBezTo>
                  <a:pt x="307447" y="754515"/>
                  <a:pt x="227014" y="670907"/>
                  <a:pt x="241301" y="702657"/>
                </a:cubicBezTo>
                <a:cubicBezTo>
                  <a:pt x="255589" y="734407"/>
                  <a:pt x="409576" y="959303"/>
                  <a:pt x="415926" y="975707"/>
                </a:cubicBezTo>
                <a:cubicBezTo>
                  <a:pt x="422276" y="992111"/>
                  <a:pt x="340784" y="883103"/>
                  <a:pt x="279401" y="801082"/>
                </a:cubicBezTo>
                <a:cubicBezTo>
                  <a:pt x="218018" y="719061"/>
                  <a:pt x="72497" y="499457"/>
                  <a:pt x="47626" y="483582"/>
                </a:cubicBezTo>
                <a:cubicBezTo>
                  <a:pt x="22755" y="467707"/>
                  <a:pt x="138114" y="785736"/>
                  <a:pt x="130176" y="705832"/>
                </a:cubicBezTo>
                <a:cubicBezTo>
                  <a:pt x="122239" y="625928"/>
                  <a:pt x="530" y="53899"/>
                  <a:pt x="1" y="4157"/>
                </a:cubicBezTo>
                <a:cubicBezTo>
                  <a:pt x="-528" y="-45585"/>
                  <a:pt x="106893" y="366636"/>
                  <a:pt x="127001" y="407382"/>
                </a:cubicBezTo>
                <a:cubicBezTo>
                  <a:pt x="147109" y="448128"/>
                  <a:pt x="70909" y="204711"/>
                  <a:pt x="95251" y="22005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6" name="フリーフォーム 665">
            <a:extLst>
              <a:ext uri="{FF2B5EF4-FFF2-40B4-BE49-F238E27FC236}">
                <a16:creationId xmlns:a16="http://schemas.microsoft.com/office/drawing/2014/main" id="{6A83869E-6DF8-DB67-CE60-09C8791ECDCF}"/>
              </a:ext>
            </a:extLst>
          </p:cNvPr>
          <p:cNvSpPr/>
          <p:nvPr/>
        </p:nvSpPr>
        <p:spPr>
          <a:xfrm>
            <a:off x="4388751" y="2404453"/>
            <a:ext cx="639578" cy="81021"/>
          </a:xfrm>
          <a:custGeom>
            <a:avLst/>
            <a:gdLst>
              <a:gd name="connsiteX0" fmla="*/ 7468 w 639578"/>
              <a:gd name="connsiteY0" fmla="*/ 57503 h 81021"/>
              <a:gd name="connsiteX1" fmla="*/ 64618 w 639578"/>
              <a:gd name="connsiteY1" fmla="*/ 51153 h 81021"/>
              <a:gd name="connsiteX2" fmla="*/ 210668 w 639578"/>
              <a:gd name="connsiteY2" fmla="*/ 3528 h 81021"/>
              <a:gd name="connsiteX3" fmla="*/ 217018 w 639578"/>
              <a:gd name="connsiteY3" fmla="*/ 3528 h 81021"/>
              <a:gd name="connsiteX4" fmla="*/ 417043 w 639578"/>
              <a:gd name="connsiteY4" fmla="*/ 353 h 81021"/>
              <a:gd name="connsiteX5" fmla="*/ 385293 w 639578"/>
              <a:gd name="connsiteY5" fmla="*/ 13053 h 81021"/>
              <a:gd name="connsiteX6" fmla="*/ 461493 w 639578"/>
              <a:gd name="connsiteY6" fmla="*/ 16228 h 81021"/>
              <a:gd name="connsiteX7" fmla="*/ 636118 w 639578"/>
              <a:gd name="connsiteY7" fmla="*/ 76553 h 81021"/>
              <a:gd name="connsiteX8" fmla="*/ 582143 w 639578"/>
              <a:gd name="connsiteY8" fmla="*/ 76553 h 81021"/>
              <a:gd name="connsiteX9" fmla="*/ 210668 w 639578"/>
              <a:gd name="connsiteY9" fmla="*/ 67028 h 81021"/>
              <a:gd name="connsiteX10" fmla="*/ 401168 w 639578"/>
              <a:gd name="connsiteY10" fmla="*/ 47978 h 81021"/>
              <a:gd name="connsiteX11" fmla="*/ 143993 w 639578"/>
              <a:gd name="connsiteY11" fmla="*/ 60678 h 81021"/>
              <a:gd name="connsiteX12" fmla="*/ 115418 w 639578"/>
              <a:gd name="connsiteY12" fmla="*/ 60678 h 81021"/>
              <a:gd name="connsiteX13" fmla="*/ 223368 w 639578"/>
              <a:gd name="connsiteY13" fmla="*/ 28928 h 81021"/>
              <a:gd name="connsiteX14" fmla="*/ 7468 w 639578"/>
              <a:gd name="connsiteY14" fmla="*/ 57503 h 8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9578" h="81021">
                <a:moveTo>
                  <a:pt x="7468" y="57503"/>
                </a:moveTo>
                <a:cubicBezTo>
                  <a:pt x="-18990" y="61207"/>
                  <a:pt x="30751" y="60149"/>
                  <a:pt x="64618" y="51153"/>
                </a:cubicBezTo>
                <a:cubicBezTo>
                  <a:pt x="98485" y="42157"/>
                  <a:pt x="210668" y="3528"/>
                  <a:pt x="210668" y="3528"/>
                </a:cubicBezTo>
                <a:cubicBezTo>
                  <a:pt x="236068" y="-4409"/>
                  <a:pt x="217018" y="3528"/>
                  <a:pt x="217018" y="3528"/>
                </a:cubicBezTo>
                <a:cubicBezTo>
                  <a:pt x="251414" y="2999"/>
                  <a:pt x="388997" y="-1234"/>
                  <a:pt x="417043" y="353"/>
                </a:cubicBezTo>
                <a:cubicBezTo>
                  <a:pt x="445089" y="1940"/>
                  <a:pt x="377885" y="10407"/>
                  <a:pt x="385293" y="13053"/>
                </a:cubicBezTo>
                <a:cubicBezTo>
                  <a:pt x="392701" y="15699"/>
                  <a:pt x="419689" y="5645"/>
                  <a:pt x="461493" y="16228"/>
                </a:cubicBezTo>
                <a:cubicBezTo>
                  <a:pt x="503297" y="26811"/>
                  <a:pt x="616010" y="66499"/>
                  <a:pt x="636118" y="76553"/>
                </a:cubicBezTo>
                <a:cubicBezTo>
                  <a:pt x="656226" y="86607"/>
                  <a:pt x="582143" y="76553"/>
                  <a:pt x="582143" y="76553"/>
                </a:cubicBezTo>
                <a:cubicBezTo>
                  <a:pt x="511235" y="74966"/>
                  <a:pt x="240831" y="71791"/>
                  <a:pt x="210668" y="67028"/>
                </a:cubicBezTo>
                <a:cubicBezTo>
                  <a:pt x="180506" y="62266"/>
                  <a:pt x="412280" y="49036"/>
                  <a:pt x="401168" y="47978"/>
                </a:cubicBezTo>
                <a:cubicBezTo>
                  <a:pt x="390056" y="46920"/>
                  <a:pt x="191618" y="58561"/>
                  <a:pt x="143993" y="60678"/>
                </a:cubicBezTo>
                <a:cubicBezTo>
                  <a:pt x="96368" y="62795"/>
                  <a:pt x="102189" y="65970"/>
                  <a:pt x="115418" y="60678"/>
                </a:cubicBezTo>
                <a:cubicBezTo>
                  <a:pt x="128647" y="55386"/>
                  <a:pt x="235539" y="27341"/>
                  <a:pt x="223368" y="28928"/>
                </a:cubicBezTo>
                <a:lnTo>
                  <a:pt x="7468" y="57503"/>
                </a:lnTo>
                <a:close/>
              </a:path>
            </a:pathLst>
          </a:cu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7" name="フリーフォーム 666">
            <a:extLst>
              <a:ext uri="{FF2B5EF4-FFF2-40B4-BE49-F238E27FC236}">
                <a16:creationId xmlns:a16="http://schemas.microsoft.com/office/drawing/2014/main" id="{D5196B2E-769E-6A70-7D3E-D9730CE338CE}"/>
              </a:ext>
            </a:extLst>
          </p:cNvPr>
          <p:cNvSpPr/>
          <p:nvPr/>
        </p:nvSpPr>
        <p:spPr>
          <a:xfrm>
            <a:off x="4450194" y="2441060"/>
            <a:ext cx="550388" cy="106926"/>
          </a:xfrm>
          <a:custGeom>
            <a:avLst/>
            <a:gdLst>
              <a:gd name="connsiteX0" fmla="*/ 0 w 550388"/>
              <a:gd name="connsiteY0" fmla="*/ 36771 h 106926"/>
              <a:gd name="connsiteX1" fmla="*/ 361950 w 550388"/>
              <a:gd name="connsiteY1" fmla="*/ 8196 h 106926"/>
              <a:gd name="connsiteX2" fmla="*/ 314325 w 550388"/>
              <a:gd name="connsiteY2" fmla="*/ 1846 h 106926"/>
              <a:gd name="connsiteX3" fmla="*/ 520700 w 550388"/>
              <a:gd name="connsiteY3" fmla="*/ 36771 h 106926"/>
              <a:gd name="connsiteX4" fmla="*/ 457200 w 550388"/>
              <a:gd name="connsiteY4" fmla="*/ 36771 h 106926"/>
              <a:gd name="connsiteX5" fmla="*/ 549275 w 550388"/>
              <a:gd name="connsiteY5" fmla="*/ 52646 h 106926"/>
              <a:gd name="connsiteX6" fmla="*/ 381000 w 550388"/>
              <a:gd name="connsiteY6" fmla="*/ 93921 h 106926"/>
              <a:gd name="connsiteX7" fmla="*/ 425450 w 550388"/>
              <a:gd name="connsiteY7" fmla="*/ 93921 h 106926"/>
              <a:gd name="connsiteX8" fmla="*/ 209550 w 550388"/>
              <a:gd name="connsiteY8" fmla="*/ 106621 h 106926"/>
              <a:gd name="connsiteX9" fmla="*/ 279400 w 550388"/>
              <a:gd name="connsiteY9" fmla="*/ 100271 h 106926"/>
              <a:gd name="connsiteX10" fmla="*/ 133350 w 550388"/>
              <a:gd name="connsiteY10" fmla="*/ 71696 h 106926"/>
              <a:gd name="connsiteX11" fmla="*/ 0 w 550388"/>
              <a:gd name="connsiteY11" fmla="*/ 36771 h 10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388" h="106926">
                <a:moveTo>
                  <a:pt x="0" y="36771"/>
                </a:moveTo>
                <a:lnTo>
                  <a:pt x="361950" y="8196"/>
                </a:lnTo>
                <a:cubicBezTo>
                  <a:pt x="414337" y="2375"/>
                  <a:pt x="287867" y="-2916"/>
                  <a:pt x="314325" y="1846"/>
                </a:cubicBezTo>
                <a:cubicBezTo>
                  <a:pt x="340783" y="6608"/>
                  <a:pt x="496887" y="30950"/>
                  <a:pt x="520700" y="36771"/>
                </a:cubicBezTo>
                <a:cubicBezTo>
                  <a:pt x="544513" y="42592"/>
                  <a:pt x="452438" y="34125"/>
                  <a:pt x="457200" y="36771"/>
                </a:cubicBezTo>
                <a:cubicBezTo>
                  <a:pt x="461962" y="39417"/>
                  <a:pt x="561975" y="43121"/>
                  <a:pt x="549275" y="52646"/>
                </a:cubicBezTo>
                <a:cubicBezTo>
                  <a:pt x="536575" y="62171"/>
                  <a:pt x="401637" y="87042"/>
                  <a:pt x="381000" y="93921"/>
                </a:cubicBezTo>
                <a:cubicBezTo>
                  <a:pt x="360363" y="100800"/>
                  <a:pt x="454025" y="91804"/>
                  <a:pt x="425450" y="93921"/>
                </a:cubicBezTo>
                <a:cubicBezTo>
                  <a:pt x="396875" y="96038"/>
                  <a:pt x="233892" y="105563"/>
                  <a:pt x="209550" y="106621"/>
                </a:cubicBezTo>
                <a:cubicBezTo>
                  <a:pt x="185208" y="107679"/>
                  <a:pt x="292100" y="106092"/>
                  <a:pt x="279400" y="100271"/>
                </a:cubicBezTo>
                <a:cubicBezTo>
                  <a:pt x="266700" y="94450"/>
                  <a:pt x="133350" y="71696"/>
                  <a:pt x="133350" y="71696"/>
                </a:cubicBezTo>
                <a:lnTo>
                  <a:pt x="0" y="36771"/>
                </a:lnTo>
                <a:close/>
              </a:path>
            </a:pathLst>
          </a:cu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8" name="フリーフォーム 667">
            <a:extLst>
              <a:ext uri="{FF2B5EF4-FFF2-40B4-BE49-F238E27FC236}">
                <a16:creationId xmlns:a16="http://schemas.microsoft.com/office/drawing/2014/main" id="{EE67D6EC-3D34-DCE6-BD08-D8660DCD39E7}"/>
              </a:ext>
            </a:extLst>
          </p:cNvPr>
          <p:cNvSpPr/>
          <p:nvPr/>
        </p:nvSpPr>
        <p:spPr>
          <a:xfrm>
            <a:off x="5145461" y="1463705"/>
            <a:ext cx="231866" cy="287087"/>
          </a:xfrm>
          <a:custGeom>
            <a:avLst/>
            <a:gdLst>
              <a:gd name="connsiteX0" fmla="*/ 165158 w 231866"/>
              <a:gd name="connsiteY0" fmla="*/ 1301 h 287087"/>
              <a:gd name="connsiteX1" fmla="*/ 231833 w 231866"/>
              <a:gd name="connsiteY1" fmla="*/ 261651 h 287087"/>
              <a:gd name="connsiteX2" fmla="*/ 171508 w 231866"/>
              <a:gd name="connsiteY2" fmla="*/ 274351 h 287087"/>
              <a:gd name="connsiteX3" fmla="*/ 6408 w 231866"/>
              <a:gd name="connsiteY3" fmla="*/ 236251 h 287087"/>
              <a:gd name="connsiteX4" fmla="*/ 104833 w 231866"/>
              <a:gd name="connsiteY4" fmla="*/ 223551 h 287087"/>
              <a:gd name="connsiteX5" fmla="*/ 58 w 231866"/>
              <a:gd name="connsiteY5" fmla="*/ 217201 h 287087"/>
              <a:gd name="connsiteX6" fmla="*/ 88958 w 231866"/>
              <a:gd name="connsiteY6" fmla="*/ 198151 h 287087"/>
              <a:gd name="connsiteX7" fmla="*/ 19108 w 231866"/>
              <a:gd name="connsiteY7" fmla="*/ 182276 h 287087"/>
              <a:gd name="connsiteX8" fmla="*/ 181033 w 231866"/>
              <a:gd name="connsiteY8" fmla="*/ 169576 h 287087"/>
              <a:gd name="connsiteX9" fmla="*/ 158808 w 231866"/>
              <a:gd name="connsiteY9" fmla="*/ 115601 h 287087"/>
              <a:gd name="connsiteX10" fmla="*/ 222308 w 231866"/>
              <a:gd name="connsiteY10" fmla="*/ 245776 h 287087"/>
              <a:gd name="connsiteX11" fmla="*/ 203258 w 231866"/>
              <a:gd name="connsiteY11" fmla="*/ 163226 h 287087"/>
              <a:gd name="connsiteX12" fmla="*/ 165158 w 231866"/>
              <a:gd name="connsiteY12" fmla="*/ 1301 h 28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1866" h="287087">
                <a:moveTo>
                  <a:pt x="165158" y="1301"/>
                </a:moveTo>
                <a:cubicBezTo>
                  <a:pt x="169921" y="17705"/>
                  <a:pt x="230775" y="216143"/>
                  <a:pt x="231833" y="261651"/>
                </a:cubicBezTo>
                <a:cubicBezTo>
                  <a:pt x="232891" y="307159"/>
                  <a:pt x="209079" y="278584"/>
                  <a:pt x="171508" y="274351"/>
                </a:cubicBezTo>
                <a:cubicBezTo>
                  <a:pt x="133937" y="270118"/>
                  <a:pt x="17520" y="244718"/>
                  <a:pt x="6408" y="236251"/>
                </a:cubicBezTo>
                <a:cubicBezTo>
                  <a:pt x="-4704" y="227784"/>
                  <a:pt x="105891" y="226726"/>
                  <a:pt x="104833" y="223551"/>
                </a:cubicBezTo>
                <a:cubicBezTo>
                  <a:pt x="103775" y="220376"/>
                  <a:pt x="2704" y="221434"/>
                  <a:pt x="58" y="217201"/>
                </a:cubicBezTo>
                <a:cubicBezTo>
                  <a:pt x="-2588" y="212968"/>
                  <a:pt x="85783" y="203972"/>
                  <a:pt x="88958" y="198151"/>
                </a:cubicBezTo>
                <a:cubicBezTo>
                  <a:pt x="92133" y="192330"/>
                  <a:pt x="3762" y="187039"/>
                  <a:pt x="19108" y="182276"/>
                </a:cubicBezTo>
                <a:cubicBezTo>
                  <a:pt x="34454" y="177513"/>
                  <a:pt x="157750" y="180688"/>
                  <a:pt x="181033" y="169576"/>
                </a:cubicBezTo>
                <a:cubicBezTo>
                  <a:pt x="204316" y="158464"/>
                  <a:pt x="151929" y="102901"/>
                  <a:pt x="158808" y="115601"/>
                </a:cubicBezTo>
                <a:cubicBezTo>
                  <a:pt x="165687" y="128301"/>
                  <a:pt x="214900" y="237839"/>
                  <a:pt x="222308" y="245776"/>
                </a:cubicBezTo>
                <a:cubicBezTo>
                  <a:pt x="229716" y="253714"/>
                  <a:pt x="211195" y="198151"/>
                  <a:pt x="203258" y="163226"/>
                </a:cubicBezTo>
                <a:cubicBezTo>
                  <a:pt x="195321" y="128301"/>
                  <a:pt x="160395" y="-15103"/>
                  <a:pt x="165158" y="130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9" name="フリーフォーム 668">
            <a:extLst>
              <a:ext uri="{FF2B5EF4-FFF2-40B4-BE49-F238E27FC236}">
                <a16:creationId xmlns:a16="http://schemas.microsoft.com/office/drawing/2014/main" id="{177D823A-D2B2-6849-A489-F8F06D40A901}"/>
              </a:ext>
            </a:extLst>
          </p:cNvPr>
          <p:cNvSpPr/>
          <p:nvPr/>
        </p:nvSpPr>
        <p:spPr>
          <a:xfrm>
            <a:off x="5113166" y="1973002"/>
            <a:ext cx="293522" cy="548502"/>
          </a:xfrm>
          <a:custGeom>
            <a:avLst/>
            <a:gdLst>
              <a:gd name="connsiteX0" fmla="*/ 283178 w 293522"/>
              <a:gd name="connsiteY0" fmla="*/ 4 h 548502"/>
              <a:gd name="connsiteX1" fmla="*/ 32353 w 293522"/>
              <a:gd name="connsiteY1" fmla="*/ 225429 h 548502"/>
              <a:gd name="connsiteX2" fmla="*/ 172053 w 293522"/>
              <a:gd name="connsiteY2" fmla="*/ 149229 h 548502"/>
              <a:gd name="connsiteX3" fmla="*/ 172053 w 293522"/>
              <a:gd name="connsiteY3" fmla="*/ 168279 h 548502"/>
              <a:gd name="connsiteX4" fmla="*/ 219678 w 293522"/>
              <a:gd name="connsiteY4" fmla="*/ 142879 h 548502"/>
              <a:gd name="connsiteX5" fmla="*/ 143478 w 293522"/>
              <a:gd name="connsiteY5" fmla="*/ 247654 h 548502"/>
              <a:gd name="connsiteX6" fmla="*/ 187928 w 293522"/>
              <a:gd name="connsiteY6" fmla="*/ 374654 h 548502"/>
              <a:gd name="connsiteX7" fmla="*/ 603 w 293522"/>
              <a:gd name="connsiteY7" fmla="*/ 361954 h 548502"/>
              <a:gd name="connsiteX8" fmla="*/ 130778 w 293522"/>
              <a:gd name="connsiteY8" fmla="*/ 377829 h 548502"/>
              <a:gd name="connsiteX9" fmla="*/ 203803 w 293522"/>
              <a:gd name="connsiteY9" fmla="*/ 412754 h 548502"/>
              <a:gd name="connsiteX10" fmla="*/ 165703 w 293522"/>
              <a:gd name="connsiteY10" fmla="*/ 539754 h 548502"/>
              <a:gd name="connsiteX11" fmla="*/ 264128 w 293522"/>
              <a:gd name="connsiteY11" fmla="*/ 139704 h 548502"/>
              <a:gd name="connsiteX12" fmla="*/ 248253 w 293522"/>
              <a:gd name="connsiteY12" fmla="*/ 219079 h 548502"/>
              <a:gd name="connsiteX13" fmla="*/ 283178 w 293522"/>
              <a:gd name="connsiteY13" fmla="*/ 4 h 548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3522" h="548502">
                <a:moveTo>
                  <a:pt x="283178" y="4"/>
                </a:moveTo>
                <a:cubicBezTo>
                  <a:pt x="247195" y="1062"/>
                  <a:pt x="50874" y="200558"/>
                  <a:pt x="32353" y="225429"/>
                </a:cubicBezTo>
                <a:cubicBezTo>
                  <a:pt x="13832" y="250300"/>
                  <a:pt x="148770" y="158754"/>
                  <a:pt x="172053" y="149229"/>
                </a:cubicBezTo>
                <a:cubicBezTo>
                  <a:pt x="195336" y="139704"/>
                  <a:pt x="164116" y="169337"/>
                  <a:pt x="172053" y="168279"/>
                </a:cubicBezTo>
                <a:cubicBezTo>
                  <a:pt x="179990" y="167221"/>
                  <a:pt x="224440" y="129650"/>
                  <a:pt x="219678" y="142879"/>
                </a:cubicBezTo>
                <a:cubicBezTo>
                  <a:pt x="214916" y="156108"/>
                  <a:pt x="148770" y="209025"/>
                  <a:pt x="143478" y="247654"/>
                </a:cubicBezTo>
                <a:cubicBezTo>
                  <a:pt x="138186" y="286283"/>
                  <a:pt x="211740" y="355604"/>
                  <a:pt x="187928" y="374654"/>
                </a:cubicBezTo>
                <a:cubicBezTo>
                  <a:pt x="164116" y="393704"/>
                  <a:pt x="10128" y="361425"/>
                  <a:pt x="603" y="361954"/>
                </a:cubicBezTo>
                <a:cubicBezTo>
                  <a:pt x="-8922" y="362483"/>
                  <a:pt x="96911" y="369362"/>
                  <a:pt x="130778" y="377829"/>
                </a:cubicBezTo>
                <a:cubicBezTo>
                  <a:pt x="164645" y="386296"/>
                  <a:pt x="197982" y="385766"/>
                  <a:pt x="203803" y="412754"/>
                </a:cubicBezTo>
                <a:cubicBezTo>
                  <a:pt x="209624" y="439742"/>
                  <a:pt x="155649" y="585262"/>
                  <a:pt x="165703" y="539754"/>
                </a:cubicBezTo>
                <a:cubicBezTo>
                  <a:pt x="175757" y="494246"/>
                  <a:pt x="250370" y="193150"/>
                  <a:pt x="264128" y="139704"/>
                </a:cubicBezTo>
                <a:cubicBezTo>
                  <a:pt x="277886" y="86258"/>
                  <a:pt x="246666" y="238658"/>
                  <a:pt x="248253" y="219079"/>
                </a:cubicBezTo>
                <a:cubicBezTo>
                  <a:pt x="249840" y="199500"/>
                  <a:pt x="319161" y="-1054"/>
                  <a:pt x="283178" y="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0" name="フリーフォーム 669">
            <a:extLst>
              <a:ext uri="{FF2B5EF4-FFF2-40B4-BE49-F238E27FC236}">
                <a16:creationId xmlns:a16="http://schemas.microsoft.com/office/drawing/2014/main" id="{1816C730-CAC5-0C85-2EF8-BA49FCB04425}"/>
              </a:ext>
            </a:extLst>
          </p:cNvPr>
          <p:cNvSpPr/>
          <p:nvPr/>
        </p:nvSpPr>
        <p:spPr>
          <a:xfrm>
            <a:off x="5071966" y="1730229"/>
            <a:ext cx="339268" cy="357090"/>
          </a:xfrm>
          <a:custGeom>
            <a:avLst/>
            <a:gdLst>
              <a:gd name="connsiteX0" fmla="*/ 528 w 339268"/>
              <a:gd name="connsiteY0" fmla="*/ 74502 h 357090"/>
              <a:gd name="connsiteX1" fmla="*/ 324378 w 339268"/>
              <a:gd name="connsiteY1" fmla="*/ 1477 h 357090"/>
              <a:gd name="connsiteX2" fmla="*/ 289453 w 339268"/>
              <a:gd name="connsiteY2" fmla="*/ 39577 h 357090"/>
              <a:gd name="connsiteX3" fmla="*/ 330728 w 339268"/>
              <a:gd name="connsiteY3" fmla="*/ 198327 h 357090"/>
              <a:gd name="connsiteX4" fmla="*/ 324378 w 339268"/>
              <a:gd name="connsiteY4" fmla="*/ 172927 h 357090"/>
              <a:gd name="connsiteX5" fmla="*/ 248178 w 339268"/>
              <a:gd name="connsiteY5" fmla="*/ 357077 h 357090"/>
              <a:gd name="connsiteX6" fmla="*/ 257703 w 339268"/>
              <a:gd name="connsiteY6" fmla="*/ 182452 h 357090"/>
              <a:gd name="connsiteX7" fmla="*/ 528 w 339268"/>
              <a:gd name="connsiteY7" fmla="*/ 150702 h 357090"/>
              <a:gd name="connsiteX8" fmla="*/ 241828 w 339268"/>
              <a:gd name="connsiteY8" fmla="*/ 118952 h 357090"/>
              <a:gd name="connsiteX9" fmla="*/ 528 w 339268"/>
              <a:gd name="connsiteY9" fmla="*/ 74502 h 35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9268" h="357090">
                <a:moveTo>
                  <a:pt x="528" y="74502"/>
                </a:moveTo>
                <a:cubicBezTo>
                  <a:pt x="14286" y="54923"/>
                  <a:pt x="276224" y="7298"/>
                  <a:pt x="324378" y="1477"/>
                </a:cubicBezTo>
                <a:cubicBezTo>
                  <a:pt x="372532" y="-4344"/>
                  <a:pt x="288395" y="6769"/>
                  <a:pt x="289453" y="39577"/>
                </a:cubicBezTo>
                <a:cubicBezTo>
                  <a:pt x="290511" y="72385"/>
                  <a:pt x="324907" y="176102"/>
                  <a:pt x="330728" y="198327"/>
                </a:cubicBezTo>
                <a:cubicBezTo>
                  <a:pt x="336549" y="220552"/>
                  <a:pt x="338136" y="146469"/>
                  <a:pt x="324378" y="172927"/>
                </a:cubicBezTo>
                <a:cubicBezTo>
                  <a:pt x="310620" y="199385"/>
                  <a:pt x="259290" y="355490"/>
                  <a:pt x="248178" y="357077"/>
                </a:cubicBezTo>
                <a:cubicBezTo>
                  <a:pt x="237066" y="358664"/>
                  <a:pt x="298978" y="216848"/>
                  <a:pt x="257703" y="182452"/>
                </a:cubicBezTo>
                <a:cubicBezTo>
                  <a:pt x="216428" y="148056"/>
                  <a:pt x="3174" y="161285"/>
                  <a:pt x="528" y="150702"/>
                </a:cubicBezTo>
                <a:cubicBezTo>
                  <a:pt x="-2118" y="140119"/>
                  <a:pt x="237595" y="131652"/>
                  <a:pt x="241828" y="118952"/>
                </a:cubicBezTo>
                <a:cubicBezTo>
                  <a:pt x="246061" y="106252"/>
                  <a:pt x="-13230" y="94081"/>
                  <a:pt x="528" y="7450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1" name="フリーフォーム 670">
            <a:extLst>
              <a:ext uri="{FF2B5EF4-FFF2-40B4-BE49-F238E27FC236}">
                <a16:creationId xmlns:a16="http://schemas.microsoft.com/office/drawing/2014/main" id="{A598EB42-6A3B-74E5-7442-D85484AE0EEA}"/>
              </a:ext>
            </a:extLst>
          </p:cNvPr>
          <p:cNvSpPr/>
          <p:nvPr/>
        </p:nvSpPr>
        <p:spPr>
          <a:xfrm>
            <a:off x="4488160" y="2140676"/>
            <a:ext cx="163569" cy="60989"/>
          </a:xfrm>
          <a:custGeom>
            <a:avLst/>
            <a:gdLst>
              <a:gd name="connsiteX0" fmla="*/ 41409 w 163569"/>
              <a:gd name="connsiteY0" fmla="*/ 16480 h 60989"/>
              <a:gd name="connsiteX1" fmla="*/ 114434 w 163569"/>
              <a:gd name="connsiteY1" fmla="*/ 605 h 60989"/>
              <a:gd name="connsiteX2" fmla="*/ 158884 w 163569"/>
              <a:gd name="connsiteY2" fmla="*/ 38705 h 60989"/>
              <a:gd name="connsiteX3" fmla="*/ 134 w 163569"/>
              <a:gd name="connsiteY3" fmla="*/ 60930 h 60989"/>
              <a:gd name="connsiteX4" fmla="*/ 130309 w 163569"/>
              <a:gd name="connsiteY4" fmla="*/ 32355 h 60989"/>
              <a:gd name="connsiteX5" fmla="*/ 41409 w 163569"/>
              <a:gd name="connsiteY5" fmla="*/ 16480 h 6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569" h="60989">
                <a:moveTo>
                  <a:pt x="41409" y="16480"/>
                </a:moveTo>
                <a:cubicBezTo>
                  <a:pt x="38763" y="11188"/>
                  <a:pt x="94855" y="-3099"/>
                  <a:pt x="114434" y="605"/>
                </a:cubicBezTo>
                <a:cubicBezTo>
                  <a:pt x="134013" y="4309"/>
                  <a:pt x="177934" y="28651"/>
                  <a:pt x="158884" y="38705"/>
                </a:cubicBezTo>
                <a:cubicBezTo>
                  <a:pt x="139834" y="48759"/>
                  <a:pt x="4896" y="61988"/>
                  <a:pt x="134" y="60930"/>
                </a:cubicBezTo>
                <a:cubicBezTo>
                  <a:pt x="-4628" y="59872"/>
                  <a:pt x="118667" y="38176"/>
                  <a:pt x="130309" y="32355"/>
                </a:cubicBezTo>
                <a:cubicBezTo>
                  <a:pt x="141951" y="26534"/>
                  <a:pt x="44055" y="21772"/>
                  <a:pt x="41409" y="1648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2" name="フリーフォーム 671">
            <a:extLst>
              <a:ext uri="{FF2B5EF4-FFF2-40B4-BE49-F238E27FC236}">
                <a16:creationId xmlns:a16="http://schemas.microsoft.com/office/drawing/2014/main" id="{3601DB6B-F23B-108C-9B3D-131485F5F25C}"/>
              </a:ext>
            </a:extLst>
          </p:cNvPr>
          <p:cNvSpPr/>
          <p:nvPr/>
        </p:nvSpPr>
        <p:spPr>
          <a:xfrm>
            <a:off x="4738427" y="2144191"/>
            <a:ext cx="150011" cy="38570"/>
          </a:xfrm>
          <a:custGeom>
            <a:avLst/>
            <a:gdLst>
              <a:gd name="connsiteX0" fmla="*/ 692 w 150011"/>
              <a:gd name="connsiteY0" fmla="*/ 19315 h 38570"/>
              <a:gd name="connsiteX1" fmla="*/ 76892 w 150011"/>
              <a:gd name="connsiteY1" fmla="*/ 265 h 38570"/>
              <a:gd name="connsiteX2" fmla="*/ 130867 w 150011"/>
              <a:gd name="connsiteY2" fmla="*/ 9790 h 38570"/>
              <a:gd name="connsiteX3" fmla="*/ 149917 w 150011"/>
              <a:gd name="connsiteY3" fmla="*/ 32015 h 38570"/>
              <a:gd name="connsiteX4" fmla="*/ 124517 w 150011"/>
              <a:gd name="connsiteY4" fmla="*/ 38365 h 38570"/>
              <a:gd name="connsiteX5" fmla="*/ 692 w 150011"/>
              <a:gd name="connsiteY5" fmla="*/ 19315 h 3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011" h="38570">
                <a:moveTo>
                  <a:pt x="692" y="19315"/>
                </a:moveTo>
                <a:cubicBezTo>
                  <a:pt x="-7245" y="12965"/>
                  <a:pt x="55196" y="1852"/>
                  <a:pt x="76892" y="265"/>
                </a:cubicBezTo>
                <a:cubicBezTo>
                  <a:pt x="98588" y="-1322"/>
                  <a:pt x="118696" y="4498"/>
                  <a:pt x="130867" y="9790"/>
                </a:cubicBezTo>
                <a:cubicBezTo>
                  <a:pt x="143038" y="15082"/>
                  <a:pt x="150975" y="27253"/>
                  <a:pt x="149917" y="32015"/>
                </a:cubicBezTo>
                <a:cubicBezTo>
                  <a:pt x="148859" y="36777"/>
                  <a:pt x="144625" y="36248"/>
                  <a:pt x="124517" y="38365"/>
                </a:cubicBezTo>
                <a:cubicBezTo>
                  <a:pt x="104409" y="40482"/>
                  <a:pt x="8629" y="25665"/>
                  <a:pt x="692" y="1931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3" name="フリーフォーム 672">
            <a:extLst>
              <a:ext uri="{FF2B5EF4-FFF2-40B4-BE49-F238E27FC236}">
                <a16:creationId xmlns:a16="http://schemas.microsoft.com/office/drawing/2014/main" id="{DDB2B858-385A-D130-3C66-F2EBBACB325B}"/>
              </a:ext>
            </a:extLst>
          </p:cNvPr>
          <p:cNvSpPr/>
          <p:nvPr/>
        </p:nvSpPr>
        <p:spPr>
          <a:xfrm>
            <a:off x="5106545" y="1714878"/>
            <a:ext cx="291102" cy="913593"/>
          </a:xfrm>
          <a:custGeom>
            <a:avLst/>
            <a:gdLst>
              <a:gd name="connsiteX0" fmla="*/ 199248 w 291102"/>
              <a:gd name="connsiteY0" fmla="*/ 355327 h 913593"/>
              <a:gd name="connsiteX1" fmla="*/ 1183 w 291102"/>
              <a:gd name="connsiteY1" fmla="*/ 484069 h 913593"/>
              <a:gd name="connsiteX2" fmla="*/ 113420 w 291102"/>
              <a:gd name="connsiteY2" fmla="*/ 454359 h 913593"/>
              <a:gd name="connsiteX3" fmla="*/ 40796 w 291102"/>
              <a:gd name="connsiteY3" fmla="*/ 523682 h 913593"/>
              <a:gd name="connsiteX4" fmla="*/ 80409 w 291102"/>
              <a:gd name="connsiteY4" fmla="*/ 533585 h 913593"/>
              <a:gd name="connsiteX5" fmla="*/ 40796 w 291102"/>
              <a:gd name="connsiteY5" fmla="*/ 579800 h 913593"/>
              <a:gd name="connsiteX6" fmla="*/ 93614 w 291102"/>
              <a:gd name="connsiteY6" fmla="*/ 589703 h 913593"/>
              <a:gd name="connsiteX7" fmla="*/ 17689 w 291102"/>
              <a:gd name="connsiteY7" fmla="*/ 639220 h 913593"/>
              <a:gd name="connsiteX8" fmla="*/ 73807 w 291102"/>
              <a:gd name="connsiteY8" fmla="*/ 857091 h 913593"/>
              <a:gd name="connsiteX9" fmla="*/ 14388 w 291102"/>
              <a:gd name="connsiteY9" fmla="*/ 685435 h 913593"/>
              <a:gd name="connsiteX10" fmla="*/ 126625 w 291102"/>
              <a:gd name="connsiteY10" fmla="*/ 913210 h 913593"/>
              <a:gd name="connsiteX11" fmla="*/ 100216 w 291102"/>
              <a:gd name="connsiteY11" fmla="*/ 619413 h 913593"/>
              <a:gd name="connsiteX12" fmla="*/ 139829 w 291102"/>
              <a:gd name="connsiteY12" fmla="*/ 883500 h 913593"/>
              <a:gd name="connsiteX13" fmla="*/ 265270 w 291102"/>
              <a:gd name="connsiteY13" fmla="*/ 487370 h 913593"/>
              <a:gd name="connsiteX14" fmla="*/ 192646 w 291102"/>
              <a:gd name="connsiteY14" fmla="*/ 744854 h 913593"/>
              <a:gd name="connsiteX15" fmla="*/ 281776 w 291102"/>
              <a:gd name="connsiteY15" fmla="*/ 12014 h 913593"/>
              <a:gd name="connsiteX16" fmla="*/ 288378 w 291102"/>
              <a:gd name="connsiteY16" fmla="*/ 276101 h 913593"/>
              <a:gd name="connsiteX17" fmla="*/ 281776 w 291102"/>
              <a:gd name="connsiteY17" fmla="*/ 97842 h 913593"/>
              <a:gd name="connsiteX18" fmla="*/ 199248 w 291102"/>
              <a:gd name="connsiteY18" fmla="*/ 355327 h 91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1102" h="913593">
                <a:moveTo>
                  <a:pt x="199248" y="355327"/>
                </a:moveTo>
                <a:cubicBezTo>
                  <a:pt x="152483" y="419698"/>
                  <a:pt x="15488" y="467564"/>
                  <a:pt x="1183" y="484069"/>
                </a:cubicBezTo>
                <a:cubicBezTo>
                  <a:pt x="-13122" y="500574"/>
                  <a:pt x="106818" y="447757"/>
                  <a:pt x="113420" y="454359"/>
                </a:cubicBezTo>
                <a:cubicBezTo>
                  <a:pt x="120022" y="460961"/>
                  <a:pt x="46298" y="510478"/>
                  <a:pt x="40796" y="523682"/>
                </a:cubicBezTo>
                <a:cubicBezTo>
                  <a:pt x="35294" y="536886"/>
                  <a:pt x="80409" y="524232"/>
                  <a:pt x="80409" y="533585"/>
                </a:cubicBezTo>
                <a:cubicBezTo>
                  <a:pt x="80409" y="542938"/>
                  <a:pt x="38595" y="570447"/>
                  <a:pt x="40796" y="579800"/>
                </a:cubicBezTo>
                <a:cubicBezTo>
                  <a:pt x="42997" y="589153"/>
                  <a:pt x="97465" y="579800"/>
                  <a:pt x="93614" y="589703"/>
                </a:cubicBezTo>
                <a:cubicBezTo>
                  <a:pt x="89763" y="599606"/>
                  <a:pt x="20990" y="594655"/>
                  <a:pt x="17689" y="639220"/>
                </a:cubicBezTo>
                <a:cubicBezTo>
                  <a:pt x="14388" y="683785"/>
                  <a:pt x="74357" y="849389"/>
                  <a:pt x="73807" y="857091"/>
                </a:cubicBezTo>
                <a:cubicBezTo>
                  <a:pt x="73257" y="864793"/>
                  <a:pt x="5585" y="676082"/>
                  <a:pt x="14388" y="685435"/>
                </a:cubicBezTo>
                <a:cubicBezTo>
                  <a:pt x="23191" y="694788"/>
                  <a:pt x="112320" y="924214"/>
                  <a:pt x="126625" y="913210"/>
                </a:cubicBezTo>
                <a:cubicBezTo>
                  <a:pt x="140930" y="902206"/>
                  <a:pt x="98015" y="624365"/>
                  <a:pt x="100216" y="619413"/>
                </a:cubicBezTo>
                <a:cubicBezTo>
                  <a:pt x="102417" y="614461"/>
                  <a:pt x="112320" y="905507"/>
                  <a:pt x="139829" y="883500"/>
                </a:cubicBezTo>
                <a:cubicBezTo>
                  <a:pt x="167338" y="861493"/>
                  <a:pt x="256467" y="510478"/>
                  <a:pt x="265270" y="487370"/>
                </a:cubicBezTo>
                <a:cubicBezTo>
                  <a:pt x="274073" y="464262"/>
                  <a:pt x="189895" y="824080"/>
                  <a:pt x="192646" y="744854"/>
                </a:cubicBezTo>
                <a:cubicBezTo>
                  <a:pt x="195397" y="665628"/>
                  <a:pt x="265821" y="90139"/>
                  <a:pt x="281776" y="12014"/>
                </a:cubicBezTo>
                <a:cubicBezTo>
                  <a:pt x="297731" y="-66112"/>
                  <a:pt x="288378" y="261796"/>
                  <a:pt x="288378" y="276101"/>
                </a:cubicBezTo>
                <a:cubicBezTo>
                  <a:pt x="288378" y="290406"/>
                  <a:pt x="294980" y="87939"/>
                  <a:pt x="281776" y="97842"/>
                </a:cubicBezTo>
                <a:cubicBezTo>
                  <a:pt x="268572" y="107745"/>
                  <a:pt x="246013" y="290956"/>
                  <a:pt x="199248" y="35532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4" name="フリーフォーム 673">
            <a:extLst>
              <a:ext uri="{FF2B5EF4-FFF2-40B4-BE49-F238E27FC236}">
                <a16:creationId xmlns:a16="http://schemas.microsoft.com/office/drawing/2014/main" id="{8EF84BD1-59B5-4062-3AF7-1BFAFBF38A1D}"/>
              </a:ext>
            </a:extLst>
          </p:cNvPr>
          <p:cNvSpPr/>
          <p:nvPr/>
        </p:nvSpPr>
        <p:spPr>
          <a:xfrm>
            <a:off x="4752696" y="1096371"/>
            <a:ext cx="470000" cy="260981"/>
          </a:xfrm>
          <a:custGeom>
            <a:avLst/>
            <a:gdLst>
              <a:gd name="connsiteX0" fmla="*/ 1817 w 470000"/>
              <a:gd name="connsiteY0" fmla="*/ 14 h 260981"/>
              <a:gd name="connsiteX1" fmla="*/ 440861 w 470000"/>
              <a:gd name="connsiteY1" fmla="*/ 26423 h 260981"/>
              <a:gd name="connsiteX2" fmla="*/ 292312 w 470000"/>
              <a:gd name="connsiteY2" fmla="*/ 69337 h 260981"/>
              <a:gd name="connsiteX3" fmla="*/ 440861 w 470000"/>
              <a:gd name="connsiteY3" fmla="*/ 122154 h 260981"/>
              <a:gd name="connsiteX4" fmla="*/ 388043 w 470000"/>
              <a:gd name="connsiteY4" fmla="*/ 155165 h 260981"/>
              <a:gd name="connsiteX5" fmla="*/ 463968 w 470000"/>
              <a:gd name="connsiteY5" fmla="*/ 260800 h 260981"/>
              <a:gd name="connsiteX6" fmla="*/ 434258 w 470000"/>
              <a:gd name="connsiteY6" fmla="*/ 181574 h 260981"/>
              <a:gd name="connsiteX7" fmla="*/ 189978 w 470000"/>
              <a:gd name="connsiteY7" fmla="*/ 221187 h 260981"/>
              <a:gd name="connsiteX8" fmla="*/ 338527 w 470000"/>
              <a:gd name="connsiteY8" fmla="*/ 178273 h 260981"/>
              <a:gd name="connsiteX9" fmla="*/ 123957 w 470000"/>
              <a:gd name="connsiteY9" fmla="*/ 155165 h 260981"/>
              <a:gd name="connsiteX10" fmla="*/ 249398 w 470000"/>
              <a:gd name="connsiteY10" fmla="*/ 128756 h 260981"/>
              <a:gd name="connsiteX11" fmla="*/ 77742 w 470000"/>
              <a:gd name="connsiteY11" fmla="*/ 75939 h 260981"/>
              <a:gd name="connsiteX12" fmla="*/ 275806 w 470000"/>
              <a:gd name="connsiteY12" fmla="*/ 29724 h 260981"/>
              <a:gd name="connsiteX13" fmla="*/ 1817 w 470000"/>
              <a:gd name="connsiteY13" fmla="*/ 14 h 26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0000" h="260981">
                <a:moveTo>
                  <a:pt x="1817" y="14"/>
                </a:moveTo>
                <a:cubicBezTo>
                  <a:pt x="29326" y="-536"/>
                  <a:pt x="392445" y="14869"/>
                  <a:pt x="440861" y="26423"/>
                </a:cubicBezTo>
                <a:cubicBezTo>
                  <a:pt x="489277" y="37977"/>
                  <a:pt x="292312" y="53382"/>
                  <a:pt x="292312" y="69337"/>
                </a:cubicBezTo>
                <a:cubicBezTo>
                  <a:pt x="292312" y="85292"/>
                  <a:pt x="424906" y="107849"/>
                  <a:pt x="440861" y="122154"/>
                </a:cubicBezTo>
                <a:cubicBezTo>
                  <a:pt x="456816" y="136459"/>
                  <a:pt x="384192" y="132057"/>
                  <a:pt x="388043" y="155165"/>
                </a:cubicBezTo>
                <a:cubicBezTo>
                  <a:pt x="391894" y="178273"/>
                  <a:pt x="456266" y="256399"/>
                  <a:pt x="463968" y="260800"/>
                </a:cubicBezTo>
                <a:cubicBezTo>
                  <a:pt x="471670" y="265201"/>
                  <a:pt x="479923" y="188176"/>
                  <a:pt x="434258" y="181574"/>
                </a:cubicBezTo>
                <a:cubicBezTo>
                  <a:pt x="388593" y="174972"/>
                  <a:pt x="205933" y="221737"/>
                  <a:pt x="189978" y="221187"/>
                </a:cubicBezTo>
                <a:cubicBezTo>
                  <a:pt x="174023" y="220637"/>
                  <a:pt x="349530" y="189277"/>
                  <a:pt x="338527" y="178273"/>
                </a:cubicBezTo>
                <a:cubicBezTo>
                  <a:pt x="327524" y="167269"/>
                  <a:pt x="138812" y="163418"/>
                  <a:pt x="123957" y="155165"/>
                </a:cubicBezTo>
                <a:cubicBezTo>
                  <a:pt x="109102" y="146912"/>
                  <a:pt x="257100" y="141960"/>
                  <a:pt x="249398" y="128756"/>
                </a:cubicBezTo>
                <a:cubicBezTo>
                  <a:pt x="241696" y="115552"/>
                  <a:pt x="73341" y="92444"/>
                  <a:pt x="77742" y="75939"/>
                </a:cubicBezTo>
                <a:cubicBezTo>
                  <a:pt x="82143" y="59434"/>
                  <a:pt x="283509" y="41278"/>
                  <a:pt x="275806" y="29724"/>
                </a:cubicBezTo>
                <a:cubicBezTo>
                  <a:pt x="268103" y="18170"/>
                  <a:pt x="-25692" y="564"/>
                  <a:pt x="1817" y="1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5" name="フリーフォーム 674">
            <a:extLst>
              <a:ext uri="{FF2B5EF4-FFF2-40B4-BE49-F238E27FC236}">
                <a16:creationId xmlns:a16="http://schemas.microsoft.com/office/drawing/2014/main" id="{6B87D9F5-4287-5A3D-96E3-950AD54888D2}"/>
              </a:ext>
            </a:extLst>
          </p:cNvPr>
          <p:cNvSpPr/>
          <p:nvPr/>
        </p:nvSpPr>
        <p:spPr>
          <a:xfrm>
            <a:off x="4155000" y="1063445"/>
            <a:ext cx="652769" cy="326637"/>
          </a:xfrm>
          <a:custGeom>
            <a:avLst/>
            <a:gdLst>
              <a:gd name="connsiteX0" fmla="*/ 130759 w 652769"/>
              <a:gd name="connsiteY0" fmla="*/ 178188 h 326637"/>
              <a:gd name="connsiteX1" fmla="*/ 649029 w 652769"/>
              <a:gd name="connsiteY1" fmla="*/ 62650 h 326637"/>
              <a:gd name="connsiteX2" fmla="*/ 371738 w 652769"/>
              <a:gd name="connsiteY2" fmla="*/ 158381 h 326637"/>
              <a:gd name="connsiteX3" fmla="*/ 520287 w 652769"/>
              <a:gd name="connsiteY3" fmla="*/ 145177 h 326637"/>
              <a:gd name="connsiteX4" fmla="*/ 31726 w 652769"/>
              <a:gd name="connsiteY4" fmla="*/ 313532 h 326637"/>
              <a:gd name="connsiteX5" fmla="*/ 124157 w 652769"/>
              <a:gd name="connsiteY5" fmla="*/ 280521 h 326637"/>
              <a:gd name="connsiteX6" fmla="*/ 2017 w 652769"/>
              <a:gd name="connsiteY6" fmla="*/ 3230 h 326637"/>
              <a:gd name="connsiteX7" fmla="*/ 77941 w 652769"/>
              <a:gd name="connsiteY7" fmla="*/ 122069 h 326637"/>
              <a:gd name="connsiteX8" fmla="*/ 431157 w 652769"/>
              <a:gd name="connsiteY8" fmla="*/ 9832 h 326637"/>
              <a:gd name="connsiteX9" fmla="*/ 130759 w 652769"/>
              <a:gd name="connsiteY9" fmla="*/ 178188 h 326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2769" h="326637">
                <a:moveTo>
                  <a:pt x="130759" y="178188"/>
                </a:moveTo>
                <a:cubicBezTo>
                  <a:pt x="167071" y="186991"/>
                  <a:pt x="608866" y="65951"/>
                  <a:pt x="649029" y="62650"/>
                </a:cubicBezTo>
                <a:cubicBezTo>
                  <a:pt x="689192" y="59349"/>
                  <a:pt x="393195" y="144627"/>
                  <a:pt x="371738" y="158381"/>
                </a:cubicBezTo>
                <a:cubicBezTo>
                  <a:pt x="350281" y="172135"/>
                  <a:pt x="576956" y="119318"/>
                  <a:pt x="520287" y="145177"/>
                </a:cubicBezTo>
                <a:cubicBezTo>
                  <a:pt x="463618" y="171035"/>
                  <a:pt x="97748" y="290975"/>
                  <a:pt x="31726" y="313532"/>
                </a:cubicBezTo>
                <a:cubicBezTo>
                  <a:pt x="-34296" y="336089"/>
                  <a:pt x="129108" y="332238"/>
                  <a:pt x="124157" y="280521"/>
                </a:cubicBezTo>
                <a:cubicBezTo>
                  <a:pt x="119206" y="228804"/>
                  <a:pt x="9720" y="29639"/>
                  <a:pt x="2017" y="3230"/>
                </a:cubicBezTo>
                <a:cubicBezTo>
                  <a:pt x="-5686" y="-23179"/>
                  <a:pt x="6418" y="120969"/>
                  <a:pt x="77941" y="122069"/>
                </a:cubicBezTo>
                <a:cubicBezTo>
                  <a:pt x="149464" y="123169"/>
                  <a:pt x="417953" y="4880"/>
                  <a:pt x="431157" y="9832"/>
                </a:cubicBezTo>
                <a:cubicBezTo>
                  <a:pt x="444361" y="14784"/>
                  <a:pt x="94447" y="169385"/>
                  <a:pt x="130759" y="17818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6" name="フリーフォーム 675">
            <a:extLst>
              <a:ext uri="{FF2B5EF4-FFF2-40B4-BE49-F238E27FC236}">
                <a16:creationId xmlns:a16="http://schemas.microsoft.com/office/drawing/2014/main" id="{C4BBE813-D05F-DB3B-19ED-9B6BC1E56A4E}"/>
              </a:ext>
            </a:extLst>
          </p:cNvPr>
          <p:cNvSpPr/>
          <p:nvPr/>
        </p:nvSpPr>
        <p:spPr>
          <a:xfrm>
            <a:off x="3638463" y="531895"/>
            <a:ext cx="554011" cy="529312"/>
          </a:xfrm>
          <a:custGeom>
            <a:avLst/>
            <a:gdLst>
              <a:gd name="connsiteX0" fmla="*/ 547590 w 554011"/>
              <a:gd name="connsiteY0" fmla="*/ 514 h 529312"/>
              <a:gd name="connsiteX1" fmla="*/ 183650 w 554011"/>
              <a:gd name="connsiteY1" fmla="*/ 105147 h 529312"/>
              <a:gd name="connsiteX2" fmla="*/ 265536 w 554011"/>
              <a:gd name="connsiteY2" fmla="*/ 105147 h 529312"/>
              <a:gd name="connsiteX3" fmla="*/ 47172 w 554011"/>
              <a:gd name="connsiteY3" fmla="*/ 223427 h 529312"/>
              <a:gd name="connsiteX4" fmla="*/ 179100 w 554011"/>
              <a:gd name="connsiteY4" fmla="*/ 177935 h 529312"/>
              <a:gd name="connsiteX5" fmla="*/ 42623 w 554011"/>
              <a:gd name="connsiteY5" fmla="*/ 355356 h 529312"/>
              <a:gd name="connsiteX6" fmla="*/ 188199 w 554011"/>
              <a:gd name="connsiteY6" fmla="*/ 255272 h 529312"/>
              <a:gd name="connsiteX7" fmla="*/ 1680 w 554011"/>
              <a:gd name="connsiteY7" fmla="*/ 482735 h 529312"/>
              <a:gd name="connsiteX8" fmla="*/ 92665 w 554011"/>
              <a:gd name="connsiteY8" fmla="*/ 437242 h 529312"/>
              <a:gd name="connsiteX9" fmla="*/ 28975 w 554011"/>
              <a:gd name="connsiteY9" fmla="*/ 519129 h 529312"/>
              <a:gd name="connsiteX10" fmla="*/ 529393 w 554011"/>
              <a:gd name="connsiteY10" fmla="*/ 164287 h 529312"/>
              <a:gd name="connsiteX11" fmla="*/ 301930 w 554011"/>
              <a:gd name="connsiteY11" fmla="*/ 296215 h 529312"/>
              <a:gd name="connsiteX12" fmla="*/ 529393 w 554011"/>
              <a:gd name="connsiteY12" fmla="*/ 136992 h 529312"/>
              <a:gd name="connsiteX13" fmla="*/ 424760 w 554011"/>
              <a:gd name="connsiteY13" fmla="*/ 155189 h 529312"/>
              <a:gd name="connsiteX14" fmla="*/ 547590 w 554011"/>
              <a:gd name="connsiteY14" fmla="*/ 514 h 52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011" h="529312">
                <a:moveTo>
                  <a:pt x="547590" y="514"/>
                </a:moveTo>
                <a:cubicBezTo>
                  <a:pt x="507405" y="-7826"/>
                  <a:pt x="230659" y="87708"/>
                  <a:pt x="183650" y="105147"/>
                </a:cubicBezTo>
                <a:cubicBezTo>
                  <a:pt x="136641" y="122586"/>
                  <a:pt x="288282" y="85434"/>
                  <a:pt x="265536" y="105147"/>
                </a:cubicBezTo>
                <a:cubicBezTo>
                  <a:pt x="242790" y="124860"/>
                  <a:pt x="61578" y="211296"/>
                  <a:pt x="47172" y="223427"/>
                </a:cubicBezTo>
                <a:cubicBezTo>
                  <a:pt x="32766" y="235558"/>
                  <a:pt x="179858" y="155947"/>
                  <a:pt x="179100" y="177935"/>
                </a:cubicBezTo>
                <a:cubicBezTo>
                  <a:pt x="178342" y="199923"/>
                  <a:pt x="41107" y="342467"/>
                  <a:pt x="42623" y="355356"/>
                </a:cubicBezTo>
                <a:cubicBezTo>
                  <a:pt x="44139" y="368245"/>
                  <a:pt x="195023" y="234042"/>
                  <a:pt x="188199" y="255272"/>
                </a:cubicBezTo>
                <a:cubicBezTo>
                  <a:pt x="181375" y="276502"/>
                  <a:pt x="17602" y="452407"/>
                  <a:pt x="1680" y="482735"/>
                </a:cubicBezTo>
                <a:cubicBezTo>
                  <a:pt x="-14242" y="513063"/>
                  <a:pt x="88116" y="431176"/>
                  <a:pt x="92665" y="437242"/>
                </a:cubicBezTo>
                <a:cubicBezTo>
                  <a:pt x="97214" y="443308"/>
                  <a:pt x="-43813" y="564622"/>
                  <a:pt x="28975" y="519129"/>
                </a:cubicBezTo>
                <a:cubicBezTo>
                  <a:pt x="101763" y="473636"/>
                  <a:pt x="483901" y="201439"/>
                  <a:pt x="529393" y="164287"/>
                </a:cubicBezTo>
                <a:cubicBezTo>
                  <a:pt x="574885" y="127135"/>
                  <a:pt x="301930" y="300764"/>
                  <a:pt x="301930" y="296215"/>
                </a:cubicBezTo>
                <a:cubicBezTo>
                  <a:pt x="301930" y="291666"/>
                  <a:pt x="508921" y="160496"/>
                  <a:pt x="529393" y="136992"/>
                </a:cubicBezTo>
                <a:cubicBezTo>
                  <a:pt x="549865" y="113488"/>
                  <a:pt x="423244" y="171111"/>
                  <a:pt x="424760" y="155189"/>
                </a:cubicBezTo>
                <a:cubicBezTo>
                  <a:pt x="426276" y="139267"/>
                  <a:pt x="587775" y="8854"/>
                  <a:pt x="547590" y="51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7" name="フリーフォーム 676">
            <a:extLst>
              <a:ext uri="{FF2B5EF4-FFF2-40B4-BE49-F238E27FC236}">
                <a16:creationId xmlns:a16="http://schemas.microsoft.com/office/drawing/2014/main" id="{53B93EB1-5009-E8A6-EB79-2ED92288FDD3}"/>
              </a:ext>
            </a:extLst>
          </p:cNvPr>
          <p:cNvSpPr/>
          <p:nvPr/>
        </p:nvSpPr>
        <p:spPr>
          <a:xfrm>
            <a:off x="3700571" y="742941"/>
            <a:ext cx="518765" cy="618028"/>
          </a:xfrm>
          <a:custGeom>
            <a:avLst/>
            <a:gdLst>
              <a:gd name="connsiteX0" fmla="*/ 412694 w 518765"/>
              <a:gd name="connsiteY0" fmla="*/ 3283 h 618028"/>
              <a:gd name="connsiteX1" fmla="*/ 26007 w 518765"/>
              <a:gd name="connsiteY1" fmla="*/ 298984 h 618028"/>
              <a:gd name="connsiteX2" fmla="*/ 167034 w 518765"/>
              <a:gd name="connsiteY2" fmla="*/ 226196 h 618028"/>
              <a:gd name="connsiteX3" fmla="*/ 7810 w 518765"/>
              <a:gd name="connsiteY3" fmla="*/ 417265 h 618028"/>
              <a:gd name="connsiteX4" fmla="*/ 98795 w 518765"/>
              <a:gd name="connsiteY4" fmla="*/ 380871 h 618028"/>
              <a:gd name="connsiteX5" fmla="*/ 3261 w 518765"/>
              <a:gd name="connsiteY5" fmla="*/ 526447 h 618028"/>
              <a:gd name="connsiteX6" fmla="*/ 244372 w 518765"/>
              <a:gd name="connsiteY6" fmla="*/ 321731 h 618028"/>
              <a:gd name="connsiteX7" fmla="*/ 21458 w 518765"/>
              <a:gd name="connsiteY7" fmla="*/ 612883 h 618028"/>
              <a:gd name="connsiteX8" fmla="*/ 162485 w 518765"/>
              <a:gd name="connsiteY8" fmla="*/ 476405 h 618028"/>
              <a:gd name="connsiteX9" fmla="*/ 517327 w 518765"/>
              <a:gd name="connsiteY9" fmla="*/ 89719 h 618028"/>
              <a:gd name="connsiteX10" fmla="*/ 294413 w 518765"/>
              <a:gd name="connsiteY10" fmla="*/ 235295 h 618028"/>
              <a:gd name="connsiteX11" fmla="*/ 471834 w 518765"/>
              <a:gd name="connsiteY11" fmla="*/ 76071 h 618028"/>
              <a:gd name="connsiteX12" fmla="*/ 353554 w 518765"/>
              <a:gd name="connsiteY12" fmla="*/ 135211 h 618028"/>
              <a:gd name="connsiteX13" fmla="*/ 412694 w 518765"/>
              <a:gd name="connsiteY13" fmla="*/ 3283 h 61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8765" h="618028">
                <a:moveTo>
                  <a:pt x="412694" y="3283"/>
                </a:moveTo>
                <a:cubicBezTo>
                  <a:pt x="358103" y="30578"/>
                  <a:pt x="66950" y="261832"/>
                  <a:pt x="26007" y="298984"/>
                </a:cubicBezTo>
                <a:cubicBezTo>
                  <a:pt x="-14936" y="336136"/>
                  <a:pt x="170067" y="206483"/>
                  <a:pt x="167034" y="226196"/>
                </a:cubicBezTo>
                <a:cubicBezTo>
                  <a:pt x="164001" y="245909"/>
                  <a:pt x="19183" y="391486"/>
                  <a:pt x="7810" y="417265"/>
                </a:cubicBezTo>
                <a:cubicBezTo>
                  <a:pt x="-3563" y="443044"/>
                  <a:pt x="99553" y="362674"/>
                  <a:pt x="98795" y="380871"/>
                </a:cubicBezTo>
                <a:cubicBezTo>
                  <a:pt x="98037" y="399068"/>
                  <a:pt x="-21002" y="536304"/>
                  <a:pt x="3261" y="526447"/>
                </a:cubicBezTo>
                <a:cubicBezTo>
                  <a:pt x="27524" y="516590"/>
                  <a:pt x="241339" y="307325"/>
                  <a:pt x="244372" y="321731"/>
                </a:cubicBezTo>
                <a:cubicBezTo>
                  <a:pt x="247405" y="336137"/>
                  <a:pt x="35106" y="587104"/>
                  <a:pt x="21458" y="612883"/>
                </a:cubicBezTo>
                <a:cubicBezTo>
                  <a:pt x="7810" y="638662"/>
                  <a:pt x="79840" y="563599"/>
                  <a:pt x="162485" y="476405"/>
                </a:cubicBezTo>
                <a:cubicBezTo>
                  <a:pt x="245130" y="389211"/>
                  <a:pt x="495339" y="129904"/>
                  <a:pt x="517327" y="89719"/>
                </a:cubicBezTo>
                <a:cubicBezTo>
                  <a:pt x="539315" y="49534"/>
                  <a:pt x="301995" y="237570"/>
                  <a:pt x="294413" y="235295"/>
                </a:cubicBezTo>
                <a:cubicBezTo>
                  <a:pt x="286831" y="233020"/>
                  <a:pt x="461977" y="92752"/>
                  <a:pt x="471834" y="76071"/>
                </a:cubicBezTo>
                <a:cubicBezTo>
                  <a:pt x="481691" y="59390"/>
                  <a:pt x="362652" y="142793"/>
                  <a:pt x="353554" y="135211"/>
                </a:cubicBezTo>
                <a:cubicBezTo>
                  <a:pt x="344456" y="127629"/>
                  <a:pt x="467285" y="-24012"/>
                  <a:pt x="412694" y="3283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8" name="フリーフォーム 677">
            <a:extLst>
              <a:ext uri="{FF2B5EF4-FFF2-40B4-BE49-F238E27FC236}">
                <a16:creationId xmlns:a16="http://schemas.microsoft.com/office/drawing/2014/main" id="{A7C6497E-A34A-0798-B325-C8F79C284128}"/>
              </a:ext>
            </a:extLst>
          </p:cNvPr>
          <p:cNvSpPr/>
          <p:nvPr/>
        </p:nvSpPr>
        <p:spPr>
          <a:xfrm>
            <a:off x="3717787" y="1035462"/>
            <a:ext cx="281772" cy="747722"/>
          </a:xfrm>
          <a:custGeom>
            <a:avLst/>
            <a:gdLst>
              <a:gd name="connsiteX0" fmla="*/ 263550 w 281772"/>
              <a:gd name="connsiteY0" fmla="*/ 1914 h 747722"/>
              <a:gd name="connsiteX1" fmla="*/ 4242 w 281772"/>
              <a:gd name="connsiteY1" fmla="*/ 311263 h 747722"/>
              <a:gd name="connsiteX2" fmla="*/ 99776 w 281772"/>
              <a:gd name="connsiteY2" fmla="*/ 252123 h 747722"/>
              <a:gd name="connsiteX3" fmla="*/ 63382 w 281772"/>
              <a:gd name="connsiteY3" fmla="*/ 306714 h 747722"/>
              <a:gd name="connsiteX4" fmla="*/ 63382 w 281772"/>
              <a:gd name="connsiteY4" fmla="*/ 456840 h 747722"/>
              <a:gd name="connsiteX5" fmla="*/ 54284 w 281772"/>
              <a:gd name="connsiteY5" fmla="*/ 352207 h 747722"/>
              <a:gd name="connsiteX6" fmla="*/ 26988 w 281772"/>
              <a:gd name="connsiteY6" fmla="*/ 484135 h 747722"/>
              <a:gd name="connsiteX7" fmla="*/ 86129 w 281772"/>
              <a:gd name="connsiteY7" fmla="*/ 593317 h 747722"/>
              <a:gd name="connsiteX8" fmla="*/ 81579 w 281772"/>
              <a:gd name="connsiteY8" fmla="*/ 547825 h 747722"/>
              <a:gd name="connsiteX9" fmla="*/ 158917 w 281772"/>
              <a:gd name="connsiteY9" fmla="*/ 743443 h 747722"/>
              <a:gd name="connsiteX10" fmla="*/ 213508 w 281772"/>
              <a:gd name="connsiteY10" fmla="*/ 329460 h 747722"/>
              <a:gd name="connsiteX11" fmla="*/ 204409 w 281772"/>
              <a:gd name="connsiteY11" fmla="*/ 638810 h 747722"/>
              <a:gd name="connsiteX12" fmla="*/ 281747 w 281772"/>
              <a:gd name="connsiteY12" fmla="*/ 92899 h 747722"/>
              <a:gd name="connsiteX13" fmla="*/ 213508 w 281772"/>
              <a:gd name="connsiteY13" fmla="*/ 174786 h 747722"/>
              <a:gd name="connsiteX14" fmla="*/ 263550 w 281772"/>
              <a:gd name="connsiteY14" fmla="*/ 1914 h 7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772" h="747722">
                <a:moveTo>
                  <a:pt x="263550" y="1914"/>
                </a:moveTo>
                <a:cubicBezTo>
                  <a:pt x="228673" y="24660"/>
                  <a:pt x="31538" y="269562"/>
                  <a:pt x="4242" y="311263"/>
                </a:cubicBezTo>
                <a:cubicBezTo>
                  <a:pt x="-23054" y="352964"/>
                  <a:pt x="89919" y="252881"/>
                  <a:pt x="99776" y="252123"/>
                </a:cubicBezTo>
                <a:cubicBezTo>
                  <a:pt x="109633" y="251365"/>
                  <a:pt x="69448" y="272595"/>
                  <a:pt x="63382" y="306714"/>
                </a:cubicBezTo>
                <a:cubicBezTo>
                  <a:pt x="57316" y="340833"/>
                  <a:pt x="64898" y="449258"/>
                  <a:pt x="63382" y="456840"/>
                </a:cubicBezTo>
                <a:cubicBezTo>
                  <a:pt x="61866" y="464422"/>
                  <a:pt x="60350" y="347658"/>
                  <a:pt x="54284" y="352207"/>
                </a:cubicBezTo>
                <a:cubicBezTo>
                  <a:pt x="48218" y="356756"/>
                  <a:pt x="21681" y="443950"/>
                  <a:pt x="26988" y="484135"/>
                </a:cubicBezTo>
                <a:cubicBezTo>
                  <a:pt x="32295" y="524320"/>
                  <a:pt x="77031" y="582702"/>
                  <a:pt x="86129" y="593317"/>
                </a:cubicBezTo>
                <a:cubicBezTo>
                  <a:pt x="95227" y="603932"/>
                  <a:pt x="69448" y="522804"/>
                  <a:pt x="81579" y="547825"/>
                </a:cubicBezTo>
                <a:cubicBezTo>
                  <a:pt x="93710" y="572846"/>
                  <a:pt x="136929" y="779837"/>
                  <a:pt x="158917" y="743443"/>
                </a:cubicBezTo>
                <a:cubicBezTo>
                  <a:pt x="180905" y="707049"/>
                  <a:pt x="205926" y="346899"/>
                  <a:pt x="213508" y="329460"/>
                </a:cubicBezTo>
                <a:cubicBezTo>
                  <a:pt x="221090" y="312021"/>
                  <a:pt x="193036" y="678237"/>
                  <a:pt x="204409" y="638810"/>
                </a:cubicBezTo>
                <a:cubicBezTo>
                  <a:pt x="215782" y="599383"/>
                  <a:pt x="280231" y="170236"/>
                  <a:pt x="281747" y="92899"/>
                </a:cubicBezTo>
                <a:cubicBezTo>
                  <a:pt x="283263" y="15562"/>
                  <a:pt x="215783" y="183126"/>
                  <a:pt x="213508" y="174786"/>
                </a:cubicBezTo>
                <a:cubicBezTo>
                  <a:pt x="211233" y="166446"/>
                  <a:pt x="298427" y="-20832"/>
                  <a:pt x="263550" y="191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9" name="フリーフォーム 678">
            <a:extLst>
              <a:ext uri="{FF2B5EF4-FFF2-40B4-BE49-F238E27FC236}">
                <a16:creationId xmlns:a16="http://schemas.microsoft.com/office/drawing/2014/main" id="{65DDEC60-59C3-98A0-1988-939983E28CCE}"/>
              </a:ext>
            </a:extLst>
          </p:cNvPr>
          <p:cNvSpPr/>
          <p:nvPr/>
        </p:nvSpPr>
        <p:spPr>
          <a:xfrm>
            <a:off x="3989521" y="262981"/>
            <a:ext cx="1472394" cy="710713"/>
          </a:xfrm>
          <a:custGeom>
            <a:avLst/>
            <a:gdLst>
              <a:gd name="connsiteX0" fmla="*/ 914 w 1472394"/>
              <a:gd name="connsiteY0" fmla="*/ 378610 h 710713"/>
              <a:gd name="connsiteX1" fmla="*/ 232926 w 1472394"/>
              <a:gd name="connsiteY1" fmla="*/ 73810 h 710713"/>
              <a:gd name="connsiteX2" fmla="*/ 210180 w 1472394"/>
              <a:gd name="connsiteY2" fmla="*/ 123852 h 710713"/>
              <a:gd name="connsiteX3" fmla="*/ 451290 w 1472394"/>
              <a:gd name="connsiteY3" fmla="*/ 1022 h 710713"/>
              <a:gd name="connsiteX4" fmla="*/ 401248 w 1472394"/>
              <a:gd name="connsiteY4" fmla="*/ 64712 h 710713"/>
              <a:gd name="connsiteX5" fmla="*/ 1320198 w 1472394"/>
              <a:gd name="connsiteY5" fmla="*/ 55613 h 710713"/>
              <a:gd name="connsiteX6" fmla="*/ 660556 w 1472394"/>
              <a:gd name="connsiteY6" fmla="*/ 132950 h 710713"/>
              <a:gd name="connsiteX7" fmla="*/ 1411183 w 1472394"/>
              <a:gd name="connsiteY7" fmla="*/ 82909 h 710713"/>
              <a:gd name="connsiteX8" fmla="*/ 1110932 w 1472394"/>
              <a:gd name="connsiteY8" fmla="*/ 187541 h 710713"/>
              <a:gd name="connsiteX9" fmla="*/ 1461224 w 1472394"/>
              <a:gd name="connsiteY9" fmla="*/ 169344 h 710713"/>
              <a:gd name="connsiteX10" fmla="*/ 601416 w 1472394"/>
              <a:gd name="connsiteY10" fmla="*/ 474144 h 710713"/>
              <a:gd name="connsiteX11" fmla="*/ 701499 w 1472394"/>
              <a:gd name="connsiteY11" fmla="*/ 401356 h 710713"/>
              <a:gd name="connsiteX12" fmla="*/ 442192 w 1472394"/>
              <a:gd name="connsiteY12" fmla="*/ 665213 h 710713"/>
              <a:gd name="connsiteX13" fmla="*/ 519529 w 1472394"/>
              <a:gd name="connsiteY13" fmla="*/ 474144 h 710713"/>
              <a:gd name="connsiteX14" fmla="*/ 392150 w 1472394"/>
              <a:gd name="connsiteY14" fmla="*/ 674312 h 710713"/>
              <a:gd name="connsiteX15" fmla="*/ 401248 w 1472394"/>
              <a:gd name="connsiteY15" fmla="*/ 487792 h 710713"/>
              <a:gd name="connsiteX16" fmla="*/ 314813 w 1472394"/>
              <a:gd name="connsiteY16" fmla="*/ 669762 h 710713"/>
              <a:gd name="connsiteX17" fmla="*/ 301165 w 1472394"/>
              <a:gd name="connsiteY17" fmla="*/ 415004 h 710713"/>
              <a:gd name="connsiteX18" fmla="*/ 182884 w 1472394"/>
              <a:gd name="connsiteY18" fmla="*/ 706156 h 710713"/>
              <a:gd name="connsiteX19" fmla="*/ 182884 w 1472394"/>
              <a:gd name="connsiteY19" fmla="*/ 587876 h 710713"/>
              <a:gd name="connsiteX20" fmla="*/ 164687 w 1472394"/>
              <a:gd name="connsiteY20" fmla="*/ 519637 h 710713"/>
              <a:gd name="connsiteX21" fmla="*/ 151039 w 1472394"/>
              <a:gd name="connsiteY21" fmla="*/ 369512 h 710713"/>
              <a:gd name="connsiteX22" fmla="*/ 914 w 1472394"/>
              <a:gd name="connsiteY22" fmla="*/ 378610 h 71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72394" h="710713">
                <a:moveTo>
                  <a:pt x="914" y="378610"/>
                </a:moveTo>
                <a:cubicBezTo>
                  <a:pt x="14562" y="329326"/>
                  <a:pt x="198048" y="116270"/>
                  <a:pt x="232926" y="73810"/>
                </a:cubicBezTo>
                <a:cubicBezTo>
                  <a:pt x="267804" y="31350"/>
                  <a:pt x="173786" y="135983"/>
                  <a:pt x="210180" y="123852"/>
                </a:cubicBezTo>
                <a:cubicBezTo>
                  <a:pt x="246574" y="111721"/>
                  <a:pt x="419445" y="10879"/>
                  <a:pt x="451290" y="1022"/>
                </a:cubicBezTo>
                <a:cubicBezTo>
                  <a:pt x="483135" y="-8835"/>
                  <a:pt x="256430" y="55614"/>
                  <a:pt x="401248" y="64712"/>
                </a:cubicBezTo>
                <a:cubicBezTo>
                  <a:pt x="546066" y="73810"/>
                  <a:pt x="1276980" y="44240"/>
                  <a:pt x="1320198" y="55613"/>
                </a:cubicBezTo>
                <a:cubicBezTo>
                  <a:pt x="1363416" y="66986"/>
                  <a:pt x="645392" y="128401"/>
                  <a:pt x="660556" y="132950"/>
                </a:cubicBezTo>
                <a:cubicBezTo>
                  <a:pt x="675720" y="137499"/>
                  <a:pt x="1336120" y="73810"/>
                  <a:pt x="1411183" y="82909"/>
                </a:cubicBezTo>
                <a:cubicBezTo>
                  <a:pt x="1486246" y="92007"/>
                  <a:pt x="1102592" y="173135"/>
                  <a:pt x="1110932" y="187541"/>
                </a:cubicBezTo>
                <a:cubicBezTo>
                  <a:pt x="1119272" y="201947"/>
                  <a:pt x="1546143" y="121577"/>
                  <a:pt x="1461224" y="169344"/>
                </a:cubicBezTo>
                <a:cubicBezTo>
                  <a:pt x="1376305" y="217111"/>
                  <a:pt x="728037" y="435475"/>
                  <a:pt x="601416" y="474144"/>
                </a:cubicBezTo>
                <a:cubicBezTo>
                  <a:pt x="474795" y="512813"/>
                  <a:pt x="728036" y="369511"/>
                  <a:pt x="701499" y="401356"/>
                </a:cubicBezTo>
                <a:cubicBezTo>
                  <a:pt x="674962" y="433201"/>
                  <a:pt x="472520" y="653082"/>
                  <a:pt x="442192" y="665213"/>
                </a:cubicBezTo>
                <a:cubicBezTo>
                  <a:pt x="411864" y="677344"/>
                  <a:pt x="527869" y="472628"/>
                  <a:pt x="519529" y="474144"/>
                </a:cubicBezTo>
                <a:cubicBezTo>
                  <a:pt x="511189" y="475661"/>
                  <a:pt x="411864" y="672037"/>
                  <a:pt x="392150" y="674312"/>
                </a:cubicBezTo>
                <a:cubicBezTo>
                  <a:pt x="372437" y="676587"/>
                  <a:pt x="414138" y="488550"/>
                  <a:pt x="401248" y="487792"/>
                </a:cubicBezTo>
                <a:cubicBezTo>
                  <a:pt x="388359" y="487034"/>
                  <a:pt x="331494" y="681893"/>
                  <a:pt x="314813" y="669762"/>
                </a:cubicBezTo>
                <a:cubicBezTo>
                  <a:pt x="298133" y="657631"/>
                  <a:pt x="323153" y="408938"/>
                  <a:pt x="301165" y="415004"/>
                </a:cubicBezTo>
                <a:cubicBezTo>
                  <a:pt x="279177" y="421070"/>
                  <a:pt x="202597" y="677344"/>
                  <a:pt x="182884" y="706156"/>
                </a:cubicBezTo>
                <a:cubicBezTo>
                  <a:pt x="163171" y="734968"/>
                  <a:pt x="185917" y="618962"/>
                  <a:pt x="182884" y="587876"/>
                </a:cubicBezTo>
                <a:cubicBezTo>
                  <a:pt x="179851" y="556790"/>
                  <a:pt x="169994" y="556031"/>
                  <a:pt x="164687" y="519637"/>
                </a:cubicBezTo>
                <a:cubicBezTo>
                  <a:pt x="159380" y="483243"/>
                  <a:pt x="171511" y="395291"/>
                  <a:pt x="151039" y="369512"/>
                </a:cubicBezTo>
                <a:cubicBezTo>
                  <a:pt x="130567" y="343733"/>
                  <a:pt x="-12734" y="427894"/>
                  <a:pt x="914" y="37861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0" name="フリーフォーム 679">
            <a:extLst>
              <a:ext uri="{FF2B5EF4-FFF2-40B4-BE49-F238E27FC236}">
                <a16:creationId xmlns:a16="http://schemas.microsoft.com/office/drawing/2014/main" id="{3C06A487-89F9-F173-B88F-AEE6E877D54F}"/>
              </a:ext>
            </a:extLst>
          </p:cNvPr>
          <p:cNvSpPr/>
          <p:nvPr/>
        </p:nvSpPr>
        <p:spPr>
          <a:xfrm>
            <a:off x="4312669" y="467309"/>
            <a:ext cx="1493476" cy="523244"/>
          </a:xfrm>
          <a:custGeom>
            <a:avLst/>
            <a:gdLst>
              <a:gd name="connsiteX0" fmla="*/ 5312 w 1493476"/>
              <a:gd name="connsiteY0" fmla="*/ 406294 h 523244"/>
              <a:gd name="connsiteX1" fmla="*/ 892417 w 1493476"/>
              <a:gd name="connsiteY1" fmla="*/ 10509 h 523244"/>
              <a:gd name="connsiteX2" fmla="*/ 728644 w 1493476"/>
              <a:gd name="connsiteY2" fmla="*/ 110593 h 523244"/>
              <a:gd name="connsiteX3" fmla="*/ 1142626 w 1493476"/>
              <a:gd name="connsiteY3" fmla="*/ 69649 h 523244"/>
              <a:gd name="connsiteX4" fmla="*/ 974303 w 1493476"/>
              <a:gd name="connsiteY4" fmla="*/ 106043 h 523244"/>
              <a:gd name="connsiteX5" fmla="*/ 1233611 w 1493476"/>
              <a:gd name="connsiteY5" fmla="*/ 124240 h 523244"/>
              <a:gd name="connsiteX6" fmla="*/ 969754 w 1493476"/>
              <a:gd name="connsiteY6" fmla="*/ 215225 h 523244"/>
              <a:gd name="connsiteX7" fmla="*/ 1320047 w 1493476"/>
              <a:gd name="connsiteY7" fmla="*/ 237972 h 523244"/>
              <a:gd name="connsiteX8" fmla="*/ 992500 w 1493476"/>
              <a:gd name="connsiteY8" fmla="*/ 301661 h 523244"/>
              <a:gd name="connsiteX9" fmla="*/ 1438327 w 1493476"/>
              <a:gd name="connsiteY9" fmla="*/ 365351 h 523244"/>
              <a:gd name="connsiteX10" fmla="*/ 1138076 w 1493476"/>
              <a:gd name="connsiteY10" fmla="*/ 419942 h 523244"/>
              <a:gd name="connsiteX11" fmla="*/ 1492918 w 1493476"/>
              <a:gd name="connsiteY11" fmla="*/ 520025 h 523244"/>
              <a:gd name="connsiteX12" fmla="*/ 1037993 w 1493476"/>
              <a:gd name="connsiteY12" fmla="*/ 497279 h 523244"/>
              <a:gd name="connsiteX13" fmla="*/ 182733 w 1493476"/>
              <a:gd name="connsiteY13" fmla="*/ 483631 h 523244"/>
              <a:gd name="connsiteX14" fmla="*/ 815079 w 1493476"/>
              <a:gd name="connsiteY14" fmla="*/ 392646 h 523244"/>
              <a:gd name="connsiteX15" fmla="*/ 260071 w 1493476"/>
              <a:gd name="connsiteY15" fmla="*/ 406294 h 523244"/>
              <a:gd name="connsiteX16" fmla="*/ 510279 w 1493476"/>
              <a:gd name="connsiteY16" fmla="*/ 269816 h 523244"/>
              <a:gd name="connsiteX17" fmla="*/ 5312 w 1493476"/>
              <a:gd name="connsiteY17" fmla="*/ 406294 h 52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93476" h="523244">
                <a:moveTo>
                  <a:pt x="5312" y="406294"/>
                </a:moveTo>
                <a:cubicBezTo>
                  <a:pt x="69002" y="363076"/>
                  <a:pt x="771862" y="59793"/>
                  <a:pt x="892417" y="10509"/>
                </a:cubicBezTo>
                <a:cubicBezTo>
                  <a:pt x="1012972" y="-38775"/>
                  <a:pt x="686943" y="100736"/>
                  <a:pt x="728644" y="110593"/>
                </a:cubicBezTo>
                <a:cubicBezTo>
                  <a:pt x="770345" y="120450"/>
                  <a:pt x="1101683" y="70407"/>
                  <a:pt x="1142626" y="69649"/>
                </a:cubicBezTo>
                <a:cubicBezTo>
                  <a:pt x="1183569" y="68891"/>
                  <a:pt x="959139" y="96945"/>
                  <a:pt x="974303" y="106043"/>
                </a:cubicBezTo>
                <a:cubicBezTo>
                  <a:pt x="989467" y="115141"/>
                  <a:pt x="1234369" y="106043"/>
                  <a:pt x="1233611" y="124240"/>
                </a:cubicBezTo>
                <a:cubicBezTo>
                  <a:pt x="1232853" y="142437"/>
                  <a:pt x="955348" y="196270"/>
                  <a:pt x="969754" y="215225"/>
                </a:cubicBezTo>
                <a:cubicBezTo>
                  <a:pt x="984160" y="234180"/>
                  <a:pt x="1316256" y="223566"/>
                  <a:pt x="1320047" y="237972"/>
                </a:cubicBezTo>
                <a:cubicBezTo>
                  <a:pt x="1323838" y="252378"/>
                  <a:pt x="972787" y="280431"/>
                  <a:pt x="992500" y="301661"/>
                </a:cubicBezTo>
                <a:cubicBezTo>
                  <a:pt x="1012213" y="322891"/>
                  <a:pt x="1414064" y="345637"/>
                  <a:pt x="1438327" y="365351"/>
                </a:cubicBezTo>
                <a:cubicBezTo>
                  <a:pt x="1462590" y="385064"/>
                  <a:pt x="1128978" y="394163"/>
                  <a:pt x="1138076" y="419942"/>
                </a:cubicBezTo>
                <a:cubicBezTo>
                  <a:pt x="1147175" y="445721"/>
                  <a:pt x="1509598" y="507136"/>
                  <a:pt x="1492918" y="520025"/>
                </a:cubicBezTo>
                <a:cubicBezTo>
                  <a:pt x="1476238" y="532914"/>
                  <a:pt x="1256357" y="503345"/>
                  <a:pt x="1037993" y="497279"/>
                </a:cubicBezTo>
                <a:cubicBezTo>
                  <a:pt x="819629" y="491213"/>
                  <a:pt x="219885" y="501070"/>
                  <a:pt x="182733" y="483631"/>
                </a:cubicBezTo>
                <a:cubicBezTo>
                  <a:pt x="145581" y="466192"/>
                  <a:pt x="802189" y="405535"/>
                  <a:pt x="815079" y="392646"/>
                </a:cubicBezTo>
                <a:cubicBezTo>
                  <a:pt x="827969" y="379757"/>
                  <a:pt x="310871" y="426766"/>
                  <a:pt x="260071" y="406294"/>
                </a:cubicBezTo>
                <a:cubicBezTo>
                  <a:pt x="209271" y="385822"/>
                  <a:pt x="549706" y="264508"/>
                  <a:pt x="510279" y="269816"/>
                </a:cubicBezTo>
                <a:cubicBezTo>
                  <a:pt x="470852" y="275123"/>
                  <a:pt x="-58378" y="449512"/>
                  <a:pt x="5312" y="40629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1" name="フリーフォーム 680">
            <a:extLst>
              <a:ext uri="{FF2B5EF4-FFF2-40B4-BE49-F238E27FC236}">
                <a16:creationId xmlns:a16="http://schemas.microsoft.com/office/drawing/2014/main" id="{B4AD51B3-AA8B-5663-172B-43850A7D27AA}"/>
              </a:ext>
            </a:extLst>
          </p:cNvPr>
          <p:cNvSpPr/>
          <p:nvPr/>
        </p:nvSpPr>
        <p:spPr>
          <a:xfrm>
            <a:off x="5305915" y="904533"/>
            <a:ext cx="367250" cy="870940"/>
          </a:xfrm>
          <a:custGeom>
            <a:avLst/>
            <a:gdLst>
              <a:gd name="connsiteX0" fmla="*/ 8353 w 367250"/>
              <a:gd name="connsiteY0" fmla="*/ 915 h 870940"/>
              <a:gd name="connsiteX1" fmla="*/ 349547 w 367250"/>
              <a:gd name="connsiteY1" fmla="*/ 169237 h 870940"/>
              <a:gd name="connsiteX2" fmla="*/ 322251 w 367250"/>
              <a:gd name="connsiteY2" fmla="*/ 137392 h 870940"/>
              <a:gd name="connsiteX3" fmla="*/ 354096 w 367250"/>
              <a:gd name="connsiteY3" fmla="*/ 428545 h 870940"/>
              <a:gd name="connsiteX4" fmla="*/ 358645 w 367250"/>
              <a:gd name="connsiteY4" fmla="*/ 392151 h 870940"/>
              <a:gd name="connsiteX5" fmla="*/ 290407 w 367250"/>
              <a:gd name="connsiteY5" fmla="*/ 660557 h 870940"/>
              <a:gd name="connsiteX6" fmla="*/ 290407 w 367250"/>
              <a:gd name="connsiteY6" fmla="*/ 578670 h 870940"/>
              <a:gd name="connsiteX7" fmla="*/ 308604 w 367250"/>
              <a:gd name="connsiteY7" fmla="*/ 819780 h 870940"/>
              <a:gd name="connsiteX8" fmla="*/ 231266 w 367250"/>
              <a:gd name="connsiteY8" fmla="*/ 574121 h 870940"/>
              <a:gd name="connsiteX9" fmla="*/ 244914 w 367250"/>
              <a:gd name="connsiteY9" fmla="*/ 869822 h 870940"/>
              <a:gd name="connsiteX10" fmla="*/ 103887 w 367250"/>
              <a:gd name="connsiteY10" fmla="*/ 442192 h 870940"/>
              <a:gd name="connsiteX11" fmla="*/ 90239 w 367250"/>
              <a:gd name="connsiteY11" fmla="*/ 451291 h 870940"/>
              <a:gd name="connsiteX12" fmla="*/ 3804 w 367250"/>
              <a:gd name="connsiteY12" fmla="*/ 141942 h 870940"/>
              <a:gd name="connsiteX13" fmla="*/ 94789 w 367250"/>
              <a:gd name="connsiteY13" fmla="*/ 255673 h 870940"/>
              <a:gd name="connsiteX14" fmla="*/ 8353 w 367250"/>
              <a:gd name="connsiteY14" fmla="*/ 915 h 87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7250" h="870940">
                <a:moveTo>
                  <a:pt x="8353" y="915"/>
                </a:moveTo>
                <a:cubicBezTo>
                  <a:pt x="50813" y="-13491"/>
                  <a:pt x="297231" y="146491"/>
                  <a:pt x="349547" y="169237"/>
                </a:cubicBezTo>
                <a:cubicBezTo>
                  <a:pt x="401863" y="191983"/>
                  <a:pt x="321493" y="94174"/>
                  <a:pt x="322251" y="137392"/>
                </a:cubicBezTo>
                <a:cubicBezTo>
                  <a:pt x="323009" y="180610"/>
                  <a:pt x="348030" y="386085"/>
                  <a:pt x="354096" y="428545"/>
                </a:cubicBezTo>
                <a:cubicBezTo>
                  <a:pt x="360162" y="471005"/>
                  <a:pt x="369260" y="353482"/>
                  <a:pt x="358645" y="392151"/>
                </a:cubicBezTo>
                <a:cubicBezTo>
                  <a:pt x="348030" y="430820"/>
                  <a:pt x="301780" y="629471"/>
                  <a:pt x="290407" y="660557"/>
                </a:cubicBezTo>
                <a:cubicBezTo>
                  <a:pt x="279034" y="691643"/>
                  <a:pt x="287374" y="552133"/>
                  <a:pt x="290407" y="578670"/>
                </a:cubicBezTo>
                <a:cubicBezTo>
                  <a:pt x="293440" y="605207"/>
                  <a:pt x="318461" y="820538"/>
                  <a:pt x="308604" y="819780"/>
                </a:cubicBezTo>
                <a:cubicBezTo>
                  <a:pt x="298747" y="819022"/>
                  <a:pt x="241881" y="565781"/>
                  <a:pt x="231266" y="574121"/>
                </a:cubicBezTo>
                <a:cubicBezTo>
                  <a:pt x="220651" y="582461"/>
                  <a:pt x="266144" y="891810"/>
                  <a:pt x="244914" y="869822"/>
                </a:cubicBezTo>
                <a:cubicBezTo>
                  <a:pt x="223684" y="847834"/>
                  <a:pt x="129666" y="511947"/>
                  <a:pt x="103887" y="442192"/>
                </a:cubicBezTo>
                <a:cubicBezTo>
                  <a:pt x="78108" y="372437"/>
                  <a:pt x="106920" y="501333"/>
                  <a:pt x="90239" y="451291"/>
                </a:cubicBezTo>
                <a:cubicBezTo>
                  <a:pt x="73559" y="401249"/>
                  <a:pt x="3046" y="174545"/>
                  <a:pt x="3804" y="141942"/>
                </a:cubicBezTo>
                <a:cubicBezTo>
                  <a:pt x="4562" y="109339"/>
                  <a:pt x="90240" y="273870"/>
                  <a:pt x="94789" y="255673"/>
                </a:cubicBezTo>
                <a:cubicBezTo>
                  <a:pt x="99338" y="237476"/>
                  <a:pt x="-34107" y="15321"/>
                  <a:pt x="8353" y="91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2" name="フリーフォーム 681">
            <a:extLst>
              <a:ext uri="{FF2B5EF4-FFF2-40B4-BE49-F238E27FC236}">
                <a16:creationId xmlns:a16="http://schemas.microsoft.com/office/drawing/2014/main" id="{57D8BAD8-B3A0-0DCC-0E57-EBC53758F595}"/>
              </a:ext>
            </a:extLst>
          </p:cNvPr>
          <p:cNvSpPr/>
          <p:nvPr/>
        </p:nvSpPr>
        <p:spPr>
          <a:xfrm>
            <a:off x="4570162" y="1623560"/>
            <a:ext cx="281304" cy="403718"/>
          </a:xfrm>
          <a:custGeom>
            <a:avLst/>
            <a:gdLst>
              <a:gd name="connsiteX0" fmla="*/ 197532 w 281304"/>
              <a:gd name="connsiteY0" fmla="*/ 196 h 403718"/>
              <a:gd name="connsiteX1" fmla="*/ 159432 w 281304"/>
              <a:gd name="connsiteY1" fmla="*/ 231971 h 403718"/>
              <a:gd name="connsiteX2" fmla="*/ 165782 w 281304"/>
              <a:gd name="connsiteY2" fmla="*/ 209746 h 403718"/>
              <a:gd name="connsiteX3" fmla="*/ 682 w 281304"/>
              <a:gd name="connsiteY3" fmla="*/ 317696 h 403718"/>
              <a:gd name="connsiteX4" fmla="*/ 105457 w 281304"/>
              <a:gd name="connsiteY4" fmla="*/ 276421 h 403718"/>
              <a:gd name="connsiteX5" fmla="*/ 64182 w 281304"/>
              <a:gd name="connsiteY5" fmla="*/ 333571 h 403718"/>
              <a:gd name="connsiteX6" fmla="*/ 127682 w 281304"/>
              <a:gd name="connsiteY6" fmla="*/ 400246 h 403718"/>
              <a:gd name="connsiteX7" fmla="*/ 61007 w 281304"/>
              <a:gd name="connsiteY7" fmla="*/ 393896 h 403718"/>
              <a:gd name="connsiteX8" fmla="*/ 273732 w 281304"/>
              <a:gd name="connsiteY8" fmla="*/ 390721 h 403718"/>
              <a:gd name="connsiteX9" fmla="*/ 232457 w 281304"/>
              <a:gd name="connsiteY9" fmla="*/ 384371 h 403718"/>
              <a:gd name="connsiteX10" fmla="*/ 219757 w 281304"/>
              <a:gd name="connsiteY10" fmla="*/ 155771 h 403718"/>
              <a:gd name="connsiteX11" fmla="*/ 245157 w 281304"/>
              <a:gd name="connsiteY11" fmla="*/ 317696 h 403718"/>
              <a:gd name="connsiteX12" fmla="*/ 245157 w 281304"/>
              <a:gd name="connsiteY12" fmla="*/ 171646 h 403718"/>
              <a:gd name="connsiteX13" fmla="*/ 276907 w 281304"/>
              <a:gd name="connsiteY13" fmla="*/ 276421 h 403718"/>
              <a:gd name="connsiteX14" fmla="*/ 197532 w 281304"/>
              <a:gd name="connsiteY14" fmla="*/ 196 h 40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304" h="403718">
                <a:moveTo>
                  <a:pt x="197532" y="196"/>
                </a:moveTo>
                <a:cubicBezTo>
                  <a:pt x="177953" y="-7212"/>
                  <a:pt x="164724" y="197046"/>
                  <a:pt x="159432" y="231971"/>
                </a:cubicBezTo>
                <a:cubicBezTo>
                  <a:pt x="154140" y="266896"/>
                  <a:pt x="192240" y="195459"/>
                  <a:pt x="165782" y="209746"/>
                </a:cubicBezTo>
                <a:cubicBezTo>
                  <a:pt x="139324" y="224033"/>
                  <a:pt x="10736" y="306584"/>
                  <a:pt x="682" y="317696"/>
                </a:cubicBezTo>
                <a:cubicBezTo>
                  <a:pt x="-9372" y="328808"/>
                  <a:pt x="94874" y="273775"/>
                  <a:pt x="105457" y="276421"/>
                </a:cubicBezTo>
                <a:cubicBezTo>
                  <a:pt x="116040" y="279067"/>
                  <a:pt x="60478" y="312933"/>
                  <a:pt x="64182" y="333571"/>
                </a:cubicBezTo>
                <a:cubicBezTo>
                  <a:pt x="67886" y="354209"/>
                  <a:pt x="128211" y="390192"/>
                  <a:pt x="127682" y="400246"/>
                </a:cubicBezTo>
                <a:cubicBezTo>
                  <a:pt x="127153" y="410300"/>
                  <a:pt x="36665" y="395484"/>
                  <a:pt x="61007" y="393896"/>
                </a:cubicBezTo>
                <a:cubicBezTo>
                  <a:pt x="85349" y="392309"/>
                  <a:pt x="245157" y="392309"/>
                  <a:pt x="273732" y="390721"/>
                </a:cubicBezTo>
                <a:cubicBezTo>
                  <a:pt x="302307" y="389134"/>
                  <a:pt x="241453" y="423529"/>
                  <a:pt x="232457" y="384371"/>
                </a:cubicBezTo>
                <a:cubicBezTo>
                  <a:pt x="223461" y="345213"/>
                  <a:pt x="217640" y="166883"/>
                  <a:pt x="219757" y="155771"/>
                </a:cubicBezTo>
                <a:cubicBezTo>
                  <a:pt x="221874" y="144659"/>
                  <a:pt x="240924" y="315050"/>
                  <a:pt x="245157" y="317696"/>
                </a:cubicBezTo>
                <a:cubicBezTo>
                  <a:pt x="249390" y="320342"/>
                  <a:pt x="239865" y="178525"/>
                  <a:pt x="245157" y="171646"/>
                </a:cubicBezTo>
                <a:cubicBezTo>
                  <a:pt x="250449" y="164767"/>
                  <a:pt x="283257" y="298117"/>
                  <a:pt x="276907" y="276421"/>
                </a:cubicBezTo>
                <a:cubicBezTo>
                  <a:pt x="270557" y="254725"/>
                  <a:pt x="217111" y="7604"/>
                  <a:pt x="197532" y="19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3" name="フリーフォーム 682">
            <a:extLst>
              <a:ext uri="{FF2B5EF4-FFF2-40B4-BE49-F238E27FC236}">
                <a16:creationId xmlns:a16="http://schemas.microsoft.com/office/drawing/2014/main" id="{06698AB9-7774-B742-E461-60C9BC0A4C9B}"/>
              </a:ext>
            </a:extLst>
          </p:cNvPr>
          <p:cNvSpPr/>
          <p:nvPr/>
        </p:nvSpPr>
        <p:spPr>
          <a:xfrm>
            <a:off x="5330661" y="2648207"/>
            <a:ext cx="50910" cy="539776"/>
          </a:xfrm>
          <a:custGeom>
            <a:avLst/>
            <a:gdLst>
              <a:gd name="connsiteX0" fmla="*/ 67 w 50910"/>
              <a:gd name="connsiteY0" fmla="*/ 1074 h 539776"/>
              <a:gd name="connsiteX1" fmla="*/ 19117 w 50910"/>
              <a:gd name="connsiteY1" fmla="*/ 372549 h 539776"/>
              <a:gd name="connsiteX2" fmla="*/ 50867 w 50910"/>
              <a:gd name="connsiteY2" fmla="*/ 537649 h 539776"/>
              <a:gd name="connsiteX3" fmla="*/ 25467 w 50910"/>
              <a:gd name="connsiteY3" fmla="*/ 267774 h 539776"/>
              <a:gd name="connsiteX4" fmla="*/ 67 w 50910"/>
              <a:gd name="connsiteY4" fmla="*/ 1074 h 53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0" h="539776">
                <a:moveTo>
                  <a:pt x="67" y="1074"/>
                </a:moveTo>
                <a:cubicBezTo>
                  <a:pt x="-991" y="18536"/>
                  <a:pt x="10650" y="283120"/>
                  <a:pt x="19117" y="372549"/>
                </a:cubicBezTo>
                <a:cubicBezTo>
                  <a:pt x="27584" y="461978"/>
                  <a:pt x="49809" y="555111"/>
                  <a:pt x="50867" y="537649"/>
                </a:cubicBezTo>
                <a:cubicBezTo>
                  <a:pt x="51925" y="520187"/>
                  <a:pt x="33405" y="351912"/>
                  <a:pt x="25467" y="267774"/>
                </a:cubicBezTo>
                <a:cubicBezTo>
                  <a:pt x="17530" y="183637"/>
                  <a:pt x="1125" y="-16388"/>
                  <a:pt x="67" y="1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4" name="フリーフォーム 683">
            <a:extLst>
              <a:ext uri="{FF2B5EF4-FFF2-40B4-BE49-F238E27FC236}">
                <a16:creationId xmlns:a16="http://schemas.microsoft.com/office/drawing/2014/main" id="{783FF9DD-EF2C-1869-A99C-1332700B2628}"/>
              </a:ext>
            </a:extLst>
          </p:cNvPr>
          <p:cNvSpPr/>
          <p:nvPr/>
        </p:nvSpPr>
        <p:spPr>
          <a:xfrm>
            <a:off x="4003564" y="2652112"/>
            <a:ext cx="71597" cy="286332"/>
          </a:xfrm>
          <a:custGeom>
            <a:avLst/>
            <a:gdLst>
              <a:gd name="connsiteX0" fmla="*/ 38114 w 71597"/>
              <a:gd name="connsiteY0" fmla="*/ 344 h 286332"/>
              <a:gd name="connsiteX1" fmla="*/ 63514 w 71597"/>
              <a:gd name="connsiteY1" fmla="*/ 111469 h 286332"/>
              <a:gd name="connsiteX2" fmla="*/ 14 w 71597"/>
              <a:gd name="connsiteY2" fmla="*/ 286094 h 286332"/>
              <a:gd name="connsiteX3" fmla="*/ 69864 w 71597"/>
              <a:gd name="connsiteY3" fmla="*/ 146394 h 286332"/>
              <a:gd name="connsiteX4" fmla="*/ 38114 w 71597"/>
              <a:gd name="connsiteY4" fmla="*/ 344 h 28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97" h="286332">
                <a:moveTo>
                  <a:pt x="38114" y="344"/>
                </a:moveTo>
                <a:cubicBezTo>
                  <a:pt x="37056" y="-5477"/>
                  <a:pt x="69864" y="63844"/>
                  <a:pt x="63514" y="111469"/>
                </a:cubicBezTo>
                <a:cubicBezTo>
                  <a:pt x="57164" y="159094"/>
                  <a:pt x="-1044" y="280273"/>
                  <a:pt x="14" y="286094"/>
                </a:cubicBezTo>
                <a:cubicBezTo>
                  <a:pt x="1072" y="291915"/>
                  <a:pt x="59281" y="189786"/>
                  <a:pt x="69864" y="146394"/>
                </a:cubicBezTo>
                <a:cubicBezTo>
                  <a:pt x="80447" y="103002"/>
                  <a:pt x="39172" y="6165"/>
                  <a:pt x="38114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5" name="フリーフォーム 684">
            <a:extLst>
              <a:ext uri="{FF2B5EF4-FFF2-40B4-BE49-F238E27FC236}">
                <a16:creationId xmlns:a16="http://schemas.microsoft.com/office/drawing/2014/main" id="{A4517FCA-2D27-B361-CD5E-9A3FA87B33AE}"/>
              </a:ext>
            </a:extLst>
          </p:cNvPr>
          <p:cNvSpPr/>
          <p:nvPr/>
        </p:nvSpPr>
        <p:spPr>
          <a:xfrm>
            <a:off x="4315462" y="2893745"/>
            <a:ext cx="673328" cy="244486"/>
          </a:xfrm>
          <a:custGeom>
            <a:avLst/>
            <a:gdLst>
              <a:gd name="connsiteX0" fmla="*/ 2441 w 673328"/>
              <a:gd name="connsiteY0" fmla="*/ 11 h 244486"/>
              <a:gd name="connsiteX1" fmla="*/ 278666 w 673328"/>
              <a:gd name="connsiteY1" fmla="*/ 92086 h 244486"/>
              <a:gd name="connsiteX2" fmla="*/ 224691 w 673328"/>
              <a:gd name="connsiteY2" fmla="*/ 95261 h 244486"/>
              <a:gd name="connsiteX3" fmla="*/ 672366 w 673328"/>
              <a:gd name="connsiteY3" fmla="*/ 107961 h 244486"/>
              <a:gd name="connsiteX4" fmla="*/ 351691 w 673328"/>
              <a:gd name="connsiteY4" fmla="*/ 190511 h 244486"/>
              <a:gd name="connsiteX5" fmla="*/ 631091 w 673328"/>
              <a:gd name="connsiteY5" fmla="*/ 149236 h 244486"/>
              <a:gd name="connsiteX6" fmla="*/ 316766 w 673328"/>
              <a:gd name="connsiteY6" fmla="*/ 200036 h 244486"/>
              <a:gd name="connsiteX7" fmla="*/ 300891 w 673328"/>
              <a:gd name="connsiteY7" fmla="*/ 244486 h 244486"/>
              <a:gd name="connsiteX8" fmla="*/ 294541 w 673328"/>
              <a:gd name="connsiteY8" fmla="*/ 200036 h 244486"/>
              <a:gd name="connsiteX9" fmla="*/ 126266 w 673328"/>
              <a:gd name="connsiteY9" fmla="*/ 133361 h 244486"/>
              <a:gd name="connsiteX10" fmla="*/ 272316 w 673328"/>
              <a:gd name="connsiteY10" fmla="*/ 168286 h 244486"/>
              <a:gd name="connsiteX11" fmla="*/ 202466 w 673328"/>
              <a:gd name="connsiteY11" fmla="*/ 114311 h 244486"/>
              <a:gd name="connsiteX12" fmla="*/ 11966 w 673328"/>
              <a:gd name="connsiteY12" fmla="*/ 117486 h 244486"/>
              <a:gd name="connsiteX13" fmla="*/ 135791 w 673328"/>
              <a:gd name="connsiteY13" fmla="*/ 85736 h 244486"/>
              <a:gd name="connsiteX14" fmla="*/ 2441 w 673328"/>
              <a:gd name="connsiteY14" fmla="*/ 11 h 24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3328" h="244486">
                <a:moveTo>
                  <a:pt x="2441" y="11"/>
                </a:moveTo>
                <a:cubicBezTo>
                  <a:pt x="26253" y="1069"/>
                  <a:pt x="241624" y="76211"/>
                  <a:pt x="278666" y="92086"/>
                </a:cubicBezTo>
                <a:cubicBezTo>
                  <a:pt x="315708" y="107961"/>
                  <a:pt x="159074" y="92615"/>
                  <a:pt x="224691" y="95261"/>
                </a:cubicBezTo>
                <a:cubicBezTo>
                  <a:pt x="290308" y="97907"/>
                  <a:pt x="651199" y="92086"/>
                  <a:pt x="672366" y="107961"/>
                </a:cubicBezTo>
                <a:cubicBezTo>
                  <a:pt x="693533" y="123836"/>
                  <a:pt x="358570" y="183632"/>
                  <a:pt x="351691" y="190511"/>
                </a:cubicBezTo>
                <a:cubicBezTo>
                  <a:pt x="344812" y="197390"/>
                  <a:pt x="636912" y="147649"/>
                  <a:pt x="631091" y="149236"/>
                </a:cubicBezTo>
                <a:cubicBezTo>
                  <a:pt x="625270" y="150824"/>
                  <a:pt x="371799" y="184161"/>
                  <a:pt x="316766" y="200036"/>
                </a:cubicBezTo>
                <a:cubicBezTo>
                  <a:pt x="261733" y="215911"/>
                  <a:pt x="304595" y="244486"/>
                  <a:pt x="300891" y="244486"/>
                </a:cubicBezTo>
                <a:cubicBezTo>
                  <a:pt x="297187" y="244486"/>
                  <a:pt x="323645" y="218557"/>
                  <a:pt x="294541" y="200036"/>
                </a:cubicBezTo>
                <a:cubicBezTo>
                  <a:pt x="265437" y="181515"/>
                  <a:pt x="129970" y="138653"/>
                  <a:pt x="126266" y="133361"/>
                </a:cubicBezTo>
                <a:cubicBezTo>
                  <a:pt x="122562" y="128069"/>
                  <a:pt x="259616" y="171461"/>
                  <a:pt x="272316" y="168286"/>
                </a:cubicBezTo>
                <a:cubicBezTo>
                  <a:pt x="285016" y="165111"/>
                  <a:pt x="245858" y="122778"/>
                  <a:pt x="202466" y="114311"/>
                </a:cubicBezTo>
                <a:cubicBezTo>
                  <a:pt x="159074" y="105844"/>
                  <a:pt x="23078" y="122248"/>
                  <a:pt x="11966" y="117486"/>
                </a:cubicBezTo>
                <a:cubicBezTo>
                  <a:pt x="854" y="112724"/>
                  <a:pt x="134733" y="101611"/>
                  <a:pt x="135791" y="85736"/>
                </a:cubicBezTo>
                <a:cubicBezTo>
                  <a:pt x="136849" y="69861"/>
                  <a:pt x="-21371" y="-1047"/>
                  <a:pt x="244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6" name="フリーフォーム 685">
            <a:extLst>
              <a:ext uri="{FF2B5EF4-FFF2-40B4-BE49-F238E27FC236}">
                <a16:creationId xmlns:a16="http://schemas.microsoft.com/office/drawing/2014/main" id="{285478F7-24EC-2CD6-0B9B-5212567A31E1}"/>
              </a:ext>
            </a:extLst>
          </p:cNvPr>
          <p:cNvSpPr/>
          <p:nvPr/>
        </p:nvSpPr>
        <p:spPr>
          <a:xfrm>
            <a:off x="4603401" y="3141220"/>
            <a:ext cx="102015" cy="171742"/>
          </a:xfrm>
          <a:custGeom>
            <a:avLst/>
            <a:gdLst>
              <a:gd name="connsiteX0" fmla="*/ 95502 w 102015"/>
              <a:gd name="connsiteY0" fmla="*/ 186 h 171742"/>
              <a:gd name="connsiteX1" fmla="*/ 25652 w 102015"/>
              <a:gd name="connsiteY1" fmla="*/ 63686 h 171742"/>
              <a:gd name="connsiteX2" fmla="*/ 101852 w 102015"/>
              <a:gd name="connsiteY2" fmla="*/ 171636 h 171742"/>
              <a:gd name="connsiteX3" fmla="*/ 252 w 102015"/>
              <a:gd name="connsiteY3" fmla="*/ 82736 h 171742"/>
              <a:gd name="connsiteX4" fmla="*/ 95502 w 102015"/>
              <a:gd name="connsiteY4" fmla="*/ 186 h 17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015" h="171742">
                <a:moveTo>
                  <a:pt x="95502" y="186"/>
                </a:moveTo>
                <a:cubicBezTo>
                  <a:pt x="99735" y="-2989"/>
                  <a:pt x="24594" y="35111"/>
                  <a:pt x="25652" y="63686"/>
                </a:cubicBezTo>
                <a:cubicBezTo>
                  <a:pt x="26710" y="92261"/>
                  <a:pt x="106085" y="168461"/>
                  <a:pt x="101852" y="171636"/>
                </a:cubicBezTo>
                <a:cubicBezTo>
                  <a:pt x="97619" y="174811"/>
                  <a:pt x="6073" y="106019"/>
                  <a:pt x="252" y="82736"/>
                </a:cubicBezTo>
                <a:cubicBezTo>
                  <a:pt x="-5569" y="59453"/>
                  <a:pt x="91269" y="3361"/>
                  <a:pt x="95502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7" name="フリーフォーム 686">
            <a:extLst>
              <a:ext uri="{FF2B5EF4-FFF2-40B4-BE49-F238E27FC236}">
                <a16:creationId xmlns:a16="http://schemas.microsoft.com/office/drawing/2014/main" id="{A02604CD-D759-4856-1AFA-5B1AA0BDCCC2}"/>
              </a:ext>
            </a:extLst>
          </p:cNvPr>
          <p:cNvSpPr/>
          <p:nvPr/>
        </p:nvSpPr>
        <p:spPr>
          <a:xfrm>
            <a:off x="4790805" y="3150900"/>
            <a:ext cx="80266" cy="165227"/>
          </a:xfrm>
          <a:custGeom>
            <a:avLst/>
            <a:gdLst>
              <a:gd name="connsiteX0" fmla="*/ 35098 w 80266"/>
              <a:gd name="connsiteY0" fmla="*/ 31 h 165227"/>
              <a:gd name="connsiteX1" fmla="*/ 25573 w 80266"/>
              <a:gd name="connsiteY1" fmla="*/ 76231 h 165227"/>
              <a:gd name="connsiteX2" fmla="*/ 57323 w 80266"/>
              <a:gd name="connsiteY2" fmla="*/ 107981 h 165227"/>
              <a:gd name="connsiteX3" fmla="*/ 173 w 80266"/>
              <a:gd name="connsiteY3" fmla="*/ 165131 h 165227"/>
              <a:gd name="connsiteX4" fmla="*/ 79548 w 80266"/>
              <a:gd name="connsiteY4" fmla="*/ 120681 h 165227"/>
              <a:gd name="connsiteX5" fmla="*/ 38273 w 80266"/>
              <a:gd name="connsiteY5" fmla="*/ 85756 h 165227"/>
              <a:gd name="connsiteX6" fmla="*/ 35098 w 80266"/>
              <a:gd name="connsiteY6" fmla="*/ 31 h 16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266" h="165227">
                <a:moveTo>
                  <a:pt x="35098" y="31"/>
                </a:moveTo>
                <a:cubicBezTo>
                  <a:pt x="32981" y="-1557"/>
                  <a:pt x="21869" y="58239"/>
                  <a:pt x="25573" y="76231"/>
                </a:cubicBezTo>
                <a:cubicBezTo>
                  <a:pt x="29277" y="94223"/>
                  <a:pt x="61556" y="93164"/>
                  <a:pt x="57323" y="107981"/>
                </a:cubicBezTo>
                <a:cubicBezTo>
                  <a:pt x="53090" y="122798"/>
                  <a:pt x="-3531" y="163014"/>
                  <a:pt x="173" y="165131"/>
                </a:cubicBezTo>
                <a:cubicBezTo>
                  <a:pt x="3877" y="167248"/>
                  <a:pt x="73198" y="133910"/>
                  <a:pt x="79548" y="120681"/>
                </a:cubicBezTo>
                <a:cubicBezTo>
                  <a:pt x="85898" y="107452"/>
                  <a:pt x="48327" y="101102"/>
                  <a:pt x="38273" y="85756"/>
                </a:cubicBezTo>
                <a:cubicBezTo>
                  <a:pt x="28219" y="70410"/>
                  <a:pt x="37215" y="1619"/>
                  <a:pt x="35098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8" name="フリーフォーム 687">
            <a:extLst>
              <a:ext uri="{FF2B5EF4-FFF2-40B4-BE49-F238E27FC236}">
                <a16:creationId xmlns:a16="http://schemas.microsoft.com/office/drawing/2014/main" id="{7EABF22F-8B44-5720-452D-8AE8E9814909}"/>
              </a:ext>
            </a:extLst>
          </p:cNvPr>
          <p:cNvSpPr/>
          <p:nvPr/>
        </p:nvSpPr>
        <p:spPr>
          <a:xfrm>
            <a:off x="5041596" y="2982155"/>
            <a:ext cx="142574" cy="184652"/>
          </a:xfrm>
          <a:custGeom>
            <a:avLst/>
            <a:gdLst>
              <a:gd name="connsiteX0" fmla="*/ 207 w 142574"/>
              <a:gd name="connsiteY0" fmla="*/ 501 h 184652"/>
              <a:gd name="connsiteX1" fmla="*/ 139907 w 142574"/>
              <a:gd name="connsiteY1" fmla="*/ 16376 h 184652"/>
              <a:gd name="connsiteX2" fmla="*/ 92282 w 142574"/>
              <a:gd name="connsiteY2" fmla="*/ 38601 h 184652"/>
              <a:gd name="connsiteX3" fmla="*/ 95457 w 142574"/>
              <a:gd name="connsiteY3" fmla="*/ 184651 h 184652"/>
              <a:gd name="connsiteX4" fmla="*/ 108157 w 142574"/>
              <a:gd name="connsiteY4" fmla="*/ 35426 h 184652"/>
              <a:gd name="connsiteX5" fmla="*/ 207 w 142574"/>
              <a:gd name="connsiteY5" fmla="*/ 501 h 18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574" h="184652">
                <a:moveTo>
                  <a:pt x="207" y="501"/>
                </a:moveTo>
                <a:cubicBezTo>
                  <a:pt x="5499" y="-2674"/>
                  <a:pt x="124561" y="10026"/>
                  <a:pt x="139907" y="16376"/>
                </a:cubicBezTo>
                <a:cubicBezTo>
                  <a:pt x="155253" y="22726"/>
                  <a:pt x="99690" y="10555"/>
                  <a:pt x="92282" y="38601"/>
                </a:cubicBezTo>
                <a:cubicBezTo>
                  <a:pt x="84874" y="66647"/>
                  <a:pt x="92811" y="185180"/>
                  <a:pt x="95457" y="184651"/>
                </a:cubicBezTo>
                <a:cubicBezTo>
                  <a:pt x="98103" y="184122"/>
                  <a:pt x="124032" y="66118"/>
                  <a:pt x="108157" y="35426"/>
                </a:cubicBezTo>
                <a:cubicBezTo>
                  <a:pt x="92282" y="4734"/>
                  <a:pt x="-5085" y="3676"/>
                  <a:pt x="207" y="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9" name="フリーフォーム 688">
            <a:extLst>
              <a:ext uri="{FF2B5EF4-FFF2-40B4-BE49-F238E27FC236}">
                <a16:creationId xmlns:a16="http://schemas.microsoft.com/office/drawing/2014/main" id="{048F5D6B-669A-B2FE-86A2-CCDEF94A5230}"/>
              </a:ext>
            </a:extLst>
          </p:cNvPr>
          <p:cNvSpPr/>
          <p:nvPr/>
        </p:nvSpPr>
        <p:spPr>
          <a:xfrm>
            <a:off x="4612369" y="3360307"/>
            <a:ext cx="291543" cy="184925"/>
          </a:xfrm>
          <a:custGeom>
            <a:avLst/>
            <a:gdLst>
              <a:gd name="connsiteX0" fmla="*/ 809 w 291543"/>
              <a:gd name="connsiteY0" fmla="*/ 174 h 184925"/>
              <a:gd name="connsiteX1" fmla="*/ 92884 w 291543"/>
              <a:gd name="connsiteY1" fmla="*/ 38274 h 184925"/>
              <a:gd name="connsiteX2" fmla="*/ 289734 w 291543"/>
              <a:gd name="connsiteY2" fmla="*/ 174 h 184925"/>
              <a:gd name="connsiteX3" fmla="*/ 188134 w 291543"/>
              <a:gd name="connsiteY3" fmla="*/ 35099 h 184925"/>
              <a:gd name="connsiteX4" fmla="*/ 143684 w 291543"/>
              <a:gd name="connsiteY4" fmla="*/ 70024 h 184925"/>
              <a:gd name="connsiteX5" fmla="*/ 229409 w 291543"/>
              <a:gd name="connsiteY5" fmla="*/ 98599 h 184925"/>
              <a:gd name="connsiteX6" fmla="*/ 150034 w 291543"/>
              <a:gd name="connsiteY6" fmla="*/ 104949 h 184925"/>
              <a:gd name="connsiteX7" fmla="*/ 156384 w 291543"/>
              <a:gd name="connsiteY7" fmla="*/ 184324 h 184925"/>
              <a:gd name="connsiteX8" fmla="*/ 140509 w 291543"/>
              <a:gd name="connsiteY8" fmla="*/ 57324 h 184925"/>
              <a:gd name="connsiteX9" fmla="*/ 809 w 291543"/>
              <a:gd name="connsiteY9" fmla="*/ 174 h 18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543" h="184925">
                <a:moveTo>
                  <a:pt x="809" y="174"/>
                </a:moveTo>
                <a:cubicBezTo>
                  <a:pt x="-7129" y="-3001"/>
                  <a:pt x="44730" y="38274"/>
                  <a:pt x="92884" y="38274"/>
                </a:cubicBezTo>
                <a:cubicBezTo>
                  <a:pt x="141038" y="38274"/>
                  <a:pt x="273859" y="703"/>
                  <a:pt x="289734" y="174"/>
                </a:cubicBezTo>
                <a:cubicBezTo>
                  <a:pt x="305609" y="-355"/>
                  <a:pt x="212476" y="23457"/>
                  <a:pt x="188134" y="35099"/>
                </a:cubicBezTo>
                <a:cubicBezTo>
                  <a:pt x="163792" y="46741"/>
                  <a:pt x="136805" y="59441"/>
                  <a:pt x="143684" y="70024"/>
                </a:cubicBezTo>
                <a:cubicBezTo>
                  <a:pt x="150563" y="80607"/>
                  <a:pt x="228351" y="92778"/>
                  <a:pt x="229409" y="98599"/>
                </a:cubicBezTo>
                <a:cubicBezTo>
                  <a:pt x="230467" y="104420"/>
                  <a:pt x="162205" y="90662"/>
                  <a:pt x="150034" y="104949"/>
                </a:cubicBezTo>
                <a:cubicBezTo>
                  <a:pt x="137863" y="119236"/>
                  <a:pt x="157972" y="192262"/>
                  <a:pt x="156384" y="184324"/>
                </a:cubicBezTo>
                <a:cubicBezTo>
                  <a:pt x="154796" y="176386"/>
                  <a:pt x="162205" y="81137"/>
                  <a:pt x="140509" y="57324"/>
                </a:cubicBezTo>
                <a:cubicBezTo>
                  <a:pt x="118813" y="33511"/>
                  <a:pt x="8747" y="3349"/>
                  <a:pt x="809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0" name="フリーフォーム 689">
            <a:extLst>
              <a:ext uri="{FF2B5EF4-FFF2-40B4-BE49-F238E27FC236}">
                <a16:creationId xmlns:a16="http://schemas.microsoft.com/office/drawing/2014/main" id="{F7AAD0A2-9B8D-FB36-8923-10B539050BF0}"/>
              </a:ext>
            </a:extLst>
          </p:cNvPr>
          <p:cNvSpPr/>
          <p:nvPr/>
        </p:nvSpPr>
        <p:spPr>
          <a:xfrm>
            <a:off x="4418259" y="3296372"/>
            <a:ext cx="430594" cy="311759"/>
          </a:xfrm>
          <a:custGeom>
            <a:avLst/>
            <a:gdLst>
              <a:gd name="connsiteX0" fmla="*/ 1244 w 430594"/>
              <a:gd name="connsiteY0" fmla="*/ 609 h 311759"/>
              <a:gd name="connsiteX1" fmla="*/ 115544 w 430594"/>
              <a:gd name="connsiteY1" fmla="*/ 216509 h 311759"/>
              <a:gd name="connsiteX2" fmla="*/ 144119 w 430594"/>
              <a:gd name="connsiteY2" fmla="*/ 254609 h 311759"/>
              <a:gd name="connsiteX3" fmla="*/ 264769 w 430594"/>
              <a:gd name="connsiteY3" fmla="*/ 308584 h 311759"/>
              <a:gd name="connsiteX4" fmla="*/ 229844 w 430594"/>
              <a:gd name="connsiteY4" fmla="*/ 280009 h 311759"/>
              <a:gd name="connsiteX5" fmla="*/ 429869 w 430594"/>
              <a:gd name="connsiteY5" fmla="*/ 286359 h 311759"/>
              <a:gd name="connsiteX6" fmla="*/ 147294 w 430594"/>
              <a:gd name="connsiteY6" fmla="*/ 302234 h 311759"/>
              <a:gd name="connsiteX7" fmla="*/ 150469 w 430594"/>
              <a:gd name="connsiteY7" fmla="*/ 280009 h 311759"/>
              <a:gd name="connsiteX8" fmla="*/ 140944 w 430594"/>
              <a:gd name="connsiteY8" fmla="*/ 267309 h 311759"/>
              <a:gd name="connsiteX9" fmla="*/ 172694 w 430594"/>
              <a:gd name="connsiteY9" fmla="*/ 311759 h 311759"/>
              <a:gd name="connsiteX10" fmla="*/ 61569 w 430594"/>
              <a:gd name="connsiteY10" fmla="*/ 156184 h 311759"/>
              <a:gd name="connsiteX11" fmla="*/ 1244 w 430594"/>
              <a:gd name="connsiteY11" fmla="*/ 609 h 31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0594" h="311759">
                <a:moveTo>
                  <a:pt x="1244" y="609"/>
                </a:moveTo>
                <a:cubicBezTo>
                  <a:pt x="10240" y="10663"/>
                  <a:pt x="91731" y="174176"/>
                  <a:pt x="115544" y="216509"/>
                </a:cubicBezTo>
                <a:cubicBezTo>
                  <a:pt x="139357" y="258842"/>
                  <a:pt x="119248" y="239263"/>
                  <a:pt x="144119" y="254609"/>
                </a:cubicBezTo>
                <a:cubicBezTo>
                  <a:pt x="168990" y="269955"/>
                  <a:pt x="250482" y="304351"/>
                  <a:pt x="264769" y="308584"/>
                </a:cubicBezTo>
                <a:cubicBezTo>
                  <a:pt x="279056" y="312817"/>
                  <a:pt x="202327" y="283713"/>
                  <a:pt x="229844" y="280009"/>
                </a:cubicBezTo>
                <a:cubicBezTo>
                  <a:pt x="257361" y="276305"/>
                  <a:pt x="443627" y="282655"/>
                  <a:pt x="429869" y="286359"/>
                </a:cubicBezTo>
                <a:cubicBezTo>
                  <a:pt x="416111" y="290063"/>
                  <a:pt x="193861" y="303292"/>
                  <a:pt x="147294" y="302234"/>
                </a:cubicBezTo>
                <a:cubicBezTo>
                  <a:pt x="100727" y="301176"/>
                  <a:pt x="151527" y="285830"/>
                  <a:pt x="150469" y="280009"/>
                </a:cubicBezTo>
                <a:cubicBezTo>
                  <a:pt x="149411" y="274188"/>
                  <a:pt x="137240" y="262017"/>
                  <a:pt x="140944" y="267309"/>
                </a:cubicBezTo>
                <a:cubicBezTo>
                  <a:pt x="144648" y="272601"/>
                  <a:pt x="172694" y="311759"/>
                  <a:pt x="172694" y="311759"/>
                </a:cubicBezTo>
                <a:cubicBezTo>
                  <a:pt x="159465" y="293238"/>
                  <a:pt x="89086" y="204867"/>
                  <a:pt x="61569" y="156184"/>
                </a:cubicBezTo>
                <a:cubicBezTo>
                  <a:pt x="34052" y="107501"/>
                  <a:pt x="-7752" y="-9445"/>
                  <a:pt x="1244" y="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1" name="フリーフォーム 690">
            <a:extLst>
              <a:ext uri="{FF2B5EF4-FFF2-40B4-BE49-F238E27FC236}">
                <a16:creationId xmlns:a16="http://schemas.microsoft.com/office/drawing/2014/main" id="{2AE19E9B-11F6-FBD5-DC9C-80C6C8576A5F}"/>
              </a:ext>
            </a:extLst>
          </p:cNvPr>
          <p:cNvSpPr/>
          <p:nvPr/>
        </p:nvSpPr>
        <p:spPr>
          <a:xfrm>
            <a:off x="4095328" y="2953181"/>
            <a:ext cx="246254" cy="541972"/>
          </a:xfrm>
          <a:custGeom>
            <a:avLst/>
            <a:gdLst>
              <a:gd name="connsiteX0" fmla="*/ 325 w 246254"/>
              <a:gd name="connsiteY0" fmla="*/ 900 h 541972"/>
              <a:gd name="connsiteX1" fmla="*/ 57475 w 246254"/>
              <a:gd name="connsiteY1" fmla="*/ 200925 h 541972"/>
              <a:gd name="connsiteX2" fmla="*/ 241625 w 246254"/>
              <a:gd name="connsiteY2" fmla="*/ 531125 h 541972"/>
              <a:gd name="connsiteX3" fmla="*/ 181300 w 246254"/>
              <a:gd name="connsiteY3" fmla="*/ 445400 h 541972"/>
              <a:gd name="connsiteX4" fmla="*/ 76525 w 246254"/>
              <a:gd name="connsiteY4" fmla="*/ 277125 h 541972"/>
              <a:gd name="connsiteX5" fmla="*/ 325 w 246254"/>
              <a:gd name="connsiteY5" fmla="*/ 900 h 54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254" h="541972">
                <a:moveTo>
                  <a:pt x="325" y="900"/>
                </a:moveTo>
                <a:cubicBezTo>
                  <a:pt x="-2850" y="-11800"/>
                  <a:pt x="17258" y="112554"/>
                  <a:pt x="57475" y="200925"/>
                </a:cubicBezTo>
                <a:cubicBezTo>
                  <a:pt x="97692" y="289296"/>
                  <a:pt x="220988" y="490379"/>
                  <a:pt x="241625" y="531125"/>
                </a:cubicBezTo>
                <a:cubicBezTo>
                  <a:pt x="262262" y="571871"/>
                  <a:pt x="208817" y="487733"/>
                  <a:pt x="181300" y="445400"/>
                </a:cubicBezTo>
                <a:cubicBezTo>
                  <a:pt x="153783" y="403067"/>
                  <a:pt x="109333" y="346975"/>
                  <a:pt x="76525" y="277125"/>
                </a:cubicBezTo>
                <a:cubicBezTo>
                  <a:pt x="43717" y="207275"/>
                  <a:pt x="3500" y="13600"/>
                  <a:pt x="325" y="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2" name="フリーフォーム 691">
            <a:extLst>
              <a:ext uri="{FF2B5EF4-FFF2-40B4-BE49-F238E27FC236}">
                <a16:creationId xmlns:a16="http://schemas.microsoft.com/office/drawing/2014/main" id="{CBF313DA-F8BE-4FCE-7301-BF93000760BD}"/>
              </a:ext>
            </a:extLst>
          </p:cNvPr>
          <p:cNvSpPr/>
          <p:nvPr/>
        </p:nvSpPr>
        <p:spPr>
          <a:xfrm>
            <a:off x="5371541" y="2856845"/>
            <a:ext cx="67977" cy="442200"/>
          </a:xfrm>
          <a:custGeom>
            <a:avLst/>
            <a:gdLst>
              <a:gd name="connsiteX0" fmla="*/ 462 w 67977"/>
              <a:gd name="connsiteY0" fmla="*/ 1986 h 442200"/>
              <a:gd name="connsiteX1" fmla="*/ 44912 w 67977"/>
              <a:gd name="connsiteY1" fmla="*/ 170261 h 442200"/>
              <a:gd name="connsiteX2" fmla="*/ 57612 w 67977"/>
              <a:gd name="connsiteY2" fmla="*/ 341711 h 442200"/>
              <a:gd name="connsiteX3" fmla="*/ 67137 w 67977"/>
              <a:gd name="connsiteY3" fmla="*/ 440136 h 442200"/>
              <a:gd name="connsiteX4" fmla="*/ 35387 w 67977"/>
              <a:gd name="connsiteY4" fmla="*/ 252811 h 442200"/>
              <a:gd name="connsiteX5" fmla="*/ 22687 w 67977"/>
              <a:gd name="connsiteY5" fmla="*/ 87711 h 442200"/>
              <a:gd name="connsiteX6" fmla="*/ 462 w 67977"/>
              <a:gd name="connsiteY6" fmla="*/ 1986 h 44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977" h="442200">
                <a:moveTo>
                  <a:pt x="462" y="1986"/>
                </a:moveTo>
                <a:cubicBezTo>
                  <a:pt x="4166" y="15744"/>
                  <a:pt x="35387" y="113640"/>
                  <a:pt x="44912" y="170261"/>
                </a:cubicBezTo>
                <a:cubicBezTo>
                  <a:pt x="54437" y="226882"/>
                  <a:pt x="53908" y="296732"/>
                  <a:pt x="57612" y="341711"/>
                </a:cubicBezTo>
                <a:cubicBezTo>
                  <a:pt x="61316" y="386690"/>
                  <a:pt x="70841" y="454953"/>
                  <a:pt x="67137" y="440136"/>
                </a:cubicBezTo>
                <a:cubicBezTo>
                  <a:pt x="63433" y="425319"/>
                  <a:pt x="42795" y="311548"/>
                  <a:pt x="35387" y="252811"/>
                </a:cubicBezTo>
                <a:cubicBezTo>
                  <a:pt x="27979" y="194074"/>
                  <a:pt x="29037" y="126340"/>
                  <a:pt x="22687" y="87711"/>
                </a:cubicBezTo>
                <a:cubicBezTo>
                  <a:pt x="16337" y="49082"/>
                  <a:pt x="-3242" y="-11772"/>
                  <a:pt x="462" y="1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3" name="フリーフォーム 692">
            <a:extLst>
              <a:ext uri="{FF2B5EF4-FFF2-40B4-BE49-F238E27FC236}">
                <a16:creationId xmlns:a16="http://schemas.microsoft.com/office/drawing/2014/main" id="{C93F8482-5A17-61B4-B53C-ED4FAB1E0B7C}"/>
              </a:ext>
            </a:extLst>
          </p:cNvPr>
          <p:cNvSpPr/>
          <p:nvPr/>
        </p:nvSpPr>
        <p:spPr>
          <a:xfrm>
            <a:off x="5340251" y="2811047"/>
            <a:ext cx="178026" cy="511360"/>
          </a:xfrm>
          <a:custGeom>
            <a:avLst/>
            <a:gdLst>
              <a:gd name="connsiteX0" fmla="*/ 2 w 178026"/>
              <a:gd name="connsiteY0" fmla="*/ 159 h 511360"/>
              <a:gd name="connsiteX1" fmla="*/ 85727 w 178026"/>
              <a:gd name="connsiteY1" fmla="*/ 139859 h 511360"/>
              <a:gd name="connsiteX2" fmla="*/ 95252 w 178026"/>
              <a:gd name="connsiteY2" fmla="*/ 190659 h 511360"/>
              <a:gd name="connsiteX3" fmla="*/ 158752 w 178026"/>
              <a:gd name="connsiteY3" fmla="*/ 320834 h 511360"/>
              <a:gd name="connsiteX4" fmla="*/ 177802 w 178026"/>
              <a:gd name="connsiteY4" fmla="*/ 397034 h 511360"/>
              <a:gd name="connsiteX5" fmla="*/ 149227 w 178026"/>
              <a:gd name="connsiteY5" fmla="*/ 511334 h 511360"/>
              <a:gd name="connsiteX6" fmla="*/ 165102 w 178026"/>
              <a:gd name="connsiteY6" fmla="*/ 406559 h 511360"/>
              <a:gd name="connsiteX7" fmla="*/ 165102 w 178026"/>
              <a:gd name="connsiteY7" fmla="*/ 298609 h 511360"/>
              <a:gd name="connsiteX8" fmla="*/ 95252 w 178026"/>
              <a:gd name="connsiteY8" fmla="*/ 149384 h 511360"/>
              <a:gd name="connsiteX9" fmla="*/ 76202 w 178026"/>
              <a:gd name="connsiteY9" fmla="*/ 111284 h 511360"/>
              <a:gd name="connsiteX10" fmla="*/ 82552 w 178026"/>
              <a:gd name="connsiteY10" fmla="*/ 111284 h 511360"/>
              <a:gd name="connsiteX11" fmla="*/ 2 w 178026"/>
              <a:gd name="connsiteY11" fmla="*/ 159 h 51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026" h="511360">
                <a:moveTo>
                  <a:pt x="2" y="159"/>
                </a:moveTo>
                <a:cubicBezTo>
                  <a:pt x="531" y="4922"/>
                  <a:pt x="69852" y="108109"/>
                  <a:pt x="85727" y="139859"/>
                </a:cubicBezTo>
                <a:cubicBezTo>
                  <a:pt x="101602" y="171609"/>
                  <a:pt x="83081" y="160497"/>
                  <a:pt x="95252" y="190659"/>
                </a:cubicBezTo>
                <a:cubicBezTo>
                  <a:pt x="107423" y="220821"/>
                  <a:pt x="144994" y="286438"/>
                  <a:pt x="158752" y="320834"/>
                </a:cubicBezTo>
                <a:cubicBezTo>
                  <a:pt x="172510" y="355230"/>
                  <a:pt x="179390" y="365284"/>
                  <a:pt x="177802" y="397034"/>
                </a:cubicBezTo>
                <a:cubicBezTo>
                  <a:pt x="176214" y="428784"/>
                  <a:pt x="151344" y="509746"/>
                  <a:pt x="149227" y="511334"/>
                </a:cubicBezTo>
                <a:cubicBezTo>
                  <a:pt x="147110" y="512922"/>
                  <a:pt x="162456" y="442013"/>
                  <a:pt x="165102" y="406559"/>
                </a:cubicBezTo>
                <a:cubicBezTo>
                  <a:pt x="167748" y="371105"/>
                  <a:pt x="176744" y="341471"/>
                  <a:pt x="165102" y="298609"/>
                </a:cubicBezTo>
                <a:cubicBezTo>
                  <a:pt x="153460" y="255747"/>
                  <a:pt x="110069" y="180605"/>
                  <a:pt x="95252" y="149384"/>
                </a:cubicBezTo>
                <a:cubicBezTo>
                  <a:pt x="80435" y="118163"/>
                  <a:pt x="78319" y="117634"/>
                  <a:pt x="76202" y="111284"/>
                </a:cubicBezTo>
                <a:cubicBezTo>
                  <a:pt x="74085" y="104934"/>
                  <a:pt x="93135" y="123984"/>
                  <a:pt x="82552" y="111284"/>
                </a:cubicBezTo>
                <a:cubicBezTo>
                  <a:pt x="71969" y="98584"/>
                  <a:pt x="-527" y="-4604"/>
                  <a:pt x="2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4" name="フリーフォーム 693">
            <a:extLst>
              <a:ext uri="{FF2B5EF4-FFF2-40B4-BE49-F238E27FC236}">
                <a16:creationId xmlns:a16="http://schemas.microsoft.com/office/drawing/2014/main" id="{54295C59-165B-6E8B-B69C-3B2A0EEC712E}"/>
              </a:ext>
            </a:extLst>
          </p:cNvPr>
          <p:cNvSpPr/>
          <p:nvPr/>
        </p:nvSpPr>
        <p:spPr>
          <a:xfrm>
            <a:off x="4902781" y="3194388"/>
            <a:ext cx="462933" cy="908277"/>
          </a:xfrm>
          <a:custGeom>
            <a:avLst/>
            <a:gdLst>
              <a:gd name="connsiteX0" fmla="*/ 459697 w 462933"/>
              <a:gd name="connsiteY0" fmla="*/ 4168 h 908277"/>
              <a:gd name="connsiteX1" fmla="*/ 192997 w 462933"/>
              <a:gd name="connsiteY1" fmla="*/ 553443 h 908277"/>
              <a:gd name="connsiteX2" fmla="*/ 8847 w 462933"/>
              <a:gd name="connsiteY2" fmla="*/ 896343 h 908277"/>
              <a:gd name="connsiteX3" fmla="*/ 59647 w 462933"/>
              <a:gd name="connsiteY3" fmla="*/ 782043 h 908277"/>
              <a:gd name="connsiteX4" fmla="*/ 323172 w 462933"/>
              <a:gd name="connsiteY4" fmla="*/ 324843 h 908277"/>
              <a:gd name="connsiteX5" fmla="*/ 459697 w 462933"/>
              <a:gd name="connsiteY5" fmla="*/ 4168 h 90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933" h="908277">
                <a:moveTo>
                  <a:pt x="459697" y="4168"/>
                </a:moveTo>
                <a:cubicBezTo>
                  <a:pt x="438001" y="42268"/>
                  <a:pt x="268139" y="404747"/>
                  <a:pt x="192997" y="553443"/>
                </a:cubicBezTo>
                <a:cubicBezTo>
                  <a:pt x="117855" y="702139"/>
                  <a:pt x="31072" y="858243"/>
                  <a:pt x="8847" y="896343"/>
                </a:cubicBezTo>
                <a:cubicBezTo>
                  <a:pt x="-13378" y="934443"/>
                  <a:pt x="7260" y="877293"/>
                  <a:pt x="59647" y="782043"/>
                </a:cubicBezTo>
                <a:cubicBezTo>
                  <a:pt x="112034" y="686793"/>
                  <a:pt x="257026" y="451314"/>
                  <a:pt x="323172" y="324843"/>
                </a:cubicBezTo>
                <a:cubicBezTo>
                  <a:pt x="389318" y="198372"/>
                  <a:pt x="481393" y="-33932"/>
                  <a:pt x="459697" y="4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5" name="フリーフォーム 694">
            <a:extLst>
              <a:ext uri="{FF2B5EF4-FFF2-40B4-BE49-F238E27FC236}">
                <a16:creationId xmlns:a16="http://schemas.microsoft.com/office/drawing/2014/main" id="{D82D2C1A-DE49-CE4D-68AB-98E0552D1A23}"/>
              </a:ext>
            </a:extLst>
          </p:cNvPr>
          <p:cNvSpPr/>
          <p:nvPr/>
        </p:nvSpPr>
        <p:spPr>
          <a:xfrm>
            <a:off x="5482770" y="3234879"/>
            <a:ext cx="55126" cy="500735"/>
          </a:xfrm>
          <a:custGeom>
            <a:avLst/>
            <a:gdLst>
              <a:gd name="connsiteX0" fmla="*/ 54333 w 55126"/>
              <a:gd name="connsiteY0" fmla="*/ 4952 h 500735"/>
              <a:gd name="connsiteX1" fmla="*/ 35283 w 55126"/>
              <a:gd name="connsiteY1" fmla="*/ 119252 h 500735"/>
              <a:gd name="connsiteX2" fmla="*/ 19408 w 55126"/>
              <a:gd name="connsiteY2" fmla="*/ 357377 h 500735"/>
              <a:gd name="connsiteX3" fmla="*/ 19408 w 55126"/>
              <a:gd name="connsiteY3" fmla="*/ 300227 h 500735"/>
              <a:gd name="connsiteX4" fmla="*/ 358 w 55126"/>
              <a:gd name="connsiteY4" fmla="*/ 373252 h 500735"/>
              <a:gd name="connsiteX5" fmla="*/ 6708 w 55126"/>
              <a:gd name="connsiteY5" fmla="*/ 500252 h 500735"/>
              <a:gd name="connsiteX6" fmla="*/ 3533 w 55126"/>
              <a:gd name="connsiteY6" fmla="*/ 411352 h 500735"/>
              <a:gd name="connsiteX7" fmla="*/ 6708 w 55126"/>
              <a:gd name="connsiteY7" fmla="*/ 274827 h 500735"/>
              <a:gd name="connsiteX8" fmla="*/ 54333 w 55126"/>
              <a:gd name="connsiteY8" fmla="*/ 4952 h 50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26" h="500735">
                <a:moveTo>
                  <a:pt x="54333" y="4952"/>
                </a:moveTo>
                <a:cubicBezTo>
                  <a:pt x="59095" y="-20977"/>
                  <a:pt x="41104" y="60515"/>
                  <a:pt x="35283" y="119252"/>
                </a:cubicBezTo>
                <a:cubicBezTo>
                  <a:pt x="29462" y="177990"/>
                  <a:pt x="22054" y="327215"/>
                  <a:pt x="19408" y="357377"/>
                </a:cubicBezTo>
                <a:cubicBezTo>
                  <a:pt x="16762" y="387539"/>
                  <a:pt x="22583" y="297581"/>
                  <a:pt x="19408" y="300227"/>
                </a:cubicBezTo>
                <a:cubicBezTo>
                  <a:pt x="16233" y="302873"/>
                  <a:pt x="2475" y="339915"/>
                  <a:pt x="358" y="373252"/>
                </a:cubicBezTo>
                <a:cubicBezTo>
                  <a:pt x="-1759" y="406589"/>
                  <a:pt x="6179" y="493902"/>
                  <a:pt x="6708" y="500252"/>
                </a:cubicBezTo>
                <a:cubicBezTo>
                  <a:pt x="7237" y="506602"/>
                  <a:pt x="3533" y="448923"/>
                  <a:pt x="3533" y="411352"/>
                </a:cubicBezTo>
                <a:cubicBezTo>
                  <a:pt x="3533" y="373781"/>
                  <a:pt x="-700" y="336739"/>
                  <a:pt x="6708" y="274827"/>
                </a:cubicBezTo>
                <a:cubicBezTo>
                  <a:pt x="14116" y="212915"/>
                  <a:pt x="49571" y="30881"/>
                  <a:pt x="54333" y="4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6" name="フリーフォーム 695">
            <a:extLst>
              <a:ext uri="{FF2B5EF4-FFF2-40B4-BE49-F238E27FC236}">
                <a16:creationId xmlns:a16="http://schemas.microsoft.com/office/drawing/2014/main" id="{4D698378-4228-BCB0-8D4E-85A51B841378}"/>
              </a:ext>
            </a:extLst>
          </p:cNvPr>
          <p:cNvSpPr/>
          <p:nvPr/>
        </p:nvSpPr>
        <p:spPr>
          <a:xfrm>
            <a:off x="5440566" y="3236219"/>
            <a:ext cx="74642" cy="416681"/>
          </a:xfrm>
          <a:custGeom>
            <a:avLst/>
            <a:gdLst>
              <a:gd name="connsiteX0" fmla="*/ 74312 w 74642"/>
              <a:gd name="connsiteY0" fmla="*/ 437 h 416681"/>
              <a:gd name="connsiteX1" fmla="*/ 29862 w 74642"/>
              <a:gd name="connsiteY1" fmla="*/ 143312 h 416681"/>
              <a:gd name="connsiteX2" fmla="*/ 7637 w 74642"/>
              <a:gd name="connsiteY2" fmla="*/ 292537 h 416681"/>
              <a:gd name="connsiteX3" fmla="*/ 4462 w 74642"/>
              <a:gd name="connsiteY3" fmla="*/ 241737 h 416681"/>
              <a:gd name="connsiteX4" fmla="*/ 7637 w 74642"/>
              <a:gd name="connsiteY4" fmla="*/ 416362 h 416681"/>
              <a:gd name="connsiteX5" fmla="*/ 4462 w 74642"/>
              <a:gd name="connsiteY5" fmla="*/ 190937 h 416681"/>
              <a:gd name="connsiteX6" fmla="*/ 74312 w 74642"/>
              <a:gd name="connsiteY6" fmla="*/ 437 h 41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642" h="416681">
                <a:moveTo>
                  <a:pt x="74312" y="437"/>
                </a:moveTo>
                <a:cubicBezTo>
                  <a:pt x="78545" y="-7500"/>
                  <a:pt x="40974" y="94629"/>
                  <a:pt x="29862" y="143312"/>
                </a:cubicBezTo>
                <a:cubicBezTo>
                  <a:pt x="18750" y="191995"/>
                  <a:pt x="11870" y="276133"/>
                  <a:pt x="7637" y="292537"/>
                </a:cubicBezTo>
                <a:cubicBezTo>
                  <a:pt x="3404" y="308941"/>
                  <a:pt x="4462" y="221100"/>
                  <a:pt x="4462" y="241737"/>
                </a:cubicBezTo>
                <a:cubicBezTo>
                  <a:pt x="4462" y="262374"/>
                  <a:pt x="7637" y="424829"/>
                  <a:pt x="7637" y="416362"/>
                </a:cubicBezTo>
                <a:cubicBezTo>
                  <a:pt x="7637" y="407895"/>
                  <a:pt x="-7180" y="255495"/>
                  <a:pt x="4462" y="190937"/>
                </a:cubicBezTo>
                <a:cubicBezTo>
                  <a:pt x="16104" y="126379"/>
                  <a:pt x="70079" y="8374"/>
                  <a:pt x="74312" y="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7" name="フリーフォーム 696">
            <a:extLst>
              <a:ext uri="{FF2B5EF4-FFF2-40B4-BE49-F238E27FC236}">
                <a16:creationId xmlns:a16="http://schemas.microsoft.com/office/drawing/2014/main" id="{C97FD440-C5BC-3158-BF11-15A7E9281D16}"/>
              </a:ext>
            </a:extLst>
          </p:cNvPr>
          <p:cNvSpPr/>
          <p:nvPr/>
        </p:nvSpPr>
        <p:spPr>
          <a:xfrm>
            <a:off x="5073545" y="3721373"/>
            <a:ext cx="431808" cy="124883"/>
          </a:xfrm>
          <a:custGeom>
            <a:avLst/>
            <a:gdLst>
              <a:gd name="connsiteX0" fmla="*/ 8 w 431808"/>
              <a:gd name="connsiteY0" fmla="*/ 124883 h 124883"/>
              <a:gd name="connsiteX1" fmla="*/ 133358 w 431808"/>
              <a:gd name="connsiteY1" fmla="*/ 48683 h 124883"/>
              <a:gd name="connsiteX2" fmla="*/ 215908 w 431808"/>
              <a:gd name="connsiteY2" fmla="*/ 26458 h 124883"/>
              <a:gd name="connsiteX3" fmla="*/ 133358 w 431808"/>
              <a:gd name="connsiteY3" fmla="*/ 61383 h 124883"/>
              <a:gd name="connsiteX4" fmla="*/ 377833 w 431808"/>
              <a:gd name="connsiteY4" fmla="*/ 4233 h 124883"/>
              <a:gd name="connsiteX5" fmla="*/ 431808 w 431808"/>
              <a:gd name="connsiteY5" fmla="*/ 4233 h 124883"/>
              <a:gd name="connsiteX6" fmla="*/ 307983 w 431808"/>
              <a:gd name="connsiteY6" fmla="*/ 4233 h 124883"/>
              <a:gd name="connsiteX7" fmla="*/ 139708 w 431808"/>
              <a:gd name="connsiteY7" fmla="*/ 48683 h 124883"/>
              <a:gd name="connsiteX8" fmla="*/ 8 w 431808"/>
              <a:gd name="connsiteY8" fmla="*/ 124883 h 12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808" h="124883">
                <a:moveTo>
                  <a:pt x="8" y="124883"/>
                </a:moveTo>
                <a:cubicBezTo>
                  <a:pt x="-1050" y="124883"/>
                  <a:pt x="97375" y="65087"/>
                  <a:pt x="133358" y="48683"/>
                </a:cubicBezTo>
                <a:cubicBezTo>
                  <a:pt x="169341" y="32279"/>
                  <a:pt x="215908" y="24341"/>
                  <a:pt x="215908" y="26458"/>
                </a:cubicBezTo>
                <a:cubicBezTo>
                  <a:pt x="215908" y="28575"/>
                  <a:pt x="106371" y="65087"/>
                  <a:pt x="133358" y="61383"/>
                </a:cubicBezTo>
                <a:cubicBezTo>
                  <a:pt x="160345" y="57679"/>
                  <a:pt x="328091" y="13758"/>
                  <a:pt x="377833" y="4233"/>
                </a:cubicBezTo>
                <a:cubicBezTo>
                  <a:pt x="427575" y="-5292"/>
                  <a:pt x="431808" y="4233"/>
                  <a:pt x="431808" y="4233"/>
                </a:cubicBezTo>
                <a:cubicBezTo>
                  <a:pt x="420166" y="4233"/>
                  <a:pt x="356666" y="-3175"/>
                  <a:pt x="307983" y="4233"/>
                </a:cubicBezTo>
                <a:cubicBezTo>
                  <a:pt x="259300" y="11641"/>
                  <a:pt x="187333" y="29104"/>
                  <a:pt x="139708" y="48683"/>
                </a:cubicBezTo>
                <a:cubicBezTo>
                  <a:pt x="92083" y="68262"/>
                  <a:pt x="1066" y="124883"/>
                  <a:pt x="8" y="1248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8" name="フリーフォーム 697">
            <a:extLst>
              <a:ext uri="{FF2B5EF4-FFF2-40B4-BE49-F238E27FC236}">
                <a16:creationId xmlns:a16="http://schemas.microsoft.com/office/drawing/2014/main" id="{AF0226BB-2855-7B31-A0EC-B9FE9194B9AA}"/>
              </a:ext>
            </a:extLst>
          </p:cNvPr>
          <p:cNvSpPr/>
          <p:nvPr/>
        </p:nvSpPr>
        <p:spPr>
          <a:xfrm>
            <a:off x="4720772" y="3766692"/>
            <a:ext cx="597267" cy="689300"/>
          </a:xfrm>
          <a:custGeom>
            <a:avLst/>
            <a:gdLst>
              <a:gd name="connsiteX0" fmla="*/ 597256 w 597267"/>
              <a:gd name="connsiteY0" fmla="*/ 189 h 689300"/>
              <a:gd name="connsiteX1" fmla="*/ 495656 w 597267"/>
              <a:gd name="connsiteY1" fmla="*/ 41464 h 689300"/>
              <a:gd name="connsiteX2" fmla="*/ 413106 w 597267"/>
              <a:gd name="connsiteY2" fmla="*/ 209739 h 689300"/>
              <a:gd name="connsiteX3" fmla="*/ 454381 w 597267"/>
              <a:gd name="connsiteY3" fmla="*/ 171639 h 689300"/>
              <a:gd name="connsiteX4" fmla="*/ 359131 w 597267"/>
              <a:gd name="connsiteY4" fmla="*/ 241489 h 689300"/>
              <a:gd name="connsiteX5" fmla="*/ 241656 w 597267"/>
              <a:gd name="connsiteY5" fmla="*/ 352614 h 689300"/>
              <a:gd name="connsiteX6" fmla="*/ 143231 w 597267"/>
              <a:gd name="connsiteY6" fmla="*/ 422464 h 689300"/>
              <a:gd name="connsiteX7" fmla="*/ 356 w 597267"/>
              <a:gd name="connsiteY7" fmla="*/ 689164 h 689300"/>
              <a:gd name="connsiteX8" fmla="*/ 187681 w 597267"/>
              <a:gd name="connsiteY8" fmla="*/ 384364 h 689300"/>
              <a:gd name="connsiteX9" fmla="*/ 403581 w 597267"/>
              <a:gd name="connsiteY9" fmla="*/ 197039 h 689300"/>
              <a:gd name="connsiteX10" fmla="*/ 489306 w 597267"/>
              <a:gd name="connsiteY10" fmla="*/ 50989 h 689300"/>
              <a:gd name="connsiteX11" fmla="*/ 597256 w 597267"/>
              <a:gd name="connsiteY11" fmla="*/ 189 h 68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7267" h="689300">
                <a:moveTo>
                  <a:pt x="597256" y="189"/>
                </a:moveTo>
                <a:cubicBezTo>
                  <a:pt x="598314" y="-1399"/>
                  <a:pt x="526348" y="6539"/>
                  <a:pt x="495656" y="41464"/>
                </a:cubicBezTo>
                <a:cubicBezTo>
                  <a:pt x="464964" y="76389"/>
                  <a:pt x="419985" y="188043"/>
                  <a:pt x="413106" y="209739"/>
                </a:cubicBezTo>
                <a:cubicBezTo>
                  <a:pt x="406227" y="231435"/>
                  <a:pt x="463377" y="166347"/>
                  <a:pt x="454381" y="171639"/>
                </a:cubicBezTo>
                <a:cubicBezTo>
                  <a:pt x="445385" y="176931"/>
                  <a:pt x="394585" y="211327"/>
                  <a:pt x="359131" y="241489"/>
                </a:cubicBezTo>
                <a:cubicBezTo>
                  <a:pt x="323677" y="271651"/>
                  <a:pt x="277639" y="322451"/>
                  <a:pt x="241656" y="352614"/>
                </a:cubicBezTo>
                <a:cubicBezTo>
                  <a:pt x="205673" y="382777"/>
                  <a:pt x="183448" y="366372"/>
                  <a:pt x="143231" y="422464"/>
                </a:cubicBezTo>
                <a:cubicBezTo>
                  <a:pt x="103014" y="478556"/>
                  <a:pt x="-7052" y="695514"/>
                  <a:pt x="356" y="689164"/>
                </a:cubicBezTo>
                <a:cubicBezTo>
                  <a:pt x="7764" y="682814"/>
                  <a:pt x="120477" y="466385"/>
                  <a:pt x="187681" y="384364"/>
                </a:cubicBezTo>
                <a:cubicBezTo>
                  <a:pt x="254885" y="302343"/>
                  <a:pt x="353310" y="252601"/>
                  <a:pt x="403581" y="197039"/>
                </a:cubicBezTo>
                <a:cubicBezTo>
                  <a:pt x="453852" y="141477"/>
                  <a:pt x="463377" y="84856"/>
                  <a:pt x="489306" y="50989"/>
                </a:cubicBezTo>
                <a:cubicBezTo>
                  <a:pt x="515235" y="17122"/>
                  <a:pt x="596198" y="1777"/>
                  <a:pt x="597256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9" name="フリーフォーム 698">
            <a:extLst>
              <a:ext uri="{FF2B5EF4-FFF2-40B4-BE49-F238E27FC236}">
                <a16:creationId xmlns:a16="http://schemas.microsoft.com/office/drawing/2014/main" id="{2976CCEB-F3A1-6B62-0560-5634F79B9B3C}"/>
              </a:ext>
            </a:extLst>
          </p:cNvPr>
          <p:cNvSpPr/>
          <p:nvPr/>
        </p:nvSpPr>
        <p:spPr>
          <a:xfrm>
            <a:off x="5120904" y="3747602"/>
            <a:ext cx="111604" cy="235405"/>
          </a:xfrm>
          <a:custGeom>
            <a:avLst/>
            <a:gdLst>
              <a:gd name="connsiteX0" fmla="*/ 111399 w 111604"/>
              <a:gd name="connsiteY0" fmla="*/ 229 h 235405"/>
              <a:gd name="connsiteX1" fmla="*/ 35199 w 111604"/>
              <a:gd name="connsiteY1" fmla="*/ 105004 h 235405"/>
              <a:gd name="connsiteX2" fmla="*/ 3449 w 111604"/>
              <a:gd name="connsiteY2" fmla="*/ 235179 h 235405"/>
              <a:gd name="connsiteX3" fmla="*/ 9799 w 111604"/>
              <a:gd name="connsiteY3" fmla="*/ 133579 h 235405"/>
              <a:gd name="connsiteX4" fmla="*/ 111399 w 111604"/>
              <a:gd name="connsiteY4" fmla="*/ 229 h 235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604" h="235405">
                <a:moveTo>
                  <a:pt x="111399" y="229"/>
                </a:moveTo>
                <a:cubicBezTo>
                  <a:pt x="115632" y="-4533"/>
                  <a:pt x="53191" y="65846"/>
                  <a:pt x="35199" y="105004"/>
                </a:cubicBezTo>
                <a:cubicBezTo>
                  <a:pt x="17207" y="144162"/>
                  <a:pt x="7682" y="230417"/>
                  <a:pt x="3449" y="235179"/>
                </a:cubicBezTo>
                <a:cubicBezTo>
                  <a:pt x="-784" y="239941"/>
                  <a:pt x="-3430" y="168504"/>
                  <a:pt x="9799" y="133579"/>
                </a:cubicBezTo>
                <a:cubicBezTo>
                  <a:pt x="23028" y="98654"/>
                  <a:pt x="107166" y="4991"/>
                  <a:pt x="111399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0" name="フリーフォーム 699">
            <a:extLst>
              <a:ext uri="{FF2B5EF4-FFF2-40B4-BE49-F238E27FC236}">
                <a16:creationId xmlns:a16="http://schemas.microsoft.com/office/drawing/2014/main" id="{2DC4C0D4-C348-268D-094D-5D4C8E10A9AE}"/>
              </a:ext>
            </a:extLst>
          </p:cNvPr>
          <p:cNvSpPr/>
          <p:nvPr/>
        </p:nvSpPr>
        <p:spPr>
          <a:xfrm>
            <a:off x="4673228" y="4032712"/>
            <a:ext cx="298985" cy="382391"/>
          </a:xfrm>
          <a:custGeom>
            <a:avLst/>
            <a:gdLst>
              <a:gd name="connsiteX0" fmla="*/ 298725 w 298985"/>
              <a:gd name="connsiteY0" fmla="*/ 869 h 382391"/>
              <a:gd name="connsiteX1" fmla="*/ 187600 w 298985"/>
              <a:gd name="connsiteY1" fmla="*/ 92944 h 382391"/>
              <a:gd name="connsiteX2" fmla="*/ 60600 w 298985"/>
              <a:gd name="connsiteY2" fmla="*/ 273919 h 382391"/>
              <a:gd name="connsiteX3" fmla="*/ 3450 w 298985"/>
              <a:gd name="connsiteY3" fmla="*/ 378694 h 382391"/>
              <a:gd name="connsiteX4" fmla="*/ 155850 w 298985"/>
              <a:gd name="connsiteY4" fmla="*/ 143744 h 382391"/>
              <a:gd name="connsiteX5" fmla="*/ 298725 w 298985"/>
              <a:gd name="connsiteY5" fmla="*/ 869 h 382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985" h="382391">
                <a:moveTo>
                  <a:pt x="298725" y="869"/>
                </a:moveTo>
                <a:cubicBezTo>
                  <a:pt x="304017" y="-7598"/>
                  <a:pt x="227287" y="47436"/>
                  <a:pt x="187600" y="92944"/>
                </a:cubicBezTo>
                <a:cubicBezTo>
                  <a:pt x="147913" y="138452"/>
                  <a:pt x="91292" y="226294"/>
                  <a:pt x="60600" y="273919"/>
                </a:cubicBezTo>
                <a:cubicBezTo>
                  <a:pt x="29908" y="321544"/>
                  <a:pt x="-12425" y="400390"/>
                  <a:pt x="3450" y="378694"/>
                </a:cubicBezTo>
                <a:cubicBezTo>
                  <a:pt x="19325" y="356998"/>
                  <a:pt x="108754" y="204598"/>
                  <a:pt x="155850" y="143744"/>
                </a:cubicBezTo>
                <a:cubicBezTo>
                  <a:pt x="202946" y="82890"/>
                  <a:pt x="293433" y="9336"/>
                  <a:pt x="298725" y="8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1" name="フリーフォーム 700">
            <a:extLst>
              <a:ext uri="{FF2B5EF4-FFF2-40B4-BE49-F238E27FC236}">
                <a16:creationId xmlns:a16="http://schemas.microsoft.com/office/drawing/2014/main" id="{4805D5F5-F905-FCE5-7ABD-FA0708273844}"/>
              </a:ext>
            </a:extLst>
          </p:cNvPr>
          <p:cNvSpPr/>
          <p:nvPr/>
        </p:nvSpPr>
        <p:spPr>
          <a:xfrm>
            <a:off x="3755380" y="2909021"/>
            <a:ext cx="278123" cy="99398"/>
          </a:xfrm>
          <a:custGeom>
            <a:avLst/>
            <a:gdLst>
              <a:gd name="connsiteX0" fmla="*/ 276773 w 278123"/>
              <a:gd name="connsiteY0" fmla="*/ 26010 h 99398"/>
              <a:gd name="connsiteX1" fmla="*/ 216448 w 278123"/>
              <a:gd name="connsiteY1" fmla="*/ 19660 h 99398"/>
              <a:gd name="connsiteX2" fmla="*/ 146598 w 278123"/>
              <a:gd name="connsiteY2" fmla="*/ 3785 h 99398"/>
              <a:gd name="connsiteX3" fmla="*/ 548 w 278123"/>
              <a:gd name="connsiteY3" fmla="*/ 99035 h 99398"/>
              <a:gd name="connsiteX4" fmla="*/ 98973 w 278123"/>
              <a:gd name="connsiteY4" fmla="*/ 35535 h 99398"/>
              <a:gd name="connsiteX5" fmla="*/ 156123 w 278123"/>
              <a:gd name="connsiteY5" fmla="*/ 10135 h 99398"/>
              <a:gd name="connsiteX6" fmla="*/ 276773 w 278123"/>
              <a:gd name="connsiteY6" fmla="*/ 26010 h 9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123" h="99398">
                <a:moveTo>
                  <a:pt x="276773" y="26010"/>
                </a:moveTo>
                <a:cubicBezTo>
                  <a:pt x="286827" y="27597"/>
                  <a:pt x="238144" y="23364"/>
                  <a:pt x="216448" y="19660"/>
                </a:cubicBezTo>
                <a:cubicBezTo>
                  <a:pt x="194752" y="15956"/>
                  <a:pt x="182581" y="-9444"/>
                  <a:pt x="146598" y="3785"/>
                </a:cubicBezTo>
                <a:cubicBezTo>
                  <a:pt x="110615" y="17014"/>
                  <a:pt x="8485" y="93743"/>
                  <a:pt x="548" y="99035"/>
                </a:cubicBezTo>
                <a:cubicBezTo>
                  <a:pt x="-7389" y="104327"/>
                  <a:pt x="73044" y="50352"/>
                  <a:pt x="98973" y="35535"/>
                </a:cubicBezTo>
                <a:cubicBezTo>
                  <a:pt x="124902" y="20718"/>
                  <a:pt x="131781" y="11722"/>
                  <a:pt x="156123" y="10135"/>
                </a:cubicBezTo>
                <a:cubicBezTo>
                  <a:pt x="180465" y="8547"/>
                  <a:pt x="266719" y="24423"/>
                  <a:pt x="276773" y="26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2" name="フリーフォーム 701">
            <a:extLst>
              <a:ext uri="{FF2B5EF4-FFF2-40B4-BE49-F238E27FC236}">
                <a16:creationId xmlns:a16="http://schemas.microsoft.com/office/drawing/2014/main" id="{157F29AD-A029-E981-5163-F67C7F205FF4}"/>
              </a:ext>
            </a:extLst>
          </p:cNvPr>
          <p:cNvSpPr/>
          <p:nvPr/>
        </p:nvSpPr>
        <p:spPr>
          <a:xfrm>
            <a:off x="3771008" y="2919099"/>
            <a:ext cx="185052" cy="86119"/>
          </a:xfrm>
          <a:custGeom>
            <a:avLst/>
            <a:gdLst>
              <a:gd name="connsiteX0" fmla="*/ 184945 w 185052"/>
              <a:gd name="connsiteY0" fmla="*/ 57 h 86119"/>
              <a:gd name="connsiteX1" fmla="*/ 127795 w 185052"/>
              <a:gd name="connsiteY1" fmla="*/ 44507 h 86119"/>
              <a:gd name="connsiteX2" fmla="*/ 795 w 185052"/>
              <a:gd name="connsiteY2" fmla="*/ 85782 h 86119"/>
              <a:gd name="connsiteX3" fmla="*/ 76995 w 185052"/>
              <a:gd name="connsiteY3" fmla="*/ 63557 h 86119"/>
              <a:gd name="connsiteX4" fmla="*/ 140495 w 185052"/>
              <a:gd name="connsiteY4" fmla="*/ 54032 h 86119"/>
              <a:gd name="connsiteX5" fmla="*/ 184945 w 185052"/>
              <a:gd name="connsiteY5" fmla="*/ 57 h 8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052" h="86119">
                <a:moveTo>
                  <a:pt x="184945" y="57"/>
                </a:moveTo>
                <a:cubicBezTo>
                  <a:pt x="182828" y="-1531"/>
                  <a:pt x="158487" y="30220"/>
                  <a:pt x="127795" y="44507"/>
                </a:cubicBezTo>
                <a:cubicBezTo>
                  <a:pt x="97103" y="58794"/>
                  <a:pt x="9262" y="82607"/>
                  <a:pt x="795" y="85782"/>
                </a:cubicBezTo>
                <a:cubicBezTo>
                  <a:pt x="-7672" y="88957"/>
                  <a:pt x="53712" y="68849"/>
                  <a:pt x="76995" y="63557"/>
                </a:cubicBezTo>
                <a:cubicBezTo>
                  <a:pt x="100278" y="58265"/>
                  <a:pt x="123562" y="64615"/>
                  <a:pt x="140495" y="54032"/>
                </a:cubicBezTo>
                <a:cubicBezTo>
                  <a:pt x="157428" y="43449"/>
                  <a:pt x="187062" y="1645"/>
                  <a:pt x="184945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3" name="フリーフォーム 702">
            <a:extLst>
              <a:ext uri="{FF2B5EF4-FFF2-40B4-BE49-F238E27FC236}">
                <a16:creationId xmlns:a16="http://schemas.microsoft.com/office/drawing/2014/main" id="{9AFE98D9-7C6D-85B7-1E63-7D9675DF1AA0}"/>
              </a:ext>
            </a:extLst>
          </p:cNvPr>
          <p:cNvSpPr/>
          <p:nvPr/>
        </p:nvSpPr>
        <p:spPr>
          <a:xfrm>
            <a:off x="3520942" y="2973131"/>
            <a:ext cx="257211" cy="412952"/>
          </a:xfrm>
          <a:custGeom>
            <a:avLst/>
            <a:gdLst>
              <a:gd name="connsiteX0" fmla="*/ 257211 w 257211"/>
              <a:gd name="connsiteY0" fmla="*/ 0 h 412952"/>
              <a:gd name="connsiteX1" fmla="*/ 161961 w 257211"/>
              <a:gd name="connsiteY1" fmla="*/ 161925 h 412952"/>
              <a:gd name="connsiteX2" fmla="*/ 76236 w 257211"/>
              <a:gd name="connsiteY2" fmla="*/ 295275 h 412952"/>
              <a:gd name="connsiteX3" fmla="*/ 36 w 257211"/>
              <a:gd name="connsiteY3" fmla="*/ 412750 h 412952"/>
              <a:gd name="connsiteX4" fmla="*/ 85761 w 257211"/>
              <a:gd name="connsiteY4" fmla="*/ 266700 h 412952"/>
              <a:gd name="connsiteX5" fmla="*/ 136561 w 257211"/>
              <a:gd name="connsiteY5" fmla="*/ 184150 h 412952"/>
              <a:gd name="connsiteX6" fmla="*/ 257211 w 257211"/>
              <a:gd name="connsiteY6" fmla="*/ 0 h 41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211" h="412952">
                <a:moveTo>
                  <a:pt x="257211" y="0"/>
                </a:moveTo>
                <a:cubicBezTo>
                  <a:pt x="224667" y="56356"/>
                  <a:pt x="192123" y="112713"/>
                  <a:pt x="161961" y="161925"/>
                </a:cubicBezTo>
                <a:cubicBezTo>
                  <a:pt x="131799" y="211137"/>
                  <a:pt x="76236" y="295275"/>
                  <a:pt x="76236" y="295275"/>
                </a:cubicBezTo>
                <a:cubicBezTo>
                  <a:pt x="49248" y="337079"/>
                  <a:pt x="-1551" y="417512"/>
                  <a:pt x="36" y="412750"/>
                </a:cubicBezTo>
                <a:cubicBezTo>
                  <a:pt x="1623" y="407988"/>
                  <a:pt x="63007" y="304800"/>
                  <a:pt x="85761" y="266700"/>
                </a:cubicBezTo>
                <a:cubicBezTo>
                  <a:pt x="108515" y="228600"/>
                  <a:pt x="136561" y="184150"/>
                  <a:pt x="136561" y="184150"/>
                </a:cubicBezTo>
                <a:lnTo>
                  <a:pt x="25721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4" name="フリーフォーム 703">
            <a:extLst>
              <a:ext uri="{FF2B5EF4-FFF2-40B4-BE49-F238E27FC236}">
                <a16:creationId xmlns:a16="http://schemas.microsoft.com/office/drawing/2014/main" id="{E0B7414A-6755-F239-7EA8-4715B4771F31}"/>
              </a:ext>
            </a:extLst>
          </p:cNvPr>
          <p:cNvSpPr/>
          <p:nvPr/>
        </p:nvSpPr>
        <p:spPr>
          <a:xfrm>
            <a:off x="3643984" y="3049331"/>
            <a:ext cx="242119" cy="428659"/>
          </a:xfrm>
          <a:custGeom>
            <a:avLst/>
            <a:gdLst>
              <a:gd name="connsiteX0" fmla="*/ 242119 w 242119"/>
              <a:gd name="connsiteY0" fmla="*/ 0 h 428659"/>
              <a:gd name="connsiteX1" fmla="*/ 143694 w 242119"/>
              <a:gd name="connsiteY1" fmla="*/ 120650 h 428659"/>
              <a:gd name="connsiteX2" fmla="*/ 7169 w 242119"/>
              <a:gd name="connsiteY2" fmla="*/ 288925 h 428659"/>
              <a:gd name="connsiteX3" fmla="*/ 19869 w 242119"/>
              <a:gd name="connsiteY3" fmla="*/ 282575 h 428659"/>
              <a:gd name="connsiteX4" fmla="*/ 26219 w 242119"/>
              <a:gd name="connsiteY4" fmla="*/ 311150 h 428659"/>
              <a:gd name="connsiteX5" fmla="*/ 223069 w 242119"/>
              <a:gd name="connsiteY5" fmla="*/ 428625 h 428659"/>
              <a:gd name="connsiteX6" fmla="*/ 35744 w 242119"/>
              <a:gd name="connsiteY6" fmla="*/ 298450 h 428659"/>
              <a:gd name="connsiteX7" fmla="*/ 54794 w 242119"/>
              <a:gd name="connsiteY7" fmla="*/ 184150 h 428659"/>
              <a:gd name="connsiteX8" fmla="*/ 242119 w 242119"/>
              <a:gd name="connsiteY8" fmla="*/ 0 h 42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119" h="428659">
                <a:moveTo>
                  <a:pt x="242119" y="0"/>
                </a:moveTo>
                <a:lnTo>
                  <a:pt x="143694" y="120650"/>
                </a:lnTo>
                <a:lnTo>
                  <a:pt x="7169" y="288925"/>
                </a:lnTo>
                <a:cubicBezTo>
                  <a:pt x="-13469" y="315913"/>
                  <a:pt x="16694" y="278871"/>
                  <a:pt x="19869" y="282575"/>
                </a:cubicBezTo>
                <a:cubicBezTo>
                  <a:pt x="23044" y="286279"/>
                  <a:pt x="-7648" y="286808"/>
                  <a:pt x="26219" y="311150"/>
                </a:cubicBezTo>
                <a:cubicBezTo>
                  <a:pt x="60086" y="335492"/>
                  <a:pt x="221481" y="430742"/>
                  <a:pt x="223069" y="428625"/>
                </a:cubicBezTo>
                <a:cubicBezTo>
                  <a:pt x="224657" y="426508"/>
                  <a:pt x="63790" y="339196"/>
                  <a:pt x="35744" y="298450"/>
                </a:cubicBezTo>
                <a:cubicBezTo>
                  <a:pt x="7698" y="257704"/>
                  <a:pt x="21986" y="232304"/>
                  <a:pt x="54794" y="184150"/>
                </a:cubicBezTo>
                <a:cubicBezTo>
                  <a:pt x="87602" y="135996"/>
                  <a:pt x="160098" y="72760"/>
                  <a:pt x="2421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5" name="フリーフォーム 704">
            <a:extLst>
              <a:ext uri="{FF2B5EF4-FFF2-40B4-BE49-F238E27FC236}">
                <a16:creationId xmlns:a16="http://schemas.microsoft.com/office/drawing/2014/main" id="{83C61BFA-C87B-0001-F20C-7578F2695231}"/>
              </a:ext>
            </a:extLst>
          </p:cNvPr>
          <p:cNvSpPr/>
          <p:nvPr/>
        </p:nvSpPr>
        <p:spPr>
          <a:xfrm>
            <a:off x="3655097" y="3378570"/>
            <a:ext cx="325181" cy="230670"/>
          </a:xfrm>
          <a:custGeom>
            <a:avLst/>
            <a:gdLst>
              <a:gd name="connsiteX0" fmla="*/ 2406 w 325181"/>
              <a:gd name="connsiteY0" fmla="*/ 961 h 230670"/>
              <a:gd name="connsiteX1" fmla="*/ 110356 w 325181"/>
              <a:gd name="connsiteY1" fmla="*/ 93036 h 230670"/>
              <a:gd name="connsiteX2" fmla="*/ 323081 w 325181"/>
              <a:gd name="connsiteY2" fmla="*/ 229561 h 230670"/>
              <a:gd name="connsiteX3" fmla="*/ 208781 w 325181"/>
              <a:gd name="connsiteY3" fmla="*/ 150186 h 230670"/>
              <a:gd name="connsiteX4" fmla="*/ 2406 w 325181"/>
              <a:gd name="connsiteY4" fmla="*/ 961 h 23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81" h="230670">
                <a:moveTo>
                  <a:pt x="2406" y="961"/>
                </a:moveTo>
                <a:cubicBezTo>
                  <a:pt x="-13998" y="-8564"/>
                  <a:pt x="56910" y="54936"/>
                  <a:pt x="110356" y="93036"/>
                </a:cubicBezTo>
                <a:cubicBezTo>
                  <a:pt x="163802" y="131136"/>
                  <a:pt x="306677" y="220036"/>
                  <a:pt x="323081" y="229561"/>
                </a:cubicBezTo>
                <a:cubicBezTo>
                  <a:pt x="339485" y="239086"/>
                  <a:pt x="255877" y="185111"/>
                  <a:pt x="208781" y="150186"/>
                </a:cubicBezTo>
                <a:cubicBezTo>
                  <a:pt x="161685" y="115261"/>
                  <a:pt x="18810" y="10486"/>
                  <a:pt x="2406" y="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6" name="フリーフォーム 705">
            <a:extLst>
              <a:ext uri="{FF2B5EF4-FFF2-40B4-BE49-F238E27FC236}">
                <a16:creationId xmlns:a16="http://schemas.microsoft.com/office/drawing/2014/main" id="{0C03B195-35F3-931A-9C53-644815870DF3}"/>
              </a:ext>
            </a:extLst>
          </p:cNvPr>
          <p:cNvSpPr/>
          <p:nvPr/>
        </p:nvSpPr>
        <p:spPr>
          <a:xfrm>
            <a:off x="3772627" y="2960263"/>
            <a:ext cx="107326" cy="165392"/>
          </a:xfrm>
          <a:custGeom>
            <a:avLst/>
            <a:gdLst>
              <a:gd name="connsiteX0" fmla="*/ 107126 w 107326"/>
              <a:gd name="connsiteY0" fmla="*/ 168 h 165392"/>
              <a:gd name="connsiteX1" fmla="*/ 30926 w 107326"/>
              <a:gd name="connsiteY1" fmla="*/ 66843 h 165392"/>
              <a:gd name="connsiteX2" fmla="*/ 8701 w 107326"/>
              <a:gd name="connsiteY2" fmla="*/ 165268 h 165392"/>
              <a:gd name="connsiteX3" fmla="*/ 5526 w 107326"/>
              <a:gd name="connsiteY3" fmla="*/ 85893 h 165392"/>
              <a:gd name="connsiteX4" fmla="*/ 107126 w 107326"/>
              <a:gd name="connsiteY4" fmla="*/ 168 h 165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26" h="165392">
                <a:moveTo>
                  <a:pt x="107126" y="168"/>
                </a:moveTo>
                <a:cubicBezTo>
                  <a:pt x="111359" y="-3007"/>
                  <a:pt x="47330" y="39326"/>
                  <a:pt x="30926" y="66843"/>
                </a:cubicBezTo>
                <a:cubicBezTo>
                  <a:pt x="14522" y="94360"/>
                  <a:pt x="12934" y="162093"/>
                  <a:pt x="8701" y="165268"/>
                </a:cubicBezTo>
                <a:cubicBezTo>
                  <a:pt x="4468" y="168443"/>
                  <a:pt x="-6645" y="110235"/>
                  <a:pt x="5526" y="85893"/>
                </a:cubicBezTo>
                <a:cubicBezTo>
                  <a:pt x="17697" y="61551"/>
                  <a:pt x="102893" y="3343"/>
                  <a:pt x="107126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7" name="フリーフォーム 706">
            <a:extLst>
              <a:ext uri="{FF2B5EF4-FFF2-40B4-BE49-F238E27FC236}">
                <a16:creationId xmlns:a16="http://schemas.microsoft.com/office/drawing/2014/main" id="{BC4F0AE9-0C16-57DF-E9CD-8D63EAD7E9ED}"/>
              </a:ext>
            </a:extLst>
          </p:cNvPr>
          <p:cNvSpPr/>
          <p:nvPr/>
        </p:nvSpPr>
        <p:spPr>
          <a:xfrm>
            <a:off x="3995260" y="2930896"/>
            <a:ext cx="52768" cy="437251"/>
          </a:xfrm>
          <a:custGeom>
            <a:avLst/>
            <a:gdLst>
              <a:gd name="connsiteX0" fmla="*/ 36893 w 52768"/>
              <a:gd name="connsiteY0" fmla="*/ 960 h 437251"/>
              <a:gd name="connsiteX1" fmla="*/ 36893 w 52768"/>
              <a:gd name="connsiteY1" fmla="*/ 105735 h 437251"/>
              <a:gd name="connsiteX2" fmla="*/ 52768 w 52768"/>
              <a:gd name="connsiteY2" fmla="*/ 426410 h 437251"/>
              <a:gd name="connsiteX3" fmla="*/ 36893 w 52768"/>
              <a:gd name="connsiteY3" fmla="*/ 343860 h 437251"/>
              <a:gd name="connsiteX4" fmla="*/ 1968 w 52768"/>
              <a:gd name="connsiteY4" fmla="*/ 166060 h 437251"/>
              <a:gd name="connsiteX5" fmla="*/ 5143 w 52768"/>
              <a:gd name="connsiteY5" fmla="*/ 277185 h 437251"/>
              <a:gd name="connsiteX6" fmla="*/ 11493 w 52768"/>
              <a:gd name="connsiteY6" fmla="*/ 153360 h 437251"/>
              <a:gd name="connsiteX7" fmla="*/ 36893 w 52768"/>
              <a:gd name="connsiteY7" fmla="*/ 960 h 43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68" h="437251">
                <a:moveTo>
                  <a:pt x="36893" y="960"/>
                </a:moveTo>
                <a:cubicBezTo>
                  <a:pt x="41126" y="-6977"/>
                  <a:pt x="34247" y="34827"/>
                  <a:pt x="36893" y="105735"/>
                </a:cubicBezTo>
                <a:cubicBezTo>
                  <a:pt x="39539" y="176643"/>
                  <a:pt x="52768" y="386723"/>
                  <a:pt x="52768" y="426410"/>
                </a:cubicBezTo>
                <a:cubicBezTo>
                  <a:pt x="52768" y="466097"/>
                  <a:pt x="45360" y="387252"/>
                  <a:pt x="36893" y="343860"/>
                </a:cubicBezTo>
                <a:cubicBezTo>
                  <a:pt x="28426" y="300468"/>
                  <a:pt x="7260" y="177173"/>
                  <a:pt x="1968" y="166060"/>
                </a:cubicBezTo>
                <a:cubicBezTo>
                  <a:pt x="-3324" y="154948"/>
                  <a:pt x="3555" y="279302"/>
                  <a:pt x="5143" y="277185"/>
                </a:cubicBezTo>
                <a:cubicBezTo>
                  <a:pt x="6731" y="275068"/>
                  <a:pt x="7260" y="194635"/>
                  <a:pt x="11493" y="153360"/>
                </a:cubicBezTo>
                <a:cubicBezTo>
                  <a:pt x="15726" y="112085"/>
                  <a:pt x="32660" y="8897"/>
                  <a:pt x="36893" y="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8" name="フリーフォーム 707">
            <a:extLst>
              <a:ext uri="{FF2B5EF4-FFF2-40B4-BE49-F238E27FC236}">
                <a16:creationId xmlns:a16="http://schemas.microsoft.com/office/drawing/2014/main" id="{37BD6B44-CF1D-6F40-B882-021FD3DD4759}"/>
              </a:ext>
            </a:extLst>
          </p:cNvPr>
          <p:cNvSpPr/>
          <p:nvPr/>
        </p:nvSpPr>
        <p:spPr>
          <a:xfrm>
            <a:off x="4074952" y="3478970"/>
            <a:ext cx="507098" cy="696025"/>
          </a:xfrm>
          <a:custGeom>
            <a:avLst/>
            <a:gdLst>
              <a:gd name="connsiteX0" fmla="*/ 4826 w 507098"/>
              <a:gd name="connsiteY0" fmla="*/ 2161 h 696025"/>
              <a:gd name="connsiteX1" fmla="*/ 23876 w 507098"/>
              <a:gd name="connsiteY1" fmla="*/ 268861 h 696025"/>
              <a:gd name="connsiteX2" fmla="*/ 46101 w 507098"/>
              <a:gd name="connsiteY2" fmla="*/ 373636 h 696025"/>
              <a:gd name="connsiteX3" fmla="*/ 52451 w 507098"/>
              <a:gd name="connsiteY3" fmla="*/ 272036 h 696025"/>
              <a:gd name="connsiteX4" fmla="*/ 103251 w 507098"/>
              <a:gd name="connsiteY4" fmla="*/ 373636 h 696025"/>
              <a:gd name="connsiteX5" fmla="*/ 163576 w 507098"/>
              <a:gd name="connsiteY5" fmla="*/ 370461 h 696025"/>
              <a:gd name="connsiteX6" fmla="*/ 373126 w 507098"/>
              <a:gd name="connsiteY6" fmla="*/ 491111 h 696025"/>
              <a:gd name="connsiteX7" fmla="*/ 503301 w 507098"/>
              <a:gd name="connsiteY7" fmla="*/ 691136 h 696025"/>
              <a:gd name="connsiteX8" fmla="*/ 455676 w 507098"/>
              <a:gd name="connsiteY8" fmla="*/ 618111 h 696025"/>
              <a:gd name="connsiteX9" fmla="*/ 287401 w 507098"/>
              <a:gd name="connsiteY9" fmla="*/ 437136 h 696025"/>
              <a:gd name="connsiteX10" fmla="*/ 65151 w 507098"/>
              <a:gd name="connsiteY10" fmla="*/ 322836 h 696025"/>
              <a:gd name="connsiteX11" fmla="*/ 55626 w 507098"/>
              <a:gd name="connsiteY11" fmla="*/ 335536 h 696025"/>
              <a:gd name="connsiteX12" fmla="*/ 42926 w 507098"/>
              <a:gd name="connsiteY12" fmla="*/ 252986 h 696025"/>
              <a:gd name="connsiteX13" fmla="*/ 20701 w 507098"/>
              <a:gd name="connsiteY13" fmla="*/ 329186 h 696025"/>
              <a:gd name="connsiteX14" fmla="*/ 1651 w 507098"/>
              <a:gd name="connsiteY14" fmla="*/ 151386 h 696025"/>
              <a:gd name="connsiteX15" fmla="*/ 4826 w 507098"/>
              <a:gd name="connsiteY15" fmla="*/ 2161 h 69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7098" h="696025">
                <a:moveTo>
                  <a:pt x="4826" y="2161"/>
                </a:moveTo>
                <a:cubicBezTo>
                  <a:pt x="8530" y="21740"/>
                  <a:pt x="16997" y="206949"/>
                  <a:pt x="23876" y="268861"/>
                </a:cubicBezTo>
                <a:cubicBezTo>
                  <a:pt x="30755" y="330773"/>
                  <a:pt x="41339" y="373107"/>
                  <a:pt x="46101" y="373636"/>
                </a:cubicBezTo>
                <a:cubicBezTo>
                  <a:pt x="50864" y="374165"/>
                  <a:pt x="42926" y="272036"/>
                  <a:pt x="52451" y="272036"/>
                </a:cubicBezTo>
                <a:cubicBezTo>
                  <a:pt x="61976" y="272036"/>
                  <a:pt x="84730" y="357232"/>
                  <a:pt x="103251" y="373636"/>
                </a:cubicBezTo>
                <a:cubicBezTo>
                  <a:pt x="121772" y="390040"/>
                  <a:pt x="118597" y="350882"/>
                  <a:pt x="163576" y="370461"/>
                </a:cubicBezTo>
                <a:cubicBezTo>
                  <a:pt x="208555" y="390040"/>
                  <a:pt x="316505" y="437665"/>
                  <a:pt x="373126" y="491111"/>
                </a:cubicBezTo>
                <a:cubicBezTo>
                  <a:pt x="429747" y="544557"/>
                  <a:pt x="503301" y="691136"/>
                  <a:pt x="503301" y="691136"/>
                </a:cubicBezTo>
                <a:cubicBezTo>
                  <a:pt x="517059" y="712303"/>
                  <a:pt x="491659" y="660444"/>
                  <a:pt x="455676" y="618111"/>
                </a:cubicBezTo>
                <a:cubicBezTo>
                  <a:pt x="419693" y="575778"/>
                  <a:pt x="352488" y="486348"/>
                  <a:pt x="287401" y="437136"/>
                </a:cubicBezTo>
                <a:cubicBezTo>
                  <a:pt x="222314" y="387924"/>
                  <a:pt x="103780" y="339769"/>
                  <a:pt x="65151" y="322836"/>
                </a:cubicBezTo>
                <a:cubicBezTo>
                  <a:pt x="26522" y="305903"/>
                  <a:pt x="59330" y="347178"/>
                  <a:pt x="55626" y="335536"/>
                </a:cubicBezTo>
                <a:cubicBezTo>
                  <a:pt x="51922" y="323894"/>
                  <a:pt x="48747" y="254044"/>
                  <a:pt x="42926" y="252986"/>
                </a:cubicBezTo>
                <a:cubicBezTo>
                  <a:pt x="37105" y="251928"/>
                  <a:pt x="27580" y="346119"/>
                  <a:pt x="20701" y="329186"/>
                </a:cubicBezTo>
                <a:cubicBezTo>
                  <a:pt x="13822" y="312253"/>
                  <a:pt x="5355" y="201657"/>
                  <a:pt x="1651" y="151386"/>
                </a:cubicBezTo>
                <a:cubicBezTo>
                  <a:pt x="-2053" y="101115"/>
                  <a:pt x="1122" y="-17418"/>
                  <a:pt x="4826" y="2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9" name="フリーフォーム 708">
            <a:extLst>
              <a:ext uri="{FF2B5EF4-FFF2-40B4-BE49-F238E27FC236}">
                <a16:creationId xmlns:a16="http://schemas.microsoft.com/office/drawing/2014/main" id="{CDE2B577-3ED4-95E1-B372-FC5EE3FAB633}"/>
              </a:ext>
            </a:extLst>
          </p:cNvPr>
          <p:cNvSpPr/>
          <p:nvPr/>
        </p:nvSpPr>
        <p:spPr>
          <a:xfrm>
            <a:off x="4593474" y="4449350"/>
            <a:ext cx="140356" cy="454379"/>
          </a:xfrm>
          <a:custGeom>
            <a:avLst/>
            <a:gdLst>
              <a:gd name="connsiteX0" fmla="*/ 140354 w 140356"/>
              <a:gd name="connsiteY0" fmla="*/ 156 h 454379"/>
              <a:gd name="connsiteX1" fmla="*/ 51454 w 140356"/>
              <a:gd name="connsiteY1" fmla="*/ 155731 h 454379"/>
              <a:gd name="connsiteX2" fmla="*/ 32404 w 140356"/>
              <a:gd name="connsiteY2" fmla="*/ 451006 h 454379"/>
              <a:gd name="connsiteX3" fmla="*/ 654 w 140356"/>
              <a:gd name="connsiteY3" fmla="*/ 314481 h 454379"/>
              <a:gd name="connsiteX4" fmla="*/ 10179 w 140356"/>
              <a:gd name="connsiteY4" fmla="*/ 295431 h 454379"/>
              <a:gd name="connsiteX5" fmla="*/ 13354 w 140356"/>
              <a:gd name="connsiteY5" fmla="*/ 289081 h 454379"/>
              <a:gd name="connsiteX6" fmla="*/ 26054 w 140356"/>
              <a:gd name="connsiteY6" fmla="*/ 162081 h 454379"/>
              <a:gd name="connsiteX7" fmla="*/ 22879 w 140356"/>
              <a:gd name="connsiteY7" fmla="*/ 177956 h 454379"/>
              <a:gd name="connsiteX8" fmla="*/ 48279 w 140356"/>
              <a:gd name="connsiteY8" fmla="*/ 127156 h 454379"/>
              <a:gd name="connsiteX9" fmla="*/ 140354 w 140356"/>
              <a:gd name="connsiteY9" fmla="*/ 156 h 45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356" h="454379">
                <a:moveTo>
                  <a:pt x="140354" y="156"/>
                </a:moveTo>
                <a:cubicBezTo>
                  <a:pt x="140883" y="4919"/>
                  <a:pt x="69446" y="80589"/>
                  <a:pt x="51454" y="155731"/>
                </a:cubicBezTo>
                <a:cubicBezTo>
                  <a:pt x="33462" y="230873"/>
                  <a:pt x="40871" y="424548"/>
                  <a:pt x="32404" y="451006"/>
                </a:cubicBezTo>
                <a:cubicBezTo>
                  <a:pt x="23937" y="477464"/>
                  <a:pt x="4358" y="340410"/>
                  <a:pt x="654" y="314481"/>
                </a:cubicBezTo>
                <a:cubicBezTo>
                  <a:pt x="-3050" y="288552"/>
                  <a:pt x="10179" y="295431"/>
                  <a:pt x="10179" y="295431"/>
                </a:cubicBezTo>
                <a:cubicBezTo>
                  <a:pt x="12296" y="291198"/>
                  <a:pt x="10708" y="311306"/>
                  <a:pt x="13354" y="289081"/>
                </a:cubicBezTo>
                <a:cubicBezTo>
                  <a:pt x="16000" y="266856"/>
                  <a:pt x="24467" y="180602"/>
                  <a:pt x="26054" y="162081"/>
                </a:cubicBezTo>
                <a:cubicBezTo>
                  <a:pt x="27641" y="143560"/>
                  <a:pt x="19175" y="183777"/>
                  <a:pt x="22879" y="177956"/>
                </a:cubicBezTo>
                <a:cubicBezTo>
                  <a:pt x="26583" y="172135"/>
                  <a:pt x="32404" y="153614"/>
                  <a:pt x="48279" y="127156"/>
                </a:cubicBezTo>
                <a:cubicBezTo>
                  <a:pt x="64154" y="100698"/>
                  <a:pt x="139825" y="-4607"/>
                  <a:pt x="140354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0" name="フリーフォーム 709">
            <a:extLst>
              <a:ext uri="{FF2B5EF4-FFF2-40B4-BE49-F238E27FC236}">
                <a16:creationId xmlns:a16="http://schemas.microsoft.com/office/drawing/2014/main" id="{C1A63BDD-6945-24FB-A9CF-7F4648770CF9}"/>
              </a:ext>
            </a:extLst>
          </p:cNvPr>
          <p:cNvSpPr/>
          <p:nvPr/>
        </p:nvSpPr>
        <p:spPr>
          <a:xfrm>
            <a:off x="4577845" y="4058952"/>
            <a:ext cx="354261" cy="93311"/>
          </a:xfrm>
          <a:custGeom>
            <a:avLst/>
            <a:gdLst>
              <a:gd name="connsiteX0" fmla="*/ 408 w 354261"/>
              <a:gd name="connsiteY0" fmla="*/ 82579 h 93311"/>
              <a:gd name="connsiteX1" fmla="*/ 133758 w 354261"/>
              <a:gd name="connsiteY1" fmla="*/ 85754 h 93311"/>
              <a:gd name="connsiteX2" fmla="*/ 352833 w 354261"/>
              <a:gd name="connsiteY2" fmla="*/ 29 h 93311"/>
              <a:gd name="connsiteX3" fmla="*/ 225833 w 354261"/>
              <a:gd name="connsiteY3" fmla="*/ 76229 h 93311"/>
              <a:gd name="connsiteX4" fmla="*/ 175033 w 354261"/>
              <a:gd name="connsiteY4" fmla="*/ 92104 h 93311"/>
              <a:gd name="connsiteX5" fmla="*/ 408 w 354261"/>
              <a:gd name="connsiteY5" fmla="*/ 82579 h 9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261" h="93311">
                <a:moveTo>
                  <a:pt x="408" y="82579"/>
                </a:moveTo>
                <a:cubicBezTo>
                  <a:pt x="-6471" y="81521"/>
                  <a:pt x="75021" y="99512"/>
                  <a:pt x="133758" y="85754"/>
                </a:cubicBezTo>
                <a:cubicBezTo>
                  <a:pt x="192496" y="71996"/>
                  <a:pt x="337487" y="1616"/>
                  <a:pt x="352833" y="29"/>
                </a:cubicBezTo>
                <a:cubicBezTo>
                  <a:pt x="368179" y="-1559"/>
                  <a:pt x="255466" y="60883"/>
                  <a:pt x="225833" y="76229"/>
                </a:cubicBezTo>
                <a:cubicBezTo>
                  <a:pt x="196200" y="91575"/>
                  <a:pt x="209958" y="86812"/>
                  <a:pt x="175033" y="92104"/>
                </a:cubicBezTo>
                <a:cubicBezTo>
                  <a:pt x="140108" y="97396"/>
                  <a:pt x="7287" y="83637"/>
                  <a:pt x="408" y="82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1" name="フリーフォーム 710">
            <a:extLst>
              <a:ext uri="{FF2B5EF4-FFF2-40B4-BE49-F238E27FC236}">
                <a16:creationId xmlns:a16="http://schemas.microsoft.com/office/drawing/2014/main" id="{215FBEF4-9FCC-465C-BD96-95967A9EF78B}"/>
              </a:ext>
            </a:extLst>
          </p:cNvPr>
          <p:cNvSpPr/>
          <p:nvPr/>
        </p:nvSpPr>
        <p:spPr>
          <a:xfrm>
            <a:off x="4581898" y="4127641"/>
            <a:ext cx="196870" cy="39446"/>
          </a:xfrm>
          <a:custGeom>
            <a:avLst/>
            <a:gdLst>
              <a:gd name="connsiteX0" fmla="*/ 5880 w 196870"/>
              <a:gd name="connsiteY0" fmla="*/ 4365 h 39446"/>
              <a:gd name="connsiteX1" fmla="*/ 196380 w 196870"/>
              <a:gd name="connsiteY1" fmla="*/ 4365 h 39446"/>
              <a:gd name="connsiteX2" fmla="*/ 59855 w 196870"/>
              <a:gd name="connsiteY2" fmla="*/ 39290 h 39446"/>
              <a:gd name="connsiteX3" fmla="*/ 5880 w 196870"/>
              <a:gd name="connsiteY3" fmla="*/ 4365 h 3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70" h="39446">
                <a:moveTo>
                  <a:pt x="5880" y="4365"/>
                </a:moveTo>
                <a:cubicBezTo>
                  <a:pt x="28634" y="-1456"/>
                  <a:pt x="187384" y="-1456"/>
                  <a:pt x="196380" y="4365"/>
                </a:cubicBezTo>
                <a:cubicBezTo>
                  <a:pt x="205376" y="10186"/>
                  <a:pt x="87901" y="36644"/>
                  <a:pt x="59855" y="39290"/>
                </a:cubicBezTo>
                <a:cubicBezTo>
                  <a:pt x="31809" y="41936"/>
                  <a:pt x="-16874" y="10186"/>
                  <a:pt x="5880" y="4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2" name="フリーフォーム 711">
            <a:extLst>
              <a:ext uri="{FF2B5EF4-FFF2-40B4-BE49-F238E27FC236}">
                <a16:creationId xmlns:a16="http://schemas.microsoft.com/office/drawing/2014/main" id="{15B55133-5025-6FD4-D944-1522197A51BD}"/>
              </a:ext>
            </a:extLst>
          </p:cNvPr>
          <p:cNvSpPr/>
          <p:nvPr/>
        </p:nvSpPr>
        <p:spPr>
          <a:xfrm>
            <a:off x="4644430" y="4158171"/>
            <a:ext cx="77840" cy="240122"/>
          </a:xfrm>
          <a:custGeom>
            <a:avLst/>
            <a:gdLst>
              <a:gd name="connsiteX0" fmla="*/ 48123 w 77840"/>
              <a:gd name="connsiteY0" fmla="*/ 2410 h 240122"/>
              <a:gd name="connsiteX1" fmla="*/ 76698 w 77840"/>
              <a:gd name="connsiteY1" fmla="*/ 56385 h 240122"/>
              <a:gd name="connsiteX2" fmla="*/ 498 w 77840"/>
              <a:gd name="connsiteY2" fmla="*/ 237360 h 240122"/>
              <a:gd name="connsiteX3" fmla="*/ 41773 w 77840"/>
              <a:gd name="connsiteY3" fmla="*/ 170685 h 240122"/>
              <a:gd name="connsiteX4" fmla="*/ 73523 w 77840"/>
              <a:gd name="connsiteY4" fmla="*/ 119885 h 240122"/>
              <a:gd name="connsiteX5" fmla="*/ 48123 w 77840"/>
              <a:gd name="connsiteY5" fmla="*/ 2410 h 24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40" h="240122">
                <a:moveTo>
                  <a:pt x="48123" y="2410"/>
                </a:moveTo>
                <a:cubicBezTo>
                  <a:pt x="48652" y="-8173"/>
                  <a:pt x="84635" y="17227"/>
                  <a:pt x="76698" y="56385"/>
                </a:cubicBezTo>
                <a:cubicBezTo>
                  <a:pt x="68761" y="95543"/>
                  <a:pt x="6319" y="218310"/>
                  <a:pt x="498" y="237360"/>
                </a:cubicBezTo>
                <a:cubicBezTo>
                  <a:pt x="-5323" y="256410"/>
                  <a:pt x="41773" y="170685"/>
                  <a:pt x="41773" y="170685"/>
                </a:cubicBezTo>
                <a:cubicBezTo>
                  <a:pt x="53944" y="151106"/>
                  <a:pt x="69819" y="143168"/>
                  <a:pt x="73523" y="119885"/>
                </a:cubicBezTo>
                <a:cubicBezTo>
                  <a:pt x="77227" y="96602"/>
                  <a:pt x="47594" y="12993"/>
                  <a:pt x="48123" y="2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3" name="フリーフォーム 712">
            <a:extLst>
              <a:ext uri="{FF2B5EF4-FFF2-40B4-BE49-F238E27FC236}">
                <a16:creationId xmlns:a16="http://schemas.microsoft.com/office/drawing/2014/main" id="{91200B64-88E1-1DEF-92CA-5CC236A85825}"/>
              </a:ext>
            </a:extLst>
          </p:cNvPr>
          <p:cNvSpPr/>
          <p:nvPr/>
        </p:nvSpPr>
        <p:spPr>
          <a:xfrm>
            <a:off x="3204681" y="3054487"/>
            <a:ext cx="509996" cy="97185"/>
          </a:xfrm>
          <a:custGeom>
            <a:avLst/>
            <a:gdLst>
              <a:gd name="connsiteX0" fmla="*/ 1972 w 509996"/>
              <a:gd name="connsiteY0" fmla="*/ 96444 h 97185"/>
              <a:gd name="connsiteX1" fmla="*/ 141672 w 509996"/>
              <a:gd name="connsiteY1" fmla="*/ 45644 h 97185"/>
              <a:gd name="connsiteX2" fmla="*/ 208347 w 509996"/>
              <a:gd name="connsiteY2" fmla="*/ 7544 h 97185"/>
              <a:gd name="connsiteX3" fmla="*/ 363922 w 509996"/>
              <a:gd name="connsiteY3" fmla="*/ 4369 h 97185"/>
              <a:gd name="connsiteX4" fmla="*/ 509972 w 509996"/>
              <a:gd name="connsiteY4" fmla="*/ 36119 h 97185"/>
              <a:gd name="connsiteX5" fmla="*/ 376622 w 509996"/>
              <a:gd name="connsiteY5" fmla="*/ 20244 h 97185"/>
              <a:gd name="connsiteX6" fmla="*/ 255972 w 509996"/>
              <a:gd name="connsiteY6" fmla="*/ 4369 h 97185"/>
              <a:gd name="connsiteX7" fmla="*/ 1972 w 509996"/>
              <a:gd name="connsiteY7" fmla="*/ 96444 h 9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996" h="97185">
                <a:moveTo>
                  <a:pt x="1972" y="96444"/>
                </a:moveTo>
                <a:cubicBezTo>
                  <a:pt x="-17078" y="103323"/>
                  <a:pt x="107276" y="60461"/>
                  <a:pt x="141672" y="45644"/>
                </a:cubicBezTo>
                <a:cubicBezTo>
                  <a:pt x="176068" y="30827"/>
                  <a:pt x="171305" y="14423"/>
                  <a:pt x="208347" y="7544"/>
                </a:cubicBezTo>
                <a:cubicBezTo>
                  <a:pt x="245389" y="665"/>
                  <a:pt x="313651" y="-393"/>
                  <a:pt x="363922" y="4369"/>
                </a:cubicBezTo>
                <a:cubicBezTo>
                  <a:pt x="414193" y="9131"/>
                  <a:pt x="507855" y="33473"/>
                  <a:pt x="509972" y="36119"/>
                </a:cubicBezTo>
                <a:cubicBezTo>
                  <a:pt x="512089" y="38765"/>
                  <a:pt x="376622" y="20244"/>
                  <a:pt x="376622" y="20244"/>
                </a:cubicBezTo>
                <a:cubicBezTo>
                  <a:pt x="334289" y="14952"/>
                  <a:pt x="316297" y="-9918"/>
                  <a:pt x="255972" y="4369"/>
                </a:cubicBezTo>
                <a:cubicBezTo>
                  <a:pt x="195647" y="18656"/>
                  <a:pt x="21022" y="89565"/>
                  <a:pt x="1972" y="96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4" name="フリーフォーム 713">
            <a:extLst>
              <a:ext uri="{FF2B5EF4-FFF2-40B4-BE49-F238E27FC236}">
                <a16:creationId xmlns:a16="http://schemas.microsoft.com/office/drawing/2014/main" id="{1D4048ED-80DE-1AE1-E46A-BF18AC837AF0}"/>
              </a:ext>
            </a:extLst>
          </p:cNvPr>
          <p:cNvSpPr/>
          <p:nvPr/>
        </p:nvSpPr>
        <p:spPr>
          <a:xfrm>
            <a:off x="3244753" y="3068620"/>
            <a:ext cx="438263" cy="139862"/>
          </a:xfrm>
          <a:custGeom>
            <a:avLst/>
            <a:gdLst>
              <a:gd name="connsiteX0" fmla="*/ 0 w 438263"/>
              <a:gd name="connsiteY0" fmla="*/ 110886 h 139862"/>
              <a:gd name="connsiteX1" fmla="*/ 285750 w 438263"/>
              <a:gd name="connsiteY1" fmla="*/ 6111 h 139862"/>
              <a:gd name="connsiteX2" fmla="*/ 323850 w 438263"/>
              <a:gd name="connsiteY2" fmla="*/ 12461 h 139862"/>
              <a:gd name="connsiteX3" fmla="*/ 288925 w 438263"/>
              <a:gd name="connsiteY3" fmla="*/ 12461 h 139862"/>
              <a:gd name="connsiteX4" fmla="*/ 355600 w 438263"/>
              <a:gd name="connsiteY4" fmla="*/ 34686 h 139862"/>
              <a:gd name="connsiteX5" fmla="*/ 330200 w 438263"/>
              <a:gd name="connsiteY5" fmla="*/ 53736 h 139862"/>
              <a:gd name="connsiteX6" fmla="*/ 358775 w 438263"/>
              <a:gd name="connsiteY6" fmla="*/ 107711 h 139862"/>
              <a:gd name="connsiteX7" fmla="*/ 438150 w 438263"/>
              <a:gd name="connsiteY7" fmla="*/ 69611 h 139862"/>
              <a:gd name="connsiteX8" fmla="*/ 339725 w 438263"/>
              <a:gd name="connsiteY8" fmla="*/ 139461 h 139862"/>
              <a:gd name="connsiteX9" fmla="*/ 336550 w 438263"/>
              <a:gd name="connsiteY9" fmla="*/ 31511 h 139862"/>
              <a:gd name="connsiteX10" fmla="*/ 222250 w 438263"/>
              <a:gd name="connsiteY10" fmla="*/ 60086 h 139862"/>
              <a:gd name="connsiteX11" fmla="*/ 0 w 438263"/>
              <a:gd name="connsiteY11" fmla="*/ 110886 h 13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263" h="139862">
                <a:moveTo>
                  <a:pt x="0" y="110886"/>
                </a:moveTo>
                <a:cubicBezTo>
                  <a:pt x="115887" y="66700"/>
                  <a:pt x="231775" y="22515"/>
                  <a:pt x="285750" y="6111"/>
                </a:cubicBezTo>
                <a:cubicBezTo>
                  <a:pt x="339725" y="-10293"/>
                  <a:pt x="323321" y="11403"/>
                  <a:pt x="323850" y="12461"/>
                </a:cubicBezTo>
                <a:cubicBezTo>
                  <a:pt x="324379" y="13519"/>
                  <a:pt x="283633" y="8757"/>
                  <a:pt x="288925" y="12461"/>
                </a:cubicBezTo>
                <a:cubicBezTo>
                  <a:pt x="294217" y="16165"/>
                  <a:pt x="348721" y="27807"/>
                  <a:pt x="355600" y="34686"/>
                </a:cubicBezTo>
                <a:cubicBezTo>
                  <a:pt x="362479" y="41565"/>
                  <a:pt x="329671" y="41565"/>
                  <a:pt x="330200" y="53736"/>
                </a:cubicBezTo>
                <a:cubicBezTo>
                  <a:pt x="330729" y="65907"/>
                  <a:pt x="340783" y="105065"/>
                  <a:pt x="358775" y="107711"/>
                </a:cubicBezTo>
                <a:cubicBezTo>
                  <a:pt x="376767" y="110357"/>
                  <a:pt x="441325" y="64319"/>
                  <a:pt x="438150" y="69611"/>
                </a:cubicBezTo>
                <a:cubicBezTo>
                  <a:pt x="434975" y="74903"/>
                  <a:pt x="356658" y="145811"/>
                  <a:pt x="339725" y="139461"/>
                </a:cubicBezTo>
                <a:cubicBezTo>
                  <a:pt x="322792" y="133111"/>
                  <a:pt x="356129" y="44740"/>
                  <a:pt x="336550" y="31511"/>
                </a:cubicBezTo>
                <a:cubicBezTo>
                  <a:pt x="316971" y="18282"/>
                  <a:pt x="222250" y="60086"/>
                  <a:pt x="222250" y="60086"/>
                </a:cubicBezTo>
                <a:lnTo>
                  <a:pt x="0" y="11088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5" name="フリーフォーム 714">
            <a:extLst>
              <a:ext uri="{FF2B5EF4-FFF2-40B4-BE49-F238E27FC236}">
                <a16:creationId xmlns:a16="http://schemas.microsoft.com/office/drawing/2014/main" id="{FAC8938F-DE78-150B-7F6E-371DA021F4FA}"/>
              </a:ext>
            </a:extLst>
          </p:cNvPr>
          <p:cNvSpPr/>
          <p:nvPr/>
        </p:nvSpPr>
        <p:spPr>
          <a:xfrm>
            <a:off x="3223464" y="3044931"/>
            <a:ext cx="326564" cy="113026"/>
          </a:xfrm>
          <a:custGeom>
            <a:avLst/>
            <a:gdLst>
              <a:gd name="connsiteX0" fmla="*/ 2239 w 326564"/>
              <a:gd name="connsiteY0" fmla="*/ 112350 h 113026"/>
              <a:gd name="connsiteX1" fmla="*/ 132414 w 326564"/>
              <a:gd name="connsiteY1" fmla="*/ 48850 h 113026"/>
              <a:gd name="connsiteX2" fmla="*/ 322914 w 326564"/>
              <a:gd name="connsiteY2" fmla="*/ 20275 h 113026"/>
              <a:gd name="connsiteX3" fmla="*/ 240364 w 326564"/>
              <a:gd name="connsiteY3" fmla="*/ 4400 h 113026"/>
              <a:gd name="connsiteX4" fmla="*/ 2239 w 326564"/>
              <a:gd name="connsiteY4" fmla="*/ 112350 h 11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64" h="113026">
                <a:moveTo>
                  <a:pt x="2239" y="112350"/>
                </a:moveTo>
                <a:cubicBezTo>
                  <a:pt x="-15753" y="119758"/>
                  <a:pt x="78968" y="64196"/>
                  <a:pt x="132414" y="48850"/>
                </a:cubicBezTo>
                <a:cubicBezTo>
                  <a:pt x="185860" y="33504"/>
                  <a:pt x="304922" y="27683"/>
                  <a:pt x="322914" y="20275"/>
                </a:cubicBezTo>
                <a:cubicBezTo>
                  <a:pt x="340906" y="12867"/>
                  <a:pt x="289047" y="-9358"/>
                  <a:pt x="240364" y="4400"/>
                </a:cubicBezTo>
                <a:cubicBezTo>
                  <a:pt x="191681" y="18158"/>
                  <a:pt x="20231" y="104942"/>
                  <a:pt x="2239" y="112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6" name="フリーフォーム 715">
            <a:extLst>
              <a:ext uri="{FF2B5EF4-FFF2-40B4-BE49-F238E27FC236}">
                <a16:creationId xmlns:a16="http://schemas.microsoft.com/office/drawing/2014/main" id="{CCC6ABE7-BBC0-2F06-DF61-F49494955F44}"/>
              </a:ext>
            </a:extLst>
          </p:cNvPr>
          <p:cNvSpPr/>
          <p:nvPr/>
        </p:nvSpPr>
        <p:spPr>
          <a:xfrm>
            <a:off x="3521422" y="3268225"/>
            <a:ext cx="359533" cy="911784"/>
          </a:xfrm>
          <a:custGeom>
            <a:avLst/>
            <a:gdLst>
              <a:gd name="connsiteX0" fmla="*/ 107506 w 359533"/>
              <a:gd name="connsiteY0" fmla="*/ 181 h 911784"/>
              <a:gd name="connsiteX1" fmla="*/ 28131 w 359533"/>
              <a:gd name="connsiteY1" fmla="*/ 301806 h 911784"/>
              <a:gd name="connsiteX2" fmla="*/ 63056 w 359533"/>
              <a:gd name="connsiteY2" fmla="*/ 263706 h 911784"/>
              <a:gd name="connsiteX3" fmla="*/ 158306 w 359533"/>
              <a:gd name="connsiteY3" fmla="*/ 365306 h 911784"/>
              <a:gd name="connsiteX4" fmla="*/ 167831 w 359533"/>
              <a:gd name="connsiteY4" fmla="*/ 320856 h 911784"/>
              <a:gd name="connsiteX5" fmla="*/ 291656 w 359533"/>
              <a:gd name="connsiteY5" fmla="*/ 619306 h 911784"/>
              <a:gd name="connsiteX6" fmla="*/ 304356 w 359533"/>
              <a:gd name="connsiteY6" fmla="*/ 733606 h 911784"/>
              <a:gd name="connsiteX7" fmla="*/ 358331 w 359533"/>
              <a:gd name="connsiteY7" fmla="*/ 911406 h 911784"/>
              <a:gd name="connsiteX8" fmla="*/ 329756 w 359533"/>
              <a:gd name="connsiteY8" fmla="*/ 768531 h 911784"/>
              <a:gd name="connsiteX9" fmla="*/ 199581 w 359533"/>
              <a:gd name="connsiteY9" fmla="*/ 390706 h 911784"/>
              <a:gd name="connsiteX10" fmla="*/ 180531 w 359533"/>
              <a:gd name="connsiteY10" fmla="*/ 384356 h 911784"/>
              <a:gd name="connsiteX11" fmla="*/ 129731 w 359533"/>
              <a:gd name="connsiteY11" fmla="*/ 336731 h 911784"/>
              <a:gd name="connsiteX12" fmla="*/ 50356 w 359533"/>
              <a:gd name="connsiteY12" fmla="*/ 304981 h 911784"/>
              <a:gd name="connsiteX13" fmla="*/ 31306 w 359533"/>
              <a:gd name="connsiteY13" fmla="*/ 358956 h 911784"/>
              <a:gd name="connsiteX14" fmla="*/ 5906 w 359533"/>
              <a:gd name="connsiteY14" fmla="*/ 279581 h 911784"/>
              <a:gd name="connsiteX15" fmla="*/ 9081 w 359533"/>
              <a:gd name="connsiteY15" fmla="*/ 257356 h 911784"/>
              <a:gd name="connsiteX16" fmla="*/ 107506 w 359533"/>
              <a:gd name="connsiteY16" fmla="*/ 181 h 91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9533" h="911784">
                <a:moveTo>
                  <a:pt x="107506" y="181"/>
                </a:moveTo>
                <a:cubicBezTo>
                  <a:pt x="110681" y="7589"/>
                  <a:pt x="35539" y="257885"/>
                  <a:pt x="28131" y="301806"/>
                </a:cubicBezTo>
                <a:cubicBezTo>
                  <a:pt x="20723" y="345727"/>
                  <a:pt x="41360" y="253123"/>
                  <a:pt x="63056" y="263706"/>
                </a:cubicBezTo>
                <a:cubicBezTo>
                  <a:pt x="84752" y="274289"/>
                  <a:pt x="140844" y="355781"/>
                  <a:pt x="158306" y="365306"/>
                </a:cubicBezTo>
                <a:cubicBezTo>
                  <a:pt x="175769" y="374831"/>
                  <a:pt x="145606" y="278523"/>
                  <a:pt x="167831" y="320856"/>
                </a:cubicBezTo>
                <a:cubicBezTo>
                  <a:pt x="190056" y="363189"/>
                  <a:pt x="268902" y="550514"/>
                  <a:pt x="291656" y="619306"/>
                </a:cubicBezTo>
                <a:cubicBezTo>
                  <a:pt x="314410" y="688098"/>
                  <a:pt x="293244" y="684923"/>
                  <a:pt x="304356" y="733606"/>
                </a:cubicBezTo>
                <a:cubicBezTo>
                  <a:pt x="315468" y="782289"/>
                  <a:pt x="354098" y="905585"/>
                  <a:pt x="358331" y="911406"/>
                </a:cubicBezTo>
                <a:cubicBezTo>
                  <a:pt x="362564" y="917227"/>
                  <a:pt x="356214" y="855314"/>
                  <a:pt x="329756" y="768531"/>
                </a:cubicBezTo>
                <a:cubicBezTo>
                  <a:pt x="303298" y="681748"/>
                  <a:pt x="224452" y="454735"/>
                  <a:pt x="199581" y="390706"/>
                </a:cubicBezTo>
                <a:cubicBezTo>
                  <a:pt x="174710" y="326677"/>
                  <a:pt x="192173" y="393352"/>
                  <a:pt x="180531" y="384356"/>
                </a:cubicBezTo>
                <a:cubicBezTo>
                  <a:pt x="168889" y="375360"/>
                  <a:pt x="151427" y="349960"/>
                  <a:pt x="129731" y="336731"/>
                </a:cubicBezTo>
                <a:cubicBezTo>
                  <a:pt x="108035" y="323502"/>
                  <a:pt x="66760" y="301277"/>
                  <a:pt x="50356" y="304981"/>
                </a:cubicBezTo>
                <a:cubicBezTo>
                  <a:pt x="33952" y="308685"/>
                  <a:pt x="38714" y="363189"/>
                  <a:pt x="31306" y="358956"/>
                </a:cubicBezTo>
                <a:cubicBezTo>
                  <a:pt x="23898" y="354723"/>
                  <a:pt x="9610" y="296514"/>
                  <a:pt x="5906" y="279581"/>
                </a:cubicBezTo>
                <a:cubicBezTo>
                  <a:pt x="2202" y="262648"/>
                  <a:pt x="-6794" y="300218"/>
                  <a:pt x="9081" y="257356"/>
                </a:cubicBezTo>
                <a:cubicBezTo>
                  <a:pt x="24956" y="214494"/>
                  <a:pt x="104331" y="-7227"/>
                  <a:pt x="107506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7" name="フリーフォーム 716">
            <a:extLst>
              <a:ext uri="{FF2B5EF4-FFF2-40B4-BE49-F238E27FC236}">
                <a16:creationId xmlns:a16="http://schemas.microsoft.com/office/drawing/2014/main" id="{4CF01CEF-CB23-1BE9-6CAF-C01F6078F71B}"/>
              </a:ext>
            </a:extLst>
          </p:cNvPr>
          <p:cNvSpPr/>
          <p:nvPr/>
        </p:nvSpPr>
        <p:spPr>
          <a:xfrm>
            <a:off x="3165378" y="3141280"/>
            <a:ext cx="121796" cy="669816"/>
          </a:xfrm>
          <a:custGeom>
            <a:avLst/>
            <a:gdLst>
              <a:gd name="connsiteX0" fmla="*/ 0 w 121796"/>
              <a:gd name="connsiteY0" fmla="*/ 126 h 669816"/>
              <a:gd name="connsiteX1" fmla="*/ 79375 w 121796"/>
              <a:gd name="connsiteY1" fmla="*/ 95376 h 669816"/>
              <a:gd name="connsiteX2" fmla="*/ 69850 w 121796"/>
              <a:gd name="connsiteY2" fmla="*/ 92201 h 669816"/>
              <a:gd name="connsiteX3" fmla="*/ 85725 w 121796"/>
              <a:gd name="connsiteY3" fmla="*/ 285876 h 669816"/>
              <a:gd name="connsiteX4" fmla="*/ 120650 w 121796"/>
              <a:gd name="connsiteY4" fmla="*/ 663701 h 669816"/>
              <a:gd name="connsiteX5" fmla="*/ 111125 w 121796"/>
              <a:gd name="connsiteY5" fmla="*/ 492251 h 669816"/>
              <a:gd name="connsiteX6" fmla="*/ 88900 w 121796"/>
              <a:gd name="connsiteY6" fmla="*/ 136651 h 669816"/>
              <a:gd name="connsiteX7" fmla="*/ 79375 w 121796"/>
              <a:gd name="connsiteY7" fmla="*/ 76326 h 669816"/>
              <a:gd name="connsiteX8" fmla="*/ 0 w 121796"/>
              <a:gd name="connsiteY8" fmla="*/ 126 h 66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796" h="669816">
                <a:moveTo>
                  <a:pt x="0" y="126"/>
                </a:moveTo>
                <a:cubicBezTo>
                  <a:pt x="0" y="3301"/>
                  <a:pt x="79375" y="95376"/>
                  <a:pt x="79375" y="95376"/>
                </a:cubicBezTo>
                <a:cubicBezTo>
                  <a:pt x="91017" y="110722"/>
                  <a:pt x="68792" y="60451"/>
                  <a:pt x="69850" y="92201"/>
                </a:cubicBezTo>
                <a:cubicBezTo>
                  <a:pt x="70908" y="123951"/>
                  <a:pt x="77258" y="190626"/>
                  <a:pt x="85725" y="285876"/>
                </a:cubicBezTo>
                <a:cubicBezTo>
                  <a:pt x="94192" y="381126"/>
                  <a:pt x="116417" y="629305"/>
                  <a:pt x="120650" y="663701"/>
                </a:cubicBezTo>
                <a:cubicBezTo>
                  <a:pt x="124883" y="698097"/>
                  <a:pt x="116417" y="580093"/>
                  <a:pt x="111125" y="492251"/>
                </a:cubicBezTo>
                <a:cubicBezTo>
                  <a:pt x="105833" y="404409"/>
                  <a:pt x="94192" y="205972"/>
                  <a:pt x="88900" y="136651"/>
                </a:cubicBezTo>
                <a:cubicBezTo>
                  <a:pt x="83608" y="67330"/>
                  <a:pt x="92075" y="98022"/>
                  <a:pt x="79375" y="76326"/>
                </a:cubicBezTo>
                <a:cubicBezTo>
                  <a:pt x="66675" y="54630"/>
                  <a:pt x="0" y="-3049"/>
                  <a:pt x="0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8" name="フリーフォーム 717">
            <a:extLst>
              <a:ext uri="{FF2B5EF4-FFF2-40B4-BE49-F238E27FC236}">
                <a16:creationId xmlns:a16="http://schemas.microsoft.com/office/drawing/2014/main" id="{BBD4FAD3-0A47-EBB8-C0C3-AECC385DDBEF}"/>
              </a:ext>
            </a:extLst>
          </p:cNvPr>
          <p:cNvSpPr/>
          <p:nvPr/>
        </p:nvSpPr>
        <p:spPr>
          <a:xfrm>
            <a:off x="3317581" y="3173001"/>
            <a:ext cx="263727" cy="426538"/>
          </a:xfrm>
          <a:custGeom>
            <a:avLst/>
            <a:gdLst>
              <a:gd name="connsiteX0" fmla="*/ 263722 w 263727"/>
              <a:gd name="connsiteY0" fmla="*/ 155 h 426538"/>
              <a:gd name="connsiteX1" fmla="*/ 76397 w 263727"/>
              <a:gd name="connsiteY1" fmla="*/ 41430 h 426538"/>
              <a:gd name="connsiteX2" fmla="*/ 197 w 263727"/>
              <a:gd name="connsiteY2" fmla="*/ 73180 h 426538"/>
              <a:gd name="connsiteX3" fmla="*/ 95447 w 263727"/>
              <a:gd name="connsiteY3" fmla="*/ 63655 h 426538"/>
              <a:gd name="connsiteX4" fmla="*/ 38297 w 263727"/>
              <a:gd name="connsiteY4" fmla="*/ 95405 h 426538"/>
              <a:gd name="connsiteX5" fmla="*/ 38297 w 263727"/>
              <a:gd name="connsiteY5" fmla="*/ 155730 h 426538"/>
              <a:gd name="connsiteX6" fmla="*/ 38297 w 263727"/>
              <a:gd name="connsiteY6" fmla="*/ 422430 h 426538"/>
              <a:gd name="connsiteX7" fmla="*/ 35122 w 263727"/>
              <a:gd name="connsiteY7" fmla="*/ 301780 h 426538"/>
              <a:gd name="connsiteX8" fmla="*/ 22422 w 263727"/>
              <a:gd name="connsiteY8" fmla="*/ 89055 h 426538"/>
              <a:gd name="connsiteX9" fmla="*/ 82747 w 263727"/>
              <a:gd name="connsiteY9" fmla="*/ 57305 h 426538"/>
              <a:gd name="connsiteX10" fmla="*/ 263722 w 263727"/>
              <a:gd name="connsiteY10" fmla="*/ 155 h 42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727" h="426538">
                <a:moveTo>
                  <a:pt x="263722" y="155"/>
                </a:moveTo>
                <a:cubicBezTo>
                  <a:pt x="262664" y="-2491"/>
                  <a:pt x="120318" y="29259"/>
                  <a:pt x="76397" y="41430"/>
                </a:cubicBezTo>
                <a:cubicBezTo>
                  <a:pt x="32476" y="53601"/>
                  <a:pt x="-2978" y="69476"/>
                  <a:pt x="197" y="73180"/>
                </a:cubicBezTo>
                <a:cubicBezTo>
                  <a:pt x="3372" y="76884"/>
                  <a:pt x="89097" y="59951"/>
                  <a:pt x="95447" y="63655"/>
                </a:cubicBezTo>
                <a:cubicBezTo>
                  <a:pt x="101797" y="67359"/>
                  <a:pt x="47822" y="80059"/>
                  <a:pt x="38297" y="95405"/>
                </a:cubicBezTo>
                <a:cubicBezTo>
                  <a:pt x="28772" y="110751"/>
                  <a:pt x="38297" y="155730"/>
                  <a:pt x="38297" y="155730"/>
                </a:cubicBezTo>
                <a:cubicBezTo>
                  <a:pt x="38297" y="210234"/>
                  <a:pt x="38826" y="398088"/>
                  <a:pt x="38297" y="422430"/>
                </a:cubicBezTo>
                <a:cubicBezTo>
                  <a:pt x="37768" y="446772"/>
                  <a:pt x="37768" y="357342"/>
                  <a:pt x="35122" y="301780"/>
                </a:cubicBezTo>
                <a:cubicBezTo>
                  <a:pt x="32476" y="246218"/>
                  <a:pt x="14485" y="129801"/>
                  <a:pt x="22422" y="89055"/>
                </a:cubicBezTo>
                <a:cubicBezTo>
                  <a:pt x="30359" y="48309"/>
                  <a:pt x="46235" y="68417"/>
                  <a:pt x="82747" y="57305"/>
                </a:cubicBezTo>
                <a:cubicBezTo>
                  <a:pt x="119259" y="46193"/>
                  <a:pt x="264780" y="2801"/>
                  <a:pt x="263722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9" name="フリーフォーム 718">
            <a:extLst>
              <a:ext uri="{FF2B5EF4-FFF2-40B4-BE49-F238E27FC236}">
                <a16:creationId xmlns:a16="http://schemas.microsoft.com/office/drawing/2014/main" id="{2277592F-EF28-634F-8D58-27F9DE433103}"/>
              </a:ext>
            </a:extLst>
          </p:cNvPr>
          <p:cNvSpPr/>
          <p:nvPr/>
        </p:nvSpPr>
        <p:spPr>
          <a:xfrm>
            <a:off x="3200127" y="3811327"/>
            <a:ext cx="92493" cy="587652"/>
          </a:xfrm>
          <a:custGeom>
            <a:avLst/>
            <a:gdLst>
              <a:gd name="connsiteX0" fmla="*/ 92251 w 92493"/>
              <a:gd name="connsiteY0" fmla="*/ 4 h 587652"/>
              <a:gd name="connsiteX1" fmla="*/ 73201 w 92493"/>
              <a:gd name="connsiteY1" fmla="*/ 215904 h 587652"/>
              <a:gd name="connsiteX2" fmla="*/ 38276 w 92493"/>
              <a:gd name="connsiteY2" fmla="*/ 438154 h 587652"/>
              <a:gd name="connsiteX3" fmla="*/ 176 w 92493"/>
              <a:gd name="connsiteY3" fmla="*/ 584204 h 587652"/>
              <a:gd name="connsiteX4" fmla="*/ 25576 w 92493"/>
              <a:gd name="connsiteY4" fmla="*/ 511179 h 587652"/>
              <a:gd name="connsiteX5" fmla="*/ 60501 w 92493"/>
              <a:gd name="connsiteY5" fmla="*/ 187329 h 587652"/>
              <a:gd name="connsiteX6" fmla="*/ 60501 w 92493"/>
              <a:gd name="connsiteY6" fmla="*/ 209554 h 587652"/>
              <a:gd name="connsiteX7" fmla="*/ 92251 w 92493"/>
              <a:gd name="connsiteY7" fmla="*/ 4 h 58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493" h="587652">
                <a:moveTo>
                  <a:pt x="92251" y="4"/>
                </a:moveTo>
                <a:cubicBezTo>
                  <a:pt x="94368" y="1062"/>
                  <a:pt x="82197" y="142879"/>
                  <a:pt x="73201" y="215904"/>
                </a:cubicBezTo>
                <a:cubicBezTo>
                  <a:pt x="64205" y="288929"/>
                  <a:pt x="50447" y="376771"/>
                  <a:pt x="38276" y="438154"/>
                </a:cubicBezTo>
                <a:cubicBezTo>
                  <a:pt x="26105" y="499537"/>
                  <a:pt x="2293" y="572033"/>
                  <a:pt x="176" y="584204"/>
                </a:cubicBezTo>
                <a:cubicBezTo>
                  <a:pt x="-1941" y="596375"/>
                  <a:pt x="15522" y="577325"/>
                  <a:pt x="25576" y="511179"/>
                </a:cubicBezTo>
                <a:cubicBezTo>
                  <a:pt x="35630" y="445033"/>
                  <a:pt x="54680" y="237600"/>
                  <a:pt x="60501" y="187329"/>
                </a:cubicBezTo>
                <a:cubicBezTo>
                  <a:pt x="66322" y="137058"/>
                  <a:pt x="54151" y="236012"/>
                  <a:pt x="60501" y="209554"/>
                </a:cubicBezTo>
                <a:cubicBezTo>
                  <a:pt x="66851" y="183096"/>
                  <a:pt x="90134" y="-1054"/>
                  <a:pt x="9225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0" name="フリーフォーム 719">
            <a:extLst>
              <a:ext uri="{FF2B5EF4-FFF2-40B4-BE49-F238E27FC236}">
                <a16:creationId xmlns:a16="http://schemas.microsoft.com/office/drawing/2014/main" id="{B94EC588-E524-3317-67A2-F7B3243C8F57}"/>
              </a:ext>
            </a:extLst>
          </p:cNvPr>
          <p:cNvSpPr/>
          <p:nvPr/>
        </p:nvSpPr>
        <p:spPr>
          <a:xfrm>
            <a:off x="3282548" y="3620457"/>
            <a:ext cx="73874" cy="743433"/>
          </a:xfrm>
          <a:custGeom>
            <a:avLst/>
            <a:gdLst>
              <a:gd name="connsiteX0" fmla="*/ 73330 w 73874"/>
              <a:gd name="connsiteY0" fmla="*/ 374 h 743433"/>
              <a:gd name="connsiteX1" fmla="*/ 60630 w 73874"/>
              <a:gd name="connsiteY1" fmla="*/ 228974 h 743433"/>
              <a:gd name="connsiteX2" fmla="*/ 60630 w 73874"/>
              <a:gd name="connsiteY2" fmla="*/ 222624 h 743433"/>
              <a:gd name="connsiteX3" fmla="*/ 25705 w 73874"/>
              <a:gd name="connsiteY3" fmla="*/ 546474 h 743433"/>
              <a:gd name="connsiteX4" fmla="*/ 32055 w 73874"/>
              <a:gd name="connsiteY4" fmla="*/ 527424 h 743433"/>
              <a:gd name="connsiteX5" fmla="*/ 305 w 73874"/>
              <a:gd name="connsiteY5" fmla="*/ 743324 h 743433"/>
              <a:gd name="connsiteX6" fmla="*/ 16180 w 73874"/>
              <a:gd name="connsiteY6" fmla="*/ 495674 h 743433"/>
              <a:gd name="connsiteX7" fmla="*/ 19355 w 73874"/>
              <a:gd name="connsiteY7" fmla="*/ 521074 h 743433"/>
              <a:gd name="connsiteX8" fmla="*/ 38405 w 73874"/>
              <a:gd name="connsiteY8" fmla="*/ 295649 h 743433"/>
              <a:gd name="connsiteX9" fmla="*/ 73330 w 73874"/>
              <a:gd name="connsiteY9" fmla="*/ 374 h 74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874" h="743433">
                <a:moveTo>
                  <a:pt x="73330" y="374"/>
                </a:moveTo>
                <a:cubicBezTo>
                  <a:pt x="77034" y="-10738"/>
                  <a:pt x="60630" y="228974"/>
                  <a:pt x="60630" y="228974"/>
                </a:cubicBezTo>
                <a:cubicBezTo>
                  <a:pt x="58513" y="266016"/>
                  <a:pt x="66451" y="169707"/>
                  <a:pt x="60630" y="222624"/>
                </a:cubicBezTo>
                <a:cubicBezTo>
                  <a:pt x="54809" y="275541"/>
                  <a:pt x="30467" y="495674"/>
                  <a:pt x="25705" y="546474"/>
                </a:cubicBezTo>
                <a:cubicBezTo>
                  <a:pt x="20943" y="597274"/>
                  <a:pt x="36288" y="494616"/>
                  <a:pt x="32055" y="527424"/>
                </a:cubicBezTo>
                <a:cubicBezTo>
                  <a:pt x="27822" y="560232"/>
                  <a:pt x="2951" y="748616"/>
                  <a:pt x="305" y="743324"/>
                </a:cubicBezTo>
                <a:cubicBezTo>
                  <a:pt x="-2341" y="738032"/>
                  <a:pt x="13005" y="532716"/>
                  <a:pt x="16180" y="495674"/>
                </a:cubicBezTo>
                <a:cubicBezTo>
                  <a:pt x="19355" y="458632"/>
                  <a:pt x="15651" y="554412"/>
                  <a:pt x="19355" y="521074"/>
                </a:cubicBezTo>
                <a:cubicBezTo>
                  <a:pt x="23059" y="487736"/>
                  <a:pt x="29409" y="374495"/>
                  <a:pt x="38405" y="295649"/>
                </a:cubicBezTo>
                <a:cubicBezTo>
                  <a:pt x="47401" y="216803"/>
                  <a:pt x="69626" y="11486"/>
                  <a:pt x="73330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1" name="フリーフォーム 720">
            <a:extLst>
              <a:ext uri="{FF2B5EF4-FFF2-40B4-BE49-F238E27FC236}">
                <a16:creationId xmlns:a16="http://schemas.microsoft.com/office/drawing/2014/main" id="{3B992AC5-8D88-D1B2-C138-B6AB848AED81}"/>
              </a:ext>
            </a:extLst>
          </p:cNvPr>
          <p:cNvSpPr/>
          <p:nvPr/>
        </p:nvSpPr>
        <p:spPr>
          <a:xfrm>
            <a:off x="3263794" y="4360472"/>
            <a:ext cx="111475" cy="551709"/>
          </a:xfrm>
          <a:custGeom>
            <a:avLst/>
            <a:gdLst>
              <a:gd name="connsiteX0" fmla="*/ 9 w 111475"/>
              <a:gd name="connsiteY0" fmla="*/ 134 h 551709"/>
              <a:gd name="connsiteX1" fmla="*/ 25409 w 111475"/>
              <a:gd name="connsiteY1" fmla="*/ 289059 h 551709"/>
              <a:gd name="connsiteX2" fmla="*/ 25409 w 111475"/>
              <a:gd name="connsiteY2" fmla="*/ 244609 h 551709"/>
              <a:gd name="connsiteX3" fmla="*/ 104784 w 111475"/>
              <a:gd name="connsiteY3" fmla="*/ 539884 h 551709"/>
              <a:gd name="connsiteX4" fmla="*/ 98434 w 111475"/>
              <a:gd name="connsiteY4" fmla="*/ 470034 h 551709"/>
              <a:gd name="connsiteX5" fmla="*/ 28584 w 111475"/>
              <a:gd name="connsiteY5" fmla="*/ 254134 h 551709"/>
              <a:gd name="connsiteX6" fmla="*/ 9 w 111475"/>
              <a:gd name="connsiteY6" fmla="*/ 134 h 55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475" h="551709">
                <a:moveTo>
                  <a:pt x="9" y="134"/>
                </a:moveTo>
                <a:cubicBezTo>
                  <a:pt x="-520" y="5955"/>
                  <a:pt x="21176" y="248313"/>
                  <a:pt x="25409" y="289059"/>
                </a:cubicBezTo>
                <a:cubicBezTo>
                  <a:pt x="29642" y="329805"/>
                  <a:pt x="12180" y="202805"/>
                  <a:pt x="25409" y="244609"/>
                </a:cubicBezTo>
                <a:cubicBezTo>
                  <a:pt x="38638" y="286413"/>
                  <a:pt x="92613" y="502313"/>
                  <a:pt x="104784" y="539884"/>
                </a:cubicBezTo>
                <a:cubicBezTo>
                  <a:pt x="116955" y="577455"/>
                  <a:pt x="111134" y="517659"/>
                  <a:pt x="98434" y="470034"/>
                </a:cubicBezTo>
                <a:cubicBezTo>
                  <a:pt x="85734" y="422409"/>
                  <a:pt x="42871" y="329805"/>
                  <a:pt x="28584" y="254134"/>
                </a:cubicBezTo>
                <a:cubicBezTo>
                  <a:pt x="14297" y="178463"/>
                  <a:pt x="538" y="-5687"/>
                  <a:pt x="9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2" name="フリーフォーム 721">
            <a:extLst>
              <a:ext uri="{FF2B5EF4-FFF2-40B4-BE49-F238E27FC236}">
                <a16:creationId xmlns:a16="http://schemas.microsoft.com/office/drawing/2014/main" id="{ADBBAE63-0841-4B7D-2095-1D9508B2DE30}"/>
              </a:ext>
            </a:extLst>
          </p:cNvPr>
          <p:cNvSpPr/>
          <p:nvPr/>
        </p:nvSpPr>
        <p:spPr>
          <a:xfrm>
            <a:off x="3202358" y="4288537"/>
            <a:ext cx="150390" cy="736243"/>
          </a:xfrm>
          <a:custGeom>
            <a:avLst/>
            <a:gdLst>
              <a:gd name="connsiteX0" fmla="*/ 1120 w 150390"/>
              <a:gd name="connsiteY0" fmla="*/ 2219 h 736243"/>
              <a:gd name="connsiteX1" fmla="*/ 16995 w 150390"/>
              <a:gd name="connsiteY1" fmla="*/ 230819 h 736243"/>
              <a:gd name="connsiteX2" fmla="*/ 39220 w 150390"/>
              <a:gd name="connsiteY2" fmla="*/ 376869 h 736243"/>
              <a:gd name="connsiteX3" fmla="*/ 61445 w 150390"/>
              <a:gd name="connsiteY3" fmla="*/ 462594 h 736243"/>
              <a:gd name="connsiteX4" fmla="*/ 150345 w 150390"/>
              <a:gd name="connsiteY4" fmla="*/ 735644 h 736243"/>
              <a:gd name="connsiteX5" fmla="*/ 48745 w 150390"/>
              <a:gd name="connsiteY5" fmla="*/ 380044 h 736243"/>
              <a:gd name="connsiteX6" fmla="*/ 1120 w 150390"/>
              <a:gd name="connsiteY6" fmla="*/ 2219 h 73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390" h="736243">
                <a:moveTo>
                  <a:pt x="1120" y="2219"/>
                </a:moveTo>
                <a:cubicBezTo>
                  <a:pt x="-4172" y="-22652"/>
                  <a:pt x="10645" y="168377"/>
                  <a:pt x="16995" y="230819"/>
                </a:cubicBezTo>
                <a:cubicBezTo>
                  <a:pt x="23345" y="293261"/>
                  <a:pt x="31812" y="338240"/>
                  <a:pt x="39220" y="376869"/>
                </a:cubicBezTo>
                <a:cubicBezTo>
                  <a:pt x="46628" y="415498"/>
                  <a:pt x="42924" y="402798"/>
                  <a:pt x="61445" y="462594"/>
                </a:cubicBezTo>
                <a:cubicBezTo>
                  <a:pt x="79966" y="522390"/>
                  <a:pt x="152462" y="749402"/>
                  <a:pt x="150345" y="735644"/>
                </a:cubicBezTo>
                <a:cubicBezTo>
                  <a:pt x="148228" y="721886"/>
                  <a:pt x="71499" y="498048"/>
                  <a:pt x="48745" y="380044"/>
                </a:cubicBezTo>
                <a:cubicBezTo>
                  <a:pt x="25991" y="262040"/>
                  <a:pt x="6412" y="27090"/>
                  <a:pt x="1120" y="2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3" name="フリーフォーム 722">
            <a:extLst>
              <a:ext uri="{FF2B5EF4-FFF2-40B4-BE49-F238E27FC236}">
                <a16:creationId xmlns:a16="http://schemas.microsoft.com/office/drawing/2014/main" id="{F85537DB-57BD-296B-EFEC-4CB67B1B2E9A}"/>
              </a:ext>
            </a:extLst>
          </p:cNvPr>
          <p:cNvSpPr/>
          <p:nvPr/>
        </p:nvSpPr>
        <p:spPr>
          <a:xfrm>
            <a:off x="3889185" y="4166334"/>
            <a:ext cx="283049" cy="792451"/>
          </a:xfrm>
          <a:custGeom>
            <a:avLst/>
            <a:gdLst>
              <a:gd name="connsiteX0" fmla="*/ 93 w 283049"/>
              <a:gd name="connsiteY0" fmla="*/ 597 h 792451"/>
              <a:gd name="connsiteX1" fmla="*/ 120743 w 283049"/>
              <a:gd name="connsiteY1" fmla="*/ 378422 h 792451"/>
              <a:gd name="connsiteX2" fmla="*/ 273143 w 283049"/>
              <a:gd name="connsiteY2" fmla="*/ 768947 h 792451"/>
              <a:gd name="connsiteX3" fmla="*/ 254093 w 283049"/>
              <a:gd name="connsiteY3" fmla="*/ 718147 h 792451"/>
              <a:gd name="connsiteX4" fmla="*/ 139793 w 283049"/>
              <a:gd name="connsiteY4" fmla="*/ 467322 h 792451"/>
              <a:gd name="connsiteX5" fmla="*/ 93 w 283049"/>
              <a:gd name="connsiteY5" fmla="*/ 597 h 79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049" h="792451">
                <a:moveTo>
                  <a:pt x="93" y="597"/>
                </a:moveTo>
                <a:cubicBezTo>
                  <a:pt x="-3082" y="-14220"/>
                  <a:pt x="75235" y="250364"/>
                  <a:pt x="120743" y="378422"/>
                </a:cubicBezTo>
                <a:cubicBezTo>
                  <a:pt x="166251" y="506480"/>
                  <a:pt x="250918" y="712326"/>
                  <a:pt x="273143" y="768947"/>
                </a:cubicBezTo>
                <a:cubicBezTo>
                  <a:pt x="295368" y="825568"/>
                  <a:pt x="276318" y="768418"/>
                  <a:pt x="254093" y="718147"/>
                </a:cubicBezTo>
                <a:cubicBezTo>
                  <a:pt x="231868" y="667876"/>
                  <a:pt x="181597" y="581622"/>
                  <a:pt x="139793" y="467322"/>
                </a:cubicBezTo>
                <a:cubicBezTo>
                  <a:pt x="97989" y="353022"/>
                  <a:pt x="3268" y="15414"/>
                  <a:pt x="93" y="5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4" name="フリーフォーム 723">
            <a:extLst>
              <a:ext uri="{FF2B5EF4-FFF2-40B4-BE49-F238E27FC236}">
                <a16:creationId xmlns:a16="http://schemas.microsoft.com/office/drawing/2014/main" id="{22180F36-E430-472F-A9DC-89E564A99BCA}"/>
              </a:ext>
            </a:extLst>
          </p:cNvPr>
          <p:cNvSpPr/>
          <p:nvPr/>
        </p:nvSpPr>
        <p:spPr>
          <a:xfrm>
            <a:off x="3389625" y="4792342"/>
            <a:ext cx="222828" cy="845422"/>
          </a:xfrm>
          <a:custGeom>
            <a:avLst/>
            <a:gdLst>
              <a:gd name="connsiteX0" fmla="*/ 4353 w 222828"/>
              <a:gd name="connsiteY0" fmla="*/ 64 h 845422"/>
              <a:gd name="connsiteX1" fmla="*/ 17053 w 222828"/>
              <a:gd name="connsiteY1" fmla="*/ 254064 h 845422"/>
              <a:gd name="connsiteX2" fmla="*/ 20228 w 222828"/>
              <a:gd name="connsiteY2" fmla="*/ 203264 h 845422"/>
              <a:gd name="connsiteX3" fmla="*/ 45628 w 222828"/>
              <a:gd name="connsiteY3" fmla="*/ 308039 h 845422"/>
              <a:gd name="connsiteX4" fmla="*/ 67853 w 222828"/>
              <a:gd name="connsiteY4" fmla="*/ 438214 h 845422"/>
              <a:gd name="connsiteX5" fmla="*/ 118653 w 222828"/>
              <a:gd name="connsiteY5" fmla="*/ 514414 h 845422"/>
              <a:gd name="connsiteX6" fmla="*/ 213903 w 222828"/>
              <a:gd name="connsiteY6" fmla="*/ 835089 h 845422"/>
              <a:gd name="connsiteX7" fmla="*/ 204378 w 222828"/>
              <a:gd name="connsiteY7" fmla="*/ 739839 h 845422"/>
              <a:gd name="connsiteX8" fmla="*/ 86903 w 222828"/>
              <a:gd name="connsiteY8" fmla="*/ 473139 h 845422"/>
              <a:gd name="connsiteX9" fmla="*/ 7528 w 222828"/>
              <a:gd name="connsiteY9" fmla="*/ 231839 h 845422"/>
              <a:gd name="connsiteX10" fmla="*/ 4353 w 222828"/>
              <a:gd name="connsiteY10" fmla="*/ 64 h 84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828" h="845422">
                <a:moveTo>
                  <a:pt x="4353" y="64"/>
                </a:moveTo>
                <a:cubicBezTo>
                  <a:pt x="5940" y="3768"/>
                  <a:pt x="14407" y="220197"/>
                  <a:pt x="17053" y="254064"/>
                </a:cubicBezTo>
                <a:cubicBezTo>
                  <a:pt x="19699" y="287931"/>
                  <a:pt x="15466" y="194268"/>
                  <a:pt x="20228" y="203264"/>
                </a:cubicBezTo>
                <a:cubicBezTo>
                  <a:pt x="24990" y="212260"/>
                  <a:pt x="37691" y="268881"/>
                  <a:pt x="45628" y="308039"/>
                </a:cubicBezTo>
                <a:cubicBezTo>
                  <a:pt x="53565" y="347197"/>
                  <a:pt x="55682" y="403818"/>
                  <a:pt x="67853" y="438214"/>
                </a:cubicBezTo>
                <a:cubicBezTo>
                  <a:pt x="80024" y="472610"/>
                  <a:pt x="94311" y="448268"/>
                  <a:pt x="118653" y="514414"/>
                </a:cubicBezTo>
                <a:cubicBezTo>
                  <a:pt x="142995" y="580560"/>
                  <a:pt x="199615" y="797518"/>
                  <a:pt x="213903" y="835089"/>
                </a:cubicBezTo>
                <a:cubicBezTo>
                  <a:pt x="228191" y="872660"/>
                  <a:pt x="225545" y="800164"/>
                  <a:pt x="204378" y="739839"/>
                </a:cubicBezTo>
                <a:cubicBezTo>
                  <a:pt x="183211" y="679514"/>
                  <a:pt x="119711" y="557806"/>
                  <a:pt x="86903" y="473139"/>
                </a:cubicBezTo>
                <a:cubicBezTo>
                  <a:pt x="54095" y="388472"/>
                  <a:pt x="21286" y="310685"/>
                  <a:pt x="7528" y="231839"/>
                </a:cubicBezTo>
                <a:cubicBezTo>
                  <a:pt x="-6230" y="152993"/>
                  <a:pt x="2766" y="-3640"/>
                  <a:pt x="4353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5" name="フリーフォーム 724">
            <a:extLst>
              <a:ext uri="{FF2B5EF4-FFF2-40B4-BE49-F238E27FC236}">
                <a16:creationId xmlns:a16="http://schemas.microsoft.com/office/drawing/2014/main" id="{4074555C-E302-5ABC-89CB-956B5E2857B8}"/>
              </a:ext>
            </a:extLst>
          </p:cNvPr>
          <p:cNvSpPr/>
          <p:nvPr/>
        </p:nvSpPr>
        <p:spPr>
          <a:xfrm>
            <a:off x="3340747" y="4944741"/>
            <a:ext cx="400631" cy="907781"/>
          </a:xfrm>
          <a:custGeom>
            <a:avLst/>
            <a:gdLst>
              <a:gd name="connsiteX0" fmla="*/ 11956 w 400631"/>
              <a:gd name="connsiteY0" fmla="*/ 65 h 907781"/>
              <a:gd name="connsiteX1" fmla="*/ 40531 w 400631"/>
              <a:gd name="connsiteY1" fmla="*/ 184215 h 907781"/>
              <a:gd name="connsiteX2" fmla="*/ 100856 w 400631"/>
              <a:gd name="connsiteY2" fmla="*/ 387415 h 907781"/>
              <a:gd name="connsiteX3" fmla="*/ 186581 w 400631"/>
              <a:gd name="connsiteY3" fmla="*/ 708090 h 907781"/>
              <a:gd name="connsiteX4" fmla="*/ 211981 w 400631"/>
              <a:gd name="connsiteY4" fmla="*/ 787465 h 907781"/>
              <a:gd name="connsiteX5" fmla="*/ 399306 w 400631"/>
              <a:gd name="connsiteY5" fmla="*/ 904940 h 907781"/>
              <a:gd name="connsiteX6" fmla="*/ 294531 w 400631"/>
              <a:gd name="connsiteY6" fmla="*/ 870015 h 907781"/>
              <a:gd name="connsiteX7" fmla="*/ 272306 w 400631"/>
              <a:gd name="connsiteY7" fmla="*/ 854140 h 907781"/>
              <a:gd name="connsiteX8" fmla="*/ 240556 w 400631"/>
              <a:gd name="connsiteY8" fmla="*/ 809690 h 907781"/>
              <a:gd name="connsiteX9" fmla="*/ 148481 w 400631"/>
              <a:gd name="connsiteY9" fmla="*/ 533465 h 907781"/>
              <a:gd name="connsiteX10" fmla="*/ 11956 w 400631"/>
              <a:gd name="connsiteY10" fmla="*/ 168340 h 907781"/>
              <a:gd name="connsiteX11" fmla="*/ 11956 w 400631"/>
              <a:gd name="connsiteY11" fmla="*/ 65 h 90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631" h="907781">
                <a:moveTo>
                  <a:pt x="11956" y="65"/>
                </a:moveTo>
                <a:cubicBezTo>
                  <a:pt x="16718" y="2711"/>
                  <a:pt x="25714" y="119657"/>
                  <a:pt x="40531" y="184215"/>
                </a:cubicBezTo>
                <a:cubicBezTo>
                  <a:pt x="55348" y="248773"/>
                  <a:pt x="76514" y="300103"/>
                  <a:pt x="100856" y="387415"/>
                </a:cubicBezTo>
                <a:cubicBezTo>
                  <a:pt x="125198" y="474727"/>
                  <a:pt x="168060" y="641415"/>
                  <a:pt x="186581" y="708090"/>
                </a:cubicBezTo>
                <a:cubicBezTo>
                  <a:pt x="205102" y="774765"/>
                  <a:pt x="176527" y="754657"/>
                  <a:pt x="211981" y="787465"/>
                </a:cubicBezTo>
                <a:cubicBezTo>
                  <a:pt x="247435" y="820273"/>
                  <a:pt x="385548" y="891182"/>
                  <a:pt x="399306" y="904940"/>
                </a:cubicBezTo>
                <a:cubicBezTo>
                  <a:pt x="413064" y="918698"/>
                  <a:pt x="315698" y="878482"/>
                  <a:pt x="294531" y="870015"/>
                </a:cubicBezTo>
                <a:cubicBezTo>
                  <a:pt x="273364" y="861548"/>
                  <a:pt x="281302" y="864194"/>
                  <a:pt x="272306" y="854140"/>
                </a:cubicBezTo>
                <a:cubicBezTo>
                  <a:pt x="263310" y="844086"/>
                  <a:pt x="261194" y="863136"/>
                  <a:pt x="240556" y="809690"/>
                </a:cubicBezTo>
                <a:cubicBezTo>
                  <a:pt x="219919" y="756244"/>
                  <a:pt x="186581" y="640357"/>
                  <a:pt x="148481" y="533465"/>
                </a:cubicBezTo>
                <a:cubicBezTo>
                  <a:pt x="110381" y="426573"/>
                  <a:pt x="36298" y="260944"/>
                  <a:pt x="11956" y="168340"/>
                </a:cubicBezTo>
                <a:cubicBezTo>
                  <a:pt x="-12386" y="75736"/>
                  <a:pt x="7194" y="-2581"/>
                  <a:pt x="11956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6" name="フリーフォーム 725">
            <a:extLst>
              <a:ext uri="{FF2B5EF4-FFF2-40B4-BE49-F238E27FC236}">
                <a16:creationId xmlns:a16="http://schemas.microsoft.com/office/drawing/2014/main" id="{CA70A9DE-C38A-77FC-9B99-583685B120E6}"/>
              </a:ext>
            </a:extLst>
          </p:cNvPr>
          <p:cNvSpPr/>
          <p:nvPr/>
        </p:nvSpPr>
        <p:spPr>
          <a:xfrm>
            <a:off x="4187437" y="5414706"/>
            <a:ext cx="208387" cy="196850"/>
          </a:xfrm>
          <a:custGeom>
            <a:avLst/>
            <a:gdLst>
              <a:gd name="connsiteX0" fmla="*/ 95541 w 208387"/>
              <a:gd name="connsiteY0" fmla="*/ 0 h 196850"/>
              <a:gd name="connsiteX1" fmla="*/ 162216 w 208387"/>
              <a:gd name="connsiteY1" fmla="*/ 107950 h 196850"/>
              <a:gd name="connsiteX2" fmla="*/ 152691 w 208387"/>
              <a:gd name="connsiteY2" fmla="*/ 133350 h 196850"/>
              <a:gd name="connsiteX3" fmla="*/ 291 w 208387"/>
              <a:gd name="connsiteY3" fmla="*/ 171450 h 196850"/>
              <a:gd name="connsiteX4" fmla="*/ 111416 w 208387"/>
              <a:gd name="connsiteY4" fmla="*/ 177800 h 196850"/>
              <a:gd name="connsiteX5" fmla="*/ 6641 w 208387"/>
              <a:gd name="connsiteY5" fmla="*/ 196850 h 196850"/>
              <a:gd name="connsiteX6" fmla="*/ 203491 w 208387"/>
              <a:gd name="connsiteY6" fmla="*/ 177800 h 196850"/>
              <a:gd name="connsiteX7" fmla="*/ 149516 w 208387"/>
              <a:gd name="connsiteY7" fmla="*/ 165100 h 196850"/>
              <a:gd name="connsiteX8" fmla="*/ 159041 w 208387"/>
              <a:gd name="connsiteY8" fmla="*/ 136525 h 196850"/>
              <a:gd name="connsiteX9" fmla="*/ 130466 w 208387"/>
              <a:gd name="connsiteY9" fmla="*/ 107950 h 196850"/>
              <a:gd name="connsiteX10" fmla="*/ 95541 w 208387"/>
              <a:gd name="connsiteY10" fmla="*/ 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387" h="196850">
                <a:moveTo>
                  <a:pt x="95541" y="0"/>
                </a:moveTo>
                <a:cubicBezTo>
                  <a:pt x="100833" y="0"/>
                  <a:pt x="152691" y="85725"/>
                  <a:pt x="162216" y="107950"/>
                </a:cubicBezTo>
                <a:cubicBezTo>
                  <a:pt x="171741" y="130175"/>
                  <a:pt x="179678" y="122767"/>
                  <a:pt x="152691" y="133350"/>
                </a:cubicBezTo>
                <a:cubicBezTo>
                  <a:pt x="125704" y="143933"/>
                  <a:pt x="7170" y="164042"/>
                  <a:pt x="291" y="171450"/>
                </a:cubicBezTo>
                <a:cubicBezTo>
                  <a:pt x="-6588" y="178858"/>
                  <a:pt x="110358" y="173567"/>
                  <a:pt x="111416" y="177800"/>
                </a:cubicBezTo>
                <a:cubicBezTo>
                  <a:pt x="112474" y="182033"/>
                  <a:pt x="-8705" y="196850"/>
                  <a:pt x="6641" y="196850"/>
                </a:cubicBezTo>
                <a:cubicBezTo>
                  <a:pt x="21987" y="196850"/>
                  <a:pt x="179678" y="183092"/>
                  <a:pt x="203491" y="177800"/>
                </a:cubicBezTo>
                <a:cubicBezTo>
                  <a:pt x="227304" y="172508"/>
                  <a:pt x="156924" y="171979"/>
                  <a:pt x="149516" y="165100"/>
                </a:cubicBezTo>
                <a:cubicBezTo>
                  <a:pt x="142108" y="158221"/>
                  <a:pt x="162216" y="146050"/>
                  <a:pt x="159041" y="136525"/>
                </a:cubicBezTo>
                <a:cubicBezTo>
                  <a:pt x="155866" y="127000"/>
                  <a:pt x="137874" y="123825"/>
                  <a:pt x="130466" y="107950"/>
                </a:cubicBezTo>
                <a:cubicBezTo>
                  <a:pt x="123058" y="92075"/>
                  <a:pt x="90249" y="0"/>
                  <a:pt x="955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7" name="フリーフォーム 726">
            <a:extLst>
              <a:ext uri="{FF2B5EF4-FFF2-40B4-BE49-F238E27FC236}">
                <a16:creationId xmlns:a16="http://schemas.microsoft.com/office/drawing/2014/main" id="{E38D8652-B517-2F15-5BE3-9F94A4EFF24F}"/>
              </a:ext>
            </a:extLst>
          </p:cNvPr>
          <p:cNvSpPr/>
          <p:nvPr/>
        </p:nvSpPr>
        <p:spPr>
          <a:xfrm>
            <a:off x="3724572" y="5568617"/>
            <a:ext cx="694047" cy="254005"/>
          </a:xfrm>
          <a:custGeom>
            <a:avLst/>
            <a:gdLst>
              <a:gd name="connsiteX0" fmla="*/ 9131 w 694047"/>
              <a:gd name="connsiteY0" fmla="*/ 252489 h 254005"/>
              <a:gd name="connsiteX1" fmla="*/ 571106 w 694047"/>
              <a:gd name="connsiteY1" fmla="*/ 109614 h 254005"/>
              <a:gd name="connsiteX2" fmla="*/ 564756 w 694047"/>
              <a:gd name="connsiteY2" fmla="*/ 100089 h 254005"/>
              <a:gd name="connsiteX3" fmla="*/ 653656 w 694047"/>
              <a:gd name="connsiteY3" fmla="*/ 46114 h 254005"/>
              <a:gd name="connsiteX4" fmla="*/ 688581 w 694047"/>
              <a:gd name="connsiteY4" fmla="*/ 1664 h 254005"/>
              <a:gd name="connsiteX5" fmla="*/ 542531 w 694047"/>
              <a:gd name="connsiteY5" fmla="*/ 106439 h 254005"/>
              <a:gd name="connsiteX6" fmla="*/ 456806 w 694047"/>
              <a:gd name="connsiteY6" fmla="*/ 131839 h 254005"/>
              <a:gd name="connsiteX7" fmla="*/ 237731 w 694047"/>
              <a:gd name="connsiteY7" fmla="*/ 182639 h 254005"/>
              <a:gd name="connsiteX8" fmla="*/ 9131 w 694047"/>
              <a:gd name="connsiteY8" fmla="*/ 252489 h 25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4047" h="254005">
                <a:moveTo>
                  <a:pt x="9131" y="252489"/>
                </a:moveTo>
                <a:cubicBezTo>
                  <a:pt x="64693" y="240318"/>
                  <a:pt x="478502" y="135014"/>
                  <a:pt x="571106" y="109614"/>
                </a:cubicBezTo>
                <a:cubicBezTo>
                  <a:pt x="663710" y="84214"/>
                  <a:pt x="550998" y="110672"/>
                  <a:pt x="564756" y="100089"/>
                </a:cubicBezTo>
                <a:cubicBezTo>
                  <a:pt x="578514" y="89506"/>
                  <a:pt x="633019" y="62518"/>
                  <a:pt x="653656" y="46114"/>
                </a:cubicBezTo>
                <a:cubicBezTo>
                  <a:pt x="674293" y="29710"/>
                  <a:pt x="707102" y="-8390"/>
                  <a:pt x="688581" y="1664"/>
                </a:cubicBezTo>
                <a:cubicBezTo>
                  <a:pt x="670060" y="11718"/>
                  <a:pt x="581160" y="84743"/>
                  <a:pt x="542531" y="106439"/>
                </a:cubicBezTo>
                <a:cubicBezTo>
                  <a:pt x="503902" y="128135"/>
                  <a:pt x="507606" y="119139"/>
                  <a:pt x="456806" y="131839"/>
                </a:cubicBezTo>
                <a:cubicBezTo>
                  <a:pt x="406006" y="144539"/>
                  <a:pt x="308639" y="165177"/>
                  <a:pt x="237731" y="182639"/>
                </a:cubicBezTo>
                <a:cubicBezTo>
                  <a:pt x="166823" y="200101"/>
                  <a:pt x="-46431" y="264660"/>
                  <a:pt x="9131" y="252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8" name="フリーフォーム 727">
            <a:extLst>
              <a:ext uri="{FF2B5EF4-FFF2-40B4-BE49-F238E27FC236}">
                <a16:creationId xmlns:a16="http://schemas.microsoft.com/office/drawing/2014/main" id="{FE791563-8742-D4F3-2660-7F46F358AE5C}"/>
              </a:ext>
            </a:extLst>
          </p:cNvPr>
          <p:cNvSpPr/>
          <p:nvPr/>
        </p:nvSpPr>
        <p:spPr>
          <a:xfrm>
            <a:off x="3707466" y="5592390"/>
            <a:ext cx="713213" cy="263765"/>
          </a:xfrm>
          <a:custGeom>
            <a:avLst/>
            <a:gdLst>
              <a:gd name="connsiteX0" fmla="*/ 837 w 713213"/>
              <a:gd name="connsiteY0" fmla="*/ 263641 h 263765"/>
              <a:gd name="connsiteX1" fmla="*/ 562812 w 713213"/>
              <a:gd name="connsiteY1" fmla="*/ 114416 h 263765"/>
              <a:gd name="connsiteX2" fmla="*/ 534237 w 713213"/>
              <a:gd name="connsiteY2" fmla="*/ 120766 h 263765"/>
              <a:gd name="connsiteX3" fmla="*/ 629487 w 713213"/>
              <a:gd name="connsiteY3" fmla="*/ 79491 h 263765"/>
              <a:gd name="connsiteX4" fmla="*/ 712037 w 713213"/>
              <a:gd name="connsiteY4" fmla="*/ 116 h 263765"/>
              <a:gd name="connsiteX5" fmla="*/ 565987 w 713213"/>
              <a:gd name="connsiteY5" fmla="*/ 98541 h 263765"/>
              <a:gd name="connsiteX6" fmla="*/ 438987 w 713213"/>
              <a:gd name="connsiteY6" fmla="*/ 139816 h 263765"/>
              <a:gd name="connsiteX7" fmla="*/ 837 w 713213"/>
              <a:gd name="connsiteY7" fmla="*/ 263641 h 26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3213" h="263765">
                <a:moveTo>
                  <a:pt x="837" y="263641"/>
                </a:moveTo>
                <a:cubicBezTo>
                  <a:pt x="21474" y="259408"/>
                  <a:pt x="473912" y="138228"/>
                  <a:pt x="562812" y="114416"/>
                </a:cubicBezTo>
                <a:cubicBezTo>
                  <a:pt x="651712" y="90603"/>
                  <a:pt x="523125" y="126587"/>
                  <a:pt x="534237" y="120766"/>
                </a:cubicBezTo>
                <a:cubicBezTo>
                  <a:pt x="545349" y="114945"/>
                  <a:pt x="599854" y="99599"/>
                  <a:pt x="629487" y="79491"/>
                </a:cubicBezTo>
                <a:cubicBezTo>
                  <a:pt x="659120" y="59383"/>
                  <a:pt x="722620" y="-3059"/>
                  <a:pt x="712037" y="116"/>
                </a:cubicBezTo>
                <a:cubicBezTo>
                  <a:pt x="701454" y="3291"/>
                  <a:pt x="611495" y="75258"/>
                  <a:pt x="565987" y="98541"/>
                </a:cubicBezTo>
                <a:cubicBezTo>
                  <a:pt x="520479" y="121824"/>
                  <a:pt x="531062" y="116533"/>
                  <a:pt x="438987" y="139816"/>
                </a:cubicBezTo>
                <a:cubicBezTo>
                  <a:pt x="346912" y="163099"/>
                  <a:pt x="-19800" y="267874"/>
                  <a:pt x="837" y="263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9" name="フリーフォーム 728">
            <a:extLst>
              <a:ext uri="{FF2B5EF4-FFF2-40B4-BE49-F238E27FC236}">
                <a16:creationId xmlns:a16="http://schemas.microsoft.com/office/drawing/2014/main" id="{3C482EF8-385A-D9C8-B95B-57841807AE96}"/>
              </a:ext>
            </a:extLst>
          </p:cNvPr>
          <p:cNvSpPr/>
          <p:nvPr/>
        </p:nvSpPr>
        <p:spPr>
          <a:xfrm>
            <a:off x="4171684" y="4814156"/>
            <a:ext cx="216637" cy="605701"/>
          </a:xfrm>
          <a:custGeom>
            <a:avLst/>
            <a:gdLst>
              <a:gd name="connsiteX0" fmla="*/ 169 w 216637"/>
              <a:gd name="connsiteY0" fmla="*/ 475 h 605701"/>
              <a:gd name="connsiteX1" fmla="*/ 44619 w 216637"/>
              <a:gd name="connsiteY1" fmla="*/ 146525 h 605701"/>
              <a:gd name="connsiteX2" fmla="*/ 50969 w 216637"/>
              <a:gd name="connsiteY2" fmla="*/ 114775 h 605701"/>
              <a:gd name="connsiteX3" fmla="*/ 47794 w 216637"/>
              <a:gd name="connsiteY3" fmla="*/ 254475 h 605701"/>
              <a:gd name="connsiteX4" fmla="*/ 35094 w 216637"/>
              <a:gd name="connsiteY4" fmla="*/ 216375 h 605701"/>
              <a:gd name="connsiteX5" fmla="*/ 89069 w 216637"/>
              <a:gd name="connsiteY5" fmla="*/ 406875 h 605701"/>
              <a:gd name="connsiteX6" fmla="*/ 82719 w 216637"/>
              <a:gd name="connsiteY6" fmla="*/ 387825 h 605701"/>
              <a:gd name="connsiteX7" fmla="*/ 104944 w 216637"/>
              <a:gd name="connsiteY7" fmla="*/ 451325 h 605701"/>
              <a:gd name="connsiteX8" fmla="*/ 212894 w 216637"/>
              <a:gd name="connsiteY8" fmla="*/ 600550 h 605701"/>
              <a:gd name="connsiteX9" fmla="*/ 177969 w 216637"/>
              <a:gd name="connsiteY9" fmla="*/ 549750 h 605701"/>
              <a:gd name="connsiteX10" fmla="*/ 44619 w 216637"/>
              <a:gd name="connsiteY10" fmla="*/ 343375 h 605701"/>
              <a:gd name="connsiteX11" fmla="*/ 60494 w 216637"/>
              <a:gd name="connsiteY11" fmla="*/ 368775 h 605701"/>
              <a:gd name="connsiteX12" fmla="*/ 41444 w 216637"/>
              <a:gd name="connsiteY12" fmla="*/ 146525 h 605701"/>
              <a:gd name="connsiteX13" fmla="*/ 28744 w 216637"/>
              <a:gd name="connsiteY13" fmla="*/ 203675 h 605701"/>
              <a:gd name="connsiteX14" fmla="*/ 169 w 216637"/>
              <a:gd name="connsiteY14" fmla="*/ 475 h 60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6637" h="605701">
                <a:moveTo>
                  <a:pt x="169" y="475"/>
                </a:moveTo>
                <a:cubicBezTo>
                  <a:pt x="2815" y="-9050"/>
                  <a:pt x="36152" y="127475"/>
                  <a:pt x="44619" y="146525"/>
                </a:cubicBezTo>
                <a:cubicBezTo>
                  <a:pt x="53086" y="165575"/>
                  <a:pt x="50440" y="96783"/>
                  <a:pt x="50969" y="114775"/>
                </a:cubicBezTo>
                <a:cubicBezTo>
                  <a:pt x="51498" y="132767"/>
                  <a:pt x="50440" y="237542"/>
                  <a:pt x="47794" y="254475"/>
                </a:cubicBezTo>
                <a:cubicBezTo>
                  <a:pt x="45148" y="271408"/>
                  <a:pt x="28215" y="190975"/>
                  <a:pt x="35094" y="216375"/>
                </a:cubicBezTo>
                <a:cubicBezTo>
                  <a:pt x="41973" y="241775"/>
                  <a:pt x="81131" y="378300"/>
                  <a:pt x="89069" y="406875"/>
                </a:cubicBezTo>
                <a:cubicBezTo>
                  <a:pt x="97007" y="435450"/>
                  <a:pt x="80073" y="380417"/>
                  <a:pt x="82719" y="387825"/>
                </a:cubicBezTo>
                <a:cubicBezTo>
                  <a:pt x="85365" y="395233"/>
                  <a:pt x="83248" y="415871"/>
                  <a:pt x="104944" y="451325"/>
                </a:cubicBezTo>
                <a:cubicBezTo>
                  <a:pt x="126640" y="486779"/>
                  <a:pt x="200723" y="584146"/>
                  <a:pt x="212894" y="600550"/>
                </a:cubicBezTo>
                <a:cubicBezTo>
                  <a:pt x="225065" y="616954"/>
                  <a:pt x="206015" y="592613"/>
                  <a:pt x="177969" y="549750"/>
                </a:cubicBezTo>
                <a:cubicBezTo>
                  <a:pt x="149923" y="506888"/>
                  <a:pt x="64198" y="373538"/>
                  <a:pt x="44619" y="343375"/>
                </a:cubicBezTo>
                <a:cubicBezTo>
                  <a:pt x="25040" y="313213"/>
                  <a:pt x="61023" y="401583"/>
                  <a:pt x="60494" y="368775"/>
                </a:cubicBezTo>
                <a:cubicBezTo>
                  <a:pt x="59965" y="335967"/>
                  <a:pt x="46736" y="174042"/>
                  <a:pt x="41444" y="146525"/>
                </a:cubicBezTo>
                <a:cubicBezTo>
                  <a:pt x="36152" y="119008"/>
                  <a:pt x="30861" y="222725"/>
                  <a:pt x="28744" y="203675"/>
                </a:cubicBezTo>
                <a:cubicBezTo>
                  <a:pt x="26627" y="184625"/>
                  <a:pt x="-2477" y="10000"/>
                  <a:pt x="169" y="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0" name="フリーフォーム 729">
            <a:extLst>
              <a:ext uri="{FF2B5EF4-FFF2-40B4-BE49-F238E27FC236}">
                <a16:creationId xmlns:a16="http://schemas.microsoft.com/office/drawing/2014/main" id="{49169517-BFA1-8441-6185-2285A5ACAC1F}"/>
              </a:ext>
            </a:extLst>
          </p:cNvPr>
          <p:cNvSpPr/>
          <p:nvPr/>
        </p:nvSpPr>
        <p:spPr>
          <a:xfrm>
            <a:off x="4032101" y="4882234"/>
            <a:ext cx="368130" cy="555037"/>
          </a:xfrm>
          <a:custGeom>
            <a:avLst/>
            <a:gdLst>
              <a:gd name="connsiteX0" fmla="*/ 52 w 368130"/>
              <a:gd name="connsiteY0" fmla="*/ 2247 h 555037"/>
              <a:gd name="connsiteX1" fmla="*/ 82602 w 368130"/>
              <a:gd name="connsiteY1" fmla="*/ 192747 h 555037"/>
              <a:gd name="connsiteX2" fmla="*/ 76252 w 368130"/>
              <a:gd name="connsiteY2" fmla="*/ 167347 h 555037"/>
              <a:gd name="connsiteX3" fmla="*/ 114352 w 368130"/>
              <a:gd name="connsiteY3" fmla="*/ 300697 h 555037"/>
              <a:gd name="connsiteX4" fmla="*/ 120702 w 368130"/>
              <a:gd name="connsiteY4" fmla="*/ 303872 h 555037"/>
              <a:gd name="connsiteX5" fmla="*/ 174677 w 368130"/>
              <a:gd name="connsiteY5" fmla="*/ 494372 h 555037"/>
              <a:gd name="connsiteX6" fmla="*/ 177852 w 368130"/>
              <a:gd name="connsiteY6" fmla="*/ 481672 h 555037"/>
              <a:gd name="connsiteX7" fmla="*/ 155627 w 368130"/>
              <a:gd name="connsiteY7" fmla="*/ 510247 h 555037"/>
              <a:gd name="connsiteX8" fmla="*/ 114352 w 368130"/>
              <a:gd name="connsiteY8" fmla="*/ 510247 h 555037"/>
              <a:gd name="connsiteX9" fmla="*/ 365177 w 368130"/>
              <a:gd name="connsiteY9" fmla="*/ 554697 h 555037"/>
              <a:gd name="connsiteX10" fmla="*/ 247702 w 368130"/>
              <a:gd name="connsiteY10" fmla="*/ 522947 h 555037"/>
              <a:gd name="connsiteX11" fmla="*/ 184202 w 368130"/>
              <a:gd name="connsiteY11" fmla="*/ 395947 h 555037"/>
              <a:gd name="connsiteX12" fmla="*/ 168327 w 368130"/>
              <a:gd name="connsiteY12" fmla="*/ 402297 h 555037"/>
              <a:gd name="connsiteX13" fmla="*/ 108002 w 368130"/>
              <a:gd name="connsiteY13" fmla="*/ 180047 h 555037"/>
              <a:gd name="connsiteX14" fmla="*/ 108002 w 368130"/>
              <a:gd name="connsiteY14" fmla="*/ 180047 h 555037"/>
              <a:gd name="connsiteX15" fmla="*/ 73077 w 368130"/>
              <a:gd name="connsiteY15" fmla="*/ 56222 h 555037"/>
              <a:gd name="connsiteX16" fmla="*/ 69902 w 368130"/>
              <a:gd name="connsiteY16" fmla="*/ 84797 h 555037"/>
              <a:gd name="connsiteX17" fmla="*/ 52 w 368130"/>
              <a:gd name="connsiteY17" fmla="*/ 2247 h 55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8130" h="555037">
                <a:moveTo>
                  <a:pt x="52" y="2247"/>
                </a:moveTo>
                <a:cubicBezTo>
                  <a:pt x="2169" y="20239"/>
                  <a:pt x="69902" y="165230"/>
                  <a:pt x="82602" y="192747"/>
                </a:cubicBezTo>
                <a:cubicBezTo>
                  <a:pt x="95302" y="220264"/>
                  <a:pt x="70960" y="149355"/>
                  <a:pt x="76252" y="167347"/>
                </a:cubicBezTo>
                <a:cubicBezTo>
                  <a:pt x="81544" y="185339"/>
                  <a:pt x="106944" y="277943"/>
                  <a:pt x="114352" y="300697"/>
                </a:cubicBezTo>
                <a:cubicBezTo>
                  <a:pt x="121760" y="323451"/>
                  <a:pt x="110648" y="271593"/>
                  <a:pt x="120702" y="303872"/>
                </a:cubicBezTo>
                <a:cubicBezTo>
                  <a:pt x="130756" y="336151"/>
                  <a:pt x="165152" y="464739"/>
                  <a:pt x="174677" y="494372"/>
                </a:cubicBezTo>
                <a:cubicBezTo>
                  <a:pt x="184202" y="524005"/>
                  <a:pt x="181027" y="479026"/>
                  <a:pt x="177852" y="481672"/>
                </a:cubicBezTo>
                <a:cubicBezTo>
                  <a:pt x="174677" y="484318"/>
                  <a:pt x="166210" y="505485"/>
                  <a:pt x="155627" y="510247"/>
                </a:cubicBezTo>
                <a:cubicBezTo>
                  <a:pt x="145044" y="515010"/>
                  <a:pt x="79427" y="502839"/>
                  <a:pt x="114352" y="510247"/>
                </a:cubicBezTo>
                <a:cubicBezTo>
                  <a:pt x="149277" y="517655"/>
                  <a:pt x="342952" y="552580"/>
                  <a:pt x="365177" y="554697"/>
                </a:cubicBezTo>
                <a:cubicBezTo>
                  <a:pt x="387402" y="556814"/>
                  <a:pt x="277864" y="549405"/>
                  <a:pt x="247702" y="522947"/>
                </a:cubicBezTo>
                <a:cubicBezTo>
                  <a:pt x="217540" y="496489"/>
                  <a:pt x="197431" y="416055"/>
                  <a:pt x="184202" y="395947"/>
                </a:cubicBezTo>
                <a:cubicBezTo>
                  <a:pt x="170973" y="375839"/>
                  <a:pt x="181027" y="438280"/>
                  <a:pt x="168327" y="402297"/>
                </a:cubicBezTo>
                <a:cubicBezTo>
                  <a:pt x="155627" y="366314"/>
                  <a:pt x="108002" y="180047"/>
                  <a:pt x="108002" y="180047"/>
                </a:cubicBezTo>
                <a:lnTo>
                  <a:pt x="108002" y="180047"/>
                </a:lnTo>
                <a:cubicBezTo>
                  <a:pt x="102181" y="159410"/>
                  <a:pt x="79427" y="72097"/>
                  <a:pt x="73077" y="56222"/>
                </a:cubicBezTo>
                <a:cubicBezTo>
                  <a:pt x="66727" y="40347"/>
                  <a:pt x="78898" y="89559"/>
                  <a:pt x="69902" y="84797"/>
                </a:cubicBezTo>
                <a:cubicBezTo>
                  <a:pt x="60906" y="80035"/>
                  <a:pt x="-2065" y="-15745"/>
                  <a:pt x="52" y="2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1" name="フリーフォーム 730">
            <a:extLst>
              <a:ext uri="{FF2B5EF4-FFF2-40B4-BE49-F238E27FC236}">
                <a16:creationId xmlns:a16="http://schemas.microsoft.com/office/drawing/2014/main" id="{65B24B5E-ADB1-7637-71E5-729CF6EA3AD9}"/>
              </a:ext>
            </a:extLst>
          </p:cNvPr>
          <p:cNvSpPr/>
          <p:nvPr/>
        </p:nvSpPr>
        <p:spPr>
          <a:xfrm>
            <a:off x="4286153" y="5309931"/>
            <a:ext cx="143260" cy="311837"/>
          </a:xfrm>
          <a:custGeom>
            <a:avLst/>
            <a:gdLst>
              <a:gd name="connsiteX0" fmla="*/ 0 w 143260"/>
              <a:gd name="connsiteY0" fmla="*/ 0 h 311837"/>
              <a:gd name="connsiteX1" fmla="*/ 92075 w 143260"/>
              <a:gd name="connsiteY1" fmla="*/ 136525 h 311837"/>
              <a:gd name="connsiteX2" fmla="*/ 88900 w 143260"/>
              <a:gd name="connsiteY2" fmla="*/ 295275 h 311837"/>
              <a:gd name="connsiteX3" fmla="*/ 142875 w 143260"/>
              <a:gd name="connsiteY3" fmla="*/ 225425 h 311837"/>
              <a:gd name="connsiteX4" fmla="*/ 57150 w 143260"/>
              <a:gd name="connsiteY4" fmla="*/ 311150 h 311837"/>
              <a:gd name="connsiteX5" fmla="*/ 123825 w 143260"/>
              <a:gd name="connsiteY5" fmla="*/ 168275 h 311837"/>
              <a:gd name="connsiteX6" fmla="*/ 123825 w 143260"/>
              <a:gd name="connsiteY6" fmla="*/ 196850 h 311837"/>
              <a:gd name="connsiteX7" fmla="*/ 114300 w 143260"/>
              <a:gd name="connsiteY7" fmla="*/ 123825 h 311837"/>
              <a:gd name="connsiteX8" fmla="*/ 120650 w 143260"/>
              <a:gd name="connsiteY8" fmla="*/ 130175 h 311837"/>
              <a:gd name="connsiteX9" fmla="*/ 0 w 143260"/>
              <a:gd name="connsiteY9" fmla="*/ 0 h 31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260" h="311837">
                <a:moveTo>
                  <a:pt x="0" y="0"/>
                </a:moveTo>
                <a:cubicBezTo>
                  <a:pt x="38629" y="43656"/>
                  <a:pt x="77258" y="87313"/>
                  <a:pt x="92075" y="136525"/>
                </a:cubicBezTo>
                <a:cubicBezTo>
                  <a:pt x="106892" y="185737"/>
                  <a:pt x="80433" y="280458"/>
                  <a:pt x="88900" y="295275"/>
                </a:cubicBezTo>
                <a:cubicBezTo>
                  <a:pt x="97367" y="310092"/>
                  <a:pt x="148167" y="222779"/>
                  <a:pt x="142875" y="225425"/>
                </a:cubicBezTo>
                <a:cubicBezTo>
                  <a:pt x="137583" y="228071"/>
                  <a:pt x="60325" y="320675"/>
                  <a:pt x="57150" y="311150"/>
                </a:cubicBezTo>
                <a:cubicBezTo>
                  <a:pt x="53975" y="301625"/>
                  <a:pt x="112713" y="187325"/>
                  <a:pt x="123825" y="168275"/>
                </a:cubicBezTo>
                <a:cubicBezTo>
                  <a:pt x="134937" y="149225"/>
                  <a:pt x="125412" y="204258"/>
                  <a:pt x="123825" y="196850"/>
                </a:cubicBezTo>
                <a:cubicBezTo>
                  <a:pt x="122238" y="189442"/>
                  <a:pt x="114300" y="123825"/>
                  <a:pt x="114300" y="123825"/>
                </a:cubicBezTo>
                <a:cubicBezTo>
                  <a:pt x="113771" y="112713"/>
                  <a:pt x="120650" y="130175"/>
                  <a:pt x="120650" y="1301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2" name="フリーフォーム 731">
            <a:extLst>
              <a:ext uri="{FF2B5EF4-FFF2-40B4-BE49-F238E27FC236}">
                <a16:creationId xmlns:a16="http://schemas.microsoft.com/office/drawing/2014/main" id="{F58938C9-A8C8-F944-B9FA-BE93B49E2F61}"/>
              </a:ext>
            </a:extLst>
          </p:cNvPr>
          <p:cNvSpPr/>
          <p:nvPr/>
        </p:nvSpPr>
        <p:spPr>
          <a:xfrm>
            <a:off x="4524203" y="4020275"/>
            <a:ext cx="150938" cy="458696"/>
          </a:xfrm>
          <a:custGeom>
            <a:avLst/>
            <a:gdLst>
              <a:gd name="connsiteX0" fmla="*/ 75 w 150938"/>
              <a:gd name="connsiteY0" fmla="*/ 606 h 458696"/>
              <a:gd name="connsiteX1" fmla="*/ 60400 w 150938"/>
              <a:gd name="connsiteY1" fmla="*/ 111731 h 458696"/>
              <a:gd name="connsiteX2" fmla="*/ 146125 w 150938"/>
              <a:gd name="connsiteY2" fmla="*/ 441931 h 458696"/>
              <a:gd name="connsiteX3" fmla="*/ 130250 w 150938"/>
              <a:gd name="connsiteY3" fmla="*/ 384781 h 458696"/>
              <a:gd name="connsiteX4" fmla="*/ 47700 w 150938"/>
              <a:gd name="connsiteY4" fmla="*/ 165706 h 458696"/>
              <a:gd name="connsiteX5" fmla="*/ 54050 w 150938"/>
              <a:gd name="connsiteY5" fmla="*/ 238731 h 458696"/>
              <a:gd name="connsiteX6" fmla="*/ 47700 w 150938"/>
              <a:gd name="connsiteY6" fmla="*/ 149831 h 458696"/>
              <a:gd name="connsiteX7" fmla="*/ 75 w 150938"/>
              <a:gd name="connsiteY7" fmla="*/ 606 h 45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938" h="458696">
                <a:moveTo>
                  <a:pt x="75" y="606"/>
                </a:moveTo>
                <a:cubicBezTo>
                  <a:pt x="2192" y="-5744"/>
                  <a:pt x="36058" y="38177"/>
                  <a:pt x="60400" y="111731"/>
                </a:cubicBezTo>
                <a:cubicBezTo>
                  <a:pt x="84742" y="185285"/>
                  <a:pt x="134483" y="396423"/>
                  <a:pt x="146125" y="441931"/>
                </a:cubicBezTo>
                <a:cubicBezTo>
                  <a:pt x="157767" y="487439"/>
                  <a:pt x="146654" y="430819"/>
                  <a:pt x="130250" y="384781"/>
                </a:cubicBezTo>
                <a:cubicBezTo>
                  <a:pt x="113846" y="338743"/>
                  <a:pt x="60400" y="190048"/>
                  <a:pt x="47700" y="165706"/>
                </a:cubicBezTo>
                <a:cubicBezTo>
                  <a:pt x="35000" y="141364"/>
                  <a:pt x="54050" y="241377"/>
                  <a:pt x="54050" y="238731"/>
                </a:cubicBezTo>
                <a:cubicBezTo>
                  <a:pt x="54050" y="236085"/>
                  <a:pt x="54579" y="183169"/>
                  <a:pt x="47700" y="149831"/>
                </a:cubicBezTo>
                <a:cubicBezTo>
                  <a:pt x="40821" y="116493"/>
                  <a:pt x="-2042" y="6956"/>
                  <a:pt x="75" y="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3" name="フリーフォーム 732">
            <a:extLst>
              <a:ext uri="{FF2B5EF4-FFF2-40B4-BE49-F238E27FC236}">
                <a16:creationId xmlns:a16="http://schemas.microsoft.com/office/drawing/2014/main" id="{10FB50E3-D3BA-38AA-B3E3-FAD41EDB81DD}"/>
              </a:ext>
            </a:extLst>
          </p:cNvPr>
          <p:cNvSpPr/>
          <p:nvPr/>
        </p:nvSpPr>
        <p:spPr>
          <a:xfrm>
            <a:off x="3568573" y="5569979"/>
            <a:ext cx="885922" cy="358395"/>
          </a:xfrm>
          <a:custGeom>
            <a:avLst/>
            <a:gdLst>
              <a:gd name="connsiteX0" fmla="*/ 30 w 885922"/>
              <a:gd name="connsiteY0" fmla="*/ 267002 h 358395"/>
              <a:gd name="connsiteX1" fmla="*/ 320705 w 885922"/>
              <a:gd name="connsiteY1" fmla="*/ 352727 h 358395"/>
              <a:gd name="connsiteX2" fmla="*/ 190530 w 885922"/>
              <a:gd name="connsiteY2" fmla="*/ 346377 h 358395"/>
              <a:gd name="connsiteX3" fmla="*/ 511205 w 885922"/>
              <a:gd name="connsiteY3" fmla="*/ 314627 h 358395"/>
              <a:gd name="connsiteX4" fmla="*/ 476280 w 885922"/>
              <a:gd name="connsiteY4" fmla="*/ 324152 h 358395"/>
              <a:gd name="connsiteX5" fmla="*/ 711230 w 885922"/>
              <a:gd name="connsiteY5" fmla="*/ 244777 h 358395"/>
              <a:gd name="connsiteX6" fmla="*/ 701705 w 885922"/>
              <a:gd name="connsiteY6" fmla="*/ 244777 h 358395"/>
              <a:gd name="connsiteX7" fmla="*/ 835055 w 885922"/>
              <a:gd name="connsiteY7" fmla="*/ 149527 h 358395"/>
              <a:gd name="connsiteX8" fmla="*/ 835055 w 885922"/>
              <a:gd name="connsiteY8" fmla="*/ 136827 h 358395"/>
              <a:gd name="connsiteX9" fmla="*/ 885855 w 885922"/>
              <a:gd name="connsiteY9" fmla="*/ 302 h 358395"/>
              <a:gd name="connsiteX10" fmla="*/ 844580 w 885922"/>
              <a:gd name="connsiteY10" fmla="*/ 101902 h 358395"/>
              <a:gd name="connsiteX11" fmla="*/ 790605 w 885922"/>
              <a:gd name="connsiteY11" fmla="*/ 165402 h 358395"/>
              <a:gd name="connsiteX12" fmla="*/ 609630 w 885922"/>
              <a:gd name="connsiteY12" fmla="*/ 273352 h 358395"/>
              <a:gd name="connsiteX13" fmla="*/ 371505 w 885922"/>
              <a:gd name="connsiteY13" fmla="*/ 346377 h 358395"/>
              <a:gd name="connsiteX14" fmla="*/ 301655 w 885922"/>
              <a:gd name="connsiteY14" fmla="*/ 346377 h 358395"/>
              <a:gd name="connsiteX15" fmla="*/ 30 w 885922"/>
              <a:gd name="connsiteY15" fmla="*/ 267002 h 358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5922" h="358395">
                <a:moveTo>
                  <a:pt x="30" y="267002"/>
                </a:moveTo>
                <a:cubicBezTo>
                  <a:pt x="3205" y="268060"/>
                  <a:pt x="288955" y="339498"/>
                  <a:pt x="320705" y="352727"/>
                </a:cubicBezTo>
                <a:cubicBezTo>
                  <a:pt x="352455" y="365956"/>
                  <a:pt x="158780" y="352727"/>
                  <a:pt x="190530" y="346377"/>
                </a:cubicBezTo>
                <a:cubicBezTo>
                  <a:pt x="222280" y="340027"/>
                  <a:pt x="463580" y="318331"/>
                  <a:pt x="511205" y="314627"/>
                </a:cubicBezTo>
                <a:cubicBezTo>
                  <a:pt x="558830" y="310923"/>
                  <a:pt x="442943" y="335794"/>
                  <a:pt x="476280" y="324152"/>
                </a:cubicBezTo>
                <a:cubicBezTo>
                  <a:pt x="509617" y="312510"/>
                  <a:pt x="673659" y="258006"/>
                  <a:pt x="711230" y="244777"/>
                </a:cubicBezTo>
                <a:cubicBezTo>
                  <a:pt x="748801" y="231548"/>
                  <a:pt x="681068" y="260652"/>
                  <a:pt x="701705" y="244777"/>
                </a:cubicBezTo>
                <a:cubicBezTo>
                  <a:pt x="722343" y="228902"/>
                  <a:pt x="835055" y="149527"/>
                  <a:pt x="835055" y="149527"/>
                </a:cubicBezTo>
                <a:cubicBezTo>
                  <a:pt x="857280" y="131535"/>
                  <a:pt x="826588" y="161698"/>
                  <a:pt x="835055" y="136827"/>
                </a:cubicBezTo>
                <a:cubicBezTo>
                  <a:pt x="843522" y="111956"/>
                  <a:pt x="884268" y="6123"/>
                  <a:pt x="885855" y="302"/>
                </a:cubicBezTo>
                <a:cubicBezTo>
                  <a:pt x="887443" y="-5519"/>
                  <a:pt x="860455" y="74385"/>
                  <a:pt x="844580" y="101902"/>
                </a:cubicBezTo>
                <a:cubicBezTo>
                  <a:pt x="828705" y="129419"/>
                  <a:pt x="829763" y="136827"/>
                  <a:pt x="790605" y="165402"/>
                </a:cubicBezTo>
                <a:cubicBezTo>
                  <a:pt x="751447" y="193977"/>
                  <a:pt x="679480" y="243189"/>
                  <a:pt x="609630" y="273352"/>
                </a:cubicBezTo>
                <a:cubicBezTo>
                  <a:pt x="539780" y="303515"/>
                  <a:pt x="422834" y="334206"/>
                  <a:pt x="371505" y="346377"/>
                </a:cubicBezTo>
                <a:cubicBezTo>
                  <a:pt x="320176" y="358548"/>
                  <a:pt x="360393" y="359077"/>
                  <a:pt x="301655" y="346377"/>
                </a:cubicBezTo>
                <a:cubicBezTo>
                  <a:pt x="242918" y="333677"/>
                  <a:pt x="-3145" y="265944"/>
                  <a:pt x="30" y="267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4" name="フリーフォーム 733">
            <a:extLst>
              <a:ext uri="{FF2B5EF4-FFF2-40B4-BE49-F238E27FC236}">
                <a16:creationId xmlns:a16="http://schemas.microsoft.com/office/drawing/2014/main" id="{992DFFD1-0924-3778-4FB8-A2C825B6757B}"/>
              </a:ext>
            </a:extLst>
          </p:cNvPr>
          <p:cNvSpPr/>
          <p:nvPr/>
        </p:nvSpPr>
        <p:spPr>
          <a:xfrm>
            <a:off x="3647654" y="5871708"/>
            <a:ext cx="328669" cy="111331"/>
          </a:xfrm>
          <a:custGeom>
            <a:avLst/>
            <a:gdLst>
              <a:gd name="connsiteX0" fmla="*/ 324 w 328669"/>
              <a:gd name="connsiteY0" fmla="*/ 198 h 111331"/>
              <a:gd name="connsiteX1" fmla="*/ 168599 w 328669"/>
              <a:gd name="connsiteY1" fmla="*/ 54173 h 111331"/>
              <a:gd name="connsiteX2" fmla="*/ 327349 w 328669"/>
              <a:gd name="connsiteY2" fmla="*/ 50998 h 111331"/>
              <a:gd name="connsiteX3" fmla="*/ 247974 w 328669"/>
              <a:gd name="connsiteY3" fmla="*/ 70048 h 111331"/>
              <a:gd name="connsiteX4" fmla="*/ 314649 w 328669"/>
              <a:gd name="connsiteY4" fmla="*/ 79573 h 111331"/>
              <a:gd name="connsiteX5" fmla="*/ 124149 w 328669"/>
              <a:gd name="connsiteY5" fmla="*/ 111323 h 111331"/>
              <a:gd name="connsiteX6" fmla="*/ 279724 w 328669"/>
              <a:gd name="connsiteY6" fmla="*/ 82748 h 111331"/>
              <a:gd name="connsiteX7" fmla="*/ 213049 w 328669"/>
              <a:gd name="connsiteY7" fmla="*/ 76398 h 111331"/>
              <a:gd name="connsiteX8" fmla="*/ 324 w 328669"/>
              <a:gd name="connsiteY8" fmla="*/ 198 h 11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669" h="111331">
                <a:moveTo>
                  <a:pt x="324" y="198"/>
                </a:moveTo>
                <a:cubicBezTo>
                  <a:pt x="-7084" y="-3506"/>
                  <a:pt x="114095" y="45706"/>
                  <a:pt x="168599" y="54173"/>
                </a:cubicBezTo>
                <a:cubicBezTo>
                  <a:pt x="223103" y="62640"/>
                  <a:pt x="314120" y="48352"/>
                  <a:pt x="327349" y="50998"/>
                </a:cubicBezTo>
                <a:cubicBezTo>
                  <a:pt x="340578" y="53644"/>
                  <a:pt x="250091" y="65286"/>
                  <a:pt x="247974" y="70048"/>
                </a:cubicBezTo>
                <a:cubicBezTo>
                  <a:pt x="245857" y="74810"/>
                  <a:pt x="335286" y="72694"/>
                  <a:pt x="314649" y="79573"/>
                </a:cubicBezTo>
                <a:cubicBezTo>
                  <a:pt x="294012" y="86452"/>
                  <a:pt x="129970" y="110794"/>
                  <a:pt x="124149" y="111323"/>
                </a:cubicBezTo>
                <a:cubicBezTo>
                  <a:pt x="118328" y="111852"/>
                  <a:pt x="264907" y="88569"/>
                  <a:pt x="279724" y="82748"/>
                </a:cubicBezTo>
                <a:cubicBezTo>
                  <a:pt x="294541" y="76927"/>
                  <a:pt x="254853" y="88040"/>
                  <a:pt x="213049" y="76398"/>
                </a:cubicBezTo>
                <a:cubicBezTo>
                  <a:pt x="171245" y="64756"/>
                  <a:pt x="7732" y="3902"/>
                  <a:pt x="324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5" name="フリーフォーム 734">
            <a:extLst>
              <a:ext uri="{FF2B5EF4-FFF2-40B4-BE49-F238E27FC236}">
                <a16:creationId xmlns:a16="http://schemas.microsoft.com/office/drawing/2014/main" id="{B73264B2-FD85-6265-D02C-64D1B778EE5F}"/>
              </a:ext>
            </a:extLst>
          </p:cNvPr>
          <p:cNvSpPr/>
          <p:nvPr/>
        </p:nvSpPr>
        <p:spPr>
          <a:xfrm>
            <a:off x="3641410" y="5849531"/>
            <a:ext cx="683764" cy="155890"/>
          </a:xfrm>
          <a:custGeom>
            <a:avLst/>
            <a:gdLst>
              <a:gd name="connsiteX0" fmla="*/ 218 w 683764"/>
              <a:gd name="connsiteY0" fmla="*/ 35075 h 155890"/>
              <a:gd name="connsiteX1" fmla="*/ 178018 w 683764"/>
              <a:gd name="connsiteY1" fmla="*/ 127150 h 155890"/>
              <a:gd name="connsiteX2" fmla="*/ 162143 w 683764"/>
              <a:gd name="connsiteY2" fmla="*/ 130325 h 155890"/>
              <a:gd name="connsiteX3" fmla="*/ 339943 w 683764"/>
              <a:gd name="connsiteY3" fmla="*/ 136675 h 155890"/>
              <a:gd name="connsiteX4" fmla="*/ 285968 w 683764"/>
              <a:gd name="connsiteY4" fmla="*/ 133500 h 155890"/>
              <a:gd name="connsiteX5" fmla="*/ 682843 w 683764"/>
              <a:gd name="connsiteY5" fmla="*/ 150 h 155890"/>
              <a:gd name="connsiteX6" fmla="*/ 390743 w 683764"/>
              <a:gd name="connsiteY6" fmla="*/ 108100 h 155890"/>
              <a:gd name="connsiteX7" fmla="*/ 238343 w 683764"/>
              <a:gd name="connsiteY7" fmla="*/ 155725 h 155890"/>
              <a:gd name="connsiteX8" fmla="*/ 143093 w 683764"/>
              <a:gd name="connsiteY8" fmla="*/ 120800 h 155890"/>
              <a:gd name="connsiteX9" fmla="*/ 218 w 683764"/>
              <a:gd name="connsiteY9" fmla="*/ 35075 h 1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3764" h="155890">
                <a:moveTo>
                  <a:pt x="218" y="35075"/>
                </a:moveTo>
                <a:cubicBezTo>
                  <a:pt x="6039" y="36133"/>
                  <a:pt x="151031" y="111275"/>
                  <a:pt x="178018" y="127150"/>
                </a:cubicBezTo>
                <a:cubicBezTo>
                  <a:pt x="205006" y="143025"/>
                  <a:pt x="135156" y="128738"/>
                  <a:pt x="162143" y="130325"/>
                </a:cubicBezTo>
                <a:cubicBezTo>
                  <a:pt x="189130" y="131912"/>
                  <a:pt x="319306" y="136146"/>
                  <a:pt x="339943" y="136675"/>
                </a:cubicBezTo>
                <a:cubicBezTo>
                  <a:pt x="360580" y="137204"/>
                  <a:pt x="228818" y="156254"/>
                  <a:pt x="285968" y="133500"/>
                </a:cubicBezTo>
                <a:cubicBezTo>
                  <a:pt x="343118" y="110746"/>
                  <a:pt x="665381" y="4383"/>
                  <a:pt x="682843" y="150"/>
                </a:cubicBezTo>
                <a:cubicBezTo>
                  <a:pt x="700305" y="-4083"/>
                  <a:pt x="464826" y="82171"/>
                  <a:pt x="390743" y="108100"/>
                </a:cubicBezTo>
                <a:cubicBezTo>
                  <a:pt x="316660" y="134029"/>
                  <a:pt x="279618" y="153608"/>
                  <a:pt x="238343" y="155725"/>
                </a:cubicBezTo>
                <a:cubicBezTo>
                  <a:pt x="197068" y="157842"/>
                  <a:pt x="179606" y="139321"/>
                  <a:pt x="143093" y="120800"/>
                </a:cubicBezTo>
                <a:cubicBezTo>
                  <a:pt x="106581" y="102279"/>
                  <a:pt x="-5603" y="34017"/>
                  <a:pt x="218" y="35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6" name="フリーフォーム 735">
            <a:extLst>
              <a:ext uri="{FF2B5EF4-FFF2-40B4-BE49-F238E27FC236}">
                <a16:creationId xmlns:a16="http://schemas.microsoft.com/office/drawing/2014/main" id="{F069AAF8-265C-0361-09CE-F7EE0CD6DB92}"/>
              </a:ext>
            </a:extLst>
          </p:cNvPr>
          <p:cNvSpPr/>
          <p:nvPr/>
        </p:nvSpPr>
        <p:spPr>
          <a:xfrm>
            <a:off x="4155935" y="5471753"/>
            <a:ext cx="315309" cy="454219"/>
          </a:xfrm>
          <a:custGeom>
            <a:avLst/>
            <a:gdLst>
              <a:gd name="connsiteX0" fmla="*/ 266743 w 315309"/>
              <a:gd name="connsiteY0" fmla="*/ 103 h 454219"/>
              <a:gd name="connsiteX1" fmla="*/ 311193 w 315309"/>
              <a:gd name="connsiteY1" fmla="*/ 193778 h 454219"/>
              <a:gd name="connsiteX2" fmla="*/ 311193 w 315309"/>
              <a:gd name="connsiteY2" fmla="*/ 187428 h 454219"/>
              <a:gd name="connsiteX3" fmla="*/ 292143 w 315309"/>
              <a:gd name="connsiteY3" fmla="*/ 276328 h 454219"/>
              <a:gd name="connsiteX4" fmla="*/ 155618 w 315309"/>
              <a:gd name="connsiteY4" fmla="*/ 403328 h 454219"/>
              <a:gd name="connsiteX5" fmla="*/ 257218 w 315309"/>
              <a:gd name="connsiteY5" fmla="*/ 339828 h 454219"/>
              <a:gd name="connsiteX6" fmla="*/ 43 w 315309"/>
              <a:gd name="connsiteY6" fmla="*/ 454128 h 454219"/>
              <a:gd name="connsiteX7" fmla="*/ 279443 w 315309"/>
              <a:gd name="connsiteY7" fmla="*/ 317603 h 454219"/>
              <a:gd name="connsiteX8" fmla="*/ 285793 w 315309"/>
              <a:gd name="connsiteY8" fmla="*/ 225528 h 454219"/>
              <a:gd name="connsiteX9" fmla="*/ 266743 w 315309"/>
              <a:gd name="connsiteY9" fmla="*/ 103 h 45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5309" h="454219">
                <a:moveTo>
                  <a:pt x="266743" y="103"/>
                </a:moveTo>
                <a:cubicBezTo>
                  <a:pt x="270976" y="-5189"/>
                  <a:pt x="311193" y="193778"/>
                  <a:pt x="311193" y="193778"/>
                </a:cubicBezTo>
                <a:cubicBezTo>
                  <a:pt x="318601" y="224999"/>
                  <a:pt x="314368" y="173670"/>
                  <a:pt x="311193" y="187428"/>
                </a:cubicBezTo>
                <a:cubicBezTo>
                  <a:pt x="308018" y="201186"/>
                  <a:pt x="318072" y="240345"/>
                  <a:pt x="292143" y="276328"/>
                </a:cubicBezTo>
                <a:cubicBezTo>
                  <a:pt x="266214" y="312311"/>
                  <a:pt x="161439" y="392745"/>
                  <a:pt x="155618" y="403328"/>
                </a:cubicBezTo>
                <a:cubicBezTo>
                  <a:pt x="149797" y="413911"/>
                  <a:pt x="283147" y="331361"/>
                  <a:pt x="257218" y="339828"/>
                </a:cubicBezTo>
                <a:cubicBezTo>
                  <a:pt x="231289" y="348295"/>
                  <a:pt x="-3661" y="457832"/>
                  <a:pt x="43" y="454128"/>
                </a:cubicBezTo>
                <a:cubicBezTo>
                  <a:pt x="3747" y="450424"/>
                  <a:pt x="231818" y="355703"/>
                  <a:pt x="279443" y="317603"/>
                </a:cubicBezTo>
                <a:cubicBezTo>
                  <a:pt x="327068" y="279503"/>
                  <a:pt x="285793" y="272095"/>
                  <a:pt x="285793" y="225528"/>
                </a:cubicBezTo>
                <a:cubicBezTo>
                  <a:pt x="285793" y="178961"/>
                  <a:pt x="262510" y="5395"/>
                  <a:pt x="266743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7" name="フリーフォーム 736">
            <a:extLst>
              <a:ext uri="{FF2B5EF4-FFF2-40B4-BE49-F238E27FC236}">
                <a16:creationId xmlns:a16="http://schemas.microsoft.com/office/drawing/2014/main" id="{7F1A51A7-B43F-88F1-98DF-183BF0299636}"/>
              </a:ext>
            </a:extLst>
          </p:cNvPr>
          <p:cNvSpPr/>
          <p:nvPr/>
        </p:nvSpPr>
        <p:spPr>
          <a:xfrm>
            <a:off x="4018455" y="5398586"/>
            <a:ext cx="496892" cy="558042"/>
          </a:xfrm>
          <a:custGeom>
            <a:avLst/>
            <a:gdLst>
              <a:gd name="connsiteX0" fmla="*/ 394698 w 496892"/>
              <a:gd name="connsiteY0" fmla="*/ 245 h 558042"/>
              <a:gd name="connsiteX1" fmla="*/ 480423 w 496892"/>
              <a:gd name="connsiteY1" fmla="*/ 235195 h 558042"/>
              <a:gd name="connsiteX2" fmla="*/ 474073 w 496892"/>
              <a:gd name="connsiteY2" fmla="*/ 181220 h 558042"/>
              <a:gd name="connsiteX3" fmla="*/ 483598 w 496892"/>
              <a:gd name="connsiteY3" fmla="*/ 317745 h 558042"/>
              <a:gd name="connsiteX4" fmla="*/ 448673 w 496892"/>
              <a:gd name="connsiteY4" fmla="*/ 368545 h 558042"/>
              <a:gd name="connsiteX5" fmla="*/ 308973 w 496892"/>
              <a:gd name="connsiteY5" fmla="*/ 495545 h 558042"/>
              <a:gd name="connsiteX6" fmla="*/ 404223 w 496892"/>
              <a:gd name="connsiteY6" fmla="*/ 451095 h 558042"/>
              <a:gd name="connsiteX7" fmla="*/ 207373 w 496892"/>
              <a:gd name="connsiteY7" fmla="*/ 536820 h 558042"/>
              <a:gd name="connsiteX8" fmla="*/ 998 w 496892"/>
              <a:gd name="connsiteY8" fmla="*/ 555870 h 558042"/>
              <a:gd name="connsiteX9" fmla="*/ 296273 w 496892"/>
              <a:gd name="connsiteY9" fmla="*/ 498720 h 558042"/>
              <a:gd name="connsiteX10" fmla="*/ 308973 w 496892"/>
              <a:gd name="connsiteY10" fmla="*/ 479670 h 558042"/>
              <a:gd name="connsiteX11" fmla="*/ 486773 w 496892"/>
              <a:gd name="connsiteY11" fmla="*/ 378070 h 558042"/>
              <a:gd name="connsiteX12" fmla="*/ 467723 w 496892"/>
              <a:gd name="connsiteY12" fmla="*/ 285995 h 558042"/>
              <a:gd name="connsiteX13" fmla="*/ 394698 w 496892"/>
              <a:gd name="connsiteY13" fmla="*/ 245 h 55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6892" h="558042">
                <a:moveTo>
                  <a:pt x="394698" y="245"/>
                </a:moveTo>
                <a:cubicBezTo>
                  <a:pt x="396815" y="-8222"/>
                  <a:pt x="467194" y="205033"/>
                  <a:pt x="480423" y="235195"/>
                </a:cubicBezTo>
                <a:cubicBezTo>
                  <a:pt x="493652" y="265357"/>
                  <a:pt x="473544" y="167462"/>
                  <a:pt x="474073" y="181220"/>
                </a:cubicBezTo>
                <a:cubicBezTo>
                  <a:pt x="474602" y="194978"/>
                  <a:pt x="487831" y="286524"/>
                  <a:pt x="483598" y="317745"/>
                </a:cubicBezTo>
                <a:cubicBezTo>
                  <a:pt x="479365" y="348966"/>
                  <a:pt x="477777" y="338912"/>
                  <a:pt x="448673" y="368545"/>
                </a:cubicBezTo>
                <a:cubicBezTo>
                  <a:pt x="419569" y="398178"/>
                  <a:pt x="316381" y="481787"/>
                  <a:pt x="308973" y="495545"/>
                </a:cubicBezTo>
                <a:cubicBezTo>
                  <a:pt x="301565" y="509303"/>
                  <a:pt x="421156" y="444216"/>
                  <a:pt x="404223" y="451095"/>
                </a:cubicBezTo>
                <a:cubicBezTo>
                  <a:pt x="387290" y="457974"/>
                  <a:pt x="274577" y="519358"/>
                  <a:pt x="207373" y="536820"/>
                </a:cubicBezTo>
                <a:cubicBezTo>
                  <a:pt x="140169" y="554283"/>
                  <a:pt x="-13819" y="562220"/>
                  <a:pt x="998" y="555870"/>
                </a:cubicBezTo>
                <a:cubicBezTo>
                  <a:pt x="15815" y="549520"/>
                  <a:pt x="244944" y="511420"/>
                  <a:pt x="296273" y="498720"/>
                </a:cubicBezTo>
                <a:cubicBezTo>
                  <a:pt x="347602" y="486020"/>
                  <a:pt x="277223" y="499778"/>
                  <a:pt x="308973" y="479670"/>
                </a:cubicBezTo>
                <a:cubicBezTo>
                  <a:pt x="340723" y="459562"/>
                  <a:pt x="460315" y="410349"/>
                  <a:pt x="486773" y="378070"/>
                </a:cubicBezTo>
                <a:cubicBezTo>
                  <a:pt x="513231" y="345791"/>
                  <a:pt x="480952" y="343674"/>
                  <a:pt x="467723" y="285995"/>
                </a:cubicBezTo>
                <a:cubicBezTo>
                  <a:pt x="454494" y="228316"/>
                  <a:pt x="392581" y="8712"/>
                  <a:pt x="394698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8" name="フリーフォーム 737">
            <a:extLst>
              <a:ext uri="{FF2B5EF4-FFF2-40B4-BE49-F238E27FC236}">
                <a16:creationId xmlns:a16="http://schemas.microsoft.com/office/drawing/2014/main" id="{C1627ED5-42BB-64A8-55A5-6212C84FA879}"/>
              </a:ext>
            </a:extLst>
          </p:cNvPr>
          <p:cNvSpPr/>
          <p:nvPr/>
        </p:nvSpPr>
        <p:spPr>
          <a:xfrm>
            <a:off x="3635277" y="5967083"/>
            <a:ext cx="425479" cy="120831"/>
          </a:xfrm>
          <a:custGeom>
            <a:avLst/>
            <a:gdLst>
              <a:gd name="connsiteX0" fmla="*/ 425451 w 425479"/>
              <a:gd name="connsiteY0" fmla="*/ 73 h 120831"/>
              <a:gd name="connsiteX1" fmla="*/ 234951 w 425479"/>
              <a:gd name="connsiteY1" fmla="*/ 98498 h 120831"/>
              <a:gd name="connsiteX2" fmla="*/ 361951 w 425479"/>
              <a:gd name="connsiteY2" fmla="*/ 79448 h 120831"/>
              <a:gd name="connsiteX3" fmla="*/ 206376 w 425479"/>
              <a:gd name="connsiteY3" fmla="*/ 108023 h 120831"/>
              <a:gd name="connsiteX4" fmla="*/ 1 w 425479"/>
              <a:gd name="connsiteY4" fmla="*/ 120723 h 120831"/>
              <a:gd name="connsiteX5" fmla="*/ 203201 w 425479"/>
              <a:gd name="connsiteY5" fmla="*/ 101673 h 120831"/>
              <a:gd name="connsiteX6" fmla="*/ 133351 w 425479"/>
              <a:gd name="connsiteY6" fmla="*/ 101673 h 120831"/>
              <a:gd name="connsiteX7" fmla="*/ 219076 w 425479"/>
              <a:gd name="connsiteY7" fmla="*/ 82623 h 120831"/>
              <a:gd name="connsiteX8" fmla="*/ 425451 w 425479"/>
              <a:gd name="connsiteY8" fmla="*/ 73 h 12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479" h="120831">
                <a:moveTo>
                  <a:pt x="425451" y="73"/>
                </a:moveTo>
                <a:cubicBezTo>
                  <a:pt x="428097" y="2719"/>
                  <a:pt x="245534" y="85269"/>
                  <a:pt x="234951" y="98498"/>
                </a:cubicBezTo>
                <a:cubicBezTo>
                  <a:pt x="224368" y="111727"/>
                  <a:pt x="366713" y="77861"/>
                  <a:pt x="361951" y="79448"/>
                </a:cubicBezTo>
                <a:cubicBezTo>
                  <a:pt x="357189" y="81035"/>
                  <a:pt x="266701" y="101144"/>
                  <a:pt x="206376" y="108023"/>
                </a:cubicBezTo>
                <a:cubicBezTo>
                  <a:pt x="146051" y="114902"/>
                  <a:pt x="530" y="121781"/>
                  <a:pt x="1" y="120723"/>
                </a:cubicBezTo>
                <a:cubicBezTo>
                  <a:pt x="-528" y="119665"/>
                  <a:pt x="180976" y="104848"/>
                  <a:pt x="203201" y="101673"/>
                </a:cubicBezTo>
                <a:cubicBezTo>
                  <a:pt x="225426" y="98498"/>
                  <a:pt x="130705" y="104848"/>
                  <a:pt x="133351" y="101673"/>
                </a:cubicBezTo>
                <a:cubicBezTo>
                  <a:pt x="135997" y="98498"/>
                  <a:pt x="175684" y="97969"/>
                  <a:pt x="219076" y="82623"/>
                </a:cubicBezTo>
                <a:cubicBezTo>
                  <a:pt x="262468" y="67277"/>
                  <a:pt x="422805" y="-2573"/>
                  <a:pt x="425451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9" name="フリーフォーム 738">
            <a:extLst>
              <a:ext uri="{FF2B5EF4-FFF2-40B4-BE49-F238E27FC236}">
                <a16:creationId xmlns:a16="http://schemas.microsoft.com/office/drawing/2014/main" id="{2DC009B1-676A-F369-B277-952A16263F36}"/>
              </a:ext>
            </a:extLst>
          </p:cNvPr>
          <p:cNvSpPr/>
          <p:nvPr/>
        </p:nvSpPr>
        <p:spPr>
          <a:xfrm>
            <a:off x="3616169" y="5954080"/>
            <a:ext cx="329263" cy="143302"/>
          </a:xfrm>
          <a:custGeom>
            <a:avLst/>
            <a:gdLst>
              <a:gd name="connsiteX0" fmla="*/ 327084 w 329263"/>
              <a:gd name="connsiteY0" fmla="*/ 376 h 143302"/>
              <a:gd name="connsiteX1" fmla="*/ 200084 w 329263"/>
              <a:gd name="connsiteY1" fmla="*/ 48001 h 143302"/>
              <a:gd name="connsiteX2" fmla="*/ 155634 w 329263"/>
              <a:gd name="connsiteY2" fmla="*/ 63876 h 143302"/>
              <a:gd name="connsiteX3" fmla="*/ 59 w 329263"/>
              <a:gd name="connsiteY3" fmla="*/ 41651 h 143302"/>
              <a:gd name="connsiteX4" fmla="*/ 174684 w 329263"/>
              <a:gd name="connsiteY4" fmla="*/ 79751 h 143302"/>
              <a:gd name="connsiteX5" fmla="*/ 92134 w 329263"/>
              <a:gd name="connsiteY5" fmla="*/ 82926 h 143302"/>
              <a:gd name="connsiteX6" fmla="*/ 82609 w 329263"/>
              <a:gd name="connsiteY6" fmla="*/ 111501 h 143302"/>
              <a:gd name="connsiteX7" fmla="*/ 22284 w 329263"/>
              <a:gd name="connsiteY7" fmla="*/ 143251 h 143302"/>
              <a:gd name="connsiteX8" fmla="*/ 85784 w 329263"/>
              <a:gd name="connsiteY8" fmla="*/ 117851 h 143302"/>
              <a:gd name="connsiteX9" fmla="*/ 82609 w 329263"/>
              <a:gd name="connsiteY9" fmla="*/ 76576 h 143302"/>
              <a:gd name="connsiteX10" fmla="*/ 327084 w 329263"/>
              <a:gd name="connsiteY10" fmla="*/ 376 h 14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263" h="143302">
                <a:moveTo>
                  <a:pt x="327084" y="376"/>
                </a:moveTo>
                <a:cubicBezTo>
                  <a:pt x="346663" y="-4386"/>
                  <a:pt x="228659" y="37418"/>
                  <a:pt x="200084" y="48001"/>
                </a:cubicBezTo>
                <a:cubicBezTo>
                  <a:pt x="171509" y="58584"/>
                  <a:pt x="188971" y="64934"/>
                  <a:pt x="155634" y="63876"/>
                </a:cubicBezTo>
                <a:cubicBezTo>
                  <a:pt x="122297" y="62818"/>
                  <a:pt x="-3116" y="39005"/>
                  <a:pt x="59" y="41651"/>
                </a:cubicBezTo>
                <a:cubicBezTo>
                  <a:pt x="3234" y="44297"/>
                  <a:pt x="159338" y="72872"/>
                  <a:pt x="174684" y="79751"/>
                </a:cubicBezTo>
                <a:cubicBezTo>
                  <a:pt x="190030" y="86630"/>
                  <a:pt x="92134" y="82926"/>
                  <a:pt x="92134" y="82926"/>
                </a:cubicBezTo>
                <a:cubicBezTo>
                  <a:pt x="76788" y="88218"/>
                  <a:pt x="94251" y="101447"/>
                  <a:pt x="82609" y="111501"/>
                </a:cubicBezTo>
                <a:cubicBezTo>
                  <a:pt x="70967" y="121555"/>
                  <a:pt x="21755" y="142193"/>
                  <a:pt x="22284" y="143251"/>
                </a:cubicBezTo>
                <a:cubicBezTo>
                  <a:pt x="22813" y="144309"/>
                  <a:pt x="75730" y="128963"/>
                  <a:pt x="85784" y="117851"/>
                </a:cubicBezTo>
                <a:cubicBezTo>
                  <a:pt x="95838" y="106739"/>
                  <a:pt x="47684" y="94039"/>
                  <a:pt x="82609" y="76576"/>
                </a:cubicBezTo>
                <a:cubicBezTo>
                  <a:pt x="117534" y="59114"/>
                  <a:pt x="307505" y="5138"/>
                  <a:pt x="327084" y="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0" name="フリーフォーム 739">
            <a:extLst>
              <a:ext uri="{FF2B5EF4-FFF2-40B4-BE49-F238E27FC236}">
                <a16:creationId xmlns:a16="http://schemas.microsoft.com/office/drawing/2014/main" id="{848BE1A1-2158-13C8-5407-0C08260F420C}"/>
              </a:ext>
            </a:extLst>
          </p:cNvPr>
          <p:cNvSpPr/>
          <p:nvPr/>
        </p:nvSpPr>
        <p:spPr>
          <a:xfrm>
            <a:off x="4064490" y="5935369"/>
            <a:ext cx="177370" cy="321273"/>
          </a:xfrm>
          <a:custGeom>
            <a:avLst/>
            <a:gdLst>
              <a:gd name="connsiteX0" fmla="*/ 2588 w 177370"/>
              <a:gd name="connsiteY0" fmla="*/ 37 h 321273"/>
              <a:gd name="connsiteX1" fmla="*/ 8938 w 177370"/>
              <a:gd name="connsiteY1" fmla="*/ 257212 h 321273"/>
              <a:gd name="connsiteX2" fmla="*/ 12113 w 177370"/>
              <a:gd name="connsiteY2" fmla="*/ 231812 h 321273"/>
              <a:gd name="connsiteX3" fmla="*/ 12113 w 177370"/>
              <a:gd name="connsiteY3" fmla="*/ 266737 h 321273"/>
              <a:gd name="connsiteX4" fmla="*/ 177213 w 177370"/>
              <a:gd name="connsiteY4" fmla="*/ 320712 h 321273"/>
              <a:gd name="connsiteX5" fmla="*/ 43863 w 177370"/>
              <a:gd name="connsiteY5" fmla="*/ 295312 h 321273"/>
              <a:gd name="connsiteX6" fmla="*/ 123238 w 177370"/>
              <a:gd name="connsiteY6" fmla="*/ 301662 h 321273"/>
              <a:gd name="connsiteX7" fmla="*/ 5763 w 177370"/>
              <a:gd name="connsiteY7" fmla="*/ 295312 h 321273"/>
              <a:gd name="connsiteX8" fmla="*/ 24813 w 177370"/>
              <a:gd name="connsiteY8" fmla="*/ 238162 h 321273"/>
              <a:gd name="connsiteX9" fmla="*/ 2588 w 177370"/>
              <a:gd name="connsiteY9" fmla="*/ 37 h 32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370" h="321273">
                <a:moveTo>
                  <a:pt x="2588" y="37"/>
                </a:moveTo>
                <a:cubicBezTo>
                  <a:pt x="-58" y="3212"/>
                  <a:pt x="7351" y="218583"/>
                  <a:pt x="8938" y="257212"/>
                </a:cubicBezTo>
                <a:cubicBezTo>
                  <a:pt x="10525" y="295841"/>
                  <a:pt x="11584" y="230225"/>
                  <a:pt x="12113" y="231812"/>
                </a:cubicBezTo>
                <a:cubicBezTo>
                  <a:pt x="12642" y="233399"/>
                  <a:pt x="-15404" y="251920"/>
                  <a:pt x="12113" y="266737"/>
                </a:cubicBezTo>
                <a:cubicBezTo>
                  <a:pt x="39630" y="281554"/>
                  <a:pt x="171921" y="315950"/>
                  <a:pt x="177213" y="320712"/>
                </a:cubicBezTo>
                <a:cubicBezTo>
                  <a:pt x="182505" y="325475"/>
                  <a:pt x="52859" y="298487"/>
                  <a:pt x="43863" y="295312"/>
                </a:cubicBezTo>
                <a:cubicBezTo>
                  <a:pt x="34867" y="292137"/>
                  <a:pt x="129588" y="301662"/>
                  <a:pt x="123238" y="301662"/>
                </a:cubicBezTo>
                <a:cubicBezTo>
                  <a:pt x="116888" y="301662"/>
                  <a:pt x="22167" y="305895"/>
                  <a:pt x="5763" y="295312"/>
                </a:cubicBezTo>
                <a:cubicBezTo>
                  <a:pt x="-10641" y="284729"/>
                  <a:pt x="26400" y="281024"/>
                  <a:pt x="24813" y="238162"/>
                </a:cubicBezTo>
                <a:cubicBezTo>
                  <a:pt x="23226" y="195300"/>
                  <a:pt x="5234" y="-3138"/>
                  <a:pt x="2588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1" name="フリーフォーム 740">
            <a:extLst>
              <a:ext uri="{FF2B5EF4-FFF2-40B4-BE49-F238E27FC236}">
                <a16:creationId xmlns:a16="http://schemas.microsoft.com/office/drawing/2014/main" id="{2FBE5F27-6240-46E2-BB3D-F2B1CAA847D7}"/>
              </a:ext>
            </a:extLst>
          </p:cNvPr>
          <p:cNvSpPr/>
          <p:nvPr/>
        </p:nvSpPr>
        <p:spPr>
          <a:xfrm>
            <a:off x="4234564" y="5911558"/>
            <a:ext cx="19909" cy="318462"/>
          </a:xfrm>
          <a:custGeom>
            <a:avLst/>
            <a:gdLst>
              <a:gd name="connsiteX0" fmla="*/ 7139 w 19909"/>
              <a:gd name="connsiteY0" fmla="*/ 4798 h 318462"/>
              <a:gd name="connsiteX1" fmla="*/ 3964 w 19909"/>
              <a:gd name="connsiteY1" fmla="*/ 93698 h 318462"/>
              <a:gd name="connsiteX2" fmla="*/ 789 w 19909"/>
              <a:gd name="connsiteY2" fmla="*/ 258798 h 318462"/>
              <a:gd name="connsiteX3" fmla="*/ 19839 w 19909"/>
              <a:gd name="connsiteY3" fmla="*/ 154023 h 318462"/>
              <a:gd name="connsiteX4" fmla="*/ 7139 w 19909"/>
              <a:gd name="connsiteY4" fmla="*/ 315948 h 318462"/>
              <a:gd name="connsiteX5" fmla="*/ 3964 w 19909"/>
              <a:gd name="connsiteY5" fmla="*/ 236573 h 318462"/>
              <a:gd name="connsiteX6" fmla="*/ 7139 w 19909"/>
              <a:gd name="connsiteY6" fmla="*/ 4798 h 31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09" h="318462">
                <a:moveTo>
                  <a:pt x="7139" y="4798"/>
                </a:moveTo>
                <a:cubicBezTo>
                  <a:pt x="7139" y="-19014"/>
                  <a:pt x="5022" y="51365"/>
                  <a:pt x="3964" y="93698"/>
                </a:cubicBezTo>
                <a:cubicBezTo>
                  <a:pt x="2906" y="136031"/>
                  <a:pt x="-1857" y="248744"/>
                  <a:pt x="789" y="258798"/>
                </a:cubicBezTo>
                <a:cubicBezTo>
                  <a:pt x="3435" y="268852"/>
                  <a:pt x="18781" y="144498"/>
                  <a:pt x="19839" y="154023"/>
                </a:cubicBezTo>
                <a:cubicBezTo>
                  <a:pt x="20897" y="163548"/>
                  <a:pt x="9785" y="302190"/>
                  <a:pt x="7139" y="315948"/>
                </a:cubicBezTo>
                <a:cubicBezTo>
                  <a:pt x="4493" y="329706"/>
                  <a:pt x="5022" y="284727"/>
                  <a:pt x="3964" y="236573"/>
                </a:cubicBezTo>
                <a:cubicBezTo>
                  <a:pt x="2906" y="188419"/>
                  <a:pt x="7139" y="28610"/>
                  <a:pt x="7139" y="4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2" name="フリーフォーム 741">
            <a:extLst>
              <a:ext uri="{FF2B5EF4-FFF2-40B4-BE49-F238E27FC236}">
                <a16:creationId xmlns:a16="http://schemas.microsoft.com/office/drawing/2014/main" id="{9A2174D2-92AE-9AA1-1323-D3EC7455F734}"/>
              </a:ext>
            </a:extLst>
          </p:cNvPr>
          <p:cNvSpPr/>
          <p:nvPr/>
        </p:nvSpPr>
        <p:spPr>
          <a:xfrm>
            <a:off x="4105153" y="6200549"/>
            <a:ext cx="232742" cy="96418"/>
          </a:xfrm>
          <a:custGeom>
            <a:avLst/>
            <a:gdLst>
              <a:gd name="connsiteX0" fmla="*/ 95275 w 232742"/>
              <a:gd name="connsiteY0" fmla="*/ 1557 h 96418"/>
              <a:gd name="connsiteX1" fmla="*/ 171475 w 232742"/>
              <a:gd name="connsiteY1" fmla="*/ 39657 h 96418"/>
              <a:gd name="connsiteX2" fmla="*/ 206400 w 232742"/>
              <a:gd name="connsiteY2" fmla="*/ 90457 h 96418"/>
              <a:gd name="connsiteX3" fmla="*/ 181000 w 232742"/>
              <a:gd name="connsiteY3" fmla="*/ 55532 h 96418"/>
              <a:gd name="connsiteX4" fmla="*/ 25 w 232742"/>
              <a:gd name="connsiteY4" fmla="*/ 30132 h 96418"/>
              <a:gd name="connsiteX5" fmla="*/ 168300 w 232742"/>
              <a:gd name="connsiteY5" fmla="*/ 71407 h 96418"/>
              <a:gd name="connsiteX6" fmla="*/ 231800 w 232742"/>
              <a:gd name="connsiteY6" fmla="*/ 93632 h 96418"/>
              <a:gd name="connsiteX7" fmla="*/ 95275 w 232742"/>
              <a:gd name="connsiteY7" fmla="*/ 1557 h 9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742" h="96418">
                <a:moveTo>
                  <a:pt x="95275" y="1557"/>
                </a:moveTo>
                <a:cubicBezTo>
                  <a:pt x="85221" y="-7439"/>
                  <a:pt x="152954" y="24840"/>
                  <a:pt x="171475" y="39657"/>
                </a:cubicBezTo>
                <a:cubicBezTo>
                  <a:pt x="189996" y="54474"/>
                  <a:pt x="204813" y="87811"/>
                  <a:pt x="206400" y="90457"/>
                </a:cubicBezTo>
                <a:cubicBezTo>
                  <a:pt x="207988" y="93103"/>
                  <a:pt x="215396" y="65586"/>
                  <a:pt x="181000" y="55532"/>
                </a:cubicBezTo>
                <a:cubicBezTo>
                  <a:pt x="146604" y="45478"/>
                  <a:pt x="2142" y="27486"/>
                  <a:pt x="25" y="30132"/>
                </a:cubicBezTo>
                <a:cubicBezTo>
                  <a:pt x="-2092" y="32778"/>
                  <a:pt x="129671" y="60824"/>
                  <a:pt x="168300" y="71407"/>
                </a:cubicBezTo>
                <a:cubicBezTo>
                  <a:pt x="206929" y="81990"/>
                  <a:pt x="238679" y="104215"/>
                  <a:pt x="231800" y="93632"/>
                </a:cubicBezTo>
                <a:cubicBezTo>
                  <a:pt x="224921" y="83049"/>
                  <a:pt x="105329" y="10553"/>
                  <a:pt x="95275" y="1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3" name="フリーフォーム 742">
            <a:extLst>
              <a:ext uri="{FF2B5EF4-FFF2-40B4-BE49-F238E27FC236}">
                <a16:creationId xmlns:a16="http://schemas.microsoft.com/office/drawing/2014/main" id="{4F504EC9-59AA-BD39-F10D-1B63FF291B11}"/>
              </a:ext>
            </a:extLst>
          </p:cNvPr>
          <p:cNvSpPr/>
          <p:nvPr/>
        </p:nvSpPr>
        <p:spPr>
          <a:xfrm>
            <a:off x="3135697" y="3135047"/>
            <a:ext cx="131816" cy="683588"/>
          </a:xfrm>
          <a:custGeom>
            <a:avLst/>
            <a:gdLst>
              <a:gd name="connsiteX0" fmla="*/ 105881 w 131816"/>
              <a:gd name="connsiteY0" fmla="*/ 9 h 683588"/>
              <a:gd name="connsiteX1" fmla="*/ 1106 w 131816"/>
              <a:gd name="connsiteY1" fmla="*/ 104784 h 683588"/>
              <a:gd name="connsiteX2" fmla="*/ 48731 w 131816"/>
              <a:gd name="connsiteY2" fmla="*/ 120659 h 683588"/>
              <a:gd name="connsiteX3" fmla="*/ 13806 w 131816"/>
              <a:gd name="connsiteY3" fmla="*/ 133359 h 683588"/>
              <a:gd name="connsiteX4" fmla="*/ 77306 w 131816"/>
              <a:gd name="connsiteY4" fmla="*/ 158759 h 683588"/>
              <a:gd name="connsiteX5" fmla="*/ 86831 w 131816"/>
              <a:gd name="connsiteY5" fmla="*/ 244484 h 683588"/>
              <a:gd name="connsiteX6" fmla="*/ 86831 w 131816"/>
              <a:gd name="connsiteY6" fmla="*/ 244484 h 683588"/>
              <a:gd name="connsiteX7" fmla="*/ 131281 w 131816"/>
              <a:gd name="connsiteY7" fmla="*/ 679459 h 683588"/>
              <a:gd name="connsiteX8" fmla="*/ 109056 w 131816"/>
              <a:gd name="connsiteY8" fmla="*/ 444509 h 683588"/>
              <a:gd name="connsiteX9" fmla="*/ 74131 w 131816"/>
              <a:gd name="connsiteY9" fmla="*/ 130184 h 683588"/>
              <a:gd name="connsiteX10" fmla="*/ 1106 w 131816"/>
              <a:gd name="connsiteY10" fmla="*/ 111134 h 683588"/>
              <a:gd name="connsiteX11" fmla="*/ 105881 w 131816"/>
              <a:gd name="connsiteY11" fmla="*/ 9 h 68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1816" h="683588">
                <a:moveTo>
                  <a:pt x="105881" y="9"/>
                </a:moveTo>
                <a:cubicBezTo>
                  <a:pt x="105881" y="-1049"/>
                  <a:pt x="10631" y="84676"/>
                  <a:pt x="1106" y="104784"/>
                </a:cubicBezTo>
                <a:cubicBezTo>
                  <a:pt x="-8419" y="124892"/>
                  <a:pt x="46614" y="115897"/>
                  <a:pt x="48731" y="120659"/>
                </a:cubicBezTo>
                <a:cubicBezTo>
                  <a:pt x="50848" y="125421"/>
                  <a:pt x="9044" y="127009"/>
                  <a:pt x="13806" y="133359"/>
                </a:cubicBezTo>
                <a:cubicBezTo>
                  <a:pt x="18568" y="139709"/>
                  <a:pt x="65135" y="140238"/>
                  <a:pt x="77306" y="158759"/>
                </a:cubicBezTo>
                <a:cubicBezTo>
                  <a:pt x="89477" y="177280"/>
                  <a:pt x="86831" y="244484"/>
                  <a:pt x="86831" y="244484"/>
                </a:cubicBezTo>
                <a:lnTo>
                  <a:pt x="86831" y="244484"/>
                </a:lnTo>
                <a:cubicBezTo>
                  <a:pt x="94239" y="316980"/>
                  <a:pt x="127577" y="646121"/>
                  <a:pt x="131281" y="679459"/>
                </a:cubicBezTo>
                <a:cubicBezTo>
                  <a:pt x="134985" y="712797"/>
                  <a:pt x="118581" y="536055"/>
                  <a:pt x="109056" y="444509"/>
                </a:cubicBezTo>
                <a:cubicBezTo>
                  <a:pt x="99531" y="352963"/>
                  <a:pt x="92123" y="185746"/>
                  <a:pt x="74131" y="130184"/>
                </a:cubicBezTo>
                <a:cubicBezTo>
                  <a:pt x="56139" y="74622"/>
                  <a:pt x="-1540" y="127009"/>
                  <a:pt x="1106" y="111134"/>
                </a:cubicBezTo>
                <a:cubicBezTo>
                  <a:pt x="3752" y="95259"/>
                  <a:pt x="105881" y="1067"/>
                  <a:pt x="105881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4" name="フリーフォーム 743">
            <a:extLst>
              <a:ext uri="{FF2B5EF4-FFF2-40B4-BE49-F238E27FC236}">
                <a16:creationId xmlns:a16="http://schemas.microsoft.com/office/drawing/2014/main" id="{6B749121-CA08-6B88-0F6A-89017489B05B}"/>
              </a:ext>
            </a:extLst>
          </p:cNvPr>
          <p:cNvSpPr/>
          <p:nvPr/>
        </p:nvSpPr>
        <p:spPr>
          <a:xfrm>
            <a:off x="3409737" y="3293753"/>
            <a:ext cx="371591" cy="667765"/>
          </a:xfrm>
          <a:custGeom>
            <a:avLst/>
            <a:gdLst>
              <a:gd name="connsiteX0" fmla="*/ 116 w 371591"/>
              <a:gd name="connsiteY0" fmla="*/ 53 h 667765"/>
              <a:gd name="connsiteX1" fmla="*/ 89016 w 371591"/>
              <a:gd name="connsiteY1" fmla="*/ 76253 h 667765"/>
              <a:gd name="connsiteX2" fmla="*/ 38216 w 371591"/>
              <a:gd name="connsiteY2" fmla="*/ 101653 h 667765"/>
              <a:gd name="connsiteX3" fmla="*/ 85841 w 371591"/>
              <a:gd name="connsiteY3" fmla="*/ 136578 h 667765"/>
              <a:gd name="connsiteX4" fmla="*/ 50916 w 371591"/>
              <a:gd name="connsiteY4" fmla="*/ 165153 h 667765"/>
              <a:gd name="connsiteX5" fmla="*/ 130291 w 371591"/>
              <a:gd name="connsiteY5" fmla="*/ 339778 h 667765"/>
              <a:gd name="connsiteX6" fmla="*/ 104891 w 371591"/>
              <a:gd name="connsiteY6" fmla="*/ 301678 h 667765"/>
              <a:gd name="connsiteX7" fmla="*/ 190616 w 371591"/>
              <a:gd name="connsiteY7" fmla="*/ 450903 h 667765"/>
              <a:gd name="connsiteX8" fmla="*/ 184266 w 371591"/>
              <a:gd name="connsiteY8" fmla="*/ 381053 h 667765"/>
              <a:gd name="connsiteX9" fmla="*/ 193791 w 371591"/>
              <a:gd name="connsiteY9" fmla="*/ 362003 h 667765"/>
              <a:gd name="connsiteX10" fmla="*/ 295391 w 371591"/>
              <a:gd name="connsiteY10" fmla="*/ 431853 h 667765"/>
              <a:gd name="connsiteX11" fmla="*/ 282691 w 371591"/>
              <a:gd name="connsiteY11" fmla="*/ 387403 h 667765"/>
              <a:gd name="connsiteX12" fmla="*/ 292216 w 371591"/>
              <a:gd name="connsiteY12" fmla="*/ 485828 h 667765"/>
              <a:gd name="connsiteX13" fmla="*/ 371591 w 371591"/>
              <a:gd name="connsiteY13" fmla="*/ 666803 h 667765"/>
              <a:gd name="connsiteX14" fmla="*/ 292216 w 371591"/>
              <a:gd name="connsiteY14" fmla="*/ 400103 h 667765"/>
              <a:gd name="connsiteX15" fmla="*/ 82666 w 371591"/>
              <a:gd name="connsiteY15" fmla="*/ 355653 h 667765"/>
              <a:gd name="connsiteX16" fmla="*/ 57266 w 371591"/>
              <a:gd name="connsiteY16" fmla="*/ 146103 h 667765"/>
              <a:gd name="connsiteX17" fmla="*/ 79491 w 371591"/>
              <a:gd name="connsiteY17" fmla="*/ 139753 h 667765"/>
              <a:gd name="connsiteX18" fmla="*/ 69966 w 371591"/>
              <a:gd name="connsiteY18" fmla="*/ 88953 h 667765"/>
              <a:gd name="connsiteX19" fmla="*/ 116 w 371591"/>
              <a:gd name="connsiteY19" fmla="*/ 53 h 6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1591" h="667765">
                <a:moveTo>
                  <a:pt x="116" y="53"/>
                </a:moveTo>
                <a:cubicBezTo>
                  <a:pt x="3291" y="-2064"/>
                  <a:pt x="82666" y="59320"/>
                  <a:pt x="89016" y="76253"/>
                </a:cubicBezTo>
                <a:cubicBezTo>
                  <a:pt x="95366" y="93186"/>
                  <a:pt x="38745" y="91599"/>
                  <a:pt x="38216" y="101653"/>
                </a:cubicBezTo>
                <a:cubicBezTo>
                  <a:pt x="37687" y="111707"/>
                  <a:pt x="83724" y="125995"/>
                  <a:pt x="85841" y="136578"/>
                </a:cubicBezTo>
                <a:cubicBezTo>
                  <a:pt x="87958" y="147161"/>
                  <a:pt x="43508" y="131286"/>
                  <a:pt x="50916" y="165153"/>
                </a:cubicBezTo>
                <a:cubicBezTo>
                  <a:pt x="58324" y="199020"/>
                  <a:pt x="121295" y="317024"/>
                  <a:pt x="130291" y="339778"/>
                </a:cubicBezTo>
                <a:cubicBezTo>
                  <a:pt x="139287" y="362532"/>
                  <a:pt x="94837" y="283157"/>
                  <a:pt x="104891" y="301678"/>
                </a:cubicBezTo>
                <a:cubicBezTo>
                  <a:pt x="114945" y="320199"/>
                  <a:pt x="177387" y="437674"/>
                  <a:pt x="190616" y="450903"/>
                </a:cubicBezTo>
                <a:cubicBezTo>
                  <a:pt x="203845" y="464132"/>
                  <a:pt x="183737" y="395870"/>
                  <a:pt x="184266" y="381053"/>
                </a:cubicBezTo>
                <a:cubicBezTo>
                  <a:pt x="184795" y="366236"/>
                  <a:pt x="175270" y="353536"/>
                  <a:pt x="193791" y="362003"/>
                </a:cubicBezTo>
                <a:cubicBezTo>
                  <a:pt x="212312" y="370470"/>
                  <a:pt x="280574" y="427620"/>
                  <a:pt x="295391" y="431853"/>
                </a:cubicBezTo>
                <a:cubicBezTo>
                  <a:pt x="310208" y="436086"/>
                  <a:pt x="283220" y="378407"/>
                  <a:pt x="282691" y="387403"/>
                </a:cubicBezTo>
                <a:cubicBezTo>
                  <a:pt x="282162" y="396399"/>
                  <a:pt x="277399" y="439261"/>
                  <a:pt x="292216" y="485828"/>
                </a:cubicBezTo>
                <a:cubicBezTo>
                  <a:pt x="307033" y="532395"/>
                  <a:pt x="371591" y="681090"/>
                  <a:pt x="371591" y="666803"/>
                </a:cubicBezTo>
                <a:cubicBezTo>
                  <a:pt x="371591" y="652516"/>
                  <a:pt x="340370" y="451961"/>
                  <a:pt x="292216" y="400103"/>
                </a:cubicBezTo>
                <a:cubicBezTo>
                  <a:pt x="244062" y="348245"/>
                  <a:pt x="121824" y="397986"/>
                  <a:pt x="82666" y="355653"/>
                </a:cubicBezTo>
                <a:cubicBezTo>
                  <a:pt x="43508" y="313320"/>
                  <a:pt x="57795" y="182086"/>
                  <a:pt x="57266" y="146103"/>
                </a:cubicBezTo>
                <a:cubicBezTo>
                  <a:pt x="56737" y="110120"/>
                  <a:pt x="77374" y="149278"/>
                  <a:pt x="79491" y="139753"/>
                </a:cubicBezTo>
                <a:cubicBezTo>
                  <a:pt x="81608" y="130228"/>
                  <a:pt x="80020" y="111178"/>
                  <a:pt x="69966" y="88953"/>
                </a:cubicBezTo>
                <a:cubicBezTo>
                  <a:pt x="59912" y="66728"/>
                  <a:pt x="-3059" y="2170"/>
                  <a:pt x="116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5" name="フリーフォーム 744">
            <a:extLst>
              <a:ext uri="{FF2B5EF4-FFF2-40B4-BE49-F238E27FC236}">
                <a16:creationId xmlns:a16="http://schemas.microsoft.com/office/drawing/2014/main" id="{9AEA544F-4A6C-B0AC-B539-E1BAFE090660}"/>
              </a:ext>
            </a:extLst>
          </p:cNvPr>
          <p:cNvSpPr/>
          <p:nvPr/>
        </p:nvSpPr>
        <p:spPr>
          <a:xfrm>
            <a:off x="3815342" y="3721908"/>
            <a:ext cx="245391" cy="440653"/>
          </a:xfrm>
          <a:custGeom>
            <a:avLst/>
            <a:gdLst>
              <a:gd name="connsiteX0" fmla="*/ 911 w 245391"/>
              <a:gd name="connsiteY0" fmla="*/ 523 h 440653"/>
              <a:gd name="connsiteX1" fmla="*/ 213636 w 245391"/>
              <a:gd name="connsiteY1" fmla="*/ 391048 h 440653"/>
              <a:gd name="connsiteX2" fmla="*/ 207286 w 245391"/>
              <a:gd name="connsiteY2" fmla="*/ 352948 h 440653"/>
              <a:gd name="connsiteX3" fmla="*/ 245386 w 245391"/>
              <a:gd name="connsiteY3" fmla="*/ 435498 h 440653"/>
              <a:gd name="connsiteX4" fmla="*/ 210461 w 245391"/>
              <a:gd name="connsiteY4" fmla="*/ 432323 h 440653"/>
              <a:gd name="connsiteX5" fmla="*/ 16786 w 245391"/>
              <a:gd name="connsiteY5" fmla="*/ 413273 h 440653"/>
              <a:gd name="connsiteX6" fmla="*/ 175536 w 245391"/>
              <a:gd name="connsiteY6" fmla="*/ 429148 h 440653"/>
              <a:gd name="connsiteX7" fmla="*/ 105686 w 245391"/>
              <a:gd name="connsiteY7" fmla="*/ 400573 h 440653"/>
              <a:gd name="connsiteX8" fmla="*/ 32661 w 245391"/>
              <a:gd name="connsiteY8" fmla="*/ 168798 h 440653"/>
              <a:gd name="connsiteX9" fmla="*/ 108861 w 245391"/>
              <a:gd name="connsiteY9" fmla="*/ 381523 h 440653"/>
              <a:gd name="connsiteX10" fmla="*/ 99336 w 245391"/>
              <a:gd name="connsiteY10" fmla="*/ 254523 h 440653"/>
              <a:gd name="connsiteX11" fmla="*/ 134261 w 245391"/>
              <a:gd name="connsiteY11" fmla="*/ 305323 h 440653"/>
              <a:gd name="connsiteX12" fmla="*/ 911 w 245391"/>
              <a:gd name="connsiteY12" fmla="*/ 523 h 44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5391" h="440653">
                <a:moveTo>
                  <a:pt x="911" y="523"/>
                </a:moveTo>
                <a:cubicBezTo>
                  <a:pt x="14140" y="14811"/>
                  <a:pt x="179240" y="332311"/>
                  <a:pt x="213636" y="391048"/>
                </a:cubicBezTo>
                <a:cubicBezTo>
                  <a:pt x="248032" y="449785"/>
                  <a:pt x="201994" y="345540"/>
                  <a:pt x="207286" y="352948"/>
                </a:cubicBezTo>
                <a:cubicBezTo>
                  <a:pt x="212578" y="360356"/>
                  <a:pt x="244857" y="422269"/>
                  <a:pt x="245386" y="435498"/>
                </a:cubicBezTo>
                <a:cubicBezTo>
                  <a:pt x="245915" y="448727"/>
                  <a:pt x="210461" y="432323"/>
                  <a:pt x="210461" y="432323"/>
                </a:cubicBezTo>
                <a:lnTo>
                  <a:pt x="16786" y="413273"/>
                </a:lnTo>
                <a:cubicBezTo>
                  <a:pt x="10965" y="412744"/>
                  <a:pt x="160719" y="431265"/>
                  <a:pt x="175536" y="429148"/>
                </a:cubicBezTo>
                <a:cubicBezTo>
                  <a:pt x="190353" y="427031"/>
                  <a:pt x="129499" y="443965"/>
                  <a:pt x="105686" y="400573"/>
                </a:cubicBezTo>
                <a:cubicBezTo>
                  <a:pt x="81873" y="357181"/>
                  <a:pt x="32132" y="171973"/>
                  <a:pt x="32661" y="168798"/>
                </a:cubicBezTo>
                <a:cubicBezTo>
                  <a:pt x="33190" y="165623"/>
                  <a:pt x="97749" y="367236"/>
                  <a:pt x="108861" y="381523"/>
                </a:cubicBezTo>
                <a:cubicBezTo>
                  <a:pt x="119974" y="395811"/>
                  <a:pt x="95103" y="267223"/>
                  <a:pt x="99336" y="254523"/>
                </a:cubicBezTo>
                <a:cubicBezTo>
                  <a:pt x="103569" y="241823"/>
                  <a:pt x="145903" y="341835"/>
                  <a:pt x="134261" y="305323"/>
                </a:cubicBezTo>
                <a:cubicBezTo>
                  <a:pt x="122619" y="268811"/>
                  <a:pt x="-12318" y="-13765"/>
                  <a:pt x="911" y="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6" name="フリーフォーム 745">
            <a:extLst>
              <a:ext uri="{FF2B5EF4-FFF2-40B4-BE49-F238E27FC236}">
                <a16:creationId xmlns:a16="http://schemas.microsoft.com/office/drawing/2014/main" id="{E9E32D68-394C-B2C3-E0EC-C609365B0508}"/>
              </a:ext>
            </a:extLst>
          </p:cNvPr>
          <p:cNvSpPr/>
          <p:nvPr/>
        </p:nvSpPr>
        <p:spPr>
          <a:xfrm>
            <a:off x="4040169" y="4369919"/>
            <a:ext cx="106719" cy="530496"/>
          </a:xfrm>
          <a:custGeom>
            <a:avLst/>
            <a:gdLst>
              <a:gd name="connsiteX0" fmla="*/ 36434 w 106719"/>
              <a:gd name="connsiteY0" fmla="*/ 3387 h 530496"/>
              <a:gd name="connsiteX1" fmla="*/ 11034 w 106719"/>
              <a:gd name="connsiteY1" fmla="*/ 73237 h 530496"/>
              <a:gd name="connsiteX2" fmla="*/ 87234 w 106719"/>
              <a:gd name="connsiteY2" fmla="*/ 279612 h 530496"/>
              <a:gd name="connsiteX3" fmla="*/ 84059 w 106719"/>
              <a:gd name="connsiteY3" fmla="*/ 279612 h 530496"/>
              <a:gd name="connsiteX4" fmla="*/ 106284 w 106719"/>
              <a:gd name="connsiteY4" fmla="*/ 530437 h 530496"/>
              <a:gd name="connsiteX5" fmla="*/ 90409 w 106719"/>
              <a:gd name="connsiteY5" fmla="*/ 301837 h 530496"/>
              <a:gd name="connsiteX6" fmla="*/ 1509 w 106719"/>
              <a:gd name="connsiteY6" fmla="*/ 165312 h 530496"/>
              <a:gd name="connsiteX7" fmla="*/ 36434 w 106719"/>
              <a:gd name="connsiteY7" fmla="*/ 3387 h 53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719" h="530496">
                <a:moveTo>
                  <a:pt x="36434" y="3387"/>
                </a:moveTo>
                <a:cubicBezTo>
                  <a:pt x="38022" y="-11959"/>
                  <a:pt x="2567" y="27200"/>
                  <a:pt x="11034" y="73237"/>
                </a:cubicBezTo>
                <a:cubicBezTo>
                  <a:pt x="19501" y="119274"/>
                  <a:pt x="75063" y="245216"/>
                  <a:pt x="87234" y="279612"/>
                </a:cubicBezTo>
                <a:cubicBezTo>
                  <a:pt x="99405" y="314008"/>
                  <a:pt x="80884" y="237808"/>
                  <a:pt x="84059" y="279612"/>
                </a:cubicBezTo>
                <a:cubicBezTo>
                  <a:pt x="87234" y="321416"/>
                  <a:pt x="105226" y="526733"/>
                  <a:pt x="106284" y="530437"/>
                </a:cubicBezTo>
                <a:cubicBezTo>
                  <a:pt x="107342" y="534141"/>
                  <a:pt x="107871" y="362691"/>
                  <a:pt x="90409" y="301837"/>
                </a:cubicBezTo>
                <a:cubicBezTo>
                  <a:pt x="72947" y="240983"/>
                  <a:pt x="11563" y="211879"/>
                  <a:pt x="1509" y="165312"/>
                </a:cubicBezTo>
                <a:cubicBezTo>
                  <a:pt x="-8545" y="118745"/>
                  <a:pt x="34846" y="18733"/>
                  <a:pt x="36434" y="3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7" name="フリーフォーム 746">
            <a:extLst>
              <a:ext uri="{FF2B5EF4-FFF2-40B4-BE49-F238E27FC236}">
                <a16:creationId xmlns:a16="http://schemas.microsoft.com/office/drawing/2014/main" id="{15177482-4E12-2C21-55D4-B3F914970878}"/>
              </a:ext>
            </a:extLst>
          </p:cNvPr>
          <p:cNvSpPr/>
          <p:nvPr/>
        </p:nvSpPr>
        <p:spPr>
          <a:xfrm>
            <a:off x="4110600" y="4424087"/>
            <a:ext cx="116200" cy="341475"/>
          </a:xfrm>
          <a:custGeom>
            <a:avLst/>
            <a:gdLst>
              <a:gd name="connsiteX0" fmla="*/ 928 w 116200"/>
              <a:gd name="connsiteY0" fmla="*/ 3194 h 341475"/>
              <a:gd name="connsiteX1" fmla="*/ 16803 w 116200"/>
              <a:gd name="connsiteY1" fmla="*/ 104794 h 341475"/>
              <a:gd name="connsiteX2" fmla="*/ 54903 w 116200"/>
              <a:gd name="connsiteY2" fmla="*/ 228619 h 341475"/>
              <a:gd name="connsiteX3" fmla="*/ 45378 w 116200"/>
              <a:gd name="connsiteY3" fmla="*/ 212744 h 341475"/>
              <a:gd name="connsiteX4" fmla="*/ 115228 w 116200"/>
              <a:gd name="connsiteY4" fmla="*/ 327044 h 341475"/>
              <a:gd name="connsiteX5" fmla="*/ 86653 w 116200"/>
              <a:gd name="connsiteY5" fmla="*/ 298469 h 341475"/>
              <a:gd name="connsiteX6" fmla="*/ 93003 w 116200"/>
              <a:gd name="connsiteY6" fmla="*/ 339744 h 341475"/>
              <a:gd name="connsiteX7" fmla="*/ 42203 w 116200"/>
              <a:gd name="connsiteY7" fmla="*/ 228619 h 341475"/>
              <a:gd name="connsiteX8" fmla="*/ 928 w 116200"/>
              <a:gd name="connsiteY8" fmla="*/ 3194 h 34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200" h="341475">
                <a:moveTo>
                  <a:pt x="928" y="3194"/>
                </a:moveTo>
                <a:cubicBezTo>
                  <a:pt x="-3305" y="-17443"/>
                  <a:pt x="7807" y="67223"/>
                  <a:pt x="16803" y="104794"/>
                </a:cubicBezTo>
                <a:cubicBezTo>
                  <a:pt x="25799" y="142365"/>
                  <a:pt x="50141" y="210627"/>
                  <a:pt x="54903" y="228619"/>
                </a:cubicBezTo>
                <a:cubicBezTo>
                  <a:pt x="59666" y="246611"/>
                  <a:pt x="45378" y="212744"/>
                  <a:pt x="45378" y="212744"/>
                </a:cubicBezTo>
                <a:cubicBezTo>
                  <a:pt x="55432" y="229148"/>
                  <a:pt x="108349" y="312757"/>
                  <a:pt x="115228" y="327044"/>
                </a:cubicBezTo>
                <a:cubicBezTo>
                  <a:pt x="122107" y="341332"/>
                  <a:pt x="90357" y="296352"/>
                  <a:pt x="86653" y="298469"/>
                </a:cubicBezTo>
                <a:cubicBezTo>
                  <a:pt x="82949" y="300586"/>
                  <a:pt x="100411" y="351386"/>
                  <a:pt x="93003" y="339744"/>
                </a:cubicBezTo>
                <a:cubicBezTo>
                  <a:pt x="85595" y="328102"/>
                  <a:pt x="55961" y="277831"/>
                  <a:pt x="42203" y="228619"/>
                </a:cubicBezTo>
                <a:cubicBezTo>
                  <a:pt x="28445" y="179407"/>
                  <a:pt x="5161" y="23831"/>
                  <a:pt x="928" y="3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8" name="フリーフォーム 747">
            <a:extLst>
              <a:ext uri="{FF2B5EF4-FFF2-40B4-BE49-F238E27FC236}">
                <a16:creationId xmlns:a16="http://schemas.microsoft.com/office/drawing/2014/main" id="{246E81FF-5B98-D71F-336E-A71B7C160325}"/>
              </a:ext>
            </a:extLst>
          </p:cNvPr>
          <p:cNvSpPr/>
          <p:nvPr/>
        </p:nvSpPr>
        <p:spPr>
          <a:xfrm>
            <a:off x="3328683" y="4092148"/>
            <a:ext cx="112967" cy="496251"/>
          </a:xfrm>
          <a:custGeom>
            <a:avLst/>
            <a:gdLst>
              <a:gd name="connsiteX0" fmla="*/ 112920 w 112967"/>
              <a:gd name="connsiteY0" fmla="*/ 1758 h 496251"/>
              <a:gd name="connsiteX1" fmla="*/ 14495 w 112967"/>
              <a:gd name="connsiteY1" fmla="*/ 325608 h 496251"/>
              <a:gd name="connsiteX2" fmla="*/ 1795 w 112967"/>
              <a:gd name="connsiteY2" fmla="*/ 493883 h 496251"/>
              <a:gd name="connsiteX3" fmla="*/ 27195 w 112967"/>
              <a:gd name="connsiteY3" fmla="*/ 208133 h 496251"/>
              <a:gd name="connsiteX4" fmla="*/ 112920 w 112967"/>
              <a:gd name="connsiteY4" fmla="*/ 1758 h 49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67" h="496251">
                <a:moveTo>
                  <a:pt x="112920" y="1758"/>
                </a:moveTo>
                <a:cubicBezTo>
                  <a:pt x="110803" y="21337"/>
                  <a:pt x="33016" y="243587"/>
                  <a:pt x="14495" y="325608"/>
                </a:cubicBezTo>
                <a:cubicBezTo>
                  <a:pt x="-4026" y="407629"/>
                  <a:pt x="-322" y="513462"/>
                  <a:pt x="1795" y="493883"/>
                </a:cubicBezTo>
                <a:cubicBezTo>
                  <a:pt x="3912" y="474304"/>
                  <a:pt x="9203" y="285391"/>
                  <a:pt x="27195" y="208133"/>
                </a:cubicBezTo>
                <a:cubicBezTo>
                  <a:pt x="45187" y="130875"/>
                  <a:pt x="115037" y="-17821"/>
                  <a:pt x="112920" y="1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9" name="フリーフォーム 748">
            <a:extLst>
              <a:ext uri="{FF2B5EF4-FFF2-40B4-BE49-F238E27FC236}">
                <a16:creationId xmlns:a16="http://schemas.microsoft.com/office/drawing/2014/main" id="{40E2A93D-01D3-C977-17B0-B6ADCFA15FD3}"/>
              </a:ext>
            </a:extLst>
          </p:cNvPr>
          <p:cNvSpPr/>
          <p:nvPr/>
        </p:nvSpPr>
        <p:spPr>
          <a:xfrm>
            <a:off x="3701933" y="5484194"/>
            <a:ext cx="587395" cy="121295"/>
          </a:xfrm>
          <a:custGeom>
            <a:avLst/>
            <a:gdLst>
              <a:gd name="connsiteX0" fmla="*/ 20 w 587395"/>
              <a:gd name="connsiteY0" fmla="*/ 121012 h 121295"/>
              <a:gd name="connsiteX1" fmla="*/ 123845 w 587395"/>
              <a:gd name="connsiteY1" fmla="*/ 98787 h 121295"/>
              <a:gd name="connsiteX2" fmla="*/ 193695 w 587395"/>
              <a:gd name="connsiteY2" fmla="*/ 6712 h 121295"/>
              <a:gd name="connsiteX3" fmla="*/ 234970 w 587395"/>
              <a:gd name="connsiteY3" fmla="*/ 9887 h 121295"/>
              <a:gd name="connsiteX4" fmla="*/ 587395 w 587395"/>
              <a:gd name="connsiteY4" fmla="*/ 362 h 121295"/>
              <a:gd name="connsiteX5" fmla="*/ 231795 w 587395"/>
              <a:gd name="connsiteY5" fmla="*/ 22587 h 121295"/>
              <a:gd name="connsiteX6" fmla="*/ 165120 w 587395"/>
              <a:gd name="connsiteY6" fmla="*/ 362 h 121295"/>
              <a:gd name="connsiteX7" fmla="*/ 161945 w 587395"/>
              <a:gd name="connsiteY7" fmla="*/ 44812 h 121295"/>
              <a:gd name="connsiteX8" fmla="*/ 133370 w 587395"/>
              <a:gd name="connsiteY8" fmla="*/ 89262 h 121295"/>
              <a:gd name="connsiteX9" fmla="*/ 20 w 587395"/>
              <a:gd name="connsiteY9" fmla="*/ 121012 h 12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7395" h="121295">
                <a:moveTo>
                  <a:pt x="20" y="121012"/>
                </a:moveTo>
                <a:cubicBezTo>
                  <a:pt x="-1567" y="122599"/>
                  <a:pt x="91566" y="117837"/>
                  <a:pt x="123845" y="98787"/>
                </a:cubicBezTo>
                <a:cubicBezTo>
                  <a:pt x="156124" y="79737"/>
                  <a:pt x="175174" y="21529"/>
                  <a:pt x="193695" y="6712"/>
                </a:cubicBezTo>
                <a:cubicBezTo>
                  <a:pt x="212216" y="-8105"/>
                  <a:pt x="169353" y="10945"/>
                  <a:pt x="234970" y="9887"/>
                </a:cubicBezTo>
                <a:cubicBezTo>
                  <a:pt x="300587" y="8829"/>
                  <a:pt x="587924" y="-1755"/>
                  <a:pt x="587395" y="362"/>
                </a:cubicBezTo>
                <a:cubicBezTo>
                  <a:pt x="586866" y="2479"/>
                  <a:pt x="302174" y="22587"/>
                  <a:pt x="231795" y="22587"/>
                </a:cubicBezTo>
                <a:cubicBezTo>
                  <a:pt x="161416" y="22587"/>
                  <a:pt x="176762" y="-3342"/>
                  <a:pt x="165120" y="362"/>
                </a:cubicBezTo>
                <a:cubicBezTo>
                  <a:pt x="153478" y="4066"/>
                  <a:pt x="167237" y="29995"/>
                  <a:pt x="161945" y="44812"/>
                </a:cubicBezTo>
                <a:cubicBezTo>
                  <a:pt x="156653" y="59629"/>
                  <a:pt x="158770" y="75504"/>
                  <a:pt x="133370" y="89262"/>
                </a:cubicBezTo>
                <a:cubicBezTo>
                  <a:pt x="107970" y="103020"/>
                  <a:pt x="1607" y="119425"/>
                  <a:pt x="20" y="121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0" name="フリーフォーム 749">
            <a:extLst>
              <a:ext uri="{FF2B5EF4-FFF2-40B4-BE49-F238E27FC236}">
                <a16:creationId xmlns:a16="http://schemas.microsoft.com/office/drawing/2014/main" id="{0AC3B8D7-338E-A9FC-60A8-9452F2E88061}"/>
              </a:ext>
            </a:extLst>
          </p:cNvPr>
          <p:cNvSpPr/>
          <p:nvPr/>
        </p:nvSpPr>
        <p:spPr>
          <a:xfrm>
            <a:off x="3694459" y="5587270"/>
            <a:ext cx="466816" cy="116501"/>
          </a:xfrm>
          <a:custGeom>
            <a:avLst/>
            <a:gdLst>
              <a:gd name="connsiteX0" fmla="*/ 1144 w 466816"/>
              <a:gd name="connsiteY0" fmla="*/ 59211 h 116501"/>
              <a:gd name="connsiteX1" fmla="*/ 124969 w 466816"/>
              <a:gd name="connsiteY1" fmla="*/ 81436 h 116501"/>
              <a:gd name="connsiteX2" fmla="*/ 401194 w 466816"/>
              <a:gd name="connsiteY2" fmla="*/ 14761 h 116501"/>
              <a:gd name="connsiteX3" fmla="*/ 442469 w 466816"/>
              <a:gd name="connsiteY3" fmla="*/ 8411 h 116501"/>
              <a:gd name="connsiteX4" fmla="*/ 86869 w 466816"/>
              <a:gd name="connsiteY4" fmla="*/ 113186 h 116501"/>
              <a:gd name="connsiteX5" fmla="*/ 172594 w 466816"/>
              <a:gd name="connsiteY5" fmla="*/ 90961 h 116501"/>
              <a:gd name="connsiteX6" fmla="*/ 67819 w 466816"/>
              <a:gd name="connsiteY6" fmla="*/ 97311 h 116501"/>
              <a:gd name="connsiteX7" fmla="*/ 1144 w 466816"/>
              <a:gd name="connsiteY7" fmla="*/ 59211 h 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816" h="116501">
                <a:moveTo>
                  <a:pt x="1144" y="59211"/>
                </a:moveTo>
                <a:cubicBezTo>
                  <a:pt x="10669" y="56565"/>
                  <a:pt x="58294" y="88844"/>
                  <a:pt x="124969" y="81436"/>
                </a:cubicBezTo>
                <a:cubicBezTo>
                  <a:pt x="191644" y="74028"/>
                  <a:pt x="348277" y="26932"/>
                  <a:pt x="401194" y="14761"/>
                </a:cubicBezTo>
                <a:cubicBezTo>
                  <a:pt x="454111" y="2590"/>
                  <a:pt x="494857" y="-7993"/>
                  <a:pt x="442469" y="8411"/>
                </a:cubicBezTo>
                <a:cubicBezTo>
                  <a:pt x="390081" y="24815"/>
                  <a:pt x="131848" y="99428"/>
                  <a:pt x="86869" y="113186"/>
                </a:cubicBezTo>
                <a:cubicBezTo>
                  <a:pt x="41890" y="126944"/>
                  <a:pt x="175769" y="93607"/>
                  <a:pt x="172594" y="90961"/>
                </a:cubicBezTo>
                <a:cubicBezTo>
                  <a:pt x="169419" y="88315"/>
                  <a:pt x="91631" y="102073"/>
                  <a:pt x="67819" y="97311"/>
                </a:cubicBezTo>
                <a:cubicBezTo>
                  <a:pt x="44007" y="92549"/>
                  <a:pt x="-8381" y="61857"/>
                  <a:pt x="1144" y="59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1" name="フリーフォーム 750">
            <a:extLst>
              <a:ext uri="{FF2B5EF4-FFF2-40B4-BE49-F238E27FC236}">
                <a16:creationId xmlns:a16="http://schemas.microsoft.com/office/drawing/2014/main" id="{41B973C5-5DCA-6214-64F5-792051449D6D}"/>
              </a:ext>
            </a:extLst>
          </p:cNvPr>
          <p:cNvSpPr/>
          <p:nvPr/>
        </p:nvSpPr>
        <p:spPr>
          <a:xfrm>
            <a:off x="3415528" y="3648797"/>
            <a:ext cx="362853" cy="401180"/>
          </a:xfrm>
          <a:custGeom>
            <a:avLst/>
            <a:gdLst>
              <a:gd name="connsiteX0" fmla="*/ 675 w 362853"/>
              <a:gd name="connsiteY0" fmla="*/ 609 h 401180"/>
              <a:gd name="connsiteX1" fmla="*/ 111800 w 362853"/>
              <a:gd name="connsiteY1" fmla="*/ 340334 h 401180"/>
              <a:gd name="connsiteX2" fmla="*/ 114975 w 362853"/>
              <a:gd name="connsiteY2" fmla="*/ 292709 h 401180"/>
              <a:gd name="connsiteX3" fmla="*/ 226100 w 362853"/>
              <a:gd name="connsiteY3" fmla="*/ 346684 h 401180"/>
              <a:gd name="connsiteX4" fmla="*/ 273725 w 362853"/>
              <a:gd name="connsiteY4" fmla="*/ 378434 h 401180"/>
              <a:gd name="connsiteX5" fmla="*/ 362625 w 362853"/>
              <a:gd name="connsiteY5" fmla="*/ 400659 h 401180"/>
              <a:gd name="connsiteX6" fmla="*/ 245150 w 362853"/>
              <a:gd name="connsiteY6" fmla="*/ 356209 h 401180"/>
              <a:gd name="connsiteX7" fmla="*/ 41950 w 362853"/>
              <a:gd name="connsiteY7" fmla="*/ 337159 h 401180"/>
              <a:gd name="connsiteX8" fmla="*/ 134025 w 362853"/>
              <a:gd name="connsiteY8" fmla="*/ 330809 h 401180"/>
              <a:gd name="connsiteX9" fmla="*/ 67350 w 362853"/>
              <a:gd name="connsiteY9" fmla="*/ 257784 h 401180"/>
              <a:gd name="connsiteX10" fmla="*/ 675 w 362853"/>
              <a:gd name="connsiteY10" fmla="*/ 609 h 40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853" h="401180">
                <a:moveTo>
                  <a:pt x="675" y="609"/>
                </a:moveTo>
                <a:cubicBezTo>
                  <a:pt x="8083" y="14367"/>
                  <a:pt x="92750" y="291651"/>
                  <a:pt x="111800" y="340334"/>
                </a:cubicBezTo>
                <a:cubicBezTo>
                  <a:pt x="130850" y="389017"/>
                  <a:pt x="95925" y="291651"/>
                  <a:pt x="114975" y="292709"/>
                </a:cubicBezTo>
                <a:cubicBezTo>
                  <a:pt x="134025" y="293767"/>
                  <a:pt x="199642" y="332397"/>
                  <a:pt x="226100" y="346684"/>
                </a:cubicBezTo>
                <a:cubicBezTo>
                  <a:pt x="252558" y="360971"/>
                  <a:pt x="250971" y="369438"/>
                  <a:pt x="273725" y="378434"/>
                </a:cubicBezTo>
                <a:cubicBezTo>
                  <a:pt x="296479" y="387430"/>
                  <a:pt x="367387" y="404363"/>
                  <a:pt x="362625" y="400659"/>
                </a:cubicBezTo>
                <a:cubicBezTo>
                  <a:pt x="357863" y="396955"/>
                  <a:pt x="298596" y="366792"/>
                  <a:pt x="245150" y="356209"/>
                </a:cubicBezTo>
                <a:cubicBezTo>
                  <a:pt x="191704" y="345626"/>
                  <a:pt x="60471" y="341392"/>
                  <a:pt x="41950" y="337159"/>
                </a:cubicBezTo>
                <a:cubicBezTo>
                  <a:pt x="23429" y="332926"/>
                  <a:pt x="129792" y="344038"/>
                  <a:pt x="134025" y="330809"/>
                </a:cubicBezTo>
                <a:cubicBezTo>
                  <a:pt x="138258" y="317580"/>
                  <a:pt x="85871" y="305409"/>
                  <a:pt x="67350" y="257784"/>
                </a:cubicBezTo>
                <a:cubicBezTo>
                  <a:pt x="48829" y="210159"/>
                  <a:pt x="-6733" y="-13149"/>
                  <a:pt x="675" y="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2" name="フリーフォーム 751">
            <a:extLst>
              <a:ext uri="{FF2B5EF4-FFF2-40B4-BE49-F238E27FC236}">
                <a16:creationId xmlns:a16="http://schemas.microsoft.com/office/drawing/2014/main" id="{FA7AAE6E-CC61-9F86-780A-153A5B5B9D9C}"/>
              </a:ext>
            </a:extLst>
          </p:cNvPr>
          <p:cNvSpPr/>
          <p:nvPr/>
        </p:nvSpPr>
        <p:spPr>
          <a:xfrm>
            <a:off x="3987059" y="2909601"/>
            <a:ext cx="676953" cy="1177957"/>
          </a:xfrm>
          <a:custGeom>
            <a:avLst/>
            <a:gdLst>
              <a:gd name="connsiteX0" fmla="*/ 95894 w 676953"/>
              <a:gd name="connsiteY0" fmla="*/ 30 h 1177957"/>
              <a:gd name="connsiteX1" fmla="*/ 181619 w 676953"/>
              <a:gd name="connsiteY1" fmla="*/ 520730 h 1177957"/>
              <a:gd name="connsiteX2" fmla="*/ 194319 w 676953"/>
              <a:gd name="connsiteY2" fmla="*/ 495330 h 1177957"/>
              <a:gd name="connsiteX3" fmla="*/ 286394 w 676953"/>
              <a:gd name="connsiteY3" fmla="*/ 768380 h 1177957"/>
              <a:gd name="connsiteX4" fmla="*/ 289569 w 676953"/>
              <a:gd name="connsiteY4" fmla="*/ 758855 h 1177957"/>
              <a:gd name="connsiteX5" fmla="*/ 575319 w 676953"/>
              <a:gd name="connsiteY5" fmla="*/ 1092230 h 1177957"/>
              <a:gd name="connsiteX6" fmla="*/ 534044 w 676953"/>
              <a:gd name="connsiteY6" fmla="*/ 1044605 h 1177957"/>
              <a:gd name="connsiteX7" fmla="*/ 676919 w 676953"/>
              <a:gd name="connsiteY7" fmla="*/ 1177955 h 1177957"/>
              <a:gd name="connsiteX8" fmla="*/ 543569 w 676953"/>
              <a:gd name="connsiteY8" fmla="*/ 1047780 h 1177957"/>
              <a:gd name="connsiteX9" fmla="*/ 187969 w 676953"/>
              <a:gd name="connsiteY9" fmla="*/ 850930 h 1177957"/>
              <a:gd name="connsiteX10" fmla="*/ 283219 w 676953"/>
              <a:gd name="connsiteY10" fmla="*/ 920780 h 1177957"/>
              <a:gd name="connsiteX11" fmla="*/ 130819 w 676953"/>
              <a:gd name="connsiteY11" fmla="*/ 749330 h 1177957"/>
              <a:gd name="connsiteX12" fmla="*/ 92719 w 676953"/>
              <a:gd name="connsiteY12" fmla="*/ 666780 h 1177957"/>
              <a:gd name="connsiteX13" fmla="*/ 644 w 676953"/>
              <a:gd name="connsiteY13" fmla="*/ 181005 h 1177957"/>
              <a:gd name="connsiteX14" fmla="*/ 51444 w 676953"/>
              <a:gd name="connsiteY14" fmla="*/ 485805 h 1177957"/>
              <a:gd name="connsiteX15" fmla="*/ 45094 w 676953"/>
              <a:gd name="connsiteY15" fmla="*/ 149255 h 1177957"/>
              <a:gd name="connsiteX16" fmla="*/ 130819 w 676953"/>
              <a:gd name="connsiteY16" fmla="*/ 546130 h 1177957"/>
              <a:gd name="connsiteX17" fmla="*/ 95894 w 676953"/>
              <a:gd name="connsiteY17" fmla="*/ 30 h 117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76953" h="1177957">
                <a:moveTo>
                  <a:pt x="95894" y="30"/>
                </a:moveTo>
                <a:cubicBezTo>
                  <a:pt x="104361" y="-4203"/>
                  <a:pt x="165215" y="438180"/>
                  <a:pt x="181619" y="520730"/>
                </a:cubicBezTo>
                <a:cubicBezTo>
                  <a:pt x="198023" y="603280"/>
                  <a:pt x="176857" y="454055"/>
                  <a:pt x="194319" y="495330"/>
                </a:cubicBezTo>
                <a:cubicBezTo>
                  <a:pt x="211782" y="536605"/>
                  <a:pt x="270519" y="724459"/>
                  <a:pt x="286394" y="768380"/>
                </a:cubicBezTo>
                <a:cubicBezTo>
                  <a:pt x="302269" y="812301"/>
                  <a:pt x="241415" y="704880"/>
                  <a:pt x="289569" y="758855"/>
                </a:cubicBezTo>
                <a:cubicBezTo>
                  <a:pt x="337723" y="812830"/>
                  <a:pt x="534573" y="1044605"/>
                  <a:pt x="575319" y="1092230"/>
                </a:cubicBezTo>
                <a:cubicBezTo>
                  <a:pt x="616065" y="1139855"/>
                  <a:pt x="517111" y="1030318"/>
                  <a:pt x="534044" y="1044605"/>
                </a:cubicBezTo>
                <a:cubicBezTo>
                  <a:pt x="550977" y="1058892"/>
                  <a:pt x="675332" y="1177426"/>
                  <a:pt x="676919" y="1177955"/>
                </a:cubicBezTo>
                <a:cubicBezTo>
                  <a:pt x="678506" y="1178484"/>
                  <a:pt x="625061" y="1102284"/>
                  <a:pt x="543569" y="1047780"/>
                </a:cubicBezTo>
                <a:cubicBezTo>
                  <a:pt x="462077" y="993276"/>
                  <a:pt x="231361" y="872097"/>
                  <a:pt x="187969" y="850930"/>
                </a:cubicBezTo>
                <a:cubicBezTo>
                  <a:pt x="144577" y="829763"/>
                  <a:pt x="292744" y="937713"/>
                  <a:pt x="283219" y="920780"/>
                </a:cubicBezTo>
                <a:cubicBezTo>
                  <a:pt x="273694" y="903847"/>
                  <a:pt x="162569" y="791663"/>
                  <a:pt x="130819" y="749330"/>
                </a:cubicBezTo>
                <a:cubicBezTo>
                  <a:pt x="99069" y="706997"/>
                  <a:pt x="114415" y="761501"/>
                  <a:pt x="92719" y="666780"/>
                </a:cubicBezTo>
                <a:cubicBezTo>
                  <a:pt x="71023" y="572059"/>
                  <a:pt x="7523" y="211167"/>
                  <a:pt x="644" y="181005"/>
                </a:cubicBezTo>
                <a:cubicBezTo>
                  <a:pt x="-6235" y="150843"/>
                  <a:pt x="44036" y="491097"/>
                  <a:pt x="51444" y="485805"/>
                </a:cubicBezTo>
                <a:cubicBezTo>
                  <a:pt x="58852" y="480513"/>
                  <a:pt x="31865" y="139201"/>
                  <a:pt x="45094" y="149255"/>
                </a:cubicBezTo>
                <a:cubicBezTo>
                  <a:pt x="58323" y="159309"/>
                  <a:pt x="122352" y="564122"/>
                  <a:pt x="130819" y="546130"/>
                </a:cubicBezTo>
                <a:cubicBezTo>
                  <a:pt x="139286" y="528138"/>
                  <a:pt x="87427" y="4263"/>
                  <a:pt x="95894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3" name="フリーフォーム 752">
            <a:extLst>
              <a:ext uri="{FF2B5EF4-FFF2-40B4-BE49-F238E27FC236}">
                <a16:creationId xmlns:a16="http://schemas.microsoft.com/office/drawing/2014/main" id="{F57A8970-FDBE-BF2F-1911-30BFC3165122}"/>
              </a:ext>
            </a:extLst>
          </p:cNvPr>
          <p:cNvSpPr/>
          <p:nvPr/>
        </p:nvSpPr>
        <p:spPr>
          <a:xfrm>
            <a:off x="5486224" y="3140910"/>
            <a:ext cx="252181" cy="665065"/>
          </a:xfrm>
          <a:custGeom>
            <a:avLst/>
            <a:gdLst>
              <a:gd name="connsiteX0" fmla="*/ 38179 w 252181"/>
              <a:gd name="connsiteY0" fmla="*/ 496 h 665065"/>
              <a:gd name="connsiteX1" fmla="*/ 250904 w 252181"/>
              <a:gd name="connsiteY1" fmla="*/ 70346 h 665065"/>
              <a:gd name="connsiteX2" fmla="*/ 127079 w 252181"/>
              <a:gd name="connsiteY2" fmla="*/ 60821 h 665065"/>
              <a:gd name="connsiteX3" fmla="*/ 130254 w 252181"/>
              <a:gd name="connsiteY3" fmla="*/ 190996 h 665065"/>
              <a:gd name="connsiteX4" fmla="*/ 123904 w 252181"/>
              <a:gd name="connsiteY4" fmla="*/ 162421 h 665065"/>
              <a:gd name="connsiteX5" fmla="*/ 108029 w 252181"/>
              <a:gd name="connsiteY5" fmla="*/ 429121 h 665065"/>
              <a:gd name="connsiteX6" fmla="*/ 130254 w 252181"/>
              <a:gd name="connsiteY6" fmla="*/ 343396 h 665065"/>
              <a:gd name="connsiteX7" fmla="*/ 168354 w 252181"/>
              <a:gd name="connsiteY7" fmla="*/ 362446 h 665065"/>
              <a:gd name="connsiteX8" fmla="*/ 123904 w 252181"/>
              <a:gd name="connsiteY8" fmla="*/ 410071 h 665065"/>
              <a:gd name="connsiteX9" fmla="*/ 3254 w 252181"/>
              <a:gd name="connsiteY9" fmla="*/ 664071 h 665065"/>
              <a:gd name="connsiteX10" fmla="*/ 35004 w 252181"/>
              <a:gd name="connsiteY10" fmla="*/ 486271 h 665065"/>
              <a:gd name="connsiteX11" fmla="*/ 41354 w 252181"/>
              <a:gd name="connsiteY11" fmla="*/ 190996 h 665065"/>
              <a:gd name="connsiteX12" fmla="*/ 12779 w 252181"/>
              <a:gd name="connsiteY12" fmla="*/ 295771 h 665065"/>
              <a:gd name="connsiteX13" fmla="*/ 82629 w 252181"/>
              <a:gd name="connsiteY13" fmla="*/ 111621 h 665065"/>
              <a:gd name="connsiteX14" fmla="*/ 38179 w 252181"/>
              <a:gd name="connsiteY14" fmla="*/ 496 h 66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181" h="665065">
                <a:moveTo>
                  <a:pt x="38179" y="496"/>
                </a:moveTo>
                <a:cubicBezTo>
                  <a:pt x="66225" y="-6383"/>
                  <a:pt x="236087" y="60292"/>
                  <a:pt x="250904" y="70346"/>
                </a:cubicBezTo>
                <a:cubicBezTo>
                  <a:pt x="265721" y="80400"/>
                  <a:pt x="147187" y="40713"/>
                  <a:pt x="127079" y="60821"/>
                </a:cubicBezTo>
                <a:cubicBezTo>
                  <a:pt x="106971" y="80929"/>
                  <a:pt x="130783" y="174063"/>
                  <a:pt x="130254" y="190996"/>
                </a:cubicBezTo>
                <a:cubicBezTo>
                  <a:pt x="129725" y="207929"/>
                  <a:pt x="127608" y="122734"/>
                  <a:pt x="123904" y="162421"/>
                </a:cubicBezTo>
                <a:cubicBezTo>
                  <a:pt x="120200" y="202108"/>
                  <a:pt x="106971" y="398959"/>
                  <a:pt x="108029" y="429121"/>
                </a:cubicBezTo>
                <a:cubicBezTo>
                  <a:pt x="109087" y="459283"/>
                  <a:pt x="120200" y="354508"/>
                  <a:pt x="130254" y="343396"/>
                </a:cubicBezTo>
                <a:cubicBezTo>
                  <a:pt x="140308" y="332284"/>
                  <a:pt x="169412" y="351334"/>
                  <a:pt x="168354" y="362446"/>
                </a:cubicBezTo>
                <a:cubicBezTo>
                  <a:pt x="167296" y="373558"/>
                  <a:pt x="151421" y="359800"/>
                  <a:pt x="123904" y="410071"/>
                </a:cubicBezTo>
                <a:cubicBezTo>
                  <a:pt x="96387" y="460342"/>
                  <a:pt x="18071" y="651371"/>
                  <a:pt x="3254" y="664071"/>
                </a:cubicBezTo>
                <a:cubicBezTo>
                  <a:pt x="-11563" y="676771"/>
                  <a:pt x="28654" y="565117"/>
                  <a:pt x="35004" y="486271"/>
                </a:cubicBezTo>
                <a:cubicBezTo>
                  <a:pt x="41354" y="407425"/>
                  <a:pt x="45058" y="222746"/>
                  <a:pt x="41354" y="190996"/>
                </a:cubicBezTo>
                <a:cubicBezTo>
                  <a:pt x="37650" y="159246"/>
                  <a:pt x="5900" y="309000"/>
                  <a:pt x="12779" y="295771"/>
                </a:cubicBezTo>
                <a:cubicBezTo>
                  <a:pt x="19658" y="282542"/>
                  <a:pt x="76279" y="157129"/>
                  <a:pt x="82629" y="111621"/>
                </a:cubicBezTo>
                <a:cubicBezTo>
                  <a:pt x="88979" y="66113"/>
                  <a:pt x="10133" y="7375"/>
                  <a:pt x="38179" y="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4" name="フリーフォーム 753">
            <a:extLst>
              <a:ext uri="{FF2B5EF4-FFF2-40B4-BE49-F238E27FC236}">
                <a16:creationId xmlns:a16="http://schemas.microsoft.com/office/drawing/2014/main" id="{A3B43340-C169-8522-3B3E-943EBFC3D44B}"/>
              </a:ext>
            </a:extLst>
          </p:cNvPr>
          <p:cNvSpPr/>
          <p:nvPr/>
        </p:nvSpPr>
        <p:spPr>
          <a:xfrm>
            <a:off x="5349655" y="3763514"/>
            <a:ext cx="178866" cy="526274"/>
          </a:xfrm>
          <a:custGeom>
            <a:avLst/>
            <a:gdLst>
              <a:gd name="connsiteX0" fmla="*/ 155698 w 178866"/>
              <a:gd name="connsiteY0" fmla="*/ 192 h 526274"/>
              <a:gd name="connsiteX1" fmla="*/ 177923 w 178866"/>
              <a:gd name="connsiteY1" fmla="*/ 200217 h 526274"/>
              <a:gd name="connsiteX2" fmla="*/ 171573 w 178866"/>
              <a:gd name="connsiteY2" fmla="*/ 114492 h 526274"/>
              <a:gd name="connsiteX3" fmla="*/ 142998 w 178866"/>
              <a:gd name="connsiteY3" fmla="*/ 181167 h 526274"/>
              <a:gd name="connsiteX4" fmla="*/ 66798 w 178866"/>
              <a:gd name="connsiteY4" fmla="*/ 330392 h 526274"/>
              <a:gd name="connsiteX5" fmla="*/ 123 w 178866"/>
              <a:gd name="connsiteY5" fmla="*/ 524067 h 526274"/>
              <a:gd name="connsiteX6" fmla="*/ 50923 w 178866"/>
              <a:gd name="connsiteY6" fmla="*/ 425642 h 526274"/>
              <a:gd name="connsiteX7" fmla="*/ 76323 w 178866"/>
              <a:gd name="connsiteY7" fmla="*/ 279592 h 526274"/>
              <a:gd name="connsiteX8" fmla="*/ 149348 w 178866"/>
              <a:gd name="connsiteY8" fmla="*/ 165292 h 526274"/>
              <a:gd name="connsiteX9" fmla="*/ 155698 w 178866"/>
              <a:gd name="connsiteY9" fmla="*/ 192 h 52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866" h="526274">
                <a:moveTo>
                  <a:pt x="155698" y="192"/>
                </a:moveTo>
                <a:cubicBezTo>
                  <a:pt x="160460" y="6013"/>
                  <a:pt x="175277" y="181167"/>
                  <a:pt x="177923" y="200217"/>
                </a:cubicBezTo>
                <a:cubicBezTo>
                  <a:pt x="180569" y="219267"/>
                  <a:pt x="177394" y="117667"/>
                  <a:pt x="171573" y="114492"/>
                </a:cubicBezTo>
                <a:cubicBezTo>
                  <a:pt x="165752" y="111317"/>
                  <a:pt x="160460" y="145184"/>
                  <a:pt x="142998" y="181167"/>
                </a:cubicBezTo>
                <a:cubicBezTo>
                  <a:pt x="125536" y="217150"/>
                  <a:pt x="90610" y="273242"/>
                  <a:pt x="66798" y="330392"/>
                </a:cubicBezTo>
                <a:cubicBezTo>
                  <a:pt x="42986" y="387542"/>
                  <a:pt x="2769" y="508192"/>
                  <a:pt x="123" y="524067"/>
                </a:cubicBezTo>
                <a:cubicBezTo>
                  <a:pt x="-2523" y="539942"/>
                  <a:pt x="38223" y="466388"/>
                  <a:pt x="50923" y="425642"/>
                </a:cubicBezTo>
                <a:cubicBezTo>
                  <a:pt x="63623" y="384896"/>
                  <a:pt x="59919" y="322984"/>
                  <a:pt x="76323" y="279592"/>
                </a:cubicBezTo>
                <a:cubicBezTo>
                  <a:pt x="92727" y="236200"/>
                  <a:pt x="135590" y="208684"/>
                  <a:pt x="149348" y="165292"/>
                </a:cubicBezTo>
                <a:cubicBezTo>
                  <a:pt x="163106" y="121900"/>
                  <a:pt x="150936" y="-5629"/>
                  <a:pt x="155698" y="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5" name="フリーフォーム 754">
            <a:extLst>
              <a:ext uri="{FF2B5EF4-FFF2-40B4-BE49-F238E27FC236}">
                <a16:creationId xmlns:a16="http://schemas.microsoft.com/office/drawing/2014/main" id="{B25436C9-DE4E-E8DA-1228-5E0FBACFB0F4}"/>
              </a:ext>
            </a:extLst>
          </p:cNvPr>
          <p:cNvSpPr/>
          <p:nvPr/>
        </p:nvSpPr>
        <p:spPr>
          <a:xfrm>
            <a:off x="5089253" y="4243103"/>
            <a:ext cx="250294" cy="645525"/>
          </a:xfrm>
          <a:custGeom>
            <a:avLst/>
            <a:gdLst>
              <a:gd name="connsiteX0" fmla="*/ 244650 w 250294"/>
              <a:gd name="connsiteY0" fmla="*/ 28 h 645525"/>
              <a:gd name="connsiteX1" fmla="*/ 244650 w 250294"/>
              <a:gd name="connsiteY1" fmla="*/ 184178 h 645525"/>
              <a:gd name="connsiteX2" fmla="*/ 244650 w 250294"/>
              <a:gd name="connsiteY2" fmla="*/ 181003 h 645525"/>
              <a:gd name="connsiteX3" fmla="*/ 168450 w 250294"/>
              <a:gd name="connsiteY3" fmla="*/ 336578 h 645525"/>
              <a:gd name="connsiteX4" fmla="*/ 212900 w 250294"/>
              <a:gd name="connsiteY4" fmla="*/ 311178 h 645525"/>
              <a:gd name="connsiteX5" fmla="*/ 127175 w 250294"/>
              <a:gd name="connsiteY5" fmla="*/ 428653 h 645525"/>
              <a:gd name="connsiteX6" fmla="*/ 98600 w 250294"/>
              <a:gd name="connsiteY6" fmla="*/ 584228 h 645525"/>
              <a:gd name="connsiteX7" fmla="*/ 85900 w 250294"/>
              <a:gd name="connsiteY7" fmla="*/ 587403 h 645525"/>
              <a:gd name="connsiteX8" fmla="*/ 175 w 250294"/>
              <a:gd name="connsiteY8" fmla="*/ 644553 h 645525"/>
              <a:gd name="connsiteX9" fmla="*/ 111300 w 250294"/>
              <a:gd name="connsiteY9" fmla="*/ 533428 h 645525"/>
              <a:gd name="connsiteX10" fmla="*/ 155750 w 250294"/>
              <a:gd name="connsiteY10" fmla="*/ 368328 h 645525"/>
              <a:gd name="connsiteX11" fmla="*/ 228775 w 250294"/>
              <a:gd name="connsiteY11" fmla="*/ 171478 h 645525"/>
              <a:gd name="connsiteX12" fmla="*/ 244650 w 250294"/>
              <a:gd name="connsiteY12" fmla="*/ 28 h 64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0294" h="645525">
                <a:moveTo>
                  <a:pt x="244650" y="28"/>
                </a:moveTo>
                <a:cubicBezTo>
                  <a:pt x="247296" y="2145"/>
                  <a:pt x="244650" y="184178"/>
                  <a:pt x="244650" y="184178"/>
                </a:cubicBezTo>
                <a:cubicBezTo>
                  <a:pt x="244650" y="214340"/>
                  <a:pt x="257350" y="155603"/>
                  <a:pt x="244650" y="181003"/>
                </a:cubicBezTo>
                <a:cubicBezTo>
                  <a:pt x="231950" y="206403"/>
                  <a:pt x="173742" y="314882"/>
                  <a:pt x="168450" y="336578"/>
                </a:cubicBezTo>
                <a:cubicBezTo>
                  <a:pt x="163158" y="358274"/>
                  <a:pt x="219779" y="295832"/>
                  <a:pt x="212900" y="311178"/>
                </a:cubicBezTo>
                <a:cubicBezTo>
                  <a:pt x="206021" y="326524"/>
                  <a:pt x="146225" y="383145"/>
                  <a:pt x="127175" y="428653"/>
                </a:cubicBezTo>
                <a:cubicBezTo>
                  <a:pt x="108125" y="474161"/>
                  <a:pt x="105479" y="557770"/>
                  <a:pt x="98600" y="584228"/>
                </a:cubicBezTo>
                <a:cubicBezTo>
                  <a:pt x="91721" y="610686"/>
                  <a:pt x="102304" y="577349"/>
                  <a:pt x="85900" y="587403"/>
                </a:cubicBezTo>
                <a:cubicBezTo>
                  <a:pt x="69496" y="597457"/>
                  <a:pt x="-4058" y="653549"/>
                  <a:pt x="175" y="644553"/>
                </a:cubicBezTo>
                <a:cubicBezTo>
                  <a:pt x="4408" y="635557"/>
                  <a:pt x="85371" y="579466"/>
                  <a:pt x="111300" y="533428"/>
                </a:cubicBezTo>
                <a:cubicBezTo>
                  <a:pt x="137229" y="487391"/>
                  <a:pt x="136171" y="428653"/>
                  <a:pt x="155750" y="368328"/>
                </a:cubicBezTo>
                <a:cubicBezTo>
                  <a:pt x="175329" y="308003"/>
                  <a:pt x="214487" y="228628"/>
                  <a:pt x="228775" y="171478"/>
                </a:cubicBezTo>
                <a:cubicBezTo>
                  <a:pt x="243062" y="114328"/>
                  <a:pt x="242004" y="-2089"/>
                  <a:pt x="244650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6" name="フリーフォーム 755">
            <a:extLst>
              <a:ext uri="{FF2B5EF4-FFF2-40B4-BE49-F238E27FC236}">
                <a16:creationId xmlns:a16="http://schemas.microsoft.com/office/drawing/2014/main" id="{B4057BFC-DD5E-ADEB-60A1-B336328824F2}"/>
              </a:ext>
            </a:extLst>
          </p:cNvPr>
          <p:cNvSpPr/>
          <p:nvPr/>
        </p:nvSpPr>
        <p:spPr>
          <a:xfrm>
            <a:off x="5044114" y="4551037"/>
            <a:ext cx="195727" cy="277438"/>
          </a:xfrm>
          <a:custGeom>
            <a:avLst/>
            <a:gdLst>
              <a:gd name="connsiteX0" fmla="*/ 194539 w 195727"/>
              <a:gd name="connsiteY0" fmla="*/ 69 h 277438"/>
              <a:gd name="connsiteX1" fmla="*/ 115164 w 195727"/>
              <a:gd name="connsiteY1" fmla="*/ 152469 h 277438"/>
              <a:gd name="connsiteX2" fmla="*/ 864 w 195727"/>
              <a:gd name="connsiteY2" fmla="*/ 276294 h 277438"/>
              <a:gd name="connsiteX3" fmla="*/ 67539 w 195727"/>
              <a:gd name="connsiteY3" fmla="*/ 209619 h 277438"/>
              <a:gd name="connsiteX4" fmla="*/ 156439 w 195727"/>
              <a:gd name="connsiteY4" fmla="*/ 133419 h 277438"/>
              <a:gd name="connsiteX5" fmla="*/ 194539 w 195727"/>
              <a:gd name="connsiteY5" fmla="*/ 69 h 27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27" h="277438">
                <a:moveTo>
                  <a:pt x="194539" y="69"/>
                </a:moveTo>
                <a:cubicBezTo>
                  <a:pt x="187660" y="3244"/>
                  <a:pt x="147443" y="106432"/>
                  <a:pt x="115164" y="152469"/>
                </a:cubicBezTo>
                <a:cubicBezTo>
                  <a:pt x="82885" y="198506"/>
                  <a:pt x="8801" y="266769"/>
                  <a:pt x="864" y="276294"/>
                </a:cubicBezTo>
                <a:cubicBezTo>
                  <a:pt x="-7073" y="285819"/>
                  <a:pt x="41610" y="233431"/>
                  <a:pt x="67539" y="209619"/>
                </a:cubicBezTo>
                <a:cubicBezTo>
                  <a:pt x="93468" y="185807"/>
                  <a:pt x="135802" y="163581"/>
                  <a:pt x="156439" y="133419"/>
                </a:cubicBezTo>
                <a:cubicBezTo>
                  <a:pt x="177076" y="103257"/>
                  <a:pt x="201418" y="-3106"/>
                  <a:pt x="194539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7" name="フリーフォーム 756">
            <a:extLst>
              <a:ext uri="{FF2B5EF4-FFF2-40B4-BE49-F238E27FC236}">
                <a16:creationId xmlns:a16="http://schemas.microsoft.com/office/drawing/2014/main" id="{CC2A2D95-57F8-597E-9534-98C92FB04A1F}"/>
              </a:ext>
            </a:extLst>
          </p:cNvPr>
          <p:cNvSpPr/>
          <p:nvPr/>
        </p:nvSpPr>
        <p:spPr>
          <a:xfrm>
            <a:off x="4898723" y="4744543"/>
            <a:ext cx="254215" cy="562675"/>
          </a:xfrm>
          <a:custGeom>
            <a:avLst/>
            <a:gdLst>
              <a:gd name="connsiteX0" fmla="*/ 254205 w 254215"/>
              <a:gd name="connsiteY0" fmla="*/ 238 h 562675"/>
              <a:gd name="connsiteX1" fmla="*/ 149430 w 254215"/>
              <a:gd name="connsiteY1" fmla="*/ 98663 h 562675"/>
              <a:gd name="connsiteX2" fmla="*/ 104980 w 254215"/>
              <a:gd name="connsiteY2" fmla="*/ 117713 h 562675"/>
              <a:gd name="connsiteX3" fmla="*/ 117680 w 254215"/>
              <a:gd name="connsiteY3" fmla="*/ 120888 h 562675"/>
              <a:gd name="connsiteX4" fmla="*/ 149430 w 254215"/>
              <a:gd name="connsiteY4" fmla="*/ 174863 h 562675"/>
              <a:gd name="connsiteX5" fmla="*/ 101805 w 254215"/>
              <a:gd name="connsiteY5" fmla="*/ 349488 h 562675"/>
              <a:gd name="connsiteX6" fmla="*/ 108155 w 254215"/>
              <a:gd name="connsiteY6" fmla="*/ 311388 h 562675"/>
              <a:gd name="connsiteX7" fmla="*/ 111330 w 254215"/>
              <a:gd name="connsiteY7" fmla="*/ 432038 h 562675"/>
              <a:gd name="connsiteX8" fmla="*/ 205 w 254215"/>
              <a:gd name="connsiteY8" fmla="*/ 562213 h 562675"/>
              <a:gd name="connsiteX9" fmla="*/ 143080 w 254215"/>
              <a:gd name="connsiteY9" fmla="*/ 384413 h 562675"/>
              <a:gd name="connsiteX10" fmla="*/ 120855 w 254215"/>
              <a:gd name="connsiteY10" fmla="*/ 317738 h 562675"/>
              <a:gd name="connsiteX11" fmla="*/ 143080 w 254215"/>
              <a:gd name="connsiteY11" fmla="*/ 130413 h 562675"/>
              <a:gd name="connsiteX12" fmla="*/ 254205 w 254215"/>
              <a:gd name="connsiteY12" fmla="*/ 238 h 56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4215" h="562675">
                <a:moveTo>
                  <a:pt x="254205" y="238"/>
                </a:moveTo>
                <a:cubicBezTo>
                  <a:pt x="255263" y="-5053"/>
                  <a:pt x="174301" y="79084"/>
                  <a:pt x="149430" y="98663"/>
                </a:cubicBezTo>
                <a:cubicBezTo>
                  <a:pt x="124559" y="118242"/>
                  <a:pt x="104980" y="117713"/>
                  <a:pt x="104980" y="117713"/>
                </a:cubicBezTo>
                <a:cubicBezTo>
                  <a:pt x="99688" y="121417"/>
                  <a:pt x="110272" y="111363"/>
                  <a:pt x="117680" y="120888"/>
                </a:cubicBezTo>
                <a:cubicBezTo>
                  <a:pt x="125088" y="130413"/>
                  <a:pt x="152076" y="136763"/>
                  <a:pt x="149430" y="174863"/>
                </a:cubicBezTo>
                <a:cubicBezTo>
                  <a:pt x="146784" y="212963"/>
                  <a:pt x="108684" y="326734"/>
                  <a:pt x="101805" y="349488"/>
                </a:cubicBezTo>
                <a:cubicBezTo>
                  <a:pt x="94926" y="372242"/>
                  <a:pt x="106568" y="297630"/>
                  <a:pt x="108155" y="311388"/>
                </a:cubicBezTo>
                <a:cubicBezTo>
                  <a:pt x="109742" y="325146"/>
                  <a:pt x="129322" y="390234"/>
                  <a:pt x="111330" y="432038"/>
                </a:cubicBezTo>
                <a:cubicBezTo>
                  <a:pt x="93338" y="473842"/>
                  <a:pt x="-5087" y="570150"/>
                  <a:pt x="205" y="562213"/>
                </a:cubicBezTo>
                <a:cubicBezTo>
                  <a:pt x="5497" y="554276"/>
                  <a:pt x="122972" y="425159"/>
                  <a:pt x="143080" y="384413"/>
                </a:cubicBezTo>
                <a:cubicBezTo>
                  <a:pt x="163188" y="343667"/>
                  <a:pt x="120855" y="360071"/>
                  <a:pt x="120855" y="317738"/>
                </a:cubicBezTo>
                <a:cubicBezTo>
                  <a:pt x="120855" y="275405"/>
                  <a:pt x="123501" y="182801"/>
                  <a:pt x="143080" y="130413"/>
                </a:cubicBezTo>
                <a:cubicBezTo>
                  <a:pt x="162659" y="78026"/>
                  <a:pt x="253147" y="5529"/>
                  <a:pt x="254205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8" name="フリーフォーム 757">
            <a:extLst>
              <a:ext uri="{FF2B5EF4-FFF2-40B4-BE49-F238E27FC236}">
                <a16:creationId xmlns:a16="http://schemas.microsoft.com/office/drawing/2014/main" id="{1AB67ED2-8E95-B82D-9FA0-1CE40B4AD8A1}"/>
              </a:ext>
            </a:extLst>
          </p:cNvPr>
          <p:cNvSpPr/>
          <p:nvPr/>
        </p:nvSpPr>
        <p:spPr>
          <a:xfrm>
            <a:off x="4762349" y="5219808"/>
            <a:ext cx="238649" cy="283839"/>
          </a:xfrm>
          <a:custGeom>
            <a:avLst/>
            <a:gdLst>
              <a:gd name="connsiteX0" fmla="*/ 238179 w 238649"/>
              <a:gd name="connsiteY0" fmla="*/ 1223 h 283839"/>
              <a:gd name="connsiteX1" fmla="*/ 168329 w 238649"/>
              <a:gd name="connsiteY1" fmla="*/ 77423 h 283839"/>
              <a:gd name="connsiteX2" fmla="*/ 139754 w 238649"/>
              <a:gd name="connsiteY2" fmla="*/ 156798 h 283839"/>
              <a:gd name="connsiteX3" fmla="*/ 114354 w 238649"/>
              <a:gd name="connsiteY3" fmla="*/ 220298 h 283839"/>
              <a:gd name="connsiteX4" fmla="*/ 54 w 238649"/>
              <a:gd name="connsiteY4" fmla="*/ 283798 h 283839"/>
              <a:gd name="connsiteX5" fmla="*/ 130229 w 238649"/>
              <a:gd name="connsiteY5" fmla="*/ 210773 h 283839"/>
              <a:gd name="connsiteX6" fmla="*/ 130229 w 238649"/>
              <a:gd name="connsiteY6" fmla="*/ 140923 h 283839"/>
              <a:gd name="connsiteX7" fmla="*/ 238179 w 238649"/>
              <a:gd name="connsiteY7" fmla="*/ 1223 h 283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649" h="283839">
                <a:moveTo>
                  <a:pt x="238179" y="1223"/>
                </a:moveTo>
                <a:cubicBezTo>
                  <a:pt x="244529" y="-9360"/>
                  <a:pt x="184733" y="51494"/>
                  <a:pt x="168329" y="77423"/>
                </a:cubicBezTo>
                <a:cubicBezTo>
                  <a:pt x="151925" y="103352"/>
                  <a:pt x="148750" y="132986"/>
                  <a:pt x="139754" y="156798"/>
                </a:cubicBezTo>
                <a:cubicBezTo>
                  <a:pt x="130758" y="180610"/>
                  <a:pt x="137637" y="199131"/>
                  <a:pt x="114354" y="220298"/>
                </a:cubicBezTo>
                <a:cubicBezTo>
                  <a:pt x="91071" y="241465"/>
                  <a:pt x="-2592" y="285386"/>
                  <a:pt x="54" y="283798"/>
                </a:cubicBezTo>
                <a:cubicBezTo>
                  <a:pt x="2700" y="282211"/>
                  <a:pt x="108533" y="234586"/>
                  <a:pt x="130229" y="210773"/>
                </a:cubicBezTo>
                <a:cubicBezTo>
                  <a:pt x="151925" y="186960"/>
                  <a:pt x="112767" y="169498"/>
                  <a:pt x="130229" y="140923"/>
                </a:cubicBezTo>
                <a:cubicBezTo>
                  <a:pt x="147691" y="112348"/>
                  <a:pt x="231829" y="11806"/>
                  <a:pt x="238179" y="1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9" name="フリーフォーム 758">
            <a:extLst>
              <a:ext uri="{FF2B5EF4-FFF2-40B4-BE49-F238E27FC236}">
                <a16:creationId xmlns:a16="http://schemas.microsoft.com/office/drawing/2014/main" id="{4A38114C-488D-8770-2794-0ACC7111E3D8}"/>
              </a:ext>
            </a:extLst>
          </p:cNvPr>
          <p:cNvSpPr/>
          <p:nvPr/>
        </p:nvSpPr>
        <p:spPr>
          <a:xfrm>
            <a:off x="5533788" y="3118496"/>
            <a:ext cx="455499" cy="175428"/>
          </a:xfrm>
          <a:custGeom>
            <a:avLst/>
            <a:gdLst>
              <a:gd name="connsiteX0" fmla="*/ 140 w 455499"/>
              <a:gd name="connsiteY0" fmla="*/ 685 h 175428"/>
              <a:gd name="connsiteX1" fmla="*/ 184290 w 455499"/>
              <a:gd name="connsiteY1" fmla="*/ 32435 h 175428"/>
              <a:gd name="connsiteX2" fmla="*/ 441465 w 455499"/>
              <a:gd name="connsiteY2" fmla="*/ 165785 h 175428"/>
              <a:gd name="connsiteX3" fmla="*/ 406540 w 455499"/>
              <a:gd name="connsiteY3" fmla="*/ 156260 h 175428"/>
              <a:gd name="connsiteX4" fmla="*/ 279540 w 455499"/>
              <a:gd name="connsiteY4" fmla="*/ 86410 h 175428"/>
              <a:gd name="connsiteX5" fmla="*/ 155715 w 455499"/>
              <a:gd name="connsiteY5" fmla="*/ 51485 h 175428"/>
              <a:gd name="connsiteX6" fmla="*/ 140 w 455499"/>
              <a:gd name="connsiteY6" fmla="*/ 685 h 17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499" h="175428">
                <a:moveTo>
                  <a:pt x="140" y="685"/>
                </a:moveTo>
                <a:cubicBezTo>
                  <a:pt x="4902" y="-2490"/>
                  <a:pt x="110736" y="4918"/>
                  <a:pt x="184290" y="32435"/>
                </a:cubicBezTo>
                <a:cubicBezTo>
                  <a:pt x="257844" y="59952"/>
                  <a:pt x="404423" y="145147"/>
                  <a:pt x="441465" y="165785"/>
                </a:cubicBezTo>
                <a:cubicBezTo>
                  <a:pt x="478507" y="186423"/>
                  <a:pt x="433528" y="169489"/>
                  <a:pt x="406540" y="156260"/>
                </a:cubicBezTo>
                <a:cubicBezTo>
                  <a:pt x="379553" y="143031"/>
                  <a:pt x="321344" y="103872"/>
                  <a:pt x="279540" y="86410"/>
                </a:cubicBezTo>
                <a:cubicBezTo>
                  <a:pt x="237736" y="68948"/>
                  <a:pt x="198048" y="66302"/>
                  <a:pt x="155715" y="51485"/>
                </a:cubicBezTo>
                <a:cubicBezTo>
                  <a:pt x="113382" y="36668"/>
                  <a:pt x="-4622" y="3860"/>
                  <a:pt x="140" y="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0" name="フリーフォーム 759">
            <a:extLst>
              <a:ext uri="{FF2B5EF4-FFF2-40B4-BE49-F238E27FC236}">
                <a16:creationId xmlns:a16="http://schemas.microsoft.com/office/drawing/2014/main" id="{F2B11733-7120-8688-B0C1-001697601816}"/>
              </a:ext>
            </a:extLst>
          </p:cNvPr>
          <p:cNvSpPr/>
          <p:nvPr/>
        </p:nvSpPr>
        <p:spPr>
          <a:xfrm>
            <a:off x="5705376" y="3169937"/>
            <a:ext cx="282579" cy="206423"/>
          </a:xfrm>
          <a:custGeom>
            <a:avLst/>
            <a:gdLst>
              <a:gd name="connsiteX0" fmla="*/ 2 w 282579"/>
              <a:gd name="connsiteY0" fmla="*/ 44 h 206423"/>
              <a:gd name="connsiteX1" fmla="*/ 98427 w 282579"/>
              <a:gd name="connsiteY1" fmla="*/ 149269 h 206423"/>
              <a:gd name="connsiteX2" fmla="*/ 101602 w 282579"/>
              <a:gd name="connsiteY2" fmla="*/ 206419 h 206423"/>
              <a:gd name="connsiteX3" fmla="*/ 120652 w 282579"/>
              <a:gd name="connsiteY3" fmla="*/ 152444 h 206423"/>
              <a:gd name="connsiteX4" fmla="*/ 152402 w 282579"/>
              <a:gd name="connsiteY4" fmla="*/ 155619 h 206423"/>
              <a:gd name="connsiteX5" fmla="*/ 282577 w 282579"/>
              <a:gd name="connsiteY5" fmla="*/ 127044 h 206423"/>
              <a:gd name="connsiteX6" fmla="*/ 149227 w 282579"/>
              <a:gd name="connsiteY6" fmla="*/ 136569 h 206423"/>
              <a:gd name="connsiteX7" fmla="*/ 95252 w 282579"/>
              <a:gd name="connsiteY7" fmla="*/ 133394 h 206423"/>
              <a:gd name="connsiteX8" fmla="*/ 2 w 282579"/>
              <a:gd name="connsiteY8" fmla="*/ 44 h 20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579" h="206423">
                <a:moveTo>
                  <a:pt x="2" y="44"/>
                </a:moveTo>
                <a:cubicBezTo>
                  <a:pt x="531" y="2690"/>
                  <a:pt x="81494" y="114873"/>
                  <a:pt x="98427" y="149269"/>
                </a:cubicBezTo>
                <a:cubicBezTo>
                  <a:pt x="115360" y="183665"/>
                  <a:pt x="97898" y="205890"/>
                  <a:pt x="101602" y="206419"/>
                </a:cubicBezTo>
                <a:cubicBezTo>
                  <a:pt x="105306" y="206948"/>
                  <a:pt x="112185" y="160911"/>
                  <a:pt x="120652" y="152444"/>
                </a:cubicBezTo>
                <a:cubicBezTo>
                  <a:pt x="129119" y="143977"/>
                  <a:pt x="125415" y="159852"/>
                  <a:pt x="152402" y="155619"/>
                </a:cubicBezTo>
                <a:cubicBezTo>
                  <a:pt x="179390" y="151386"/>
                  <a:pt x="283106" y="130219"/>
                  <a:pt x="282577" y="127044"/>
                </a:cubicBezTo>
                <a:cubicBezTo>
                  <a:pt x="282048" y="123869"/>
                  <a:pt x="180448" y="135511"/>
                  <a:pt x="149227" y="136569"/>
                </a:cubicBezTo>
                <a:cubicBezTo>
                  <a:pt x="118006" y="137627"/>
                  <a:pt x="114831" y="152973"/>
                  <a:pt x="95252" y="133394"/>
                </a:cubicBezTo>
                <a:cubicBezTo>
                  <a:pt x="75673" y="113815"/>
                  <a:pt x="-527" y="-2602"/>
                  <a:pt x="2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1" name="フリーフォーム 760">
            <a:extLst>
              <a:ext uri="{FF2B5EF4-FFF2-40B4-BE49-F238E27FC236}">
                <a16:creationId xmlns:a16="http://schemas.microsoft.com/office/drawing/2014/main" id="{B3985B34-48FF-0EBD-FFD4-782F8A116FA0}"/>
              </a:ext>
            </a:extLst>
          </p:cNvPr>
          <p:cNvSpPr/>
          <p:nvPr/>
        </p:nvSpPr>
        <p:spPr>
          <a:xfrm>
            <a:off x="5713854" y="3184845"/>
            <a:ext cx="119997" cy="178916"/>
          </a:xfrm>
          <a:custGeom>
            <a:avLst/>
            <a:gdLst>
              <a:gd name="connsiteX0" fmla="*/ 1049 w 119997"/>
              <a:gd name="connsiteY0" fmla="*/ 1011 h 178916"/>
              <a:gd name="connsiteX1" fmla="*/ 115349 w 119997"/>
              <a:gd name="connsiteY1" fmla="*/ 74036 h 178916"/>
              <a:gd name="connsiteX2" fmla="*/ 99474 w 119997"/>
              <a:gd name="connsiteY2" fmla="*/ 178811 h 178916"/>
              <a:gd name="connsiteX3" fmla="*/ 115349 w 119997"/>
              <a:gd name="connsiteY3" fmla="*/ 93086 h 178916"/>
              <a:gd name="connsiteX4" fmla="*/ 77249 w 119997"/>
              <a:gd name="connsiteY4" fmla="*/ 61336 h 178916"/>
              <a:gd name="connsiteX5" fmla="*/ 89949 w 119997"/>
              <a:gd name="connsiteY5" fmla="*/ 143886 h 178916"/>
              <a:gd name="connsiteX6" fmla="*/ 80424 w 119997"/>
              <a:gd name="connsiteY6" fmla="*/ 86736 h 178916"/>
              <a:gd name="connsiteX7" fmla="*/ 58199 w 119997"/>
              <a:gd name="connsiteY7" fmla="*/ 32761 h 178916"/>
              <a:gd name="connsiteX8" fmla="*/ 1049 w 119997"/>
              <a:gd name="connsiteY8" fmla="*/ 1011 h 17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997" h="178916">
                <a:moveTo>
                  <a:pt x="1049" y="1011"/>
                </a:moveTo>
                <a:cubicBezTo>
                  <a:pt x="10574" y="7890"/>
                  <a:pt x="98945" y="44403"/>
                  <a:pt x="115349" y="74036"/>
                </a:cubicBezTo>
                <a:cubicBezTo>
                  <a:pt x="131753" y="103669"/>
                  <a:pt x="99474" y="175636"/>
                  <a:pt x="99474" y="178811"/>
                </a:cubicBezTo>
                <a:cubicBezTo>
                  <a:pt x="99474" y="181986"/>
                  <a:pt x="119053" y="112665"/>
                  <a:pt x="115349" y="93086"/>
                </a:cubicBezTo>
                <a:cubicBezTo>
                  <a:pt x="111645" y="73507"/>
                  <a:pt x="81482" y="52869"/>
                  <a:pt x="77249" y="61336"/>
                </a:cubicBezTo>
                <a:cubicBezTo>
                  <a:pt x="73016" y="69803"/>
                  <a:pt x="89420" y="139653"/>
                  <a:pt x="89949" y="143886"/>
                </a:cubicBezTo>
                <a:cubicBezTo>
                  <a:pt x="90478" y="148119"/>
                  <a:pt x="85716" y="105257"/>
                  <a:pt x="80424" y="86736"/>
                </a:cubicBezTo>
                <a:cubicBezTo>
                  <a:pt x="75132" y="68215"/>
                  <a:pt x="66666" y="41228"/>
                  <a:pt x="58199" y="32761"/>
                </a:cubicBezTo>
                <a:cubicBezTo>
                  <a:pt x="49732" y="24294"/>
                  <a:pt x="-8476" y="-5868"/>
                  <a:pt x="1049" y="1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2" name="フリーフォーム 761">
            <a:extLst>
              <a:ext uri="{FF2B5EF4-FFF2-40B4-BE49-F238E27FC236}">
                <a16:creationId xmlns:a16="http://schemas.microsoft.com/office/drawing/2014/main" id="{EBCFCEBF-7BEE-23EA-9DDB-ADCEB88EC383}"/>
              </a:ext>
            </a:extLst>
          </p:cNvPr>
          <p:cNvSpPr/>
          <p:nvPr/>
        </p:nvSpPr>
        <p:spPr>
          <a:xfrm>
            <a:off x="5631967" y="3189014"/>
            <a:ext cx="188543" cy="155594"/>
          </a:xfrm>
          <a:custGeom>
            <a:avLst/>
            <a:gdLst>
              <a:gd name="connsiteX0" fmla="*/ 386 w 188543"/>
              <a:gd name="connsiteY0" fmla="*/ 17 h 155594"/>
              <a:gd name="connsiteX1" fmla="*/ 98811 w 188543"/>
              <a:gd name="connsiteY1" fmla="*/ 38117 h 155594"/>
              <a:gd name="connsiteX2" fmla="*/ 187711 w 188543"/>
              <a:gd name="connsiteY2" fmla="*/ 155592 h 155594"/>
              <a:gd name="connsiteX3" fmla="*/ 136911 w 188543"/>
              <a:gd name="connsiteY3" fmla="*/ 34942 h 155594"/>
              <a:gd name="connsiteX4" fmla="*/ 386 w 188543"/>
              <a:gd name="connsiteY4" fmla="*/ 17 h 155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43" h="155594">
                <a:moveTo>
                  <a:pt x="386" y="17"/>
                </a:moveTo>
                <a:cubicBezTo>
                  <a:pt x="-5964" y="546"/>
                  <a:pt x="67590" y="12188"/>
                  <a:pt x="98811" y="38117"/>
                </a:cubicBezTo>
                <a:cubicBezTo>
                  <a:pt x="130032" y="64046"/>
                  <a:pt x="181361" y="156121"/>
                  <a:pt x="187711" y="155592"/>
                </a:cubicBezTo>
                <a:cubicBezTo>
                  <a:pt x="194061" y="155063"/>
                  <a:pt x="162840" y="58754"/>
                  <a:pt x="136911" y="34942"/>
                </a:cubicBezTo>
                <a:cubicBezTo>
                  <a:pt x="110982" y="11130"/>
                  <a:pt x="6736" y="-512"/>
                  <a:pt x="386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3" name="フリーフォーム 762">
            <a:extLst>
              <a:ext uri="{FF2B5EF4-FFF2-40B4-BE49-F238E27FC236}">
                <a16:creationId xmlns:a16="http://schemas.microsoft.com/office/drawing/2014/main" id="{C46A1C2F-73C7-4AC6-1D54-C1028F3421D3}"/>
              </a:ext>
            </a:extLst>
          </p:cNvPr>
          <p:cNvSpPr/>
          <p:nvPr/>
        </p:nvSpPr>
        <p:spPr>
          <a:xfrm>
            <a:off x="5756117" y="3288758"/>
            <a:ext cx="222611" cy="440099"/>
          </a:xfrm>
          <a:custGeom>
            <a:avLst/>
            <a:gdLst>
              <a:gd name="connsiteX0" fmla="*/ 61 w 222611"/>
              <a:gd name="connsiteY0" fmla="*/ 84423 h 440099"/>
              <a:gd name="connsiteX1" fmla="*/ 209611 w 222611"/>
              <a:gd name="connsiteY1" fmla="*/ 1873 h 440099"/>
              <a:gd name="connsiteX2" fmla="*/ 120711 w 222611"/>
              <a:gd name="connsiteY2" fmla="*/ 27273 h 440099"/>
              <a:gd name="connsiteX3" fmla="*/ 196911 w 222611"/>
              <a:gd name="connsiteY3" fmla="*/ 33623 h 440099"/>
              <a:gd name="connsiteX4" fmla="*/ 203261 w 222611"/>
              <a:gd name="connsiteY4" fmla="*/ 62198 h 440099"/>
              <a:gd name="connsiteX5" fmla="*/ 165161 w 222611"/>
              <a:gd name="connsiteY5" fmla="*/ 116173 h 440099"/>
              <a:gd name="connsiteX6" fmla="*/ 209611 w 222611"/>
              <a:gd name="connsiteY6" fmla="*/ 100298 h 440099"/>
              <a:gd name="connsiteX7" fmla="*/ 222311 w 222611"/>
              <a:gd name="connsiteY7" fmla="*/ 170148 h 440099"/>
              <a:gd name="connsiteX8" fmla="*/ 200086 w 222611"/>
              <a:gd name="connsiteY8" fmla="*/ 440023 h 440099"/>
              <a:gd name="connsiteX9" fmla="*/ 203261 w 222611"/>
              <a:gd name="connsiteY9" fmla="*/ 141573 h 440099"/>
              <a:gd name="connsiteX10" fmla="*/ 187386 w 222611"/>
              <a:gd name="connsiteY10" fmla="*/ 33623 h 440099"/>
              <a:gd name="connsiteX11" fmla="*/ 61 w 222611"/>
              <a:gd name="connsiteY11" fmla="*/ 84423 h 44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2611" h="440099">
                <a:moveTo>
                  <a:pt x="61" y="84423"/>
                </a:moveTo>
                <a:cubicBezTo>
                  <a:pt x="3765" y="79131"/>
                  <a:pt x="189503" y="11398"/>
                  <a:pt x="209611" y="1873"/>
                </a:cubicBezTo>
                <a:cubicBezTo>
                  <a:pt x="229719" y="-7652"/>
                  <a:pt x="122828" y="21981"/>
                  <a:pt x="120711" y="27273"/>
                </a:cubicBezTo>
                <a:cubicBezTo>
                  <a:pt x="118594" y="32565"/>
                  <a:pt x="183153" y="27802"/>
                  <a:pt x="196911" y="33623"/>
                </a:cubicBezTo>
                <a:cubicBezTo>
                  <a:pt x="210669" y="39444"/>
                  <a:pt x="208553" y="48440"/>
                  <a:pt x="203261" y="62198"/>
                </a:cubicBezTo>
                <a:cubicBezTo>
                  <a:pt x="197969" y="75956"/>
                  <a:pt x="164103" y="109823"/>
                  <a:pt x="165161" y="116173"/>
                </a:cubicBezTo>
                <a:cubicBezTo>
                  <a:pt x="166219" y="122523"/>
                  <a:pt x="200086" y="91302"/>
                  <a:pt x="209611" y="100298"/>
                </a:cubicBezTo>
                <a:cubicBezTo>
                  <a:pt x="219136" y="109294"/>
                  <a:pt x="223898" y="113527"/>
                  <a:pt x="222311" y="170148"/>
                </a:cubicBezTo>
                <a:cubicBezTo>
                  <a:pt x="220724" y="226769"/>
                  <a:pt x="203261" y="444785"/>
                  <a:pt x="200086" y="440023"/>
                </a:cubicBezTo>
                <a:cubicBezTo>
                  <a:pt x="196911" y="435261"/>
                  <a:pt x="205378" y="209306"/>
                  <a:pt x="203261" y="141573"/>
                </a:cubicBezTo>
                <a:cubicBezTo>
                  <a:pt x="201144" y="73840"/>
                  <a:pt x="214903" y="40502"/>
                  <a:pt x="187386" y="33623"/>
                </a:cubicBezTo>
                <a:cubicBezTo>
                  <a:pt x="159869" y="26744"/>
                  <a:pt x="-3643" y="89715"/>
                  <a:pt x="61" y="84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4" name="フリーフォーム 763">
            <a:extLst>
              <a:ext uri="{FF2B5EF4-FFF2-40B4-BE49-F238E27FC236}">
                <a16:creationId xmlns:a16="http://schemas.microsoft.com/office/drawing/2014/main" id="{7321146A-8BF2-F8E9-21D8-969C6273B973}"/>
              </a:ext>
            </a:extLst>
          </p:cNvPr>
          <p:cNvSpPr/>
          <p:nvPr/>
        </p:nvSpPr>
        <p:spPr>
          <a:xfrm>
            <a:off x="5841903" y="3363655"/>
            <a:ext cx="32315" cy="426759"/>
          </a:xfrm>
          <a:custGeom>
            <a:avLst/>
            <a:gdLst>
              <a:gd name="connsiteX0" fmla="*/ 22225 w 32315"/>
              <a:gd name="connsiteY0" fmla="*/ 1 h 426759"/>
              <a:gd name="connsiteX1" fmla="*/ 25400 w 32315"/>
              <a:gd name="connsiteY1" fmla="*/ 180976 h 426759"/>
              <a:gd name="connsiteX2" fmla="*/ 31750 w 32315"/>
              <a:gd name="connsiteY2" fmla="*/ 425451 h 426759"/>
              <a:gd name="connsiteX3" fmla="*/ 9525 w 32315"/>
              <a:gd name="connsiteY3" fmla="*/ 279401 h 426759"/>
              <a:gd name="connsiteX4" fmla="*/ 25400 w 32315"/>
              <a:gd name="connsiteY4" fmla="*/ 307976 h 426759"/>
              <a:gd name="connsiteX5" fmla="*/ 0 w 32315"/>
              <a:gd name="connsiteY5" fmla="*/ 184151 h 426759"/>
              <a:gd name="connsiteX6" fmla="*/ 22225 w 32315"/>
              <a:gd name="connsiteY6" fmla="*/ 1 h 42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15" h="426759">
                <a:moveTo>
                  <a:pt x="22225" y="1"/>
                </a:moveTo>
                <a:cubicBezTo>
                  <a:pt x="26458" y="-528"/>
                  <a:pt x="23813" y="110068"/>
                  <a:pt x="25400" y="180976"/>
                </a:cubicBezTo>
                <a:cubicBezTo>
                  <a:pt x="26988" y="251884"/>
                  <a:pt x="34396" y="409047"/>
                  <a:pt x="31750" y="425451"/>
                </a:cubicBezTo>
                <a:cubicBezTo>
                  <a:pt x="29104" y="441855"/>
                  <a:pt x="10583" y="298980"/>
                  <a:pt x="9525" y="279401"/>
                </a:cubicBezTo>
                <a:cubicBezTo>
                  <a:pt x="8467" y="259822"/>
                  <a:pt x="26988" y="323851"/>
                  <a:pt x="25400" y="307976"/>
                </a:cubicBezTo>
                <a:cubicBezTo>
                  <a:pt x="23813" y="292101"/>
                  <a:pt x="0" y="233893"/>
                  <a:pt x="0" y="184151"/>
                </a:cubicBezTo>
                <a:cubicBezTo>
                  <a:pt x="0" y="134409"/>
                  <a:pt x="17992" y="530"/>
                  <a:pt x="2222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5" name="フリーフォーム 764">
            <a:extLst>
              <a:ext uri="{FF2B5EF4-FFF2-40B4-BE49-F238E27FC236}">
                <a16:creationId xmlns:a16="http://schemas.microsoft.com/office/drawing/2014/main" id="{98140F31-6AFF-5645-B581-D8BB2A95523C}"/>
              </a:ext>
            </a:extLst>
          </p:cNvPr>
          <p:cNvSpPr/>
          <p:nvPr/>
        </p:nvSpPr>
        <p:spPr>
          <a:xfrm>
            <a:off x="5918084" y="3741932"/>
            <a:ext cx="48360" cy="786924"/>
          </a:xfrm>
          <a:custGeom>
            <a:avLst/>
            <a:gdLst>
              <a:gd name="connsiteX0" fmla="*/ 44469 w 48360"/>
              <a:gd name="connsiteY0" fmla="*/ 2724 h 786924"/>
              <a:gd name="connsiteX1" fmla="*/ 22244 w 48360"/>
              <a:gd name="connsiteY1" fmla="*/ 183699 h 786924"/>
              <a:gd name="connsiteX2" fmla="*/ 25419 w 48360"/>
              <a:gd name="connsiteY2" fmla="*/ 510724 h 786924"/>
              <a:gd name="connsiteX3" fmla="*/ 15894 w 48360"/>
              <a:gd name="connsiteY3" fmla="*/ 450399 h 786924"/>
              <a:gd name="connsiteX4" fmla="*/ 47644 w 48360"/>
              <a:gd name="connsiteY4" fmla="*/ 780599 h 786924"/>
              <a:gd name="connsiteX5" fmla="*/ 34944 w 48360"/>
              <a:gd name="connsiteY5" fmla="*/ 640899 h 786924"/>
              <a:gd name="connsiteX6" fmla="*/ 19 w 48360"/>
              <a:gd name="connsiteY6" fmla="*/ 317049 h 786924"/>
              <a:gd name="connsiteX7" fmla="*/ 44469 w 48360"/>
              <a:gd name="connsiteY7" fmla="*/ 2724 h 78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60" h="786924">
                <a:moveTo>
                  <a:pt x="44469" y="2724"/>
                </a:moveTo>
                <a:cubicBezTo>
                  <a:pt x="48173" y="-19501"/>
                  <a:pt x="25419" y="99032"/>
                  <a:pt x="22244" y="183699"/>
                </a:cubicBezTo>
                <a:cubicBezTo>
                  <a:pt x="19069" y="268366"/>
                  <a:pt x="26477" y="466274"/>
                  <a:pt x="25419" y="510724"/>
                </a:cubicBezTo>
                <a:cubicBezTo>
                  <a:pt x="24361" y="555174"/>
                  <a:pt x="12190" y="405420"/>
                  <a:pt x="15894" y="450399"/>
                </a:cubicBezTo>
                <a:cubicBezTo>
                  <a:pt x="19598" y="495378"/>
                  <a:pt x="44469" y="748849"/>
                  <a:pt x="47644" y="780599"/>
                </a:cubicBezTo>
                <a:cubicBezTo>
                  <a:pt x="50819" y="812349"/>
                  <a:pt x="42881" y="718157"/>
                  <a:pt x="34944" y="640899"/>
                </a:cubicBezTo>
                <a:cubicBezTo>
                  <a:pt x="27007" y="563641"/>
                  <a:pt x="1077" y="419707"/>
                  <a:pt x="19" y="317049"/>
                </a:cubicBezTo>
                <a:cubicBezTo>
                  <a:pt x="-1039" y="214391"/>
                  <a:pt x="40765" y="24949"/>
                  <a:pt x="44469" y="2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6" name="フリーフォーム 765">
            <a:extLst>
              <a:ext uri="{FF2B5EF4-FFF2-40B4-BE49-F238E27FC236}">
                <a16:creationId xmlns:a16="http://schemas.microsoft.com/office/drawing/2014/main" id="{59171804-396E-8774-FFED-D902A1FB37FD}"/>
              </a:ext>
            </a:extLst>
          </p:cNvPr>
          <p:cNvSpPr/>
          <p:nvPr/>
        </p:nvSpPr>
        <p:spPr>
          <a:xfrm>
            <a:off x="5849487" y="3849287"/>
            <a:ext cx="119548" cy="855759"/>
          </a:xfrm>
          <a:custGeom>
            <a:avLst/>
            <a:gdLst>
              <a:gd name="connsiteX0" fmla="*/ 36866 w 119548"/>
              <a:gd name="connsiteY0" fmla="*/ 144 h 855759"/>
              <a:gd name="connsiteX1" fmla="*/ 24166 w 119548"/>
              <a:gd name="connsiteY1" fmla="*/ 254144 h 855759"/>
              <a:gd name="connsiteX2" fmla="*/ 68616 w 119548"/>
              <a:gd name="connsiteY2" fmla="*/ 533544 h 855759"/>
              <a:gd name="connsiteX3" fmla="*/ 49566 w 119548"/>
              <a:gd name="connsiteY3" fmla="*/ 489094 h 855759"/>
              <a:gd name="connsiteX4" fmla="*/ 119416 w 119548"/>
              <a:gd name="connsiteY4" fmla="*/ 851044 h 855759"/>
              <a:gd name="connsiteX5" fmla="*/ 65441 w 119548"/>
              <a:gd name="connsiteY5" fmla="*/ 666894 h 855759"/>
              <a:gd name="connsiteX6" fmla="*/ 5116 w 119548"/>
              <a:gd name="connsiteY6" fmla="*/ 263669 h 855759"/>
              <a:gd name="connsiteX7" fmla="*/ 5116 w 119548"/>
              <a:gd name="connsiteY7" fmla="*/ 289069 h 855759"/>
              <a:gd name="connsiteX8" fmla="*/ 36866 w 119548"/>
              <a:gd name="connsiteY8" fmla="*/ 144 h 85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548" h="855759">
                <a:moveTo>
                  <a:pt x="36866" y="144"/>
                </a:moveTo>
                <a:cubicBezTo>
                  <a:pt x="40041" y="-5677"/>
                  <a:pt x="18874" y="165244"/>
                  <a:pt x="24166" y="254144"/>
                </a:cubicBezTo>
                <a:cubicBezTo>
                  <a:pt x="29458" y="343044"/>
                  <a:pt x="64383" y="494386"/>
                  <a:pt x="68616" y="533544"/>
                </a:cubicBezTo>
                <a:cubicBezTo>
                  <a:pt x="72849" y="572702"/>
                  <a:pt x="41099" y="436177"/>
                  <a:pt x="49566" y="489094"/>
                </a:cubicBezTo>
                <a:cubicBezTo>
                  <a:pt x="58033" y="542011"/>
                  <a:pt x="116770" y="821411"/>
                  <a:pt x="119416" y="851044"/>
                </a:cubicBezTo>
                <a:cubicBezTo>
                  <a:pt x="122062" y="880677"/>
                  <a:pt x="84491" y="764790"/>
                  <a:pt x="65441" y="666894"/>
                </a:cubicBezTo>
                <a:cubicBezTo>
                  <a:pt x="46391" y="568998"/>
                  <a:pt x="15170" y="326640"/>
                  <a:pt x="5116" y="263669"/>
                </a:cubicBezTo>
                <a:cubicBezTo>
                  <a:pt x="-4938" y="200698"/>
                  <a:pt x="2470" y="326111"/>
                  <a:pt x="5116" y="289069"/>
                </a:cubicBezTo>
                <a:cubicBezTo>
                  <a:pt x="7762" y="252027"/>
                  <a:pt x="33691" y="5965"/>
                  <a:pt x="36866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7" name="フリーフォーム 766">
            <a:extLst>
              <a:ext uri="{FF2B5EF4-FFF2-40B4-BE49-F238E27FC236}">
                <a16:creationId xmlns:a16="http://schemas.microsoft.com/office/drawing/2014/main" id="{63501F2B-A43B-D06E-CD09-E25D41FDA2C2}"/>
              </a:ext>
            </a:extLst>
          </p:cNvPr>
          <p:cNvSpPr/>
          <p:nvPr/>
        </p:nvSpPr>
        <p:spPr>
          <a:xfrm>
            <a:off x="5848253" y="4420290"/>
            <a:ext cx="78904" cy="664751"/>
          </a:xfrm>
          <a:custGeom>
            <a:avLst/>
            <a:gdLst>
              <a:gd name="connsiteX0" fmla="*/ 73025 w 78904"/>
              <a:gd name="connsiteY0" fmla="*/ 641 h 664751"/>
              <a:gd name="connsiteX1" fmla="*/ 73025 w 78904"/>
              <a:gd name="connsiteY1" fmla="*/ 349891 h 664751"/>
              <a:gd name="connsiteX2" fmla="*/ 0 w 78904"/>
              <a:gd name="connsiteY2" fmla="*/ 664216 h 664751"/>
              <a:gd name="connsiteX3" fmla="*/ 73025 w 78904"/>
              <a:gd name="connsiteY3" fmla="*/ 273691 h 664751"/>
              <a:gd name="connsiteX4" fmla="*/ 73025 w 78904"/>
              <a:gd name="connsiteY4" fmla="*/ 641 h 66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904" h="664751">
                <a:moveTo>
                  <a:pt x="73025" y="641"/>
                </a:moveTo>
                <a:cubicBezTo>
                  <a:pt x="73025" y="13341"/>
                  <a:pt x="85196" y="239295"/>
                  <a:pt x="73025" y="349891"/>
                </a:cubicBezTo>
                <a:cubicBezTo>
                  <a:pt x="60854" y="460487"/>
                  <a:pt x="0" y="676916"/>
                  <a:pt x="0" y="664216"/>
                </a:cubicBezTo>
                <a:cubicBezTo>
                  <a:pt x="0" y="651516"/>
                  <a:pt x="59796" y="380583"/>
                  <a:pt x="73025" y="273691"/>
                </a:cubicBezTo>
                <a:cubicBezTo>
                  <a:pt x="86254" y="166799"/>
                  <a:pt x="73025" y="-12059"/>
                  <a:pt x="73025" y="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8" name="フリーフォーム 767">
            <a:extLst>
              <a:ext uri="{FF2B5EF4-FFF2-40B4-BE49-F238E27FC236}">
                <a16:creationId xmlns:a16="http://schemas.microsoft.com/office/drawing/2014/main" id="{836B52D5-4615-C718-8018-67A8EDF943CB}"/>
              </a:ext>
            </a:extLst>
          </p:cNvPr>
          <p:cNvSpPr/>
          <p:nvPr/>
        </p:nvSpPr>
        <p:spPr>
          <a:xfrm>
            <a:off x="5731281" y="4344726"/>
            <a:ext cx="268606" cy="1020702"/>
          </a:xfrm>
          <a:custGeom>
            <a:avLst/>
            <a:gdLst>
              <a:gd name="connsiteX0" fmla="*/ 212222 w 268606"/>
              <a:gd name="connsiteY0" fmla="*/ 5 h 1020702"/>
              <a:gd name="connsiteX1" fmla="*/ 263022 w 268606"/>
              <a:gd name="connsiteY1" fmla="*/ 412755 h 1020702"/>
              <a:gd name="connsiteX2" fmla="*/ 263022 w 268606"/>
              <a:gd name="connsiteY2" fmla="*/ 393705 h 1020702"/>
              <a:gd name="connsiteX3" fmla="*/ 224922 w 268606"/>
              <a:gd name="connsiteY3" fmla="*/ 638180 h 1020702"/>
              <a:gd name="connsiteX4" fmla="*/ 231272 w 268606"/>
              <a:gd name="connsiteY4" fmla="*/ 622305 h 1020702"/>
              <a:gd name="connsiteX5" fmla="*/ 180472 w 268606"/>
              <a:gd name="connsiteY5" fmla="*/ 866780 h 1020702"/>
              <a:gd name="connsiteX6" fmla="*/ 129672 w 268606"/>
              <a:gd name="connsiteY6" fmla="*/ 923930 h 1020702"/>
              <a:gd name="connsiteX7" fmla="*/ 180472 w 268606"/>
              <a:gd name="connsiteY7" fmla="*/ 822330 h 1020702"/>
              <a:gd name="connsiteX8" fmla="*/ 139197 w 268606"/>
              <a:gd name="connsiteY8" fmla="*/ 885830 h 1020702"/>
              <a:gd name="connsiteX9" fmla="*/ 2672 w 268606"/>
              <a:gd name="connsiteY9" fmla="*/ 1019180 h 1020702"/>
              <a:gd name="connsiteX10" fmla="*/ 47122 w 268606"/>
              <a:gd name="connsiteY10" fmla="*/ 958855 h 1020702"/>
              <a:gd name="connsiteX11" fmla="*/ 28072 w 268606"/>
              <a:gd name="connsiteY11" fmla="*/ 971555 h 1020702"/>
              <a:gd name="connsiteX12" fmla="*/ 161422 w 268606"/>
              <a:gd name="connsiteY12" fmla="*/ 835030 h 1020702"/>
              <a:gd name="connsiteX13" fmla="*/ 228097 w 268606"/>
              <a:gd name="connsiteY13" fmla="*/ 479430 h 1020702"/>
              <a:gd name="connsiteX14" fmla="*/ 237622 w 268606"/>
              <a:gd name="connsiteY14" fmla="*/ 485780 h 1020702"/>
              <a:gd name="connsiteX15" fmla="*/ 240797 w 268606"/>
              <a:gd name="connsiteY15" fmla="*/ 403230 h 1020702"/>
              <a:gd name="connsiteX16" fmla="*/ 212222 w 268606"/>
              <a:gd name="connsiteY16" fmla="*/ 5 h 102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8606" h="1020702">
                <a:moveTo>
                  <a:pt x="212222" y="5"/>
                </a:moveTo>
                <a:cubicBezTo>
                  <a:pt x="215926" y="1592"/>
                  <a:pt x="254555" y="347138"/>
                  <a:pt x="263022" y="412755"/>
                </a:cubicBezTo>
                <a:cubicBezTo>
                  <a:pt x="271489" y="478372"/>
                  <a:pt x="269372" y="356134"/>
                  <a:pt x="263022" y="393705"/>
                </a:cubicBezTo>
                <a:cubicBezTo>
                  <a:pt x="256672" y="431276"/>
                  <a:pt x="230214" y="600080"/>
                  <a:pt x="224922" y="638180"/>
                </a:cubicBezTo>
                <a:cubicBezTo>
                  <a:pt x="219630" y="676280"/>
                  <a:pt x="238680" y="584205"/>
                  <a:pt x="231272" y="622305"/>
                </a:cubicBezTo>
                <a:cubicBezTo>
                  <a:pt x="223864" y="660405"/>
                  <a:pt x="197405" y="816509"/>
                  <a:pt x="180472" y="866780"/>
                </a:cubicBezTo>
                <a:cubicBezTo>
                  <a:pt x="163539" y="917051"/>
                  <a:pt x="129672" y="931338"/>
                  <a:pt x="129672" y="923930"/>
                </a:cubicBezTo>
                <a:cubicBezTo>
                  <a:pt x="129672" y="916522"/>
                  <a:pt x="178884" y="828680"/>
                  <a:pt x="180472" y="822330"/>
                </a:cubicBezTo>
                <a:cubicBezTo>
                  <a:pt x="182059" y="815980"/>
                  <a:pt x="168830" y="853022"/>
                  <a:pt x="139197" y="885830"/>
                </a:cubicBezTo>
                <a:cubicBezTo>
                  <a:pt x="109564" y="918638"/>
                  <a:pt x="18018" y="1007009"/>
                  <a:pt x="2672" y="1019180"/>
                </a:cubicBezTo>
                <a:cubicBezTo>
                  <a:pt x="-12674" y="1031351"/>
                  <a:pt x="42889" y="966792"/>
                  <a:pt x="47122" y="958855"/>
                </a:cubicBezTo>
                <a:cubicBezTo>
                  <a:pt x="51355" y="950918"/>
                  <a:pt x="9022" y="992192"/>
                  <a:pt x="28072" y="971555"/>
                </a:cubicBezTo>
                <a:cubicBezTo>
                  <a:pt x="47122" y="950918"/>
                  <a:pt x="128084" y="917051"/>
                  <a:pt x="161422" y="835030"/>
                </a:cubicBezTo>
                <a:cubicBezTo>
                  <a:pt x="194759" y="753009"/>
                  <a:pt x="215397" y="537638"/>
                  <a:pt x="228097" y="479430"/>
                </a:cubicBezTo>
                <a:cubicBezTo>
                  <a:pt x="240797" y="421222"/>
                  <a:pt x="235505" y="498480"/>
                  <a:pt x="237622" y="485780"/>
                </a:cubicBezTo>
                <a:cubicBezTo>
                  <a:pt x="239739" y="473080"/>
                  <a:pt x="244501" y="479430"/>
                  <a:pt x="240797" y="403230"/>
                </a:cubicBezTo>
                <a:cubicBezTo>
                  <a:pt x="237093" y="327030"/>
                  <a:pt x="208518" y="-1582"/>
                  <a:pt x="21222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9" name="フリーフォーム 768">
            <a:extLst>
              <a:ext uri="{FF2B5EF4-FFF2-40B4-BE49-F238E27FC236}">
                <a16:creationId xmlns:a16="http://schemas.microsoft.com/office/drawing/2014/main" id="{E68A68C2-2A31-CB42-FCAA-6BB6D01FACF3}"/>
              </a:ext>
            </a:extLst>
          </p:cNvPr>
          <p:cNvSpPr/>
          <p:nvPr/>
        </p:nvSpPr>
        <p:spPr>
          <a:xfrm>
            <a:off x="4784394" y="5434502"/>
            <a:ext cx="354185" cy="104134"/>
          </a:xfrm>
          <a:custGeom>
            <a:avLst/>
            <a:gdLst>
              <a:gd name="connsiteX0" fmla="*/ 234 w 354185"/>
              <a:gd name="connsiteY0" fmla="*/ 84979 h 104134"/>
              <a:gd name="connsiteX1" fmla="*/ 149459 w 354185"/>
              <a:gd name="connsiteY1" fmla="*/ 18304 h 104134"/>
              <a:gd name="connsiteX2" fmla="*/ 352659 w 354185"/>
              <a:gd name="connsiteY2" fmla="*/ 104029 h 104134"/>
              <a:gd name="connsiteX3" fmla="*/ 247884 w 354185"/>
              <a:gd name="connsiteY3" fmla="*/ 37354 h 104134"/>
              <a:gd name="connsiteX4" fmla="*/ 197084 w 354185"/>
              <a:gd name="connsiteY4" fmla="*/ 5604 h 104134"/>
              <a:gd name="connsiteX5" fmla="*/ 117709 w 354185"/>
              <a:gd name="connsiteY5" fmla="*/ 8779 h 104134"/>
              <a:gd name="connsiteX6" fmla="*/ 234 w 354185"/>
              <a:gd name="connsiteY6" fmla="*/ 84979 h 10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185" h="104134">
                <a:moveTo>
                  <a:pt x="234" y="84979"/>
                </a:moveTo>
                <a:cubicBezTo>
                  <a:pt x="5526" y="86566"/>
                  <a:pt x="90722" y="15129"/>
                  <a:pt x="149459" y="18304"/>
                </a:cubicBezTo>
                <a:cubicBezTo>
                  <a:pt x="208197" y="21479"/>
                  <a:pt x="336255" y="100854"/>
                  <a:pt x="352659" y="104029"/>
                </a:cubicBezTo>
                <a:cubicBezTo>
                  <a:pt x="369063" y="107204"/>
                  <a:pt x="247884" y="37354"/>
                  <a:pt x="247884" y="37354"/>
                </a:cubicBezTo>
                <a:cubicBezTo>
                  <a:pt x="221955" y="20950"/>
                  <a:pt x="218780" y="10366"/>
                  <a:pt x="197084" y="5604"/>
                </a:cubicBezTo>
                <a:cubicBezTo>
                  <a:pt x="175388" y="842"/>
                  <a:pt x="154751" y="-5509"/>
                  <a:pt x="117709" y="8779"/>
                </a:cubicBezTo>
                <a:cubicBezTo>
                  <a:pt x="80667" y="23066"/>
                  <a:pt x="-5058" y="83392"/>
                  <a:pt x="234" y="84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0" name="フリーフォーム 769">
            <a:extLst>
              <a:ext uri="{FF2B5EF4-FFF2-40B4-BE49-F238E27FC236}">
                <a16:creationId xmlns:a16="http://schemas.microsoft.com/office/drawing/2014/main" id="{C431FAD9-D9D0-9B93-821E-B90DC917D698}"/>
              </a:ext>
            </a:extLst>
          </p:cNvPr>
          <p:cNvSpPr/>
          <p:nvPr/>
        </p:nvSpPr>
        <p:spPr>
          <a:xfrm>
            <a:off x="5410094" y="5230299"/>
            <a:ext cx="392464" cy="953953"/>
          </a:xfrm>
          <a:custGeom>
            <a:avLst/>
            <a:gdLst>
              <a:gd name="connsiteX0" fmla="*/ 352434 w 392464"/>
              <a:gd name="connsiteY0" fmla="*/ 257 h 953953"/>
              <a:gd name="connsiteX1" fmla="*/ 377834 w 392464"/>
              <a:gd name="connsiteY1" fmla="*/ 178057 h 953953"/>
              <a:gd name="connsiteX2" fmla="*/ 390534 w 392464"/>
              <a:gd name="connsiteY2" fmla="*/ 168532 h 953953"/>
              <a:gd name="connsiteX3" fmla="*/ 336559 w 392464"/>
              <a:gd name="connsiteY3" fmla="*/ 409832 h 953953"/>
              <a:gd name="connsiteX4" fmla="*/ 346084 w 392464"/>
              <a:gd name="connsiteY4" fmla="*/ 381257 h 953953"/>
              <a:gd name="connsiteX5" fmla="*/ 273059 w 392464"/>
              <a:gd name="connsiteY5" fmla="*/ 568582 h 953953"/>
              <a:gd name="connsiteX6" fmla="*/ 247659 w 392464"/>
              <a:gd name="connsiteY6" fmla="*/ 597157 h 953953"/>
              <a:gd name="connsiteX7" fmla="*/ 136534 w 392464"/>
              <a:gd name="connsiteY7" fmla="*/ 898782 h 953953"/>
              <a:gd name="connsiteX8" fmla="*/ 9 w 392464"/>
              <a:gd name="connsiteY8" fmla="*/ 943232 h 953953"/>
              <a:gd name="connsiteX9" fmla="*/ 130184 w 392464"/>
              <a:gd name="connsiteY9" fmla="*/ 908307 h 953953"/>
              <a:gd name="connsiteX10" fmla="*/ 269884 w 392464"/>
              <a:gd name="connsiteY10" fmla="*/ 501907 h 953953"/>
              <a:gd name="connsiteX11" fmla="*/ 276234 w 392464"/>
              <a:gd name="connsiteY11" fmla="*/ 495557 h 953953"/>
              <a:gd name="connsiteX12" fmla="*/ 355609 w 392464"/>
              <a:gd name="connsiteY12" fmla="*/ 244732 h 953953"/>
              <a:gd name="connsiteX13" fmla="*/ 361959 w 392464"/>
              <a:gd name="connsiteY13" fmla="*/ 139957 h 953953"/>
              <a:gd name="connsiteX14" fmla="*/ 352434 w 392464"/>
              <a:gd name="connsiteY14" fmla="*/ 257 h 95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2464" h="953953">
                <a:moveTo>
                  <a:pt x="352434" y="257"/>
                </a:moveTo>
                <a:cubicBezTo>
                  <a:pt x="355080" y="6607"/>
                  <a:pt x="371484" y="150011"/>
                  <a:pt x="377834" y="178057"/>
                </a:cubicBezTo>
                <a:cubicBezTo>
                  <a:pt x="384184" y="206103"/>
                  <a:pt x="397413" y="129903"/>
                  <a:pt x="390534" y="168532"/>
                </a:cubicBezTo>
                <a:cubicBezTo>
                  <a:pt x="383655" y="207161"/>
                  <a:pt x="343967" y="374378"/>
                  <a:pt x="336559" y="409832"/>
                </a:cubicBezTo>
                <a:cubicBezTo>
                  <a:pt x="329151" y="445286"/>
                  <a:pt x="356667" y="354799"/>
                  <a:pt x="346084" y="381257"/>
                </a:cubicBezTo>
                <a:cubicBezTo>
                  <a:pt x="335501" y="407715"/>
                  <a:pt x="289463" y="532599"/>
                  <a:pt x="273059" y="568582"/>
                </a:cubicBezTo>
                <a:cubicBezTo>
                  <a:pt x="256655" y="604565"/>
                  <a:pt x="270413" y="542124"/>
                  <a:pt x="247659" y="597157"/>
                </a:cubicBezTo>
                <a:cubicBezTo>
                  <a:pt x="224905" y="652190"/>
                  <a:pt x="177809" y="841103"/>
                  <a:pt x="136534" y="898782"/>
                </a:cubicBezTo>
                <a:cubicBezTo>
                  <a:pt x="95259" y="956461"/>
                  <a:pt x="1067" y="941644"/>
                  <a:pt x="9" y="943232"/>
                </a:cubicBezTo>
                <a:cubicBezTo>
                  <a:pt x="-1049" y="944820"/>
                  <a:pt x="85205" y="981861"/>
                  <a:pt x="130184" y="908307"/>
                </a:cubicBezTo>
                <a:cubicBezTo>
                  <a:pt x="175163" y="834753"/>
                  <a:pt x="245542" y="570699"/>
                  <a:pt x="269884" y="501907"/>
                </a:cubicBezTo>
                <a:cubicBezTo>
                  <a:pt x="294226" y="433115"/>
                  <a:pt x="261947" y="538419"/>
                  <a:pt x="276234" y="495557"/>
                </a:cubicBezTo>
                <a:cubicBezTo>
                  <a:pt x="290521" y="452695"/>
                  <a:pt x="341322" y="303999"/>
                  <a:pt x="355609" y="244732"/>
                </a:cubicBezTo>
                <a:cubicBezTo>
                  <a:pt x="369896" y="185465"/>
                  <a:pt x="360901" y="173294"/>
                  <a:pt x="361959" y="139957"/>
                </a:cubicBezTo>
                <a:cubicBezTo>
                  <a:pt x="363017" y="106620"/>
                  <a:pt x="349788" y="-6093"/>
                  <a:pt x="352434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1" name="フリーフォーム 770">
            <a:extLst>
              <a:ext uri="{FF2B5EF4-FFF2-40B4-BE49-F238E27FC236}">
                <a16:creationId xmlns:a16="http://schemas.microsoft.com/office/drawing/2014/main" id="{54D0FBDF-7F01-FFD7-E60B-E8B6C69A0163}"/>
              </a:ext>
            </a:extLst>
          </p:cNvPr>
          <p:cNvSpPr/>
          <p:nvPr/>
        </p:nvSpPr>
        <p:spPr>
          <a:xfrm>
            <a:off x="4796005" y="5468596"/>
            <a:ext cx="665424" cy="790779"/>
          </a:xfrm>
          <a:custGeom>
            <a:avLst/>
            <a:gdLst>
              <a:gd name="connsiteX0" fmla="*/ 4498 w 665424"/>
              <a:gd name="connsiteY0" fmla="*/ 85 h 790779"/>
              <a:gd name="connsiteX1" fmla="*/ 4498 w 665424"/>
              <a:gd name="connsiteY1" fmla="*/ 238210 h 790779"/>
              <a:gd name="connsiteX2" fmla="*/ 4498 w 665424"/>
              <a:gd name="connsiteY2" fmla="*/ 212810 h 790779"/>
              <a:gd name="connsiteX3" fmla="*/ 39423 w 665424"/>
              <a:gd name="connsiteY3" fmla="*/ 368385 h 790779"/>
              <a:gd name="connsiteX4" fmla="*/ 48948 w 665424"/>
              <a:gd name="connsiteY4" fmla="*/ 352510 h 790779"/>
              <a:gd name="connsiteX5" fmla="*/ 102923 w 665424"/>
              <a:gd name="connsiteY5" fmla="*/ 463635 h 790779"/>
              <a:gd name="connsiteX6" fmla="*/ 112448 w 665424"/>
              <a:gd name="connsiteY6" fmla="*/ 476335 h 790779"/>
              <a:gd name="connsiteX7" fmla="*/ 214048 w 665424"/>
              <a:gd name="connsiteY7" fmla="*/ 530310 h 790779"/>
              <a:gd name="connsiteX8" fmla="*/ 214048 w 665424"/>
              <a:gd name="connsiteY8" fmla="*/ 536660 h 790779"/>
              <a:gd name="connsiteX9" fmla="*/ 401373 w 665424"/>
              <a:gd name="connsiteY9" fmla="*/ 714460 h 790779"/>
              <a:gd name="connsiteX10" fmla="*/ 639498 w 665424"/>
              <a:gd name="connsiteY10" fmla="*/ 777960 h 790779"/>
              <a:gd name="connsiteX11" fmla="*/ 642673 w 665424"/>
              <a:gd name="connsiteY11" fmla="*/ 787485 h 790779"/>
              <a:gd name="connsiteX12" fmla="*/ 493448 w 665424"/>
              <a:gd name="connsiteY12" fmla="*/ 736685 h 790779"/>
              <a:gd name="connsiteX13" fmla="*/ 125148 w 665424"/>
              <a:gd name="connsiteY13" fmla="*/ 489035 h 790779"/>
              <a:gd name="connsiteX14" fmla="*/ 125148 w 665424"/>
              <a:gd name="connsiteY14" fmla="*/ 476335 h 790779"/>
              <a:gd name="connsiteX15" fmla="*/ 10848 w 665424"/>
              <a:gd name="connsiteY15" fmla="*/ 269960 h 790779"/>
              <a:gd name="connsiteX16" fmla="*/ 4498 w 665424"/>
              <a:gd name="connsiteY16" fmla="*/ 85 h 79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65424" h="790779">
                <a:moveTo>
                  <a:pt x="4498" y="85"/>
                </a:moveTo>
                <a:cubicBezTo>
                  <a:pt x="3440" y="-5206"/>
                  <a:pt x="4498" y="238210"/>
                  <a:pt x="4498" y="238210"/>
                </a:cubicBezTo>
                <a:cubicBezTo>
                  <a:pt x="4498" y="273664"/>
                  <a:pt x="-1323" y="191114"/>
                  <a:pt x="4498" y="212810"/>
                </a:cubicBezTo>
                <a:cubicBezTo>
                  <a:pt x="10319" y="234506"/>
                  <a:pt x="32015" y="345102"/>
                  <a:pt x="39423" y="368385"/>
                </a:cubicBezTo>
                <a:cubicBezTo>
                  <a:pt x="46831" y="391668"/>
                  <a:pt x="38365" y="336635"/>
                  <a:pt x="48948" y="352510"/>
                </a:cubicBezTo>
                <a:cubicBezTo>
                  <a:pt x="59531" y="368385"/>
                  <a:pt x="102923" y="463635"/>
                  <a:pt x="102923" y="463635"/>
                </a:cubicBezTo>
                <a:cubicBezTo>
                  <a:pt x="113506" y="484273"/>
                  <a:pt x="93927" y="465223"/>
                  <a:pt x="112448" y="476335"/>
                </a:cubicBezTo>
                <a:cubicBezTo>
                  <a:pt x="130969" y="487448"/>
                  <a:pt x="197115" y="520256"/>
                  <a:pt x="214048" y="530310"/>
                </a:cubicBezTo>
                <a:cubicBezTo>
                  <a:pt x="230981" y="540364"/>
                  <a:pt x="182827" y="505968"/>
                  <a:pt x="214048" y="536660"/>
                </a:cubicBezTo>
                <a:cubicBezTo>
                  <a:pt x="245269" y="567352"/>
                  <a:pt x="330465" y="674243"/>
                  <a:pt x="401373" y="714460"/>
                </a:cubicBezTo>
                <a:cubicBezTo>
                  <a:pt x="472281" y="754677"/>
                  <a:pt x="599281" y="765789"/>
                  <a:pt x="639498" y="777960"/>
                </a:cubicBezTo>
                <a:cubicBezTo>
                  <a:pt x="679715" y="790131"/>
                  <a:pt x="667015" y="794364"/>
                  <a:pt x="642673" y="787485"/>
                </a:cubicBezTo>
                <a:cubicBezTo>
                  <a:pt x="618331" y="780606"/>
                  <a:pt x="579702" y="786427"/>
                  <a:pt x="493448" y="736685"/>
                </a:cubicBezTo>
                <a:cubicBezTo>
                  <a:pt x="407194" y="686943"/>
                  <a:pt x="186531" y="532427"/>
                  <a:pt x="125148" y="489035"/>
                </a:cubicBezTo>
                <a:cubicBezTo>
                  <a:pt x="63765" y="445643"/>
                  <a:pt x="144198" y="512847"/>
                  <a:pt x="125148" y="476335"/>
                </a:cubicBezTo>
                <a:cubicBezTo>
                  <a:pt x="106098" y="439823"/>
                  <a:pt x="31486" y="345631"/>
                  <a:pt x="10848" y="269960"/>
                </a:cubicBezTo>
                <a:cubicBezTo>
                  <a:pt x="-9790" y="194289"/>
                  <a:pt x="5556" y="5376"/>
                  <a:pt x="4498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2" name="フリーフォーム 771">
            <a:extLst>
              <a:ext uri="{FF2B5EF4-FFF2-40B4-BE49-F238E27FC236}">
                <a16:creationId xmlns:a16="http://schemas.microsoft.com/office/drawing/2014/main" id="{730E7C74-FB89-72F4-0BB3-725DBC0350E3}"/>
              </a:ext>
            </a:extLst>
          </p:cNvPr>
          <p:cNvSpPr/>
          <p:nvPr/>
        </p:nvSpPr>
        <p:spPr>
          <a:xfrm>
            <a:off x="5012972" y="5048927"/>
            <a:ext cx="222585" cy="384860"/>
          </a:xfrm>
          <a:custGeom>
            <a:avLst/>
            <a:gdLst>
              <a:gd name="connsiteX0" fmla="*/ 203456 w 222585"/>
              <a:gd name="connsiteY0" fmla="*/ 51454 h 384860"/>
              <a:gd name="connsiteX1" fmla="*/ 47881 w 222585"/>
              <a:gd name="connsiteY1" fmla="*/ 226079 h 384860"/>
              <a:gd name="connsiteX2" fmla="*/ 6606 w 222585"/>
              <a:gd name="connsiteY2" fmla="*/ 384829 h 384860"/>
              <a:gd name="connsiteX3" fmla="*/ 25656 w 222585"/>
              <a:gd name="connsiteY3" fmla="*/ 213379 h 384860"/>
              <a:gd name="connsiteX4" fmla="*/ 222506 w 222585"/>
              <a:gd name="connsiteY4" fmla="*/ 654 h 384860"/>
              <a:gd name="connsiteX5" fmla="*/ 256 w 222585"/>
              <a:gd name="connsiteY5" fmla="*/ 286404 h 384860"/>
              <a:gd name="connsiteX6" fmla="*/ 203456 w 222585"/>
              <a:gd name="connsiteY6" fmla="*/ 51454 h 38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585" h="384860">
                <a:moveTo>
                  <a:pt x="203456" y="51454"/>
                </a:moveTo>
                <a:cubicBezTo>
                  <a:pt x="211393" y="41400"/>
                  <a:pt x="80689" y="170517"/>
                  <a:pt x="47881" y="226079"/>
                </a:cubicBezTo>
                <a:cubicBezTo>
                  <a:pt x="15073" y="281641"/>
                  <a:pt x="10310" y="386946"/>
                  <a:pt x="6606" y="384829"/>
                </a:cubicBezTo>
                <a:cubicBezTo>
                  <a:pt x="2902" y="382712"/>
                  <a:pt x="-10327" y="277408"/>
                  <a:pt x="25656" y="213379"/>
                </a:cubicBezTo>
                <a:cubicBezTo>
                  <a:pt x="61639" y="149350"/>
                  <a:pt x="226739" y="-11517"/>
                  <a:pt x="222506" y="654"/>
                </a:cubicBezTo>
                <a:cubicBezTo>
                  <a:pt x="218273" y="12825"/>
                  <a:pt x="8723" y="274233"/>
                  <a:pt x="256" y="286404"/>
                </a:cubicBezTo>
                <a:cubicBezTo>
                  <a:pt x="-8211" y="298575"/>
                  <a:pt x="195519" y="61508"/>
                  <a:pt x="203456" y="51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3" name="フリーフォーム 772">
            <a:extLst>
              <a:ext uri="{FF2B5EF4-FFF2-40B4-BE49-F238E27FC236}">
                <a16:creationId xmlns:a16="http://schemas.microsoft.com/office/drawing/2014/main" id="{33C1CFCC-5E3E-3B54-595A-3C5A702F535A}"/>
              </a:ext>
            </a:extLst>
          </p:cNvPr>
          <p:cNvSpPr/>
          <p:nvPr/>
        </p:nvSpPr>
        <p:spPr>
          <a:xfrm>
            <a:off x="5393701" y="5658823"/>
            <a:ext cx="270405" cy="436020"/>
          </a:xfrm>
          <a:custGeom>
            <a:avLst/>
            <a:gdLst>
              <a:gd name="connsiteX0" fmla="*/ 270402 w 270405"/>
              <a:gd name="connsiteY0" fmla="*/ 358 h 436020"/>
              <a:gd name="connsiteX1" fmla="*/ 181502 w 270405"/>
              <a:gd name="connsiteY1" fmla="*/ 165458 h 436020"/>
              <a:gd name="connsiteX2" fmla="*/ 95777 w 270405"/>
              <a:gd name="connsiteY2" fmla="*/ 381358 h 436020"/>
              <a:gd name="connsiteX3" fmla="*/ 527 w 270405"/>
              <a:gd name="connsiteY3" fmla="*/ 432158 h 436020"/>
              <a:gd name="connsiteX4" fmla="*/ 140227 w 270405"/>
              <a:gd name="connsiteY4" fmla="*/ 305158 h 436020"/>
              <a:gd name="connsiteX5" fmla="*/ 184677 w 270405"/>
              <a:gd name="connsiteY5" fmla="*/ 209908 h 436020"/>
              <a:gd name="connsiteX6" fmla="*/ 270402 w 270405"/>
              <a:gd name="connsiteY6" fmla="*/ 358 h 43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405" h="436020">
                <a:moveTo>
                  <a:pt x="270402" y="358"/>
                </a:moveTo>
                <a:cubicBezTo>
                  <a:pt x="269873" y="-7050"/>
                  <a:pt x="210606" y="101958"/>
                  <a:pt x="181502" y="165458"/>
                </a:cubicBezTo>
                <a:cubicBezTo>
                  <a:pt x="152398" y="228958"/>
                  <a:pt x="125939" y="336908"/>
                  <a:pt x="95777" y="381358"/>
                </a:cubicBezTo>
                <a:cubicBezTo>
                  <a:pt x="65615" y="425808"/>
                  <a:pt x="-6881" y="444858"/>
                  <a:pt x="527" y="432158"/>
                </a:cubicBezTo>
                <a:cubicBezTo>
                  <a:pt x="7935" y="419458"/>
                  <a:pt x="109535" y="342200"/>
                  <a:pt x="140227" y="305158"/>
                </a:cubicBezTo>
                <a:cubicBezTo>
                  <a:pt x="170919" y="268116"/>
                  <a:pt x="165627" y="259121"/>
                  <a:pt x="184677" y="209908"/>
                </a:cubicBezTo>
                <a:cubicBezTo>
                  <a:pt x="203727" y="160696"/>
                  <a:pt x="270931" y="7766"/>
                  <a:pt x="270402" y="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4" name="フリーフォーム 773">
            <a:extLst>
              <a:ext uri="{FF2B5EF4-FFF2-40B4-BE49-F238E27FC236}">
                <a16:creationId xmlns:a16="http://schemas.microsoft.com/office/drawing/2014/main" id="{6A182B5A-5A9A-AC5A-E3EF-354A5468C047}"/>
              </a:ext>
            </a:extLst>
          </p:cNvPr>
          <p:cNvSpPr/>
          <p:nvPr/>
        </p:nvSpPr>
        <p:spPr>
          <a:xfrm>
            <a:off x="4908075" y="5519468"/>
            <a:ext cx="139629" cy="152433"/>
          </a:xfrm>
          <a:custGeom>
            <a:avLst/>
            <a:gdLst>
              <a:gd name="connsiteX0" fmla="*/ 79753 w 139629"/>
              <a:gd name="connsiteY0" fmla="*/ 13 h 152433"/>
              <a:gd name="connsiteX1" fmla="*/ 95628 w 139629"/>
              <a:gd name="connsiteY1" fmla="*/ 88913 h 152433"/>
              <a:gd name="connsiteX2" fmla="*/ 378 w 139629"/>
              <a:gd name="connsiteY2" fmla="*/ 152413 h 152433"/>
              <a:gd name="connsiteX3" fmla="*/ 136903 w 139629"/>
              <a:gd name="connsiteY3" fmla="*/ 82563 h 152433"/>
              <a:gd name="connsiteX4" fmla="*/ 79753 w 139629"/>
              <a:gd name="connsiteY4" fmla="*/ 13 h 15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29" h="152433">
                <a:moveTo>
                  <a:pt x="79753" y="13"/>
                </a:moveTo>
                <a:cubicBezTo>
                  <a:pt x="72874" y="1071"/>
                  <a:pt x="108857" y="63513"/>
                  <a:pt x="95628" y="88913"/>
                </a:cubicBezTo>
                <a:cubicBezTo>
                  <a:pt x="82399" y="114313"/>
                  <a:pt x="-6501" y="153471"/>
                  <a:pt x="378" y="152413"/>
                </a:cubicBezTo>
                <a:cubicBezTo>
                  <a:pt x="7257" y="151355"/>
                  <a:pt x="119970" y="103201"/>
                  <a:pt x="136903" y="82563"/>
                </a:cubicBezTo>
                <a:cubicBezTo>
                  <a:pt x="153836" y="61926"/>
                  <a:pt x="86632" y="-1045"/>
                  <a:pt x="79753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5" name="フリーフォーム 774">
            <a:extLst>
              <a:ext uri="{FF2B5EF4-FFF2-40B4-BE49-F238E27FC236}">
                <a16:creationId xmlns:a16="http://schemas.microsoft.com/office/drawing/2014/main" id="{C1D60E1F-213D-C5DC-C700-FBDD03724355}"/>
              </a:ext>
            </a:extLst>
          </p:cNvPr>
          <p:cNvSpPr/>
          <p:nvPr/>
        </p:nvSpPr>
        <p:spPr>
          <a:xfrm>
            <a:off x="4881952" y="5499645"/>
            <a:ext cx="626837" cy="579558"/>
          </a:xfrm>
          <a:custGeom>
            <a:avLst/>
            <a:gdLst>
              <a:gd name="connsiteX0" fmla="*/ 13801 w 626837"/>
              <a:gd name="connsiteY0" fmla="*/ 7136 h 579558"/>
              <a:gd name="connsiteX1" fmla="*/ 4276 w 626837"/>
              <a:gd name="connsiteY1" fmla="*/ 108736 h 579558"/>
              <a:gd name="connsiteX2" fmla="*/ 74126 w 626837"/>
              <a:gd name="connsiteY2" fmla="*/ 283361 h 579558"/>
              <a:gd name="connsiteX3" fmla="*/ 128101 w 626837"/>
              <a:gd name="connsiteY3" fmla="*/ 350036 h 579558"/>
              <a:gd name="connsiteX4" fmla="*/ 172551 w 626837"/>
              <a:gd name="connsiteY4" fmla="*/ 372261 h 579558"/>
              <a:gd name="connsiteX5" fmla="*/ 156676 w 626837"/>
              <a:gd name="connsiteY5" fmla="*/ 372261 h 579558"/>
              <a:gd name="connsiteX6" fmla="*/ 407501 w 626837"/>
              <a:gd name="connsiteY6" fmla="*/ 502436 h 579558"/>
              <a:gd name="connsiteX7" fmla="*/ 378926 w 626837"/>
              <a:gd name="connsiteY7" fmla="*/ 505611 h 579558"/>
              <a:gd name="connsiteX8" fmla="*/ 461476 w 626837"/>
              <a:gd name="connsiteY8" fmla="*/ 527836 h 579558"/>
              <a:gd name="connsiteX9" fmla="*/ 626576 w 626837"/>
              <a:gd name="connsiteY9" fmla="*/ 454811 h 579558"/>
              <a:gd name="connsiteX10" fmla="*/ 420201 w 626837"/>
              <a:gd name="connsiteY10" fmla="*/ 578636 h 579558"/>
              <a:gd name="connsiteX11" fmla="*/ 372576 w 626837"/>
              <a:gd name="connsiteY11" fmla="*/ 508786 h 579558"/>
              <a:gd name="connsiteX12" fmla="*/ 280501 w 626837"/>
              <a:gd name="connsiteY12" fmla="*/ 461161 h 579558"/>
              <a:gd name="connsiteX13" fmla="*/ 64601 w 626837"/>
              <a:gd name="connsiteY13" fmla="*/ 305586 h 579558"/>
              <a:gd name="connsiteX14" fmla="*/ 13801 w 626837"/>
              <a:gd name="connsiteY14" fmla="*/ 7136 h 57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6837" h="579558">
                <a:moveTo>
                  <a:pt x="13801" y="7136"/>
                </a:moveTo>
                <a:cubicBezTo>
                  <a:pt x="3747" y="-25672"/>
                  <a:pt x="-5778" y="62699"/>
                  <a:pt x="4276" y="108736"/>
                </a:cubicBezTo>
                <a:cubicBezTo>
                  <a:pt x="14330" y="154774"/>
                  <a:pt x="53489" y="243145"/>
                  <a:pt x="74126" y="283361"/>
                </a:cubicBezTo>
                <a:cubicBezTo>
                  <a:pt x="94763" y="323577"/>
                  <a:pt x="111697" y="335219"/>
                  <a:pt x="128101" y="350036"/>
                </a:cubicBezTo>
                <a:cubicBezTo>
                  <a:pt x="144505" y="364853"/>
                  <a:pt x="167789" y="368557"/>
                  <a:pt x="172551" y="372261"/>
                </a:cubicBezTo>
                <a:cubicBezTo>
                  <a:pt x="177313" y="375965"/>
                  <a:pt x="117518" y="350565"/>
                  <a:pt x="156676" y="372261"/>
                </a:cubicBezTo>
                <a:cubicBezTo>
                  <a:pt x="195834" y="393957"/>
                  <a:pt x="370460" y="480211"/>
                  <a:pt x="407501" y="502436"/>
                </a:cubicBezTo>
                <a:cubicBezTo>
                  <a:pt x="444542" y="524661"/>
                  <a:pt x="369930" y="501378"/>
                  <a:pt x="378926" y="505611"/>
                </a:cubicBezTo>
                <a:cubicBezTo>
                  <a:pt x="387922" y="509844"/>
                  <a:pt x="420201" y="536303"/>
                  <a:pt x="461476" y="527836"/>
                </a:cubicBezTo>
                <a:cubicBezTo>
                  <a:pt x="502751" y="519369"/>
                  <a:pt x="633455" y="446344"/>
                  <a:pt x="626576" y="454811"/>
                </a:cubicBezTo>
                <a:cubicBezTo>
                  <a:pt x="619697" y="463278"/>
                  <a:pt x="462534" y="569640"/>
                  <a:pt x="420201" y="578636"/>
                </a:cubicBezTo>
                <a:cubicBezTo>
                  <a:pt x="377868" y="587632"/>
                  <a:pt x="395859" y="528365"/>
                  <a:pt x="372576" y="508786"/>
                </a:cubicBezTo>
                <a:cubicBezTo>
                  <a:pt x="349293" y="489207"/>
                  <a:pt x="331830" y="495028"/>
                  <a:pt x="280501" y="461161"/>
                </a:cubicBezTo>
                <a:cubicBezTo>
                  <a:pt x="229172" y="427294"/>
                  <a:pt x="110638" y="380198"/>
                  <a:pt x="64601" y="305586"/>
                </a:cubicBezTo>
                <a:cubicBezTo>
                  <a:pt x="18564" y="230974"/>
                  <a:pt x="23855" y="39944"/>
                  <a:pt x="13801" y="7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6" name="フリーフォーム 775">
            <a:extLst>
              <a:ext uri="{FF2B5EF4-FFF2-40B4-BE49-F238E27FC236}">
                <a16:creationId xmlns:a16="http://schemas.microsoft.com/office/drawing/2014/main" id="{DA8DC819-B0FD-926C-B95D-1B1008E26CB8}"/>
              </a:ext>
            </a:extLst>
          </p:cNvPr>
          <p:cNvSpPr/>
          <p:nvPr/>
        </p:nvSpPr>
        <p:spPr>
          <a:xfrm>
            <a:off x="4850575" y="5487679"/>
            <a:ext cx="411480" cy="565272"/>
          </a:xfrm>
          <a:custGeom>
            <a:avLst/>
            <a:gdLst>
              <a:gd name="connsiteX0" fmla="*/ 728 w 411480"/>
              <a:gd name="connsiteY0" fmla="*/ 52 h 565272"/>
              <a:gd name="connsiteX1" fmla="*/ 32478 w 411480"/>
              <a:gd name="connsiteY1" fmla="*/ 247702 h 565272"/>
              <a:gd name="connsiteX2" fmla="*/ 73753 w 411480"/>
              <a:gd name="connsiteY2" fmla="*/ 342952 h 565272"/>
              <a:gd name="connsiteX3" fmla="*/ 76928 w 411480"/>
              <a:gd name="connsiteY3" fmla="*/ 362002 h 565272"/>
              <a:gd name="connsiteX4" fmla="*/ 369028 w 411480"/>
              <a:gd name="connsiteY4" fmla="*/ 514402 h 565272"/>
              <a:gd name="connsiteX5" fmla="*/ 410303 w 411480"/>
              <a:gd name="connsiteY5" fmla="*/ 565202 h 565272"/>
              <a:gd name="connsiteX6" fmla="*/ 375378 w 411480"/>
              <a:gd name="connsiteY6" fmla="*/ 523927 h 565272"/>
              <a:gd name="connsiteX7" fmla="*/ 261078 w 411480"/>
              <a:gd name="connsiteY7" fmla="*/ 460427 h 565272"/>
              <a:gd name="connsiteX8" fmla="*/ 92803 w 411480"/>
              <a:gd name="connsiteY8" fmla="*/ 358827 h 565272"/>
              <a:gd name="connsiteX9" fmla="*/ 64228 w 411480"/>
              <a:gd name="connsiteY9" fmla="*/ 269927 h 565272"/>
              <a:gd name="connsiteX10" fmla="*/ 728 w 411480"/>
              <a:gd name="connsiteY10" fmla="*/ 52 h 56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480" h="565272">
                <a:moveTo>
                  <a:pt x="728" y="52"/>
                </a:moveTo>
                <a:cubicBezTo>
                  <a:pt x="-4564" y="-3652"/>
                  <a:pt x="20307" y="190552"/>
                  <a:pt x="32478" y="247702"/>
                </a:cubicBezTo>
                <a:cubicBezTo>
                  <a:pt x="44649" y="304852"/>
                  <a:pt x="66345" y="323902"/>
                  <a:pt x="73753" y="342952"/>
                </a:cubicBezTo>
                <a:cubicBezTo>
                  <a:pt x="81161" y="362002"/>
                  <a:pt x="27716" y="333427"/>
                  <a:pt x="76928" y="362002"/>
                </a:cubicBezTo>
                <a:cubicBezTo>
                  <a:pt x="126141" y="390577"/>
                  <a:pt x="313466" y="480535"/>
                  <a:pt x="369028" y="514402"/>
                </a:cubicBezTo>
                <a:cubicBezTo>
                  <a:pt x="424590" y="548269"/>
                  <a:pt x="409245" y="563614"/>
                  <a:pt x="410303" y="565202"/>
                </a:cubicBezTo>
                <a:cubicBezTo>
                  <a:pt x="411361" y="566790"/>
                  <a:pt x="400249" y="541389"/>
                  <a:pt x="375378" y="523927"/>
                </a:cubicBezTo>
                <a:cubicBezTo>
                  <a:pt x="350507" y="506465"/>
                  <a:pt x="308174" y="487944"/>
                  <a:pt x="261078" y="460427"/>
                </a:cubicBezTo>
                <a:cubicBezTo>
                  <a:pt x="213982" y="432910"/>
                  <a:pt x="125611" y="390577"/>
                  <a:pt x="92803" y="358827"/>
                </a:cubicBezTo>
                <a:cubicBezTo>
                  <a:pt x="59995" y="327077"/>
                  <a:pt x="79574" y="326548"/>
                  <a:pt x="64228" y="269927"/>
                </a:cubicBezTo>
                <a:cubicBezTo>
                  <a:pt x="48882" y="213306"/>
                  <a:pt x="6020" y="3756"/>
                  <a:pt x="728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7" name="フリーフォーム 776">
            <a:extLst>
              <a:ext uri="{FF2B5EF4-FFF2-40B4-BE49-F238E27FC236}">
                <a16:creationId xmlns:a16="http://schemas.microsoft.com/office/drawing/2014/main" id="{D26C63E9-560C-FC69-0D7D-4AFB42ED4B55}"/>
              </a:ext>
            </a:extLst>
          </p:cNvPr>
          <p:cNvSpPr/>
          <p:nvPr/>
        </p:nvSpPr>
        <p:spPr>
          <a:xfrm>
            <a:off x="5224577" y="3312188"/>
            <a:ext cx="624052" cy="1564467"/>
          </a:xfrm>
          <a:custGeom>
            <a:avLst/>
            <a:gdLst>
              <a:gd name="connsiteX0" fmla="*/ 564918 w 624052"/>
              <a:gd name="connsiteY0" fmla="*/ 1410 h 1564467"/>
              <a:gd name="connsiteX1" fmla="*/ 493666 w 624052"/>
              <a:gd name="connsiteY1" fmla="*/ 215166 h 1564467"/>
              <a:gd name="connsiteX2" fmla="*/ 582731 w 624052"/>
              <a:gd name="connsiteY2" fmla="*/ 458610 h 1564467"/>
              <a:gd name="connsiteX3" fmla="*/ 428352 w 624052"/>
              <a:gd name="connsiteY3" fmla="*/ 422984 h 1564467"/>
              <a:gd name="connsiteX4" fmla="*/ 588669 w 624052"/>
              <a:gd name="connsiteY4" fmla="*/ 428922 h 1564467"/>
              <a:gd name="connsiteX5" fmla="*/ 558980 w 624052"/>
              <a:gd name="connsiteY5" fmla="*/ 440797 h 1564467"/>
              <a:gd name="connsiteX6" fmla="*/ 618357 w 624052"/>
              <a:gd name="connsiteY6" fmla="*/ 559550 h 1564467"/>
              <a:gd name="connsiteX7" fmla="*/ 392726 w 624052"/>
              <a:gd name="connsiteY7" fmla="*/ 886122 h 1564467"/>
              <a:gd name="connsiteX8" fmla="*/ 570856 w 624052"/>
              <a:gd name="connsiteY8" fmla="*/ 773306 h 1564467"/>
              <a:gd name="connsiteX9" fmla="*/ 309598 w 624052"/>
              <a:gd name="connsiteY9" fmla="*/ 975187 h 1564467"/>
              <a:gd name="connsiteX10" fmla="*/ 72092 w 624052"/>
              <a:gd name="connsiteY10" fmla="*/ 1307696 h 1564467"/>
              <a:gd name="connsiteX11" fmla="*/ 173032 w 624052"/>
              <a:gd name="connsiteY11" fmla="*/ 1111753 h 1564467"/>
              <a:gd name="connsiteX12" fmla="*/ 840 w 624052"/>
              <a:gd name="connsiteY12" fmla="*/ 1563015 h 1564467"/>
              <a:gd name="connsiteX13" fmla="*/ 125531 w 624052"/>
              <a:gd name="connsiteY13" fmla="*/ 1236444 h 1564467"/>
              <a:gd name="connsiteX14" fmla="*/ 505541 w 624052"/>
              <a:gd name="connsiteY14" fmla="*/ 719867 h 1564467"/>
              <a:gd name="connsiteX15" fmla="*/ 475853 w 624052"/>
              <a:gd name="connsiteY15" fmla="*/ 826745 h 1564467"/>
              <a:gd name="connsiteX16" fmla="*/ 553043 w 624052"/>
              <a:gd name="connsiteY16" fmla="*/ 506112 h 1564467"/>
              <a:gd name="connsiteX17" fmla="*/ 475853 w 624052"/>
              <a:gd name="connsiteY17" fmla="*/ 322044 h 1564467"/>
              <a:gd name="connsiteX18" fmla="*/ 564918 w 624052"/>
              <a:gd name="connsiteY18" fmla="*/ 1410 h 156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4052" h="1564467">
                <a:moveTo>
                  <a:pt x="564918" y="1410"/>
                </a:moveTo>
                <a:cubicBezTo>
                  <a:pt x="567887" y="-16403"/>
                  <a:pt x="490697" y="138966"/>
                  <a:pt x="493666" y="215166"/>
                </a:cubicBezTo>
                <a:cubicBezTo>
                  <a:pt x="496635" y="291366"/>
                  <a:pt x="593617" y="423974"/>
                  <a:pt x="582731" y="458610"/>
                </a:cubicBezTo>
                <a:cubicBezTo>
                  <a:pt x="571845" y="493246"/>
                  <a:pt x="427362" y="427932"/>
                  <a:pt x="428352" y="422984"/>
                </a:cubicBezTo>
                <a:cubicBezTo>
                  <a:pt x="429342" y="418036"/>
                  <a:pt x="588669" y="428922"/>
                  <a:pt x="588669" y="428922"/>
                </a:cubicBezTo>
                <a:cubicBezTo>
                  <a:pt x="610440" y="431891"/>
                  <a:pt x="554032" y="419026"/>
                  <a:pt x="558980" y="440797"/>
                </a:cubicBezTo>
                <a:cubicBezTo>
                  <a:pt x="563928" y="462568"/>
                  <a:pt x="646066" y="485329"/>
                  <a:pt x="618357" y="559550"/>
                </a:cubicBezTo>
                <a:cubicBezTo>
                  <a:pt x="590648" y="633771"/>
                  <a:pt x="400643" y="850496"/>
                  <a:pt x="392726" y="886122"/>
                </a:cubicBezTo>
                <a:cubicBezTo>
                  <a:pt x="384809" y="921748"/>
                  <a:pt x="584711" y="758462"/>
                  <a:pt x="570856" y="773306"/>
                </a:cubicBezTo>
                <a:cubicBezTo>
                  <a:pt x="557001" y="788150"/>
                  <a:pt x="392725" y="886122"/>
                  <a:pt x="309598" y="975187"/>
                </a:cubicBezTo>
                <a:cubicBezTo>
                  <a:pt x="226471" y="1064252"/>
                  <a:pt x="94853" y="1284935"/>
                  <a:pt x="72092" y="1307696"/>
                </a:cubicBezTo>
                <a:cubicBezTo>
                  <a:pt x="49331" y="1330457"/>
                  <a:pt x="184907" y="1069200"/>
                  <a:pt x="173032" y="1111753"/>
                </a:cubicBezTo>
                <a:cubicBezTo>
                  <a:pt x="161157" y="1154306"/>
                  <a:pt x="840" y="1563015"/>
                  <a:pt x="840" y="1563015"/>
                </a:cubicBezTo>
                <a:cubicBezTo>
                  <a:pt x="-7077" y="1583797"/>
                  <a:pt x="41414" y="1376969"/>
                  <a:pt x="125531" y="1236444"/>
                </a:cubicBezTo>
                <a:cubicBezTo>
                  <a:pt x="209648" y="1095919"/>
                  <a:pt x="447154" y="788150"/>
                  <a:pt x="505541" y="719867"/>
                </a:cubicBezTo>
                <a:cubicBezTo>
                  <a:pt x="563928" y="651584"/>
                  <a:pt x="467936" y="862371"/>
                  <a:pt x="475853" y="826745"/>
                </a:cubicBezTo>
                <a:cubicBezTo>
                  <a:pt x="483770" y="791119"/>
                  <a:pt x="553043" y="590229"/>
                  <a:pt x="553043" y="506112"/>
                </a:cubicBezTo>
                <a:cubicBezTo>
                  <a:pt x="553043" y="421995"/>
                  <a:pt x="473874" y="398244"/>
                  <a:pt x="475853" y="322044"/>
                </a:cubicBezTo>
                <a:cubicBezTo>
                  <a:pt x="477832" y="245844"/>
                  <a:pt x="561949" y="19223"/>
                  <a:pt x="564918" y="1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8" name="フリーフォーム 777">
            <a:extLst>
              <a:ext uri="{FF2B5EF4-FFF2-40B4-BE49-F238E27FC236}">
                <a16:creationId xmlns:a16="http://schemas.microsoft.com/office/drawing/2014/main" id="{104CB9D8-C480-C409-1BB4-92E5E240F37B}"/>
              </a:ext>
            </a:extLst>
          </p:cNvPr>
          <p:cNvSpPr/>
          <p:nvPr/>
        </p:nvSpPr>
        <p:spPr>
          <a:xfrm>
            <a:off x="5747840" y="4304462"/>
            <a:ext cx="65456" cy="689677"/>
          </a:xfrm>
          <a:custGeom>
            <a:avLst/>
            <a:gdLst>
              <a:gd name="connsiteX0" fmla="*/ 35717 w 65456"/>
              <a:gd name="connsiteY0" fmla="*/ 726 h 689677"/>
              <a:gd name="connsiteX1" fmla="*/ 65406 w 65456"/>
              <a:gd name="connsiteY1" fmla="*/ 309484 h 689677"/>
              <a:gd name="connsiteX2" fmla="*/ 41655 w 65456"/>
              <a:gd name="connsiteY2" fmla="*/ 463863 h 689677"/>
              <a:gd name="connsiteX3" fmla="*/ 91 w 65456"/>
              <a:gd name="connsiteY3" fmla="*/ 517302 h 689677"/>
              <a:gd name="connsiteX4" fmla="*/ 29780 w 65456"/>
              <a:gd name="connsiteY4" fmla="*/ 689495 h 689677"/>
              <a:gd name="connsiteX5" fmla="*/ 6029 w 65456"/>
              <a:gd name="connsiteY5" fmla="*/ 481676 h 689677"/>
              <a:gd name="connsiteX6" fmla="*/ 29780 w 65456"/>
              <a:gd name="connsiteY6" fmla="*/ 404487 h 689677"/>
              <a:gd name="connsiteX7" fmla="*/ 35717 w 65456"/>
              <a:gd name="connsiteY7" fmla="*/ 726 h 68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456" h="689677">
                <a:moveTo>
                  <a:pt x="35717" y="726"/>
                </a:moveTo>
                <a:cubicBezTo>
                  <a:pt x="41655" y="-15108"/>
                  <a:pt x="64416" y="232295"/>
                  <a:pt x="65406" y="309484"/>
                </a:cubicBezTo>
                <a:cubicBezTo>
                  <a:pt x="66396" y="386673"/>
                  <a:pt x="52541" y="429227"/>
                  <a:pt x="41655" y="463863"/>
                </a:cubicBezTo>
                <a:cubicBezTo>
                  <a:pt x="30769" y="498499"/>
                  <a:pt x="2070" y="479697"/>
                  <a:pt x="91" y="517302"/>
                </a:cubicBezTo>
                <a:cubicBezTo>
                  <a:pt x="-1888" y="554907"/>
                  <a:pt x="28790" y="695433"/>
                  <a:pt x="29780" y="689495"/>
                </a:cubicBezTo>
                <a:cubicBezTo>
                  <a:pt x="30770" y="683557"/>
                  <a:pt x="6029" y="529177"/>
                  <a:pt x="6029" y="481676"/>
                </a:cubicBezTo>
                <a:cubicBezTo>
                  <a:pt x="6029" y="434175"/>
                  <a:pt x="21863" y="480687"/>
                  <a:pt x="29780" y="404487"/>
                </a:cubicBezTo>
                <a:cubicBezTo>
                  <a:pt x="37697" y="328287"/>
                  <a:pt x="29779" y="16560"/>
                  <a:pt x="35717" y="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9" name="フリーフォーム 778">
            <a:extLst>
              <a:ext uri="{FF2B5EF4-FFF2-40B4-BE49-F238E27FC236}">
                <a16:creationId xmlns:a16="http://schemas.microsoft.com/office/drawing/2014/main" id="{E7AB7651-39C8-E984-A9EF-F7ACFD851774}"/>
              </a:ext>
            </a:extLst>
          </p:cNvPr>
          <p:cNvSpPr/>
          <p:nvPr/>
        </p:nvSpPr>
        <p:spPr>
          <a:xfrm>
            <a:off x="5196147" y="4939272"/>
            <a:ext cx="237088" cy="564691"/>
          </a:xfrm>
          <a:custGeom>
            <a:avLst/>
            <a:gdLst>
              <a:gd name="connsiteX0" fmla="*/ 100522 w 237088"/>
              <a:gd name="connsiteY0" fmla="*/ 1246 h 564691"/>
              <a:gd name="connsiteX1" fmla="*/ 88647 w 237088"/>
              <a:gd name="connsiteY1" fmla="*/ 262503 h 564691"/>
              <a:gd name="connsiteX2" fmla="*/ 5519 w 237088"/>
              <a:gd name="connsiteY2" fmla="*/ 488134 h 564691"/>
              <a:gd name="connsiteX3" fmla="*/ 11457 w 237088"/>
              <a:gd name="connsiteY3" fmla="*/ 464383 h 564691"/>
              <a:gd name="connsiteX4" fmla="*/ 41145 w 237088"/>
              <a:gd name="connsiteY4" fmla="*/ 482196 h 564691"/>
              <a:gd name="connsiteX5" fmla="*/ 237088 w 237088"/>
              <a:gd name="connsiteY5" fmla="*/ 262503 h 564691"/>
              <a:gd name="connsiteX6" fmla="*/ 41145 w 237088"/>
              <a:gd name="connsiteY6" fmla="*/ 541573 h 564691"/>
              <a:gd name="connsiteX7" fmla="*/ 41145 w 237088"/>
              <a:gd name="connsiteY7" fmla="*/ 529698 h 564691"/>
              <a:gd name="connsiteX8" fmla="*/ 76771 w 237088"/>
              <a:gd name="connsiteY8" fmla="*/ 375318 h 564691"/>
              <a:gd name="connsiteX9" fmla="*/ 100522 w 237088"/>
              <a:gd name="connsiteY9" fmla="*/ 1246 h 56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088" h="564691">
                <a:moveTo>
                  <a:pt x="100522" y="1246"/>
                </a:moveTo>
                <a:cubicBezTo>
                  <a:pt x="102501" y="-17556"/>
                  <a:pt x="104481" y="181355"/>
                  <a:pt x="88647" y="262503"/>
                </a:cubicBezTo>
                <a:cubicBezTo>
                  <a:pt x="72813" y="343651"/>
                  <a:pt x="18384" y="454487"/>
                  <a:pt x="5519" y="488134"/>
                </a:cubicBezTo>
                <a:cubicBezTo>
                  <a:pt x="-7346" y="521781"/>
                  <a:pt x="5519" y="465373"/>
                  <a:pt x="11457" y="464383"/>
                </a:cubicBezTo>
                <a:cubicBezTo>
                  <a:pt x="17395" y="463393"/>
                  <a:pt x="3540" y="515843"/>
                  <a:pt x="41145" y="482196"/>
                </a:cubicBezTo>
                <a:cubicBezTo>
                  <a:pt x="78750" y="448549"/>
                  <a:pt x="237088" y="252607"/>
                  <a:pt x="237088" y="262503"/>
                </a:cubicBezTo>
                <a:cubicBezTo>
                  <a:pt x="237088" y="272399"/>
                  <a:pt x="73802" y="497041"/>
                  <a:pt x="41145" y="541573"/>
                </a:cubicBezTo>
                <a:cubicBezTo>
                  <a:pt x="8488" y="586106"/>
                  <a:pt x="35207" y="557407"/>
                  <a:pt x="41145" y="529698"/>
                </a:cubicBezTo>
                <a:cubicBezTo>
                  <a:pt x="47083" y="501989"/>
                  <a:pt x="66875" y="459435"/>
                  <a:pt x="76771" y="375318"/>
                </a:cubicBezTo>
                <a:cubicBezTo>
                  <a:pt x="86667" y="291201"/>
                  <a:pt x="98543" y="20048"/>
                  <a:pt x="100522" y="1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0" name="フリーフォーム 779">
            <a:extLst>
              <a:ext uri="{FF2B5EF4-FFF2-40B4-BE49-F238E27FC236}">
                <a16:creationId xmlns:a16="http://schemas.microsoft.com/office/drawing/2014/main" id="{7BCC2630-6D63-6CB8-B116-C86E025FEC1C}"/>
              </a:ext>
            </a:extLst>
          </p:cNvPr>
          <p:cNvSpPr/>
          <p:nvPr/>
        </p:nvSpPr>
        <p:spPr>
          <a:xfrm>
            <a:off x="5445152" y="4937894"/>
            <a:ext cx="163378" cy="695568"/>
          </a:xfrm>
          <a:custGeom>
            <a:avLst/>
            <a:gdLst>
              <a:gd name="connsiteX0" fmla="*/ 94961 w 163378"/>
              <a:gd name="connsiteY0" fmla="*/ 14499 h 695568"/>
              <a:gd name="connsiteX1" fmla="*/ 118712 w 163378"/>
              <a:gd name="connsiteY1" fmla="*/ 358883 h 695568"/>
              <a:gd name="connsiteX2" fmla="*/ 59335 w 163378"/>
              <a:gd name="connsiteY2" fmla="*/ 566702 h 695568"/>
              <a:gd name="connsiteX3" fmla="*/ 5896 w 163378"/>
              <a:gd name="connsiteY3" fmla="*/ 632016 h 695568"/>
              <a:gd name="connsiteX4" fmla="*/ 29647 w 163378"/>
              <a:gd name="connsiteY4" fmla="*/ 572639 h 695568"/>
              <a:gd name="connsiteX5" fmla="*/ 5896 w 163378"/>
              <a:gd name="connsiteY5" fmla="*/ 685455 h 695568"/>
              <a:gd name="connsiteX6" fmla="*/ 160275 w 163378"/>
              <a:gd name="connsiteY6" fmla="*/ 269818 h 695568"/>
              <a:gd name="connsiteX7" fmla="*/ 106836 w 163378"/>
              <a:gd name="connsiteY7" fmla="*/ 85751 h 695568"/>
              <a:gd name="connsiteX8" fmla="*/ 94961 w 163378"/>
              <a:gd name="connsiteY8" fmla="*/ 14499 h 6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378" h="695568">
                <a:moveTo>
                  <a:pt x="94961" y="14499"/>
                </a:moveTo>
                <a:cubicBezTo>
                  <a:pt x="96940" y="60021"/>
                  <a:pt x="124650" y="266849"/>
                  <a:pt x="118712" y="358883"/>
                </a:cubicBezTo>
                <a:cubicBezTo>
                  <a:pt x="112774" y="450917"/>
                  <a:pt x="78138" y="521180"/>
                  <a:pt x="59335" y="566702"/>
                </a:cubicBezTo>
                <a:cubicBezTo>
                  <a:pt x="40532" y="612224"/>
                  <a:pt x="10844" y="631027"/>
                  <a:pt x="5896" y="632016"/>
                </a:cubicBezTo>
                <a:cubicBezTo>
                  <a:pt x="948" y="633005"/>
                  <a:pt x="29647" y="563733"/>
                  <a:pt x="29647" y="572639"/>
                </a:cubicBezTo>
                <a:cubicBezTo>
                  <a:pt x="29647" y="581545"/>
                  <a:pt x="-15875" y="735925"/>
                  <a:pt x="5896" y="685455"/>
                </a:cubicBezTo>
                <a:cubicBezTo>
                  <a:pt x="27667" y="634985"/>
                  <a:pt x="143452" y="369769"/>
                  <a:pt x="160275" y="269818"/>
                </a:cubicBezTo>
                <a:cubicBezTo>
                  <a:pt x="177098" y="169867"/>
                  <a:pt x="120691" y="130283"/>
                  <a:pt x="106836" y="85751"/>
                </a:cubicBezTo>
                <a:cubicBezTo>
                  <a:pt x="92981" y="41219"/>
                  <a:pt x="92982" y="-31023"/>
                  <a:pt x="94961" y="14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1" name="フリーフォーム 780">
            <a:extLst>
              <a:ext uri="{FF2B5EF4-FFF2-40B4-BE49-F238E27FC236}">
                <a16:creationId xmlns:a16="http://schemas.microsoft.com/office/drawing/2014/main" id="{179A202F-AB44-30D6-FA7C-828CF4E5BD94}"/>
              </a:ext>
            </a:extLst>
          </p:cNvPr>
          <p:cNvSpPr/>
          <p:nvPr/>
        </p:nvSpPr>
        <p:spPr>
          <a:xfrm>
            <a:off x="5415420" y="4922600"/>
            <a:ext cx="278843" cy="769311"/>
          </a:xfrm>
          <a:custGeom>
            <a:avLst/>
            <a:gdLst>
              <a:gd name="connsiteX0" fmla="*/ 231571 w 278843"/>
              <a:gd name="connsiteY0" fmla="*/ 105 h 769311"/>
              <a:gd name="connsiteX1" fmla="*/ 267197 w 278843"/>
              <a:gd name="connsiteY1" fmla="*/ 457305 h 769311"/>
              <a:gd name="connsiteX2" fmla="*/ 2 w 278843"/>
              <a:gd name="connsiteY2" fmla="*/ 766063 h 769311"/>
              <a:gd name="connsiteX3" fmla="*/ 261259 w 278843"/>
              <a:gd name="connsiteY3" fmla="*/ 623559 h 769311"/>
              <a:gd name="connsiteX4" fmla="*/ 106880 w 278843"/>
              <a:gd name="connsiteY4" fmla="*/ 694811 h 769311"/>
              <a:gd name="connsiteX5" fmla="*/ 237509 w 278843"/>
              <a:gd name="connsiteY5" fmla="*/ 498868 h 769311"/>
              <a:gd name="connsiteX6" fmla="*/ 231571 w 278843"/>
              <a:gd name="connsiteY6" fmla="*/ 105 h 76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843" h="769311">
                <a:moveTo>
                  <a:pt x="231571" y="105"/>
                </a:moveTo>
                <a:cubicBezTo>
                  <a:pt x="236519" y="-6822"/>
                  <a:pt x="305792" y="329645"/>
                  <a:pt x="267197" y="457305"/>
                </a:cubicBezTo>
                <a:cubicBezTo>
                  <a:pt x="228602" y="584965"/>
                  <a:pt x="992" y="738354"/>
                  <a:pt x="2" y="766063"/>
                </a:cubicBezTo>
                <a:cubicBezTo>
                  <a:pt x="-988" y="793772"/>
                  <a:pt x="243446" y="635434"/>
                  <a:pt x="261259" y="623559"/>
                </a:cubicBezTo>
                <a:cubicBezTo>
                  <a:pt x="279072" y="611684"/>
                  <a:pt x="110838" y="715593"/>
                  <a:pt x="106880" y="694811"/>
                </a:cubicBezTo>
                <a:cubicBezTo>
                  <a:pt x="102922" y="674029"/>
                  <a:pt x="216727" y="612673"/>
                  <a:pt x="237509" y="498868"/>
                </a:cubicBezTo>
                <a:cubicBezTo>
                  <a:pt x="258291" y="385063"/>
                  <a:pt x="226623" y="7032"/>
                  <a:pt x="231571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2" name="フリーフォーム 781">
            <a:extLst>
              <a:ext uri="{FF2B5EF4-FFF2-40B4-BE49-F238E27FC236}">
                <a16:creationId xmlns:a16="http://schemas.microsoft.com/office/drawing/2014/main" id="{1407AB6A-FA52-60A1-8260-BE01617C03D8}"/>
              </a:ext>
            </a:extLst>
          </p:cNvPr>
          <p:cNvSpPr/>
          <p:nvPr/>
        </p:nvSpPr>
        <p:spPr>
          <a:xfrm>
            <a:off x="5100702" y="5644730"/>
            <a:ext cx="267269" cy="186895"/>
          </a:xfrm>
          <a:custGeom>
            <a:avLst/>
            <a:gdLst>
              <a:gd name="connsiteX0" fmla="*/ 24 w 267269"/>
              <a:gd name="connsiteY0" fmla="*/ 91434 h 186895"/>
              <a:gd name="connsiteX1" fmla="*/ 160341 w 267269"/>
              <a:gd name="connsiteY1" fmla="*/ 55808 h 186895"/>
              <a:gd name="connsiteX2" fmla="*/ 267219 w 267269"/>
              <a:gd name="connsiteY2" fmla="*/ 186437 h 186895"/>
              <a:gd name="connsiteX3" fmla="*/ 172216 w 267269"/>
              <a:gd name="connsiteY3" fmla="*/ 2370 h 186895"/>
              <a:gd name="connsiteX4" fmla="*/ 24 w 267269"/>
              <a:gd name="connsiteY4" fmla="*/ 91434 h 18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269" h="186895">
                <a:moveTo>
                  <a:pt x="24" y="91434"/>
                </a:moveTo>
                <a:cubicBezTo>
                  <a:pt x="-1955" y="100340"/>
                  <a:pt x="115809" y="39974"/>
                  <a:pt x="160341" y="55808"/>
                </a:cubicBezTo>
                <a:cubicBezTo>
                  <a:pt x="204873" y="71642"/>
                  <a:pt x="265240" y="195343"/>
                  <a:pt x="267219" y="186437"/>
                </a:cubicBezTo>
                <a:cubicBezTo>
                  <a:pt x="269198" y="177531"/>
                  <a:pt x="212790" y="21173"/>
                  <a:pt x="172216" y="2370"/>
                </a:cubicBezTo>
                <a:cubicBezTo>
                  <a:pt x="131642" y="-16433"/>
                  <a:pt x="2003" y="82528"/>
                  <a:pt x="24" y="91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3" name="フリーフォーム 782">
            <a:extLst>
              <a:ext uri="{FF2B5EF4-FFF2-40B4-BE49-F238E27FC236}">
                <a16:creationId xmlns:a16="http://schemas.microsoft.com/office/drawing/2014/main" id="{BD21CF6A-9FA4-3C62-C7BC-E16847F0A77F}"/>
              </a:ext>
            </a:extLst>
          </p:cNvPr>
          <p:cNvSpPr/>
          <p:nvPr/>
        </p:nvSpPr>
        <p:spPr>
          <a:xfrm>
            <a:off x="3436166" y="3966519"/>
            <a:ext cx="443095" cy="324837"/>
          </a:xfrm>
          <a:custGeom>
            <a:avLst/>
            <a:gdLst>
              <a:gd name="connsiteX0" fmla="*/ 13890 w 443095"/>
              <a:gd name="connsiteY0" fmla="*/ 12097 h 324837"/>
              <a:gd name="connsiteX1" fmla="*/ 287022 w 443095"/>
              <a:gd name="connsiteY1" fmla="*/ 184290 h 324837"/>
              <a:gd name="connsiteX2" fmla="*/ 233583 w 443095"/>
              <a:gd name="connsiteY2" fmla="*/ 148664 h 324837"/>
              <a:gd name="connsiteX3" fmla="*/ 441402 w 443095"/>
              <a:gd name="connsiteY3" fmla="*/ 320856 h 324837"/>
              <a:gd name="connsiteX4" fmla="*/ 334524 w 443095"/>
              <a:gd name="connsiteY4" fmla="*/ 273355 h 324837"/>
              <a:gd name="connsiteX5" fmla="*/ 382025 w 443095"/>
              <a:gd name="connsiteY5" fmla="*/ 314918 h 324837"/>
              <a:gd name="connsiteX6" fmla="*/ 233583 w 443095"/>
              <a:gd name="connsiteY6" fmla="*/ 184290 h 324837"/>
              <a:gd name="connsiteX7" fmla="*/ 61391 w 443095"/>
              <a:gd name="connsiteY7" fmla="*/ 35848 h 324837"/>
              <a:gd name="connsiteX8" fmla="*/ 13890 w 443095"/>
              <a:gd name="connsiteY8" fmla="*/ 12097 h 32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095" h="324837">
                <a:moveTo>
                  <a:pt x="13890" y="12097"/>
                </a:moveTo>
                <a:cubicBezTo>
                  <a:pt x="51495" y="36837"/>
                  <a:pt x="250406" y="161529"/>
                  <a:pt x="287022" y="184290"/>
                </a:cubicBezTo>
                <a:cubicBezTo>
                  <a:pt x="323638" y="207051"/>
                  <a:pt x="207853" y="125903"/>
                  <a:pt x="233583" y="148664"/>
                </a:cubicBezTo>
                <a:cubicBezTo>
                  <a:pt x="259313" y="171425"/>
                  <a:pt x="424579" y="300074"/>
                  <a:pt x="441402" y="320856"/>
                </a:cubicBezTo>
                <a:cubicBezTo>
                  <a:pt x="458226" y="341638"/>
                  <a:pt x="344420" y="274345"/>
                  <a:pt x="334524" y="273355"/>
                </a:cubicBezTo>
                <a:cubicBezTo>
                  <a:pt x="324628" y="272365"/>
                  <a:pt x="382025" y="314918"/>
                  <a:pt x="382025" y="314918"/>
                </a:cubicBezTo>
                <a:lnTo>
                  <a:pt x="233583" y="184290"/>
                </a:lnTo>
                <a:lnTo>
                  <a:pt x="61391" y="35848"/>
                </a:lnTo>
                <a:cubicBezTo>
                  <a:pt x="22796" y="3191"/>
                  <a:pt x="-23715" y="-12643"/>
                  <a:pt x="13890" y="12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4" name="フリーフォーム 783">
            <a:extLst>
              <a:ext uri="{FF2B5EF4-FFF2-40B4-BE49-F238E27FC236}">
                <a16:creationId xmlns:a16="http://schemas.microsoft.com/office/drawing/2014/main" id="{6101F946-4AD7-B2B1-DC14-BB665666A7C9}"/>
              </a:ext>
            </a:extLst>
          </p:cNvPr>
          <p:cNvSpPr/>
          <p:nvPr/>
        </p:nvSpPr>
        <p:spPr>
          <a:xfrm>
            <a:off x="3556760" y="4239556"/>
            <a:ext cx="471603" cy="600451"/>
          </a:xfrm>
          <a:custGeom>
            <a:avLst/>
            <a:gdLst>
              <a:gd name="connsiteX0" fmla="*/ 174 w 471603"/>
              <a:gd name="connsiteY0" fmla="*/ 318 h 600451"/>
              <a:gd name="connsiteX1" fmla="*/ 237680 w 471603"/>
              <a:gd name="connsiteY1" fmla="*/ 410016 h 600451"/>
              <a:gd name="connsiteX2" fmla="*/ 101114 w 471603"/>
              <a:gd name="connsiteY2" fmla="*/ 588146 h 600451"/>
              <a:gd name="connsiteX3" fmla="*/ 142678 w 471603"/>
              <a:gd name="connsiteY3" fmla="*/ 540645 h 600451"/>
              <a:gd name="connsiteX4" fmla="*/ 386122 w 471603"/>
              <a:gd name="connsiteY4" fmla="*/ 510956 h 600451"/>
              <a:gd name="connsiteX5" fmla="*/ 469249 w 471603"/>
              <a:gd name="connsiteY5" fmla="*/ 600021 h 600451"/>
              <a:gd name="connsiteX6" fmla="*/ 308932 w 471603"/>
              <a:gd name="connsiteY6" fmla="*/ 546582 h 600451"/>
              <a:gd name="connsiteX7" fmla="*/ 35800 w 471603"/>
              <a:gd name="connsiteY7" fmla="*/ 588146 h 600451"/>
              <a:gd name="connsiteX8" fmla="*/ 196117 w 471603"/>
              <a:gd name="connsiteY8" fmla="*/ 481268 h 600451"/>
              <a:gd name="connsiteX9" fmla="*/ 174 w 471603"/>
              <a:gd name="connsiteY9" fmla="*/ 318 h 60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603" h="600451">
                <a:moveTo>
                  <a:pt x="174" y="318"/>
                </a:moveTo>
                <a:cubicBezTo>
                  <a:pt x="7101" y="-11557"/>
                  <a:pt x="220857" y="312045"/>
                  <a:pt x="237680" y="410016"/>
                </a:cubicBezTo>
                <a:cubicBezTo>
                  <a:pt x="254503" y="507987"/>
                  <a:pt x="116948" y="566374"/>
                  <a:pt x="101114" y="588146"/>
                </a:cubicBezTo>
                <a:cubicBezTo>
                  <a:pt x="85280" y="609918"/>
                  <a:pt x="95177" y="553510"/>
                  <a:pt x="142678" y="540645"/>
                </a:cubicBezTo>
                <a:cubicBezTo>
                  <a:pt x="190179" y="527780"/>
                  <a:pt x="331693" y="501060"/>
                  <a:pt x="386122" y="510956"/>
                </a:cubicBezTo>
                <a:cubicBezTo>
                  <a:pt x="440551" y="520852"/>
                  <a:pt x="482114" y="594083"/>
                  <a:pt x="469249" y="600021"/>
                </a:cubicBezTo>
                <a:cubicBezTo>
                  <a:pt x="456384" y="605959"/>
                  <a:pt x="381173" y="548561"/>
                  <a:pt x="308932" y="546582"/>
                </a:cubicBezTo>
                <a:cubicBezTo>
                  <a:pt x="236691" y="544603"/>
                  <a:pt x="54602" y="599032"/>
                  <a:pt x="35800" y="588146"/>
                </a:cubicBezTo>
                <a:cubicBezTo>
                  <a:pt x="16998" y="577260"/>
                  <a:pt x="197107" y="576270"/>
                  <a:pt x="196117" y="481268"/>
                </a:cubicBezTo>
                <a:cubicBezTo>
                  <a:pt x="195127" y="386266"/>
                  <a:pt x="-6753" y="12193"/>
                  <a:pt x="174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5" name="フリーフォーム 784">
            <a:extLst>
              <a:ext uri="{FF2B5EF4-FFF2-40B4-BE49-F238E27FC236}">
                <a16:creationId xmlns:a16="http://schemas.microsoft.com/office/drawing/2014/main" id="{7C7CAA64-DB8D-B1BA-2B2C-2F95D4E70C36}"/>
              </a:ext>
            </a:extLst>
          </p:cNvPr>
          <p:cNvSpPr/>
          <p:nvPr/>
        </p:nvSpPr>
        <p:spPr>
          <a:xfrm>
            <a:off x="3501652" y="4407400"/>
            <a:ext cx="341724" cy="1133468"/>
          </a:xfrm>
          <a:custGeom>
            <a:avLst/>
            <a:gdLst>
              <a:gd name="connsiteX0" fmla="*/ 13718 w 341724"/>
              <a:gd name="connsiteY0" fmla="*/ 10603 h 1133468"/>
              <a:gd name="connsiteX1" fmla="*/ 84970 w 341724"/>
              <a:gd name="connsiteY1" fmla="*/ 301549 h 1133468"/>
              <a:gd name="connsiteX2" fmla="*/ 322477 w 341724"/>
              <a:gd name="connsiteY2" fmla="*/ 764687 h 1133468"/>
              <a:gd name="connsiteX3" fmla="*/ 239349 w 341724"/>
              <a:gd name="connsiteY3" fmla="*/ 1132822 h 1133468"/>
              <a:gd name="connsiteX4" fmla="*/ 334352 w 341724"/>
              <a:gd name="connsiteY4" fmla="*/ 675622 h 1133468"/>
              <a:gd name="connsiteX5" fmla="*/ 13718 w 341724"/>
              <a:gd name="connsiteY5" fmla="*/ 10603 h 113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724" h="1133468">
                <a:moveTo>
                  <a:pt x="13718" y="10603"/>
                </a:moveTo>
                <a:cubicBezTo>
                  <a:pt x="-27846" y="-51742"/>
                  <a:pt x="33510" y="175868"/>
                  <a:pt x="84970" y="301549"/>
                </a:cubicBezTo>
                <a:cubicBezTo>
                  <a:pt x="136430" y="427230"/>
                  <a:pt x="296747" y="626142"/>
                  <a:pt x="322477" y="764687"/>
                </a:cubicBezTo>
                <a:cubicBezTo>
                  <a:pt x="348207" y="903232"/>
                  <a:pt x="237370" y="1147666"/>
                  <a:pt x="239349" y="1132822"/>
                </a:cubicBezTo>
                <a:cubicBezTo>
                  <a:pt x="241328" y="1117978"/>
                  <a:pt x="373936" y="857710"/>
                  <a:pt x="334352" y="675622"/>
                </a:cubicBezTo>
                <a:cubicBezTo>
                  <a:pt x="294768" y="493534"/>
                  <a:pt x="55282" y="72948"/>
                  <a:pt x="13718" y="10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6" name="フリーフォーム 785">
            <a:extLst>
              <a:ext uri="{FF2B5EF4-FFF2-40B4-BE49-F238E27FC236}">
                <a16:creationId xmlns:a16="http://schemas.microsoft.com/office/drawing/2014/main" id="{9743CDA3-7FEF-1514-75C2-9D8CDDE5C5DB}"/>
              </a:ext>
            </a:extLst>
          </p:cNvPr>
          <p:cNvSpPr/>
          <p:nvPr/>
        </p:nvSpPr>
        <p:spPr>
          <a:xfrm>
            <a:off x="4858260" y="1571499"/>
            <a:ext cx="419842" cy="76492"/>
          </a:xfrm>
          <a:custGeom>
            <a:avLst/>
            <a:gdLst>
              <a:gd name="connsiteX0" fmla="*/ 2822 w 419842"/>
              <a:gd name="connsiteY0" fmla="*/ 73949 h 76492"/>
              <a:gd name="connsiteX1" fmla="*/ 258854 w 419842"/>
              <a:gd name="connsiteY1" fmla="*/ 22742 h 76492"/>
              <a:gd name="connsiteX2" fmla="*/ 152784 w 419842"/>
              <a:gd name="connsiteY2" fmla="*/ 30057 h 76492"/>
              <a:gd name="connsiteX3" fmla="*/ 251539 w 419842"/>
              <a:gd name="connsiteY3" fmla="*/ 15427 h 76492"/>
              <a:gd name="connsiteX4" fmla="*/ 419788 w 419842"/>
              <a:gd name="connsiteY4" fmla="*/ 797 h 76492"/>
              <a:gd name="connsiteX5" fmla="*/ 233251 w 419842"/>
              <a:gd name="connsiteY5" fmla="*/ 41030 h 76492"/>
              <a:gd name="connsiteX6" fmla="*/ 127180 w 419842"/>
              <a:gd name="connsiteY6" fmla="*/ 66633 h 76492"/>
              <a:gd name="connsiteX7" fmla="*/ 2822 w 419842"/>
              <a:gd name="connsiteY7" fmla="*/ 73949 h 7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842" h="76492">
                <a:moveTo>
                  <a:pt x="2822" y="73949"/>
                </a:moveTo>
                <a:cubicBezTo>
                  <a:pt x="24768" y="66634"/>
                  <a:pt x="233861" y="30057"/>
                  <a:pt x="258854" y="22742"/>
                </a:cubicBezTo>
                <a:cubicBezTo>
                  <a:pt x="283847" y="15427"/>
                  <a:pt x="154003" y="31276"/>
                  <a:pt x="152784" y="30057"/>
                </a:cubicBezTo>
                <a:cubicBezTo>
                  <a:pt x="151565" y="28838"/>
                  <a:pt x="207038" y="20304"/>
                  <a:pt x="251539" y="15427"/>
                </a:cubicBezTo>
                <a:cubicBezTo>
                  <a:pt x="296040" y="10550"/>
                  <a:pt x="422836" y="-3470"/>
                  <a:pt x="419788" y="797"/>
                </a:cubicBezTo>
                <a:cubicBezTo>
                  <a:pt x="416740" y="5064"/>
                  <a:pt x="282019" y="30057"/>
                  <a:pt x="233251" y="41030"/>
                </a:cubicBezTo>
                <a:cubicBezTo>
                  <a:pt x="184483" y="52003"/>
                  <a:pt x="161318" y="62366"/>
                  <a:pt x="127180" y="66633"/>
                </a:cubicBezTo>
                <a:cubicBezTo>
                  <a:pt x="93042" y="70900"/>
                  <a:pt x="-19124" y="81264"/>
                  <a:pt x="2822" y="73949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7" name="フリーフォーム 786">
            <a:extLst>
              <a:ext uri="{FF2B5EF4-FFF2-40B4-BE49-F238E27FC236}">
                <a16:creationId xmlns:a16="http://schemas.microsoft.com/office/drawing/2014/main" id="{0D032AE4-CA28-25AA-ACA3-CDDDD8AC9CB1}"/>
              </a:ext>
            </a:extLst>
          </p:cNvPr>
          <p:cNvSpPr/>
          <p:nvPr/>
        </p:nvSpPr>
        <p:spPr>
          <a:xfrm>
            <a:off x="4134063" y="1561124"/>
            <a:ext cx="422113" cy="47783"/>
          </a:xfrm>
          <a:custGeom>
            <a:avLst/>
            <a:gdLst>
              <a:gd name="connsiteX0" fmla="*/ 2814 w 422113"/>
              <a:gd name="connsiteY0" fmla="*/ 33117 h 47783"/>
              <a:gd name="connsiteX1" fmla="*/ 295422 w 422113"/>
              <a:gd name="connsiteY1" fmla="*/ 199 h 47783"/>
              <a:gd name="connsiteX2" fmla="*/ 225928 w 422113"/>
              <a:gd name="connsiteY2" fmla="*/ 18487 h 47783"/>
              <a:gd name="connsiteX3" fmla="*/ 372232 w 422113"/>
              <a:gd name="connsiteY3" fmla="*/ 199 h 47783"/>
              <a:gd name="connsiteX4" fmla="*/ 416123 w 422113"/>
              <a:gd name="connsiteY4" fmla="*/ 14829 h 47783"/>
              <a:gd name="connsiteX5" fmla="*/ 255189 w 422113"/>
              <a:gd name="connsiteY5" fmla="*/ 33117 h 47783"/>
              <a:gd name="connsiteX6" fmla="*/ 152776 w 422113"/>
              <a:gd name="connsiteY6" fmla="*/ 47748 h 47783"/>
              <a:gd name="connsiteX7" fmla="*/ 2814 w 422113"/>
              <a:gd name="connsiteY7" fmla="*/ 33117 h 4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113" h="47783">
                <a:moveTo>
                  <a:pt x="2814" y="33117"/>
                </a:moveTo>
                <a:cubicBezTo>
                  <a:pt x="26588" y="25192"/>
                  <a:pt x="258236" y="2637"/>
                  <a:pt x="295422" y="199"/>
                </a:cubicBezTo>
                <a:cubicBezTo>
                  <a:pt x="332608" y="-2239"/>
                  <a:pt x="213126" y="18487"/>
                  <a:pt x="225928" y="18487"/>
                </a:cubicBezTo>
                <a:cubicBezTo>
                  <a:pt x="238730" y="18487"/>
                  <a:pt x="340533" y="809"/>
                  <a:pt x="372232" y="199"/>
                </a:cubicBezTo>
                <a:cubicBezTo>
                  <a:pt x="403931" y="-411"/>
                  <a:pt x="435630" y="9343"/>
                  <a:pt x="416123" y="14829"/>
                </a:cubicBezTo>
                <a:cubicBezTo>
                  <a:pt x="396616" y="20315"/>
                  <a:pt x="299080" y="27631"/>
                  <a:pt x="255189" y="33117"/>
                </a:cubicBezTo>
                <a:cubicBezTo>
                  <a:pt x="211298" y="38603"/>
                  <a:pt x="193010" y="47138"/>
                  <a:pt x="152776" y="47748"/>
                </a:cubicBezTo>
                <a:cubicBezTo>
                  <a:pt x="112542" y="48358"/>
                  <a:pt x="-20960" y="41042"/>
                  <a:pt x="2814" y="33117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8" name="フリーフォーム 787">
            <a:extLst>
              <a:ext uri="{FF2B5EF4-FFF2-40B4-BE49-F238E27FC236}">
                <a16:creationId xmlns:a16="http://schemas.microsoft.com/office/drawing/2014/main" id="{9A04B723-5A57-8ACD-01C3-9CA048DBFB60}"/>
              </a:ext>
            </a:extLst>
          </p:cNvPr>
          <p:cNvSpPr/>
          <p:nvPr/>
        </p:nvSpPr>
        <p:spPr>
          <a:xfrm>
            <a:off x="2809778" y="3281083"/>
            <a:ext cx="400783" cy="225448"/>
          </a:xfrm>
          <a:custGeom>
            <a:avLst/>
            <a:gdLst>
              <a:gd name="connsiteX0" fmla="*/ 330200 w 400783"/>
              <a:gd name="connsiteY0" fmla="*/ 23 h 225448"/>
              <a:gd name="connsiteX1" fmla="*/ 400050 w 400783"/>
              <a:gd name="connsiteY1" fmla="*/ 92098 h 225448"/>
              <a:gd name="connsiteX2" fmla="*/ 276225 w 400783"/>
              <a:gd name="connsiteY2" fmla="*/ 95273 h 225448"/>
              <a:gd name="connsiteX3" fmla="*/ 165100 w 400783"/>
              <a:gd name="connsiteY3" fmla="*/ 149248 h 225448"/>
              <a:gd name="connsiteX4" fmla="*/ 304800 w 400783"/>
              <a:gd name="connsiteY4" fmla="*/ 117498 h 225448"/>
              <a:gd name="connsiteX5" fmla="*/ 82550 w 400783"/>
              <a:gd name="connsiteY5" fmla="*/ 203223 h 225448"/>
              <a:gd name="connsiteX6" fmla="*/ 0 w 400783"/>
              <a:gd name="connsiteY6" fmla="*/ 225448 h 225448"/>
              <a:gd name="connsiteX7" fmla="*/ 285750 w 400783"/>
              <a:gd name="connsiteY7" fmla="*/ 152423 h 225448"/>
              <a:gd name="connsiteX8" fmla="*/ 384175 w 400783"/>
              <a:gd name="connsiteY8" fmla="*/ 139723 h 225448"/>
              <a:gd name="connsiteX9" fmla="*/ 304800 w 400783"/>
              <a:gd name="connsiteY9" fmla="*/ 127023 h 225448"/>
              <a:gd name="connsiteX10" fmla="*/ 387350 w 400783"/>
              <a:gd name="connsiteY10" fmla="*/ 101623 h 225448"/>
              <a:gd name="connsiteX11" fmla="*/ 330200 w 400783"/>
              <a:gd name="connsiteY11" fmla="*/ 23 h 22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783" h="225448">
                <a:moveTo>
                  <a:pt x="330200" y="23"/>
                </a:moveTo>
                <a:cubicBezTo>
                  <a:pt x="332317" y="-1565"/>
                  <a:pt x="409046" y="76223"/>
                  <a:pt x="400050" y="92098"/>
                </a:cubicBezTo>
                <a:cubicBezTo>
                  <a:pt x="391054" y="107973"/>
                  <a:pt x="315383" y="85748"/>
                  <a:pt x="276225" y="95273"/>
                </a:cubicBezTo>
                <a:cubicBezTo>
                  <a:pt x="237067" y="104798"/>
                  <a:pt x="160338" y="145544"/>
                  <a:pt x="165100" y="149248"/>
                </a:cubicBezTo>
                <a:cubicBezTo>
                  <a:pt x="169862" y="152952"/>
                  <a:pt x="318558" y="108502"/>
                  <a:pt x="304800" y="117498"/>
                </a:cubicBezTo>
                <a:cubicBezTo>
                  <a:pt x="291042" y="126494"/>
                  <a:pt x="133350" y="185231"/>
                  <a:pt x="82550" y="203223"/>
                </a:cubicBezTo>
                <a:cubicBezTo>
                  <a:pt x="31750" y="221215"/>
                  <a:pt x="0" y="225448"/>
                  <a:pt x="0" y="225448"/>
                </a:cubicBezTo>
                <a:lnTo>
                  <a:pt x="285750" y="152423"/>
                </a:lnTo>
                <a:cubicBezTo>
                  <a:pt x="349779" y="138136"/>
                  <a:pt x="381000" y="143956"/>
                  <a:pt x="384175" y="139723"/>
                </a:cubicBezTo>
                <a:cubicBezTo>
                  <a:pt x="387350" y="135490"/>
                  <a:pt x="304271" y="133373"/>
                  <a:pt x="304800" y="127023"/>
                </a:cubicBezTo>
                <a:cubicBezTo>
                  <a:pt x="305329" y="120673"/>
                  <a:pt x="378883" y="119615"/>
                  <a:pt x="387350" y="101623"/>
                </a:cubicBezTo>
                <a:cubicBezTo>
                  <a:pt x="395817" y="83631"/>
                  <a:pt x="328083" y="1611"/>
                  <a:pt x="330200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9" name="フリーフォーム 788">
            <a:extLst>
              <a:ext uri="{FF2B5EF4-FFF2-40B4-BE49-F238E27FC236}">
                <a16:creationId xmlns:a16="http://schemas.microsoft.com/office/drawing/2014/main" id="{AB92D511-1844-325F-4A95-4356AD4E4849}"/>
              </a:ext>
            </a:extLst>
          </p:cNvPr>
          <p:cNvSpPr/>
          <p:nvPr/>
        </p:nvSpPr>
        <p:spPr>
          <a:xfrm>
            <a:off x="2774443" y="3490601"/>
            <a:ext cx="128974" cy="264049"/>
          </a:xfrm>
          <a:custGeom>
            <a:avLst/>
            <a:gdLst>
              <a:gd name="connsiteX0" fmla="*/ 410 w 128974"/>
              <a:gd name="connsiteY0" fmla="*/ 55 h 264049"/>
              <a:gd name="connsiteX1" fmla="*/ 108360 w 128974"/>
              <a:gd name="connsiteY1" fmla="*/ 69905 h 264049"/>
              <a:gd name="connsiteX2" fmla="*/ 127410 w 128974"/>
              <a:gd name="connsiteY2" fmla="*/ 76255 h 264049"/>
              <a:gd name="connsiteX3" fmla="*/ 86135 w 128974"/>
              <a:gd name="connsiteY3" fmla="*/ 82605 h 264049"/>
              <a:gd name="connsiteX4" fmla="*/ 76610 w 128974"/>
              <a:gd name="connsiteY4" fmla="*/ 133405 h 264049"/>
              <a:gd name="connsiteX5" fmla="*/ 73435 w 128974"/>
              <a:gd name="connsiteY5" fmla="*/ 263580 h 264049"/>
              <a:gd name="connsiteX6" fmla="*/ 70260 w 128974"/>
              <a:gd name="connsiteY6" fmla="*/ 82605 h 264049"/>
              <a:gd name="connsiteX7" fmla="*/ 410 w 128974"/>
              <a:gd name="connsiteY7" fmla="*/ 55 h 26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974" h="264049">
                <a:moveTo>
                  <a:pt x="410" y="55"/>
                </a:moveTo>
                <a:cubicBezTo>
                  <a:pt x="6760" y="-2062"/>
                  <a:pt x="87193" y="57205"/>
                  <a:pt x="108360" y="69905"/>
                </a:cubicBezTo>
                <a:cubicBezTo>
                  <a:pt x="129527" y="82605"/>
                  <a:pt x="131114" y="74138"/>
                  <a:pt x="127410" y="76255"/>
                </a:cubicBezTo>
                <a:cubicBezTo>
                  <a:pt x="123706" y="78372"/>
                  <a:pt x="94602" y="73080"/>
                  <a:pt x="86135" y="82605"/>
                </a:cubicBezTo>
                <a:cubicBezTo>
                  <a:pt x="77668" y="92130"/>
                  <a:pt x="78727" y="103243"/>
                  <a:pt x="76610" y="133405"/>
                </a:cubicBezTo>
                <a:cubicBezTo>
                  <a:pt x="74493" y="163567"/>
                  <a:pt x="74493" y="272047"/>
                  <a:pt x="73435" y="263580"/>
                </a:cubicBezTo>
                <a:cubicBezTo>
                  <a:pt x="72377" y="255113"/>
                  <a:pt x="77139" y="123351"/>
                  <a:pt x="70260" y="82605"/>
                </a:cubicBezTo>
                <a:cubicBezTo>
                  <a:pt x="63381" y="41859"/>
                  <a:pt x="-5940" y="2172"/>
                  <a:pt x="410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0" name="フリーフォーム 789">
            <a:extLst>
              <a:ext uri="{FF2B5EF4-FFF2-40B4-BE49-F238E27FC236}">
                <a16:creationId xmlns:a16="http://schemas.microsoft.com/office/drawing/2014/main" id="{35FA9B7A-77CD-A1F3-3FF2-650F872C78D5}"/>
              </a:ext>
            </a:extLst>
          </p:cNvPr>
          <p:cNvSpPr/>
          <p:nvPr/>
        </p:nvSpPr>
        <p:spPr>
          <a:xfrm>
            <a:off x="2914553" y="3502773"/>
            <a:ext cx="310744" cy="94128"/>
          </a:xfrm>
          <a:custGeom>
            <a:avLst/>
            <a:gdLst>
              <a:gd name="connsiteX0" fmla="*/ 0 w 310744"/>
              <a:gd name="connsiteY0" fmla="*/ 35508 h 94128"/>
              <a:gd name="connsiteX1" fmla="*/ 266700 w 310744"/>
              <a:gd name="connsiteY1" fmla="*/ 583 h 94128"/>
              <a:gd name="connsiteX2" fmla="*/ 241300 w 310744"/>
              <a:gd name="connsiteY2" fmla="*/ 19633 h 94128"/>
              <a:gd name="connsiteX3" fmla="*/ 307975 w 310744"/>
              <a:gd name="connsiteY3" fmla="*/ 92658 h 94128"/>
              <a:gd name="connsiteX4" fmla="*/ 279400 w 310744"/>
              <a:gd name="connsiteY4" fmla="*/ 67258 h 94128"/>
              <a:gd name="connsiteX5" fmla="*/ 114300 w 310744"/>
              <a:gd name="connsiteY5" fmla="*/ 51383 h 94128"/>
              <a:gd name="connsiteX6" fmla="*/ 222250 w 310744"/>
              <a:gd name="connsiteY6" fmla="*/ 41858 h 94128"/>
              <a:gd name="connsiteX7" fmla="*/ 133350 w 310744"/>
              <a:gd name="connsiteY7" fmla="*/ 35508 h 94128"/>
              <a:gd name="connsiteX8" fmla="*/ 0 w 310744"/>
              <a:gd name="connsiteY8" fmla="*/ 35508 h 9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44" h="94128">
                <a:moveTo>
                  <a:pt x="0" y="35508"/>
                </a:moveTo>
                <a:cubicBezTo>
                  <a:pt x="113241" y="19368"/>
                  <a:pt x="226483" y="3229"/>
                  <a:pt x="266700" y="583"/>
                </a:cubicBezTo>
                <a:cubicBezTo>
                  <a:pt x="306917" y="-2063"/>
                  <a:pt x="234421" y="4287"/>
                  <a:pt x="241300" y="19633"/>
                </a:cubicBezTo>
                <a:cubicBezTo>
                  <a:pt x="248179" y="34979"/>
                  <a:pt x="301625" y="84721"/>
                  <a:pt x="307975" y="92658"/>
                </a:cubicBezTo>
                <a:cubicBezTo>
                  <a:pt x="314325" y="100595"/>
                  <a:pt x="311679" y="74137"/>
                  <a:pt x="279400" y="67258"/>
                </a:cubicBezTo>
                <a:cubicBezTo>
                  <a:pt x="247121" y="60379"/>
                  <a:pt x="123825" y="55616"/>
                  <a:pt x="114300" y="51383"/>
                </a:cubicBezTo>
                <a:cubicBezTo>
                  <a:pt x="104775" y="47150"/>
                  <a:pt x="219075" y="44504"/>
                  <a:pt x="222250" y="41858"/>
                </a:cubicBezTo>
                <a:cubicBezTo>
                  <a:pt x="225425" y="39212"/>
                  <a:pt x="133350" y="35508"/>
                  <a:pt x="133350" y="35508"/>
                </a:cubicBezTo>
                <a:lnTo>
                  <a:pt x="0" y="355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1" name="フリーフォーム 790">
            <a:extLst>
              <a:ext uri="{FF2B5EF4-FFF2-40B4-BE49-F238E27FC236}">
                <a16:creationId xmlns:a16="http://schemas.microsoft.com/office/drawing/2014/main" id="{11D4E4D0-A411-507B-19CA-0430B14B2E24}"/>
              </a:ext>
            </a:extLst>
          </p:cNvPr>
          <p:cNvSpPr/>
          <p:nvPr/>
        </p:nvSpPr>
        <p:spPr>
          <a:xfrm>
            <a:off x="2568336" y="3515141"/>
            <a:ext cx="245119" cy="270824"/>
          </a:xfrm>
          <a:custGeom>
            <a:avLst/>
            <a:gdLst>
              <a:gd name="connsiteX0" fmla="*/ 193817 w 245119"/>
              <a:gd name="connsiteY0" fmla="*/ 915 h 270824"/>
              <a:gd name="connsiteX1" fmla="*/ 238267 w 245119"/>
              <a:gd name="connsiteY1" fmla="*/ 124740 h 270824"/>
              <a:gd name="connsiteX2" fmla="*/ 235092 w 245119"/>
              <a:gd name="connsiteY2" fmla="*/ 197765 h 270824"/>
              <a:gd name="connsiteX3" fmla="*/ 177942 w 245119"/>
              <a:gd name="connsiteY3" fmla="*/ 229515 h 270824"/>
              <a:gd name="connsiteX4" fmla="*/ 142 w 245119"/>
              <a:gd name="connsiteY4" fmla="*/ 270790 h 270824"/>
              <a:gd name="connsiteX5" fmla="*/ 209692 w 245119"/>
              <a:gd name="connsiteY5" fmla="*/ 235865 h 270824"/>
              <a:gd name="connsiteX6" fmla="*/ 244617 w 245119"/>
              <a:gd name="connsiteY6" fmla="*/ 194590 h 270824"/>
              <a:gd name="connsiteX7" fmla="*/ 193817 w 245119"/>
              <a:gd name="connsiteY7" fmla="*/ 915 h 27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119" h="270824">
                <a:moveTo>
                  <a:pt x="193817" y="915"/>
                </a:moveTo>
                <a:cubicBezTo>
                  <a:pt x="192759" y="-10727"/>
                  <a:pt x="231388" y="91932"/>
                  <a:pt x="238267" y="124740"/>
                </a:cubicBezTo>
                <a:cubicBezTo>
                  <a:pt x="245146" y="157548"/>
                  <a:pt x="245146" y="180303"/>
                  <a:pt x="235092" y="197765"/>
                </a:cubicBezTo>
                <a:cubicBezTo>
                  <a:pt x="225038" y="215227"/>
                  <a:pt x="217100" y="217344"/>
                  <a:pt x="177942" y="229515"/>
                </a:cubicBezTo>
                <a:cubicBezTo>
                  <a:pt x="138784" y="241686"/>
                  <a:pt x="-5149" y="269732"/>
                  <a:pt x="142" y="270790"/>
                </a:cubicBezTo>
                <a:cubicBezTo>
                  <a:pt x="5433" y="271848"/>
                  <a:pt x="168946" y="248565"/>
                  <a:pt x="209692" y="235865"/>
                </a:cubicBezTo>
                <a:cubicBezTo>
                  <a:pt x="250438" y="223165"/>
                  <a:pt x="245146" y="228986"/>
                  <a:pt x="244617" y="194590"/>
                </a:cubicBezTo>
                <a:cubicBezTo>
                  <a:pt x="244088" y="160194"/>
                  <a:pt x="194875" y="12557"/>
                  <a:pt x="193817" y="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2" name="フリーフォーム 791">
            <a:extLst>
              <a:ext uri="{FF2B5EF4-FFF2-40B4-BE49-F238E27FC236}">
                <a16:creationId xmlns:a16="http://schemas.microsoft.com/office/drawing/2014/main" id="{33156959-07B2-407C-4EB3-52BF17BBF767}"/>
              </a:ext>
            </a:extLst>
          </p:cNvPr>
          <p:cNvSpPr/>
          <p:nvPr/>
        </p:nvSpPr>
        <p:spPr>
          <a:xfrm>
            <a:off x="2450765" y="3728777"/>
            <a:ext cx="425688" cy="257404"/>
          </a:xfrm>
          <a:custGeom>
            <a:avLst/>
            <a:gdLst>
              <a:gd name="connsiteX0" fmla="*/ 425688 w 425688"/>
              <a:gd name="connsiteY0" fmla="*/ 4 h 257404"/>
              <a:gd name="connsiteX1" fmla="*/ 216138 w 425688"/>
              <a:gd name="connsiteY1" fmla="*/ 60329 h 257404"/>
              <a:gd name="connsiteX2" fmla="*/ 139938 w 425688"/>
              <a:gd name="connsiteY2" fmla="*/ 98429 h 257404"/>
              <a:gd name="connsiteX3" fmla="*/ 162163 w 425688"/>
              <a:gd name="connsiteY3" fmla="*/ 95254 h 257404"/>
              <a:gd name="connsiteX4" fmla="*/ 143113 w 425688"/>
              <a:gd name="connsiteY4" fmla="*/ 146054 h 257404"/>
              <a:gd name="connsiteX5" fmla="*/ 238 w 425688"/>
              <a:gd name="connsiteY5" fmla="*/ 257179 h 257404"/>
              <a:gd name="connsiteX6" fmla="*/ 181213 w 425688"/>
              <a:gd name="connsiteY6" fmla="*/ 114304 h 257404"/>
              <a:gd name="connsiteX7" fmla="*/ 193913 w 425688"/>
              <a:gd name="connsiteY7" fmla="*/ 98429 h 257404"/>
              <a:gd name="connsiteX8" fmla="*/ 257413 w 425688"/>
              <a:gd name="connsiteY8" fmla="*/ 57154 h 257404"/>
              <a:gd name="connsiteX9" fmla="*/ 225663 w 425688"/>
              <a:gd name="connsiteY9" fmla="*/ 63504 h 257404"/>
              <a:gd name="connsiteX10" fmla="*/ 425688 w 425688"/>
              <a:gd name="connsiteY10" fmla="*/ 4 h 25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5688" h="257404">
                <a:moveTo>
                  <a:pt x="425688" y="4"/>
                </a:moveTo>
                <a:cubicBezTo>
                  <a:pt x="424101" y="-525"/>
                  <a:pt x="263763" y="43925"/>
                  <a:pt x="216138" y="60329"/>
                </a:cubicBezTo>
                <a:cubicBezTo>
                  <a:pt x="168513" y="76733"/>
                  <a:pt x="148934" y="92608"/>
                  <a:pt x="139938" y="98429"/>
                </a:cubicBezTo>
                <a:cubicBezTo>
                  <a:pt x="130942" y="104250"/>
                  <a:pt x="161634" y="87317"/>
                  <a:pt x="162163" y="95254"/>
                </a:cubicBezTo>
                <a:cubicBezTo>
                  <a:pt x="162692" y="103192"/>
                  <a:pt x="170100" y="119067"/>
                  <a:pt x="143113" y="146054"/>
                </a:cubicBezTo>
                <a:cubicBezTo>
                  <a:pt x="116126" y="173041"/>
                  <a:pt x="-6112" y="262471"/>
                  <a:pt x="238" y="257179"/>
                </a:cubicBezTo>
                <a:cubicBezTo>
                  <a:pt x="6588" y="251887"/>
                  <a:pt x="148934" y="140762"/>
                  <a:pt x="181213" y="114304"/>
                </a:cubicBezTo>
                <a:cubicBezTo>
                  <a:pt x="213492" y="87846"/>
                  <a:pt x="181213" y="107954"/>
                  <a:pt x="193913" y="98429"/>
                </a:cubicBezTo>
                <a:cubicBezTo>
                  <a:pt x="206613" y="88904"/>
                  <a:pt x="252121" y="62975"/>
                  <a:pt x="257413" y="57154"/>
                </a:cubicBezTo>
                <a:cubicBezTo>
                  <a:pt x="262705" y="51333"/>
                  <a:pt x="196030" y="73029"/>
                  <a:pt x="225663" y="63504"/>
                </a:cubicBezTo>
                <a:lnTo>
                  <a:pt x="425688" y="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3" name="フリーフォーム 792">
            <a:extLst>
              <a:ext uri="{FF2B5EF4-FFF2-40B4-BE49-F238E27FC236}">
                <a16:creationId xmlns:a16="http://schemas.microsoft.com/office/drawing/2014/main" id="{B4B55C39-C167-AACB-3F42-462522609E0A}"/>
              </a:ext>
            </a:extLst>
          </p:cNvPr>
          <p:cNvSpPr/>
          <p:nvPr/>
        </p:nvSpPr>
        <p:spPr>
          <a:xfrm>
            <a:off x="2163108" y="3802482"/>
            <a:ext cx="487929" cy="545655"/>
          </a:xfrm>
          <a:custGeom>
            <a:avLst/>
            <a:gdLst>
              <a:gd name="connsiteX0" fmla="*/ 354570 w 487929"/>
              <a:gd name="connsiteY0" fmla="*/ 27899 h 545655"/>
              <a:gd name="connsiteX1" fmla="*/ 414895 w 487929"/>
              <a:gd name="connsiteY1" fmla="*/ 46949 h 545655"/>
              <a:gd name="connsiteX2" fmla="*/ 214870 w 487929"/>
              <a:gd name="connsiteY2" fmla="*/ 173949 h 545655"/>
              <a:gd name="connsiteX3" fmla="*/ 252970 w 487929"/>
              <a:gd name="connsiteY3" fmla="*/ 154899 h 545655"/>
              <a:gd name="connsiteX4" fmla="*/ 151370 w 487929"/>
              <a:gd name="connsiteY4" fmla="*/ 243799 h 545655"/>
              <a:gd name="connsiteX5" fmla="*/ 113270 w 487929"/>
              <a:gd name="connsiteY5" fmla="*/ 319999 h 545655"/>
              <a:gd name="connsiteX6" fmla="*/ 84695 w 487929"/>
              <a:gd name="connsiteY6" fmla="*/ 351749 h 545655"/>
              <a:gd name="connsiteX7" fmla="*/ 5320 w 487929"/>
              <a:gd name="connsiteY7" fmla="*/ 434299 h 545655"/>
              <a:gd name="connsiteX8" fmla="*/ 8495 w 487929"/>
              <a:gd name="connsiteY8" fmla="*/ 545424 h 545655"/>
              <a:gd name="connsiteX9" fmla="*/ 14845 w 487929"/>
              <a:gd name="connsiteY9" fmla="*/ 456524 h 545655"/>
              <a:gd name="connsiteX10" fmla="*/ 189470 w 487929"/>
              <a:gd name="connsiteY10" fmla="*/ 237449 h 545655"/>
              <a:gd name="connsiteX11" fmla="*/ 227570 w 487929"/>
              <a:gd name="connsiteY11" fmla="*/ 215224 h 545655"/>
              <a:gd name="connsiteX12" fmla="*/ 395845 w 487929"/>
              <a:gd name="connsiteY12" fmla="*/ 100924 h 545655"/>
              <a:gd name="connsiteX13" fmla="*/ 386320 w 487929"/>
              <a:gd name="connsiteY13" fmla="*/ 97749 h 545655"/>
              <a:gd name="connsiteX14" fmla="*/ 487920 w 487929"/>
              <a:gd name="connsiteY14" fmla="*/ 2499 h 545655"/>
              <a:gd name="connsiteX15" fmla="*/ 354570 w 487929"/>
              <a:gd name="connsiteY15" fmla="*/ 27899 h 54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7929" h="545655">
                <a:moveTo>
                  <a:pt x="354570" y="27899"/>
                </a:moveTo>
                <a:cubicBezTo>
                  <a:pt x="342399" y="35307"/>
                  <a:pt x="438178" y="22607"/>
                  <a:pt x="414895" y="46949"/>
                </a:cubicBezTo>
                <a:cubicBezTo>
                  <a:pt x="391612" y="71291"/>
                  <a:pt x="241857" y="155957"/>
                  <a:pt x="214870" y="173949"/>
                </a:cubicBezTo>
                <a:cubicBezTo>
                  <a:pt x="187883" y="191941"/>
                  <a:pt x="263553" y="143257"/>
                  <a:pt x="252970" y="154899"/>
                </a:cubicBezTo>
                <a:cubicBezTo>
                  <a:pt x="242387" y="166541"/>
                  <a:pt x="174653" y="216282"/>
                  <a:pt x="151370" y="243799"/>
                </a:cubicBezTo>
                <a:cubicBezTo>
                  <a:pt x="128087" y="271316"/>
                  <a:pt x="124382" y="302008"/>
                  <a:pt x="113270" y="319999"/>
                </a:cubicBezTo>
                <a:cubicBezTo>
                  <a:pt x="102158" y="337990"/>
                  <a:pt x="102687" y="332699"/>
                  <a:pt x="84695" y="351749"/>
                </a:cubicBezTo>
                <a:cubicBezTo>
                  <a:pt x="66703" y="370799"/>
                  <a:pt x="18020" y="402020"/>
                  <a:pt x="5320" y="434299"/>
                </a:cubicBezTo>
                <a:cubicBezTo>
                  <a:pt x="-7380" y="466578"/>
                  <a:pt x="6908" y="541720"/>
                  <a:pt x="8495" y="545424"/>
                </a:cubicBezTo>
                <a:cubicBezTo>
                  <a:pt x="10082" y="549128"/>
                  <a:pt x="-15317" y="507853"/>
                  <a:pt x="14845" y="456524"/>
                </a:cubicBezTo>
                <a:cubicBezTo>
                  <a:pt x="45007" y="405195"/>
                  <a:pt x="154016" y="277665"/>
                  <a:pt x="189470" y="237449"/>
                </a:cubicBezTo>
                <a:cubicBezTo>
                  <a:pt x="224924" y="197233"/>
                  <a:pt x="193174" y="237978"/>
                  <a:pt x="227570" y="215224"/>
                </a:cubicBezTo>
                <a:cubicBezTo>
                  <a:pt x="261966" y="192470"/>
                  <a:pt x="369387" y="120503"/>
                  <a:pt x="395845" y="100924"/>
                </a:cubicBezTo>
                <a:cubicBezTo>
                  <a:pt x="422303" y="81345"/>
                  <a:pt x="370974" y="114153"/>
                  <a:pt x="386320" y="97749"/>
                </a:cubicBezTo>
                <a:cubicBezTo>
                  <a:pt x="401666" y="81345"/>
                  <a:pt x="488978" y="13611"/>
                  <a:pt x="487920" y="2499"/>
                </a:cubicBezTo>
                <a:cubicBezTo>
                  <a:pt x="486862" y="-8613"/>
                  <a:pt x="366741" y="20491"/>
                  <a:pt x="354570" y="27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4" name="フリーフォーム 793">
            <a:extLst>
              <a:ext uri="{FF2B5EF4-FFF2-40B4-BE49-F238E27FC236}">
                <a16:creationId xmlns:a16="http://schemas.microsoft.com/office/drawing/2014/main" id="{9F6C222B-3EDC-EA4F-459A-1A3D5BD8CE66}"/>
              </a:ext>
            </a:extLst>
          </p:cNvPr>
          <p:cNvSpPr/>
          <p:nvPr/>
        </p:nvSpPr>
        <p:spPr>
          <a:xfrm>
            <a:off x="2911377" y="3664909"/>
            <a:ext cx="321735" cy="540855"/>
          </a:xfrm>
          <a:custGeom>
            <a:avLst/>
            <a:gdLst>
              <a:gd name="connsiteX0" fmla="*/ 1 w 321735"/>
              <a:gd name="connsiteY0" fmla="*/ 372 h 540855"/>
              <a:gd name="connsiteX1" fmla="*/ 209551 w 321735"/>
              <a:gd name="connsiteY1" fmla="*/ 89272 h 540855"/>
              <a:gd name="connsiteX2" fmla="*/ 190501 w 321735"/>
              <a:gd name="connsiteY2" fmla="*/ 111497 h 540855"/>
              <a:gd name="connsiteX3" fmla="*/ 234951 w 321735"/>
              <a:gd name="connsiteY3" fmla="*/ 162297 h 540855"/>
              <a:gd name="connsiteX4" fmla="*/ 174626 w 321735"/>
              <a:gd name="connsiteY4" fmla="*/ 248022 h 540855"/>
              <a:gd name="connsiteX5" fmla="*/ 317501 w 321735"/>
              <a:gd name="connsiteY5" fmla="*/ 282947 h 540855"/>
              <a:gd name="connsiteX6" fmla="*/ 279401 w 321735"/>
              <a:gd name="connsiteY6" fmla="*/ 314697 h 540855"/>
              <a:gd name="connsiteX7" fmla="*/ 231776 w 321735"/>
              <a:gd name="connsiteY7" fmla="*/ 327397 h 540855"/>
              <a:gd name="connsiteX8" fmla="*/ 225426 w 321735"/>
              <a:gd name="connsiteY8" fmla="*/ 340097 h 540855"/>
              <a:gd name="connsiteX9" fmla="*/ 190501 w 321735"/>
              <a:gd name="connsiteY9" fmla="*/ 448047 h 540855"/>
              <a:gd name="connsiteX10" fmla="*/ 193676 w 321735"/>
              <a:gd name="connsiteY10" fmla="*/ 400422 h 540855"/>
              <a:gd name="connsiteX11" fmla="*/ 238126 w 321735"/>
              <a:gd name="connsiteY11" fmla="*/ 540122 h 540855"/>
              <a:gd name="connsiteX12" fmla="*/ 193676 w 321735"/>
              <a:gd name="connsiteY12" fmla="*/ 448047 h 540855"/>
              <a:gd name="connsiteX13" fmla="*/ 257176 w 321735"/>
              <a:gd name="connsiteY13" fmla="*/ 289297 h 540855"/>
              <a:gd name="connsiteX14" fmla="*/ 203201 w 321735"/>
              <a:gd name="connsiteY14" fmla="*/ 238497 h 540855"/>
              <a:gd name="connsiteX15" fmla="*/ 206376 w 321735"/>
              <a:gd name="connsiteY15" fmla="*/ 127372 h 540855"/>
              <a:gd name="connsiteX16" fmla="*/ 1 w 321735"/>
              <a:gd name="connsiteY16" fmla="*/ 372 h 54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1735" h="540855">
                <a:moveTo>
                  <a:pt x="1" y="372"/>
                </a:moveTo>
                <a:cubicBezTo>
                  <a:pt x="530" y="-5978"/>
                  <a:pt x="177801" y="70751"/>
                  <a:pt x="209551" y="89272"/>
                </a:cubicBezTo>
                <a:cubicBezTo>
                  <a:pt x="241301" y="107793"/>
                  <a:pt x="186268" y="99326"/>
                  <a:pt x="190501" y="111497"/>
                </a:cubicBezTo>
                <a:cubicBezTo>
                  <a:pt x="194734" y="123668"/>
                  <a:pt x="237597" y="139543"/>
                  <a:pt x="234951" y="162297"/>
                </a:cubicBezTo>
                <a:cubicBezTo>
                  <a:pt x="232305" y="185051"/>
                  <a:pt x="160868" y="227914"/>
                  <a:pt x="174626" y="248022"/>
                </a:cubicBezTo>
                <a:cubicBezTo>
                  <a:pt x="188384" y="268130"/>
                  <a:pt x="300039" y="271835"/>
                  <a:pt x="317501" y="282947"/>
                </a:cubicBezTo>
                <a:cubicBezTo>
                  <a:pt x="334963" y="294059"/>
                  <a:pt x="293688" y="307289"/>
                  <a:pt x="279401" y="314697"/>
                </a:cubicBezTo>
                <a:cubicBezTo>
                  <a:pt x="265114" y="322105"/>
                  <a:pt x="240772" y="323164"/>
                  <a:pt x="231776" y="327397"/>
                </a:cubicBezTo>
                <a:cubicBezTo>
                  <a:pt x="222780" y="331630"/>
                  <a:pt x="232305" y="319989"/>
                  <a:pt x="225426" y="340097"/>
                </a:cubicBezTo>
                <a:cubicBezTo>
                  <a:pt x="218547" y="360205"/>
                  <a:pt x="195793" y="437993"/>
                  <a:pt x="190501" y="448047"/>
                </a:cubicBezTo>
                <a:cubicBezTo>
                  <a:pt x="185209" y="458101"/>
                  <a:pt x="185739" y="385076"/>
                  <a:pt x="193676" y="400422"/>
                </a:cubicBezTo>
                <a:cubicBezTo>
                  <a:pt x="201613" y="415768"/>
                  <a:pt x="238126" y="532185"/>
                  <a:pt x="238126" y="540122"/>
                </a:cubicBezTo>
                <a:cubicBezTo>
                  <a:pt x="238126" y="548059"/>
                  <a:pt x="190501" y="489851"/>
                  <a:pt x="193676" y="448047"/>
                </a:cubicBezTo>
                <a:cubicBezTo>
                  <a:pt x="196851" y="406243"/>
                  <a:pt x="255588" y="324222"/>
                  <a:pt x="257176" y="289297"/>
                </a:cubicBezTo>
                <a:cubicBezTo>
                  <a:pt x="258764" y="254372"/>
                  <a:pt x="211668" y="265485"/>
                  <a:pt x="203201" y="238497"/>
                </a:cubicBezTo>
                <a:cubicBezTo>
                  <a:pt x="194734" y="211509"/>
                  <a:pt x="238126" y="162826"/>
                  <a:pt x="206376" y="127372"/>
                </a:cubicBezTo>
                <a:cubicBezTo>
                  <a:pt x="174626" y="91918"/>
                  <a:pt x="-528" y="6722"/>
                  <a:pt x="1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5" name="フリーフォーム 794">
            <a:extLst>
              <a:ext uri="{FF2B5EF4-FFF2-40B4-BE49-F238E27FC236}">
                <a16:creationId xmlns:a16="http://schemas.microsoft.com/office/drawing/2014/main" id="{A933FC11-415E-C652-A758-DD1EBC44C010}"/>
              </a:ext>
            </a:extLst>
          </p:cNvPr>
          <p:cNvSpPr/>
          <p:nvPr/>
        </p:nvSpPr>
        <p:spPr>
          <a:xfrm>
            <a:off x="2714526" y="3755177"/>
            <a:ext cx="314573" cy="656237"/>
          </a:xfrm>
          <a:custGeom>
            <a:avLst/>
            <a:gdLst>
              <a:gd name="connsiteX0" fmla="*/ 314327 w 314573"/>
              <a:gd name="connsiteY0" fmla="*/ 5354 h 656237"/>
              <a:gd name="connsiteX1" fmla="*/ 276227 w 314573"/>
              <a:gd name="connsiteY1" fmla="*/ 103779 h 656237"/>
              <a:gd name="connsiteX2" fmla="*/ 298452 w 314573"/>
              <a:gd name="connsiteY2" fmla="*/ 462554 h 656237"/>
              <a:gd name="connsiteX3" fmla="*/ 254002 w 314573"/>
              <a:gd name="connsiteY3" fmla="*/ 300629 h 656237"/>
              <a:gd name="connsiteX4" fmla="*/ 250827 w 314573"/>
              <a:gd name="connsiteY4" fmla="*/ 494304 h 656237"/>
              <a:gd name="connsiteX5" fmla="*/ 225427 w 314573"/>
              <a:gd name="connsiteY5" fmla="*/ 405404 h 656237"/>
              <a:gd name="connsiteX6" fmla="*/ 215902 w 314573"/>
              <a:gd name="connsiteY6" fmla="*/ 408579 h 656237"/>
              <a:gd name="connsiteX7" fmla="*/ 139702 w 314573"/>
              <a:gd name="connsiteY7" fmla="*/ 214904 h 656237"/>
              <a:gd name="connsiteX8" fmla="*/ 2 w 314573"/>
              <a:gd name="connsiteY8" fmla="*/ 656229 h 656237"/>
              <a:gd name="connsiteX9" fmla="*/ 142877 w 314573"/>
              <a:gd name="connsiteY9" fmla="*/ 202204 h 656237"/>
              <a:gd name="connsiteX10" fmla="*/ 187327 w 314573"/>
              <a:gd name="connsiteY10" fmla="*/ 414929 h 656237"/>
              <a:gd name="connsiteX11" fmla="*/ 212727 w 314573"/>
              <a:gd name="connsiteY11" fmla="*/ 319679 h 656237"/>
              <a:gd name="connsiteX12" fmla="*/ 222252 w 314573"/>
              <a:gd name="connsiteY12" fmla="*/ 313329 h 656237"/>
              <a:gd name="connsiteX13" fmla="*/ 257177 w 314573"/>
              <a:gd name="connsiteY13" fmla="*/ 294279 h 656237"/>
              <a:gd name="connsiteX14" fmla="*/ 257177 w 314573"/>
              <a:gd name="connsiteY14" fmla="*/ 284754 h 656237"/>
              <a:gd name="connsiteX15" fmla="*/ 254002 w 314573"/>
              <a:gd name="connsiteY15" fmla="*/ 230779 h 656237"/>
              <a:gd name="connsiteX16" fmla="*/ 314327 w 314573"/>
              <a:gd name="connsiteY16" fmla="*/ 5354 h 65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4573" h="656237">
                <a:moveTo>
                  <a:pt x="314327" y="5354"/>
                </a:moveTo>
                <a:cubicBezTo>
                  <a:pt x="318031" y="-15813"/>
                  <a:pt x="278873" y="27579"/>
                  <a:pt x="276227" y="103779"/>
                </a:cubicBezTo>
                <a:cubicBezTo>
                  <a:pt x="273581" y="179979"/>
                  <a:pt x="302156" y="429746"/>
                  <a:pt x="298452" y="462554"/>
                </a:cubicBezTo>
                <a:cubicBezTo>
                  <a:pt x="294748" y="495362"/>
                  <a:pt x="261939" y="295337"/>
                  <a:pt x="254002" y="300629"/>
                </a:cubicBezTo>
                <a:cubicBezTo>
                  <a:pt x="246065" y="305921"/>
                  <a:pt x="255590" y="476841"/>
                  <a:pt x="250827" y="494304"/>
                </a:cubicBezTo>
                <a:cubicBezTo>
                  <a:pt x="246064" y="511767"/>
                  <a:pt x="231248" y="419691"/>
                  <a:pt x="225427" y="405404"/>
                </a:cubicBezTo>
                <a:cubicBezTo>
                  <a:pt x="219606" y="391117"/>
                  <a:pt x="230189" y="440329"/>
                  <a:pt x="215902" y="408579"/>
                </a:cubicBezTo>
                <a:cubicBezTo>
                  <a:pt x="201614" y="376829"/>
                  <a:pt x="175685" y="173629"/>
                  <a:pt x="139702" y="214904"/>
                </a:cubicBezTo>
                <a:cubicBezTo>
                  <a:pt x="103719" y="256179"/>
                  <a:pt x="-527" y="658346"/>
                  <a:pt x="2" y="656229"/>
                </a:cubicBezTo>
                <a:cubicBezTo>
                  <a:pt x="531" y="654112"/>
                  <a:pt x="111656" y="242421"/>
                  <a:pt x="142877" y="202204"/>
                </a:cubicBezTo>
                <a:cubicBezTo>
                  <a:pt x="174098" y="161987"/>
                  <a:pt x="175685" y="395350"/>
                  <a:pt x="187327" y="414929"/>
                </a:cubicBezTo>
                <a:cubicBezTo>
                  <a:pt x="198969" y="434508"/>
                  <a:pt x="206906" y="336612"/>
                  <a:pt x="212727" y="319679"/>
                </a:cubicBezTo>
                <a:cubicBezTo>
                  <a:pt x="218548" y="302746"/>
                  <a:pt x="214844" y="317562"/>
                  <a:pt x="222252" y="313329"/>
                </a:cubicBezTo>
                <a:cubicBezTo>
                  <a:pt x="229660" y="309096"/>
                  <a:pt x="251356" y="299041"/>
                  <a:pt x="257177" y="294279"/>
                </a:cubicBezTo>
                <a:cubicBezTo>
                  <a:pt x="262998" y="289517"/>
                  <a:pt x="257706" y="295337"/>
                  <a:pt x="257177" y="284754"/>
                </a:cubicBezTo>
                <a:cubicBezTo>
                  <a:pt x="256648" y="274171"/>
                  <a:pt x="243948" y="271525"/>
                  <a:pt x="254002" y="230779"/>
                </a:cubicBezTo>
                <a:cubicBezTo>
                  <a:pt x="264056" y="190033"/>
                  <a:pt x="310623" y="26521"/>
                  <a:pt x="314327" y="5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6" name="フリーフォーム 795">
            <a:extLst>
              <a:ext uri="{FF2B5EF4-FFF2-40B4-BE49-F238E27FC236}">
                <a16:creationId xmlns:a16="http://schemas.microsoft.com/office/drawing/2014/main" id="{267984CA-585D-D0E4-EF96-B80D8560A193}"/>
              </a:ext>
            </a:extLst>
          </p:cNvPr>
          <p:cNvSpPr/>
          <p:nvPr/>
        </p:nvSpPr>
        <p:spPr>
          <a:xfrm>
            <a:off x="2371089" y="4138316"/>
            <a:ext cx="201058" cy="1080352"/>
          </a:xfrm>
          <a:custGeom>
            <a:avLst/>
            <a:gdLst>
              <a:gd name="connsiteX0" fmla="*/ 200564 w 201058"/>
              <a:gd name="connsiteY0" fmla="*/ 40 h 1080352"/>
              <a:gd name="connsiteX1" fmla="*/ 67214 w 201058"/>
              <a:gd name="connsiteY1" fmla="*/ 171490 h 1080352"/>
              <a:gd name="connsiteX2" fmla="*/ 44989 w 201058"/>
              <a:gd name="connsiteY2" fmla="*/ 644565 h 1080352"/>
              <a:gd name="connsiteX3" fmla="*/ 44989 w 201058"/>
              <a:gd name="connsiteY3" fmla="*/ 492165 h 1080352"/>
              <a:gd name="connsiteX4" fmla="*/ 149764 w 201058"/>
              <a:gd name="connsiteY4" fmla="*/ 1076365 h 1080352"/>
              <a:gd name="connsiteX5" fmla="*/ 92614 w 201058"/>
              <a:gd name="connsiteY5" fmla="*/ 723940 h 1080352"/>
              <a:gd name="connsiteX6" fmla="*/ 3714 w 201058"/>
              <a:gd name="connsiteY6" fmla="*/ 238165 h 1080352"/>
              <a:gd name="connsiteX7" fmla="*/ 16414 w 201058"/>
              <a:gd name="connsiteY7" fmla="*/ 215940 h 1080352"/>
              <a:gd name="connsiteX8" fmla="*/ 13239 w 201058"/>
              <a:gd name="connsiteY8" fmla="*/ 155615 h 1080352"/>
              <a:gd name="connsiteX9" fmla="*/ 200564 w 201058"/>
              <a:gd name="connsiteY9" fmla="*/ 40 h 108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058" h="1080352">
                <a:moveTo>
                  <a:pt x="200564" y="40"/>
                </a:moveTo>
                <a:cubicBezTo>
                  <a:pt x="209560" y="2686"/>
                  <a:pt x="93143" y="64069"/>
                  <a:pt x="67214" y="171490"/>
                </a:cubicBezTo>
                <a:cubicBezTo>
                  <a:pt x="41285" y="278911"/>
                  <a:pt x="48693" y="591119"/>
                  <a:pt x="44989" y="644565"/>
                </a:cubicBezTo>
                <a:cubicBezTo>
                  <a:pt x="41285" y="698011"/>
                  <a:pt x="27527" y="420198"/>
                  <a:pt x="44989" y="492165"/>
                </a:cubicBezTo>
                <a:cubicBezTo>
                  <a:pt x="62451" y="564132"/>
                  <a:pt x="141826" y="1037736"/>
                  <a:pt x="149764" y="1076365"/>
                </a:cubicBezTo>
                <a:cubicBezTo>
                  <a:pt x="157701" y="1114994"/>
                  <a:pt x="116956" y="863640"/>
                  <a:pt x="92614" y="723940"/>
                </a:cubicBezTo>
                <a:cubicBezTo>
                  <a:pt x="68272" y="584240"/>
                  <a:pt x="16414" y="322832"/>
                  <a:pt x="3714" y="238165"/>
                </a:cubicBezTo>
                <a:cubicBezTo>
                  <a:pt x="-8986" y="153498"/>
                  <a:pt x="14827" y="229698"/>
                  <a:pt x="16414" y="215940"/>
                </a:cubicBezTo>
                <a:cubicBezTo>
                  <a:pt x="18001" y="202182"/>
                  <a:pt x="-17453" y="186836"/>
                  <a:pt x="13239" y="155615"/>
                </a:cubicBezTo>
                <a:cubicBezTo>
                  <a:pt x="43931" y="124394"/>
                  <a:pt x="191568" y="-2606"/>
                  <a:pt x="200564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7" name="フリーフォーム 796">
            <a:extLst>
              <a:ext uri="{FF2B5EF4-FFF2-40B4-BE49-F238E27FC236}">
                <a16:creationId xmlns:a16="http://schemas.microsoft.com/office/drawing/2014/main" id="{16C30ADB-2751-1A49-C25C-33A520800EA2}"/>
              </a:ext>
            </a:extLst>
          </p:cNvPr>
          <p:cNvSpPr/>
          <p:nvPr/>
        </p:nvSpPr>
        <p:spPr>
          <a:xfrm>
            <a:off x="2701478" y="4348737"/>
            <a:ext cx="114662" cy="1102690"/>
          </a:xfrm>
          <a:custGeom>
            <a:avLst/>
            <a:gdLst>
              <a:gd name="connsiteX0" fmla="*/ 105125 w 114662"/>
              <a:gd name="connsiteY0" fmla="*/ 8694 h 1102690"/>
              <a:gd name="connsiteX1" fmla="*/ 108300 w 114662"/>
              <a:gd name="connsiteY1" fmla="*/ 294444 h 1102690"/>
              <a:gd name="connsiteX2" fmla="*/ 76550 w 114662"/>
              <a:gd name="connsiteY2" fmla="*/ 380169 h 1102690"/>
              <a:gd name="connsiteX3" fmla="*/ 114650 w 114662"/>
              <a:gd name="connsiteY3" fmla="*/ 704019 h 1102690"/>
              <a:gd name="connsiteX4" fmla="*/ 79725 w 114662"/>
              <a:gd name="connsiteY4" fmla="*/ 523044 h 1102690"/>
              <a:gd name="connsiteX5" fmla="*/ 3525 w 114662"/>
              <a:gd name="connsiteY5" fmla="*/ 1097719 h 1102690"/>
              <a:gd name="connsiteX6" fmla="*/ 32100 w 114662"/>
              <a:gd name="connsiteY6" fmla="*/ 764344 h 1102690"/>
              <a:gd name="connsiteX7" fmla="*/ 350 w 114662"/>
              <a:gd name="connsiteY7" fmla="*/ 129344 h 1102690"/>
              <a:gd name="connsiteX8" fmla="*/ 57500 w 114662"/>
              <a:gd name="connsiteY8" fmla="*/ 300794 h 1102690"/>
              <a:gd name="connsiteX9" fmla="*/ 82900 w 114662"/>
              <a:gd name="connsiteY9" fmla="*/ 91244 h 1102690"/>
              <a:gd name="connsiteX10" fmla="*/ 105125 w 114662"/>
              <a:gd name="connsiteY10" fmla="*/ 8694 h 110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662" h="1102690">
                <a:moveTo>
                  <a:pt x="105125" y="8694"/>
                </a:moveTo>
                <a:cubicBezTo>
                  <a:pt x="109358" y="42561"/>
                  <a:pt x="113063" y="232532"/>
                  <a:pt x="108300" y="294444"/>
                </a:cubicBezTo>
                <a:cubicBezTo>
                  <a:pt x="103537" y="356357"/>
                  <a:pt x="75492" y="311907"/>
                  <a:pt x="76550" y="380169"/>
                </a:cubicBezTo>
                <a:cubicBezTo>
                  <a:pt x="77608" y="448431"/>
                  <a:pt x="114121" y="680207"/>
                  <a:pt x="114650" y="704019"/>
                </a:cubicBezTo>
                <a:cubicBezTo>
                  <a:pt x="115179" y="727831"/>
                  <a:pt x="98246" y="457427"/>
                  <a:pt x="79725" y="523044"/>
                </a:cubicBezTo>
                <a:cubicBezTo>
                  <a:pt x="61204" y="588661"/>
                  <a:pt x="11463" y="1057502"/>
                  <a:pt x="3525" y="1097719"/>
                </a:cubicBezTo>
                <a:cubicBezTo>
                  <a:pt x="-4413" y="1137936"/>
                  <a:pt x="32629" y="925740"/>
                  <a:pt x="32100" y="764344"/>
                </a:cubicBezTo>
                <a:cubicBezTo>
                  <a:pt x="31571" y="602948"/>
                  <a:pt x="-3883" y="206602"/>
                  <a:pt x="350" y="129344"/>
                </a:cubicBezTo>
                <a:cubicBezTo>
                  <a:pt x="4583" y="52086"/>
                  <a:pt x="43742" y="307144"/>
                  <a:pt x="57500" y="300794"/>
                </a:cubicBezTo>
                <a:cubicBezTo>
                  <a:pt x="71258" y="294444"/>
                  <a:pt x="76021" y="134636"/>
                  <a:pt x="82900" y="91244"/>
                </a:cubicBezTo>
                <a:cubicBezTo>
                  <a:pt x="89779" y="47852"/>
                  <a:pt x="100892" y="-25173"/>
                  <a:pt x="105125" y="8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8" name="フリーフォーム 797">
            <a:extLst>
              <a:ext uri="{FF2B5EF4-FFF2-40B4-BE49-F238E27FC236}">
                <a16:creationId xmlns:a16="http://schemas.microsoft.com/office/drawing/2014/main" id="{0D3A341C-700D-1079-97D0-D1146F676EDE}"/>
              </a:ext>
            </a:extLst>
          </p:cNvPr>
          <p:cNvSpPr/>
          <p:nvPr/>
        </p:nvSpPr>
        <p:spPr>
          <a:xfrm>
            <a:off x="2800206" y="4281194"/>
            <a:ext cx="152583" cy="936662"/>
          </a:xfrm>
          <a:custGeom>
            <a:avLst/>
            <a:gdLst>
              <a:gd name="connsiteX0" fmla="*/ 133397 w 152583"/>
              <a:gd name="connsiteY0" fmla="*/ 37 h 936662"/>
              <a:gd name="connsiteX1" fmla="*/ 92122 w 152583"/>
              <a:gd name="connsiteY1" fmla="*/ 152437 h 936662"/>
              <a:gd name="connsiteX2" fmla="*/ 152447 w 152583"/>
              <a:gd name="connsiteY2" fmla="*/ 400087 h 936662"/>
              <a:gd name="connsiteX3" fmla="*/ 107997 w 152583"/>
              <a:gd name="connsiteY3" fmla="*/ 308012 h 936662"/>
              <a:gd name="connsiteX4" fmla="*/ 88947 w 152583"/>
              <a:gd name="connsiteY4" fmla="*/ 596937 h 936662"/>
              <a:gd name="connsiteX5" fmla="*/ 95297 w 152583"/>
              <a:gd name="connsiteY5" fmla="*/ 485812 h 936662"/>
              <a:gd name="connsiteX6" fmla="*/ 47 w 152583"/>
              <a:gd name="connsiteY6" fmla="*/ 936662 h 936662"/>
              <a:gd name="connsiteX7" fmla="*/ 82597 w 152583"/>
              <a:gd name="connsiteY7" fmla="*/ 485812 h 936662"/>
              <a:gd name="connsiteX8" fmla="*/ 88947 w 152583"/>
              <a:gd name="connsiteY8" fmla="*/ 222287 h 936662"/>
              <a:gd name="connsiteX9" fmla="*/ 73072 w 152583"/>
              <a:gd name="connsiteY9" fmla="*/ 165137 h 936662"/>
              <a:gd name="connsiteX10" fmla="*/ 133397 w 152583"/>
              <a:gd name="connsiteY10" fmla="*/ 37 h 93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583" h="936662">
                <a:moveTo>
                  <a:pt x="133397" y="37"/>
                </a:moveTo>
                <a:cubicBezTo>
                  <a:pt x="136572" y="-2080"/>
                  <a:pt x="88947" y="85762"/>
                  <a:pt x="92122" y="152437"/>
                </a:cubicBezTo>
                <a:cubicBezTo>
                  <a:pt x="95297" y="219112"/>
                  <a:pt x="149801" y="374158"/>
                  <a:pt x="152447" y="400087"/>
                </a:cubicBezTo>
                <a:cubicBezTo>
                  <a:pt x="155093" y="426016"/>
                  <a:pt x="118580" y="275204"/>
                  <a:pt x="107997" y="308012"/>
                </a:cubicBezTo>
                <a:cubicBezTo>
                  <a:pt x="97414" y="340820"/>
                  <a:pt x="91064" y="567304"/>
                  <a:pt x="88947" y="596937"/>
                </a:cubicBezTo>
                <a:cubicBezTo>
                  <a:pt x="86830" y="626570"/>
                  <a:pt x="110114" y="429191"/>
                  <a:pt x="95297" y="485812"/>
                </a:cubicBezTo>
                <a:cubicBezTo>
                  <a:pt x="80480" y="542433"/>
                  <a:pt x="2164" y="936662"/>
                  <a:pt x="47" y="936662"/>
                </a:cubicBezTo>
                <a:cubicBezTo>
                  <a:pt x="-2070" y="936662"/>
                  <a:pt x="67780" y="604874"/>
                  <a:pt x="82597" y="485812"/>
                </a:cubicBezTo>
                <a:cubicBezTo>
                  <a:pt x="97414" y="366750"/>
                  <a:pt x="90534" y="275733"/>
                  <a:pt x="88947" y="222287"/>
                </a:cubicBezTo>
                <a:cubicBezTo>
                  <a:pt x="87360" y="168841"/>
                  <a:pt x="69368" y="200591"/>
                  <a:pt x="73072" y="165137"/>
                </a:cubicBezTo>
                <a:cubicBezTo>
                  <a:pt x="76776" y="129683"/>
                  <a:pt x="130222" y="2154"/>
                  <a:pt x="133397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9" name="フリーフォーム 798">
            <a:extLst>
              <a:ext uri="{FF2B5EF4-FFF2-40B4-BE49-F238E27FC236}">
                <a16:creationId xmlns:a16="http://schemas.microsoft.com/office/drawing/2014/main" id="{E6B4D4EE-0583-9358-F191-F08DA1232400}"/>
              </a:ext>
            </a:extLst>
          </p:cNvPr>
          <p:cNvSpPr/>
          <p:nvPr/>
        </p:nvSpPr>
        <p:spPr>
          <a:xfrm>
            <a:off x="2860546" y="4220850"/>
            <a:ext cx="441357" cy="959838"/>
          </a:xfrm>
          <a:custGeom>
            <a:avLst/>
            <a:gdLst>
              <a:gd name="connsiteX0" fmla="*/ 19082 w 441357"/>
              <a:gd name="connsiteY0" fmla="*/ 56 h 959838"/>
              <a:gd name="connsiteX1" fmla="*/ 238157 w 441357"/>
              <a:gd name="connsiteY1" fmla="*/ 123881 h 959838"/>
              <a:gd name="connsiteX2" fmla="*/ 203232 w 441357"/>
              <a:gd name="connsiteY2" fmla="*/ 209606 h 959838"/>
              <a:gd name="connsiteX3" fmla="*/ 273082 w 441357"/>
              <a:gd name="connsiteY3" fmla="*/ 323906 h 959838"/>
              <a:gd name="connsiteX4" fmla="*/ 314357 w 441357"/>
              <a:gd name="connsiteY4" fmla="*/ 358831 h 959838"/>
              <a:gd name="connsiteX5" fmla="*/ 260382 w 441357"/>
              <a:gd name="connsiteY5" fmla="*/ 463606 h 959838"/>
              <a:gd name="connsiteX6" fmla="*/ 231807 w 441357"/>
              <a:gd name="connsiteY6" fmla="*/ 562031 h 959838"/>
              <a:gd name="connsiteX7" fmla="*/ 269907 w 441357"/>
              <a:gd name="connsiteY7" fmla="*/ 552506 h 959838"/>
              <a:gd name="connsiteX8" fmla="*/ 219107 w 441357"/>
              <a:gd name="connsiteY8" fmla="*/ 587431 h 959838"/>
              <a:gd name="connsiteX9" fmla="*/ 409607 w 441357"/>
              <a:gd name="connsiteY9" fmla="*/ 727131 h 959838"/>
              <a:gd name="connsiteX10" fmla="*/ 276257 w 441357"/>
              <a:gd name="connsiteY10" fmla="*/ 730306 h 959838"/>
              <a:gd name="connsiteX11" fmla="*/ 441357 w 441357"/>
              <a:gd name="connsiteY11" fmla="*/ 796981 h 959838"/>
              <a:gd name="connsiteX12" fmla="*/ 276257 w 441357"/>
              <a:gd name="connsiteY12" fmla="*/ 768406 h 959838"/>
              <a:gd name="connsiteX13" fmla="*/ 206407 w 441357"/>
              <a:gd name="connsiteY13" fmla="*/ 958906 h 959838"/>
              <a:gd name="connsiteX14" fmla="*/ 336582 w 441357"/>
              <a:gd name="connsiteY14" fmla="*/ 676331 h 959838"/>
              <a:gd name="connsiteX15" fmla="*/ 215932 w 441357"/>
              <a:gd name="connsiteY15" fmla="*/ 600131 h 959838"/>
              <a:gd name="connsiteX16" fmla="*/ 244507 w 441357"/>
              <a:gd name="connsiteY16" fmla="*/ 349306 h 959838"/>
              <a:gd name="connsiteX17" fmla="*/ 203232 w 441357"/>
              <a:gd name="connsiteY17" fmla="*/ 301681 h 959838"/>
              <a:gd name="connsiteX18" fmla="*/ 32 w 441357"/>
              <a:gd name="connsiteY18" fmla="*/ 362006 h 959838"/>
              <a:gd name="connsiteX19" fmla="*/ 187357 w 441357"/>
              <a:gd name="connsiteY19" fmla="*/ 292156 h 959838"/>
              <a:gd name="connsiteX20" fmla="*/ 168307 w 441357"/>
              <a:gd name="connsiteY20" fmla="*/ 250881 h 959838"/>
              <a:gd name="connsiteX21" fmla="*/ 215932 w 441357"/>
              <a:gd name="connsiteY21" fmla="*/ 139756 h 959838"/>
              <a:gd name="connsiteX22" fmla="*/ 19082 w 441357"/>
              <a:gd name="connsiteY22" fmla="*/ 56 h 95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41357" h="959838">
                <a:moveTo>
                  <a:pt x="19082" y="56"/>
                </a:moveTo>
                <a:cubicBezTo>
                  <a:pt x="22786" y="-2590"/>
                  <a:pt x="207465" y="88956"/>
                  <a:pt x="238157" y="123881"/>
                </a:cubicBezTo>
                <a:cubicBezTo>
                  <a:pt x="268849" y="158806"/>
                  <a:pt x="197411" y="176269"/>
                  <a:pt x="203232" y="209606"/>
                </a:cubicBezTo>
                <a:cubicBezTo>
                  <a:pt x="209053" y="242943"/>
                  <a:pt x="254561" y="299035"/>
                  <a:pt x="273082" y="323906"/>
                </a:cubicBezTo>
                <a:cubicBezTo>
                  <a:pt x="291603" y="348777"/>
                  <a:pt x="316474" y="335548"/>
                  <a:pt x="314357" y="358831"/>
                </a:cubicBezTo>
                <a:cubicBezTo>
                  <a:pt x="312240" y="382114"/>
                  <a:pt x="274140" y="429739"/>
                  <a:pt x="260382" y="463606"/>
                </a:cubicBezTo>
                <a:cubicBezTo>
                  <a:pt x="246624" y="497473"/>
                  <a:pt x="230220" y="547214"/>
                  <a:pt x="231807" y="562031"/>
                </a:cubicBezTo>
                <a:cubicBezTo>
                  <a:pt x="233394" y="576848"/>
                  <a:pt x="272024" y="548273"/>
                  <a:pt x="269907" y="552506"/>
                </a:cubicBezTo>
                <a:cubicBezTo>
                  <a:pt x="267790" y="556739"/>
                  <a:pt x="195824" y="558327"/>
                  <a:pt x="219107" y="587431"/>
                </a:cubicBezTo>
                <a:cubicBezTo>
                  <a:pt x="242390" y="616535"/>
                  <a:pt x="400082" y="703319"/>
                  <a:pt x="409607" y="727131"/>
                </a:cubicBezTo>
                <a:cubicBezTo>
                  <a:pt x="419132" y="750944"/>
                  <a:pt x="270965" y="718664"/>
                  <a:pt x="276257" y="730306"/>
                </a:cubicBezTo>
                <a:cubicBezTo>
                  <a:pt x="281549" y="741948"/>
                  <a:pt x="441357" y="790631"/>
                  <a:pt x="441357" y="796981"/>
                </a:cubicBezTo>
                <a:cubicBezTo>
                  <a:pt x="441357" y="803331"/>
                  <a:pt x="315415" y="741419"/>
                  <a:pt x="276257" y="768406"/>
                </a:cubicBezTo>
                <a:cubicBezTo>
                  <a:pt x="237099" y="795394"/>
                  <a:pt x="196353" y="974252"/>
                  <a:pt x="206407" y="958906"/>
                </a:cubicBezTo>
                <a:cubicBezTo>
                  <a:pt x="216461" y="943560"/>
                  <a:pt x="334995" y="736127"/>
                  <a:pt x="336582" y="676331"/>
                </a:cubicBezTo>
                <a:cubicBezTo>
                  <a:pt x="338169" y="616535"/>
                  <a:pt x="231278" y="654635"/>
                  <a:pt x="215932" y="600131"/>
                </a:cubicBezTo>
                <a:cubicBezTo>
                  <a:pt x="200586" y="545627"/>
                  <a:pt x="246624" y="399048"/>
                  <a:pt x="244507" y="349306"/>
                </a:cubicBezTo>
                <a:cubicBezTo>
                  <a:pt x="242390" y="299564"/>
                  <a:pt x="243978" y="299564"/>
                  <a:pt x="203232" y="301681"/>
                </a:cubicBezTo>
                <a:cubicBezTo>
                  <a:pt x="162486" y="303798"/>
                  <a:pt x="2678" y="363594"/>
                  <a:pt x="32" y="362006"/>
                </a:cubicBezTo>
                <a:cubicBezTo>
                  <a:pt x="-2614" y="360419"/>
                  <a:pt x="159311" y="310677"/>
                  <a:pt x="187357" y="292156"/>
                </a:cubicBezTo>
                <a:cubicBezTo>
                  <a:pt x="215403" y="273635"/>
                  <a:pt x="163545" y="276281"/>
                  <a:pt x="168307" y="250881"/>
                </a:cubicBezTo>
                <a:cubicBezTo>
                  <a:pt x="173069" y="225481"/>
                  <a:pt x="238686" y="176268"/>
                  <a:pt x="215932" y="139756"/>
                </a:cubicBezTo>
                <a:cubicBezTo>
                  <a:pt x="193178" y="103244"/>
                  <a:pt x="15378" y="2702"/>
                  <a:pt x="19082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0" name="フリーフォーム 799">
            <a:extLst>
              <a:ext uri="{FF2B5EF4-FFF2-40B4-BE49-F238E27FC236}">
                <a16:creationId xmlns:a16="http://schemas.microsoft.com/office/drawing/2014/main" id="{23536438-2418-A4BE-B801-8D2EE5C94422}"/>
              </a:ext>
            </a:extLst>
          </p:cNvPr>
          <p:cNvSpPr/>
          <p:nvPr/>
        </p:nvSpPr>
        <p:spPr>
          <a:xfrm>
            <a:off x="2453223" y="4402900"/>
            <a:ext cx="256382" cy="976794"/>
          </a:xfrm>
          <a:custGeom>
            <a:avLst/>
            <a:gdLst>
              <a:gd name="connsiteX0" fmla="*/ 162880 w 256382"/>
              <a:gd name="connsiteY0" fmla="*/ 2156 h 976794"/>
              <a:gd name="connsiteX1" fmla="*/ 118430 w 256382"/>
              <a:gd name="connsiteY1" fmla="*/ 351406 h 976794"/>
              <a:gd name="connsiteX2" fmla="*/ 239080 w 256382"/>
              <a:gd name="connsiteY2" fmla="*/ 919731 h 976794"/>
              <a:gd name="connsiteX3" fmla="*/ 172405 w 256382"/>
              <a:gd name="connsiteY3" fmla="*/ 580006 h 976794"/>
              <a:gd name="connsiteX4" fmla="*/ 251780 w 256382"/>
              <a:gd name="connsiteY4" fmla="*/ 973706 h 976794"/>
              <a:gd name="connsiteX5" fmla="*/ 7305 w 256382"/>
              <a:gd name="connsiteY5" fmla="*/ 319656 h 976794"/>
              <a:gd name="connsiteX6" fmla="*/ 73980 w 256382"/>
              <a:gd name="connsiteY6" fmla="*/ 510156 h 976794"/>
              <a:gd name="connsiteX7" fmla="*/ 162880 w 256382"/>
              <a:gd name="connsiteY7" fmla="*/ 2156 h 97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382" h="976794">
                <a:moveTo>
                  <a:pt x="162880" y="2156"/>
                </a:moveTo>
                <a:cubicBezTo>
                  <a:pt x="170288" y="-24302"/>
                  <a:pt x="105730" y="198477"/>
                  <a:pt x="118430" y="351406"/>
                </a:cubicBezTo>
                <a:cubicBezTo>
                  <a:pt x="131130" y="504335"/>
                  <a:pt x="230084" y="881631"/>
                  <a:pt x="239080" y="919731"/>
                </a:cubicBezTo>
                <a:cubicBezTo>
                  <a:pt x="248076" y="957831"/>
                  <a:pt x="170288" y="571010"/>
                  <a:pt x="172405" y="580006"/>
                </a:cubicBezTo>
                <a:cubicBezTo>
                  <a:pt x="174522" y="589002"/>
                  <a:pt x="279297" y="1017098"/>
                  <a:pt x="251780" y="973706"/>
                </a:cubicBezTo>
                <a:cubicBezTo>
                  <a:pt x="224263" y="930314"/>
                  <a:pt x="36938" y="396914"/>
                  <a:pt x="7305" y="319656"/>
                </a:cubicBezTo>
                <a:cubicBezTo>
                  <a:pt x="-22328" y="242398"/>
                  <a:pt x="45934" y="556723"/>
                  <a:pt x="73980" y="510156"/>
                </a:cubicBezTo>
                <a:cubicBezTo>
                  <a:pt x="102026" y="463589"/>
                  <a:pt x="155472" y="28614"/>
                  <a:pt x="162880" y="2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1" name="フリーフォーム 800">
            <a:extLst>
              <a:ext uri="{FF2B5EF4-FFF2-40B4-BE49-F238E27FC236}">
                <a16:creationId xmlns:a16="http://schemas.microsoft.com/office/drawing/2014/main" id="{86853708-406A-DC1E-6715-61EAF510A135}"/>
              </a:ext>
            </a:extLst>
          </p:cNvPr>
          <p:cNvSpPr/>
          <p:nvPr/>
        </p:nvSpPr>
        <p:spPr>
          <a:xfrm>
            <a:off x="1716925" y="4347905"/>
            <a:ext cx="430135" cy="1088547"/>
          </a:xfrm>
          <a:custGeom>
            <a:avLst/>
            <a:gdLst>
              <a:gd name="connsiteX0" fmla="*/ 429278 w 430135"/>
              <a:gd name="connsiteY0" fmla="*/ 1 h 1088547"/>
              <a:gd name="connsiteX1" fmla="*/ 343553 w 430135"/>
              <a:gd name="connsiteY1" fmla="*/ 165101 h 1088547"/>
              <a:gd name="connsiteX2" fmla="*/ 245128 w 430135"/>
              <a:gd name="connsiteY2" fmla="*/ 542926 h 1088547"/>
              <a:gd name="connsiteX3" fmla="*/ 254653 w 430135"/>
              <a:gd name="connsiteY3" fmla="*/ 454026 h 1088547"/>
              <a:gd name="connsiteX4" fmla="*/ 13353 w 430135"/>
              <a:gd name="connsiteY4" fmla="*/ 1066801 h 1088547"/>
              <a:gd name="connsiteX5" fmla="*/ 45103 w 430135"/>
              <a:gd name="connsiteY5" fmla="*/ 901701 h 1088547"/>
              <a:gd name="connsiteX6" fmla="*/ 162578 w 430135"/>
              <a:gd name="connsiteY6" fmla="*/ 425451 h 1088547"/>
              <a:gd name="connsiteX7" fmla="*/ 168928 w 430135"/>
              <a:gd name="connsiteY7" fmla="*/ 469901 h 1088547"/>
              <a:gd name="connsiteX8" fmla="*/ 261003 w 430135"/>
              <a:gd name="connsiteY8" fmla="*/ 177801 h 1088547"/>
              <a:gd name="connsiteX9" fmla="*/ 289578 w 430135"/>
              <a:gd name="connsiteY9" fmla="*/ 161926 h 1088547"/>
              <a:gd name="connsiteX10" fmla="*/ 429278 w 430135"/>
              <a:gd name="connsiteY10" fmla="*/ 1 h 108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0135" h="1088547">
                <a:moveTo>
                  <a:pt x="429278" y="1"/>
                </a:moveTo>
                <a:cubicBezTo>
                  <a:pt x="438274" y="530"/>
                  <a:pt x="374245" y="74614"/>
                  <a:pt x="343553" y="165101"/>
                </a:cubicBezTo>
                <a:cubicBezTo>
                  <a:pt x="312861" y="255588"/>
                  <a:pt x="259945" y="494772"/>
                  <a:pt x="245128" y="542926"/>
                </a:cubicBezTo>
                <a:cubicBezTo>
                  <a:pt x="230311" y="591080"/>
                  <a:pt x="293282" y="366714"/>
                  <a:pt x="254653" y="454026"/>
                </a:cubicBezTo>
                <a:cubicBezTo>
                  <a:pt x="216024" y="541338"/>
                  <a:pt x="48278" y="992189"/>
                  <a:pt x="13353" y="1066801"/>
                </a:cubicBezTo>
                <a:cubicBezTo>
                  <a:pt x="-21572" y="1141413"/>
                  <a:pt x="20232" y="1008593"/>
                  <a:pt x="45103" y="901701"/>
                </a:cubicBezTo>
                <a:cubicBezTo>
                  <a:pt x="69974" y="794809"/>
                  <a:pt x="141941" y="497418"/>
                  <a:pt x="162578" y="425451"/>
                </a:cubicBezTo>
                <a:cubicBezTo>
                  <a:pt x="183215" y="353484"/>
                  <a:pt x="152524" y="511176"/>
                  <a:pt x="168928" y="469901"/>
                </a:cubicBezTo>
                <a:cubicBezTo>
                  <a:pt x="185332" y="428626"/>
                  <a:pt x="240895" y="229130"/>
                  <a:pt x="261003" y="177801"/>
                </a:cubicBezTo>
                <a:cubicBezTo>
                  <a:pt x="281111" y="126472"/>
                  <a:pt x="267882" y="186267"/>
                  <a:pt x="289578" y="161926"/>
                </a:cubicBezTo>
                <a:cubicBezTo>
                  <a:pt x="311274" y="137585"/>
                  <a:pt x="420282" y="-528"/>
                  <a:pt x="42927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2" name="フリーフォーム 801">
            <a:extLst>
              <a:ext uri="{FF2B5EF4-FFF2-40B4-BE49-F238E27FC236}">
                <a16:creationId xmlns:a16="http://schemas.microsoft.com/office/drawing/2014/main" id="{A0EF1DEE-1554-5FE3-ED03-2FC270FE0B59}"/>
              </a:ext>
            </a:extLst>
          </p:cNvPr>
          <p:cNvSpPr/>
          <p:nvPr/>
        </p:nvSpPr>
        <p:spPr>
          <a:xfrm>
            <a:off x="1954963" y="4562347"/>
            <a:ext cx="192906" cy="1391963"/>
          </a:xfrm>
          <a:custGeom>
            <a:avLst/>
            <a:gdLst>
              <a:gd name="connsiteX0" fmla="*/ 121390 w 192906"/>
              <a:gd name="connsiteY0" fmla="*/ 4634 h 1391963"/>
              <a:gd name="connsiteX1" fmla="*/ 83290 w 192906"/>
              <a:gd name="connsiteY1" fmla="*/ 315784 h 1391963"/>
              <a:gd name="connsiteX2" fmla="*/ 134090 w 192906"/>
              <a:gd name="connsiteY2" fmla="*/ 636459 h 1391963"/>
              <a:gd name="connsiteX3" fmla="*/ 118215 w 192906"/>
              <a:gd name="connsiteY3" fmla="*/ 604709 h 1391963"/>
              <a:gd name="connsiteX4" fmla="*/ 165840 w 192906"/>
              <a:gd name="connsiteY4" fmla="*/ 1207959 h 1391963"/>
              <a:gd name="connsiteX5" fmla="*/ 172190 w 192906"/>
              <a:gd name="connsiteY5" fmla="*/ 1236534 h 1391963"/>
              <a:gd name="connsiteX6" fmla="*/ 191240 w 192906"/>
              <a:gd name="connsiteY6" fmla="*/ 1388934 h 1391963"/>
              <a:gd name="connsiteX7" fmla="*/ 124565 w 192906"/>
              <a:gd name="connsiteY7" fmla="*/ 1080959 h 1391963"/>
              <a:gd name="connsiteX8" fmla="*/ 7090 w 192906"/>
              <a:gd name="connsiteY8" fmla="*/ 338009 h 1391963"/>
              <a:gd name="connsiteX9" fmla="*/ 16615 w 192906"/>
              <a:gd name="connsiteY9" fmla="*/ 347534 h 1391963"/>
              <a:gd name="connsiteX10" fmla="*/ 45190 w 192906"/>
              <a:gd name="connsiteY10" fmla="*/ 144334 h 1391963"/>
              <a:gd name="connsiteX11" fmla="*/ 121390 w 192906"/>
              <a:gd name="connsiteY11" fmla="*/ 4634 h 139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906" h="1391963">
                <a:moveTo>
                  <a:pt x="121390" y="4634"/>
                </a:moveTo>
                <a:cubicBezTo>
                  <a:pt x="127740" y="33209"/>
                  <a:pt x="81173" y="210480"/>
                  <a:pt x="83290" y="315784"/>
                </a:cubicBezTo>
                <a:cubicBezTo>
                  <a:pt x="85407" y="421088"/>
                  <a:pt x="128269" y="588305"/>
                  <a:pt x="134090" y="636459"/>
                </a:cubicBezTo>
                <a:cubicBezTo>
                  <a:pt x="139911" y="684613"/>
                  <a:pt x="112923" y="509459"/>
                  <a:pt x="118215" y="604709"/>
                </a:cubicBezTo>
                <a:cubicBezTo>
                  <a:pt x="123507" y="699959"/>
                  <a:pt x="156844" y="1102655"/>
                  <a:pt x="165840" y="1207959"/>
                </a:cubicBezTo>
                <a:cubicBezTo>
                  <a:pt x="174836" y="1313263"/>
                  <a:pt x="167957" y="1206372"/>
                  <a:pt x="172190" y="1236534"/>
                </a:cubicBezTo>
                <a:cubicBezTo>
                  <a:pt x="176423" y="1266696"/>
                  <a:pt x="199177" y="1414863"/>
                  <a:pt x="191240" y="1388934"/>
                </a:cubicBezTo>
                <a:cubicBezTo>
                  <a:pt x="183303" y="1363005"/>
                  <a:pt x="155257" y="1256113"/>
                  <a:pt x="124565" y="1080959"/>
                </a:cubicBezTo>
                <a:cubicBezTo>
                  <a:pt x="93873" y="905805"/>
                  <a:pt x="25082" y="460246"/>
                  <a:pt x="7090" y="338009"/>
                </a:cubicBezTo>
                <a:cubicBezTo>
                  <a:pt x="-10902" y="215772"/>
                  <a:pt x="10265" y="379813"/>
                  <a:pt x="16615" y="347534"/>
                </a:cubicBezTo>
                <a:cubicBezTo>
                  <a:pt x="22965" y="315255"/>
                  <a:pt x="26140" y="202013"/>
                  <a:pt x="45190" y="144334"/>
                </a:cubicBezTo>
                <a:cubicBezTo>
                  <a:pt x="64240" y="86655"/>
                  <a:pt x="115040" y="-23941"/>
                  <a:pt x="121390" y="4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3" name="フリーフォーム 802">
            <a:extLst>
              <a:ext uri="{FF2B5EF4-FFF2-40B4-BE49-F238E27FC236}">
                <a16:creationId xmlns:a16="http://schemas.microsoft.com/office/drawing/2014/main" id="{753C32AE-A3CB-5EDB-6928-5E08A02B0D9F}"/>
              </a:ext>
            </a:extLst>
          </p:cNvPr>
          <p:cNvSpPr/>
          <p:nvPr/>
        </p:nvSpPr>
        <p:spPr>
          <a:xfrm>
            <a:off x="1330859" y="5371536"/>
            <a:ext cx="385692" cy="1041261"/>
          </a:xfrm>
          <a:custGeom>
            <a:avLst/>
            <a:gdLst>
              <a:gd name="connsiteX0" fmla="*/ 377194 w 385692"/>
              <a:gd name="connsiteY0" fmla="*/ 14595 h 1041261"/>
              <a:gd name="connsiteX1" fmla="*/ 21594 w 385692"/>
              <a:gd name="connsiteY1" fmla="*/ 992495 h 1041261"/>
              <a:gd name="connsiteX2" fmla="*/ 62869 w 385692"/>
              <a:gd name="connsiteY2" fmla="*/ 846445 h 1041261"/>
              <a:gd name="connsiteX3" fmla="*/ 256544 w 385692"/>
              <a:gd name="connsiteY3" fmla="*/ 433695 h 1041261"/>
              <a:gd name="connsiteX4" fmla="*/ 377194 w 385692"/>
              <a:gd name="connsiteY4" fmla="*/ 14595 h 104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692" h="1041261">
                <a:moveTo>
                  <a:pt x="377194" y="14595"/>
                </a:moveTo>
                <a:cubicBezTo>
                  <a:pt x="338036" y="107728"/>
                  <a:pt x="73982" y="853853"/>
                  <a:pt x="21594" y="992495"/>
                </a:cubicBezTo>
                <a:cubicBezTo>
                  <a:pt x="-30794" y="1131137"/>
                  <a:pt x="23711" y="939578"/>
                  <a:pt x="62869" y="846445"/>
                </a:cubicBezTo>
                <a:cubicBezTo>
                  <a:pt x="102027" y="753312"/>
                  <a:pt x="202569" y="568103"/>
                  <a:pt x="256544" y="433695"/>
                </a:cubicBezTo>
                <a:cubicBezTo>
                  <a:pt x="310519" y="299287"/>
                  <a:pt x="416352" y="-78538"/>
                  <a:pt x="377194" y="14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4" name="フリーフォーム 803">
            <a:extLst>
              <a:ext uri="{FF2B5EF4-FFF2-40B4-BE49-F238E27FC236}">
                <a16:creationId xmlns:a16="http://schemas.microsoft.com/office/drawing/2014/main" id="{94A7F009-51A2-7487-0C5D-C9E7226DE3C4}"/>
              </a:ext>
            </a:extLst>
          </p:cNvPr>
          <p:cNvSpPr/>
          <p:nvPr/>
        </p:nvSpPr>
        <p:spPr>
          <a:xfrm>
            <a:off x="1563432" y="5409527"/>
            <a:ext cx="214483" cy="1334661"/>
          </a:xfrm>
          <a:custGeom>
            <a:avLst/>
            <a:gdLst>
              <a:gd name="connsiteX0" fmla="*/ 214471 w 214483"/>
              <a:gd name="connsiteY0" fmla="*/ 2004 h 1334661"/>
              <a:gd name="connsiteX1" fmla="*/ 131921 w 214483"/>
              <a:gd name="connsiteY1" fmla="*/ 662404 h 1334661"/>
              <a:gd name="connsiteX2" fmla="*/ 112871 w 214483"/>
              <a:gd name="connsiteY2" fmla="*/ 617954 h 1334661"/>
              <a:gd name="connsiteX3" fmla="*/ 4921 w 214483"/>
              <a:gd name="connsiteY3" fmla="*/ 1065629 h 1334661"/>
              <a:gd name="connsiteX4" fmla="*/ 20796 w 214483"/>
              <a:gd name="connsiteY4" fmla="*/ 1005304 h 1334661"/>
              <a:gd name="connsiteX5" fmla="*/ 43021 w 214483"/>
              <a:gd name="connsiteY5" fmla="*/ 1332329 h 1334661"/>
              <a:gd name="connsiteX6" fmla="*/ 46196 w 214483"/>
              <a:gd name="connsiteY6" fmla="*/ 1119604 h 1334661"/>
              <a:gd name="connsiteX7" fmla="*/ 116046 w 214483"/>
              <a:gd name="connsiteY7" fmla="*/ 541754 h 1334661"/>
              <a:gd name="connsiteX8" fmla="*/ 135096 w 214483"/>
              <a:gd name="connsiteY8" fmla="*/ 551279 h 1334661"/>
              <a:gd name="connsiteX9" fmla="*/ 138271 w 214483"/>
              <a:gd name="connsiteY9" fmla="*/ 459204 h 1334661"/>
              <a:gd name="connsiteX10" fmla="*/ 214471 w 214483"/>
              <a:gd name="connsiteY10" fmla="*/ 2004 h 133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483" h="1334661">
                <a:moveTo>
                  <a:pt x="214471" y="2004"/>
                </a:moveTo>
                <a:cubicBezTo>
                  <a:pt x="213413" y="35871"/>
                  <a:pt x="148854" y="559746"/>
                  <a:pt x="131921" y="662404"/>
                </a:cubicBezTo>
                <a:cubicBezTo>
                  <a:pt x="114988" y="765062"/>
                  <a:pt x="134038" y="550750"/>
                  <a:pt x="112871" y="617954"/>
                </a:cubicBezTo>
                <a:cubicBezTo>
                  <a:pt x="91704" y="685158"/>
                  <a:pt x="20267" y="1001071"/>
                  <a:pt x="4921" y="1065629"/>
                </a:cubicBezTo>
                <a:cubicBezTo>
                  <a:pt x="-10425" y="1130187"/>
                  <a:pt x="14446" y="960854"/>
                  <a:pt x="20796" y="1005304"/>
                </a:cubicBezTo>
                <a:cubicBezTo>
                  <a:pt x="27146" y="1049754"/>
                  <a:pt x="38788" y="1313279"/>
                  <a:pt x="43021" y="1332329"/>
                </a:cubicBezTo>
                <a:cubicBezTo>
                  <a:pt x="47254" y="1351379"/>
                  <a:pt x="34025" y="1251367"/>
                  <a:pt x="46196" y="1119604"/>
                </a:cubicBezTo>
                <a:cubicBezTo>
                  <a:pt x="58367" y="987842"/>
                  <a:pt x="101229" y="636475"/>
                  <a:pt x="116046" y="541754"/>
                </a:cubicBezTo>
                <a:cubicBezTo>
                  <a:pt x="130863" y="447033"/>
                  <a:pt x="131392" y="565037"/>
                  <a:pt x="135096" y="551279"/>
                </a:cubicBezTo>
                <a:cubicBezTo>
                  <a:pt x="138800" y="537521"/>
                  <a:pt x="126100" y="544929"/>
                  <a:pt x="138271" y="459204"/>
                </a:cubicBezTo>
                <a:cubicBezTo>
                  <a:pt x="150442" y="373479"/>
                  <a:pt x="215529" y="-31863"/>
                  <a:pt x="214471" y="2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5" name="フリーフォーム 804">
            <a:extLst>
              <a:ext uri="{FF2B5EF4-FFF2-40B4-BE49-F238E27FC236}">
                <a16:creationId xmlns:a16="http://schemas.microsoft.com/office/drawing/2014/main" id="{C99CD3E3-1141-CD8B-D2C4-C689C8D693EF}"/>
              </a:ext>
            </a:extLst>
          </p:cNvPr>
          <p:cNvSpPr/>
          <p:nvPr/>
        </p:nvSpPr>
        <p:spPr>
          <a:xfrm>
            <a:off x="1321004" y="5574264"/>
            <a:ext cx="429361" cy="1210202"/>
          </a:xfrm>
          <a:custGeom>
            <a:avLst/>
            <a:gdLst>
              <a:gd name="connsiteX0" fmla="*/ 425149 w 429361"/>
              <a:gd name="connsiteY0" fmla="*/ 15067 h 1210202"/>
              <a:gd name="connsiteX1" fmla="*/ 142574 w 429361"/>
              <a:gd name="connsiteY1" fmla="*/ 770717 h 1210202"/>
              <a:gd name="connsiteX2" fmla="*/ 148924 w 429361"/>
              <a:gd name="connsiteY2" fmla="*/ 777067 h 1210202"/>
              <a:gd name="connsiteX3" fmla="*/ 158449 w 429361"/>
              <a:gd name="connsiteY3" fmla="*/ 843742 h 1210202"/>
              <a:gd name="connsiteX4" fmla="*/ 120349 w 429361"/>
              <a:gd name="connsiteY4" fmla="*/ 786592 h 1210202"/>
              <a:gd name="connsiteX5" fmla="*/ 209249 w 429361"/>
              <a:gd name="connsiteY5" fmla="*/ 1012017 h 1210202"/>
              <a:gd name="connsiteX6" fmla="*/ 120349 w 429361"/>
              <a:gd name="connsiteY6" fmla="*/ 856442 h 1210202"/>
              <a:gd name="connsiteX7" fmla="*/ 44149 w 429361"/>
              <a:gd name="connsiteY7" fmla="*/ 935817 h 1210202"/>
              <a:gd name="connsiteX8" fmla="*/ 126699 w 429361"/>
              <a:gd name="connsiteY8" fmla="*/ 1208867 h 1210202"/>
              <a:gd name="connsiteX9" fmla="*/ 44149 w 429361"/>
              <a:gd name="connsiteY9" fmla="*/ 1034242 h 1210202"/>
              <a:gd name="connsiteX10" fmla="*/ 2874 w 429361"/>
              <a:gd name="connsiteY10" fmla="*/ 897717 h 1210202"/>
              <a:gd name="connsiteX11" fmla="*/ 25099 w 429361"/>
              <a:gd name="connsiteY11" fmla="*/ 862792 h 1210202"/>
              <a:gd name="connsiteX12" fmla="*/ 196549 w 429361"/>
              <a:gd name="connsiteY12" fmla="*/ 665942 h 1210202"/>
              <a:gd name="connsiteX13" fmla="*/ 177499 w 429361"/>
              <a:gd name="connsiteY13" fmla="*/ 634192 h 1210202"/>
              <a:gd name="connsiteX14" fmla="*/ 304499 w 429361"/>
              <a:gd name="connsiteY14" fmla="*/ 291292 h 1210202"/>
              <a:gd name="connsiteX15" fmla="*/ 425149 w 429361"/>
              <a:gd name="connsiteY15" fmla="*/ 15067 h 121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9361" h="1210202">
                <a:moveTo>
                  <a:pt x="425149" y="15067"/>
                </a:moveTo>
                <a:cubicBezTo>
                  <a:pt x="398162" y="94971"/>
                  <a:pt x="188611" y="643717"/>
                  <a:pt x="142574" y="770717"/>
                </a:cubicBezTo>
                <a:cubicBezTo>
                  <a:pt x="96536" y="897717"/>
                  <a:pt x="146278" y="764896"/>
                  <a:pt x="148924" y="777067"/>
                </a:cubicBezTo>
                <a:cubicBezTo>
                  <a:pt x="151570" y="789238"/>
                  <a:pt x="163211" y="842155"/>
                  <a:pt x="158449" y="843742"/>
                </a:cubicBezTo>
                <a:cubicBezTo>
                  <a:pt x="153687" y="845329"/>
                  <a:pt x="111882" y="758546"/>
                  <a:pt x="120349" y="786592"/>
                </a:cubicBezTo>
                <a:cubicBezTo>
                  <a:pt x="128816" y="814638"/>
                  <a:pt x="209249" y="1000375"/>
                  <a:pt x="209249" y="1012017"/>
                </a:cubicBezTo>
                <a:cubicBezTo>
                  <a:pt x="209249" y="1023659"/>
                  <a:pt x="147866" y="869142"/>
                  <a:pt x="120349" y="856442"/>
                </a:cubicBezTo>
                <a:cubicBezTo>
                  <a:pt x="92832" y="843742"/>
                  <a:pt x="43091" y="877080"/>
                  <a:pt x="44149" y="935817"/>
                </a:cubicBezTo>
                <a:cubicBezTo>
                  <a:pt x="45207" y="994554"/>
                  <a:pt x="126699" y="1192463"/>
                  <a:pt x="126699" y="1208867"/>
                </a:cubicBezTo>
                <a:cubicBezTo>
                  <a:pt x="126699" y="1225271"/>
                  <a:pt x="64787" y="1086100"/>
                  <a:pt x="44149" y="1034242"/>
                </a:cubicBezTo>
                <a:cubicBezTo>
                  <a:pt x="23511" y="982384"/>
                  <a:pt x="6049" y="926292"/>
                  <a:pt x="2874" y="897717"/>
                </a:cubicBezTo>
                <a:cubicBezTo>
                  <a:pt x="-301" y="869142"/>
                  <a:pt x="-7180" y="901421"/>
                  <a:pt x="25099" y="862792"/>
                </a:cubicBezTo>
                <a:cubicBezTo>
                  <a:pt x="57378" y="824163"/>
                  <a:pt x="171149" y="704042"/>
                  <a:pt x="196549" y="665942"/>
                </a:cubicBezTo>
                <a:cubicBezTo>
                  <a:pt x="221949" y="627842"/>
                  <a:pt x="159507" y="696634"/>
                  <a:pt x="177499" y="634192"/>
                </a:cubicBezTo>
                <a:cubicBezTo>
                  <a:pt x="195491" y="571750"/>
                  <a:pt x="266928" y="388129"/>
                  <a:pt x="304499" y="291292"/>
                </a:cubicBezTo>
                <a:cubicBezTo>
                  <a:pt x="342070" y="194455"/>
                  <a:pt x="452136" y="-64837"/>
                  <a:pt x="425149" y="15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6" name="フリーフォーム 805">
            <a:extLst>
              <a:ext uri="{FF2B5EF4-FFF2-40B4-BE49-F238E27FC236}">
                <a16:creationId xmlns:a16="http://schemas.microsoft.com/office/drawing/2014/main" id="{F17A977C-5BFC-EB48-6678-76EF9DAF2361}"/>
              </a:ext>
            </a:extLst>
          </p:cNvPr>
          <p:cNvSpPr/>
          <p:nvPr/>
        </p:nvSpPr>
        <p:spPr>
          <a:xfrm>
            <a:off x="1285504" y="6484641"/>
            <a:ext cx="277302" cy="1245793"/>
          </a:xfrm>
          <a:custGeom>
            <a:avLst/>
            <a:gdLst>
              <a:gd name="connsiteX0" fmla="*/ 260624 w 277302"/>
              <a:gd name="connsiteY0" fmla="*/ 6390 h 1245793"/>
              <a:gd name="connsiteX1" fmla="*/ 193949 w 277302"/>
              <a:gd name="connsiteY1" fmla="*/ 317540 h 1245793"/>
              <a:gd name="connsiteX2" fmla="*/ 276499 w 277302"/>
              <a:gd name="connsiteY2" fmla="*/ 749340 h 1245793"/>
              <a:gd name="connsiteX3" fmla="*/ 232049 w 277302"/>
              <a:gd name="connsiteY3" fmla="*/ 565190 h 1245793"/>
              <a:gd name="connsiteX4" fmla="*/ 168549 w 277302"/>
              <a:gd name="connsiteY4" fmla="*/ 390565 h 1245793"/>
              <a:gd name="connsiteX5" fmla="*/ 114574 w 277302"/>
              <a:gd name="connsiteY5" fmla="*/ 904915 h 1245793"/>
              <a:gd name="connsiteX6" fmla="*/ 101874 w 277302"/>
              <a:gd name="connsiteY6" fmla="*/ 701715 h 1245793"/>
              <a:gd name="connsiteX7" fmla="*/ 274 w 277302"/>
              <a:gd name="connsiteY7" fmla="*/ 1238290 h 1245793"/>
              <a:gd name="connsiteX8" fmla="*/ 136799 w 277302"/>
              <a:gd name="connsiteY8" fmla="*/ 231815 h 1245793"/>
              <a:gd name="connsiteX9" fmla="*/ 136799 w 277302"/>
              <a:gd name="connsiteY9" fmla="*/ 346115 h 1245793"/>
              <a:gd name="connsiteX10" fmla="*/ 178074 w 277302"/>
              <a:gd name="connsiteY10" fmla="*/ 123865 h 1245793"/>
              <a:gd name="connsiteX11" fmla="*/ 260624 w 277302"/>
              <a:gd name="connsiteY11" fmla="*/ 6390 h 124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7302" h="1245793">
                <a:moveTo>
                  <a:pt x="260624" y="6390"/>
                </a:moveTo>
                <a:cubicBezTo>
                  <a:pt x="263270" y="38669"/>
                  <a:pt x="191303" y="193715"/>
                  <a:pt x="193949" y="317540"/>
                </a:cubicBezTo>
                <a:cubicBezTo>
                  <a:pt x="196595" y="441365"/>
                  <a:pt x="270149" y="708065"/>
                  <a:pt x="276499" y="749340"/>
                </a:cubicBezTo>
                <a:cubicBezTo>
                  <a:pt x="282849" y="790615"/>
                  <a:pt x="250041" y="624986"/>
                  <a:pt x="232049" y="565190"/>
                </a:cubicBezTo>
                <a:cubicBezTo>
                  <a:pt x="214057" y="505394"/>
                  <a:pt x="188128" y="333944"/>
                  <a:pt x="168549" y="390565"/>
                </a:cubicBezTo>
                <a:cubicBezTo>
                  <a:pt x="148970" y="447186"/>
                  <a:pt x="125686" y="853057"/>
                  <a:pt x="114574" y="904915"/>
                </a:cubicBezTo>
                <a:cubicBezTo>
                  <a:pt x="103462" y="956773"/>
                  <a:pt x="120924" y="646153"/>
                  <a:pt x="101874" y="701715"/>
                </a:cubicBezTo>
                <a:cubicBezTo>
                  <a:pt x="82824" y="757278"/>
                  <a:pt x="-5547" y="1316607"/>
                  <a:pt x="274" y="1238290"/>
                </a:cubicBezTo>
                <a:cubicBezTo>
                  <a:pt x="6095" y="1159973"/>
                  <a:pt x="114045" y="380511"/>
                  <a:pt x="136799" y="231815"/>
                </a:cubicBezTo>
                <a:cubicBezTo>
                  <a:pt x="159553" y="83119"/>
                  <a:pt x="129920" y="364107"/>
                  <a:pt x="136799" y="346115"/>
                </a:cubicBezTo>
                <a:cubicBezTo>
                  <a:pt x="143678" y="328123"/>
                  <a:pt x="159553" y="175723"/>
                  <a:pt x="178074" y="123865"/>
                </a:cubicBezTo>
                <a:cubicBezTo>
                  <a:pt x="196595" y="72007"/>
                  <a:pt x="257978" y="-25889"/>
                  <a:pt x="260624" y="6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7" name="フリーフォーム 806">
            <a:extLst>
              <a:ext uri="{FF2B5EF4-FFF2-40B4-BE49-F238E27FC236}">
                <a16:creationId xmlns:a16="http://schemas.microsoft.com/office/drawing/2014/main" id="{AB46F9E1-D803-220F-2BFD-5340C4BB09DC}"/>
              </a:ext>
            </a:extLst>
          </p:cNvPr>
          <p:cNvSpPr/>
          <p:nvPr/>
        </p:nvSpPr>
        <p:spPr>
          <a:xfrm>
            <a:off x="1187510" y="6348141"/>
            <a:ext cx="200446" cy="1324073"/>
          </a:xfrm>
          <a:custGeom>
            <a:avLst/>
            <a:gdLst>
              <a:gd name="connsiteX0" fmla="*/ 196693 w 200446"/>
              <a:gd name="connsiteY0" fmla="*/ 165115 h 1324073"/>
              <a:gd name="connsiteX1" fmla="*/ 66518 w 200446"/>
              <a:gd name="connsiteY1" fmla="*/ 682640 h 1324073"/>
              <a:gd name="connsiteX2" fmla="*/ 69693 w 200446"/>
              <a:gd name="connsiteY2" fmla="*/ 663590 h 1324073"/>
              <a:gd name="connsiteX3" fmla="*/ 50643 w 200446"/>
              <a:gd name="connsiteY3" fmla="*/ 1162065 h 1324073"/>
              <a:gd name="connsiteX4" fmla="*/ 28418 w 200446"/>
              <a:gd name="connsiteY4" fmla="*/ 1095390 h 1324073"/>
              <a:gd name="connsiteX5" fmla="*/ 28418 w 200446"/>
              <a:gd name="connsiteY5" fmla="*/ 1304940 h 1324073"/>
              <a:gd name="connsiteX6" fmla="*/ 15718 w 200446"/>
              <a:gd name="connsiteY6" fmla="*/ 533415 h 1324073"/>
              <a:gd name="connsiteX7" fmla="*/ 6193 w 200446"/>
              <a:gd name="connsiteY7" fmla="*/ 625490 h 1324073"/>
              <a:gd name="connsiteX8" fmla="*/ 117318 w 200446"/>
              <a:gd name="connsiteY8" fmla="*/ 120665 h 1324073"/>
              <a:gd name="connsiteX9" fmla="*/ 145893 w 200446"/>
              <a:gd name="connsiteY9" fmla="*/ 177815 h 1324073"/>
              <a:gd name="connsiteX10" fmla="*/ 164943 w 200446"/>
              <a:gd name="connsiteY10" fmla="*/ 15 h 1324073"/>
              <a:gd name="connsiteX11" fmla="*/ 196693 w 200446"/>
              <a:gd name="connsiteY11" fmla="*/ 165115 h 132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446" h="1324073">
                <a:moveTo>
                  <a:pt x="196693" y="165115"/>
                </a:moveTo>
                <a:cubicBezTo>
                  <a:pt x="180289" y="278886"/>
                  <a:pt x="87685" y="599561"/>
                  <a:pt x="66518" y="682640"/>
                </a:cubicBezTo>
                <a:cubicBezTo>
                  <a:pt x="45351" y="765719"/>
                  <a:pt x="72339" y="583686"/>
                  <a:pt x="69693" y="663590"/>
                </a:cubicBezTo>
                <a:cubicBezTo>
                  <a:pt x="67047" y="743494"/>
                  <a:pt x="57522" y="1090098"/>
                  <a:pt x="50643" y="1162065"/>
                </a:cubicBezTo>
                <a:cubicBezTo>
                  <a:pt x="43764" y="1234032"/>
                  <a:pt x="32122" y="1071578"/>
                  <a:pt x="28418" y="1095390"/>
                </a:cubicBezTo>
                <a:cubicBezTo>
                  <a:pt x="24714" y="1119203"/>
                  <a:pt x="30535" y="1398602"/>
                  <a:pt x="28418" y="1304940"/>
                </a:cubicBezTo>
                <a:cubicBezTo>
                  <a:pt x="26301" y="1211278"/>
                  <a:pt x="19422" y="646657"/>
                  <a:pt x="15718" y="533415"/>
                </a:cubicBezTo>
                <a:cubicBezTo>
                  <a:pt x="12014" y="420173"/>
                  <a:pt x="-10740" y="694282"/>
                  <a:pt x="6193" y="625490"/>
                </a:cubicBezTo>
                <a:cubicBezTo>
                  <a:pt x="23126" y="556698"/>
                  <a:pt x="94035" y="195277"/>
                  <a:pt x="117318" y="120665"/>
                </a:cubicBezTo>
                <a:cubicBezTo>
                  <a:pt x="140601" y="46053"/>
                  <a:pt x="137956" y="197923"/>
                  <a:pt x="145893" y="177815"/>
                </a:cubicBezTo>
                <a:cubicBezTo>
                  <a:pt x="153830" y="157707"/>
                  <a:pt x="159122" y="1073"/>
                  <a:pt x="164943" y="15"/>
                </a:cubicBezTo>
                <a:cubicBezTo>
                  <a:pt x="170764" y="-1043"/>
                  <a:pt x="213097" y="51344"/>
                  <a:pt x="196693" y="165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8" name="フリーフォーム 807">
            <a:extLst>
              <a:ext uri="{FF2B5EF4-FFF2-40B4-BE49-F238E27FC236}">
                <a16:creationId xmlns:a16="http://schemas.microsoft.com/office/drawing/2014/main" id="{B40B449F-1868-56BC-75B6-CC2DF1BB75DD}"/>
              </a:ext>
            </a:extLst>
          </p:cNvPr>
          <p:cNvSpPr/>
          <p:nvPr/>
        </p:nvSpPr>
        <p:spPr>
          <a:xfrm>
            <a:off x="1110007" y="7338079"/>
            <a:ext cx="77991" cy="829566"/>
          </a:xfrm>
          <a:custGeom>
            <a:avLst/>
            <a:gdLst>
              <a:gd name="connsiteX0" fmla="*/ 61471 w 77991"/>
              <a:gd name="connsiteY0" fmla="*/ 677 h 829566"/>
              <a:gd name="connsiteX1" fmla="*/ 77346 w 77991"/>
              <a:gd name="connsiteY1" fmla="*/ 578527 h 829566"/>
              <a:gd name="connsiteX2" fmla="*/ 70996 w 77991"/>
              <a:gd name="connsiteY2" fmla="*/ 486452 h 829566"/>
              <a:gd name="connsiteX3" fmla="*/ 36071 w 77991"/>
              <a:gd name="connsiteY3" fmla="*/ 829352 h 829566"/>
              <a:gd name="connsiteX4" fmla="*/ 1146 w 77991"/>
              <a:gd name="connsiteY4" fmla="*/ 429302 h 829566"/>
              <a:gd name="connsiteX5" fmla="*/ 10671 w 77991"/>
              <a:gd name="connsiteY5" fmla="*/ 461052 h 829566"/>
              <a:gd name="connsiteX6" fmla="*/ 61471 w 77991"/>
              <a:gd name="connsiteY6" fmla="*/ 677 h 82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91" h="829566">
                <a:moveTo>
                  <a:pt x="61471" y="677"/>
                </a:moveTo>
                <a:cubicBezTo>
                  <a:pt x="72583" y="20256"/>
                  <a:pt x="75759" y="497565"/>
                  <a:pt x="77346" y="578527"/>
                </a:cubicBezTo>
                <a:cubicBezTo>
                  <a:pt x="78933" y="659489"/>
                  <a:pt x="77875" y="444648"/>
                  <a:pt x="70996" y="486452"/>
                </a:cubicBezTo>
                <a:cubicBezTo>
                  <a:pt x="64117" y="528256"/>
                  <a:pt x="47713" y="838877"/>
                  <a:pt x="36071" y="829352"/>
                </a:cubicBezTo>
                <a:cubicBezTo>
                  <a:pt x="24429" y="819827"/>
                  <a:pt x="5379" y="490685"/>
                  <a:pt x="1146" y="429302"/>
                </a:cubicBezTo>
                <a:cubicBezTo>
                  <a:pt x="-3087" y="367919"/>
                  <a:pt x="5379" y="530373"/>
                  <a:pt x="10671" y="461052"/>
                </a:cubicBezTo>
                <a:cubicBezTo>
                  <a:pt x="15963" y="391731"/>
                  <a:pt x="50359" y="-18902"/>
                  <a:pt x="61471" y="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9" name="フリーフォーム 808">
            <a:extLst>
              <a:ext uri="{FF2B5EF4-FFF2-40B4-BE49-F238E27FC236}">
                <a16:creationId xmlns:a16="http://schemas.microsoft.com/office/drawing/2014/main" id="{A5A5D287-8C19-BF82-DF1D-6B2C825526F5}"/>
              </a:ext>
            </a:extLst>
          </p:cNvPr>
          <p:cNvSpPr/>
          <p:nvPr/>
        </p:nvSpPr>
        <p:spPr>
          <a:xfrm>
            <a:off x="3267371" y="5011382"/>
            <a:ext cx="79256" cy="280996"/>
          </a:xfrm>
          <a:custGeom>
            <a:avLst/>
            <a:gdLst>
              <a:gd name="connsiteX0" fmla="*/ 78982 w 79256"/>
              <a:gd name="connsiteY0" fmla="*/ 99 h 280996"/>
              <a:gd name="connsiteX1" fmla="*/ 28182 w 79256"/>
              <a:gd name="connsiteY1" fmla="*/ 174724 h 280996"/>
              <a:gd name="connsiteX2" fmla="*/ 25007 w 79256"/>
              <a:gd name="connsiteY2" fmla="*/ 279499 h 280996"/>
              <a:gd name="connsiteX3" fmla="*/ 18657 w 79256"/>
              <a:gd name="connsiteY3" fmla="*/ 98524 h 280996"/>
              <a:gd name="connsiteX4" fmla="*/ 2782 w 79256"/>
              <a:gd name="connsiteY4" fmla="*/ 200124 h 280996"/>
              <a:gd name="connsiteX5" fmla="*/ 78982 w 79256"/>
              <a:gd name="connsiteY5" fmla="*/ 99 h 28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256" h="280996">
                <a:moveTo>
                  <a:pt x="78982" y="99"/>
                </a:moveTo>
                <a:cubicBezTo>
                  <a:pt x="83215" y="-4134"/>
                  <a:pt x="37178" y="128157"/>
                  <a:pt x="28182" y="174724"/>
                </a:cubicBezTo>
                <a:cubicBezTo>
                  <a:pt x="19186" y="221291"/>
                  <a:pt x="26594" y="292199"/>
                  <a:pt x="25007" y="279499"/>
                </a:cubicBezTo>
                <a:cubicBezTo>
                  <a:pt x="23420" y="266799"/>
                  <a:pt x="22361" y="111753"/>
                  <a:pt x="18657" y="98524"/>
                </a:cubicBezTo>
                <a:cubicBezTo>
                  <a:pt x="14953" y="85295"/>
                  <a:pt x="-7801" y="214412"/>
                  <a:pt x="2782" y="200124"/>
                </a:cubicBezTo>
                <a:cubicBezTo>
                  <a:pt x="13365" y="185837"/>
                  <a:pt x="74749" y="4332"/>
                  <a:pt x="78982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0" name="フリーフォーム 809">
            <a:extLst>
              <a:ext uri="{FF2B5EF4-FFF2-40B4-BE49-F238E27FC236}">
                <a16:creationId xmlns:a16="http://schemas.microsoft.com/office/drawing/2014/main" id="{35A1172F-6973-6B7E-51E8-63FB19E9C70C}"/>
              </a:ext>
            </a:extLst>
          </p:cNvPr>
          <p:cNvSpPr/>
          <p:nvPr/>
        </p:nvSpPr>
        <p:spPr>
          <a:xfrm>
            <a:off x="2899402" y="5114682"/>
            <a:ext cx="451405" cy="256336"/>
          </a:xfrm>
          <a:custGeom>
            <a:avLst/>
            <a:gdLst>
              <a:gd name="connsiteX0" fmla="*/ 386626 w 451405"/>
              <a:gd name="connsiteY0" fmla="*/ 1574 h 256336"/>
              <a:gd name="connsiteX1" fmla="*/ 431076 w 451405"/>
              <a:gd name="connsiteY1" fmla="*/ 138099 h 256336"/>
              <a:gd name="connsiteX2" fmla="*/ 437426 w 451405"/>
              <a:gd name="connsiteY2" fmla="*/ 201599 h 256336"/>
              <a:gd name="connsiteX3" fmla="*/ 440601 w 451405"/>
              <a:gd name="connsiteY3" fmla="*/ 131749 h 256336"/>
              <a:gd name="connsiteX4" fmla="*/ 450126 w 451405"/>
              <a:gd name="connsiteY4" fmla="*/ 226999 h 256336"/>
              <a:gd name="connsiteX5" fmla="*/ 408851 w 451405"/>
              <a:gd name="connsiteY5" fmla="*/ 233349 h 256336"/>
              <a:gd name="connsiteX6" fmla="*/ 2451 w 451405"/>
              <a:gd name="connsiteY6" fmla="*/ 255574 h 256336"/>
              <a:gd name="connsiteX7" fmla="*/ 234226 w 451405"/>
              <a:gd name="connsiteY7" fmla="*/ 249224 h 256336"/>
              <a:gd name="connsiteX8" fmla="*/ 132626 w 451405"/>
              <a:gd name="connsiteY8" fmla="*/ 230174 h 256336"/>
              <a:gd name="connsiteX9" fmla="*/ 421551 w 451405"/>
              <a:gd name="connsiteY9" fmla="*/ 226999 h 256336"/>
              <a:gd name="connsiteX10" fmla="*/ 408851 w 451405"/>
              <a:gd name="connsiteY10" fmla="*/ 71424 h 256336"/>
              <a:gd name="connsiteX11" fmla="*/ 386626 w 451405"/>
              <a:gd name="connsiteY11" fmla="*/ 1574 h 25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405" h="256336">
                <a:moveTo>
                  <a:pt x="386626" y="1574"/>
                </a:moveTo>
                <a:cubicBezTo>
                  <a:pt x="390330" y="12686"/>
                  <a:pt x="422609" y="104762"/>
                  <a:pt x="431076" y="138099"/>
                </a:cubicBezTo>
                <a:cubicBezTo>
                  <a:pt x="439543" y="171436"/>
                  <a:pt x="435838" y="202657"/>
                  <a:pt x="437426" y="201599"/>
                </a:cubicBezTo>
                <a:cubicBezTo>
                  <a:pt x="439014" y="200541"/>
                  <a:pt x="438484" y="127516"/>
                  <a:pt x="440601" y="131749"/>
                </a:cubicBezTo>
                <a:cubicBezTo>
                  <a:pt x="442718" y="135982"/>
                  <a:pt x="455418" y="210066"/>
                  <a:pt x="450126" y="226999"/>
                </a:cubicBezTo>
                <a:cubicBezTo>
                  <a:pt x="444834" y="243932"/>
                  <a:pt x="408851" y="233349"/>
                  <a:pt x="408851" y="233349"/>
                </a:cubicBezTo>
                <a:lnTo>
                  <a:pt x="2451" y="255574"/>
                </a:lnTo>
                <a:cubicBezTo>
                  <a:pt x="-26653" y="258220"/>
                  <a:pt x="212530" y="253457"/>
                  <a:pt x="234226" y="249224"/>
                </a:cubicBezTo>
                <a:cubicBezTo>
                  <a:pt x="255922" y="244991"/>
                  <a:pt x="101405" y="233878"/>
                  <a:pt x="132626" y="230174"/>
                </a:cubicBezTo>
                <a:cubicBezTo>
                  <a:pt x="163847" y="226470"/>
                  <a:pt x="375513" y="253457"/>
                  <a:pt x="421551" y="226999"/>
                </a:cubicBezTo>
                <a:cubicBezTo>
                  <a:pt x="467589" y="200541"/>
                  <a:pt x="412555" y="102116"/>
                  <a:pt x="408851" y="71424"/>
                </a:cubicBezTo>
                <a:cubicBezTo>
                  <a:pt x="405147" y="40732"/>
                  <a:pt x="382922" y="-9538"/>
                  <a:pt x="386626" y="1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1" name="フリーフォーム 810">
            <a:extLst>
              <a:ext uri="{FF2B5EF4-FFF2-40B4-BE49-F238E27FC236}">
                <a16:creationId xmlns:a16="http://schemas.microsoft.com/office/drawing/2014/main" id="{DD21A78E-D1B8-0F58-778F-B7E042FDA2B2}"/>
              </a:ext>
            </a:extLst>
          </p:cNvPr>
          <p:cNvSpPr/>
          <p:nvPr/>
        </p:nvSpPr>
        <p:spPr>
          <a:xfrm>
            <a:off x="3193836" y="5085702"/>
            <a:ext cx="113103" cy="233345"/>
          </a:xfrm>
          <a:custGeom>
            <a:avLst/>
            <a:gdLst>
              <a:gd name="connsiteX0" fmla="*/ 101717 w 113103"/>
              <a:gd name="connsiteY0" fmla="*/ 1979 h 233345"/>
              <a:gd name="connsiteX1" fmla="*/ 85842 w 113103"/>
              <a:gd name="connsiteY1" fmla="*/ 135329 h 233345"/>
              <a:gd name="connsiteX2" fmla="*/ 111242 w 113103"/>
              <a:gd name="connsiteY2" fmla="*/ 202004 h 233345"/>
              <a:gd name="connsiteX3" fmla="*/ 25517 w 113103"/>
              <a:gd name="connsiteY3" fmla="*/ 217879 h 233345"/>
              <a:gd name="connsiteX4" fmla="*/ 38217 w 113103"/>
              <a:gd name="connsiteY4" fmla="*/ 8329 h 233345"/>
              <a:gd name="connsiteX5" fmla="*/ 6467 w 113103"/>
              <a:gd name="connsiteY5" fmla="*/ 148029 h 233345"/>
              <a:gd name="connsiteX6" fmla="*/ 9642 w 113103"/>
              <a:gd name="connsiteY6" fmla="*/ 205179 h 233345"/>
              <a:gd name="connsiteX7" fmla="*/ 104892 w 113103"/>
              <a:gd name="connsiteY7" fmla="*/ 230579 h 233345"/>
              <a:gd name="connsiteX8" fmla="*/ 76317 w 113103"/>
              <a:gd name="connsiteY8" fmla="*/ 141679 h 233345"/>
              <a:gd name="connsiteX9" fmla="*/ 104892 w 113103"/>
              <a:gd name="connsiteY9" fmla="*/ 59129 h 233345"/>
              <a:gd name="connsiteX10" fmla="*/ 101717 w 113103"/>
              <a:gd name="connsiteY10" fmla="*/ 1979 h 23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103" h="233345">
                <a:moveTo>
                  <a:pt x="101717" y="1979"/>
                </a:moveTo>
                <a:cubicBezTo>
                  <a:pt x="98542" y="14679"/>
                  <a:pt x="84255" y="101992"/>
                  <a:pt x="85842" y="135329"/>
                </a:cubicBezTo>
                <a:cubicBezTo>
                  <a:pt x="87429" y="168666"/>
                  <a:pt x="121296" y="188246"/>
                  <a:pt x="111242" y="202004"/>
                </a:cubicBezTo>
                <a:cubicBezTo>
                  <a:pt x="101188" y="215762"/>
                  <a:pt x="37688" y="250158"/>
                  <a:pt x="25517" y="217879"/>
                </a:cubicBezTo>
                <a:cubicBezTo>
                  <a:pt x="13346" y="185600"/>
                  <a:pt x="41392" y="19971"/>
                  <a:pt x="38217" y="8329"/>
                </a:cubicBezTo>
                <a:cubicBezTo>
                  <a:pt x="35042" y="-3313"/>
                  <a:pt x="11230" y="115221"/>
                  <a:pt x="6467" y="148029"/>
                </a:cubicBezTo>
                <a:cubicBezTo>
                  <a:pt x="1704" y="180837"/>
                  <a:pt x="-6762" y="191421"/>
                  <a:pt x="9642" y="205179"/>
                </a:cubicBezTo>
                <a:cubicBezTo>
                  <a:pt x="26046" y="218937"/>
                  <a:pt x="93780" y="241162"/>
                  <a:pt x="104892" y="230579"/>
                </a:cubicBezTo>
                <a:cubicBezTo>
                  <a:pt x="116004" y="219996"/>
                  <a:pt x="76317" y="170254"/>
                  <a:pt x="76317" y="141679"/>
                </a:cubicBezTo>
                <a:cubicBezTo>
                  <a:pt x="76317" y="113104"/>
                  <a:pt x="99600" y="77121"/>
                  <a:pt x="104892" y="59129"/>
                </a:cubicBezTo>
                <a:cubicBezTo>
                  <a:pt x="110184" y="41137"/>
                  <a:pt x="104892" y="-10721"/>
                  <a:pt x="101717" y="1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2" name="フリーフォーム 811">
            <a:extLst>
              <a:ext uri="{FF2B5EF4-FFF2-40B4-BE49-F238E27FC236}">
                <a16:creationId xmlns:a16="http://schemas.microsoft.com/office/drawing/2014/main" id="{4692361A-047E-6110-AF2D-CB9AA35E7031}"/>
              </a:ext>
            </a:extLst>
          </p:cNvPr>
          <p:cNvSpPr/>
          <p:nvPr/>
        </p:nvSpPr>
        <p:spPr>
          <a:xfrm>
            <a:off x="2915103" y="5093461"/>
            <a:ext cx="308732" cy="297288"/>
          </a:xfrm>
          <a:custGeom>
            <a:avLst/>
            <a:gdLst>
              <a:gd name="connsiteX0" fmla="*/ 307425 w 308732"/>
              <a:gd name="connsiteY0" fmla="*/ 3745 h 297288"/>
              <a:gd name="connsiteX1" fmla="*/ 282025 w 308732"/>
              <a:gd name="connsiteY1" fmla="*/ 86295 h 297288"/>
              <a:gd name="connsiteX2" fmla="*/ 291550 w 308732"/>
              <a:gd name="connsiteY2" fmla="*/ 203770 h 297288"/>
              <a:gd name="connsiteX3" fmla="*/ 132800 w 308732"/>
              <a:gd name="connsiteY3" fmla="*/ 219645 h 297288"/>
              <a:gd name="connsiteX4" fmla="*/ 199475 w 308732"/>
              <a:gd name="connsiteY4" fmla="*/ 225995 h 297288"/>
              <a:gd name="connsiteX5" fmla="*/ 2625 w 308732"/>
              <a:gd name="connsiteY5" fmla="*/ 213295 h 297288"/>
              <a:gd name="connsiteX6" fmla="*/ 85175 w 308732"/>
              <a:gd name="connsiteY6" fmla="*/ 216470 h 297288"/>
              <a:gd name="connsiteX7" fmla="*/ 69300 w 308732"/>
              <a:gd name="connsiteY7" fmla="*/ 194245 h 297288"/>
              <a:gd name="connsiteX8" fmla="*/ 21675 w 308732"/>
              <a:gd name="connsiteY8" fmla="*/ 295845 h 297288"/>
              <a:gd name="connsiteX9" fmla="*/ 104225 w 308732"/>
              <a:gd name="connsiteY9" fmla="*/ 251395 h 297288"/>
              <a:gd name="connsiteX10" fmla="*/ 250275 w 308732"/>
              <a:gd name="connsiteY10" fmla="*/ 213295 h 297288"/>
              <a:gd name="connsiteX11" fmla="*/ 234400 w 308732"/>
              <a:gd name="connsiteY11" fmla="*/ 210120 h 297288"/>
              <a:gd name="connsiteX12" fmla="*/ 307425 w 308732"/>
              <a:gd name="connsiteY12" fmla="*/ 3745 h 29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8732" h="297288">
                <a:moveTo>
                  <a:pt x="307425" y="3745"/>
                </a:moveTo>
                <a:cubicBezTo>
                  <a:pt x="315363" y="-16893"/>
                  <a:pt x="284671" y="52958"/>
                  <a:pt x="282025" y="86295"/>
                </a:cubicBezTo>
                <a:cubicBezTo>
                  <a:pt x="279379" y="119633"/>
                  <a:pt x="316421" y="181545"/>
                  <a:pt x="291550" y="203770"/>
                </a:cubicBezTo>
                <a:cubicBezTo>
                  <a:pt x="266679" y="225995"/>
                  <a:pt x="148146" y="215941"/>
                  <a:pt x="132800" y="219645"/>
                </a:cubicBezTo>
                <a:cubicBezTo>
                  <a:pt x="117454" y="223349"/>
                  <a:pt x="221171" y="227053"/>
                  <a:pt x="199475" y="225995"/>
                </a:cubicBezTo>
                <a:cubicBezTo>
                  <a:pt x="177779" y="224937"/>
                  <a:pt x="21675" y="214882"/>
                  <a:pt x="2625" y="213295"/>
                </a:cubicBezTo>
                <a:cubicBezTo>
                  <a:pt x="-16425" y="211708"/>
                  <a:pt x="74062" y="219645"/>
                  <a:pt x="85175" y="216470"/>
                </a:cubicBezTo>
                <a:cubicBezTo>
                  <a:pt x="96288" y="213295"/>
                  <a:pt x="79883" y="181016"/>
                  <a:pt x="69300" y="194245"/>
                </a:cubicBezTo>
                <a:cubicBezTo>
                  <a:pt x="58717" y="207474"/>
                  <a:pt x="15854" y="286320"/>
                  <a:pt x="21675" y="295845"/>
                </a:cubicBezTo>
                <a:cubicBezTo>
                  <a:pt x="27496" y="305370"/>
                  <a:pt x="66125" y="265153"/>
                  <a:pt x="104225" y="251395"/>
                </a:cubicBezTo>
                <a:cubicBezTo>
                  <a:pt x="142325" y="237637"/>
                  <a:pt x="228579" y="220174"/>
                  <a:pt x="250275" y="213295"/>
                </a:cubicBezTo>
                <a:cubicBezTo>
                  <a:pt x="271971" y="206416"/>
                  <a:pt x="225933" y="238695"/>
                  <a:pt x="234400" y="210120"/>
                </a:cubicBezTo>
                <a:cubicBezTo>
                  <a:pt x="242867" y="181545"/>
                  <a:pt x="299487" y="24383"/>
                  <a:pt x="307425" y="3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3" name="フリーフォーム 812">
            <a:extLst>
              <a:ext uri="{FF2B5EF4-FFF2-40B4-BE49-F238E27FC236}">
                <a16:creationId xmlns:a16="http://schemas.microsoft.com/office/drawing/2014/main" id="{BC8BC557-1C65-A661-66E4-EF0869C05306}"/>
              </a:ext>
            </a:extLst>
          </p:cNvPr>
          <p:cNvSpPr/>
          <p:nvPr/>
        </p:nvSpPr>
        <p:spPr>
          <a:xfrm>
            <a:off x="2946231" y="5347216"/>
            <a:ext cx="120980" cy="293820"/>
          </a:xfrm>
          <a:custGeom>
            <a:avLst/>
            <a:gdLst>
              <a:gd name="connsiteX0" fmla="*/ 104847 w 120980"/>
              <a:gd name="connsiteY0" fmla="*/ 815 h 293820"/>
              <a:gd name="connsiteX1" fmla="*/ 69922 w 120980"/>
              <a:gd name="connsiteY1" fmla="*/ 108765 h 293820"/>
              <a:gd name="connsiteX2" fmla="*/ 69922 w 120980"/>
              <a:gd name="connsiteY2" fmla="*/ 248465 h 293820"/>
              <a:gd name="connsiteX3" fmla="*/ 76272 w 120980"/>
              <a:gd name="connsiteY3" fmla="*/ 242115 h 293820"/>
              <a:gd name="connsiteX4" fmla="*/ 82622 w 120980"/>
              <a:gd name="connsiteY4" fmla="*/ 238940 h 293820"/>
              <a:gd name="connsiteX5" fmla="*/ 88972 w 120980"/>
              <a:gd name="connsiteY5" fmla="*/ 216715 h 293820"/>
              <a:gd name="connsiteX6" fmla="*/ 117547 w 120980"/>
              <a:gd name="connsiteY6" fmla="*/ 289740 h 293820"/>
              <a:gd name="connsiteX7" fmla="*/ 72 w 120980"/>
              <a:gd name="connsiteY7" fmla="*/ 283390 h 293820"/>
              <a:gd name="connsiteX8" fmla="*/ 98497 w 120980"/>
              <a:gd name="connsiteY8" fmla="*/ 273865 h 293820"/>
              <a:gd name="connsiteX9" fmla="*/ 79447 w 120980"/>
              <a:gd name="connsiteY9" fmla="*/ 254815 h 293820"/>
              <a:gd name="connsiteX10" fmla="*/ 60397 w 120980"/>
              <a:gd name="connsiteY10" fmla="*/ 162740 h 293820"/>
              <a:gd name="connsiteX11" fmla="*/ 57222 w 120980"/>
              <a:gd name="connsiteY11" fmla="*/ 165915 h 293820"/>
              <a:gd name="connsiteX12" fmla="*/ 104847 w 120980"/>
              <a:gd name="connsiteY12" fmla="*/ 815 h 29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980" h="293820">
                <a:moveTo>
                  <a:pt x="104847" y="815"/>
                </a:moveTo>
                <a:cubicBezTo>
                  <a:pt x="106964" y="-8710"/>
                  <a:pt x="75743" y="67490"/>
                  <a:pt x="69922" y="108765"/>
                </a:cubicBezTo>
                <a:cubicBezTo>
                  <a:pt x="64101" y="150040"/>
                  <a:pt x="68864" y="226240"/>
                  <a:pt x="69922" y="248465"/>
                </a:cubicBezTo>
                <a:cubicBezTo>
                  <a:pt x="70980" y="270690"/>
                  <a:pt x="74155" y="243703"/>
                  <a:pt x="76272" y="242115"/>
                </a:cubicBezTo>
                <a:cubicBezTo>
                  <a:pt x="78389" y="240527"/>
                  <a:pt x="80505" y="243173"/>
                  <a:pt x="82622" y="238940"/>
                </a:cubicBezTo>
                <a:cubicBezTo>
                  <a:pt x="84739" y="234707"/>
                  <a:pt x="83151" y="208248"/>
                  <a:pt x="88972" y="216715"/>
                </a:cubicBezTo>
                <a:cubicBezTo>
                  <a:pt x="94793" y="225182"/>
                  <a:pt x="132363" y="278628"/>
                  <a:pt x="117547" y="289740"/>
                </a:cubicBezTo>
                <a:cubicBezTo>
                  <a:pt x="102731" y="300852"/>
                  <a:pt x="3247" y="286036"/>
                  <a:pt x="72" y="283390"/>
                </a:cubicBezTo>
                <a:cubicBezTo>
                  <a:pt x="-3103" y="280744"/>
                  <a:pt x="98497" y="273865"/>
                  <a:pt x="98497" y="273865"/>
                </a:cubicBezTo>
                <a:cubicBezTo>
                  <a:pt x="111726" y="269103"/>
                  <a:pt x="85797" y="273336"/>
                  <a:pt x="79447" y="254815"/>
                </a:cubicBezTo>
                <a:cubicBezTo>
                  <a:pt x="73097" y="236294"/>
                  <a:pt x="64101" y="177557"/>
                  <a:pt x="60397" y="162740"/>
                </a:cubicBezTo>
                <a:cubicBezTo>
                  <a:pt x="56693" y="147923"/>
                  <a:pt x="54576" y="188140"/>
                  <a:pt x="57222" y="165915"/>
                </a:cubicBezTo>
                <a:cubicBezTo>
                  <a:pt x="59868" y="143690"/>
                  <a:pt x="102730" y="10340"/>
                  <a:pt x="104847" y="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4" name="フリーフォーム 813">
            <a:extLst>
              <a:ext uri="{FF2B5EF4-FFF2-40B4-BE49-F238E27FC236}">
                <a16:creationId xmlns:a16="http://schemas.microsoft.com/office/drawing/2014/main" id="{4A1007FE-66C5-65E2-92E0-72C9CAF0CC58}"/>
              </a:ext>
            </a:extLst>
          </p:cNvPr>
          <p:cNvSpPr/>
          <p:nvPr/>
        </p:nvSpPr>
        <p:spPr>
          <a:xfrm>
            <a:off x="2965191" y="5405000"/>
            <a:ext cx="44880" cy="118302"/>
          </a:xfrm>
          <a:custGeom>
            <a:avLst/>
            <a:gdLst>
              <a:gd name="connsiteX0" fmla="*/ 44612 w 44880"/>
              <a:gd name="connsiteY0" fmla="*/ 181 h 118302"/>
              <a:gd name="connsiteX1" fmla="*/ 19212 w 44880"/>
              <a:gd name="connsiteY1" fmla="*/ 70031 h 118302"/>
              <a:gd name="connsiteX2" fmla="*/ 28737 w 44880"/>
              <a:gd name="connsiteY2" fmla="*/ 117656 h 118302"/>
              <a:gd name="connsiteX3" fmla="*/ 162 w 44880"/>
              <a:gd name="connsiteY3" fmla="*/ 92256 h 118302"/>
              <a:gd name="connsiteX4" fmla="*/ 44612 w 44880"/>
              <a:gd name="connsiteY4" fmla="*/ 181 h 11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80" h="118302">
                <a:moveTo>
                  <a:pt x="44612" y="181"/>
                </a:moveTo>
                <a:cubicBezTo>
                  <a:pt x="47787" y="-3523"/>
                  <a:pt x="21858" y="50452"/>
                  <a:pt x="19212" y="70031"/>
                </a:cubicBezTo>
                <a:cubicBezTo>
                  <a:pt x="16566" y="89610"/>
                  <a:pt x="31912" y="113952"/>
                  <a:pt x="28737" y="117656"/>
                </a:cubicBezTo>
                <a:cubicBezTo>
                  <a:pt x="25562" y="121360"/>
                  <a:pt x="3337" y="108660"/>
                  <a:pt x="162" y="92256"/>
                </a:cubicBezTo>
                <a:cubicBezTo>
                  <a:pt x="-3013" y="75852"/>
                  <a:pt x="41437" y="3885"/>
                  <a:pt x="44612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5" name="フリーフォーム 814">
            <a:extLst>
              <a:ext uri="{FF2B5EF4-FFF2-40B4-BE49-F238E27FC236}">
                <a16:creationId xmlns:a16="http://schemas.microsoft.com/office/drawing/2014/main" id="{BDAF1ABA-0EA0-0C11-6F29-60120477E438}"/>
              </a:ext>
            </a:extLst>
          </p:cNvPr>
          <p:cNvSpPr/>
          <p:nvPr/>
        </p:nvSpPr>
        <p:spPr>
          <a:xfrm>
            <a:off x="2923909" y="5351320"/>
            <a:ext cx="103459" cy="392613"/>
          </a:xfrm>
          <a:custGeom>
            <a:avLst/>
            <a:gdLst>
              <a:gd name="connsiteX0" fmla="*/ 6519 w 103459"/>
              <a:gd name="connsiteY0" fmla="*/ 3061 h 392613"/>
              <a:gd name="connsiteX1" fmla="*/ 9694 w 103459"/>
              <a:gd name="connsiteY1" fmla="*/ 82436 h 392613"/>
              <a:gd name="connsiteX2" fmla="*/ 169 w 103459"/>
              <a:gd name="connsiteY2" fmla="*/ 142761 h 392613"/>
              <a:gd name="connsiteX3" fmla="*/ 19219 w 103459"/>
              <a:gd name="connsiteY3" fmla="*/ 218961 h 392613"/>
              <a:gd name="connsiteX4" fmla="*/ 9694 w 103459"/>
              <a:gd name="connsiteY4" fmla="*/ 193561 h 392613"/>
              <a:gd name="connsiteX5" fmla="*/ 101769 w 103459"/>
              <a:gd name="connsiteY5" fmla="*/ 199911 h 392613"/>
              <a:gd name="connsiteX6" fmla="*/ 66844 w 103459"/>
              <a:gd name="connsiteY6" fmla="*/ 209436 h 392613"/>
              <a:gd name="connsiteX7" fmla="*/ 35094 w 103459"/>
              <a:gd name="connsiteY7" fmla="*/ 355486 h 392613"/>
              <a:gd name="connsiteX8" fmla="*/ 38269 w 103459"/>
              <a:gd name="connsiteY8" fmla="*/ 320561 h 392613"/>
              <a:gd name="connsiteX9" fmla="*/ 38269 w 103459"/>
              <a:gd name="connsiteY9" fmla="*/ 390411 h 392613"/>
              <a:gd name="connsiteX10" fmla="*/ 50969 w 103459"/>
              <a:gd name="connsiteY10" fmla="*/ 222136 h 392613"/>
              <a:gd name="connsiteX11" fmla="*/ 19219 w 103459"/>
              <a:gd name="connsiteY11" fmla="*/ 196736 h 392613"/>
              <a:gd name="connsiteX12" fmla="*/ 6519 w 103459"/>
              <a:gd name="connsiteY12" fmla="*/ 3061 h 39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459" h="392613">
                <a:moveTo>
                  <a:pt x="6519" y="3061"/>
                </a:moveTo>
                <a:cubicBezTo>
                  <a:pt x="4932" y="-15989"/>
                  <a:pt x="10752" y="59153"/>
                  <a:pt x="9694" y="82436"/>
                </a:cubicBezTo>
                <a:cubicBezTo>
                  <a:pt x="8636" y="105719"/>
                  <a:pt x="-1418" y="120007"/>
                  <a:pt x="169" y="142761"/>
                </a:cubicBezTo>
                <a:cubicBezTo>
                  <a:pt x="1756" y="165515"/>
                  <a:pt x="17632" y="210494"/>
                  <a:pt x="19219" y="218961"/>
                </a:cubicBezTo>
                <a:cubicBezTo>
                  <a:pt x="20806" y="227428"/>
                  <a:pt x="-4064" y="196736"/>
                  <a:pt x="9694" y="193561"/>
                </a:cubicBezTo>
                <a:cubicBezTo>
                  <a:pt x="23452" y="190386"/>
                  <a:pt x="92244" y="197265"/>
                  <a:pt x="101769" y="199911"/>
                </a:cubicBezTo>
                <a:cubicBezTo>
                  <a:pt x="111294" y="202557"/>
                  <a:pt x="77957" y="183507"/>
                  <a:pt x="66844" y="209436"/>
                </a:cubicBezTo>
                <a:cubicBezTo>
                  <a:pt x="55732" y="235365"/>
                  <a:pt x="39857" y="336965"/>
                  <a:pt x="35094" y="355486"/>
                </a:cubicBezTo>
                <a:cubicBezTo>
                  <a:pt x="30331" y="374007"/>
                  <a:pt x="37740" y="314740"/>
                  <a:pt x="38269" y="320561"/>
                </a:cubicBezTo>
                <a:cubicBezTo>
                  <a:pt x="38798" y="326382"/>
                  <a:pt x="36152" y="406815"/>
                  <a:pt x="38269" y="390411"/>
                </a:cubicBezTo>
                <a:cubicBezTo>
                  <a:pt x="40386" y="374007"/>
                  <a:pt x="54144" y="254415"/>
                  <a:pt x="50969" y="222136"/>
                </a:cubicBezTo>
                <a:cubicBezTo>
                  <a:pt x="47794" y="189857"/>
                  <a:pt x="26098" y="229015"/>
                  <a:pt x="19219" y="196736"/>
                </a:cubicBezTo>
                <a:cubicBezTo>
                  <a:pt x="12340" y="164457"/>
                  <a:pt x="8106" y="22111"/>
                  <a:pt x="6519" y="3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6" name="フリーフォーム 815">
            <a:extLst>
              <a:ext uri="{FF2B5EF4-FFF2-40B4-BE49-F238E27FC236}">
                <a16:creationId xmlns:a16="http://schemas.microsoft.com/office/drawing/2014/main" id="{17A68DBA-9A49-DC00-92B6-F73C3420052C}"/>
              </a:ext>
            </a:extLst>
          </p:cNvPr>
          <p:cNvSpPr/>
          <p:nvPr/>
        </p:nvSpPr>
        <p:spPr>
          <a:xfrm>
            <a:off x="2868555" y="5570002"/>
            <a:ext cx="524474" cy="196611"/>
          </a:xfrm>
          <a:custGeom>
            <a:avLst/>
            <a:gdLst>
              <a:gd name="connsiteX0" fmla="*/ 87273 w 524474"/>
              <a:gd name="connsiteY0" fmla="*/ 279 h 196611"/>
              <a:gd name="connsiteX1" fmla="*/ 52348 w 524474"/>
              <a:gd name="connsiteY1" fmla="*/ 181254 h 196611"/>
              <a:gd name="connsiteX2" fmla="*/ 58698 w 524474"/>
              <a:gd name="connsiteY2" fmla="*/ 139979 h 196611"/>
              <a:gd name="connsiteX3" fmla="*/ 71398 w 524474"/>
              <a:gd name="connsiteY3" fmla="*/ 193954 h 196611"/>
              <a:gd name="connsiteX4" fmla="*/ 42823 w 524474"/>
              <a:gd name="connsiteY4" fmla="*/ 187604 h 196611"/>
              <a:gd name="connsiteX5" fmla="*/ 506373 w 524474"/>
              <a:gd name="connsiteY5" fmla="*/ 181254 h 196611"/>
              <a:gd name="connsiteX6" fmla="*/ 71398 w 524474"/>
              <a:gd name="connsiteY6" fmla="*/ 181254 h 196611"/>
              <a:gd name="connsiteX7" fmla="*/ 519073 w 524474"/>
              <a:gd name="connsiteY7" fmla="*/ 168554 h 196611"/>
              <a:gd name="connsiteX8" fmla="*/ 299998 w 524474"/>
              <a:gd name="connsiteY8" fmla="*/ 184429 h 196611"/>
              <a:gd name="connsiteX9" fmla="*/ 14248 w 524474"/>
              <a:gd name="connsiteY9" fmla="*/ 184429 h 196611"/>
              <a:gd name="connsiteX10" fmla="*/ 45998 w 524474"/>
              <a:gd name="connsiteY10" fmla="*/ 139979 h 196611"/>
              <a:gd name="connsiteX11" fmla="*/ 87273 w 524474"/>
              <a:gd name="connsiteY11" fmla="*/ 279 h 19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4474" h="196611">
                <a:moveTo>
                  <a:pt x="87273" y="279"/>
                </a:moveTo>
                <a:cubicBezTo>
                  <a:pt x="88331" y="7158"/>
                  <a:pt x="57110" y="157971"/>
                  <a:pt x="52348" y="181254"/>
                </a:cubicBezTo>
                <a:cubicBezTo>
                  <a:pt x="47585" y="204537"/>
                  <a:pt x="55523" y="137862"/>
                  <a:pt x="58698" y="139979"/>
                </a:cubicBezTo>
                <a:cubicBezTo>
                  <a:pt x="61873" y="142096"/>
                  <a:pt x="74044" y="186017"/>
                  <a:pt x="71398" y="193954"/>
                </a:cubicBezTo>
                <a:cubicBezTo>
                  <a:pt x="68752" y="201891"/>
                  <a:pt x="-29673" y="189721"/>
                  <a:pt x="42823" y="187604"/>
                </a:cubicBezTo>
                <a:cubicBezTo>
                  <a:pt x="115319" y="185487"/>
                  <a:pt x="501611" y="182312"/>
                  <a:pt x="506373" y="181254"/>
                </a:cubicBezTo>
                <a:cubicBezTo>
                  <a:pt x="511135" y="180196"/>
                  <a:pt x="69281" y="183371"/>
                  <a:pt x="71398" y="181254"/>
                </a:cubicBezTo>
                <a:cubicBezTo>
                  <a:pt x="73515" y="179137"/>
                  <a:pt x="480973" y="168025"/>
                  <a:pt x="519073" y="168554"/>
                </a:cubicBezTo>
                <a:cubicBezTo>
                  <a:pt x="557173" y="169083"/>
                  <a:pt x="384135" y="181783"/>
                  <a:pt x="299998" y="184429"/>
                </a:cubicBezTo>
                <a:cubicBezTo>
                  <a:pt x="215861" y="187075"/>
                  <a:pt x="56581" y="191837"/>
                  <a:pt x="14248" y="184429"/>
                </a:cubicBezTo>
                <a:cubicBezTo>
                  <a:pt x="-28085" y="177021"/>
                  <a:pt x="36473" y="164321"/>
                  <a:pt x="45998" y="139979"/>
                </a:cubicBezTo>
                <a:cubicBezTo>
                  <a:pt x="55523" y="115637"/>
                  <a:pt x="86215" y="-6600"/>
                  <a:pt x="87273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7" name="フリーフォーム 816">
            <a:extLst>
              <a:ext uri="{FF2B5EF4-FFF2-40B4-BE49-F238E27FC236}">
                <a16:creationId xmlns:a16="http://schemas.microsoft.com/office/drawing/2014/main" id="{431385ED-3FFF-5CBC-7F4F-2F9FBCB890CE}"/>
              </a:ext>
            </a:extLst>
          </p:cNvPr>
          <p:cNvSpPr/>
          <p:nvPr/>
        </p:nvSpPr>
        <p:spPr>
          <a:xfrm>
            <a:off x="2956254" y="5712161"/>
            <a:ext cx="456774" cy="20091"/>
          </a:xfrm>
          <a:custGeom>
            <a:avLst/>
            <a:gdLst>
              <a:gd name="connsiteX0" fmla="*/ 5924 w 456774"/>
              <a:gd name="connsiteY0" fmla="*/ 995 h 20091"/>
              <a:gd name="connsiteX1" fmla="*/ 329774 w 456774"/>
              <a:gd name="connsiteY1" fmla="*/ 4170 h 20091"/>
              <a:gd name="connsiteX2" fmla="*/ 221824 w 456774"/>
              <a:gd name="connsiteY2" fmla="*/ 16870 h 20091"/>
              <a:gd name="connsiteX3" fmla="*/ 456774 w 456774"/>
              <a:gd name="connsiteY3" fmla="*/ 7345 h 20091"/>
              <a:gd name="connsiteX4" fmla="*/ 364699 w 456774"/>
              <a:gd name="connsiteY4" fmla="*/ 10520 h 20091"/>
              <a:gd name="connsiteX5" fmla="*/ 263099 w 456774"/>
              <a:gd name="connsiteY5" fmla="*/ 10520 h 20091"/>
              <a:gd name="connsiteX6" fmla="*/ 129749 w 456774"/>
              <a:gd name="connsiteY6" fmla="*/ 20045 h 20091"/>
              <a:gd name="connsiteX7" fmla="*/ 5924 w 456774"/>
              <a:gd name="connsiteY7" fmla="*/ 995 h 2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6774" h="20091">
                <a:moveTo>
                  <a:pt x="5924" y="995"/>
                </a:moveTo>
                <a:cubicBezTo>
                  <a:pt x="39262" y="-1651"/>
                  <a:pt x="293791" y="1524"/>
                  <a:pt x="329774" y="4170"/>
                </a:cubicBezTo>
                <a:cubicBezTo>
                  <a:pt x="365757" y="6816"/>
                  <a:pt x="200657" y="16341"/>
                  <a:pt x="221824" y="16870"/>
                </a:cubicBezTo>
                <a:cubicBezTo>
                  <a:pt x="242991" y="17399"/>
                  <a:pt x="456774" y="7345"/>
                  <a:pt x="456774" y="7345"/>
                </a:cubicBezTo>
                <a:lnTo>
                  <a:pt x="364699" y="10520"/>
                </a:lnTo>
                <a:cubicBezTo>
                  <a:pt x="332420" y="11049"/>
                  <a:pt x="302257" y="8933"/>
                  <a:pt x="263099" y="10520"/>
                </a:cubicBezTo>
                <a:cubicBezTo>
                  <a:pt x="223941" y="12107"/>
                  <a:pt x="170495" y="18987"/>
                  <a:pt x="129749" y="20045"/>
                </a:cubicBezTo>
                <a:cubicBezTo>
                  <a:pt x="89003" y="21103"/>
                  <a:pt x="-27414" y="3641"/>
                  <a:pt x="5924" y="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8" name="フリーフォーム 817">
            <a:extLst>
              <a:ext uri="{FF2B5EF4-FFF2-40B4-BE49-F238E27FC236}">
                <a16:creationId xmlns:a16="http://schemas.microsoft.com/office/drawing/2014/main" id="{45B5BB38-9801-DCE9-B68E-FEE34F3C1887}"/>
              </a:ext>
            </a:extLst>
          </p:cNvPr>
          <p:cNvSpPr/>
          <p:nvPr/>
        </p:nvSpPr>
        <p:spPr>
          <a:xfrm>
            <a:off x="2961470" y="4634048"/>
            <a:ext cx="124588" cy="669565"/>
          </a:xfrm>
          <a:custGeom>
            <a:avLst/>
            <a:gdLst>
              <a:gd name="connsiteX0" fmla="*/ 26108 w 124588"/>
              <a:gd name="connsiteY0" fmla="*/ 2783 h 669565"/>
              <a:gd name="connsiteX1" fmla="*/ 29283 w 124588"/>
              <a:gd name="connsiteY1" fmla="*/ 345683 h 669565"/>
              <a:gd name="connsiteX2" fmla="*/ 51508 w 124588"/>
              <a:gd name="connsiteY2" fmla="*/ 285358 h 669565"/>
              <a:gd name="connsiteX3" fmla="*/ 124533 w 124588"/>
              <a:gd name="connsiteY3" fmla="*/ 669533 h 669565"/>
              <a:gd name="connsiteX4" fmla="*/ 38808 w 124588"/>
              <a:gd name="connsiteY4" fmla="*/ 307583 h 669565"/>
              <a:gd name="connsiteX5" fmla="*/ 48333 w 124588"/>
              <a:gd name="connsiteY5" fmla="*/ 345683 h 669565"/>
              <a:gd name="connsiteX6" fmla="*/ 708 w 124588"/>
              <a:gd name="connsiteY6" fmla="*/ 190108 h 669565"/>
              <a:gd name="connsiteX7" fmla="*/ 26108 w 124588"/>
              <a:gd name="connsiteY7" fmla="*/ 2783 h 66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588" h="669565">
                <a:moveTo>
                  <a:pt x="26108" y="2783"/>
                </a:moveTo>
                <a:cubicBezTo>
                  <a:pt x="30870" y="28712"/>
                  <a:pt x="25050" y="298587"/>
                  <a:pt x="29283" y="345683"/>
                </a:cubicBezTo>
                <a:cubicBezTo>
                  <a:pt x="33516" y="392779"/>
                  <a:pt x="35633" y="231383"/>
                  <a:pt x="51508" y="285358"/>
                </a:cubicBezTo>
                <a:cubicBezTo>
                  <a:pt x="67383" y="339333"/>
                  <a:pt x="126650" y="665829"/>
                  <a:pt x="124533" y="669533"/>
                </a:cubicBezTo>
                <a:cubicBezTo>
                  <a:pt x="122416" y="673237"/>
                  <a:pt x="51508" y="361558"/>
                  <a:pt x="38808" y="307583"/>
                </a:cubicBezTo>
                <a:cubicBezTo>
                  <a:pt x="26108" y="253608"/>
                  <a:pt x="54683" y="365262"/>
                  <a:pt x="48333" y="345683"/>
                </a:cubicBezTo>
                <a:cubicBezTo>
                  <a:pt x="41983" y="326104"/>
                  <a:pt x="6000" y="240908"/>
                  <a:pt x="708" y="190108"/>
                </a:cubicBezTo>
                <a:cubicBezTo>
                  <a:pt x="-4584" y="139308"/>
                  <a:pt x="21346" y="-23146"/>
                  <a:pt x="26108" y="2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9" name="フリーフォーム 818">
            <a:extLst>
              <a:ext uri="{FF2B5EF4-FFF2-40B4-BE49-F238E27FC236}">
                <a16:creationId xmlns:a16="http://schemas.microsoft.com/office/drawing/2014/main" id="{2CAB3DA7-CE36-E7B4-3DAC-9CD58EEFD42A}"/>
              </a:ext>
            </a:extLst>
          </p:cNvPr>
          <p:cNvSpPr/>
          <p:nvPr/>
        </p:nvSpPr>
        <p:spPr>
          <a:xfrm>
            <a:off x="2659461" y="5243083"/>
            <a:ext cx="280521" cy="927302"/>
          </a:xfrm>
          <a:custGeom>
            <a:avLst/>
            <a:gdLst>
              <a:gd name="connsiteX0" fmla="*/ 124917 w 280521"/>
              <a:gd name="connsiteY0" fmla="*/ 173 h 927302"/>
              <a:gd name="connsiteX1" fmla="*/ 166192 w 280521"/>
              <a:gd name="connsiteY1" fmla="*/ 139873 h 927302"/>
              <a:gd name="connsiteX2" fmla="*/ 48717 w 280521"/>
              <a:gd name="connsiteY2" fmla="*/ 616123 h 927302"/>
              <a:gd name="connsiteX3" fmla="*/ 61417 w 280521"/>
              <a:gd name="connsiteY3" fmla="*/ 603423 h 927302"/>
              <a:gd name="connsiteX4" fmla="*/ 1092 w 280521"/>
              <a:gd name="connsiteY4" fmla="*/ 685973 h 927302"/>
              <a:gd name="connsiteX5" fmla="*/ 121742 w 280521"/>
              <a:gd name="connsiteY5" fmla="*/ 860598 h 927302"/>
              <a:gd name="connsiteX6" fmla="*/ 280492 w 280521"/>
              <a:gd name="connsiteY6" fmla="*/ 927273 h 927302"/>
              <a:gd name="connsiteX7" fmla="*/ 109042 w 280521"/>
              <a:gd name="connsiteY7" fmla="*/ 854248 h 927302"/>
              <a:gd name="connsiteX8" fmla="*/ 4267 w 280521"/>
              <a:gd name="connsiteY8" fmla="*/ 701848 h 927302"/>
              <a:gd name="connsiteX9" fmla="*/ 58242 w 280521"/>
              <a:gd name="connsiteY9" fmla="*/ 476423 h 927302"/>
              <a:gd name="connsiteX10" fmla="*/ 70942 w 280521"/>
              <a:gd name="connsiteY10" fmla="*/ 447848 h 927302"/>
              <a:gd name="connsiteX11" fmla="*/ 172542 w 280521"/>
              <a:gd name="connsiteY11" fmla="*/ 158923 h 927302"/>
              <a:gd name="connsiteX12" fmla="*/ 124917 w 280521"/>
              <a:gd name="connsiteY12" fmla="*/ 173 h 92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0521" h="927302">
                <a:moveTo>
                  <a:pt x="124917" y="173"/>
                </a:moveTo>
                <a:cubicBezTo>
                  <a:pt x="123859" y="-3002"/>
                  <a:pt x="178892" y="37215"/>
                  <a:pt x="166192" y="139873"/>
                </a:cubicBezTo>
                <a:cubicBezTo>
                  <a:pt x="153492" y="242531"/>
                  <a:pt x="66179" y="538865"/>
                  <a:pt x="48717" y="616123"/>
                </a:cubicBezTo>
                <a:cubicBezTo>
                  <a:pt x="31255" y="693381"/>
                  <a:pt x="69354" y="591781"/>
                  <a:pt x="61417" y="603423"/>
                </a:cubicBezTo>
                <a:cubicBezTo>
                  <a:pt x="53479" y="615065"/>
                  <a:pt x="-8962" y="643111"/>
                  <a:pt x="1092" y="685973"/>
                </a:cubicBezTo>
                <a:cubicBezTo>
                  <a:pt x="11146" y="728836"/>
                  <a:pt x="75175" y="820381"/>
                  <a:pt x="121742" y="860598"/>
                </a:cubicBezTo>
                <a:cubicBezTo>
                  <a:pt x="168309" y="900815"/>
                  <a:pt x="282609" y="928331"/>
                  <a:pt x="280492" y="927273"/>
                </a:cubicBezTo>
                <a:cubicBezTo>
                  <a:pt x="278375" y="926215"/>
                  <a:pt x="155080" y="891819"/>
                  <a:pt x="109042" y="854248"/>
                </a:cubicBezTo>
                <a:cubicBezTo>
                  <a:pt x="63004" y="816677"/>
                  <a:pt x="12734" y="764819"/>
                  <a:pt x="4267" y="701848"/>
                </a:cubicBezTo>
                <a:cubicBezTo>
                  <a:pt x="-4200" y="638877"/>
                  <a:pt x="47130" y="518756"/>
                  <a:pt x="58242" y="476423"/>
                </a:cubicBezTo>
                <a:cubicBezTo>
                  <a:pt x="69354" y="434090"/>
                  <a:pt x="51892" y="500765"/>
                  <a:pt x="70942" y="447848"/>
                </a:cubicBezTo>
                <a:cubicBezTo>
                  <a:pt x="89992" y="394931"/>
                  <a:pt x="161430" y="228773"/>
                  <a:pt x="172542" y="158923"/>
                </a:cubicBezTo>
                <a:cubicBezTo>
                  <a:pt x="183654" y="89073"/>
                  <a:pt x="125975" y="3348"/>
                  <a:pt x="124917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0" name="フリーフォーム 819">
            <a:extLst>
              <a:ext uri="{FF2B5EF4-FFF2-40B4-BE49-F238E27FC236}">
                <a16:creationId xmlns:a16="http://schemas.microsoft.com/office/drawing/2014/main" id="{8D3C01F1-D6BB-1DB8-77E6-E7F7334A3BF2}"/>
              </a:ext>
            </a:extLst>
          </p:cNvPr>
          <p:cNvSpPr/>
          <p:nvPr/>
        </p:nvSpPr>
        <p:spPr>
          <a:xfrm>
            <a:off x="2707706" y="5741585"/>
            <a:ext cx="186970" cy="414324"/>
          </a:xfrm>
          <a:custGeom>
            <a:avLst/>
            <a:gdLst>
              <a:gd name="connsiteX0" fmla="*/ 98897 w 186970"/>
              <a:gd name="connsiteY0" fmla="*/ 146 h 414324"/>
              <a:gd name="connsiteX1" fmla="*/ 19522 w 186970"/>
              <a:gd name="connsiteY1" fmla="*/ 203346 h 414324"/>
              <a:gd name="connsiteX2" fmla="*/ 472 w 186970"/>
              <a:gd name="connsiteY2" fmla="*/ 209696 h 414324"/>
              <a:gd name="connsiteX3" fmla="*/ 32222 w 186970"/>
              <a:gd name="connsiteY3" fmla="*/ 219221 h 414324"/>
              <a:gd name="connsiteX4" fmla="*/ 184622 w 186970"/>
              <a:gd name="connsiteY4" fmla="*/ 409721 h 414324"/>
              <a:gd name="connsiteX5" fmla="*/ 117947 w 186970"/>
              <a:gd name="connsiteY5" fmla="*/ 346221 h 414324"/>
              <a:gd name="connsiteX6" fmla="*/ 25872 w 186970"/>
              <a:gd name="connsiteY6" fmla="*/ 244621 h 414324"/>
              <a:gd name="connsiteX7" fmla="*/ 29047 w 186970"/>
              <a:gd name="connsiteY7" fmla="*/ 171596 h 414324"/>
              <a:gd name="connsiteX8" fmla="*/ 98897 w 186970"/>
              <a:gd name="connsiteY8" fmla="*/ 146 h 41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970" h="414324">
                <a:moveTo>
                  <a:pt x="98897" y="146"/>
                </a:moveTo>
                <a:cubicBezTo>
                  <a:pt x="97310" y="5438"/>
                  <a:pt x="35926" y="168421"/>
                  <a:pt x="19522" y="203346"/>
                </a:cubicBezTo>
                <a:cubicBezTo>
                  <a:pt x="3118" y="238271"/>
                  <a:pt x="-1645" y="207050"/>
                  <a:pt x="472" y="209696"/>
                </a:cubicBezTo>
                <a:cubicBezTo>
                  <a:pt x="2589" y="212342"/>
                  <a:pt x="1530" y="185884"/>
                  <a:pt x="32222" y="219221"/>
                </a:cubicBezTo>
                <a:cubicBezTo>
                  <a:pt x="62914" y="252558"/>
                  <a:pt x="170335" y="388554"/>
                  <a:pt x="184622" y="409721"/>
                </a:cubicBezTo>
                <a:cubicBezTo>
                  <a:pt x="198910" y="430888"/>
                  <a:pt x="144405" y="373738"/>
                  <a:pt x="117947" y="346221"/>
                </a:cubicBezTo>
                <a:cubicBezTo>
                  <a:pt x="91489" y="318704"/>
                  <a:pt x="40689" y="273725"/>
                  <a:pt x="25872" y="244621"/>
                </a:cubicBezTo>
                <a:cubicBezTo>
                  <a:pt x="11055" y="215517"/>
                  <a:pt x="20051" y="208638"/>
                  <a:pt x="29047" y="171596"/>
                </a:cubicBezTo>
                <a:cubicBezTo>
                  <a:pt x="38043" y="134554"/>
                  <a:pt x="100484" y="-5146"/>
                  <a:pt x="98897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1" name="フリーフォーム 820">
            <a:extLst>
              <a:ext uri="{FF2B5EF4-FFF2-40B4-BE49-F238E27FC236}">
                <a16:creationId xmlns:a16="http://schemas.microsoft.com/office/drawing/2014/main" id="{8BB286B5-2709-01C1-A58B-92B82E81858D}"/>
              </a:ext>
            </a:extLst>
          </p:cNvPr>
          <p:cNvSpPr/>
          <p:nvPr/>
        </p:nvSpPr>
        <p:spPr>
          <a:xfrm>
            <a:off x="2997027" y="5480514"/>
            <a:ext cx="364432" cy="163025"/>
          </a:xfrm>
          <a:custGeom>
            <a:avLst/>
            <a:gdLst>
              <a:gd name="connsiteX0" fmla="*/ 35001 w 364432"/>
              <a:gd name="connsiteY0" fmla="*/ 48492 h 163025"/>
              <a:gd name="connsiteX1" fmla="*/ 142951 w 364432"/>
              <a:gd name="connsiteY1" fmla="*/ 867 h 163025"/>
              <a:gd name="connsiteX2" fmla="*/ 212801 w 364432"/>
              <a:gd name="connsiteY2" fmla="*/ 16742 h 163025"/>
              <a:gd name="connsiteX3" fmla="*/ 358851 w 364432"/>
              <a:gd name="connsiteY3" fmla="*/ 4042 h 163025"/>
              <a:gd name="connsiteX4" fmla="*/ 320751 w 364432"/>
              <a:gd name="connsiteY4" fmla="*/ 45317 h 163025"/>
              <a:gd name="connsiteX5" fmla="*/ 346151 w 364432"/>
              <a:gd name="connsiteY5" fmla="*/ 105642 h 163025"/>
              <a:gd name="connsiteX6" fmla="*/ 76 w 364432"/>
              <a:gd name="connsiteY6" fmla="*/ 162792 h 163025"/>
              <a:gd name="connsiteX7" fmla="*/ 314401 w 364432"/>
              <a:gd name="connsiteY7" fmla="*/ 83417 h 163025"/>
              <a:gd name="connsiteX8" fmla="*/ 292176 w 364432"/>
              <a:gd name="connsiteY8" fmla="*/ 70717 h 163025"/>
              <a:gd name="connsiteX9" fmla="*/ 35001 w 364432"/>
              <a:gd name="connsiteY9" fmla="*/ 48492 h 16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4432" h="163025">
                <a:moveTo>
                  <a:pt x="35001" y="48492"/>
                </a:moveTo>
                <a:cubicBezTo>
                  <a:pt x="10130" y="36850"/>
                  <a:pt x="113318" y="6159"/>
                  <a:pt x="142951" y="867"/>
                </a:cubicBezTo>
                <a:cubicBezTo>
                  <a:pt x="172584" y="-4425"/>
                  <a:pt x="176818" y="16213"/>
                  <a:pt x="212801" y="16742"/>
                </a:cubicBezTo>
                <a:cubicBezTo>
                  <a:pt x="248784" y="17271"/>
                  <a:pt x="340859" y="-721"/>
                  <a:pt x="358851" y="4042"/>
                </a:cubicBezTo>
                <a:cubicBezTo>
                  <a:pt x="376843" y="8804"/>
                  <a:pt x="322868" y="28384"/>
                  <a:pt x="320751" y="45317"/>
                </a:cubicBezTo>
                <a:cubicBezTo>
                  <a:pt x="318634" y="62250"/>
                  <a:pt x="399597" y="86063"/>
                  <a:pt x="346151" y="105642"/>
                </a:cubicBezTo>
                <a:cubicBezTo>
                  <a:pt x="292705" y="125221"/>
                  <a:pt x="5368" y="166496"/>
                  <a:pt x="76" y="162792"/>
                </a:cubicBezTo>
                <a:cubicBezTo>
                  <a:pt x="-5216" y="159088"/>
                  <a:pt x="265718" y="98763"/>
                  <a:pt x="314401" y="83417"/>
                </a:cubicBezTo>
                <a:cubicBezTo>
                  <a:pt x="363084" y="68071"/>
                  <a:pt x="335038" y="73363"/>
                  <a:pt x="292176" y="70717"/>
                </a:cubicBezTo>
                <a:cubicBezTo>
                  <a:pt x="249314" y="68071"/>
                  <a:pt x="59872" y="60134"/>
                  <a:pt x="35001" y="48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2" name="フリーフォーム 821">
            <a:extLst>
              <a:ext uri="{FF2B5EF4-FFF2-40B4-BE49-F238E27FC236}">
                <a16:creationId xmlns:a16="http://schemas.microsoft.com/office/drawing/2014/main" id="{5F5942ED-2CBA-3C64-7AA5-2256A09FD03C}"/>
              </a:ext>
            </a:extLst>
          </p:cNvPr>
          <p:cNvSpPr/>
          <p:nvPr/>
        </p:nvSpPr>
        <p:spPr>
          <a:xfrm>
            <a:off x="2978336" y="5770757"/>
            <a:ext cx="493682" cy="196480"/>
          </a:xfrm>
          <a:custGeom>
            <a:avLst/>
            <a:gdLst>
              <a:gd name="connsiteX0" fmla="*/ 2892 w 493682"/>
              <a:gd name="connsiteY0" fmla="*/ 43999 h 196480"/>
              <a:gd name="connsiteX1" fmla="*/ 466442 w 493682"/>
              <a:gd name="connsiteY1" fmla="*/ 2724 h 196480"/>
              <a:gd name="connsiteX2" fmla="*/ 434692 w 493682"/>
              <a:gd name="connsiteY2" fmla="*/ 21774 h 196480"/>
              <a:gd name="connsiteX3" fmla="*/ 396592 w 493682"/>
              <a:gd name="connsiteY3" fmla="*/ 164649 h 196480"/>
              <a:gd name="connsiteX4" fmla="*/ 120367 w 493682"/>
              <a:gd name="connsiteY4" fmla="*/ 196399 h 196480"/>
              <a:gd name="connsiteX5" fmla="*/ 275942 w 493682"/>
              <a:gd name="connsiteY5" fmla="*/ 174174 h 196480"/>
              <a:gd name="connsiteX6" fmla="*/ 171167 w 493682"/>
              <a:gd name="connsiteY6" fmla="*/ 186874 h 196480"/>
              <a:gd name="connsiteX7" fmla="*/ 460092 w 493682"/>
              <a:gd name="connsiteY7" fmla="*/ 107499 h 196480"/>
              <a:gd name="connsiteX8" fmla="*/ 393417 w 493682"/>
              <a:gd name="connsiteY8" fmla="*/ 69399 h 196480"/>
              <a:gd name="connsiteX9" fmla="*/ 275942 w 493682"/>
              <a:gd name="connsiteY9" fmla="*/ 66224 h 196480"/>
              <a:gd name="connsiteX10" fmla="*/ 2892 w 493682"/>
              <a:gd name="connsiteY10" fmla="*/ 43999 h 19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3682" h="196480">
                <a:moveTo>
                  <a:pt x="2892" y="43999"/>
                </a:moveTo>
                <a:cubicBezTo>
                  <a:pt x="34642" y="33416"/>
                  <a:pt x="394475" y="6428"/>
                  <a:pt x="466442" y="2724"/>
                </a:cubicBezTo>
                <a:cubicBezTo>
                  <a:pt x="538409" y="-980"/>
                  <a:pt x="446334" y="-5213"/>
                  <a:pt x="434692" y="21774"/>
                </a:cubicBezTo>
                <a:cubicBezTo>
                  <a:pt x="423050" y="48761"/>
                  <a:pt x="448979" y="135545"/>
                  <a:pt x="396592" y="164649"/>
                </a:cubicBezTo>
                <a:cubicBezTo>
                  <a:pt x="344205" y="193753"/>
                  <a:pt x="140475" y="194812"/>
                  <a:pt x="120367" y="196399"/>
                </a:cubicBezTo>
                <a:cubicBezTo>
                  <a:pt x="100259" y="197987"/>
                  <a:pt x="267475" y="175761"/>
                  <a:pt x="275942" y="174174"/>
                </a:cubicBezTo>
                <a:cubicBezTo>
                  <a:pt x="284409" y="172587"/>
                  <a:pt x="140475" y="197987"/>
                  <a:pt x="171167" y="186874"/>
                </a:cubicBezTo>
                <a:cubicBezTo>
                  <a:pt x="201859" y="175762"/>
                  <a:pt x="423050" y="127078"/>
                  <a:pt x="460092" y="107499"/>
                </a:cubicBezTo>
                <a:cubicBezTo>
                  <a:pt x="497134" y="87920"/>
                  <a:pt x="424109" y="76278"/>
                  <a:pt x="393417" y="69399"/>
                </a:cubicBezTo>
                <a:cubicBezTo>
                  <a:pt x="362725" y="62520"/>
                  <a:pt x="342088" y="62520"/>
                  <a:pt x="275942" y="66224"/>
                </a:cubicBezTo>
                <a:cubicBezTo>
                  <a:pt x="209796" y="69928"/>
                  <a:pt x="-28858" y="54582"/>
                  <a:pt x="2892" y="43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3" name="フリーフォーム 822">
            <a:extLst>
              <a:ext uri="{FF2B5EF4-FFF2-40B4-BE49-F238E27FC236}">
                <a16:creationId xmlns:a16="http://schemas.microsoft.com/office/drawing/2014/main" id="{23F85076-8E39-8F09-F578-DD8E1A525F6C}"/>
              </a:ext>
            </a:extLst>
          </p:cNvPr>
          <p:cNvSpPr/>
          <p:nvPr/>
        </p:nvSpPr>
        <p:spPr>
          <a:xfrm>
            <a:off x="2912528" y="5844393"/>
            <a:ext cx="56005" cy="363028"/>
          </a:xfrm>
          <a:custGeom>
            <a:avLst/>
            <a:gdLst>
              <a:gd name="connsiteX0" fmla="*/ 56000 w 56005"/>
              <a:gd name="connsiteY0" fmla="*/ 2113 h 363028"/>
              <a:gd name="connsiteX1" fmla="*/ 5200 w 56005"/>
              <a:gd name="connsiteY1" fmla="*/ 310088 h 363028"/>
              <a:gd name="connsiteX2" fmla="*/ 2025 w 56005"/>
              <a:gd name="connsiteY2" fmla="*/ 351363 h 363028"/>
              <a:gd name="connsiteX3" fmla="*/ 8375 w 56005"/>
              <a:gd name="connsiteY3" fmla="*/ 183088 h 363028"/>
              <a:gd name="connsiteX4" fmla="*/ 56000 w 56005"/>
              <a:gd name="connsiteY4" fmla="*/ 2113 h 36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5" h="363028">
                <a:moveTo>
                  <a:pt x="56000" y="2113"/>
                </a:moveTo>
                <a:cubicBezTo>
                  <a:pt x="55471" y="23280"/>
                  <a:pt x="14196" y="251880"/>
                  <a:pt x="5200" y="310088"/>
                </a:cubicBezTo>
                <a:cubicBezTo>
                  <a:pt x="-3796" y="368296"/>
                  <a:pt x="1496" y="372530"/>
                  <a:pt x="2025" y="351363"/>
                </a:cubicBezTo>
                <a:cubicBezTo>
                  <a:pt x="2554" y="330196"/>
                  <a:pt x="-4854" y="241825"/>
                  <a:pt x="8375" y="183088"/>
                </a:cubicBezTo>
                <a:cubicBezTo>
                  <a:pt x="21604" y="124351"/>
                  <a:pt x="56529" y="-19054"/>
                  <a:pt x="56000" y="2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4" name="フリーフォーム 823">
            <a:extLst>
              <a:ext uri="{FF2B5EF4-FFF2-40B4-BE49-F238E27FC236}">
                <a16:creationId xmlns:a16="http://schemas.microsoft.com/office/drawing/2014/main" id="{F774B2FC-DA10-8235-88DB-C2CA9F33A397}"/>
              </a:ext>
            </a:extLst>
          </p:cNvPr>
          <p:cNvSpPr/>
          <p:nvPr/>
        </p:nvSpPr>
        <p:spPr>
          <a:xfrm>
            <a:off x="2917587" y="6124566"/>
            <a:ext cx="685145" cy="228452"/>
          </a:xfrm>
          <a:custGeom>
            <a:avLst/>
            <a:gdLst>
              <a:gd name="connsiteX0" fmla="*/ 141 w 685145"/>
              <a:gd name="connsiteY0" fmla="*/ 93415 h 228452"/>
              <a:gd name="connsiteX1" fmla="*/ 146191 w 685145"/>
              <a:gd name="connsiteY1" fmla="*/ 185490 h 228452"/>
              <a:gd name="connsiteX2" fmla="*/ 593866 w 685145"/>
              <a:gd name="connsiteY2" fmla="*/ 115640 h 228452"/>
              <a:gd name="connsiteX3" fmla="*/ 533541 w 685145"/>
              <a:gd name="connsiteY3" fmla="*/ 137865 h 228452"/>
              <a:gd name="connsiteX4" fmla="*/ 666891 w 685145"/>
              <a:gd name="connsiteY4" fmla="*/ 29915 h 228452"/>
              <a:gd name="connsiteX5" fmla="*/ 679591 w 685145"/>
              <a:gd name="connsiteY5" fmla="*/ 4515 h 228452"/>
              <a:gd name="connsiteX6" fmla="*/ 625616 w 685145"/>
              <a:gd name="connsiteY6" fmla="*/ 106115 h 228452"/>
              <a:gd name="connsiteX7" fmla="*/ 470041 w 685145"/>
              <a:gd name="connsiteY7" fmla="*/ 185490 h 228452"/>
              <a:gd name="connsiteX8" fmla="*/ 85866 w 685145"/>
              <a:gd name="connsiteY8" fmla="*/ 226765 h 228452"/>
              <a:gd name="connsiteX9" fmla="*/ 165241 w 685145"/>
              <a:gd name="connsiteY9" fmla="*/ 210890 h 228452"/>
              <a:gd name="connsiteX10" fmla="*/ 141 w 685145"/>
              <a:gd name="connsiteY10" fmla="*/ 93415 h 22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145" h="228452">
                <a:moveTo>
                  <a:pt x="141" y="93415"/>
                </a:moveTo>
                <a:cubicBezTo>
                  <a:pt x="-3034" y="89182"/>
                  <a:pt x="47237" y="181786"/>
                  <a:pt x="146191" y="185490"/>
                </a:cubicBezTo>
                <a:cubicBezTo>
                  <a:pt x="245145" y="189194"/>
                  <a:pt x="529308" y="123578"/>
                  <a:pt x="593866" y="115640"/>
                </a:cubicBezTo>
                <a:cubicBezTo>
                  <a:pt x="658424" y="107702"/>
                  <a:pt x="521370" y="152152"/>
                  <a:pt x="533541" y="137865"/>
                </a:cubicBezTo>
                <a:cubicBezTo>
                  <a:pt x="545712" y="123578"/>
                  <a:pt x="642549" y="52140"/>
                  <a:pt x="666891" y="29915"/>
                </a:cubicBezTo>
                <a:cubicBezTo>
                  <a:pt x="691233" y="7690"/>
                  <a:pt x="686470" y="-8185"/>
                  <a:pt x="679591" y="4515"/>
                </a:cubicBezTo>
                <a:cubicBezTo>
                  <a:pt x="672712" y="17215"/>
                  <a:pt x="660541" y="75952"/>
                  <a:pt x="625616" y="106115"/>
                </a:cubicBezTo>
                <a:cubicBezTo>
                  <a:pt x="590691" y="136278"/>
                  <a:pt x="559999" y="165382"/>
                  <a:pt x="470041" y="185490"/>
                </a:cubicBezTo>
                <a:cubicBezTo>
                  <a:pt x="380083" y="205598"/>
                  <a:pt x="136666" y="222532"/>
                  <a:pt x="85866" y="226765"/>
                </a:cubicBezTo>
                <a:cubicBezTo>
                  <a:pt x="35066" y="230998"/>
                  <a:pt x="180058" y="227823"/>
                  <a:pt x="165241" y="210890"/>
                </a:cubicBezTo>
                <a:cubicBezTo>
                  <a:pt x="150424" y="193957"/>
                  <a:pt x="3316" y="97648"/>
                  <a:pt x="141" y="93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5" name="フリーフォーム 824">
            <a:extLst>
              <a:ext uri="{FF2B5EF4-FFF2-40B4-BE49-F238E27FC236}">
                <a16:creationId xmlns:a16="http://schemas.microsoft.com/office/drawing/2014/main" id="{08C10B40-4CFC-AF91-D758-E2C24E02B3F0}"/>
              </a:ext>
            </a:extLst>
          </p:cNvPr>
          <p:cNvSpPr/>
          <p:nvPr/>
        </p:nvSpPr>
        <p:spPr>
          <a:xfrm>
            <a:off x="2974576" y="5887495"/>
            <a:ext cx="57519" cy="303447"/>
          </a:xfrm>
          <a:custGeom>
            <a:avLst/>
            <a:gdLst>
              <a:gd name="connsiteX0" fmla="*/ 54277 w 57519"/>
              <a:gd name="connsiteY0" fmla="*/ 286 h 303447"/>
              <a:gd name="connsiteX1" fmla="*/ 13002 w 57519"/>
              <a:gd name="connsiteY1" fmla="*/ 181261 h 303447"/>
              <a:gd name="connsiteX2" fmla="*/ 57452 w 57519"/>
              <a:gd name="connsiteY2" fmla="*/ 301911 h 303447"/>
              <a:gd name="connsiteX3" fmla="*/ 22527 w 57519"/>
              <a:gd name="connsiteY3" fmla="*/ 247936 h 303447"/>
              <a:gd name="connsiteX4" fmla="*/ 302 w 57519"/>
              <a:gd name="connsiteY4" fmla="*/ 225711 h 303447"/>
              <a:gd name="connsiteX5" fmla="*/ 54277 w 57519"/>
              <a:gd name="connsiteY5" fmla="*/ 286 h 303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19" h="303447">
                <a:moveTo>
                  <a:pt x="54277" y="286"/>
                </a:moveTo>
                <a:cubicBezTo>
                  <a:pt x="56394" y="-7122"/>
                  <a:pt x="12473" y="130990"/>
                  <a:pt x="13002" y="181261"/>
                </a:cubicBezTo>
                <a:cubicBezTo>
                  <a:pt x="13531" y="231532"/>
                  <a:pt x="55865" y="290799"/>
                  <a:pt x="57452" y="301911"/>
                </a:cubicBezTo>
                <a:cubicBezTo>
                  <a:pt x="59039" y="313023"/>
                  <a:pt x="32052" y="260636"/>
                  <a:pt x="22527" y="247936"/>
                </a:cubicBezTo>
                <a:cubicBezTo>
                  <a:pt x="13002" y="235236"/>
                  <a:pt x="-2344" y="266986"/>
                  <a:pt x="302" y="225711"/>
                </a:cubicBezTo>
                <a:cubicBezTo>
                  <a:pt x="2948" y="184436"/>
                  <a:pt x="52160" y="7694"/>
                  <a:pt x="54277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6" name="フリーフォーム 825">
            <a:extLst>
              <a:ext uri="{FF2B5EF4-FFF2-40B4-BE49-F238E27FC236}">
                <a16:creationId xmlns:a16="http://schemas.microsoft.com/office/drawing/2014/main" id="{C5898013-5631-C6C4-0C50-17829799B877}"/>
              </a:ext>
            </a:extLst>
          </p:cNvPr>
          <p:cNvSpPr/>
          <p:nvPr/>
        </p:nvSpPr>
        <p:spPr>
          <a:xfrm>
            <a:off x="3012936" y="5909971"/>
            <a:ext cx="493412" cy="336087"/>
          </a:xfrm>
          <a:custGeom>
            <a:avLst/>
            <a:gdLst>
              <a:gd name="connsiteX0" fmla="*/ 44492 w 493412"/>
              <a:gd name="connsiteY0" fmla="*/ 35 h 336087"/>
              <a:gd name="connsiteX1" fmla="*/ 15917 w 493412"/>
              <a:gd name="connsiteY1" fmla="*/ 190535 h 336087"/>
              <a:gd name="connsiteX2" fmla="*/ 41317 w 493412"/>
              <a:gd name="connsiteY2" fmla="*/ 285785 h 336087"/>
              <a:gd name="connsiteX3" fmla="*/ 190542 w 493412"/>
              <a:gd name="connsiteY3" fmla="*/ 308010 h 336087"/>
              <a:gd name="connsiteX4" fmla="*/ 381042 w 493412"/>
              <a:gd name="connsiteY4" fmla="*/ 279435 h 336087"/>
              <a:gd name="connsiteX5" fmla="*/ 492167 w 493412"/>
              <a:gd name="connsiteY5" fmla="*/ 231810 h 336087"/>
              <a:gd name="connsiteX6" fmla="*/ 311192 w 493412"/>
              <a:gd name="connsiteY6" fmla="*/ 333410 h 336087"/>
              <a:gd name="connsiteX7" fmla="*/ 330242 w 493412"/>
              <a:gd name="connsiteY7" fmla="*/ 308010 h 336087"/>
              <a:gd name="connsiteX8" fmla="*/ 85767 w 493412"/>
              <a:gd name="connsiteY8" fmla="*/ 323885 h 336087"/>
              <a:gd name="connsiteX9" fmla="*/ 57192 w 493412"/>
              <a:gd name="connsiteY9" fmla="*/ 288960 h 336087"/>
              <a:gd name="connsiteX10" fmla="*/ 50842 w 493412"/>
              <a:gd name="connsiteY10" fmla="*/ 282610 h 336087"/>
              <a:gd name="connsiteX11" fmla="*/ 42 w 493412"/>
              <a:gd name="connsiteY11" fmla="*/ 206410 h 336087"/>
              <a:gd name="connsiteX12" fmla="*/ 44492 w 493412"/>
              <a:gd name="connsiteY12" fmla="*/ 35 h 33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412" h="336087">
                <a:moveTo>
                  <a:pt x="44492" y="35"/>
                </a:moveTo>
                <a:cubicBezTo>
                  <a:pt x="47138" y="-2611"/>
                  <a:pt x="16446" y="142910"/>
                  <a:pt x="15917" y="190535"/>
                </a:cubicBezTo>
                <a:cubicBezTo>
                  <a:pt x="15388" y="238160"/>
                  <a:pt x="12213" y="266206"/>
                  <a:pt x="41317" y="285785"/>
                </a:cubicBezTo>
                <a:cubicBezTo>
                  <a:pt x="70421" y="305364"/>
                  <a:pt x="133921" y="309068"/>
                  <a:pt x="190542" y="308010"/>
                </a:cubicBezTo>
                <a:cubicBezTo>
                  <a:pt x="247163" y="306952"/>
                  <a:pt x="330771" y="292135"/>
                  <a:pt x="381042" y="279435"/>
                </a:cubicBezTo>
                <a:cubicBezTo>
                  <a:pt x="431313" y="266735"/>
                  <a:pt x="503809" y="222814"/>
                  <a:pt x="492167" y="231810"/>
                </a:cubicBezTo>
                <a:cubicBezTo>
                  <a:pt x="480525" y="240806"/>
                  <a:pt x="338179" y="320710"/>
                  <a:pt x="311192" y="333410"/>
                </a:cubicBezTo>
                <a:cubicBezTo>
                  <a:pt x="284205" y="346110"/>
                  <a:pt x="367813" y="309597"/>
                  <a:pt x="330242" y="308010"/>
                </a:cubicBezTo>
                <a:cubicBezTo>
                  <a:pt x="292671" y="306423"/>
                  <a:pt x="131275" y="327060"/>
                  <a:pt x="85767" y="323885"/>
                </a:cubicBezTo>
                <a:cubicBezTo>
                  <a:pt x="40259" y="320710"/>
                  <a:pt x="63013" y="295839"/>
                  <a:pt x="57192" y="288960"/>
                </a:cubicBezTo>
                <a:cubicBezTo>
                  <a:pt x="51371" y="282081"/>
                  <a:pt x="60367" y="296368"/>
                  <a:pt x="50842" y="282610"/>
                </a:cubicBezTo>
                <a:cubicBezTo>
                  <a:pt x="41317" y="268852"/>
                  <a:pt x="1629" y="248214"/>
                  <a:pt x="42" y="206410"/>
                </a:cubicBezTo>
                <a:cubicBezTo>
                  <a:pt x="-1545" y="164606"/>
                  <a:pt x="41846" y="2681"/>
                  <a:pt x="44492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7" name="フリーフォーム 826">
            <a:extLst>
              <a:ext uri="{FF2B5EF4-FFF2-40B4-BE49-F238E27FC236}">
                <a16:creationId xmlns:a16="http://schemas.microsoft.com/office/drawing/2014/main" id="{DE16B550-E014-CB4B-C1E8-9105A67B2C3E}"/>
              </a:ext>
            </a:extLst>
          </p:cNvPr>
          <p:cNvSpPr/>
          <p:nvPr/>
        </p:nvSpPr>
        <p:spPr>
          <a:xfrm>
            <a:off x="2992951" y="6208382"/>
            <a:ext cx="427319" cy="77841"/>
          </a:xfrm>
          <a:custGeom>
            <a:avLst/>
            <a:gdLst>
              <a:gd name="connsiteX0" fmla="*/ 7327 w 427319"/>
              <a:gd name="connsiteY0" fmla="*/ 74 h 77841"/>
              <a:gd name="connsiteX1" fmla="*/ 96227 w 427319"/>
              <a:gd name="connsiteY1" fmla="*/ 63574 h 77841"/>
              <a:gd name="connsiteX2" fmla="*/ 426427 w 427319"/>
              <a:gd name="connsiteY2" fmla="*/ 3249 h 77841"/>
              <a:gd name="connsiteX3" fmla="*/ 188302 w 427319"/>
              <a:gd name="connsiteY3" fmla="*/ 76274 h 77841"/>
              <a:gd name="connsiteX4" fmla="*/ 26377 w 427319"/>
              <a:gd name="connsiteY4" fmla="*/ 50874 h 77841"/>
              <a:gd name="connsiteX5" fmla="*/ 7327 w 427319"/>
              <a:gd name="connsiteY5" fmla="*/ 74 h 7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319" h="77841">
                <a:moveTo>
                  <a:pt x="7327" y="74"/>
                </a:moveTo>
                <a:cubicBezTo>
                  <a:pt x="18969" y="2191"/>
                  <a:pt x="26377" y="63045"/>
                  <a:pt x="96227" y="63574"/>
                </a:cubicBezTo>
                <a:cubicBezTo>
                  <a:pt x="166077" y="64103"/>
                  <a:pt x="411081" y="1132"/>
                  <a:pt x="426427" y="3249"/>
                </a:cubicBezTo>
                <a:cubicBezTo>
                  <a:pt x="441773" y="5366"/>
                  <a:pt x="254977" y="68337"/>
                  <a:pt x="188302" y="76274"/>
                </a:cubicBezTo>
                <a:cubicBezTo>
                  <a:pt x="121627" y="84211"/>
                  <a:pt x="57598" y="59870"/>
                  <a:pt x="26377" y="50874"/>
                </a:cubicBezTo>
                <a:cubicBezTo>
                  <a:pt x="-4844" y="41878"/>
                  <a:pt x="-4315" y="-2043"/>
                  <a:pt x="7327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8" name="フリーフォーム 827">
            <a:extLst>
              <a:ext uri="{FF2B5EF4-FFF2-40B4-BE49-F238E27FC236}">
                <a16:creationId xmlns:a16="http://schemas.microsoft.com/office/drawing/2014/main" id="{D88991BB-B4C2-B463-EBED-DFD00130F1DD}"/>
              </a:ext>
            </a:extLst>
          </p:cNvPr>
          <p:cNvSpPr/>
          <p:nvPr/>
        </p:nvSpPr>
        <p:spPr>
          <a:xfrm>
            <a:off x="3457449" y="5865543"/>
            <a:ext cx="124973" cy="276349"/>
          </a:xfrm>
          <a:custGeom>
            <a:avLst/>
            <a:gdLst>
              <a:gd name="connsiteX0" fmla="*/ 25429 w 124973"/>
              <a:gd name="connsiteY0" fmla="*/ 13 h 276349"/>
              <a:gd name="connsiteX1" fmla="*/ 54004 w 124973"/>
              <a:gd name="connsiteY1" fmla="*/ 187338 h 276349"/>
              <a:gd name="connsiteX2" fmla="*/ 29 w 124973"/>
              <a:gd name="connsiteY2" fmla="*/ 257188 h 276349"/>
              <a:gd name="connsiteX3" fmla="*/ 47654 w 124973"/>
              <a:gd name="connsiteY3" fmla="*/ 231788 h 276349"/>
              <a:gd name="connsiteX4" fmla="*/ 123854 w 124973"/>
              <a:gd name="connsiteY4" fmla="*/ 276238 h 276349"/>
              <a:gd name="connsiteX5" fmla="*/ 88929 w 124973"/>
              <a:gd name="connsiteY5" fmla="*/ 244488 h 276349"/>
              <a:gd name="connsiteX6" fmla="*/ 31779 w 124973"/>
              <a:gd name="connsiteY6" fmla="*/ 244488 h 276349"/>
              <a:gd name="connsiteX7" fmla="*/ 73054 w 124973"/>
              <a:gd name="connsiteY7" fmla="*/ 177813 h 276349"/>
              <a:gd name="connsiteX8" fmla="*/ 25429 w 124973"/>
              <a:gd name="connsiteY8" fmla="*/ 13 h 27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973" h="276349">
                <a:moveTo>
                  <a:pt x="25429" y="13"/>
                </a:moveTo>
                <a:cubicBezTo>
                  <a:pt x="22254" y="1600"/>
                  <a:pt x="58237" y="144476"/>
                  <a:pt x="54004" y="187338"/>
                </a:cubicBezTo>
                <a:cubicBezTo>
                  <a:pt x="49771" y="230201"/>
                  <a:pt x="1087" y="249780"/>
                  <a:pt x="29" y="257188"/>
                </a:cubicBezTo>
                <a:cubicBezTo>
                  <a:pt x="-1029" y="264596"/>
                  <a:pt x="27017" y="228613"/>
                  <a:pt x="47654" y="231788"/>
                </a:cubicBezTo>
                <a:cubicBezTo>
                  <a:pt x="68292" y="234963"/>
                  <a:pt x="116975" y="274121"/>
                  <a:pt x="123854" y="276238"/>
                </a:cubicBezTo>
                <a:cubicBezTo>
                  <a:pt x="130733" y="278355"/>
                  <a:pt x="104275" y="249780"/>
                  <a:pt x="88929" y="244488"/>
                </a:cubicBezTo>
                <a:cubicBezTo>
                  <a:pt x="73583" y="239196"/>
                  <a:pt x="34425" y="255601"/>
                  <a:pt x="31779" y="244488"/>
                </a:cubicBezTo>
                <a:cubicBezTo>
                  <a:pt x="29133" y="233375"/>
                  <a:pt x="73054" y="213267"/>
                  <a:pt x="73054" y="177813"/>
                </a:cubicBezTo>
                <a:cubicBezTo>
                  <a:pt x="73054" y="142359"/>
                  <a:pt x="28604" y="-1574"/>
                  <a:pt x="25429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9" name="フリーフォーム 828">
            <a:extLst>
              <a:ext uri="{FF2B5EF4-FFF2-40B4-BE49-F238E27FC236}">
                <a16:creationId xmlns:a16="http://schemas.microsoft.com/office/drawing/2014/main" id="{14DCDEE9-BC45-51A8-2F70-01DCA03DE701}"/>
              </a:ext>
            </a:extLst>
          </p:cNvPr>
          <p:cNvSpPr/>
          <p:nvPr/>
        </p:nvSpPr>
        <p:spPr>
          <a:xfrm>
            <a:off x="3454222" y="6074325"/>
            <a:ext cx="147613" cy="61109"/>
          </a:xfrm>
          <a:custGeom>
            <a:avLst/>
            <a:gdLst>
              <a:gd name="connsiteX0" fmla="*/ 81 w 147613"/>
              <a:gd name="connsiteY0" fmla="*/ 29356 h 61109"/>
              <a:gd name="connsiteX1" fmla="*/ 111206 w 147613"/>
              <a:gd name="connsiteY1" fmla="*/ 3956 h 61109"/>
              <a:gd name="connsiteX2" fmla="*/ 146131 w 147613"/>
              <a:gd name="connsiteY2" fmla="*/ 61106 h 61109"/>
              <a:gd name="connsiteX3" fmla="*/ 130256 w 147613"/>
              <a:gd name="connsiteY3" fmla="*/ 781 h 61109"/>
              <a:gd name="connsiteX4" fmla="*/ 81 w 147613"/>
              <a:gd name="connsiteY4" fmla="*/ 29356 h 6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13" h="61109">
                <a:moveTo>
                  <a:pt x="81" y="29356"/>
                </a:moveTo>
                <a:cubicBezTo>
                  <a:pt x="-3094" y="29885"/>
                  <a:pt x="86864" y="-1336"/>
                  <a:pt x="111206" y="3956"/>
                </a:cubicBezTo>
                <a:cubicBezTo>
                  <a:pt x="135548" y="9248"/>
                  <a:pt x="142956" y="61635"/>
                  <a:pt x="146131" y="61106"/>
                </a:cubicBezTo>
                <a:cubicBezTo>
                  <a:pt x="149306" y="60577"/>
                  <a:pt x="148777" y="7131"/>
                  <a:pt x="130256" y="781"/>
                </a:cubicBezTo>
                <a:cubicBezTo>
                  <a:pt x="111735" y="-5569"/>
                  <a:pt x="3256" y="28827"/>
                  <a:pt x="81" y="29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0" name="フリーフォーム 829">
            <a:extLst>
              <a:ext uri="{FF2B5EF4-FFF2-40B4-BE49-F238E27FC236}">
                <a16:creationId xmlns:a16="http://schemas.microsoft.com/office/drawing/2014/main" id="{369DDDE2-DECF-43EA-2E38-F525ECB7463F}"/>
              </a:ext>
            </a:extLst>
          </p:cNvPr>
          <p:cNvSpPr/>
          <p:nvPr/>
        </p:nvSpPr>
        <p:spPr>
          <a:xfrm>
            <a:off x="4708365" y="5452682"/>
            <a:ext cx="111188" cy="476374"/>
          </a:xfrm>
          <a:custGeom>
            <a:avLst/>
            <a:gdLst>
              <a:gd name="connsiteX0" fmla="*/ 85788 w 111188"/>
              <a:gd name="connsiteY0" fmla="*/ 124 h 476374"/>
              <a:gd name="connsiteX1" fmla="*/ 50863 w 111188"/>
              <a:gd name="connsiteY1" fmla="*/ 168399 h 476374"/>
              <a:gd name="connsiteX2" fmla="*/ 34988 w 111188"/>
              <a:gd name="connsiteY2" fmla="*/ 409699 h 476374"/>
              <a:gd name="connsiteX3" fmla="*/ 41338 w 111188"/>
              <a:gd name="connsiteY3" fmla="*/ 295399 h 476374"/>
              <a:gd name="connsiteX4" fmla="*/ 50863 w 111188"/>
              <a:gd name="connsiteY4" fmla="*/ 441449 h 476374"/>
              <a:gd name="connsiteX5" fmla="*/ 85788 w 111188"/>
              <a:gd name="connsiteY5" fmla="*/ 450974 h 476374"/>
              <a:gd name="connsiteX6" fmla="*/ 111188 w 111188"/>
              <a:gd name="connsiteY6" fmla="*/ 476374 h 476374"/>
              <a:gd name="connsiteX7" fmla="*/ 66738 w 111188"/>
              <a:gd name="connsiteY7" fmla="*/ 431924 h 476374"/>
              <a:gd name="connsiteX8" fmla="*/ 63 w 111188"/>
              <a:gd name="connsiteY8" fmla="*/ 289049 h 476374"/>
              <a:gd name="connsiteX9" fmla="*/ 54038 w 111188"/>
              <a:gd name="connsiteY9" fmla="*/ 393824 h 476374"/>
              <a:gd name="connsiteX10" fmla="*/ 25463 w 111188"/>
              <a:gd name="connsiteY10" fmla="*/ 193799 h 476374"/>
              <a:gd name="connsiteX11" fmla="*/ 85788 w 111188"/>
              <a:gd name="connsiteY11" fmla="*/ 124 h 47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188" h="476374">
                <a:moveTo>
                  <a:pt x="85788" y="124"/>
                </a:moveTo>
                <a:cubicBezTo>
                  <a:pt x="90021" y="-4109"/>
                  <a:pt x="59330" y="100136"/>
                  <a:pt x="50863" y="168399"/>
                </a:cubicBezTo>
                <a:cubicBezTo>
                  <a:pt x="42396" y="236662"/>
                  <a:pt x="36575" y="388532"/>
                  <a:pt x="34988" y="409699"/>
                </a:cubicBezTo>
                <a:cubicBezTo>
                  <a:pt x="33401" y="430866"/>
                  <a:pt x="38692" y="290107"/>
                  <a:pt x="41338" y="295399"/>
                </a:cubicBezTo>
                <a:cubicBezTo>
                  <a:pt x="43984" y="300691"/>
                  <a:pt x="43455" y="415520"/>
                  <a:pt x="50863" y="441449"/>
                </a:cubicBezTo>
                <a:cubicBezTo>
                  <a:pt x="58271" y="467378"/>
                  <a:pt x="75734" y="445153"/>
                  <a:pt x="85788" y="450974"/>
                </a:cubicBezTo>
                <a:cubicBezTo>
                  <a:pt x="95842" y="456795"/>
                  <a:pt x="111188" y="476374"/>
                  <a:pt x="111188" y="476374"/>
                </a:cubicBezTo>
                <a:cubicBezTo>
                  <a:pt x="108013" y="473199"/>
                  <a:pt x="85259" y="463145"/>
                  <a:pt x="66738" y="431924"/>
                </a:cubicBezTo>
                <a:cubicBezTo>
                  <a:pt x="48217" y="400703"/>
                  <a:pt x="2180" y="295399"/>
                  <a:pt x="63" y="289049"/>
                </a:cubicBezTo>
                <a:cubicBezTo>
                  <a:pt x="-2054" y="282699"/>
                  <a:pt x="49805" y="409699"/>
                  <a:pt x="54038" y="393824"/>
                </a:cubicBezTo>
                <a:cubicBezTo>
                  <a:pt x="58271" y="377949"/>
                  <a:pt x="20171" y="252007"/>
                  <a:pt x="25463" y="193799"/>
                </a:cubicBezTo>
                <a:cubicBezTo>
                  <a:pt x="30755" y="135591"/>
                  <a:pt x="81555" y="4357"/>
                  <a:pt x="85788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1" name="フリーフォーム 830">
            <a:extLst>
              <a:ext uri="{FF2B5EF4-FFF2-40B4-BE49-F238E27FC236}">
                <a16:creationId xmlns:a16="http://schemas.microsoft.com/office/drawing/2014/main" id="{933FEFD1-7541-63DD-5F2C-98F2CC7C388F}"/>
              </a:ext>
            </a:extLst>
          </p:cNvPr>
          <p:cNvSpPr/>
          <p:nvPr/>
        </p:nvSpPr>
        <p:spPr>
          <a:xfrm>
            <a:off x="4775000" y="6076680"/>
            <a:ext cx="267574" cy="201666"/>
          </a:xfrm>
          <a:custGeom>
            <a:avLst/>
            <a:gdLst>
              <a:gd name="connsiteX0" fmla="*/ 266803 w 267574"/>
              <a:gd name="connsiteY0" fmla="*/ 1601 h 201666"/>
              <a:gd name="connsiteX1" fmla="*/ 238228 w 267574"/>
              <a:gd name="connsiteY1" fmla="*/ 58751 h 201666"/>
              <a:gd name="connsiteX2" fmla="*/ 266803 w 267574"/>
              <a:gd name="connsiteY2" fmla="*/ 141301 h 201666"/>
              <a:gd name="connsiteX3" fmla="*/ 200128 w 267574"/>
              <a:gd name="connsiteY3" fmla="*/ 147651 h 201666"/>
              <a:gd name="connsiteX4" fmla="*/ 103 w 267574"/>
              <a:gd name="connsiteY4" fmla="*/ 201626 h 201666"/>
              <a:gd name="connsiteX5" fmla="*/ 228703 w 267574"/>
              <a:gd name="connsiteY5" fmla="*/ 138126 h 201666"/>
              <a:gd name="connsiteX6" fmla="*/ 200128 w 267574"/>
              <a:gd name="connsiteY6" fmla="*/ 122251 h 201666"/>
              <a:gd name="connsiteX7" fmla="*/ 266803 w 267574"/>
              <a:gd name="connsiteY7" fmla="*/ 1601 h 20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574" h="201666">
                <a:moveTo>
                  <a:pt x="266803" y="1601"/>
                </a:moveTo>
                <a:cubicBezTo>
                  <a:pt x="273153" y="-8982"/>
                  <a:pt x="238228" y="35468"/>
                  <a:pt x="238228" y="58751"/>
                </a:cubicBezTo>
                <a:cubicBezTo>
                  <a:pt x="238228" y="82034"/>
                  <a:pt x="273153" y="126484"/>
                  <a:pt x="266803" y="141301"/>
                </a:cubicBezTo>
                <a:cubicBezTo>
                  <a:pt x="260453" y="156118"/>
                  <a:pt x="244578" y="137597"/>
                  <a:pt x="200128" y="147651"/>
                </a:cubicBezTo>
                <a:cubicBezTo>
                  <a:pt x="155678" y="157705"/>
                  <a:pt x="-4659" y="203213"/>
                  <a:pt x="103" y="201626"/>
                </a:cubicBezTo>
                <a:cubicBezTo>
                  <a:pt x="4865" y="200039"/>
                  <a:pt x="195366" y="151355"/>
                  <a:pt x="228703" y="138126"/>
                </a:cubicBezTo>
                <a:cubicBezTo>
                  <a:pt x="262040" y="124897"/>
                  <a:pt x="195895" y="139184"/>
                  <a:pt x="200128" y="122251"/>
                </a:cubicBezTo>
                <a:cubicBezTo>
                  <a:pt x="204361" y="105318"/>
                  <a:pt x="260453" y="12184"/>
                  <a:pt x="266803" y="1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2" name="フリーフォーム 831">
            <a:extLst>
              <a:ext uri="{FF2B5EF4-FFF2-40B4-BE49-F238E27FC236}">
                <a16:creationId xmlns:a16="http://schemas.microsoft.com/office/drawing/2014/main" id="{81AF0791-D8A3-BDF8-83CB-31EBF0812830}"/>
              </a:ext>
            </a:extLst>
          </p:cNvPr>
          <p:cNvSpPr/>
          <p:nvPr/>
        </p:nvSpPr>
        <p:spPr>
          <a:xfrm>
            <a:off x="4762190" y="5903376"/>
            <a:ext cx="41513" cy="362990"/>
          </a:xfrm>
          <a:custGeom>
            <a:avLst/>
            <a:gdLst>
              <a:gd name="connsiteX0" fmla="*/ 31963 w 41513"/>
              <a:gd name="connsiteY0" fmla="*/ 280 h 362990"/>
              <a:gd name="connsiteX1" fmla="*/ 25613 w 41513"/>
              <a:gd name="connsiteY1" fmla="*/ 114580 h 362990"/>
              <a:gd name="connsiteX2" fmla="*/ 213 w 41513"/>
              <a:gd name="connsiteY2" fmla="*/ 203480 h 362990"/>
              <a:gd name="connsiteX3" fmla="*/ 41488 w 41513"/>
              <a:gd name="connsiteY3" fmla="*/ 362230 h 362990"/>
              <a:gd name="connsiteX4" fmla="*/ 6563 w 41513"/>
              <a:gd name="connsiteY4" fmla="*/ 260630 h 362990"/>
              <a:gd name="connsiteX5" fmla="*/ 16088 w 41513"/>
              <a:gd name="connsiteY5" fmla="*/ 190780 h 362990"/>
              <a:gd name="connsiteX6" fmla="*/ 38313 w 41513"/>
              <a:gd name="connsiteY6" fmla="*/ 149505 h 362990"/>
              <a:gd name="connsiteX7" fmla="*/ 31963 w 41513"/>
              <a:gd name="connsiteY7" fmla="*/ 280 h 36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13" h="362990">
                <a:moveTo>
                  <a:pt x="31963" y="280"/>
                </a:moveTo>
                <a:cubicBezTo>
                  <a:pt x="29846" y="-5541"/>
                  <a:pt x="30905" y="80713"/>
                  <a:pt x="25613" y="114580"/>
                </a:cubicBezTo>
                <a:cubicBezTo>
                  <a:pt x="20321" y="148447"/>
                  <a:pt x="-2433" y="162205"/>
                  <a:pt x="213" y="203480"/>
                </a:cubicBezTo>
                <a:cubicBezTo>
                  <a:pt x="2859" y="244755"/>
                  <a:pt x="40430" y="352705"/>
                  <a:pt x="41488" y="362230"/>
                </a:cubicBezTo>
                <a:cubicBezTo>
                  <a:pt x="42546" y="371755"/>
                  <a:pt x="10796" y="289205"/>
                  <a:pt x="6563" y="260630"/>
                </a:cubicBezTo>
                <a:cubicBezTo>
                  <a:pt x="2330" y="232055"/>
                  <a:pt x="10796" y="209301"/>
                  <a:pt x="16088" y="190780"/>
                </a:cubicBezTo>
                <a:cubicBezTo>
                  <a:pt x="21380" y="172259"/>
                  <a:pt x="35667" y="180726"/>
                  <a:pt x="38313" y="149505"/>
                </a:cubicBezTo>
                <a:cubicBezTo>
                  <a:pt x="40959" y="118284"/>
                  <a:pt x="34080" y="6101"/>
                  <a:pt x="31963" y="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3" name="フリーフォーム 832">
            <a:extLst>
              <a:ext uri="{FF2B5EF4-FFF2-40B4-BE49-F238E27FC236}">
                <a16:creationId xmlns:a16="http://schemas.microsoft.com/office/drawing/2014/main" id="{14ED7F78-1868-4051-0463-B39EEB8C0791}"/>
              </a:ext>
            </a:extLst>
          </p:cNvPr>
          <p:cNvSpPr/>
          <p:nvPr/>
        </p:nvSpPr>
        <p:spPr>
          <a:xfrm>
            <a:off x="4812057" y="5925578"/>
            <a:ext cx="57093" cy="328979"/>
          </a:xfrm>
          <a:custGeom>
            <a:avLst/>
            <a:gdLst>
              <a:gd name="connsiteX0" fmla="*/ 10671 w 57093"/>
              <a:gd name="connsiteY0" fmla="*/ 303 h 328979"/>
              <a:gd name="connsiteX1" fmla="*/ 32896 w 57093"/>
              <a:gd name="connsiteY1" fmla="*/ 124128 h 328979"/>
              <a:gd name="connsiteX2" fmla="*/ 10671 w 57093"/>
              <a:gd name="connsiteY2" fmla="*/ 301928 h 328979"/>
              <a:gd name="connsiteX3" fmla="*/ 1146 w 57093"/>
              <a:gd name="connsiteY3" fmla="*/ 320978 h 328979"/>
              <a:gd name="connsiteX4" fmla="*/ 36071 w 57093"/>
              <a:gd name="connsiteY4" fmla="*/ 228903 h 328979"/>
              <a:gd name="connsiteX5" fmla="*/ 55121 w 57093"/>
              <a:gd name="connsiteY5" fmla="*/ 159053 h 328979"/>
              <a:gd name="connsiteX6" fmla="*/ 10671 w 57093"/>
              <a:gd name="connsiteY6" fmla="*/ 303 h 32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93" h="328979">
                <a:moveTo>
                  <a:pt x="10671" y="303"/>
                </a:moveTo>
                <a:cubicBezTo>
                  <a:pt x="6967" y="-5518"/>
                  <a:pt x="32896" y="73857"/>
                  <a:pt x="32896" y="124128"/>
                </a:cubicBezTo>
                <a:cubicBezTo>
                  <a:pt x="32896" y="174399"/>
                  <a:pt x="15963" y="269120"/>
                  <a:pt x="10671" y="301928"/>
                </a:cubicBezTo>
                <a:cubicBezTo>
                  <a:pt x="5379" y="334736"/>
                  <a:pt x="-3087" y="333149"/>
                  <a:pt x="1146" y="320978"/>
                </a:cubicBezTo>
                <a:cubicBezTo>
                  <a:pt x="5379" y="308807"/>
                  <a:pt x="27075" y="255890"/>
                  <a:pt x="36071" y="228903"/>
                </a:cubicBezTo>
                <a:cubicBezTo>
                  <a:pt x="45067" y="201916"/>
                  <a:pt x="63058" y="200857"/>
                  <a:pt x="55121" y="159053"/>
                </a:cubicBezTo>
                <a:cubicBezTo>
                  <a:pt x="47184" y="117249"/>
                  <a:pt x="14375" y="6124"/>
                  <a:pt x="10671" y="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4" name="フリーフォーム 833">
            <a:extLst>
              <a:ext uri="{FF2B5EF4-FFF2-40B4-BE49-F238E27FC236}">
                <a16:creationId xmlns:a16="http://schemas.microsoft.com/office/drawing/2014/main" id="{0980E456-BF5D-F22A-A10A-5FF401C0A881}"/>
              </a:ext>
            </a:extLst>
          </p:cNvPr>
          <p:cNvSpPr/>
          <p:nvPr/>
        </p:nvSpPr>
        <p:spPr>
          <a:xfrm>
            <a:off x="4853499" y="5957588"/>
            <a:ext cx="201349" cy="248578"/>
          </a:xfrm>
          <a:custGeom>
            <a:avLst/>
            <a:gdLst>
              <a:gd name="connsiteX0" fmla="*/ 979 w 201349"/>
              <a:gd name="connsiteY0" fmla="*/ 43 h 248578"/>
              <a:gd name="connsiteX1" fmla="*/ 115279 w 201349"/>
              <a:gd name="connsiteY1" fmla="*/ 101643 h 248578"/>
              <a:gd name="connsiteX2" fmla="*/ 201004 w 201349"/>
              <a:gd name="connsiteY2" fmla="*/ 107993 h 248578"/>
              <a:gd name="connsiteX3" fmla="*/ 140679 w 201349"/>
              <a:gd name="connsiteY3" fmla="*/ 101643 h 248578"/>
              <a:gd name="connsiteX4" fmla="*/ 26379 w 201349"/>
              <a:gd name="connsiteY4" fmla="*/ 241343 h 248578"/>
              <a:gd name="connsiteX5" fmla="*/ 86704 w 201349"/>
              <a:gd name="connsiteY5" fmla="*/ 177843 h 248578"/>
              <a:gd name="connsiteX6" fmla="*/ 80354 w 201349"/>
              <a:gd name="connsiteY6" fmla="*/ 247693 h 248578"/>
              <a:gd name="connsiteX7" fmla="*/ 96229 w 201349"/>
              <a:gd name="connsiteY7" fmla="*/ 117518 h 248578"/>
              <a:gd name="connsiteX8" fmla="*/ 61304 w 201349"/>
              <a:gd name="connsiteY8" fmla="*/ 88943 h 248578"/>
              <a:gd name="connsiteX9" fmla="*/ 979 w 201349"/>
              <a:gd name="connsiteY9" fmla="*/ 43 h 24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349" h="248578">
                <a:moveTo>
                  <a:pt x="979" y="43"/>
                </a:moveTo>
                <a:cubicBezTo>
                  <a:pt x="9975" y="2160"/>
                  <a:pt x="81942" y="83651"/>
                  <a:pt x="115279" y="101643"/>
                </a:cubicBezTo>
                <a:cubicBezTo>
                  <a:pt x="148616" y="119635"/>
                  <a:pt x="196771" y="107993"/>
                  <a:pt x="201004" y="107993"/>
                </a:cubicBezTo>
                <a:cubicBezTo>
                  <a:pt x="205237" y="107993"/>
                  <a:pt x="169783" y="79418"/>
                  <a:pt x="140679" y="101643"/>
                </a:cubicBezTo>
                <a:cubicBezTo>
                  <a:pt x="111575" y="123868"/>
                  <a:pt x="35375" y="228643"/>
                  <a:pt x="26379" y="241343"/>
                </a:cubicBezTo>
                <a:cubicBezTo>
                  <a:pt x="17383" y="254043"/>
                  <a:pt x="77708" y="176785"/>
                  <a:pt x="86704" y="177843"/>
                </a:cubicBezTo>
                <a:cubicBezTo>
                  <a:pt x="95700" y="178901"/>
                  <a:pt x="78767" y="257747"/>
                  <a:pt x="80354" y="247693"/>
                </a:cubicBezTo>
                <a:cubicBezTo>
                  <a:pt x="81941" y="237639"/>
                  <a:pt x="96229" y="117518"/>
                  <a:pt x="96229" y="117518"/>
                </a:cubicBezTo>
                <a:cubicBezTo>
                  <a:pt x="93054" y="91060"/>
                  <a:pt x="75062" y="104289"/>
                  <a:pt x="61304" y="88943"/>
                </a:cubicBezTo>
                <a:cubicBezTo>
                  <a:pt x="47546" y="73597"/>
                  <a:pt x="-8017" y="-2074"/>
                  <a:pt x="979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5" name="フリーフォーム 834">
            <a:extLst>
              <a:ext uri="{FF2B5EF4-FFF2-40B4-BE49-F238E27FC236}">
                <a16:creationId xmlns:a16="http://schemas.microsoft.com/office/drawing/2014/main" id="{C38CCE58-5264-F428-D619-D5AAC8268744}"/>
              </a:ext>
            </a:extLst>
          </p:cNvPr>
          <p:cNvSpPr/>
          <p:nvPr/>
        </p:nvSpPr>
        <p:spPr>
          <a:xfrm>
            <a:off x="5879993" y="3261553"/>
            <a:ext cx="168635" cy="550179"/>
          </a:xfrm>
          <a:custGeom>
            <a:avLst/>
            <a:gdLst>
              <a:gd name="connsiteX0" fmla="*/ 53985 w 168635"/>
              <a:gd name="connsiteY0" fmla="*/ 503 h 550179"/>
              <a:gd name="connsiteX1" fmla="*/ 165110 w 168635"/>
              <a:gd name="connsiteY1" fmla="*/ 73528 h 550179"/>
              <a:gd name="connsiteX2" fmla="*/ 139710 w 168635"/>
              <a:gd name="connsiteY2" fmla="*/ 86228 h 550179"/>
              <a:gd name="connsiteX3" fmla="*/ 127010 w 168635"/>
              <a:gd name="connsiteY3" fmla="*/ 216403 h 550179"/>
              <a:gd name="connsiteX4" fmla="*/ 136535 w 168635"/>
              <a:gd name="connsiteY4" fmla="*/ 213228 h 550179"/>
              <a:gd name="connsiteX5" fmla="*/ 120660 w 168635"/>
              <a:gd name="connsiteY5" fmla="*/ 321178 h 550179"/>
              <a:gd name="connsiteX6" fmla="*/ 136535 w 168635"/>
              <a:gd name="connsiteY6" fmla="*/ 321178 h 550179"/>
              <a:gd name="connsiteX7" fmla="*/ 111135 w 168635"/>
              <a:gd name="connsiteY7" fmla="*/ 429128 h 550179"/>
              <a:gd name="connsiteX8" fmla="*/ 10 w 168635"/>
              <a:gd name="connsiteY8" fmla="*/ 549778 h 550179"/>
              <a:gd name="connsiteX9" fmla="*/ 104785 w 168635"/>
              <a:gd name="connsiteY9" fmla="*/ 454528 h 550179"/>
              <a:gd name="connsiteX10" fmla="*/ 152410 w 168635"/>
              <a:gd name="connsiteY10" fmla="*/ 127503 h 550179"/>
              <a:gd name="connsiteX11" fmla="*/ 152410 w 168635"/>
              <a:gd name="connsiteY11" fmla="*/ 114803 h 550179"/>
              <a:gd name="connsiteX12" fmla="*/ 53985 w 168635"/>
              <a:gd name="connsiteY12" fmla="*/ 503 h 55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635" h="550179">
                <a:moveTo>
                  <a:pt x="53985" y="503"/>
                </a:moveTo>
                <a:cubicBezTo>
                  <a:pt x="56102" y="-6376"/>
                  <a:pt x="150823" y="59241"/>
                  <a:pt x="165110" y="73528"/>
                </a:cubicBezTo>
                <a:cubicBezTo>
                  <a:pt x="179397" y="87815"/>
                  <a:pt x="146060" y="62416"/>
                  <a:pt x="139710" y="86228"/>
                </a:cubicBezTo>
                <a:cubicBezTo>
                  <a:pt x="133360" y="110040"/>
                  <a:pt x="127539" y="195236"/>
                  <a:pt x="127010" y="216403"/>
                </a:cubicBezTo>
                <a:cubicBezTo>
                  <a:pt x="126481" y="237570"/>
                  <a:pt x="137593" y="195766"/>
                  <a:pt x="136535" y="213228"/>
                </a:cubicBezTo>
                <a:cubicBezTo>
                  <a:pt x="135477" y="230690"/>
                  <a:pt x="120660" y="303186"/>
                  <a:pt x="120660" y="321178"/>
                </a:cubicBezTo>
                <a:cubicBezTo>
                  <a:pt x="120660" y="339170"/>
                  <a:pt x="138123" y="303186"/>
                  <a:pt x="136535" y="321178"/>
                </a:cubicBezTo>
                <a:cubicBezTo>
                  <a:pt x="134948" y="339170"/>
                  <a:pt x="133889" y="391028"/>
                  <a:pt x="111135" y="429128"/>
                </a:cubicBezTo>
                <a:cubicBezTo>
                  <a:pt x="88381" y="467228"/>
                  <a:pt x="1068" y="545545"/>
                  <a:pt x="10" y="549778"/>
                </a:cubicBezTo>
                <a:cubicBezTo>
                  <a:pt x="-1048" y="554011"/>
                  <a:pt x="79385" y="524907"/>
                  <a:pt x="104785" y="454528"/>
                </a:cubicBezTo>
                <a:cubicBezTo>
                  <a:pt x="130185" y="384149"/>
                  <a:pt x="152410" y="127503"/>
                  <a:pt x="152410" y="127503"/>
                </a:cubicBezTo>
                <a:cubicBezTo>
                  <a:pt x="160347" y="70882"/>
                  <a:pt x="162464" y="133853"/>
                  <a:pt x="152410" y="114803"/>
                </a:cubicBezTo>
                <a:cubicBezTo>
                  <a:pt x="142356" y="95753"/>
                  <a:pt x="51868" y="7382"/>
                  <a:pt x="53985" y="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6" name="フリーフォーム 835">
            <a:extLst>
              <a:ext uri="{FF2B5EF4-FFF2-40B4-BE49-F238E27FC236}">
                <a16:creationId xmlns:a16="http://schemas.microsoft.com/office/drawing/2014/main" id="{C3C90E7E-0375-165B-D4C8-5E0D75955953}"/>
              </a:ext>
            </a:extLst>
          </p:cNvPr>
          <p:cNvSpPr/>
          <p:nvPr/>
        </p:nvSpPr>
        <p:spPr>
          <a:xfrm>
            <a:off x="6010165" y="3452554"/>
            <a:ext cx="635272" cy="447961"/>
          </a:xfrm>
          <a:custGeom>
            <a:avLst/>
            <a:gdLst>
              <a:gd name="connsiteX0" fmla="*/ 13 w 635272"/>
              <a:gd name="connsiteY0" fmla="*/ 2 h 447961"/>
              <a:gd name="connsiteX1" fmla="*/ 203213 w 635272"/>
              <a:gd name="connsiteY1" fmla="*/ 123827 h 447961"/>
              <a:gd name="connsiteX2" fmla="*/ 206388 w 635272"/>
              <a:gd name="connsiteY2" fmla="*/ 127002 h 447961"/>
              <a:gd name="connsiteX3" fmla="*/ 415938 w 635272"/>
              <a:gd name="connsiteY3" fmla="*/ 168277 h 447961"/>
              <a:gd name="connsiteX4" fmla="*/ 317513 w 635272"/>
              <a:gd name="connsiteY4" fmla="*/ 174627 h 447961"/>
              <a:gd name="connsiteX5" fmla="*/ 393713 w 635272"/>
              <a:gd name="connsiteY5" fmla="*/ 234952 h 447961"/>
              <a:gd name="connsiteX6" fmla="*/ 374663 w 635272"/>
              <a:gd name="connsiteY6" fmla="*/ 193677 h 447961"/>
              <a:gd name="connsiteX7" fmla="*/ 527063 w 635272"/>
              <a:gd name="connsiteY7" fmla="*/ 247652 h 447961"/>
              <a:gd name="connsiteX8" fmla="*/ 539763 w 635272"/>
              <a:gd name="connsiteY8" fmla="*/ 301627 h 447961"/>
              <a:gd name="connsiteX9" fmla="*/ 622313 w 635272"/>
              <a:gd name="connsiteY9" fmla="*/ 282577 h 447961"/>
              <a:gd name="connsiteX10" fmla="*/ 635013 w 635272"/>
              <a:gd name="connsiteY10" fmla="*/ 320677 h 447961"/>
              <a:gd name="connsiteX11" fmla="*/ 622313 w 635272"/>
              <a:gd name="connsiteY11" fmla="*/ 323852 h 447961"/>
              <a:gd name="connsiteX12" fmla="*/ 596913 w 635272"/>
              <a:gd name="connsiteY12" fmla="*/ 447677 h 447961"/>
              <a:gd name="connsiteX13" fmla="*/ 619138 w 635272"/>
              <a:gd name="connsiteY13" fmla="*/ 355602 h 447961"/>
              <a:gd name="connsiteX14" fmla="*/ 552463 w 635272"/>
              <a:gd name="connsiteY14" fmla="*/ 282577 h 447961"/>
              <a:gd name="connsiteX15" fmla="*/ 361963 w 635272"/>
              <a:gd name="connsiteY15" fmla="*/ 165102 h 447961"/>
              <a:gd name="connsiteX16" fmla="*/ 193688 w 635272"/>
              <a:gd name="connsiteY16" fmla="*/ 127002 h 447961"/>
              <a:gd name="connsiteX17" fmla="*/ 13 w 635272"/>
              <a:gd name="connsiteY17" fmla="*/ 2 h 44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5272" h="447961">
                <a:moveTo>
                  <a:pt x="13" y="2"/>
                </a:moveTo>
                <a:cubicBezTo>
                  <a:pt x="1600" y="-527"/>
                  <a:pt x="168817" y="102660"/>
                  <a:pt x="203213" y="123827"/>
                </a:cubicBezTo>
                <a:cubicBezTo>
                  <a:pt x="237609" y="144994"/>
                  <a:pt x="170934" y="119594"/>
                  <a:pt x="206388" y="127002"/>
                </a:cubicBezTo>
                <a:cubicBezTo>
                  <a:pt x="241842" y="134410"/>
                  <a:pt x="397417" y="160340"/>
                  <a:pt x="415938" y="168277"/>
                </a:cubicBezTo>
                <a:cubicBezTo>
                  <a:pt x="434459" y="176214"/>
                  <a:pt x="321217" y="163515"/>
                  <a:pt x="317513" y="174627"/>
                </a:cubicBezTo>
                <a:cubicBezTo>
                  <a:pt x="313809" y="185739"/>
                  <a:pt x="384188" y="231777"/>
                  <a:pt x="393713" y="234952"/>
                </a:cubicBezTo>
                <a:cubicBezTo>
                  <a:pt x="403238" y="238127"/>
                  <a:pt x="352438" y="191560"/>
                  <a:pt x="374663" y="193677"/>
                </a:cubicBezTo>
                <a:cubicBezTo>
                  <a:pt x="396888" y="195794"/>
                  <a:pt x="499546" y="229660"/>
                  <a:pt x="527063" y="247652"/>
                </a:cubicBezTo>
                <a:cubicBezTo>
                  <a:pt x="554580" y="265644"/>
                  <a:pt x="523888" y="295806"/>
                  <a:pt x="539763" y="301627"/>
                </a:cubicBezTo>
                <a:cubicBezTo>
                  <a:pt x="555638" y="307448"/>
                  <a:pt x="606438" y="279402"/>
                  <a:pt x="622313" y="282577"/>
                </a:cubicBezTo>
                <a:cubicBezTo>
                  <a:pt x="638188" y="285752"/>
                  <a:pt x="635013" y="313798"/>
                  <a:pt x="635013" y="320677"/>
                </a:cubicBezTo>
                <a:cubicBezTo>
                  <a:pt x="635013" y="327556"/>
                  <a:pt x="628663" y="302685"/>
                  <a:pt x="622313" y="323852"/>
                </a:cubicBezTo>
                <a:cubicBezTo>
                  <a:pt x="615963" y="345019"/>
                  <a:pt x="597442" y="442385"/>
                  <a:pt x="596913" y="447677"/>
                </a:cubicBezTo>
                <a:cubicBezTo>
                  <a:pt x="596384" y="452969"/>
                  <a:pt x="626546" y="383119"/>
                  <a:pt x="619138" y="355602"/>
                </a:cubicBezTo>
                <a:cubicBezTo>
                  <a:pt x="611730" y="328085"/>
                  <a:pt x="595325" y="314327"/>
                  <a:pt x="552463" y="282577"/>
                </a:cubicBezTo>
                <a:cubicBezTo>
                  <a:pt x="509601" y="250827"/>
                  <a:pt x="421759" y="191031"/>
                  <a:pt x="361963" y="165102"/>
                </a:cubicBezTo>
                <a:cubicBezTo>
                  <a:pt x="302167" y="139173"/>
                  <a:pt x="251896" y="149227"/>
                  <a:pt x="193688" y="127002"/>
                </a:cubicBezTo>
                <a:cubicBezTo>
                  <a:pt x="135480" y="104777"/>
                  <a:pt x="-1574" y="531"/>
                  <a:pt x="1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7" name="フリーフォーム 836">
            <a:extLst>
              <a:ext uri="{FF2B5EF4-FFF2-40B4-BE49-F238E27FC236}">
                <a16:creationId xmlns:a16="http://schemas.microsoft.com/office/drawing/2014/main" id="{EFDF833D-70E8-A64E-1112-8618DA35ADA4}"/>
              </a:ext>
            </a:extLst>
          </p:cNvPr>
          <p:cNvSpPr/>
          <p:nvPr/>
        </p:nvSpPr>
        <p:spPr>
          <a:xfrm>
            <a:off x="6592990" y="3700094"/>
            <a:ext cx="137972" cy="654897"/>
          </a:xfrm>
          <a:custGeom>
            <a:avLst/>
            <a:gdLst>
              <a:gd name="connsiteX0" fmla="*/ 39488 w 137972"/>
              <a:gd name="connsiteY0" fmla="*/ 112 h 654897"/>
              <a:gd name="connsiteX1" fmla="*/ 134738 w 137972"/>
              <a:gd name="connsiteY1" fmla="*/ 104887 h 654897"/>
              <a:gd name="connsiteX2" fmla="*/ 115688 w 137972"/>
              <a:gd name="connsiteY2" fmla="*/ 117587 h 654897"/>
              <a:gd name="connsiteX3" fmla="*/ 115688 w 137972"/>
              <a:gd name="connsiteY3" fmla="*/ 142987 h 654897"/>
              <a:gd name="connsiteX4" fmla="*/ 61713 w 137972"/>
              <a:gd name="connsiteY4" fmla="*/ 193787 h 654897"/>
              <a:gd name="connsiteX5" fmla="*/ 14088 w 137972"/>
              <a:gd name="connsiteY5" fmla="*/ 336662 h 654897"/>
              <a:gd name="connsiteX6" fmla="*/ 26788 w 137972"/>
              <a:gd name="connsiteY6" fmla="*/ 295387 h 654897"/>
              <a:gd name="connsiteX7" fmla="*/ 39488 w 137972"/>
              <a:gd name="connsiteY7" fmla="*/ 511287 h 654897"/>
              <a:gd name="connsiteX8" fmla="*/ 42663 w 137972"/>
              <a:gd name="connsiteY8" fmla="*/ 546212 h 654897"/>
              <a:gd name="connsiteX9" fmla="*/ 45838 w 137972"/>
              <a:gd name="connsiteY9" fmla="*/ 647812 h 654897"/>
              <a:gd name="connsiteX10" fmla="*/ 1388 w 137972"/>
              <a:gd name="connsiteY10" fmla="*/ 327137 h 654897"/>
              <a:gd name="connsiteX11" fmla="*/ 106163 w 137972"/>
              <a:gd name="connsiteY11" fmla="*/ 127112 h 654897"/>
              <a:gd name="connsiteX12" fmla="*/ 39488 w 137972"/>
              <a:gd name="connsiteY12" fmla="*/ 112 h 65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972" h="654897">
                <a:moveTo>
                  <a:pt x="39488" y="112"/>
                </a:moveTo>
                <a:cubicBezTo>
                  <a:pt x="44250" y="-3592"/>
                  <a:pt x="122038" y="85308"/>
                  <a:pt x="134738" y="104887"/>
                </a:cubicBezTo>
                <a:cubicBezTo>
                  <a:pt x="147438" y="124466"/>
                  <a:pt x="118863" y="111237"/>
                  <a:pt x="115688" y="117587"/>
                </a:cubicBezTo>
                <a:cubicBezTo>
                  <a:pt x="112513" y="123937"/>
                  <a:pt x="124684" y="130287"/>
                  <a:pt x="115688" y="142987"/>
                </a:cubicBezTo>
                <a:cubicBezTo>
                  <a:pt x="106692" y="155687"/>
                  <a:pt x="78646" y="161508"/>
                  <a:pt x="61713" y="193787"/>
                </a:cubicBezTo>
                <a:cubicBezTo>
                  <a:pt x="44780" y="226066"/>
                  <a:pt x="19909" y="319729"/>
                  <a:pt x="14088" y="336662"/>
                </a:cubicBezTo>
                <a:cubicBezTo>
                  <a:pt x="8267" y="353595"/>
                  <a:pt x="22555" y="266283"/>
                  <a:pt x="26788" y="295387"/>
                </a:cubicBezTo>
                <a:cubicBezTo>
                  <a:pt x="31021" y="324491"/>
                  <a:pt x="36842" y="469483"/>
                  <a:pt x="39488" y="511287"/>
                </a:cubicBezTo>
                <a:cubicBezTo>
                  <a:pt x="42134" y="553091"/>
                  <a:pt x="41605" y="523458"/>
                  <a:pt x="42663" y="546212"/>
                </a:cubicBezTo>
                <a:cubicBezTo>
                  <a:pt x="43721" y="568966"/>
                  <a:pt x="52717" y="684324"/>
                  <a:pt x="45838" y="647812"/>
                </a:cubicBezTo>
                <a:cubicBezTo>
                  <a:pt x="38959" y="611300"/>
                  <a:pt x="-8666" y="413920"/>
                  <a:pt x="1388" y="327137"/>
                </a:cubicBezTo>
                <a:cubicBezTo>
                  <a:pt x="11442" y="240354"/>
                  <a:pt x="97167" y="174208"/>
                  <a:pt x="106163" y="127112"/>
                </a:cubicBezTo>
                <a:cubicBezTo>
                  <a:pt x="115159" y="80016"/>
                  <a:pt x="34726" y="3816"/>
                  <a:pt x="39488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8" name="フリーフォーム 837">
            <a:extLst>
              <a:ext uri="{FF2B5EF4-FFF2-40B4-BE49-F238E27FC236}">
                <a16:creationId xmlns:a16="http://schemas.microsoft.com/office/drawing/2014/main" id="{2445C2FD-48AB-3392-CA73-2F941763DA10}"/>
              </a:ext>
            </a:extLst>
          </p:cNvPr>
          <p:cNvSpPr/>
          <p:nvPr/>
        </p:nvSpPr>
        <p:spPr>
          <a:xfrm>
            <a:off x="6087716" y="3615766"/>
            <a:ext cx="519400" cy="294107"/>
          </a:xfrm>
          <a:custGeom>
            <a:avLst/>
            <a:gdLst>
              <a:gd name="connsiteX0" fmla="*/ 1837 w 519400"/>
              <a:gd name="connsiteY0" fmla="*/ 1890 h 294107"/>
              <a:gd name="connsiteX1" fmla="*/ 309812 w 519400"/>
              <a:gd name="connsiteY1" fmla="*/ 116190 h 294107"/>
              <a:gd name="connsiteX2" fmla="*/ 287587 w 519400"/>
              <a:gd name="connsiteY2" fmla="*/ 122540 h 294107"/>
              <a:gd name="connsiteX3" fmla="*/ 493962 w 519400"/>
              <a:gd name="connsiteY3" fmla="*/ 246365 h 294107"/>
              <a:gd name="connsiteX4" fmla="*/ 468562 w 519400"/>
              <a:gd name="connsiteY4" fmla="*/ 227315 h 294107"/>
              <a:gd name="connsiteX5" fmla="*/ 519362 w 519400"/>
              <a:gd name="connsiteY5" fmla="*/ 293990 h 294107"/>
              <a:gd name="connsiteX6" fmla="*/ 459037 w 519400"/>
              <a:gd name="connsiteY6" fmla="*/ 208265 h 294107"/>
              <a:gd name="connsiteX7" fmla="*/ 344737 w 519400"/>
              <a:gd name="connsiteY7" fmla="*/ 116190 h 294107"/>
              <a:gd name="connsiteX8" fmla="*/ 189162 w 519400"/>
              <a:gd name="connsiteY8" fmla="*/ 49515 h 294107"/>
              <a:gd name="connsiteX9" fmla="*/ 1837 w 519400"/>
              <a:gd name="connsiteY9" fmla="*/ 1890 h 29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9400" h="294107">
                <a:moveTo>
                  <a:pt x="1837" y="1890"/>
                </a:moveTo>
                <a:cubicBezTo>
                  <a:pt x="21945" y="13002"/>
                  <a:pt x="262187" y="96082"/>
                  <a:pt x="309812" y="116190"/>
                </a:cubicBezTo>
                <a:cubicBezTo>
                  <a:pt x="357437" y="136298"/>
                  <a:pt x="256895" y="100844"/>
                  <a:pt x="287587" y="122540"/>
                </a:cubicBezTo>
                <a:cubicBezTo>
                  <a:pt x="318279" y="144236"/>
                  <a:pt x="463800" y="228903"/>
                  <a:pt x="493962" y="246365"/>
                </a:cubicBezTo>
                <a:cubicBezTo>
                  <a:pt x="524124" y="263827"/>
                  <a:pt x="464329" y="219378"/>
                  <a:pt x="468562" y="227315"/>
                </a:cubicBezTo>
                <a:cubicBezTo>
                  <a:pt x="472795" y="235252"/>
                  <a:pt x="520949" y="297165"/>
                  <a:pt x="519362" y="293990"/>
                </a:cubicBezTo>
                <a:cubicBezTo>
                  <a:pt x="517775" y="290815"/>
                  <a:pt x="488141" y="237898"/>
                  <a:pt x="459037" y="208265"/>
                </a:cubicBezTo>
                <a:cubicBezTo>
                  <a:pt x="429933" y="178632"/>
                  <a:pt x="389716" y="142648"/>
                  <a:pt x="344737" y="116190"/>
                </a:cubicBezTo>
                <a:cubicBezTo>
                  <a:pt x="299758" y="89732"/>
                  <a:pt x="246312" y="67507"/>
                  <a:pt x="189162" y="49515"/>
                </a:cubicBezTo>
                <a:cubicBezTo>
                  <a:pt x="132012" y="31523"/>
                  <a:pt x="-18271" y="-9222"/>
                  <a:pt x="1837" y="18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9" name="フリーフォーム 838">
            <a:extLst>
              <a:ext uri="{FF2B5EF4-FFF2-40B4-BE49-F238E27FC236}">
                <a16:creationId xmlns:a16="http://schemas.microsoft.com/office/drawing/2014/main" id="{B96E0865-0D72-EB9A-3057-D5EBD5F30AB0}"/>
              </a:ext>
            </a:extLst>
          </p:cNvPr>
          <p:cNvSpPr/>
          <p:nvPr/>
        </p:nvSpPr>
        <p:spPr>
          <a:xfrm>
            <a:off x="6149877" y="3747814"/>
            <a:ext cx="251347" cy="114696"/>
          </a:xfrm>
          <a:custGeom>
            <a:avLst/>
            <a:gdLst>
              <a:gd name="connsiteX0" fmla="*/ 1 w 251347"/>
              <a:gd name="connsiteY0" fmla="*/ 12717 h 114696"/>
              <a:gd name="connsiteX1" fmla="*/ 193676 w 251347"/>
              <a:gd name="connsiteY1" fmla="*/ 17 h 114696"/>
              <a:gd name="connsiteX2" fmla="*/ 133351 w 251347"/>
              <a:gd name="connsiteY2" fmla="*/ 15892 h 114696"/>
              <a:gd name="connsiteX3" fmla="*/ 206376 w 251347"/>
              <a:gd name="connsiteY3" fmla="*/ 31767 h 114696"/>
              <a:gd name="connsiteX4" fmla="*/ 250826 w 251347"/>
              <a:gd name="connsiteY4" fmla="*/ 114317 h 114696"/>
              <a:gd name="connsiteX5" fmla="*/ 228601 w 251347"/>
              <a:gd name="connsiteY5" fmla="*/ 60342 h 114696"/>
              <a:gd name="connsiteX6" fmla="*/ 196851 w 251347"/>
              <a:gd name="connsiteY6" fmla="*/ 9542 h 114696"/>
              <a:gd name="connsiteX7" fmla="*/ 1 w 251347"/>
              <a:gd name="connsiteY7" fmla="*/ 12717 h 11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347" h="114696">
                <a:moveTo>
                  <a:pt x="1" y="12717"/>
                </a:moveTo>
                <a:cubicBezTo>
                  <a:pt x="-528" y="11130"/>
                  <a:pt x="171451" y="-512"/>
                  <a:pt x="193676" y="17"/>
                </a:cubicBezTo>
                <a:cubicBezTo>
                  <a:pt x="215901" y="546"/>
                  <a:pt x="131234" y="10600"/>
                  <a:pt x="133351" y="15892"/>
                </a:cubicBezTo>
                <a:cubicBezTo>
                  <a:pt x="135468" y="21184"/>
                  <a:pt x="186797" y="15363"/>
                  <a:pt x="206376" y="31767"/>
                </a:cubicBezTo>
                <a:cubicBezTo>
                  <a:pt x="225955" y="48171"/>
                  <a:pt x="247122" y="109555"/>
                  <a:pt x="250826" y="114317"/>
                </a:cubicBezTo>
                <a:cubicBezTo>
                  <a:pt x="254530" y="119079"/>
                  <a:pt x="237597" y="77805"/>
                  <a:pt x="228601" y="60342"/>
                </a:cubicBezTo>
                <a:cubicBezTo>
                  <a:pt x="219605" y="42880"/>
                  <a:pt x="229659" y="15892"/>
                  <a:pt x="196851" y="9542"/>
                </a:cubicBezTo>
                <a:cubicBezTo>
                  <a:pt x="164043" y="3192"/>
                  <a:pt x="530" y="14304"/>
                  <a:pt x="1" y="12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0" name="フリーフォーム 839">
            <a:extLst>
              <a:ext uri="{FF2B5EF4-FFF2-40B4-BE49-F238E27FC236}">
                <a16:creationId xmlns:a16="http://schemas.microsoft.com/office/drawing/2014/main" id="{DE76F5DC-B0FA-4EE2-C140-C82E02013F83}"/>
              </a:ext>
            </a:extLst>
          </p:cNvPr>
          <p:cNvSpPr/>
          <p:nvPr/>
        </p:nvSpPr>
        <p:spPr>
          <a:xfrm>
            <a:off x="6086154" y="3722431"/>
            <a:ext cx="351291" cy="126361"/>
          </a:xfrm>
          <a:custGeom>
            <a:avLst/>
            <a:gdLst>
              <a:gd name="connsiteX0" fmla="*/ 224 w 351291"/>
              <a:gd name="connsiteY0" fmla="*/ 9525 h 126361"/>
              <a:gd name="connsiteX1" fmla="*/ 238349 w 351291"/>
              <a:gd name="connsiteY1" fmla="*/ 0 h 126361"/>
              <a:gd name="connsiteX2" fmla="*/ 247874 w 351291"/>
              <a:gd name="connsiteY2" fmla="*/ 9525 h 126361"/>
              <a:gd name="connsiteX3" fmla="*/ 273274 w 351291"/>
              <a:gd name="connsiteY3" fmla="*/ 15875 h 126361"/>
              <a:gd name="connsiteX4" fmla="*/ 349474 w 351291"/>
              <a:gd name="connsiteY4" fmla="*/ 123825 h 126361"/>
              <a:gd name="connsiteX5" fmla="*/ 324074 w 351291"/>
              <a:gd name="connsiteY5" fmla="*/ 88900 h 126361"/>
              <a:gd name="connsiteX6" fmla="*/ 285974 w 351291"/>
              <a:gd name="connsiteY6" fmla="*/ 50800 h 126361"/>
              <a:gd name="connsiteX7" fmla="*/ 224 w 351291"/>
              <a:gd name="connsiteY7" fmla="*/ 9525 h 126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291" h="126361">
                <a:moveTo>
                  <a:pt x="224" y="9525"/>
                </a:moveTo>
                <a:cubicBezTo>
                  <a:pt x="-7714" y="1058"/>
                  <a:pt x="197074" y="0"/>
                  <a:pt x="238349" y="0"/>
                </a:cubicBezTo>
                <a:cubicBezTo>
                  <a:pt x="279624" y="0"/>
                  <a:pt x="242053" y="6879"/>
                  <a:pt x="247874" y="9525"/>
                </a:cubicBezTo>
                <a:cubicBezTo>
                  <a:pt x="253695" y="12171"/>
                  <a:pt x="256341" y="-3175"/>
                  <a:pt x="273274" y="15875"/>
                </a:cubicBezTo>
                <a:cubicBezTo>
                  <a:pt x="290207" y="34925"/>
                  <a:pt x="341007" y="111654"/>
                  <a:pt x="349474" y="123825"/>
                </a:cubicBezTo>
                <a:cubicBezTo>
                  <a:pt x="357941" y="135996"/>
                  <a:pt x="334657" y="101071"/>
                  <a:pt x="324074" y="88900"/>
                </a:cubicBezTo>
                <a:cubicBezTo>
                  <a:pt x="313491" y="76729"/>
                  <a:pt x="337832" y="62442"/>
                  <a:pt x="285974" y="50800"/>
                </a:cubicBezTo>
                <a:cubicBezTo>
                  <a:pt x="234116" y="39158"/>
                  <a:pt x="8162" y="17992"/>
                  <a:pt x="224" y="9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1" name="フリーフォーム 840">
            <a:extLst>
              <a:ext uri="{FF2B5EF4-FFF2-40B4-BE49-F238E27FC236}">
                <a16:creationId xmlns:a16="http://schemas.microsoft.com/office/drawing/2014/main" id="{3D2D2066-F85E-B06F-EF57-1D7A7FD0CAAB}"/>
              </a:ext>
            </a:extLst>
          </p:cNvPr>
          <p:cNvSpPr/>
          <p:nvPr/>
        </p:nvSpPr>
        <p:spPr>
          <a:xfrm>
            <a:off x="5977742" y="3927799"/>
            <a:ext cx="573736" cy="96536"/>
          </a:xfrm>
          <a:custGeom>
            <a:avLst/>
            <a:gdLst>
              <a:gd name="connsiteX0" fmla="*/ 7036 w 573736"/>
              <a:gd name="connsiteY0" fmla="*/ 89907 h 96536"/>
              <a:gd name="connsiteX1" fmla="*/ 343586 w 573736"/>
              <a:gd name="connsiteY1" fmla="*/ 13707 h 96536"/>
              <a:gd name="connsiteX2" fmla="*/ 261036 w 573736"/>
              <a:gd name="connsiteY2" fmla="*/ 42282 h 96536"/>
              <a:gd name="connsiteX3" fmla="*/ 400736 w 573736"/>
              <a:gd name="connsiteY3" fmla="*/ 1007 h 96536"/>
              <a:gd name="connsiteX4" fmla="*/ 569011 w 573736"/>
              <a:gd name="connsiteY4" fmla="*/ 93082 h 96536"/>
              <a:gd name="connsiteX5" fmla="*/ 518211 w 573736"/>
              <a:gd name="connsiteY5" fmla="*/ 74032 h 96536"/>
              <a:gd name="connsiteX6" fmla="*/ 422961 w 573736"/>
              <a:gd name="connsiteY6" fmla="*/ 45457 h 96536"/>
              <a:gd name="connsiteX7" fmla="*/ 137211 w 573736"/>
              <a:gd name="connsiteY7" fmla="*/ 74032 h 96536"/>
              <a:gd name="connsiteX8" fmla="*/ 7036 w 573736"/>
              <a:gd name="connsiteY8" fmla="*/ 89907 h 9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736" h="96536">
                <a:moveTo>
                  <a:pt x="7036" y="89907"/>
                </a:moveTo>
                <a:cubicBezTo>
                  <a:pt x="41432" y="79853"/>
                  <a:pt x="301253" y="21644"/>
                  <a:pt x="343586" y="13707"/>
                </a:cubicBezTo>
                <a:cubicBezTo>
                  <a:pt x="385919" y="5770"/>
                  <a:pt x="251511" y="44399"/>
                  <a:pt x="261036" y="42282"/>
                </a:cubicBezTo>
                <a:cubicBezTo>
                  <a:pt x="270561" y="40165"/>
                  <a:pt x="349407" y="-7460"/>
                  <a:pt x="400736" y="1007"/>
                </a:cubicBezTo>
                <a:cubicBezTo>
                  <a:pt x="452065" y="9474"/>
                  <a:pt x="549432" y="80911"/>
                  <a:pt x="569011" y="93082"/>
                </a:cubicBezTo>
                <a:cubicBezTo>
                  <a:pt x="588590" y="105253"/>
                  <a:pt x="542553" y="81969"/>
                  <a:pt x="518211" y="74032"/>
                </a:cubicBezTo>
                <a:cubicBezTo>
                  <a:pt x="493869" y="66095"/>
                  <a:pt x="486461" y="45457"/>
                  <a:pt x="422961" y="45457"/>
                </a:cubicBezTo>
                <a:cubicBezTo>
                  <a:pt x="359461" y="45457"/>
                  <a:pt x="202298" y="65036"/>
                  <a:pt x="137211" y="74032"/>
                </a:cubicBezTo>
                <a:cubicBezTo>
                  <a:pt x="72124" y="83028"/>
                  <a:pt x="-27360" y="99961"/>
                  <a:pt x="7036" y="89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2" name="フリーフォーム 841">
            <a:extLst>
              <a:ext uri="{FF2B5EF4-FFF2-40B4-BE49-F238E27FC236}">
                <a16:creationId xmlns:a16="http://schemas.microsoft.com/office/drawing/2014/main" id="{9E0661F4-9D2F-0BB6-037B-19E2161132B5}"/>
              </a:ext>
            </a:extLst>
          </p:cNvPr>
          <p:cNvSpPr/>
          <p:nvPr/>
        </p:nvSpPr>
        <p:spPr>
          <a:xfrm>
            <a:off x="5958085" y="4014211"/>
            <a:ext cx="566453" cy="387670"/>
          </a:xfrm>
          <a:custGeom>
            <a:avLst/>
            <a:gdLst>
              <a:gd name="connsiteX0" fmla="*/ 20343 w 566453"/>
              <a:gd name="connsiteY0" fmla="*/ 86045 h 387670"/>
              <a:gd name="connsiteX1" fmla="*/ 71143 w 566453"/>
              <a:gd name="connsiteY1" fmla="*/ 82870 h 387670"/>
              <a:gd name="connsiteX2" fmla="*/ 423568 w 566453"/>
              <a:gd name="connsiteY2" fmla="*/ 3495 h 387670"/>
              <a:gd name="connsiteX3" fmla="*/ 468018 w 566453"/>
              <a:gd name="connsiteY3" fmla="*/ 13020 h 387670"/>
              <a:gd name="connsiteX4" fmla="*/ 464843 w 566453"/>
              <a:gd name="connsiteY4" fmla="*/ 19370 h 387670"/>
              <a:gd name="connsiteX5" fmla="*/ 502943 w 566453"/>
              <a:gd name="connsiteY5" fmla="*/ 57470 h 387670"/>
              <a:gd name="connsiteX6" fmla="*/ 566443 w 566453"/>
              <a:gd name="connsiteY6" fmla="*/ 241620 h 387670"/>
              <a:gd name="connsiteX7" fmla="*/ 506118 w 566453"/>
              <a:gd name="connsiteY7" fmla="*/ 22545 h 387670"/>
              <a:gd name="connsiteX8" fmla="*/ 318793 w 566453"/>
              <a:gd name="connsiteY8" fmla="*/ 35245 h 387670"/>
              <a:gd name="connsiteX9" fmla="*/ 464843 w 566453"/>
              <a:gd name="connsiteY9" fmla="*/ 6670 h 387670"/>
              <a:gd name="connsiteX10" fmla="*/ 363243 w 566453"/>
              <a:gd name="connsiteY10" fmla="*/ 57470 h 387670"/>
              <a:gd name="connsiteX11" fmla="*/ 344193 w 566453"/>
              <a:gd name="connsiteY11" fmla="*/ 387670 h 387670"/>
              <a:gd name="connsiteX12" fmla="*/ 353718 w 566453"/>
              <a:gd name="connsiteY12" fmla="*/ 60645 h 387670"/>
              <a:gd name="connsiteX13" fmla="*/ 321968 w 566453"/>
              <a:gd name="connsiteY13" fmla="*/ 57470 h 387670"/>
              <a:gd name="connsiteX14" fmla="*/ 20343 w 566453"/>
              <a:gd name="connsiteY14" fmla="*/ 86045 h 38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6453" h="387670">
                <a:moveTo>
                  <a:pt x="20343" y="86045"/>
                </a:moveTo>
                <a:cubicBezTo>
                  <a:pt x="-21461" y="90278"/>
                  <a:pt x="3939" y="96628"/>
                  <a:pt x="71143" y="82870"/>
                </a:cubicBezTo>
                <a:cubicBezTo>
                  <a:pt x="138347" y="69112"/>
                  <a:pt x="357422" y="15137"/>
                  <a:pt x="423568" y="3495"/>
                </a:cubicBezTo>
                <a:cubicBezTo>
                  <a:pt x="489714" y="-8147"/>
                  <a:pt x="468018" y="13020"/>
                  <a:pt x="468018" y="13020"/>
                </a:cubicBezTo>
                <a:cubicBezTo>
                  <a:pt x="474897" y="15666"/>
                  <a:pt x="459022" y="11962"/>
                  <a:pt x="464843" y="19370"/>
                </a:cubicBezTo>
                <a:cubicBezTo>
                  <a:pt x="470664" y="26778"/>
                  <a:pt x="486010" y="20428"/>
                  <a:pt x="502943" y="57470"/>
                </a:cubicBezTo>
                <a:cubicBezTo>
                  <a:pt x="519876" y="94512"/>
                  <a:pt x="565914" y="247441"/>
                  <a:pt x="566443" y="241620"/>
                </a:cubicBezTo>
                <a:cubicBezTo>
                  <a:pt x="566972" y="235799"/>
                  <a:pt x="547393" y="56941"/>
                  <a:pt x="506118" y="22545"/>
                </a:cubicBezTo>
                <a:cubicBezTo>
                  <a:pt x="464843" y="-11851"/>
                  <a:pt x="325672" y="37891"/>
                  <a:pt x="318793" y="35245"/>
                </a:cubicBezTo>
                <a:cubicBezTo>
                  <a:pt x="311914" y="32599"/>
                  <a:pt x="457435" y="2966"/>
                  <a:pt x="464843" y="6670"/>
                </a:cubicBezTo>
                <a:cubicBezTo>
                  <a:pt x="472251" y="10374"/>
                  <a:pt x="383351" y="-6030"/>
                  <a:pt x="363243" y="57470"/>
                </a:cubicBezTo>
                <a:cubicBezTo>
                  <a:pt x="343135" y="120970"/>
                  <a:pt x="345780" y="387141"/>
                  <a:pt x="344193" y="387670"/>
                </a:cubicBezTo>
                <a:cubicBezTo>
                  <a:pt x="342606" y="388199"/>
                  <a:pt x="357422" y="115678"/>
                  <a:pt x="353718" y="60645"/>
                </a:cubicBezTo>
                <a:cubicBezTo>
                  <a:pt x="350014" y="5612"/>
                  <a:pt x="384410" y="51120"/>
                  <a:pt x="321968" y="57470"/>
                </a:cubicBezTo>
                <a:lnTo>
                  <a:pt x="20343" y="8604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3" name="フリーフォーム 842">
            <a:extLst>
              <a:ext uri="{FF2B5EF4-FFF2-40B4-BE49-F238E27FC236}">
                <a16:creationId xmlns:a16="http://schemas.microsoft.com/office/drawing/2014/main" id="{D0ABB9B1-EE30-F8F4-439F-A9D4F506F959}"/>
              </a:ext>
            </a:extLst>
          </p:cNvPr>
          <p:cNvSpPr/>
          <p:nvPr/>
        </p:nvSpPr>
        <p:spPr>
          <a:xfrm>
            <a:off x="6435582" y="4189340"/>
            <a:ext cx="131527" cy="790789"/>
          </a:xfrm>
          <a:custGeom>
            <a:avLst/>
            <a:gdLst>
              <a:gd name="connsiteX0" fmla="*/ 130221 w 131527"/>
              <a:gd name="connsiteY0" fmla="*/ 158566 h 790789"/>
              <a:gd name="connsiteX1" fmla="*/ 31796 w 131527"/>
              <a:gd name="connsiteY1" fmla="*/ 253816 h 790789"/>
              <a:gd name="connsiteX2" fmla="*/ 22271 w 131527"/>
              <a:gd name="connsiteY2" fmla="*/ 596716 h 790789"/>
              <a:gd name="connsiteX3" fmla="*/ 12746 w 131527"/>
              <a:gd name="connsiteY3" fmla="*/ 790391 h 790789"/>
              <a:gd name="connsiteX4" fmla="*/ 3221 w 131527"/>
              <a:gd name="connsiteY4" fmla="*/ 549091 h 790789"/>
              <a:gd name="connsiteX5" fmla="*/ 73071 w 131527"/>
              <a:gd name="connsiteY5" fmla="*/ 15691 h 790789"/>
              <a:gd name="connsiteX6" fmla="*/ 76246 w 131527"/>
              <a:gd name="connsiteY6" fmla="*/ 133166 h 790789"/>
              <a:gd name="connsiteX7" fmla="*/ 88946 w 131527"/>
              <a:gd name="connsiteY7" fmla="*/ 41091 h 790789"/>
              <a:gd name="connsiteX8" fmla="*/ 130221 w 131527"/>
              <a:gd name="connsiteY8" fmla="*/ 158566 h 79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527" h="790789">
                <a:moveTo>
                  <a:pt x="130221" y="158566"/>
                </a:moveTo>
                <a:cubicBezTo>
                  <a:pt x="120696" y="194020"/>
                  <a:pt x="49788" y="180791"/>
                  <a:pt x="31796" y="253816"/>
                </a:cubicBezTo>
                <a:cubicBezTo>
                  <a:pt x="13804" y="326841"/>
                  <a:pt x="25446" y="507287"/>
                  <a:pt x="22271" y="596716"/>
                </a:cubicBezTo>
                <a:cubicBezTo>
                  <a:pt x="19096" y="686145"/>
                  <a:pt x="15921" y="798329"/>
                  <a:pt x="12746" y="790391"/>
                </a:cubicBezTo>
                <a:cubicBezTo>
                  <a:pt x="9571" y="782453"/>
                  <a:pt x="-6833" y="678208"/>
                  <a:pt x="3221" y="549091"/>
                </a:cubicBezTo>
                <a:cubicBezTo>
                  <a:pt x="13275" y="419974"/>
                  <a:pt x="60900" y="85012"/>
                  <a:pt x="73071" y="15691"/>
                </a:cubicBezTo>
                <a:cubicBezTo>
                  <a:pt x="85242" y="-53630"/>
                  <a:pt x="73600" y="128933"/>
                  <a:pt x="76246" y="133166"/>
                </a:cubicBezTo>
                <a:cubicBezTo>
                  <a:pt x="78892" y="137399"/>
                  <a:pt x="83654" y="38974"/>
                  <a:pt x="88946" y="41091"/>
                </a:cubicBezTo>
                <a:cubicBezTo>
                  <a:pt x="94238" y="43208"/>
                  <a:pt x="139746" y="123112"/>
                  <a:pt x="130221" y="158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4" name="フリーフォーム 843">
            <a:extLst>
              <a:ext uri="{FF2B5EF4-FFF2-40B4-BE49-F238E27FC236}">
                <a16:creationId xmlns:a16="http://schemas.microsoft.com/office/drawing/2014/main" id="{B7336C7D-C37D-7591-A345-FF337F6ADAD1}"/>
              </a:ext>
            </a:extLst>
          </p:cNvPr>
          <p:cNvSpPr/>
          <p:nvPr/>
        </p:nvSpPr>
        <p:spPr>
          <a:xfrm>
            <a:off x="6481846" y="3800147"/>
            <a:ext cx="70264" cy="215344"/>
          </a:xfrm>
          <a:custGeom>
            <a:avLst/>
            <a:gdLst>
              <a:gd name="connsiteX0" fmla="*/ 68082 w 70264"/>
              <a:gd name="connsiteY0" fmla="*/ 52459 h 215344"/>
              <a:gd name="connsiteX1" fmla="*/ 58557 w 70264"/>
              <a:gd name="connsiteY1" fmla="*/ 214384 h 215344"/>
              <a:gd name="connsiteX2" fmla="*/ 36332 w 70264"/>
              <a:gd name="connsiteY2" fmla="*/ 122309 h 215344"/>
              <a:gd name="connsiteX3" fmla="*/ 49032 w 70264"/>
              <a:gd name="connsiteY3" fmla="*/ 179459 h 215344"/>
              <a:gd name="connsiteX4" fmla="*/ 1407 w 70264"/>
              <a:gd name="connsiteY4" fmla="*/ 1659 h 215344"/>
              <a:gd name="connsiteX5" fmla="*/ 17282 w 70264"/>
              <a:gd name="connsiteY5" fmla="*/ 90559 h 215344"/>
              <a:gd name="connsiteX6" fmla="*/ 68082 w 70264"/>
              <a:gd name="connsiteY6" fmla="*/ 52459 h 21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64" h="215344">
                <a:moveTo>
                  <a:pt x="68082" y="52459"/>
                </a:moveTo>
                <a:cubicBezTo>
                  <a:pt x="74961" y="73096"/>
                  <a:pt x="63849" y="202742"/>
                  <a:pt x="58557" y="214384"/>
                </a:cubicBezTo>
                <a:cubicBezTo>
                  <a:pt x="53265" y="226026"/>
                  <a:pt x="37919" y="128130"/>
                  <a:pt x="36332" y="122309"/>
                </a:cubicBezTo>
                <a:cubicBezTo>
                  <a:pt x="34744" y="116488"/>
                  <a:pt x="54853" y="199567"/>
                  <a:pt x="49032" y="179459"/>
                </a:cubicBezTo>
                <a:cubicBezTo>
                  <a:pt x="43211" y="159351"/>
                  <a:pt x="6699" y="16476"/>
                  <a:pt x="1407" y="1659"/>
                </a:cubicBezTo>
                <a:cubicBezTo>
                  <a:pt x="-3885" y="-13158"/>
                  <a:pt x="6699" y="75742"/>
                  <a:pt x="17282" y="90559"/>
                </a:cubicBezTo>
                <a:cubicBezTo>
                  <a:pt x="27865" y="105376"/>
                  <a:pt x="61203" y="31822"/>
                  <a:pt x="68082" y="52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5" name="フリーフォーム 844">
            <a:extLst>
              <a:ext uri="{FF2B5EF4-FFF2-40B4-BE49-F238E27FC236}">
                <a16:creationId xmlns:a16="http://schemas.microsoft.com/office/drawing/2014/main" id="{3F487CED-26CE-2669-D632-612791FF663F}"/>
              </a:ext>
            </a:extLst>
          </p:cNvPr>
          <p:cNvSpPr/>
          <p:nvPr/>
        </p:nvSpPr>
        <p:spPr>
          <a:xfrm>
            <a:off x="6223278" y="4946738"/>
            <a:ext cx="435025" cy="302880"/>
          </a:xfrm>
          <a:custGeom>
            <a:avLst/>
            <a:gdLst>
              <a:gd name="connsiteX0" fmla="*/ 231400 w 435025"/>
              <a:gd name="connsiteY0" fmla="*/ 1243 h 302880"/>
              <a:gd name="connsiteX1" fmla="*/ 79000 w 435025"/>
              <a:gd name="connsiteY1" fmla="*/ 102843 h 302880"/>
              <a:gd name="connsiteX2" fmla="*/ 120275 w 435025"/>
              <a:gd name="connsiteY2" fmla="*/ 112368 h 302880"/>
              <a:gd name="connsiteX3" fmla="*/ 2800 w 435025"/>
              <a:gd name="connsiteY3" fmla="*/ 201268 h 302880"/>
              <a:gd name="connsiteX4" fmla="*/ 123450 w 435025"/>
              <a:gd name="connsiteY4" fmla="*/ 163168 h 302880"/>
              <a:gd name="connsiteX5" fmla="*/ 161550 w 435025"/>
              <a:gd name="connsiteY5" fmla="*/ 217143 h 302880"/>
              <a:gd name="connsiteX6" fmla="*/ 228225 w 435025"/>
              <a:gd name="connsiteY6" fmla="*/ 296518 h 302880"/>
              <a:gd name="connsiteX7" fmla="*/ 434600 w 435025"/>
              <a:gd name="connsiteY7" fmla="*/ 236193 h 302880"/>
              <a:gd name="connsiteX8" fmla="*/ 167900 w 435025"/>
              <a:gd name="connsiteY8" fmla="*/ 302868 h 302880"/>
              <a:gd name="connsiteX9" fmla="*/ 155200 w 435025"/>
              <a:gd name="connsiteY9" fmla="*/ 229843 h 302880"/>
              <a:gd name="connsiteX10" fmla="*/ 37725 w 435025"/>
              <a:gd name="connsiteY10" fmla="*/ 204443 h 302880"/>
              <a:gd name="connsiteX11" fmla="*/ 12325 w 435025"/>
              <a:gd name="connsiteY11" fmla="*/ 182218 h 302880"/>
              <a:gd name="connsiteX12" fmla="*/ 231400 w 435025"/>
              <a:gd name="connsiteY12" fmla="*/ 1243 h 30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5025" h="302880">
                <a:moveTo>
                  <a:pt x="231400" y="1243"/>
                </a:moveTo>
                <a:cubicBezTo>
                  <a:pt x="242512" y="-11986"/>
                  <a:pt x="97521" y="84322"/>
                  <a:pt x="79000" y="102843"/>
                </a:cubicBezTo>
                <a:cubicBezTo>
                  <a:pt x="60479" y="121364"/>
                  <a:pt x="132975" y="95964"/>
                  <a:pt x="120275" y="112368"/>
                </a:cubicBezTo>
                <a:cubicBezTo>
                  <a:pt x="107575" y="128772"/>
                  <a:pt x="2271" y="192801"/>
                  <a:pt x="2800" y="201268"/>
                </a:cubicBezTo>
                <a:cubicBezTo>
                  <a:pt x="3329" y="209735"/>
                  <a:pt x="96992" y="160522"/>
                  <a:pt x="123450" y="163168"/>
                </a:cubicBezTo>
                <a:cubicBezTo>
                  <a:pt x="149908" y="165814"/>
                  <a:pt x="144088" y="194918"/>
                  <a:pt x="161550" y="217143"/>
                </a:cubicBezTo>
                <a:cubicBezTo>
                  <a:pt x="179012" y="239368"/>
                  <a:pt x="182717" y="293343"/>
                  <a:pt x="228225" y="296518"/>
                </a:cubicBezTo>
                <a:cubicBezTo>
                  <a:pt x="273733" y="299693"/>
                  <a:pt x="444654" y="235135"/>
                  <a:pt x="434600" y="236193"/>
                </a:cubicBezTo>
                <a:cubicBezTo>
                  <a:pt x="424546" y="237251"/>
                  <a:pt x="214467" y="303926"/>
                  <a:pt x="167900" y="302868"/>
                </a:cubicBezTo>
                <a:cubicBezTo>
                  <a:pt x="121333" y="301810"/>
                  <a:pt x="176896" y="246247"/>
                  <a:pt x="155200" y="229843"/>
                </a:cubicBezTo>
                <a:cubicBezTo>
                  <a:pt x="133504" y="213439"/>
                  <a:pt x="61537" y="212381"/>
                  <a:pt x="37725" y="204443"/>
                </a:cubicBezTo>
                <a:cubicBezTo>
                  <a:pt x="13912" y="196506"/>
                  <a:pt x="-17838" y="216614"/>
                  <a:pt x="12325" y="182218"/>
                </a:cubicBezTo>
                <a:cubicBezTo>
                  <a:pt x="42488" y="147822"/>
                  <a:pt x="220288" y="14472"/>
                  <a:pt x="231400" y="1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6" name="フリーフォーム 845">
            <a:extLst>
              <a:ext uri="{FF2B5EF4-FFF2-40B4-BE49-F238E27FC236}">
                <a16:creationId xmlns:a16="http://schemas.microsoft.com/office/drawing/2014/main" id="{8E7F4AF2-5986-6068-A973-22C42BC46AAE}"/>
              </a:ext>
            </a:extLst>
          </p:cNvPr>
          <p:cNvSpPr/>
          <p:nvPr/>
        </p:nvSpPr>
        <p:spPr>
          <a:xfrm>
            <a:off x="6676423" y="3826129"/>
            <a:ext cx="340879" cy="697634"/>
          </a:xfrm>
          <a:custGeom>
            <a:avLst/>
            <a:gdLst>
              <a:gd name="connsiteX0" fmla="*/ 51305 w 340879"/>
              <a:gd name="connsiteY0" fmla="*/ 1077 h 697634"/>
              <a:gd name="connsiteX1" fmla="*/ 10030 w 340879"/>
              <a:gd name="connsiteY1" fmla="*/ 118552 h 697634"/>
              <a:gd name="connsiteX2" fmla="*/ 54480 w 340879"/>
              <a:gd name="connsiteY2" fmla="*/ 163002 h 697634"/>
              <a:gd name="connsiteX3" fmla="*/ 10030 w 340879"/>
              <a:gd name="connsiteY3" fmla="*/ 163002 h 697634"/>
              <a:gd name="connsiteX4" fmla="*/ 38605 w 340879"/>
              <a:gd name="connsiteY4" fmla="*/ 201102 h 697634"/>
              <a:gd name="connsiteX5" fmla="*/ 41780 w 340879"/>
              <a:gd name="connsiteY5" fmla="*/ 204277 h 697634"/>
              <a:gd name="connsiteX6" fmla="*/ 165605 w 340879"/>
              <a:gd name="connsiteY6" fmla="*/ 270952 h 697634"/>
              <a:gd name="connsiteX7" fmla="*/ 333880 w 340879"/>
              <a:gd name="connsiteY7" fmla="*/ 680527 h 697634"/>
              <a:gd name="connsiteX8" fmla="*/ 289430 w 340879"/>
              <a:gd name="connsiteY8" fmla="*/ 582102 h 697634"/>
              <a:gd name="connsiteX9" fmla="*/ 111630 w 340879"/>
              <a:gd name="connsiteY9" fmla="*/ 232852 h 697634"/>
              <a:gd name="connsiteX10" fmla="*/ 505 w 340879"/>
              <a:gd name="connsiteY10" fmla="*/ 194752 h 697634"/>
              <a:gd name="connsiteX11" fmla="*/ 51305 w 340879"/>
              <a:gd name="connsiteY11" fmla="*/ 1077 h 69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0879" h="697634">
                <a:moveTo>
                  <a:pt x="51305" y="1077"/>
                </a:moveTo>
                <a:cubicBezTo>
                  <a:pt x="52892" y="-11623"/>
                  <a:pt x="9501" y="91565"/>
                  <a:pt x="10030" y="118552"/>
                </a:cubicBezTo>
                <a:cubicBezTo>
                  <a:pt x="10559" y="145539"/>
                  <a:pt x="54480" y="155594"/>
                  <a:pt x="54480" y="163002"/>
                </a:cubicBezTo>
                <a:cubicBezTo>
                  <a:pt x="54480" y="170410"/>
                  <a:pt x="12676" y="156652"/>
                  <a:pt x="10030" y="163002"/>
                </a:cubicBezTo>
                <a:cubicBezTo>
                  <a:pt x="7384" y="169352"/>
                  <a:pt x="38605" y="201102"/>
                  <a:pt x="38605" y="201102"/>
                </a:cubicBezTo>
                <a:cubicBezTo>
                  <a:pt x="43897" y="207981"/>
                  <a:pt x="20613" y="192635"/>
                  <a:pt x="41780" y="204277"/>
                </a:cubicBezTo>
                <a:cubicBezTo>
                  <a:pt x="62947" y="215919"/>
                  <a:pt x="116922" y="191577"/>
                  <a:pt x="165605" y="270952"/>
                </a:cubicBezTo>
                <a:cubicBezTo>
                  <a:pt x="214288" y="350327"/>
                  <a:pt x="313242" y="628669"/>
                  <a:pt x="333880" y="680527"/>
                </a:cubicBezTo>
                <a:cubicBezTo>
                  <a:pt x="354518" y="732385"/>
                  <a:pt x="326472" y="656715"/>
                  <a:pt x="289430" y="582102"/>
                </a:cubicBezTo>
                <a:cubicBezTo>
                  <a:pt x="252388" y="507489"/>
                  <a:pt x="159784" y="297410"/>
                  <a:pt x="111630" y="232852"/>
                </a:cubicBezTo>
                <a:cubicBezTo>
                  <a:pt x="63476" y="168294"/>
                  <a:pt x="6855" y="231264"/>
                  <a:pt x="505" y="194752"/>
                </a:cubicBezTo>
                <a:cubicBezTo>
                  <a:pt x="-5845" y="158240"/>
                  <a:pt x="49718" y="13777"/>
                  <a:pt x="51305" y="1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7" name="フリーフォーム 846">
            <a:extLst>
              <a:ext uri="{FF2B5EF4-FFF2-40B4-BE49-F238E27FC236}">
                <a16:creationId xmlns:a16="http://schemas.microsoft.com/office/drawing/2014/main" id="{8DEBF8FA-1FC9-A84D-7265-E78EB451E0C2}"/>
              </a:ext>
            </a:extLst>
          </p:cNvPr>
          <p:cNvSpPr/>
          <p:nvPr/>
        </p:nvSpPr>
        <p:spPr>
          <a:xfrm>
            <a:off x="6460157" y="3667367"/>
            <a:ext cx="161379" cy="160515"/>
          </a:xfrm>
          <a:custGeom>
            <a:avLst/>
            <a:gdLst>
              <a:gd name="connsiteX0" fmla="*/ 871 w 161379"/>
              <a:gd name="connsiteY0" fmla="*/ 1089 h 160515"/>
              <a:gd name="connsiteX1" fmla="*/ 61196 w 161379"/>
              <a:gd name="connsiteY1" fmla="*/ 67764 h 160515"/>
              <a:gd name="connsiteX2" fmla="*/ 35796 w 161379"/>
              <a:gd name="connsiteY2" fmla="*/ 86814 h 160515"/>
              <a:gd name="connsiteX3" fmla="*/ 64371 w 161379"/>
              <a:gd name="connsiteY3" fmla="*/ 93164 h 160515"/>
              <a:gd name="connsiteX4" fmla="*/ 58021 w 161379"/>
              <a:gd name="connsiteY4" fmla="*/ 105864 h 160515"/>
              <a:gd name="connsiteX5" fmla="*/ 159621 w 161379"/>
              <a:gd name="connsiteY5" fmla="*/ 159839 h 160515"/>
              <a:gd name="connsiteX6" fmla="*/ 115171 w 161379"/>
              <a:gd name="connsiteY6" fmla="*/ 128089 h 160515"/>
              <a:gd name="connsiteX7" fmla="*/ 871 w 161379"/>
              <a:gd name="connsiteY7" fmla="*/ 1089 h 16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379" h="160515">
                <a:moveTo>
                  <a:pt x="871" y="1089"/>
                </a:moveTo>
                <a:cubicBezTo>
                  <a:pt x="-8125" y="-8965"/>
                  <a:pt x="55375" y="53477"/>
                  <a:pt x="61196" y="67764"/>
                </a:cubicBezTo>
                <a:cubicBezTo>
                  <a:pt x="67017" y="82051"/>
                  <a:pt x="35267" y="82581"/>
                  <a:pt x="35796" y="86814"/>
                </a:cubicBezTo>
                <a:cubicBezTo>
                  <a:pt x="36325" y="91047"/>
                  <a:pt x="64371" y="93164"/>
                  <a:pt x="64371" y="93164"/>
                </a:cubicBezTo>
                <a:cubicBezTo>
                  <a:pt x="68075" y="96339"/>
                  <a:pt x="42146" y="94752"/>
                  <a:pt x="58021" y="105864"/>
                </a:cubicBezTo>
                <a:cubicBezTo>
                  <a:pt x="73896" y="116977"/>
                  <a:pt x="150096" y="156135"/>
                  <a:pt x="159621" y="159839"/>
                </a:cubicBezTo>
                <a:cubicBezTo>
                  <a:pt x="169146" y="163543"/>
                  <a:pt x="137925" y="151901"/>
                  <a:pt x="115171" y="128089"/>
                </a:cubicBezTo>
                <a:cubicBezTo>
                  <a:pt x="92417" y="104277"/>
                  <a:pt x="9867" y="11143"/>
                  <a:pt x="871" y="1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8" name="フリーフォーム 847">
            <a:extLst>
              <a:ext uri="{FF2B5EF4-FFF2-40B4-BE49-F238E27FC236}">
                <a16:creationId xmlns:a16="http://schemas.microsoft.com/office/drawing/2014/main" id="{42686191-9209-FC6B-F261-78DC6CDF9ED6}"/>
              </a:ext>
            </a:extLst>
          </p:cNvPr>
          <p:cNvSpPr/>
          <p:nvPr/>
        </p:nvSpPr>
        <p:spPr>
          <a:xfrm>
            <a:off x="6578486" y="3766876"/>
            <a:ext cx="91248" cy="311155"/>
          </a:xfrm>
          <a:custGeom>
            <a:avLst/>
            <a:gdLst>
              <a:gd name="connsiteX0" fmla="*/ 88917 w 91248"/>
              <a:gd name="connsiteY0" fmla="*/ 5 h 311155"/>
              <a:gd name="connsiteX1" fmla="*/ 38117 w 91248"/>
              <a:gd name="connsiteY1" fmla="*/ 66680 h 311155"/>
              <a:gd name="connsiteX2" fmla="*/ 19067 w 91248"/>
              <a:gd name="connsiteY2" fmla="*/ 190505 h 311155"/>
              <a:gd name="connsiteX3" fmla="*/ 9542 w 91248"/>
              <a:gd name="connsiteY3" fmla="*/ 50805 h 311155"/>
              <a:gd name="connsiteX4" fmla="*/ 12717 w 91248"/>
              <a:gd name="connsiteY4" fmla="*/ 165105 h 311155"/>
              <a:gd name="connsiteX5" fmla="*/ 17 w 91248"/>
              <a:gd name="connsiteY5" fmla="*/ 311155 h 311155"/>
              <a:gd name="connsiteX6" fmla="*/ 15892 w 91248"/>
              <a:gd name="connsiteY6" fmla="*/ 165105 h 311155"/>
              <a:gd name="connsiteX7" fmla="*/ 76217 w 91248"/>
              <a:gd name="connsiteY7" fmla="*/ 63505 h 311155"/>
              <a:gd name="connsiteX8" fmla="*/ 88917 w 91248"/>
              <a:gd name="connsiteY8" fmla="*/ 5 h 3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248" h="311155">
                <a:moveTo>
                  <a:pt x="88917" y="5"/>
                </a:moveTo>
                <a:cubicBezTo>
                  <a:pt x="82567" y="534"/>
                  <a:pt x="49759" y="34930"/>
                  <a:pt x="38117" y="66680"/>
                </a:cubicBezTo>
                <a:cubicBezTo>
                  <a:pt x="26475" y="98430"/>
                  <a:pt x="23829" y="193151"/>
                  <a:pt x="19067" y="190505"/>
                </a:cubicBezTo>
                <a:cubicBezTo>
                  <a:pt x="14305" y="187859"/>
                  <a:pt x="10600" y="55038"/>
                  <a:pt x="9542" y="50805"/>
                </a:cubicBezTo>
                <a:cubicBezTo>
                  <a:pt x="8484" y="46572"/>
                  <a:pt x="14304" y="121713"/>
                  <a:pt x="12717" y="165105"/>
                </a:cubicBezTo>
                <a:cubicBezTo>
                  <a:pt x="11129" y="208497"/>
                  <a:pt x="-512" y="311155"/>
                  <a:pt x="17" y="311155"/>
                </a:cubicBezTo>
                <a:cubicBezTo>
                  <a:pt x="546" y="311155"/>
                  <a:pt x="3192" y="206380"/>
                  <a:pt x="15892" y="165105"/>
                </a:cubicBezTo>
                <a:cubicBezTo>
                  <a:pt x="28592" y="123830"/>
                  <a:pt x="64575" y="86788"/>
                  <a:pt x="76217" y="63505"/>
                </a:cubicBezTo>
                <a:cubicBezTo>
                  <a:pt x="87859" y="40222"/>
                  <a:pt x="95267" y="-524"/>
                  <a:pt x="8891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9" name="フリーフォーム 848">
            <a:extLst>
              <a:ext uri="{FF2B5EF4-FFF2-40B4-BE49-F238E27FC236}">
                <a16:creationId xmlns:a16="http://schemas.microsoft.com/office/drawing/2014/main" id="{BD8F7B46-D246-EF62-AC9C-975B8D9A2D5B}"/>
              </a:ext>
            </a:extLst>
          </p:cNvPr>
          <p:cNvSpPr/>
          <p:nvPr/>
        </p:nvSpPr>
        <p:spPr>
          <a:xfrm>
            <a:off x="6664209" y="4026958"/>
            <a:ext cx="222655" cy="340037"/>
          </a:xfrm>
          <a:custGeom>
            <a:avLst/>
            <a:gdLst>
              <a:gd name="connsiteX0" fmla="*/ 19 w 222655"/>
              <a:gd name="connsiteY0" fmla="*/ 273 h 340037"/>
              <a:gd name="connsiteX1" fmla="*/ 114319 w 222655"/>
              <a:gd name="connsiteY1" fmla="*/ 82823 h 340037"/>
              <a:gd name="connsiteX2" fmla="*/ 44469 w 222655"/>
              <a:gd name="connsiteY2" fmla="*/ 89173 h 340037"/>
              <a:gd name="connsiteX3" fmla="*/ 104794 w 222655"/>
              <a:gd name="connsiteY3" fmla="*/ 89173 h 340037"/>
              <a:gd name="connsiteX4" fmla="*/ 139719 w 222655"/>
              <a:gd name="connsiteY4" fmla="*/ 178073 h 340037"/>
              <a:gd name="connsiteX5" fmla="*/ 127019 w 222655"/>
              <a:gd name="connsiteY5" fmla="*/ 155848 h 340037"/>
              <a:gd name="connsiteX6" fmla="*/ 158769 w 222655"/>
              <a:gd name="connsiteY6" fmla="*/ 184423 h 340037"/>
              <a:gd name="connsiteX7" fmla="*/ 184169 w 222655"/>
              <a:gd name="connsiteY7" fmla="*/ 327298 h 340037"/>
              <a:gd name="connsiteX8" fmla="*/ 222269 w 222655"/>
              <a:gd name="connsiteY8" fmla="*/ 209823 h 340037"/>
              <a:gd name="connsiteX9" fmla="*/ 158769 w 222655"/>
              <a:gd name="connsiteY9" fmla="*/ 339998 h 340037"/>
              <a:gd name="connsiteX10" fmla="*/ 193694 w 222655"/>
              <a:gd name="connsiteY10" fmla="*/ 193948 h 340037"/>
              <a:gd name="connsiteX11" fmla="*/ 50819 w 222655"/>
              <a:gd name="connsiteY11" fmla="*/ 133623 h 340037"/>
              <a:gd name="connsiteX12" fmla="*/ 104794 w 222655"/>
              <a:gd name="connsiteY12" fmla="*/ 114573 h 340037"/>
              <a:gd name="connsiteX13" fmla="*/ 19 w 222655"/>
              <a:gd name="connsiteY13" fmla="*/ 273 h 34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2655" h="340037">
                <a:moveTo>
                  <a:pt x="19" y="273"/>
                </a:moveTo>
                <a:cubicBezTo>
                  <a:pt x="1606" y="-5019"/>
                  <a:pt x="106911" y="68006"/>
                  <a:pt x="114319" y="82823"/>
                </a:cubicBezTo>
                <a:cubicBezTo>
                  <a:pt x="121727" y="97640"/>
                  <a:pt x="46057" y="88115"/>
                  <a:pt x="44469" y="89173"/>
                </a:cubicBezTo>
                <a:cubicBezTo>
                  <a:pt x="42881" y="90231"/>
                  <a:pt x="88919" y="74356"/>
                  <a:pt x="104794" y="89173"/>
                </a:cubicBezTo>
                <a:cubicBezTo>
                  <a:pt x="120669" y="103990"/>
                  <a:pt x="136015" y="166961"/>
                  <a:pt x="139719" y="178073"/>
                </a:cubicBezTo>
                <a:cubicBezTo>
                  <a:pt x="143423" y="189185"/>
                  <a:pt x="123844" y="154790"/>
                  <a:pt x="127019" y="155848"/>
                </a:cubicBezTo>
                <a:cubicBezTo>
                  <a:pt x="130194" y="156906"/>
                  <a:pt x="149244" y="155848"/>
                  <a:pt x="158769" y="184423"/>
                </a:cubicBezTo>
                <a:cubicBezTo>
                  <a:pt x="168294" y="212998"/>
                  <a:pt x="173586" y="323065"/>
                  <a:pt x="184169" y="327298"/>
                </a:cubicBezTo>
                <a:cubicBezTo>
                  <a:pt x="194752" y="331531"/>
                  <a:pt x="226502" y="207706"/>
                  <a:pt x="222269" y="209823"/>
                </a:cubicBezTo>
                <a:cubicBezTo>
                  <a:pt x="218036" y="211940"/>
                  <a:pt x="163531" y="342644"/>
                  <a:pt x="158769" y="339998"/>
                </a:cubicBezTo>
                <a:cubicBezTo>
                  <a:pt x="154007" y="337352"/>
                  <a:pt x="211686" y="228344"/>
                  <a:pt x="193694" y="193948"/>
                </a:cubicBezTo>
                <a:cubicBezTo>
                  <a:pt x="175702" y="159552"/>
                  <a:pt x="65636" y="146852"/>
                  <a:pt x="50819" y="133623"/>
                </a:cubicBezTo>
                <a:cubicBezTo>
                  <a:pt x="36002" y="120394"/>
                  <a:pt x="113261" y="133094"/>
                  <a:pt x="104794" y="114573"/>
                </a:cubicBezTo>
                <a:cubicBezTo>
                  <a:pt x="96327" y="96052"/>
                  <a:pt x="-1568" y="5565"/>
                  <a:pt x="19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0" name="フリーフォーム 849">
            <a:extLst>
              <a:ext uri="{FF2B5EF4-FFF2-40B4-BE49-F238E27FC236}">
                <a16:creationId xmlns:a16="http://schemas.microsoft.com/office/drawing/2014/main" id="{D8A88661-FFD3-96E0-9F24-CF04B9EDE2A3}"/>
              </a:ext>
            </a:extLst>
          </p:cNvPr>
          <p:cNvSpPr/>
          <p:nvPr/>
        </p:nvSpPr>
        <p:spPr>
          <a:xfrm>
            <a:off x="6775509" y="4327662"/>
            <a:ext cx="139676" cy="465733"/>
          </a:xfrm>
          <a:custGeom>
            <a:avLst/>
            <a:gdLst>
              <a:gd name="connsiteX0" fmla="*/ 88744 w 139676"/>
              <a:gd name="connsiteY0" fmla="*/ 1194 h 465733"/>
              <a:gd name="connsiteX1" fmla="*/ 136369 w 139676"/>
              <a:gd name="connsiteY1" fmla="*/ 191694 h 465733"/>
              <a:gd name="connsiteX2" fmla="*/ 123669 w 139676"/>
              <a:gd name="connsiteY2" fmla="*/ 172644 h 465733"/>
              <a:gd name="connsiteX3" fmla="*/ 136369 w 139676"/>
              <a:gd name="connsiteY3" fmla="*/ 413944 h 465733"/>
              <a:gd name="connsiteX4" fmla="*/ 139544 w 139676"/>
              <a:gd name="connsiteY4" fmla="*/ 398069 h 465733"/>
              <a:gd name="connsiteX5" fmla="*/ 133194 w 139676"/>
              <a:gd name="connsiteY5" fmla="*/ 464744 h 465733"/>
              <a:gd name="connsiteX6" fmla="*/ 126844 w 139676"/>
              <a:gd name="connsiteY6" fmla="*/ 439344 h 465733"/>
              <a:gd name="connsiteX7" fmla="*/ 12544 w 139676"/>
              <a:gd name="connsiteY7" fmla="*/ 458394 h 465733"/>
              <a:gd name="connsiteX8" fmla="*/ 9369 w 139676"/>
              <a:gd name="connsiteY8" fmla="*/ 331394 h 465733"/>
              <a:gd name="connsiteX9" fmla="*/ 69694 w 139676"/>
              <a:gd name="connsiteY9" fmla="*/ 439344 h 465733"/>
              <a:gd name="connsiteX10" fmla="*/ 114144 w 139676"/>
              <a:gd name="connsiteY10" fmla="*/ 296469 h 465733"/>
              <a:gd name="connsiteX11" fmla="*/ 88744 w 139676"/>
              <a:gd name="connsiteY11" fmla="*/ 1194 h 46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676" h="465733">
                <a:moveTo>
                  <a:pt x="88744" y="1194"/>
                </a:moveTo>
                <a:cubicBezTo>
                  <a:pt x="92448" y="-16268"/>
                  <a:pt x="130548" y="163119"/>
                  <a:pt x="136369" y="191694"/>
                </a:cubicBezTo>
                <a:cubicBezTo>
                  <a:pt x="142190" y="220269"/>
                  <a:pt x="123669" y="135602"/>
                  <a:pt x="123669" y="172644"/>
                </a:cubicBezTo>
                <a:cubicBezTo>
                  <a:pt x="123669" y="209686"/>
                  <a:pt x="133723" y="376373"/>
                  <a:pt x="136369" y="413944"/>
                </a:cubicBezTo>
                <a:cubicBezTo>
                  <a:pt x="139015" y="451515"/>
                  <a:pt x="140073" y="389602"/>
                  <a:pt x="139544" y="398069"/>
                </a:cubicBezTo>
                <a:cubicBezTo>
                  <a:pt x="139015" y="406536"/>
                  <a:pt x="135311" y="457865"/>
                  <a:pt x="133194" y="464744"/>
                </a:cubicBezTo>
                <a:cubicBezTo>
                  <a:pt x="131077" y="471623"/>
                  <a:pt x="146952" y="440402"/>
                  <a:pt x="126844" y="439344"/>
                </a:cubicBezTo>
                <a:cubicBezTo>
                  <a:pt x="106736" y="438286"/>
                  <a:pt x="32123" y="476386"/>
                  <a:pt x="12544" y="458394"/>
                </a:cubicBezTo>
                <a:cubicBezTo>
                  <a:pt x="-7035" y="440402"/>
                  <a:pt x="-156" y="334569"/>
                  <a:pt x="9369" y="331394"/>
                </a:cubicBezTo>
                <a:cubicBezTo>
                  <a:pt x="18894" y="328219"/>
                  <a:pt x="52232" y="445165"/>
                  <a:pt x="69694" y="439344"/>
                </a:cubicBezTo>
                <a:cubicBezTo>
                  <a:pt x="87156" y="433523"/>
                  <a:pt x="113086" y="365790"/>
                  <a:pt x="114144" y="296469"/>
                </a:cubicBezTo>
                <a:cubicBezTo>
                  <a:pt x="115202" y="227148"/>
                  <a:pt x="85040" y="18656"/>
                  <a:pt x="88744" y="1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1" name="フリーフォーム 850">
            <a:extLst>
              <a:ext uri="{FF2B5EF4-FFF2-40B4-BE49-F238E27FC236}">
                <a16:creationId xmlns:a16="http://schemas.microsoft.com/office/drawing/2014/main" id="{26F4D447-ED2E-3688-6279-4D2A4419AE27}"/>
              </a:ext>
            </a:extLst>
          </p:cNvPr>
          <p:cNvSpPr/>
          <p:nvPr/>
        </p:nvSpPr>
        <p:spPr>
          <a:xfrm>
            <a:off x="6787694" y="4261969"/>
            <a:ext cx="86228" cy="302610"/>
          </a:xfrm>
          <a:custGeom>
            <a:avLst/>
            <a:gdLst>
              <a:gd name="connsiteX0" fmla="*/ 54334 w 86228"/>
              <a:gd name="connsiteY0" fmla="*/ 212 h 302610"/>
              <a:gd name="connsiteX1" fmla="*/ 359 w 86228"/>
              <a:gd name="connsiteY1" fmla="*/ 124037 h 302610"/>
              <a:gd name="connsiteX2" fmla="*/ 32109 w 86228"/>
              <a:gd name="connsiteY2" fmla="*/ 85937 h 302610"/>
              <a:gd name="connsiteX3" fmla="*/ 57509 w 86228"/>
              <a:gd name="connsiteY3" fmla="*/ 165312 h 302610"/>
              <a:gd name="connsiteX4" fmla="*/ 86084 w 86228"/>
              <a:gd name="connsiteY4" fmla="*/ 301837 h 302610"/>
              <a:gd name="connsiteX5" fmla="*/ 44809 w 86228"/>
              <a:gd name="connsiteY5" fmla="*/ 98637 h 302610"/>
              <a:gd name="connsiteX6" fmla="*/ 54334 w 86228"/>
              <a:gd name="connsiteY6" fmla="*/ 212 h 30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228" h="302610">
                <a:moveTo>
                  <a:pt x="54334" y="212"/>
                </a:moveTo>
                <a:cubicBezTo>
                  <a:pt x="46926" y="4445"/>
                  <a:pt x="4063" y="109750"/>
                  <a:pt x="359" y="124037"/>
                </a:cubicBezTo>
                <a:cubicBezTo>
                  <a:pt x="-3345" y="138324"/>
                  <a:pt x="22584" y="79058"/>
                  <a:pt x="32109" y="85937"/>
                </a:cubicBezTo>
                <a:cubicBezTo>
                  <a:pt x="41634" y="92816"/>
                  <a:pt x="48513" y="129329"/>
                  <a:pt x="57509" y="165312"/>
                </a:cubicBezTo>
                <a:cubicBezTo>
                  <a:pt x="66505" y="201295"/>
                  <a:pt x="88201" y="312949"/>
                  <a:pt x="86084" y="301837"/>
                </a:cubicBezTo>
                <a:cubicBezTo>
                  <a:pt x="83967" y="290725"/>
                  <a:pt x="50630" y="141500"/>
                  <a:pt x="44809" y="98637"/>
                </a:cubicBezTo>
                <a:cubicBezTo>
                  <a:pt x="38988" y="55775"/>
                  <a:pt x="61742" y="-4021"/>
                  <a:pt x="54334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2" name="フリーフォーム 851">
            <a:extLst>
              <a:ext uri="{FF2B5EF4-FFF2-40B4-BE49-F238E27FC236}">
                <a16:creationId xmlns:a16="http://schemas.microsoft.com/office/drawing/2014/main" id="{28C07F5A-CCAB-D735-0652-5D999774FA6E}"/>
              </a:ext>
            </a:extLst>
          </p:cNvPr>
          <p:cNvSpPr/>
          <p:nvPr/>
        </p:nvSpPr>
        <p:spPr>
          <a:xfrm>
            <a:off x="6882687" y="4322361"/>
            <a:ext cx="99499" cy="464348"/>
          </a:xfrm>
          <a:custGeom>
            <a:avLst/>
            <a:gdLst>
              <a:gd name="connsiteX0" fmla="*/ 616 w 99499"/>
              <a:gd name="connsiteY0" fmla="*/ 145 h 464348"/>
              <a:gd name="connsiteX1" fmla="*/ 70466 w 99499"/>
              <a:gd name="connsiteY1" fmla="*/ 158895 h 464348"/>
              <a:gd name="connsiteX2" fmla="*/ 51416 w 99499"/>
              <a:gd name="connsiteY2" fmla="*/ 114445 h 464348"/>
              <a:gd name="connsiteX3" fmla="*/ 99041 w 99499"/>
              <a:gd name="connsiteY3" fmla="*/ 225570 h 464348"/>
              <a:gd name="connsiteX4" fmla="*/ 76816 w 99499"/>
              <a:gd name="connsiteY4" fmla="*/ 203345 h 464348"/>
              <a:gd name="connsiteX5" fmla="*/ 99041 w 99499"/>
              <a:gd name="connsiteY5" fmla="*/ 463695 h 464348"/>
              <a:gd name="connsiteX6" fmla="*/ 86341 w 99499"/>
              <a:gd name="connsiteY6" fmla="*/ 273195 h 464348"/>
              <a:gd name="connsiteX7" fmla="*/ 38716 w 99499"/>
              <a:gd name="connsiteY7" fmla="*/ 133495 h 464348"/>
              <a:gd name="connsiteX8" fmla="*/ 616 w 99499"/>
              <a:gd name="connsiteY8" fmla="*/ 145 h 464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499" h="464348">
                <a:moveTo>
                  <a:pt x="616" y="145"/>
                </a:moveTo>
                <a:cubicBezTo>
                  <a:pt x="5908" y="4378"/>
                  <a:pt x="61999" y="139845"/>
                  <a:pt x="70466" y="158895"/>
                </a:cubicBezTo>
                <a:cubicBezTo>
                  <a:pt x="78933" y="177945"/>
                  <a:pt x="51416" y="114445"/>
                  <a:pt x="51416" y="114445"/>
                </a:cubicBezTo>
                <a:cubicBezTo>
                  <a:pt x="56178" y="125557"/>
                  <a:pt x="94808" y="210753"/>
                  <a:pt x="99041" y="225570"/>
                </a:cubicBezTo>
                <a:cubicBezTo>
                  <a:pt x="103274" y="240387"/>
                  <a:pt x="76816" y="163658"/>
                  <a:pt x="76816" y="203345"/>
                </a:cubicBezTo>
                <a:cubicBezTo>
                  <a:pt x="76816" y="243032"/>
                  <a:pt x="97454" y="452053"/>
                  <a:pt x="99041" y="463695"/>
                </a:cubicBezTo>
                <a:cubicBezTo>
                  <a:pt x="100628" y="475337"/>
                  <a:pt x="96395" y="328228"/>
                  <a:pt x="86341" y="273195"/>
                </a:cubicBezTo>
                <a:cubicBezTo>
                  <a:pt x="76287" y="218162"/>
                  <a:pt x="51945" y="182178"/>
                  <a:pt x="38716" y="133495"/>
                </a:cubicBezTo>
                <a:cubicBezTo>
                  <a:pt x="25487" y="84812"/>
                  <a:pt x="-4676" y="-4088"/>
                  <a:pt x="616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3" name="フリーフォーム 852">
            <a:extLst>
              <a:ext uri="{FF2B5EF4-FFF2-40B4-BE49-F238E27FC236}">
                <a16:creationId xmlns:a16="http://schemas.microsoft.com/office/drawing/2014/main" id="{260D20EB-294E-C464-2B6D-019744770B3B}"/>
              </a:ext>
            </a:extLst>
          </p:cNvPr>
          <p:cNvSpPr/>
          <p:nvPr/>
        </p:nvSpPr>
        <p:spPr>
          <a:xfrm>
            <a:off x="6921027" y="4424104"/>
            <a:ext cx="227268" cy="450083"/>
          </a:xfrm>
          <a:custGeom>
            <a:avLst/>
            <a:gdLst>
              <a:gd name="connsiteX0" fmla="*/ 376 w 227268"/>
              <a:gd name="connsiteY0" fmla="*/ 50802 h 450083"/>
              <a:gd name="connsiteX1" fmla="*/ 130551 w 227268"/>
              <a:gd name="connsiteY1" fmla="*/ 3177 h 450083"/>
              <a:gd name="connsiteX2" fmla="*/ 92451 w 227268"/>
              <a:gd name="connsiteY2" fmla="*/ 15877 h 450083"/>
              <a:gd name="connsiteX3" fmla="*/ 124201 w 227268"/>
              <a:gd name="connsiteY3" fmla="*/ 107952 h 450083"/>
              <a:gd name="connsiteX4" fmla="*/ 225801 w 227268"/>
              <a:gd name="connsiteY4" fmla="*/ 444502 h 450083"/>
              <a:gd name="connsiteX5" fmla="*/ 178176 w 227268"/>
              <a:gd name="connsiteY5" fmla="*/ 298452 h 450083"/>
              <a:gd name="connsiteX6" fmla="*/ 92451 w 227268"/>
              <a:gd name="connsiteY6" fmla="*/ 44452 h 450083"/>
              <a:gd name="connsiteX7" fmla="*/ 376 w 227268"/>
              <a:gd name="connsiteY7" fmla="*/ 50802 h 4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268" h="450083">
                <a:moveTo>
                  <a:pt x="376" y="50802"/>
                </a:moveTo>
                <a:cubicBezTo>
                  <a:pt x="6726" y="43923"/>
                  <a:pt x="115205" y="8998"/>
                  <a:pt x="130551" y="3177"/>
                </a:cubicBezTo>
                <a:cubicBezTo>
                  <a:pt x="145897" y="-2644"/>
                  <a:pt x="93509" y="-1585"/>
                  <a:pt x="92451" y="15877"/>
                </a:cubicBezTo>
                <a:cubicBezTo>
                  <a:pt x="91393" y="33339"/>
                  <a:pt x="101976" y="36514"/>
                  <a:pt x="124201" y="107952"/>
                </a:cubicBezTo>
                <a:cubicBezTo>
                  <a:pt x="146426" y="179390"/>
                  <a:pt x="216805" y="412752"/>
                  <a:pt x="225801" y="444502"/>
                </a:cubicBezTo>
                <a:cubicBezTo>
                  <a:pt x="234797" y="476252"/>
                  <a:pt x="200401" y="365127"/>
                  <a:pt x="178176" y="298452"/>
                </a:cubicBezTo>
                <a:cubicBezTo>
                  <a:pt x="155951" y="231777"/>
                  <a:pt x="115205" y="86785"/>
                  <a:pt x="92451" y="44452"/>
                </a:cubicBezTo>
                <a:cubicBezTo>
                  <a:pt x="69697" y="2119"/>
                  <a:pt x="-5974" y="57681"/>
                  <a:pt x="376" y="50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4" name="フリーフォーム 853">
            <a:extLst>
              <a:ext uri="{FF2B5EF4-FFF2-40B4-BE49-F238E27FC236}">
                <a16:creationId xmlns:a16="http://schemas.microsoft.com/office/drawing/2014/main" id="{A2D8DDD3-C173-DAD2-BD8C-355EE8AD76B5}"/>
              </a:ext>
            </a:extLst>
          </p:cNvPr>
          <p:cNvSpPr/>
          <p:nvPr/>
        </p:nvSpPr>
        <p:spPr>
          <a:xfrm>
            <a:off x="5978255" y="4156390"/>
            <a:ext cx="471505" cy="358606"/>
          </a:xfrm>
          <a:custGeom>
            <a:avLst/>
            <a:gdLst>
              <a:gd name="connsiteX0" fmla="*/ 173 w 471505"/>
              <a:gd name="connsiteY0" fmla="*/ 26416 h 358606"/>
              <a:gd name="connsiteX1" fmla="*/ 276398 w 471505"/>
              <a:gd name="connsiteY1" fmla="*/ 4191 h 358606"/>
              <a:gd name="connsiteX2" fmla="*/ 250998 w 471505"/>
              <a:gd name="connsiteY2" fmla="*/ 115316 h 358606"/>
              <a:gd name="connsiteX3" fmla="*/ 241473 w 471505"/>
              <a:gd name="connsiteY3" fmla="*/ 156591 h 358606"/>
              <a:gd name="connsiteX4" fmla="*/ 266873 w 471505"/>
              <a:gd name="connsiteY4" fmla="*/ 242316 h 358606"/>
              <a:gd name="connsiteX5" fmla="*/ 263698 w 471505"/>
              <a:gd name="connsiteY5" fmla="*/ 172466 h 358606"/>
              <a:gd name="connsiteX6" fmla="*/ 314498 w 471505"/>
              <a:gd name="connsiteY6" fmla="*/ 337566 h 358606"/>
              <a:gd name="connsiteX7" fmla="*/ 470073 w 471505"/>
              <a:gd name="connsiteY7" fmla="*/ 255016 h 358606"/>
              <a:gd name="connsiteX8" fmla="*/ 212898 w 471505"/>
              <a:gd name="connsiteY8" fmla="*/ 353441 h 358606"/>
              <a:gd name="connsiteX9" fmla="*/ 171623 w 471505"/>
              <a:gd name="connsiteY9" fmla="*/ 340741 h 358606"/>
              <a:gd name="connsiteX10" fmla="*/ 257348 w 471505"/>
              <a:gd name="connsiteY10" fmla="*/ 305816 h 358606"/>
              <a:gd name="connsiteX11" fmla="*/ 12873 w 471505"/>
              <a:gd name="connsiteY11" fmla="*/ 343916 h 358606"/>
              <a:gd name="connsiteX12" fmla="*/ 187498 w 471505"/>
              <a:gd name="connsiteY12" fmla="*/ 280416 h 358606"/>
              <a:gd name="connsiteX13" fmla="*/ 276398 w 471505"/>
              <a:gd name="connsiteY13" fmla="*/ 51816 h 358606"/>
              <a:gd name="connsiteX14" fmla="*/ 235123 w 471505"/>
              <a:gd name="connsiteY14" fmla="*/ 54991 h 358606"/>
              <a:gd name="connsiteX15" fmla="*/ 173 w 471505"/>
              <a:gd name="connsiteY15" fmla="*/ 26416 h 35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1505" h="358606">
                <a:moveTo>
                  <a:pt x="173" y="26416"/>
                </a:moveTo>
                <a:cubicBezTo>
                  <a:pt x="7052" y="17949"/>
                  <a:pt x="234594" y="-10626"/>
                  <a:pt x="276398" y="4191"/>
                </a:cubicBezTo>
                <a:cubicBezTo>
                  <a:pt x="318202" y="19008"/>
                  <a:pt x="256819" y="89916"/>
                  <a:pt x="250998" y="115316"/>
                </a:cubicBezTo>
                <a:cubicBezTo>
                  <a:pt x="245177" y="140716"/>
                  <a:pt x="238827" y="135424"/>
                  <a:pt x="241473" y="156591"/>
                </a:cubicBezTo>
                <a:cubicBezTo>
                  <a:pt x="244119" y="177758"/>
                  <a:pt x="263169" y="239670"/>
                  <a:pt x="266873" y="242316"/>
                </a:cubicBezTo>
                <a:cubicBezTo>
                  <a:pt x="270577" y="244962"/>
                  <a:pt x="255761" y="156591"/>
                  <a:pt x="263698" y="172466"/>
                </a:cubicBezTo>
                <a:cubicBezTo>
                  <a:pt x="271635" y="188341"/>
                  <a:pt x="280102" y="323808"/>
                  <a:pt x="314498" y="337566"/>
                </a:cubicBezTo>
                <a:cubicBezTo>
                  <a:pt x="348894" y="351324"/>
                  <a:pt x="487006" y="252370"/>
                  <a:pt x="470073" y="255016"/>
                </a:cubicBezTo>
                <a:cubicBezTo>
                  <a:pt x="453140" y="257662"/>
                  <a:pt x="262640" y="339154"/>
                  <a:pt x="212898" y="353441"/>
                </a:cubicBezTo>
                <a:cubicBezTo>
                  <a:pt x="163156" y="367729"/>
                  <a:pt x="164215" y="348679"/>
                  <a:pt x="171623" y="340741"/>
                </a:cubicBezTo>
                <a:cubicBezTo>
                  <a:pt x="179031" y="332804"/>
                  <a:pt x="283806" y="305287"/>
                  <a:pt x="257348" y="305816"/>
                </a:cubicBezTo>
                <a:cubicBezTo>
                  <a:pt x="230890" y="306345"/>
                  <a:pt x="24515" y="348149"/>
                  <a:pt x="12873" y="343916"/>
                </a:cubicBezTo>
                <a:cubicBezTo>
                  <a:pt x="1231" y="339683"/>
                  <a:pt x="143577" y="329099"/>
                  <a:pt x="187498" y="280416"/>
                </a:cubicBezTo>
                <a:cubicBezTo>
                  <a:pt x="231419" y="231733"/>
                  <a:pt x="268461" y="89387"/>
                  <a:pt x="276398" y="51816"/>
                </a:cubicBezTo>
                <a:cubicBezTo>
                  <a:pt x="284335" y="14245"/>
                  <a:pt x="277456" y="57637"/>
                  <a:pt x="235123" y="54991"/>
                </a:cubicBezTo>
                <a:cubicBezTo>
                  <a:pt x="192790" y="52345"/>
                  <a:pt x="-6706" y="34883"/>
                  <a:pt x="173" y="26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5" name="フリーフォーム 854">
            <a:extLst>
              <a:ext uri="{FF2B5EF4-FFF2-40B4-BE49-F238E27FC236}">
                <a16:creationId xmlns:a16="http://schemas.microsoft.com/office/drawing/2014/main" id="{8E2D3C65-382C-5F25-53B2-E96BCEF5D4E6}"/>
              </a:ext>
            </a:extLst>
          </p:cNvPr>
          <p:cNvSpPr/>
          <p:nvPr/>
        </p:nvSpPr>
        <p:spPr>
          <a:xfrm>
            <a:off x="6727438" y="4490713"/>
            <a:ext cx="432095" cy="603926"/>
          </a:xfrm>
          <a:custGeom>
            <a:avLst/>
            <a:gdLst>
              <a:gd name="connsiteX0" fmla="*/ 60615 w 432095"/>
              <a:gd name="connsiteY0" fmla="*/ 68 h 603926"/>
              <a:gd name="connsiteX1" fmla="*/ 290 w 432095"/>
              <a:gd name="connsiteY1" fmla="*/ 193743 h 603926"/>
              <a:gd name="connsiteX2" fmla="*/ 38390 w 432095"/>
              <a:gd name="connsiteY2" fmla="*/ 273118 h 603926"/>
              <a:gd name="connsiteX3" fmla="*/ 54265 w 432095"/>
              <a:gd name="connsiteY3" fmla="*/ 285818 h 603926"/>
              <a:gd name="connsiteX4" fmla="*/ 244765 w 432095"/>
              <a:gd name="connsiteY4" fmla="*/ 260418 h 603926"/>
              <a:gd name="connsiteX5" fmla="*/ 403515 w 432095"/>
              <a:gd name="connsiteY5" fmla="*/ 358843 h 603926"/>
              <a:gd name="connsiteX6" fmla="*/ 365415 w 432095"/>
              <a:gd name="connsiteY6" fmla="*/ 346143 h 603926"/>
              <a:gd name="connsiteX7" fmla="*/ 432090 w 432095"/>
              <a:gd name="connsiteY7" fmla="*/ 520768 h 603926"/>
              <a:gd name="connsiteX8" fmla="*/ 368590 w 432095"/>
              <a:gd name="connsiteY8" fmla="*/ 552518 h 603926"/>
              <a:gd name="connsiteX9" fmla="*/ 266990 w 432095"/>
              <a:gd name="connsiteY9" fmla="*/ 571568 h 603926"/>
              <a:gd name="connsiteX10" fmla="*/ 155865 w 432095"/>
              <a:gd name="connsiteY10" fmla="*/ 574743 h 603926"/>
              <a:gd name="connsiteX11" fmla="*/ 390815 w 432095"/>
              <a:gd name="connsiteY11" fmla="*/ 600143 h 603926"/>
              <a:gd name="connsiteX12" fmla="*/ 371765 w 432095"/>
              <a:gd name="connsiteY12" fmla="*/ 482668 h 603926"/>
              <a:gd name="connsiteX13" fmla="*/ 314615 w 432095"/>
              <a:gd name="connsiteY13" fmla="*/ 336618 h 603926"/>
              <a:gd name="connsiteX14" fmla="*/ 197140 w 432095"/>
              <a:gd name="connsiteY14" fmla="*/ 317568 h 603926"/>
              <a:gd name="connsiteX15" fmla="*/ 16165 w 432095"/>
              <a:gd name="connsiteY15" fmla="*/ 314393 h 603926"/>
              <a:gd name="connsiteX16" fmla="*/ 16165 w 432095"/>
              <a:gd name="connsiteY16" fmla="*/ 171518 h 603926"/>
              <a:gd name="connsiteX17" fmla="*/ 19340 w 432095"/>
              <a:gd name="connsiteY17" fmla="*/ 171518 h 603926"/>
              <a:gd name="connsiteX18" fmla="*/ 60615 w 432095"/>
              <a:gd name="connsiteY18" fmla="*/ 68 h 603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2095" h="603926">
                <a:moveTo>
                  <a:pt x="60615" y="68"/>
                </a:moveTo>
                <a:cubicBezTo>
                  <a:pt x="57440" y="3772"/>
                  <a:pt x="3994" y="148235"/>
                  <a:pt x="290" y="193743"/>
                </a:cubicBezTo>
                <a:cubicBezTo>
                  <a:pt x="-3414" y="239251"/>
                  <a:pt x="29394" y="257772"/>
                  <a:pt x="38390" y="273118"/>
                </a:cubicBezTo>
                <a:cubicBezTo>
                  <a:pt x="47386" y="288464"/>
                  <a:pt x="19869" y="287935"/>
                  <a:pt x="54265" y="285818"/>
                </a:cubicBezTo>
                <a:cubicBezTo>
                  <a:pt x="88661" y="283701"/>
                  <a:pt x="186557" y="248247"/>
                  <a:pt x="244765" y="260418"/>
                </a:cubicBezTo>
                <a:cubicBezTo>
                  <a:pt x="302973" y="272589"/>
                  <a:pt x="383407" y="344556"/>
                  <a:pt x="403515" y="358843"/>
                </a:cubicBezTo>
                <a:cubicBezTo>
                  <a:pt x="423623" y="373130"/>
                  <a:pt x="360653" y="319156"/>
                  <a:pt x="365415" y="346143"/>
                </a:cubicBezTo>
                <a:cubicBezTo>
                  <a:pt x="370177" y="373130"/>
                  <a:pt x="431561" y="486372"/>
                  <a:pt x="432090" y="520768"/>
                </a:cubicBezTo>
                <a:cubicBezTo>
                  <a:pt x="432619" y="555164"/>
                  <a:pt x="396107" y="544051"/>
                  <a:pt x="368590" y="552518"/>
                </a:cubicBezTo>
                <a:cubicBezTo>
                  <a:pt x="341073" y="560985"/>
                  <a:pt x="302444" y="567864"/>
                  <a:pt x="266990" y="571568"/>
                </a:cubicBezTo>
                <a:cubicBezTo>
                  <a:pt x="231536" y="575272"/>
                  <a:pt x="135228" y="569981"/>
                  <a:pt x="155865" y="574743"/>
                </a:cubicBezTo>
                <a:cubicBezTo>
                  <a:pt x="176502" y="579505"/>
                  <a:pt x="354832" y="615489"/>
                  <a:pt x="390815" y="600143"/>
                </a:cubicBezTo>
                <a:cubicBezTo>
                  <a:pt x="426798" y="584797"/>
                  <a:pt x="384465" y="526589"/>
                  <a:pt x="371765" y="482668"/>
                </a:cubicBezTo>
                <a:cubicBezTo>
                  <a:pt x="359065" y="438747"/>
                  <a:pt x="343719" y="364135"/>
                  <a:pt x="314615" y="336618"/>
                </a:cubicBezTo>
                <a:cubicBezTo>
                  <a:pt x="285511" y="309101"/>
                  <a:pt x="246882" y="321272"/>
                  <a:pt x="197140" y="317568"/>
                </a:cubicBezTo>
                <a:cubicBezTo>
                  <a:pt x="147398" y="313864"/>
                  <a:pt x="46327" y="338735"/>
                  <a:pt x="16165" y="314393"/>
                </a:cubicBezTo>
                <a:cubicBezTo>
                  <a:pt x="-13998" y="290051"/>
                  <a:pt x="15636" y="195330"/>
                  <a:pt x="16165" y="171518"/>
                </a:cubicBezTo>
                <a:cubicBezTo>
                  <a:pt x="16694" y="147706"/>
                  <a:pt x="10873" y="199035"/>
                  <a:pt x="19340" y="171518"/>
                </a:cubicBezTo>
                <a:cubicBezTo>
                  <a:pt x="27807" y="144001"/>
                  <a:pt x="63790" y="-3636"/>
                  <a:pt x="60615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6" name="フリーフォーム 855">
            <a:extLst>
              <a:ext uri="{FF2B5EF4-FFF2-40B4-BE49-F238E27FC236}">
                <a16:creationId xmlns:a16="http://schemas.microsoft.com/office/drawing/2014/main" id="{25E974CB-8AFD-F896-2F72-78E648A845CC}"/>
              </a:ext>
            </a:extLst>
          </p:cNvPr>
          <p:cNvSpPr/>
          <p:nvPr/>
        </p:nvSpPr>
        <p:spPr>
          <a:xfrm>
            <a:off x="5977650" y="5080923"/>
            <a:ext cx="1089877" cy="251235"/>
          </a:xfrm>
          <a:custGeom>
            <a:avLst/>
            <a:gdLst>
              <a:gd name="connsiteX0" fmla="*/ 3953 w 1089877"/>
              <a:gd name="connsiteY0" fmla="*/ 63908 h 251235"/>
              <a:gd name="connsiteX1" fmla="*/ 343678 w 1089877"/>
              <a:gd name="connsiteY1" fmla="*/ 408 h 251235"/>
              <a:gd name="connsiteX2" fmla="*/ 169053 w 1089877"/>
              <a:gd name="connsiteY2" fmla="*/ 98833 h 251235"/>
              <a:gd name="connsiteX3" fmla="*/ 337328 w 1089877"/>
              <a:gd name="connsiteY3" fmla="*/ 76608 h 251235"/>
              <a:gd name="connsiteX4" fmla="*/ 394478 w 1089877"/>
              <a:gd name="connsiteY4" fmla="*/ 133758 h 251235"/>
              <a:gd name="connsiteX5" fmla="*/ 435753 w 1089877"/>
              <a:gd name="connsiteY5" fmla="*/ 190908 h 251235"/>
              <a:gd name="connsiteX6" fmla="*/ 956453 w 1089877"/>
              <a:gd name="connsiteY6" fmla="*/ 168683 h 251235"/>
              <a:gd name="connsiteX7" fmla="*/ 708803 w 1089877"/>
              <a:gd name="connsiteY7" fmla="*/ 203608 h 251235"/>
              <a:gd name="connsiteX8" fmla="*/ 1089803 w 1089877"/>
              <a:gd name="connsiteY8" fmla="*/ 146458 h 251235"/>
              <a:gd name="connsiteX9" fmla="*/ 743728 w 1089877"/>
              <a:gd name="connsiteY9" fmla="*/ 251233 h 251235"/>
              <a:gd name="connsiteX10" fmla="*/ 1004078 w 1089877"/>
              <a:gd name="connsiteY10" fmla="*/ 143283 h 251235"/>
              <a:gd name="connsiteX11" fmla="*/ 677053 w 1089877"/>
              <a:gd name="connsiteY11" fmla="*/ 222658 h 251235"/>
              <a:gd name="connsiteX12" fmla="*/ 419878 w 1089877"/>
              <a:gd name="connsiteY12" fmla="*/ 146458 h 251235"/>
              <a:gd name="connsiteX13" fmla="*/ 203978 w 1089877"/>
              <a:gd name="connsiteY13" fmla="*/ 89308 h 251235"/>
              <a:gd name="connsiteX14" fmla="*/ 159528 w 1089877"/>
              <a:gd name="connsiteY14" fmla="*/ 67083 h 251235"/>
              <a:gd name="connsiteX15" fmla="*/ 3953 w 1089877"/>
              <a:gd name="connsiteY15" fmla="*/ 63908 h 25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89877" h="251235">
                <a:moveTo>
                  <a:pt x="3953" y="63908"/>
                </a:moveTo>
                <a:cubicBezTo>
                  <a:pt x="34645" y="52795"/>
                  <a:pt x="316161" y="-5413"/>
                  <a:pt x="343678" y="408"/>
                </a:cubicBezTo>
                <a:cubicBezTo>
                  <a:pt x="371195" y="6229"/>
                  <a:pt x="170111" y="86133"/>
                  <a:pt x="169053" y="98833"/>
                </a:cubicBezTo>
                <a:cubicBezTo>
                  <a:pt x="167995" y="111533"/>
                  <a:pt x="299757" y="70787"/>
                  <a:pt x="337328" y="76608"/>
                </a:cubicBezTo>
                <a:cubicBezTo>
                  <a:pt x="374899" y="82429"/>
                  <a:pt x="378074" y="114708"/>
                  <a:pt x="394478" y="133758"/>
                </a:cubicBezTo>
                <a:cubicBezTo>
                  <a:pt x="410882" y="152808"/>
                  <a:pt x="342091" y="185087"/>
                  <a:pt x="435753" y="190908"/>
                </a:cubicBezTo>
                <a:cubicBezTo>
                  <a:pt x="529415" y="196729"/>
                  <a:pt x="910945" y="166566"/>
                  <a:pt x="956453" y="168683"/>
                </a:cubicBezTo>
                <a:cubicBezTo>
                  <a:pt x="1001961" y="170800"/>
                  <a:pt x="686578" y="207312"/>
                  <a:pt x="708803" y="203608"/>
                </a:cubicBezTo>
                <a:cubicBezTo>
                  <a:pt x="731028" y="199904"/>
                  <a:pt x="1083982" y="138521"/>
                  <a:pt x="1089803" y="146458"/>
                </a:cubicBezTo>
                <a:cubicBezTo>
                  <a:pt x="1095624" y="154395"/>
                  <a:pt x="758016" y="251762"/>
                  <a:pt x="743728" y="251233"/>
                </a:cubicBezTo>
                <a:cubicBezTo>
                  <a:pt x="729441" y="250704"/>
                  <a:pt x="1015190" y="148045"/>
                  <a:pt x="1004078" y="143283"/>
                </a:cubicBezTo>
                <a:cubicBezTo>
                  <a:pt x="992966" y="138521"/>
                  <a:pt x="774420" y="222129"/>
                  <a:pt x="677053" y="222658"/>
                </a:cubicBezTo>
                <a:cubicBezTo>
                  <a:pt x="579686" y="223187"/>
                  <a:pt x="498724" y="168683"/>
                  <a:pt x="419878" y="146458"/>
                </a:cubicBezTo>
                <a:cubicBezTo>
                  <a:pt x="341032" y="124233"/>
                  <a:pt x="247370" y="102537"/>
                  <a:pt x="203978" y="89308"/>
                </a:cubicBezTo>
                <a:cubicBezTo>
                  <a:pt x="160586" y="76079"/>
                  <a:pt x="188632" y="70787"/>
                  <a:pt x="159528" y="67083"/>
                </a:cubicBezTo>
                <a:cubicBezTo>
                  <a:pt x="130424" y="63379"/>
                  <a:pt x="-26739" y="75021"/>
                  <a:pt x="3953" y="63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7" name="フリーフォーム 856">
            <a:extLst>
              <a:ext uri="{FF2B5EF4-FFF2-40B4-BE49-F238E27FC236}">
                <a16:creationId xmlns:a16="http://schemas.microsoft.com/office/drawing/2014/main" id="{D19FA70F-5346-C49B-4E2A-21003484F69F}"/>
              </a:ext>
            </a:extLst>
          </p:cNvPr>
          <p:cNvSpPr/>
          <p:nvPr/>
        </p:nvSpPr>
        <p:spPr>
          <a:xfrm>
            <a:off x="5783393" y="5163817"/>
            <a:ext cx="1096628" cy="278129"/>
          </a:xfrm>
          <a:custGeom>
            <a:avLst/>
            <a:gdLst>
              <a:gd name="connsiteX0" fmla="*/ 325210 w 1096628"/>
              <a:gd name="connsiteY0" fmla="*/ 64 h 278129"/>
              <a:gd name="connsiteX1" fmla="*/ 109310 w 1096628"/>
              <a:gd name="connsiteY1" fmla="*/ 92139 h 278129"/>
              <a:gd name="connsiteX2" fmla="*/ 163285 w 1096628"/>
              <a:gd name="connsiteY2" fmla="*/ 88964 h 278129"/>
              <a:gd name="connsiteX3" fmla="*/ 14060 w 1096628"/>
              <a:gd name="connsiteY3" fmla="*/ 165164 h 278129"/>
              <a:gd name="connsiteX4" fmla="*/ 7710 w 1096628"/>
              <a:gd name="connsiteY4" fmla="*/ 244539 h 278129"/>
              <a:gd name="connsiteX5" fmla="*/ 26760 w 1096628"/>
              <a:gd name="connsiteY5" fmla="*/ 254064 h 278129"/>
              <a:gd name="connsiteX6" fmla="*/ 283935 w 1096628"/>
              <a:gd name="connsiteY6" fmla="*/ 263589 h 278129"/>
              <a:gd name="connsiteX7" fmla="*/ 261710 w 1096628"/>
              <a:gd name="connsiteY7" fmla="*/ 263589 h 278129"/>
              <a:gd name="connsiteX8" fmla="*/ 836385 w 1096628"/>
              <a:gd name="connsiteY8" fmla="*/ 181039 h 278129"/>
              <a:gd name="connsiteX9" fmla="*/ 610960 w 1096628"/>
              <a:gd name="connsiteY9" fmla="*/ 238189 h 278129"/>
              <a:gd name="connsiteX10" fmla="*/ 1090385 w 1096628"/>
              <a:gd name="connsiteY10" fmla="*/ 95314 h 278129"/>
              <a:gd name="connsiteX11" fmla="*/ 204560 w 1096628"/>
              <a:gd name="connsiteY11" fmla="*/ 266764 h 278129"/>
              <a:gd name="connsiteX12" fmla="*/ 179160 w 1096628"/>
              <a:gd name="connsiteY12" fmla="*/ 260414 h 278129"/>
              <a:gd name="connsiteX13" fmla="*/ 36285 w 1096628"/>
              <a:gd name="connsiteY13" fmla="*/ 247714 h 278129"/>
              <a:gd name="connsiteX14" fmla="*/ 68035 w 1096628"/>
              <a:gd name="connsiteY14" fmla="*/ 181039 h 278129"/>
              <a:gd name="connsiteX15" fmla="*/ 7710 w 1096628"/>
              <a:gd name="connsiteY15" fmla="*/ 203264 h 278129"/>
              <a:gd name="connsiteX16" fmla="*/ 137885 w 1096628"/>
              <a:gd name="connsiteY16" fmla="*/ 108014 h 278129"/>
              <a:gd name="connsiteX17" fmla="*/ 325210 w 1096628"/>
              <a:gd name="connsiteY17" fmla="*/ 64 h 27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96628" h="278129">
                <a:moveTo>
                  <a:pt x="325210" y="64"/>
                </a:moveTo>
                <a:cubicBezTo>
                  <a:pt x="320448" y="-2582"/>
                  <a:pt x="136298" y="77322"/>
                  <a:pt x="109310" y="92139"/>
                </a:cubicBezTo>
                <a:cubicBezTo>
                  <a:pt x="82322" y="106956"/>
                  <a:pt x="179160" y="76793"/>
                  <a:pt x="163285" y="88964"/>
                </a:cubicBezTo>
                <a:cubicBezTo>
                  <a:pt x="147410" y="101135"/>
                  <a:pt x="39989" y="139235"/>
                  <a:pt x="14060" y="165164"/>
                </a:cubicBezTo>
                <a:cubicBezTo>
                  <a:pt x="-11869" y="191093"/>
                  <a:pt x="5593" y="229722"/>
                  <a:pt x="7710" y="244539"/>
                </a:cubicBezTo>
                <a:cubicBezTo>
                  <a:pt x="9827" y="259356"/>
                  <a:pt x="-19277" y="250889"/>
                  <a:pt x="26760" y="254064"/>
                </a:cubicBezTo>
                <a:cubicBezTo>
                  <a:pt x="72797" y="257239"/>
                  <a:pt x="244777" y="262002"/>
                  <a:pt x="283935" y="263589"/>
                </a:cubicBezTo>
                <a:cubicBezTo>
                  <a:pt x="323093" y="265176"/>
                  <a:pt x="261710" y="263589"/>
                  <a:pt x="261710" y="263589"/>
                </a:cubicBezTo>
                <a:lnTo>
                  <a:pt x="836385" y="181039"/>
                </a:lnTo>
                <a:cubicBezTo>
                  <a:pt x="894593" y="176806"/>
                  <a:pt x="568627" y="252476"/>
                  <a:pt x="610960" y="238189"/>
                </a:cubicBezTo>
                <a:cubicBezTo>
                  <a:pt x="653293" y="223902"/>
                  <a:pt x="1158118" y="90552"/>
                  <a:pt x="1090385" y="95314"/>
                </a:cubicBezTo>
                <a:cubicBezTo>
                  <a:pt x="1022652" y="100077"/>
                  <a:pt x="356431" y="239247"/>
                  <a:pt x="204560" y="266764"/>
                </a:cubicBezTo>
                <a:cubicBezTo>
                  <a:pt x="52689" y="294281"/>
                  <a:pt x="207206" y="263589"/>
                  <a:pt x="179160" y="260414"/>
                </a:cubicBezTo>
                <a:cubicBezTo>
                  <a:pt x="151114" y="257239"/>
                  <a:pt x="54806" y="260943"/>
                  <a:pt x="36285" y="247714"/>
                </a:cubicBezTo>
                <a:cubicBezTo>
                  <a:pt x="17764" y="234485"/>
                  <a:pt x="72797" y="188447"/>
                  <a:pt x="68035" y="181039"/>
                </a:cubicBezTo>
                <a:cubicBezTo>
                  <a:pt x="63272" y="173631"/>
                  <a:pt x="-3932" y="215435"/>
                  <a:pt x="7710" y="203264"/>
                </a:cubicBezTo>
                <a:cubicBezTo>
                  <a:pt x="19352" y="191093"/>
                  <a:pt x="87614" y="140293"/>
                  <a:pt x="137885" y="108014"/>
                </a:cubicBezTo>
                <a:cubicBezTo>
                  <a:pt x="188156" y="75735"/>
                  <a:pt x="329972" y="2710"/>
                  <a:pt x="325210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8" name="フリーフォーム 857">
            <a:extLst>
              <a:ext uri="{FF2B5EF4-FFF2-40B4-BE49-F238E27FC236}">
                <a16:creationId xmlns:a16="http://schemas.microsoft.com/office/drawing/2014/main" id="{F6C39827-EA91-1BDC-59DC-456E8F44FEAA}"/>
              </a:ext>
            </a:extLst>
          </p:cNvPr>
          <p:cNvSpPr/>
          <p:nvPr/>
        </p:nvSpPr>
        <p:spPr>
          <a:xfrm>
            <a:off x="6577204" y="5100381"/>
            <a:ext cx="541792" cy="92075"/>
          </a:xfrm>
          <a:custGeom>
            <a:avLst/>
            <a:gdLst>
              <a:gd name="connsiteX0" fmla="*/ 1299 w 541792"/>
              <a:gd name="connsiteY0" fmla="*/ 0 h 92075"/>
              <a:gd name="connsiteX1" fmla="*/ 90199 w 541792"/>
              <a:gd name="connsiteY1" fmla="*/ 76200 h 92075"/>
              <a:gd name="connsiteX2" fmla="*/ 541049 w 541792"/>
              <a:gd name="connsiteY2" fmla="*/ 41275 h 92075"/>
              <a:gd name="connsiteX3" fmla="*/ 201324 w 541792"/>
              <a:gd name="connsiteY3" fmla="*/ 92075 h 92075"/>
              <a:gd name="connsiteX4" fmla="*/ 391824 w 541792"/>
              <a:gd name="connsiteY4" fmla="*/ 41275 h 92075"/>
              <a:gd name="connsiteX5" fmla="*/ 48924 w 541792"/>
              <a:gd name="connsiteY5" fmla="*/ 79375 h 92075"/>
              <a:gd name="connsiteX6" fmla="*/ 1299 w 541792"/>
              <a:gd name="connsiteY6" fmla="*/ 0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792" h="92075">
                <a:moveTo>
                  <a:pt x="1299" y="0"/>
                </a:moveTo>
                <a:cubicBezTo>
                  <a:pt x="770" y="34660"/>
                  <a:pt x="241" y="69321"/>
                  <a:pt x="90199" y="76200"/>
                </a:cubicBezTo>
                <a:lnTo>
                  <a:pt x="541049" y="41275"/>
                </a:lnTo>
                <a:cubicBezTo>
                  <a:pt x="559570" y="43921"/>
                  <a:pt x="226195" y="92075"/>
                  <a:pt x="201324" y="92075"/>
                </a:cubicBezTo>
                <a:cubicBezTo>
                  <a:pt x="176453" y="92075"/>
                  <a:pt x="417224" y="43392"/>
                  <a:pt x="391824" y="41275"/>
                </a:cubicBezTo>
                <a:cubicBezTo>
                  <a:pt x="366424" y="39158"/>
                  <a:pt x="111366" y="80962"/>
                  <a:pt x="48924" y="79375"/>
                </a:cubicBezTo>
                <a:cubicBezTo>
                  <a:pt x="-13518" y="77788"/>
                  <a:pt x="1828" y="54769"/>
                  <a:pt x="12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9" name="フリーフォーム 858">
            <a:extLst>
              <a:ext uri="{FF2B5EF4-FFF2-40B4-BE49-F238E27FC236}">
                <a16:creationId xmlns:a16="http://schemas.microsoft.com/office/drawing/2014/main" id="{9D69EE98-83C4-067D-5A83-A3D8964367BD}"/>
              </a:ext>
            </a:extLst>
          </p:cNvPr>
          <p:cNvSpPr/>
          <p:nvPr/>
        </p:nvSpPr>
        <p:spPr>
          <a:xfrm>
            <a:off x="6860439" y="5400350"/>
            <a:ext cx="276952" cy="100406"/>
          </a:xfrm>
          <a:custGeom>
            <a:avLst/>
            <a:gdLst>
              <a:gd name="connsiteX0" fmla="*/ 276864 w 276952"/>
              <a:gd name="connsiteY0" fmla="*/ 8006 h 100406"/>
              <a:gd name="connsiteX1" fmla="*/ 86364 w 276952"/>
              <a:gd name="connsiteY1" fmla="*/ 8006 h 100406"/>
              <a:gd name="connsiteX2" fmla="*/ 639 w 276952"/>
              <a:gd name="connsiteY2" fmla="*/ 100081 h 100406"/>
              <a:gd name="connsiteX3" fmla="*/ 60964 w 276952"/>
              <a:gd name="connsiteY3" fmla="*/ 36581 h 100406"/>
              <a:gd name="connsiteX4" fmla="*/ 276864 w 276952"/>
              <a:gd name="connsiteY4" fmla="*/ 8006 h 10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52" h="100406">
                <a:moveTo>
                  <a:pt x="276864" y="8006"/>
                </a:moveTo>
                <a:cubicBezTo>
                  <a:pt x="281097" y="3244"/>
                  <a:pt x="132402" y="-7340"/>
                  <a:pt x="86364" y="8006"/>
                </a:cubicBezTo>
                <a:cubicBezTo>
                  <a:pt x="40326" y="23352"/>
                  <a:pt x="4872" y="95319"/>
                  <a:pt x="639" y="100081"/>
                </a:cubicBezTo>
                <a:cubicBezTo>
                  <a:pt x="-3594" y="104843"/>
                  <a:pt x="12810" y="56160"/>
                  <a:pt x="60964" y="36581"/>
                </a:cubicBezTo>
                <a:cubicBezTo>
                  <a:pt x="109118" y="17002"/>
                  <a:pt x="272631" y="12768"/>
                  <a:pt x="276864" y="8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0" name="フリーフォーム 859">
            <a:extLst>
              <a:ext uri="{FF2B5EF4-FFF2-40B4-BE49-F238E27FC236}">
                <a16:creationId xmlns:a16="http://schemas.microsoft.com/office/drawing/2014/main" id="{9B9A5BAF-9844-40CD-5062-23233ABB3FB5}"/>
              </a:ext>
            </a:extLst>
          </p:cNvPr>
          <p:cNvSpPr/>
          <p:nvPr/>
        </p:nvSpPr>
        <p:spPr>
          <a:xfrm>
            <a:off x="5755190" y="5449162"/>
            <a:ext cx="556878" cy="273765"/>
          </a:xfrm>
          <a:custGeom>
            <a:avLst/>
            <a:gdLst>
              <a:gd name="connsiteX0" fmla="*/ 4163 w 556878"/>
              <a:gd name="connsiteY0" fmla="*/ 3644 h 273765"/>
              <a:gd name="connsiteX1" fmla="*/ 35913 w 556878"/>
              <a:gd name="connsiteY1" fmla="*/ 162394 h 273765"/>
              <a:gd name="connsiteX2" fmla="*/ 20038 w 556878"/>
              <a:gd name="connsiteY2" fmla="*/ 273519 h 273765"/>
              <a:gd name="connsiteX3" fmla="*/ 26388 w 556878"/>
              <a:gd name="connsiteY3" fmla="*/ 194144 h 273765"/>
              <a:gd name="connsiteX4" fmla="*/ 347063 w 556878"/>
              <a:gd name="connsiteY4" fmla="*/ 254469 h 273765"/>
              <a:gd name="connsiteX5" fmla="*/ 556613 w 556878"/>
              <a:gd name="connsiteY5" fmla="*/ 232244 h 273765"/>
              <a:gd name="connsiteX6" fmla="*/ 305788 w 556878"/>
              <a:gd name="connsiteY6" fmla="*/ 235419 h 273765"/>
              <a:gd name="connsiteX7" fmla="*/ 86713 w 556878"/>
              <a:gd name="connsiteY7" fmla="*/ 225894 h 273765"/>
              <a:gd name="connsiteX8" fmla="*/ 99413 w 556878"/>
              <a:gd name="connsiteY8" fmla="*/ 140169 h 273765"/>
              <a:gd name="connsiteX9" fmla="*/ 89888 w 556878"/>
              <a:gd name="connsiteY9" fmla="*/ 178269 h 273765"/>
              <a:gd name="connsiteX10" fmla="*/ 86713 w 556878"/>
              <a:gd name="connsiteY10" fmla="*/ 140169 h 273765"/>
              <a:gd name="connsiteX11" fmla="*/ 83538 w 556878"/>
              <a:gd name="connsiteY11" fmla="*/ 140169 h 273765"/>
              <a:gd name="connsiteX12" fmla="*/ 39088 w 556878"/>
              <a:gd name="connsiteY12" fmla="*/ 140169 h 273765"/>
              <a:gd name="connsiteX13" fmla="*/ 45438 w 556878"/>
              <a:gd name="connsiteY13" fmla="*/ 73494 h 273765"/>
              <a:gd name="connsiteX14" fmla="*/ 23213 w 556878"/>
              <a:gd name="connsiteY14" fmla="*/ 51269 h 273765"/>
              <a:gd name="connsiteX15" fmla="*/ 4163 w 556878"/>
              <a:gd name="connsiteY15" fmla="*/ 3644 h 27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6878" h="273765">
                <a:moveTo>
                  <a:pt x="4163" y="3644"/>
                </a:moveTo>
                <a:cubicBezTo>
                  <a:pt x="6280" y="22165"/>
                  <a:pt x="33267" y="117415"/>
                  <a:pt x="35913" y="162394"/>
                </a:cubicBezTo>
                <a:cubicBezTo>
                  <a:pt x="38559" y="207373"/>
                  <a:pt x="21625" y="268227"/>
                  <a:pt x="20038" y="273519"/>
                </a:cubicBezTo>
                <a:cubicBezTo>
                  <a:pt x="18451" y="278811"/>
                  <a:pt x="-28116" y="197319"/>
                  <a:pt x="26388" y="194144"/>
                </a:cubicBezTo>
                <a:cubicBezTo>
                  <a:pt x="80892" y="190969"/>
                  <a:pt x="258692" y="248119"/>
                  <a:pt x="347063" y="254469"/>
                </a:cubicBezTo>
                <a:cubicBezTo>
                  <a:pt x="435434" y="260819"/>
                  <a:pt x="563492" y="235419"/>
                  <a:pt x="556613" y="232244"/>
                </a:cubicBezTo>
                <a:cubicBezTo>
                  <a:pt x="549734" y="229069"/>
                  <a:pt x="384105" y="236477"/>
                  <a:pt x="305788" y="235419"/>
                </a:cubicBezTo>
                <a:cubicBezTo>
                  <a:pt x="227471" y="234361"/>
                  <a:pt x="121109" y="241769"/>
                  <a:pt x="86713" y="225894"/>
                </a:cubicBezTo>
                <a:cubicBezTo>
                  <a:pt x="52317" y="210019"/>
                  <a:pt x="98884" y="148107"/>
                  <a:pt x="99413" y="140169"/>
                </a:cubicBezTo>
                <a:cubicBezTo>
                  <a:pt x="99942" y="132232"/>
                  <a:pt x="92005" y="178269"/>
                  <a:pt x="89888" y="178269"/>
                </a:cubicBezTo>
                <a:cubicBezTo>
                  <a:pt x="87771" y="178269"/>
                  <a:pt x="87771" y="146519"/>
                  <a:pt x="86713" y="140169"/>
                </a:cubicBezTo>
                <a:cubicBezTo>
                  <a:pt x="85655" y="133819"/>
                  <a:pt x="83538" y="140169"/>
                  <a:pt x="83538" y="140169"/>
                </a:cubicBezTo>
                <a:cubicBezTo>
                  <a:pt x="75601" y="140169"/>
                  <a:pt x="45438" y="151281"/>
                  <a:pt x="39088" y="140169"/>
                </a:cubicBezTo>
                <a:cubicBezTo>
                  <a:pt x="32738" y="129057"/>
                  <a:pt x="48084" y="88311"/>
                  <a:pt x="45438" y="73494"/>
                </a:cubicBezTo>
                <a:cubicBezTo>
                  <a:pt x="42792" y="58677"/>
                  <a:pt x="29034" y="59736"/>
                  <a:pt x="23213" y="51269"/>
                </a:cubicBezTo>
                <a:cubicBezTo>
                  <a:pt x="17392" y="42802"/>
                  <a:pt x="2046" y="-14877"/>
                  <a:pt x="4163" y="3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1" name="フリーフォーム 860">
            <a:extLst>
              <a:ext uri="{FF2B5EF4-FFF2-40B4-BE49-F238E27FC236}">
                <a16:creationId xmlns:a16="http://schemas.microsoft.com/office/drawing/2014/main" id="{A9A185F2-0518-FEEB-B328-4944CC8A6F37}"/>
              </a:ext>
            </a:extLst>
          </p:cNvPr>
          <p:cNvSpPr/>
          <p:nvPr/>
        </p:nvSpPr>
        <p:spPr>
          <a:xfrm>
            <a:off x="6969023" y="4483005"/>
            <a:ext cx="159960" cy="401522"/>
          </a:xfrm>
          <a:custGeom>
            <a:avLst/>
            <a:gdLst>
              <a:gd name="connsiteX0" fmla="*/ 5 w 159960"/>
              <a:gd name="connsiteY0" fmla="*/ 1426 h 401522"/>
              <a:gd name="connsiteX1" fmla="*/ 57155 w 159960"/>
              <a:gd name="connsiteY1" fmla="*/ 230026 h 401522"/>
              <a:gd name="connsiteX2" fmla="*/ 38105 w 159960"/>
              <a:gd name="connsiteY2" fmla="*/ 201451 h 401522"/>
              <a:gd name="connsiteX3" fmla="*/ 158755 w 159960"/>
              <a:gd name="connsiteY3" fmla="*/ 401476 h 401522"/>
              <a:gd name="connsiteX4" fmla="*/ 101605 w 159960"/>
              <a:gd name="connsiteY4" fmla="*/ 220501 h 401522"/>
              <a:gd name="connsiteX5" fmla="*/ 127005 w 159960"/>
              <a:gd name="connsiteY5" fmla="*/ 258601 h 401522"/>
              <a:gd name="connsiteX6" fmla="*/ 53980 w 159960"/>
              <a:gd name="connsiteY6" fmla="*/ 137951 h 401522"/>
              <a:gd name="connsiteX7" fmla="*/ 5 w 159960"/>
              <a:gd name="connsiteY7" fmla="*/ 1426 h 401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960" h="401522">
                <a:moveTo>
                  <a:pt x="5" y="1426"/>
                </a:moveTo>
                <a:cubicBezTo>
                  <a:pt x="534" y="16772"/>
                  <a:pt x="50805" y="196689"/>
                  <a:pt x="57155" y="230026"/>
                </a:cubicBezTo>
                <a:cubicBezTo>
                  <a:pt x="63505" y="263364"/>
                  <a:pt x="21172" y="172876"/>
                  <a:pt x="38105" y="201451"/>
                </a:cubicBezTo>
                <a:cubicBezTo>
                  <a:pt x="55038" y="230026"/>
                  <a:pt x="148172" y="398301"/>
                  <a:pt x="158755" y="401476"/>
                </a:cubicBezTo>
                <a:cubicBezTo>
                  <a:pt x="169338" y="404651"/>
                  <a:pt x="106897" y="244314"/>
                  <a:pt x="101605" y="220501"/>
                </a:cubicBezTo>
                <a:cubicBezTo>
                  <a:pt x="96313" y="196688"/>
                  <a:pt x="134943" y="272359"/>
                  <a:pt x="127005" y="258601"/>
                </a:cubicBezTo>
                <a:cubicBezTo>
                  <a:pt x="119068" y="244843"/>
                  <a:pt x="73559" y="177109"/>
                  <a:pt x="53980" y="137951"/>
                </a:cubicBezTo>
                <a:cubicBezTo>
                  <a:pt x="34401" y="98793"/>
                  <a:pt x="-524" y="-13920"/>
                  <a:pt x="5" y="1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2" name="フリーフォーム 861">
            <a:extLst>
              <a:ext uri="{FF2B5EF4-FFF2-40B4-BE49-F238E27FC236}">
                <a16:creationId xmlns:a16="http://schemas.microsoft.com/office/drawing/2014/main" id="{83FADEF2-1F69-3B1E-A93D-972FFCD0777C}"/>
              </a:ext>
            </a:extLst>
          </p:cNvPr>
          <p:cNvSpPr/>
          <p:nvPr/>
        </p:nvSpPr>
        <p:spPr>
          <a:xfrm>
            <a:off x="7124603" y="4722540"/>
            <a:ext cx="32463" cy="114316"/>
          </a:xfrm>
          <a:custGeom>
            <a:avLst/>
            <a:gdLst>
              <a:gd name="connsiteX0" fmla="*/ 0 w 32463"/>
              <a:gd name="connsiteY0" fmla="*/ 114316 h 114316"/>
              <a:gd name="connsiteX1" fmla="*/ 31750 w 32463"/>
              <a:gd name="connsiteY1" fmla="*/ 16 h 114316"/>
              <a:gd name="connsiteX2" fmla="*/ 0 w 32463"/>
              <a:gd name="connsiteY2" fmla="*/ 114316 h 11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63" h="114316">
                <a:moveTo>
                  <a:pt x="0" y="114316"/>
                </a:moveTo>
                <a:cubicBezTo>
                  <a:pt x="0" y="114316"/>
                  <a:pt x="25400" y="1603"/>
                  <a:pt x="31750" y="16"/>
                </a:cubicBezTo>
                <a:cubicBezTo>
                  <a:pt x="38100" y="-1572"/>
                  <a:pt x="0" y="114316"/>
                  <a:pt x="0" y="114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3" name="フリーフォーム 862">
            <a:extLst>
              <a:ext uri="{FF2B5EF4-FFF2-40B4-BE49-F238E27FC236}">
                <a16:creationId xmlns:a16="http://schemas.microsoft.com/office/drawing/2014/main" id="{F236ED5D-A93F-2ECD-6E84-DE4E4F75C8F6}"/>
              </a:ext>
            </a:extLst>
          </p:cNvPr>
          <p:cNvSpPr/>
          <p:nvPr/>
        </p:nvSpPr>
        <p:spPr>
          <a:xfrm>
            <a:off x="6977088" y="4723955"/>
            <a:ext cx="344461" cy="555502"/>
          </a:xfrm>
          <a:custGeom>
            <a:avLst/>
            <a:gdLst>
              <a:gd name="connsiteX0" fmla="*/ 182440 w 344461"/>
              <a:gd name="connsiteY0" fmla="*/ 1776 h 555502"/>
              <a:gd name="connsiteX1" fmla="*/ 230065 w 344461"/>
              <a:gd name="connsiteY1" fmla="*/ 116076 h 555502"/>
              <a:gd name="connsiteX2" fmla="*/ 201490 w 344461"/>
              <a:gd name="connsiteY2" fmla="*/ 236726 h 555502"/>
              <a:gd name="connsiteX3" fmla="*/ 271340 w 344461"/>
              <a:gd name="connsiteY3" fmla="*/ 144651 h 555502"/>
              <a:gd name="connsiteX4" fmla="*/ 261815 w 344461"/>
              <a:gd name="connsiteY4" fmla="*/ 176401 h 555502"/>
              <a:gd name="connsiteX5" fmla="*/ 245940 w 344461"/>
              <a:gd name="connsiteY5" fmla="*/ 214501 h 555502"/>
              <a:gd name="connsiteX6" fmla="*/ 344365 w 344461"/>
              <a:gd name="connsiteY6" fmla="*/ 554226 h 555502"/>
              <a:gd name="connsiteX7" fmla="*/ 264990 w 344461"/>
              <a:gd name="connsiteY7" fmla="*/ 338326 h 555502"/>
              <a:gd name="connsiteX8" fmla="*/ 306265 w 344461"/>
              <a:gd name="connsiteY8" fmla="*/ 554226 h 555502"/>
              <a:gd name="connsiteX9" fmla="*/ 106240 w 344461"/>
              <a:gd name="connsiteY9" fmla="*/ 370076 h 555502"/>
              <a:gd name="connsiteX10" fmla="*/ 1465 w 344461"/>
              <a:gd name="connsiteY10" fmla="*/ 357376 h 555502"/>
              <a:gd name="connsiteX11" fmla="*/ 179265 w 344461"/>
              <a:gd name="connsiteY11" fmla="*/ 408176 h 555502"/>
              <a:gd name="connsiteX12" fmla="*/ 318965 w 344461"/>
              <a:gd name="connsiteY12" fmla="*/ 487551 h 555502"/>
              <a:gd name="connsiteX13" fmla="*/ 239590 w 344461"/>
              <a:gd name="connsiteY13" fmla="*/ 252601 h 555502"/>
              <a:gd name="connsiteX14" fmla="*/ 195140 w 344461"/>
              <a:gd name="connsiteY14" fmla="*/ 58926 h 555502"/>
              <a:gd name="connsiteX15" fmla="*/ 182440 w 344461"/>
              <a:gd name="connsiteY15" fmla="*/ 1776 h 55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4461" h="555502">
                <a:moveTo>
                  <a:pt x="182440" y="1776"/>
                </a:moveTo>
                <a:cubicBezTo>
                  <a:pt x="188261" y="11301"/>
                  <a:pt x="226890" y="76918"/>
                  <a:pt x="230065" y="116076"/>
                </a:cubicBezTo>
                <a:cubicBezTo>
                  <a:pt x="233240" y="155234"/>
                  <a:pt x="194611" y="231964"/>
                  <a:pt x="201490" y="236726"/>
                </a:cubicBezTo>
                <a:cubicBezTo>
                  <a:pt x="208369" y="241488"/>
                  <a:pt x="261286" y="154705"/>
                  <a:pt x="271340" y="144651"/>
                </a:cubicBezTo>
                <a:cubicBezTo>
                  <a:pt x="281394" y="134597"/>
                  <a:pt x="266048" y="164759"/>
                  <a:pt x="261815" y="176401"/>
                </a:cubicBezTo>
                <a:cubicBezTo>
                  <a:pt x="257582" y="188043"/>
                  <a:pt x="232182" y="151530"/>
                  <a:pt x="245940" y="214501"/>
                </a:cubicBezTo>
                <a:cubicBezTo>
                  <a:pt x="259698" y="277472"/>
                  <a:pt x="341190" y="533589"/>
                  <a:pt x="344365" y="554226"/>
                </a:cubicBezTo>
                <a:cubicBezTo>
                  <a:pt x="347540" y="574864"/>
                  <a:pt x="271340" y="338326"/>
                  <a:pt x="264990" y="338326"/>
                </a:cubicBezTo>
                <a:cubicBezTo>
                  <a:pt x="258640" y="338326"/>
                  <a:pt x="332723" y="548934"/>
                  <a:pt x="306265" y="554226"/>
                </a:cubicBezTo>
                <a:cubicBezTo>
                  <a:pt x="279807" y="559518"/>
                  <a:pt x="157040" y="402884"/>
                  <a:pt x="106240" y="370076"/>
                </a:cubicBezTo>
                <a:cubicBezTo>
                  <a:pt x="55440" y="337268"/>
                  <a:pt x="-10706" y="351026"/>
                  <a:pt x="1465" y="357376"/>
                </a:cubicBezTo>
                <a:cubicBezTo>
                  <a:pt x="13636" y="363726"/>
                  <a:pt x="126348" y="386480"/>
                  <a:pt x="179265" y="408176"/>
                </a:cubicBezTo>
                <a:cubicBezTo>
                  <a:pt x="232182" y="429872"/>
                  <a:pt x="308911" y="513480"/>
                  <a:pt x="318965" y="487551"/>
                </a:cubicBezTo>
                <a:cubicBezTo>
                  <a:pt x="329019" y="461622"/>
                  <a:pt x="260227" y="324038"/>
                  <a:pt x="239590" y="252601"/>
                </a:cubicBezTo>
                <a:cubicBezTo>
                  <a:pt x="218953" y="181164"/>
                  <a:pt x="205723" y="95438"/>
                  <a:pt x="195140" y="58926"/>
                </a:cubicBezTo>
                <a:cubicBezTo>
                  <a:pt x="184557" y="22414"/>
                  <a:pt x="176619" y="-7749"/>
                  <a:pt x="182440" y="1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4" name="フリーフォーム 863">
            <a:extLst>
              <a:ext uri="{FF2B5EF4-FFF2-40B4-BE49-F238E27FC236}">
                <a16:creationId xmlns:a16="http://schemas.microsoft.com/office/drawing/2014/main" id="{1BA1266D-3FC4-3C72-9878-9437EE768D80}"/>
              </a:ext>
            </a:extLst>
          </p:cNvPr>
          <p:cNvSpPr/>
          <p:nvPr/>
        </p:nvSpPr>
        <p:spPr>
          <a:xfrm>
            <a:off x="7222276" y="5197469"/>
            <a:ext cx="226838" cy="554127"/>
          </a:xfrm>
          <a:custGeom>
            <a:avLst/>
            <a:gdLst>
              <a:gd name="connsiteX0" fmla="*/ 752 w 226838"/>
              <a:gd name="connsiteY0" fmla="*/ 1337 h 554127"/>
              <a:gd name="connsiteX1" fmla="*/ 153152 w 226838"/>
              <a:gd name="connsiteY1" fmla="*/ 93412 h 554127"/>
              <a:gd name="connsiteX2" fmla="*/ 153152 w 226838"/>
              <a:gd name="connsiteY2" fmla="*/ 99762 h 554127"/>
              <a:gd name="connsiteX3" fmla="*/ 169027 w 226838"/>
              <a:gd name="connsiteY3" fmla="*/ 153737 h 554127"/>
              <a:gd name="connsiteX4" fmla="*/ 115052 w 226838"/>
              <a:gd name="connsiteY4" fmla="*/ 258512 h 554127"/>
              <a:gd name="connsiteX5" fmla="*/ 54727 w 226838"/>
              <a:gd name="connsiteY5" fmla="*/ 337887 h 554127"/>
              <a:gd name="connsiteX6" fmla="*/ 99177 w 226838"/>
              <a:gd name="connsiteY6" fmla="*/ 553787 h 554127"/>
              <a:gd name="connsiteX7" fmla="*/ 96002 w 226838"/>
              <a:gd name="connsiteY7" fmla="*/ 382337 h 554127"/>
              <a:gd name="connsiteX8" fmla="*/ 226177 w 226838"/>
              <a:gd name="connsiteY8" fmla="*/ 172787 h 554127"/>
              <a:gd name="connsiteX9" fmla="*/ 752 w 226838"/>
              <a:gd name="connsiteY9" fmla="*/ 1337 h 55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838" h="554127">
                <a:moveTo>
                  <a:pt x="752" y="1337"/>
                </a:moveTo>
                <a:cubicBezTo>
                  <a:pt x="-11419" y="-11892"/>
                  <a:pt x="127752" y="77008"/>
                  <a:pt x="153152" y="93412"/>
                </a:cubicBezTo>
                <a:cubicBezTo>
                  <a:pt x="178552" y="109816"/>
                  <a:pt x="150506" y="89708"/>
                  <a:pt x="153152" y="99762"/>
                </a:cubicBezTo>
                <a:cubicBezTo>
                  <a:pt x="155798" y="109816"/>
                  <a:pt x="175377" y="127279"/>
                  <a:pt x="169027" y="153737"/>
                </a:cubicBezTo>
                <a:cubicBezTo>
                  <a:pt x="162677" y="180195"/>
                  <a:pt x="134102" y="227820"/>
                  <a:pt x="115052" y="258512"/>
                </a:cubicBezTo>
                <a:cubicBezTo>
                  <a:pt x="96002" y="289204"/>
                  <a:pt x="57373" y="288675"/>
                  <a:pt x="54727" y="337887"/>
                </a:cubicBezTo>
                <a:cubicBezTo>
                  <a:pt x="52081" y="387100"/>
                  <a:pt x="92298" y="546379"/>
                  <a:pt x="99177" y="553787"/>
                </a:cubicBezTo>
                <a:cubicBezTo>
                  <a:pt x="106056" y="561195"/>
                  <a:pt x="74835" y="445837"/>
                  <a:pt x="96002" y="382337"/>
                </a:cubicBezTo>
                <a:cubicBezTo>
                  <a:pt x="117169" y="318837"/>
                  <a:pt x="236760" y="229937"/>
                  <a:pt x="226177" y="172787"/>
                </a:cubicBezTo>
                <a:cubicBezTo>
                  <a:pt x="215594" y="115637"/>
                  <a:pt x="12923" y="14566"/>
                  <a:pt x="752" y="1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5" name="フリーフォーム 864">
            <a:extLst>
              <a:ext uri="{FF2B5EF4-FFF2-40B4-BE49-F238E27FC236}">
                <a16:creationId xmlns:a16="http://schemas.microsoft.com/office/drawing/2014/main" id="{8D8E3E9C-6E7E-5A6A-0B83-796D0D2990C7}"/>
              </a:ext>
            </a:extLst>
          </p:cNvPr>
          <p:cNvSpPr/>
          <p:nvPr/>
        </p:nvSpPr>
        <p:spPr>
          <a:xfrm>
            <a:off x="2610554" y="3824031"/>
            <a:ext cx="145251" cy="625843"/>
          </a:xfrm>
          <a:custGeom>
            <a:avLst/>
            <a:gdLst>
              <a:gd name="connsiteX0" fmla="*/ 145249 w 145251"/>
              <a:gd name="connsiteY0" fmla="*/ 0 h 625843"/>
              <a:gd name="connsiteX1" fmla="*/ 53174 w 145251"/>
              <a:gd name="connsiteY1" fmla="*/ 168275 h 625843"/>
              <a:gd name="connsiteX2" fmla="*/ 69049 w 145251"/>
              <a:gd name="connsiteY2" fmla="*/ 609600 h 625843"/>
              <a:gd name="connsiteX3" fmla="*/ 72224 w 145251"/>
              <a:gd name="connsiteY3" fmla="*/ 454025 h 625843"/>
              <a:gd name="connsiteX4" fmla="*/ 2374 w 145251"/>
              <a:gd name="connsiteY4" fmla="*/ 625475 h 625843"/>
              <a:gd name="connsiteX5" fmla="*/ 18249 w 145251"/>
              <a:gd name="connsiteY5" fmla="*/ 396875 h 625843"/>
              <a:gd name="connsiteX6" fmla="*/ 37299 w 145251"/>
              <a:gd name="connsiteY6" fmla="*/ 381000 h 625843"/>
              <a:gd name="connsiteX7" fmla="*/ 34124 w 145251"/>
              <a:gd name="connsiteY7" fmla="*/ 377825 h 625843"/>
              <a:gd name="connsiteX8" fmla="*/ 56349 w 145251"/>
              <a:gd name="connsiteY8" fmla="*/ 168275 h 625843"/>
              <a:gd name="connsiteX9" fmla="*/ 145249 w 145251"/>
              <a:gd name="connsiteY9" fmla="*/ 0 h 62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251" h="625843">
                <a:moveTo>
                  <a:pt x="145249" y="0"/>
                </a:moveTo>
                <a:cubicBezTo>
                  <a:pt x="144720" y="0"/>
                  <a:pt x="65874" y="66675"/>
                  <a:pt x="53174" y="168275"/>
                </a:cubicBezTo>
                <a:cubicBezTo>
                  <a:pt x="40474" y="269875"/>
                  <a:pt x="65874" y="561975"/>
                  <a:pt x="69049" y="609600"/>
                </a:cubicBezTo>
                <a:cubicBezTo>
                  <a:pt x="72224" y="657225"/>
                  <a:pt x="83337" y="451379"/>
                  <a:pt x="72224" y="454025"/>
                </a:cubicBezTo>
                <a:cubicBezTo>
                  <a:pt x="61111" y="456671"/>
                  <a:pt x="11370" y="635000"/>
                  <a:pt x="2374" y="625475"/>
                </a:cubicBezTo>
                <a:cubicBezTo>
                  <a:pt x="-6622" y="615950"/>
                  <a:pt x="12428" y="437621"/>
                  <a:pt x="18249" y="396875"/>
                </a:cubicBezTo>
                <a:cubicBezTo>
                  <a:pt x="24070" y="356129"/>
                  <a:pt x="34653" y="384175"/>
                  <a:pt x="37299" y="381000"/>
                </a:cubicBezTo>
                <a:cubicBezTo>
                  <a:pt x="39945" y="377825"/>
                  <a:pt x="30949" y="413279"/>
                  <a:pt x="34124" y="377825"/>
                </a:cubicBezTo>
                <a:cubicBezTo>
                  <a:pt x="37299" y="342371"/>
                  <a:pt x="37299" y="225954"/>
                  <a:pt x="56349" y="168275"/>
                </a:cubicBezTo>
                <a:cubicBezTo>
                  <a:pt x="75399" y="110596"/>
                  <a:pt x="145778" y="0"/>
                  <a:pt x="14524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6" name="フリーフォーム 865">
            <a:extLst>
              <a:ext uri="{FF2B5EF4-FFF2-40B4-BE49-F238E27FC236}">
                <a16:creationId xmlns:a16="http://schemas.microsoft.com/office/drawing/2014/main" id="{88FF71A4-BA9A-C89D-31D7-FBF2F941F612}"/>
              </a:ext>
            </a:extLst>
          </p:cNvPr>
          <p:cNvSpPr/>
          <p:nvPr/>
        </p:nvSpPr>
        <p:spPr>
          <a:xfrm>
            <a:off x="2117605" y="4217269"/>
            <a:ext cx="180999" cy="918214"/>
          </a:xfrm>
          <a:custGeom>
            <a:avLst/>
            <a:gdLst>
              <a:gd name="connsiteX0" fmla="*/ 180998 w 180999"/>
              <a:gd name="connsiteY0" fmla="*/ 462 h 918214"/>
              <a:gd name="connsiteX1" fmla="*/ 38123 w 180999"/>
              <a:gd name="connsiteY1" fmla="*/ 298912 h 918214"/>
              <a:gd name="connsiteX2" fmla="*/ 23 w 180999"/>
              <a:gd name="connsiteY2" fmla="*/ 918037 h 918214"/>
              <a:gd name="connsiteX3" fmla="*/ 41298 w 180999"/>
              <a:gd name="connsiteY3" fmla="*/ 359237 h 918214"/>
              <a:gd name="connsiteX4" fmla="*/ 180998 w 180999"/>
              <a:gd name="connsiteY4" fmla="*/ 462 h 91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99" h="918214">
                <a:moveTo>
                  <a:pt x="180998" y="462"/>
                </a:moveTo>
                <a:cubicBezTo>
                  <a:pt x="180469" y="-9592"/>
                  <a:pt x="68285" y="145983"/>
                  <a:pt x="38123" y="298912"/>
                </a:cubicBezTo>
                <a:cubicBezTo>
                  <a:pt x="7961" y="451841"/>
                  <a:pt x="-506" y="907983"/>
                  <a:pt x="23" y="918037"/>
                </a:cubicBezTo>
                <a:cubicBezTo>
                  <a:pt x="552" y="928091"/>
                  <a:pt x="10077" y="507933"/>
                  <a:pt x="41298" y="359237"/>
                </a:cubicBezTo>
                <a:cubicBezTo>
                  <a:pt x="72519" y="210541"/>
                  <a:pt x="181527" y="10516"/>
                  <a:pt x="180998" y="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7" name="フリーフォーム 866">
            <a:extLst>
              <a:ext uri="{FF2B5EF4-FFF2-40B4-BE49-F238E27FC236}">
                <a16:creationId xmlns:a16="http://schemas.microsoft.com/office/drawing/2014/main" id="{777F263A-3305-DC96-5E67-AF4B154555A9}"/>
              </a:ext>
            </a:extLst>
          </p:cNvPr>
          <p:cNvSpPr/>
          <p:nvPr/>
        </p:nvSpPr>
        <p:spPr>
          <a:xfrm>
            <a:off x="1887915" y="5062126"/>
            <a:ext cx="172861" cy="1515797"/>
          </a:xfrm>
          <a:custGeom>
            <a:avLst/>
            <a:gdLst>
              <a:gd name="connsiteX0" fmla="*/ 83663 w 172861"/>
              <a:gd name="connsiteY0" fmla="*/ 155 h 1515797"/>
              <a:gd name="connsiteX1" fmla="*/ 20163 w 172861"/>
              <a:gd name="connsiteY1" fmla="*/ 317655 h 1515797"/>
              <a:gd name="connsiteX2" fmla="*/ 156688 w 172861"/>
              <a:gd name="connsiteY2" fmla="*/ 1276505 h 1515797"/>
              <a:gd name="connsiteX3" fmla="*/ 140813 w 172861"/>
              <a:gd name="connsiteY3" fmla="*/ 685955 h 1515797"/>
              <a:gd name="connsiteX4" fmla="*/ 166213 w 172861"/>
              <a:gd name="connsiteY4" fmla="*/ 1457480 h 1515797"/>
              <a:gd name="connsiteX5" fmla="*/ 156688 w 172861"/>
              <a:gd name="connsiteY5" fmla="*/ 1330480 h 1515797"/>
              <a:gd name="connsiteX6" fmla="*/ 1113 w 172861"/>
              <a:gd name="connsiteY6" fmla="*/ 292255 h 1515797"/>
              <a:gd name="connsiteX7" fmla="*/ 83663 w 172861"/>
              <a:gd name="connsiteY7" fmla="*/ 155 h 151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861" h="1515797">
                <a:moveTo>
                  <a:pt x="83663" y="155"/>
                </a:moveTo>
                <a:cubicBezTo>
                  <a:pt x="86838" y="4388"/>
                  <a:pt x="7992" y="104930"/>
                  <a:pt x="20163" y="317655"/>
                </a:cubicBezTo>
                <a:cubicBezTo>
                  <a:pt x="32334" y="530380"/>
                  <a:pt x="136580" y="1215122"/>
                  <a:pt x="156688" y="1276505"/>
                </a:cubicBezTo>
                <a:cubicBezTo>
                  <a:pt x="176796" y="1337888"/>
                  <a:pt x="139226" y="655793"/>
                  <a:pt x="140813" y="685955"/>
                </a:cubicBezTo>
                <a:cubicBezTo>
                  <a:pt x="142400" y="716117"/>
                  <a:pt x="163567" y="1350059"/>
                  <a:pt x="166213" y="1457480"/>
                </a:cubicBezTo>
                <a:cubicBezTo>
                  <a:pt x="168859" y="1564901"/>
                  <a:pt x="184205" y="1524684"/>
                  <a:pt x="156688" y="1330480"/>
                </a:cubicBezTo>
                <a:cubicBezTo>
                  <a:pt x="129171" y="1136276"/>
                  <a:pt x="13284" y="506567"/>
                  <a:pt x="1113" y="292255"/>
                </a:cubicBezTo>
                <a:cubicBezTo>
                  <a:pt x="-11058" y="77943"/>
                  <a:pt x="80488" y="-4078"/>
                  <a:pt x="83663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8" name="フリーフォーム 867">
            <a:extLst>
              <a:ext uri="{FF2B5EF4-FFF2-40B4-BE49-F238E27FC236}">
                <a16:creationId xmlns:a16="http://schemas.microsoft.com/office/drawing/2014/main" id="{00014CDA-77BE-3665-6871-8B339719AE23}"/>
              </a:ext>
            </a:extLst>
          </p:cNvPr>
          <p:cNvSpPr/>
          <p:nvPr/>
        </p:nvSpPr>
        <p:spPr>
          <a:xfrm>
            <a:off x="1494106" y="6541697"/>
            <a:ext cx="150510" cy="794740"/>
          </a:xfrm>
          <a:custGeom>
            <a:avLst/>
            <a:gdLst>
              <a:gd name="connsiteX0" fmla="*/ 90122 w 150510"/>
              <a:gd name="connsiteY0" fmla="*/ 134 h 794740"/>
              <a:gd name="connsiteX1" fmla="*/ 29797 w 150510"/>
              <a:gd name="connsiteY1" fmla="*/ 254134 h 794740"/>
              <a:gd name="connsiteX2" fmla="*/ 48847 w 150510"/>
              <a:gd name="connsiteY2" fmla="*/ 454159 h 794740"/>
              <a:gd name="connsiteX3" fmla="*/ 71072 w 150510"/>
              <a:gd name="connsiteY3" fmla="*/ 311284 h 794740"/>
              <a:gd name="connsiteX4" fmla="*/ 58372 w 150510"/>
              <a:gd name="connsiteY4" fmla="*/ 670059 h 794740"/>
              <a:gd name="connsiteX5" fmla="*/ 150447 w 150510"/>
              <a:gd name="connsiteY5" fmla="*/ 790709 h 794740"/>
              <a:gd name="connsiteX6" fmla="*/ 42497 w 150510"/>
              <a:gd name="connsiteY6" fmla="*/ 546234 h 794740"/>
              <a:gd name="connsiteX7" fmla="*/ 1222 w 150510"/>
              <a:gd name="connsiteY7" fmla="*/ 289059 h 794740"/>
              <a:gd name="connsiteX8" fmla="*/ 90122 w 150510"/>
              <a:gd name="connsiteY8" fmla="*/ 134 h 79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510" h="794740">
                <a:moveTo>
                  <a:pt x="90122" y="134"/>
                </a:moveTo>
                <a:cubicBezTo>
                  <a:pt x="94884" y="-5687"/>
                  <a:pt x="36676" y="178463"/>
                  <a:pt x="29797" y="254134"/>
                </a:cubicBezTo>
                <a:cubicBezTo>
                  <a:pt x="22918" y="329805"/>
                  <a:pt x="41968" y="444634"/>
                  <a:pt x="48847" y="454159"/>
                </a:cubicBezTo>
                <a:cubicBezTo>
                  <a:pt x="55726" y="463684"/>
                  <a:pt x="69484" y="275301"/>
                  <a:pt x="71072" y="311284"/>
                </a:cubicBezTo>
                <a:cubicBezTo>
                  <a:pt x="72659" y="347267"/>
                  <a:pt x="45143" y="590155"/>
                  <a:pt x="58372" y="670059"/>
                </a:cubicBezTo>
                <a:cubicBezTo>
                  <a:pt x="71601" y="749963"/>
                  <a:pt x="153093" y="811346"/>
                  <a:pt x="150447" y="790709"/>
                </a:cubicBezTo>
                <a:cubicBezTo>
                  <a:pt x="147801" y="770072"/>
                  <a:pt x="67368" y="629842"/>
                  <a:pt x="42497" y="546234"/>
                </a:cubicBezTo>
                <a:cubicBezTo>
                  <a:pt x="17626" y="462626"/>
                  <a:pt x="-5657" y="373196"/>
                  <a:pt x="1222" y="289059"/>
                </a:cubicBezTo>
                <a:cubicBezTo>
                  <a:pt x="8101" y="204922"/>
                  <a:pt x="85360" y="5955"/>
                  <a:pt x="90122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9" name="フリーフォーム 868">
            <a:extLst>
              <a:ext uri="{FF2B5EF4-FFF2-40B4-BE49-F238E27FC236}">
                <a16:creationId xmlns:a16="http://schemas.microsoft.com/office/drawing/2014/main" id="{B51A83F6-18D7-1628-88CF-AD688E71AA81}"/>
              </a:ext>
            </a:extLst>
          </p:cNvPr>
          <p:cNvSpPr/>
          <p:nvPr/>
        </p:nvSpPr>
        <p:spPr>
          <a:xfrm>
            <a:off x="5946552" y="3592189"/>
            <a:ext cx="501801" cy="301692"/>
          </a:xfrm>
          <a:custGeom>
            <a:avLst/>
            <a:gdLst>
              <a:gd name="connsiteX0" fmla="*/ 177926 w 501801"/>
              <a:gd name="connsiteY0" fmla="*/ 67 h 301692"/>
              <a:gd name="connsiteX1" fmla="*/ 133476 w 501801"/>
              <a:gd name="connsiteY1" fmla="*/ 133417 h 301692"/>
              <a:gd name="connsiteX2" fmla="*/ 136651 w 501801"/>
              <a:gd name="connsiteY2" fmla="*/ 155642 h 301692"/>
              <a:gd name="connsiteX3" fmla="*/ 104901 w 501801"/>
              <a:gd name="connsiteY3" fmla="*/ 171517 h 301692"/>
              <a:gd name="connsiteX4" fmla="*/ 171576 w 501801"/>
              <a:gd name="connsiteY4" fmla="*/ 181042 h 301692"/>
              <a:gd name="connsiteX5" fmla="*/ 143001 w 501801"/>
              <a:gd name="connsiteY5" fmla="*/ 187392 h 301692"/>
              <a:gd name="connsiteX6" fmla="*/ 349376 w 501801"/>
              <a:gd name="connsiteY6" fmla="*/ 257242 h 301692"/>
              <a:gd name="connsiteX7" fmla="*/ 190626 w 501801"/>
              <a:gd name="connsiteY7" fmla="*/ 231842 h 301692"/>
              <a:gd name="connsiteX8" fmla="*/ 501776 w 501801"/>
              <a:gd name="connsiteY8" fmla="*/ 301692 h 301692"/>
              <a:gd name="connsiteX9" fmla="*/ 171576 w 501801"/>
              <a:gd name="connsiteY9" fmla="*/ 231842 h 301692"/>
              <a:gd name="connsiteX10" fmla="*/ 92201 w 501801"/>
              <a:gd name="connsiteY10" fmla="*/ 250892 h 301692"/>
              <a:gd name="connsiteX11" fmla="*/ 117601 w 501801"/>
              <a:gd name="connsiteY11" fmla="*/ 247717 h 301692"/>
              <a:gd name="connsiteX12" fmla="*/ 126 w 501801"/>
              <a:gd name="connsiteY12" fmla="*/ 257242 h 301692"/>
              <a:gd name="connsiteX13" fmla="*/ 95376 w 501801"/>
              <a:gd name="connsiteY13" fmla="*/ 228667 h 301692"/>
              <a:gd name="connsiteX14" fmla="*/ 120776 w 501801"/>
              <a:gd name="connsiteY14" fmla="*/ 152467 h 301692"/>
              <a:gd name="connsiteX15" fmla="*/ 177926 w 501801"/>
              <a:gd name="connsiteY15" fmla="*/ 67 h 30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801" h="301692">
                <a:moveTo>
                  <a:pt x="177926" y="67"/>
                </a:moveTo>
                <a:cubicBezTo>
                  <a:pt x="180043" y="-3108"/>
                  <a:pt x="140355" y="107488"/>
                  <a:pt x="133476" y="133417"/>
                </a:cubicBezTo>
                <a:cubicBezTo>
                  <a:pt x="126597" y="159346"/>
                  <a:pt x="141413" y="149292"/>
                  <a:pt x="136651" y="155642"/>
                </a:cubicBezTo>
                <a:cubicBezTo>
                  <a:pt x="131889" y="161992"/>
                  <a:pt x="99080" y="167284"/>
                  <a:pt x="104901" y="171517"/>
                </a:cubicBezTo>
                <a:cubicBezTo>
                  <a:pt x="110722" y="175750"/>
                  <a:pt x="165226" y="178396"/>
                  <a:pt x="171576" y="181042"/>
                </a:cubicBezTo>
                <a:cubicBezTo>
                  <a:pt x="177926" y="183688"/>
                  <a:pt x="113368" y="174692"/>
                  <a:pt x="143001" y="187392"/>
                </a:cubicBezTo>
                <a:cubicBezTo>
                  <a:pt x="172634" y="200092"/>
                  <a:pt x="341439" y="249834"/>
                  <a:pt x="349376" y="257242"/>
                </a:cubicBezTo>
                <a:cubicBezTo>
                  <a:pt x="357314" y="264650"/>
                  <a:pt x="165226" y="224434"/>
                  <a:pt x="190626" y="231842"/>
                </a:cubicBezTo>
                <a:cubicBezTo>
                  <a:pt x="216026" y="239250"/>
                  <a:pt x="504951" y="301692"/>
                  <a:pt x="501776" y="301692"/>
                </a:cubicBezTo>
                <a:cubicBezTo>
                  <a:pt x="498601" y="301692"/>
                  <a:pt x="239839" y="240309"/>
                  <a:pt x="171576" y="231842"/>
                </a:cubicBezTo>
                <a:cubicBezTo>
                  <a:pt x="103313" y="223375"/>
                  <a:pt x="101197" y="248246"/>
                  <a:pt x="92201" y="250892"/>
                </a:cubicBezTo>
                <a:cubicBezTo>
                  <a:pt x="83205" y="253538"/>
                  <a:pt x="132947" y="246659"/>
                  <a:pt x="117601" y="247717"/>
                </a:cubicBezTo>
                <a:cubicBezTo>
                  <a:pt x="102255" y="248775"/>
                  <a:pt x="3830" y="260417"/>
                  <a:pt x="126" y="257242"/>
                </a:cubicBezTo>
                <a:cubicBezTo>
                  <a:pt x="-3578" y="254067"/>
                  <a:pt x="75268" y="246129"/>
                  <a:pt x="95376" y="228667"/>
                </a:cubicBezTo>
                <a:cubicBezTo>
                  <a:pt x="115484" y="211205"/>
                  <a:pt x="104901" y="186863"/>
                  <a:pt x="120776" y="152467"/>
                </a:cubicBezTo>
                <a:cubicBezTo>
                  <a:pt x="136651" y="118071"/>
                  <a:pt x="175809" y="3242"/>
                  <a:pt x="177926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0" name="フリーフォーム 869">
            <a:extLst>
              <a:ext uri="{FF2B5EF4-FFF2-40B4-BE49-F238E27FC236}">
                <a16:creationId xmlns:a16="http://schemas.microsoft.com/office/drawing/2014/main" id="{0E9D0F56-1BAB-81FE-6F71-916D62578EAC}"/>
              </a:ext>
            </a:extLst>
          </p:cNvPr>
          <p:cNvSpPr/>
          <p:nvPr/>
        </p:nvSpPr>
        <p:spPr>
          <a:xfrm>
            <a:off x="5996501" y="4565958"/>
            <a:ext cx="396966" cy="130053"/>
          </a:xfrm>
          <a:custGeom>
            <a:avLst/>
            <a:gdLst>
              <a:gd name="connsiteX0" fmla="*/ 70827 w 396966"/>
              <a:gd name="connsiteY0" fmla="*/ 1023 h 130053"/>
              <a:gd name="connsiteX1" fmla="*/ 324827 w 396966"/>
              <a:gd name="connsiteY1" fmla="*/ 42298 h 130053"/>
              <a:gd name="connsiteX2" fmla="*/ 172427 w 396966"/>
              <a:gd name="connsiteY2" fmla="*/ 67698 h 130053"/>
              <a:gd name="connsiteX3" fmla="*/ 394677 w 396966"/>
              <a:gd name="connsiteY3" fmla="*/ 42298 h 130053"/>
              <a:gd name="connsiteX4" fmla="*/ 4152 w 396966"/>
              <a:gd name="connsiteY4" fmla="*/ 128023 h 130053"/>
              <a:gd name="connsiteX5" fmla="*/ 185127 w 396966"/>
              <a:gd name="connsiteY5" fmla="*/ 96273 h 130053"/>
              <a:gd name="connsiteX6" fmla="*/ 121627 w 396966"/>
              <a:gd name="connsiteY6" fmla="*/ 20073 h 130053"/>
              <a:gd name="connsiteX7" fmla="*/ 70827 w 396966"/>
              <a:gd name="connsiteY7" fmla="*/ 1023 h 13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6966" h="130053">
                <a:moveTo>
                  <a:pt x="70827" y="1023"/>
                </a:moveTo>
                <a:cubicBezTo>
                  <a:pt x="104694" y="4727"/>
                  <a:pt x="307894" y="31186"/>
                  <a:pt x="324827" y="42298"/>
                </a:cubicBezTo>
                <a:cubicBezTo>
                  <a:pt x="341760" y="53410"/>
                  <a:pt x="160785" y="67698"/>
                  <a:pt x="172427" y="67698"/>
                </a:cubicBezTo>
                <a:cubicBezTo>
                  <a:pt x="184069" y="67698"/>
                  <a:pt x="422723" y="32244"/>
                  <a:pt x="394677" y="42298"/>
                </a:cubicBezTo>
                <a:cubicBezTo>
                  <a:pt x="366631" y="52352"/>
                  <a:pt x="39077" y="119027"/>
                  <a:pt x="4152" y="128023"/>
                </a:cubicBezTo>
                <a:cubicBezTo>
                  <a:pt x="-30773" y="137019"/>
                  <a:pt x="165548" y="114265"/>
                  <a:pt x="185127" y="96273"/>
                </a:cubicBezTo>
                <a:cubicBezTo>
                  <a:pt x="204706" y="78281"/>
                  <a:pt x="136973" y="36477"/>
                  <a:pt x="121627" y="20073"/>
                </a:cubicBezTo>
                <a:cubicBezTo>
                  <a:pt x="106281" y="3669"/>
                  <a:pt x="36960" y="-2681"/>
                  <a:pt x="70827" y="1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1" name="フリーフォーム 870">
            <a:extLst>
              <a:ext uri="{FF2B5EF4-FFF2-40B4-BE49-F238E27FC236}">
                <a16:creationId xmlns:a16="http://schemas.microsoft.com/office/drawing/2014/main" id="{48670E42-8BA0-74B0-22CF-547BE5FF2B5F}"/>
              </a:ext>
            </a:extLst>
          </p:cNvPr>
          <p:cNvSpPr/>
          <p:nvPr/>
        </p:nvSpPr>
        <p:spPr>
          <a:xfrm>
            <a:off x="5939002" y="4719264"/>
            <a:ext cx="379488" cy="317692"/>
          </a:xfrm>
          <a:custGeom>
            <a:avLst/>
            <a:gdLst>
              <a:gd name="connsiteX0" fmla="*/ 283901 w 379488"/>
              <a:gd name="connsiteY0" fmla="*/ 117 h 317692"/>
              <a:gd name="connsiteX1" fmla="*/ 356926 w 379488"/>
              <a:gd name="connsiteY1" fmla="*/ 104892 h 317692"/>
              <a:gd name="connsiteX2" fmla="*/ 185476 w 379488"/>
              <a:gd name="connsiteY2" fmla="*/ 142992 h 317692"/>
              <a:gd name="connsiteX3" fmla="*/ 233101 w 379488"/>
              <a:gd name="connsiteY3" fmla="*/ 276342 h 317692"/>
              <a:gd name="connsiteX4" fmla="*/ 245801 w 379488"/>
              <a:gd name="connsiteY4" fmla="*/ 298567 h 317692"/>
              <a:gd name="connsiteX5" fmla="*/ 1326 w 379488"/>
              <a:gd name="connsiteY5" fmla="*/ 273167 h 317692"/>
              <a:gd name="connsiteX6" fmla="*/ 369626 w 379488"/>
              <a:gd name="connsiteY6" fmla="*/ 317617 h 317692"/>
              <a:gd name="connsiteX7" fmla="*/ 258501 w 379488"/>
              <a:gd name="connsiteY7" fmla="*/ 282692 h 317692"/>
              <a:gd name="connsiteX8" fmla="*/ 93401 w 379488"/>
              <a:gd name="connsiteY8" fmla="*/ 241417 h 317692"/>
              <a:gd name="connsiteX9" fmla="*/ 233101 w 379488"/>
              <a:gd name="connsiteY9" fmla="*/ 174742 h 317692"/>
              <a:gd name="connsiteX10" fmla="*/ 334701 w 379488"/>
              <a:gd name="connsiteY10" fmla="*/ 155692 h 317692"/>
              <a:gd name="connsiteX11" fmla="*/ 347401 w 379488"/>
              <a:gd name="connsiteY11" fmla="*/ 127117 h 317692"/>
              <a:gd name="connsiteX12" fmla="*/ 283901 w 379488"/>
              <a:gd name="connsiteY12" fmla="*/ 117 h 31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9488" h="317692">
                <a:moveTo>
                  <a:pt x="283901" y="117"/>
                </a:moveTo>
                <a:cubicBezTo>
                  <a:pt x="285488" y="-3587"/>
                  <a:pt x="373330" y="81080"/>
                  <a:pt x="356926" y="104892"/>
                </a:cubicBezTo>
                <a:cubicBezTo>
                  <a:pt x="340522" y="128704"/>
                  <a:pt x="206113" y="114417"/>
                  <a:pt x="185476" y="142992"/>
                </a:cubicBezTo>
                <a:cubicBezTo>
                  <a:pt x="164839" y="171567"/>
                  <a:pt x="223047" y="250413"/>
                  <a:pt x="233101" y="276342"/>
                </a:cubicBezTo>
                <a:cubicBezTo>
                  <a:pt x="243155" y="302271"/>
                  <a:pt x="284430" y="299096"/>
                  <a:pt x="245801" y="298567"/>
                </a:cubicBezTo>
                <a:cubicBezTo>
                  <a:pt x="207172" y="298038"/>
                  <a:pt x="-19312" y="269992"/>
                  <a:pt x="1326" y="273167"/>
                </a:cubicBezTo>
                <a:cubicBezTo>
                  <a:pt x="21963" y="276342"/>
                  <a:pt x="326764" y="316030"/>
                  <a:pt x="369626" y="317617"/>
                </a:cubicBezTo>
                <a:cubicBezTo>
                  <a:pt x="412488" y="319204"/>
                  <a:pt x="304538" y="295392"/>
                  <a:pt x="258501" y="282692"/>
                </a:cubicBezTo>
                <a:cubicBezTo>
                  <a:pt x="212464" y="269992"/>
                  <a:pt x="97634" y="259409"/>
                  <a:pt x="93401" y="241417"/>
                </a:cubicBezTo>
                <a:cubicBezTo>
                  <a:pt x="89168" y="223425"/>
                  <a:pt x="192884" y="189029"/>
                  <a:pt x="233101" y="174742"/>
                </a:cubicBezTo>
                <a:cubicBezTo>
                  <a:pt x="273318" y="160455"/>
                  <a:pt x="315651" y="163629"/>
                  <a:pt x="334701" y="155692"/>
                </a:cubicBezTo>
                <a:cubicBezTo>
                  <a:pt x="353751" y="147755"/>
                  <a:pt x="352163" y="146696"/>
                  <a:pt x="347401" y="127117"/>
                </a:cubicBezTo>
                <a:cubicBezTo>
                  <a:pt x="342639" y="107538"/>
                  <a:pt x="282314" y="3821"/>
                  <a:pt x="283901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2" name="フリーフォーム 871">
            <a:extLst>
              <a:ext uri="{FF2B5EF4-FFF2-40B4-BE49-F238E27FC236}">
                <a16:creationId xmlns:a16="http://schemas.microsoft.com/office/drawing/2014/main" id="{57F3935A-E2C4-EF2C-32D1-8B2911DEC500}"/>
              </a:ext>
            </a:extLst>
          </p:cNvPr>
          <p:cNvSpPr/>
          <p:nvPr/>
        </p:nvSpPr>
        <p:spPr>
          <a:xfrm>
            <a:off x="6681994" y="5395522"/>
            <a:ext cx="128423" cy="592354"/>
          </a:xfrm>
          <a:custGeom>
            <a:avLst/>
            <a:gdLst>
              <a:gd name="connsiteX0" fmla="*/ 128284 w 128423"/>
              <a:gd name="connsiteY0" fmla="*/ 134 h 592354"/>
              <a:gd name="connsiteX1" fmla="*/ 29859 w 128423"/>
              <a:gd name="connsiteY1" fmla="*/ 216034 h 592354"/>
              <a:gd name="connsiteX2" fmla="*/ 71134 w 128423"/>
              <a:gd name="connsiteY2" fmla="*/ 590684 h 592354"/>
              <a:gd name="connsiteX3" fmla="*/ 26684 w 128423"/>
              <a:gd name="connsiteY3" fmla="*/ 349384 h 592354"/>
              <a:gd name="connsiteX4" fmla="*/ 4459 w 128423"/>
              <a:gd name="connsiteY4" fmla="*/ 244609 h 592354"/>
              <a:gd name="connsiteX5" fmla="*/ 128284 w 128423"/>
              <a:gd name="connsiteY5" fmla="*/ 134 h 59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423" h="592354">
                <a:moveTo>
                  <a:pt x="128284" y="134"/>
                </a:moveTo>
                <a:cubicBezTo>
                  <a:pt x="132517" y="-4628"/>
                  <a:pt x="39384" y="117609"/>
                  <a:pt x="29859" y="216034"/>
                </a:cubicBezTo>
                <a:cubicBezTo>
                  <a:pt x="20334" y="314459"/>
                  <a:pt x="71663" y="568459"/>
                  <a:pt x="71134" y="590684"/>
                </a:cubicBezTo>
                <a:cubicBezTo>
                  <a:pt x="70605" y="612909"/>
                  <a:pt x="37797" y="407063"/>
                  <a:pt x="26684" y="349384"/>
                </a:cubicBezTo>
                <a:cubicBezTo>
                  <a:pt x="15571" y="291705"/>
                  <a:pt x="-10358" y="296996"/>
                  <a:pt x="4459" y="244609"/>
                </a:cubicBezTo>
                <a:cubicBezTo>
                  <a:pt x="19276" y="192222"/>
                  <a:pt x="124051" y="4896"/>
                  <a:pt x="128284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3" name="フリーフォーム 872">
            <a:extLst>
              <a:ext uri="{FF2B5EF4-FFF2-40B4-BE49-F238E27FC236}">
                <a16:creationId xmlns:a16="http://schemas.microsoft.com/office/drawing/2014/main" id="{1BEC0685-3047-EA89-48C3-3931FF203C24}"/>
              </a:ext>
            </a:extLst>
          </p:cNvPr>
          <p:cNvSpPr/>
          <p:nvPr/>
        </p:nvSpPr>
        <p:spPr>
          <a:xfrm>
            <a:off x="5898374" y="5623776"/>
            <a:ext cx="770024" cy="102845"/>
          </a:xfrm>
          <a:custGeom>
            <a:avLst/>
            <a:gdLst>
              <a:gd name="connsiteX0" fmla="*/ 679 w 770024"/>
              <a:gd name="connsiteY0" fmla="*/ 10005 h 102845"/>
              <a:gd name="connsiteX1" fmla="*/ 381679 w 770024"/>
              <a:gd name="connsiteY1" fmla="*/ 19530 h 102845"/>
              <a:gd name="connsiteX2" fmla="*/ 241979 w 770024"/>
              <a:gd name="connsiteY2" fmla="*/ 25880 h 102845"/>
              <a:gd name="connsiteX3" fmla="*/ 629329 w 770024"/>
              <a:gd name="connsiteY3" fmla="*/ 44930 h 102845"/>
              <a:gd name="connsiteX4" fmla="*/ 607104 w 770024"/>
              <a:gd name="connsiteY4" fmla="*/ 48105 h 102845"/>
              <a:gd name="connsiteX5" fmla="*/ 683304 w 770024"/>
              <a:gd name="connsiteY5" fmla="*/ 83030 h 102845"/>
              <a:gd name="connsiteX6" fmla="*/ 769029 w 770024"/>
              <a:gd name="connsiteY6" fmla="*/ 102080 h 102845"/>
              <a:gd name="connsiteX7" fmla="*/ 622979 w 770024"/>
              <a:gd name="connsiteY7" fmla="*/ 57630 h 102845"/>
              <a:gd name="connsiteX8" fmla="*/ 384854 w 770024"/>
              <a:gd name="connsiteY8" fmla="*/ 35405 h 102845"/>
              <a:gd name="connsiteX9" fmla="*/ 480104 w 770024"/>
              <a:gd name="connsiteY9" fmla="*/ 29055 h 102845"/>
              <a:gd name="connsiteX10" fmla="*/ 292779 w 770024"/>
              <a:gd name="connsiteY10" fmla="*/ 480 h 102845"/>
              <a:gd name="connsiteX11" fmla="*/ 679 w 770024"/>
              <a:gd name="connsiteY11" fmla="*/ 10005 h 10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0024" h="102845">
                <a:moveTo>
                  <a:pt x="679" y="10005"/>
                </a:moveTo>
                <a:cubicBezTo>
                  <a:pt x="15496" y="13180"/>
                  <a:pt x="341462" y="16884"/>
                  <a:pt x="381679" y="19530"/>
                </a:cubicBezTo>
                <a:cubicBezTo>
                  <a:pt x="421896" y="22176"/>
                  <a:pt x="200704" y="21647"/>
                  <a:pt x="241979" y="25880"/>
                </a:cubicBezTo>
                <a:cubicBezTo>
                  <a:pt x="283254" y="30113"/>
                  <a:pt x="568475" y="41226"/>
                  <a:pt x="629329" y="44930"/>
                </a:cubicBezTo>
                <a:cubicBezTo>
                  <a:pt x="690183" y="48634"/>
                  <a:pt x="598108" y="41755"/>
                  <a:pt x="607104" y="48105"/>
                </a:cubicBezTo>
                <a:cubicBezTo>
                  <a:pt x="616100" y="54455"/>
                  <a:pt x="656317" y="74034"/>
                  <a:pt x="683304" y="83030"/>
                </a:cubicBezTo>
                <a:cubicBezTo>
                  <a:pt x="710291" y="92026"/>
                  <a:pt x="779083" y="106313"/>
                  <a:pt x="769029" y="102080"/>
                </a:cubicBezTo>
                <a:cubicBezTo>
                  <a:pt x="758975" y="97847"/>
                  <a:pt x="687008" y="68743"/>
                  <a:pt x="622979" y="57630"/>
                </a:cubicBezTo>
                <a:cubicBezTo>
                  <a:pt x="558950" y="46517"/>
                  <a:pt x="408666" y="40167"/>
                  <a:pt x="384854" y="35405"/>
                </a:cubicBezTo>
                <a:cubicBezTo>
                  <a:pt x="361042" y="30643"/>
                  <a:pt x="495450" y="34876"/>
                  <a:pt x="480104" y="29055"/>
                </a:cubicBezTo>
                <a:cubicBezTo>
                  <a:pt x="464758" y="23234"/>
                  <a:pt x="367921" y="3126"/>
                  <a:pt x="292779" y="480"/>
                </a:cubicBezTo>
                <a:cubicBezTo>
                  <a:pt x="217637" y="-2166"/>
                  <a:pt x="-14138" y="6830"/>
                  <a:pt x="679" y="100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4" name="フリーフォーム 873">
            <a:extLst>
              <a:ext uri="{FF2B5EF4-FFF2-40B4-BE49-F238E27FC236}">
                <a16:creationId xmlns:a16="http://schemas.microsoft.com/office/drawing/2014/main" id="{C0B1237E-FE15-3AC4-315C-71B2E129A37F}"/>
              </a:ext>
            </a:extLst>
          </p:cNvPr>
          <p:cNvSpPr/>
          <p:nvPr/>
        </p:nvSpPr>
        <p:spPr>
          <a:xfrm>
            <a:off x="7210771" y="5198245"/>
            <a:ext cx="104339" cy="650048"/>
          </a:xfrm>
          <a:custGeom>
            <a:avLst/>
            <a:gdLst>
              <a:gd name="connsiteX0" fmla="*/ 104332 w 104339"/>
              <a:gd name="connsiteY0" fmla="*/ 561 h 650048"/>
              <a:gd name="connsiteX1" fmla="*/ 69407 w 104339"/>
              <a:gd name="connsiteY1" fmla="*/ 299011 h 650048"/>
              <a:gd name="connsiteX2" fmla="*/ 63057 w 104339"/>
              <a:gd name="connsiteY2" fmla="*/ 318061 h 650048"/>
              <a:gd name="connsiteX3" fmla="*/ 18607 w 104339"/>
              <a:gd name="connsiteY3" fmla="*/ 559361 h 650048"/>
              <a:gd name="connsiteX4" fmla="*/ 12257 w 104339"/>
              <a:gd name="connsiteY4" fmla="*/ 540311 h 650048"/>
              <a:gd name="connsiteX5" fmla="*/ 2732 w 104339"/>
              <a:gd name="connsiteY5" fmla="*/ 638736 h 650048"/>
              <a:gd name="connsiteX6" fmla="*/ 66232 w 104339"/>
              <a:gd name="connsiteY6" fmla="*/ 235511 h 650048"/>
              <a:gd name="connsiteX7" fmla="*/ 104332 w 104339"/>
              <a:gd name="connsiteY7" fmla="*/ 561 h 65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339" h="650048">
                <a:moveTo>
                  <a:pt x="104332" y="561"/>
                </a:moveTo>
                <a:cubicBezTo>
                  <a:pt x="104861" y="11144"/>
                  <a:pt x="76286" y="246095"/>
                  <a:pt x="69407" y="299011"/>
                </a:cubicBezTo>
                <a:cubicBezTo>
                  <a:pt x="62528" y="351927"/>
                  <a:pt x="71524" y="274669"/>
                  <a:pt x="63057" y="318061"/>
                </a:cubicBezTo>
                <a:cubicBezTo>
                  <a:pt x="54590" y="361453"/>
                  <a:pt x="27074" y="522319"/>
                  <a:pt x="18607" y="559361"/>
                </a:cubicBezTo>
                <a:cubicBezTo>
                  <a:pt x="10140" y="596403"/>
                  <a:pt x="14903" y="527082"/>
                  <a:pt x="12257" y="540311"/>
                </a:cubicBezTo>
                <a:cubicBezTo>
                  <a:pt x="9611" y="553540"/>
                  <a:pt x="-6264" y="689536"/>
                  <a:pt x="2732" y="638736"/>
                </a:cubicBezTo>
                <a:cubicBezTo>
                  <a:pt x="11728" y="587936"/>
                  <a:pt x="53532" y="339757"/>
                  <a:pt x="66232" y="235511"/>
                </a:cubicBezTo>
                <a:cubicBezTo>
                  <a:pt x="78932" y="131265"/>
                  <a:pt x="103803" y="-10022"/>
                  <a:pt x="104332" y="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5" name="フリーフォーム 874">
            <a:extLst>
              <a:ext uri="{FF2B5EF4-FFF2-40B4-BE49-F238E27FC236}">
                <a16:creationId xmlns:a16="http://schemas.microsoft.com/office/drawing/2014/main" id="{9942870F-CC9A-F1EB-BE94-70CA308758B8}"/>
              </a:ext>
            </a:extLst>
          </p:cNvPr>
          <p:cNvSpPr/>
          <p:nvPr/>
        </p:nvSpPr>
        <p:spPr>
          <a:xfrm>
            <a:off x="7203953" y="5233731"/>
            <a:ext cx="81987" cy="563374"/>
          </a:xfrm>
          <a:custGeom>
            <a:avLst/>
            <a:gdLst>
              <a:gd name="connsiteX0" fmla="*/ 79400 w 81987"/>
              <a:gd name="connsiteY0" fmla="*/ 0 h 563374"/>
              <a:gd name="connsiteX1" fmla="*/ 79400 w 81987"/>
              <a:gd name="connsiteY1" fmla="*/ 130175 h 563374"/>
              <a:gd name="connsiteX2" fmla="*/ 79400 w 81987"/>
              <a:gd name="connsiteY2" fmla="*/ 127000 h 563374"/>
              <a:gd name="connsiteX3" fmla="*/ 44475 w 81987"/>
              <a:gd name="connsiteY3" fmla="*/ 285750 h 563374"/>
              <a:gd name="connsiteX4" fmla="*/ 25 w 81987"/>
              <a:gd name="connsiteY4" fmla="*/ 561975 h 563374"/>
              <a:gd name="connsiteX5" fmla="*/ 50825 w 81987"/>
              <a:gd name="connsiteY5" fmla="*/ 158750 h 563374"/>
              <a:gd name="connsiteX6" fmla="*/ 50825 w 81987"/>
              <a:gd name="connsiteY6" fmla="*/ 158750 h 563374"/>
              <a:gd name="connsiteX7" fmla="*/ 79400 w 81987"/>
              <a:gd name="connsiteY7" fmla="*/ 0 h 563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87" h="563374">
                <a:moveTo>
                  <a:pt x="79400" y="0"/>
                </a:moveTo>
                <a:lnTo>
                  <a:pt x="79400" y="130175"/>
                </a:lnTo>
                <a:cubicBezTo>
                  <a:pt x="79400" y="151342"/>
                  <a:pt x="85221" y="101071"/>
                  <a:pt x="79400" y="127000"/>
                </a:cubicBezTo>
                <a:cubicBezTo>
                  <a:pt x="73579" y="152929"/>
                  <a:pt x="57704" y="213254"/>
                  <a:pt x="44475" y="285750"/>
                </a:cubicBezTo>
                <a:cubicBezTo>
                  <a:pt x="31246" y="358246"/>
                  <a:pt x="-1033" y="583142"/>
                  <a:pt x="25" y="561975"/>
                </a:cubicBezTo>
                <a:cubicBezTo>
                  <a:pt x="1083" y="540808"/>
                  <a:pt x="50825" y="158750"/>
                  <a:pt x="50825" y="158750"/>
                </a:cubicBezTo>
                <a:lnTo>
                  <a:pt x="50825" y="158750"/>
                </a:lnTo>
                <a:lnTo>
                  <a:pt x="794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6" name="フリーフォーム 875">
            <a:extLst>
              <a:ext uri="{FF2B5EF4-FFF2-40B4-BE49-F238E27FC236}">
                <a16:creationId xmlns:a16="http://schemas.microsoft.com/office/drawing/2014/main" id="{F245BF05-7AA3-1A99-DF33-C103E4ED2B85}"/>
              </a:ext>
            </a:extLst>
          </p:cNvPr>
          <p:cNvSpPr/>
          <p:nvPr/>
        </p:nvSpPr>
        <p:spPr>
          <a:xfrm>
            <a:off x="6800650" y="5373275"/>
            <a:ext cx="124072" cy="498646"/>
          </a:xfrm>
          <a:custGeom>
            <a:avLst/>
            <a:gdLst>
              <a:gd name="connsiteX0" fmla="*/ 117578 w 124072"/>
              <a:gd name="connsiteY0" fmla="*/ 156 h 498646"/>
              <a:gd name="connsiteX1" fmla="*/ 50903 w 124072"/>
              <a:gd name="connsiteY1" fmla="*/ 225581 h 498646"/>
              <a:gd name="connsiteX2" fmla="*/ 92178 w 124072"/>
              <a:gd name="connsiteY2" fmla="*/ 333531 h 498646"/>
              <a:gd name="connsiteX3" fmla="*/ 123928 w 124072"/>
              <a:gd name="connsiteY3" fmla="*/ 498631 h 498646"/>
              <a:gd name="connsiteX4" fmla="*/ 79478 w 124072"/>
              <a:gd name="connsiteY4" fmla="*/ 324006 h 498646"/>
              <a:gd name="connsiteX5" fmla="*/ 103 w 124072"/>
              <a:gd name="connsiteY5" fmla="*/ 247806 h 498646"/>
              <a:gd name="connsiteX6" fmla="*/ 63603 w 124072"/>
              <a:gd name="connsiteY6" fmla="*/ 190656 h 498646"/>
              <a:gd name="connsiteX7" fmla="*/ 117578 w 124072"/>
              <a:gd name="connsiteY7" fmla="*/ 156 h 49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072" h="498646">
                <a:moveTo>
                  <a:pt x="117578" y="156"/>
                </a:moveTo>
                <a:cubicBezTo>
                  <a:pt x="115461" y="5977"/>
                  <a:pt x="55136" y="170018"/>
                  <a:pt x="50903" y="225581"/>
                </a:cubicBezTo>
                <a:cubicBezTo>
                  <a:pt x="46670" y="281144"/>
                  <a:pt x="80007" y="288023"/>
                  <a:pt x="92178" y="333531"/>
                </a:cubicBezTo>
                <a:cubicBezTo>
                  <a:pt x="104349" y="379039"/>
                  <a:pt x="126045" y="500219"/>
                  <a:pt x="123928" y="498631"/>
                </a:cubicBezTo>
                <a:cubicBezTo>
                  <a:pt x="121811" y="497043"/>
                  <a:pt x="100115" y="365810"/>
                  <a:pt x="79478" y="324006"/>
                </a:cubicBezTo>
                <a:cubicBezTo>
                  <a:pt x="58840" y="282202"/>
                  <a:pt x="2749" y="270031"/>
                  <a:pt x="103" y="247806"/>
                </a:cubicBezTo>
                <a:cubicBezTo>
                  <a:pt x="-2543" y="225581"/>
                  <a:pt x="46141" y="228227"/>
                  <a:pt x="63603" y="190656"/>
                </a:cubicBezTo>
                <a:cubicBezTo>
                  <a:pt x="81065" y="153085"/>
                  <a:pt x="119695" y="-5665"/>
                  <a:pt x="117578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7" name="フリーフォーム 876">
            <a:extLst>
              <a:ext uri="{FF2B5EF4-FFF2-40B4-BE49-F238E27FC236}">
                <a16:creationId xmlns:a16="http://schemas.microsoft.com/office/drawing/2014/main" id="{FF5B08D5-B419-D9C5-6076-D33C22D58F26}"/>
              </a:ext>
            </a:extLst>
          </p:cNvPr>
          <p:cNvSpPr/>
          <p:nvPr/>
        </p:nvSpPr>
        <p:spPr>
          <a:xfrm>
            <a:off x="5881877" y="5396920"/>
            <a:ext cx="782527" cy="232307"/>
          </a:xfrm>
          <a:custGeom>
            <a:avLst/>
            <a:gdLst>
              <a:gd name="connsiteX0" fmla="*/ 1301 w 782527"/>
              <a:gd name="connsiteY0" fmla="*/ 103511 h 232307"/>
              <a:gd name="connsiteX1" fmla="*/ 769651 w 782527"/>
              <a:gd name="connsiteY1" fmla="*/ 1911 h 232307"/>
              <a:gd name="connsiteX2" fmla="*/ 496601 w 782527"/>
              <a:gd name="connsiteY2" fmla="*/ 36836 h 232307"/>
              <a:gd name="connsiteX3" fmla="*/ 680751 w 782527"/>
              <a:gd name="connsiteY3" fmla="*/ 33661 h 232307"/>
              <a:gd name="connsiteX4" fmla="*/ 410876 w 782527"/>
              <a:gd name="connsiteY4" fmla="*/ 106686 h 232307"/>
              <a:gd name="connsiteX5" fmla="*/ 528351 w 782527"/>
              <a:gd name="connsiteY5" fmla="*/ 230511 h 232307"/>
              <a:gd name="connsiteX6" fmla="*/ 468026 w 782527"/>
              <a:gd name="connsiteY6" fmla="*/ 182886 h 232307"/>
              <a:gd name="connsiteX7" fmla="*/ 118776 w 782527"/>
              <a:gd name="connsiteY7" fmla="*/ 220986 h 232307"/>
              <a:gd name="connsiteX8" fmla="*/ 391826 w 782527"/>
              <a:gd name="connsiteY8" fmla="*/ 182886 h 232307"/>
              <a:gd name="connsiteX9" fmla="*/ 414051 w 782527"/>
              <a:gd name="connsiteY9" fmla="*/ 122561 h 232307"/>
              <a:gd name="connsiteX10" fmla="*/ 582326 w 782527"/>
              <a:gd name="connsiteY10" fmla="*/ 46361 h 232307"/>
              <a:gd name="connsiteX11" fmla="*/ 1301 w 782527"/>
              <a:gd name="connsiteY11" fmla="*/ 103511 h 23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2527" h="232307">
                <a:moveTo>
                  <a:pt x="1301" y="103511"/>
                </a:moveTo>
                <a:cubicBezTo>
                  <a:pt x="32522" y="96103"/>
                  <a:pt x="769651" y="1911"/>
                  <a:pt x="769651" y="1911"/>
                </a:cubicBezTo>
                <a:cubicBezTo>
                  <a:pt x="852201" y="-9201"/>
                  <a:pt x="511418" y="31544"/>
                  <a:pt x="496601" y="36836"/>
                </a:cubicBezTo>
                <a:cubicBezTo>
                  <a:pt x="481784" y="42128"/>
                  <a:pt x="695038" y="22019"/>
                  <a:pt x="680751" y="33661"/>
                </a:cubicBezTo>
                <a:cubicBezTo>
                  <a:pt x="666464" y="45303"/>
                  <a:pt x="436276" y="73878"/>
                  <a:pt x="410876" y="106686"/>
                </a:cubicBezTo>
                <a:cubicBezTo>
                  <a:pt x="385476" y="139494"/>
                  <a:pt x="518826" y="217811"/>
                  <a:pt x="528351" y="230511"/>
                </a:cubicBezTo>
                <a:cubicBezTo>
                  <a:pt x="537876" y="243211"/>
                  <a:pt x="536288" y="184473"/>
                  <a:pt x="468026" y="182886"/>
                </a:cubicBezTo>
                <a:cubicBezTo>
                  <a:pt x="399764" y="181299"/>
                  <a:pt x="131476" y="220986"/>
                  <a:pt x="118776" y="220986"/>
                </a:cubicBezTo>
                <a:cubicBezTo>
                  <a:pt x="106076" y="220986"/>
                  <a:pt x="342614" y="199290"/>
                  <a:pt x="391826" y="182886"/>
                </a:cubicBezTo>
                <a:cubicBezTo>
                  <a:pt x="441039" y="166482"/>
                  <a:pt x="382301" y="145315"/>
                  <a:pt x="414051" y="122561"/>
                </a:cubicBezTo>
                <a:cubicBezTo>
                  <a:pt x="445801" y="99807"/>
                  <a:pt x="654293" y="46890"/>
                  <a:pt x="582326" y="46361"/>
                </a:cubicBezTo>
                <a:cubicBezTo>
                  <a:pt x="510359" y="45832"/>
                  <a:pt x="-29920" y="110919"/>
                  <a:pt x="1301" y="103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8" name="フリーフォーム 877">
            <a:extLst>
              <a:ext uri="{FF2B5EF4-FFF2-40B4-BE49-F238E27FC236}">
                <a16:creationId xmlns:a16="http://schemas.microsoft.com/office/drawing/2014/main" id="{228F1DAC-194B-9056-8C15-E49E99F0EC18}"/>
              </a:ext>
            </a:extLst>
          </p:cNvPr>
          <p:cNvSpPr/>
          <p:nvPr/>
        </p:nvSpPr>
        <p:spPr>
          <a:xfrm>
            <a:off x="6870590" y="5271831"/>
            <a:ext cx="381181" cy="333855"/>
          </a:xfrm>
          <a:custGeom>
            <a:avLst/>
            <a:gdLst>
              <a:gd name="connsiteX0" fmla="*/ 13 w 381181"/>
              <a:gd name="connsiteY0" fmla="*/ 22225 h 333855"/>
              <a:gd name="connsiteX1" fmla="*/ 304813 w 381181"/>
              <a:gd name="connsiteY1" fmla="*/ 0 h 333855"/>
              <a:gd name="connsiteX2" fmla="*/ 276238 w 381181"/>
              <a:gd name="connsiteY2" fmla="*/ 22225 h 333855"/>
              <a:gd name="connsiteX3" fmla="*/ 381013 w 381181"/>
              <a:gd name="connsiteY3" fmla="*/ 130175 h 333855"/>
              <a:gd name="connsiteX4" fmla="*/ 301638 w 381181"/>
              <a:gd name="connsiteY4" fmla="*/ 158750 h 333855"/>
              <a:gd name="connsiteX5" fmla="*/ 339738 w 381181"/>
              <a:gd name="connsiteY5" fmla="*/ 333375 h 333855"/>
              <a:gd name="connsiteX6" fmla="*/ 323863 w 381181"/>
              <a:gd name="connsiteY6" fmla="*/ 98425 h 333855"/>
              <a:gd name="connsiteX7" fmla="*/ 292113 w 381181"/>
              <a:gd name="connsiteY7" fmla="*/ 44450 h 333855"/>
              <a:gd name="connsiteX8" fmla="*/ 13 w 381181"/>
              <a:gd name="connsiteY8" fmla="*/ 22225 h 333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181" h="333855">
                <a:moveTo>
                  <a:pt x="13" y="22225"/>
                </a:moveTo>
                <a:cubicBezTo>
                  <a:pt x="2130" y="14817"/>
                  <a:pt x="258776" y="0"/>
                  <a:pt x="304813" y="0"/>
                </a:cubicBezTo>
                <a:cubicBezTo>
                  <a:pt x="350850" y="0"/>
                  <a:pt x="263538" y="529"/>
                  <a:pt x="276238" y="22225"/>
                </a:cubicBezTo>
                <a:cubicBezTo>
                  <a:pt x="288938" y="43921"/>
                  <a:pt x="376780" y="107421"/>
                  <a:pt x="381013" y="130175"/>
                </a:cubicBezTo>
                <a:cubicBezTo>
                  <a:pt x="385246" y="152929"/>
                  <a:pt x="308517" y="124883"/>
                  <a:pt x="301638" y="158750"/>
                </a:cubicBezTo>
                <a:cubicBezTo>
                  <a:pt x="294759" y="192617"/>
                  <a:pt x="336034" y="343429"/>
                  <a:pt x="339738" y="333375"/>
                </a:cubicBezTo>
                <a:cubicBezTo>
                  <a:pt x="343442" y="323321"/>
                  <a:pt x="331800" y="146579"/>
                  <a:pt x="323863" y="98425"/>
                </a:cubicBezTo>
                <a:cubicBezTo>
                  <a:pt x="315926" y="50271"/>
                  <a:pt x="346617" y="55033"/>
                  <a:pt x="292113" y="44450"/>
                </a:cubicBezTo>
                <a:cubicBezTo>
                  <a:pt x="237609" y="33867"/>
                  <a:pt x="-2104" y="29633"/>
                  <a:pt x="13" y="22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9" name="フリーフォーム 878">
            <a:extLst>
              <a:ext uri="{FF2B5EF4-FFF2-40B4-BE49-F238E27FC236}">
                <a16:creationId xmlns:a16="http://schemas.microsoft.com/office/drawing/2014/main" id="{0F8B3A96-2EFC-D8FE-93CA-6524D061D88C}"/>
              </a:ext>
            </a:extLst>
          </p:cNvPr>
          <p:cNvSpPr/>
          <p:nvPr/>
        </p:nvSpPr>
        <p:spPr>
          <a:xfrm>
            <a:off x="7332830" y="5702380"/>
            <a:ext cx="168326" cy="434815"/>
          </a:xfrm>
          <a:custGeom>
            <a:avLst/>
            <a:gdLst>
              <a:gd name="connsiteX0" fmla="*/ 1323 w 168326"/>
              <a:gd name="connsiteY0" fmla="*/ 1251 h 434815"/>
              <a:gd name="connsiteX1" fmla="*/ 64823 w 168326"/>
              <a:gd name="connsiteY1" fmla="*/ 188576 h 434815"/>
              <a:gd name="connsiteX2" fmla="*/ 55298 w 168326"/>
              <a:gd name="connsiteY2" fmla="*/ 233026 h 434815"/>
              <a:gd name="connsiteX3" fmla="*/ 166423 w 168326"/>
              <a:gd name="connsiteY3" fmla="*/ 429876 h 434815"/>
              <a:gd name="connsiteX4" fmla="*/ 118798 w 168326"/>
              <a:gd name="connsiteY4" fmla="*/ 353676 h 434815"/>
              <a:gd name="connsiteX5" fmla="*/ 33073 w 168326"/>
              <a:gd name="connsiteY5" fmla="*/ 118726 h 434815"/>
              <a:gd name="connsiteX6" fmla="*/ 1323 w 168326"/>
              <a:gd name="connsiteY6" fmla="*/ 1251 h 43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326" h="434815">
                <a:moveTo>
                  <a:pt x="1323" y="1251"/>
                </a:moveTo>
                <a:cubicBezTo>
                  <a:pt x="6615" y="12893"/>
                  <a:pt x="55827" y="149947"/>
                  <a:pt x="64823" y="188576"/>
                </a:cubicBezTo>
                <a:cubicBezTo>
                  <a:pt x="73819" y="227205"/>
                  <a:pt x="38365" y="192809"/>
                  <a:pt x="55298" y="233026"/>
                </a:cubicBezTo>
                <a:cubicBezTo>
                  <a:pt x="72231" y="273243"/>
                  <a:pt x="155840" y="409768"/>
                  <a:pt x="166423" y="429876"/>
                </a:cubicBezTo>
                <a:cubicBezTo>
                  <a:pt x="177006" y="449984"/>
                  <a:pt x="141023" y="405534"/>
                  <a:pt x="118798" y="353676"/>
                </a:cubicBezTo>
                <a:cubicBezTo>
                  <a:pt x="96573" y="301818"/>
                  <a:pt x="59531" y="175876"/>
                  <a:pt x="33073" y="118726"/>
                </a:cubicBezTo>
                <a:cubicBezTo>
                  <a:pt x="6615" y="61576"/>
                  <a:pt x="-3969" y="-10391"/>
                  <a:pt x="1323" y="1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1" name="フリーフォーム 880">
            <a:extLst>
              <a:ext uri="{FF2B5EF4-FFF2-40B4-BE49-F238E27FC236}">
                <a16:creationId xmlns:a16="http://schemas.microsoft.com/office/drawing/2014/main" id="{F7CF7330-BE4D-DFA5-ED1E-DF90F5F5019F}"/>
              </a:ext>
            </a:extLst>
          </p:cNvPr>
          <p:cNvSpPr/>
          <p:nvPr/>
        </p:nvSpPr>
        <p:spPr>
          <a:xfrm>
            <a:off x="4181773" y="3934568"/>
            <a:ext cx="403427" cy="934482"/>
          </a:xfrm>
          <a:custGeom>
            <a:avLst/>
            <a:gdLst>
              <a:gd name="connsiteX0" fmla="*/ 621 w 403427"/>
              <a:gd name="connsiteY0" fmla="*/ 1350 h 934482"/>
              <a:gd name="connsiteX1" fmla="*/ 317613 w 403427"/>
              <a:gd name="connsiteY1" fmla="*/ 314278 h 934482"/>
              <a:gd name="connsiteX2" fmla="*/ 260717 w 403427"/>
              <a:gd name="connsiteY2" fmla="*/ 456518 h 934482"/>
              <a:gd name="connsiteX3" fmla="*/ 398893 w 403427"/>
              <a:gd name="connsiteY3" fmla="*/ 915750 h 934482"/>
              <a:gd name="connsiteX4" fmla="*/ 370445 w 403427"/>
              <a:gd name="connsiteY4" fmla="*/ 850726 h 934482"/>
              <a:gd name="connsiteX5" fmla="*/ 374509 w 403427"/>
              <a:gd name="connsiteY5" fmla="*/ 899494 h 934482"/>
              <a:gd name="connsiteX6" fmla="*/ 211949 w 403427"/>
              <a:gd name="connsiteY6" fmla="*/ 338662 h 934482"/>
              <a:gd name="connsiteX7" fmla="*/ 276973 w 403427"/>
              <a:gd name="connsiteY7" fmla="*/ 358982 h 934482"/>
              <a:gd name="connsiteX8" fmla="*/ 260717 w 403427"/>
              <a:gd name="connsiteY8" fmla="*/ 322406 h 934482"/>
              <a:gd name="connsiteX9" fmla="*/ 236333 w 403427"/>
              <a:gd name="connsiteY9" fmla="*/ 204550 h 934482"/>
              <a:gd name="connsiteX10" fmla="*/ 621 w 403427"/>
              <a:gd name="connsiteY10" fmla="*/ 1350 h 93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3427" h="934482">
                <a:moveTo>
                  <a:pt x="621" y="1350"/>
                </a:moveTo>
                <a:cubicBezTo>
                  <a:pt x="14168" y="19638"/>
                  <a:pt x="274264" y="238417"/>
                  <a:pt x="317613" y="314278"/>
                </a:cubicBezTo>
                <a:cubicBezTo>
                  <a:pt x="360962" y="390139"/>
                  <a:pt x="247170" y="356273"/>
                  <a:pt x="260717" y="456518"/>
                </a:cubicBezTo>
                <a:cubicBezTo>
                  <a:pt x="274264" y="556763"/>
                  <a:pt x="380605" y="850049"/>
                  <a:pt x="398893" y="915750"/>
                </a:cubicBezTo>
                <a:cubicBezTo>
                  <a:pt x="417181" y="981451"/>
                  <a:pt x="374509" y="853435"/>
                  <a:pt x="370445" y="850726"/>
                </a:cubicBezTo>
                <a:cubicBezTo>
                  <a:pt x="366381" y="848017"/>
                  <a:pt x="400925" y="984838"/>
                  <a:pt x="374509" y="899494"/>
                </a:cubicBezTo>
                <a:cubicBezTo>
                  <a:pt x="348093" y="814150"/>
                  <a:pt x="228205" y="428747"/>
                  <a:pt x="211949" y="338662"/>
                </a:cubicBezTo>
                <a:cubicBezTo>
                  <a:pt x="195693" y="248577"/>
                  <a:pt x="268845" y="361691"/>
                  <a:pt x="276973" y="358982"/>
                </a:cubicBezTo>
                <a:cubicBezTo>
                  <a:pt x="285101" y="356273"/>
                  <a:pt x="267490" y="348145"/>
                  <a:pt x="260717" y="322406"/>
                </a:cubicBezTo>
                <a:cubicBezTo>
                  <a:pt x="253944" y="296667"/>
                  <a:pt x="273586" y="253318"/>
                  <a:pt x="236333" y="204550"/>
                </a:cubicBezTo>
                <a:cubicBezTo>
                  <a:pt x="199080" y="155782"/>
                  <a:pt x="-12926" y="-16938"/>
                  <a:pt x="621" y="1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2" name="フリーフォーム 881">
            <a:extLst>
              <a:ext uri="{FF2B5EF4-FFF2-40B4-BE49-F238E27FC236}">
                <a16:creationId xmlns:a16="http://schemas.microsoft.com/office/drawing/2014/main" id="{4A6E1145-6EDD-6353-2790-7C8923C232AE}"/>
              </a:ext>
            </a:extLst>
          </p:cNvPr>
          <p:cNvSpPr/>
          <p:nvPr/>
        </p:nvSpPr>
        <p:spPr>
          <a:xfrm>
            <a:off x="5621050" y="6032942"/>
            <a:ext cx="837184" cy="85344"/>
          </a:xfrm>
          <a:custGeom>
            <a:avLst/>
            <a:gdLst>
              <a:gd name="connsiteX0" fmla="*/ 0 w 837184"/>
              <a:gd name="connsiteY0" fmla="*/ 85344 h 85344"/>
              <a:gd name="connsiteX1" fmla="*/ 837184 w 837184"/>
              <a:gd name="connsiteY1" fmla="*/ 0 h 85344"/>
              <a:gd name="connsiteX2" fmla="*/ 0 w 837184"/>
              <a:gd name="connsiteY2" fmla="*/ 85344 h 8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7184" h="85344">
                <a:moveTo>
                  <a:pt x="0" y="85344"/>
                </a:moveTo>
                <a:lnTo>
                  <a:pt x="837184" y="0"/>
                </a:lnTo>
                <a:cubicBezTo>
                  <a:pt x="834475" y="4741"/>
                  <a:pt x="0" y="85344"/>
                  <a:pt x="0" y="85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3" name="フリーフォーム 882">
            <a:extLst>
              <a:ext uri="{FF2B5EF4-FFF2-40B4-BE49-F238E27FC236}">
                <a16:creationId xmlns:a16="http://schemas.microsoft.com/office/drawing/2014/main" id="{8AFA636C-DB7B-15A0-C4F7-948B3E27EA5C}"/>
              </a:ext>
            </a:extLst>
          </p:cNvPr>
          <p:cNvSpPr/>
          <p:nvPr/>
        </p:nvSpPr>
        <p:spPr>
          <a:xfrm>
            <a:off x="6884192" y="5802056"/>
            <a:ext cx="340062" cy="74612"/>
          </a:xfrm>
          <a:custGeom>
            <a:avLst/>
            <a:gdLst>
              <a:gd name="connsiteX0" fmla="*/ 8636 w 340062"/>
              <a:gd name="connsiteY0" fmla="*/ 69850 h 74612"/>
              <a:gd name="connsiteX1" fmla="*/ 240411 w 340062"/>
              <a:gd name="connsiteY1" fmla="*/ 31750 h 74612"/>
              <a:gd name="connsiteX2" fmla="*/ 338836 w 340062"/>
              <a:gd name="connsiteY2" fmla="*/ 0 h 74612"/>
              <a:gd name="connsiteX3" fmla="*/ 180086 w 340062"/>
              <a:gd name="connsiteY3" fmla="*/ 31750 h 74612"/>
              <a:gd name="connsiteX4" fmla="*/ 59436 w 340062"/>
              <a:gd name="connsiteY4" fmla="*/ 69850 h 74612"/>
              <a:gd name="connsiteX5" fmla="*/ 8636 w 340062"/>
              <a:gd name="connsiteY5" fmla="*/ 69850 h 7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062" h="74612">
                <a:moveTo>
                  <a:pt x="8636" y="69850"/>
                </a:moveTo>
                <a:cubicBezTo>
                  <a:pt x="38798" y="63500"/>
                  <a:pt x="185378" y="43392"/>
                  <a:pt x="240411" y="31750"/>
                </a:cubicBezTo>
                <a:cubicBezTo>
                  <a:pt x="295444" y="20108"/>
                  <a:pt x="348890" y="0"/>
                  <a:pt x="338836" y="0"/>
                </a:cubicBezTo>
                <a:cubicBezTo>
                  <a:pt x="328782" y="0"/>
                  <a:pt x="226653" y="20108"/>
                  <a:pt x="180086" y="31750"/>
                </a:cubicBezTo>
                <a:cubicBezTo>
                  <a:pt x="133519" y="43392"/>
                  <a:pt x="83778" y="63500"/>
                  <a:pt x="59436" y="69850"/>
                </a:cubicBezTo>
                <a:cubicBezTo>
                  <a:pt x="35094" y="76200"/>
                  <a:pt x="-21526" y="76200"/>
                  <a:pt x="8636" y="69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4" name="フリーフォーム 883">
            <a:extLst>
              <a:ext uri="{FF2B5EF4-FFF2-40B4-BE49-F238E27FC236}">
                <a16:creationId xmlns:a16="http://schemas.microsoft.com/office/drawing/2014/main" id="{B6CF7B04-0E12-4CE4-A601-CDBF8747CEF2}"/>
              </a:ext>
            </a:extLst>
          </p:cNvPr>
          <p:cNvSpPr/>
          <p:nvPr/>
        </p:nvSpPr>
        <p:spPr>
          <a:xfrm>
            <a:off x="6972202" y="5781360"/>
            <a:ext cx="255943" cy="246164"/>
          </a:xfrm>
          <a:custGeom>
            <a:avLst/>
            <a:gdLst>
              <a:gd name="connsiteX0" fmla="*/ 1 w 255943"/>
              <a:gd name="connsiteY0" fmla="*/ 246121 h 246164"/>
              <a:gd name="connsiteX1" fmla="*/ 209551 w 255943"/>
              <a:gd name="connsiteY1" fmla="*/ 157221 h 246164"/>
              <a:gd name="connsiteX2" fmla="*/ 254001 w 255943"/>
              <a:gd name="connsiteY2" fmla="*/ 150871 h 246164"/>
              <a:gd name="connsiteX3" fmla="*/ 244476 w 255943"/>
              <a:gd name="connsiteY3" fmla="*/ 147696 h 246164"/>
              <a:gd name="connsiteX4" fmla="*/ 212726 w 255943"/>
              <a:gd name="connsiteY4" fmla="*/ 90546 h 246164"/>
              <a:gd name="connsiteX5" fmla="*/ 241301 w 255943"/>
              <a:gd name="connsiteY5" fmla="*/ 1646 h 246164"/>
              <a:gd name="connsiteX6" fmla="*/ 222251 w 255943"/>
              <a:gd name="connsiteY6" fmla="*/ 39746 h 246164"/>
              <a:gd name="connsiteX7" fmla="*/ 231776 w 255943"/>
              <a:gd name="connsiteY7" fmla="*/ 125471 h 246164"/>
              <a:gd name="connsiteX8" fmla="*/ 206376 w 255943"/>
              <a:gd name="connsiteY8" fmla="*/ 144521 h 246164"/>
              <a:gd name="connsiteX9" fmla="*/ 1 w 255943"/>
              <a:gd name="connsiteY9" fmla="*/ 246121 h 24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943" h="246164">
                <a:moveTo>
                  <a:pt x="1" y="246121"/>
                </a:moveTo>
                <a:cubicBezTo>
                  <a:pt x="530" y="248238"/>
                  <a:pt x="167218" y="173096"/>
                  <a:pt x="209551" y="157221"/>
                </a:cubicBezTo>
                <a:cubicBezTo>
                  <a:pt x="251884" y="141346"/>
                  <a:pt x="254001" y="150871"/>
                  <a:pt x="254001" y="150871"/>
                </a:cubicBezTo>
                <a:cubicBezTo>
                  <a:pt x="259822" y="149283"/>
                  <a:pt x="251355" y="157750"/>
                  <a:pt x="244476" y="147696"/>
                </a:cubicBezTo>
                <a:cubicBezTo>
                  <a:pt x="237597" y="137642"/>
                  <a:pt x="213255" y="114888"/>
                  <a:pt x="212726" y="90546"/>
                </a:cubicBezTo>
                <a:cubicBezTo>
                  <a:pt x="212197" y="66204"/>
                  <a:pt x="239714" y="10113"/>
                  <a:pt x="241301" y="1646"/>
                </a:cubicBezTo>
                <a:cubicBezTo>
                  <a:pt x="242888" y="-6821"/>
                  <a:pt x="223838" y="19109"/>
                  <a:pt x="222251" y="39746"/>
                </a:cubicBezTo>
                <a:cubicBezTo>
                  <a:pt x="220664" y="60383"/>
                  <a:pt x="231776" y="125471"/>
                  <a:pt x="231776" y="125471"/>
                </a:cubicBezTo>
                <a:cubicBezTo>
                  <a:pt x="229130" y="142934"/>
                  <a:pt x="241301" y="124413"/>
                  <a:pt x="206376" y="144521"/>
                </a:cubicBezTo>
                <a:cubicBezTo>
                  <a:pt x="171451" y="164629"/>
                  <a:pt x="-528" y="244004"/>
                  <a:pt x="1" y="246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5" name="フリーフォーム 884">
            <a:extLst>
              <a:ext uri="{FF2B5EF4-FFF2-40B4-BE49-F238E27FC236}">
                <a16:creationId xmlns:a16="http://schemas.microsoft.com/office/drawing/2014/main" id="{CB4C997D-45F0-2F28-B02B-65E05F19DD27}"/>
              </a:ext>
            </a:extLst>
          </p:cNvPr>
          <p:cNvSpPr/>
          <p:nvPr/>
        </p:nvSpPr>
        <p:spPr>
          <a:xfrm>
            <a:off x="7152408" y="5741382"/>
            <a:ext cx="108808" cy="200392"/>
          </a:xfrm>
          <a:custGeom>
            <a:avLst/>
            <a:gdLst>
              <a:gd name="connsiteX0" fmla="*/ 57920 w 108808"/>
              <a:gd name="connsiteY0" fmla="*/ 349 h 200392"/>
              <a:gd name="connsiteX1" fmla="*/ 19820 w 108808"/>
              <a:gd name="connsiteY1" fmla="*/ 79724 h 200392"/>
              <a:gd name="connsiteX2" fmla="*/ 108720 w 108808"/>
              <a:gd name="connsiteY2" fmla="*/ 171799 h 200392"/>
              <a:gd name="connsiteX3" fmla="*/ 770 w 108808"/>
              <a:gd name="connsiteY3" fmla="*/ 200374 h 200392"/>
              <a:gd name="connsiteX4" fmla="*/ 57920 w 108808"/>
              <a:gd name="connsiteY4" fmla="*/ 174974 h 200392"/>
              <a:gd name="connsiteX5" fmla="*/ 10295 w 108808"/>
              <a:gd name="connsiteY5" fmla="*/ 111474 h 200392"/>
              <a:gd name="connsiteX6" fmla="*/ 57920 w 108808"/>
              <a:gd name="connsiteY6" fmla="*/ 349 h 20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808" h="200392">
                <a:moveTo>
                  <a:pt x="57920" y="349"/>
                </a:moveTo>
                <a:cubicBezTo>
                  <a:pt x="59507" y="-4943"/>
                  <a:pt x="11353" y="51149"/>
                  <a:pt x="19820" y="79724"/>
                </a:cubicBezTo>
                <a:cubicBezTo>
                  <a:pt x="28287" y="108299"/>
                  <a:pt x="111895" y="151691"/>
                  <a:pt x="108720" y="171799"/>
                </a:cubicBezTo>
                <a:cubicBezTo>
                  <a:pt x="105545" y="191907"/>
                  <a:pt x="9237" y="199845"/>
                  <a:pt x="770" y="200374"/>
                </a:cubicBezTo>
                <a:cubicBezTo>
                  <a:pt x="-7697" y="200903"/>
                  <a:pt x="56333" y="189791"/>
                  <a:pt x="57920" y="174974"/>
                </a:cubicBezTo>
                <a:cubicBezTo>
                  <a:pt x="59507" y="160157"/>
                  <a:pt x="10295" y="133170"/>
                  <a:pt x="10295" y="111474"/>
                </a:cubicBezTo>
                <a:cubicBezTo>
                  <a:pt x="10295" y="89778"/>
                  <a:pt x="56333" y="5641"/>
                  <a:pt x="57920" y="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6" name="フリーフォーム 885">
            <a:extLst>
              <a:ext uri="{FF2B5EF4-FFF2-40B4-BE49-F238E27FC236}">
                <a16:creationId xmlns:a16="http://schemas.microsoft.com/office/drawing/2014/main" id="{F7D6844A-DE18-0958-FF2E-888C20F3118A}"/>
              </a:ext>
            </a:extLst>
          </p:cNvPr>
          <p:cNvSpPr/>
          <p:nvPr/>
        </p:nvSpPr>
        <p:spPr>
          <a:xfrm>
            <a:off x="6854727" y="5817867"/>
            <a:ext cx="361952" cy="57230"/>
          </a:xfrm>
          <a:custGeom>
            <a:avLst/>
            <a:gdLst>
              <a:gd name="connsiteX0" fmla="*/ 1 w 361952"/>
              <a:gd name="connsiteY0" fmla="*/ 64 h 57230"/>
              <a:gd name="connsiteX1" fmla="*/ 168276 w 361952"/>
              <a:gd name="connsiteY1" fmla="*/ 57214 h 57230"/>
              <a:gd name="connsiteX2" fmla="*/ 361951 w 361952"/>
              <a:gd name="connsiteY2" fmla="*/ 6414 h 57230"/>
              <a:gd name="connsiteX3" fmla="*/ 165101 w 361952"/>
              <a:gd name="connsiteY3" fmla="*/ 44514 h 57230"/>
              <a:gd name="connsiteX4" fmla="*/ 1 w 361952"/>
              <a:gd name="connsiteY4" fmla="*/ 64 h 5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952" h="57230">
                <a:moveTo>
                  <a:pt x="1" y="64"/>
                </a:moveTo>
                <a:cubicBezTo>
                  <a:pt x="530" y="2181"/>
                  <a:pt x="107951" y="56156"/>
                  <a:pt x="168276" y="57214"/>
                </a:cubicBezTo>
                <a:cubicBezTo>
                  <a:pt x="228601" y="58272"/>
                  <a:pt x="362480" y="8531"/>
                  <a:pt x="361951" y="6414"/>
                </a:cubicBezTo>
                <a:cubicBezTo>
                  <a:pt x="361422" y="4297"/>
                  <a:pt x="224368" y="40281"/>
                  <a:pt x="165101" y="44514"/>
                </a:cubicBezTo>
                <a:cubicBezTo>
                  <a:pt x="105834" y="48747"/>
                  <a:pt x="-528" y="-2053"/>
                  <a:pt x="1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7" name="フリーフォーム 886">
            <a:extLst>
              <a:ext uri="{FF2B5EF4-FFF2-40B4-BE49-F238E27FC236}">
                <a16:creationId xmlns:a16="http://schemas.microsoft.com/office/drawing/2014/main" id="{0E7147A3-C709-0ABA-96E3-CD780CABB4BF}"/>
              </a:ext>
            </a:extLst>
          </p:cNvPr>
          <p:cNvSpPr/>
          <p:nvPr/>
        </p:nvSpPr>
        <p:spPr>
          <a:xfrm>
            <a:off x="7065101" y="5849681"/>
            <a:ext cx="34184" cy="149454"/>
          </a:xfrm>
          <a:custGeom>
            <a:avLst/>
            <a:gdLst>
              <a:gd name="connsiteX0" fmla="*/ 21402 w 34184"/>
              <a:gd name="connsiteY0" fmla="*/ 0 h 149454"/>
              <a:gd name="connsiteX1" fmla="*/ 11877 w 34184"/>
              <a:gd name="connsiteY1" fmla="*/ 95250 h 149454"/>
              <a:gd name="connsiteX2" fmla="*/ 34102 w 34184"/>
              <a:gd name="connsiteY2" fmla="*/ 149225 h 149454"/>
              <a:gd name="connsiteX3" fmla="*/ 2352 w 34184"/>
              <a:gd name="connsiteY3" fmla="*/ 114300 h 149454"/>
              <a:gd name="connsiteX4" fmla="*/ 2352 w 34184"/>
              <a:gd name="connsiteY4" fmla="*/ 104775 h 149454"/>
              <a:gd name="connsiteX5" fmla="*/ 2352 w 34184"/>
              <a:gd name="connsiteY5" fmla="*/ 95250 h 149454"/>
              <a:gd name="connsiteX6" fmla="*/ 21402 w 34184"/>
              <a:gd name="connsiteY6" fmla="*/ 0 h 14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84" h="149454">
                <a:moveTo>
                  <a:pt x="21402" y="0"/>
                </a:moveTo>
                <a:cubicBezTo>
                  <a:pt x="22989" y="0"/>
                  <a:pt x="9760" y="70379"/>
                  <a:pt x="11877" y="95250"/>
                </a:cubicBezTo>
                <a:cubicBezTo>
                  <a:pt x="13994" y="120121"/>
                  <a:pt x="35689" y="146050"/>
                  <a:pt x="34102" y="149225"/>
                </a:cubicBezTo>
                <a:cubicBezTo>
                  <a:pt x="32515" y="152400"/>
                  <a:pt x="7644" y="121708"/>
                  <a:pt x="2352" y="114300"/>
                </a:cubicBezTo>
                <a:cubicBezTo>
                  <a:pt x="-2940" y="106892"/>
                  <a:pt x="2352" y="104775"/>
                  <a:pt x="2352" y="104775"/>
                </a:cubicBezTo>
                <a:cubicBezTo>
                  <a:pt x="2352" y="101600"/>
                  <a:pt x="1294" y="109008"/>
                  <a:pt x="2352" y="95250"/>
                </a:cubicBezTo>
                <a:cubicBezTo>
                  <a:pt x="3410" y="81492"/>
                  <a:pt x="19815" y="0"/>
                  <a:pt x="2140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8" name="フリーフォーム 887">
            <a:extLst>
              <a:ext uri="{FF2B5EF4-FFF2-40B4-BE49-F238E27FC236}">
                <a16:creationId xmlns:a16="http://schemas.microsoft.com/office/drawing/2014/main" id="{A1ADCBF8-7454-8D9B-D099-4C591BBE410C}"/>
              </a:ext>
            </a:extLst>
          </p:cNvPr>
          <p:cNvSpPr/>
          <p:nvPr/>
        </p:nvSpPr>
        <p:spPr>
          <a:xfrm>
            <a:off x="6770777" y="5703630"/>
            <a:ext cx="163865" cy="221816"/>
          </a:xfrm>
          <a:custGeom>
            <a:avLst/>
            <a:gdLst>
              <a:gd name="connsiteX0" fmla="*/ 7751 w 163865"/>
              <a:gd name="connsiteY0" fmla="*/ 1 h 221816"/>
              <a:gd name="connsiteX1" fmla="*/ 52201 w 163865"/>
              <a:gd name="connsiteY1" fmla="*/ 161926 h 221816"/>
              <a:gd name="connsiteX2" fmla="*/ 163326 w 163865"/>
              <a:gd name="connsiteY2" fmla="*/ 219076 h 221816"/>
              <a:gd name="connsiteX3" fmla="*/ 1401 w 163865"/>
              <a:gd name="connsiteY3" fmla="*/ 212726 h 221816"/>
              <a:gd name="connsiteX4" fmla="*/ 80776 w 163865"/>
              <a:gd name="connsiteY4" fmla="*/ 212726 h 221816"/>
              <a:gd name="connsiteX5" fmla="*/ 7751 w 163865"/>
              <a:gd name="connsiteY5" fmla="*/ 165101 h 221816"/>
              <a:gd name="connsiteX6" fmla="*/ 7751 w 163865"/>
              <a:gd name="connsiteY6" fmla="*/ 1 h 22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865" h="221816">
                <a:moveTo>
                  <a:pt x="7751" y="1"/>
                </a:moveTo>
                <a:cubicBezTo>
                  <a:pt x="15159" y="-528"/>
                  <a:pt x="26272" y="125413"/>
                  <a:pt x="52201" y="161926"/>
                </a:cubicBezTo>
                <a:cubicBezTo>
                  <a:pt x="78130" y="198439"/>
                  <a:pt x="171793" y="210609"/>
                  <a:pt x="163326" y="219076"/>
                </a:cubicBezTo>
                <a:cubicBezTo>
                  <a:pt x="154859" y="227543"/>
                  <a:pt x="15159" y="213784"/>
                  <a:pt x="1401" y="212726"/>
                </a:cubicBezTo>
                <a:cubicBezTo>
                  <a:pt x="-12357" y="211668"/>
                  <a:pt x="79718" y="220663"/>
                  <a:pt x="80776" y="212726"/>
                </a:cubicBezTo>
                <a:cubicBezTo>
                  <a:pt x="81834" y="204789"/>
                  <a:pt x="17805" y="196322"/>
                  <a:pt x="7751" y="165101"/>
                </a:cubicBezTo>
                <a:cubicBezTo>
                  <a:pt x="-2303" y="133880"/>
                  <a:pt x="343" y="530"/>
                  <a:pt x="775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9" name="フリーフォーム 888">
            <a:extLst>
              <a:ext uri="{FF2B5EF4-FFF2-40B4-BE49-F238E27FC236}">
                <a16:creationId xmlns:a16="http://schemas.microsoft.com/office/drawing/2014/main" id="{FC867804-B502-BA5A-65F1-D1837D6A1FF3}"/>
              </a:ext>
            </a:extLst>
          </p:cNvPr>
          <p:cNvSpPr/>
          <p:nvPr/>
        </p:nvSpPr>
        <p:spPr>
          <a:xfrm>
            <a:off x="6666141" y="6011606"/>
            <a:ext cx="380816" cy="105209"/>
          </a:xfrm>
          <a:custGeom>
            <a:avLst/>
            <a:gdLst>
              <a:gd name="connsiteX0" fmla="*/ 1262 w 380816"/>
              <a:gd name="connsiteY0" fmla="*/ 0 h 105209"/>
              <a:gd name="connsiteX1" fmla="*/ 261612 w 380816"/>
              <a:gd name="connsiteY1" fmla="*/ 12700 h 105209"/>
              <a:gd name="connsiteX2" fmla="*/ 217162 w 380816"/>
              <a:gd name="connsiteY2" fmla="*/ 15875 h 105209"/>
              <a:gd name="connsiteX3" fmla="*/ 379087 w 380816"/>
              <a:gd name="connsiteY3" fmla="*/ 53975 h 105209"/>
              <a:gd name="connsiteX4" fmla="*/ 306062 w 380816"/>
              <a:gd name="connsiteY4" fmla="*/ 47625 h 105209"/>
              <a:gd name="connsiteX5" fmla="*/ 363212 w 380816"/>
              <a:gd name="connsiteY5" fmla="*/ 104775 h 105209"/>
              <a:gd name="connsiteX6" fmla="*/ 169537 w 380816"/>
              <a:gd name="connsiteY6" fmla="*/ 12700 h 105209"/>
              <a:gd name="connsiteX7" fmla="*/ 1262 w 380816"/>
              <a:gd name="connsiteY7" fmla="*/ 0 h 105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816" h="105209">
                <a:moveTo>
                  <a:pt x="1262" y="0"/>
                </a:moveTo>
                <a:cubicBezTo>
                  <a:pt x="16608" y="0"/>
                  <a:pt x="225629" y="10054"/>
                  <a:pt x="261612" y="12700"/>
                </a:cubicBezTo>
                <a:cubicBezTo>
                  <a:pt x="297595" y="15346"/>
                  <a:pt x="197583" y="8996"/>
                  <a:pt x="217162" y="15875"/>
                </a:cubicBezTo>
                <a:cubicBezTo>
                  <a:pt x="236741" y="22754"/>
                  <a:pt x="364270" y="48683"/>
                  <a:pt x="379087" y="53975"/>
                </a:cubicBezTo>
                <a:cubicBezTo>
                  <a:pt x="393904" y="59267"/>
                  <a:pt x="308708" y="39158"/>
                  <a:pt x="306062" y="47625"/>
                </a:cubicBezTo>
                <a:cubicBezTo>
                  <a:pt x="303416" y="56092"/>
                  <a:pt x="385966" y="110596"/>
                  <a:pt x="363212" y="104775"/>
                </a:cubicBezTo>
                <a:cubicBezTo>
                  <a:pt x="340458" y="98954"/>
                  <a:pt x="224570" y="24342"/>
                  <a:pt x="169537" y="12700"/>
                </a:cubicBezTo>
                <a:cubicBezTo>
                  <a:pt x="114504" y="1058"/>
                  <a:pt x="-14084" y="0"/>
                  <a:pt x="12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0" name="フリーフォーム 889">
            <a:extLst>
              <a:ext uri="{FF2B5EF4-FFF2-40B4-BE49-F238E27FC236}">
                <a16:creationId xmlns:a16="http://schemas.microsoft.com/office/drawing/2014/main" id="{152AF149-3F33-0DCD-8992-BD82A319A7B8}"/>
              </a:ext>
            </a:extLst>
          </p:cNvPr>
          <p:cNvSpPr/>
          <p:nvPr/>
        </p:nvSpPr>
        <p:spPr>
          <a:xfrm>
            <a:off x="6951169" y="6093725"/>
            <a:ext cx="90886" cy="156041"/>
          </a:xfrm>
          <a:custGeom>
            <a:avLst/>
            <a:gdLst>
              <a:gd name="connsiteX0" fmla="*/ 90884 w 90886"/>
              <a:gd name="connsiteY0" fmla="*/ 431 h 156041"/>
              <a:gd name="connsiteX1" fmla="*/ 8334 w 90886"/>
              <a:gd name="connsiteY1" fmla="*/ 114731 h 156041"/>
              <a:gd name="connsiteX2" fmla="*/ 14684 w 90886"/>
              <a:gd name="connsiteY2" fmla="*/ 156006 h 156041"/>
              <a:gd name="connsiteX3" fmla="*/ 1984 w 90886"/>
              <a:gd name="connsiteY3" fmla="*/ 121081 h 156041"/>
              <a:gd name="connsiteX4" fmla="*/ 5159 w 90886"/>
              <a:gd name="connsiteY4" fmla="*/ 76631 h 156041"/>
              <a:gd name="connsiteX5" fmla="*/ 90884 w 90886"/>
              <a:gd name="connsiteY5" fmla="*/ 431 h 156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86" h="156041">
                <a:moveTo>
                  <a:pt x="90884" y="431"/>
                </a:moveTo>
                <a:cubicBezTo>
                  <a:pt x="91413" y="6781"/>
                  <a:pt x="21034" y="88802"/>
                  <a:pt x="8334" y="114731"/>
                </a:cubicBezTo>
                <a:cubicBezTo>
                  <a:pt x="-4366" y="140660"/>
                  <a:pt x="15742" y="154948"/>
                  <a:pt x="14684" y="156006"/>
                </a:cubicBezTo>
                <a:cubicBezTo>
                  <a:pt x="13626" y="157064"/>
                  <a:pt x="3571" y="134310"/>
                  <a:pt x="1984" y="121081"/>
                </a:cubicBezTo>
                <a:cubicBezTo>
                  <a:pt x="397" y="107852"/>
                  <a:pt x="-2778" y="93564"/>
                  <a:pt x="5159" y="76631"/>
                </a:cubicBezTo>
                <a:cubicBezTo>
                  <a:pt x="13096" y="59698"/>
                  <a:pt x="90355" y="-5919"/>
                  <a:pt x="90884" y="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1" name="フリーフォーム 890">
            <a:extLst>
              <a:ext uri="{FF2B5EF4-FFF2-40B4-BE49-F238E27FC236}">
                <a16:creationId xmlns:a16="http://schemas.microsoft.com/office/drawing/2014/main" id="{FABD9094-3205-4D91-99E9-A8265A15D01E}"/>
              </a:ext>
            </a:extLst>
          </p:cNvPr>
          <p:cNvSpPr/>
          <p:nvPr/>
        </p:nvSpPr>
        <p:spPr>
          <a:xfrm>
            <a:off x="6917121" y="6027531"/>
            <a:ext cx="71781" cy="231089"/>
          </a:xfrm>
          <a:custGeom>
            <a:avLst/>
            <a:gdLst>
              <a:gd name="connsiteX0" fmla="*/ 42382 w 71781"/>
              <a:gd name="connsiteY0" fmla="*/ 3125 h 231089"/>
              <a:gd name="connsiteX1" fmla="*/ 1107 w 71781"/>
              <a:gd name="connsiteY1" fmla="*/ 228550 h 231089"/>
              <a:gd name="connsiteX2" fmla="*/ 16982 w 71781"/>
              <a:gd name="connsiteY2" fmla="*/ 123775 h 231089"/>
              <a:gd name="connsiteX3" fmla="*/ 70957 w 71781"/>
              <a:gd name="connsiteY3" fmla="*/ 111075 h 231089"/>
              <a:gd name="connsiteX4" fmla="*/ 48732 w 71781"/>
              <a:gd name="connsiteY4" fmla="*/ 95200 h 231089"/>
              <a:gd name="connsiteX5" fmla="*/ 42382 w 71781"/>
              <a:gd name="connsiteY5" fmla="*/ 3125 h 23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781" h="231089">
                <a:moveTo>
                  <a:pt x="42382" y="3125"/>
                </a:moveTo>
                <a:cubicBezTo>
                  <a:pt x="34444" y="25350"/>
                  <a:pt x="5340" y="208442"/>
                  <a:pt x="1107" y="228550"/>
                </a:cubicBezTo>
                <a:cubicBezTo>
                  <a:pt x="-3126" y="248658"/>
                  <a:pt x="5340" y="143354"/>
                  <a:pt x="16982" y="123775"/>
                </a:cubicBezTo>
                <a:cubicBezTo>
                  <a:pt x="28624" y="104196"/>
                  <a:pt x="65665" y="115838"/>
                  <a:pt x="70957" y="111075"/>
                </a:cubicBezTo>
                <a:cubicBezTo>
                  <a:pt x="76249" y="106313"/>
                  <a:pt x="54553" y="106312"/>
                  <a:pt x="48732" y="95200"/>
                </a:cubicBezTo>
                <a:cubicBezTo>
                  <a:pt x="42911" y="84088"/>
                  <a:pt x="50320" y="-19100"/>
                  <a:pt x="42382" y="3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2" name="フリーフォーム 891">
            <a:extLst>
              <a:ext uri="{FF2B5EF4-FFF2-40B4-BE49-F238E27FC236}">
                <a16:creationId xmlns:a16="http://schemas.microsoft.com/office/drawing/2014/main" id="{AE8E6D83-E56C-9A78-2132-F97A89B3C9FB}"/>
              </a:ext>
            </a:extLst>
          </p:cNvPr>
          <p:cNvSpPr/>
          <p:nvPr/>
        </p:nvSpPr>
        <p:spPr>
          <a:xfrm>
            <a:off x="6872429" y="6141665"/>
            <a:ext cx="115981" cy="104555"/>
          </a:xfrm>
          <a:custGeom>
            <a:avLst/>
            <a:gdLst>
              <a:gd name="connsiteX0" fmla="*/ 1349 w 115981"/>
              <a:gd name="connsiteY0" fmla="*/ 116 h 104555"/>
              <a:gd name="connsiteX1" fmla="*/ 23574 w 115981"/>
              <a:gd name="connsiteY1" fmla="*/ 76316 h 104555"/>
              <a:gd name="connsiteX2" fmla="*/ 115649 w 115981"/>
              <a:gd name="connsiteY2" fmla="*/ 101716 h 104555"/>
              <a:gd name="connsiteX3" fmla="*/ 52149 w 115981"/>
              <a:gd name="connsiteY3" fmla="*/ 95366 h 104555"/>
              <a:gd name="connsiteX4" fmla="*/ 1349 w 115981"/>
              <a:gd name="connsiteY4" fmla="*/ 116 h 10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981" h="104555">
                <a:moveTo>
                  <a:pt x="1349" y="116"/>
                </a:moveTo>
                <a:cubicBezTo>
                  <a:pt x="-3413" y="-3059"/>
                  <a:pt x="4524" y="59383"/>
                  <a:pt x="23574" y="76316"/>
                </a:cubicBezTo>
                <a:cubicBezTo>
                  <a:pt x="42624" y="93249"/>
                  <a:pt x="110887" y="98541"/>
                  <a:pt x="115649" y="101716"/>
                </a:cubicBezTo>
                <a:cubicBezTo>
                  <a:pt x="120411" y="104891"/>
                  <a:pt x="72786" y="108066"/>
                  <a:pt x="52149" y="95366"/>
                </a:cubicBezTo>
                <a:cubicBezTo>
                  <a:pt x="31512" y="82666"/>
                  <a:pt x="6111" y="3291"/>
                  <a:pt x="1349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3" name="フリーフォーム 892">
            <a:extLst>
              <a:ext uri="{FF2B5EF4-FFF2-40B4-BE49-F238E27FC236}">
                <a16:creationId xmlns:a16="http://schemas.microsoft.com/office/drawing/2014/main" id="{DA7800D9-85A8-C473-73AF-C85954AAC948}"/>
              </a:ext>
            </a:extLst>
          </p:cNvPr>
          <p:cNvSpPr/>
          <p:nvPr/>
        </p:nvSpPr>
        <p:spPr>
          <a:xfrm>
            <a:off x="6860607" y="6093840"/>
            <a:ext cx="102116" cy="194055"/>
          </a:xfrm>
          <a:custGeom>
            <a:avLst/>
            <a:gdLst>
              <a:gd name="connsiteX0" fmla="*/ 9996 w 102116"/>
              <a:gd name="connsiteY0" fmla="*/ 316 h 194055"/>
              <a:gd name="connsiteX1" fmla="*/ 6821 w 102116"/>
              <a:gd name="connsiteY1" fmla="*/ 143191 h 194055"/>
              <a:gd name="connsiteX2" fmla="*/ 102071 w 102116"/>
              <a:gd name="connsiteY2" fmla="*/ 193991 h 194055"/>
              <a:gd name="connsiteX3" fmla="*/ 19521 w 102116"/>
              <a:gd name="connsiteY3" fmla="*/ 152716 h 194055"/>
              <a:gd name="connsiteX4" fmla="*/ 29046 w 102116"/>
              <a:gd name="connsiteY4" fmla="*/ 105091 h 194055"/>
              <a:gd name="connsiteX5" fmla="*/ 9996 w 102116"/>
              <a:gd name="connsiteY5" fmla="*/ 316 h 19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116" h="194055">
                <a:moveTo>
                  <a:pt x="9996" y="316"/>
                </a:moveTo>
                <a:cubicBezTo>
                  <a:pt x="6292" y="6666"/>
                  <a:pt x="-8525" y="110912"/>
                  <a:pt x="6821" y="143191"/>
                </a:cubicBezTo>
                <a:cubicBezTo>
                  <a:pt x="22167" y="175470"/>
                  <a:pt x="99954" y="192403"/>
                  <a:pt x="102071" y="193991"/>
                </a:cubicBezTo>
                <a:cubicBezTo>
                  <a:pt x="104188" y="195579"/>
                  <a:pt x="31692" y="167533"/>
                  <a:pt x="19521" y="152716"/>
                </a:cubicBezTo>
                <a:cubicBezTo>
                  <a:pt x="7350" y="137899"/>
                  <a:pt x="29046" y="125199"/>
                  <a:pt x="29046" y="105091"/>
                </a:cubicBezTo>
                <a:cubicBezTo>
                  <a:pt x="29046" y="84983"/>
                  <a:pt x="13700" y="-6034"/>
                  <a:pt x="9996" y="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4" name="フリーフォーム 893">
            <a:extLst>
              <a:ext uri="{FF2B5EF4-FFF2-40B4-BE49-F238E27FC236}">
                <a16:creationId xmlns:a16="http://schemas.microsoft.com/office/drawing/2014/main" id="{DFF700A9-9A00-6253-021D-010F06AE4651}"/>
              </a:ext>
            </a:extLst>
          </p:cNvPr>
          <p:cNvSpPr/>
          <p:nvPr/>
        </p:nvSpPr>
        <p:spPr>
          <a:xfrm>
            <a:off x="6695811" y="5944931"/>
            <a:ext cx="111541" cy="339748"/>
          </a:xfrm>
          <a:custGeom>
            <a:avLst/>
            <a:gdLst>
              <a:gd name="connsiteX0" fmla="*/ 38267 w 111541"/>
              <a:gd name="connsiteY0" fmla="*/ 0 h 339748"/>
              <a:gd name="connsiteX1" fmla="*/ 85892 w 111541"/>
              <a:gd name="connsiteY1" fmla="*/ 196850 h 339748"/>
              <a:gd name="connsiteX2" fmla="*/ 31917 w 111541"/>
              <a:gd name="connsiteY2" fmla="*/ 263525 h 339748"/>
              <a:gd name="connsiteX3" fmla="*/ 111292 w 111541"/>
              <a:gd name="connsiteY3" fmla="*/ 228600 h 339748"/>
              <a:gd name="connsiteX4" fmla="*/ 167 w 111541"/>
              <a:gd name="connsiteY4" fmla="*/ 339725 h 339748"/>
              <a:gd name="connsiteX5" fmla="*/ 85892 w 111541"/>
              <a:gd name="connsiteY5" fmla="*/ 238125 h 339748"/>
              <a:gd name="connsiteX6" fmla="*/ 76367 w 111541"/>
              <a:gd name="connsiteY6" fmla="*/ 196850 h 339748"/>
              <a:gd name="connsiteX7" fmla="*/ 38267 w 111541"/>
              <a:gd name="connsiteY7" fmla="*/ 0 h 33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41" h="339748">
                <a:moveTo>
                  <a:pt x="38267" y="0"/>
                </a:moveTo>
                <a:cubicBezTo>
                  <a:pt x="39854" y="0"/>
                  <a:pt x="86950" y="152929"/>
                  <a:pt x="85892" y="196850"/>
                </a:cubicBezTo>
                <a:cubicBezTo>
                  <a:pt x="84834" y="240771"/>
                  <a:pt x="27684" y="258233"/>
                  <a:pt x="31917" y="263525"/>
                </a:cubicBezTo>
                <a:cubicBezTo>
                  <a:pt x="36150" y="268817"/>
                  <a:pt x="116584" y="215900"/>
                  <a:pt x="111292" y="228600"/>
                </a:cubicBezTo>
                <a:cubicBezTo>
                  <a:pt x="106000" y="241300"/>
                  <a:pt x="4400" y="338138"/>
                  <a:pt x="167" y="339725"/>
                </a:cubicBezTo>
                <a:cubicBezTo>
                  <a:pt x="-4066" y="341312"/>
                  <a:pt x="73192" y="261938"/>
                  <a:pt x="85892" y="238125"/>
                </a:cubicBezTo>
                <a:cubicBezTo>
                  <a:pt x="98592" y="214313"/>
                  <a:pt x="82717" y="233362"/>
                  <a:pt x="76367" y="196850"/>
                </a:cubicBezTo>
                <a:cubicBezTo>
                  <a:pt x="70017" y="160338"/>
                  <a:pt x="36680" y="0"/>
                  <a:pt x="3826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5" name="フリーフォーム 894">
            <a:extLst>
              <a:ext uri="{FF2B5EF4-FFF2-40B4-BE49-F238E27FC236}">
                <a16:creationId xmlns:a16="http://schemas.microsoft.com/office/drawing/2014/main" id="{028ED21E-2FB5-8275-24E2-E9310698A8CD}"/>
              </a:ext>
            </a:extLst>
          </p:cNvPr>
          <p:cNvSpPr/>
          <p:nvPr/>
        </p:nvSpPr>
        <p:spPr>
          <a:xfrm>
            <a:off x="6616601" y="6069489"/>
            <a:ext cx="187538" cy="501304"/>
          </a:xfrm>
          <a:custGeom>
            <a:avLst/>
            <a:gdLst>
              <a:gd name="connsiteX0" fmla="*/ 187327 w 187538"/>
              <a:gd name="connsiteY0" fmla="*/ 2442 h 501304"/>
              <a:gd name="connsiteX1" fmla="*/ 130177 w 187538"/>
              <a:gd name="connsiteY1" fmla="*/ 65942 h 501304"/>
              <a:gd name="connsiteX2" fmla="*/ 98427 w 187538"/>
              <a:gd name="connsiteY2" fmla="*/ 224692 h 501304"/>
              <a:gd name="connsiteX3" fmla="*/ 111127 w 187538"/>
              <a:gd name="connsiteY3" fmla="*/ 211992 h 501304"/>
              <a:gd name="connsiteX4" fmla="*/ 2 w 187538"/>
              <a:gd name="connsiteY4" fmla="*/ 500917 h 501304"/>
              <a:gd name="connsiteX5" fmla="*/ 107952 w 187538"/>
              <a:gd name="connsiteY5" fmla="*/ 142142 h 501304"/>
              <a:gd name="connsiteX6" fmla="*/ 187327 w 187538"/>
              <a:gd name="connsiteY6" fmla="*/ 2442 h 50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538" h="501304">
                <a:moveTo>
                  <a:pt x="187327" y="2442"/>
                </a:moveTo>
                <a:cubicBezTo>
                  <a:pt x="191031" y="-10258"/>
                  <a:pt x="144994" y="28900"/>
                  <a:pt x="130177" y="65942"/>
                </a:cubicBezTo>
                <a:cubicBezTo>
                  <a:pt x="115360" y="102984"/>
                  <a:pt x="101602" y="200350"/>
                  <a:pt x="98427" y="224692"/>
                </a:cubicBezTo>
                <a:cubicBezTo>
                  <a:pt x="95252" y="249034"/>
                  <a:pt x="127531" y="165954"/>
                  <a:pt x="111127" y="211992"/>
                </a:cubicBezTo>
                <a:cubicBezTo>
                  <a:pt x="94723" y="258030"/>
                  <a:pt x="531" y="512559"/>
                  <a:pt x="2" y="500917"/>
                </a:cubicBezTo>
                <a:cubicBezTo>
                  <a:pt x="-527" y="489275"/>
                  <a:pt x="82023" y="223104"/>
                  <a:pt x="107952" y="142142"/>
                </a:cubicBezTo>
                <a:cubicBezTo>
                  <a:pt x="133881" y="61180"/>
                  <a:pt x="183623" y="15142"/>
                  <a:pt x="187327" y="2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6" name="フリーフォーム 895">
            <a:extLst>
              <a:ext uri="{FF2B5EF4-FFF2-40B4-BE49-F238E27FC236}">
                <a16:creationId xmlns:a16="http://schemas.microsoft.com/office/drawing/2014/main" id="{B7049BCB-47F8-9E8D-744A-7BD20D89D078}"/>
              </a:ext>
            </a:extLst>
          </p:cNvPr>
          <p:cNvSpPr/>
          <p:nvPr/>
        </p:nvSpPr>
        <p:spPr>
          <a:xfrm>
            <a:off x="6675661" y="6220939"/>
            <a:ext cx="125405" cy="213065"/>
          </a:xfrm>
          <a:custGeom>
            <a:avLst/>
            <a:gdLst>
              <a:gd name="connsiteX0" fmla="*/ 125092 w 125405"/>
              <a:gd name="connsiteY0" fmla="*/ 217 h 213065"/>
              <a:gd name="connsiteX1" fmla="*/ 58417 w 125405"/>
              <a:gd name="connsiteY1" fmla="*/ 76417 h 213065"/>
              <a:gd name="connsiteX2" fmla="*/ 1267 w 125405"/>
              <a:gd name="connsiteY2" fmla="*/ 212942 h 213065"/>
              <a:gd name="connsiteX3" fmla="*/ 29842 w 125405"/>
              <a:gd name="connsiteY3" fmla="*/ 98642 h 213065"/>
              <a:gd name="connsiteX4" fmla="*/ 125092 w 125405"/>
              <a:gd name="connsiteY4" fmla="*/ 217 h 21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05" h="213065">
                <a:moveTo>
                  <a:pt x="125092" y="217"/>
                </a:moveTo>
                <a:cubicBezTo>
                  <a:pt x="129854" y="-3487"/>
                  <a:pt x="79055" y="40963"/>
                  <a:pt x="58417" y="76417"/>
                </a:cubicBezTo>
                <a:cubicBezTo>
                  <a:pt x="37779" y="111871"/>
                  <a:pt x="6029" y="209238"/>
                  <a:pt x="1267" y="212942"/>
                </a:cubicBezTo>
                <a:cubicBezTo>
                  <a:pt x="-3495" y="216646"/>
                  <a:pt x="4971" y="136213"/>
                  <a:pt x="29842" y="98642"/>
                </a:cubicBezTo>
                <a:cubicBezTo>
                  <a:pt x="54713" y="61071"/>
                  <a:pt x="120330" y="3921"/>
                  <a:pt x="125092" y="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7" name="フリーフォーム 896">
            <a:extLst>
              <a:ext uri="{FF2B5EF4-FFF2-40B4-BE49-F238E27FC236}">
                <a16:creationId xmlns:a16="http://schemas.microsoft.com/office/drawing/2014/main" id="{BCE01C11-E218-8E37-F0BA-802DB97CB701}"/>
              </a:ext>
            </a:extLst>
          </p:cNvPr>
          <p:cNvSpPr/>
          <p:nvPr/>
        </p:nvSpPr>
        <p:spPr>
          <a:xfrm>
            <a:off x="6595893" y="6401967"/>
            <a:ext cx="128968" cy="409902"/>
          </a:xfrm>
          <a:custGeom>
            <a:avLst/>
            <a:gdLst>
              <a:gd name="connsiteX0" fmla="*/ 71510 w 128968"/>
              <a:gd name="connsiteY0" fmla="*/ 164 h 409902"/>
              <a:gd name="connsiteX1" fmla="*/ 11185 w 128968"/>
              <a:gd name="connsiteY1" fmla="*/ 155739 h 409902"/>
              <a:gd name="connsiteX2" fmla="*/ 36585 w 128968"/>
              <a:gd name="connsiteY2" fmla="*/ 222414 h 409902"/>
              <a:gd name="connsiteX3" fmla="*/ 128660 w 128968"/>
              <a:gd name="connsiteY3" fmla="*/ 409739 h 409902"/>
              <a:gd name="connsiteX4" fmla="*/ 1660 w 128968"/>
              <a:gd name="connsiteY4" fmla="*/ 187489 h 409902"/>
              <a:gd name="connsiteX5" fmla="*/ 71510 w 128968"/>
              <a:gd name="connsiteY5" fmla="*/ 164 h 40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968" h="409902">
                <a:moveTo>
                  <a:pt x="71510" y="164"/>
                </a:moveTo>
                <a:cubicBezTo>
                  <a:pt x="73097" y="-5128"/>
                  <a:pt x="17006" y="118697"/>
                  <a:pt x="11185" y="155739"/>
                </a:cubicBezTo>
                <a:cubicBezTo>
                  <a:pt x="5364" y="192781"/>
                  <a:pt x="17006" y="180081"/>
                  <a:pt x="36585" y="222414"/>
                </a:cubicBezTo>
                <a:cubicBezTo>
                  <a:pt x="56164" y="264747"/>
                  <a:pt x="134481" y="415560"/>
                  <a:pt x="128660" y="409739"/>
                </a:cubicBezTo>
                <a:cubicBezTo>
                  <a:pt x="122839" y="403918"/>
                  <a:pt x="15947" y="252047"/>
                  <a:pt x="1660" y="187489"/>
                </a:cubicBezTo>
                <a:cubicBezTo>
                  <a:pt x="-12627" y="122931"/>
                  <a:pt x="69923" y="5456"/>
                  <a:pt x="71510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8" name="フリーフォーム 897">
            <a:extLst>
              <a:ext uri="{FF2B5EF4-FFF2-40B4-BE49-F238E27FC236}">
                <a16:creationId xmlns:a16="http://schemas.microsoft.com/office/drawing/2014/main" id="{A4F5BBD2-0A51-079B-1D2E-2F1A6909C945}"/>
              </a:ext>
            </a:extLst>
          </p:cNvPr>
          <p:cNvSpPr/>
          <p:nvPr/>
        </p:nvSpPr>
        <p:spPr>
          <a:xfrm>
            <a:off x="6629225" y="6336782"/>
            <a:ext cx="158834" cy="484076"/>
          </a:xfrm>
          <a:custGeom>
            <a:avLst/>
            <a:gdLst>
              <a:gd name="connsiteX0" fmla="*/ 92153 w 158834"/>
              <a:gd name="connsiteY0" fmla="*/ 1849 h 484076"/>
              <a:gd name="connsiteX1" fmla="*/ 6428 w 158834"/>
              <a:gd name="connsiteY1" fmla="*/ 160599 h 484076"/>
              <a:gd name="connsiteX2" fmla="*/ 19128 w 158834"/>
              <a:gd name="connsiteY2" fmla="*/ 268549 h 484076"/>
              <a:gd name="connsiteX3" fmla="*/ 38178 w 158834"/>
              <a:gd name="connsiteY3" fmla="*/ 332049 h 484076"/>
              <a:gd name="connsiteX4" fmla="*/ 108028 w 158834"/>
              <a:gd name="connsiteY4" fmla="*/ 462224 h 484076"/>
              <a:gd name="connsiteX5" fmla="*/ 158828 w 158834"/>
              <a:gd name="connsiteY5" fmla="*/ 398724 h 484076"/>
              <a:gd name="connsiteX6" fmla="*/ 104853 w 158834"/>
              <a:gd name="connsiteY6" fmla="*/ 481274 h 484076"/>
              <a:gd name="connsiteX7" fmla="*/ 78 w 158834"/>
              <a:gd name="connsiteY7" fmla="*/ 274899 h 484076"/>
              <a:gd name="connsiteX8" fmla="*/ 92153 w 158834"/>
              <a:gd name="connsiteY8" fmla="*/ 1849 h 48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834" h="484076">
                <a:moveTo>
                  <a:pt x="92153" y="1849"/>
                </a:moveTo>
                <a:cubicBezTo>
                  <a:pt x="93211" y="-17201"/>
                  <a:pt x="18599" y="116149"/>
                  <a:pt x="6428" y="160599"/>
                </a:cubicBezTo>
                <a:cubicBezTo>
                  <a:pt x="-5743" y="205049"/>
                  <a:pt x="13836" y="239974"/>
                  <a:pt x="19128" y="268549"/>
                </a:cubicBezTo>
                <a:cubicBezTo>
                  <a:pt x="24420" y="297124"/>
                  <a:pt x="23361" y="299770"/>
                  <a:pt x="38178" y="332049"/>
                </a:cubicBezTo>
                <a:cubicBezTo>
                  <a:pt x="52995" y="364328"/>
                  <a:pt x="87920" y="451112"/>
                  <a:pt x="108028" y="462224"/>
                </a:cubicBezTo>
                <a:cubicBezTo>
                  <a:pt x="128136" y="473336"/>
                  <a:pt x="159357" y="395549"/>
                  <a:pt x="158828" y="398724"/>
                </a:cubicBezTo>
                <a:cubicBezTo>
                  <a:pt x="158299" y="401899"/>
                  <a:pt x="131311" y="501912"/>
                  <a:pt x="104853" y="481274"/>
                </a:cubicBezTo>
                <a:cubicBezTo>
                  <a:pt x="78395" y="460636"/>
                  <a:pt x="3253" y="347924"/>
                  <a:pt x="78" y="274899"/>
                </a:cubicBezTo>
                <a:cubicBezTo>
                  <a:pt x="-3097" y="201874"/>
                  <a:pt x="91095" y="20899"/>
                  <a:pt x="92153" y="1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9" name="フリーフォーム 898">
            <a:extLst>
              <a:ext uri="{FF2B5EF4-FFF2-40B4-BE49-F238E27FC236}">
                <a16:creationId xmlns:a16="http://schemas.microsoft.com/office/drawing/2014/main" id="{91401D06-E239-590C-76E7-F3FB11BE1B29}"/>
              </a:ext>
            </a:extLst>
          </p:cNvPr>
          <p:cNvSpPr/>
          <p:nvPr/>
        </p:nvSpPr>
        <p:spPr>
          <a:xfrm>
            <a:off x="6730816" y="6792342"/>
            <a:ext cx="123972" cy="254903"/>
          </a:xfrm>
          <a:custGeom>
            <a:avLst/>
            <a:gdLst>
              <a:gd name="connsiteX0" fmla="*/ 87 w 123972"/>
              <a:gd name="connsiteY0" fmla="*/ 314 h 254903"/>
              <a:gd name="connsiteX1" fmla="*/ 101687 w 123972"/>
              <a:gd name="connsiteY1" fmla="*/ 152714 h 254903"/>
              <a:gd name="connsiteX2" fmla="*/ 123912 w 123972"/>
              <a:gd name="connsiteY2" fmla="*/ 206689 h 254903"/>
              <a:gd name="connsiteX3" fmla="*/ 104862 w 123972"/>
              <a:gd name="connsiteY3" fmla="*/ 225739 h 254903"/>
              <a:gd name="connsiteX4" fmla="*/ 22312 w 123972"/>
              <a:gd name="connsiteY4" fmla="*/ 254314 h 254903"/>
              <a:gd name="connsiteX5" fmla="*/ 120737 w 123972"/>
              <a:gd name="connsiteY5" fmla="*/ 197164 h 254903"/>
              <a:gd name="connsiteX6" fmla="*/ 87 w 123972"/>
              <a:gd name="connsiteY6" fmla="*/ 314 h 25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72" h="254903">
                <a:moveTo>
                  <a:pt x="87" y="314"/>
                </a:moveTo>
                <a:cubicBezTo>
                  <a:pt x="-3088" y="-7094"/>
                  <a:pt x="81050" y="118318"/>
                  <a:pt x="101687" y="152714"/>
                </a:cubicBezTo>
                <a:cubicBezTo>
                  <a:pt x="122324" y="187110"/>
                  <a:pt x="123383" y="194518"/>
                  <a:pt x="123912" y="206689"/>
                </a:cubicBezTo>
                <a:cubicBezTo>
                  <a:pt x="124441" y="218860"/>
                  <a:pt x="121795" y="217802"/>
                  <a:pt x="104862" y="225739"/>
                </a:cubicBezTo>
                <a:cubicBezTo>
                  <a:pt x="87929" y="233676"/>
                  <a:pt x="19666" y="259076"/>
                  <a:pt x="22312" y="254314"/>
                </a:cubicBezTo>
                <a:cubicBezTo>
                  <a:pt x="24958" y="249552"/>
                  <a:pt x="124441" y="235793"/>
                  <a:pt x="120737" y="197164"/>
                </a:cubicBezTo>
                <a:cubicBezTo>
                  <a:pt x="117033" y="158535"/>
                  <a:pt x="3262" y="7722"/>
                  <a:pt x="87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0" name="フリーフォーム 899">
            <a:extLst>
              <a:ext uri="{FF2B5EF4-FFF2-40B4-BE49-F238E27FC236}">
                <a16:creationId xmlns:a16="http://schemas.microsoft.com/office/drawing/2014/main" id="{1C8CE8DB-E23E-F3C5-B970-F11C9E0DE5ED}"/>
              </a:ext>
            </a:extLst>
          </p:cNvPr>
          <p:cNvSpPr/>
          <p:nvPr/>
        </p:nvSpPr>
        <p:spPr>
          <a:xfrm>
            <a:off x="6759242" y="6715397"/>
            <a:ext cx="169523" cy="356547"/>
          </a:xfrm>
          <a:custGeom>
            <a:avLst/>
            <a:gdLst>
              <a:gd name="connsiteX0" fmla="*/ 51036 w 169523"/>
              <a:gd name="connsiteY0" fmla="*/ 1059 h 356547"/>
              <a:gd name="connsiteX1" fmla="*/ 236 w 169523"/>
              <a:gd name="connsiteY1" fmla="*/ 86784 h 356547"/>
              <a:gd name="connsiteX2" fmla="*/ 76436 w 169523"/>
              <a:gd name="connsiteY2" fmla="*/ 191559 h 356547"/>
              <a:gd name="connsiteX3" fmla="*/ 70086 w 169523"/>
              <a:gd name="connsiteY3" fmla="*/ 204259 h 356547"/>
              <a:gd name="connsiteX4" fmla="*/ 158986 w 169523"/>
              <a:gd name="connsiteY4" fmla="*/ 264584 h 356547"/>
              <a:gd name="connsiteX5" fmla="*/ 155811 w 169523"/>
              <a:gd name="connsiteY5" fmla="*/ 264584 h 356547"/>
              <a:gd name="connsiteX6" fmla="*/ 51036 w 169523"/>
              <a:gd name="connsiteY6" fmla="*/ 350309 h 356547"/>
              <a:gd name="connsiteX7" fmla="*/ 12936 w 169523"/>
              <a:gd name="connsiteY7" fmla="*/ 340784 h 356547"/>
              <a:gd name="connsiteX8" fmla="*/ 146286 w 169523"/>
              <a:gd name="connsiteY8" fmla="*/ 267759 h 356547"/>
              <a:gd name="connsiteX9" fmla="*/ 44686 w 169523"/>
              <a:gd name="connsiteY9" fmla="*/ 172509 h 356547"/>
              <a:gd name="connsiteX10" fmla="*/ 6586 w 169523"/>
              <a:gd name="connsiteY10" fmla="*/ 147109 h 356547"/>
              <a:gd name="connsiteX11" fmla="*/ 51036 w 169523"/>
              <a:gd name="connsiteY11" fmla="*/ 1059 h 356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9523" h="356547">
                <a:moveTo>
                  <a:pt x="51036" y="1059"/>
                </a:moveTo>
                <a:cubicBezTo>
                  <a:pt x="49978" y="-8995"/>
                  <a:pt x="-3997" y="55034"/>
                  <a:pt x="236" y="86784"/>
                </a:cubicBezTo>
                <a:cubicBezTo>
                  <a:pt x="4469" y="118534"/>
                  <a:pt x="76436" y="191559"/>
                  <a:pt x="76436" y="191559"/>
                </a:cubicBezTo>
                <a:cubicBezTo>
                  <a:pt x="88078" y="211138"/>
                  <a:pt x="56328" y="192088"/>
                  <a:pt x="70086" y="204259"/>
                </a:cubicBezTo>
                <a:cubicBezTo>
                  <a:pt x="83844" y="216430"/>
                  <a:pt x="158986" y="264584"/>
                  <a:pt x="158986" y="264584"/>
                </a:cubicBezTo>
                <a:cubicBezTo>
                  <a:pt x="173273" y="274638"/>
                  <a:pt x="173803" y="250296"/>
                  <a:pt x="155811" y="264584"/>
                </a:cubicBezTo>
                <a:cubicBezTo>
                  <a:pt x="137819" y="278872"/>
                  <a:pt x="74849" y="337609"/>
                  <a:pt x="51036" y="350309"/>
                </a:cubicBezTo>
                <a:cubicBezTo>
                  <a:pt x="27223" y="363009"/>
                  <a:pt x="-2939" y="354542"/>
                  <a:pt x="12936" y="340784"/>
                </a:cubicBezTo>
                <a:cubicBezTo>
                  <a:pt x="28811" y="327026"/>
                  <a:pt x="140994" y="295805"/>
                  <a:pt x="146286" y="267759"/>
                </a:cubicBezTo>
                <a:cubicBezTo>
                  <a:pt x="151578" y="239713"/>
                  <a:pt x="67969" y="192617"/>
                  <a:pt x="44686" y="172509"/>
                </a:cubicBezTo>
                <a:cubicBezTo>
                  <a:pt x="21403" y="152401"/>
                  <a:pt x="9232" y="175684"/>
                  <a:pt x="6586" y="147109"/>
                </a:cubicBezTo>
                <a:cubicBezTo>
                  <a:pt x="3940" y="118534"/>
                  <a:pt x="52094" y="11113"/>
                  <a:pt x="51036" y="1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1" name="フリーフォーム 900">
            <a:extLst>
              <a:ext uri="{FF2B5EF4-FFF2-40B4-BE49-F238E27FC236}">
                <a16:creationId xmlns:a16="http://schemas.microsoft.com/office/drawing/2014/main" id="{459DAB3B-959D-CE6B-742D-371C1489B590}"/>
              </a:ext>
            </a:extLst>
          </p:cNvPr>
          <p:cNvSpPr/>
          <p:nvPr/>
        </p:nvSpPr>
        <p:spPr>
          <a:xfrm>
            <a:off x="6562216" y="5804006"/>
            <a:ext cx="160000" cy="447409"/>
          </a:xfrm>
          <a:custGeom>
            <a:avLst/>
            <a:gdLst>
              <a:gd name="connsiteX0" fmla="*/ 79787 w 160000"/>
              <a:gd name="connsiteY0" fmla="*/ 1225 h 447409"/>
              <a:gd name="connsiteX1" fmla="*/ 159162 w 160000"/>
              <a:gd name="connsiteY1" fmla="*/ 280625 h 447409"/>
              <a:gd name="connsiteX2" fmla="*/ 19462 w 160000"/>
              <a:gd name="connsiteY2" fmla="*/ 277450 h 447409"/>
              <a:gd name="connsiteX3" fmla="*/ 28987 w 160000"/>
              <a:gd name="connsiteY3" fmla="*/ 315550 h 447409"/>
              <a:gd name="connsiteX4" fmla="*/ 412 w 160000"/>
              <a:gd name="connsiteY4" fmla="*/ 312375 h 447409"/>
              <a:gd name="connsiteX5" fmla="*/ 54387 w 160000"/>
              <a:gd name="connsiteY5" fmla="*/ 442550 h 447409"/>
              <a:gd name="connsiteX6" fmla="*/ 48037 w 160000"/>
              <a:gd name="connsiteY6" fmla="*/ 420325 h 447409"/>
              <a:gd name="connsiteX7" fmla="*/ 51212 w 160000"/>
              <a:gd name="connsiteY7" fmla="*/ 426675 h 447409"/>
              <a:gd name="connsiteX8" fmla="*/ 73437 w 160000"/>
              <a:gd name="connsiteY8" fmla="*/ 312375 h 447409"/>
              <a:gd name="connsiteX9" fmla="*/ 76612 w 160000"/>
              <a:gd name="connsiteY9" fmla="*/ 334600 h 447409"/>
              <a:gd name="connsiteX10" fmla="*/ 146462 w 160000"/>
              <a:gd name="connsiteY10" fmla="*/ 248875 h 447409"/>
              <a:gd name="connsiteX11" fmla="*/ 124237 w 160000"/>
              <a:gd name="connsiteY11" fmla="*/ 182200 h 447409"/>
              <a:gd name="connsiteX12" fmla="*/ 79787 w 160000"/>
              <a:gd name="connsiteY12" fmla="*/ 1225 h 44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000" h="447409">
                <a:moveTo>
                  <a:pt x="79787" y="1225"/>
                </a:moveTo>
                <a:cubicBezTo>
                  <a:pt x="85608" y="17629"/>
                  <a:pt x="169216" y="234588"/>
                  <a:pt x="159162" y="280625"/>
                </a:cubicBezTo>
                <a:cubicBezTo>
                  <a:pt x="149108" y="326663"/>
                  <a:pt x="41158" y="271629"/>
                  <a:pt x="19462" y="277450"/>
                </a:cubicBezTo>
                <a:cubicBezTo>
                  <a:pt x="-2234" y="283271"/>
                  <a:pt x="32162" y="309729"/>
                  <a:pt x="28987" y="315550"/>
                </a:cubicBezTo>
                <a:cubicBezTo>
                  <a:pt x="25812" y="321371"/>
                  <a:pt x="-3821" y="291208"/>
                  <a:pt x="412" y="312375"/>
                </a:cubicBezTo>
                <a:cubicBezTo>
                  <a:pt x="4645" y="333542"/>
                  <a:pt x="46449" y="424558"/>
                  <a:pt x="54387" y="442550"/>
                </a:cubicBezTo>
                <a:cubicBezTo>
                  <a:pt x="62324" y="460542"/>
                  <a:pt x="48566" y="422971"/>
                  <a:pt x="48037" y="420325"/>
                </a:cubicBezTo>
                <a:cubicBezTo>
                  <a:pt x="47508" y="417679"/>
                  <a:pt x="46979" y="444667"/>
                  <a:pt x="51212" y="426675"/>
                </a:cubicBezTo>
                <a:cubicBezTo>
                  <a:pt x="55445" y="408683"/>
                  <a:pt x="69204" y="327721"/>
                  <a:pt x="73437" y="312375"/>
                </a:cubicBezTo>
                <a:cubicBezTo>
                  <a:pt x="77670" y="297029"/>
                  <a:pt x="64441" y="345183"/>
                  <a:pt x="76612" y="334600"/>
                </a:cubicBezTo>
                <a:cubicBezTo>
                  <a:pt x="88783" y="324017"/>
                  <a:pt x="138525" y="274275"/>
                  <a:pt x="146462" y="248875"/>
                </a:cubicBezTo>
                <a:cubicBezTo>
                  <a:pt x="154399" y="223475"/>
                  <a:pt x="130587" y="226650"/>
                  <a:pt x="124237" y="182200"/>
                </a:cubicBezTo>
                <a:cubicBezTo>
                  <a:pt x="117887" y="137750"/>
                  <a:pt x="73966" y="-15179"/>
                  <a:pt x="79787" y="1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2" name="フリーフォーム 901">
            <a:extLst>
              <a:ext uri="{FF2B5EF4-FFF2-40B4-BE49-F238E27FC236}">
                <a16:creationId xmlns:a16="http://schemas.microsoft.com/office/drawing/2014/main" id="{FACAF79E-B8F9-AD67-EA60-2E0968E08623}"/>
              </a:ext>
            </a:extLst>
          </p:cNvPr>
          <p:cNvSpPr/>
          <p:nvPr/>
        </p:nvSpPr>
        <p:spPr>
          <a:xfrm>
            <a:off x="6393535" y="6065561"/>
            <a:ext cx="242119" cy="189022"/>
          </a:xfrm>
          <a:custGeom>
            <a:avLst/>
            <a:gdLst>
              <a:gd name="connsiteX0" fmla="*/ 818 w 242119"/>
              <a:gd name="connsiteY0" fmla="*/ 20 h 189022"/>
              <a:gd name="connsiteX1" fmla="*/ 77018 w 242119"/>
              <a:gd name="connsiteY1" fmla="*/ 114320 h 189022"/>
              <a:gd name="connsiteX2" fmla="*/ 57968 w 242119"/>
              <a:gd name="connsiteY2" fmla="*/ 120670 h 189022"/>
              <a:gd name="connsiteX3" fmla="*/ 162743 w 242119"/>
              <a:gd name="connsiteY3" fmla="*/ 146070 h 189022"/>
              <a:gd name="connsiteX4" fmla="*/ 105593 w 242119"/>
              <a:gd name="connsiteY4" fmla="*/ 146070 h 189022"/>
              <a:gd name="connsiteX5" fmla="*/ 242118 w 242119"/>
              <a:gd name="connsiteY5" fmla="*/ 187345 h 189022"/>
              <a:gd name="connsiteX6" fmla="*/ 108768 w 242119"/>
              <a:gd name="connsiteY6" fmla="*/ 180995 h 189022"/>
              <a:gd name="connsiteX7" fmla="*/ 229418 w 242119"/>
              <a:gd name="connsiteY7" fmla="*/ 180995 h 189022"/>
              <a:gd name="connsiteX8" fmla="*/ 13518 w 242119"/>
              <a:gd name="connsiteY8" fmla="*/ 161945 h 189022"/>
              <a:gd name="connsiteX9" fmla="*/ 67493 w 242119"/>
              <a:gd name="connsiteY9" fmla="*/ 152420 h 189022"/>
              <a:gd name="connsiteX10" fmla="*/ 42093 w 242119"/>
              <a:gd name="connsiteY10" fmla="*/ 104795 h 189022"/>
              <a:gd name="connsiteX11" fmla="*/ 35743 w 242119"/>
              <a:gd name="connsiteY11" fmla="*/ 104795 h 189022"/>
              <a:gd name="connsiteX12" fmla="*/ 818 w 242119"/>
              <a:gd name="connsiteY12" fmla="*/ 20 h 18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2119" h="189022">
                <a:moveTo>
                  <a:pt x="818" y="20"/>
                </a:moveTo>
                <a:cubicBezTo>
                  <a:pt x="7697" y="1607"/>
                  <a:pt x="67493" y="94212"/>
                  <a:pt x="77018" y="114320"/>
                </a:cubicBezTo>
                <a:cubicBezTo>
                  <a:pt x="86543" y="134428"/>
                  <a:pt x="43681" y="115378"/>
                  <a:pt x="57968" y="120670"/>
                </a:cubicBezTo>
                <a:cubicBezTo>
                  <a:pt x="72255" y="125962"/>
                  <a:pt x="154806" y="141837"/>
                  <a:pt x="162743" y="146070"/>
                </a:cubicBezTo>
                <a:cubicBezTo>
                  <a:pt x="170680" y="150303"/>
                  <a:pt x="92364" y="139191"/>
                  <a:pt x="105593" y="146070"/>
                </a:cubicBezTo>
                <a:cubicBezTo>
                  <a:pt x="118822" y="152949"/>
                  <a:pt x="241589" y="181524"/>
                  <a:pt x="242118" y="187345"/>
                </a:cubicBezTo>
                <a:cubicBezTo>
                  <a:pt x="242647" y="193166"/>
                  <a:pt x="110885" y="182053"/>
                  <a:pt x="108768" y="180995"/>
                </a:cubicBezTo>
                <a:cubicBezTo>
                  <a:pt x="106651" y="179937"/>
                  <a:pt x="245293" y="184170"/>
                  <a:pt x="229418" y="180995"/>
                </a:cubicBezTo>
                <a:cubicBezTo>
                  <a:pt x="213543" y="177820"/>
                  <a:pt x="40505" y="166707"/>
                  <a:pt x="13518" y="161945"/>
                </a:cubicBezTo>
                <a:cubicBezTo>
                  <a:pt x="-13469" y="157183"/>
                  <a:pt x="62730" y="161945"/>
                  <a:pt x="67493" y="152420"/>
                </a:cubicBezTo>
                <a:cubicBezTo>
                  <a:pt x="72256" y="142895"/>
                  <a:pt x="42093" y="104795"/>
                  <a:pt x="42093" y="104795"/>
                </a:cubicBezTo>
                <a:cubicBezTo>
                  <a:pt x="36801" y="96858"/>
                  <a:pt x="38918" y="120670"/>
                  <a:pt x="35743" y="104795"/>
                </a:cubicBezTo>
                <a:cubicBezTo>
                  <a:pt x="32568" y="88920"/>
                  <a:pt x="-6061" y="-1567"/>
                  <a:pt x="818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3" name="フリーフォーム 902">
            <a:extLst>
              <a:ext uri="{FF2B5EF4-FFF2-40B4-BE49-F238E27FC236}">
                <a16:creationId xmlns:a16="http://schemas.microsoft.com/office/drawing/2014/main" id="{6186FBA9-375D-CE53-C42F-1CDB9548EB8F}"/>
              </a:ext>
            </a:extLst>
          </p:cNvPr>
          <p:cNvSpPr/>
          <p:nvPr/>
        </p:nvSpPr>
        <p:spPr>
          <a:xfrm>
            <a:off x="6359288" y="6192534"/>
            <a:ext cx="292228" cy="108819"/>
          </a:xfrm>
          <a:custGeom>
            <a:avLst/>
            <a:gdLst>
              <a:gd name="connsiteX0" fmla="*/ 140 w 292228"/>
              <a:gd name="connsiteY0" fmla="*/ 82597 h 108819"/>
              <a:gd name="connsiteX1" fmla="*/ 285890 w 292228"/>
              <a:gd name="connsiteY1" fmla="*/ 104822 h 108819"/>
              <a:gd name="connsiteX2" fmla="*/ 203340 w 292228"/>
              <a:gd name="connsiteY2" fmla="*/ 107997 h 108819"/>
              <a:gd name="connsiteX3" fmla="*/ 263665 w 292228"/>
              <a:gd name="connsiteY3" fmla="*/ 95297 h 108819"/>
              <a:gd name="connsiteX4" fmla="*/ 282715 w 292228"/>
              <a:gd name="connsiteY4" fmla="*/ 47 h 108819"/>
              <a:gd name="connsiteX5" fmla="*/ 247790 w 292228"/>
              <a:gd name="connsiteY5" fmla="*/ 82597 h 108819"/>
              <a:gd name="connsiteX6" fmla="*/ 140 w 292228"/>
              <a:gd name="connsiteY6" fmla="*/ 82597 h 10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228" h="108819">
                <a:moveTo>
                  <a:pt x="140" y="82597"/>
                </a:moveTo>
                <a:cubicBezTo>
                  <a:pt x="6490" y="86301"/>
                  <a:pt x="252023" y="100589"/>
                  <a:pt x="285890" y="104822"/>
                </a:cubicBezTo>
                <a:cubicBezTo>
                  <a:pt x="319757" y="109055"/>
                  <a:pt x="207044" y="109584"/>
                  <a:pt x="203340" y="107997"/>
                </a:cubicBezTo>
                <a:cubicBezTo>
                  <a:pt x="199636" y="106410"/>
                  <a:pt x="250436" y="113289"/>
                  <a:pt x="263665" y="95297"/>
                </a:cubicBezTo>
                <a:cubicBezTo>
                  <a:pt x="276894" y="77305"/>
                  <a:pt x="285361" y="2164"/>
                  <a:pt x="282715" y="47"/>
                </a:cubicBezTo>
                <a:cubicBezTo>
                  <a:pt x="280069" y="-2070"/>
                  <a:pt x="291182" y="67251"/>
                  <a:pt x="247790" y="82597"/>
                </a:cubicBezTo>
                <a:cubicBezTo>
                  <a:pt x="204398" y="97943"/>
                  <a:pt x="-6210" y="78893"/>
                  <a:pt x="140" y="825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4" name="フリーフォーム 903">
            <a:extLst>
              <a:ext uri="{FF2B5EF4-FFF2-40B4-BE49-F238E27FC236}">
                <a16:creationId xmlns:a16="http://schemas.microsoft.com/office/drawing/2014/main" id="{915554D9-1C8E-9D03-80F0-5E24AA10789A}"/>
              </a:ext>
            </a:extLst>
          </p:cNvPr>
          <p:cNvSpPr/>
          <p:nvPr/>
        </p:nvSpPr>
        <p:spPr>
          <a:xfrm>
            <a:off x="6404447" y="6233374"/>
            <a:ext cx="88333" cy="308691"/>
          </a:xfrm>
          <a:custGeom>
            <a:avLst/>
            <a:gdLst>
              <a:gd name="connsiteX0" fmla="*/ 88331 w 88333"/>
              <a:gd name="connsiteY0" fmla="*/ 482 h 308691"/>
              <a:gd name="connsiteX1" fmla="*/ 8956 w 88333"/>
              <a:gd name="connsiteY1" fmla="*/ 213207 h 308691"/>
              <a:gd name="connsiteX2" fmla="*/ 8956 w 88333"/>
              <a:gd name="connsiteY2" fmla="*/ 194157 h 308691"/>
              <a:gd name="connsiteX3" fmla="*/ 72456 w 88333"/>
              <a:gd name="connsiteY3" fmla="*/ 308457 h 308691"/>
              <a:gd name="connsiteX4" fmla="*/ 12131 w 88333"/>
              <a:gd name="connsiteY4" fmla="*/ 159232 h 308691"/>
              <a:gd name="connsiteX5" fmla="*/ 88331 w 88333"/>
              <a:gd name="connsiteY5" fmla="*/ 482 h 30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33" h="308691">
                <a:moveTo>
                  <a:pt x="88331" y="482"/>
                </a:moveTo>
                <a:cubicBezTo>
                  <a:pt x="87802" y="9478"/>
                  <a:pt x="22185" y="180928"/>
                  <a:pt x="8956" y="213207"/>
                </a:cubicBezTo>
                <a:cubicBezTo>
                  <a:pt x="-4273" y="245486"/>
                  <a:pt x="-1627" y="178282"/>
                  <a:pt x="8956" y="194157"/>
                </a:cubicBezTo>
                <a:cubicBezTo>
                  <a:pt x="19539" y="210032"/>
                  <a:pt x="71927" y="314278"/>
                  <a:pt x="72456" y="308457"/>
                </a:cubicBezTo>
                <a:cubicBezTo>
                  <a:pt x="72985" y="302636"/>
                  <a:pt x="9485" y="207915"/>
                  <a:pt x="12131" y="159232"/>
                </a:cubicBezTo>
                <a:cubicBezTo>
                  <a:pt x="14777" y="110549"/>
                  <a:pt x="88860" y="-8514"/>
                  <a:pt x="88331" y="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5" name="フリーフォーム 904">
            <a:extLst>
              <a:ext uri="{FF2B5EF4-FFF2-40B4-BE49-F238E27FC236}">
                <a16:creationId xmlns:a16="http://schemas.microsoft.com/office/drawing/2014/main" id="{6E9BBD0F-5CEF-9175-DF66-B14C84503151}"/>
              </a:ext>
            </a:extLst>
          </p:cNvPr>
          <p:cNvSpPr/>
          <p:nvPr/>
        </p:nvSpPr>
        <p:spPr>
          <a:xfrm>
            <a:off x="6497685" y="6306859"/>
            <a:ext cx="115805" cy="257334"/>
          </a:xfrm>
          <a:custGeom>
            <a:avLst/>
            <a:gdLst>
              <a:gd name="connsiteX0" fmla="*/ 115743 w 115805"/>
              <a:gd name="connsiteY0" fmla="*/ 22 h 257334"/>
              <a:gd name="connsiteX1" fmla="*/ 1443 w 115805"/>
              <a:gd name="connsiteY1" fmla="*/ 200047 h 257334"/>
              <a:gd name="connsiteX2" fmla="*/ 49068 w 115805"/>
              <a:gd name="connsiteY2" fmla="*/ 254022 h 257334"/>
              <a:gd name="connsiteX3" fmla="*/ 14143 w 115805"/>
              <a:gd name="connsiteY3" fmla="*/ 244497 h 257334"/>
              <a:gd name="connsiteX4" fmla="*/ 17318 w 115805"/>
              <a:gd name="connsiteY4" fmla="*/ 187347 h 257334"/>
              <a:gd name="connsiteX5" fmla="*/ 115743 w 115805"/>
              <a:gd name="connsiteY5" fmla="*/ 22 h 25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805" h="257334">
                <a:moveTo>
                  <a:pt x="115743" y="22"/>
                </a:moveTo>
                <a:cubicBezTo>
                  <a:pt x="113097" y="2139"/>
                  <a:pt x="12555" y="157714"/>
                  <a:pt x="1443" y="200047"/>
                </a:cubicBezTo>
                <a:cubicBezTo>
                  <a:pt x="-9669" y="242380"/>
                  <a:pt x="46951" y="246614"/>
                  <a:pt x="49068" y="254022"/>
                </a:cubicBezTo>
                <a:cubicBezTo>
                  <a:pt x="51185" y="261430"/>
                  <a:pt x="19435" y="255610"/>
                  <a:pt x="14143" y="244497"/>
                </a:cubicBezTo>
                <a:cubicBezTo>
                  <a:pt x="8851" y="233385"/>
                  <a:pt x="-1732" y="230739"/>
                  <a:pt x="17318" y="187347"/>
                </a:cubicBezTo>
                <a:cubicBezTo>
                  <a:pt x="36368" y="143955"/>
                  <a:pt x="118389" y="-2095"/>
                  <a:pt x="115743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6" name="フリーフォーム 905">
            <a:extLst>
              <a:ext uri="{FF2B5EF4-FFF2-40B4-BE49-F238E27FC236}">
                <a16:creationId xmlns:a16="http://schemas.microsoft.com/office/drawing/2014/main" id="{28F74848-F7C6-FB53-D36D-7BC286845088}"/>
              </a:ext>
            </a:extLst>
          </p:cNvPr>
          <p:cNvSpPr/>
          <p:nvPr/>
        </p:nvSpPr>
        <p:spPr>
          <a:xfrm>
            <a:off x="6511379" y="6208379"/>
            <a:ext cx="136983" cy="379687"/>
          </a:xfrm>
          <a:custGeom>
            <a:avLst/>
            <a:gdLst>
              <a:gd name="connsiteX0" fmla="*/ 136974 w 136983"/>
              <a:gd name="connsiteY0" fmla="*/ 77 h 379687"/>
              <a:gd name="connsiteX1" fmla="*/ 92524 w 136983"/>
              <a:gd name="connsiteY1" fmla="*/ 171527 h 379687"/>
              <a:gd name="connsiteX2" fmla="*/ 25849 w 136983"/>
              <a:gd name="connsiteY2" fmla="*/ 266777 h 379687"/>
              <a:gd name="connsiteX3" fmla="*/ 82999 w 136983"/>
              <a:gd name="connsiteY3" fmla="*/ 374727 h 379687"/>
              <a:gd name="connsiteX4" fmla="*/ 60774 w 136983"/>
              <a:gd name="connsiteY4" fmla="*/ 349327 h 379687"/>
              <a:gd name="connsiteX5" fmla="*/ 449 w 136983"/>
              <a:gd name="connsiteY5" fmla="*/ 241377 h 379687"/>
              <a:gd name="connsiteX6" fmla="*/ 95699 w 136983"/>
              <a:gd name="connsiteY6" fmla="*/ 193752 h 379687"/>
              <a:gd name="connsiteX7" fmla="*/ 136974 w 136983"/>
              <a:gd name="connsiteY7" fmla="*/ 77 h 37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983" h="379687">
                <a:moveTo>
                  <a:pt x="136974" y="77"/>
                </a:moveTo>
                <a:cubicBezTo>
                  <a:pt x="136445" y="-3627"/>
                  <a:pt x="111045" y="127077"/>
                  <a:pt x="92524" y="171527"/>
                </a:cubicBezTo>
                <a:cubicBezTo>
                  <a:pt x="74003" y="215977"/>
                  <a:pt x="27436" y="232910"/>
                  <a:pt x="25849" y="266777"/>
                </a:cubicBezTo>
                <a:cubicBezTo>
                  <a:pt x="24262" y="300644"/>
                  <a:pt x="77178" y="360969"/>
                  <a:pt x="82999" y="374727"/>
                </a:cubicBezTo>
                <a:cubicBezTo>
                  <a:pt x="88820" y="388485"/>
                  <a:pt x="74532" y="371552"/>
                  <a:pt x="60774" y="349327"/>
                </a:cubicBezTo>
                <a:cubicBezTo>
                  <a:pt x="47016" y="327102"/>
                  <a:pt x="-5372" y="267306"/>
                  <a:pt x="449" y="241377"/>
                </a:cubicBezTo>
                <a:cubicBezTo>
                  <a:pt x="6270" y="215448"/>
                  <a:pt x="76120" y="226560"/>
                  <a:pt x="95699" y="193752"/>
                </a:cubicBezTo>
                <a:cubicBezTo>
                  <a:pt x="115278" y="160944"/>
                  <a:pt x="137503" y="3781"/>
                  <a:pt x="136974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7" name="フリーフォーム 906">
            <a:extLst>
              <a:ext uri="{FF2B5EF4-FFF2-40B4-BE49-F238E27FC236}">
                <a16:creationId xmlns:a16="http://schemas.microsoft.com/office/drawing/2014/main" id="{1F085DC6-74FE-086E-C0B1-B6DCF6E53D1A}"/>
              </a:ext>
            </a:extLst>
          </p:cNvPr>
          <p:cNvSpPr/>
          <p:nvPr/>
        </p:nvSpPr>
        <p:spPr>
          <a:xfrm>
            <a:off x="2273665" y="4846153"/>
            <a:ext cx="174090" cy="1689287"/>
          </a:xfrm>
          <a:custGeom>
            <a:avLst/>
            <a:gdLst>
              <a:gd name="connsiteX0" fmla="*/ 173774 w 174090"/>
              <a:gd name="connsiteY0" fmla="*/ 7420 h 1689287"/>
              <a:gd name="connsiteX1" fmla="*/ 52476 w 174090"/>
              <a:gd name="connsiteY1" fmla="*/ 347988 h 1689287"/>
              <a:gd name="connsiteX2" fmla="*/ 71137 w 174090"/>
              <a:gd name="connsiteY2" fmla="*/ 917155 h 1689287"/>
              <a:gd name="connsiteX3" fmla="*/ 57142 w 174090"/>
              <a:gd name="connsiteY3" fmla="*/ 945147 h 1689287"/>
              <a:gd name="connsiteX4" fmla="*/ 24484 w 174090"/>
              <a:gd name="connsiteY4" fmla="*/ 1686931 h 1689287"/>
              <a:gd name="connsiteX5" fmla="*/ 10489 w 174090"/>
              <a:gd name="connsiteY5" fmla="*/ 665229 h 1689287"/>
              <a:gd name="connsiteX6" fmla="*/ 173774 w 174090"/>
              <a:gd name="connsiteY6" fmla="*/ 7420 h 168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090" h="1689287">
                <a:moveTo>
                  <a:pt x="173774" y="7420"/>
                </a:moveTo>
                <a:cubicBezTo>
                  <a:pt x="180772" y="-45454"/>
                  <a:pt x="69582" y="196366"/>
                  <a:pt x="52476" y="347988"/>
                </a:cubicBezTo>
                <a:cubicBezTo>
                  <a:pt x="35370" y="499611"/>
                  <a:pt x="70359" y="817629"/>
                  <a:pt x="71137" y="917155"/>
                </a:cubicBezTo>
                <a:cubicBezTo>
                  <a:pt x="71915" y="1016681"/>
                  <a:pt x="64917" y="816851"/>
                  <a:pt x="57142" y="945147"/>
                </a:cubicBezTo>
                <a:cubicBezTo>
                  <a:pt x="49366" y="1073443"/>
                  <a:pt x="32259" y="1733584"/>
                  <a:pt x="24484" y="1686931"/>
                </a:cubicBezTo>
                <a:cubicBezTo>
                  <a:pt x="16709" y="1640278"/>
                  <a:pt x="-16725" y="942815"/>
                  <a:pt x="10489" y="665229"/>
                </a:cubicBezTo>
                <a:cubicBezTo>
                  <a:pt x="37703" y="387643"/>
                  <a:pt x="166776" y="60294"/>
                  <a:pt x="173774" y="7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8" name="フリーフォーム 907">
            <a:extLst>
              <a:ext uri="{FF2B5EF4-FFF2-40B4-BE49-F238E27FC236}">
                <a16:creationId xmlns:a16="http://schemas.microsoft.com/office/drawing/2014/main" id="{5E6D1EEC-A4A9-AC8C-6542-8F7502D49EF5}"/>
              </a:ext>
            </a:extLst>
          </p:cNvPr>
          <p:cNvSpPr/>
          <p:nvPr/>
        </p:nvSpPr>
        <p:spPr>
          <a:xfrm>
            <a:off x="1655900" y="5576686"/>
            <a:ext cx="172623" cy="1613162"/>
          </a:xfrm>
          <a:custGeom>
            <a:avLst/>
            <a:gdLst>
              <a:gd name="connsiteX0" fmla="*/ 171054 w 172623"/>
              <a:gd name="connsiteY0" fmla="*/ 10 h 1613162"/>
              <a:gd name="connsiteX1" fmla="*/ 91743 w 172623"/>
              <a:gd name="connsiteY1" fmla="*/ 984389 h 1613162"/>
              <a:gd name="connsiteX2" fmla="*/ 45090 w 172623"/>
              <a:gd name="connsiteY2" fmla="*/ 1427593 h 1613162"/>
              <a:gd name="connsiteX3" fmla="*/ 3102 w 172623"/>
              <a:gd name="connsiteY3" fmla="*/ 1590879 h 1613162"/>
              <a:gd name="connsiteX4" fmla="*/ 133731 w 172623"/>
              <a:gd name="connsiteY4" fmla="*/ 965728 h 1613162"/>
              <a:gd name="connsiteX5" fmla="*/ 171054 w 172623"/>
              <a:gd name="connsiteY5" fmla="*/ 10 h 161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623" h="1613162">
                <a:moveTo>
                  <a:pt x="171054" y="10"/>
                </a:moveTo>
                <a:cubicBezTo>
                  <a:pt x="164056" y="3120"/>
                  <a:pt x="112737" y="746459"/>
                  <a:pt x="91743" y="984389"/>
                </a:cubicBezTo>
                <a:cubicBezTo>
                  <a:pt x="70749" y="1222319"/>
                  <a:pt x="59863" y="1326511"/>
                  <a:pt x="45090" y="1427593"/>
                </a:cubicBezTo>
                <a:cubicBezTo>
                  <a:pt x="30317" y="1528675"/>
                  <a:pt x="-11672" y="1667857"/>
                  <a:pt x="3102" y="1590879"/>
                </a:cubicBezTo>
                <a:cubicBezTo>
                  <a:pt x="17875" y="1513902"/>
                  <a:pt x="106517" y="1227763"/>
                  <a:pt x="133731" y="965728"/>
                </a:cubicBezTo>
                <a:cubicBezTo>
                  <a:pt x="160945" y="703693"/>
                  <a:pt x="178052" y="-3100"/>
                  <a:pt x="171054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9" name="フリーフォーム 908">
            <a:extLst>
              <a:ext uri="{FF2B5EF4-FFF2-40B4-BE49-F238E27FC236}">
                <a16:creationId xmlns:a16="http://schemas.microsoft.com/office/drawing/2014/main" id="{FED3CB7D-2E82-CF27-D4EB-9251F020BB8D}"/>
              </a:ext>
            </a:extLst>
          </p:cNvPr>
          <p:cNvSpPr/>
          <p:nvPr/>
        </p:nvSpPr>
        <p:spPr>
          <a:xfrm>
            <a:off x="2489573" y="6166127"/>
            <a:ext cx="409150" cy="261444"/>
          </a:xfrm>
          <a:custGeom>
            <a:avLst/>
            <a:gdLst>
              <a:gd name="connsiteX0" fmla="*/ 409105 w 409150"/>
              <a:gd name="connsiteY0" fmla="*/ 32804 h 261444"/>
              <a:gd name="connsiteX1" fmla="*/ 120180 w 409150"/>
              <a:gd name="connsiteY1" fmla="*/ 1054 h 261444"/>
              <a:gd name="connsiteX2" fmla="*/ 5880 w 409150"/>
              <a:gd name="connsiteY2" fmla="*/ 77254 h 261444"/>
              <a:gd name="connsiteX3" fmla="*/ 15405 w 409150"/>
              <a:gd name="connsiteY3" fmla="*/ 105829 h 261444"/>
              <a:gd name="connsiteX4" fmla="*/ 5880 w 409150"/>
              <a:gd name="connsiteY4" fmla="*/ 261404 h 261444"/>
              <a:gd name="connsiteX5" fmla="*/ 31280 w 409150"/>
              <a:gd name="connsiteY5" fmla="*/ 89954 h 261444"/>
              <a:gd name="connsiteX6" fmla="*/ 97955 w 409150"/>
              <a:gd name="connsiteY6" fmla="*/ 32804 h 261444"/>
              <a:gd name="connsiteX7" fmla="*/ 409105 w 409150"/>
              <a:gd name="connsiteY7" fmla="*/ 32804 h 26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9150" h="261444">
                <a:moveTo>
                  <a:pt x="409105" y="32804"/>
                </a:moveTo>
                <a:cubicBezTo>
                  <a:pt x="412809" y="27512"/>
                  <a:pt x="187384" y="-6354"/>
                  <a:pt x="120180" y="1054"/>
                </a:cubicBezTo>
                <a:cubicBezTo>
                  <a:pt x="52976" y="8462"/>
                  <a:pt x="23342" y="59792"/>
                  <a:pt x="5880" y="77254"/>
                </a:cubicBezTo>
                <a:cubicBezTo>
                  <a:pt x="-11582" y="94716"/>
                  <a:pt x="15405" y="75137"/>
                  <a:pt x="15405" y="105829"/>
                </a:cubicBezTo>
                <a:cubicBezTo>
                  <a:pt x="15405" y="136521"/>
                  <a:pt x="3234" y="264050"/>
                  <a:pt x="5880" y="261404"/>
                </a:cubicBezTo>
                <a:cubicBezTo>
                  <a:pt x="8526" y="258758"/>
                  <a:pt x="15934" y="128054"/>
                  <a:pt x="31280" y="89954"/>
                </a:cubicBezTo>
                <a:cubicBezTo>
                  <a:pt x="46626" y="51854"/>
                  <a:pt x="37630" y="41800"/>
                  <a:pt x="97955" y="32804"/>
                </a:cubicBezTo>
                <a:cubicBezTo>
                  <a:pt x="158280" y="23808"/>
                  <a:pt x="405401" y="38096"/>
                  <a:pt x="409105" y="32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0" name="フリーフォーム 909">
            <a:extLst>
              <a:ext uri="{FF2B5EF4-FFF2-40B4-BE49-F238E27FC236}">
                <a16:creationId xmlns:a16="http://schemas.microsoft.com/office/drawing/2014/main" id="{CBBF5383-92E7-6F4C-CB0A-873C27FC328A}"/>
              </a:ext>
            </a:extLst>
          </p:cNvPr>
          <p:cNvSpPr/>
          <p:nvPr/>
        </p:nvSpPr>
        <p:spPr>
          <a:xfrm>
            <a:off x="2533446" y="6175750"/>
            <a:ext cx="146384" cy="248654"/>
          </a:xfrm>
          <a:custGeom>
            <a:avLst/>
            <a:gdLst>
              <a:gd name="connsiteX0" fmla="*/ 146157 w 146384"/>
              <a:gd name="connsiteY0" fmla="*/ 956 h 248654"/>
              <a:gd name="connsiteX1" fmla="*/ 35032 w 146384"/>
              <a:gd name="connsiteY1" fmla="*/ 102556 h 248654"/>
              <a:gd name="connsiteX2" fmla="*/ 107 w 146384"/>
              <a:gd name="connsiteY2" fmla="*/ 248606 h 248654"/>
              <a:gd name="connsiteX3" fmla="*/ 25507 w 146384"/>
              <a:gd name="connsiteY3" fmla="*/ 86681 h 248654"/>
              <a:gd name="connsiteX4" fmla="*/ 63607 w 146384"/>
              <a:gd name="connsiteY4" fmla="*/ 51756 h 248654"/>
              <a:gd name="connsiteX5" fmla="*/ 146157 w 146384"/>
              <a:gd name="connsiteY5" fmla="*/ 956 h 24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384" h="248654">
                <a:moveTo>
                  <a:pt x="146157" y="956"/>
                </a:moveTo>
                <a:cubicBezTo>
                  <a:pt x="141394" y="9423"/>
                  <a:pt x="59374" y="61281"/>
                  <a:pt x="35032" y="102556"/>
                </a:cubicBezTo>
                <a:cubicBezTo>
                  <a:pt x="10690" y="143831"/>
                  <a:pt x="1694" y="251252"/>
                  <a:pt x="107" y="248606"/>
                </a:cubicBezTo>
                <a:cubicBezTo>
                  <a:pt x="-1481" y="245960"/>
                  <a:pt x="14924" y="119489"/>
                  <a:pt x="25507" y="86681"/>
                </a:cubicBezTo>
                <a:cubicBezTo>
                  <a:pt x="36090" y="53873"/>
                  <a:pt x="47732" y="60752"/>
                  <a:pt x="63607" y="51756"/>
                </a:cubicBezTo>
                <a:cubicBezTo>
                  <a:pt x="79482" y="42760"/>
                  <a:pt x="150920" y="-7511"/>
                  <a:pt x="146157" y="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1" name="フリーフォーム 910">
            <a:extLst>
              <a:ext uri="{FF2B5EF4-FFF2-40B4-BE49-F238E27FC236}">
                <a16:creationId xmlns:a16="http://schemas.microsoft.com/office/drawing/2014/main" id="{ABCA38D0-30F3-8ED9-B4A1-FDDDA873CFD5}"/>
              </a:ext>
            </a:extLst>
          </p:cNvPr>
          <p:cNvSpPr/>
          <p:nvPr/>
        </p:nvSpPr>
        <p:spPr>
          <a:xfrm>
            <a:off x="2644672" y="6226868"/>
            <a:ext cx="237759" cy="197645"/>
          </a:xfrm>
          <a:custGeom>
            <a:avLst/>
            <a:gdLst>
              <a:gd name="connsiteX0" fmla="*/ 60331 w 237759"/>
              <a:gd name="connsiteY0" fmla="*/ 638 h 197645"/>
              <a:gd name="connsiteX1" fmla="*/ 111131 w 237759"/>
              <a:gd name="connsiteY1" fmla="*/ 3813 h 197645"/>
              <a:gd name="connsiteX2" fmla="*/ 234956 w 237759"/>
              <a:gd name="connsiteY2" fmla="*/ 32388 h 197645"/>
              <a:gd name="connsiteX3" fmla="*/ 200031 w 237759"/>
              <a:gd name="connsiteY3" fmla="*/ 108588 h 197645"/>
              <a:gd name="connsiteX4" fmla="*/ 228606 w 237759"/>
              <a:gd name="connsiteY4" fmla="*/ 197488 h 197645"/>
              <a:gd name="connsiteX5" fmla="*/ 200031 w 237759"/>
              <a:gd name="connsiteY5" fmla="*/ 130813 h 197645"/>
              <a:gd name="connsiteX6" fmla="*/ 168281 w 237759"/>
              <a:gd name="connsiteY6" fmla="*/ 153038 h 197645"/>
              <a:gd name="connsiteX7" fmla="*/ 6 w 237759"/>
              <a:gd name="connsiteY7" fmla="*/ 191138 h 197645"/>
              <a:gd name="connsiteX8" fmla="*/ 174631 w 237759"/>
              <a:gd name="connsiteY8" fmla="*/ 143513 h 197645"/>
              <a:gd name="connsiteX9" fmla="*/ 200031 w 237759"/>
              <a:gd name="connsiteY9" fmla="*/ 54613 h 197645"/>
              <a:gd name="connsiteX10" fmla="*/ 196856 w 237759"/>
              <a:gd name="connsiteY10" fmla="*/ 45088 h 197645"/>
              <a:gd name="connsiteX11" fmla="*/ 133356 w 237759"/>
              <a:gd name="connsiteY11" fmla="*/ 6988 h 197645"/>
              <a:gd name="connsiteX12" fmla="*/ 60331 w 237759"/>
              <a:gd name="connsiteY12" fmla="*/ 638 h 19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7759" h="197645">
                <a:moveTo>
                  <a:pt x="60331" y="638"/>
                </a:moveTo>
                <a:cubicBezTo>
                  <a:pt x="56627" y="109"/>
                  <a:pt x="82027" y="-1479"/>
                  <a:pt x="111131" y="3813"/>
                </a:cubicBezTo>
                <a:cubicBezTo>
                  <a:pt x="140235" y="9105"/>
                  <a:pt x="220139" y="14926"/>
                  <a:pt x="234956" y="32388"/>
                </a:cubicBezTo>
                <a:cubicBezTo>
                  <a:pt x="249773" y="49850"/>
                  <a:pt x="201089" y="81071"/>
                  <a:pt x="200031" y="108588"/>
                </a:cubicBezTo>
                <a:cubicBezTo>
                  <a:pt x="198973" y="136105"/>
                  <a:pt x="228606" y="193784"/>
                  <a:pt x="228606" y="197488"/>
                </a:cubicBezTo>
                <a:cubicBezTo>
                  <a:pt x="228606" y="201192"/>
                  <a:pt x="210085" y="138221"/>
                  <a:pt x="200031" y="130813"/>
                </a:cubicBezTo>
                <a:cubicBezTo>
                  <a:pt x="189977" y="123405"/>
                  <a:pt x="201619" y="142984"/>
                  <a:pt x="168281" y="153038"/>
                </a:cubicBezTo>
                <a:cubicBezTo>
                  <a:pt x="134943" y="163092"/>
                  <a:pt x="-1052" y="192726"/>
                  <a:pt x="6" y="191138"/>
                </a:cubicBezTo>
                <a:cubicBezTo>
                  <a:pt x="1064" y="189550"/>
                  <a:pt x="141294" y="166267"/>
                  <a:pt x="174631" y="143513"/>
                </a:cubicBezTo>
                <a:cubicBezTo>
                  <a:pt x="207969" y="120759"/>
                  <a:pt x="200031" y="54613"/>
                  <a:pt x="200031" y="54613"/>
                </a:cubicBezTo>
                <a:cubicBezTo>
                  <a:pt x="203735" y="38209"/>
                  <a:pt x="207969" y="53026"/>
                  <a:pt x="196856" y="45088"/>
                </a:cubicBezTo>
                <a:cubicBezTo>
                  <a:pt x="185744" y="37151"/>
                  <a:pt x="152935" y="11221"/>
                  <a:pt x="133356" y="6988"/>
                </a:cubicBezTo>
                <a:cubicBezTo>
                  <a:pt x="113777" y="2755"/>
                  <a:pt x="64035" y="1167"/>
                  <a:pt x="60331" y="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2" name="フリーフォーム 911">
            <a:extLst>
              <a:ext uri="{FF2B5EF4-FFF2-40B4-BE49-F238E27FC236}">
                <a16:creationId xmlns:a16="http://schemas.microsoft.com/office/drawing/2014/main" id="{2762D13A-6F41-7988-A89B-C1AE82CCB058}"/>
              </a:ext>
            </a:extLst>
          </p:cNvPr>
          <p:cNvSpPr/>
          <p:nvPr/>
        </p:nvSpPr>
        <p:spPr>
          <a:xfrm>
            <a:off x="2644494" y="6202103"/>
            <a:ext cx="98903" cy="206380"/>
          </a:xfrm>
          <a:custGeom>
            <a:avLst/>
            <a:gdLst>
              <a:gd name="connsiteX0" fmla="*/ 184 w 98903"/>
              <a:gd name="connsiteY0" fmla="*/ 3 h 206380"/>
              <a:gd name="connsiteX1" fmla="*/ 73209 w 98903"/>
              <a:gd name="connsiteY1" fmla="*/ 88903 h 206380"/>
              <a:gd name="connsiteX2" fmla="*/ 44634 w 98903"/>
              <a:gd name="connsiteY2" fmla="*/ 206378 h 206380"/>
              <a:gd name="connsiteX3" fmla="*/ 98609 w 98903"/>
              <a:gd name="connsiteY3" fmla="*/ 85728 h 206380"/>
              <a:gd name="connsiteX4" fmla="*/ 184 w 98903"/>
              <a:gd name="connsiteY4" fmla="*/ 3 h 20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903" h="206380">
                <a:moveTo>
                  <a:pt x="184" y="3"/>
                </a:moveTo>
                <a:cubicBezTo>
                  <a:pt x="-4049" y="532"/>
                  <a:pt x="65801" y="54507"/>
                  <a:pt x="73209" y="88903"/>
                </a:cubicBezTo>
                <a:cubicBezTo>
                  <a:pt x="80617" y="123299"/>
                  <a:pt x="40401" y="206907"/>
                  <a:pt x="44634" y="206378"/>
                </a:cubicBezTo>
                <a:cubicBezTo>
                  <a:pt x="48867" y="205849"/>
                  <a:pt x="103372" y="115891"/>
                  <a:pt x="98609" y="85728"/>
                </a:cubicBezTo>
                <a:cubicBezTo>
                  <a:pt x="93847" y="55566"/>
                  <a:pt x="4417" y="-526"/>
                  <a:pt x="18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3" name="フリーフォーム 912">
            <a:extLst>
              <a:ext uri="{FF2B5EF4-FFF2-40B4-BE49-F238E27FC236}">
                <a16:creationId xmlns:a16="http://schemas.microsoft.com/office/drawing/2014/main" id="{25768636-77D0-9BD9-7A78-A6424C58DC1D}"/>
              </a:ext>
            </a:extLst>
          </p:cNvPr>
          <p:cNvSpPr/>
          <p:nvPr/>
        </p:nvSpPr>
        <p:spPr>
          <a:xfrm>
            <a:off x="2682740" y="6242615"/>
            <a:ext cx="142913" cy="181887"/>
          </a:xfrm>
          <a:custGeom>
            <a:avLst/>
            <a:gdLst>
              <a:gd name="connsiteX0" fmla="*/ 104813 w 142913"/>
              <a:gd name="connsiteY0" fmla="*/ 766 h 181887"/>
              <a:gd name="connsiteX1" fmla="*/ 101638 w 142913"/>
              <a:gd name="connsiteY1" fmla="*/ 105541 h 181887"/>
              <a:gd name="connsiteX2" fmla="*/ 38 w 142913"/>
              <a:gd name="connsiteY2" fmla="*/ 181741 h 181887"/>
              <a:gd name="connsiteX3" fmla="*/ 114338 w 142913"/>
              <a:gd name="connsiteY3" fmla="*/ 86491 h 181887"/>
              <a:gd name="connsiteX4" fmla="*/ 142913 w 142913"/>
              <a:gd name="connsiteY4" fmla="*/ 89666 h 181887"/>
              <a:gd name="connsiteX5" fmla="*/ 114338 w 142913"/>
              <a:gd name="connsiteY5" fmla="*/ 57916 h 181887"/>
              <a:gd name="connsiteX6" fmla="*/ 104813 w 142913"/>
              <a:gd name="connsiteY6" fmla="*/ 766 h 1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913" h="181887">
                <a:moveTo>
                  <a:pt x="104813" y="766"/>
                </a:moveTo>
                <a:cubicBezTo>
                  <a:pt x="102696" y="8703"/>
                  <a:pt x="119100" y="75379"/>
                  <a:pt x="101638" y="105541"/>
                </a:cubicBezTo>
                <a:cubicBezTo>
                  <a:pt x="84176" y="135703"/>
                  <a:pt x="-2079" y="184916"/>
                  <a:pt x="38" y="181741"/>
                </a:cubicBezTo>
                <a:cubicBezTo>
                  <a:pt x="2155" y="178566"/>
                  <a:pt x="90526" y="101837"/>
                  <a:pt x="114338" y="86491"/>
                </a:cubicBezTo>
                <a:cubicBezTo>
                  <a:pt x="138150" y="71145"/>
                  <a:pt x="142913" y="94428"/>
                  <a:pt x="142913" y="89666"/>
                </a:cubicBezTo>
                <a:cubicBezTo>
                  <a:pt x="142913" y="84904"/>
                  <a:pt x="118571" y="66912"/>
                  <a:pt x="114338" y="57916"/>
                </a:cubicBezTo>
                <a:cubicBezTo>
                  <a:pt x="110105" y="48920"/>
                  <a:pt x="106930" y="-7171"/>
                  <a:pt x="104813" y="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4" name="フリーフォーム 913">
            <a:extLst>
              <a:ext uri="{FF2B5EF4-FFF2-40B4-BE49-F238E27FC236}">
                <a16:creationId xmlns:a16="http://schemas.microsoft.com/office/drawing/2014/main" id="{E5A89186-A3B5-F3C6-2409-66DFE150168A}"/>
              </a:ext>
            </a:extLst>
          </p:cNvPr>
          <p:cNvSpPr/>
          <p:nvPr/>
        </p:nvSpPr>
        <p:spPr>
          <a:xfrm>
            <a:off x="2587469" y="6258983"/>
            <a:ext cx="115606" cy="149768"/>
          </a:xfrm>
          <a:custGeom>
            <a:avLst/>
            <a:gdLst>
              <a:gd name="connsiteX0" fmla="*/ 59 w 115606"/>
              <a:gd name="connsiteY0" fmla="*/ 273 h 149768"/>
              <a:gd name="connsiteX1" fmla="*/ 88959 w 115606"/>
              <a:gd name="connsiteY1" fmla="*/ 63773 h 149768"/>
              <a:gd name="connsiteX2" fmla="*/ 28634 w 115606"/>
              <a:gd name="connsiteY2" fmla="*/ 149498 h 149768"/>
              <a:gd name="connsiteX3" fmla="*/ 101659 w 115606"/>
              <a:gd name="connsiteY3" fmla="*/ 89173 h 149768"/>
              <a:gd name="connsiteX4" fmla="*/ 104834 w 115606"/>
              <a:gd name="connsiteY4" fmla="*/ 41548 h 149768"/>
              <a:gd name="connsiteX5" fmla="*/ 59 w 115606"/>
              <a:gd name="connsiteY5" fmla="*/ 273 h 14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606" h="149768">
                <a:moveTo>
                  <a:pt x="59" y="273"/>
                </a:moveTo>
                <a:cubicBezTo>
                  <a:pt x="-2587" y="3977"/>
                  <a:pt x="84197" y="38902"/>
                  <a:pt x="88959" y="63773"/>
                </a:cubicBezTo>
                <a:cubicBezTo>
                  <a:pt x="93721" y="88644"/>
                  <a:pt x="26517" y="145265"/>
                  <a:pt x="28634" y="149498"/>
                </a:cubicBezTo>
                <a:cubicBezTo>
                  <a:pt x="30751" y="153731"/>
                  <a:pt x="88959" y="107165"/>
                  <a:pt x="101659" y="89173"/>
                </a:cubicBezTo>
                <a:cubicBezTo>
                  <a:pt x="114359" y="71181"/>
                  <a:pt x="123884" y="51602"/>
                  <a:pt x="104834" y="41548"/>
                </a:cubicBezTo>
                <a:cubicBezTo>
                  <a:pt x="85784" y="31494"/>
                  <a:pt x="2705" y="-3431"/>
                  <a:pt x="59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5" name="フリーフォーム 914">
            <a:extLst>
              <a:ext uri="{FF2B5EF4-FFF2-40B4-BE49-F238E27FC236}">
                <a16:creationId xmlns:a16="http://schemas.microsoft.com/office/drawing/2014/main" id="{94C1A40B-B72B-C685-EFE6-2A68B66AD723}"/>
              </a:ext>
            </a:extLst>
          </p:cNvPr>
          <p:cNvSpPr/>
          <p:nvPr/>
        </p:nvSpPr>
        <p:spPr>
          <a:xfrm>
            <a:off x="3070038" y="6379777"/>
            <a:ext cx="955997" cy="107978"/>
          </a:xfrm>
          <a:custGeom>
            <a:avLst/>
            <a:gdLst>
              <a:gd name="connsiteX0" fmla="*/ 90 w 955997"/>
              <a:gd name="connsiteY0" fmla="*/ 129 h 107978"/>
              <a:gd name="connsiteX1" fmla="*/ 390615 w 955997"/>
              <a:gd name="connsiteY1" fmla="*/ 76329 h 107978"/>
              <a:gd name="connsiteX2" fmla="*/ 743040 w 955997"/>
              <a:gd name="connsiteY2" fmla="*/ 16004 h 107978"/>
              <a:gd name="connsiteX3" fmla="*/ 955765 w 955997"/>
              <a:gd name="connsiteY3" fmla="*/ 35054 h 107978"/>
              <a:gd name="connsiteX4" fmla="*/ 704940 w 955997"/>
              <a:gd name="connsiteY4" fmla="*/ 35054 h 107978"/>
              <a:gd name="connsiteX5" fmla="*/ 485865 w 955997"/>
              <a:gd name="connsiteY5" fmla="*/ 92204 h 107978"/>
              <a:gd name="connsiteX6" fmla="*/ 355690 w 955997"/>
              <a:gd name="connsiteY6" fmla="*/ 98554 h 107978"/>
              <a:gd name="connsiteX7" fmla="*/ 90 w 955997"/>
              <a:gd name="connsiteY7" fmla="*/ 129 h 10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5997" h="107978">
                <a:moveTo>
                  <a:pt x="90" y="129"/>
                </a:moveTo>
                <a:cubicBezTo>
                  <a:pt x="5911" y="-3575"/>
                  <a:pt x="266790" y="73683"/>
                  <a:pt x="390615" y="76329"/>
                </a:cubicBezTo>
                <a:cubicBezTo>
                  <a:pt x="514440" y="78975"/>
                  <a:pt x="648848" y="22883"/>
                  <a:pt x="743040" y="16004"/>
                </a:cubicBezTo>
                <a:cubicBezTo>
                  <a:pt x="837232" y="9125"/>
                  <a:pt x="962115" y="31879"/>
                  <a:pt x="955765" y="35054"/>
                </a:cubicBezTo>
                <a:cubicBezTo>
                  <a:pt x="949415" y="38229"/>
                  <a:pt x="783257" y="25529"/>
                  <a:pt x="704940" y="35054"/>
                </a:cubicBezTo>
                <a:cubicBezTo>
                  <a:pt x="626623" y="44579"/>
                  <a:pt x="544073" y="81621"/>
                  <a:pt x="485865" y="92204"/>
                </a:cubicBezTo>
                <a:cubicBezTo>
                  <a:pt x="427657" y="102787"/>
                  <a:pt x="440886" y="118133"/>
                  <a:pt x="355690" y="98554"/>
                </a:cubicBezTo>
                <a:cubicBezTo>
                  <a:pt x="270494" y="78975"/>
                  <a:pt x="-5731" y="3833"/>
                  <a:pt x="90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6" name="フリーフォーム 915">
            <a:extLst>
              <a:ext uri="{FF2B5EF4-FFF2-40B4-BE49-F238E27FC236}">
                <a16:creationId xmlns:a16="http://schemas.microsoft.com/office/drawing/2014/main" id="{31B683B4-CCBA-3EA9-97AD-07577A4D9209}"/>
              </a:ext>
            </a:extLst>
          </p:cNvPr>
          <p:cNvSpPr/>
          <p:nvPr/>
        </p:nvSpPr>
        <p:spPr>
          <a:xfrm>
            <a:off x="3585858" y="6436966"/>
            <a:ext cx="417793" cy="158876"/>
          </a:xfrm>
          <a:custGeom>
            <a:avLst/>
            <a:gdLst>
              <a:gd name="connsiteX0" fmla="*/ 4970 w 417793"/>
              <a:gd name="connsiteY0" fmla="*/ 54065 h 158876"/>
              <a:gd name="connsiteX1" fmla="*/ 303420 w 417793"/>
              <a:gd name="connsiteY1" fmla="*/ 90 h 158876"/>
              <a:gd name="connsiteX2" fmla="*/ 373270 w 417793"/>
              <a:gd name="connsiteY2" fmla="*/ 44540 h 158876"/>
              <a:gd name="connsiteX3" fmla="*/ 401845 w 417793"/>
              <a:gd name="connsiteY3" fmla="*/ 158840 h 158876"/>
              <a:gd name="connsiteX4" fmla="*/ 395495 w 417793"/>
              <a:gd name="connsiteY4" fmla="*/ 31840 h 158876"/>
              <a:gd name="connsiteX5" fmla="*/ 138320 w 417793"/>
              <a:gd name="connsiteY5" fmla="*/ 25490 h 158876"/>
              <a:gd name="connsiteX6" fmla="*/ 4970 w 417793"/>
              <a:gd name="connsiteY6" fmla="*/ 54065 h 15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793" h="158876">
                <a:moveTo>
                  <a:pt x="4970" y="54065"/>
                </a:moveTo>
                <a:cubicBezTo>
                  <a:pt x="32487" y="49832"/>
                  <a:pt x="242037" y="1677"/>
                  <a:pt x="303420" y="90"/>
                </a:cubicBezTo>
                <a:cubicBezTo>
                  <a:pt x="364803" y="-1497"/>
                  <a:pt x="356866" y="18082"/>
                  <a:pt x="373270" y="44540"/>
                </a:cubicBezTo>
                <a:cubicBezTo>
                  <a:pt x="389674" y="70998"/>
                  <a:pt x="398141" y="160957"/>
                  <a:pt x="401845" y="158840"/>
                </a:cubicBezTo>
                <a:cubicBezTo>
                  <a:pt x="405549" y="156723"/>
                  <a:pt x="439416" y="54065"/>
                  <a:pt x="395495" y="31840"/>
                </a:cubicBezTo>
                <a:cubicBezTo>
                  <a:pt x="351574" y="9615"/>
                  <a:pt x="206583" y="20198"/>
                  <a:pt x="138320" y="25490"/>
                </a:cubicBezTo>
                <a:cubicBezTo>
                  <a:pt x="70057" y="30782"/>
                  <a:pt x="-22547" y="58298"/>
                  <a:pt x="4970" y="54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7" name="フリーフォーム 916">
            <a:extLst>
              <a:ext uri="{FF2B5EF4-FFF2-40B4-BE49-F238E27FC236}">
                <a16:creationId xmlns:a16="http://schemas.microsoft.com/office/drawing/2014/main" id="{ADC60241-2218-E2B4-A407-E5956AFE126B}"/>
              </a:ext>
            </a:extLst>
          </p:cNvPr>
          <p:cNvSpPr/>
          <p:nvPr/>
        </p:nvSpPr>
        <p:spPr>
          <a:xfrm>
            <a:off x="3965406" y="6432200"/>
            <a:ext cx="110646" cy="306507"/>
          </a:xfrm>
          <a:custGeom>
            <a:avLst/>
            <a:gdLst>
              <a:gd name="connsiteX0" fmla="*/ 72 w 110646"/>
              <a:gd name="connsiteY0" fmla="*/ 1681 h 306507"/>
              <a:gd name="connsiteX1" fmla="*/ 85797 w 110646"/>
              <a:gd name="connsiteY1" fmla="*/ 58831 h 306507"/>
              <a:gd name="connsiteX2" fmla="*/ 108022 w 110646"/>
              <a:gd name="connsiteY2" fmla="*/ 306481 h 306507"/>
              <a:gd name="connsiteX3" fmla="*/ 101672 w 110646"/>
              <a:gd name="connsiteY3" fmla="*/ 42956 h 306507"/>
              <a:gd name="connsiteX4" fmla="*/ 72 w 110646"/>
              <a:gd name="connsiteY4" fmla="*/ 1681 h 30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46" h="306507">
                <a:moveTo>
                  <a:pt x="72" y="1681"/>
                </a:moveTo>
                <a:cubicBezTo>
                  <a:pt x="-2574" y="4327"/>
                  <a:pt x="67805" y="8031"/>
                  <a:pt x="85797" y="58831"/>
                </a:cubicBezTo>
                <a:cubicBezTo>
                  <a:pt x="103789" y="109631"/>
                  <a:pt x="105376" y="309127"/>
                  <a:pt x="108022" y="306481"/>
                </a:cubicBezTo>
                <a:cubicBezTo>
                  <a:pt x="110668" y="303835"/>
                  <a:pt x="114372" y="92698"/>
                  <a:pt x="101672" y="42956"/>
                </a:cubicBezTo>
                <a:cubicBezTo>
                  <a:pt x="88972" y="-6786"/>
                  <a:pt x="2718" y="-965"/>
                  <a:pt x="72" y="1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8" name="フリーフォーム 917">
            <a:extLst>
              <a:ext uri="{FF2B5EF4-FFF2-40B4-BE49-F238E27FC236}">
                <a16:creationId xmlns:a16="http://schemas.microsoft.com/office/drawing/2014/main" id="{A580CD62-FE92-7A07-7631-C8F56214FB03}"/>
              </a:ext>
            </a:extLst>
          </p:cNvPr>
          <p:cNvSpPr/>
          <p:nvPr/>
        </p:nvSpPr>
        <p:spPr>
          <a:xfrm>
            <a:off x="3351065" y="7135506"/>
            <a:ext cx="474836" cy="218472"/>
          </a:xfrm>
          <a:custGeom>
            <a:avLst/>
            <a:gdLst>
              <a:gd name="connsiteX0" fmla="*/ 4813 w 474836"/>
              <a:gd name="connsiteY0" fmla="*/ 215950 h 218472"/>
              <a:gd name="connsiteX1" fmla="*/ 341363 w 474836"/>
              <a:gd name="connsiteY1" fmla="*/ 104825 h 218472"/>
              <a:gd name="connsiteX2" fmla="*/ 474713 w 474836"/>
              <a:gd name="connsiteY2" fmla="*/ 50 h 218472"/>
              <a:gd name="connsiteX3" fmla="*/ 322313 w 474836"/>
              <a:gd name="connsiteY3" fmla="*/ 92125 h 218472"/>
              <a:gd name="connsiteX4" fmla="*/ 157213 w 474836"/>
              <a:gd name="connsiteY4" fmla="*/ 174675 h 218472"/>
              <a:gd name="connsiteX5" fmla="*/ 4813 w 474836"/>
              <a:gd name="connsiteY5" fmla="*/ 215950 h 21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4836" h="218472">
                <a:moveTo>
                  <a:pt x="4813" y="215950"/>
                </a:moveTo>
                <a:cubicBezTo>
                  <a:pt x="35505" y="204308"/>
                  <a:pt x="263046" y="140808"/>
                  <a:pt x="341363" y="104825"/>
                </a:cubicBezTo>
                <a:cubicBezTo>
                  <a:pt x="419680" y="68842"/>
                  <a:pt x="477888" y="2167"/>
                  <a:pt x="474713" y="50"/>
                </a:cubicBezTo>
                <a:cubicBezTo>
                  <a:pt x="471538" y="-2067"/>
                  <a:pt x="375230" y="63021"/>
                  <a:pt x="322313" y="92125"/>
                </a:cubicBezTo>
                <a:cubicBezTo>
                  <a:pt x="269396" y="121229"/>
                  <a:pt x="216480" y="152979"/>
                  <a:pt x="157213" y="174675"/>
                </a:cubicBezTo>
                <a:cubicBezTo>
                  <a:pt x="97946" y="196371"/>
                  <a:pt x="-25879" y="227592"/>
                  <a:pt x="4813" y="215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9" name="フリーフォーム 918">
            <a:extLst>
              <a:ext uri="{FF2B5EF4-FFF2-40B4-BE49-F238E27FC236}">
                <a16:creationId xmlns:a16="http://schemas.microsoft.com/office/drawing/2014/main" id="{7F6EB374-8E40-1279-1177-6D9C23B37E9B}"/>
              </a:ext>
            </a:extLst>
          </p:cNvPr>
          <p:cNvSpPr/>
          <p:nvPr/>
        </p:nvSpPr>
        <p:spPr>
          <a:xfrm>
            <a:off x="3530399" y="7262039"/>
            <a:ext cx="114484" cy="274879"/>
          </a:xfrm>
          <a:custGeom>
            <a:avLst/>
            <a:gdLst>
              <a:gd name="connsiteX0" fmla="*/ 114404 w 114484"/>
              <a:gd name="connsiteY0" fmla="*/ 3692 h 274879"/>
              <a:gd name="connsiteX1" fmla="*/ 57254 w 114484"/>
              <a:gd name="connsiteY1" fmla="*/ 60842 h 274879"/>
              <a:gd name="connsiteX2" fmla="*/ 104 w 114484"/>
              <a:gd name="connsiteY2" fmla="*/ 273567 h 274879"/>
              <a:gd name="connsiteX3" fmla="*/ 44554 w 114484"/>
              <a:gd name="connsiteY3" fmla="*/ 143392 h 274879"/>
              <a:gd name="connsiteX4" fmla="*/ 114404 w 114484"/>
              <a:gd name="connsiteY4" fmla="*/ 3692 h 27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84" h="274879">
                <a:moveTo>
                  <a:pt x="114404" y="3692"/>
                </a:moveTo>
                <a:cubicBezTo>
                  <a:pt x="116521" y="-10066"/>
                  <a:pt x="76304" y="15863"/>
                  <a:pt x="57254" y="60842"/>
                </a:cubicBezTo>
                <a:cubicBezTo>
                  <a:pt x="38204" y="105821"/>
                  <a:pt x="2221" y="259809"/>
                  <a:pt x="104" y="273567"/>
                </a:cubicBezTo>
                <a:cubicBezTo>
                  <a:pt x="-2013" y="287325"/>
                  <a:pt x="28679" y="189430"/>
                  <a:pt x="44554" y="143392"/>
                </a:cubicBezTo>
                <a:cubicBezTo>
                  <a:pt x="60429" y="97355"/>
                  <a:pt x="112287" y="17450"/>
                  <a:pt x="114404" y="3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0" name="フリーフォーム 919">
            <a:extLst>
              <a:ext uri="{FF2B5EF4-FFF2-40B4-BE49-F238E27FC236}">
                <a16:creationId xmlns:a16="http://schemas.microsoft.com/office/drawing/2014/main" id="{E7CDDFC3-F489-5504-66C6-A8E36D98E828}"/>
              </a:ext>
            </a:extLst>
          </p:cNvPr>
          <p:cNvSpPr/>
          <p:nvPr/>
        </p:nvSpPr>
        <p:spPr>
          <a:xfrm>
            <a:off x="3336786" y="7370499"/>
            <a:ext cx="128572" cy="283194"/>
          </a:xfrm>
          <a:custGeom>
            <a:avLst/>
            <a:gdLst>
              <a:gd name="connsiteX0" fmla="*/ 69892 w 128572"/>
              <a:gd name="connsiteY0" fmla="*/ 7 h 283194"/>
              <a:gd name="connsiteX1" fmla="*/ 114342 w 128572"/>
              <a:gd name="connsiteY1" fmla="*/ 146057 h 283194"/>
              <a:gd name="connsiteX2" fmla="*/ 95292 w 128572"/>
              <a:gd name="connsiteY2" fmla="*/ 228607 h 283194"/>
              <a:gd name="connsiteX3" fmla="*/ 42 w 128572"/>
              <a:gd name="connsiteY3" fmla="*/ 282582 h 283194"/>
              <a:gd name="connsiteX4" fmla="*/ 107992 w 128572"/>
              <a:gd name="connsiteY4" fmla="*/ 193682 h 283194"/>
              <a:gd name="connsiteX5" fmla="*/ 123867 w 128572"/>
              <a:gd name="connsiteY5" fmla="*/ 139707 h 283194"/>
              <a:gd name="connsiteX6" fmla="*/ 69892 w 128572"/>
              <a:gd name="connsiteY6" fmla="*/ 7 h 28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572" h="283194">
                <a:moveTo>
                  <a:pt x="69892" y="7"/>
                </a:moveTo>
                <a:cubicBezTo>
                  <a:pt x="68304" y="1065"/>
                  <a:pt x="110109" y="107957"/>
                  <a:pt x="114342" y="146057"/>
                </a:cubicBezTo>
                <a:cubicBezTo>
                  <a:pt x="118575" y="184157"/>
                  <a:pt x="114342" y="205853"/>
                  <a:pt x="95292" y="228607"/>
                </a:cubicBezTo>
                <a:cubicBezTo>
                  <a:pt x="76242" y="251361"/>
                  <a:pt x="-2075" y="288403"/>
                  <a:pt x="42" y="282582"/>
                </a:cubicBezTo>
                <a:cubicBezTo>
                  <a:pt x="2159" y="276761"/>
                  <a:pt x="87355" y="217494"/>
                  <a:pt x="107992" y="193682"/>
                </a:cubicBezTo>
                <a:cubicBezTo>
                  <a:pt x="128629" y="169870"/>
                  <a:pt x="133392" y="175161"/>
                  <a:pt x="123867" y="139707"/>
                </a:cubicBezTo>
                <a:cubicBezTo>
                  <a:pt x="114342" y="104253"/>
                  <a:pt x="71480" y="-1051"/>
                  <a:pt x="6989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1" name="フリーフォーム 920">
            <a:extLst>
              <a:ext uri="{FF2B5EF4-FFF2-40B4-BE49-F238E27FC236}">
                <a16:creationId xmlns:a16="http://schemas.microsoft.com/office/drawing/2014/main" id="{D2DA5E86-E6AF-48A6-D6EA-CB91A8683513}"/>
              </a:ext>
            </a:extLst>
          </p:cNvPr>
          <p:cNvSpPr/>
          <p:nvPr/>
        </p:nvSpPr>
        <p:spPr>
          <a:xfrm>
            <a:off x="3481301" y="7306976"/>
            <a:ext cx="97092" cy="219126"/>
          </a:xfrm>
          <a:custGeom>
            <a:avLst/>
            <a:gdLst>
              <a:gd name="connsiteX0" fmla="*/ 96827 w 97092"/>
              <a:gd name="connsiteY0" fmla="*/ 30 h 219126"/>
              <a:gd name="connsiteX1" fmla="*/ 30152 w 97092"/>
              <a:gd name="connsiteY1" fmla="*/ 98455 h 219126"/>
              <a:gd name="connsiteX2" fmla="*/ 33327 w 97092"/>
              <a:gd name="connsiteY2" fmla="*/ 219105 h 219126"/>
              <a:gd name="connsiteX3" fmla="*/ 1577 w 97092"/>
              <a:gd name="connsiteY3" fmla="*/ 88930 h 219126"/>
              <a:gd name="connsiteX4" fmla="*/ 96827 w 97092"/>
              <a:gd name="connsiteY4" fmla="*/ 30 h 21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092" h="219126">
                <a:moveTo>
                  <a:pt x="96827" y="30"/>
                </a:moveTo>
                <a:cubicBezTo>
                  <a:pt x="101589" y="1617"/>
                  <a:pt x="40735" y="61943"/>
                  <a:pt x="30152" y="98455"/>
                </a:cubicBezTo>
                <a:cubicBezTo>
                  <a:pt x="19569" y="134967"/>
                  <a:pt x="38089" y="220692"/>
                  <a:pt x="33327" y="219105"/>
                </a:cubicBezTo>
                <a:cubicBezTo>
                  <a:pt x="28565" y="217518"/>
                  <a:pt x="-7948" y="118563"/>
                  <a:pt x="1577" y="88930"/>
                </a:cubicBezTo>
                <a:cubicBezTo>
                  <a:pt x="11102" y="59297"/>
                  <a:pt x="92065" y="-1557"/>
                  <a:pt x="96827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2" name="フリーフォーム 921">
            <a:extLst>
              <a:ext uri="{FF2B5EF4-FFF2-40B4-BE49-F238E27FC236}">
                <a16:creationId xmlns:a16="http://schemas.microsoft.com/office/drawing/2014/main" id="{F70BD815-BC12-E6FA-1F2A-544F3576367C}"/>
              </a:ext>
            </a:extLst>
          </p:cNvPr>
          <p:cNvSpPr/>
          <p:nvPr/>
        </p:nvSpPr>
        <p:spPr>
          <a:xfrm>
            <a:off x="3334711" y="8568539"/>
            <a:ext cx="1041400" cy="21167"/>
          </a:xfrm>
          <a:custGeom>
            <a:avLst/>
            <a:gdLst>
              <a:gd name="connsiteX0" fmla="*/ 0 w 1041400"/>
              <a:gd name="connsiteY0" fmla="*/ 0 h 21167"/>
              <a:gd name="connsiteX1" fmla="*/ 1041400 w 1041400"/>
              <a:gd name="connsiteY1" fmla="*/ 21167 h 2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1400" h="21167">
                <a:moveTo>
                  <a:pt x="0" y="0"/>
                </a:moveTo>
                <a:lnTo>
                  <a:pt x="1041400" y="2116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3" name="フリーフォーム 922">
            <a:extLst>
              <a:ext uri="{FF2B5EF4-FFF2-40B4-BE49-F238E27FC236}">
                <a16:creationId xmlns:a16="http://schemas.microsoft.com/office/drawing/2014/main" id="{691AD60D-2F8F-D4AE-7731-EB17526832FF}"/>
              </a:ext>
            </a:extLst>
          </p:cNvPr>
          <p:cNvSpPr/>
          <p:nvPr/>
        </p:nvSpPr>
        <p:spPr>
          <a:xfrm>
            <a:off x="5836598" y="6282537"/>
            <a:ext cx="537655" cy="343074"/>
          </a:xfrm>
          <a:custGeom>
            <a:avLst/>
            <a:gdLst>
              <a:gd name="connsiteX0" fmla="*/ 537647 w 537655"/>
              <a:gd name="connsiteY0" fmla="*/ 2 h 343074"/>
              <a:gd name="connsiteX1" fmla="*/ 474147 w 537655"/>
              <a:gd name="connsiteY1" fmla="*/ 156636 h 343074"/>
              <a:gd name="connsiteX2" fmla="*/ 330213 w 537655"/>
              <a:gd name="connsiteY2" fmla="*/ 198969 h 343074"/>
              <a:gd name="connsiteX3" fmla="*/ 13 w 537655"/>
              <a:gd name="connsiteY3" fmla="*/ 249769 h 343074"/>
              <a:gd name="connsiteX4" fmla="*/ 342913 w 537655"/>
              <a:gd name="connsiteY4" fmla="*/ 207436 h 343074"/>
              <a:gd name="connsiteX5" fmla="*/ 406413 w 537655"/>
              <a:gd name="connsiteY5" fmla="*/ 249769 h 343074"/>
              <a:gd name="connsiteX6" fmla="*/ 474147 w 537655"/>
              <a:gd name="connsiteY6" fmla="*/ 342902 h 343074"/>
              <a:gd name="connsiteX7" fmla="*/ 452980 w 537655"/>
              <a:gd name="connsiteY7" fmla="*/ 224369 h 343074"/>
              <a:gd name="connsiteX8" fmla="*/ 478380 w 537655"/>
              <a:gd name="connsiteY8" fmla="*/ 160869 h 343074"/>
              <a:gd name="connsiteX9" fmla="*/ 537647 w 537655"/>
              <a:gd name="connsiteY9" fmla="*/ 2 h 34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655" h="343074">
                <a:moveTo>
                  <a:pt x="537647" y="2"/>
                </a:moveTo>
                <a:cubicBezTo>
                  <a:pt x="536942" y="-703"/>
                  <a:pt x="508719" y="123475"/>
                  <a:pt x="474147" y="156636"/>
                </a:cubicBezTo>
                <a:cubicBezTo>
                  <a:pt x="439575" y="189797"/>
                  <a:pt x="409235" y="183447"/>
                  <a:pt x="330213" y="198969"/>
                </a:cubicBezTo>
                <a:cubicBezTo>
                  <a:pt x="251191" y="214491"/>
                  <a:pt x="-2104" y="248358"/>
                  <a:pt x="13" y="249769"/>
                </a:cubicBezTo>
                <a:cubicBezTo>
                  <a:pt x="2130" y="251180"/>
                  <a:pt x="275180" y="207436"/>
                  <a:pt x="342913" y="207436"/>
                </a:cubicBezTo>
                <a:cubicBezTo>
                  <a:pt x="410646" y="207436"/>
                  <a:pt x="384541" y="227191"/>
                  <a:pt x="406413" y="249769"/>
                </a:cubicBezTo>
                <a:cubicBezTo>
                  <a:pt x="428285" y="272347"/>
                  <a:pt x="466386" y="347135"/>
                  <a:pt x="474147" y="342902"/>
                </a:cubicBezTo>
                <a:cubicBezTo>
                  <a:pt x="481908" y="338669"/>
                  <a:pt x="452275" y="254708"/>
                  <a:pt x="452980" y="224369"/>
                </a:cubicBezTo>
                <a:cubicBezTo>
                  <a:pt x="453685" y="194030"/>
                  <a:pt x="461447" y="190502"/>
                  <a:pt x="478380" y="160869"/>
                </a:cubicBezTo>
                <a:cubicBezTo>
                  <a:pt x="495313" y="131236"/>
                  <a:pt x="538352" y="707"/>
                  <a:pt x="53764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4" name="フリーフォーム 923">
            <a:extLst>
              <a:ext uri="{FF2B5EF4-FFF2-40B4-BE49-F238E27FC236}">
                <a16:creationId xmlns:a16="http://schemas.microsoft.com/office/drawing/2014/main" id="{8D7F4287-7972-7CD5-0300-206A222ABD0A}"/>
              </a:ext>
            </a:extLst>
          </p:cNvPr>
          <p:cNvSpPr/>
          <p:nvPr/>
        </p:nvSpPr>
        <p:spPr>
          <a:xfrm>
            <a:off x="5979260" y="6581616"/>
            <a:ext cx="285013" cy="29125"/>
          </a:xfrm>
          <a:custGeom>
            <a:avLst/>
            <a:gdLst>
              <a:gd name="connsiteX0" fmla="*/ 1285 w 285013"/>
              <a:gd name="connsiteY0" fmla="*/ 1490 h 29125"/>
              <a:gd name="connsiteX1" fmla="*/ 69018 w 285013"/>
              <a:gd name="connsiteY1" fmla="*/ 26890 h 29125"/>
              <a:gd name="connsiteX2" fmla="*/ 251051 w 285013"/>
              <a:gd name="connsiteY2" fmla="*/ 26890 h 29125"/>
              <a:gd name="connsiteX3" fmla="*/ 145218 w 285013"/>
              <a:gd name="connsiteY3" fmla="*/ 18423 h 29125"/>
              <a:gd name="connsiteX4" fmla="*/ 284918 w 285013"/>
              <a:gd name="connsiteY4" fmla="*/ 18423 h 29125"/>
              <a:gd name="connsiteX5" fmla="*/ 119818 w 285013"/>
              <a:gd name="connsiteY5" fmla="*/ 1490 h 29125"/>
              <a:gd name="connsiteX6" fmla="*/ 1285 w 285013"/>
              <a:gd name="connsiteY6" fmla="*/ 1490 h 2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013" h="29125">
                <a:moveTo>
                  <a:pt x="1285" y="1490"/>
                </a:moveTo>
                <a:cubicBezTo>
                  <a:pt x="-7182" y="5723"/>
                  <a:pt x="27390" y="22657"/>
                  <a:pt x="69018" y="26890"/>
                </a:cubicBezTo>
                <a:cubicBezTo>
                  <a:pt x="110646" y="31123"/>
                  <a:pt x="238351" y="28301"/>
                  <a:pt x="251051" y="26890"/>
                </a:cubicBezTo>
                <a:cubicBezTo>
                  <a:pt x="263751" y="25479"/>
                  <a:pt x="139573" y="19834"/>
                  <a:pt x="145218" y="18423"/>
                </a:cubicBezTo>
                <a:cubicBezTo>
                  <a:pt x="150863" y="17012"/>
                  <a:pt x="289151" y="21245"/>
                  <a:pt x="284918" y="18423"/>
                </a:cubicBezTo>
                <a:cubicBezTo>
                  <a:pt x="280685" y="15601"/>
                  <a:pt x="164268" y="-627"/>
                  <a:pt x="119818" y="1490"/>
                </a:cubicBezTo>
                <a:cubicBezTo>
                  <a:pt x="75368" y="3607"/>
                  <a:pt x="9752" y="-2743"/>
                  <a:pt x="1285" y="1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5" name="フリーフォーム 924">
            <a:extLst>
              <a:ext uri="{FF2B5EF4-FFF2-40B4-BE49-F238E27FC236}">
                <a16:creationId xmlns:a16="http://schemas.microsoft.com/office/drawing/2014/main" id="{E451DE36-D5EA-F1A7-4385-F7F604B6FC7F}"/>
              </a:ext>
            </a:extLst>
          </p:cNvPr>
          <p:cNvSpPr/>
          <p:nvPr/>
        </p:nvSpPr>
        <p:spPr>
          <a:xfrm>
            <a:off x="5848849" y="6578799"/>
            <a:ext cx="128501" cy="980887"/>
          </a:xfrm>
          <a:custGeom>
            <a:avLst/>
            <a:gdLst>
              <a:gd name="connsiteX0" fmla="*/ 127462 w 128501"/>
              <a:gd name="connsiteY0" fmla="*/ 74 h 980887"/>
              <a:gd name="connsiteX1" fmla="*/ 118996 w 128501"/>
              <a:gd name="connsiteY1" fmla="*/ 232907 h 980887"/>
              <a:gd name="connsiteX2" fmla="*/ 110529 w 128501"/>
              <a:gd name="connsiteY2" fmla="*/ 182107 h 980887"/>
              <a:gd name="connsiteX3" fmla="*/ 42796 w 128501"/>
              <a:gd name="connsiteY3" fmla="*/ 546174 h 980887"/>
              <a:gd name="connsiteX4" fmla="*/ 51262 w 128501"/>
              <a:gd name="connsiteY4" fmla="*/ 486907 h 980887"/>
              <a:gd name="connsiteX5" fmla="*/ 462 w 128501"/>
              <a:gd name="connsiteY5" fmla="*/ 643540 h 980887"/>
              <a:gd name="connsiteX6" fmla="*/ 25862 w 128501"/>
              <a:gd name="connsiteY6" fmla="*/ 846740 h 980887"/>
              <a:gd name="connsiteX7" fmla="*/ 21629 w 128501"/>
              <a:gd name="connsiteY7" fmla="*/ 944107 h 980887"/>
              <a:gd name="connsiteX8" fmla="*/ 97829 w 128501"/>
              <a:gd name="connsiteY8" fmla="*/ 207507 h 980887"/>
              <a:gd name="connsiteX9" fmla="*/ 93596 w 128501"/>
              <a:gd name="connsiteY9" fmla="*/ 207507 h 980887"/>
              <a:gd name="connsiteX10" fmla="*/ 127462 w 128501"/>
              <a:gd name="connsiteY10" fmla="*/ 74 h 98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501" h="980887">
                <a:moveTo>
                  <a:pt x="127462" y="74"/>
                </a:moveTo>
                <a:cubicBezTo>
                  <a:pt x="131695" y="4307"/>
                  <a:pt x="121818" y="202568"/>
                  <a:pt x="118996" y="232907"/>
                </a:cubicBezTo>
                <a:cubicBezTo>
                  <a:pt x="116174" y="263246"/>
                  <a:pt x="123229" y="129896"/>
                  <a:pt x="110529" y="182107"/>
                </a:cubicBezTo>
                <a:cubicBezTo>
                  <a:pt x="97829" y="234318"/>
                  <a:pt x="52674" y="495374"/>
                  <a:pt x="42796" y="546174"/>
                </a:cubicBezTo>
                <a:cubicBezTo>
                  <a:pt x="32918" y="596974"/>
                  <a:pt x="58318" y="470679"/>
                  <a:pt x="51262" y="486907"/>
                </a:cubicBezTo>
                <a:cubicBezTo>
                  <a:pt x="44206" y="503135"/>
                  <a:pt x="4695" y="583568"/>
                  <a:pt x="462" y="643540"/>
                </a:cubicBezTo>
                <a:cubicBezTo>
                  <a:pt x="-3771" y="703512"/>
                  <a:pt x="22334" y="796646"/>
                  <a:pt x="25862" y="846740"/>
                </a:cubicBezTo>
                <a:cubicBezTo>
                  <a:pt x="29390" y="896834"/>
                  <a:pt x="9635" y="1050646"/>
                  <a:pt x="21629" y="944107"/>
                </a:cubicBezTo>
                <a:cubicBezTo>
                  <a:pt x="33623" y="837568"/>
                  <a:pt x="85834" y="330274"/>
                  <a:pt x="97829" y="207507"/>
                </a:cubicBezTo>
                <a:cubicBezTo>
                  <a:pt x="109823" y="84740"/>
                  <a:pt x="87951" y="242079"/>
                  <a:pt x="93596" y="207507"/>
                </a:cubicBezTo>
                <a:cubicBezTo>
                  <a:pt x="99240" y="172935"/>
                  <a:pt x="123229" y="-4159"/>
                  <a:pt x="127462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6" name="フリーフォーム 925">
            <a:extLst>
              <a:ext uri="{FF2B5EF4-FFF2-40B4-BE49-F238E27FC236}">
                <a16:creationId xmlns:a16="http://schemas.microsoft.com/office/drawing/2014/main" id="{F58A7548-6CDF-4FD3-D412-AA30591936AC}"/>
              </a:ext>
            </a:extLst>
          </p:cNvPr>
          <p:cNvSpPr/>
          <p:nvPr/>
        </p:nvSpPr>
        <p:spPr>
          <a:xfrm>
            <a:off x="5979798" y="6612246"/>
            <a:ext cx="225391" cy="931996"/>
          </a:xfrm>
          <a:custGeom>
            <a:avLst/>
            <a:gdLst>
              <a:gd name="connsiteX0" fmla="*/ 225113 w 225391"/>
              <a:gd name="connsiteY0" fmla="*/ 493 h 931996"/>
              <a:gd name="connsiteX1" fmla="*/ 170080 w 225391"/>
              <a:gd name="connsiteY1" fmla="*/ 165593 h 931996"/>
              <a:gd name="connsiteX2" fmla="*/ 140447 w 225391"/>
              <a:gd name="connsiteY2" fmla="*/ 428060 h 931996"/>
              <a:gd name="connsiteX3" fmla="*/ 140447 w 225391"/>
              <a:gd name="connsiteY3" fmla="*/ 423827 h 931996"/>
              <a:gd name="connsiteX4" fmla="*/ 43080 w 225391"/>
              <a:gd name="connsiteY4" fmla="*/ 779427 h 931996"/>
              <a:gd name="connsiteX5" fmla="*/ 98113 w 225391"/>
              <a:gd name="connsiteY5" fmla="*/ 766727 h 931996"/>
              <a:gd name="connsiteX6" fmla="*/ 110813 w 225391"/>
              <a:gd name="connsiteY6" fmla="*/ 737093 h 931996"/>
              <a:gd name="connsiteX7" fmla="*/ 747 w 225391"/>
              <a:gd name="connsiteY7" fmla="*/ 931827 h 931996"/>
              <a:gd name="connsiteX8" fmla="*/ 68480 w 225391"/>
              <a:gd name="connsiteY8" fmla="*/ 698993 h 931996"/>
              <a:gd name="connsiteX9" fmla="*/ 182780 w 225391"/>
              <a:gd name="connsiteY9" fmla="*/ 241793 h 931996"/>
              <a:gd name="connsiteX10" fmla="*/ 191247 w 225391"/>
              <a:gd name="connsiteY10" fmla="*/ 216393 h 931996"/>
              <a:gd name="connsiteX11" fmla="*/ 225113 w 225391"/>
              <a:gd name="connsiteY11" fmla="*/ 493 h 93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5391" h="931996">
                <a:moveTo>
                  <a:pt x="225113" y="493"/>
                </a:moveTo>
                <a:cubicBezTo>
                  <a:pt x="221585" y="-7974"/>
                  <a:pt x="184191" y="94332"/>
                  <a:pt x="170080" y="165593"/>
                </a:cubicBezTo>
                <a:cubicBezTo>
                  <a:pt x="155969" y="236854"/>
                  <a:pt x="140447" y="428060"/>
                  <a:pt x="140447" y="428060"/>
                </a:cubicBezTo>
                <a:cubicBezTo>
                  <a:pt x="135508" y="471099"/>
                  <a:pt x="156675" y="365266"/>
                  <a:pt x="140447" y="423827"/>
                </a:cubicBezTo>
                <a:cubicBezTo>
                  <a:pt x="124219" y="482388"/>
                  <a:pt x="50136" y="722277"/>
                  <a:pt x="43080" y="779427"/>
                </a:cubicBezTo>
                <a:cubicBezTo>
                  <a:pt x="36024" y="836577"/>
                  <a:pt x="86824" y="773783"/>
                  <a:pt x="98113" y="766727"/>
                </a:cubicBezTo>
                <a:cubicBezTo>
                  <a:pt x="109402" y="759671"/>
                  <a:pt x="127041" y="709576"/>
                  <a:pt x="110813" y="737093"/>
                </a:cubicBezTo>
                <a:cubicBezTo>
                  <a:pt x="94585" y="764610"/>
                  <a:pt x="7802" y="938177"/>
                  <a:pt x="747" y="931827"/>
                </a:cubicBezTo>
                <a:cubicBezTo>
                  <a:pt x="-6308" y="925477"/>
                  <a:pt x="38141" y="813999"/>
                  <a:pt x="68480" y="698993"/>
                </a:cubicBezTo>
                <a:cubicBezTo>
                  <a:pt x="98819" y="583987"/>
                  <a:pt x="182780" y="241793"/>
                  <a:pt x="182780" y="241793"/>
                </a:cubicBezTo>
                <a:cubicBezTo>
                  <a:pt x="203241" y="161360"/>
                  <a:pt x="184897" y="253082"/>
                  <a:pt x="191247" y="216393"/>
                </a:cubicBezTo>
                <a:cubicBezTo>
                  <a:pt x="197597" y="179704"/>
                  <a:pt x="228641" y="8960"/>
                  <a:pt x="225113" y="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7" name="フリーフォーム 926">
            <a:extLst>
              <a:ext uri="{FF2B5EF4-FFF2-40B4-BE49-F238E27FC236}">
                <a16:creationId xmlns:a16="http://schemas.microsoft.com/office/drawing/2014/main" id="{44A356ED-97CF-B466-E262-620DA33D1635}"/>
              </a:ext>
            </a:extLst>
          </p:cNvPr>
          <p:cNvSpPr/>
          <p:nvPr/>
        </p:nvSpPr>
        <p:spPr>
          <a:xfrm>
            <a:off x="5942210" y="6623716"/>
            <a:ext cx="233079" cy="495372"/>
          </a:xfrm>
          <a:custGeom>
            <a:avLst/>
            <a:gdLst>
              <a:gd name="connsiteX0" fmla="*/ 233068 w 233079"/>
              <a:gd name="connsiteY0" fmla="*/ 48290 h 495372"/>
              <a:gd name="connsiteX1" fmla="*/ 80668 w 233079"/>
              <a:gd name="connsiteY1" fmla="*/ 60990 h 495372"/>
              <a:gd name="connsiteX2" fmla="*/ 80668 w 233079"/>
              <a:gd name="connsiteY2" fmla="*/ 99090 h 495372"/>
              <a:gd name="connsiteX3" fmla="*/ 8701 w 233079"/>
              <a:gd name="connsiteY3" fmla="*/ 285357 h 495372"/>
              <a:gd name="connsiteX4" fmla="*/ 12935 w 233079"/>
              <a:gd name="connsiteY4" fmla="*/ 213390 h 495372"/>
              <a:gd name="connsiteX5" fmla="*/ 17168 w 233079"/>
              <a:gd name="connsiteY5" fmla="*/ 429290 h 495372"/>
              <a:gd name="connsiteX6" fmla="*/ 8701 w 233079"/>
              <a:gd name="connsiteY6" fmla="*/ 480090 h 495372"/>
              <a:gd name="connsiteX7" fmla="*/ 4468 w 233079"/>
              <a:gd name="connsiteY7" fmla="*/ 450457 h 495372"/>
              <a:gd name="connsiteX8" fmla="*/ 76435 w 233079"/>
              <a:gd name="connsiteY8" fmla="*/ 22890 h 495372"/>
              <a:gd name="connsiteX9" fmla="*/ 89135 w 233079"/>
              <a:gd name="connsiteY9" fmla="*/ 56757 h 495372"/>
              <a:gd name="connsiteX10" fmla="*/ 233068 w 233079"/>
              <a:gd name="connsiteY10" fmla="*/ 48290 h 49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3079" h="495372">
                <a:moveTo>
                  <a:pt x="233068" y="48290"/>
                </a:moveTo>
                <a:cubicBezTo>
                  <a:pt x="231657" y="48995"/>
                  <a:pt x="106068" y="52523"/>
                  <a:pt x="80668" y="60990"/>
                </a:cubicBezTo>
                <a:cubicBezTo>
                  <a:pt x="55268" y="69457"/>
                  <a:pt x="92662" y="61696"/>
                  <a:pt x="80668" y="99090"/>
                </a:cubicBezTo>
                <a:cubicBezTo>
                  <a:pt x="68673" y="136485"/>
                  <a:pt x="19990" y="266307"/>
                  <a:pt x="8701" y="285357"/>
                </a:cubicBezTo>
                <a:cubicBezTo>
                  <a:pt x="-2588" y="304407"/>
                  <a:pt x="11524" y="189401"/>
                  <a:pt x="12935" y="213390"/>
                </a:cubicBezTo>
                <a:cubicBezTo>
                  <a:pt x="14346" y="237379"/>
                  <a:pt x="17874" y="384840"/>
                  <a:pt x="17168" y="429290"/>
                </a:cubicBezTo>
                <a:cubicBezTo>
                  <a:pt x="16462" y="473740"/>
                  <a:pt x="10818" y="476562"/>
                  <a:pt x="8701" y="480090"/>
                </a:cubicBezTo>
                <a:cubicBezTo>
                  <a:pt x="6584" y="483618"/>
                  <a:pt x="-6821" y="526657"/>
                  <a:pt x="4468" y="450457"/>
                </a:cubicBezTo>
                <a:cubicBezTo>
                  <a:pt x="15757" y="374257"/>
                  <a:pt x="62324" y="88507"/>
                  <a:pt x="76435" y="22890"/>
                </a:cubicBezTo>
                <a:cubicBezTo>
                  <a:pt x="90546" y="-42727"/>
                  <a:pt x="68674" y="53229"/>
                  <a:pt x="89135" y="56757"/>
                </a:cubicBezTo>
                <a:cubicBezTo>
                  <a:pt x="109596" y="60285"/>
                  <a:pt x="234479" y="47585"/>
                  <a:pt x="233068" y="48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8" name="フリーフォーム 927">
            <a:extLst>
              <a:ext uri="{FF2B5EF4-FFF2-40B4-BE49-F238E27FC236}">
                <a16:creationId xmlns:a16="http://schemas.microsoft.com/office/drawing/2014/main" id="{3E319094-DEAA-D512-D2F2-BFF81981E1AF}"/>
              </a:ext>
            </a:extLst>
          </p:cNvPr>
          <p:cNvSpPr/>
          <p:nvPr/>
        </p:nvSpPr>
        <p:spPr>
          <a:xfrm>
            <a:off x="6378408" y="6429791"/>
            <a:ext cx="437910" cy="644996"/>
          </a:xfrm>
          <a:custGeom>
            <a:avLst/>
            <a:gdLst>
              <a:gd name="connsiteX0" fmla="*/ 70 w 437910"/>
              <a:gd name="connsiteY0" fmla="*/ 915 h 644996"/>
              <a:gd name="connsiteX1" fmla="*/ 165170 w 437910"/>
              <a:gd name="connsiteY1" fmla="*/ 322648 h 644996"/>
              <a:gd name="connsiteX2" fmla="*/ 237137 w 437910"/>
              <a:gd name="connsiteY2" fmla="*/ 466582 h 644996"/>
              <a:gd name="connsiteX3" fmla="*/ 220203 w 437910"/>
              <a:gd name="connsiteY3" fmla="*/ 479282 h 644996"/>
              <a:gd name="connsiteX4" fmla="*/ 355670 w 437910"/>
              <a:gd name="connsiteY4" fmla="*/ 602048 h 644996"/>
              <a:gd name="connsiteX5" fmla="*/ 436103 w 437910"/>
              <a:gd name="connsiteY5" fmla="*/ 640148 h 644996"/>
              <a:gd name="connsiteX6" fmla="*/ 279470 w 437910"/>
              <a:gd name="connsiteY6" fmla="*/ 504682 h 644996"/>
              <a:gd name="connsiteX7" fmla="*/ 186337 w 437910"/>
              <a:gd name="connsiteY7" fmla="*/ 432715 h 644996"/>
              <a:gd name="connsiteX8" fmla="*/ 70 w 437910"/>
              <a:gd name="connsiteY8" fmla="*/ 915 h 64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7910" h="644996">
                <a:moveTo>
                  <a:pt x="70" y="915"/>
                </a:moveTo>
                <a:cubicBezTo>
                  <a:pt x="-3458" y="-17429"/>
                  <a:pt x="125659" y="245037"/>
                  <a:pt x="165170" y="322648"/>
                </a:cubicBezTo>
                <a:cubicBezTo>
                  <a:pt x="204681" y="400259"/>
                  <a:pt x="227965" y="440476"/>
                  <a:pt x="237137" y="466582"/>
                </a:cubicBezTo>
                <a:cubicBezTo>
                  <a:pt x="246309" y="492688"/>
                  <a:pt x="200448" y="456704"/>
                  <a:pt x="220203" y="479282"/>
                </a:cubicBezTo>
                <a:cubicBezTo>
                  <a:pt x="239959" y="501860"/>
                  <a:pt x="319687" y="575237"/>
                  <a:pt x="355670" y="602048"/>
                </a:cubicBezTo>
                <a:cubicBezTo>
                  <a:pt x="391653" y="628859"/>
                  <a:pt x="448803" y="656376"/>
                  <a:pt x="436103" y="640148"/>
                </a:cubicBezTo>
                <a:cubicBezTo>
                  <a:pt x="423403" y="623920"/>
                  <a:pt x="321098" y="539254"/>
                  <a:pt x="279470" y="504682"/>
                </a:cubicBezTo>
                <a:cubicBezTo>
                  <a:pt x="237842" y="470110"/>
                  <a:pt x="230081" y="510326"/>
                  <a:pt x="186337" y="432715"/>
                </a:cubicBezTo>
                <a:cubicBezTo>
                  <a:pt x="142593" y="355104"/>
                  <a:pt x="3598" y="19259"/>
                  <a:pt x="70" y="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9" name="フリーフォーム 928">
            <a:extLst>
              <a:ext uri="{FF2B5EF4-FFF2-40B4-BE49-F238E27FC236}">
                <a16:creationId xmlns:a16="http://schemas.microsoft.com/office/drawing/2014/main" id="{950234F2-F7BF-134F-6B97-87767B78661A}"/>
              </a:ext>
            </a:extLst>
          </p:cNvPr>
          <p:cNvSpPr/>
          <p:nvPr/>
        </p:nvSpPr>
        <p:spPr>
          <a:xfrm>
            <a:off x="6789111" y="6905902"/>
            <a:ext cx="65068" cy="142893"/>
          </a:xfrm>
          <a:custGeom>
            <a:avLst/>
            <a:gdLst>
              <a:gd name="connsiteX0" fmla="*/ 0 w 65068"/>
              <a:gd name="connsiteY0" fmla="*/ 3171 h 142893"/>
              <a:gd name="connsiteX1" fmla="*/ 42334 w 65068"/>
              <a:gd name="connsiteY1" fmla="*/ 104771 h 142893"/>
              <a:gd name="connsiteX2" fmla="*/ 4234 w 65068"/>
              <a:gd name="connsiteY2" fmla="*/ 142871 h 142893"/>
              <a:gd name="connsiteX3" fmla="*/ 63500 w 65068"/>
              <a:gd name="connsiteY3" fmla="*/ 109004 h 142893"/>
              <a:gd name="connsiteX4" fmla="*/ 42334 w 65068"/>
              <a:gd name="connsiteY4" fmla="*/ 32804 h 142893"/>
              <a:gd name="connsiteX5" fmla="*/ 0 w 65068"/>
              <a:gd name="connsiteY5" fmla="*/ 3171 h 14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8" h="142893">
                <a:moveTo>
                  <a:pt x="0" y="3171"/>
                </a:moveTo>
                <a:cubicBezTo>
                  <a:pt x="0" y="15165"/>
                  <a:pt x="41628" y="81488"/>
                  <a:pt x="42334" y="104771"/>
                </a:cubicBezTo>
                <a:cubicBezTo>
                  <a:pt x="43040" y="128054"/>
                  <a:pt x="706" y="142166"/>
                  <a:pt x="4234" y="142871"/>
                </a:cubicBezTo>
                <a:cubicBezTo>
                  <a:pt x="7762" y="143576"/>
                  <a:pt x="57150" y="127348"/>
                  <a:pt x="63500" y="109004"/>
                </a:cubicBezTo>
                <a:cubicBezTo>
                  <a:pt x="69850" y="90660"/>
                  <a:pt x="55739" y="49737"/>
                  <a:pt x="42334" y="32804"/>
                </a:cubicBezTo>
                <a:cubicBezTo>
                  <a:pt x="28929" y="15871"/>
                  <a:pt x="0" y="-8823"/>
                  <a:pt x="0" y="3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2" name="フリーフォーム 931">
            <a:extLst>
              <a:ext uri="{FF2B5EF4-FFF2-40B4-BE49-F238E27FC236}">
                <a16:creationId xmlns:a16="http://schemas.microsoft.com/office/drawing/2014/main" id="{AAD8860C-3C0B-C3F6-E8FD-8C61A1625459}"/>
              </a:ext>
            </a:extLst>
          </p:cNvPr>
          <p:cNvSpPr/>
          <p:nvPr/>
        </p:nvSpPr>
        <p:spPr>
          <a:xfrm>
            <a:off x="7416617" y="5398265"/>
            <a:ext cx="127186" cy="566700"/>
          </a:xfrm>
          <a:custGeom>
            <a:avLst/>
            <a:gdLst>
              <a:gd name="connsiteX0" fmla="*/ 31836 w 127186"/>
              <a:gd name="connsiteY0" fmla="*/ 566 h 566700"/>
              <a:gd name="connsiteX1" fmla="*/ 31836 w 127186"/>
              <a:gd name="connsiteY1" fmla="*/ 137091 h 566700"/>
              <a:gd name="connsiteX2" fmla="*/ 28661 w 127186"/>
              <a:gd name="connsiteY2" fmla="*/ 118041 h 566700"/>
              <a:gd name="connsiteX3" fmla="*/ 38186 w 127186"/>
              <a:gd name="connsiteY3" fmla="*/ 330766 h 566700"/>
              <a:gd name="connsiteX4" fmla="*/ 31836 w 127186"/>
              <a:gd name="connsiteY4" fmla="*/ 286316 h 566700"/>
              <a:gd name="connsiteX5" fmla="*/ 47711 w 127186"/>
              <a:gd name="connsiteY5" fmla="*/ 375216 h 566700"/>
              <a:gd name="connsiteX6" fmla="*/ 57236 w 127186"/>
              <a:gd name="connsiteY6" fmla="*/ 359341 h 566700"/>
              <a:gd name="connsiteX7" fmla="*/ 88986 w 127186"/>
              <a:gd name="connsiteY7" fmla="*/ 448241 h 566700"/>
              <a:gd name="connsiteX8" fmla="*/ 73111 w 127186"/>
              <a:gd name="connsiteY8" fmla="*/ 565716 h 566700"/>
              <a:gd name="connsiteX9" fmla="*/ 127086 w 127186"/>
              <a:gd name="connsiteY9" fmla="*/ 378391 h 566700"/>
              <a:gd name="connsiteX10" fmla="*/ 57236 w 127186"/>
              <a:gd name="connsiteY10" fmla="*/ 394266 h 566700"/>
              <a:gd name="connsiteX11" fmla="*/ 28661 w 127186"/>
              <a:gd name="connsiteY11" fmla="*/ 311716 h 566700"/>
              <a:gd name="connsiteX12" fmla="*/ 86 w 127186"/>
              <a:gd name="connsiteY12" fmla="*/ 95816 h 566700"/>
              <a:gd name="connsiteX13" fmla="*/ 31836 w 127186"/>
              <a:gd name="connsiteY13" fmla="*/ 566 h 5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7186" h="566700">
                <a:moveTo>
                  <a:pt x="31836" y="566"/>
                </a:moveTo>
                <a:cubicBezTo>
                  <a:pt x="37128" y="7445"/>
                  <a:pt x="31836" y="137091"/>
                  <a:pt x="31836" y="137091"/>
                </a:cubicBezTo>
                <a:cubicBezTo>
                  <a:pt x="31307" y="156670"/>
                  <a:pt x="27603" y="85762"/>
                  <a:pt x="28661" y="118041"/>
                </a:cubicBezTo>
                <a:cubicBezTo>
                  <a:pt x="29719" y="150320"/>
                  <a:pt x="37657" y="302720"/>
                  <a:pt x="38186" y="330766"/>
                </a:cubicBezTo>
                <a:cubicBezTo>
                  <a:pt x="38715" y="358812"/>
                  <a:pt x="30249" y="278908"/>
                  <a:pt x="31836" y="286316"/>
                </a:cubicBezTo>
                <a:cubicBezTo>
                  <a:pt x="33423" y="293724"/>
                  <a:pt x="43478" y="363045"/>
                  <a:pt x="47711" y="375216"/>
                </a:cubicBezTo>
                <a:cubicBezTo>
                  <a:pt x="51944" y="387387"/>
                  <a:pt x="50357" y="347170"/>
                  <a:pt x="57236" y="359341"/>
                </a:cubicBezTo>
                <a:cubicBezTo>
                  <a:pt x="64115" y="371512"/>
                  <a:pt x="86340" y="413845"/>
                  <a:pt x="88986" y="448241"/>
                </a:cubicBezTo>
                <a:cubicBezTo>
                  <a:pt x="91632" y="482637"/>
                  <a:pt x="66761" y="577358"/>
                  <a:pt x="73111" y="565716"/>
                </a:cubicBezTo>
                <a:cubicBezTo>
                  <a:pt x="79461" y="554074"/>
                  <a:pt x="129732" y="406966"/>
                  <a:pt x="127086" y="378391"/>
                </a:cubicBezTo>
                <a:cubicBezTo>
                  <a:pt x="124440" y="349816"/>
                  <a:pt x="73640" y="405378"/>
                  <a:pt x="57236" y="394266"/>
                </a:cubicBezTo>
                <a:cubicBezTo>
                  <a:pt x="40832" y="383154"/>
                  <a:pt x="38186" y="361458"/>
                  <a:pt x="28661" y="311716"/>
                </a:cubicBezTo>
                <a:cubicBezTo>
                  <a:pt x="19136" y="261974"/>
                  <a:pt x="-1501" y="140795"/>
                  <a:pt x="86" y="95816"/>
                </a:cubicBezTo>
                <a:cubicBezTo>
                  <a:pt x="1673" y="50837"/>
                  <a:pt x="26544" y="-6313"/>
                  <a:pt x="31836" y="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3" name="フリーフォーム 932">
            <a:extLst>
              <a:ext uri="{FF2B5EF4-FFF2-40B4-BE49-F238E27FC236}">
                <a16:creationId xmlns:a16="http://schemas.microsoft.com/office/drawing/2014/main" id="{E33F6960-C6D7-FEAB-F504-4D64BB042141}"/>
              </a:ext>
            </a:extLst>
          </p:cNvPr>
          <p:cNvSpPr/>
          <p:nvPr/>
        </p:nvSpPr>
        <p:spPr>
          <a:xfrm>
            <a:off x="7405100" y="5856627"/>
            <a:ext cx="212352" cy="659902"/>
          </a:xfrm>
          <a:custGeom>
            <a:avLst/>
            <a:gdLst>
              <a:gd name="connsiteX0" fmla="*/ 68753 w 212352"/>
              <a:gd name="connsiteY0" fmla="*/ 15279 h 659902"/>
              <a:gd name="connsiteX1" fmla="*/ 157653 w 212352"/>
              <a:gd name="connsiteY1" fmla="*/ 107354 h 659902"/>
              <a:gd name="connsiteX2" fmla="*/ 151303 w 212352"/>
              <a:gd name="connsiteY2" fmla="*/ 278804 h 659902"/>
              <a:gd name="connsiteX3" fmla="*/ 2078 w 212352"/>
              <a:gd name="connsiteY3" fmla="*/ 653454 h 659902"/>
              <a:gd name="connsiteX4" fmla="*/ 68753 w 212352"/>
              <a:gd name="connsiteY4" fmla="*/ 513754 h 659902"/>
              <a:gd name="connsiteX5" fmla="*/ 135428 w 212352"/>
              <a:gd name="connsiteY5" fmla="*/ 485179 h 659902"/>
              <a:gd name="connsiteX6" fmla="*/ 198928 w 212352"/>
              <a:gd name="connsiteY6" fmla="*/ 339129 h 659902"/>
              <a:gd name="connsiteX7" fmla="*/ 167178 w 212352"/>
              <a:gd name="connsiteY7" fmla="*/ 386754 h 659902"/>
              <a:gd name="connsiteX8" fmla="*/ 211628 w 212352"/>
              <a:gd name="connsiteY8" fmla="*/ 520104 h 659902"/>
              <a:gd name="connsiteX9" fmla="*/ 192578 w 212352"/>
              <a:gd name="connsiteY9" fmla="*/ 450254 h 659902"/>
              <a:gd name="connsiteX10" fmla="*/ 164003 w 212352"/>
              <a:gd name="connsiteY10" fmla="*/ 43854 h 659902"/>
              <a:gd name="connsiteX11" fmla="*/ 68753 w 212352"/>
              <a:gd name="connsiteY11" fmla="*/ 15279 h 65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352" h="659902">
                <a:moveTo>
                  <a:pt x="68753" y="15279"/>
                </a:moveTo>
                <a:cubicBezTo>
                  <a:pt x="67695" y="25862"/>
                  <a:pt x="143895" y="63433"/>
                  <a:pt x="157653" y="107354"/>
                </a:cubicBezTo>
                <a:cubicBezTo>
                  <a:pt x="171411" y="151275"/>
                  <a:pt x="177232" y="187787"/>
                  <a:pt x="151303" y="278804"/>
                </a:cubicBezTo>
                <a:cubicBezTo>
                  <a:pt x="125374" y="369821"/>
                  <a:pt x="15836" y="614296"/>
                  <a:pt x="2078" y="653454"/>
                </a:cubicBezTo>
                <a:cubicBezTo>
                  <a:pt x="-11680" y="692612"/>
                  <a:pt x="46528" y="541800"/>
                  <a:pt x="68753" y="513754"/>
                </a:cubicBezTo>
                <a:cubicBezTo>
                  <a:pt x="90978" y="485708"/>
                  <a:pt x="113732" y="514283"/>
                  <a:pt x="135428" y="485179"/>
                </a:cubicBezTo>
                <a:cubicBezTo>
                  <a:pt x="157124" y="456075"/>
                  <a:pt x="193636" y="355533"/>
                  <a:pt x="198928" y="339129"/>
                </a:cubicBezTo>
                <a:cubicBezTo>
                  <a:pt x="204220" y="322725"/>
                  <a:pt x="165061" y="356592"/>
                  <a:pt x="167178" y="386754"/>
                </a:cubicBezTo>
                <a:cubicBezTo>
                  <a:pt x="169295" y="416916"/>
                  <a:pt x="207395" y="509521"/>
                  <a:pt x="211628" y="520104"/>
                </a:cubicBezTo>
                <a:cubicBezTo>
                  <a:pt x="215861" y="530687"/>
                  <a:pt x="200515" y="529629"/>
                  <a:pt x="192578" y="450254"/>
                </a:cubicBezTo>
                <a:cubicBezTo>
                  <a:pt x="184641" y="370879"/>
                  <a:pt x="182524" y="112116"/>
                  <a:pt x="164003" y="43854"/>
                </a:cubicBezTo>
                <a:cubicBezTo>
                  <a:pt x="145482" y="-24408"/>
                  <a:pt x="69811" y="4696"/>
                  <a:pt x="68753" y="15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4" name="フリーフォーム 933">
            <a:extLst>
              <a:ext uri="{FF2B5EF4-FFF2-40B4-BE49-F238E27FC236}">
                <a16:creationId xmlns:a16="http://schemas.microsoft.com/office/drawing/2014/main" id="{BAA75524-7B32-87C2-9D41-7C435EC3DBE4}"/>
              </a:ext>
            </a:extLst>
          </p:cNvPr>
          <p:cNvSpPr/>
          <p:nvPr/>
        </p:nvSpPr>
        <p:spPr>
          <a:xfrm>
            <a:off x="7612828" y="6230465"/>
            <a:ext cx="130902" cy="385782"/>
          </a:xfrm>
          <a:custGeom>
            <a:avLst/>
            <a:gdLst>
              <a:gd name="connsiteX0" fmla="*/ 3900 w 130902"/>
              <a:gd name="connsiteY0" fmla="*/ 3391 h 385782"/>
              <a:gd name="connsiteX1" fmla="*/ 73750 w 130902"/>
              <a:gd name="connsiteY1" fmla="*/ 216116 h 385782"/>
              <a:gd name="connsiteX2" fmla="*/ 45175 w 130902"/>
              <a:gd name="connsiteY2" fmla="*/ 292316 h 385782"/>
              <a:gd name="connsiteX3" fmla="*/ 51525 w 130902"/>
              <a:gd name="connsiteY3" fmla="*/ 365341 h 385782"/>
              <a:gd name="connsiteX4" fmla="*/ 45175 w 130902"/>
              <a:gd name="connsiteY4" fmla="*/ 355816 h 385782"/>
              <a:gd name="connsiteX5" fmla="*/ 130900 w 130902"/>
              <a:gd name="connsiteY5" fmla="*/ 384391 h 385782"/>
              <a:gd name="connsiteX6" fmla="*/ 42000 w 130902"/>
              <a:gd name="connsiteY6" fmla="*/ 378041 h 385782"/>
              <a:gd name="connsiteX7" fmla="*/ 7075 w 130902"/>
              <a:gd name="connsiteY7" fmla="*/ 349466 h 385782"/>
              <a:gd name="connsiteX8" fmla="*/ 64225 w 130902"/>
              <a:gd name="connsiteY8" fmla="*/ 292316 h 385782"/>
              <a:gd name="connsiteX9" fmla="*/ 13425 w 130902"/>
              <a:gd name="connsiteY9" fmla="*/ 101816 h 385782"/>
              <a:gd name="connsiteX10" fmla="*/ 3900 w 130902"/>
              <a:gd name="connsiteY10" fmla="*/ 3391 h 38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902" h="385782">
                <a:moveTo>
                  <a:pt x="3900" y="3391"/>
                </a:moveTo>
                <a:cubicBezTo>
                  <a:pt x="13954" y="22441"/>
                  <a:pt x="66871" y="167962"/>
                  <a:pt x="73750" y="216116"/>
                </a:cubicBezTo>
                <a:cubicBezTo>
                  <a:pt x="80629" y="264270"/>
                  <a:pt x="48879" y="267445"/>
                  <a:pt x="45175" y="292316"/>
                </a:cubicBezTo>
                <a:cubicBezTo>
                  <a:pt x="41471" y="317187"/>
                  <a:pt x="51525" y="354758"/>
                  <a:pt x="51525" y="365341"/>
                </a:cubicBezTo>
                <a:cubicBezTo>
                  <a:pt x="51525" y="375924"/>
                  <a:pt x="31946" y="352641"/>
                  <a:pt x="45175" y="355816"/>
                </a:cubicBezTo>
                <a:cubicBezTo>
                  <a:pt x="58404" y="358991"/>
                  <a:pt x="131429" y="380687"/>
                  <a:pt x="130900" y="384391"/>
                </a:cubicBezTo>
                <a:cubicBezTo>
                  <a:pt x="130371" y="388095"/>
                  <a:pt x="62637" y="383862"/>
                  <a:pt x="42000" y="378041"/>
                </a:cubicBezTo>
                <a:cubicBezTo>
                  <a:pt x="21363" y="372220"/>
                  <a:pt x="3371" y="363753"/>
                  <a:pt x="7075" y="349466"/>
                </a:cubicBezTo>
                <a:cubicBezTo>
                  <a:pt x="10779" y="335179"/>
                  <a:pt x="63167" y="333591"/>
                  <a:pt x="64225" y="292316"/>
                </a:cubicBezTo>
                <a:cubicBezTo>
                  <a:pt x="65283" y="251041"/>
                  <a:pt x="21362" y="154203"/>
                  <a:pt x="13425" y="101816"/>
                </a:cubicBezTo>
                <a:cubicBezTo>
                  <a:pt x="5488" y="49429"/>
                  <a:pt x="-6154" y="-15659"/>
                  <a:pt x="3900" y="3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5" name="フリーフォーム 934">
            <a:extLst>
              <a:ext uri="{FF2B5EF4-FFF2-40B4-BE49-F238E27FC236}">
                <a16:creationId xmlns:a16="http://schemas.microsoft.com/office/drawing/2014/main" id="{3A319D3D-9999-F5BB-A4B5-EEC7229D38DA}"/>
              </a:ext>
            </a:extLst>
          </p:cNvPr>
          <p:cNvSpPr/>
          <p:nvPr/>
        </p:nvSpPr>
        <p:spPr>
          <a:xfrm>
            <a:off x="7375402" y="5528241"/>
            <a:ext cx="16192" cy="240502"/>
          </a:xfrm>
          <a:custGeom>
            <a:avLst/>
            <a:gdLst>
              <a:gd name="connsiteX0" fmla="*/ 15901 w 16192"/>
              <a:gd name="connsiteY0" fmla="*/ 3940 h 240502"/>
              <a:gd name="connsiteX1" fmla="*/ 9551 w 16192"/>
              <a:gd name="connsiteY1" fmla="*/ 238890 h 240502"/>
              <a:gd name="connsiteX2" fmla="*/ 26 w 16192"/>
              <a:gd name="connsiteY2" fmla="*/ 102365 h 240502"/>
              <a:gd name="connsiteX3" fmla="*/ 15901 w 16192"/>
              <a:gd name="connsiteY3" fmla="*/ 3940 h 2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92" h="240502">
                <a:moveTo>
                  <a:pt x="15901" y="3940"/>
                </a:moveTo>
                <a:cubicBezTo>
                  <a:pt x="17488" y="26694"/>
                  <a:pt x="12197" y="222486"/>
                  <a:pt x="9551" y="238890"/>
                </a:cubicBezTo>
                <a:cubicBezTo>
                  <a:pt x="6905" y="255294"/>
                  <a:pt x="-503" y="142052"/>
                  <a:pt x="26" y="102365"/>
                </a:cubicBezTo>
                <a:cubicBezTo>
                  <a:pt x="555" y="62678"/>
                  <a:pt x="14314" y="-18814"/>
                  <a:pt x="15901" y="3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6" name="フリーフォーム 935">
            <a:extLst>
              <a:ext uri="{FF2B5EF4-FFF2-40B4-BE49-F238E27FC236}">
                <a16:creationId xmlns:a16="http://schemas.microsoft.com/office/drawing/2014/main" id="{3B3551FB-8CAB-FC2B-EAD3-BE8ECF194FC9}"/>
              </a:ext>
            </a:extLst>
          </p:cNvPr>
          <p:cNvSpPr/>
          <p:nvPr/>
        </p:nvSpPr>
        <p:spPr>
          <a:xfrm>
            <a:off x="7512979" y="6385488"/>
            <a:ext cx="78469" cy="264798"/>
          </a:xfrm>
          <a:custGeom>
            <a:avLst/>
            <a:gdLst>
              <a:gd name="connsiteX0" fmla="*/ 46599 w 78469"/>
              <a:gd name="connsiteY0" fmla="*/ 768 h 264798"/>
              <a:gd name="connsiteX1" fmla="*/ 65649 w 78469"/>
              <a:gd name="connsiteY1" fmla="*/ 137293 h 264798"/>
              <a:gd name="connsiteX2" fmla="*/ 75174 w 78469"/>
              <a:gd name="connsiteY2" fmla="*/ 124593 h 264798"/>
              <a:gd name="connsiteX3" fmla="*/ 71999 w 78469"/>
              <a:gd name="connsiteY3" fmla="*/ 264293 h 264798"/>
              <a:gd name="connsiteX4" fmla="*/ 5324 w 78469"/>
              <a:gd name="connsiteY4" fmla="*/ 67443 h 264798"/>
              <a:gd name="connsiteX5" fmla="*/ 8499 w 78469"/>
              <a:gd name="connsiteY5" fmla="*/ 80143 h 264798"/>
              <a:gd name="connsiteX6" fmla="*/ 46599 w 78469"/>
              <a:gd name="connsiteY6" fmla="*/ 768 h 264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469" h="264798">
                <a:moveTo>
                  <a:pt x="46599" y="768"/>
                </a:moveTo>
                <a:cubicBezTo>
                  <a:pt x="56124" y="10293"/>
                  <a:pt x="60887" y="116656"/>
                  <a:pt x="65649" y="137293"/>
                </a:cubicBezTo>
                <a:cubicBezTo>
                  <a:pt x="70411" y="157930"/>
                  <a:pt x="74116" y="103426"/>
                  <a:pt x="75174" y="124593"/>
                </a:cubicBezTo>
                <a:cubicBezTo>
                  <a:pt x="76232" y="145760"/>
                  <a:pt x="83641" y="273818"/>
                  <a:pt x="71999" y="264293"/>
                </a:cubicBezTo>
                <a:cubicBezTo>
                  <a:pt x="60357" y="254768"/>
                  <a:pt x="15907" y="98135"/>
                  <a:pt x="5324" y="67443"/>
                </a:cubicBezTo>
                <a:cubicBezTo>
                  <a:pt x="-5259" y="36751"/>
                  <a:pt x="2149" y="87022"/>
                  <a:pt x="8499" y="80143"/>
                </a:cubicBezTo>
                <a:cubicBezTo>
                  <a:pt x="14849" y="73264"/>
                  <a:pt x="37074" y="-8757"/>
                  <a:pt x="46599" y="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7" name="フリーフォーム 936">
            <a:extLst>
              <a:ext uri="{FF2B5EF4-FFF2-40B4-BE49-F238E27FC236}">
                <a16:creationId xmlns:a16="http://schemas.microsoft.com/office/drawing/2014/main" id="{C5400CB1-285A-5A84-6AD8-6955A6499108}"/>
              </a:ext>
            </a:extLst>
          </p:cNvPr>
          <p:cNvSpPr/>
          <p:nvPr/>
        </p:nvSpPr>
        <p:spPr>
          <a:xfrm>
            <a:off x="7686503" y="6436703"/>
            <a:ext cx="121791" cy="422672"/>
          </a:xfrm>
          <a:custGeom>
            <a:avLst/>
            <a:gdLst>
              <a:gd name="connsiteX0" fmla="*/ 75 w 121791"/>
              <a:gd name="connsiteY0" fmla="*/ 353 h 422672"/>
              <a:gd name="connsiteX1" fmla="*/ 117550 w 121791"/>
              <a:gd name="connsiteY1" fmla="*/ 86078 h 422672"/>
              <a:gd name="connsiteX2" fmla="*/ 88975 w 121791"/>
              <a:gd name="connsiteY2" fmla="*/ 143228 h 422672"/>
              <a:gd name="connsiteX3" fmla="*/ 22300 w 121791"/>
              <a:gd name="connsiteY3" fmla="*/ 422628 h 422672"/>
              <a:gd name="connsiteX4" fmla="*/ 98500 w 121791"/>
              <a:gd name="connsiteY4" fmla="*/ 121003 h 422672"/>
              <a:gd name="connsiteX5" fmla="*/ 75 w 121791"/>
              <a:gd name="connsiteY5" fmla="*/ 353 h 42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91" h="422672">
                <a:moveTo>
                  <a:pt x="75" y="353"/>
                </a:moveTo>
                <a:cubicBezTo>
                  <a:pt x="3250" y="-5468"/>
                  <a:pt x="102733" y="62266"/>
                  <a:pt x="117550" y="86078"/>
                </a:cubicBezTo>
                <a:cubicBezTo>
                  <a:pt x="132367" y="109890"/>
                  <a:pt x="104850" y="87136"/>
                  <a:pt x="88975" y="143228"/>
                </a:cubicBezTo>
                <a:cubicBezTo>
                  <a:pt x="73100" y="199320"/>
                  <a:pt x="20713" y="426332"/>
                  <a:pt x="22300" y="422628"/>
                </a:cubicBezTo>
                <a:cubicBezTo>
                  <a:pt x="23887" y="418924"/>
                  <a:pt x="102733" y="183974"/>
                  <a:pt x="98500" y="121003"/>
                </a:cubicBezTo>
                <a:cubicBezTo>
                  <a:pt x="94267" y="58032"/>
                  <a:pt x="-3100" y="6174"/>
                  <a:pt x="75" y="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8" name="フリーフォーム 937">
            <a:extLst>
              <a:ext uri="{FF2B5EF4-FFF2-40B4-BE49-F238E27FC236}">
                <a16:creationId xmlns:a16="http://schemas.microsoft.com/office/drawing/2014/main" id="{753489D7-A002-B114-7CFF-060A6CF094D7}"/>
              </a:ext>
            </a:extLst>
          </p:cNvPr>
          <p:cNvSpPr/>
          <p:nvPr/>
        </p:nvSpPr>
        <p:spPr>
          <a:xfrm>
            <a:off x="7670521" y="6817028"/>
            <a:ext cx="95448" cy="410646"/>
          </a:xfrm>
          <a:custGeom>
            <a:avLst/>
            <a:gdLst>
              <a:gd name="connsiteX0" fmla="*/ 95432 w 95448"/>
              <a:gd name="connsiteY0" fmla="*/ 1028 h 410646"/>
              <a:gd name="connsiteX1" fmla="*/ 31932 w 95448"/>
              <a:gd name="connsiteY1" fmla="*/ 105803 h 410646"/>
              <a:gd name="connsiteX2" fmla="*/ 182 w 95448"/>
              <a:gd name="connsiteY2" fmla="*/ 156603 h 410646"/>
              <a:gd name="connsiteX3" fmla="*/ 19232 w 95448"/>
              <a:gd name="connsiteY3" fmla="*/ 410603 h 410646"/>
              <a:gd name="connsiteX4" fmla="*/ 25582 w 95448"/>
              <a:gd name="connsiteY4" fmla="*/ 175653 h 410646"/>
              <a:gd name="connsiteX5" fmla="*/ 95432 w 95448"/>
              <a:gd name="connsiteY5" fmla="*/ 1028 h 41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448" h="410646">
                <a:moveTo>
                  <a:pt x="95432" y="1028"/>
                </a:moveTo>
                <a:cubicBezTo>
                  <a:pt x="96490" y="-10614"/>
                  <a:pt x="47807" y="79874"/>
                  <a:pt x="31932" y="105803"/>
                </a:cubicBezTo>
                <a:cubicBezTo>
                  <a:pt x="16057" y="131732"/>
                  <a:pt x="2299" y="105803"/>
                  <a:pt x="182" y="156603"/>
                </a:cubicBezTo>
                <a:cubicBezTo>
                  <a:pt x="-1935" y="207403"/>
                  <a:pt x="14999" y="407428"/>
                  <a:pt x="19232" y="410603"/>
                </a:cubicBezTo>
                <a:cubicBezTo>
                  <a:pt x="23465" y="413778"/>
                  <a:pt x="11824" y="242328"/>
                  <a:pt x="25582" y="175653"/>
                </a:cubicBezTo>
                <a:cubicBezTo>
                  <a:pt x="39340" y="108978"/>
                  <a:pt x="94374" y="12670"/>
                  <a:pt x="95432" y="1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9" name="フリーフォーム 938">
            <a:extLst>
              <a:ext uri="{FF2B5EF4-FFF2-40B4-BE49-F238E27FC236}">
                <a16:creationId xmlns:a16="http://schemas.microsoft.com/office/drawing/2014/main" id="{52ACC9B7-7C64-62F7-AE37-919A162DB9F2}"/>
              </a:ext>
            </a:extLst>
          </p:cNvPr>
          <p:cNvSpPr/>
          <p:nvPr/>
        </p:nvSpPr>
        <p:spPr>
          <a:xfrm>
            <a:off x="4822854" y="6233970"/>
            <a:ext cx="1367829" cy="418870"/>
          </a:xfrm>
          <a:custGeom>
            <a:avLst/>
            <a:gdLst>
              <a:gd name="connsiteX0" fmla="*/ 471420 w 1367829"/>
              <a:gd name="connsiteY0" fmla="*/ 70206 h 418870"/>
              <a:gd name="connsiteX1" fmla="*/ 1182620 w 1367829"/>
              <a:gd name="connsiteY1" fmla="*/ 13762 h 418870"/>
              <a:gd name="connsiteX2" fmla="*/ 1367005 w 1367829"/>
              <a:gd name="connsiteY2" fmla="*/ 2473 h 418870"/>
              <a:gd name="connsiteX3" fmla="*/ 1137465 w 1367829"/>
              <a:gd name="connsiteY3" fmla="*/ 32577 h 418870"/>
              <a:gd name="connsiteX4" fmla="*/ 889109 w 1367829"/>
              <a:gd name="connsiteY4" fmla="*/ 299747 h 418870"/>
              <a:gd name="connsiteX5" fmla="*/ 779983 w 1367829"/>
              <a:gd name="connsiteY5" fmla="*/ 397584 h 418870"/>
              <a:gd name="connsiteX6" fmla="*/ 938028 w 1367829"/>
              <a:gd name="connsiteY6" fmla="*/ 262117 h 418870"/>
              <a:gd name="connsiteX7" fmla="*/ 535391 w 1367829"/>
              <a:gd name="connsiteY7" fmla="*/ 416399 h 418870"/>
              <a:gd name="connsiteX8" fmla="*/ 343480 w 1367829"/>
              <a:gd name="connsiteY8" fmla="*/ 359955 h 418870"/>
              <a:gd name="connsiteX9" fmla="*/ 12339 w 1367829"/>
              <a:gd name="connsiteY9" fmla="*/ 397584 h 418870"/>
              <a:gd name="connsiteX10" fmla="*/ 817613 w 1367829"/>
              <a:gd name="connsiteY10" fmla="*/ 352429 h 418870"/>
              <a:gd name="connsiteX11" fmla="*/ 855243 w 1367829"/>
              <a:gd name="connsiteY11" fmla="*/ 216962 h 418870"/>
              <a:gd name="connsiteX12" fmla="*/ 1163805 w 1367829"/>
              <a:gd name="connsiteY12" fmla="*/ 85258 h 418870"/>
              <a:gd name="connsiteX13" fmla="*/ 471420 w 1367829"/>
              <a:gd name="connsiteY13" fmla="*/ 70206 h 418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7829" h="418870">
                <a:moveTo>
                  <a:pt x="471420" y="70206"/>
                </a:moveTo>
                <a:cubicBezTo>
                  <a:pt x="474556" y="58290"/>
                  <a:pt x="1033356" y="25051"/>
                  <a:pt x="1182620" y="13762"/>
                </a:cubicBezTo>
                <a:cubicBezTo>
                  <a:pt x="1331884" y="2473"/>
                  <a:pt x="1374531" y="-663"/>
                  <a:pt x="1367005" y="2473"/>
                </a:cubicBezTo>
                <a:cubicBezTo>
                  <a:pt x="1359479" y="5609"/>
                  <a:pt x="1217114" y="-16969"/>
                  <a:pt x="1137465" y="32577"/>
                </a:cubicBezTo>
                <a:cubicBezTo>
                  <a:pt x="1057816" y="82123"/>
                  <a:pt x="948689" y="238913"/>
                  <a:pt x="889109" y="299747"/>
                </a:cubicBezTo>
                <a:cubicBezTo>
                  <a:pt x="829529" y="360581"/>
                  <a:pt x="771830" y="403856"/>
                  <a:pt x="779983" y="397584"/>
                </a:cubicBezTo>
                <a:cubicBezTo>
                  <a:pt x="788136" y="391312"/>
                  <a:pt x="978793" y="258981"/>
                  <a:pt x="938028" y="262117"/>
                </a:cubicBezTo>
                <a:cubicBezTo>
                  <a:pt x="897263" y="265253"/>
                  <a:pt x="634482" y="400093"/>
                  <a:pt x="535391" y="416399"/>
                </a:cubicBezTo>
                <a:cubicBezTo>
                  <a:pt x="436300" y="432705"/>
                  <a:pt x="430655" y="363091"/>
                  <a:pt x="343480" y="359955"/>
                </a:cubicBezTo>
                <a:cubicBezTo>
                  <a:pt x="256305" y="356819"/>
                  <a:pt x="-66683" y="398838"/>
                  <a:pt x="12339" y="397584"/>
                </a:cubicBezTo>
                <a:cubicBezTo>
                  <a:pt x="91361" y="396330"/>
                  <a:pt x="677129" y="382533"/>
                  <a:pt x="817613" y="352429"/>
                </a:cubicBezTo>
                <a:cubicBezTo>
                  <a:pt x="958097" y="322325"/>
                  <a:pt x="797544" y="261490"/>
                  <a:pt x="855243" y="216962"/>
                </a:cubicBezTo>
                <a:cubicBezTo>
                  <a:pt x="912942" y="172434"/>
                  <a:pt x="1222758" y="110344"/>
                  <a:pt x="1163805" y="85258"/>
                </a:cubicBezTo>
                <a:cubicBezTo>
                  <a:pt x="1104852" y="60172"/>
                  <a:pt x="468284" y="82122"/>
                  <a:pt x="471420" y="70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0" name="フリーフォーム 939">
            <a:extLst>
              <a:ext uri="{FF2B5EF4-FFF2-40B4-BE49-F238E27FC236}">
                <a16:creationId xmlns:a16="http://schemas.microsoft.com/office/drawing/2014/main" id="{E2D2E8A8-827B-DF55-AEA2-D1390239CE09}"/>
              </a:ext>
            </a:extLst>
          </p:cNvPr>
          <p:cNvSpPr/>
          <p:nvPr/>
        </p:nvSpPr>
        <p:spPr>
          <a:xfrm>
            <a:off x="7592966" y="6529129"/>
            <a:ext cx="118392" cy="217226"/>
          </a:xfrm>
          <a:custGeom>
            <a:avLst/>
            <a:gdLst>
              <a:gd name="connsiteX0" fmla="*/ 20587 w 118392"/>
              <a:gd name="connsiteY0" fmla="*/ 2 h 217226"/>
              <a:gd name="connsiteX1" fmla="*/ 4712 w 118392"/>
              <a:gd name="connsiteY1" fmla="*/ 114302 h 217226"/>
              <a:gd name="connsiteX2" fmla="*/ 115837 w 118392"/>
              <a:gd name="connsiteY2" fmla="*/ 215902 h 217226"/>
              <a:gd name="connsiteX3" fmla="*/ 77737 w 118392"/>
              <a:gd name="connsiteY3" fmla="*/ 168277 h 217226"/>
              <a:gd name="connsiteX4" fmla="*/ 20587 w 118392"/>
              <a:gd name="connsiteY4" fmla="*/ 111127 h 217226"/>
              <a:gd name="connsiteX5" fmla="*/ 20587 w 118392"/>
              <a:gd name="connsiteY5" fmla="*/ 2 h 21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92" h="217226">
                <a:moveTo>
                  <a:pt x="20587" y="2"/>
                </a:moveTo>
                <a:cubicBezTo>
                  <a:pt x="17941" y="531"/>
                  <a:pt x="-11163" y="78319"/>
                  <a:pt x="4712" y="114302"/>
                </a:cubicBezTo>
                <a:cubicBezTo>
                  <a:pt x="20587" y="150285"/>
                  <a:pt x="103666" y="206906"/>
                  <a:pt x="115837" y="215902"/>
                </a:cubicBezTo>
                <a:cubicBezTo>
                  <a:pt x="128008" y="224898"/>
                  <a:pt x="93612" y="185739"/>
                  <a:pt x="77737" y="168277"/>
                </a:cubicBezTo>
                <a:cubicBezTo>
                  <a:pt x="61862" y="150815"/>
                  <a:pt x="30112" y="134410"/>
                  <a:pt x="20587" y="111127"/>
                </a:cubicBezTo>
                <a:cubicBezTo>
                  <a:pt x="11062" y="87844"/>
                  <a:pt x="23233" y="-527"/>
                  <a:pt x="2058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1" name="フリーフォーム 940">
            <a:extLst>
              <a:ext uri="{FF2B5EF4-FFF2-40B4-BE49-F238E27FC236}">
                <a16:creationId xmlns:a16="http://schemas.microsoft.com/office/drawing/2014/main" id="{5707851E-40DA-0FE4-71E6-BFCE1858E514}"/>
              </a:ext>
            </a:extLst>
          </p:cNvPr>
          <p:cNvSpPr/>
          <p:nvPr/>
        </p:nvSpPr>
        <p:spPr>
          <a:xfrm>
            <a:off x="7628723" y="6538432"/>
            <a:ext cx="95955" cy="162466"/>
          </a:xfrm>
          <a:custGeom>
            <a:avLst/>
            <a:gdLst>
              <a:gd name="connsiteX0" fmla="*/ 7055 w 95955"/>
              <a:gd name="connsiteY0" fmla="*/ 224 h 162466"/>
              <a:gd name="connsiteX1" fmla="*/ 7055 w 95955"/>
              <a:gd name="connsiteY1" fmla="*/ 79599 h 162466"/>
              <a:gd name="connsiteX2" fmla="*/ 95955 w 95955"/>
              <a:gd name="connsiteY2" fmla="*/ 162149 h 162466"/>
              <a:gd name="connsiteX3" fmla="*/ 7055 w 95955"/>
              <a:gd name="connsiteY3" fmla="*/ 104999 h 162466"/>
              <a:gd name="connsiteX4" fmla="*/ 7055 w 95955"/>
              <a:gd name="connsiteY4" fmla="*/ 224 h 16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955" h="162466">
                <a:moveTo>
                  <a:pt x="7055" y="224"/>
                </a:moveTo>
                <a:cubicBezTo>
                  <a:pt x="7055" y="-4009"/>
                  <a:pt x="-7762" y="52611"/>
                  <a:pt x="7055" y="79599"/>
                </a:cubicBezTo>
                <a:cubicBezTo>
                  <a:pt x="21872" y="106587"/>
                  <a:pt x="95955" y="157916"/>
                  <a:pt x="95955" y="162149"/>
                </a:cubicBezTo>
                <a:cubicBezTo>
                  <a:pt x="95955" y="166382"/>
                  <a:pt x="22930" y="127224"/>
                  <a:pt x="7055" y="104999"/>
                </a:cubicBezTo>
                <a:cubicBezTo>
                  <a:pt x="-8820" y="82774"/>
                  <a:pt x="7055" y="4457"/>
                  <a:pt x="7055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2" name="フリーフォーム 941">
            <a:extLst>
              <a:ext uri="{FF2B5EF4-FFF2-40B4-BE49-F238E27FC236}">
                <a16:creationId xmlns:a16="http://schemas.microsoft.com/office/drawing/2014/main" id="{49E8AC46-F736-1DA6-666D-6A9E073D7FDF}"/>
              </a:ext>
            </a:extLst>
          </p:cNvPr>
          <p:cNvSpPr/>
          <p:nvPr/>
        </p:nvSpPr>
        <p:spPr>
          <a:xfrm>
            <a:off x="7346763" y="5694087"/>
            <a:ext cx="99660" cy="257219"/>
          </a:xfrm>
          <a:custGeom>
            <a:avLst/>
            <a:gdLst>
              <a:gd name="connsiteX0" fmla="*/ 90 w 99660"/>
              <a:gd name="connsiteY0" fmla="*/ 19 h 257219"/>
              <a:gd name="connsiteX1" fmla="*/ 69940 w 99660"/>
              <a:gd name="connsiteY1" fmla="*/ 136544 h 257219"/>
              <a:gd name="connsiteX2" fmla="*/ 98515 w 99660"/>
              <a:gd name="connsiteY2" fmla="*/ 257194 h 257219"/>
              <a:gd name="connsiteX3" fmla="*/ 85815 w 99660"/>
              <a:gd name="connsiteY3" fmla="*/ 146069 h 257219"/>
              <a:gd name="connsiteX4" fmla="*/ 90 w 99660"/>
              <a:gd name="connsiteY4" fmla="*/ 19 h 25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60" h="257219">
                <a:moveTo>
                  <a:pt x="90" y="19"/>
                </a:moveTo>
                <a:cubicBezTo>
                  <a:pt x="-2556" y="-1569"/>
                  <a:pt x="53536" y="93682"/>
                  <a:pt x="69940" y="136544"/>
                </a:cubicBezTo>
                <a:cubicBezTo>
                  <a:pt x="86344" y="179407"/>
                  <a:pt x="95869" y="255607"/>
                  <a:pt x="98515" y="257194"/>
                </a:cubicBezTo>
                <a:cubicBezTo>
                  <a:pt x="101161" y="258782"/>
                  <a:pt x="100102" y="185227"/>
                  <a:pt x="85815" y="146069"/>
                </a:cubicBezTo>
                <a:cubicBezTo>
                  <a:pt x="71528" y="106911"/>
                  <a:pt x="2736" y="1607"/>
                  <a:pt x="90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3" name="フリーフォーム 942">
            <a:extLst>
              <a:ext uri="{FF2B5EF4-FFF2-40B4-BE49-F238E27FC236}">
                <a16:creationId xmlns:a16="http://schemas.microsoft.com/office/drawing/2014/main" id="{A04B595E-CA9C-8EE9-98FA-2E980A46BF74}"/>
              </a:ext>
            </a:extLst>
          </p:cNvPr>
          <p:cNvSpPr/>
          <p:nvPr/>
        </p:nvSpPr>
        <p:spPr>
          <a:xfrm>
            <a:off x="7476946" y="6127318"/>
            <a:ext cx="13851" cy="206414"/>
          </a:xfrm>
          <a:custGeom>
            <a:avLst/>
            <a:gdLst>
              <a:gd name="connsiteX0" fmla="*/ 12782 w 13851"/>
              <a:gd name="connsiteY0" fmla="*/ 4938 h 206414"/>
              <a:gd name="connsiteX1" fmla="*/ 12782 w 13851"/>
              <a:gd name="connsiteY1" fmla="*/ 204963 h 206414"/>
              <a:gd name="connsiteX2" fmla="*/ 9607 w 13851"/>
              <a:gd name="connsiteY2" fmla="*/ 97013 h 206414"/>
              <a:gd name="connsiteX3" fmla="*/ 3257 w 13851"/>
              <a:gd name="connsiteY3" fmla="*/ 131938 h 206414"/>
              <a:gd name="connsiteX4" fmla="*/ 82 w 13851"/>
              <a:gd name="connsiteY4" fmla="*/ 65263 h 206414"/>
              <a:gd name="connsiteX5" fmla="*/ 12782 w 13851"/>
              <a:gd name="connsiteY5" fmla="*/ 4938 h 20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1" h="206414">
                <a:moveTo>
                  <a:pt x="12782" y="4938"/>
                </a:moveTo>
                <a:cubicBezTo>
                  <a:pt x="14899" y="28221"/>
                  <a:pt x="13311" y="189617"/>
                  <a:pt x="12782" y="204963"/>
                </a:cubicBezTo>
                <a:cubicBezTo>
                  <a:pt x="12253" y="220309"/>
                  <a:pt x="11194" y="109184"/>
                  <a:pt x="9607" y="97013"/>
                </a:cubicBezTo>
                <a:cubicBezTo>
                  <a:pt x="8020" y="84842"/>
                  <a:pt x="4844" y="137230"/>
                  <a:pt x="3257" y="131938"/>
                </a:cubicBezTo>
                <a:cubicBezTo>
                  <a:pt x="1670" y="126646"/>
                  <a:pt x="-447" y="83255"/>
                  <a:pt x="82" y="65263"/>
                </a:cubicBezTo>
                <a:cubicBezTo>
                  <a:pt x="611" y="47271"/>
                  <a:pt x="10665" y="-18345"/>
                  <a:pt x="12782" y="4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4" name="フリーフォーム 943">
            <a:extLst>
              <a:ext uri="{FF2B5EF4-FFF2-40B4-BE49-F238E27FC236}">
                <a16:creationId xmlns:a16="http://schemas.microsoft.com/office/drawing/2014/main" id="{0B69C548-51A7-7056-72A2-2E4B11551A3A}"/>
              </a:ext>
            </a:extLst>
          </p:cNvPr>
          <p:cNvSpPr/>
          <p:nvPr/>
        </p:nvSpPr>
        <p:spPr>
          <a:xfrm>
            <a:off x="7499222" y="6099929"/>
            <a:ext cx="22279" cy="220132"/>
          </a:xfrm>
          <a:custGeom>
            <a:avLst/>
            <a:gdLst>
              <a:gd name="connsiteX0" fmla="*/ 22256 w 22279"/>
              <a:gd name="connsiteY0" fmla="*/ 577 h 220132"/>
              <a:gd name="connsiteX1" fmla="*/ 9556 w 22279"/>
              <a:gd name="connsiteY1" fmla="*/ 86302 h 220132"/>
              <a:gd name="connsiteX2" fmla="*/ 31 w 22279"/>
              <a:gd name="connsiteY2" fmla="*/ 219652 h 220132"/>
              <a:gd name="connsiteX3" fmla="*/ 12731 w 22279"/>
              <a:gd name="connsiteY3" fmla="*/ 127577 h 220132"/>
              <a:gd name="connsiteX4" fmla="*/ 22256 w 22279"/>
              <a:gd name="connsiteY4" fmla="*/ 577 h 22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79" h="220132">
                <a:moveTo>
                  <a:pt x="22256" y="577"/>
                </a:moveTo>
                <a:cubicBezTo>
                  <a:pt x="21727" y="-6302"/>
                  <a:pt x="13260" y="49790"/>
                  <a:pt x="9556" y="86302"/>
                </a:cubicBezTo>
                <a:cubicBezTo>
                  <a:pt x="5852" y="122814"/>
                  <a:pt x="-498" y="212773"/>
                  <a:pt x="31" y="219652"/>
                </a:cubicBezTo>
                <a:cubicBezTo>
                  <a:pt x="560" y="226531"/>
                  <a:pt x="11144" y="157739"/>
                  <a:pt x="12731" y="127577"/>
                </a:cubicBezTo>
                <a:cubicBezTo>
                  <a:pt x="14318" y="97415"/>
                  <a:pt x="22785" y="7456"/>
                  <a:pt x="22256" y="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5" name="フリーフォーム 944">
            <a:extLst>
              <a:ext uri="{FF2B5EF4-FFF2-40B4-BE49-F238E27FC236}">
                <a16:creationId xmlns:a16="http://schemas.microsoft.com/office/drawing/2014/main" id="{32B40FF3-8478-21E3-48D5-19DA7262776C}"/>
              </a:ext>
            </a:extLst>
          </p:cNvPr>
          <p:cNvSpPr/>
          <p:nvPr/>
        </p:nvSpPr>
        <p:spPr>
          <a:xfrm>
            <a:off x="7468164" y="6338534"/>
            <a:ext cx="94589" cy="308276"/>
          </a:xfrm>
          <a:custGeom>
            <a:avLst/>
            <a:gdLst>
              <a:gd name="connsiteX0" fmla="*/ 40614 w 94589"/>
              <a:gd name="connsiteY0" fmla="*/ 97 h 308276"/>
              <a:gd name="connsiteX1" fmla="*/ 21564 w 94589"/>
              <a:gd name="connsiteY1" fmla="*/ 104872 h 308276"/>
              <a:gd name="connsiteX2" fmla="*/ 37439 w 94589"/>
              <a:gd name="connsiteY2" fmla="*/ 152497 h 308276"/>
              <a:gd name="connsiteX3" fmla="*/ 94589 w 94589"/>
              <a:gd name="connsiteY3" fmla="*/ 308072 h 308276"/>
              <a:gd name="connsiteX4" fmla="*/ 37439 w 94589"/>
              <a:gd name="connsiteY4" fmla="*/ 184247 h 308276"/>
              <a:gd name="connsiteX5" fmla="*/ 21564 w 94589"/>
              <a:gd name="connsiteY5" fmla="*/ 127097 h 308276"/>
              <a:gd name="connsiteX6" fmla="*/ 15214 w 94589"/>
              <a:gd name="connsiteY6" fmla="*/ 117572 h 308276"/>
              <a:gd name="connsiteX7" fmla="*/ 12039 w 94589"/>
              <a:gd name="connsiteY7" fmla="*/ 117572 h 308276"/>
              <a:gd name="connsiteX8" fmla="*/ 2514 w 94589"/>
              <a:gd name="connsiteY8" fmla="*/ 117572 h 308276"/>
              <a:gd name="connsiteX9" fmla="*/ 2514 w 94589"/>
              <a:gd name="connsiteY9" fmla="*/ 85822 h 308276"/>
              <a:gd name="connsiteX10" fmla="*/ 40614 w 94589"/>
              <a:gd name="connsiteY10" fmla="*/ 97 h 30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589" h="308276">
                <a:moveTo>
                  <a:pt x="40614" y="97"/>
                </a:moveTo>
                <a:cubicBezTo>
                  <a:pt x="43789" y="3272"/>
                  <a:pt x="22093" y="79472"/>
                  <a:pt x="21564" y="104872"/>
                </a:cubicBezTo>
                <a:cubicBezTo>
                  <a:pt x="21035" y="130272"/>
                  <a:pt x="25268" y="118630"/>
                  <a:pt x="37439" y="152497"/>
                </a:cubicBezTo>
                <a:cubicBezTo>
                  <a:pt x="49610" y="186364"/>
                  <a:pt x="94589" y="302780"/>
                  <a:pt x="94589" y="308072"/>
                </a:cubicBezTo>
                <a:cubicBezTo>
                  <a:pt x="94589" y="313364"/>
                  <a:pt x="49610" y="214409"/>
                  <a:pt x="37439" y="184247"/>
                </a:cubicBezTo>
                <a:cubicBezTo>
                  <a:pt x="25268" y="154085"/>
                  <a:pt x="25268" y="138209"/>
                  <a:pt x="21564" y="127097"/>
                </a:cubicBezTo>
                <a:cubicBezTo>
                  <a:pt x="17860" y="115985"/>
                  <a:pt x="16801" y="119159"/>
                  <a:pt x="15214" y="117572"/>
                </a:cubicBezTo>
                <a:cubicBezTo>
                  <a:pt x="13627" y="115985"/>
                  <a:pt x="12039" y="117572"/>
                  <a:pt x="12039" y="117572"/>
                </a:cubicBezTo>
                <a:cubicBezTo>
                  <a:pt x="9922" y="117572"/>
                  <a:pt x="4101" y="122864"/>
                  <a:pt x="2514" y="117572"/>
                </a:cubicBezTo>
                <a:cubicBezTo>
                  <a:pt x="927" y="112280"/>
                  <a:pt x="-2248" y="99580"/>
                  <a:pt x="2514" y="85822"/>
                </a:cubicBezTo>
                <a:cubicBezTo>
                  <a:pt x="7276" y="72064"/>
                  <a:pt x="37439" y="-3078"/>
                  <a:pt x="40614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6" name="フリーフォーム 945">
            <a:extLst>
              <a:ext uri="{FF2B5EF4-FFF2-40B4-BE49-F238E27FC236}">
                <a16:creationId xmlns:a16="http://schemas.microsoft.com/office/drawing/2014/main" id="{B7FA5C3A-9F39-CEB6-049E-68567C6417C8}"/>
              </a:ext>
            </a:extLst>
          </p:cNvPr>
          <p:cNvSpPr/>
          <p:nvPr/>
        </p:nvSpPr>
        <p:spPr>
          <a:xfrm>
            <a:off x="7500189" y="6347878"/>
            <a:ext cx="100776" cy="305248"/>
          </a:xfrm>
          <a:custGeom>
            <a:avLst/>
            <a:gdLst>
              <a:gd name="connsiteX0" fmla="*/ 18114 w 100776"/>
              <a:gd name="connsiteY0" fmla="*/ 278 h 305248"/>
              <a:gd name="connsiteX1" fmla="*/ 14939 w 100776"/>
              <a:gd name="connsiteY1" fmla="*/ 92353 h 305248"/>
              <a:gd name="connsiteX2" fmla="*/ 24464 w 100776"/>
              <a:gd name="connsiteY2" fmla="*/ 155853 h 305248"/>
              <a:gd name="connsiteX3" fmla="*/ 100664 w 100776"/>
              <a:gd name="connsiteY3" fmla="*/ 305078 h 305248"/>
              <a:gd name="connsiteX4" fmla="*/ 5414 w 100776"/>
              <a:gd name="connsiteY4" fmla="*/ 124103 h 305248"/>
              <a:gd name="connsiteX5" fmla="*/ 18114 w 100776"/>
              <a:gd name="connsiteY5" fmla="*/ 278 h 30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76" h="305248">
                <a:moveTo>
                  <a:pt x="18114" y="278"/>
                </a:moveTo>
                <a:cubicBezTo>
                  <a:pt x="19701" y="-5014"/>
                  <a:pt x="13881" y="66424"/>
                  <a:pt x="14939" y="92353"/>
                </a:cubicBezTo>
                <a:cubicBezTo>
                  <a:pt x="15997" y="118282"/>
                  <a:pt x="10176" y="120399"/>
                  <a:pt x="24464" y="155853"/>
                </a:cubicBezTo>
                <a:cubicBezTo>
                  <a:pt x="38752" y="191307"/>
                  <a:pt x="103839" y="310370"/>
                  <a:pt x="100664" y="305078"/>
                </a:cubicBezTo>
                <a:cubicBezTo>
                  <a:pt x="97489" y="299786"/>
                  <a:pt x="22347" y="171199"/>
                  <a:pt x="5414" y="124103"/>
                </a:cubicBezTo>
                <a:cubicBezTo>
                  <a:pt x="-11519" y="77007"/>
                  <a:pt x="16527" y="5570"/>
                  <a:pt x="18114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7" name="フリーフォーム 946">
            <a:extLst>
              <a:ext uri="{FF2B5EF4-FFF2-40B4-BE49-F238E27FC236}">
                <a16:creationId xmlns:a16="http://schemas.microsoft.com/office/drawing/2014/main" id="{AD70C8F8-DB3D-1EFA-4C66-8780CFF9B9CD}"/>
              </a:ext>
            </a:extLst>
          </p:cNvPr>
          <p:cNvSpPr/>
          <p:nvPr/>
        </p:nvSpPr>
        <p:spPr>
          <a:xfrm>
            <a:off x="7578626" y="6646532"/>
            <a:ext cx="113111" cy="268028"/>
          </a:xfrm>
          <a:custGeom>
            <a:avLst/>
            <a:gdLst>
              <a:gd name="connsiteX0" fmla="*/ 2 w 113111"/>
              <a:gd name="connsiteY0" fmla="*/ 74 h 268028"/>
              <a:gd name="connsiteX1" fmla="*/ 101602 w 113111"/>
              <a:gd name="connsiteY1" fmla="*/ 130249 h 268028"/>
              <a:gd name="connsiteX2" fmla="*/ 111127 w 113111"/>
              <a:gd name="connsiteY2" fmla="*/ 206449 h 268028"/>
              <a:gd name="connsiteX3" fmla="*/ 104777 w 113111"/>
              <a:gd name="connsiteY3" fmla="*/ 266774 h 268028"/>
              <a:gd name="connsiteX4" fmla="*/ 98427 w 113111"/>
              <a:gd name="connsiteY4" fmla="*/ 149299 h 268028"/>
              <a:gd name="connsiteX5" fmla="*/ 2 w 113111"/>
              <a:gd name="connsiteY5" fmla="*/ 74 h 26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11" h="268028">
                <a:moveTo>
                  <a:pt x="2" y="74"/>
                </a:moveTo>
                <a:cubicBezTo>
                  <a:pt x="531" y="-3101"/>
                  <a:pt x="83081" y="95853"/>
                  <a:pt x="101602" y="130249"/>
                </a:cubicBezTo>
                <a:cubicBezTo>
                  <a:pt x="120123" y="164645"/>
                  <a:pt x="110598" y="183695"/>
                  <a:pt x="111127" y="206449"/>
                </a:cubicBezTo>
                <a:cubicBezTo>
                  <a:pt x="111656" y="229203"/>
                  <a:pt x="106894" y="276299"/>
                  <a:pt x="104777" y="266774"/>
                </a:cubicBezTo>
                <a:cubicBezTo>
                  <a:pt x="102660" y="257249"/>
                  <a:pt x="115360" y="187928"/>
                  <a:pt x="98427" y="149299"/>
                </a:cubicBezTo>
                <a:cubicBezTo>
                  <a:pt x="81494" y="110670"/>
                  <a:pt x="-527" y="3249"/>
                  <a:pt x="2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8" name="フリーフォーム 947">
            <a:extLst>
              <a:ext uri="{FF2B5EF4-FFF2-40B4-BE49-F238E27FC236}">
                <a16:creationId xmlns:a16="http://schemas.microsoft.com/office/drawing/2014/main" id="{91AC9F7E-E249-A336-D204-643D77E2A098}"/>
              </a:ext>
            </a:extLst>
          </p:cNvPr>
          <p:cNvSpPr/>
          <p:nvPr/>
        </p:nvSpPr>
        <p:spPr>
          <a:xfrm>
            <a:off x="7556062" y="6627335"/>
            <a:ext cx="106087" cy="295573"/>
          </a:xfrm>
          <a:custGeom>
            <a:avLst/>
            <a:gdLst>
              <a:gd name="connsiteX0" fmla="*/ 341 w 106087"/>
              <a:gd name="connsiteY0" fmla="*/ 221 h 295573"/>
              <a:gd name="connsiteX1" fmla="*/ 51141 w 106087"/>
              <a:gd name="connsiteY1" fmla="*/ 98646 h 295573"/>
              <a:gd name="connsiteX2" fmla="*/ 3516 w 106087"/>
              <a:gd name="connsiteY2" fmla="*/ 117696 h 295573"/>
              <a:gd name="connsiteX3" fmla="*/ 92416 w 106087"/>
              <a:gd name="connsiteY3" fmla="*/ 146271 h 295573"/>
              <a:gd name="connsiteX4" fmla="*/ 98766 w 106087"/>
              <a:gd name="connsiteY4" fmla="*/ 178021 h 295573"/>
              <a:gd name="connsiteX5" fmla="*/ 105116 w 106087"/>
              <a:gd name="connsiteY5" fmla="*/ 295496 h 295573"/>
              <a:gd name="connsiteX6" fmla="*/ 76541 w 106087"/>
              <a:gd name="connsiteY6" fmla="*/ 158971 h 295573"/>
              <a:gd name="connsiteX7" fmla="*/ 35266 w 106087"/>
              <a:gd name="connsiteY7" fmla="*/ 130396 h 295573"/>
              <a:gd name="connsiteX8" fmla="*/ 28916 w 106087"/>
              <a:gd name="connsiteY8" fmla="*/ 73246 h 295573"/>
              <a:gd name="connsiteX9" fmla="*/ 341 w 106087"/>
              <a:gd name="connsiteY9" fmla="*/ 221 h 29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87" h="295573">
                <a:moveTo>
                  <a:pt x="341" y="221"/>
                </a:moveTo>
                <a:cubicBezTo>
                  <a:pt x="4045" y="4454"/>
                  <a:pt x="50612" y="79067"/>
                  <a:pt x="51141" y="98646"/>
                </a:cubicBezTo>
                <a:cubicBezTo>
                  <a:pt x="51670" y="118225"/>
                  <a:pt x="-3363" y="109758"/>
                  <a:pt x="3516" y="117696"/>
                </a:cubicBezTo>
                <a:cubicBezTo>
                  <a:pt x="10395" y="125634"/>
                  <a:pt x="76541" y="136217"/>
                  <a:pt x="92416" y="146271"/>
                </a:cubicBezTo>
                <a:cubicBezTo>
                  <a:pt x="108291" y="156325"/>
                  <a:pt x="96649" y="153150"/>
                  <a:pt x="98766" y="178021"/>
                </a:cubicBezTo>
                <a:cubicBezTo>
                  <a:pt x="100883" y="202892"/>
                  <a:pt x="108820" y="298671"/>
                  <a:pt x="105116" y="295496"/>
                </a:cubicBezTo>
                <a:cubicBezTo>
                  <a:pt x="101412" y="292321"/>
                  <a:pt x="88183" y="186488"/>
                  <a:pt x="76541" y="158971"/>
                </a:cubicBezTo>
                <a:cubicBezTo>
                  <a:pt x="64899" y="131454"/>
                  <a:pt x="43203" y="144683"/>
                  <a:pt x="35266" y="130396"/>
                </a:cubicBezTo>
                <a:cubicBezTo>
                  <a:pt x="27329" y="116109"/>
                  <a:pt x="33678" y="92825"/>
                  <a:pt x="28916" y="73246"/>
                </a:cubicBezTo>
                <a:cubicBezTo>
                  <a:pt x="24154" y="53667"/>
                  <a:pt x="-3363" y="-4012"/>
                  <a:pt x="341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9" name="フリーフォーム 948">
            <a:extLst>
              <a:ext uri="{FF2B5EF4-FFF2-40B4-BE49-F238E27FC236}">
                <a16:creationId xmlns:a16="http://schemas.microsoft.com/office/drawing/2014/main" id="{582CA050-07E6-8E2F-7A82-2ECB41087521}"/>
              </a:ext>
            </a:extLst>
          </p:cNvPr>
          <p:cNvSpPr/>
          <p:nvPr/>
        </p:nvSpPr>
        <p:spPr>
          <a:xfrm>
            <a:off x="7623056" y="6877113"/>
            <a:ext cx="82576" cy="356671"/>
          </a:xfrm>
          <a:custGeom>
            <a:avLst/>
            <a:gdLst>
              <a:gd name="connsiteX0" fmla="*/ 22 w 82576"/>
              <a:gd name="connsiteY0" fmla="*/ 4443 h 356671"/>
              <a:gd name="connsiteX1" fmla="*/ 22247 w 82576"/>
              <a:gd name="connsiteY1" fmla="*/ 99693 h 356671"/>
              <a:gd name="connsiteX2" fmla="*/ 82572 w 82576"/>
              <a:gd name="connsiteY2" fmla="*/ 353693 h 356671"/>
              <a:gd name="connsiteX3" fmla="*/ 25422 w 82576"/>
              <a:gd name="connsiteY3" fmla="*/ 226693 h 356671"/>
              <a:gd name="connsiteX4" fmla="*/ 22 w 82576"/>
              <a:gd name="connsiteY4" fmla="*/ 4443 h 35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76" h="356671">
                <a:moveTo>
                  <a:pt x="22" y="4443"/>
                </a:moveTo>
                <a:cubicBezTo>
                  <a:pt x="-507" y="-16724"/>
                  <a:pt x="8489" y="41485"/>
                  <a:pt x="22247" y="99693"/>
                </a:cubicBezTo>
                <a:cubicBezTo>
                  <a:pt x="36005" y="157901"/>
                  <a:pt x="82043" y="332526"/>
                  <a:pt x="82572" y="353693"/>
                </a:cubicBezTo>
                <a:cubicBezTo>
                  <a:pt x="83101" y="374860"/>
                  <a:pt x="37593" y="278022"/>
                  <a:pt x="25422" y="226693"/>
                </a:cubicBezTo>
                <a:cubicBezTo>
                  <a:pt x="13251" y="175364"/>
                  <a:pt x="551" y="25610"/>
                  <a:pt x="22" y="4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0" name="フリーフォーム 949">
            <a:extLst>
              <a:ext uri="{FF2B5EF4-FFF2-40B4-BE49-F238E27FC236}">
                <a16:creationId xmlns:a16="http://schemas.microsoft.com/office/drawing/2014/main" id="{1DB6ADE5-C3B8-7337-6337-08DD81BD2ED3}"/>
              </a:ext>
            </a:extLst>
          </p:cNvPr>
          <p:cNvSpPr/>
          <p:nvPr/>
        </p:nvSpPr>
        <p:spPr>
          <a:xfrm>
            <a:off x="7699274" y="7153062"/>
            <a:ext cx="88922" cy="702431"/>
          </a:xfrm>
          <a:custGeom>
            <a:avLst/>
            <a:gdLst>
              <a:gd name="connsiteX0" fmla="*/ 4 w 88922"/>
              <a:gd name="connsiteY0" fmla="*/ 1544 h 702431"/>
              <a:gd name="connsiteX1" fmla="*/ 63504 w 88922"/>
              <a:gd name="connsiteY1" fmla="*/ 461919 h 702431"/>
              <a:gd name="connsiteX2" fmla="*/ 88904 w 88922"/>
              <a:gd name="connsiteY2" fmla="*/ 700044 h 702431"/>
              <a:gd name="connsiteX3" fmla="*/ 60329 w 88922"/>
              <a:gd name="connsiteY3" fmla="*/ 325394 h 702431"/>
              <a:gd name="connsiteX4" fmla="*/ 4 w 88922"/>
              <a:gd name="connsiteY4" fmla="*/ 1544 h 70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22" h="702431">
                <a:moveTo>
                  <a:pt x="4" y="1544"/>
                </a:moveTo>
                <a:cubicBezTo>
                  <a:pt x="533" y="24298"/>
                  <a:pt x="48687" y="345502"/>
                  <a:pt x="63504" y="461919"/>
                </a:cubicBezTo>
                <a:cubicBezTo>
                  <a:pt x="78321" y="578336"/>
                  <a:pt x="89433" y="722798"/>
                  <a:pt x="88904" y="700044"/>
                </a:cubicBezTo>
                <a:cubicBezTo>
                  <a:pt x="88375" y="677290"/>
                  <a:pt x="74616" y="437577"/>
                  <a:pt x="60329" y="325394"/>
                </a:cubicBezTo>
                <a:cubicBezTo>
                  <a:pt x="46042" y="213211"/>
                  <a:pt x="-525" y="-21210"/>
                  <a:pt x="4" y="1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1" name="フリーフォーム 950">
            <a:extLst>
              <a:ext uri="{FF2B5EF4-FFF2-40B4-BE49-F238E27FC236}">
                <a16:creationId xmlns:a16="http://schemas.microsoft.com/office/drawing/2014/main" id="{586106C0-B23D-5A53-9267-9993A7C13C37}"/>
              </a:ext>
            </a:extLst>
          </p:cNvPr>
          <p:cNvSpPr/>
          <p:nvPr/>
        </p:nvSpPr>
        <p:spPr>
          <a:xfrm>
            <a:off x="7781780" y="7823082"/>
            <a:ext cx="47290" cy="748017"/>
          </a:xfrm>
          <a:custGeom>
            <a:avLst/>
            <a:gdLst>
              <a:gd name="connsiteX0" fmla="*/ 48 w 47290"/>
              <a:gd name="connsiteY0" fmla="*/ 20499 h 748017"/>
              <a:gd name="connsiteX1" fmla="*/ 25448 w 47290"/>
              <a:gd name="connsiteY1" fmla="*/ 357049 h 748017"/>
              <a:gd name="connsiteX2" fmla="*/ 44498 w 47290"/>
              <a:gd name="connsiteY2" fmla="*/ 747574 h 748017"/>
              <a:gd name="connsiteX3" fmla="*/ 44498 w 47290"/>
              <a:gd name="connsiteY3" fmla="*/ 426899 h 748017"/>
              <a:gd name="connsiteX4" fmla="*/ 19098 w 47290"/>
              <a:gd name="connsiteY4" fmla="*/ 77649 h 748017"/>
              <a:gd name="connsiteX5" fmla="*/ 48 w 47290"/>
              <a:gd name="connsiteY5" fmla="*/ 20499 h 748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90" h="748017">
                <a:moveTo>
                  <a:pt x="48" y="20499"/>
                </a:moveTo>
                <a:cubicBezTo>
                  <a:pt x="1106" y="67066"/>
                  <a:pt x="18040" y="235870"/>
                  <a:pt x="25448" y="357049"/>
                </a:cubicBezTo>
                <a:cubicBezTo>
                  <a:pt x="32856" y="478228"/>
                  <a:pt x="41323" y="735932"/>
                  <a:pt x="44498" y="747574"/>
                </a:cubicBezTo>
                <a:cubicBezTo>
                  <a:pt x="47673" y="759216"/>
                  <a:pt x="48731" y="538553"/>
                  <a:pt x="44498" y="426899"/>
                </a:cubicBezTo>
                <a:cubicBezTo>
                  <a:pt x="40265" y="315245"/>
                  <a:pt x="22802" y="142736"/>
                  <a:pt x="19098" y="77649"/>
                </a:cubicBezTo>
                <a:cubicBezTo>
                  <a:pt x="15394" y="12562"/>
                  <a:pt x="-1010" y="-26068"/>
                  <a:pt x="48" y="20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2" name="フリーフォーム 951">
            <a:extLst>
              <a:ext uri="{FF2B5EF4-FFF2-40B4-BE49-F238E27FC236}">
                <a16:creationId xmlns:a16="http://schemas.microsoft.com/office/drawing/2014/main" id="{63A2162D-115E-B75C-DD99-61A01F3C83BD}"/>
              </a:ext>
            </a:extLst>
          </p:cNvPr>
          <p:cNvSpPr/>
          <p:nvPr/>
        </p:nvSpPr>
        <p:spPr>
          <a:xfrm>
            <a:off x="7635774" y="7170452"/>
            <a:ext cx="65087" cy="590094"/>
          </a:xfrm>
          <a:custGeom>
            <a:avLst/>
            <a:gdLst>
              <a:gd name="connsiteX0" fmla="*/ 34929 w 65087"/>
              <a:gd name="connsiteY0" fmla="*/ 29 h 590094"/>
              <a:gd name="connsiteX1" fmla="*/ 50804 w 65087"/>
              <a:gd name="connsiteY1" fmla="*/ 174654 h 590094"/>
              <a:gd name="connsiteX2" fmla="*/ 4 w 65087"/>
              <a:gd name="connsiteY2" fmla="*/ 330229 h 590094"/>
              <a:gd name="connsiteX3" fmla="*/ 53979 w 65087"/>
              <a:gd name="connsiteY3" fmla="*/ 450879 h 590094"/>
              <a:gd name="connsiteX4" fmla="*/ 63504 w 65087"/>
              <a:gd name="connsiteY4" fmla="*/ 587404 h 590094"/>
              <a:gd name="connsiteX5" fmla="*/ 31754 w 65087"/>
              <a:gd name="connsiteY5" fmla="*/ 320704 h 590094"/>
              <a:gd name="connsiteX6" fmla="*/ 34929 w 65087"/>
              <a:gd name="connsiteY6" fmla="*/ 161954 h 590094"/>
              <a:gd name="connsiteX7" fmla="*/ 34929 w 65087"/>
              <a:gd name="connsiteY7" fmla="*/ 29 h 59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87" h="590094">
                <a:moveTo>
                  <a:pt x="34929" y="29"/>
                </a:moveTo>
                <a:cubicBezTo>
                  <a:pt x="37575" y="2146"/>
                  <a:pt x="56625" y="119621"/>
                  <a:pt x="50804" y="174654"/>
                </a:cubicBezTo>
                <a:cubicBezTo>
                  <a:pt x="44983" y="229687"/>
                  <a:pt x="-525" y="284192"/>
                  <a:pt x="4" y="330229"/>
                </a:cubicBezTo>
                <a:cubicBezTo>
                  <a:pt x="533" y="376266"/>
                  <a:pt x="43396" y="408017"/>
                  <a:pt x="53979" y="450879"/>
                </a:cubicBezTo>
                <a:cubicBezTo>
                  <a:pt x="64562" y="493741"/>
                  <a:pt x="67208" y="609100"/>
                  <a:pt x="63504" y="587404"/>
                </a:cubicBezTo>
                <a:cubicBezTo>
                  <a:pt x="59800" y="565708"/>
                  <a:pt x="36516" y="391612"/>
                  <a:pt x="31754" y="320704"/>
                </a:cubicBezTo>
                <a:cubicBezTo>
                  <a:pt x="26992" y="249796"/>
                  <a:pt x="34400" y="211696"/>
                  <a:pt x="34929" y="161954"/>
                </a:cubicBezTo>
                <a:cubicBezTo>
                  <a:pt x="35458" y="112212"/>
                  <a:pt x="32283" y="-2088"/>
                  <a:pt x="34929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3" name="フリーフォーム 952">
            <a:extLst>
              <a:ext uri="{FF2B5EF4-FFF2-40B4-BE49-F238E27FC236}">
                <a16:creationId xmlns:a16="http://schemas.microsoft.com/office/drawing/2014/main" id="{C9985B37-3C03-298C-EA04-9166769C01F9}"/>
              </a:ext>
            </a:extLst>
          </p:cNvPr>
          <p:cNvSpPr/>
          <p:nvPr/>
        </p:nvSpPr>
        <p:spPr>
          <a:xfrm>
            <a:off x="7667480" y="7626809"/>
            <a:ext cx="85810" cy="676441"/>
          </a:xfrm>
          <a:custGeom>
            <a:avLst/>
            <a:gdLst>
              <a:gd name="connsiteX0" fmla="*/ 44498 w 85810"/>
              <a:gd name="connsiteY0" fmla="*/ 872 h 676441"/>
              <a:gd name="connsiteX1" fmla="*/ 85773 w 85810"/>
              <a:gd name="connsiteY1" fmla="*/ 207247 h 676441"/>
              <a:gd name="connsiteX2" fmla="*/ 50848 w 85810"/>
              <a:gd name="connsiteY2" fmla="*/ 470772 h 676441"/>
              <a:gd name="connsiteX3" fmla="*/ 48 w 85810"/>
              <a:gd name="connsiteY3" fmla="*/ 667622 h 676441"/>
              <a:gd name="connsiteX4" fmla="*/ 60373 w 85810"/>
              <a:gd name="connsiteY4" fmla="*/ 175497 h 676441"/>
              <a:gd name="connsiteX5" fmla="*/ 25448 w 85810"/>
              <a:gd name="connsiteY5" fmla="*/ 229472 h 676441"/>
              <a:gd name="connsiteX6" fmla="*/ 50848 w 85810"/>
              <a:gd name="connsiteY6" fmla="*/ 137397 h 676441"/>
              <a:gd name="connsiteX7" fmla="*/ 44498 w 85810"/>
              <a:gd name="connsiteY7" fmla="*/ 872 h 67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810" h="676441">
                <a:moveTo>
                  <a:pt x="44498" y="872"/>
                </a:moveTo>
                <a:cubicBezTo>
                  <a:pt x="50319" y="12514"/>
                  <a:pt x="84715" y="128930"/>
                  <a:pt x="85773" y="207247"/>
                </a:cubicBezTo>
                <a:cubicBezTo>
                  <a:pt x="86831" y="285564"/>
                  <a:pt x="65135" y="394043"/>
                  <a:pt x="50848" y="470772"/>
                </a:cubicBezTo>
                <a:cubicBezTo>
                  <a:pt x="36561" y="547501"/>
                  <a:pt x="-1539" y="716834"/>
                  <a:pt x="48" y="667622"/>
                </a:cubicBezTo>
                <a:cubicBezTo>
                  <a:pt x="1635" y="618410"/>
                  <a:pt x="56140" y="248522"/>
                  <a:pt x="60373" y="175497"/>
                </a:cubicBezTo>
                <a:cubicBezTo>
                  <a:pt x="64606" y="102472"/>
                  <a:pt x="27035" y="235822"/>
                  <a:pt x="25448" y="229472"/>
                </a:cubicBezTo>
                <a:cubicBezTo>
                  <a:pt x="23860" y="223122"/>
                  <a:pt x="45027" y="177614"/>
                  <a:pt x="50848" y="137397"/>
                </a:cubicBezTo>
                <a:cubicBezTo>
                  <a:pt x="56669" y="97180"/>
                  <a:pt x="38677" y="-10770"/>
                  <a:pt x="44498" y="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4" name="フリーフォーム 953">
            <a:extLst>
              <a:ext uri="{FF2B5EF4-FFF2-40B4-BE49-F238E27FC236}">
                <a16:creationId xmlns:a16="http://schemas.microsoft.com/office/drawing/2014/main" id="{C50965A7-91DB-16A4-93B2-A7474DC1B668}"/>
              </a:ext>
            </a:extLst>
          </p:cNvPr>
          <p:cNvSpPr/>
          <p:nvPr/>
        </p:nvSpPr>
        <p:spPr>
          <a:xfrm>
            <a:off x="7692813" y="8173764"/>
            <a:ext cx="96933" cy="257220"/>
          </a:xfrm>
          <a:custGeom>
            <a:avLst/>
            <a:gdLst>
              <a:gd name="connsiteX0" fmla="*/ 79490 w 96933"/>
              <a:gd name="connsiteY0" fmla="*/ 17 h 257220"/>
              <a:gd name="connsiteX1" fmla="*/ 73140 w 96933"/>
              <a:gd name="connsiteY1" fmla="*/ 146067 h 257220"/>
              <a:gd name="connsiteX2" fmla="*/ 115 w 96933"/>
              <a:gd name="connsiteY2" fmla="*/ 257192 h 257220"/>
              <a:gd name="connsiteX3" fmla="*/ 92190 w 96933"/>
              <a:gd name="connsiteY3" fmla="*/ 155592 h 257220"/>
              <a:gd name="connsiteX4" fmla="*/ 79490 w 96933"/>
              <a:gd name="connsiteY4" fmla="*/ 17 h 25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33" h="257220">
                <a:moveTo>
                  <a:pt x="79490" y="17"/>
                </a:moveTo>
                <a:cubicBezTo>
                  <a:pt x="76315" y="-1570"/>
                  <a:pt x="86369" y="103205"/>
                  <a:pt x="73140" y="146067"/>
                </a:cubicBezTo>
                <a:cubicBezTo>
                  <a:pt x="59911" y="188929"/>
                  <a:pt x="-3060" y="255605"/>
                  <a:pt x="115" y="257192"/>
                </a:cubicBezTo>
                <a:cubicBezTo>
                  <a:pt x="3290" y="258779"/>
                  <a:pt x="77373" y="194750"/>
                  <a:pt x="92190" y="155592"/>
                </a:cubicBezTo>
                <a:cubicBezTo>
                  <a:pt x="107007" y="116434"/>
                  <a:pt x="82665" y="1604"/>
                  <a:pt x="79490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5" name="フリーフォーム 954">
            <a:extLst>
              <a:ext uri="{FF2B5EF4-FFF2-40B4-BE49-F238E27FC236}">
                <a16:creationId xmlns:a16="http://schemas.microsoft.com/office/drawing/2014/main" id="{9155FA83-F720-42D7-9C68-E4152C38C734}"/>
              </a:ext>
            </a:extLst>
          </p:cNvPr>
          <p:cNvSpPr/>
          <p:nvPr/>
        </p:nvSpPr>
        <p:spPr>
          <a:xfrm>
            <a:off x="7635715" y="8376778"/>
            <a:ext cx="67588" cy="235412"/>
          </a:xfrm>
          <a:custGeom>
            <a:avLst/>
            <a:gdLst>
              <a:gd name="connsiteX0" fmla="*/ 28638 w 67588"/>
              <a:gd name="connsiteY0" fmla="*/ 203 h 235412"/>
              <a:gd name="connsiteX1" fmla="*/ 54038 w 67588"/>
              <a:gd name="connsiteY1" fmla="*/ 114503 h 235412"/>
              <a:gd name="connsiteX2" fmla="*/ 63 w 67588"/>
              <a:gd name="connsiteY2" fmla="*/ 235153 h 235412"/>
              <a:gd name="connsiteX3" fmla="*/ 66738 w 67588"/>
              <a:gd name="connsiteY3" fmla="*/ 143078 h 235412"/>
              <a:gd name="connsiteX4" fmla="*/ 28638 w 67588"/>
              <a:gd name="connsiteY4" fmla="*/ 203 h 23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88" h="235412">
                <a:moveTo>
                  <a:pt x="28638" y="203"/>
                </a:moveTo>
                <a:cubicBezTo>
                  <a:pt x="26521" y="-4559"/>
                  <a:pt x="58801" y="75345"/>
                  <a:pt x="54038" y="114503"/>
                </a:cubicBezTo>
                <a:cubicBezTo>
                  <a:pt x="49276" y="153661"/>
                  <a:pt x="-2054" y="230391"/>
                  <a:pt x="63" y="235153"/>
                </a:cubicBezTo>
                <a:cubicBezTo>
                  <a:pt x="2180" y="239915"/>
                  <a:pt x="59330" y="178003"/>
                  <a:pt x="66738" y="143078"/>
                </a:cubicBezTo>
                <a:cubicBezTo>
                  <a:pt x="74146" y="108153"/>
                  <a:pt x="30755" y="4965"/>
                  <a:pt x="28638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6" name="フリーフォーム 955">
            <a:extLst>
              <a:ext uri="{FF2B5EF4-FFF2-40B4-BE49-F238E27FC236}">
                <a16:creationId xmlns:a16="http://schemas.microsoft.com/office/drawing/2014/main" id="{A66D4D5C-5F0D-FDDD-FBC3-11A59E46CF91}"/>
              </a:ext>
            </a:extLst>
          </p:cNvPr>
          <p:cNvSpPr/>
          <p:nvPr/>
        </p:nvSpPr>
        <p:spPr>
          <a:xfrm>
            <a:off x="7645303" y="8618628"/>
            <a:ext cx="215900" cy="91861"/>
          </a:xfrm>
          <a:custGeom>
            <a:avLst/>
            <a:gdLst>
              <a:gd name="connsiteX0" fmla="*/ 0 w 215900"/>
              <a:gd name="connsiteY0" fmla="*/ 9178 h 91861"/>
              <a:gd name="connsiteX1" fmla="*/ 165100 w 215900"/>
              <a:gd name="connsiteY1" fmla="*/ 6003 h 91861"/>
              <a:gd name="connsiteX2" fmla="*/ 215900 w 215900"/>
              <a:gd name="connsiteY2" fmla="*/ 91728 h 91861"/>
              <a:gd name="connsiteX3" fmla="*/ 165100 w 215900"/>
              <a:gd name="connsiteY3" fmla="*/ 25053 h 91861"/>
              <a:gd name="connsiteX4" fmla="*/ 0 w 215900"/>
              <a:gd name="connsiteY4" fmla="*/ 9178 h 9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00" h="91861">
                <a:moveTo>
                  <a:pt x="0" y="9178"/>
                </a:moveTo>
                <a:cubicBezTo>
                  <a:pt x="0" y="6003"/>
                  <a:pt x="129117" y="-7755"/>
                  <a:pt x="165100" y="6003"/>
                </a:cubicBezTo>
                <a:cubicBezTo>
                  <a:pt x="201083" y="19761"/>
                  <a:pt x="215900" y="88553"/>
                  <a:pt x="215900" y="91728"/>
                </a:cubicBezTo>
                <a:cubicBezTo>
                  <a:pt x="215900" y="94903"/>
                  <a:pt x="201083" y="40399"/>
                  <a:pt x="165100" y="25053"/>
                </a:cubicBezTo>
                <a:cubicBezTo>
                  <a:pt x="129117" y="9707"/>
                  <a:pt x="0" y="12353"/>
                  <a:pt x="0" y="9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7" name="フリーフォーム 956">
            <a:extLst>
              <a:ext uri="{FF2B5EF4-FFF2-40B4-BE49-F238E27FC236}">
                <a16:creationId xmlns:a16="http://schemas.microsoft.com/office/drawing/2014/main" id="{83C5ADC8-9B38-38FF-0DB1-3BDE27CA2FB1}"/>
              </a:ext>
            </a:extLst>
          </p:cNvPr>
          <p:cNvSpPr/>
          <p:nvPr/>
        </p:nvSpPr>
        <p:spPr>
          <a:xfrm>
            <a:off x="7708238" y="8396025"/>
            <a:ext cx="89657" cy="168283"/>
          </a:xfrm>
          <a:custGeom>
            <a:avLst/>
            <a:gdLst>
              <a:gd name="connsiteX0" fmla="*/ 89465 w 89657"/>
              <a:gd name="connsiteY0" fmla="*/ 6 h 168283"/>
              <a:gd name="connsiteX1" fmla="*/ 22790 w 89657"/>
              <a:gd name="connsiteY1" fmla="*/ 60331 h 168283"/>
              <a:gd name="connsiteX2" fmla="*/ 565 w 89657"/>
              <a:gd name="connsiteY2" fmla="*/ 168281 h 168283"/>
              <a:gd name="connsiteX3" fmla="*/ 41840 w 89657"/>
              <a:gd name="connsiteY3" fmla="*/ 57156 h 168283"/>
              <a:gd name="connsiteX4" fmla="*/ 89465 w 89657"/>
              <a:gd name="connsiteY4" fmla="*/ 6 h 16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57" h="168283">
                <a:moveTo>
                  <a:pt x="89465" y="6"/>
                </a:moveTo>
                <a:cubicBezTo>
                  <a:pt x="86290" y="535"/>
                  <a:pt x="37607" y="32285"/>
                  <a:pt x="22790" y="60331"/>
                </a:cubicBezTo>
                <a:cubicBezTo>
                  <a:pt x="7973" y="88377"/>
                  <a:pt x="-2610" y="168810"/>
                  <a:pt x="565" y="168281"/>
                </a:cubicBezTo>
                <a:cubicBezTo>
                  <a:pt x="3740" y="167752"/>
                  <a:pt x="28082" y="82556"/>
                  <a:pt x="41840" y="57156"/>
                </a:cubicBezTo>
                <a:cubicBezTo>
                  <a:pt x="55598" y="31756"/>
                  <a:pt x="92640" y="-523"/>
                  <a:pt x="89465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8" name="フリーフォーム 957">
            <a:extLst>
              <a:ext uri="{FF2B5EF4-FFF2-40B4-BE49-F238E27FC236}">
                <a16:creationId xmlns:a16="http://schemas.microsoft.com/office/drawing/2014/main" id="{68AEF5E7-A313-2330-8E5B-0C52B1038471}"/>
              </a:ext>
            </a:extLst>
          </p:cNvPr>
          <p:cNvSpPr/>
          <p:nvPr/>
        </p:nvSpPr>
        <p:spPr>
          <a:xfrm>
            <a:off x="7800514" y="8500803"/>
            <a:ext cx="119231" cy="360728"/>
          </a:xfrm>
          <a:custGeom>
            <a:avLst/>
            <a:gdLst>
              <a:gd name="connsiteX0" fmla="*/ 19414 w 119231"/>
              <a:gd name="connsiteY0" fmla="*/ 3 h 360728"/>
              <a:gd name="connsiteX1" fmla="*/ 364 w 119231"/>
              <a:gd name="connsiteY1" fmla="*/ 85728 h 360728"/>
              <a:gd name="connsiteX2" fmla="*/ 38464 w 119231"/>
              <a:gd name="connsiteY2" fmla="*/ 127003 h 360728"/>
              <a:gd name="connsiteX3" fmla="*/ 76564 w 119231"/>
              <a:gd name="connsiteY3" fmla="*/ 206378 h 360728"/>
              <a:gd name="connsiteX4" fmla="*/ 117839 w 119231"/>
              <a:gd name="connsiteY4" fmla="*/ 358778 h 360728"/>
              <a:gd name="connsiteX5" fmla="*/ 22589 w 119231"/>
              <a:gd name="connsiteY5" fmla="*/ 88903 h 360728"/>
              <a:gd name="connsiteX6" fmla="*/ 19414 w 119231"/>
              <a:gd name="connsiteY6" fmla="*/ 3 h 36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231" h="360728">
                <a:moveTo>
                  <a:pt x="19414" y="3"/>
                </a:moveTo>
                <a:cubicBezTo>
                  <a:pt x="15710" y="-526"/>
                  <a:pt x="-2811" y="64561"/>
                  <a:pt x="364" y="85728"/>
                </a:cubicBezTo>
                <a:cubicBezTo>
                  <a:pt x="3539" y="106895"/>
                  <a:pt x="25764" y="106895"/>
                  <a:pt x="38464" y="127003"/>
                </a:cubicBezTo>
                <a:cubicBezTo>
                  <a:pt x="51164" y="147111"/>
                  <a:pt x="63335" y="167749"/>
                  <a:pt x="76564" y="206378"/>
                </a:cubicBezTo>
                <a:cubicBezTo>
                  <a:pt x="89793" y="245007"/>
                  <a:pt x="126835" y="378357"/>
                  <a:pt x="117839" y="358778"/>
                </a:cubicBezTo>
                <a:cubicBezTo>
                  <a:pt x="108843" y="339199"/>
                  <a:pt x="40581" y="141290"/>
                  <a:pt x="22589" y="88903"/>
                </a:cubicBezTo>
                <a:cubicBezTo>
                  <a:pt x="4597" y="36516"/>
                  <a:pt x="23118" y="532"/>
                  <a:pt x="1941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9" name="フリーフォーム 958">
            <a:extLst>
              <a:ext uri="{FF2B5EF4-FFF2-40B4-BE49-F238E27FC236}">
                <a16:creationId xmlns:a16="http://schemas.microsoft.com/office/drawing/2014/main" id="{341B58DF-BBFC-13A6-21DF-2F799E266B4E}"/>
              </a:ext>
            </a:extLst>
          </p:cNvPr>
          <p:cNvSpPr/>
          <p:nvPr/>
        </p:nvSpPr>
        <p:spPr>
          <a:xfrm>
            <a:off x="7759414" y="8674523"/>
            <a:ext cx="143963" cy="478300"/>
          </a:xfrm>
          <a:custGeom>
            <a:avLst/>
            <a:gdLst>
              <a:gd name="connsiteX0" fmla="*/ 114489 w 143963"/>
              <a:gd name="connsiteY0" fmla="*/ 48533 h 478300"/>
              <a:gd name="connsiteX1" fmla="*/ 54164 w 143963"/>
              <a:gd name="connsiteY1" fmla="*/ 16783 h 478300"/>
              <a:gd name="connsiteX2" fmla="*/ 12889 w 143963"/>
              <a:gd name="connsiteY2" fmla="*/ 92983 h 478300"/>
              <a:gd name="connsiteX3" fmla="*/ 44639 w 143963"/>
              <a:gd name="connsiteY3" fmla="*/ 150133 h 478300"/>
              <a:gd name="connsiteX4" fmla="*/ 70039 w 143963"/>
              <a:gd name="connsiteY4" fmla="*/ 216808 h 478300"/>
              <a:gd name="connsiteX5" fmla="*/ 60514 w 143963"/>
              <a:gd name="connsiteY5" fmla="*/ 334283 h 478300"/>
              <a:gd name="connsiteX6" fmla="*/ 101789 w 143963"/>
              <a:gd name="connsiteY6" fmla="*/ 391433 h 478300"/>
              <a:gd name="connsiteX7" fmla="*/ 143064 w 143963"/>
              <a:gd name="connsiteY7" fmla="*/ 477158 h 478300"/>
              <a:gd name="connsiteX8" fmla="*/ 60514 w 143963"/>
              <a:gd name="connsiteY8" fmla="*/ 324758 h 478300"/>
              <a:gd name="connsiteX9" fmla="*/ 31939 w 143963"/>
              <a:gd name="connsiteY9" fmla="*/ 153308 h 478300"/>
              <a:gd name="connsiteX10" fmla="*/ 189 w 143963"/>
              <a:gd name="connsiteY10" fmla="*/ 80283 h 478300"/>
              <a:gd name="connsiteX11" fmla="*/ 22414 w 143963"/>
              <a:gd name="connsiteY11" fmla="*/ 908 h 478300"/>
              <a:gd name="connsiteX12" fmla="*/ 114489 w 143963"/>
              <a:gd name="connsiteY12" fmla="*/ 48533 h 47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3963" h="478300">
                <a:moveTo>
                  <a:pt x="114489" y="48533"/>
                </a:moveTo>
                <a:cubicBezTo>
                  <a:pt x="119781" y="51179"/>
                  <a:pt x="71097" y="9375"/>
                  <a:pt x="54164" y="16783"/>
                </a:cubicBezTo>
                <a:cubicBezTo>
                  <a:pt x="37231" y="24191"/>
                  <a:pt x="14476" y="70758"/>
                  <a:pt x="12889" y="92983"/>
                </a:cubicBezTo>
                <a:cubicBezTo>
                  <a:pt x="11302" y="115208"/>
                  <a:pt x="35114" y="129496"/>
                  <a:pt x="44639" y="150133"/>
                </a:cubicBezTo>
                <a:cubicBezTo>
                  <a:pt x="54164" y="170770"/>
                  <a:pt x="67393" y="186116"/>
                  <a:pt x="70039" y="216808"/>
                </a:cubicBezTo>
                <a:cubicBezTo>
                  <a:pt x="72685" y="247500"/>
                  <a:pt x="55222" y="305179"/>
                  <a:pt x="60514" y="334283"/>
                </a:cubicBezTo>
                <a:cubicBezTo>
                  <a:pt x="65806" y="363387"/>
                  <a:pt x="88031" y="367621"/>
                  <a:pt x="101789" y="391433"/>
                </a:cubicBezTo>
                <a:cubicBezTo>
                  <a:pt x="115547" y="415245"/>
                  <a:pt x="149943" y="488270"/>
                  <a:pt x="143064" y="477158"/>
                </a:cubicBezTo>
                <a:cubicBezTo>
                  <a:pt x="136185" y="466046"/>
                  <a:pt x="79035" y="378733"/>
                  <a:pt x="60514" y="324758"/>
                </a:cubicBezTo>
                <a:cubicBezTo>
                  <a:pt x="41993" y="270783"/>
                  <a:pt x="41993" y="194054"/>
                  <a:pt x="31939" y="153308"/>
                </a:cubicBezTo>
                <a:cubicBezTo>
                  <a:pt x="21885" y="112562"/>
                  <a:pt x="1776" y="105683"/>
                  <a:pt x="189" y="80283"/>
                </a:cubicBezTo>
                <a:cubicBezTo>
                  <a:pt x="-1399" y="54883"/>
                  <a:pt x="7068" y="9375"/>
                  <a:pt x="22414" y="908"/>
                </a:cubicBezTo>
                <a:cubicBezTo>
                  <a:pt x="37760" y="-7559"/>
                  <a:pt x="109197" y="45887"/>
                  <a:pt x="114489" y="48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0" name="フリーフォーム 959">
            <a:extLst>
              <a:ext uri="{FF2B5EF4-FFF2-40B4-BE49-F238E27FC236}">
                <a16:creationId xmlns:a16="http://schemas.microsoft.com/office/drawing/2014/main" id="{3B9F96B1-80BF-DA90-9C91-60677F5E0805}"/>
              </a:ext>
            </a:extLst>
          </p:cNvPr>
          <p:cNvSpPr/>
          <p:nvPr/>
        </p:nvSpPr>
        <p:spPr>
          <a:xfrm>
            <a:off x="7892776" y="8824437"/>
            <a:ext cx="96442" cy="375562"/>
          </a:xfrm>
          <a:custGeom>
            <a:avLst/>
            <a:gdLst>
              <a:gd name="connsiteX0" fmla="*/ 177 w 96442"/>
              <a:gd name="connsiteY0" fmla="*/ 219 h 375562"/>
              <a:gd name="connsiteX1" fmla="*/ 31927 w 96442"/>
              <a:gd name="connsiteY1" fmla="*/ 130394 h 375562"/>
              <a:gd name="connsiteX2" fmla="*/ 31927 w 96442"/>
              <a:gd name="connsiteY2" fmla="*/ 178019 h 375562"/>
              <a:gd name="connsiteX3" fmla="*/ 70027 w 96442"/>
              <a:gd name="connsiteY3" fmla="*/ 270094 h 375562"/>
              <a:gd name="connsiteX4" fmla="*/ 95427 w 96442"/>
              <a:gd name="connsiteY4" fmla="*/ 374869 h 375562"/>
              <a:gd name="connsiteX5" fmla="*/ 35102 w 96442"/>
              <a:gd name="connsiteY5" fmla="*/ 216119 h 375562"/>
              <a:gd name="connsiteX6" fmla="*/ 19227 w 96442"/>
              <a:gd name="connsiteY6" fmla="*/ 101819 h 375562"/>
              <a:gd name="connsiteX7" fmla="*/ 177 w 96442"/>
              <a:gd name="connsiteY7" fmla="*/ 219 h 3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442" h="375562">
                <a:moveTo>
                  <a:pt x="177" y="219"/>
                </a:moveTo>
                <a:cubicBezTo>
                  <a:pt x="2294" y="4981"/>
                  <a:pt x="26635" y="100761"/>
                  <a:pt x="31927" y="130394"/>
                </a:cubicBezTo>
                <a:cubicBezTo>
                  <a:pt x="37219" y="160027"/>
                  <a:pt x="25577" y="154736"/>
                  <a:pt x="31927" y="178019"/>
                </a:cubicBezTo>
                <a:cubicBezTo>
                  <a:pt x="38277" y="201302"/>
                  <a:pt x="59444" y="237286"/>
                  <a:pt x="70027" y="270094"/>
                </a:cubicBezTo>
                <a:cubicBezTo>
                  <a:pt x="80610" y="302902"/>
                  <a:pt x="101248" y="383865"/>
                  <a:pt x="95427" y="374869"/>
                </a:cubicBezTo>
                <a:cubicBezTo>
                  <a:pt x="89606" y="365873"/>
                  <a:pt x="47802" y="261627"/>
                  <a:pt x="35102" y="216119"/>
                </a:cubicBezTo>
                <a:cubicBezTo>
                  <a:pt x="22402" y="170611"/>
                  <a:pt x="22931" y="134098"/>
                  <a:pt x="19227" y="101819"/>
                </a:cubicBezTo>
                <a:cubicBezTo>
                  <a:pt x="15523" y="69540"/>
                  <a:pt x="-1940" y="-4543"/>
                  <a:pt x="177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1" name="フリーフォーム 960">
            <a:extLst>
              <a:ext uri="{FF2B5EF4-FFF2-40B4-BE49-F238E27FC236}">
                <a16:creationId xmlns:a16="http://schemas.microsoft.com/office/drawing/2014/main" id="{148B3FF9-B635-3BE1-C5BE-DD48E6EED430}"/>
              </a:ext>
            </a:extLst>
          </p:cNvPr>
          <p:cNvSpPr/>
          <p:nvPr/>
        </p:nvSpPr>
        <p:spPr>
          <a:xfrm>
            <a:off x="7905440" y="8837120"/>
            <a:ext cx="143477" cy="439510"/>
          </a:xfrm>
          <a:custGeom>
            <a:avLst/>
            <a:gdLst>
              <a:gd name="connsiteX0" fmla="*/ 9738 w 143477"/>
              <a:gd name="connsiteY0" fmla="*/ 236 h 439510"/>
              <a:gd name="connsiteX1" fmla="*/ 16088 w 143477"/>
              <a:gd name="connsiteY1" fmla="*/ 130411 h 439510"/>
              <a:gd name="connsiteX2" fmla="*/ 95463 w 143477"/>
              <a:gd name="connsiteY2" fmla="*/ 305036 h 439510"/>
              <a:gd name="connsiteX3" fmla="*/ 130388 w 143477"/>
              <a:gd name="connsiteY3" fmla="*/ 435211 h 439510"/>
              <a:gd name="connsiteX4" fmla="*/ 111338 w 143477"/>
              <a:gd name="connsiteY4" fmla="*/ 409811 h 439510"/>
              <a:gd name="connsiteX5" fmla="*/ 213 w 143477"/>
              <a:gd name="connsiteY5" fmla="*/ 425686 h 439510"/>
              <a:gd name="connsiteX6" fmla="*/ 143088 w 143477"/>
              <a:gd name="connsiteY6" fmla="*/ 400286 h 439510"/>
              <a:gd name="connsiteX7" fmla="*/ 41488 w 143477"/>
              <a:gd name="connsiteY7" fmla="*/ 162161 h 439510"/>
              <a:gd name="connsiteX8" fmla="*/ 9738 w 143477"/>
              <a:gd name="connsiteY8" fmla="*/ 236 h 43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477" h="439510">
                <a:moveTo>
                  <a:pt x="9738" y="236"/>
                </a:moveTo>
                <a:cubicBezTo>
                  <a:pt x="5505" y="-5056"/>
                  <a:pt x="1801" y="79611"/>
                  <a:pt x="16088" y="130411"/>
                </a:cubicBezTo>
                <a:cubicBezTo>
                  <a:pt x="30375" y="181211"/>
                  <a:pt x="76413" y="254236"/>
                  <a:pt x="95463" y="305036"/>
                </a:cubicBezTo>
                <a:cubicBezTo>
                  <a:pt x="114513" y="355836"/>
                  <a:pt x="127742" y="417748"/>
                  <a:pt x="130388" y="435211"/>
                </a:cubicBezTo>
                <a:cubicBezTo>
                  <a:pt x="133034" y="452674"/>
                  <a:pt x="133034" y="411398"/>
                  <a:pt x="111338" y="409811"/>
                </a:cubicBezTo>
                <a:cubicBezTo>
                  <a:pt x="89642" y="408224"/>
                  <a:pt x="-5079" y="427273"/>
                  <a:pt x="213" y="425686"/>
                </a:cubicBezTo>
                <a:cubicBezTo>
                  <a:pt x="5505" y="424099"/>
                  <a:pt x="136209" y="444207"/>
                  <a:pt x="143088" y="400286"/>
                </a:cubicBezTo>
                <a:cubicBezTo>
                  <a:pt x="149967" y="356365"/>
                  <a:pt x="63713" y="224603"/>
                  <a:pt x="41488" y="162161"/>
                </a:cubicBezTo>
                <a:cubicBezTo>
                  <a:pt x="19263" y="99719"/>
                  <a:pt x="13971" y="5528"/>
                  <a:pt x="9738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2" name="フリーフォーム 961">
            <a:extLst>
              <a:ext uri="{FF2B5EF4-FFF2-40B4-BE49-F238E27FC236}">
                <a16:creationId xmlns:a16="http://schemas.microsoft.com/office/drawing/2014/main" id="{EA00F52D-36DE-002D-3B2F-D187C92E8635}"/>
              </a:ext>
            </a:extLst>
          </p:cNvPr>
          <p:cNvSpPr/>
          <p:nvPr/>
        </p:nvSpPr>
        <p:spPr>
          <a:xfrm>
            <a:off x="7288379" y="9265970"/>
            <a:ext cx="723161" cy="108112"/>
          </a:xfrm>
          <a:custGeom>
            <a:avLst/>
            <a:gdLst>
              <a:gd name="connsiteX0" fmla="*/ 1324 w 723161"/>
              <a:gd name="connsiteY0" fmla="*/ 107961 h 108112"/>
              <a:gd name="connsiteX1" fmla="*/ 280724 w 723161"/>
              <a:gd name="connsiteY1" fmla="*/ 85736 h 108112"/>
              <a:gd name="connsiteX2" fmla="*/ 585524 w 723161"/>
              <a:gd name="connsiteY2" fmla="*/ 31761 h 108112"/>
              <a:gd name="connsiteX3" fmla="*/ 722049 w 723161"/>
              <a:gd name="connsiteY3" fmla="*/ 11 h 108112"/>
              <a:gd name="connsiteX4" fmla="*/ 518849 w 723161"/>
              <a:gd name="connsiteY4" fmla="*/ 34936 h 108112"/>
              <a:gd name="connsiteX5" fmla="*/ 439474 w 723161"/>
              <a:gd name="connsiteY5" fmla="*/ 41286 h 108112"/>
              <a:gd name="connsiteX6" fmla="*/ 185474 w 723161"/>
              <a:gd name="connsiteY6" fmla="*/ 76211 h 108112"/>
              <a:gd name="connsiteX7" fmla="*/ 1324 w 723161"/>
              <a:gd name="connsiteY7" fmla="*/ 107961 h 1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161" h="108112">
                <a:moveTo>
                  <a:pt x="1324" y="107961"/>
                </a:moveTo>
                <a:cubicBezTo>
                  <a:pt x="17199" y="109549"/>
                  <a:pt x="183357" y="98436"/>
                  <a:pt x="280724" y="85736"/>
                </a:cubicBezTo>
                <a:cubicBezTo>
                  <a:pt x="378091" y="73036"/>
                  <a:pt x="511970" y="46048"/>
                  <a:pt x="585524" y="31761"/>
                </a:cubicBezTo>
                <a:cubicBezTo>
                  <a:pt x="659078" y="17473"/>
                  <a:pt x="733161" y="-518"/>
                  <a:pt x="722049" y="11"/>
                </a:cubicBezTo>
                <a:cubicBezTo>
                  <a:pt x="710937" y="540"/>
                  <a:pt x="565945" y="28057"/>
                  <a:pt x="518849" y="34936"/>
                </a:cubicBezTo>
                <a:cubicBezTo>
                  <a:pt x="471753" y="41815"/>
                  <a:pt x="495036" y="34407"/>
                  <a:pt x="439474" y="41286"/>
                </a:cubicBezTo>
                <a:cubicBezTo>
                  <a:pt x="383912" y="48165"/>
                  <a:pt x="254795" y="67215"/>
                  <a:pt x="185474" y="76211"/>
                </a:cubicBezTo>
                <a:cubicBezTo>
                  <a:pt x="116153" y="85207"/>
                  <a:pt x="-14551" y="106373"/>
                  <a:pt x="1324" y="107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18612183-175D-1F57-CF8C-7A55141ED3E3}"/>
              </a:ext>
            </a:extLst>
          </p:cNvPr>
          <p:cNvSpPr/>
          <p:nvPr/>
        </p:nvSpPr>
        <p:spPr>
          <a:xfrm>
            <a:off x="7083155" y="6051485"/>
            <a:ext cx="261130" cy="740015"/>
          </a:xfrm>
          <a:custGeom>
            <a:avLst/>
            <a:gdLst>
              <a:gd name="connsiteX0" fmla="*/ 6620 w 261130"/>
              <a:gd name="connsiteY0" fmla="*/ 65 h 740015"/>
              <a:gd name="connsiteX1" fmla="*/ 270 w 261130"/>
              <a:gd name="connsiteY1" fmla="*/ 177865 h 740015"/>
              <a:gd name="connsiteX2" fmla="*/ 16145 w 261130"/>
              <a:gd name="connsiteY2" fmla="*/ 155640 h 740015"/>
              <a:gd name="connsiteX3" fmla="*/ 3445 w 261130"/>
              <a:gd name="connsiteY3" fmla="*/ 244540 h 740015"/>
              <a:gd name="connsiteX4" fmla="*/ 73295 w 261130"/>
              <a:gd name="connsiteY4" fmla="*/ 387415 h 740015"/>
              <a:gd name="connsiteX5" fmla="*/ 57420 w 261130"/>
              <a:gd name="connsiteY5" fmla="*/ 374715 h 740015"/>
              <a:gd name="connsiteX6" fmla="*/ 146320 w 261130"/>
              <a:gd name="connsiteY6" fmla="*/ 485840 h 740015"/>
              <a:gd name="connsiteX7" fmla="*/ 187595 w 261130"/>
              <a:gd name="connsiteY7" fmla="*/ 523940 h 740015"/>
              <a:gd name="connsiteX8" fmla="*/ 260620 w 261130"/>
              <a:gd name="connsiteY8" fmla="*/ 739840 h 740015"/>
              <a:gd name="connsiteX9" fmla="*/ 216170 w 261130"/>
              <a:gd name="connsiteY9" fmla="*/ 558865 h 740015"/>
              <a:gd name="connsiteX10" fmla="*/ 143145 w 261130"/>
              <a:gd name="connsiteY10" fmla="*/ 463615 h 740015"/>
              <a:gd name="connsiteX11" fmla="*/ 19320 w 261130"/>
              <a:gd name="connsiteY11" fmla="*/ 260415 h 740015"/>
              <a:gd name="connsiteX12" fmla="*/ 12970 w 261130"/>
              <a:gd name="connsiteY12" fmla="*/ 200090 h 740015"/>
              <a:gd name="connsiteX13" fmla="*/ 6620 w 261130"/>
              <a:gd name="connsiteY13" fmla="*/ 65 h 74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1130" h="740015">
                <a:moveTo>
                  <a:pt x="6620" y="65"/>
                </a:moveTo>
                <a:cubicBezTo>
                  <a:pt x="4503" y="-3639"/>
                  <a:pt x="-1318" y="151936"/>
                  <a:pt x="270" y="177865"/>
                </a:cubicBezTo>
                <a:cubicBezTo>
                  <a:pt x="1857" y="203794"/>
                  <a:pt x="15616" y="144528"/>
                  <a:pt x="16145" y="155640"/>
                </a:cubicBezTo>
                <a:cubicBezTo>
                  <a:pt x="16674" y="166752"/>
                  <a:pt x="-6080" y="205911"/>
                  <a:pt x="3445" y="244540"/>
                </a:cubicBezTo>
                <a:cubicBezTo>
                  <a:pt x="12970" y="283169"/>
                  <a:pt x="73295" y="387415"/>
                  <a:pt x="73295" y="387415"/>
                </a:cubicBezTo>
                <a:cubicBezTo>
                  <a:pt x="82291" y="409111"/>
                  <a:pt x="45249" y="358311"/>
                  <a:pt x="57420" y="374715"/>
                </a:cubicBezTo>
                <a:cubicBezTo>
                  <a:pt x="69591" y="391119"/>
                  <a:pt x="124624" y="460969"/>
                  <a:pt x="146320" y="485840"/>
                </a:cubicBezTo>
                <a:cubicBezTo>
                  <a:pt x="168016" y="510711"/>
                  <a:pt x="168545" y="481607"/>
                  <a:pt x="187595" y="523940"/>
                </a:cubicBezTo>
                <a:cubicBezTo>
                  <a:pt x="206645" y="566273"/>
                  <a:pt x="255858" y="734019"/>
                  <a:pt x="260620" y="739840"/>
                </a:cubicBezTo>
                <a:cubicBezTo>
                  <a:pt x="265382" y="745661"/>
                  <a:pt x="235749" y="604903"/>
                  <a:pt x="216170" y="558865"/>
                </a:cubicBezTo>
                <a:cubicBezTo>
                  <a:pt x="196591" y="512828"/>
                  <a:pt x="175953" y="513357"/>
                  <a:pt x="143145" y="463615"/>
                </a:cubicBezTo>
                <a:cubicBezTo>
                  <a:pt x="110337" y="413873"/>
                  <a:pt x="41016" y="304336"/>
                  <a:pt x="19320" y="260415"/>
                </a:cubicBezTo>
                <a:cubicBezTo>
                  <a:pt x="-2376" y="216494"/>
                  <a:pt x="13499" y="237661"/>
                  <a:pt x="12970" y="200090"/>
                </a:cubicBezTo>
                <a:cubicBezTo>
                  <a:pt x="12441" y="162519"/>
                  <a:pt x="8737" y="3769"/>
                  <a:pt x="6620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53ECE3BE-5149-0B86-60C5-67E5C4AC648B}"/>
              </a:ext>
            </a:extLst>
          </p:cNvPr>
          <p:cNvSpPr/>
          <p:nvPr/>
        </p:nvSpPr>
        <p:spPr>
          <a:xfrm>
            <a:off x="7350101" y="6816646"/>
            <a:ext cx="142932" cy="362041"/>
          </a:xfrm>
          <a:custGeom>
            <a:avLst/>
            <a:gdLst>
              <a:gd name="connsiteX0" fmla="*/ 24 w 142932"/>
              <a:gd name="connsiteY0" fmla="*/ 79 h 362041"/>
              <a:gd name="connsiteX1" fmla="*/ 44474 w 142932"/>
              <a:gd name="connsiteY1" fmla="*/ 133429 h 362041"/>
              <a:gd name="connsiteX2" fmla="*/ 73049 w 142932"/>
              <a:gd name="connsiteY2" fmla="*/ 162004 h 362041"/>
              <a:gd name="connsiteX3" fmla="*/ 142899 w 142932"/>
              <a:gd name="connsiteY3" fmla="*/ 362029 h 362041"/>
              <a:gd name="connsiteX4" fmla="*/ 63524 w 142932"/>
              <a:gd name="connsiteY4" fmla="*/ 171529 h 362041"/>
              <a:gd name="connsiteX5" fmla="*/ 50824 w 142932"/>
              <a:gd name="connsiteY5" fmla="*/ 114379 h 362041"/>
              <a:gd name="connsiteX6" fmla="*/ 24 w 142932"/>
              <a:gd name="connsiteY6" fmla="*/ 79 h 36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932" h="362041">
                <a:moveTo>
                  <a:pt x="24" y="79"/>
                </a:moveTo>
                <a:cubicBezTo>
                  <a:pt x="-1034" y="3254"/>
                  <a:pt x="32303" y="106442"/>
                  <a:pt x="44474" y="133429"/>
                </a:cubicBezTo>
                <a:cubicBezTo>
                  <a:pt x="56645" y="160417"/>
                  <a:pt x="56645" y="123904"/>
                  <a:pt x="73049" y="162004"/>
                </a:cubicBezTo>
                <a:cubicBezTo>
                  <a:pt x="89453" y="200104"/>
                  <a:pt x="144486" y="360442"/>
                  <a:pt x="142899" y="362029"/>
                </a:cubicBezTo>
                <a:cubicBezTo>
                  <a:pt x="141312" y="363616"/>
                  <a:pt x="78870" y="212804"/>
                  <a:pt x="63524" y="171529"/>
                </a:cubicBezTo>
                <a:cubicBezTo>
                  <a:pt x="48178" y="130254"/>
                  <a:pt x="57174" y="139250"/>
                  <a:pt x="50824" y="114379"/>
                </a:cubicBezTo>
                <a:cubicBezTo>
                  <a:pt x="44474" y="89508"/>
                  <a:pt x="1082" y="-3096"/>
                  <a:pt x="24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88CCE32E-C82F-690B-367E-EB71CF4C047A}"/>
              </a:ext>
            </a:extLst>
          </p:cNvPr>
          <p:cNvSpPr/>
          <p:nvPr/>
        </p:nvSpPr>
        <p:spPr>
          <a:xfrm>
            <a:off x="6930825" y="6264218"/>
            <a:ext cx="61798" cy="241434"/>
          </a:xfrm>
          <a:custGeom>
            <a:avLst/>
            <a:gdLst>
              <a:gd name="connsiteX0" fmla="*/ 200 w 61798"/>
              <a:gd name="connsiteY0" fmla="*/ 57 h 241434"/>
              <a:gd name="connsiteX1" fmla="*/ 41475 w 61798"/>
              <a:gd name="connsiteY1" fmla="*/ 127057 h 241434"/>
              <a:gd name="connsiteX2" fmla="*/ 54175 w 61798"/>
              <a:gd name="connsiteY2" fmla="*/ 241357 h 241434"/>
              <a:gd name="connsiteX3" fmla="*/ 60525 w 61798"/>
              <a:gd name="connsiteY3" fmla="*/ 142932 h 241434"/>
              <a:gd name="connsiteX4" fmla="*/ 200 w 61798"/>
              <a:gd name="connsiteY4" fmla="*/ 57 h 24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98" h="241434">
                <a:moveTo>
                  <a:pt x="200" y="57"/>
                </a:moveTo>
                <a:cubicBezTo>
                  <a:pt x="-2975" y="-2589"/>
                  <a:pt x="32479" y="86840"/>
                  <a:pt x="41475" y="127057"/>
                </a:cubicBezTo>
                <a:cubicBezTo>
                  <a:pt x="50471" y="167274"/>
                  <a:pt x="51000" y="238711"/>
                  <a:pt x="54175" y="241357"/>
                </a:cubicBezTo>
                <a:cubicBezTo>
                  <a:pt x="57350" y="244003"/>
                  <a:pt x="64758" y="177857"/>
                  <a:pt x="60525" y="142932"/>
                </a:cubicBezTo>
                <a:cubicBezTo>
                  <a:pt x="56292" y="108007"/>
                  <a:pt x="3375" y="2703"/>
                  <a:pt x="200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80139CD2-D188-FD4D-AF83-F76864B9192A}"/>
              </a:ext>
            </a:extLst>
          </p:cNvPr>
          <p:cNvSpPr/>
          <p:nvPr/>
        </p:nvSpPr>
        <p:spPr>
          <a:xfrm>
            <a:off x="6765565" y="6193289"/>
            <a:ext cx="112941" cy="538103"/>
          </a:xfrm>
          <a:custGeom>
            <a:avLst/>
            <a:gdLst>
              <a:gd name="connsiteX0" fmla="*/ 86085 w 112941"/>
              <a:gd name="connsiteY0" fmla="*/ 10661 h 538103"/>
              <a:gd name="connsiteX1" fmla="*/ 111485 w 112941"/>
              <a:gd name="connsiteY1" fmla="*/ 93211 h 538103"/>
              <a:gd name="connsiteX2" fmla="*/ 41635 w 112941"/>
              <a:gd name="connsiteY2" fmla="*/ 385311 h 538103"/>
              <a:gd name="connsiteX3" fmla="*/ 16235 w 112941"/>
              <a:gd name="connsiteY3" fmla="*/ 283711 h 538103"/>
              <a:gd name="connsiteX4" fmla="*/ 13060 w 112941"/>
              <a:gd name="connsiteY4" fmla="*/ 417061 h 538103"/>
              <a:gd name="connsiteX5" fmla="*/ 360 w 112941"/>
              <a:gd name="connsiteY5" fmla="*/ 537711 h 538103"/>
              <a:gd name="connsiteX6" fmla="*/ 28935 w 112941"/>
              <a:gd name="connsiteY6" fmla="*/ 375786 h 538103"/>
              <a:gd name="connsiteX7" fmla="*/ 51160 w 112941"/>
              <a:gd name="connsiteY7" fmla="*/ 299586 h 538103"/>
              <a:gd name="connsiteX8" fmla="*/ 86085 w 112941"/>
              <a:gd name="connsiteY8" fmla="*/ 10661 h 53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941" h="538103">
                <a:moveTo>
                  <a:pt x="86085" y="10661"/>
                </a:moveTo>
                <a:cubicBezTo>
                  <a:pt x="96139" y="-23735"/>
                  <a:pt x="118893" y="30770"/>
                  <a:pt x="111485" y="93211"/>
                </a:cubicBezTo>
                <a:cubicBezTo>
                  <a:pt x="104077" y="155652"/>
                  <a:pt x="57510" y="353561"/>
                  <a:pt x="41635" y="385311"/>
                </a:cubicBezTo>
                <a:cubicBezTo>
                  <a:pt x="25760" y="417061"/>
                  <a:pt x="20997" y="278419"/>
                  <a:pt x="16235" y="283711"/>
                </a:cubicBezTo>
                <a:cubicBezTo>
                  <a:pt x="11472" y="289003"/>
                  <a:pt x="15706" y="374728"/>
                  <a:pt x="13060" y="417061"/>
                </a:cubicBezTo>
                <a:cubicBezTo>
                  <a:pt x="10414" y="459394"/>
                  <a:pt x="-2286" y="544590"/>
                  <a:pt x="360" y="537711"/>
                </a:cubicBezTo>
                <a:cubicBezTo>
                  <a:pt x="3006" y="530832"/>
                  <a:pt x="20468" y="415474"/>
                  <a:pt x="28935" y="375786"/>
                </a:cubicBezTo>
                <a:cubicBezTo>
                  <a:pt x="37402" y="336099"/>
                  <a:pt x="37402" y="356207"/>
                  <a:pt x="51160" y="299586"/>
                </a:cubicBezTo>
                <a:cubicBezTo>
                  <a:pt x="64918" y="242965"/>
                  <a:pt x="76031" y="45057"/>
                  <a:pt x="86085" y="10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4CA307D5-B10F-2CF0-BD04-B4B494FC6113}"/>
              </a:ext>
            </a:extLst>
          </p:cNvPr>
          <p:cNvSpPr/>
          <p:nvPr/>
        </p:nvSpPr>
        <p:spPr>
          <a:xfrm>
            <a:off x="6773998" y="6287702"/>
            <a:ext cx="160253" cy="453958"/>
          </a:xfrm>
          <a:custGeom>
            <a:avLst/>
            <a:gdLst>
              <a:gd name="connsiteX0" fmla="*/ 160202 w 160253"/>
              <a:gd name="connsiteY0" fmla="*/ 1973 h 453958"/>
              <a:gd name="connsiteX1" fmla="*/ 125277 w 160253"/>
              <a:gd name="connsiteY1" fmla="*/ 125798 h 453958"/>
              <a:gd name="connsiteX2" fmla="*/ 36377 w 160253"/>
              <a:gd name="connsiteY2" fmla="*/ 373448 h 453958"/>
              <a:gd name="connsiteX3" fmla="*/ 52252 w 160253"/>
              <a:gd name="connsiteY3" fmla="*/ 309948 h 453958"/>
              <a:gd name="connsiteX4" fmla="*/ 1452 w 160253"/>
              <a:gd name="connsiteY4" fmla="*/ 452823 h 453958"/>
              <a:gd name="connsiteX5" fmla="*/ 118927 w 160253"/>
              <a:gd name="connsiteY5" fmla="*/ 217873 h 453958"/>
              <a:gd name="connsiteX6" fmla="*/ 160202 w 160253"/>
              <a:gd name="connsiteY6" fmla="*/ 1973 h 45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253" h="453958">
                <a:moveTo>
                  <a:pt x="160202" y="1973"/>
                </a:moveTo>
                <a:cubicBezTo>
                  <a:pt x="161260" y="-13373"/>
                  <a:pt x="145914" y="63886"/>
                  <a:pt x="125277" y="125798"/>
                </a:cubicBezTo>
                <a:cubicBezTo>
                  <a:pt x="104640" y="187710"/>
                  <a:pt x="48548" y="342756"/>
                  <a:pt x="36377" y="373448"/>
                </a:cubicBezTo>
                <a:cubicBezTo>
                  <a:pt x="24206" y="404140"/>
                  <a:pt x="58073" y="296719"/>
                  <a:pt x="52252" y="309948"/>
                </a:cubicBezTo>
                <a:cubicBezTo>
                  <a:pt x="46431" y="323177"/>
                  <a:pt x="-9660" y="468169"/>
                  <a:pt x="1452" y="452823"/>
                </a:cubicBezTo>
                <a:cubicBezTo>
                  <a:pt x="12564" y="437477"/>
                  <a:pt x="94056" y="289311"/>
                  <a:pt x="118927" y="217873"/>
                </a:cubicBezTo>
                <a:cubicBezTo>
                  <a:pt x="143798" y="146436"/>
                  <a:pt x="159144" y="17319"/>
                  <a:pt x="160202" y="1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E22E72D6-2C18-A168-0DE4-FA5A1802DB13}"/>
              </a:ext>
            </a:extLst>
          </p:cNvPr>
          <p:cNvSpPr/>
          <p:nvPr/>
        </p:nvSpPr>
        <p:spPr>
          <a:xfrm>
            <a:off x="6953225" y="6409067"/>
            <a:ext cx="76895" cy="879023"/>
          </a:xfrm>
          <a:custGeom>
            <a:avLst/>
            <a:gdLst>
              <a:gd name="connsiteX0" fmla="*/ 25 w 76895"/>
              <a:gd name="connsiteY0" fmla="*/ 1258 h 879023"/>
              <a:gd name="connsiteX1" fmla="*/ 44475 w 76895"/>
              <a:gd name="connsiteY1" fmla="*/ 287008 h 879023"/>
              <a:gd name="connsiteX2" fmla="*/ 47650 w 76895"/>
              <a:gd name="connsiteY2" fmla="*/ 271133 h 879023"/>
              <a:gd name="connsiteX3" fmla="*/ 57175 w 76895"/>
              <a:gd name="connsiteY3" fmla="*/ 337808 h 879023"/>
              <a:gd name="connsiteX4" fmla="*/ 60350 w 76895"/>
              <a:gd name="connsiteY4" fmla="*/ 687058 h 879023"/>
              <a:gd name="connsiteX5" fmla="*/ 54000 w 76895"/>
              <a:gd name="connsiteY5" fmla="*/ 877558 h 879023"/>
              <a:gd name="connsiteX6" fmla="*/ 76225 w 76895"/>
              <a:gd name="connsiteY6" fmla="*/ 591808 h 879023"/>
              <a:gd name="connsiteX7" fmla="*/ 69875 w 76895"/>
              <a:gd name="connsiteY7" fmla="*/ 283833 h 879023"/>
              <a:gd name="connsiteX8" fmla="*/ 57175 w 76895"/>
              <a:gd name="connsiteY8" fmla="*/ 261608 h 879023"/>
              <a:gd name="connsiteX9" fmla="*/ 57175 w 76895"/>
              <a:gd name="connsiteY9" fmla="*/ 277483 h 879023"/>
              <a:gd name="connsiteX10" fmla="*/ 38125 w 76895"/>
              <a:gd name="connsiteY10" fmla="*/ 185408 h 879023"/>
              <a:gd name="connsiteX11" fmla="*/ 25 w 76895"/>
              <a:gd name="connsiteY11" fmla="*/ 1258 h 87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895" h="879023">
                <a:moveTo>
                  <a:pt x="25" y="1258"/>
                </a:moveTo>
                <a:cubicBezTo>
                  <a:pt x="1083" y="18191"/>
                  <a:pt x="44475" y="287008"/>
                  <a:pt x="44475" y="287008"/>
                </a:cubicBezTo>
                <a:cubicBezTo>
                  <a:pt x="52413" y="331987"/>
                  <a:pt x="45533" y="262666"/>
                  <a:pt x="47650" y="271133"/>
                </a:cubicBezTo>
                <a:cubicBezTo>
                  <a:pt x="49767" y="279600"/>
                  <a:pt x="55058" y="268487"/>
                  <a:pt x="57175" y="337808"/>
                </a:cubicBezTo>
                <a:cubicBezTo>
                  <a:pt x="59292" y="407129"/>
                  <a:pt x="60879" y="597100"/>
                  <a:pt x="60350" y="687058"/>
                </a:cubicBezTo>
                <a:cubicBezTo>
                  <a:pt x="59821" y="777016"/>
                  <a:pt x="51354" y="893433"/>
                  <a:pt x="54000" y="877558"/>
                </a:cubicBezTo>
                <a:cubicBezTo>
                  <a:pt x="56646" y="861683"/>
                  <a:pt x="73579" y="690762"/>
                  <a:pt x="76225" y="591808"/>
                </a:cubicBezTo>
                <a:cubicBezTo>
                  <a:pt x="78871" y="492854"/>
                  <a:pt x="73050" y="338866"/>
                  <a:pt x="69875" y="283833"/>
                </a:cubicBezTo>
                <a:cubicBezTo>
                  <a:pt x="66700" y="228800"/>
                  <a:pt x="57175" y="261608"/>
                  <a:pt x="57175" y="261608"/>
                </a:cubicBezTo>
                <a:cubicBezTo>
                  <a:pt x="55058" y="260550"/>
                  <a:pt x="60350" y="290183"/>
                  <a:pt x="57175" y="277483"/>
                </a:cubicBezTo>
                <a:cubicBezTo>
                  <a:pt x="54000" y="264783"/>
                  <a:pt x="45533" y="227741"/>
                  <a:pt x="38125" y="185408"/>
                </a:cubicBezTo>
                <a:cubicBezTo>
                  <a:pt x="30717" y="143075"/>
                  <a:pt x="-1033" y="-15675"/>
                  <a:pt x="25" y="1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B03966DD-1038-227A-05BC-ED6A0B976BB0}"/>
              </a:ext>
            </a:extLst>
          </p:cNvPr>
          <p:cNvSpPr/>
          <p:nvPr/>
        </p:nvSpPr>
        <p:spPr>
          <a:xfrm>
            <a:off x="6955881" y="7280275"/>
            <a:ext cx="45192" cy="495302"/>
          </a:xfrm>
          <a:custGeom>
            <a:avLst/>
            <a:gdLst>
              <a:gd name="connsiteX0" fmla="*/ 44994 w 45192"/>
              <a:gd name="connsiteY0" fmla="*/ 0 h 495302"/>
              <a:gd name="connsiteX1" fmla="*/ 10069 w 45192"/>
              <a:gd name="connsiteY1" fmla="*/ 314325 h 495302"/>
              <a:gd name="connsiteX2" fmla="*/ 544 w 45192"/>
              <a:gd name="connsiteY2" fmla="*/ 495300 h 495302"/>
              <a:gd name="connsiteX3" fmla="*/ 22769 w 45192"/>
              <a:gd name="connsiteY3" fmla="*/ 317500 h 495302"/>
              <a:gd name="connsiteX4" fmla="*/ 44994 w 45192"/>
              <a:gd name="connsiteY4" fmla="*/ 0 h 4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92" h="495302">
                <a:moveTo>
                  <a:pt x="44994" y="0"/>
                </a:moveTo>
                <a:cubicBezTo>
                  <a:pt x="42877" y="-529"/>
                  <a:pt x="17477" y="231775"/>
                  <a:pt x="10069" y="314325"/>
                </a:cubicBezTo>
                <a:cubicBezTo>
                  <a:pt x="2661" y="396875"/>
                  <a:pt x="-1573" y="494771"/>
                  <a:pt x="544" y="495300"/>
                </a:cubicBezTo>
                <a:cubicBezTo>
                  <a:pt x="2661" y="495829"/>
                  <a:pt x="13773" y="394229"/>
                  <a:pt x="22769" y="317500"/>
                </a:cubicBezTo>
                <a:cubicBezTo>
                  <a:pt x="31765" y="240771"/>
                  <a:pt x="47111" y="529"/>
                  <a:pt x="449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B5F59B6A-E2C1-E9B0-D850-F97327609CCB}"/>
              </a:ext>
            </a:extLst>
          </p:cNvPr>
          <p:cNvSpPr/>
          <p:nvPr/>
        </p:nvSpPr>
        <p:spPr>
          <a:xfrm>
            <a:off x="6921478" y="6485982"/>
            <a:ext cx="63646" cy="826357"/>
          </a:xfrm>
          <a:custGeom>
            <a:avLst/>
            <a:gdLst>
              <a:gd name="connsiteX0" fmla="*/ 22 w 63646"/>
              <a:gd name="connsiteY0" fmla="*/ 543 h 826357"/>
              <a:gd name="connsiteX1" fmla="*/ 44472 w 63646"/>
              <a:gd name="connsiteY1" fmla="*/ 283118 h 826357"/>
              <a:gd name="connsiteX2" fmla="*/ 53997 w 63646"/>
              <a:gd name="connsiteY2" fmla="*/ 222793 h 826357"/>
              <a:gd name="connsiteX3" fmla="*/ 44472 w 63646"/>
              <a:gd name="connsiteY3" fmla="*/ 410118 h 826357"/>
              <a:gd name="connsiteX4" fmla="*/ 34947 w 63646"/>
              <a:gd name="connsiteY4" fmla="*/ 600618 h 826357"/>
              <a:gd name="connsiteX5" fmla="*/ 44472 w 63646"/>
              <a:gd name="connsiteY5" fmla="*/ 826043 h 826357"/>
              <a:gd name="connsiteX6" fmla="*/ 44472 w 63646"/>
              <a:gd name="connsiteY6" fmla="*/ 549818 h 826357"/>
              <a:gd name="connsiteX7" fmla="*/ 63522 w 63646"/>
              <a:gd name="connsiteY7" fmla="*/ 305343 h 826357"/>
              <a:gd name="connsiteX8" fmla="*/ 50822 w 63646"/>
              <a:gd name="connsiteY8" fmla="*/ 213268 h 826357"/>
              <a:gd name="connsiteX9" fmla="*/ 22 w 63646"/>
              <a:gd name="connsiteY9" fmla="*/ 543 h 826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646" h="826357">
                <a:moveTo>
                  <a:pt x="22" y="543"/>
                </a:moveTo>
                <a:cubicBezTo>
                  <a:pt x="-1036" y="12185"/>
                  <a:pt x="35476" y="246076"/>
                  <a:pt x="44472" y="283118"/>
                </a:cubicBezTo>
                <a:cubicBezTo>
                  <a:pt x="53468" y="320160"/>
                  <a:pt x="53997" y="201626"/>
                  <a:pt x="53997" y="222793"/>
                </a:cubicBezTo>
                <a:cubicBezTo>
                  <a:pt x="53997" y="243960"/>
                  <a:pt x="47647" y="347147"/>
                  <a:pt x="44472" y="410118"/>
                </a:cubicBezTo>
                <a:cubicBezTo>
                  <a:pt x="41297" y="473089"/>
                  <a:pt x="34947" y="531297"/>
                  <a:pt x="34947" y="600618"/>
                </a:cubicBezTo>
                <a:cubicBezTo>
                  <a:pt x="34947" y="669939"/>
                  <a:pt x="42885" y="834510"/>
                  <a:pt x="44472" y="826043"/>
                </a:cubicBezTo>
                <a:cubicBezTo>
                  <a:pt x="46059" y="817576"/>
                  <a:pt x="41297" y="636601"/>
                  <a:pt x="44472" y="549818"/>
                </a:cubicBezTo>
                <a:cubicBezTo>
                  <a:pt x="47647" y="463035"/>
                  <a:pt x="62464" y="361435"/>
                  <a:pt x="63522" y="305343"/>
                </a:cubicBezTo>
                <a:cubicBezTo>
                  <a:pt x="64580" y="249251"/>
                  <a:pt x="58759" y="258776"/>
                  <a:pt x="50822" y="213268"/>
                </a:cubicBezTo>
                <a:cubicBezTo>
                  <a:pt x="42885" y="167760"/>
                  <a:pt x="1080" y="-11099"/>
                  <a:pt x="22" y="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20445566-AA28-0521-2A51-FDEC43A88AA3}"/>
              </a:ext>
            </a:extLst>
          </p:cNvPr>
          <p:cNvSpPr/>
          <p:nvPr/>
        </p:nvSpPr>
        <p:spPr>
          <a:xfrm>
            <a:off x="6917193" y="7235658"/>
            <a:ext cx="77655" cy="517694"/>
          </a:xfrm>
          <a:custGeom>
            <a:avLst/>
            <a:gdLst>
              <a:gd name="connsiteX0" fmla="*/ 77332 w 77655"/>
              <a:gd name="connsiteY0" fmla="*/ 3342 h 517694"/>
              <a:gd name="connsiteX1" fmla="*/ 39232 w 77655"/>
              <a:gd name="connsiteY1" fmla="*/ 206542 h 517694"/>
              <a:gd name="connsiteX2" fmla="*/ 1132 w 77655"/>
              <a:gd name="connsiteY2" fmla="*/ 384342 h 517694"/>
              <a:gd name="connsiteX3" fmla="*/ 10657 w 77655"/>
              <a:gd name="connsiteY3" fmla="*/ 517692 h 517694"/>
              <a:gd name="connsiteX4" fmla="*/ 17007 w 77655"/>
              <a:gd name="connsiteY4" fmla="*/ 381167 h 517694"/>
              <a:gd name="connsiteX5" fmla="*/ 77332 w 77655"/>
              <a:gd name="connsiteY5" fmla="*/ 3342 h 51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55" h="517694">
                <a:moveTo>
                  <a:pt x="77332" y="3342"/>
                </a:moveTo>
                <a:cubicBezTo>
                  <a:pt x="81036" y="-25762"/>
                  <a:pt x="51932" y="143042"/>
                  <a:pt x="39232" y="206542"/>
                </a:cubicBezTo>
                <a:cubicBezTo>
                  <a:pt x="26532" y="270042"/>
                  <a:pt x="5894" y="332484"/>
                  <a:pt x="1132" y="384342"/>
                </a:cubicBezTo>
                <a:cubicBezTo>
                  <a:pt x="-3631" y="436200"/>
                  <a:pt x="8011" y="518221"/>
                  <a:pt x="10657" y="517692"/>
                </a:cubicBezTo>
                <a:cubicBezTo>
                  <a:pt x="13303" y="517163"/>
                  <a:pt x="5365" y="462129"/>
                  <a:pt x="17007" y="381167"/>
                </a:cubicBezTo>
                <a:cubicBezTo>
                  <a:pt x="28649" y="300205"/>
                  <a:pt x="73628" y="32446"/>
                  <a:pt x="77332" y="3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AB1BB778-1108-3D72-2449-8C5095B77B00}"/>
              </a:ext>
            </a:extLst>
          </p:cNvPr>
          <p:cNvSpPr/>
          <p:nvPr/>
        </p:nvSpPr>
        <p:spPr>
          <a:xfrm>
            <a:off x="6628892" y="7062563"/>
            <a:ext cx="99521" cy="523461"/>
          </a:xfrm>
          <a:custGeom>
            <a:avLst/>
            <a:gdLst>
              <a:gd name="connsiteX0" fmla="*/ 98933 w 99521"/>
              <a:gd name="connsiteY0" fmla="*/ 8162 h 523461"/>
              <a:gd name="connsiteX1" fmla="*/ 25908 w 99521"/>
              <a:gd name="connsiteY1" fmla="*/ 224062 h 523461"/>
              <a:gd name="connsiteX2" fmla="*/ 13208 w 99521"/>
              <a:gd name="connsiteY2" fmla="*/ 357412 h 523461"/>
              <a:gd name="connsiteX3" fmla="*/ 6858 w 99521"/>
              <a:gd name="connsiteY3" fmla="*/ 522512 h 523461"/>
              <a:gd name="connsiteX4" fmla="*/ 508 w 99521"/>
              <a:gd name="connsiteY4" fmla="*/ 278037 h 523461"/>
              <a:gd name="connsiteX5" fmla="*/ 6858 w 99521"/>
              <a:gd name="connsiteY5" fmla="*/ 281212 h 523461"/>
              <a:gd name="connsiteX6" fmla="*/ 57658 w 99521"/>
              <a:gd name="connsiteY6" fmla="*/ 65312 h 523461"/>
              <a:gd name="connsiteX7" fmla="*/ 98933 w 99521"/>
              <a:gd name="connsiteY7" fmla="*/ 8162 h 523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21" h="523461">
                <a:moveTo>
                  <a:pt x="98933" y="8162"/>
                </a:moveTo>
                <a:cubicBezTo>
                  <a:pt x="93641" y="34620"/>
                  <a:pt x="40195" y="165854"/>
                  <a:pt x="25908" y="224062"/>
                </a:cubicBezTo>
                <a:cubicBezTo>
                  <a:pt x="11621" y="282270"/>
                  <a:pt x="16383" y="307670"/>
                  <a:pt x="13208" y="357412"/>
                </a:cubicBezTo>
                <a:cubicBezTo>
                  <a:pt x="10033" y="407154"/>
                  <a:pt x="8975" y="535741"/>
                  <a:pt x="6858" y="522512"/>
                </a:cubicBezTo>
                <a:cubicBezTo>
                  <a:pt x="4741" y="509283"/>
                  <a:pt x="508" y="278037"/>
                  <a:pt x="508" y="278037"/>
                </a:cubicBezTo>
                <a:cubicBezTo>
                  <a:pt x="508" y="237820"/>
                  <a:pt x="-2667" y="316666"/>
                  <a:pt x="6858" y="281212"/>
                </a:cubicBezTo>
                <a:cubicBezTo>
                  <a:pt x="16383" y="245758"/>
                  <a:pt x="42841" y="106058"/>
                  <a:pt x="57658" y="65312"/>
                </a:cubicBezTo>
                <a:cubicBezTo>
                  <a:pt x="72475" y="24566"/>
                  <a:pt x="104225" y="-18296"/>
                  <a:pt x="98933" y="8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3A89F26E-2714-BADA-B221-733B14EE94D4}"/>
              </a:ext>
            </a:extLst>
          </p:cNvPr>
          <p:cNvSpPr/>
          <p:nvPr/>
        </p:nvSpPr>
        <p:spPr>
          <a:xfrm>
            <a:off x="6588094" y="7019611"/>
            <a:ext cx="61439" cy="921438"/>
          </a:xfrm>
          <a:custGeom>
            <a:avLst/>
            <a:gdLst>
              <a:gd name="connsiteX0" fmla="*/ 60356 w 61439"/>
              <a:gd name="connsiteY0" fmla="*/ 3489 h 921438"/>
              <a:gd name="connsiteX1" fmla="*/ 9556 w 61439"/>
              <a:gd name="connsiteY1" fmla="*/ 473389 h 921438"/>
              <a:gd name="connsiteX2" fmla="*/ 31 w 61439"/>
              <a:gd name="connsiteY2" fmla="*/ 648014 h 921438"/>
              <a:gd name="connsiteX3" fmla="*/ 6381 w 61439"/>
              <a:gd name="connsiteY3" fmla="*/ 844864 h 921438"/>
              <a:gd name="connsiteX4" fmla="*/ 3206 w 61439"/>
              <a:gd name="connsiteY4" fmla="*/ 905189 h 921438"/>
              <a:gd name="connsiteX5" fmla="*/ 12731 w 61439"/>
              <a:gd name="connsiteY5" fmla="*/ 565464 h 921438"/>
              <a:gd name="connsiteX6" fmla="*/ 41306 w 61439"/>
              <a:gd name="connsiteY6" fmla="*/ 273364 h 921438"/>
              <a:gd name="connsiteX7" fmla="*/ 60356 w 61439"/>
              <a:gd name="connsiteY7" fmla="*/ 3489 h 92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439" h="921438">
                <a:moveTo>
                  <a:pt x="60356" y="3489"/>
                </a:moveTo>
                <a:cubicBezTo>
                  <a:pt x="55064" y="36826"/>
                  <a:pt x="19610" y="365968"/>
                  <a:pt x="9556" y="473389"/>
                </a:cubicBezTo>
                <a:cubicBezTo>
                  <a:pt x="-498" y="580810"/>
                  <a:pt x="560" y="586102"/>
                  <a:pt x="31" y="648014"/>
                </a:cubicBezTo>
                <a:cubicBezTo>
                  <a:pt x="-498" y="709926"/>
                  <a:pt x="5852" y="802002"/>
                  <a:pt x="6381" y="844864"/>
                </a:cubicBezTo>
                <a:cubicBezTo>
                  <a:pt x="6910" y="887726"/>
                  <a:pt x="2148" y="951756"/>
                  <a:pt x="3206" y="905189"/>
                </a:cubicBezTo>
                <a:cubicBezTo>
                  <a:pt x="4264" y="858622"/>
                  <a:pt x="6381" y="670768"/>
                  <a:pt x="12731" y="565464"/>
                </a:cubicBezTo>
                <a:cubicBezTo>
                  <a:pt x="19081" y="460160"/>
                  <a:pt x="32310" y="362264"/>
                  <a:pt x="41306" y="273364"/>
                </a:cubicBezTo>
                <a:cubicBezTo>
                  <a:pt x="50302" y="184464"/>
                  <a:pt x="65648" y="-29848"/>
                  <a:pt x="60356" y="3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FA36C85F-0F40-F234-3059-A24D7E9DDC25}"/>
              </a:ext>
            </a:extLst>
          </p:cNvPr>
          <p:cNvSpPr/>
          <p:nvPr/>
        </p:nvSpPr>
        <p:spPr>
          <a:xfrm>
            <a:off x="6530935" y="7312025"/>
            <a:ext cx="63620" cy="676277"/>
          </a:xfrm>
          <a:custGeom>
            <a:avLst/>
            <a:gdLst>
              <a:gd name="connsiteX0" fmla="*/ 63540 w 63620"/>
              <a:gd name="connsiteY0" fmla="*/ 0 h 676277"/>
              <a:gd name="connsiteX1" fmla="*/ 15915 w 63620"/>
              <a:gd name="connsiteY1" fmla="*/ 488950 h 676277"/>
              <a:gd name="connsiteX2" fmla="*/ 6390 w 63620"/>
              <a:gd name="connsiteY2" fmla="*/ 676275 h 676277"/>
              <a:gd name="connsiteX3" fmla="*/ 3215 w 63620"/>
              <a:gd name="connsiteY3" fmla="*/ 485775 h 676277"/>
              <a:gd name="connsiteX4" fmla="*/ 63540 w 63620"/>
              <a:gd name="connsiteY4" fmla="*/ 0 h 67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20" h="676277">
                <a:moveTo>
                  <a:pt x="63540" y="0"/>
                </a:moveTo>
                <a:cubicBezTo>
                  <a:pt x="65657" y="529"/>
                  <a:pt x="25440" y="376238"/>
                  <a:pt x="15915" y="488950"/>
                </a:cubicBezTo>
                <a:cubicBezTo>
                  <a:pt x="6390" y="601663"/>
                  <a:pt x="8507" y="676804"/>
                  <a:pt x="6390" y="676275"/>
                </a:cubicBezTo>
                <a:cubicBezTo>
                  <a:pt x="4273" y="675746"/>
                  <a:pt x="-4722" y="592667"/>
                  <a:pt x="3215" y="485775"/>
                </a:cubicBezTo>
                <a:cubicBezTo>
                  <a:pt x="11152" y="378883"/>
                  <a:pt x="61423" y="-529"/>
                  <a:pt x="635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5EC94C66-4571-511B-2051-F8AA5CD92ED0}"/>
              </a:ext>
            </a:extLst>
          </p:cNvPr>
          <p:cNvSpPr/>
          <p:nvPr/>
        </p:nvSpPr>
        <p:spPr>
          <a:xfrm>
            <a:off x="6219730" y="7892222"/>
            <a:ext cx="402725" cy="226257"/>
          </a:xfrm>
          <a:custGeom>
            <a:avLst/>
            <a:gdLst>
              <a:gd name="connsiteX0" fmla="*/ 95 w 402725"/>
              <a:gd name="connsiteY0" fmla="*/ 216728 h 226257"/>
              <a:gd name="connsiteX1" fmla="*/ 200120 w 402725"/>
              <a:gd name="connsiteY1" fmla="*/ 207203 h 226257"/>
              <a:gd name="connsiteX2" fmla="*/ 400145 w 402725"/>
              <a:gd name="connsiteY2" fmla="*/ 828 h 226257"/>
              <a:gd name="connsiteX3" fmla="*/ 308070 w 402725"/>
              <a:gd name="connsiteY3" fmla="*/ 137353 h 226257"/>
              <a:gd name="connsiteX4" fmla="*/ 225520 w 402725"/>
              <a:gd name="connsiteY4" fmla="*/ 204028 h 226257"/>
              <a:gd name="connsiteX5" fmla="*/ 95 w 402725"/>
              <a:gd name="connsiteY5" fmla="*/ 216728 h 22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725" h="226257">
                <a:moveTo>
                  <a:pt x="95" y="216728"/>
                </a:moveTo>
                <a:cubicBezTo>
                  <a:pt x="-4138" y="217257"/>
                  <a:pt x="133445" y="243186"/>
                  <a:pt x="200120" y="207203"/>
                </a:cubicBezTo>
                <a:cubicBezTo>
                  <a:pt x="266795" y="171220"/>
                  <a:pt x="382153" y="12470"/>
                  <a:pt x="400145" y="828"/>
                </a:cubicBezTo>
                <a:cubicBezTo>
                  <a:pt x="418137" y="-10814"/>
                  <a:pt x="337174" y="103486"/>
                  <a:pt x="308070" y="137353"/>
                </a:cubicBezTo>
                <a:cubicBezTo>
                  <a:pt x="278966" y="171220"/>
                  <a:pt x="273674" y="187624"/>
                  <a:pt x="225520" y="204028"/>
                </a:cubicBezTo>
                <a:cubicBezTo>
                  <a:pt x="177366" y="220432"/>
                  <a:pt x="4328" y="216199"/>
                  <a:pt x="95" y="216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961A00C0-0DA6-19DB-6217-C74291F23FDC}"/>
              </a:ext>
            </a:extLst>
          </p:cNvPr>
          <p:cNvSpPr/>
          <p:nvPr/>
        </p:nvSpPr>
        <p:spPr>
          <a:xfrm>
            <a:off x="7095667" y="6959596"/>
            <a:ext cx="348955" cy="355066"/>
          </a:xfrm>
          <a:custGeom>
            <a:avLst/>
            <a:gdLst>
              <a:gd name="connsiteX0" fmla="*/ 20241 w 348955"/>
              <a:gd name="connsiteY0" fmla="*/ 4 h 355066"/>
              <a:gd name="connsiteX1" fmla="*/ 71041 w 348955"/>
              <a:gd name="connsiteY1" fmla="*/ 125050 h 355066"/>
              <a:gd name="connsiteX2" fmla="*/ 325041 w 348955"/>
              <a:gd name="connsiteY2" fmla="*/ 343881 h 355066"/>
              <a:gd name="connsiteX3" fmla="*/ 305502 w 348955"/>
              <a:gd name="connsiteY3" fmla="*/ 308712 h 355066"/>
              <a:gd name="connsiteX4" fmla="*/ 35871 w 348955"/>
              <a:gd name="connsiteY4" fmla="*/ 183666 h 355066"/>
              <a:gd name="connsiteX5" fmla="*/ 110118 w 348955"/>
              <a:gd name="connsiteY5" fmla="*/ 191481 h 355066"/>
              <a:gd name="connsiteX6" fmla="*/ 4610 w 348955"/>
              <a:gd name="connsiteY6" fmla="*/ 128958 h 355066"/>
              <a:gd name="connsiteX7" fmla="*/ 20241 w 348955"/>
              <a:gd name="connsiteY7" fmla="*/ 4 h 35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955" h="355066">
                <a:moveTo>
                  <a:pt x="20241" y="4"/>
                </a:moveTo>
                <a:cubicBezTo>
                  <a:pt x="31313" y="-647"/>
                  <a:pt x="20241" y="67737"/>
                  <a:pt x="71041" y="125050"/>
                </a:cubicBezTo>
                <a:cubicBezTo>
                  <a:pt x="121841" y="182363"/>
                  <a:pt x="285964" y="313271"/>
                  <a:pt x="325041" y="343881"/>
                </a:cubicBezTo>
                <a:cubicBezTo>
                  <a:pt x="364118" y="374491"/>
                  <a:pt x="353697" y="335415"/>
                  <a:pt x="305502" y="308712"/>
                </a:cubicBezTo>
                <a:cubicBezTo>
                  <a:pt x="257307" y="282010"/>
                  <a:pt x="68435" y="203204"/>
                  <a:pt x="35871" y="183666"/>
                </a:cubicBezTo>
                <a:cubicBezTo>
                  <a:pt x="3307" y="164128"/>
                  <a:pt x="115328" y="200599"/>
                  <a:pt x="110118" y="191481"/>
                </a:cubicBezTo>
                <a:cubicBezTo>
                  <a:pt x="104908" y="182363"/>
                  <a:pt x="17636" y="159568"/>
                  <a:pt x="4610" y="128958"/>
                </a:cubicBezTo>
                <a:cubicBezTo>
                  <a:pt x="-8416" y="98348"/>
                  <a:pt x="9169" y="655"/>
                  <a:pt x="2024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12CA9D56-C464-EE66-38B3-8BA8D86E19B2}"/>
              </a:ext>
            </a:extLst>
          </p:cNvPr>
          <p:cNvSpPr/>
          <p:nvPr/>
        </p:nvSpPr>
        <p:spPr>
          <a:xfrm>
            <a:off x="6857975" y="7103342"/>
            <a:ext cx="67039" cy="411950"/>
          </a:xfrm>
          <a:custGeom>
            <a:avLst/>
            <a:gdLst>
              <a:gd name="connsiteX0" fmla="*/ 25 w 67039"/>
              <a:gd name="connsiteY0" fmla="*/ 843 h 411950"/>
              <a:gd name="connsiteX1" fmla="*/ 62548 w 67039"/>
              <a:gd name="connsiteY1" fmla="*/ 164966 h 411950"/>
              <a:gd name="connsiteX2" fmla="*/ 39102 w 67039"/>
              <a:gd name="connsiteY2" fmla="*/ 297827 h 411950"/>
              <a:gd name="connsiteX3" fmla="*/ 66456 w 67039"/>
              <a:gd name="connsiteY3" fmla="*/ 411150 h 411950"/>
              <a:gd name="connsiteX4" fmla="*/ 54733 w 67039"/>
              <a:gd name="connsiteY4" fmla="*/ 239212 h 411950"/>
              <a:gd name="connsiteX5" fmla="*/ 25 w 67039"/>
              <a:gd name="connsiteY5" fmla="*/ 843 h 41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039" h="411950">
                <a:moveTo>
                  <a:pt x="25" y="843"/>
                </a:moveTo>
                <a:cubicBezTo>
                  <a:pt x="1327" y="-11531"/>
                  <a:pt x="56035" y="115469"/>
                  <a:pt x="62548" y="164966"/>
                </a:cubicBezTo>
                <a:cubicBezTo>
                  <a:pt x="69061" y="214463"/>
                  <a:pt x="38451" y="256796"/>
                  <a:pt x="39102" y="297827"/>
                </a:cubicBezTo>
                <a:cubicBezTo>
                  <a:pt x="39753" y="338858"/>
                  <a:pt x="63851" y="420919"/>
                  <a:pt x="66456" y="411150"/>
                </a:cubicBezTo>
                <a:cubicBezTo>
                  <a:pt x="69061" y="401381"/>
                  <a:pt x="62548" y="301084"/>
                  <a:pt x="54733" y="239212"/>
                </a:cubicBezTo>
                <a:cubicBezTo>
                  <a:pt x="46918" y="177340"/>
                  <a:pt x="-1277" y="13217"/>
                  <a:pt x="25" y="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EBC1C2F5-F415-57EE-6A34-C70EBCBEF10A}"/>
              </a:ext>
            </a:extLst>
          </p:cNvPr>
          <p:cNvSpPr/>
          <p:nvPr/>
        </p:nvSpPr>
        <p:spPr>
          <a:xfrm>
            <a:off x="6672168" y="7361631"/>
            <a:ext cx="361752" cy="423005"/>
          </a:xfrm>
          <a:custGeom>
            <a:avLst/>
            <a:gdLst>
              <a:gd name="connsiteX0" fmla="*/ 13894 w 361752"/>
              <a:gd name="connsiteY0" fmla="*/ 461 h 423005"/>
              <a:gd name="connsiteX1" fmla="*/ 13894 w 361752"/>
              <a:gd name="connsiteY1" fmla="*/ 164584 h 423005"/>
              <a:gd name="connsiteX2" fmla="*/ 146755 w 361752"/>
              <a:gd name="connsiteY2" fmla="*/ 375600 h 423005"/>
              <a:gd name="connsiteX3" fmla="*/ 103770 w 361752"/>
              <a:gd name="connsiteY3" fmla="*/ 356061 h 423005"/>
              <a:gd name="connsiteX4" fmla="*/ 361678 w 361752"/>
              <a:gd name="connsiteY4" fmla="*/ 406861 h 423005"/>
              <a:gd name="connsiteX5" fmla="*/ 131124 w 361752"/>
              <a:gd name="connsiteY5" fmla="*/ 402954 h 423005"/>
              <a:gd name="connsiteX6" fmla="*/ 189740 w 361752"/>
              <a:gd name="connsiteY6" fmla="*/ 410769 h 423005"/>
              <a:gd name="connsiteX7" fmla="*/ 13894 w 361752"/>
              <a:gd name="connsiteY7" fmla="*/ 215384 h 423005"/>
              <a:gd name="connsiteX8" fmla="*/ 13894 w 361752"/>
              <a:gd name="connsiteY8" fmla="*/ 461 h 42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52" h="423005">
                <a:moveTo>
                  <a:pt x="13894" y="461"/>
                </a:moveTo>
                <a:cubicBezTo>
                  <a:pt x="13894" y="-8006"/>
                  <a:pt x="-8249" y="102061"/>
                  <a:pt x="13894" y="164584"/>
                </a:cubicBezTo>
                <a:cubicBezTo>
                  <a:pt x="36037" y="227107"/>
                  <a:pt x="131776" y="343687"/>
                  <a:pt x="146755" y="375600"/>
                </a:cubicBezTo>
                <a:cubicBezTo>
                  <a:pt x="161734" y="407513"/>
                  <a:pt x="67950" y="350851"/>
                  <a:pt x="103770" y="356061"/>
                </a:cubicBezTo>
                <a:cubicBezTo>
                  <a:pt x="139590" y="361271"/>
                  <a:pt x="357119" y="399046"/>
                  <a:pt x="361678" y="406861"/>
                </a:cubicBezTo>
                <a:cubicBezTo>
                  <a:pt x="366237" y="414677"/>
                  <a:pt x="159780" y="402303"/>
                  <a:pt x="131124" y="402954"/>
                </a:cubicBezTo>
                <a:cubicBezTo>
                  <a:pt x="102468" y="403605"/>
                  <a:pt x="209278" y="442031"/>
                  <a:pt x="189740" y="410769"/>
                </a:cubicBezTo>
                <a:cubicBezTo>
                  <a:pt x="170202" y="379507"/>
                  <a:pt x="45156" y="277256"/>
                  <a:pt x="13894" y="215384"/>
                </a:cubicBezTo>
                <a:cubicBezTo>
                  <a:pt x="-17368" y="153512"/>
                  <a:pt x="13894" y="8928"/>
                  <a:pt x="13894" y="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BE626995-9A06-FB8A-778F-C996631117DA}"/>
              </a:ext>
            </a:extLst>
          </p:cNvPr>
          <p:cNvSpPr/>
          <p:nvPr/>
        </p:nvSpPr>
        <p:spPr>
          <a:xfrm>
            <a:off x="6958843" y="7705943"/>
            <a:ext cx="137587" cy="222777"/>
          </a:xfrm>
          <a:custGeom>
            <a:avLst/>
            <a:gdLst>
              <a:gd name="connsiteX0" fmla="*/ 137526 w 137587"/>
              <a:gd name="connsiteY0" fmla="*/ 26 h 222777"/>
              <a:gd name="connsiteX1" fmla="*/ 24203 w 137587"/>
              <a:gd name="connsiteY1" fmla="*/ 82088 h 222777"/>
              <a:gd name="connsiteX2" fmla="*/ 757 w 137587"/>
              <a:gd name="connsiteY2" fmla="*/ 222765 h 222777"/>
              <a:gd name="connsiteX3" fmla="*/ 39834 w 137587"/>
              <a:gd name="connsiteY3" fmla="*/ 89903 h 222777"/>
              <a:gd name="connsiteX4" fmla="*/ 137526 w 137587"/>
              <a:gd name="connsiteY4" fmla="*/ 26 h 22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87" h="222777">
                <a:moveTo>
                  <a:pt x="137526" y="26"/>
                </a:moveTo>
                <a:cubicBezTo>
                  <a:pt x="134921" y="-1276"/>
                  <a:pt x="46998" y="44965"/>
                  <a:pt x="24203" y="82088"/>
                </a:cubicBezTo>
                <a:cubicBezTo>
                  <a:pt x="1408" y="119211"/>
                  <a:pt x="-1848" y="221463"/>
                  <a:pt x="757" y="222765"/>
                </a:cubicBezTo>
                <a:cubicBezTo>
                  <a:pt x="3362" y="224067"/>
                  <a:pt x="20947" y="123770"/>
                  <a:pt x="39834" y="89903"/>
                </a:cubicBezTo>
                <a:cubicBezTo>
                  <a:pt x="58721" y="56036"/>
                  <a:pt x="140131" y="1328"/>
                  <a:pt x="137526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4E98A425-DB4E-5EA1-3FC9-DF9F19071F0C}"/>
              </a:ext>
            </a:extLst>
          </p:cNvPr>
          <p:cNvSpPr/>
          <p:nvPr/>
        </p:nvSpPr>
        <p:spPr>
          <a:xfrm>
            <a:off x="6974930" y="7887434"/>
            <a:ext cx="101940" cy="638440"/>
          </a:xfrm>
          <a:custGeom>
            <a:avLst/>
            <a:gdLst>
              <a:gd name="connsiteX0" fmla="*/ 301 w 101940"/>
              <a:gd name="connsiteY0" fmla="*/ 2197 h 638440"/>
              <a:gd name="connsiteX1" fmla="*/ 70639 w 101940"/>
              <a:gd name="connsiteY1" fmla="*/ 221028 h 638440"/>
              <a:gd name="connsiteX2" fmla="*/ 70639 w 101940"/>
              <a:gd name="connsiteY2" fmla="*/ 490658 h 638440"/>
              <a:gd name="connsiteX3" fmla="*/ 27655 w 101940"/>
              <a:gd name="connsiteY3" fmla="*/ 635243 h 638440"/>
              <a:gd name="connsiteX4" fmla="*/ 101901 w 101940"/>
              <a:gd name="connsiteY4" fmla="*/ 357797 h 638440"/>
              <a:gd name="connsiteX5" fmla="*/ 301 w 101940"/>
              <a:gd name="connsiteY5" fmla="*/ 2197 h 63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940" h="638440">
                <a:moveTo>
                  <a:pt x="301" y="2197"/>
                </a:moveTo>
                <a:cubicBezTo>
                  <a:pt x="-4909" y="-20598"/>
                  <a:pt x="58916" y="139618"/>
                  <a:pt x="70639" y="221028"/>
                </a:cubicBezTo>
                <a:cubicBezTo>
                  <a:pt x="82362" y="302438"/>
                  <a:pt x="77803" y="421622"/>
                  <a:pt x="70639" y="490658"/>
                </a:cubicBezTo>
                <a:cubicBezTo>
                  <a:pt x="63475" y="559694"/>
                  <a:pt x="22445" y="657386"/>
                  <a:pt x="27655" y="635243"/>
                </a:cubicBezTo>
                <a:cubicBezTo>
                  <a:pt x="32865" y="613100"/>
                  <a:pt x="103855" y="459397"/>
                  <a:pt x="101901" y="357797"/>
                </a:cubicBezTo>
                <a:cubicBezTo>
                  <a:pt x="99947" y="256197"/>
                  <a:pt x="5511" y="24992"/>
                  <a:pt x="301" y="2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CD513F64-7BED-18B9-2FB5-32AEFB77DCD0}"/>
              </a:ext>
            </a:extLst>
          </p:cNvPr>
          <p:cNvSpPr/>
          <p:nvPr/>
        </p:nvSpPr>
        <p:spPr>
          <a:xfrm>
            <a:off x="6385146" y="7984827"/>
            <a:ext cx="525766" cy="299565"/>
          </a:xfrm>
          <a:custGeom>
            <a:avLst/>
            <a:gdLst>
              <a:gd name="connsiteX0" fmla="*/ 23 w 525766"/>
              <a:gd name="connsiteY0" fmla="*/ 299481 h 299565"/>
              <a:gd name="connsiteX1" fmla="*/ 171962 w 525766"/>
              <a:gd name="connsiteY1" fmla="*/ 162711 h 299565"/>
              <a:gd name="connsiteX2" fmla="*/ 379069 w 525766"/>
              <a:gd name="connsiteY2" fmla="*/ 49388 h 299565"/>
              <a:gd name="connsiteX3" fmla="*/ 523654 w 525766"/>
              <a:gd name="connsiteY3" fmla="*/ 2496 h 299565"/>
              <a:gd name="connsiteX4" fmla="*/ 269654 w 525766"/>
              <a:gd name="connsiteY4" fmla="*/ 119727 h 299565"/>
              <a:gd name="connsiteX5" fmla="*/ 160239 w 525766"/>
              <a:gd name="connsiteY5" fmla="*/ 182250 h 299565"/>
              <a:gd name="connsiteX6" fmla="*/ 23 w 525766"/>
              <a:gd name="connsiteY6" fmla="*/ 299481 h 29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5766" h="299565">
                <a:moveTo>
                  <a:pt x="23" y="299481"/>
                </a:moveTo>
                <a:cubicBezTo>
                  <a:pt x="1977" y="296225"/>
                  <a:pt x="108788" y="204393"/>
                  <a:pt x="171962" y="162711"/>
                </a:cubicBezTo>
                <a:cubicBezTo>
                  <a:pt x="235136" y="121029"/>
                  <a:pt x="320454" y="76090"/>
                  <a:pt x="379069" y="49388"/>
                </a:cubicBezTo>
                <a:cubicBezTo>
                  <a:pt x="437684" y="22686"/>
                  <a:pt x="541890" y="-9227"/>
                  <a:pt x="523654" y="2496"/>
                </a:cubicBezTo>
                <a:cubicBezTo>
                  <a:pt x="505418" y="14219"/>
                  <a:pt x="330223" y="89768"/>
                  <a:pt x="269654" y="119727"/>
                </a:cubicBezTo>
                <a:cubicBezTo>
                  <a:pt x="209085" y="149686"/>
                  <a:pt x="200618" y="153594"/>
                  <a:pt x="160239" y="182250"/>
                </a:cubicBezTo>
                <a:cubicBezTo>
                  <a:pt x="119860" y="210906"/>
                  <a:pt x="-1931" y="302737"/>
                  <a:pt x="23" y="299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ECCC7980-3CED-8E91-7EC1-F5C33CD873B7}"/>
              </a:ext>
            </a:extLst>
          </p:cNvPr>
          <p:cNvSpPr/>
          <p:nvPr/>
        </p:nvSpPr>
        <p:spPr>
          <a:xfrm>
            <a:off x="6354925" y="8006821"/>
            <a:ext cx="456791" cy="244506"/>
          </a:xfrm>
          <a:custGeom>
            <a:avLst/>
            <a:gdLst>
              <a:gd name="connsiteX0" fmla="*/ 2890 w 456791"/>
              <a:gd name="connsiteY0" fmla="*/ 242317 h 244506"/>
              <a:gd name="connsiteX1" fmla="*/ 88860 w 456791"/>
              <a:gd name="connsiteY1" fmla="*/ 179794 h 244506"/>
              <a:gd name="connsiteX2" fmla="*/ 252983 w 456791"/>
              <a:gd name="connsiteY2" fmla="*/ 78194 h 244506"/>
              <a:gd name="connsiteX3" fmla="*/ 358490 w 456791"/>
              <a:gd name="connsiteY3" fmla="*/ 23487 h 244506"/>
              <a:gd name="connsiteX4" fmla="*/ 456183 w 456791"/>
              <a:gd name="connsiteY4" fmla="*/ 19579 h 244506"/>
              <a:gd name="connsiteX5" fmla="*/ 397567 w 456791"/>
              <a:gd name="connsiteY5" fmla="*/ 41 h 244506"/>
              <a:gd name="connsiteX6" fmla="*/ 350675 w 456791"/>
              <a:gd name="connsiteY6" fmla="*/ 15671 h 244506"/>
              <a:gd name="connsiteX7" fmla="*/ 288152 w 456791"/>
              <a:gd name="connsiteY7" fmla="*/ 54748 h 244506"/>
              <a:gd name="connsiteX8" fmla="*/ 190460 w 456791"/>
              <a:gd name="connsiteY8" fmla="*/ 101641 h 244506"/>
              <a:gd name="connsiteX9" fmla="*/ 2890 w 456791"/>
              <a:gd name="connsiteY9" fmla="*/ 242317 h 24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6791" h="244506">
                <a:moveTo>
                  <a:pt x="2890" y="242317"/>
                </a:moveTo>
                <a:cubicBezTo>
                  <a:pt x="-14043" y="255343"/>
                  <a:pt x="47178" y="207148"/>
                  <a:pt x="88860" y="179794"/>
                </a:cubicBezTo>
                <a:cubicBezTo>
                  <a:pt x="130542" y="152440"/>
                  <a:pt x="208045" y="104245"/>
                  <a:pt x="252983" y="78194"/>
                </a:cubicBezTo>
                <a:cubicBezTo>
                  <a:pt x="297921" y="52143"/>
                  <a:pt x="324623" y="33256"/>
                  <a:pt x="358490" y="23487"/>
                </a:cubicBezTo>
                <a:cubicBezTo>
                  <a:pt x="392357" y="13718"/>
                  <a:pt x="449670" y="23487"/>
                  <a:pt x="456183" y="19579"/>
                </a:cubicBezTo>
                <a:cubicBezTo>
                  <a:pt x="462696" y="15671"/>
                  <a:pt x="415152" y="692"/>
                  <a:pt x="397567" y="41"/>
                </a:cubicBezTo>
                <a:cubicBezTo>
                  <a:pt x="379982" y="-610"/>
                  <a:pt x="368911" y="6553"/>
                  <a:pt x="350675" y="15671"/>
                </a:cubicBezTo>
                <a:cubicBezTo>
                  <a:pt x="332439" y="24789"/>
                  <a:pt x="314854" y="40420"/>
                  <a:pt x="288152" y="54748"/>
                </a:cubicBezTo>
                <a:cubicBezTo>
                  <a:pt x="261450" y="69076"/>
                  <a:pt x="236050" y="72333"/>
                  <a:pt x="190460" y="101641"/>
                </a:cubicBezTo>
                <a:cubicBezTo>
                  <a:pt x="144870" y="130949"/>
                  <a:pt x="19823" y="229291"/>
                  <a:pt x="2890" y="242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FDCB6067-C877-0F5C-D177-806E0D833C1E}"/>
              </a:ext>
            </a:extLst>
          </p:cNvPr>
          <p:cNvSpPr/>
          <p:nvPr/>
        </p:nvSpPr>
        <p:spPr>
          <a:xfrm>
            <a:off x="6795420" y="7959907"/>
            <a:ext cx="119796" cy="19692"/>
          </a:xfrm>
          <a:custGeom>
            <a:avLst/>
            <a:gdLst>
              <a:gd name="connsiteX0" fmla="*/ 57 w 119796"/>
              <a:gd name="connsiteY0" fmla="*/ 19601 h 19692"/>
              <a:gd name="connsiteX1" fmla="*/ 113380 w 119796"/>
              <a:gd name="connsiteY1" fmla="*/ 7878 h 19692"/>
              <a:gd name="connsiteX2" fmla="*/ 97749 w 119796"/>
              <a:gd name="connsiteY2" fmla="*/ 62 h 19692"/>
              <a:gd name="connsiteX3" fmla="*/ 57 w 119796"/>
              <a:gd name="connsiteY3" fmla="*/ 19601 h 1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796" h="19692">
                <a:moveTo>
                  <a:pt x="57" y="19601"/>
                </a:moveTo>
                <a:cubicBezTo>
                  <a:pt x="2662" y="20904"/>
                  <a:pt x="113380" y="7878"/>
                  <a:pt x="113380" y="7878"/>
                </a:cubicBezTo>
                <a:cubicBezTo>
                  <a:pt x="129662" y="4622"/>
                  <a:pt x="111426" y="1365"/>
                  <a:pt x="97749" y="62"/>
                </a:cubicBezTo>
                <a:cubicBezTo>
                  <a:pt x="84072" y="-1241"/>
                  <a:pt x="-2548" y="18298"/>
                  <a:pt x="57" y="19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9D9DECDC-DCD9-98E9-EF3C-6CE44BAAE1FB}"/>
              </a:ext>
            </a:extLst>
          </p:cNvPr>
          <p:cNvSpPr/>
          <p:nvPr/>
        </p:nvSpPr>
        <p:spPr>
          <a:xfrm>
            <a:off x="6365631" y="7985124"/>
            <a:ext cx="441569" cy="252291"/>
          </a:xfrm>
          <a:custGeom>
            <a:avLst/>
            <a:gdLst>
              <a:gd name="connsiteX0" fmla="*/ 0 w 441569"/>
              <a:gd name="connsiteY0" fmla="*/ 252291 h 252291"/>
              <a:gd name="connsiteX1" fmla="*/ 285261 w 441569"/>
              <a:gd name="connsiteY1" fmla="*/ 25645 h 252291"/>
              <a:gd name="connsiteX2" fmla="*/ 336061 w 441569"/>
              <a:gd name="connsiteY2" fmla="*/ 6107 h 252291"/>
              <a:gd name="connsiteX3" fmla="*/ 441569 w 441569"/>
              <a:gd name="connsiteY3" fmla="*/ 33461 h 252291"/>
              <a:gd name="connsiteX4" fmla="*/ 336061 w 441569"/>
              <a:gd name="connsiteY4" fmla="*/ 17830 h 252291"/>
              <a:gd name="connsiteX5" fmla="*/ 269631 w 441569"/>
              <a:gd name="connsiteY5" fmla="*/ 52999 h 252291"/>
              <a:gd name="connsiteX6" fmla="*/ 214923 w 441569"/>
              <a:gd name="connsiteY6" fmla="*/ 95984 h 252291"/>
              <a:gd name="connsiteX7" fmla="*/ 0 w 441569"/>
              <a:gd name="connsiteY7" fmla="*/ 252291 h 25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569" h="252291">
                <a:moveTo>
                  <a:pt x="0" y="252291"/>
                </a:moveTo>
                <a:cubicBezTo>
                  <a:pt x="114625" y="159483"/>
                  <a:pt x="229251" y="66676"/>
                  <a:pt x="285261" y="25645"/>
                </a:cubicBezTo>
                <a:cubicBezTo>
                  <a:pt x="341271" y="-15386"/>
                  <a:pt x="310010" y="4804"/>
                  <a:pt x="336061" y="6107"/>
                </a:cubicBezTo>
                <a:cubicBezTo>
                  <a:pt x="362112" y="7410"/>
                  <a:pt x="441569" y="31507"/>
                  <a:pt x="441569" y="33461"/>
                </a:cubicBezTo>
                <a:cubicBezTo>
                  <a:pt x="441569" y="35415"/>
                  <a:pt x="364717" y="14574"/>
                  <a:pt x="336061" y="17830"/>
                </a:cubicBezTo>
                <a:cubicBezTo>
                  <a:pt x="307405" y="21086"/>
                  <a:pt x="289821" y="39973"/>
                  <a:pt x="269631" y="52999"/>
                </a:cubicBezTo>
                <a:cubicBezTo>
                  <a:pt x="249441" y="66025"/>
                  <a:pt x="214923" y="95984"/>
                  <a:pt x="214923" y="95984"/>
                </a:cubicBezTo>
                <a:lnTo>
                  <a:pt x="0" y="25229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4F5D5075-B82E-BB6A-BC35-2813FDDC7AC0}"/>
              </a:ext>
            </a:extLst>
          </p:cNvPr>
          <p:cNvSpPr/>
          <p:nvPr/>
        </p:nvSpPr>
        <p:spPr>
          <a:xfrm>
            <a:off x="5824581" y="8221245"/>
            <a:ext cx="465073" cy="235607"/>
          </a:xfrm>
          <a:custGeom>
            <a:avLst/>
            <a:gdLst>
              <a:gd name="connsiteX0" fmla="*/ 1788 w 465073"/>
              <a:gd name="connsiteY0" fmla="*/ 235001 h 235607"/>
              <a:gd name="connsiteX1" fmla="*/ 451173 w 465073"/>
              <a:gd name="connsiteY1" fmla="*/ 8355 h 235607"/>
              <a:gd name="connsiteX2" fmla="*/ 345665 w 465073"/>
              <a:gd name="connsiteY2" fmla="*/ 51340 h 235607"/>
              <a:gd name="connsiteX3" fmla="*/ 294865 w 465073"/>
              <a:gd name="connsiteY3" fmla="*/ 74786 h 235607"/>
              <a:gd name="connsiteX4" fmla="*/ 1788 w 465073"/>
              <a:gd name="connsiteY4" fmla="*/ 235001 h 23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073" h="235607">
                <a:moveTo>
                  <a:pt x="1788" y="235001"/>
                </a:moveTo>
                <a:cubicBezTo>
                  <a:pt x="27839" y="223929"/>
                  <a:pt x="393860" y="38965"/>
                  <a:pt x="451173" y="8355"/>
                </a:cubicBezTo>
                <a:cubicBezTo>
                  <a:pt x="508486" y="-22255"/>
                  <a:pt x="371716" y="40268"/>
                  <a:pt x="345665" y="51340"/>
                </a:cubicBezTo>
                <a:cubicBezTo>
                  <a:pt x="319614" y="62412"/>
                  <a:pt x="347619" y="47432"/>
                  <a:pt x="294865" y="74786"/>
                </a:cubicBezTo>
                <a:cubicBezTo>
                  <a:pt x="242111" y="102140"/>
                  <a:pt x="-24263" y="246073"/>
                  <a:pt x="1788" y="235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2A7CF5EE-367C-534F-F285-FC751F1F7265}"/>
              </a:ext>
            </a:extLst>
          </p:cNvPr>
          <p:cNvSpPr/>
          <p:nvPr/>
        </p:nvSpPr>
        <p:spPr>
          <a:xfrm>
            <a:off x="5818516" y="8173965"/>
            <a:ext cx="495801" cy="258839"/>
          </a:xfrm>
          <a:custGeom>
            <a:avLst/>
            <a:gdLst>
              <a:gd name="connsiteX0" fmla="*/ 38 w 495801"/>
              <a:gd name="connsiteY0" fmla="*/ 258835 h 258839"/>
              <a:gd name="connsiteX1" fmla="*/ 199330 w 495801"/>
              <a:gd name="connsiteY1" fmla="*/ 153327 h 258839"/>
              <a:gd name="connsiteX2" fmla="*/ 480684 w 495801"/>
              <a:gd name="connsiteY2" fmla="*/ 4835 h 258839"/>
              <a:gd name="connsiteX3" fmla="*/ 457238 w 495801"/>
              <a:gd name="connsiteY3" fmla="*/ 40004 h 258839"/>
              <a:gd name="connsiteX4" fmla="*/ 453330 w 495801"/>
              <a:gd name="connsiteY4" fmla="*/ 79081 h 258839"/>
              <a:gd name="connsiteX5" fmla="*/ 453330 w 495801"/>
              <a:gd name="connsiteY5" fmla="*/ 32189 h 258839"/>
              <a:gd name="connsiteX6" fmla="*/ 410346 w 495801"/>
              <a:gd name="connsiteY6" fmla="*/ 51727 h 258839"/>
              <a:gd name="connsiteX7" fmla="*/ 375176 w 495801"/>
              <a:gd name="connsiteY7" fmla="*/ 75173 h 258839"/>
              <a:gd name="connsiteX8" fmla="*/ 218869 w 495801"/>
              <a:gd name="connsiteY8" fmla="*/ 157235 h 258839"/>
              <a:gd name="connsiteX9" fmla="*/ 38 w 495801"/>
              <a:gd name="connsiteY9" fmla="*/ 258835 h 25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801" h="258839">
                <a:moveTo>
                  <a:pt x="38" y="258835"/>
                </a:moveTo>
                <a:cubicBezTo>
                  <a:pt x="-3218" y="258184"/>
                  <a:pt x="199330" y="153327"/>
                  <a:pt x="199330" y="153327"/>
                </a:cubicBezTo>
                <a:cubicBezTo>
                  <a:pt x="279438" y="110994"/>
                  <a:pt x="437699" y="23722"/>
                  <a:pt x="480684" y="4835"/>
                </a:cubicBezTo>
                <a:cubicBezTo>
                  <a:pt x="523669" y="-14052"/>
                  <a:pt x="461797" y="27630"/>
                  <a:pt x="457238" y="40004"/>
                </a:cubicBezTo>
                <a:cubicBezTo>
                  <a:pt x="452679" y="52378"/>
                  <a:pt x="453981" y="80383"/>
                  <a:pt x="453330" y="79081"/>
                </a:cubicBezTo>
                <a:cubicBezTo>
                  <a:pt x="452679" y="77779"/>
                  <a:pt x="460494" y="36748"/>
                  <a:pt x="453330" y="32189"/>
                </a:cubicBezTo>
                <a:cubicBezTo>
                  <a:pt x="446166" y="27630"/>
                  <a:pt x="423372" y="44563"/>
                  <a:pt x="410346" y="51727"/>
                </a:cubicBezTo>
                <a:cubicBezTo>
                  <a:pt x="397320" y="58891"/>
                  <a:pt x="407089" y="57588"/>
                  <a:pt x="375176" y="75173"/>
                </a:cubicBezTo>
                <a:cubicBezTo>
                  <a:pt x="343263" y="92758"/>
                  <a:pt x="276182" y="123368"/>
                  <a:pt x="218869" y="157235"/>
                </a:cubicBezTo>
                <a:cubicBezTo>
                  <a:pt x="161556" y="191102"/>
                  <a:pt x="3294" y="259486"/>
                  <a:pt x="38" y="258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EAC25713-C15A-7636-9AE2-BBCDE3214AC8}"/>
              </a:ext>
            </a:extLst>
          </p:cNvPr>
          <p:cNvSpPr/>
          <p:nvPr/>
        </p:nvSpPr>
        <p:spPr>
          <a:xfrm>
            <a:off x="5824877" y="8444380"/>
            <a:ext cx="44668" cy="183832"/>
          </a:xfrm>
          <a:custGeom>
            <a:avLst/>
            <a:gdLst>
              <a:gd name="connsiteX0" fmla="*/ 17123 w 44668"/>
              <a:gd name="connsiteY0" fmla="*/ 143 h 183832"/>
              <a:gd name="connsiteX1" fmla="*/ 13215 w 44668"/>
              <a:gd name="connsiteY1" fmla="*/ 93928 h 183832"/>
              <a:gd name="connsiteX2" fmla="*/ 17123 w 44668"/>
              <a:gd name="connsiteY2" fmla="*/ 125189 h 183832"/>
              <a:gd name="connsiteX3" fmla="*/ 44477 w 44668"/>
              <a:gd name="connsiteY3" fmla="*/ 183805 h 183832"/>
              <a:gd name="connsiteX4" fmla="*/ 1492 w 44668"/>
              <a:gd name="connsiteY4" fmla="*/ 117374 h 183832"/>
              <a:gd name="connsiteX5" fmla="*/ 17123 w 44668"/>
              <a:gd name="connsiteY5" fmla="*/ 143 h 18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68" h="183832">
                <a:moveTo>
                  <a:pt x="17123" y="143"/>
                </a:moveTo>
                <a:cubicBezTo>
                  <a:pt x="19077" y="-3765"/>
                  <a:pt x="13215" y="73087"/>
                  <a:pt x="13215" y="93928"/>
                </a:cubicBezTo>
                <a:cubicBezTo>
                  <a:pt x="13215" y="114769"/>
                  <a:pt x="11913" y="110210"/>
                  <a:pt x="17123" y="125189"/>
                </a:cubicBezTo>
                <a:cubicBezTo>
                  <a:pt x="22333" y="140168"/>
                  <a:pt x="47082" y="185107"/>
                  <a:pt x="44477" y="183805"/>
                </a:cubicBezTo>
                <a:cubicBezTo>
                  <a:pt x="41872" y="182503"/>
                  <a:pt x="8656" y="147984"/>
                  <a:pt x="1492" y="117374"/>
                </a:cubicBezTo>
                <a:cubicBezTo>
                  <a:pt x="-5672" y="86764"/>
                  <a:pt x="15169" y="4051"/>
                  <a:pt x="17123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F4DDABF7-BB52-523E-6F0A-36281B5F4235}"/>
              </a:ext>
            </a:extLst>
          </p:cNvPr>
          <p:cNvSpPr/>
          <p:nvPr/>
        </p:nvSpPr>
        <p:spPr>
          <a:xfrm>
            <a:off x="5865093" y="8431940"/>
            <a:ext cx="361857" cy="142353"/>
          </a:xfrm>
          <a:custGeom>
            <a:avLst/>
            <a:gdLst>
              <a:gd name="connsiteX0" fmla="*/ 353 w 361857"/>
              <a:gd name="connsiteY0" fmla="*/ 141537 h 142353"/>
              <a:gd name="connsiteX1" fmla="*/ 242630 w 361857"/>
              <a:gd name="connsiteY1" fmla="*/ 39937 h 142353"/>
              <a:gd name="connsiteX2" fmla="*/ 281707 w 361857"/>
              <a:gd name="connsiteY2" fmla="*/ 39937 h 142353"/>
              <a:gd name="connsiteX3" fmla="*/ 359861 w 361857"/>
              <a:gd name="connsiteY3" fmla="*/ 860 h 142353"/>
              <a:gd name="connsiteX4" fmla="*/ 191830 w 361857"/>
              <a:gd name="connsiteY4" fmla="*/ 82922 h 142353"/>
              <a:gd name="connsiteX5" fmla="*/ 353 w 361857"/>
              <a:gd name="connsiteY5" fmla="*/ 141537 h 14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857" h="142353">
                <a:moveTo>
                  <a:pt x="353" y="141537"/>
                </a:moveTo>
                <a:cubicBezTo>
                  <a:pt x="8820" y="134373"/>
                  <a:pt x="195738" y="56870"/>
                  <a:pt x="242630" y="39937"/>
                </a:cubicBezTo>
                <a:cubicBezTo>
                  <a:pt x="289522" y="23004"/>
                  <a:pt x="262169" y="46450"/>
                  <a:pt x="281707" y="39937"/>
                </a:cubicBezTo>
                <a:cubicBezTo>
                  <a:pt x="301246" y="33424"/>
                  <a:pt x="374840" y="-6304"/>
                  <a:pt x="359861" y="860"/>
                </a:cubicBezTo>
                <a:cubicBezTo>
                  <a:pt x="344882" y="8024"/>
                  <a:pt x="245887" y="58824"/>
                  <a:pt x="191830" y="82922"/>
                </a:cubicBezTo>
                <a:cubicBezTo>
                  <a:pt x="137774" y="107019"/>
                  <a:pt x="-8114" y="148701"/>
                  <a:pt x="353" y="141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0DDD84CA-4FF2-62EE-AE1D-EF31E07C797F}"/>
              </a:ext>
            </a:extLst>
          </p:cNvPr>
          <p:cNvSpPr/>
          <p:nvPr/>
        </p:nvSpPr>
        <p:spPr>
          <a:xfrm>
            <a:off x="5888890" y="8401538"/>
            <a:ext cx="492372" cy="218907"/>
          </a:xfrm>
          <a:custGeom>
            <a:avLst/>
            <a:gdLst>
              <a:gd name="connsiteX0" fmla="*/ 492372 w 492372"/>
              <a:gd name="connsiteY0" fmla="*/ 0 h 218907"/>
              <a:gd name="connsiteX1" fmla="*/ 320433 w 492372"/>
              <a:gd name="connsiteY1" fmla="*/ 105508 h 218907"/>
              <a:gd name="connsiteX2" fmla="*/ 281356 w 492372"/>
              <a:gd name="connsiteY2" fmla="*/ 121139 h 218907"/>
              <a:gd name="connsiteX3" fmla="*/ 171941 w 492372"/>
              <a:gd name="connsiteY3" fmla="*/ 121139 h 218907"/>
              <a:gd name="connsiteX4" fmla="*/ 281356 w 492372"/>
              <a:gd name="connsiteY4" fmla="*/ 117231 h 218907"/>
              <a:gd name="connsiteX5" fmla="*/ 187572 w 492372"/>
              <a:gd name="connsiteY5" fmla="*/ 168031 h 218907"/>
              <a:gd name="connsiteX6" fmla="*/ 2 w 492372"/>
              <a:gd name="connsiteY6" fmla="*/ 218831 h 218907"/>
              <a:gd name="connsiteX7" fmla="*/ 183664 w 492372"/>
              <a:gd name="connsiteY7" fmla="*/ 156308 h 218907"/>
              <a:gd name="connsiteX8" fmla="*/ 339972 w 492372"/>
              <a:gd name="connsiteY8" fmla="*/ 78154 h 218907"/>
              <a:gd name="connsiteX9" fmla="*/ 492372 w 492372"/>
              <a:gd name="connsiteY9" fmla="*/ 0 h 21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2372" h="218907">
                <a:moveTo>
                  <a:pt x="492372" y="0"/>
                </a:moveTo>
                <a:cubicBezTo>
                  <a:pt x="423987" y="42659"/>
                  <a:pt x="355602" y="85318"/>
                  <a:pt x="320433" y="105508"/>
                </a:cubicBezTo>
                <a:cubicBezTo>
                  <a:pt x="285264" y="125698"/>
                  <a:pt x="306105" y="118534"/>
                  <a:pt x="281356" y="121139"/>
                </a:cubicBezTo>
                <a:cubicBezTo>
                  <a:pt x="256607" y="123744"/>
                  <a:pt x="171941" y="121790"/>
                  <a:pt x="171941" y="121139"/>
                </a:cubicBezTo>
                <a:cubicBezTo>
                  <a:pt x="171941" y="120488"/>
                  <a:pt x="278751" y="109416"/>
                  <a:pt x="281356" y="117231"/>
                </a:cubicBezTo>
                <a:cubicBezTo>
                  <a:pt x="283961" y="125046"/>
                  <a:pt x="234464" y="151098"/>
                  <a:pt x="187572" y="168031"/>
                </a:cubicBezTo>
                <a:cubicBezTo>
                  <a:pt x="140680" y="184964"/>
                  <a:pt x="653" y="220785"/>
                  <a:pt x="2" y="218831"/>
                </a:cubicBezTo>
                <a:cubicBezTo>
                  <a:pt x="-649" y="216877"/>
                  <a:pt x="127002" y="179754"/>
                  <a:pt x="183664" y="156308"/>
                </a:cubicBezTo>
                <a:cubicBezTo>
                  <a:pt x="240326" y="132862"/>
                  <a:pt x="339972" y="78154"/>
                  <a:pt x="339972" y="78154"/>
                </a:cubicBezTo>
                <a:lnTo>
                  <a:pt x="49237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539CBA10-1D5E-C3B0-E1EF-384BEFC5ECF2}"/>
              </a:ext>
            </a:extLst>
          </p:cNvPr>
          <p:cNvSpPr/>
          <p:nvPr/>
        </p:nvSpPr>
        <p:spPr>
          <a:xfrm>
            <a:off x="6900604" y="8053754"/>
            <a:ext cx="51561" cy="285261"/>
          </a:xfrm>
          <a:custGeom>
            <a:avLst/>
            <a:gdLst>
              <a:gd name="connsiteX0" fmla="*/ 27734 w 51561"/>
              <a:gd name="connsiteY0" fmla="*/ 0 h 285261"/>
              <a:gd name="connsiteX1" fmla="*/ 23827 w 51561"/>
              <a:gd name="connsiteY1" fmla="*/ 183661 h 285261"/>
              <a:gd name="connsiteX2" fmla="*/ 51181 w 51561"/>
              <a:gd name="connsiteY2" fmla="*/ 285261 h 285261"/>
              <a:gd name="connsiteX3" fmla="*/ 381 w 51561"/>
              <a:gd name="connsiteY3" fmla="*/ 183661 h 285261"/>
              <a:gd name="connsiteX4" fmla="*/ 27734 w 51561"/>
              <a:gd name="connsiteY4" fmla="*/ 0 h 28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61" h="285261">
                <a:moveTo>
                  <a:pt x="27734" y="0"/>
                </a:moveTo>
                <a:cubicBezTo>
                  <a:pt x="31642" y="0"/>
                  <a:pt x="19919" y="136118"/>
                  <a:pt x="23827" y="183661"/>
                </a:cubicBezTo>
                <a:cubicBezTo>
                  <a:pt x="27735" y="231205"/>
                  <a:pt x="55089" y="285261"/>
                  <a:pt x="51181" y="285261"/>
                </a:cubicBezTo>
                <a:cubicBezTo>
                  <a:pt x="47273" y="285261"/>
                  <a:pt x="4289" y="227297"/>
                  <a:pt x="381" y="183661"/>
                </a:cubicBezTo>
                <a:cubicBezTo>
                  <a:pt x="-3527" y="140025"/>
                  <a:pt x="23826" y="0"/>
                  <a:pt x="2773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A87967DD-0EEE-BCE9-191D-E4343E072331}"/>
              </a:ext>
            </a:extLst>
          </p:cNvPr>
          <p:cNvSpPr/>
          <p:nvPr/>
        </p:nvSpPr>
        <p:spPr>
          <a:xfrm>
            <a:off x="6822574" y="8055243"/>
            <a:ext cx="27767" cy="277202"/>
          </a:xfrm>
          <a:custGeom>
            <a:avLst/>
            <a:gdLst>
              <a:gd name="connsiteX0" fmla="*/ 27611 w 27767"/>
              <a:gd name="connsiteY0" fmla="*/ 2419 h 277202"/>
              <a:gd name="connsiteX1" fmla="*/ 11980 w 27767"/>
              <a:gd name="connsiteY1" fmla="*/ 76665 h 277202"/>
              <a:gd name="connsiteX2" fmla="*/ 23703 w 27767"/>
              <a:gd name="connsiteY2" fmla="*/ 275957 h 277202"/>
              <a:gd name="connsiteX3" fmla="*/ 257 w 27767"/>
              <a:gd name="connsiteY3" fmla="*/ 154819 h 277202"/>
              <a:gd name="connsiteX4" fmla="*/ 27611 w 27767"/>
              <a:gd name="connsiteY4" fmla="*/ 2419 h 27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67" h="277202">
                <a:moveTo>
                  <a:pt x="27611" y="2419"/>
                </a:moveTo>
                <a:cubicBezTo>
                  <a:pt x="29565" y="-10606"/>
                  <a:pt x="12631" y="31075"/>
                  <a:pt x="11980" y="76665"/>
                </a:cubicBezTo>
                <a:cubicBezTo>
                  <a:pt x="11329" y="122255"/>
                  <a:pt x="25657" y="262932"/>
                  <a:pt x="23703" y="275957"/>
                </a:cubicBezTo>
                <a:cubicBezTo>
                  <a:pt x="21749" y="288982"/>
                  <a:pt x="3513" y="196501"/>
                  <a:pt x="257" y="154819"/>
                </a:cubicBezTo>
                <a:cubicBezTo>
                  <a:pt x="-2999" y="113137"/>
                  <a:pt x="25657" y="15444"/>
                  <a:pt x="27611" y="2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フリーフォーム 447">
            <a:extLst>
              <a:ext uri="{FF2B5EF4-FFF2-40B4-BE49-F238E27FC236}">
                <a16:creationId xmlns:a16="http://schemas.microsoft.com/office/drawing/2014/main" id="{59D826A7-76D7-6B6E-E4C3-8DCADB8474DF}"/>
              </a:ext>
            </a:extLst>
          </p:cNvPr>
          <p:cNvSpPr/>
          <p:nvPr/>
        </p:nvSpPr>
        <p:spPr>
          <a:xfrm>
            <a:off x="6564749" y="8178800"/>
            <a:ext cx="187953" cy="50933"/>
          </a:xfrm>
          <a:custGeom>
            <a:avLst/>
            <a:gdLst>
              <a:gd name="connsiteX0" fmla="*/ 174 w 187953"/>
              <a:gd name="connsiteY0" fmla="*/ 50800 h 50933"/>
              <a:gd name="connsiteX1" fmla="*/ 90051 w 187953"/>
              <a:gd name="connsiteY1" fmla="*/ 15631 h 50933"/>
              <a:gd name="connsiteX2" fmla="*/ 187743 w 187953"/>
              <a:gd name="connsiteY2" fmla="*/ 42985 h 50933"/>
              <a:gd name="connsiteX3" fmla="*/ 113497 w 187953"/>
              <a:gd name="connsiteY3" fmla="*/ 0 h 50933"/>
              <a:gd name="connsiteX4" fmla="*/ 174 w 187953"/>
              <a:gd name="connsiteY4" fmla="*/ 50800 h 5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953" h="50933">
                <a:moveTo>
                  <a:pt x="174" y="50800"/>
                </a:moveTo>
                <a:cubicBezTo>
                  <a:pt x="-3734" y="53405"/>
                  <a:pt x="58790" y="16933"/>
                  <a:pt x="90051" y="15631"/>
                </a:cubicBezTo>
                <a:cubicBezTo>
                  <a:pt x="121312" y="14329"/>
                  <a:pt x="183835" y="45590"/>
                  <a:pt x="187743" y="42985"/>
                </a:cubicBezTo>
                <a:cubicBezTo>
                  <a:pt x="191651" y="40380"/>
                  <a:pt x="140199" y="0"/>
                  <a:pt x="113497" y="0"/>
                </a:cubicBezTo>
                <a:cubicBezTo>
                  <a:pt x="86795" y="0"/>
                  <a:pt x="4082" y="48195"/>
                  <a:pt x="174" y="50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フリーフォーム 448">
            <a:extLst>
              <a:ext uri="{FF2B5EF4-FFF2-40B4-BE49-F238E27FC236}">
                <a16:creationId xmlns:a16="http://schemas.microsoft.com/office/drawing/2014/main" id="{F49966DC-2E2D-B5F0-B89C-F11ED8C26C96}"/>
              </a:ext>
            </a:extLst>
          </p:cNvPr>
          <p:cNvSpPr/>
          <p:nvPr/>
        </p:nvSpPr>
        <p:spPr>
          <a:xfrm>
            <a:off x="6584459" y="8217877"/>
            <a:ext cx="171951" cy="31311"/>
          </a:xfrm>
          <a:custGeom>
            <a:avLst/>
            <a:gdLst>
              <a:gd name="connsiteX0" fmla="*/ 3 w 171951"/>
              <a:gd name="connsiteY0" fmla="*/ 31261 h 31311"/>
              <a:gd name="connsiteX1" fmla="*/ 113326 w 171951"/>
              <a:gd name="connsiteY1" fmla="*/ 7815 h 31311"/>
              <a:gd name="connsiteX2" fmla="*/ 171941 w 171951"/>
              <a:gd name="connsiteY2" fmla="*/ 27354 h 31311"/>
              <a:gd name="connsiteX3" fmla="*/ 117233 w 171951"/>
              <a:gd name="connsiteY3" fmla="*/ 0 h 31311"/>
              <a:gd name="connsiteX4" fmla="*/ 3 w 171951"/>
              <a:gd name="connsiteY4" fmla="*/ 31261 h 3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951" h="31311">
                <a:moveTo>
                  <a:pt x="3" y="31261"/>
                </a:moveTo>
                <a:cubicBezTo>
                  <a:pt x="-648" y="32564"/>
                  <a:pt x="84670" y="8466"/>
                  <a:pt x="113326" y="7815"/>
                </a:cubicBezTo>
                <a:cubicBezTo>
                  <a:pt x="141982" y="7164"/>
                  <a:pt x="171290" y="28656"/>
                  <a:pt x="171941" y="27354"/>
                </a:cubicBezTo>
                <a:cubicBezTo>
                  <a:pt x="172592" y="26051"/>
                  <a:pt x="141330" y="0"/>
                  <a:pt x="117233" y="0"/>
                </a:cubicBezTo>
                <a:cubicBezTo>
                  <a:pt x="93136" y="0"/>
                  <a:pt x="654" y="29958"/>
                  <a:pt x="3" y="31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 449">
            <a:extLst>
              <a:ext uri="{FF2B5EF4-FFF2-40B4-BE49-F238E27FC236}">
                <a16:creationId xmlns:a16="http://schemas.microsoft.com/office/drawing/2014/main" id="{12CDAD55-72A3-D5CC-86B7-91B3CF6F4E44}"/>
              </a:ext>
            </a:extLst>
          </p:cNvPr>
          <p:cNvSpPr/>
          <p:nvPr/>
        </p:nvSpPr>
        <p:spPr>
          <a:xfrm>
            <a:off x="6694244" y="8218533"/>
            <a:ext cx="465394" cy="798806"/>
          </a:xfrm>
          <a:custGeom>
            <a:avLst/>
            <a:gdLst>
              <a:gd name="connsiteX0" fmla="*/ 1831 w 465394"/>
              <a:gd name="connsiteY0" fmla="*/ 1542 h 798806"/>
              <a:gd name="connsiteX1" fmla="*/ 265356 w 465394"/>
              <a:gd name="connsiteY1" fmla="*/ 296817 h 798806"/>
              <a:gd name="connsiteX2" fmla="*/ 287581 w 465394"/>
              <a:gd name="connsiteY2" fmla="*/ 382542 h 798806"/>
              <a:gd name="connsiteX3" fmla="*/ 290756 w 465394"/>
              <a:gd name="connsiteY3" fmla="*/ 315867 h 798806"/>
              <a:gd name="connsiteX4" fmla="*/ 316156 w 465394"/>
              <a:gd name="connsiteY4" fmla="*/ 477792 h 798806"/>
              <a:gd name="connsiteX5" fmla="*/ 316156 w 465394"/>
              <a:gd name="connsiteY5" fmla="*/ 420642 h 798806"/>
              <a:gd name="connsiteX6" fmla="*/ 386006 w 465394"/>
              <a:gd name="connsiteY6" fmla="*/ 541292 h 798806"/>
              <a:gd name="connsiteX7" fmla="*/ 392356 w 465394"/>
              <a:gd name="connsiteY7" fmla="*/ 630192 h 798806"/>
              <a:gd name="connsiteX8" fmla="*/ 465381 w 465394"/>
              <a:gd name="connsiteY8" fmla="*/ 798467 h 798806"/>
              <a:gd name="connsiteX9" fmla="*/ 386006 w 465394"/>
              <a:gd name="connsiteY9" fmla="*/ 582567 h 798806"/>
              <a:gd name="connsiteX10" fmla="*/ 297106 w 465394"/>
              <a:gd name="connsiteY10" fmla="*/ 385717 h 798806"/>
              <a:gd name="connsiteX11" fmla="*/ 265356 w 465394"/>
              <a:gd name="connsiteY11" fmla="*/ 315867 h 798806"/>
              <a:gd name="connsiteX12" fmla="*/ 154231 w 465394"/>
              <a:gd name="connsiteY12" fmla="*/ 185692 h 798806"/>
              <a:gd name="connsiteX13" fmla="*/ 1831 w 465394"/>
              <a:gd name="connsiteY13" fmla="*/ 1542 h 79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5394" h="798806">
                <a:moveTo>
                  <a:pt x="1831" y="1542"/>
                </a:moveTo>
                <a:cubicBezTo>
                  <a:pt x="20352" y="20063"/>
                  <a:pt x="217731" y="233317"/>
                  <a:pt x="265356" y="296817"/>
                </a:cubicBezTo>
                <a:cubicBezTo>
                  <a:pt x="312981" y="360317"/>
                  <a:pt x="283348" y="379367"/>
                  <a:pt x="287581" y="382542"/>
                </a:cubicBezTo>
                <a:cubicBezTo>
                  <a:pt x="291814" y="385717"/>
                  <a:pt x="285994" y="299992"/>
                  <a:pt x="290756" y="315867"/>
                </a:cubicBezTo>
                <a:cubicBezTo>
                  <a:pt x="295518" y="331742"/>
                  <a:pt x="311923" y="460330"/>
                  <a:pt x="316156" y="477792"/>
                </a:cubicBezTo>
                <a:cubicBezTo>
                  <a:pt x="320389" y="495254"/>
                  <a:pt x="304514" y="410059"/>
                  <a:pt x="316156" y="420642"/>
                </a:cubicBezTo>
                <a:cubicBezTo>
                  <a:pt x="327798" y="431225"/>
                  <a:pt x="373306" y="506367"/>
                  <a:pt x="386006" y="541292"/>
                </a:cubicBezTo>
                <a:cubicBezTo>
                  <a:pt x="398706" y="576217"/>
                  <a:pt x="379127" y="587330"/>
                  <a:pt x="392356" y="630192"/>
                </a:cubicBezTo>
                <a:cubicBezTo>
                  <a:pt x="405585" y="673054"/>
                  <a:pt x="466439" y="806404"/>
                  <a:pt x="465381" y="798467"/>
                </a:cubicBezTo>
                <a:cubicBezTo>
                  <a:pt x="464323" y="790530"/>
                  <a:pt x="414052" y="651359"/>
                  <a:pt x="386006" y="582567"/>
                </a:cubicBezTo>
                <a:cubicBezTo>
                  <a:pt x="357960" y="513775"/>
                  <a:pt x="317214" y="430167"/>
                  <a:pt x="297106" y="385717"/>
                </a:cubicBezTo>
                <a:cubicBezTo>
                  <a:pt x="276998" y="341267"/>
                  <a:pt x="289168" y="349204"/>
                  <a:pt x="265356" y="315867"/>
                </a:cubicBezTo>
                <a:cubicBezTo>
                  <a:pt x="241544" y="282530"/>
                  <a:pt x="198152" y="234904"/>
                  <a:pt x="154231" y="185692"/>
                </a:cubicBezTo>
                <a:cubicBezTo>
                  <a:pt x="110310" y="136480"/>
                  <a:pt x="-16690" y="-16979"/>
                  <a:pt x="1831" y="1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 450">
            <a:extLst>
              <a:ext uri="{FF2B5EF4-FFF2-40B4-BE49-F238E27FC236}">
                <a16:creationId xmlns:a16="http://schemas.microsoft.com/office/drawing/2014/main" id="{1ECB1706-93D8-0D94-DE09-407CF924B4C2}"/>
              </a:ext>
            </a:extLst>
          </p:cNvPr>
          <p:cNvSpPr/>
          <p:nvPr/>
        </p:nvSpPr>
        <p:spPr>
          <a:xfrm>
            <a:off x="6391132" y="8208666"/>
            <a:ext cx="251167" cy="75186"/>
          </a:xfrm>
          <a:custGeom>
            <a:avLst/>
            <a:gdLst>
              <a:gd name="connsiteX0" fmla="*/ 143 w 251167"/>
              <a:gd name="connsiteY0" fmla="*/ 74909 h 75186"/>
              <a:gd name="connsiteX1" fmla="*/ 149368 w 251167"/>
              <a:gd name="connsiteY1" fmla="*/ 11409 h 75186"/>
              <a:gd name="connsiteX2" fmla="*/ 250968 w 251167"/>
              <a:gd name="connsiteY2" fmla="*/ 1884 h 75186"/>
              <a:gd name="connsiteX3" fmla="*/ 123968 w 251167"/>
              <a:gd name="connsiteY3" fmla="*/ 33634 h 75186"/>
              <a:gd name="connsiteX4" fmla="*/ 143 w 251167"/>
              <a:gd name="connsiteY4" fmla="*/ 74909 h 7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167" h="75186">
                <a:moveTo>
                  <a:pt x="143" y="74909"/>
                </a:moveTo>
                <a:cubicBezTo>
                  <a:pt x="4376" y="71205"/>
                  <a:pt x="107564" y="23580"/>
                  <a:pt x="149368" y="11409"/>
                </a:cubicBezTo>
                <a:cubicBezTo>
                  <a:pt x="191172" y="-762"/>
                  <a:pt x="255201" y="-1820"/>
                  <a:pt x="250968" y="1884"/>
                </a:cubicBezTo>
                <a:cubicBezTo>
                  <a:pt x="246735" y="5588"/>
                  <a:pt x="161539" y="23051"/>
                  <a:pt x="123968" y="33634"/>
                </a:cubicBezTo>
                <a:cubicBezTo>
                  <a:pt x="86397" y="44217"/>
                  <a:pt x="-4090" y="78613"/>
                  <a:pt x="143" y="74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フリーフォーム 451">
            <a:extLst>
              <a:ext uri="{FF2B5EF4-FFF2-40B4-BE49-F238E27FC236}">
                <a16:creationId xmlns:a16="http://schemas.microsoft.com/office/drawing/2014/main" id="{398796A2-58C8-7AE9-555B-20B097A00706}"/>
              </a:ext>
            </a:extLst>
          </p:cNvPr>
          <p:cNvSpPr/>
          <p:nvPr/>
        </p:nvSpPr>
        <p:spPr>
          <a:xfrm>
            <a:off x="6292850" y="8172450"/>
            <a:ext cx="98561" cy="228609"/>
          </a:xfrm>
          <a:custGeom>
            <a:avLst/>
            <a:gdLst>
              <a:gd name="connsiteX0" fmla="*/ 0 w 98561"/>
              <a:gd name="connsiteY0" fmla="*/ 0 h 228609"/>
              <a:gd name="connsiteX1" fmla="*/ 69850 w 98561"/>
              <a:gd name="connsiteY1" fmla="*/ 76200 h 228609"/>
              <a:gd name="connsiteX2" fmla="*/ 82550 w 98561"/>
              <a:gd name="connsiteY2" fmla="*/ 117475 h 228609"/>
              <a:gd name="connsiteX3" fmla="*/ 98425 w 98561"/>
              <a:gd name="connsiteY3" fmla="*/ 228600 h 228609"/>
              <a:gd name="connsiteX4" fmla="*/ 73025 w 98561"/>
              <a:gd name="connsiteY4" fmla="*/ 111125 h 228609"/>
              <a:gd name="connsiteX5" fmla="*/ 57150 w 98561"/>
              <a:gd name="connsiteY5" fmla="*/ 85725 h 228609"/>
              <a:gd name="connsiteX6" fmla="*/ 0 w 98561"/>
              <a:gd name="connsiteY6" fmla="*/ 0 h 22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561" h="228609">
                <a:moveTo>
                  <a:pt x="0" y="0"/>
                </a:moveTo>
                <a:cubicBezTo>
                  <a:pt x="28046" y="28310"/>
                  <a:pt x="56092" y="56621"/>
                  <a:pt x="69850" y="76200"/>
                </a:cubicBezTo>
                <a:cubicBezTo>
                  <a:pt x="83608" y="95779"/>
                  <a:pt x="77788" y="92075"/>
                  <a:pt x="82550" y="117475"/>
                </a:cubicBezTo>
                <a:cubicBezTo>
                  <a:pt x="87312" y="142875"/>
                  <a:pt x="100013" y="229658"/>
                  <a:pt x="98425" y="228600"/>
                </a:cubicBezTo>
                <a:cubicBezTo>
                  <a:pt x="96837" y="227542"/>
                  <a:pt x="79904" y="134937"/>
                  <a:pt x="73025" y="111125"/>
                </a:cubicBezTo>
                <a:cubicBezTo>
                  <a:pt x="66146" y="87313"/>
                  <a:pt x="57150" y="85725"/>
                  <a:pt x="57150" y="857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フリーフォーム 452">
            <a:extLst>
              <a:ext uri="{FF2B5EF4-FFF2-40B4-BE49-F238E27FC236}">
                <a16:creationId xmlns:a16="http://schemas.microsoft.com/office/drawing/2014/main" id="{69A7DE10-A49F-C9EF-DF28-14881AD96AA9}"/>
              </a:ext>
            </a:extLst>
          </p:cNvPr>
          <p:cNvSpPr/>
          <p:nvPr/>
        </p:nvSpPr>
        <p:spPr>
          <a:xfrm>
            <a:off x="6286056" y="8188306"/>
            <a:ext cx="61013" cy="76927"/>
          </a:xfrm>
          <a:custGeom>
            <a:avLst/>
            <a:gdLst>
              <a:gd name="connsiteX0" fmla="*/ 9969 w 61013"/>
              <a:gd name="connsiteY0" fmla="*/ 19 h 76927"/>
              <a:gd name="connsiteX1" fmla="*/ 3619 w 61013"/>
              <a:gd name="connsiteY1" fmla="*/ 57169 h 76927"/>
              <a:gd name="connsiteX2" fmla="*/ 25844 w 61013"/>
              <a:gd name="connsiteY2" fmla="*/ 69869 h 76927"/>
              <a:gd name="connsiteX3" fmla="*/ 60769 w 61013"/>
              <a:gd name="connsiteY3" fmla="*/ 69869 h 76927"/>
              <a:gd name="connsiteX4" fmla="*/ 6794 w 61013"/>
              <a:gd name="connsiteY4" fmla="*/ 76219 h 76927"/>
              <a:gd name="connsiteX5" fmla="*/ 444 w 61013"/>
              <a:gd name="connsiteY5" fmla="*/ 50819 h 76927"/>
              <a:gd name="connsiteX6" fmla="*/ 9969 w 61013"/>
              <a:gd name="connsiteY6" fmla="*/ 19 h 7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13" h="76927">
                <a:moveTo>
                  <a:pt x="9969" y="19"/>
                </a:moveTo>
                <a:cubicBezTo>
                  <a:pt x="10498" y="1077"/>
                  <a:pt x="973" y="45527"/>
                  <a:pt x="3619" y="57169"/>
                </a:cubicBezTo>
                <a:cubicBezTo>
                  <a:pt x="6265" y="68811"/>
                  <a:pt x="16319" y="67752"/>
                  <a:pt x="25844" y="69869"/>
                </a:cubicBezTo>
                <a:cubicBezTo>
                  <a:pt x="35369" y="71986"/>
                  <a:pt x="63944" y="68811"/>
                  <a:pt x="60769" y="69869"/>
                </a:cubicBezTo>
                <a:cubicBezTo>
                  <a:pt x="57594" y="70927"/>
                  <a:pt x="16848" y="79394"/>
                  <a:pt x="6794" y="76219"/>
                </a:cubicBezTo>
                <a:cubicBezTo>
                  <a:pt x="-3260" y="73044"/>
                  <a:pt x="973" y="59815"/>
                  <a:pt x="444" y="50819"/>
                </a:cubicBezTo>
                <a:cubicBezTo>
                  <a:pt x="-85" y="41823"/>
                  <a:pt x="9440" y="-1039"/>
                  <a:pt x="9969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フリーフォーム 453">
            <a:extLst>
              <a:ext uri="{FF2B5EF4-FFF2-40B4-BE49-F238E27FC236}">
                <a16:creationId xmlns:a16="http://schemas.microsoft.com/office/drawing/2014/main" id="{8822F1EB-9C35-8C9D-0777-5234ECF493FA}"/>
              </a:ext>
            </a:extLst>
          </p:cNvPr>
          <p:cNvSpPr/>
          <p:nvPr/>
        </p:nvSpPr>
        <p:spPr>
          <a:xfrm>
            <a:off x="6341444" y="8312081"/>
            <a:ext cx="46661" cy="83031"/>
          </a:xfrm>
          <a:custGeom>
            <a:avLst/>
            <a:gdLst>
              <a:gd name="connsiteX0" fmla="*/ 27606 w 46661"/>
              <a:gd name="connsiteY0" fmla="*/ 69 h 83031"/>
              <a:gd name="connsiteX1" fmla="*/ 8556 w 46661"/>
              <a:gd name="connsiteY1" fmla="*/ 66744 h 83031"/>
              <a:gd name="connsiteX2" fmla="*/ 46656 w 46661"/>
              <a:gd name="connsiteY2" fmla="*/ 82619 h 83031"/>
              <a:gd name="connsiteX3" fmla="*/ 5381 w 46661"/>
              <a:gd name="connsiteY3" fmla="*/ 76269 h 83031"/>
              <a:gd name="connsiteX4" fmla="*/ 2206 w 46661"/>
              <a:gd name="connsiteY4" fmla="*/ 54044 h 83031"/>
              <a:gd name="connsiteX5" fmla="*/ 27606 w 46661"/>
              <a:gd name="connsiteY5" fmla="*/ 69 h 8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61" h="83031">
                <a:moveTo>
                  <a:pt x="27606" y="69"/>
                </a:moveTo>
                <a:cubicBezTo>
                  <a:pt x="28664" y="2186"/>
                  <a:pt x="5381" y="52986"/>
                  <a:pt x="8556" y="66744"/>
                </a:cubicBezTo>
                <a:cubicBezTo>
                  <a:pt x="11731" y="80502"/>
                  <a:pt x="47185" y="81032"/>
                  <a:pt x="46656" y="82619"/>
                </a:cubicBezTo>
                <a:cubicBezTo>
                  <a:pt x="46127" y="84206"/>
                  <a:pt x="12789" y="81032"/>
                  <a:pt x="5381" y="76269"/>
                </a:cubicBezTo>
                <a:cubicBezTo>
                  <a:pt x="-2027" y="71507"/>
                  <a:pt x="-440" y="63569"/>
                  <a:pt x="2206" y="54044"/>
                </a:cubicBezTo>
                <a:cubicBezTo>
                  <a:pt x="4852" y="44519"/>
                  <a:pt x="26548" y="-2048"/>
                  <a:pt x="27606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フリーフォーム 454">
            <a:extLst>
              <a:ext uri="{FF2B5EF4-FFF2-40B4-BE49-F238E27FC236}">
                <a16:creationId xmlns:a16="http://schemas.microsoft.com/office/drawing/2014/main" id="{D93EBDE0-249C-1C03-F3CE-082EB0EDE273}"/>
              </a:ext>
            </a:extLst>
          </p:cNvPr>
          <p:cNvSpPr/>
          <p:nvPr/>
        </p:nvSpPr>
        <p:spPr>
          <a:xfrm>
            <a:off x="6172159" y="8334293"/>
            <a:ext cx="54191" cy="101816"/>
          </a:xfrm>
          <a:custGeom>
            <a:avLst/>
            <a:gdLst>
              <a:gd name="connsiteX0" fmla="*/ 41 w 54191"/>
              <a:gd name="connsiteY0" fmla="*/ 82 h 101816"/>
              <a:gd name="connsiteX1" fmla="*/ 44491 w 54191"/>
              <a:gd name="connsiteY1" fmla="*/ 54057 h 101816"/>
              <a:gd name="connsiteX2" fmla="*/ 6391 w 54191"/>
              <a:gd name="connsiteY2" fmla="*/ 101682 h 101816"/>
              <a:gd name="connsiteX3" fmla="*/ 54016 w 54191"/>
              <a:gd name="connsiteY3" fmla="*/ 66757 h 101816"/>
              <a:gd name="connsiteX4" fmla="*/ 41 w 54191"/>
              <a:gd name="connsiteY4" fmla="*/ 82 h 10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1" h="101816">
                <a:moveTo>
                  <a:pt x="41" y="82"/>
                </a:moveTo>
                <a:cubicBezTo>
                  <a:pt x="-1547" y="-2035"/>
                  <a:pt x="43433" y="37124"/>
                  <a:pt x="44491" y="54057"/>
                </a:cubicBezTo>
                <a:cubicBezTo>
                  <a:pt x="45549" y="70990"/>
                  <a:pt x="4803" y="99565"/>
                  <a:pt x="6391" y="101682"/>
                </a:cubicBezTo>
                <a:cubicBezTo>
                  <a:pt x="7979" y="103799"/>
                  <a:pt x="50312" y="80515"/>
                  <a:pt x="54016" y="66757"/>
                </a:cubicBezTo>
                <a:cubicBezTo>
                  <a:pt x="57720" y="52999"/>
                  <a:pt x="1629" y="2199"/>
                  <a:pt x="41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フリーフォーム 455">
            <a:extLst>
              <a:ext uri="{FF2B5EF4-FFF2-40B4-BE49-F238E27FC236}">
                <a16:creationId xmlns:a16="http://schemas.microsoft.com/office/drawing/2014/main" id="{D9010981-E42C-053B-0E07-555BE73FB960}"/>
              </a:ext>
            </a:extLst>
          </p:cNvPr>
          <p:cNvSpPr/>
          <p:nvPr/>
        </p:nvSpPr>
        <p:spPr>
          <a:xfrm>
            <a:off x="6146514" y="8328021"/>
            <a:ext cx="57442" cy="100421"/>
          </a:xfrm>
          <a:custGeom>
            <a:avLst/>
            <a:gdLst>
              <a:gd name="connsiteX0" fmla="*/ 57436 w 57442"/>
              <a:gd name="connsiteY0" fmla="*/ 47629 h 100421"/>
              <a:gd name="connsiteX1" fmla="*/ 19336 w 57442"/>
              <a:gd name="connsiteY1" fmla="*/ 6354 h 100421"/>
              <a:gd name="connsiteX2" fmla="*/ 12986 w 57442"/>
              <a:gd name="connsiteY2" fmla="*/ 85729 h 100421"/>
              <a:gd name="connsiteX3" fmla="*/ 54261 w 57442"/>
              <a:gd name="connsiteY3" fmla="*/ 98429 h 100421"/>
              <a:gd name="connsiteX4" fmla="*/ 9811 w 57442"/>
              <a:gd name="connsiteY4" fmla="*/ 92079 h 100421"/>
              <a:gd name="connsiteX5" fmla="*/ 286 w 57442"/>
              <a:gd name="connsiteY5" fmla="*/ 22229 h 100421"/>
              <a:gd name="connsiteX6" fmla="*/ 16161 w 57442"/>
              <a:gd name="connsiteY6" fmla="*/ 4 h 100421"/>
              <a:gd name="connsiteX7" fmla="*/ 57436 w 57442"/>
              <a:gd name="connsiteY7" fmla="*/ 47629 h 100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442" h="100421">
                <a:moveTo>
                  <a:pt x="57436" y="47629"/>
                </a:moveTo>
                <a:cubicBezTo>
                  <a:pt x="57965" y="48687"/>
                  <a:pt x="26744" y="4"/>
                  <a:pt x="19336" y="6354"/>
                </a:cubicBezTo>
                <a:cubicBezTo>
                  <a:pt x="11928" y="12704"/>
                  <a:pt x="7165" y="70383"/>
                  <a:pt x="12986" y="85729"/>
                </a:cubicBezTo>
                <a:cubicBezTo>
                  <a:pt x="18807" y="101075"/>
                  <a:pt x="54790" y="97371"/>
                  <a:pt x="54261" y="98429"/>
                </a:cubicBezTo>
                <a:cubicBezTo>
                  <a:pt x="53732" y="99487"/>
                  <a:pt x="18807" y="104779"/>
                  <a:pt x="9811" y="92079"/>
                </a:cubicBezTo>
                <a:cubicBezTo>
                  <a:pt x="815" y="79379"/>
                  <a:pt x="-772" y="37575"/>
                  <a:pt x="286" y="22229"/>
                </a:cubicBezTo>
                <a:cubicBezTo>
                  <a:pt x="1344" y="6883"/>
                  <a:pt x="9282" y="533"/>
                  <a:pt x="16161" y="4"/>
                </a:cubicBezTo>
                <a:cubicBezTo>
                  <a:pt x="23040" y="-525"/>
                  <a:pt x="56907" y="46571"/>
                  <a:pt x="57436" y="47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 456">
            <a:extLst>
              <a:ext uri="{FF2B5EF4-FFF2-40B4-BE49-F238E27FC236}">
                <a16:creationId xmlns:a16="http://schemas.microsoft.com/office/drawing/2014/main" id="{26BA458A-1259-A632-5C76-76BA0087BA5A}"/>
              </a:ext>
            </a:extLst>
          </p:cNvPr>
          <p:cNvSpPr/>
          <p:nvPr/>
        </p:nvSpPr>
        <p:spPr>
          <a:xfrm>
            <a:off x="6286000" y="8210482"/>
            <a:ext cx="49701" cy="168460"/>
          </a:xfrm>
          <a:custGeom>
            <a:avLst/>
            <a:gdLst>
              <a:gd name="connsiteX0" fmla="*/ 500 w 49701"/>
              <a:gd name="connsiteY0" fmla="*/ 68 h 168460"/>
              <a:gd name="connsiteX1" fmla="*/ 13200 w 49701"/>
              <a:gd name="connsiteY1" fmla="*/ 104843 h 168460"/>
              <a:gd name="connsiteX2" fmla="*/ 22725 w 49701"/>
              <a:gd name="connsiteY2" fmla="*/ 88968 h 168460"/>
              <a:gd name="connsiteX3" fmla="*/ 48125 w 49701"/>
              <a:gd name="connsiteY3" fmla="*/ 117543 h 168460"/>
              <a:gd name="connsiteX4" fmla="*/ 41775 w 49701"/>
              <a:gd name="connsiteY4" fmla="*/ 168343 h 168460"/>
              <a:gd name="connsiteX5" fmla="*/ 48125 w 49701"/>
              <a:gd name="connsiteY5" fmla="*/ 130243 h 168460"/>
              <a:gd name="connsiteX6" fmla="*/ 6850 w 49701"/>
              <a:gd name="connsiteY6" fmla="*/ 88968 h 168460"/>
              <a:gd name="connsiteX7" fmla="*/ 500 w 49701"/>
              <a:gd name="connsiteY7" fmla="*/ 68 h 16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01" h="168460">
                <a:moveTo>
                  <a:pt x="500" y="68"/>
                </a:moveTo>
                <a:cubicBezTo>
                  <a:pt x="1558" y="2714"/>
                  <a:pt x="13200" y="104843"/>
                  <a:pt x="13200" y="104843"/>
                </a:cubicBezTo>
                <a:cubicBezTo>
                  <a:pt x="16904" y="119660"/>
                  <a:pt x="16904" y="86851"/>
                  <a:pt x="22725" y="88968"/>
                </a:cubicBezTo>
                <a:cubicBezTo>
                  <a:pt x="28546" y="91085"/>
                  <a:pt x="44950" y="104314"/>
                  <a:pt x="48125" y="117543"/>
                </a:cubicBezTo>
                <a:cubicBezTo>
                  <a:pt x="51300" y="130772"/>
                  <a:pt x="41775" y="166226"/>
                  <a:pt x="41775" y="168343"/>
                </a:cubicBezTo>
                <a:cubicBezTo>
                  <a:pt x="41775" y="170460"/>
                  <a:pt x="53946" y="143472"/>
                  <a:pt x="48125" y="130243"/>
                </a:cubicBezTo>
                <a:cubicBezTo>
                  <a:pt x="42304" y="117014"/>
                  <a:pt x="14258" y="105372"/>
                  <a:pt x="6850" y="88968"/>
                </a:cubicBezTo>
                <a:cubicBezTo>
                  <a:pt x="-558" y="72564"/>
                  <a:pt x="-558" y="-2578"/>
                  <a:pt x="500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フリーフォーム 457">
            <a:extLst>
              <a:ext uri="{FF2B5EF4-FFF2-40B4-BE49-F238E27FC236}">
                <a16:creationId xmlns:a16="http://schemas.microsoft.com/office/drawing/2014/main" id="{D9C74D0E-182D-A993-18DA-9E426C2EA33D}"/>
              </a:ext>
            </a:extLst>
          </p:cNvPr>
          <p:cNvSpPr/>
          <p:nvPr/>
        </p:nvSpPr>
        <p:spPr>
          <a:xfrm>
            <a:off x="5876077" y="8351986"/>
            <a:ext cx="218414" cy="107090"/>
          </a:xfrm>
          <a:custGeom>
            <a:avLst/>
            <a:gdLst>
              <a:gd name="connsiteX0" fmla="*/ 848 w 218414"/>
              <a:gd name="connsiteY0" fmla="*/ 106214 h 107090"/>
              <a:gd name="connsiteX1" fmla="*/ 213573 w 218414"/>
              <a:gd name="connsiteY1" fmla="*/ 1439 h 107090"/>
              <a:gd name="connsiteX2" fmla="*/ 140548 w 218414"/>
              <a:gd name="connsiteY2" fmla="*/ 49064 h 107090"/>
              <a:gd name="connsiteX3" fmla="*/ 848 w 218414"/>
              <a:gd name="connsiteY3" fmla="*/ 106214 h 10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414" h="107090">
                <a:moveTo>
                  <a:pt x="848" y="106214"/>
                </a:moveTo>
                <a:cubicBezTo>
                  <a:pt x="13019" y="98277"/>
                  <a:pt x="190290" y="10964"/>
                  <a:pt x="213573" y="1439"/>
                </a:cubicBezTo>
                <a:cubicBezTo>
                  <a:pt x="236856" y="-8086"/>
                  <a:pt x="170181" y="32131"/>
                  <a:pt x="140548" y="49064"/>
                </a:cubicBezTo>
                <a:cubicBezTo>
                  <a:pt x="110915" y="65997"/>
                  <a:pt x="-11323" y="114151"/>
                  <a:pt x="848" y="106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フリーフォーム 458">
            <a:extLst>
              <a:ext uri="{FF2B5EF4-FFF2-40B4-BE49-F238E27FC236}">
                <a16:creationId xmlns:a16="http://schemas.microsoft.com/office/drawing/2014/main" id="{B1F3136B-2F80-8C4A-64DE-D335909DAF8B}"/>
              </a:ext>
            </a:extLst>
          </p:cNvPr>
          <p:cNvSpPr/>
          <p:nvPr/>
        </p:nvSpPr>
        <p:spPr>
          <a:xfrm>
            <a:off x="6153150" y="8331179"/>
            <a:ext cx="162112" cy="142909"/>
          </a:xfrm>
          <a:custGeom>
            <a:avLst/>
            <a:gdLst>
              <a:gd name="connsiteX0" fmla="*/ 142875 w 162112"/>
              <a:gd name="connsiteY0" fmla="*/ 21 h 142909"/>
              <a:gd name="connsiteX1" fmla="*/ 152400 w 162112"/>
              <a:gd name="connsiteY1" fmla="*/ 60346 h 142909"/>
              <a:gd name="connsiteX2" fmla="*/ 0 w 162112"/>
              <a:gd name="connsiteY2" fmla="*/ 142896 h 142909"/>
              <a:gd name="connsiteX3" fmla="*/ 152400 w 162112"/>
              <a:gd name="connsiteY3" fmla="*/ 53996 h 142909"/>
              <a:gd name="connsiteX4" fmla="*/ 142875 w 162112"/>
              <a:gd name="connsiteY4" fmla="*/ 21 h 14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112" h="142909">
                <a:moveTo>
                  <a:pt x="142875" y="21"/>
                </a:moveTo>
                <a:cubicBezTo>
                  <a:pt x="142875" y="1079"/>
                  <a:pt x="176212" y="36534"/>
                  <a:pt x="152400" y="60346"/>
                </a:cubicBezTo>
                <a:cubicBezTo>
                  <a:pt x="128588" y="84158"/>
                  <a:pt x="0" y="143954"/>
                  <a:pt x="0" y="142896"/>
                </a:cubicBezTo>
                <a:cubicBezTo>
                  <a:pt x="0" y="141838"/>
                  <a:pt x="152400" y="53996"/>
                  <a:pt x="152400" y="53996"/>
                </a:cubicBezTo>
                <a:cubicBezTo>
                  <a:pt x="178858" y="37063"/>
                  <a:pt x="142875" y="-1037"/>
                  <a:pt x="142875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フリーフォーム 459">
            <a:extLst>
              <a:ext uri="{FF2B5EF4-FFF2-40B4-BE49-F238E27FC236}">
                <a16:creationId xmlns:a16="http://schemas.microsoft.com/office/drawing/2014/main" id="{667BFA0B-29BC-0043-72A2-341967ECF247}"/>
              </a:ext>
            </a:extLst>
          </p:cNvPr>
          <p:cNvSpPr/>
          <p:nvPr/>
        </p:nvSpPr>
        <p:spPr>
          <a:xfrm>
            <a:off x="6093059" y="8321467"/>
            <a:ext cx="50571" cy="116341"/>
          </a:xfrm>
          <a:custGeom>
            <a:avLst/>
            <a:gdLst>
              <a:gd name="connsiteX0" fmla="*/ 6116 w 50571"/>
              <a:gd name="connsiteY0" fmla="*/ 208 h 116341"/>
              <a:gd name="connsiteX1" fmla="*/ 6116 w 50571"/>
              <a:gd name="connsiteY1" fmla="*/ 76408 h 116341"/>
              <a:gd name="connsiteX2" fmla="*/ 50566 w 50571"/>
              <a:gd name="connsiteY2" fmla="*/ 114508 h 116341"/>
              <a:gd name="connsiteX3" fmla="*/ 2941 w 50571"/>
              <a:gd name="connsiteY3" fmla="*/ 101808 h 116341"/>
              <a:gd name="connsiteX4" fmla="*/ 6116 w 50571"/>
              <a:gd name="connsiteY4" fmla="*/ 208 h 11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71" h="116341">
                <a:moveTo>
                  <a:pt x="6116" y="208"/>
                </a:moveTo>
                <a:cubicBezTo>
                  <a:pt x="6645" y="-4025"/>
                  <a:pt x="-1292" y="57358"/>
                  <a:pt x="6116" y="76408"/>
                </a:cubicBezTo>
                <a:cubicBezTo>
                  <a:pt x="13524" y="95458"/>
                  <a:pt x="51095" y="110275"/>
                  <a:pt x="50566" y="114508"/>
                </a:cubicBezTo>
                <a:cubicBezTo>
                  <a:pt x="50037" y="118741"/>
                  <a:pt x="10878" y="116095"/>
                  <a:pt x="2941" y="101808"/>
                </a:cubicBezTo>
                <a:cubicBezTo>
                  <a:pt x="-4996" y="87521"/>
                  <a:pt x="5587" y="4441"/>
                  <a:pt x="6116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 460">
            <a:extLst>
              <a:ext uri="{FF2B5EF4-FFF2-40B4-BE49-F238E27FC236}">
                <a16:creationId xmlns:a16="http://schemas.microsoft.com/office/drawing/2014/main" id="{776E5BC3-78FE-10CA-2D75-ADDB5F36D6FA}"/>
              </a:ext>
            </a:extLst>
          </p:cNvPr>
          <p:cNvSpPr/>
          <p:nvPr/>
        </p:nvSpPr>
        <p:spPr>
          <a:xfrm>
            <a:off x="6438724" y="8261341"/>
            <a:ext cx="248135" cy="313165"/>
          </a:xfrm>
          <a:custGeom>
            <a:avLst/>
            <a:gdLst>
              <a:gd name="connsiteX0" fmla="*/ 176 w 248135"/>
              <a:gd name="connsiteY0" fmla="*/ 9 h 313165"/>
              <a:gd name="connsiteX1" fmla="*/ 165276 w 248135"/>
              <a:gd name="connsiteY1" fmla="*/ 98434 h 313165"/>
              <a:gd name="connsiteX2" fmla="*/ 139876 w 248135"/>
              <a:gd name="connsiteY2" fmla="*/ 95259 h 313165"/>
              <a:gd name="connsiteX3" fmla="*/ 193851 w 248135"/>
              <a:gd name="connsiteY3" fmla="*/ 219084 h 313165"/>
              <a:gd name="connsiteX4" fmla="*/ 247826 w 248135"/>
              <a:gd name="connsiteY4" fmla="*/ 311159 h 313165"/>
              <a:gd name="connsiteX5" fmla="*/ 168451 w 248135"/>
              <a:gd name="connsiteY5" fmla="*/ 130184 h 313165"/>
              <a:gd name="connsiteX6" fmla="*/ 133526 w 248135"/>
              <a:gd name="connsiteY6" fmla="*/ 104784 h 313165"/>
              <a:gd name="connsiteX7" fmla="*/ 176 w 248135"/>
              <a:gd name="connsiteY7" fmla="*/ 9 h 31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135" h="313165">
                <a:moveTo>
                  <a:pt x="176" y="9"/>
                </a:moveTo>
                <a:cubicBezTo>
                  <a:pt x="5467" y="-1049"/>
                  <a:pt x="141993" y="82559"/>
                  <a:pt x="165276" y="98434"/>
                </a:cubicBezTo>
                <a:cubicBezTo>
                  <a:pt x="188559" y="114309"/>
                  <a:pt x="135114" y="75151"/>
                  <a:pt x="139876" y="95259"/>
                </a:cubicBezTo>
                <a:cubicBezTo>
                  <a:pt x="144638" y="115367"/>
                  <a:pt x="175859" y="183101"/>
                  <a:pt x="193851" y="219084"/>
                </a:cubicBezTo>
                <a:cubicBezTo>
                  <a:pt x="211843" y="255067"/>
                  <a:pt x="252059" y="325976"/>
                  <a:pt x="247826" y="311159"/>
                </a:cubicBezTo>
                <a:cubicBezTo>
                  <a:pt x="243593" y="296342"/>
                  <a:pt x="187501" y="164580"/>
                  <a:pt x="168451" y="130184"/>
                </a:cubicBezTo>
                <a:cubicBezTo>
                  <a:pt x="149401" y="95788"/>
                  <a:pt x="156809" y="123834"/>
                  <a:pt x="133526" y="104784"/>
                </a:cubicBezTo>
                <a:cubicBezTo>
                  <a:pt x="110243" y="85734"/>
                  <a:pt x="-5115" y="1067"/>
                  <a:pt x="176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 461">
            <a:extLst>
              <a:ext uri="{FF2B5EF4-FFF2-40B4-BE49-F238E27FC236}">
                <a16:creationId xmlns:a16="http://schemas.microsoft.com/office/drawing/2014/main" id="{380D55F9-F206-82A6-A29F-255DDD6FE55C}"/>
              </a:ext>
            </a:extLst>
          </p:cNvPr>
          <p:cNvSpPr/>
          <p:nvPr/>
        </p:nvSpPr>
        <p:spPr>
          <a:xfrm>
            <a:off x="6610324" y="8242277"/>
            <a:ext cx="105796" cy="409601"/>
          </a:xfrm>
          <a:custGeom>
            <a:avLst/>
            <a:gdLst>
              <a:gd name="connsiteX0" fmla="*/ 26 w 105796"/>
              <a:gd name="connsiteY0" fmla="*/ 23 h 409601"/>
              <a:gd name="connsiteX1" fmla="*/ 95276 w 105796"/>
              <a:gd name="connsiteY1" fmla="*/ 101623 h 409601"/>
              <a:gd name="connsiteX2" fmla="*/ 88926 w 105796"/>
              <a:gd name="connsiteY2" fmla="*/ 139723 h 409601"/>
              <a:gd name="connsiteX3" fmla="*/ 101626 w 105796"/>
              <a:gd name="connsiteY3" fmla="*/ 409598 h 409601"/>
              <a:gd name="connsiteX4" fmla="*/ 104801 w 105796"/>
              <a:gd name="connsiteY4" fmla="*/ 146073 h 409601"/>
              <a:gd name="connsiteX5" fmla="*/ 85751 w 105796"/>
              <a:gd name="connsiteY5" fmla="*/ 111148 h 409601"/>
              <a:gd name="connsiteX6" fmla="*/ 26 w 105796"/>
              <a:gd name="connsiteY6" fmla="*/ 23 h 4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796" h="409601">
                <a:moveTo>
                  <a:pt x="26" y="23"/>
                </a:moveTo>
                <a:cubicBezTo>
                  <a:pt x="1613" y="-1564"/>
                  <a:pt x="80459" y="78340"/>
                  <a:pt x="95276" y="101623"/>
                </a:cubicBezTo>
                <a:cubicBezTo>
                  <a:pt x="110093" y="124906"/>
                  <a:pt x="87868" y="88394"/>
                  <a:pt x="88926" y="139723"/>
                </a:cubicBezTo>
                <a:cubicBezTo>
                  <a:pt x="89984" y="191052"/>
                  <a:pt x="98980" y="408540"/>
                  <a:pt x="101626" y="409598"/>
                </a:cubicBezTo>
                <a:cubicBezTo>
                  <a:pt x="104272" y="410656"/>
                  <a:pt x="107447" y="195815"/>
                  <a:pt x="104801" y="146073"/>
                </a:cubicBezTo>
                <a:cubicBezTo>
                  <a:pt x="102155" y="96331"/>
                  <a:pt x="102684" y="132315"/>
                  <a:pt x="85751" y="111148"/>
                </a:cubicBezTo>
                <a:cubicBezTo>
                  <a:pt x="68818" y="89981"/>
                  <a:pt x="-1561" y="1610"/>
                  <a:pt x="26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フリーフォーム 462">
            <a:extLst>
              <a:ext uri="{FF2B5EF4-FFF2-40B4-BE49-F238E27FC236}">
                <a16:creationId xmlns:a16="http://schemas.microsoft.com/office/drawing/2014/main" id="{296A574F-C335-02CB-C14B-8638BCE28C03}"/>
              </a:ext>
            </a:extLst>
          </p:cNvPr>
          <p:cNvSpPr/>
          <p:nvPr/>
        </p:nvSpPr>
        <p:spPr>
          <a:xfrm>
            <a:off x="6755030" y="8581830"/>
            <a:ext cx="292176" cy="345119"/>
          </a:xfrm>
          <a:custGeom>
            <a:avLst/>
            <a:gdLst>
              <a:gd name="connsiteX0" fmla="*/ 1370 w 292176"/>
              <a:gd name="connsiteY0" fmla="*/ 195 h 345119"/>
              <a:gd name="connsiteX1" fmla="*/ 55345 w 292176"/>
              <a:gd name="connsiteY1" fmla="*/ 92270 h 345119"/>
              <a:gd name="connsiteX2" fmla="*/ 156945 w 292176"/>
              <a:gd name="connsiteY2" fmla="*/ 184345 h 345119"/>
              <a:gd name="connsiteX3" fmla="*/ 290295 w 292176"/>
              <a:gd name="connsiteY3" fmla="*/ 343095 h 345119"/>
              <a:gd name="connsiteX4" fmla="*/ 226795 w 292176"/>
              <a:gd name="connsiteY4" fmla="*/ 266895 h 345119"/>
              <a:gd name="connsiteX5" fmla="*/ 109320 w 292176"/>
              <a:gd name="connsiteY5" fmla="*/ 162120 h 345119"/>
              <a:gd name="connsiteX6" fmla="*/ 23595 w 292176"/>
              <a:gd name="connsiteY6" fmla="*/ 117670 h 345119"/>
              <a:gd name="connsiteX7" fmla="*/ 1370 w 292176"/>
              <a:gd name="connsiteY7" fmla="*/ 195 h 34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176" h="345119">
                <a:moveTo>
                  <a:pt x="1370" y="195"/>
                </a:moveTo>
                <a:cubicBezTo>
                  <a:pt x="6662" y="-4038"/>
                  <a:pt x="29416" y="61578"/>
                  <a:pt x="55345" y="92270"/>
                </a:cubicBezTo>
                <a:cubicBezTo>
                  <a:pt x="81274" y="122962"/>
                  <a:pt x="117787" y="142541"/>
                  <a:pt x="156945" y="184345"/>
                </a:cubicBezTo>
                <a:cubicBezTo>
                  <a:pt x="196103" y="226149"/>
                  <a:pt x="278653" y="329337"/>
                  <a:pt x="290295" y="343095"/>
                </a:cubicBezTo>
                <a:cubicBezTo>
                  <a:pt x="301937" y="356853"/>
                  <a:pt x="256957" y="297057"/>
                  <a:pt x="226795" y="266895"/>
                </a:cubicBezTo>
                <a:cubicBezTo>
                  <a:pt x="196633" y="236733"/>
                  <a:pt x="143187" y="186991"/>
                  <a:pt x="109320" y="162120"/>
                </a:cubicBezTo>
                <a:cubicBezTo>
                  <a:pt x="75453" y="137249"/>
                  <a:pt x="40528" y="139895"/>
                  <a:pt x="23595" y="117670"/>
                </a:cubicBezTo>
                <a:cubicBezTo>
                  <a:pt x="6662" y="95445"/>
                  <a:pt x="-3922" y="4428"/>
                  <a:pt x="1370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 463">
            <a:extLst>
              <a:ext uri="{FF2B5EF4-FFF2-40B4-BE49-F238E27FC236}">
                <a16:creationId xmlns:a16="http://schemas.microsoft.com/office/drawing/2014/main" id="{944028F3-2CB7-4AE9-4DF5-B47A158B27C7}"/>
              </a:ext>
            </a:extLst>
          </p:cNvPr>
          <p:cNvSpPr/>
          <p:nvPr/>
        </p:nvSpPr>
        <p:spPr>
          <a:xfrm>
            <a:off x="6444725" y="8279552"/>
            <a:ext cx="273995" cy="452066"/>
          </a:xfrm>
          <a:custGeom>
            <a:avLst/>
            <a:gdLst>
              <a:gd name="connsiteX0" fmla="*/ 525 w 273995"/>
              <a:gd name="connsiteY0" fmla="*/ 848 h 452066"/>
              <a:gd name="connsiteX1" fmla="*/ 86250 w 273995"/>
              <a:gd name="connsiteY1" fmla="*/ 92923 h 452066"/>
              <a:gd name="connsiteX2" fmla="*/ 181500 w 273995"/>
              <a:gd name="connsiteY2" fmla="*/ 264373 h 452066"/>
              <a:gd name="connsiteX3" fmla="*/ 273575 w 273995"/>
              <a:gd name="connsiteY3" fmla="*/ 451698 h 452066"/>
              <a:gd name="connsiteX4" fmla="*/ 213250 w 273995"/>
              <a:gd name="connsiteY4" fmla="*/ 308823 h 452066"/>
              <a:gd name="connsiteX5" fmla="*/ 156100 w 273995"/>
              <a:gd name="connsiteY5" fmla="*/ 188173 h 452066"/>
              <a:gd name="connsiteX6" fmla="*/ 127525 w 273995"/>
              <a:gd name="connsiteY6" fmla="*/ 143723 h 452066"/>
              <a:gd name="connsiteX7" fmla="*/ 525 w 273995"/>
              <a:gd name="connsiteY7" fmla="*/ 848 h 45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995" h="452066">
                <a:moveTo>
                  <a:pt x="525" y="848"/>
                </a:moveTo>
                <a:cubicBezTo>
                  <a:pt x="-6354" y="-7619"/>
                  <a:pt x="56088" y="49002"/>
                  <a:pt x="86250" y="92923"/>
                </a:cubicBezTo>
                <a:cubicBezTo>
                  <a:pt x="116412" y="136844"/>
                  <a:pt x="150279" y="204577"/>
                  <a:pt x="181500" y="264373"/>
                </a:cubicBezTo>
                <a:cubicBezTo>
                  <a:pt x="212721" y="324169"/>
                  <a:pt x="268283" y="444290"/>
                  <a:pt x="273575" y="451698"/>
                </a:cubicBezTo>
                <a:cubicBezTo>
                  <a:pt x="278867" y="459106"/>
                  <a:pt x="232829" y="352744"/>
                  <a:pt x="213250" y="308823"/>
                </a:cubicBezTo>
                <a:cubicBezTo>
                  <a:pt x="193671" y="264902"/>
                  <a:pt x="170388" y="215690"/>
                  <a:pt x="156100" y="188173"/>
                </a:cubicBezTo>
                <a:cubicBezTo>
                  <a:pt x="141813" y="160656"/>
                  <a:pt x="148163" y="172827"/>
                  <a:pt x="127525" y="143723"/>
                </a:cubicBezTo>
                <a:cubicBezTo>
                  <a:pt x="106888" y="114619"/>
                  <a:pt x="7404" y="9315"/>
                  <a:pt x="525" y="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 464">
            <a:extLst>
              <a:ext uri="{FF2B5EF4-FFF2-40B4-BE49-F238E27FC236}">
                <a16:creationId xmlns:a16="http://schemas.microsoft.com/office/drawing/2014/main" id="{40E2B9BA-CC0E-E86B-D90E-29EB9DCE5803}"/>
              </a:ext>
            </a:extLst>
          </p:cNvPr>
          <p:cNvSpPr/>
          <p:nvPr/>
        </p:nvSpPr>
        <p:spPr>
          <a:xfrm>
            <a:off x="7148931" y="8985387"/>
            <a:ext cx="123654" cy="466620"/>
          </a:xfrm>
          <a:custGeom>
            <a:avLst/>
            <a:gdLst>
              <a:gd name="connsiteX0" fmla="*/ 1169 w 123654"/>
              <a:gd name="connsiteY0" fmla="*/ 3038 h 466620"/>
              <a:gd name="connsiteX1" fmla="*/ 58319 w 123654"/>
              <a:gd name="connsiteY1" fmla="*/ 107813 h 466620"/>
              <a:gd name="connsiteX2" fmla="*/ 93244 w 123654"/>
              <a:gd name="connsiteY2" fmla="*/ 215763 h 466620"/>
              <a:gd name="connsiteX3" fmla="*/ 115469 w 123654"/>
              <a:gd name="connsiteY3" fmla="*/ 466588 h 466620"/>
              <a:gd name="connsiteX4" fmla="*/ 115469 w 123654"/>
              <a:gd name="connsiteY4" fmla="*/ 231638 h 466620"/>
              <a:gd name="connsiteX5" fmla="*/ 1169 w 123654"/>
              <a:gd name="connsiteY5" fmla="*/ 3038 h 46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654" h="466620">
                <a:moveTo>
                  <a:pt x="1169" y="3038"/>
                </a:moveTo>
                <a:cubicBezTo>
                  <a:pt x="-8356" y="-17599"/>
                  <a:pt x="42973" y="72359"/>
                  <a:pt x="58319" y="107813"/>
                </a:cubicBezTo>
                <a:cubicBezTo>
                  <a:pt x="73665" y="143267"/>
                  <a:pt x="83719" y="155967"/>
                  <a:pt x="93244" y="215763"/>
                </a:cubicBezTo>
                <a:cubicBezTo>
                  <a:pt x="102769" y="275559"/>
                  <a:pt x="111765" y="463942"/>
                  <a:pt x="115469" y="466588"/>
                </a:cubicBezTo>
                <a:cubicBezTo>
                  <a:pt x="119173" y="469234"/>
                  <a:pt x="131873" y="307309"/>
                  <a:pt x="115469" y="231638"/>
                </a:cubicBezTo>
                <a:cubicBezTo>
                  <a:pt x="99065" y="155967"/>
                  <a:pt x="10694" y="23675"/>
                  <a:pt x="1169" y="3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フリーフォーム 465">
            <a:extLst>
              <a:ext uri="{FF2B5EF4-FFF2-40B4-BE49-F238E27FC236}">
                <a16:creationId xmlns:a16="http://schemas.microsoft.com/office/drawing/2014/main" id="{F2DE63FA-B1AA-76E3-F4F5-E3230D40CD78}"/>
              </a:ext>
            </a:extLst>
          </p:cNvPr>
          <p:cNvSpPr/>
          <p:nvPr/>
        </p:nvSpPr>
        <p:spPr>
          <a:xfrm>
            <a:off x="7048402" y="8915395"/>
            <a:ext cx="165254" cy="526271"/>
          </a:xfrm>
          <a:custGeom>
            <a:avLst/>
            <a:gdLst>
              <a:gd name="connsiteX0" fmla="*/ 98 w 165254"/>
              <a:gd name="connsiteY0" fmla="*/ 5 h 526271"/>
              <a:gd name="connsiteX1" fmla="*/ 123923 w 165254"/>
              <a:gd name="connsiteY1" fmla="*/ 212730 h 526271"/>
              <a:gd name="connsiteX2" fmla="*/ 155673 w 165254"/>
              <a:gd name="connsiteY2" fmla="*/ 368305 h 526271"/>
              <a:gd name="connsiteX3" fmla="*/ 165198 w 165254"/>
              <a:gd name="connsiteY3" fmla="*/ 523880 h 526271"/>
              <a:gd name="connsiteX4" fmla="*/ 152498 w 165254"/>
              <a:gd name="connsiteY4" fmla="*/ 241305 h 526271"/>
              <a:gd name="connsiteX5" fmla="*/ 146148 w 165254"/>
              <a:gd name="connsiteY5" fmla="*/ 219080 h 526271"/>
              <a:gd name="connsiteX6" fmla="*/ 98 w 165254"/>
              <a:gd name="connsiteY6" fmla="*/ 5 h 52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254" h="526271">
                <a:moveTo>
                  <a:pt x="98" y="5"/>
                </a:moveTo>
                <a:cubicBezTo>
                  <a:pt x="-3606" y="-1053"/>
                  <a:pt x="97994" y="151347"/>
                  <a:pt x="123923" y="212730"/>
                </a:cubicBezTo>
                <a:cubicBezTo>
                  <a:pt x="149852" y="274113"/>
                  <a:pt x="148794" y="316447"/>
                  <a:pt x="155673" y="368305"/>
                </a:cubicBezTo>
                <a:cubicBezTo>
                  <a:pt x="162552" y="420163"/>
                  <a:pt x="165727" y="545047"/>
                  <a:pt x="165198" y="523880"/>
                </a:cubicBezTo>
                <a:cubicBezTo>
                  <a:pt x="164669" y="502713"/>
                  <a:pt x="152498" y="241305"/>
                  <a:pt x="152498" y="241305"/>
                </a:cubicBezTo>
                <a:cubicBezTo>
                  <a:pt x="149323" y="190505"/>
                  <a:pt x="169961" y="258238"/>
                  <a:pt x="146148" y="219080"/>
                </a:cubicBezTo>
                <a:cubicBezTo>
                  <a:pt x="122336" y="179922"/>
                  <a:pt x="3802" y="1063"/>
                  <a:pt x="98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フリーフォーム 466">
            <a:extLst>
              <a:ext uri="{FF2B5EF4-FFF2-40B4-BE49-F238E27FC236}">
                <a16:creationId xmlns:a16="http://schemas.microsoft.com/office/drawing/2014/main" id="{3832654E-5E69-A959-DAC8-403F0170482C}"/>
              </a:ext>
            </a:extLst>
          </p:cNvPr>
          <p:cNvSpPr/>
          <p:nvPr/>
        </p:nvSpPr>
        <p:spPr>
          <a:xfrm>
            <a:off x="7105646" y="9048029"/>
            <a:ext cx="79925" cy="475873"/>
          </a:xfrm>
          <a:custGeom>
            <a:avLst/>
            <a:gdLst>
              <a:gd name="connsiteX0" fmla="*/ 4 w 79925"/>
              <a:gd name="connsiteY0" fmla="*/ 721 h 475873"/>
              <a:gd name="connsiteX1" fmla="*/ 60329 w 79925"/>
              <a:gd name="connsiteY1" fmla="*/ 140421 h 475873"/>
              <a:gd name="connsiteX2" fmla="*/ 66679 w 79925"/>
              <a:gd name="connsiteY2" fmla="*/ 359496 h 475873"/>
              <a:gd name="connsiteX3" fmla="*/ 79379 w 79925"/>
              <a:gd name="connsiteY3" fmla="*/ 470621 h 475873"/>
              <a:gd name="connsiteX4" fmla="*/ 76204 w 79925"/>
              <a:gd name="connsiteY4" fmla="*/ 197571 h 475873"/>
              <a:gd name="connsiteX5" fmla="*/ 63504 w 79925"/>
              <a:gd name="connsiteY5" fmla="*/ 89621 h 475873"/>
              <a:gd name="connsiteX6" fmla="*/ 4 w 79925"/>
              <a:gd name="connsiteY6" fmla="*/ 721 h 47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925" h="475873">
                <a:moveTo>
                  <a:pt x="4" y="721"/>
                </a:moveTo>
                <a:cubicBezTo>
                  <a:pt x="-525" y="9188"/>
                  <a:pt x="49217" y="80625"/>
                  <a:pt x="60329" y="140421"/>
                </a:cubicBezTo>
                <a:cubicBezTo>
                  <a:pt x="71442" y="200217"/>
                  <a:pt x="63504" y="304463"/>
                  <a:pt x="66679" y="359496"/>
                </a:cubicBezTo>
                <a:cubicBezTo>
                  <a:pt x="69854" y="414529"/>
                  <a:pt x="77792" y="497608"/>
                  <a:pt x="79379" y="470621"/>
                </a:cubicBezTo>
                <a:cubicBezTo>
                  <a:pt x="80966" y="443634"/>
                  <a:pt x="78850" y="261071"/>
                  <a:pt x="76204" y="197571"/>
                </a:cubicBezTo>
                <a:cubicBezTo>
                  <a:pt x="73558" y="134071"/>
                  <a:pt x="70912" y="118725"/>
                  <a:pt x="63504" y="89621"/>
                </a:cubicBezTo>
                <a:cubicBezTo>
                  <a:pt x="56096" y="60517"/>
                  <a:pt x="533" y="-7746"/>
                  <a:pt x="4" y="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 467">
            <a:extLst>
              <a:ext uri="{FF2B5EF4-FFF2-40B4-BE49-F238E27FC236}">
                <a16:creationId xmlns:a16="http://schemas.microsoft.com/office/drawing/2014/main" id="{D4463550-EE23-CFB5-47E7-02D1C5AFF69B}"/>
              </a:ext>
            </a:extLst>
          </p:cNvPr>
          <p:cNvSpPr/>
          <p:nvPr/>
        </p:nvSpPr>
        <p:spPr>
          <a:xfrm>
            <a:off x="7058008" y="8972464"/>
            <a:ext cx="94430" cy="280235"/>
          </a:xfrm>
          <a:custGeom>
            <a:avLst/>
            <a:gdLst>
              <a:gd name="connsiteX0" fmla="*/ 28592 w 94430"/>
              <a:gd name="connsiteY0" fmla="*/ 86 h 280235"/>
              <a:gd name="connsiteX1" fmla="*/ 17 w 94430"/>
              <a:gd name="connsiteY1" fmla="*/ 79461 h 280235"/>
              <a:gd name="connsiteX2" fmla="*/ 25417 w 94430"/>
              <a:gd name="connsiteY2" fmla="*/ 139786 h 280235"/>
              <a:gd name="connsiteX3" fmla="*/ 85742 w 94430"/>
              <a:gd name="connsiteY3" fmla="*/ 247736 h 280235"/>
              <a:gd name="connsiteX4" fmla="*/ 92092 w 94430"/>
              <a:gd name="connsiteY4" fmla="*/ 276311 h 280235"/>
              <a:gd name="connsiteX5" fmla="*/ 66692 w 94430"/>
              <a:gd name="connsiteY5" fmla="*/ 174711 h 280235"/>
              <a:gd name="connsiteX6" fmla="*/ 19067 w 94430"/>
              <a:gd name="connsiteY6" fmla="*/ 95336 h 280235"/>
              <a:gd name="connsiteX7" fmla="*/ 28592 w 94430"/>
              <a:gd name="connsiteY7" fmla="*/ 86 h 2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430" h="280235">
                <a:moveTo>
                  <a:pt x="28592" y="86"/>
                </a:moveTo>
                <a:cubicBezTo>
                  <a:pt x="25417" y="-2560"/>
                  <a:pt x="546" y="56178"/>
                  <a:pt x="17" y="79461"/>
                </a:cubicBezTo>
                <a:cubicBezTo>
                  <a:pt x="-512" y="102744"/>
                  <a:pt x="11129" y="111740"/>
                  <a:pt x="25417" y="139786"/>
                </a:cubicBezTo>
                <a:cubicBezTo>
                  <a:pt x="39705" y="167832"/>
                  <a:pt x="74630" y="224982"/>
                  <a:pt x="85742" y="247736"/>
                </a:cubicBezTo>
                <a:cubicBezTo>
                  <a:pt x="96854" y="270490"/>
                  <a:pt x="95267" y="288482"/>
                  <a:pt x="92092" y="276311"/>
                </a:cubicBezTo>
                <a:cubicBezTo>
                  <a:pt x="88917" y="264140"/>
                  <a:pt x="78863" y="204873"/>
                  <a:pt x="66692" y="174711"/>
                </a:cubicBezTo>
                <a:cubicBezTo>
                  <a:pt x="54521" y="144549"/>
                  <a:pt x="25417" y="119678"/>
                  <a:pt x="19067" y="95336"/>
                </a:cubicBezTo>
                <a:cubicBezTo>
                  <a:pt x="12717" y="70994"/>
                  <a:pt x="31767" y="2732"/>
                  <a:pt x="28592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フリーフォーム 468">
            <a:extLst>
              <a:ext uri="{FF2B5EF4-FFF2-40B4-BE49-F238E27FC236}">
                <a16:creationId xmlns:a16="http://schemas.microsoft.com/office/drawing/2014/main" id="{857127B5-51E8-4C3F-964D-CA3E8414AC66}"/>
              </a:ext>
            </a:extLst>
          </p:cNvPr>
          <p:cNvSpPr/>
          <p:nvPr/>
        </p:nvSpPr>
        <p:spPr>
          <a:xfrm>
            <a:off x="7018847" y="9235861"/>
            <a:ext cx="131308" cy="279620"/>
          </a:xfrm>
          <a:custGeom>
            <a:avLst/>
            <a:gdLst>
              <a:gd name="connsiteX0" fmla="*/ 131253 w 131308"/>
              <a:gd name="connsiteY0" fmla="*/ 214 h 279620"/>
              <a:gd name="connsiteX1" fmla="*/ 93153 w 131308"/>
              <a:gd name="connsiteY1" fmla="*/ 51014 h 279620"/>
              <a:gd name="connsiteX2" fmla="*/ 89978 w 131308"/>
              <a:gd name="connsiteY2" fmla="*/ 127214 h 279620"/>
              <a:gd name="connsiteX3" fmla="*/ 93153 w 131308"/>
              <a:gd name="connsiteY3" fmla="*/ 193889 h 279620"/>
              <a:gd name="connsiteX4" fmla="*/ 16953 w 131308"/>
              <a:gd name="connsiteY4" fmla="*/ 231989 h 279620"/>
              <a:gd name="connsiteX5" fmla="*/ 1078 w 131308"/>
              <a:gd name="connsiteY5" fmla="*/ 279614 h 279620"/>
              <a:gd name="connsiteX6" fmla="*/ 10603 w 131308"/>
              <a:gd name="connsiteY6" fmla="*/ 228814 h 279620"/>
              <a:gd name="connsiteX7" fmla="*/ 83628 w 131308"/>
              <a:gd name="connsiteY7" fmla="*/ 190714 h 279620"/>
              <a:gd name="connsiteX8" fmla="*/ 86803 w 131308"/>
              <a:gd name="connsiteY8" fmla="*/ 146264 h 279620"/>
              <a:gd name="connsiteX9" fmla="*/ 83628 w 131308"/>
              <a:gd name="connsiteY9" fmla="*/ 70064 h 279620"/>
              <a:gd name="connsiteX10" fmla="*/ 131253 w 131308"/>
              <a:gd name="connsiteY10" fmla="*/ 214 h 27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308" h="279620">
                <a:moveTo>
                  <a:pt x="131253" y="214"/>
                </a:moveTo>
                <a:cubicBezTo>
                  <a:pt x="132840" y="-2961"/>
                  <a:pt x="100032" y="29848"/>
                  <a:pt x="93153" y="51014"/>
                </a:cubicBezTo>
                <a:cubicBezTo>
                  <a:pt x="86274" y="72180"/>
                  <a:pt x="89978" y="103402"/>
                  <a:pt x="89978" y="127214"/>
                </a:cubicBezTo>
                <a:cubicBezTo>
                  <a:pt x="89978" y="151026"/>
                  <a:pt x="105324" y="176427"/>
                  <a:pt x="93153" y="193889"/>
                </a:cubicBezTo>
                <a:cubicBezTo>
                  <a:pt x="80982" y="211351"/>
                  <a:pt x="32299" y="217702"/>
                  <a:pt x="16953" y="231989"/>
                </a:cubicBezTo>
                <a:cubicBezTo>
                  <a:pt x="1607" y="246277"/>
                  <a:pt x="2136" y="280143"/>
                  <a:pt x="1078" y="279614"/>
                </a:cubicBezTo>
                <a:cubicBezTo>
                  <a:pt x="20" y="279085"/>
                  <a:pt x="-3155" y="243631"/>
                  <a:pt x="10603" y="228814"/>
                </a:cubicBezTo>
                <a:cubicBezTo>
                  <a:pt x="24361" y="213997"/>
                  <a:pt x="70928" y="204472"/>
                  <a:pt x="83628" y="190714"/>
                </a:cubicBezTo>
                <a:cubicBezTo>
                  <a:pt x="96328" y="176956"/>
                  <a:pt x="86803" y="166372"/>
                  <a:pt x="86803" y="146264"/>
                </a:cubicBezTo>
                <a:cubicBezTo>
                  <a:pt x="86803" y="126156"/>
                  <a:pt x="77278" y="91231"/>
                  <a:pt x="83628" y="70064"/>
                </a:cubicBezTo>
                <a:cubicBezTo>
                  <a:pt x="89978" y="48897"/>
                  <a:pt x="129666" y="3389"/>
                  <a:pt x="131253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フリーフォーム 469">
            <a:extLst>
              <a:ext uri="{FF2B5EF4-FFF2-40B4-BE49-F238E27FC236}">
                <a16:creationId xmlns:a16="http://schemas.microsoft.com/office/drawing/2014/main" id="{2AEF9894-E1A7-DE84-022D-167D81944502}"/>
              </a:ext>
            </a:extLst>
          </p:cNvPr>
          <p:cNvSpPr/>
          <p:nvPr/>
        </p:nvSpPr>
        <p:spPr>
          <a:xfrm>
            <a:off x="6953247" y="8969344"/>
            <a:ext cx="101635" cy="82244"/>
          </a:xfrm>
          <a:custGeom>
            <a:avLst/>
            <a:gdLst>
              <a:gd name="connsiteX0" fmla="*/ 101603 w 101635"/>
              <a:gd name="connsiteY0" fmla="*/ 31 h 82244"/>
              <a:gd name="connsiteX1" fmla="*/ 79378 w 101635"/>
              <a:gd name="connsiteY1" fmla="*/ 76231 h 82244"/>
              <a:gd name="connsiteX2" fmla="*/ 3 w 101635"/>
              <a:gd name="connsiteY2" fmla="*/ 76231 h 82244"/>
              <a:gd name="connsiteX3" fmla="*/ 76203 w 101635"/>
              <a:gd name="connsiteY3" fmla="*/ 66706 h 82244"/>
              <a:gd name="connsiteX4" fmla="*/ 101603 w 101635"/>
              <a:gd name="connsiteY4" fmla="*/ 31 h 8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35" h="82244">
                <a:moveTo>
                  <a:pt x="101603" y="31"/>
                </a:moveTo>
                <a:cubicBezTo>
                  <a:pt x="102132" y="1618"/>
                  <a:pt x="96311" y="63531"/>
                  <a:pt x="79378" y="76231"/>
                </a:cubicBezTo>
                <a:cubicBezTo>
                  <a:pt x="62445" y="88931"/>
                  <a:pt x="532" y="77818"/>
                  <a:pt x="3" y="76231"/>
                </a:cubicBezTo>
                <a:cubicBezTo>
                  <a:pt x="-526" y="74644"/>
                  <a:pt x="58211" y="75702"/>
                  <a:pt x="76203" y="66706"/>
                </a:cubicBezTo>
                <a:cubicBezTo>
                  <a:pt x="94195" y="57710"/>
                  <a:pt x="101074" y="-1556"/>
                  <a:pt x="101603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フリーフォーム 470">
            <a:extLst>
              <a:ext uri="{FF2B5EF4-FFF2-40B4-BE49-F238E27FC236}">
                <a16:creationId xmlns:a16="http://schemas.microsoft.com/office/drawing/2014/main" id="{778B2719-62D8-A23C-1CAD-19DE53BB105C}"/>
              </a:ext>
            </a:extLst>
          </p:cNvPr>
          <p:cNvSpPr/>
          <p:nvPr/>
        </p:nvSpPr>
        <p:spPr>
          <a:xfrm>
            <a:off x="6994143" y="9140814"/>
            <a:ext cx="124010" cy="19268"/>
          </a:xfrm>
          <a:custGeom>
            <a:avLst/>
            <a:gdLst>
              <a:gd name="connsiteX0" fmla="*/ 382 w 124010"/>
              <a:gd name="connsiteY0" fmla="*/ 19061 h 19268"/>
              <a:gd name="connsiteX1" fmla="*/ 121032 w 124010"/>
              <a:gd name="connsiteY1" fmla="*/ 9536 h 19268"/>
              <a:gd name="connsiteX2" fmla="*/ 82932 w 124010"/>
              <a:gd name="connsiteY2" fmla="*/ 11 h 19268"/>
              <a:gd name="connsiteX3" fmla="*/ 382 w 124010"/>
              <a:gd name="connsiteY3" fmla="*/ 19061 h 1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010" h="19268">
                <a:moveTo>
                  <a:pt x="382" y="19061"/>
                </a:moveTo>
                <a:cubicBezTo>
                  <a:pt x="6732" y="20649"/>
                  <a:pt x="107274" y="12711"/>
                  <a:pt x="121032" y="9536"/>
                </a:cubicBezTo>
                <a:cubicBezTo>
                  <a:pt x="134790" y="6361"/>
                  <a:pt x="97220" y="540"/>
                  <a:pt x="82932" y="11"/>
                </a:cubicBezTo>
                <a:cubicBezTo>
                  <a:pt x="68645" y="-518"/>
                  <a:pt x="-5968" y="17473"/>
                  <a:pt x="382" y="19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フリーフォーム 471">
            <a:extLst>
              <a:ext uri="{FF2B5EF4-FFF2-40B4-BE49-F238E27FC236}">
                <a16:creationId xmlns:a16="http://schemas.microsoft.com/office/drawing/2014/main" id="{29D45B77-CC1B-1FAA-3FAF-2C75945F7506}"/>
              </a:ext>
            </a:extLst>
          </p:cNvPr>
          <p:cNvSpPr/>
          <p:nvPr/>
        </p:nvSpPr>
        <p:spPr>
          <a:xfrm>
            <a:off x="6908169" y="9022538"/>
            <a:ext cx="102342" cy="213602"/>
          </a:xfrm>
          <a:custGeom>
            <a:avLst/>
            <a:gdLst>
              <a:gd name="connsiteX0" fmla="*/ 631 w 102342"/>
              <a:gd name="connsiteY0" fmla="*/ 812 h 213602"/>
              <a:gd name="connsiteX1" fmla="*/ 57781 w 102342"/>
              <a:gd name="connsiteY1" fmla="*/ 80187 h 213602"/>
              <a:gd name="connsiteX2" fmla="*/ 76831 w 102342"/>
              <a:gd name="connsiteY2" fmla="*/ 121462 h 213602"/>
              <a:gd name="connsiteX3" fmla="*/ 89531 w 102342"/>
              <a:gd name="connsiteY3" fmla="*/ 213537 h 213602"/>
              <a:gd name="connsiteX4" fmla="*/ 99056 w 102342"/>
              <a:gd name="connsiteY4" fmla="*/ 134162 h 213602"/>
              <a:gd name="connsiteX5" fmla="*/ 631 w 102342"/>
              <a:gd name="connsiteY5" fmla="*/ 812 h 21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42" h="213602">
                <a:moveTo>
                  <a:pt x="631" y="812"/>
                </a:moveTo>
                <a:cubicBezTo>
                  <a:pt x="-6248" y="-8184"/>
                  <a:pt x="45081" y="60079"/>
                  <a:pt x="57781" y="80187"/>
                </a:cubicBezTo>
                <a:cubicBezTo>
                  <a:pt x="70481" y="100295"/>
                  <a:pt x="71539" y="99237"/>
                  <a:pt x="76831" y="121462"/>
                </a:cubicBezTo>
                <a:cubicBezTo>
                  <a:pt x="82123" y="143687"/>
                  <a:pt x="85827" y="211420"/>
                  <a:pt x="89531" y="213537"/>
                </a:cubicBezTo>
                <a:cubicBezTo>
                  <a:pt x="93235" y="215654"/>
                  <a:pt x="109110" y="165912"/>
                  <a:pt x="99056" y="134162"/>
                </a:cubicBezTo>
                <a:cubicBezTo>
                  <a:pt x="89002" y="102412"/>
                  <a:pt x="7510" y="9808"/>
                  <a:pt x="631" y="8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フリーフォーム 472">
            <a:extLst>
              <a:ext uri="{FF2B5EF4-FFF2-40B4-BE49-F238E27FC236}">
                <a16:creationId xmlns:a16="http://schemas.microsoft.com/office/drawing/2014/main" id="{E37EE060-01BD-F0E2-2D2A-5370524EABB1}"/>
              </a:ext>
            </a:extLst>
          </p:cNvPr>
          <p:cNvSpPr/>
          <p:nvPr/>
        </p:nvSpPr>
        <p:spPr>
          <a:xfrm>
            <a:off x="6899201" y="9048747"/>
            <a:ext cx="92387" cy="206434"/>
          </a:xfrm>
          <a:custGeom>
            <a:avLst/>
            <a:gdLst>
              <a:gd name="connsiteX0" fmla="*/ 74 w 92387"/>
              <a:gd name="connsiteY0" fmla="*/ 3 h 206434"/>
              <a:gd name="connsiteX1" fmla="*/ 50874 w 92387"/>
              <a:gd name="connsiteY1" fmla="*/ 88903 h 206434"/>
              <a:gd name="connsiteX2" fmla="*/ 54049 w 92387"/>
              <a:gd name="connsiteY2" fmla="*/ 146053 h 206434"/>
              <a:gd name="connsiteX3" fmla="*/ 92149 w 92387"/>
              <a:gd name="connsiteY3" fmla="*/ 206378 h 206434"/>
              <a:gd name="connsiteX4" fmla="*/ 69924 w 92387"/>
              <a:gd name="connsiteY4" fmla="*/ 155578 h 206434"/>
              <a:gd name="connsiteX5" fmla="*/ 63574 w 92387"/>
              <a:gd name="connsiteY5" fmla="*/ 85728 h 206434"/>
              <a:gd name="connsiteX6" fmla="*/ 74 w 92387"/>
              <a:gd name="connsiteY6" fmla="*/ 3 h 20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87" h="206434">
                <a:moveTo>
                  <a:pt x="74" y="3"/>
                </a:moveTo>
                <a:cubicBezTo>
                  <a:pt x="-2043" y="532"/>
                  <a:pt x="41878" y="64561"/>
                  <a:pt x="50874" y="88903"/>
                </a:cubicBezTo>
                <a:cubicBezTo>
                  <a:pt x="59870" y="113245"/>
                  <a:pt x="47170" y="126474"/>
                  <a:pt x="54049" y="146053"/>
                </a:cubicBezTo>
                <a:cubicBezTo>
                  <a:pt x="60928" y="165632"/>
                  <a:pt x="89503" y="204791"/>
                  <a:pt x="92149" y="206378"/>
                </a:cubicBezTo>
                <a:cubicBezTo>
                  <a:pt x="94795" y="207966"/>
                  <a:pt x="74686" y="175686"/>
                  <a:pt x="69924" y="155578"/>
                </a:cubicBezTo>
                <a:cubicBezTo>
                  <a:pt x="65162" y="135470"/>
                  <a:pt x="72041" y="108482"/>
                  <a:pt x="63574" y="85728"/>
                </a:cubicBezTo>
                <a:cubicBezTo>
                  <a:pt x="55107" y="62974"/>
                  <a:pt x="2191" y="-526"/>
                  <a:pt x="7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フリーフォーム 473">
            <a:extLst>
              <a:ext uri="{FF2B5EF4-FFF2-40B4-BE49-F238E27FC236}">
                <a16:creationId xmlns:a16="http://schemas.microsoft.com/office/drawing/2014/main" id="{3B333F5C-B854-16FF-ED4D-CE0F2F1EBF4D}"/>
              </a:ext>
            </a:extLst>
          </p:cNvPr>
          <p:cNvSpPr/>
          <p:nvPr/>
        </p:nvSpPr>
        <p:spPr>
          <a:xfrm>
            <a:off x="6657884" y="9236035"/>
            <a:ext cx="346523" cy="19193"/>
          </a:xfrm>
          <a:custGeom>
            <a:avLst/>
            <a:gdLst>
              <a:gd name="connsiteX0" fmla="*/ 3266 w 346523"/>
              <a:gd name="connsiteY0" fmla="*/ 19090 h 19193"/>
              <a:gd name="connsiteX1" fmla="*/ 171541 w 346523"/>
              <a:gd name="connsiteY1" fmla="*/ 12740 h 19193"/>
              <a:gd name="connsiteX2" fmla="*/ 346166 w 346523"/>
              <a:gd name="connsiteY2" fmla="*/ 9565 h 19193"/>
              <a:gd name="connsiteX3" fmla="*/ 212816 w 346523"/>
              <a:gd name="connsiteY3" fmla="*/ 40 h 19193"/>
              <a:gd name="connsiteX4" fmla="*/ 69941 w 346523"/>
              <a:gd name="connsiteY4" fmla="*/ 6390 h 19193"/>
              <a:gd name="connsiteX5" fmla="*/ 3266 w 346523"/>
              <a:gd name="connsiteY5" fmla="*/ 19090 h 1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523" h="19193">
                <a:moveTo>
                  <a:pt x="3266" y="19090"/>
                </a:moveTo>
                <a:cubicBezTo>
                  <a:pt x="20199" y="20148"/>
                  <a:pt x="171541" y="12740"/>
                  <a:pt x="171541" y="12740"/>
                </a:cubicBezTo>
                <a:cubicBezTo>
                  <a:pt x="228691" y="11152"/>
                  <a:pt x="339287" y="11682"/>
                  <a:pt x="346166" y="9565"/>
                </a:cubicBezTo>
                <a:cubicBezTo>
                  <a:pt x="353045" y="7448"/>
                  <a:pt x="258853" y="569"/>
                  <a:pt x="212816" y="40"/>
                </a:cubicBezTo>
                <a:cubicBezTo>
                  <a:pt x="166779" y="-489"/>
                  <a:pt x="100633" y="4273"/>
                  <a:pt x="69941" y="6390"/>
                </a:cubicBezTo>
                <a:cubicBezTo>
                  <a:pt x="39249" y="8507"/>
                  <a:pt x="-13667" y="18032"/>
                  <a:pt x="3266" y="19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5" name="フリーフォーム 474">
            <a:extLst>
              <a:ext uri="{FF2B5EF4-FFF2-40B4-BE49-F238E27FC236}">
                <a16:creationId xmlns:a16="http://schemas.microsoft.com/office/drawing/2014/main" id="{39F0CEF2-95C3-E4CA-3847-A57528C6D8BE}"/>
              </a:ext>
            </a:extLst>
          </p:cNvPr>
          <p:cNvSpPr/>
          <p:nvPr/>
        </p:nvSpPr>
        <p:spPr>
          <a:xfrm>
            <a:off x="6572250" y="9004300"/>
            <a:ext cx="344879" cy="19381"/>
          </a:xfrm>
          <a:custGeom>
            <a:avLst/>
            <a:gdLst>
              <a:gd name="connsiteX0" fmla="*/ 0 w 344879"/>
              <a:gd name="connsiteY0" fmla="*/ 0 h 19381"/>
              <a:gd name="connsiteX1" fmla="*/ 130175 w 344879"/>
              <a:gd name="connsiteY1" fmla="*/ 3175 h 19381"/>
              <a:gd name="connsiteX2" fmla="*/ 104775 w 344879"/>
              <a:gd name="connsiteY2" fmla="*/ 15875 h 19381"/>
              <a:gd name="connsiteX3" fmla="*/ 342900 w 344879"/>
              <a:gd name="connsiteY3" fmla="*/ 19050 h 19381"/>
              <a:gd name="connsiteX4" fmla="*/ 212725 w 344879"/>
              <a:gd name="connsiteY4" fmla="*/ 9525 h 19381"/>
              <a:gd name="connsiteX5" fmla="*/ 111125 w 344879"/>
              <a:gd name="connsiteY5" fmla="*/ 12700 h 19381"/>
              <a:gd name="connsiteX6" fmla="*/ 0 w 344879"/>
              <a:gd name="connsiteY6" fmla="*/ 0 h 1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879" h="19381">
                <a:moveTo>
                  <a:pt x="0" y="0"/>
                </a:moveTo>
                <a:cubicBezTo>
                  <a:pt x="56356" y="264"/>
                  <a:pt x="112712" y="529"/>
                  <a:pt x="130175" y="3175"/>
                </a:cubicBezTo>
                <a:cubicBezTo>
                  <a:pt x="147638" y="5821"/>
                  <a:pt x="69321" y="13229"/>
                  <a:pt x="104775" y="15875"/>
                </a:cubicBezTo>
                <a:cubicBezTo>
                  <a:pt x="140229" y="18521"/>
                  <a:pt x="324909" y="20108"/>
                  <a:pt x="342900" y="19050"/>
                </a:cubicBezTo>
                <a:cubicBezTo>
                  <a:pt x="360891" y="17992"/>
                  <a:pt x="251354" y="10583"/>
                  <a:pt x="212725" y="9525"/>
                </a:cubicBezTo>
                <a:lnTo>
                  <a:pt x="111125" y="127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フリーフォーム 475">
            <a:extLst>
              <a:ext uri="{FF2B5EF4-FFF2-40B4-BE49-F238E27FC236}">
                <a16:creationId xmlns:a16="http://schemas.microsoft.com/office/drawing/2014/main" id="{9C50D5F9-4A97-F31C-3BF7-80E009428953}"/>
              </a:ext>
            </a:extLst>
          </p:cNvPr>
          <p:cNvSpPr/>
          <p:nvPr/>
        </p:nvSpPr>
        <p:spPr>
          <a:xfrm>
            <a:off x="6565734" y="9035862"/>
            <a:ext cx="351059" cy="30766"/>
          </a:xfrm>
          <a:custGeom>
            <a:avLst/>
            <a:gdLst>
              <a:gd name="connsiteX0" fmla="*/ 166 w 351059"/>
              <a:gd name="connsiteY0" fmla="*/ 188 h 30766"/>
              <a:gd name="connsiteX1" fmla="*/ 158916 w 351059"/>
              <a:gd name="connsiteY1" fmla="*/ 16063 h 30766"/>
              <a:gd name="connsiteX2" fmla="*/ 349416 w 351059"/>
              <a:gd name="connsiteY2" fmla="*/ 9713 h 30766"/>
              <a:gd name="connsiteX3" fmla="*/ 244641 w 351059"/>
              <a:gd name="connsiteY3" fmla="*/ 28763 h 30766"/>
              <a:gd name="connsiteX4" fmla="*/ 130341 w 351059"/>
              <a:gd name="connsiteY4" fmla="*/ 28763 h 30766"/>
              <a:gd name="connsiteX5" fmla="*/ 166 w 351059"/>
              <a:gd name="connsiteY5" fmla="*/ 188 h 3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059" h="30766">
                <a:moveTo>
                  <a:pt x="166" y="188"/>
                </a:moveTo>
                <a:cubicBezTo>
                  <a:pt x="4928" y="-1929"/>
                  <a:pt x="100708" y="14475"/>
                  <a:pt x="158916" y="16063"/>
                </a:cubicBezTo>
                <a:cubicBezTo>
                  <a:pt x="217124" y="17651"/>
                  <a:pt x="335129" y="7596"/>
                  <a:pt x="349416" y="9713"/>
                </a:cubicBezTo>
                <a:cubicBezTo>
                  <a:pt x="363704" y="11830"/>
                  <a:pt x="281153" y="25588"/>
                  <a:pt x="244641" y="28763"/>
                </a:cubicBezTo>
                <a:cubicBezTo>
                  <a:pt x="208129" y="31938"/>
                  <a:pt x="166853" y="30880"/>
                  <a:pt x="130341" y="28763"/>
                </a:cubicBezTo>
                <a:cubicBezTo>
                  <a:pt x="93829" y="26646"/>
                  <a:pt x="-4596" y="2305"/>
                  <a:pt x="166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フリーフォーム 476">
            <a:extLst>
              <a:ext uri="{FF2B5EF4-FFF2-40B4-BE49-F238E27FC236}">
                <a16:creationId xmlns:a16="http://schemas.microsoft.com/office/drawing/2014/main" id="{7BFDA398-E608-093C-3BC0-EAC49A88AE88}"/>
              </a:ext>
            </a:extLst>
          </p:cNvPr>
          <p:cNvSpPr/>
          <p:nvPr/>
        </p:nvSpPr>
        <p:spPr>
          <a:xfrm>
            <a:off x="6568251" y="9010133"/>
            <a:ext cx="115285" cy="245034"/>
          </a:xfrm>
          <a:custGeom>
            <a:avLst/>
            <a:gdLst>
              <a:gd name="connsiteX0" fmla="*/ 824 w 115285"/>
              <a:gd name="connsiteY0" fmla="*/ 517 h 245034"/>
              <a:gd name="connsiteX1" fmla="*/ 54799 w 115285"/>
              <a:gd name="connsiteY1" fmla="*/ 162442 h 245034"/>
              <a:gd name="connsiteX2" fmla="*/ 115124 w 115285"/>
              <a:gd name="connsiteY2" fmla="*/ 244992 h 245034"/>
              <a:gd name="connsiteX3" fmla="*/ 35749 w 115285"/>
              <a:gd name="connsiteY3" fmla="*/ 152917 h 245034"/>
              <a:gd name="connsiteX4" fmla="*/ 23049 w 115285"/>
              <a:gd name="connsiteY4" fmla="*/ 111642 h 245034"/>
              <a:gd name="connsiteX5" fmla="*/ 824 w 115285"/>
              <a:gd name="connsiteY5" fmla="*/ 517 h 24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85" h="245034">
                <a:moveTo>
                  <a:pt x="824" y="517"/>
                </a:moveTo>
                <a:cubicBezTo>
                  <a:pt x="6116" y="8984"/>
                  <a:pt x="35749" y="121696"/>
                  <a:pt x="54799" y="162442"/>
                </a:cubicBezTo>
                <a:cubicBezTo>
                  <a:pt x="73849" y="203188"/>
                  <a:pt x="118299" y="246579"/>
                  <a:pt x="115124" y="244992"/>
                </a:cubicBezTo>
                <a:cubicBezTo>
                  <a:pt x="111949" y="243405"/>
                  <a:pt x="51095" y="175142"/>
                  <a:pt x="35749" y="152917"/>
                </a:cubicBezTo>
                <a:cubicBezTo>
                  <a:pt x="20403" y="130692"/>
                  <a:pt x="28870" y="133338"/>
                  <a:pt x="23049" y="111642"/>
                </a:cubicBezTo>
                <a:cubicBezTo>
                  <a:pt x="17228" y="89946"/>
                  <a:pt x="-4468" y="-7950"/>
                  <a:pt x="824" y="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フリーフォーム 477">
            <a:extLst>
              <a:ext uri="{FF2B5EF4-FFF2-40B4-BE49-F238E27FC236}">
                <a16:creationId xmlns:a16="http://schemas.microsoft.com/office/drawing/2014/main" id="{26AAB025-D6CE-4E37-5EAB-FEA935AD9E5B}"/>
              </a:ext>
            </a:extLst>
          </p:cNvPr>
          <p:cNvSpPr/>
          <p:nvPr/>
        </p:nvSpPr>
        <p:spPr>
          <a:xfrm>
            <a:off x="6860880" y="9260918"/>
            <a:ext cx="60270" cy="591132"/>
          </a:xfrm>
          <a:custGeom>
            <a:avLst/>
            <a:gdLst>
              <a:gd name="connsiteX0" fmla="*/ 295 w 60270"/>
              <a:gd name="connsiteY0" fmla="*/ 557 h 591132"/>
              <a:gd name="connsiteX1" fmla="*/ 35220 w 60270"/>
              <a:gd name="connsiteY1" fmla="*/ 133907 h 591132"/>
              <a:gd name="connsiteX2" fmla="*/ 38395 w 60270"/>
              <a:gd name="connsiteY2" fmla="*/ 311707 h 591132"/>
              <a:gd name="connsiteX3" fmla="*/ 35220 w 60270"/>
              <a:gd name="connsiteY3" fmla="*/ 591107 h 591132"/>
              <a:gd name="connsiteX4" fmla="*/ 54270 w 60270"/>
              <a:gd name="connsiteY4" fmla="*/ 295832 h 591132"/>
              <a:gd name="connsiteX5" fmla="*/ 57445 w 60270"/>
              <a:gd name="connsiteY5" fmla="*/ 184707 h 591132"/>
              <a:gd name="connsiteX6" fmla="*/ 295 w 60270"/>
              <a:gd name="connsiteY6" fmla="*/ 557 h 59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70" h="591132">
                <a:moveTo>
                  <a:pt x="295" y="557"/>
                </a:moveTo>
                <a:cubicBezTo>
                  <a:pt x="-3409" y="-7910"/>
                  <a:pt x="28870" y="82049"/>
                  <a:pt x="35220" y="133907"/>
                </a:cubicBezTo>
                <a:cubicBezTo>
                  <a:pt x="41570" y="185765"/>
                  <a:pt x="38395" y="235507"/>
                  <a:pt x="38395" y="311707"/>
                </a:cubicBezTo>
                <a:cubicBezTo>
                  <a:pt x="38395" y="387907"/>
                  <a:pt x="32574" y="593753"/>
                  <a:pt x="35220" y="591107"/>
                </a:cubicBezTo>
                <a:cubicBezTo>
                  <a:pt x="37866" y="588461"/>
                  <a:pt x="50566" y="363565"/>
                  <a:pt x="54270" y="295832"/>
                </a:cubicBezTo>
                <a:cubicBezTo>
                  <a:pt x="57974" y="228099"/>
                  <a:pt x="63795" y="230745"/>
                  <a:pt x="57445" y="184707"/>
                </a:cubicBezTo>
                <a:cubicBezTo>
                  <a:pt x="51095" y="138669"/>
                  <a:pt x="3999" y="9024"/>
                  <a:pt x="295" y="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9" name="フリーフォーム 478">
            <a:extLst>
              <a:ext uri="{FF2B5EF4-FFF2-40B4-BE49-F238E27FC236}">
                <a16:creationId xmlns:a16="http://schemas.microsoft.com/office/drawing/2014/main" id="{932E0129-464A-AEB7-CFA4-BFD103F770D8}"/>
              </a:ext>
            </a:extLst>
          </p:cNvPr>
          <p:cNvSpPr/>
          <p:nvPr/>
        </p:nvSpPr>
        <p:spPr>
          <a:xfrm>
            <a:off x="6835537" y="9241981"/>
            <a:ext cx="40535" cy="689447"/>
          </a:xfrm>
          <a:custGeom>
            <a:avLst/>
            <a:gdLst>
              <a:gd name="connsiteX0" fmla="*/ 238 w 40535"/>
              <a:gd name="connsiteY0" fmla="*/ 444 h 689447"/>
              <a:gd name="connsiteX1" fmla="*/ 38338 w 40535"/>
              <a:gd name="connsiteY1" fmla="*/ 190944 h 689447"/>
              <a:gd name="connsiteX2" fmla="*/ 35163 w 40535"/>
              <a:gd name="connsiteY2" fmla="*/ 340169 h 689447"/>
              <a:gd name="connsiteX3" fmla="*/ 28813 w 40535"/>
              <a:gd name="connsiteY3" fmla="*/ 486219 h 689447"/>
              <a:gd name="connsiteX4" fmla="*/ 22463 w 40535"/>
              <a:gd name="connsiteY4" fmla="*/ 689419 h 689447"/>
              <a:gd name="connsiteX5" fmla="*/ 19288 w 40535"/>
              <a:gd name="connsiteY5" fmla="*/ 498919 h 689447"/>
              <a:gd name="connsiteX6" fmla="*/ 31988 w 40535"/>
              <a:gd name="connsiteY6" fmla="*/ 232219 h 689447"/>
              <a:gd name="connsiteX7" fmla="*/ 22463 w 40535"/>
              <a:gd name="connsiteY7" fmla="*/ 140144 h 689447"/>
              <a:gd name="connsiteX8" fmla="*/ 238 w 40535"/>
              <a:gd name="connsiteY8" fmla="*/ 444 h 68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35" h="689447">
                <a:moveTo>
                  <a:pt x="238" y="444"/>
                </a:moveTo>
                <a:cubicBezTo>
                  <a:pt x="2884" y="8911"/>
                  <a:pt x="32517" y="134323"/>
                  <a:pt x="38338" y="190944"/>
                </a:cubicBezTo>
                <a:cubicBezTo>
                  <a:pt x="44159" y="247565"/>
                  <a:pt x="36750" y="290957"/>
                  <a:pt x="35163" y="340169"/>
                </a:cubicBezTo>
                <a:cubicBezTo>
                  <a:pt x="33576" y="389381"/>
                  <a:pt x="30930" y="428011"/>
                  <a:pt x="28813" y="486219"/>
                </a:cubicBezTo>
                <a:cubicBezTo>
                  <a:pt x="26696" y="544427"/>
                  <a:pt x="24051" y="687302"/>
                  <a:pt x="22463" y="689419"/>
                </a:cubicBezTo>
                <a:cubicBezTo>
                  <a:pt x="20875" y="691536"/>
                  <a:pt x="17701" y="575119"/>
                  <a:pt x="19288" y="498919"/>
                </a:cubicBezTo>
                <a:cubicBezTo>
                  <a:pt x="20875" y="422719"/>
                  <a:pt x="31459" y="292015"/>
                  <a:pt x="31988" y="232219"/>
                </a:cubicBezTo>
                <a:cubicBezTo>
                  <a:pt x="32517" y="172423"/>
                  <a:pt x="27225" y="173481"/>
                  <a:pt x="22463" y="140144"/>
                </a:cubicBezTo>
                <a:cubicBezTo>
                  <a:pt x="17701" y="106807"/>
                  <a:pt x="-2408" y="-8023"/>
                  <a:pt x="238" y="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0" name="フリーフォーム 479">
            <a:extLst>
              <a:ext uri="{FF2B5EF4-FFF2-40B4-BE49-F238E27FC236}">
                <a16:creationId xmlns:a16="http://schemas.microsoft.com/office/drawing/2014/main" id="{6BC00650-5270-C8D4-29B4-5D98EF301FFF}"/>
              </a:ext>
            </a:extLst>
          </p:cNvPr>
          <p:cNvSpPr/>
          <p:nvPr/>
        </p:nvSpPr>
        <p:spPr>
          <a:xfrm>
            <a:off x="7074631" y="9442399"/>
            <a:ext cx="174692" cy="896221"/>
          </a:xfrm>
          <a:custGeom>
            <a:avLst/>
            <a:gdLst>
              <a:gd name="connsiteX0" fmla="*/ 170719 w 174692"/>
              <a:gd name="connsiteY0" fmla="*/ 51 h 896221"/>
              <a:gd name="connsiteX1" fmla="*/ 145319 w 174692"/>
              <a:gd name="connsiteY1" fmla="*/ 244526 h 896221"/>
              <a:gd name="connsiteX2" fmla="*/ 2444 w 174692"/>
              <a:gd name="connsiteY2" fmla="*/ 879526 h 896221"/>
              <a:gd name="connsiteX3" fmla="*/ 62769 w 174692"/>
              <a:gd name="connsiteY3" fmla="*/ 673151 h 896221"/>
              <a:gd name="connsiteX4" fmla="*/ 161194 w 174692"/>
              <a:gd name="connsiteY4" fmla="*/ 260401 h 896221"/>
              <a:gd name="connsiteX5" fmla="*/ 170719 w 174692"/>
              <a:gd name="connsiteY5" fmla="*/ 51 h 89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92" h="896221">
                <a:moveTo>
                  <a:pt x="170719" y="51"/>
                </a:moveTo>
                <a:cubicBezTo>
                  <a:pt x="168073" y="-2595"/>
                  <a:pt x="173365" y="97947"/>
                  <a:pt x="145319" y="244526"/>
                </a:cubicBezTo>
                <a:cubicBezTo>
                  <a:pt x="117273" y="391105"/>
                  <a:pt x="16202" y="808089"/>
                  <a:pt x="2444" y="879526"/>
                </a:cubicBezTo>
                <a:cubicBezTo>
                  <a:pt x="-11314" y="950963"/>
                  <a:pt x="36311" y="776339"/>
                  <a:pt x="62769" y="673151"/>
                </a:cubicBezTo>
                <a:cubicBezTo>
                  <a:pt x="89227" y="569963"/>
                  <a:pt x="140557" y="366234"/>
                  <a:pt x="161194" y="260401"/>
                </a:cubicBezTo>
                <a:cubicBezTo>
                  <a:pt x="181831" y="154568"/>
                  <a:pt x="173365" y="2697"/>
                  <a:pt x="170719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フリーフォーム 480">
            <a:extLst>
              <a:ext uri="{FF2B5EF4-FFF2-40B4-BE49-F238E27FC236}">
                <a16:creationId xmlns:a16="http://schemas.microsoft.com/office/drawing/2014/main" id="{563090B7-8EEB-248C-B546-12F930895FFC}"/>
              </a:ext>
            </a:extLst>
          </p:cNvPr>
          <p:cNvSpPr/>
          <p:nvPr/>
        </p:nvSpPr>
        <p:spPr>
          <a:xfrm>
            <a:off x="7204001" y="9466793"/>
            <a:ext cx="20608" cy="340552"/>
          </a:xfrm>
          <a:custGeom>
            <a:avLst/>
            <a:gdLst>
              <a:gd name="connsiteX0" fmla="*/ 12774 w 20608"/>
              <a:gd name="connsiteY0" fmla="*/ 4232 h 340552"/>
              <a:gd name="connsiteX1" fmla="*/ 74 w 20608"/>
              <a:gd name="connsiteY1" fmla="*/ 337607 h 340552"/>
              <a:gd name="connsiteX2" fmla="*/ 19124 w 20608"/>
              <a:gd name="connsiteY2" fmla="*/ 159807 h 340552"/>
              <a:gd name="connsiteX3" fmla="*/ 12774 w 20608"/>
              <a:gd name="connsiteY3" fmla="*/ 4232 h 34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08" h="340552">
                <a:moveTo>
                  <a:pt x="12774" y="4232"/>
                </a:moveTo>
                <a:cubicBezTo>
                  <a:pt x="9599" y="33865"/>
                  <a:pt x="-984" y="311678"/>
                  <a:pt x="74" y="337607"/>
                </a:cubicBezTo>
                <a:cubicBezTo>
                  <a:pt x="1132" y="363536"/>
                  <a:pt x="14362" y="211136"/>
                  <a:pt x="19124" y="159807"/>
                </a:cubicBezTo>
                <a:cubicBezTo>
                  <a:pt x="23886" y="108478"/>
                  <a:pt x="15949" y="-25401"/>
                  <a:pt x="12774" y="4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2" name="フリーフォーム 481">
            <a:extLst>
              <a:ext uri="{FF2B5EF4-FFF2-40B4-BE49-F238E27FC236}">
                <a16:creationId xmlns:a16="http://schemas.microsoft.com/office/drawing/2014/main" id="{38A3B2EC-E52B-A699-126D-FC434FA471E0}"/>
              </a:ext>
            </a:extLst>
          </p:cNvPr>
          <p:cNvSpPr/>
          <p:nvPr/>
        </p:nvSpPr>
        <p:spPr>
          <a:xfrm>
            <a:off x="7012044" y="9556748"/>
            <a:ext cx="176238" cy="747038"/>
          </a:xfrm>
          <a:custGeom>
            <a:avLst/>
            <a:gdLst>
              <a:gd name="connsiteX0" fmla="*/ 172981 w 176238"/>
              <a:gd name="connsiteY0" fmla="*/ 2 h 747038"/>
              <a:gd name="connsiteX1" fmla="*/ 144406 w 176238"/>
              <a:gd name="connsiteY1" fmla="*/ 215902 h 747038"/>
              <a:gd name="connsiteX2" fmla="*/ 1531 w 176238"/>
              <a:gd name="connsiteY2" fmla="*/ 739777 h 747038"/>
              <a:gd name="connsiteX3" fmla="*/ 74556 w 176238"/>
              <a:gd name="connsiteY3" fmla="*/ 501652 h 747038"/>
              <a:gd name="connsiteX4" fmla="*/ 163456 w 176238"/>
              <a:gd name="connsiteY4" fmla="*/ 219077 h 747038"/>
              <a:gd name="connsiteX5" fmla="*/ 172981 w 176238"/>
              <a:gd name="connsiteY5" fmla="*/ 2 h 74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238" h="747038">
                <a:moveTo>
                  <a:pt x="172981" y="2"/>
                </a:moveTo>
                <a:cubicBezTo>
                  <a:pt x="169806" y="-527"/>
                  <a:pt x="172981" y="92606"/>
                  <a:pt x="144406" y="215902"/>
                </a:cubicBezTo>
                <a:cubicBezTo>
                  <a:pt x="115831" y="339198"/>
                  <a:pt x="13173" y="692152"/>
                  <a:pt x="1531" y="739777"/>
                </a:cubicBezTo>
                <a:cubicBezTo>
                  <a:pt x="-10111" y="787402"/>
                  <a:pt x="47569" y="588435"/>
                  <a:pt x="74556" y="501652"/>
                </a:cubicBezTo>
                <a:cubicBezTo>
                  <a:pt x="101543" y="414869"/>
                  <a:pt x="145464" y="298452"/>
                  <a:pt x="163456" y="219077"/>
                </a:cubicBezTo>
                <a:cubicBezTo>
                  <a:pt x="181448" y="139702"/>
                  <a:pt x="176156" y="531"/>
                  <a:pt x="17298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3" name="フリーフォーム 962">
            <a:extLst>
              <a:ext uri="{FF2B5EF4-FFF2-40B4-BE49-F238E27FC236}">
                <a16:creationId xmlns:a16="http://schemas.microsoft.com/office/drawing/2014/main" id="{DA7C0C51-D192-C8E3-DDD9-097521CDA4D6}"/>
              </a:ext>
            </a:extLst>
          </p:cNvPr>
          <p:cNvSpPr/>
          <p:nvPr/>
        </p:nvSpPr>
        <p:spPr>
          <a:xfrm>
            <a:off x="7004026" y="9483627"/>
            <a:ext cx="130672" cy="740774"/>
          </a:xfrm>
          <a:custGeom>
            <a:avLst/>
            <a:gdLst>
              <a:gd name="connsiteX0" fmla="*/ 104799 w 130672"/>
              <a:gd name="connsiteY0" fmla="*/ 98 h 740774"/>
              <a:gd name="connsiteX1" fmla="*/ 104799 w 130672"/>
              <a:gd name="connsiteY1" fmla="*/ 250923 h 740774"/>
              <a:gd name="connsiteX2" fmla="*/ 24 w 130672"/>
              <a:gd name="connsiteY2" fmla="*/ 739873 h 740774"/>
              <a:gd name="connsiteX3" fmla="*/ 95274 w 130672"/>
              <a:gd name="connsiteY3" fmla="*/ 368398 h 740774"/>
              <a:gd name="connsiteX4" fmla="*/ 130199 w 130672"/>
              <a:gd name="connsiteY4" fmla="*/ 222348 h 740774"/>
              <a:gd name="connsiteX5" fmla="*/ 104799 w 130672"/>
              <a:gd name="connsiteY5" fmla="*/ 98 h 74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672" h="740774">
                <a:moveTo>
                  <a:pt x="104799" y="98"/>
                </a:moveTo>
                <a:cubicBezTo>
                  <a:pt x="100566" y="4860"/>
                  <a:pt x="122261" y="127627"/>
                  <a:pt x="104799" y="250923"/>
                </a:cubicBezTo>
                <a:cubicBezTo>
                  <a:pt x="87337" y="374219"/>
                  <a:pt x="1611" y="720294"/>
                  <a:pt x="24" y="739873"/>
                </a:cubicBezTo>
                <a:cubicBezTo>
                  <a:pt x="-1563" y="759452"/>
                  <a:pt x="73578" y="454652"/>
                  <a:pt x="95274" y="368398"/>
                </a:cubicBezTo>
                <a:cubicBezTo>
                  <a:pt x="116970" y="282144"/>
                  <a:pt x="125966" y="279498"/>
                  <a:pt x="130199" y="222348"/>
                </a:cubicBezTo>
                <a:cubicBezTo>
                  <a:pt x="134432" y="165198"/>
                  <a:pt x="109032" y="-4664"/>
                  <a:pt x="104799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4" name="フリーフォーム 963">
            <a:extLst>
              <a:ext uri="{FF2B5EF4-FFF2-40B4-BE49-F238E27FC236}">
                <a16:creationId xmlns:a16="http://schemas.microsoft.com/office/drawing/2014/main" id="{5714B780-8622-470C-5693-E4F39A9DD2EF}"/>
              </a:ext>
            </a:extLst>
          </p:cNvPr>
          <p:cNvSpPr/>
          <p:nvPr/>
        </p:nvSpPr>
        <p:spPr>
          <a:xfrm>
            <a:off x="6972114" y="9514873"/>
            <a:ext cx="131990" cy="103871"/>
          </a:xfrm>
          <a:custGeom>
            <a:avLst/>
            <a:gdLst>
              <a:gd name="connsiteX0" fmla="*/ 186 w 131990"/>
              <a:gd name="connsiteY0" fmla="*/ 602 h 103871"/>
              <a:gd name="connsiteX1" fmla="*/ 127186 w 131990"/>
              <a:gd name="connsiteY1" fmla="*/ 102202 h 103871"/>
              <a:gd name="connsiteX2" fmla="*/ 98611 w 131990"/>
              <a:gd name="connsiteY2" fmla="*/ 60927 h 103871"/>
              <a:gd name="connsiteX3" fmla="*/ 186 w 131990"/>
              <a:gd name="connsiteY3" fmla="*/ 602 h 10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990" h="103871">
                <a:moveTo>
                  <a:pt x="186" y="602"/>
                </a:moveTo>
                <a:cubicBezTo>
                  <a:pt x="4948" y="7481"/>
                  <a:pt x="110782" y="92148"/>
                  <a:pt x="127186" y="102202"/>
                </a:cubicBezTo>
                <a:cubicBezTo>
                  <a:pt x="143590" y="112256"/>
                  <a:pt x="113957" y="74156"/>
                  <a:pt x="98611" y="60927"/>
                </a:cubicBezTo>
                <a:cubicBezTo>
                  <a:pt x="83265" y="47698"/>
                  <a:pt x="-4576" y="-6277"/>
                  <a:pt x="186" y="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5" name="フリーフォーム 964">
            <a:extLst>
              <a:ext uri="{FF2B5EF4-FFF2-40B4-BE49-F238E27FC236}">
                <a16:creationId xmlns:a16="http://schemas.microsoft.com/office/drawing/2014/main" id="{1AB07735-8D56-E657-7047-0FAA5F36FFA5}"/>
              </a:ext>
            </a:extLst>
          </p:cNvPr>
          <p:cNvSpPr/>
          <p:nvPr/>
        </p:nvSpPr>
        <p:spPr>
          <a:xfrm>
            <a:off x="7004039" y="9611478"/>
            <a:ext cx="23377" cy="352884"/>
          </a:xfrm>
          <a:custGeom>
            <a:avLst/>
            <a:gdLst>
              <a:gd name="connsiteX0" fmla="*/ 11 w 23377"/>
              <a:gd name="connsiteY0" fmla="*/ 8772 h 352884"/>
              <a:gd name="connsiteX1" fmla="*/ 22236 w 23377"/>
              <a:gd name="connsiteY1" fmla="*/ 351672 h 352884"/>
              <a:gd name="connsiteX2" fmla="*/ 19061 w 23377"/>
              <a:gd name="connsiteY2" fmla="*/ 119897 h 352884"/>
              <a:gd name="connsiteX3" fmla="*/ 11 w 23377"/>
              <a:gd name="connsiteY3" fmla="*/ 8772 h 35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77" h="352884">
                <a:moveTo>
                  <a:pt x="11" y="8772"/>
                </a:moveTo>
                <a:cubicBezTo>
                  <a:pt x="540" y="47401"/>
                  <a:pt x="19061" y="333151"/>
                  <a:pt x="22236" y="351672"/>
                </a:cubicBezTo>
                <a:cubicBezTo>
                  <a:pt x="25411" y="370193"/>
                  <a:pt x="21178" y="171226"/>
                  <a:pt x="19061" y="119897"/>
                </a:cubicBezTo>
                <a:cubicBezTo>
                  <a:pt x="16944" y="68568"/>
                  <a:pt x="-518" y="-29857"/>
                  <a:pt x="11" y="8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6" name="フリーフォーム 965">
            <a:extLst>
              <a:ext uri="{FF2B5EF4-FFF2-40B4-BE49-F238E27FC236}">
                <a16:creationId xmlns:a16="http://schemas.microsoft.com/office/drawing/2014/main" id="{5670498B-5481-46D8-EF86-6B9128AF80AE}"/>
              </a:ext>
            </a:extLst>
          </p:cNvPr>
          <p:cNvSpPr/>
          <p:nvPr/>
        </p:nvSpPr>
        <p:spPr>
          <a:xfrm>
            <a:off x="6918218" y="9474000"/>
            <a:ext cx="251087" cy="42442"/>
          </a:xfrm>
          <a:custGeom>
            <a:avLst/>
            <a:gdLst>
              <a:gd name="connsiteX0" fmla="*/ 107 w 251087"/>
              <a:gd name="connsiteY0" fmla="*/ 22425 h 42442"/>
              <a:gd name="connsiteX1" fmla="*/ 149332 w 251087"/>
              <a:gd name="connsiteY1" fmla="*/ 25600 h 42442"/>
              <a:gd name="connsiteX2" fmla="*/ 250932 w 251087"/>
              <a:gd name="connsiteY2" fmla="*/ 200 h 42442"/>
              <a:gd name="connsiteX3" fmla="*/ 127107 w 251087"/>
              <a:gd name="connsiteY3" fmla="*/ 41475 h 42442"/>
              <a:gd name="connsiteX4" fmla="*/ 107 w 251087"/>
              <a:gd name="connsiteY4" fmla="*/ 22425 h 4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087" h="42442">
                <a:moveTo>
                  <a:pt x="107" y="22425"/>
                </a:moveTo>
                <a:cubicBezTo>
                  <a:pt x="3811" y="19779"/>
                  <a:pt x="107528" y="29304"/>
                  <a:pt x="149332" y="25600"/>
                </a:cubicBezTo>
                <a:cubicBezTo>
                  <a:pt x="191136" y="21896"/>
                  <a:pt x="254636" y="-2446"/>
                  <a:pt x="250932" y="200"/>
                </a:cubicBezTo>
                <a:cubicBezTo>
                  <a:pt x="247228" y="2846"/>
                  <a:pt x="164678" y="35654"/>
                  <a:pt x="127107" y="41475"/>
                </a:cubicBezTo>
                <a:cubicBezTo>
                  <a:pt x="89536" y="47296"/>
                  <a:pt x="-3597" y="25071"/>
                  <a:pt x="107" y="22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7" name="フリーフォーム 966">
            <a:extLst>
              <a:ext uri="{FF2B5EF4-FFF2-40B4-BE49-F238E27FC236}">
                <a16:creationId xmlns:a16="http://schemas.microsoft.com/office/drawing/2014/main" id="{4C32FAB0-1A49-CBC8-A1F2-D49BBD999035}"/>
              </a:ext>
            </a:extLst>
          </p:cNvPr>
          <p:cNvSpPr/>
          <p:nvPr/>
        </p:nvSpPr>
        <p:spPr>
          <a:xfrm>
            <a:off x="6905596" y="9728135"/>
            <a:ext cx="184271" cy="70288"/>
          </a:xfrm>
          <a:custGeom>
            <a:avLst/>
            <a:gdLst>
              <a:gd name="connsiteX0" fmla="*/ 29 w 184271"/>
              <a:gd name="connsiteY0" fmla="*/ 65 h 70288"/>
              <a:gd name="connsiteX1" fmla="*/ 57179 w 184271"/>
              <a:gd name="connsiteY1" fmla="*/ 66740 h 70288"/>
              <a:gd name="connsiteX2" fmla="*/ 184179 w 184271"/>
              <a:gd name="connsiteY2" fmla="*/ 60390 h 70288"/>
              <a:gd name="connsiteX3" fmla="*/ 79404 w 184271"/>
              <a:gd name="connsiteY3" fmla="*/ 54040 h 70288"/>
              <a:gd name="connsiteX4" fmla="*/ 63529 w 184271"/>
              <a:gd name="connsiteY4" fmla="*/ 54040 h 70288"/>
              <a:gd name="connsiteX5" fmla="*/ 29 w 184271"/>
              <a:gd name="connsiteY5" fmla="*/ 65 h 7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71" h="70288">
                <a:moveTo>
                  <a:pt x="29" y="65"/>
                </a:moveTo>
                <a:cubicBezTo>
                  <a:pt x="-1029" y="2182"/>
                  <a:pt x="26487" y="56686"/>
                  <a:pt x="57179" y="66740"/>
                </a:cubicBezTo>
                <a:cubicBezTo>
                  <a:pt x="87871" y="76794"/>
                  <a:pt x="180475" y="62507"/>
                  <a:pt x="184179" y="60390"/>
                </a:cubicBezTo>
                <a:cubicBezTo>
                  <a:pt x="187883" y="58273"/>
                  <a:pt x="79404" y="54040"/>
                  <a:pt x="79404" y="54040"/>
                </a:cubicBezTo>
                <a:cubicBezTo>
                  <a:pt x="59296" y="52982"/>
                  <a:pt x="72525" y="60390"/>
                  <a:pt x="63529" y="54040"/>
                </a:cubicBezTo>
                <a:cubicBezTo>
                  <a:pt x="54533" y="47690"/>
                  <a:pt x="1087" y="-2052"/>
                  <a:pt x="29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8" name="フリーフォーム 967">
            <a:extLst>
              <a:ext uri="{FF2B5EF4-FFF2-40B4-BE49-F238E27FC236}">
                <a16:creationId xmlns:a16="http://schemas.microsoft.com/office/drawing/2014/main" id="{53130389-6E5B-A754-FDBF-9BA8CB08D62E}"/>
              </a:ext>
            </a:extLst>
          </p:cNvPr>
          <p:cNvSpPr/>
          <p:nvPr/>
        </p:nvSpPr>
        <p:spPr>
          <a:xfrm>
            <a:off x="6787785" y="9893243"/>
            <a:ext cx="57592" cy="225571"/>
          </a:xfrm>
          <a:custGeom>
            <a:avLst/>
            <a:gdLst>
              <a:gd name="connsiteX0" fmla="*/ 57515 w 57592"/>
              <a:gd name="connsiteY0" fmla="*/ 57 h 225571"/>
              <a:gd name="connsiteX1" fmla="*/ 365 w 57592"/>
              <a:gd name="connsiteY1" fmla="*/ 123882 h 225571"/>
              <a:gd name="connsiteX2" fmla="*/ 32115 w 57592"/>
              <a:gd name="connsiteY2" fmla="*/ 225482 h 225571"/>
              <a:gd name="connsiteX3" fmla="*/ 13065 w 57592"/>
              <a:gd name="connsiteY3" fmla="*/ 139757 h 225571"/>
              <a:gd name="connsiteX4" fmla="*/ 57515 w 57592"/>
              <a:gd name="connsiteY4" fmla="*/ 57 h 22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92" h="225571">
                <a:moveTo>
                  <a:pt x="57515" y="57"/>
                </a:moveTo>
                <a:cubicBezTo>
                  <a:pt x="55398" y="-2589"/>
                  <a:pt x="4598" y="86311"/>
                  <a:pt x="365" y="123882"/>
                </a:cubicBezTo>
                <a:cubicBezTo>
                  <a:pt x="-3868" y="161453"/>
                  <a:pt x="29998" y="222836"/>
                  <a:pt x="32115" y="225482"/>
                </a:cubicBezTo>
                <a:cubicBezTo>
                  <a:pt x="34232" y="228128"/>
                  <a:pt x="8303" y="171507"/>
                  <a:pt x="13065" y="139757"/>
                </a:cubicBezTo>
                <a:cubicBezTo>
                  <a:pt x="17827" y="108007"/>
                  <a:pt x="59632" y="2703"/>
                  <a:pt x="57515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9" name="フリーフォーム 968">
            <a:extLst>
              <a:ext uri="{FF2B5EF4-FFF2-40B4-BE49-F238E27FC236}">
                <a16:creationId xmlns:a16="http://schemas.microsoft.com/office/drawing/2014/main" id="{B0EAC92F-616B-2E0D-E431-70F31E70E1A0}"/>
              </a:ext>
            </a:extLst>
          </p:cNvPr>
          <p:cNvSpPr/>
          <p:nvPr/>
        </p:nvSpPr>
        <p:spPr>
          <a:xfrm>
            <a:off x="6964700" y="9959459"/>
            <a:ext cx="45769" cy="282342"/>
          </a:xfrm>
          <a:custGeom>
            <a:avLst/>
            <a:gdLst>
              <a:gd name="connsiteX0" fmla="*/ 45700 w 45769"/>
              <a:gd name="connsiteY0" fmla="*/ 516 h 282342"/>
              <a:gd name="connsiteX1" fmla="*/ 13950 w 45769"/>
              <a:gd name="connsiteY1" fmla="*/ 248166 h 282342"/>
              <a:gd name="connsiteX2" fmla="*/ 1250 w 45769"/>
              <a:gd name="connsiteY2" fmla="*/ 273566 h 282342"/>
              <a:gd name="connsiteX3" fmla="*/ 4425 w 45769"/>
              <a:gd name="connsiteY3" fmla="*/ 184666 h 282342"/>
              <a:gd name="connsiteX4" fmla="*/ 45700 w 45769"/>
              <a:gd name="connsiteY4" fmla="*/ 516 h 28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69" h="282342">
                <a:moveTo>
                  <a:pt x="45700" y="516"/>
                </a:moveTo>
                <a:cubicBezTo>
                  <a:pt x="47288" y="11099"/>
                  <a:pt x="21358" y="202658"/>
                  <a:pt x="13950" y="248166"/>
                </a:cubicBezTo>
                <a:cubicBezTo>
                  <a:pt x="6542" y="293674"/>
                  <a:pt x="2837" y="284149"/>
                  <a:pt x="1250" y="273566"/>
                </a:cubicBezTo>
                <a:cubicBezTo>
                  <a:pt x="-338" y="262983"/>
                  <a:pt x="-1396" y="224353"/>
                  <a:pt x="4425" y="184666"/>
                </a:cubicBezTo>
                <a:cubicBezTo>
                  <a:pt x="10246" y="144979"/>
                  <a:pt x="44112" y="-10067"/>
                  <a:pt x="45700" y="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0" name="フリーフォーム 969">
            <a:extLst>
              <a:ext uri="{FF2B5EF4-FFF2-40B4-BE49-F238E27FC236}">
                <a16:creationId xmlns:a16="http://schemas.microsoft.com/office/drawing/2014/main" id="{38F6ED46-9493-35EE-7BB0-43F4CFFF2CF1}"/>
              </a:ext>
            </a:extLst>
          </p:cNvPr>
          <p:cNvSpPr/>
          <p:nvPr/>
        </p:nvSpPr>
        <p:spPr>
          <a:xfrm>
            <a:off x="6859324" y="10244642"/>
            <a:ext cx="197949" cy="20148"/>
          </a:xfrm>
          <a:custGeom>
            <a:avLst/>
            <a:gdLst>
              <a:gd name="connsiteX0" fmla="*/ 1851 w 197949"/>
              <a:gd name="connsiteY0" fmla="*/ 20133 h 20148"/>
              <a:gd name="connsiteX1" fmla="*/ 195526 w 197949"/>
              <a:gd name="connsiteY1" fmla="*/ 4258 h 20148"/>
              <a:gd name="connsiteX2" fmla="*/ 103451 w 197949"/>
              <a:gd name="connsiteY2" fmla="*/ 1083 h 20148"/>
              <a:gd name="connsiteX3" fmla="*/ 1851 w 197949"/>
              <a:gd name="connsiteY3" fmla="*/ 20133 h 2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49" h="20148">
                <a:moveTo>
                  <a:pt x="1851" y="20133"/>
                </a:moveTo>
                <a:cubicBezTo>
                  <a:pt x="17197" y="20662"/>
                  <a:pt x="178593" y="7433"/>
                  <a:pt x="195526" y="4258"/>
                </a:cubicBezTo>
                <a:cubicBezTo>
                  <a:pt x="212459" y="1083"/>
                  <a:pt x="136259" y="-1563"/>
                  <a:pt x="103451" y="1083"/>
                </a:cubicBezTo>
                <a:cubicBezTo>
                  <a:pt x="70643" y="3729"/>
                  <a:pt x="-13495" y="19604"/>
                  <a:pt x="1851" y="20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1" name="フリーフォーム 970">
            <a:extLst>
              <a:ext uri="{FF2B5EF4-FFF2-40B4-BE49-F238E27FC236}">
                <a16:creationId xmlns:a16="http://schemas.microsoft.com/office/drawing/2014/main" id="{811E05EA-664D-7C2E-1C47-E91EB94DA45F}"/>
              </a:ext>
            </a:extLst>
          </p:cNvPr>
          <p:cNvSpPr/>
          <p:nvPr/>
        </p:nvSpPr>
        <p:spPr>
          <a:xfrm>
            <a:off x="7029391" y="10248630"/>
            <a:ext cx="79575" cy="378095"/>
          </a:xfrm>
          <a:custGeom>
            <a:avLst/>
            <a:gdLst>
              <a:gd name="connsiteX0" fmla="*/ 79434 w 79575"/>
              <a:gd name="connsiteY0" fmla="*/ 270 h 378095"/>
              <a:gd name="connsiteX1" fmla="*/ 63559 w 79575"/>
              <a:gd name="connsiteY1" fmla="*/ 82820 h 378095"/>
              <a:gd name="connsiteX2" fmla="*/ 47684 w 79575"/>
              <a:gd name="connsiteY2" fmla="*/ 108220 h 378095"/>
              <a:gd name="connsiteX3" fmla="*/ 59 w 79575"/>
              <a:gd name="connsiteY3" fmla="*/ 378095 h 378095"/>
              <a:gd name="connsiteX4" fmla="*/ 38159 w 79575"/>
              <a:gd name="connsiteY4" fmla="*/ 108220 h 378095"/>
              <a:gd name="connsiteX5" fmla="*/ 54034 w 79575"/>
              <a:gd name="connsiteY5" fmla="*/ 57420 h 378095"/>
              <a:gd name="connsiteX6" fmla="*/ 79434 w 79575"/>
              <a:gd name="connsiteY6" fmla="*/ 270 h 37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75" h="378095">
                <a:moveTo>
                  <a:pt x="79434" y="270"/>
                </a:moveTo>
                <a:cubicBezTo>
                  <a:pt x="81021" y="4503"/>
                  <a:pt x="68851" y="64828"/>
                  <a:pt x="63559" y="82820"/>
                </a:cubicBezTo>
                <a:cubicBezTo>
                  <a:pt x="58267" y="100812"/>
                  <a:pt x="58267" y="59008"/>
                  <a:pt x="47684" y="108220"/>
                </a:cubicBezTo>
                <a:cubicBezTo>
                  <a:pt x="37101" y="157432"/>
                  <a:pt x="1646" y="378095"/>
                  <a:pt x="59" y="378095"/>
                </a:cubicBezTo>
                <a:cubicBezTo>
                  <a:pt x="-1528" y="378095"/>
                  <a:pt x="29163" y="161666"/>
                  <a:pt x="38159" y="108220"/>
                </a:cubicBezTo>
                <a:cubicBezTo>
                  <a:pt x="47155" y="54774"/>
                  <a:pt x="48213" y="72237"/>
                  <a:pt x="54034" y="57420"/>
                </a:cubicBezTo>
                <a:cubicBezTo>
                  <a:pt x="59855" y="42603"/>
                  <a:pt x="77847" y="-3963"/>
                  <a:pt x="79434" y="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2" name="フリーフォーム 971">
            <a:extLst>
              <a:ext uri="{FF2B5EF4-FFF2-40B4-BE49-F238E27FC236}">
                <a16:creationId xmlns:a16="http://schemas.microsoft.com/office/drawing/2014/main" id="{A20D1608-1B89-98BA-1EB5-E47EB016682E}"/>
              </a:ext>
            </a:extLst>
          </p:cNvPr>
          <p:cNvSpPr/>
          <p:nvPr/>
        </p:nvSpPr>
        <p:spPr>
          <a:xfrm>
            <a:off x="7009878" y="10248219"/>
            <a:ext cx="60847" cy="360173"/>
          </a:xfrm>
          <a:custGeom>
            <a:avLst/>
            <a:gdLst>
              <a:gd name="connsiteX0" fmla="*/ 60847 w 60847"/>
              <a:gd name="connsiteY0" fmla="*/ 681 h 360173"/>
              <a:gd name="connsiteX1" fmla="*/ 32272 w 60847"/>
              <a:gd name="connsiteY1" fmla="*/ 67356 h 360173"/>
              <a:gd name="connsiteX2" fmla="*/ 22747 w 60847"/>
              <a:gd name="connsiteY2" fmla="*/ 114981 h 360173"/>
              <a:gd name="connsiteX3" fmla="*/ 13222 w 60847"/>
              <a:gd name="connsiteY3" fmla="*/ 184831 h 360173"/>
              <a:gd name="connsiteX4" fmla="*/ 522 w 60847"/>
              <a:gd name="connsiteY4" fmla="*/ 359456 h 360173"/>
              <a:gd name="connsiteX5" fmla="*/ 32272 w 60847"/>
              <a:gd name="connsiteY5" fmla="*/ 111806 h 360173"/>
              <a:gd name="connsiteX6" fmla="*/ 60847 w 60847"/>
              <a:gd name="connsiteY6" fmla="*/ 681 h 36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47" h="360173">
                <a:moveTo>
                  <a:pt x="60847" y="681"/>
                </a:moveTo>
                <a:cubicBezTo>
                  <a:pt x="60847" y="-6727"/>
                  <a:pt x="38622" y="48306"/>
                  <a:pt x="32272" y="67356"/>
                </a:cubicBezTo>
                <a:cubicBezTo>
                  <a:pt x="25922" y="86406"/>
                  <a:pt x="25922" y="95402"/>
                  <a:pt x="22747" y="114981"/>
                </a:cubicBezTo>
                <a:cubicBezTo>
                  <a:pt x="19572" y="134560"/>
                  <a:pt x="16926" y="144085"/>
                  <a:pt x="13222" y="184831"/>
                </a:cubicBezTo>
                <a:cubicBezTo>
                  <a:pt x="9518" y="225577"/>
                  <a:pt x="-2653" y="371627"/>
                  <a:pt x="522" y="359456"/>
                </a:cubicBezTo>
                <a:cubicBezTo>
                  <a:pt x="3697" y="347285"/>
                  <a:pt x="23276" y="167898"/>
                  <a:pt x="32272" y="111806"/>
                </a:cubicBezTo>
                <a:cubicBezTo>
                  <a:pt x="41268" y="55714"/>
                  <a:pt x="60847" y="8089"/>
                  <a:pt x="60847" y="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3" name="フリーフォーム 972">
            <a:extLst>
              <a:ext uri="{FF2B5EF4-FFF2-40B4-BE49-F238E27FC236}">
                <a16:creationId xmlns:a16="http://schemas.microsoft.com/office/drawing/2014/main" id="{C3222BA3-0A84-2948-90F7-5245D0900086}"/>
              </a:ext>
            </a:extLst>
          </p:cNvPr>
          <p:cNvSpPr/>
          <p:nvPr/>
        </p:nvSpPr>
        <p:spPr>
          <a:xfrm>
            <a:off x="6842619" y="9889787"/>
            <a:ext cx="145600" cy="114663"/>
          </a:xfrm>
          <a:custGeom>
            <a:avLst/>
            <a:gdLst>
              <a:gd name="connsiteX0" fmla="*/ 56656 w 145600"/>
              <a:gd name="connsiteY0" fmla="*/ 338 h 114663"/>
              <a:gd name="connsiteX1" fmla="*/ 59831 w 145600"/>
              <a:gd name="connsiteY1" fmla="*/ 70188 h 114663"/>
              <a:gd name="connsiteX2" fmla="*/ 18556 w 145600"/>
              <a:gd name="connsiteY2" fmla="*/ 101938 h 114663"/>
              <a:gd name="connsiteX3" fmla="*/ 145556 w 145600"/>
              <a:gd name="connsiteY3" fmla="*/ 105113 h 114663"/>
              <a:gd name="connsiteX4" fmla="*/ 2681 w 145600"/>
              <a:gd name="connsiteY4" fmla="*/ 114638 h 114663"/>
              <a:gd name="connsiteX5" fmla="*/ 53481 w 145600"/>
              <a:gd name="connsiteY5" fmla="*/ 101938 h 114663"/>
              <a:gd name="connsiteX6" fmla="*/ 56656 w 145600"/>
              <a:gd name="connsiteY6" fmla="*/ 338 h 11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600" h="114663">
                <a:moveTo>
                  <a:pt x="56656" y="338"/>
                </a:moveTo>
                <a:cubicBezTo>
                  <a:pt x="57714" y="-4953"/>
                  <a:pt x="66181" y="53255"/>
                  <a:pt x="59831" y="70188"/>
                </a:cubicBezTo>
                <a:cubicBezTo>
                  <a:pt x="53481" y="87121"/>
                  <a:pt x="4269" y="96117"/>
                  <a:pt x="18556" y="101938"/>
                </a:cubicBezTo>
                <a:cubicBezTo>
                  <a:pt x="32843" y="107759"/>
                  <a:pt x="148202" y="102996"/>
                  <a:pt x="145556" y="105113"/>
                </a:cubicBezTo>
                <a:cubicBezTo>
                  <a:pt x="142910" y="107230"/>
                  <a:pt x="18027" y="115167"/>
                  <a:pt x="2681" y="114638"/>
                </a:cubicBezTo>
                <a:cubicBezTo>
                  <a:pt x="-12665" y="114109"/>
                  <a:pt x="42368" y="116226"/>
                  <a:pt x="53481" y="101938"/>
                </a:cubicBezTo>
                <a:cubicBezTo>
                  <a:pt x="64594" y="87651"/>
                  <a:pt x="55598" y="5629"/>
                  <a:pt x="56656" y="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4" name="フリーフォーム 973">
            <a:extLst>
              <a:ext uri="{FF2B5EF4-FFF2-40B4-BE49-F238E27FC236}">
                <a16:creationId xmlns:a16="http://schemas.microsoft.com/office/drawing/2014/main" id="{41508354-38AD-F977-38DD-029B4FA161BA}"/>
              </a:ext>
            </a:extLst>
          </p:cNvPr>
          <p:cNvSpPr/>
          <p:nvPr/>
        </p:nvSpPr>
        <p:spPr>
          <a:xfrm>
            <a:off x="6784892" y="10048969"/>
            <a:ext cx="137400" cy="292017"/>
          </a:xfrm>
          <a:custGeom>
            <a:avLst/>
            <a:gdLst>
              <a:gd name="connsiteX0" fmla="*/ 83 w 137400"/>
              <a:gd name="connsiteY0" fmla="*/ 12606 h 292017"/>
              <a:gd name="connsiteX1" fmla="*/ 104858 w 137400"/>
              <a:gd name="connsiteY1" fmla="*/ 18956 h 292017"/>
              <a:gd name="connsiteX2" fmla="*/ 120733 w 137400"/>
              <a:gd name="connsiteY2" fmla="*/ 82456 h 292017"/>
              <a:gd name="connsiteX3" fmla="*/ 123908 w 137400"/>
              <a:gd name="connsiteY3" fmla="*/ 114206 h 292017"/>
              <a:gd name="connsiteX4" fmla="*/ 104858 w 137400"/>
              <a:gd name="connsiteY4" fmla="*/ 158656 h 292017"/>
              <a:gd name="connsiteX5" fmla="*/ 79458 w 137400"/>
              <a:gd name="connsiteY5" fmla="*/ 199931 h 292017"/>
              <a:gd name="connsiteX6" fmla="*/ 82633 w 137400"/>
              <a:gd name="connsiteY6" fmla="*/ 292006 h 292017"/>
              <a:gd name="connsiteX7" fmla="*/ 85808 w 137400"/>
              <a:gd name="connsiteY7" fmla="*/ 193581 h 292017"/>
              <a:gd name="connsiteX8" fmla="*/ 133433 w 137400"/>
              <a:gd name="connsiteY8" fmla="*/ 133256 h 292017"/>
              <a:gd name="connsiteX9" fmla="*/ 123908 w 137400"/>
              <a:gd name="connsiteY9" fmla="*/ 9431 h 292017"/>
              <a:gd name="connsiteX10" fmla="*/ 83 w 137400"/>
              <a:gd name="connsiteY10" fmla="*/ 12606 h 292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400" h="292017">
                <a:moveTo>
                  <a:pt x="83" y="12606"/>
                </a:moveTo>
                <a:cubicBezTo>
                  <a:pt x="-3092" y="14193"/>
                  <a:pt x="84750" y="7314"/>
                  <a:pt x="104858" y="18956"/>
                </a:cubicBezTo>
                <a:cubicBezTo>
                  <a:pt x="124966" y="30598"/>
                  <a:pt x="117558" y="66581"/>
                  <a:pt x="120733" y="82456"/>
                </a:cubicBezTo>
                <a:cubicBezTo>
                  <a:pt x="123908" y="98331"/>
                  <a:pt x="126554" y="101506"/>
                  <a:pt x="123908" y="114206"/>
                </a:cubicBezTo>
                <a:cubicBezTo>
                  <a:pt x="121262" y="126906"/>
                  <a:pt x="112266" y="144369"/>
                  <a:pt x="104858" y="158656"/>
                </a:cubicBezTo>
                <a:cubicBezTo>
                  <a:pt x="97450" y="172943"/>
                  <a:pt x="83162" y="177706"/>
                  <a:pt x="79458" y="199931"/>
                </a:cubicBezTo>
                <a:cubicBezTo>
                  <a:pt x="75754" y="222156"/>
                  <a:pt x="81575" y="293064"/>
                  <a:pt x="82633" y="292006"/>
                </a:cubicBezTo>
                <a:cubicBezTo>
                  <a:pt x="83691" y="290948"/>
                  <a:pt x="77341" y="220039"/>
                  <a:pt x="85808" y="193581"/>
                </a:cubicBezTo>
                <a:cubicBezTo>
                  <a:pt x="94275" y="167123"/>
                  <a:pt x="127083" y="163948"/>
                  <a:pt x="133433" y="133256"/>
                </a:cubicBezTo>
                <a:cubicBezTo>
                  <a:pt x="139783" y="102564"/>
                  <a:pt x="139783" y="31656"/>
                  <a:pt x="123908" y="9431"/>
                </a:cubicBezTo>
                <a:cubicBezTo>
                  <a:pt x="108033" y="-12794"/>
                  <a:pt x="3258" y="11019"/>
                  <a:pt x="83" y="12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5" name="フリーフォーム 974">
            <a:extLst>
              <a:ext uri="{FF2B5EF4-FFF2-40B4-BE49-F238E27FC236}">
                <a16:creationId xmlns:a16="http://schemas.microsoft.com/office/drawing/2014/main" id="{2A8C527E-DA5C-436B-200F-0B74D68D61FA}"/>
              </a:ext>
            </a:extLst>
          </p:cNvPr>
          <p:cNvSpPr/>
          <p:nvPr/>
        </p:nvSpPr>
        <p:spPr>
          <a:xfrm>
            <a:off x="6699708" y="10048694"/>
            <a:ext cx="123973" cy="152990"/>
          </a:xfrm>
          <a:custGeom>
            <a:avLst/>
            <a:gdLst>
              <a:gd name="connsiteX0" fmla="*/ 94792 w 123973"/>
              <a:gd name="connsiteY0" fmla="*/ 181 h 152990"/>
              <a:gd name="connsiteX1" fmla="*/ 9067 w 123973"/>
              <a:gd name="connsiteY1" fmla="*/ 136706 h 152990"/>
              <a:gd name="connsiteX2" fmla="*/ 15417 w 123973"/>
              <a:gd name="connsiteY2" fmla="*/ 143056 h 152990"/>
              <a:gd name="connsiteX3" fmla="*/ 123367 w 123973"/>
              <a:gd name="connsiteY3" fmla="*/ 136706 h 152990"/>
              <a:gd name="connsiteX4" fmla="*/ 56692 w 123973"/>
              <a:gd name="connsiteY4" fmla="*/ 149406 h 152990"/>
              <a:gd name="connsiteX5" fmla="*/ 2717 w 123973"/>
              <a:gd name="connsiteY5" fmla="*/ 149406 h 152990"/>
              <a:gd name="connsiteX6" fmla="*/ 24942 w 123973"/>
              <a:gd name="connsiteY6" fmla="*/ 108131 h 152990"/>
              <a:gd name="connsiteX7" fmla="*/ 94792 w 123973"/>
              <a:gd name="connsiteY7" fmla="*/ 181 h 15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973" h="152990">
                <a:moveTo>
                  <a:pt x="94792" y="181"/>
                </a:moveTo>
                <a:cubicBezTo>
                  <a:pt x="92146" y="4943"/>
                  <a:pt x="9067" y="136706"/>
                  <a:pt x="9067" y="136706"/>
                </a:cubicBezTo>
                <a:cubicBezTo>
                  <a:pt x="-4162" y="160518"/>
                  <a:pt x="-3633" y="143056"/>
                  <a:pt x="15417" y="143056"/>
                </a:cubicBezTo>
                <a:cubicBezTo>
                  <a:pt x="34467" y="143056"/>
                  <a:pt x="116488" y="135648"/>
                  <a:pt x="123367" y="136706"/>
                </a:cubicBezTo>
                <a:cubicBezTo>
                  <a:pt x="130246" y="137764"/>
                  <a:pt x="76800" y="147289"/>
                  <a:pt x="56692" y="149406"/>
                </a:cubicBezTo>
                <a:cubicBezTo>
                  <a:pt x="36584" y="151523"/>
                  <a:pt x="8009" y="156285"/>
                  <a:pt x="2717" y="149406"/>
                </a:cubicBezTo>
                <a:cubicBezTo>
                  <a:pt x="-2575" y="142527"/>
                  <a:pt x="12771" y="130356"/>
                  <a:pt x="24942" y="108131"/>
                </a:cubicBezTo>
                <a:cubicBezTo>
                  <a:pt x="37113" y="85906"/>
                  <a:pt x="97438" y="-4581"/>
                  <a:pt x="94792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6" name="フリーフォーム 975">
            <a:extLst>
              <a:ext uri="{FF2B5EF4-FFF2-40B4-BE49-F238E27FC236}">
                <a16:creationId xmlns:a16="http://schemas.microsoft.com/office/drawing/2014/main" id="{D8B730A1-6489-9769-B4D9-38774EB2875E}"/>
              </a:ext>
            </a:extLst>
          </p:cNvPr>
          <p:cNvSpPr/>
          <p:nvPr/>
        </p:nvSpPr>
        <p:spPr>
          <a:xfrm>
            <a:off x="6793007" y="10068895"/>
            <a:ext cx="65270" cy="139635"/>
          </a:xfrm>
          <a:custGeom>
            <a:avLst/>
            <a:gdLst>
              <a:gd name="connsiteX0" fmla="*/ 64993 w 65270"/>
              <a:gd name="connsiteY0" fmla="*/ 2205 h 139635"/>
              <a:gd name="connsiteX1" fmla="*/ 1493 w 65270"/>
              <a:gd name="connsiteY1" fmla="*/ 138730 h 139635"/>
              <a:gd name="connsiteX2" fmla="*/ 23718 w 65270"/>
              <a:gd name="connsiteY2" fmla="*/ 59355 h 139635"/>
              <a:gd name="connsiteX3" fmla="*/ 64993 w 65270"/>
              <a:gd name="connsiteY3" fmla="*/ 2205 h 13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70" h="139635">
                <a:moveTo>
                  <a:pt x="64993" y="2205"/>
                </a:moveTo>
                <a:cubicBezTo>
                  <a:pt x="61289" y="15434"/>
                  <a:pt x="8372" y="129205"/>
                  <a:pt x="1493" y="138730"/>
                </a:cubicBezTo>
                <a:cubicBezTo>
                  <a:pt x="-5386" y="148255"/>
                  <a:pt x="13135" y="79993"/>
                  <a:pt x="23718" y="59355"/>
                </a:cubicBezTo>
                <a:cubicBezTo>
                  <a:pt x="34301" y="38718"/>
                  <a:pt x="68697" y="-11024"/>
                  <a:pt x="64993" y="2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7" name="フリーフォーム 976">
            <a:extLst>
              <a:ext uri="{FF2B5EF4-FFF2-40B4-BE49-F238E27FC236}">
                <a16:creationId xmlns:a16="http://schemas.microsoft.com/office/drawing/2014/main" id="{089B1969-D469-5D9D-1255-5F50C7F96250}"/>
              </a:ext>
            </a:extLst>
          </p:cNvPr>
          <p:cNvSpPr/>
          <p:nvPr/>
        </p:nvSpPr>
        <p:spPr>
          <a:xfrm>
            <a:off x="6616296" y="10213198"/>
            <a:ext cx="124267" cy="731213"/>
          </a:xfrm>
          <a:custGeom>
            <a:avLst/>
            <a:gdLst>
              <a:gd name="connsiteX0" fmla="*/ 124229 w 124267"/>
              <a:gd name="connsiteY0" fmla="*/ 777 h 731213"/>
              <a:gd name="connsiteX1" fmla="*/ 51204 w 124267"/>
              <a:gd name="connsiteY1" fmla="*/ 337327 h 731213"/>
              <a:gd name="connsiteX2" fmla="*/ 19454 w 124267"/>
              <a:gd name="connsiteY2" fmla="*/ 483377 h 731213"/>
              <a:gd name="connsiteX3" fmla="*/ 9929 w 124267"/>
              <a:gd name="connsiteY3" fmla="*/ 534177 h 731213"/>
              <a:gd name="connsiteX4" fmla="*/ 13104 w 124267"/>
              <a:gd name="connsiteY4" fmla="*/ 594502 h 731213"/>
              <a:gd name="connsiteX5" fmla="*/ 32154 w 124267"/>
              <a:gd name="connsiteY5" fmla="*/ 731027 h 731213"/>
              <a:gd name="connsiteX6" fmla="*/ 3579 w 124267"/>
              <a:gd name="connsiteY6" fmla="*/ 562752 h 731213"/>
              <a:gd name="connsiteX7" fmla="*/ 6754 w 124267"/>
              <a:gd name="connsiteY7" fmla="*/ 499252 h 731213"/>
              <a:gd name="connsiteX8" fmla="*/ 60729 w 124267"/>
              <a:gd name="connsiteY8" fmla="*/ 251602 h 731213"/>
              <a:gd name="connsiteX9" fmla="*/ 124229 w 124267"/>
              <a:gd name="connsiteY9" fmla="*/ 777 h 73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267" h="731213">
                <a:moveTo>
                  <a:pt x="124229" y="777"/>
                </a:moveTo>
                <a:cubicBezTo>
                  <a:pt x="122642" y="15064"/>
                  <a:pt x="51204" y="337327"/>
                  <a:pt x="51204" y="337327"/>
                </a:cubicBezTo>
                <a:cubicBezTo>
                  <a:pt x="33742" y="417760"/>
                  <a:pt x="26333" y="450569"/>
                  <a:pt x="19454" y="483377"/>
                </a:cubicBezTo>
                <a:cubicBezTo>
                  <a:pt x="12575" y="516185"/>
                  <a:pt x="10987" y="515656"/>
                  <a:pt x="9929" y="534177"/>
                </a:cubicBezTo>
                <a:cubicBezTo>
                  <a:pt x="8871" y="552698"/>
                  <a:pt x="9400" y="561694"/>
                  <a:pt x="13104" y="594502"/>
                </a:cubicBezTo>
                <a:cubicBezTo>
                  <a:pt x="16808" y="627310"/>
                  <a:pt x="33741" y="736319"/>
                  <a:pt x="32154" y="731027"/>
                </a:cubicBezTo>
                <a:cubicBezTo>
                  <a:pt x="30567" y="725735"/>
                  <a:pt x="7812" y="601381"/>
                  <a:pt x="3579" y="562752"/>
                </a:cubicBezTo>
                <a:cubicBezTo>
                  <a:pt x="-654" y="524123"/>
                  <a:pt x="-2771" y="551110"/>
                  <a:pt x="6754" y="499252"/>
                </a:cubicBezTo>
                <a:cubicBezTo>
                  <a:pt x="16279" y="447394"/>
                  <a:pt x="43266" y="330448"/>
                  <a:pt x="60729" y="251602"/>
                </a:cubicBezTo>
                <a:cubicBezTo>
                  <a:pt x="78192" y="172756"/>
                  <a:pt x="125816" y="-13510"/>
                  <a:pt x="124229" y="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8" name="フリーフォーム 977">
            <a:extLst>
              <a:ext uri="{FF2B5EF4-FFF2-40B4-BE49-F238E27FC236}">
                <a16:creationId xmlns:a16="http://schemas.microsoft.com/office/drawing/2014/main" id="{B0FC1841-DD7D-41A4-4845-0E60060663A7}"/>
              </a:ext>
            </a:extLst>
          </p:cNvPr>
          <p:cNvSpPr/>
          <p:nvPr/>
        </p:nvSpPr>
        <p:spPr>
          <a:xfrm>
            <a:off x="6664299" y="10150248"/>
            <a:ext cx="235084" cy="785878"/>
          </a:xfrm>
          <a:custGeom>
            <a:avLst/>
            <a:gdLst>
              <a:gd name="connsiteX0" fmla="*/ 234976 w 235084"/>
              <a:gd name="connsiteY0" fmla="*/ 227 h 785878"/>
              <a:gd name="connsiteX1" fmla="*/ 168301 w 235084"/>
              <a:gd name="connsiteY1" fmla="*/ 111352 h 785878"/>
              <a:gd name="connsiteX2" fmla="*/ 98451 w 235084"/>
              <a:gd name="connsiteY2" fmla="*/ 324077 h 785878"/>
              <a:gd name="connsiteX3" fmla="*/ 66701 w 235084"/>
              <a:gd name="connsiteY3" fmla="*/ 517752 h 785878"/>
              <a:gd name="connsiteX4" fmla="*/ 66701 w 235084"/>
              <a:gd name="connsiteY4" fmla="*/ 574902 h 785878"/>
              <a:gd name="connsiteX5" fmla="*/ 79401 w 235084"/>
              <a:gd name="connsiteY5" fmla="*/ 765402 h 785878"/>
              <a:gd name="connsiteX6" fmla="*/ 26 w 235084"/>
              <a:gd name="connsiteY6" fmla="*/ 781277 h 785878"/>
              <a:gd name="connsiteX7" fmla="*/ 69876 w 235084"/>
              <a:gd name="connsiteY7" fmla="*/ 771752 h 785878"/>
              <a:gd name="connsiteX8" fmla="*/ 73051 w 235084"/>
              <a:gd name="connsiteY8" fmla="*/ 752702 h 785878"/>
              <a:gd name="connsiteX9" fmla="*/ 69876 w 235084"/>
              <a:gd name="connsiteY9" fmla="*/ 689202 h 785878"/>
              <a:gd name="connsiteX10" fmla="*/ 50826 w 235084"/>
              <a:gd name="connsiteY10" fmla="*/ 533627 h 785878"/>
              <a:gd name="connsiteX11" fmla="*/ 120676 w 235084"/>
              <a:gd name="connsiteY11" fmla="*/ 190727 h 785878"/>
              <a:gd name="connsiteX12" fmla="*/ 142901 w 235084"/>
              <a:gd name="connsiteY12" fmla="*/ 114527 h 785878"/>
              <a:gd name="connsiteX13" fmla="*/ 152426 w 235084"/>
              <a:gd name="connsiteY13" fmla="*/ 82777 h 785878"/>
              <a:gd name="connsiteX14" fmla="*/ 234976 w 235084"/>
              <a:gd name="connsiteY14" fmla="*/ 227 h 78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084" h="785878">
                <a:moveTo>
                  <a:pt x="234976" y="227"/>
                </a:moveTo>
                <a:cubicBezTo>
                  <a:pt x="237622" y="4989"/>
                  <a:pt x="191055" y="57377"/>
                  <a:pt x="168301" y="111352"/>
                </a:cubicBezTo>
                <a:cubicBezTo>
                  <a:pt x="145547" y="165327"/>
                  <a:pt x="115384" y="256344"/>
                  <a:pt x="98451" y="324077"/>
                </a:cubicBezTo>
                <a:cubicBezTo>
                  <a:pt x="81518" y="391810"/>
                  <a:pt x="71993" y="475948"/>
                  <a:pt x="66701" y="517752"/>
                </a:cubicBezTo>
                <a:cubicBezTo>
                  <a:pt x="61409" y="559556"/>
                  <a:pt x="64584" y="533627"/>
                  <a:pt x="66701" y="574902"/>
                </a:cubicBezTo>
                <a:cubicBezTo>
                  <a:pt x="68818" y="616177"/>
                  <a:pt x="90514" y="731006"/>
                  <a:pt x="79401" y="765402"/>
                </a:cubicBezTo>
                <a:cubicBezTo>
                  <a:pt x="68288" y="799798"/>
                  <a:pt x="1614" y="780219"/>
                  <a:pt x="26" y="781277"/>
                </a:cubicBezTo>
                <a:cubicBezTo>
                  <a:pt x="-1562" y="782335"/>
                  <a:pt x="69876" y="771752"/>
                  <a:pt x="69876" y="771752"/>
                </a:cubicBezTo>
                <a:cubicBezTo>
                  <a:pt x="82047" y="766990"/>
                  <a:pt x="73051" y="766460"/>
                  <a:pt x="73051" y="752702"/>
                </a:cubicBezTo>
                <a:cubicBezTo>
                  <a:pt x="73051" y="738944"/>
                  <a:pt x="73580" y="725714"/>
                  <a:pt x="69876" y="689202"/>
                </a:cubicBezTo>
                <a:cubicBezTo>
                  <a:pt x="66172" y="652690"/>
                  <a:pt x="42359" y="616706"/>
                  <a:pt x="50826" y="533627"/>
                </a:cubicBezTo>
                <a:cubicBezTo>
                  <a:pt x="59293" y="450548"/>
                  <a:pt x="105330" y="260577"/>
                  <a:pt x="120676" y="190727"/>
                </a:cubicBezTo>
                <a:cubicBezTo>
                  <a:pt x="136022" y="120877"/>
                  <a:pt x="137609" y="132519"/>
                  <a:pt x="142901" y="114527"/>
                </a:cubicBezTo>
                <a:cubicBezTo>
                  <a:pt x="148193" y="96535"/>
                  <a:pt x="140784" y="98652"/>
                  <a:pt x="152426" y="82777"/>
                </a:cubicBezTo>
                <a:cubicBezTo>
                  <a:pt x="164068" y="66902"/>
                  <a:pt x="232330" y="-4535"/>
                  <a:pt x="234976" y="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0" name="フリーフォーム 979">
            <a:extLst>
              <a:ext uri="{FF2B5EF4-FFF2-40B4-BE49-F238E27FC236}">
                <a16:creationId xmlns:a16="http://schemas.microsoft.com/office/drawing/2014/main" id="{159506F6-BA14-D3AE-F952-CDD4CE336170}"/>
              </a:ext>
            </a:extLst>
          </p:cNvPr>
          <p:cNvSpPr/>
          <p:nvPr/>
        </p:nvSpPr>
        <p:spPr>
          <a:xfrm>
            <a:off x="6803586" y="10441492"/>
            <a:ext cx="146951" cy="20145"/>
          </a:xfrm>
          <a:custGeom>
            <a:avLst/>
            <a:gdLst>
              <a:gd name="connsiteX0" fmla="*/ 439 w 146951"/>
              <a:gd name="connsiteY0" fmla="*/ 1083 h 20145"/>
              <a:gd name="connsiteX1" fmla="*/ 143314 w 146951"/>
              <a:gd name="connsiteY1" fmla="*/ 4258 h 20145"/>
              <a:gd name="connsiteX2" fmla="*/ 98864 w 146951"/>
              <a:gd name="connsiteY2" fmla="*/ 20133 h 20145"/>
              <a:gd name="connsiteX3" fmla="*/ 439 w 146951"/>
              <a:gd name="connsiteY3" fmla="*/ 1083 h 2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951" h="20145">
                <a:moveTo>
                  <a:pt x="439" y="1083"/>
                </a:moveTo>
                <a:cubicBezTo>
                  <a:pt x="7847" y="-1563"/>
                  <a:pt x="126910" y="1083"/>
                  <a:pt x="143314" y="4258"/>
                </a:cubicBezTo>
                <a:cubicBezTo>
                  <a:pt x="159718" y="7433"/>
                  <a:pt x="116326" y="19604"/>
                  <a:pt x="98864" y="20133"/>
                </a:cubicBezTo>
                <a:cubicBezTo>
                  <a:pt x="81402" y="20662"/>
                  <a:pt x="-6969" y="3729"/>
                  <a:pt x="439" y="1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1" name="フリーフォーム 980">
            <a:extLst>
              <a:ext uri="{FF2B5EF4-FFF2-40B4-BE49-F238E27FC236}">
                <a16:creationId xmlns:a16="http://schemas.microsoft.com/office/drawing/2014/main" id="{D4B918E4-43C2-D76F-CF96-54ADDD74EDAF}"/>
              </a:ext>
            </a:extLst>
          </p:cNvPr>
          <p:cNvSpPr/>
          <p:nvPr/>
        </p:nvSpPr>
        <p:spPr>
          <a:xfrm>
            <a:off x="6737350" y="10423498"/>
            <a:ext cx="104225" cy="320711"/>
          </a:xfrm>
          <a:custGeom>
            <a:avLst/>
            <a:gdLst>
              <a:gd name="connsiteX0" fmla="*/ 85725 w 104225"/>
              <a:gd name="connsiteY0" fmla="*/ 27 h 320711"/>
              <a:gd name="connsiteX1" fmla="*/ 79375 w 104225"/>
              <a:gd name="connsiteY1" fmla="*/ 95277 h 320711"/>
              <a:gd name="connsiteX2" fmla="*/ 95250 w 104225"/>
              <a:gd name="connsiteY2" fmla="*/ 174652 h 320711"/>
              <a:gd name="connsiteX3" fmla="*/ 95250 w 104225"/>
              <a:gd name="connsiteY3" fmla="*/ 212752 h 320711"/>
              <a:gd name="connsiteX4" fmla="*/ 0 w 104225"/>
              <a:gd name="connsiteY4" fmla="*/ 320702 h 320711"/>
              <a:gd name="connsiteX5" fmla="*/ 95250 w 104225"/>
              <a:gd name="connsiteY5" fmla="*/ 206402 h 320711"/>
              <a:gd name="connsiteX6" fmla="*/ 98425 w 104225"/>
              <a:gd name="connsiteY6" fmla="*/ 184177 h 320711"/>
              <a:gd name="connsiteX7" fmla="*/ 79375 w 104225"/>
              <a:gd name="connsiteY7" fmla="*/ 133377 h 320711"/>
              <a:gd name="connsiteX8" fmla="*/ 79375 w 104225"/>
              <a:gd name="connsiteY8" fmla="*/ 104802 h 320711"/>
              <a:gd name="connsiteX9" fmla="*/ 85725 w 104225"/>
              <a:gd name="connsiteY9" fmla="*/ 27 h 320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225" h="320711">
                <a:moveTo>
                  <a:pt x="85725" y="27"/>
                </a:moveTo>
                <a:cubicBezTo>
                  <a:pt x="85725" y="-1560"/>
                  <a:pt x="77788" y="66173"/>
                  <a:pt x="79375" y="95277"/>
                </a:cubicBezTo>
                <a:cubicBezTo>
                  <a:pt x="80962" y="124381"/>
                  <a:pt x="92604" y="155073"/>
                  <a:pt x="95250" y="174652"/>
                </a:cubicBezTo>
                <a:cubicBezTo>
                  <a:pt x="97896" y="194231"/>
                  <a:pt x="111125" y="188410"/>
                  <a:pt x="95250" y="212752"/>
                </a:cubicBezTo>
                <a:cubicBezTo>
                  <a:pt x="79375" y="237094"/>
                  <a:pt x="0" y="321760"/>
                  <a:pt x="0" y="320702"/>
                </a:cubicBezTo>
                <a:cubicBezTo>
                  <a:pt x="0" y="319644"/>
                  <a:pt x="78846" y="229156"/>
                  <a:pt x="95250" y="206402"/>
                </a:cubicBezTo>
                <a:cubicBezTo>
                  <a:pt x="111654" y="183648"/>
                  <a:pt x="101071" y="196348"/>
                  <a:pt x="98425" y="184177"/>
                </a:cubicBezTo>
                <a:cubicBezTo>
                  <a:pt x="95779" y="172006"/>
                  <a:pt x="82550" y="146606"/>
                  <a:pt x="79375" y="133377"/>
                </a:cubicBezTo>
                <a:cubicBezTo>
                  <a:pt x="76200" y="120148"/>
                  <a:pt x="78846" y="123323"/>
                  <a:pt x="79375" y="104802"/>
                </a:cubicBezTo>
                <a:cubicBezTo>
                  <a:pt x="79904" y="86281"/>
                  <a:pt x="85725" y="1614"/>
                  <a:pt x="85725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2" name="フリーフォーム 981">
            <a:extLst>
              <a:ext uri="{FF2B5EF4-FFF2-40B4-BE49-F238E27FC236}">
                <a16:creationId xmlns:a16="http://schemas.microsoft.com/office/drawing/2014/main" id="{0888F205-5FDE-29E5-4DEC-37C0870E08DC}"/>
              </a:ext>
            </a:extLst>
          </p:cNvPr>
          <p:cNvSpPr/>
          <p:nvPr/>
        </p:nvSpPr>
        <p:spPr>
          <a:xfrm>
            <a:off x="6895467" y="10375897"/>
            <a:ext cx="90398" cy="182624"/>
          </a:xfrm>
          <a:custGeom>
            <a:avLst/>
            <a:gdLst>
              <a:gd name="connsiteX0" fmla="*/ 633 w 90398"/>
              <a:gd name="connsiteY0" fmla="*/ 3 h 182624"/>
              <a:gd name="connsiteX1" fmla="*/ 89533 w 90398"/>
              <a:gd name="connsiteY1" fmla="*/ 63503 h 182624"/>
              <a:gd name="connsiteX2" fmla="*/ 45083 w 90398"/>
              <a:gd name="connsiteY2" fmla="*/ 85728 h 182624"/>
              <a:gd name="connsiteX3" fmla="*/ 32383 w 90398"/>
              <a:gd name="connsiteY3" fmla="*/ 136528 h 182624"/>
              <a:gd name="connsiteX4" fmla="*/ 633 w 90398"/>
              <a:gd name="connsiteY4" fmla="*/ 180978 h 182624"/>
              <a:gd name="connsiteX5" fmla="*/ 41908 w 90398"/>
              <a:gd name="connsiteY5" fmla="*/ 76203 h 182624"/>
              <a:gd name="connsiteX6" fmla="*/ 48258 w 90398"/>
              <a:gd name="connsiteY6" fmla="*/ 60328 h 182624"/>
              <a:gd name="connsiteX7" fmla="*/ 633 w 90398"/>
              <a:gd name="connsiteY7" fmla="*/ 3 h 18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398" h="182624">
                <a:moveTo>
                  <a:pt x="633" y="3"/>
                </a:moveTo>
                <a:cubicBezTo>
                  <a:pt x="7512" y="532"/>
                  <a:pt x="82125" y="49216"/>
                  <a:pt x="89533" y="63503"/>
                </a:cubicBezTo>
                <a:cubicBezTo>
                  <a:pt x="96941" y="77790"/>
                  <a:pt x="54608" y="73557"/>
                  <a:pt x="45083" y="85728"/>
                </a:cubicBezTo>
                <a:cubicBezTo>
                  <a:pt x="35558" y="97899"/>
                  <a:pt x="39791" y="120653"/>
                  <a:pt x="32383" y="136528"/>
                </a:cubicBezTo>
                <a:cubicBezTo>
                  <a:pt x="24975" y="152403"/>
                  <a:pt x="-954" y="191032"/>
                  <a:pt x="633" y="180978"/>
                </a:cubicBezTo>
                <a:cubicBezTo>
                  <a:pt x="2220" y="170924"/>
                  <a:pt x="41908" y="76203"/>
                  <a:pt x="41908" y="76203"/>
                </a:cubicBezTo>
                <a:cubicBezTo>
                  <a:pt x="49845" y="56095"/>
                  <a:pt x="51433" y="68266"/>
                  <a:pt x="48258" y="60328"/>
                </a:cubicBezTo>
                <a:cubicBezTo>
                  <a:pt x="45083" y="52390"/>
                  <a:pt x="-6246" y="-526"/>
                  <a:pt x="63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3" name="フリーフォーム 982">
            <a:extLst>
              <a:ext uri="{FF2B5EF4-FFF2-40B4-BE49-F238E27FC236}">
                <a16:creationId xmlns:a16="http://schemas.microsoft.com/office/drawing/2014/main" id="{308AF230-DAFD-A02F-9D9A-307D991FDE23}"/>
              </a:ext>
            </a:extLst>
          </p:cNvPr>
          <p:cNvSpPr/>
          <p:nvPr/>
        </p:nvSpPr>
        <p:spPr>
          <a:xfrm>
            <a:off x="6799643" y="10591694"/>
            <a:ext cx="52023" cy="382336"/>
          </a:xfrm>
          <a:custGeom>
            <a:avLst/>
            <a:gdLst>
              <a:gd name="connsiteX0" fmla="*/ 36132 w 52023"/>
              <a:gd name="connsiteY0" fmla="*/ 106 h 382336"/>
              <a:gd name="connsiteX1" fmla="*/ 52007 w 52023"/>
              <a:gd name="connsiteY1" fmla="*/ 133456 h 382336"/>
              <a:gd name="connsiteX2" fmla="*/ 39307 w 52023"/>
              <a:gd name="connsiteY2" fmla="*/ 101706 h 382336"/>
              <a:gd name="connsiteX3" fmla="*/ 45657 w 52023"/>
              <a:gd name="connsiteY3" fmla="*/ 209656 h 382336"/>
              <a:gd name="connsiteX4" fmla="*/ 42482 w 52023"/>
              <a:gd name="connsiteY4" fmla="*/ 187431 h 382336"/>
              <a:gd name="connsiteX5" fmla="*/ 13907 w 52023"/>
              <a:gd name="connsiteY5" fmla="*/ 241406 h 382336"/>
              <a:gd name="connsiteX6" fmla="*/ 7557 w 52023"/>
              <a:gd name="connsiteY6" fmla="*/ 301731 h 382336"/>
              <a:gd name="connsiteX7" fmla="*/ 10732 w 52023"/>
              <a:gd name="connsiteY7" fmla="*/ 381106 h 382336"/>
              <a:gd name="connsiteX8" fmla="*/ 1207 w 52023"/>
              <a:gd name="connsiteY8" fmla="*/ 235056 h 382336"/>
              <a:gd name="connsiteX9" fmla="*/ 42482 w 52023"/>
              <a:gd name="connsiteY9" fmla="*/ 155681 h 382336"/>
              <a:gd name="connsiteX10" fmla="*/ 45657 w 52023"/>
              <a:gd name="connsiteY10" fmla="*/ 111231 h 382336"/>
              <a:gd name="connsiteX11" fmla="*/ 36132 w 52023"/>
              <a:gd name="connsiteY11" fmla="*/ 106 h 38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23" h="382336">
                <a:moveTo>
                  <a:pt x="36132" y="106"/>
                </a:moveTo>
                <a:cubicBezTo>
                  <a:pt x="37190" y="3810"/>
                  <a:pt x="51478" y="116523"/>
                  <a:pt x="52007" y="133456"/>
                </a:cubicBezTo>
                <a:cubicBezTo>
                  <a:pt x="52536" y="150389"/>
                  <a:pt x="40365" y="89006"/>
                  <a:pt x="39307" y="101706"/>
                </a:cubicBezTo>
                <a:cubicBezTo>
                  <a:pt x="38249" y="114406"/>
                  <a:pt x="45128" y="195369"/>
                  <a:pt x="45657" y="209656"/>
                </a:cubicBezTo>
                <a:cubicBezTo>
                  <a:pt x="46186" y="223944"/>
                  <a:pt x="47774" y="182139"/>
                  <a:pt x="42482" y="187431"/>
                </a:cubicBezTo>
                <a:cubicBezTo>
                  <a:pt x="37190" y="192723"/>
                  <a:pt x="19728" y="222356"/>
                  <a:pt x="13907" y="241406"/>
                </a:cubicBezTo>
                <a:cubicBezTo>
                  <a:pt x="8086" y="260456"/>
                  <a:pt x="8086" y="278448"/>
                  <a:pt x="7557" y="301731"/>
                </a:cubicBezTo>
                <a:cubicBezTo>
                  <a:pt x="7028" y="325014"/>
                  <a:pt x="11790" y="392218"/>
                  <a:pt x="10732" y="381106"/>
                </a:cubicBezTo>
                <a:cubicBezTo>
                  <a:pt x="9674" y="369994"/>
                  <a:pt x="-4085" y="272627"/>
                  <a:pt x="1207" y="235056"/>
                </a:cubicBezTo>
                <a:cubicBezTo>
                  <a:pt x="6499" y="197485"/>
                  <a:pt x="35074" y="176318"/>
                  <a:pt x="42482" y="155681"/>
                </a:cubicBezTo>
                <a:cubicBezTo>
                  <a:pt x="49890" y="135044"/>
                  <a:pt x="45657" y="132398"/>
                  <a:pt x="45657" y="111231"/>
                </a:cubicBezTo>
                <a:cubicBezTo>
                  <a:pt x="45657" y="90064"/>
                  <a:pt x="35074" y="-3598"/>
                  <a:pt x="36132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4" name="フリーフォーム 983">
            <a:extLst>
              <a:ext uri="{FF2B5EF4-FFF2-40B4-BE49-F238E27FC236}">
                <a16:creationId xmlns:a16="http://schemas.microsoft.com/office/drawing/2014/main" id="{4C1B1FBD-8120-95BD-B5BB-7BC53553FE43}"/>
              </a:ext>
            </a:extLst>
          </p:cNvPr>
          <p:cNvSpPr/>
          <p:nvPr/>
        </p:nvSpPr>
        <p:spPr>
          <a:xfrm>
            <a:off x="6641756" y="10947069"/>
            <a:ext cx="188308" cy="38579"/>
          </a:xfrm>
          <a:custGeom>
            <a:avLst/>
            <a:gdLst>
              <a:gd name="connsiteX0" fmla="*/ 344 w 188308"/>
              <a:gd name="connsiteY0" fmla="*/ 38431 h 38579"/>
              <a:gd name="connsiteX1" fmla="*/ 181319 w 188308"/>
              <a:gd name="connsiteY1" fmla="*/ 13031 h 38579"/>
              <a:gd name="connsiteX2" fmla="*/ 136869 w 188308"/>
              <a:gd name="connsiteY2" fmla="*/ 331 h 38579"/>
              <a:gd name="connsiteX3" fmla="*/ 344 w 188308"/>
              <a:gd name="connsiteY3" fmla="*/ 38431 h 3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308" h="38579">
                <a:moveTo>
                  <a:pt x="344" y="38431"/>
                </a:moveTo>
                <a:cubicBezTo>
                  <a:pt x="7752" y="40548"/>
                  <a:pt x="158565" y="19381"/>
                  <a:pt x="181319" y="13031"/>
                </a:cubicBezTo>
                <a:cubicBezTo>
                  <a:pt x="204073" y="6681"/>
                  <a:pt x="166502" y="-1786"/>
                  <a:pt x="136869" y="331"/>
                </a:cubicBezTo>
                <a:cubicBezTo>
                  <a:pt x="107236" y="2448"/>
                  <a:pt x="-7064" y="36314"/>
                  <a:pt x="344" y="38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5" name="フリーフォーム 984">
            <a:extLst>
              <a:ext uri="{FF2B5EF4-FFF2-40B4-BE49-F238E27FC236}">
                <a16:creationId xmlns:a16="http://schemas.microsoft.com/office/drawing/2014/main" id="{31702273-42D4-7680-D8B6-13CA1F1DF342}"/>
              </a:ext>
            </a:extLst>
          </p:cNvPr>
          <p:cNvSpPr/>
          <p:nvPr/>
        </p:nvSpPr>
        <p:spPr>
          <a:xfrm>
            <a:off x="6786316" y="10556459"/>
            <a:ext cx="151321" cy="532016"/>
          </a:xfrm>
          <a:custGeom>
            <a:avLst/>
            <a:gdLst>
              <a:gd name="connsiteX0" fmla="*/ 151059 w 151321"/>
              <a:gd name="connsiteY0" fmla="*/ 416 h 532016"/>
              <a:gd name="connsiteX1" fmla="*/ 90734 w 151321"/>
              <a:gd name="connsiteY1" fmla="*/ 108366 h 532016"/>
              <a:gd name="connsiteX2" fmla="*/ 52634 w 151321"/>
              <a:gd name="connsiteY2" fmla="*/ 279816 h 532016"/>
              <a:gd name="connsiteX3" fmla="*/ 5009 w 151321"/>
              <a:gd name="connsiteY3" fmla="*/ 479841 h 532016"/>
              <a:gd name="connsiteX4" fmla="*/ 5009 w 151321"/>
              <a:gd name="connsiteY4" fmla="*/ 521116 h 532016"/>
              <a:gd name="connsiteX5" fmla="*/ 36759 w 151321"/>
              <a:gd name="connsiteY5" fmla="*/ 314741 h 532016"/>
              <a:gd name="connsiteX6" fmla="*/ 65334 w 151321"/>
              <a:gd name="connsiteY6" fmla="*/ 146466 h 532016"/>
              <a:gd name="connsiteX7" fmla="*/ 151059 w 151321"/>
              <a:gd name="connsiteY7" fmla="*/ 416 h 53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321" h="532016">
                <a:moveTo>
                  <a:pt x="151059" y="416"/>
                </a:moveTo>
                <a:cubicBezTo>
                  <a:pt x="155292" y="-5934"/>
                  <a:pt x="107138" y="61799"/>
                  <a:pt x="90734" y="108366"/>
                </a:cubicBezTo>
                <a:cubicBezTo>
                  <a:pt x="74330" y="154933"/>
                  <a:pt x="66921" y="217904"/>
                  <a:pt x="52634" y="279816"/>
                </a:cubicBezTo>
                <a:cubicBezTo>
                  <a:pt x="38347" y="341728"/>
                  <a:pt x="12947" y="439624"/>
                  <a:pt x="5009" y="479841"/>
                </a:cubicBezTo>
                <a:cubicBezTo>
                  <a:pt x="-2929" y="520058"/>
                  <a:pt x="-283" y="548633"/>
                  <a:pt x="5009" y="521116"/>
                </a:cubicBezTo>
                <a:cubicBezTo>
                  <a:pt x="10301" y="493599"/>
                  <a:pt x="26705" y="377183"/>
                  <a:pt x="36759" y="314741"/>
                </a:cubicBezTo>
                <a:cubicBezTo>
                  <a:pt x="46813" y="252299"/>
                  <a:pt x="49988" y="194091"/>
                  <a:pt x="65334" y="146466"/>
                </a:cubicBezTo>
                <a:cubicBezTo>
                  <a:pt x="80680" y="98841"/>
                  <a:pt x="146826" y="6766"/>
                  <a:pt x="151059" y="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6" name="フリーフォーム 985">
            <a:extLst>
              <a:ext uri="{FF2B5EF4-FFF2-40B4-BE49-F238E27FC236}">
                <a16:creationId xmlns:a16="http://schemas.microsoft.com/office/drawing/2014/main" id="{507185E2-4AC5-852F-EA26-EF3C2461B83B}"/>
              </a:ext>
            </a:extLst>
          </p:cNvPr>
          <p:cNvSpPr/>
          <p:nvPr/>
        </p:nvSpPr>
        <p:spPr>
          <a:xfrm>
            <a:off x="6886388" y="10624955"/>
            <a:ext cx="134193" cy="481226"/>
          </a:xfrm>
          <a:custGeom>
            <a:avLst/>
            <a:gdLst>
              <a:gd name="connsiteX0" fmla="*/ 133537 w 134193"/>
              <a:gd name="connsiteY0" fmla="*/ 1770 h 481226"/>
              <a:gd name="connsiteX1" fmla="*/ 89087 w 134193"/>
              <a:gd name="connsiteY1" fmla="*/ 144645 h 481226"/>
              <a:gd name="connsiteX2" fmla="*/ 38287 w 134193"/>
              <a:gd name="connsiteY2" fmla="*/ 265295 h 481226"/>
              <a:gd name="connsiteX3" fmla="*/ 187 w 134193"/>
              <a:gd name="connsiteY3" fmla="*/ 481195 h 481226"/>
              <a:gd name="connsiteX4" fmla="*/ 54162 w 134193"/>
              <a:gd name="connsiteY4" fmla="*/ 249420 h 481226"/>
              <a:gd name="connsiteX5" fmla="*/ 133537 w 134193"/>
              <a:gd name="connsiteY5" fmla="*/ 1770 h 48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93" h="481226">
                <a:moveTo>
                  <a:pt x="133537" y="1770"/>
                </a:moveTo>
                <a:cubicBezTo>
                  <a:pt x="139358" y="-15692"/>
                  <a:pt x="104962" y="100724"/>
                  <a:pt x="89087" y="144645"/>
                </a:cubicBezTo>
                <a:cubicBezTo>
                  <a:pt x="73212" y="188566"/>
                  <a:pt x="53104" y="209203"/>
                  <a:pt x="38287" y="265295"/>
                </a:cubicBezTo>
                <a:cubicBezTo>
                  <a:pt x="23470" y="321387"/>
                  <a:pt x="-2459" y="483841"/>
                  <a:pt x="187" y="481195"/>
                </a:cubicBezTo>
                <a:cubicBezTo>
                  <a:pt x="2833" y="478549"/>
                  <a:pt x="35112" y="326149"/>
                  <a:pt x="54162" y="249420"/>
                </a:cubicBezTo>
                <a:cubicBezTo>
                  <a:pt x="73212" y="172691"/>
                  <a:pt x="127716" y="19232"/>
                  <a:pt x="133537" y="1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7" name="フリーフォーム 986">
            <a:extLst>
              <a:ext uri="{FF2B5EF4-FFF2-40B4-BE49-F238E27FC236}">
                <a16:creationId xmlns:a16="http://schemas.microsoft.com/office/drawing/2014/main" id="{B3AE3C75-1F5F-282F-E9D0-87DB188C9726}"/>
              </a:ext>
            </a:extLst>
          </p:cNvPr>
          <p:cNvSpPr/>
          <p:nvPr/>
        </p:nvSpPr>
        <p:spPr>
          <a:xfrm>
            <a:off x="6559550" y="11074385"/>
            <a:ext cx="320774" cy="104790"/>
          </a:xfrm>
          <a:custGeom>
            <a:avLst/>
            <a:gdLst>
              <a:gd name="connsiteX0" fmla="*/ 0 w 320774"/>
              <a:gd name="connsiteY0" fmla="*/ 104790 h 104790"/>
              <a:gd name="connsiteX1" fmla="*/ 174625 w 320774"/>
              <a:gd name="connsiteY1" fmla="*/ 19065 h 104790"/>
              <a:gd name="connsiteX2" fmla="*/ 320675 w 320774"/>
              <a:gd name="connsiteY2" fmla="*/ 15890 h 104790"/>
              <a:gd name="connsiteX3" fmla="*/ 196850 w 320774"/>
              <a:gd name="connsiteY3" fmla="*/ 15 h 104790"/>
              <a:gd name="connsiteX4" fmla="*/ 161925 w 320774"/>
              <a:gd name="connsiteY4" fmla="*/ 19065 h 104790"/>
              <a:gd name="connsiteX5" fmla="*/ 0 w 320774"/>
              <a:gd name="connsiteY5" fmla="*/ 104790 h 10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774" h="104790">
                <a:moveTo>
                  <a:pt x="0" y="104790"/>
                </a:moveTo>
                <a:cubicBezTo>
                  <a:pt x="60589" y="69336"/>
                  <a:pt x="121179" y="33882"/>
                  <a:pt x="174625" y="19065"/>
                </a:cubicBezTo>
                <a:cubicBezTo>
                  <a:pt x="228071" y="4248"/>
                  <a:pt x="316971" y="19065"/>
                  <a:pt x="320675" y="15890"/>
                </a:cubicBezTo>
                <a:cubicBezTo>
                  <a:pt x="324379" y="12715"/>
                  <a:pt x="223308" y="-514"/>
                  <a:pt x="196850" y="15"/>
                </a:cubicBezTo>
                <a:cubicBezTo>
                  <a:pt x="170392" y="544"/>
                  <a:pt x="161925" y="19065"/>
                  <a:pt x="161925" y="19065"/>
                </a:cubicBezTo>
                <a:lnTo>
                  <a:pt x="0" y="10479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8" name="フリーフォーム 987">
            <a:extLst>
              <a:ext uri="{FF2B5EF4-FFF2-40B4-BE49-F238E27FC236}">
                <a16:creationId xmlns:a16="http://schemas.microsoft.com/office/drawing/2014/main" id="{0DB1AC54-DA34-4C7D-7D9E-0ADEC99212DC}"/>
              </a:ext>
            </a:extLst>
          </p:cNvPr>
          <p:cNvSpPr/>
          <p:nvPr/>
        </p:nvSpPr>
        <p:spPr>
          <a:xfrm>
            <a:off x="6568499" y="10943962"/>
            <a:ext cx="86646" cy="270683"/>
          </a:xfrm>
          <a:custGeom>
            <a:avLst/>
            <a:gdLst>
              <a:gd name="connsiteX0" fmla="*/ 86301 w 86646"/>
              <a:gd name="connsiteY0" fmla="*/ 263 h 270683"/>
              <a:gd name="connsiteX1" fmla="*/ 25976 w 86646"/>
              <a:gd name="connsiteY1" fmla="*/ 181238 h 270683"/>
              <a:gd name="connsiteX2" fmla="*/ 576 w 86646"/>
              <a:gd name="connsiteY2" fmla="*/ 270138 h 270683"/>
              <a:gd name="connsiteX3" fmla="*/ 48201 w 86646"/>
              <a:gd name="connsiteY3" fmla="*/ 143138 h 270683"/>
              <a:gd name="connsiteX4" fmla="*/ 86301 w 86646"/>
              <a:gd name="connsiteY4" fmla="*/ 263 h 27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46" h="270683">
                <a:moveTo>
                  <a:pt x="86301" y="263"/>
                </a:moveTo>
                <a:cubicBezTo>
                  <a:pt x="82597" y="6613"/>
                  <a:pt x="40263" y="136259"/>
                  <a:pt x="25976" y="181238"/>
                </a:cubicBezTo>
                <a:cubicBezTo>
                  <a:pt x="11689" y="226217"/>
                  <a:pt x="-3128" y="276488"/>
                  <a:pt x="576" y="270138"/>
                </a:cubicBezTo>
                <a:cubicBezTo>
                  <a:pt x="4280" y="263788"/>
                  <a:pt x="33384" y="182296"/>
                  <a:pt x="48201" y="143138"/>
                </a:cubicBezTo>
                <a:cubicBezTo>
                  <a:pt x="63018" y="103980"/>
                  <a:pt x="90005" y="-6087"/>
                  <a:pt x="86301" y="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9" name="フリーフォーム 988">
            <a:extLst>
              <a:ext uri="{FF2B5EF4-FFF2-40B4-BE49-F238E27FC236}">
                <a16:creationId xmlns:a16="http://schemas.microsoft.com/office/drawing/2014/main" id="{180AFE4D-4962-F4A7-CA59-AA6E6CBC8EBC}"/>
              </a:ext>
            </a:extLst>
          </p:cNvPr>
          <p:cNvSpPr/>
          <p:nvPr/>
        </p:nvSpPr>
        <p:spPr>
          <a:xfrm>
            <a:off x="6561606" y="11142594"/>
            <a:ext cx="302851" cy="101270"/>
          </a:xfrm>
          <a:custGeom>
            <a:avLst/>
            <a:gdLst>
              <a:gd name="connsiteX0" fmla="*/ 1119 w 302851"/>
              <a:gd name="connsiteY0" fmla="*/ 100081 h 101270"/>
              <a:gd name="connsiteX1" fmla="*/ 163044 w 302851"/>
              <a:gd name="connsiteY1" fmla="*/ 8006 h 101270"/>
              <a:gd name="connsiteX2" fmla="*/ 302744 w 302851"/>
              <a:gd name="connsiteY2" fmla="*/ 8006 h 101270"/>
              <a:gd name="connsiteX3" fmla="*/ 140819 w 302851"/>
              <a:gd name="connsiteY3" fmla="*/ 36581 h 101270"/>
              <a:gd name="connsiteX4" fmla="*/ 93194 w 302851"/>
              <a:gd name="connsiteY4" fmla="*/ 58806 h 101270"/>
              <a:gd name="connsiteX5" fmla="*/ 1119 w 302851"/>
              <a:gd name="connsiteY5" fmla="*/ 100081 h 10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851" h="101270">
                <a:moveTo>
                  <a:pt x="1119" y="100081"/>
                </a:moveTo>
                <a:cubicBezTo>
                  <a:pt x="12761" y="91614"/>
                  <a:pt x="112773" y="23352"/>
                  <a:pt x="163044" y="8006"/>
                </a:cubicBezTo>
                <a:cubicBezTo>
                  <a:pt x="213315" y="-7340"/>
                  <a:pt x="306448" y="3244"/>
                  <a:pt x="302744" y="8006"/>
                </a:cubicBezTo>
                <a:cubicBezTo>
                  <a:pt x="299040" y="12768"/>
                  <a:pt x="175744" y="28114"/>
                  <a:pt x="140819" y="36581"/>
                </a:cubicBezTo>
                <a:cubicBezTo>
                  <a:pt x="105894" y="45048"/>
                  <a:pt x="114361" y="48223"/>
                  <a:pt x="93194" y="58806"/>
                </a:cubicBezTo>
                <a:cubicBezTo>
                  <a:pt x="72027" y="69389"/>
                  <a:pt x="-10523" y="108548"/>
                  <a:pt x="1119" y="1000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0" name="フリーフォーム 989">
            <a:extLst>
              <a:ext uri="{FF2B5EF4-FFF2-40B4-BE49-F238E27FC236}">
                <a16:creationId xmlns:a16="http://schemas.microsoft.com/office/drawing/2014/main" id="{CB63795C-D41C-77D3-C6AC-0777A6DEFEA0}"/>
              </a:ext>
            </a:extLst>
          </p:cNvPr>
          <p:cNvSpPr/>
          <p:nvPr/>
        </p:nvSpPr>
        <p:spPr>
          <a:xfrm>
            <a:off x="6562685" y="11226295"/>
            <a:ext cx="304882" cy="83181"/>
          </a:xfrm>
          <a:custGeom>
            <a:avLst/>
            <a:gdLst>
              <a:gd name="connsiteX0" fmla="*/ 40 w 304882"/>
              <a:gd name="connsiteY0" fmla="*/ 35430 h 83181"/>
              <a:gd name="connsiteX1" fmla="*/ 171490 w 304882"/>
              <a:gd name="connsiteY1" fmla="*/ 505 h 83181"/>
              <a:gd name="connsiteX2" fmla="*/ 241340 w 304882"/>
              <a:gd name="connsiteY2" fmla="*/ 19555 h 83181"/>
              <a:gd name="connsiteX3" fmla="*/ 304840 w 304882"/>
              <a:gd name="connsiteY3" fmla="*/ 83055 h 83181"/>
              <a:gd name="connsiteX4" fmla="*/ 231815 w 304882"/>
              <a:gd name="connsiteY4" fmla="*/ 35430 h 83181"/>
              <a:gd name="connsiteX5" fmla="*/ 203240 w 304882"/>
              <a:gd name="connsiteY5" fmla="*/ 19555 h 83181"/>
              <a:gd name="connsiteX6" fmla="*/ 155615 w 304882"/>
              <a:gd name="connsiteY6" fmla="*/ 19555 h 83181"/>
              <a:gd name="connsiteX7" fmla="*/ 40 w 304882"/>
              <a:gd name="connsiteY7" fmla="*/ 35430 h 83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82" h="83181">
                <a:moveTo>
                  <a:pt x="40" y="35430"/>
                </a:moveTo>
                <a:cubicBezTo>
                  <a:pt x="2686" y="32255"/>
                  <a:pt x="131273" y="3151"/>
                  <a:pt x="171490" y="505"/>
                </a:cubicBezTo>
                <a:cubicBezTo>
                  <a:pt x="211707" y="-2141"/>
                  <a:pt x="219115" y="5797"/>
                  <a:pt x="241340" y="19555"/>
                </a:cubicBezTo>
                <a:cubicBezTo>
                  <a:pt x="263565" y="33313"/>
                  <a:pt x="306428" y="80409"/>
                  <a:pt x="304840" y="83055"/>
                </a:cubicBezTo>
                <a:cubicBezTo>
                  <a:pt x="303253" y="85701"/>
                  <a:pt x="248748" y="46013"/>
                  <a:pt x="231815" y="35430"/>
                </a:cubicBezTo>
                <a:cubicBezTo>
                  <a:pt x="214882" y="24847"/>
                  <a:pt x="215940" y="22201"/>
                  <a:pt x="203240" y="19555"/>
                </a:cubicBezTo>
                <a:cubicBezTo>
                  <a:pt x="190540" y="16909"/>
                  <a:pt x="186306" y="14793"/>
                  <a:pt x="155615" y="19555"/>
                </a:cubicBezTo>
                <a:cubicBezTo>
                  <a:pt x="124924" y="24317"/>
                  <a:pt x="-2606" y="38605"/>
                  <a:pt x="40" y="35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1" name="フリーフォーム 990">
            <a:extLst>
              <a:ext uri="{FF2B5EF4-FFF2-40B4-BE49-F238E27FC236}">
                <a16:creationId xmlns:a16="http://schemas.microsoft.com/office/drawing/2014/main" id="{3B7E3694-579D-90C0-CFDC-5B46D0CD7602}"/>
              </a:ext>
            </a:extLst>
          </p:cNvPr>
          <p:cNvSpPr/>
          <p:nvPr/>
        </p:nvSpPr>
        <p:spPr>
          <a:xfrm>
            <a:off x="6854814" y="11070791"/>
            <a:ext cx="31852" cy="241743"/>
          </a:xfrm>
          <a:custGeom>
            <a:avLst/>
            <a:gdLst>
              <a:gd name="connsiteX0" fmla="*/ 31761 w 31852"/>
              <a:gd name="connsiteY0" fmla="*/ 434 h 241743"/>
              <a:gd name="connsiteX1" fmla="*/ 9536 w 31852"/>
              <a:gd name="connsiteY1" fmla="*/ 79809 h 241743"/>
              <a:gd name="connsiteX2" fmla="*/ 6361 w 31852"/>
              <a:gd name="connsiteY2" fmla="*/ 124259 h 241743"/>
              <a:gd name="connsiteX3" fmla="*/ 19061 w 31852"/>
              <a:gd name="connsiteY3" fmla="*/ 241734 h 241743"/>
              <a:gd name="connsiteX4" fmla="*/ 11 w 31852"/>
              <a:gd name="connsiteY4" fmla="*/ 117909 h 241743"/>
              <a:gd name="connsiteX5" fmla="*/ 31761 w 31852"/>
              <a:gd name="connsiteY5" fmla="*/ 434 h 24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52" h="241743">
                <a:moveTo>
                  <a:pt x="31761" y="434"/>
                </a:moveTo>
                <a:cubicBezTo>
                  <a:pt x="33349" y="-5916"/>
                  <a:pt x="13769" y="59172"/>
                  <a:pt x="9536" y="79809"/>
                </a:cubicBezTo>
                <a:cubicBezTo>
                  <a:pt x="5303" y="100446"/>
                  <a:pt x="4774" y="97272"/>
                  <a:pt x="6361" y="124259"/>
                </a:cubicBezTo>
                <a:cubicBezTo>
                  <a:pt x="7948" y="151246"/>
                  <a:pt x="20119" y="242792"/>
                  <a:pt x="19061" y="241734"/>
                </a:cubicBezTo>
                <a:cubicBezTo>
                  <a:pt x="18003" y="240676"/>
                  <a:pt x="-518" y="152834"/>
                  <a:pt x="11" y="117909"/>
                </a:cubicBezTo>
                <a:cubicBezTo>
                  <a:pt x="540" y="82984"/>
                  <a:pt x="30173" y="6784"/>
                  <a:pt x="31761" y="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2" name="フリーフォーム 991">
            <a:extLst>
              <a:ext uri="{FF2B5EF4-FFF2-40B4-BE49-F238E27FC236}">
                <a16:creationId xmlns:a16="http://schemas.microsoft.com/office/drawing/2014/main" id="{5147ECB5-FC0D-0356-A6E2-D4B0ADEFA95B}"/>
              </a:ext>
            </a:extLst>
          </p:cNvPr>
          <p:cNvSpPr/>
          <p:nvPr/>
        </p:nvSpPr>
        <p:spPr>
          <a:xfrm>
            <a:off x="6765627" y="11137828"/>
            <a:ext cx="105123" cy="166144"/>
          </a:xfrm>
          <a:custGeom>
            <a:avLst/>
            <a:gdLst>
              <a:gd name="connsiteX0" fmla="*/ 73323 w 105123"/>
              <a:gd name="connsiteY0" fmla="*/ 72 h 166144"/>
              <a:gd name="connsiteX1" fmla="*/ 73323 w 105123"/>
              <a:gd name="connsiteY1" fmla="*/ 69922 h 166144"/>
              <a:gd name="connsiteX2" fmla="*/ 105073 w 105123"/>
              <a:gd name="connsiteY2" fmla="*/ 165172 h 166144"/>
              <a:gd name="connsiteX3" fmla="*/ 79673 w 105123"/>
              <a:gd name="connsiteY3" fmla="*/ 117547 h 166144"/>
              <a:gd name="connsiteX4" fmla="*/ 41573 w 105123"/>
              <a:gd name="connsiteY4" fmla="*/ 88972 h 166144"/>
              <a:gd name="connsiteX5" fmla="*/ 298 w 105123"/>
              <a:gd name="connsiteY5" fmla="*/ 73097 h 166144"/>
              <a:gd name="connsiteX6" fmla="*/ 63798 w 105123"/>
              <a:gd name="connsiteY6" fmla="*/ 82622 h 166144"/>
              <a:gd name="connsiteX7" fmla="*/ 73323 w 105123"/>
              <a:gd name="connsiteY7" fmla="*/ 72 h 16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123" h="166144">
                <a:moveTo>
                  <a:pt x="73323" y="72"/>
                </a:moveTo>
                <a:cubicBezTo>
                  <a:pt x="74911" y="-2045"/>
                  <a:pt x="68031" y="42405"/>
                  <a:pt x="73323" y="69922"/>
                </a:cubicBezTo>
                <a:cubicBezTo>
                  <a:pt x="78615" y="97439"/>
                  <a:pt x="104015" y="157235"/>
                  <a:pt x="105073" y="165172"/>
                </a:cubicBezTo>
                <a:cubicBezTo>
                  <a:pt x="106131" y="173109"/>
                  <a:pt x="90256" y="130247"/>
                  <a:pt x="79673" y="117547"/>
                </a:cubicBezTo>
                <a:cubicBezTo>
                  <a:pt x="69090" y="104847"/>
                  <a:pt x="54802" y="96380"/>
                  <a:pt x="41573" y="88972"/>
                </a:cubicBezTo>
                <a:cubicBezTo>
                  <a:pt x="28344" y="81564"/>
                  <a:pt x="-3406" y="74155"/>
                  <a:pt x="298" y="73097"/>
                </a:cubicBezTo>
                <a:cubicBezTo>
                  <a:pt x="4002" y="72039"/>
                  <a:pt x="52156" y="88443"/>
                  <a:pt x="63798" y="82622"/>
                </a:cubicBezTo>
                <a:cubicBezTo>
                  <a:pt x="75440" y="76801"/>
                  <a:pt x="71735" y="2189"/>
                  <a:pt x="73323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3" name="フリーフォーム 992">
            <a:extLst>
              <a:ext uri="{FF2B5EF4-FFF2-40B4-BE49-F238E27FC236}">
                <a16:creationId xmlns:a16="http://schemas.microsoft.com/office/drawing/2014/main" id="{8E11A834-5295-C607-C160-AD7A2C8BF2CA}"/>
              </a:ext>
            </a:extLst>
          </p:cNvPr>
          <p:cNvSpPr/>
          <p:nvPr/>
        </p:nvSpPr>
        <p:spPr>
          <a:xfrm>
            <a:off x="6705433" y="11274420"/>
            <a:ext cx="121539" cy="184210"/>
          </a:xfrm>
          <a:custGeom>
            <a:avLst/>
            <a:gdLst>
              <a:gd name="connsiteX0" fmla="*/ 167 w 121539"/>
              <a:gd name="connsiteY0" fmla="*/ 5 h 184210"/>
              <a:gd name="connsiteX1" fmla="*/ 114467 w 121539"/>
              <a:gd name="connsiteY1" fmla="*/ 44455 h 184210"/>
              <a:gd name="connsiteX2" fmla="*/ 108117 w 121539"/>
              <a:gd name="connsiteY2" fmla="*/ 85730 h 184210"/>
              <a:gd name="connsiteX3" fmla="*/ 98592 w 121539"/>
              <a:gd name="connsiteY3" fmla="*/ 136530 h 184210"/>
              <a:gd name="connsiteX4" fmla="*/ 104942 w 121539"/>
              <a:gd name="connsiteY4" fmla="*/ 184155 h 184210"/>
              <a:gd name="connsiteX5" fmla="*/ 92242 w 121539"/>
              <a:gd name="connsiteY5" fmla="*/ 127005 h 184210"/>
              <a:gd name="connsiteX6" fmla="*/ 120817 w 121539"/>
              <a:gd name="connsiteY6" fmla="*/ 57155 h 184210"/>
              <a:gd name="connsiteX7" fmla="*/ 89067 w 121539"/>
              <a:gd name="connsiteY7" fmla="*/ 41280 h 184210"/>
              <a:gd name="connsiteX8" fmla="*/ 167 w 121539"/>
              <a:gd name="connsiteY8" fmla="*/ 5 h 18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539" h="184210">
                <a:moveTo>
                  <a:pt x="167" y="5"/>
                </a:moveTo>
                <a:cubicBezTo>
                  <a:pt x="4400" y="534"/>
                  <a:pt x="96475" y="30167"/>
                  <a:pt x="114467" y="44455"/>
                </a:cubicBezTo>
                <a:cubicBezTo>
                  <a:pt x="132459" y="58743"/>
                  <a:pt x="110763" y="70384"/>
                  <a:pt x="108117" y="85730"/>
                </a:cubicBezTo>
                <a:cubicBezTo>
                  <a:pt x="105471" y="101076"/>
                  <a:pt x="99121" y="120126"/>
                  <a:pt x="98592" y="136530"/>
                </a:cubicBezTo>
                <a:cubicBezTo>
                  <a:pt x="98063" y="152934"/>
                  <a:pt x="106000" y="185743"/>
                  <a:pt x="104942" y="184155"/>
                </a:cubicBezTo>
                <a:cubicBezTo>
                  <a:pt x="103884" y="182567"/>
                  <a:pt x="89596" y="148172"/>
                  <a:pt x="92242" y="127005"/>
                </a:cubicBezTo>
                <a:cubicBezTo>
                  <a:pt x="94888" y="105838"/>
                  <a:pt x="121346" y="71443"/>
                  <a:pt x="120817" y="57155"/>
                </a:cubicBezTo>
                <a:cubicBezTo>
                  <a:pt x="120288" y="42868"/>
                  <a:pt x="104942" y="48159"/>
                  <a:pt x="89067" y="41280"/>
                </a:cubicBezTo>
                <a:cubicBezTo>
                  <a:pt x="73192" y="34401"/>
                  <a:pt x="-4066" y="-524"/>
                  <a:pt x="16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4" name="フリーフォーム 993">
            <a:extLst>
              <a:ext uri="{FF2B5EF4-FFF2-40B4-BE49-F238E27FC236}">
                <a16:creationId xmlns:a16="http://schemas.microsoft.com/office/drawing/2014/main" id="{624D2DFA-F21A-52FA-2B63-B07EFD603ED0}"/>
              </a:ext>
            </a:extLst>
          </p:cNvPr>
          <p:cNvSpPr/>
          <p:nvPr/>
        </p:nvSpPr>
        <p:spPr>
          <a:xfrm>
            <a:off x="6737349" y="11245824"/>
            <a:ext cx="122077" cy="251265"/>
          </a:xfrm>
          <a:custGeom>
            <a:avLst/>
            <a:gdLst>
              <a:gd name="connsiteX0" fmla="*/ 1 w 122077"/>
              <a:gd name="connsiteY0" fmla="*/ 26 h 251265"/>
              <a:gd name="connsiteX1" fmla="*/ 111126 w 122077"/>
              <a:gd name="connsiteY1" fmla="*/ 69876 h 251265"/>
              <a:gd name="connsiteX2" fmla="*/ 104776 w 122077"/>
              <a:gd name="connsiteY2" fmla="*/ 88926 h 251265"/>
              <a:gd name="connsiteX3" fmla="*/ 98426 w 122077"/>
              <a:gd name="connsiteY3" fmla="*/ 161951 h 251265"/>
              <a:gd name="connsiteX4" fmla="*/ 85726 w 122077"/>
              <a:gd name="connsiteY4" fmla="*/ 250851 h 251265"/>
              <a:gd name="connsiteX5" fmla="*/ 114301 w 122077"/>
              <a:gd name="connsiteY5" fmla="*/ 123851 h 251265"/>
              <a:gd name="connsiteX6" fmla="*/ 114301 w 122077"/>
              <a:gd name="connsiteY6" fmla="*/ 79401 h 251265"/>
              <a:gd name="connsiteX7" fmla="*/ 1 w 122077"/>
              <a:gd name="connsiteY7" fmla="*/ 26 h 2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77" h="251265">
                <a:moveTo>
                  <a:pt x="1" y="26"/>
                </a:moveTo>
                <a:cubicBezTo>
                  <a:pt x="-528" y="-1561"/>
                  <a:pt x="111126" y="69876"/>
                  <a:pt x="111126" y="69876"/>
                </a:cubicBezTo>
                <a:cubicBezTo>
                  <a:pt x="128588" y="84693"/>
                  <a:pt x="106893" y="73580"/>
                  <a:pt x="104776" y="88926"/>
                </a:cubicBezTo>
                <a:cubicBezTo>
                  <a:pt x="102659" y="104272"/>
                  <a:pt x="101601" y="134963"/>
                  <a:pt x="98426" y="161951"/>
                </a:cubicBezTo>
                <a:cubicBezTo>
                  <a:pt x="95251" y="188939"/>
                  <a:pt x="83080" y="257201"/>
                  <a:pt x="85726" y="250851"/>
                </a:cubicBezTo>
                <a:cubicBezTo>
                  <a:pt x="88372" y="244501"/>
                  <a:pt x="109539" y="152426"/>
                  <a:pt x="114301" y="123851"/>
                </a:cubicBezTo>
                <a:cubicBezTo>
                  <a:pt x="119063" y="95276"/>
                  <a:pt x="129118" y="97922"/>
                  <a:pt x="114301" y="79401"/>
                </a:cubicBezTo>
                <a:cubicBezTo>
                  <a:pt x="99484" y="60880"/>
                  <a:pt x="530" y="1613"/>
                  <a:pt x="1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5" name="フリーフォーム 994">
            <a:extLst>
              <a:ext uri="{FF2B5EF4-FFF2-40B4-BE49-F238E27FC236}">
                <a16:creationId xmlns:a16="http://schemas.microsoft.com/office/drawing/2014/main" id="{754F54F4-CA37-E513-DAF4-613CFE22030E}"/>
              </a:ext>
            </a:extLst>
          </p:cNvPr>
          <p:cNvSpPr/>
          <p:nvPr/>
        </p:nvSpPr>
        <p:spPr>
          <a:xfrm>
            <a:off x="6534150" y="11253537"/>
            <a:ext cx="28982" cy="181476"/>
          </a:xfrm>
          <a:custGeom>
            <a:avLst/>
            <a:gdLst>
              <a:gd name="connsiteX0" fmla="*/ 25400 w 28982"/>
              <a:gd name="connsiteY0" fmla="*/ 1838 h 181476"/>
              <a:gd name="connsiteX1" fmla="*/ 0 w 28982"/>
              <a:gd name="connsiteY1" fmla="*/ 179638 h 181476"/>
              <a:gd name="connsiteX2" fmla="*/ 25400 w 28982"/>
              <a:gd name="connsiteY2" fmla="*/ 90738 h 181476"/>
              <a:gd name="connsiteX3" fmla="*/ 25400 w 28982"/>
              <a:gd name="connsiteY3" fmla="*/ 1838 h 18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82" h="181476">
                <a:moveTo>
                  <a:pt x="25400" y="1838"/>
                </a:moveTo>
                <a:cubicBezTo>
                  <a:pt x="21167" y="16655"/>
                  <a:pt x="0" y="164821"/>
                  <a:pt x="0" y="179638"/>
                </a:cubicBezTo>
                <a:cubicBezTo>
                  <a:pt x="0" y="194455"/>
                  <a:pt x="20108" y="115609"/>
                  <a:pt x="25400" y="90738"/>
                </a:cubicBezTo>
                <a:cubicBezTo>
                  <a:pt x="30692" y="65867"/>
                  <a:pt x="29633" y="-12979"/>
                  <a:pt x="25400" y="1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6" name="フリーフォーム 995">
            <a:extLst>
              <a:ext uri="{FF2B5EF4-FFF2-40B4-BE49-F238E27FC236}">
                <a16:creationId xmlns:a16="http://schemas.microsoft.com/office/drawing/2014/main" id="{85EB3963-AC47-D254-2F53-817B516EB10E}"/>
              </a:ext>
            </a:extLst>
          </p:cNvPr>
          <p:cNvSpPr/>
          <p:nvPr/>
        </p:nvSpPr>
        <p:spPr>
          <a:xfrm>
            <a:off x="6521409" y="11385550"/>
            <a:ext cx="309242" cy="88964"/>
          </a:xfrm>
          <a:custGeom>
            <a:avLst/>
            <a:gdLst>
              <a:gd name="connsiteX0" fmla="*/ 41 w 309242"/>
              <a:gd name="connsiteY0" fmla="*/ 38100 h 88964"/>
              <a:gd name="connsiteX1" fmla="*/ 174666 w 309242"/>
              <a:gd name="connsiteY1" fmla="*/ 12700 h 88964"/>
              <a:gd name="connsiteX2" fmla="*/ 308016 w 309242"/>
              <a:gd name="connsiteY2" fmla="*/ 88900 h 88964"/>
              <a:gd name="connsiteX3" fmla="*/ 238166 w 309242"/>
              <a:gd name="connsiteY3" fmla="*/ 25400 h 88964"/>
              <a:gd name="connsiteX4" fmla="*/ 190541 w 309242"/>
              <a:gd name="connsiteY4" fmla="*/ 0 h 88964"/>
              <a:gd name="connsiteX5" fmla="*/ 41 w 309242"/>
              <a:gd name="connsiteY5" fmla="*/ 38100 h 8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242" h="88964">
                <a:moveTo>
                  <a:pt x="41" y="38100"/>
                </a:moveTo>
                <a:cubicBezTo>
                  <a:pt x="-2605" y="40217"/>
                  <a:pt x="123337" y="4233"/>
                  <a:pt x="174666" y="12700"/>
                </a:cubicBezTo>
                <a:cubicBezTo>
                  <a:pt x="225995" y="21167"/>
                  <a:pt x="297433" y="86783"/>
                  <a:pt x="308016" y="88900"/>
                </a:cubicBezTo>
                <a:cubicBezTo>
                  <a:pt x="318599" y="91017"/>
                  <a:pt x="257745" y="40217"/>
                  <a:pt x="238166" y="25400"/>
                </a:cubicBezTo>
                <a:cubicBezTo>
                  <a:pt x="218587" y="10583"/>
                  <a:pt x="225995" y="0"/>
                  <a:pt x="190541" y="0"/>
                </a:cubicBezTo>
                <a:cubicBezTo>
                  <a:pt x="155087" y="0"/>
                  <a:pt x="2687" y="35983"/>
                  <a:pt x="41" y="38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7" name="フリーフォーム 996">
            <a:extLst>
              <a:ext uri="{FF2B5EF4-FFF2-40B4-BE49-F238E27FC236}">
                <a16:creationId xmlns:a16="http://schemas.microsoft.com/office/drawing/2014/main" id="{80D22645-4FC5-3AB7-B42A-E14427A338B8}"/>
              </a:ext>
            </a:extLst>
          </p:cNvPr>
          <p:cNvSpPr/>
          <p:nvPr/>
        </p:nvSpPr>
        <p:spPr>
          <a:xfrm>
            <a:off x="6762266" y="11382234"/>
            <a:ext cx="16359" cy="201488"/>
          </a:xfrm>
          <a:custGeom>
            <a:avLst/>
            <a:gdLst>
              <a:gd name="connsiteX0" fmla="*/ 484 w 16359"/>
              <a:gd name="connsiteY0" fmla="*/ 141 h 201488"/>
              <a:gd name="connsiteX1" fmla="*/ 3659 w 16359"/>
              <a:gd name="connsiteY1" fmla="*/ 76341 h 201488"/>
              <a:gd name="connsiteX2" fmla="*/ 13184 w 16359"/>
              <a:gd name="connsiteY2" fmla="*/ 181116 h 201488"/>
              <a:gd name="connsiteX3" fmla="*/ 16359 w 16359"/>
              <a:gd name="connsiteY3" fmla="*/ 190641 h 201488"/>
              <a:gd name="connsiteX4" fmla="*/ 13184 w 16359"/>
              <a:gd name="connsiteY4" fmla="*/ 60466 h 201488"/>
              <a:gd name="connsiteX5" fmla="*/ 484 w 16359"/>
              <a:gd name="connsiteY5" fmla="*/ 141 h 20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59" h="201488">
                <a:moveTo>
                  <a:pt x="484" y="141"/>
                </a:moveTo>
                <a:cubicBezTo>
                  <a:pt x="-1104" y="2787"/>
                  <a:pt x="1542" y="46179"/>
                  <a:pt x="3659" y="76341"/>
                </a:cubicBezTo>
                <a:cubicBezTo>
                  <a:pt x="5776" y="106503"/>
                  <a:pt x="13184" y="181116"/>
                  <a:pt x="13184" y="181116"/>
                </a:cubicBezTo>
                <a:cubicBezTo>
                  <a:pt x="15301" y="200166"/>
                  <a:pt x="16359" y="210749"/>
                  <a:pt x="16359" y="190641"/>
                </a:cubicBezTo>
                <a:cubicBezTo>
                  <a:pt x="16359" y="170533"/>
                  <a:pt x="13184" y="88512"/>
                  <a:pt x="13184" y="60466"/>
                </a:cubicBezTo>
                <a:cubicBezTo>
                  <a:pt x="13184" y="32420"/>
                  <a:pt x="2072" y="-2505"/>
                  <a:pt x="484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8" name="フリーフォーム 997">
            <a:extLst>
              <a:ext uri="{FF2B5EF4-FFF2-40B4-BE49-F238E27FC236}">
                <a16:creationId xmlns:a16="http://schemas.microsoft.com/office/drawing/2014/main" id="{5DB59382-960D-E5EB-5CD4-EF7D362ECE57}"/>
              </a:ext>
            </a:extLst>
          </p:cNvPr>
          <p:cNvSpPr/>
          <p:nvPr/>
        </p:nvSpPr>
        <p:spPr>
          <a:xfrm>
            <a:off x="6549340" y="11524353"/>
            <a:ext cx="216637" cy="67572"/>
          </a:xfrm>
          <a:custGeom>
            <a:avLst/>
            <a:gdLst>
              <a:gd name="connsiteX0" fmla="*/ 685 w 216637"/>
              <a:gd name="connsiteY0" fmla="*/ 67572 h 67572"/>
              <a:gd name="connsiteX1" fmla="*/ 73710 w 216637"/>
              <a:gd name="connsiteY1" fmla="*/ 19947 h 67572"/>
              <a:gd name="connsiteX2" fmla="*/ 114985 w 216637"/>
              <a:gd name="connsiteY2" fmla="*/ 16772 h 67572"/>
              <a:gd name="connsiteX3" fmla="*/ 216585 w 216637"/>
              <a:gd name="connsiteY3" fmla="*/ 48522 h 67572"/>
              <a:gd name="connsiteX4" fmla="*/ 127685 w 216637"/>
              <a:gd name="connsiteY4" fmla="*/ 897 h 67572"/>
              <a:gd name="connsiteX5" fmla="*/ 41960 w 216637"/>
              <a:gd name="connsiteY5" fmla="*/ 19947 h 67572"/>
              <a:gd name="connsiteX6" fmla="*/ 685 w 216637"/>
              <a:gd name="connsiteY6" fmla="*/ 67572 h 6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637" h="67572">
                <a:moveTo>
                  <a:pt x="685" y="67572"/>
                </a:moveTo>
                <a:cubicBezTo>
                  <a:pt x="5977" y="67572"/>
                  <a:pt x="54660" y="28414"/>
                  <a:pt x="73710" y="19947"/>
                </a:cubicBezTo>
                <a:cubicBezTo>
                  <a:pt x="92760" y="11480"/>
                  <a:pt x="91173" y="12010"/>
                  <a:pt x="114985" y="16772"/>
                </a:cubicBezTo>
                <a:cubicBezTo>
                  <a:pt x="138797" y="21534"/>
                  <a:pt x="214468" y="51168"/>
                  <a:pt x="216585" y="48522"/>
                </a:cubicBezTo>
                <a:cubicBezTo>
                  <a:pt x="218702" y="45876"/>
                  <a:pt x="156789" y="5659"/>
                  <a:pt x="127685" y="897"/>
                </a:cubicBezTo>
                <a:cubicBezTo>
                  <a:pt x="98581" y="-3865"/>
                  <a:pt x="62068" y="11480"/>
                  <a:pt x="41960" y="19947"/>
                </a:cubicBezTo>
                <a:cubicBezTo>
                  <a:pt x="21852" y="28414"/>
                  <a:pt x="-4607" y="67572"/>
                  <a:pt x="685" y="67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9" name="フリーフォーム 998">
            <a:extLst>
              <a:ext uri="{FF2B5EF4-FFF2-40B4-BE49-F238E27FC236}">
                <a16:creationId xmlns:a16="http://schemas.microsoft.com/office/drawing/2014/main" id="{D598C9E1-BCF9-6270-B8CD-96E69A51A095}"/>
              </a:ext>
            </a:extLst>
          </p:cNvPr>
          <p:cNvSpPr/>
          <p:nvPr/>
        </p:nvSpPr>
        <p:spPr>
          <a:xfrm>
            <a:off x="6543451" y="11579192"/>
            <a:ext cx="216128" cy="84098"/>
          </a:xfrm>
          <a:custGeom>
            <a:avLst/>
            <a:gdLst>
              <a:gd name="connsiteX0" fmla="*/ 224 w 216128"/>
              <a:gd name="connsiteY0" fmla="*/ 33 h 84098"/>
              <a:gd name="connsiteX1" fmla="*/ 76424 w 216128"/>
              <a:gd name="connsiteY1" fmla="*/ 73058 h 84098"/>
              <a:gd name="connsiteX2" fmla="*/ 143099 w 216128"/>
              <a:gd name="connsiteY2" fmla="*/ 76233 h 84098"/>
              <a:gd name="connsiteX3" fmla="*/ 216124 w 216128"/>
              <a:gd name="connsiteY3" fmla="*/ 33 h 84098"/>
              <a:gd name="connsiteX4" fmla="*/ 146274 w 216128"/>
              <a:gd name="connsiteY4" fmla="*/ 66708 h 84098"/>
              <a:gd name="connsiteX5" fmla="*/ 101824 w 216128"/>
              <a:gd name="connsiteY5" fmla="*/ 79408 h 84098"/>
              <a:gd name="connsiteX6" fmla="*/ 224 w 216128"/>
              <a:gd name="connsiteY6" fmla="*/ 33 h 8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128" h="84098">
                <a:moveTo>
                  <a:pt x="224" y="33"/>
                </a:moveTo>
                <a:cubicBezTo>
                  <a:pt x="-4009" y="-1025"/>
                  <a:pt x="52612" y="60358"/>
                  <a:pt x="76424" y="73058"/>
                </a:cubicBezTo>
                <a:cubicBezTo>
                  <a:pt x="100237" y="85758"/>
                  <a:pt x="119816" y="88404"/>
                  <a:pt x="143099" y="76233"/>
                </a:cubicBezTo>
                <a:cubicBezTo>
                  <a:pt x="166382" y="64062"/>
                  <a:pt x="215595" y="1620"/>
                  <a:pt x="216124" y="33"/>
                </a:cubicBezTo>
                <a:cubicBezTo>
                  <a:pt x="216653" y="-1554"/>
                  <a:pt x="165324" y="53479"/>
                  <a:pt x="146274" y="66708"/>
                </a:cubicBezTo>
                <a:cubicBezTo>
                  <a:pt x="127224" y="79937"/>
                  <a:pt x="120345" y="87345"/>
                  <a:pt x="101824" y="79408"/>
                </a:cubicBezTo>
                <a:cubicBezTo>
                  <a:pt x="83303" y="71471"/>
                  <a:pt x="4457" y="1091"/>
                  <a:pt x="224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0" name="フリーフォーム 999">
            <a:extLst>
              <a:ext uri="{FF2B5EF4-FFF2-40B4-BE49-F238E27FC236}">
                <a16:creationId xmlns:a16="http://schemas.microsoft.com/office/drawing/2014/main" id="{D366C4FE-6631-0F75-0747-716A92E358E4}"/>
              </a:ext>
            </a:extLst>
          </p:cNvPr>
          <p:cNvSpPr/>
          <p:nvPr/>
        </p:nvSpPr>
        <p:spPr>
          <a:xfrm>
            <a:off x="6564949" y="11434934"/>
            <a:ext cx="213676" cy="49046"/>
          </a:xfrm>
          <a:custGeom>
            <a:avLst/>
            <a:gdLst>
              <a:gd name="connsiteX0" fmla="*/ 951 w 213676"/>
              <a:gd name="connsiteY0" fmla="*/ 20466 h 49046"/>
              <a:gd name="connsiteX1" fmla="*/ 143826 w 213676"/>
              <a:gd name="connsiteY1" fmla="*/ 7766 h 49046"/>
              <a:gd name="connsiteX2" fmla="*/ 213676 w 213676"/>
              <a:gd name="connsiteY2" fmla="*/ 49041 h 49046"/>
              <a:gd name="connsiteX3" fmla="*/ 143826 w 213676"/>
              <a:gd name="connsiteY3" fmla="*/ 4591 h 49046"/>
              <a:gd name="connsiteX4" fmla="*/ 83501 w 213676"/>
              <a:gd name="connsiteY4" fmla="*/ 1416 h 49046"/>
              <a:gd name="connsiteX5" fmla="*/ 951 w 213676"/>
              <a:gd name="connsiteY5" fmla="*/ 20466 h 4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676" h="49046">
                <a:moveTo>
                  <a:pt x="951" y="20466"/>
                </a:moveTo>
                <a:cubicBezTo>
                  <a:pt x="11005" y="21524"/>
                  <a:pt x="108372" y="3004"/>
                  <a:pt x="143826" y="7766"/>
                </a:cubicBezTo>
                <a:cubicBezTo>
                  <a:pt x="179280" y="12528"/>
                  <a:pt x="213676" y="49570"/>
                  <a:pt x="213676" y="49041"/>
                </a:cubicBezTo>
                <a:cubicBezTo>
                  <a:pt x="213676" y="48512"/>
                  <a:pt x="165522" y="12528"/>
                  <a:pt x="143826" y="4591"/>
                </a:cubicBezTo>
                <a:cubicBezTo>
                  <a:pt x="122130" y="-3346"/>
                  <a:pt x="103609" y="1416"/>
                  <a:pt x="83501" y="1416"/>
                </a:cubicBezTo>
                <a:cubicBezTo>
                  <a:pt x="63393" y="1416"/>
                  <a:pt x="-9103" y="19408"/>
                  <a:pt x="951" y="20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1" name="フリーフォーム 1000">
            <a:extLst>
              <a:ext uri="{FF2B5EF4-FFF2-40B4-BE49-F238E27FC236}">
                <a16:creationId xmlns:a16="http://schemas.microsoft.com/office/drawing/2014/main" id="{BA159AF9-A70E-A13E-1D22-64029810F6E1}"/>
              </a:ext>
            </a:extLst>
          </p:cNvPr>
          <p:cNvSpPr/>
          <p:nvPr/>
        </p:nvSpPr>
        <p:spPr>
          <a:xfrm>
            <a:off x="6572173" y="11471155"/>
            <a:ext cx="191292" cy="85891"/>
          </a:xfrm>
          <a:custGeom>
            <a:avLst/>
            <a:gdLst>
              <a:gd name="connsiteX0" fmla="*/ 77 w 191292"/>
              <a:gd name="connsiteY0" fmla="*/ 15995 h 85891"/>
              <a:gd name="connsiteX1" fmla="*/ 133427 w 191292"/>
              <a:gd name="connsiteY1" fmla="*/ 6470 h 85891"/>
              <a:gd name="connsiteX2" fmla="*/ 168352 w 191292"/>
              <a:gd name="connsiteY2" fmla="*/ 25520 h 85891"/>
              <a:gd name="connsiteX3" fmla="*/ 187402 w 191292"/>
              <a:gd name="connsiteY3" fmla="*/ 85845 h 85891"/>
              <a:gd name="connsiteX4" fmla="*/ 187402 w 191292"/>
              <a:gd name="connsiteY4" fmla="*/ 35045 h 85891"/>
              <a:gd name="connsiteX5" fmla="*/ 146127 w 191292"/>
              <a:gd name="connsiteY5" fmla="*/ 6470 h 85891"/>
              <a:gd name="connsiteX6" fmla="*/ 114377 w 191292"/>
              <a:gd name="connsiteY6" fmla="*/ 120 h 85891"/>
              <a:gd name="connsiteX7" fmla="*/ 77 w 191292"/>
              <a:gd name="connsiteY7" fmla="*/ 15995 h 8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292" h="85891">
                <a:moveTo>
                  <a:pt x="77" y="15995"/>
                </a:moveTo>
                <a:cubicBezTo>
                  <a:pt x="3252" y="17053"/>
                  <a:pt x="105381" y="4883"/>
                  <a:pt x="133427" y="6470"/>
                </a:cubicBezTo>
                <a:cubicBezTo>
                  <a:pt x="161473" y="8057"/>
                  <a:pt x="159356" y="12291"/>
                  <a:pt x="168352" y="25520"/>
                </a:cubicBezTo>
                <a:cubicBezTo>
                  <a:pt x="177348" y="38749"/>
                  <a:pt x="184227" y="84258"/>
                  <a:pt x="187402" y="85845"/>
                </a:cubicBezTo>
                <a:cubicBezTo>
                  <a:pt x="190577" y="87432"/>
                  <a:pt x="194281" y="48274"/>
                  <a:pt x="187402" y="35045"/>
                </a:cubicBezTo>
                <a:cubicBezTo>
                  <a:pt x="180523" y="21816"/>
                  <a:pt x="158298" y="12291"/>
                  <a:pt x="146127" y="6470"/>
                </a:cubicBezTo>
                <a:cubicBezTo>
                  <a:pt x="133956" y="649"/>
                  <a:pt x="137131" y="-409"/>
                  <a:pt x="114377" y="120"/>
                </a:cubicBezTo>
                <a:cubicBezTo>
                  <a:pt x="91623" y="649"/>
                  <a:pt x="-3098" y="14937"/>
                  <a:pt x="77" y="15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2" name="フリーフォーム 1001">
            <a:extLst>
              <a:ext uri="{FF2B5EF4-FFF2-40B4-BE49-F238E27FC236}">
                <a16:creationId xmlns:a16="http://schemas.microsoft.com/office/drawing/2014/main" id="{0412D341-9EFB-DD99-91B6-9A073F3D6556}"/>
              </a:ext>
            </a:extLst>
          </p:cNvPr>
          <p:cNvSpPr/>
          <p:nvPr/>
        </p:nvSpPr>
        <p:spPr>
          <a:xfrm>
            <a:off x="6590868" y="11501802"/>
            <a:ext cx="130451" cy="17117"/>
          </a:xfrm>
          <a:custGeom>
            <a:avLst/>
            <a:gdLst>
              <a:gd name="connsiteX0" fmla="*/ 432 w 130451"/>
              <a:gd name="connsiteY0" fmla="*/ 4398 h 17117"/>
              <a:gd name="connsiteX1" fmla="*/ 127432 w 130451"/>
              <a:gd name="connsiteY1" fmla="*/ 17098 h 17117"/>
              <a:gd name="connsiteX2" fmla="*/ 86157 w 130451"/>
              <a:gd name="connsiteY2" fmla="*/ 1223 h 17117"/>
              <a:gd name="connsiteX3" fmla="*/ 432 w 130451"/>
              <a:gd name="connsiteY3" fmla="*/ 4398 h 1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451" h="17117">
                <a:moveTo>
                  <a:pt x="432" y="4398"/>
                </a:moveTo>
                <a:cubicBezTo>
                  <a:pt x="7311" y="7044"/>
                  <a:pt x="113145" y="17627"/>
                  <a:pt x="127432" y="17098"/>
                </a:cubicBezTo>
                <a:cubicBezTo>
                  <a:pt x="141720" y="16569"/>
                  <a:pt x="101503" y="4398"/>
                  <a:pt x="86157" y="1223"/>
                </a:cubicBezTo>
                <a:cubicBezTo>
                  <a:pt x="70811" y="-1952"/>
                  <a:pt x="-6447" y="1752"/>
                  <a:pt x="432" y="4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3" name="フリーフォーム 1002">
            <a:extLst>
              <a:ext uri="{FF2B5EF4-FFF2-40B4-BE49-F238E27FC236}">
                <a16:creationId xmlns:a16="http://schemas.microsoft.com/office/drawing/2014/main" id="{12156EF0-8379-5554-4121-AC9F33C4965A}"/>
              </a:ext>
            </a:extLst>
          </p:cNvPr>
          <p:cNvSpPr/>
          <p:nvPr/>
        </p:nvSpPr>
        <p:spPr>
          <a:xfrm>
            <a:off x="6546785" y="11420422"/>
            <a:ext cx="22427" cy="152547"/>
          </a:xfrm>
          <a:custGeom>
            <a:avLst/>
            <a:gdLst>
              <a:gd name="connsiteX0" fmla="*/ 22290 w 22427"/>
              <a:gd name="connsiteY0" fmla="*/ 53 h 152547"/>
              <a:gd name="connsiteX1" fmla="*/ 9590 w 22427"/>
              <a:gd name="connsiteY1" fmla="*/ 95303 h 152547"/>
              <a:gd name="connsiteX2" fmla="*/ 12765 w 22427"/>
              <a:gd name="connsiteY2" fmla="*/ 152453 h 152547"/>
              <a:gd name="connsiteX3" fmla="*/ 65 w 22427"/>
              <a:gd name="connsiteY3" fmla="*/ 82603 h 152547"/>
              <a:gd name="connsiteX4" fmla="*/ 22290 w 22427"/>
              <a:gd name="connsiteY4" fmla="*/ 53 h 15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27" h="152547">
                <a:moveTo>
                  <a:pt x="22290" y="53"/>
                </a:moveTo>
                <a:cubicBezTo>
                  <a:pt x="23878" y="2170"/>
                  <a:pt x="11177" y="69903"/>
                  <a:pt x="9590" y="95303"/>
                </a:cubicBezTo>
                <a:cubicBezTo>
                  <a:pt x="8002" y="120703"/>
                  <a:pt x="14353" y="154570"/>
                  <a:pt x="12765" y="152453"/>
                </a:cubicBezTo>
                <a:cubicBezTo>
                  <a:pt x="11177" y="150336"/>
                  <a:pt x="-993" y="106415"/>
                  <a:pt x="65" y="82603"/>
                </a:cubicBezTo>
                <a:cubicBezTo>
                  <a:pt x="1123" y="58791"/>
                  <a:pt x="20702" y="-2064"/>
                  <a:pt x="22290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4" name="フリーフォーム 1003">
            <a:extLst>
              <a:ext uri="{FF2B5EF4-FFF2-40B4-BE49-F238E27FC236}">
                <a16:creationId xmlns:a16="http://schemas.microsoft.com/office/drawing/2014/main" id="{64CE1723-57CE-B9B0-5AC0-416A909B6F19}"/>
              </a:ext>
            </a:extLst>
          </p:cNvPr>
          <p:cNvSpPr/>
          <p:nvPr/>
        </p:nvSpPr>
        <p:spPr>
          <a:xfrm>
            <a:off x="6698961" y="11417281"/>
            <a:ext cx="50497" cy="133386"/>
          </a:xfrm>
          <a:custGeom>
            <a:avLst/>
            <a:gdLst>
              <a:gd name="connsiteX0" fmla="*/ 289 w 50497"/>
              <a:gd name="connsiteY0" fmla="*/ 19 h 133386"/>
              <a:gd name="connsiteX1" fmla="*/ 28864 w 50497"/>
              <a:gd name="connsiteY1" fmla="*/ 63519 h 133386"/>
              <a:gd name="connsiteX2" fmla="*/ 47914 w 50497"/>
              <a:gd name="connsiteY2" fmla="*/ 133369 h 133386"/>
              <a:gd name="connsiteX3" fmla="*/ 47914 w 50497"/>
              <a:gd name="connsiteY3" fmla="*/ 69869 h 133386"/>
              <a:gd name="connsiteX4" fmla="*/ 289 w 50497"/>
              <a:gd name="connsiteY4" fmla="*/ 19 h 13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97" h="133386">
                <a:moveTo>
                  <a:pt x="289" y="19"/>
                </a:moveTo>
                <a:cubicBezTo>
                  <a:pt x="-2886" y="-1039"/>
                  <a:pt x="20927" y="41294"/>
                  <a:pt x="28864" y="63519"/>
                </a:cubicBezTo>
                <a:cubicBezTo>
                  <a:pt x="36802" y="85744"/>
                  <a:pt x="44739" y="132311"/>
                  <a:pt x="47914" y="133369"/>
                </a:cubicBezTo>
                <a:cubicBezTo>
                  <a:pt x="51089" y="134427"/>
                  <a:pt x="51618" y="87861"/>
                  <a:pt x="47914" y="69869"/>
                </a:cubicBezTo>
                <a:cubicBezTo>
                  <a:pt x="44210" y="51877"/>
                  <a:pt x="3464" y="1077"/>
                  <a:pt x="289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5" name="フリーフォーム 1004">
            <a:extLst>
              <a:ext uri="{FF2B5EF4-FFF2-40B4-BE49-F238E27FC236}">
                <a16:creationId xmlns:a16="http://schemas.microsoft.com/office/drawing/2014/main" id="{0FD1A2C0-8070-C514-6109-9ACC4A87F1A1}"/>
              </a:ext>
            </a:extLst>
          </p:cNvPr>
          <p:cNvSpPr/>
          <p:nvPr/>
        </p:nvSpPr>
        <p:spPr>
          <a:xfrm>
            <a:off x="6696015" y="11254467"/>
            <a:ext cx="23406" cy="126559"/>
          </a:xfrm>
          <a:custGeom>
            <a:avLst/>
            <a:gdLst>
              <a:gd name="connsiteX0" fmla="*/ 15935 w 23406"/>
              <a:gd name="connsiteY0" fmla="*/ 908 h 126559"/>
              <a:gd name="connsiteX1" fmla="*/ 60 w 23406"/>
              <a:gd name="connsiteY1" fmla="*/ 124733 h 126559"/>
              <a:gd name="connsiteX2" fmla="*/ 22285 w 23406"/>
              <a:gd name="connsiteY2" fmla="*/ 70758 h 126559"/>
              <a:gd name="connsiteX3" fmla="*/ 15935 w 23406"/>
              <a:gd name="connsiteY3" fmla="*/ 908 h 126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06" h="126559">
                <a:moveTo>
                  <a:pt x="15935" y="908"/>
                </a:moveTo>
                <a:cubicBezTo>
                  <a:pt x="12231" y="9904"/>
                  <a:pt x="-998" y="113091"/>
                  <a:pt x="60" y="124733"/>
                </a:cubicBezTo>
                <a:cubicBezTo>
                  <a:pt x="1118" y="136375"/>
                  <a:pt x="18581" y="89279"/>
                  <a:pt x="22285" y="70758"/>
                </a:cubicBezTo>
                <a:cubicBezTo>
                  <a:pt x="25989" y="52237"/>
                  <a:pt x="19639" y="-8088"/>
                  <a:pt x="15935" y="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6" name="フリーフォーム 1005">
            <a:extLst>
              <a:ext uri="{FF2B5EF4-FFF2-40B4-BE49-F238E27FC236}">
                <a16:creationId xmlns:a16="http://schemas.microsoft.com/office/drawing/2014/main" id="{1E4CF1FF-BA9B-9815-8951-1778BAFAB46F}"/>
              </a:ext>
            </a:extLst>
          </p:cNvPr>
          <p:cNvSpPr/>
          <p:nvPr/>
        </p:nvSpPr>
        <p:spPr>
          <a:xfrm>
            <a:off x="7289800" y="9403828"/>
            <a:ext cx="327990" cy="35447"/>
          </a:xfrm>
          <a:custGeom>
            <a:avLst/>
            <a:gdLst>
              <a:gd name="connsiteX0" fmla="*/ 0 w 327990"/>
              <a:gd name="connsiteY0" fmla="*/ 35447 h 35447"/>
              <a:gd name="connsiteX1" fmla="*/ 196850 w 327990"/>
              <a:gd name="connsiteY1" fmla="*/ 32272 h 35447"/>
              <a:gd name="connsiteX2" fmla="*/ 327025 w 327990"/>
              <a:gd name="connsiteY2" fmla="*/ 522 h 35447"/>
              <a:gd name="connsiteX3" fmla="*/ 250825 w 327990"/>
              <a:gd name="connsiteY3" fmla="*/ 13222 h 35447"/>
              <a:gd name="connsiteX4" fmla="*/ 152400 w 327990"/>
              <a:gd name="connsiteY4" fmla="*/ 22747 h 35447"/>
              <a:gd name="connsiteX5" fmla="*/ 0 w 327990"/>
              <a:gd name="connsiteY5" fmla="*/ 35447 h 3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990" h="35447">
                <a:moveTo>
                  <a:pt x="0" y="35447"/>
                </a:moveTo>
                <a:lnTo>
                  <a:pt x="196850" y="32272"/>
                </a:lnTo>
                <a:cubicBezTo>
                  <a:pt x="251354" y="26451"/>
                  <a:pt x="318029" y="3697"/>
                  <a:pt x="327025" y="522"/>
                </a:cubicBezTo>
                <a:cubicBezTo>
                  <a:pt x="336021" y="-2653"/>
                  <a:pt x="279929" y="9518"/>
                  <a:pt x="250825" y="13222"/>
                </a:cubicBezTo>
                <a:cubicBezTo>
                  <a:pt x="221721" y="16926"/>
                  <a:pt x="152400" y="22747"/>
                  <a:pt x="152400" y="22747"/>
                </a:cubicBezTo>
                <a:lnTo>
                  <a:pt x="0" y="354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7" name="フリーフォーム 1006">
            <a:extLst>
              <a:ext uri="{FF2B5EF4-FFF2-40B4-BE49-F238E27FC236}">
                <a16:creationId xmlns:a16="http://schemas.microsoft.com/office/drawing/2014/main" id="{6F143607-0145-9531-B38D-F44DF837D4A5}"/>
              </a:ext>
            </a:extLst>
          </p:cNvPr>
          <p:cNvSpPr/>
          <p:nvPr/>
        </p:nvSpPr>
        <p:spPr>
          <a:xfrm>
            <a:off x="7569188" y="9373331"/>
            <a:ext cx="267448" cy="85010"/>
          </a:xfrm>
          <a:custGeom>
            <a:avLst/>
            <a:gdLst>
              <a:gd name="connsiteX0" fmla="*/ 12 w 267448"/>
              <a:gd name="connsiteY0" fmla="*/ 2444 h 85010"/>
              <a:gd name="connsiteX1" fmla="*/ 193687 w 267448"/>
              <a:gd name="connsiteY1" fmla="*/ 15144 h 85010"/>
              <a:gd name="connsiteX2" fmla="*/ 266712 w 267448"/>
              <a:gd name="connsiteY2" fmla="*/ 84994 h 85010"/>
              <a:gd name="connsiteX3" fmla="*/ 228612 w 267448"/>
              <a:gd name="connsiteY3" fmla="*/ 21494 h 85010"/>
              <a:gd name="connsiteX4" fmla="*/ 184162 w 267448"/>
              <a:gd name="connsiteY4" fmla="*/ 2444 h 85010"/>
              <a:gd name="connsiteX5" fmla="*/ 12 w 267448"/>
              <a:gd name="connsiteY5" fmla="*/ 2444 h 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448" h="85010">
                <a:moveTo>
                  <a:pt x="12" y="2444"/>
                </a:moveTo>
                <a:cubicBezTo>
                  <a:pt x="1600" y="4561"/>
                  <a:pt x="149237" y="1386"/>
                  <a:pt x="193687" y="15144"/>
                </a:cubicBezTo>
                <a:cubicBezTo>
                  <a:pt x="238137" y="28902"/>
                  <a:pt x="260891" y="83936"/>
                  <a:pt x="266712" y="84994"/>
                </a:cubicBezTo>
                <a:cubicBezTo>
                  <a:pt x="272533" y="86052"/>
                  <a:pt x="242370" y="35252"/>
                  <a:pt x="228612" y="21494"/>
                </a:cubicBezTo>
                <a:cubicBezTo>
                  <a:pt x="214854" y="7736"/>
                  <a:pt x="217500" y="6677"/>
                  <a:pt x="184162" y="2444"/>
                </a:cubicBezTo>
                <a:cubicBezTo>
                  <a:pt x="150824" y="-1789"/>
                  <a:pt x="-1576" y="327"/>
                  <a:pt x="12" y="2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8" name="フリーフォーム 1007">
            <a:extLst>
              <a:ext uri="{FF2B5EF4-FFF2-40B4-BE49-F238E27FC236}">
                <a16:creationId xmlns:a16="http://schemas.microsoft.com/office/drawing/2014/main" id="{03A14282-C850-D15F-82EE-79EFD8BE48A7}"/>
              </a:ext>
            </a:extLst>
          </p:cNvPr>
          <p:cNvSpPr/>
          <p:nvPr/>
        </p:nvSpPr>
        <p:spPr>
          <a:xfrm>
            <a:off x="7044886" y="8520847"/>
            <a:ext cx="442420" cy="242741"/>
          </a:xfrm>
          <a:custGeom>
            <a:avLst/>
            <a:gdLst>
              <a:gd name="connsiteX0" fmla="*/ 439 w 442420"/>
              <a:gd name="connsiteY0" fmla="*/ 853 h 242741"/>
              <a:gd name="connsiteX1" fmla="*/ 108389 w 442420"/>
              <a:gd name="connsiteY1" fmla="*/ 134203 h 242741"/>
              <a:gd name="connsiteX2" fmla="*/ 206814 w 442420"/>
              <a:gd name="connsiteY2" fmla="*/ 213578 h 242741"/>
              <a:gd name="connsiteX3" fmla="*/ 95689 w 442420"/>
              <a:gd name="connsiteY3" fmla="*/ 242153 h 242741"/>
              <a:gd name="connsiteX4" fmla="*/ 286189 w 442420"/>
              <a:gd name="connsiteY4" fmla="*/ 191353 h 242741"/>
              <a:gd name="connsiteX5" fmla="*/ 441764 w 442420"/>
              <a:gd name="connsiteY5" fmla="*/ 137378 h 242741"/>
              <a:gd name="connsiteX6" fmla="*/ 225864 w 442420"/>
              <a:gd name="connsiteY6" fmla="*/ 188178 h 242741"/>
              <a:gd name="connsiteX7" fmla="*/ 178239 w 442420"/>
              <a:gd name="connsiteY7" fmla="*/ 162778 h 242741"/>
              <a:gd name="connsiteX8" fmla="*/ 73464 w 442420"/>
              <a:gd name="connsiteY8" fmla="*/ 80228 h 242741"/>
              <a:gd name="connsiteX9" fmla="*/ 439 w 442420"/>
              <a:gd name="connsiteY9" fmla="*/ 853 h 24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2420" h="242741">
                <a:moveTo>
                  <a:pt x="439" y="853"/>
                </a:moveTo>
                <a:cubicBezTo>
                  <a:pt x="6260" y="9849"/>
                  <a:pt x="73993" y="98749"/>
                  <a:pt x="108389" y="134203"/>
                </a:cubicBezTo>
                <a:cubicBezTo>
                  <a:pt x="142785" y="169657"/>
                  <a:pt x="208931" y="195586"/>
                  <a:pt x="206814" y="213578"/>
                </a:cubicBezTo>
                <a:cubicBezTo>
                  <a:pt x="204697" y="231570"/>
                  <a:pt x="82460" y="245857"/>
                  <a:pt x="95689" y="242153"/>
                </a:cubicBezTo>
                <a:cubicBezTo>
                  <a:pt x="108918" y="238449"/>
                  <a:pt x="228510" y="208815"/>
                  <a:pt x="286189" y="191353"/>
                </a:cubicBezTo>
                <a:cubicBezTo>
                  <a:pt x="343868" y="173891"/>
                  <a:pt x="451818" y="137907"/>
                  <a:pt x="441764" y="137378"/>
                </a:cubicBezTo>
                <a:cubicBezTo>
                  <a:pt x="431710" y="136849"/>
                  <a:pt x="269785" y="183945"/>
                  <a:pt x="225864" y="188178"/>
                </a:cubicBezTo>
                <a:cubicBezTo>
                  <a:pt x="181943" y="192411"/>
                  <a:pt x="203639" y="180770"/>
                  <a:pt x="178239" y="162778"/>
                </a:cubicBezTo>
                <a:cubicBezTo>
                  <a:pt x="152839" y="144786"/>
                  <a:pt x="98864" y="104041"/>
                  <a:pt x="73464" y="80228"/>
                </a:cubicBezTo>
                <a:cubicBezTo>
                  <a:pt x="48064" y="56416"/>
                  <a:pt x="-5382" y="-8143"/>
                  <a:pt x="439" y="8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9" name="フリーフォーム 1008">
            <a:extLst>
              <a:ext uri="{FF2B5EF4-FFF2-40B4-BE49-F238E27FC236}">
                <a16:creationId xmlns:a16="http://schemas.microsoft.com/office/drawing/2014/main" id="{FB239F17-319F-F51C-8FB2-1B5AB4B65BF6}"/>
              </a:ext>
            </a:extLst>
          </p:cNvPr>
          <p:cNvSpPr/>
          <p:nvPr/>
        </p:nvSpPr>
        <p:spPr>
          <a:xfrm>
            <a:off x="6718252" y="8632819"/>
            <a:ext cx="82868" cy="359446"/>
          </a:xfrm>
          <a:custGeom>
            <a:avLst/>
            <a:gdLst>
              <a:gd name="connsiteX0" fmla="*/ 48 w 82868"/>
              <a:gd name="connsiteY0" fmla="*/ 6 h 359446"/>
              <a:gd name="connsiteX1" fmla="*/ 47673 w 82868"/>
              <a:gd name="connsiteY1" fmla="*/ 155581 h 359446"/>
              <a:gd name="connsiteX2" fmla="*/ 69898 w 82868"/>
              <a:gd name="connsiteY2" fmla="*/ 184156 h 359446"/>
              <a:gd name="connsiteX3" fmla="*/ 76248 w 82868"/>
              <a:gd name="connsiteY3" fmla="*/ 254006 h 359446"/>
              <a:gd name="connsiteX4" fmla="*/ 82598 w 82868"/>
              <a:gd name="connsiteY4" fmla="*/ 358781 h 359446"/>
              <a:gd name="connsiteX5" fmla="*/ 66723 w 82868"/>
              <a:gd name="connsiteY5" fmla="*/ 200031 h 359446"/>
              <a:gd name="connsiteX6" fmla="*/ 57198 w 82868"/>
              <a:gd name="connsiteY6" fmla="*/ 149231 h 359446"/>
              <a:gd name="connsiteX7" fmla="*/ 48 w 82868"/>
              <a:gd name="connsiteY7" fmla="*/ 6 h 35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68" h="359446">
                <a:moveTo>
                  <a:pt x="48" y="6"/>
                </a:moveTo>
                <a:cubicBezTo>
                  <a:pt x="-1540" y="1064"/>
                  <a:pt x="36031" y="124889"/>
                  <a:pt x="47673" y="155581"/>
                </a:cubicBezTo>
                <a:cubicBezTo>
                  <a:pt x="59315" y="186273"/>
                  <a:pt x="65135" y="167752"/>
                  <a:pt x="69898" y="184156"/>
                </a:cubicBezTo>
                <a:cubicBezTo>
                  <a:pt x="74661" y="200560"/>
                  <a:pt x="74131" y="224902"/>
                  <a:pt x="76248" y="254006"/>
                </a:cubicBezTo>
                <a:cubicBezTo>
                  <a:pt x="78365" y="283110"/>
                  <a:pt x="84185" y="367777"/>
                  <a:pt x="82598" y="358781"/>
                </a:cubicBezTo>
                <a:cubicBezTo>
                  <a:pt x="81011" y="349785"/>
                  <a:pt x="70956" y="234956"/>
                  <a:pt x="66723" y="200031"/>
                </a:cubicBezTo>
                <a:cubicBezTo>
                  <a:pt x="62490" y="165106"/>
                  <a:pt x="67252" y="177806"/>
                  <a:pt x="57198" y="149231"/>
                </a:cubicBezTo>
                <a:cubicBezTo>
                  <a:pt x="47144" y="120656"/>
                  <a:pt x="1636" y="-1052"/>
                  <a:pt x="48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0" name="フリーフォーム 1009">
            <a:extLst>
              <a:ext uri="{FF2B5EF4-FFF2-40B4-BE49-F238E27FC236}">
                <a16:creationId xmlns:a16="http://schemas.microsoft.com/office/drawing/2014/main" id="{E4D0F7BB-43F4-7016-9D50-B35B99DFEADD}"/>
              </a:ext>
            </a:extLst>
          </p:cNvPr>
          <p:cNvSpPr/>
          <p:nvPr/>
        </p:nvSpPr>
        <p:spPr>
          <a:xfrm>
            <a:off x="6711496" y="8721348"/>
            <a:ext cx="61611" cy="276778"/>
          </a:xfrm>
          <a:custGeom>
            <a:avLst/>
            <a:gdLst>
              <a:gd name="connsiteX0" fmla="*/ 454 w 61611"/>
              <a:gd name="connsiteY0" fmla="*/ 377 h 276778"/>
              <a:gd name="connsiteX1" fmla="*/ 32204 w 61611"/>
              <a:gd name="connsiteY1" fmla="*/ 92452 h 276778"/>
              <a:gd name="connsiteX2" fmla="*/ 57604 w 61611"/>
              <a:gd name="connsiteY2" fmla="*/ 276602 h 276778"/>
              <a:gd name="connsiteX3" fmla="*/ 57604 w 61611"/>
              <a:gd name="connsiteY3" fmla="*/ 124202 h 276778"/>
              <a:gd name="connsiteX4" fmla="*/ 454 w 61611"/>
              <a:gd name="connsiteY4" fmla="*/ 377 h 276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11" h="276778">
                <a:moveTo>
                  <a:pt x="454" y="377"/>
                </a:moveTo>
                <a:cubicBezTo>
                  <a:pt x="-3779" y="-4915"/>
                  <a:pt x="22679" y="46415"/>
                  <a:pt x="32204" y="92452"/>
                </a:cubicBezTo>
                <a:cubicBezTo>
                  <a:pt x="41729" y="138490"/>
                  <a:pt x="53371" y="271310"/>
                  <a:pt x="57604" y="276602"/>
                </a:cubicBezTo>
                <a:cubicBezTo>
                  <a:pt x="61837" y="281894"/>
                  <a:pt x="63954" y="166535"/>
                  <a:pt x="57604" y="124202"/>
                </a:cubicBezTo>
                <a:cubicBezTo>
                  <a:pt x="51254" y="81869"/>
                  <a:pt x="4687" y="5669"/>
                  <a:pt x="454" y="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1" name="フリーフォーム 1010">
            <a:extLst>
              <a:ext uri="{FF2B5EF4-FFF2-40B4-BE49-F238E27FC236}">
                <a16:creationId xmlns:a16="http://schemas.microsoft.com/office/drawing/2014/main" id="{9FE0A015-F790-7C90-C2D0-430B59CCF36D}"/>
              </a:ext>
            </a:extLst>
          </p:cNvPr>
          <p:cNvSpPr/>
          <p:nvPr/>
        </p:nvSpPr>
        <p:spPr>
          <a:xfrm>
            <a:off x="7251643" y="8047476"/>
            <a:ext cx="23350" cy="538086"/>
          </a:xfrm>
          <a:custGeom>
            <a:avLst/>
            <a:gdLst>
              <a:gd name="connsiteX0" fmla="*/ 15932 w 23350"/>
              <a:gd name="connsiteY0" fmla="*/ 1149 h 538086"/>
              <a:gd name="connsiteX1" fmla="*/ 57 w 23350"/>
              <a:gd name="connsiteY1" fmla="*/ 150374 h 538086"/>
              <a:gd name="connsiteX2" fmla="*/ 22282 w 23350"/>
              <a:gd name="connsiteY2" fmla="*/ 537724 h 538086"/>
              <a:gd name="connsiteX3" fmla="*/ 19107 w 23350"/>
              <a:gd name="connsiteY3" fmla="*/ 217049 h 538086"/>
              <a:gd name="connsiteX4" fmla="*/ 15932 w 23350"/>
              <a:gd name="connsiteY4" fmla="*/ 1149 h 53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50" h="538086">
                <a:moveTo>
                  <a:pt x="15932" y="1149"/>
                </a:moveTo>
                <a:cubicBezTo>
                  <a:pt x="12757" y="-9964"/>
                  <a:pt x="-1001" y="60945"/>
                  <a:pt x="57" y="150374"/>
                </a:cubicBezTo>
                <a:cubicBezTo>
                  <a:pt x="1115" y="239803"/>
                  <a:pt x="19107" y="526611"/>
                  <a:pt x="22282" y="537724"/>
                </a:cubicBezTo>
                <a:cubicBezTo>
                  <a:pt x="25457" y="548837"/>
                  <a:pt x="20695" y="301187"/>
                  <a:pt x="19107" y="217049"/>
                </a:cubicBezTo>
                <a:cubicBezTo>
                  <a:pt x="17520" y="132912"/>
                  <a:pt x="19107" y="12262"/>
                  <a:pt x="15932" y="1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2" name="フリーフォーム 1011">
            <a:extLst>
              <a:ext uri="{FF2B5EF4-FFF2-40B4-BE49-F238E27FC236}">
                <a16:creationId xmlns:a16="http://schemas.microsoft.com/office/drawing/2014/main" id="{33D0E649-B268-D380-4A27-913E8DBA5451}"/>
              </a:ext>
            </a:extLst>
          </p:cNvPr>
          <p:cNvSpPr/>
          <p:nvPr/>
        </p:nvSpPr>
        <p:spPr>
          <a:xfrm>
            <a:off x="7353155" y="8150225"/>
            <a:ext cx="66941" cy="434975"/>
          </a:xfrm>
          <a:custGeom>
            <a:avLst/>
            <a:gdLst>
              <a:gd name="connsiteX0" fmla="*/ 6495 w 66941"/>
              <a:gd name="connsiteY0" fmla="*/ 0 h 434975"/>
              <a:gd name="connsiteX1" fmla="*/ 47770 w 66941"/>
              <a:gd name="connsiteY1" fmla="*/ 244475 h 434975"/>
              <a:gd name="connsiteX2" fmla="*/ 145 w 66941"/>
              <a:gd name="connsiteY2" fmla="*/ 434975 h 434975"/>
              <a:gd name="connsiteX3" fmla="*/ 66820 w 66941"/>
              <a:gd name="connsiteY3" fmla="*/ 244475 h 434975"/>
              <a:gd name="connsiteX4" fmla="*/ 6495 w 66941"/>
              <a:gd name="connsiteY4" fmla="*/ 0 h 43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41" h="434975">
                <a:moveTo>
                  <a:pt x="6495" y="0"/>
                </a:moveTo>
                <a:cubicBezTo>
                  <a:pt x="3320" y="0"/>
                  <a:pt x="48828" y="171979"/>
                  <a:pt x="47770" y="244475"/>
                </a:cubicBezTo>
                <a:cubicBezTo>
                  <a:pt x="46712" y="316971"/>
                  <a:pt x="-3030" y="434975"/>
                  <a:pt x="145" y="434975"/>
                </a:cubicBezTo>
                <a:cubicBezTo>
                  <a:pt x="3320" y="434975"/>
                  <a:pt x="63645" y="314325"/>
                  <a:pt x="66820" y="244475"/>
                </a:cubicBezTo>
                <a:cubicBezTo>
                  <a:pt x="69995" y="174625"/>
                  <a:pt x="9670" y="0"/>
                  <a:pt x="649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3" name="フリーフォーム 1012">
            <a:extLst>
              <a:ext uri="{FF2B5EF4-FFF2-40B4-BE49-F238E27FC236}">
                <a16:creationId xmlns:a16="http://schemas.microsoft.com/office/drawing/2014/main" id="{165B6F2E-D90D-12F2-7563-2D29BDA4B0FF}"/>
              </a:ext>
            </a:extLst>
          </p:cNvPr>
          <p:cNvSpPr/>
          <p:nvPr/>
        </p:nvSpPr>
        <p:spPr>
          <a:xfrm>
            <a:off x="7276769" y="8791362"/>
            <a:ext cx="68673" cy="527678"/>
          </a:xfrm>
          <a:custGeom>
            <a:avLst/>
            <a:gdLst>
              <a:gd name="connsiteX0" fmla="*/ 47956 w 68673"/>
              <a:gd name="connsiteY0" fmla="*/ 213 h 527678"/>
              <a:gd name="connsiteX1" fmla="*/ 41606 w 68673"/>
              <a:gd name="connsiteY1" fmla="*/ 339938 h 527678"/>
              <a:gd name="connsiteX2" fmla="*/ 331 w 68673"/>
              <a:gd name="connsiteY2" fmla="*/ 527263 h 527678"/>
              <a:gd name="connsiteX3" fmla="*/ 67006 w 68673"/>
              <a:gd name="connsiteY3" fmla="*/ 292313 h 527678"/>
              <a:gd name="connsiteX4" fmla="*/ 47956 w 68673"/>
              <a:gd name="connsiteY4" fmla="*/ 213 h 52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73" h="527678">
                <a:moveTo>
                  <a:pt x="47956" y="213"/>
                </a:moveTo>
                <a:cubicBezTo>
                  <a:pt x="43723" y="8150"/>
                  <a:pt x="49544" y="252096"/>
                  <a:pt x="41606" y="339938"/>
                </a:cubicBezTo>
                <a:cubicBezTo>
                  <a:pt x="33668" y="427780"/>
                  <a:pt x="-3902" y="535200"/>
                  <a:pt x="331" y="527263"/>
                </a:cubicBezTo>
                <a:cubicBezTo>
                  <a:pt x="4564" y="519326"/>
                  <a:pt x="59069" y="376980"/>
                  <a:pt x="67006" y="292313"/>
                </a:cubicBezTo>
                <a:cubicBezTo>
                  <a:pt x="74944" y="207646"/>
                  <a:pt x="52189" y="-7724"/>
                  <a:pt x="47956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4" name="フリーフォーム 1013">
            <a:extLst>
              <a:ext uri="{FF2B5EF4-FFF2-40B4-BE49-F238E27FC236}">
                <a16:creationId xmlns:a16="http://schemas.microsoft.com/office/drawing/2014/main" id="{44D622BA-5AA5-36DE-89B3-7E1DCF582EB0}"/>
              </a:ext>
            </a:extLst>
          </p:cNvPr>
          <p:cNvSpPr/>
          <p:nvPr/>
        </p:nvSpPr>
        <p:spPr>
          <a:xfrm>
            <a:off x="6765881" y="8381983"/>
            <a:ext cx="212821" cy="292139"/>
          </a:xfrm>
          <a:custGeom>
            <a:avLst/>
            <a:gdLst>
              <a:gd name="connsiteX0" fmla="*/ 44 w 212821"/>
              <a:gd name="connsiteY0" fmla="*/ 17 h 292139"/>
              <a:gd name="connsiteX1" fmla="*/ 117519 w 212821"/>
              <a:gd name="connsiteY1" fmla="*/ 155592 h 292139"/>
              <a:gd name="connsiteX2" fmla="*/ 212769 w 212821"/>
              <a:gd name="connsiteY2" fmla="*/ 292117 h 292139"/>
              <a:gd name="connsiteX3" fmla="*/ 104819 w 212821"/>
              <a:gd name="connsiteY3" fmla="*/ 165117 h 292139"/>
              <a:gd name="connsiteX4" fmla="*/ 44 w 212821"/>
              <a:gd name="connsiteY4" fmla="*/ 17 h 29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821" h="292139">
                <a:moveTo>
                  <a:pt x="44" y="17"/>
                </a:moveTo>
                <a:cubicBezTo>
                  <a:pt x="2161" y="-1571"/>
                  <a:pt x="82065" y="106909"/>
                  <a:pt x="117519" y="155592"/>
                </a:cubicBezTo>
                <a:cubicBezTo>
                  <a:pt x="152973" y="204275"/>
                  <a:pt x="214886" y="290529"/>
                  <a:pt x="212769" y="292117"/>
                </a:cubicBezTo>
                <a:cubicBezTo>
                  <a:pt x="210652" y="293705"/>
                  <a:pt x="138156" y="210625"/>
                  <a:pt x="104819" y="165117"/>
                </a:cubicBezTo>
                <a:cubicBezTo>
                  <a:pt x="71482" y="119609"/>
                  <a:pt x="-2073" y="1605"/>
                  <a:pt x="44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5" name="フリーフォーム 1014">
            <a:extLst>
              <a:ext uri="{FF2B5EF4-FFF2-40B4-BE49-F238E27FC236}">
                <a16:creationId xmlns:a16="http://schemas.microsoft.com/office/drawing/2014/main" id="{5AA51A94-39B2-BEB8-4D3E-53BD0F8F571A}"/>
              </a:ext>
            </a:extLst>
          </p:cNvPr>
          <p:cNvSpPr/>
          <p:nvPr/>
        </p:nvSpPr>
        <p:spPr>
          <a:xfrm>
            <a:off x="6749665" y="8508777"/>
            <a:ext cx="219461" cy="181975"/>
          </a:xfrm>
          <a:custGeom>
            <a:avLst/>
            <a:gdLst>
              <a:gd name="connsiteX0" fmla="*/ 385 w 219461"/>
              <a:gd name="connsiteY0" fmla="*/ 223 h 181975"/>
              <a:gd name="connsiteX1" fmla="*/ 92460 w 219461"/>
              <a:gd name="connsiteY1" fmla="*/ 114523 h 181975"/>
              <a:gd name="connsiteX2" fmla="*/ 219460 w 219461"/>
              <a:gd name="connsiteY2" fmla="*/ 178023 h 181975"/>
              <a:gd name="connsiteX3" fmla="*/ 95635 w 219461"/>
              <a:gd name="connsiteY3" fmla="*/ 174848 h 181975"/>
              <a:gd name="connsiteX4" fmla="*/ 159135 w 219461"/>
              <a:gd name="connsiteY4" fmla="*/ 171673 h 181975"/>
              <a:gd name="connsiteX5" fmla="*/ 127385 w 219461"/>
              <a:gd name="connsiteY5" fmla="*/ 146273 h 181975"/>
              <a:gd name="connsiteX6" fmla="*/ 385 w 219461"/>
              <a:gd name="connsiteY6" fmla="*/ 223 h 18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461" h="181975">
                <a:moveTo>
                  <a:pt x="385" y="223"/>
                </a:moveTo>
                <a:cubicBezTo>
                  <a:pt x="-5436" y="-5069"/>
                  <a:pt x="55947" y="84890"/>
                  <a:pt x="92460" y="114523"/>
                </a:cubicBezTo>
                <a:cubicBezTo>
                  <a:pt x="128973" y="144156"/>
                  <a:pt x="218931" y="167969"/>
                  <a:pt x="219460" y="178023"/>
                </a:cubicBezTo>
                <a:cubicBezTo>
                  <a:pt x="219989" y="188077"/>
                  <a:pt x="105689" y="175906"/>
                  <a:pt x="95635" y="174848"/>
                </a:cubicBezTo>
                <a:cubicBezTo>
                  <a:pt x="85581" y="173790"/>
                  <a:pt x="153843" y="176436"/>
                  <a:pt x="159135" y="171673"/>
                </a:cubicBezTo>
                <a:cubicBezTo>
                  <a:pt x="164427" y="166911"/>
                  <a:pt x="149610" y="170085"/>
                  <a:pt x="127385" y="146273"/>
                </a:cubicBezTo>
                <a:cubicBezTo>
                  <a:pt x="105160" y="122461"/>
                  <a:pt x="6206" y="5515"/>
                  <a:pt x="385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6" name="フリーフォーム 1015">
            <a:extLst>
              <a:ext uri="{FF2B5EF4-FFF2-40B4-BE49-F238E27FC236}">
                <a16:creationId xmlns:a16="http://schemas.microsoft.com/office/drawing/2014/main" id="{350B0883-A1E5-949F-7567-93E35145C734}"/>
              </a:ext>
            </a:extLst>
          </p:cNvPr>
          <p:cNvSpPr/>
          <p:nvPr/>
        </p:nvSpPr>
        <p:spPr>
          <a:xfrm>
            <a:off x="6813496" y="8772518"/>
            <a:ext cx="192321" cy="238157"/>
          </a:xfrm>
          <a:custGeom>
            <a:avLst/>
            <a:gdLst>
              <a:gd name="connsiteX0" fmla="*/ 54 w 192321"/>
              <a:gd name="connsiteY0" fmla="*/ 7 h 238157"/>
              <a:gd name="connsiteX1" fmla="*/ 161979 w 192321"/>
              <a:gd name="connsiteY1" fmla="*/ 133357 h 238157"/>
              <a:gd name="connsiteX2" fmla="*/ 174679 w 192321"/>
              <a:gd name="connsiteY2" fmla="*/ 149232 h 238157"/>
              <a:gd name="connsiteX3" fmla="*/ 181029 w 192321"/>
              <a:gd name="connsiteY3" fmla="*/ 238132 h 238157"/>
              <a:gd name="connsiteX4" fmla="*/ 181029 w 192321"/>
              <a:gd name="connsiteY4" fmla="*/ 139707 h 238157"/>
              <a:gd name="connsiteX5" fmla="*/ 54 w 192321"/>
              <a:gd name="connsiteY5" fmla="*/ 7 h 23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1" h="238157">
                <a:moveTo>
                  <a:pt x="54" y="7"/>
                </a:moveTo>
                <a:cubicBezTo>
                  <a:pt x="-3121" y="-1051"/>
                  <a:pt x="132875" y="108486"/>
                  <a:pt x="161979" y="133357"/>
                </a:cubicBezTo>
                <a:cubicBezTo>
                  <a:pt x="191083" y="158228"/>
                  <a:pt x="171504" y="131770"/>
                  <a:pt x="174679" y="149232"/>
                </a:cubicBezTo>
                <a:cubicBezTo>
                  <a:pt x="177854" y="166695"/>
                  <a:pt x="179971" y="239720"/>
                  <a:pt x="181029" y="238132"/>
                </a:cubicBezTo>
                <a:cubicBezTo>
                  <a:pt x="182087" y="236544"/>
                  <a:pt x="205900" y="176749"/>
                  <a:pt x="181029" y="139707"/>
                </a:cubicBezTo>
                <a:cubicBezTo>
                  <a:pt x="156158" y="102665"/>
                  <a:pt x="3229" y="1065"/>
                  <a:pt x="54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7" name="フリーフォーム 1016">
            <a:extLst>
              <a:ext uri="{FF2B5EF4-FFF2-40B4-BE49-F238E27FC236}">
                <a16:creationId xmlns:a16="http://schemas.microsoft.com/office/drawing/2014/main" id="{25B677C4-DAB2-0825-BA4D-089D117D21AD}"/>
              </a:ext>
            </a:extLst>
          </p:cNvPr>
          <p:cNvSpPr/>
          <p:nvPr/>
        </p:nvSpPr>
        <p:spPr>
          <a:xfrm>
            <a:off x="7000082" y="8683261"/>
            <a:ext cx="7143" cy="147166"/>
          </a:xfrm>
          <a:custGeom>
            <a:avLst/>
            <a:gdLst>
              <a:gd name="connsiteX0" fmla="*/ 793 w 7143"/>
              <a:gd name="connsiteY0" fmla="*/ 364 h 147166"/>
              <a:gd name="connsiteX1" fmla="*/ 793 w 7143"/>
              <a:gd name="connsiteY1" fmla="*/ 143239 h 147166"/>
              <a:gd name="connsiteX2" fmla="*/ 7143 w 7143"/>
              <a:gd name="connsiteY2" fmla="*/ 101964 h 147166"/>
              <a:gd name="connsiteX3" fmla="*/ 793 w 7143"/>
              <a:gd name="connsiteY3" fmla="*/ 364 h 14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" h="147166">
                <a:moveTo>
                  <a:pt x="793" y="364"/>
                </a:moveTo>
                <a:cubicBezTo>
                  <a:pt x="-265" y="7243"/>
                  <a:pt x="-265" y="126306"/>
                  <a:pt x="793" y="143239"/>
                </a:cubicBezTo>
                <a:cubicBezTo>
                  <a:pt x="1851" y="160172"/>
                  <a:pt x="7143" y="117839"/>
                  <a:pt x="7143" y="101964"/>
                </a:cubicBezTo>
                <a:cubicBezTo>
                  <a:pt x="7143" y="86089"/>
                  <a:pt x="1851" y="-6515"/>
                  <a:pt x="793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8" name="フリーフォーム 1017">
            <a:extLst>
              <a:ext uri="{FF2B5EF4-FFF2-40B4-BE49-F238E27FC236}">
                <a16:creationId xmlns:a16="http://schemas.microsoft.com/office/drawing/2014/main" id="{9842288B-E6B0-FA26-957C-46D8C607AA3E}"/>
              </a:ext>
            </a:extLst>
          </p:cNvPr>
          <p:cNvSpPr/>
          <p:nvPr/>
        </p:nvSpPr>
        <p:spPr>
          <a:xfrm>
            <a:off x="6892789" y="8794188"/>
            <a:ext cx="22398" cy="215002"/>
          </a:xfrm>
          <a:custGeom>
            <a:avLst/>
            <a:gdLst>
              <a:gd name="connsiteX0" fmla="*/ 136 w 22398"/>
              <a:gd name="connsiteY0" fmla="*/ 562 h 215002"/>
              <a:gd name="connsiteX1" fmla="*/ 12836 w 22398"/>
              <a:gd name="connsiteY1" fmla="*/ 162487 h 215002"/>
              <a:gd name="connsiteX2" fmla="*/ 9661 w 22398"/>
              <a:gd name="connsiteY2" fmla="*/ 213287 h 215002"/>
              <a:gd name="connsiteX3" fmla="*/ 22361 w 22398"/>
              <a:gd name="connsiteY3" fmla="*/ 111687 h 215002"/>
              <a:gd name="connsiteX4" fmla="*/ 136 w 22398"/>
              <a:gd name="connsiteY4" fmla="*/ 562 h 21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98" h="215002">
                <a:moveTo>
                  <a:pt x="136" y="562"/>
                </a:moveTo>
                <a:cubicBezTo>
                  <a:pt x="-1451" y="9029"/>
                  <a:pt x="11249" y="127033"/>
                  <a:pt x="12836" y="162487"/>
                </a:cubicBezTo>
                <a:cubicBezTo>
                  <a:pt x="14423" y="197941"/>
                  <a:pt x="8074" y="221754"/>
                  <a:pt x="9661" y="213287"/>
                </a:cubicBezTo>
                <a:cubicBezTo>
                  <a:pt x="11248" y="204820"/>
                  <a:pt x="21303" y="141849"/>
                  <a:pt x="22361" y="111687"/>
                </a:cubicBezTo>
                <a:cubicBezTo>
                  <a:pt x="23419" y="81525"/>
                  <a:pt x="1723" y="-7905"/>
                  <a:pt x="136" y="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9" name="フリーフォーム 1018">
            <a:extLst>
              <a:ext uri="{FF2B5EF4-FFF2-40B4-BE49-F238E27FC236}">
                <a16:creationId xmlns:a16="http://schemas.microsoft.com/office/drawing/2014/main" id="{71D3D183-B1BE-F4B1-BDBB-81AFF18B9E72}"/>
              </a:ext>
            </a:extLst>
          </p:cNvPr>
          <p:cNvSpPr/>
          <p:nvPr/>
        </p:nvSpPr>
        <p:spPr>
          <a:xfrm>
            <a:off x="7207250" y="9227172"/>
            <a:ext cx="15971" cy="213942"/>
          </a:xfrm>
          <a:custGeom>
            <a:avLst/>
            <a:gdLst>
              <a:gd name="connsiteX0" fmla="*/ 6350 w 15971"/>
              <a:gd name="connsiteY0" fmla="*/ 2553 h 213942"/>
              <a:gd name="connsiteX1" fmla="*/ 15875 w 15971"/>
              <a:gd name="connsiteY1" fmla="*/ 212103 h 213942"/>
              <a:gd name="connsiteX2" fmla="*/ 0 w 15971"/>
              <a:gd name="connsiteY2" fmla="*/ 100978 h 213942"/>
              <a:gd name="connsiteX3" fmla="*/ 6350 w 15971"/>
              <a:gd name="connsiteY3" fmla="*/ 2553 h 213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1" h="213942">
                <a:moveTo>
                  <a:pt x="6350" y="2553"/>
                </a:moveTo>
                <a:cubicBezTo>
                  <a:pt x="8996" y="21074"/>
                  <a:pt x="16933" y="195699"/>
                  <a:pt x="15875" y="212103"/>
                </a:cubicBezTo>
                <a:cubicBezTo>
                  <a:pt x="14817" y="228507"/>
                  <a:pt x="0" y="130611"/>
                  <a:pt x="0" y="100978"/>
                </a:cubicBezTo>
                <a:cubicBezTo>
                  <a:pt x="0" y="71345"/>
                  <a:pt x="3704" y="-15968"/>
                  <a:pt x="6350" y="2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0" name="フリーフォーム 1019">
            <a:extLst>
              <a:ext uri="{FF2B5EF4-FFF2-40B4-BE49-F238E27FC236}">
                <a16:creationId xmlns:a16="http://schemas.microsoft.com/office/drawing/2014/main" id="{3C79A944-521F-D665-D0FB-3D642EF06B72}"/>
              </a:ext>
            </a:extLst>
          </p:cNvPr>
          <p:cNvSpPr/>
          <p:nvPr/>
        </p:nvSpPr>
        <p:spPr>
          <a:xfrm>
            <a:off x="7831872" y="9241971"/>
            <a:ext cx="188948" cy="35546"/>
          </a:xfrm>
          <a:custGeom>
            <a:avLst/>
            <a:gdLst>
              <a:gd name="connsiteX0" fmla="*/ 853 w 188948"/>
              <a:gd name="connsiteY0" fmla="*/ 35379 h 35546"/>
              <a:gd name="connsiteX1" fmla="*/ 185003 w 188948"/>
              <a:gd name="connsiteY1" fmla="*/ 13154 h 35546"/>
              <a:gd name="connsiteX2" fmla="*/ 118328 w 188948"/>
              <a:gd name="connsiteY2" fmla="*/ 454 h 35546"/>
              <a:gd name="connsiteX3" fmla="*/ 853 w 188948"/>
              <a:gd name="connsiteY3" fmla="*/ 35379 h 3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948" h="35546">
                <a:moveTo>
                  <a:pt x="853" y="35379"/>
                </a:moveTo>
                <a:cubicBezTo>
                  <a:pt x="11965" y="37496"/>
                  <a:pt x="165424" y="18975"/>
                  <a:pt x="185003" y="13154"/>
                </a:cubicBezTo>
                <a:cubicBezTo>
                  <a:pt x="204582" y="7333"/>
                  <a:pt x="146374" y="-2192"/>
                  <a:pt x="118328" y="454"/>
                </a:cubicBezTo>
                <a:cubicBezTo>
                  <a:pt x="90282" y="3100"/>
                  <a:pt x="-10259" y="33262"/>
                  <a:pt x="853" y="35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1" name="フリーフォーム 1020">
            <a:extLst>
              <a:ext uri="{FF2B5EF4-FFF2-40B4-BE49-F238E27FC236}">
                <a16:creationId xmlns:a16="http://schemas.microsoft.com/office/drawing/2014/main" id="{BDC8BEC3-FEE8-A87C-A270-4CBB9A919685}"/>
              </a:ext>
            </a:extLst>
          </p:cNvPr>
          <p:cNvSpPr/>
          <p:nvPr/>
        </p:nvSpPr>
        <p:spPr>
          <a:xfrm>
            <a:off x="7886599" y="9277235"/>
            <a:ext cx="98700" cy="193856"/>
          </a:xfrm>
          <a:custGeom>
            <a:avLst/>
            <a:gdLst>
              <a:gd name="connsiteX0" fmla="*/ 25501 w 98700"/>
              <a:gd name="connsiteY0" fmla="*/ 115 h 193856"/>
              <a:gd name="connsiteX1" fmla="*/ 98526 w 98700"/>
              <a:gd name="connsiteY1" fmla="*/ 73140 h 193856"/>
              <a:gd name="connsiteX2" fmla="*/ 101 w 98700"/>
              <a:gd name="connsiteY2" fmla="*/ 193790 h 193856"/>
              <a:gd name="connsiteX3" fmla="*/ 79476 w 98700"/>
              <a:gd name="connsiteY3" fmla="*/ 89015 h 193856"/>
              <a:gd name="connsiteX4" fmla="*/ 25501 w 98700"/>
              <a:gd name="connsiteY4" fmla="*/ 115 h 19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00" h="193856">
                <a:moveTo>
                  <a:pt x="25501" y="115"/>
                </a:moveTo>
                <a:cubicBezTo>
                  <a:pt x="28676" y="-2531"/>
                  <a:pt x="102759" y="40861"/>
                  <a:pt x="98526" y="73140"/>
                </a:cubicBezTo>
                <a:cubicBezTo>
                  <a:pt x="94293" y="105419"/>
                  <a:pt x="3276" y="191144"/>
                  <a:pt x="101" y="193790"/>
                </a:cubicBezTo>
                <a:cubicBezTo>
                  <a:pt x="-3074" y="196436"/>
                  <a:pt x="69422" y="119707"/>
                  <a:pt x="79476" y="89015"/>
                </a:cubicBezTo>
                <a:cubicBezTo>
                  <a:pt x="89530" y="58323"/>
                  <a:pt x="22326" y="2761"/>
                  <a:pt x="25501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2" name="フリーフォーム 1021">
            <a:extLst>
              <a:ext uri="{FF2B5EF4-FFF2-40B4-BE49-F238E27FC236}">
                <a16:creationId xmlns:a16="http://schemas.microsoft.com/office/drawing/2014/main" id="{B07FB4A4-99D1-12A2-D27C-9F495991FB19}"/>
              </a:ext>
            </a:extLst>
          </p:cNvPr>
          <p:cNvSpPr/>
          <p:nvPr/>
        </p:nvSpPr>
        <p:spPr>
          <a:xfrm>
            <a:off x="7912093" y="9251660"/>
            <a:ext cx="114671" cy="206826"/>
          </a:xfrm>
          <a:custGeom>
            <a:avLst/>
            <a:gdLst>
              <a:gd name="connsiteX0" fmla="*/ 12707 w 114671"/>
              <a:gd name="connsiteY0" fmla="*/ 290 h 206826"/>
              <a:gd name="connsiteX1" fmla="*/ 107957 w 114671"/>
              <a:gd name="connsiteY1" fmla="*/ 73315 h 206826"/>
              <a:gd name="connsiteX2" fmla="*/ 7 w 114671"/>
              <a:gd name="connsiteY2" fmla="*/ 206665 h 206826"/>
              <a:gd name="connsiteX3" fmla="*/ 114307 w 114671"/>
              <a:gd name="connsiteY3" fmla="*/ 98715 h 206826"/>
              <a:gd name="connsiteX4" fmla="*/ 12707 w 114671"/>
              <a:gd name="connsiteY4" fmla="*/ 290 h 20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71" h="206826">
                <a:moveTo>
                  <a:pt x="12707" y="290"/>
                </a:moveTo>
                <a:cubicBezTo>
                  <a:pt x="11649" y="-3943"/>
                  <a:pt x="110074" y="38919"/>
                  <a:pt x="107957" y="73315"/>
                </a:cubicBezTo>
                <a:cubicBezTo>
                  <a:pt x="105840" y="107711"/>
                  <a:pt x="-1051" y="202432"/>
                  <a:pt x="7" y="206665"/>
                </a:cubicBezTo>
                <a:cubicBezTo>
                  <a:pt x="1065" y="210898"/>
                  <a:pt x="106899" y="130994"/>
                  <a:pt x="114307" y="98715"/>
                </a:cubicBezTo>
                <a:cubicBezTo>
                  <a:pt x="121715" y="66436"/>
                  <a:pt x="13765" y="4523"/>
                  <a:pt x="12707" y="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3" name="フリーフォーム 1022">
            <a:extLst>
              <a:ext uri="{FF2B5EF4-FFF2-40B4-BE49-F238E27FC236}">
                <a16:creationId xmlns:a16="http://schemas.microsoft.com/office/drawing/2014/main" id="{4B9A9C82-FD8A-1155-3542-D48AEAEC1C6C}"/>
              </a:ext>
            </a:extLst>
          </p:cNvPr>
          <p:cNvSpPr/>
          <p:nvPr/>
        </p:nvSpPr>
        <p:spPr>
          <a:xfrm>
            <a:off x="7759459" y="9334500"/>
            <a:ext cx="106702" cy="142875"/>
          </a:xfrm>
          <a:custGeom>
            <a:avLst/>
            <a:gdLst>
              <a:gd name="connsiteX0" fmla="*/ 241 w 106702"/>
              <a:gd name="connsiteY0" fmla="*/ 0 h 142875"/>
              <a:gd name="connsiteX1" fmla="*/ 76441 w 106702"/>
              <a:gd name="connsiteY1" fmla="*/ 50800 h 142875"/>
              <a:gd name="connsiteX2" fmla="*/ 82791 w 106702"/>
              <a:gd name="connsiteY2" fmla="*/ 142875 h 142875"/>
              <a:gd name="connsiteX3" fmla="*/ 105016 w 106702"/>
              <a:gd name="connsiteY3" fmla="*/ 50800 h 142875"/>
              <a:gd name="connsiteX4" fmla="*/ 241 w 106702"/>
              <a:gd name="connsiteY4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702" h="142875">
                <a:moveTo>
                  <a:pt x="241" y="0"/>
                </a:moveTo>
                <a:cubicBezTo>
                  <a:pt x="-4521" y="0"/>
                  <a:pt x="62683" y="26988"/>
                  <a:pt x="76441" y="50800"/>
                </a:cubicBezTo>
                <a:cubicBezTo>
                  <a:pt x="90199" y="74612"/>
                  <a:pt x="78029" y="142875"/>
                  <a:pt x="82791" y="142875"/>
                </a:cubicBezTo>
                <a:cubicBezTo>
                  <a:pt x="87553" y="142875"/>
                  <a:pt x="113483" y="73554"/>
                  <a:pt x="105016" y="50800"/>
                </a:cubicBezTo>
                <a:cubicBezTo>
                  <a:pt x="96549" y="28046"/>
                  <a:pt x="5003" y="0"/>
                  <a:pt x="2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6E893930-349E-1D81-DA4F-E52014F70BB0}"/>
              </a:ext>
            </a:extLst>
          </p:cNvPr>
          <p:cNvSpPr/>
          <p:nvPr/>
        </p:nvSpPr>
        <p:spPr>
          <a:xfrm>
            <a:off x="7753289" y="9350375"/>
            <a:ext cx="212887" cy="133350"/>
          </a:xfrm>
          <a:custGeom>
            <a:avLst/>
            <a:gdLst>
              <a:gd name="connsiteX0" fmla="*/ 212786 w 212887"/>
              <a:gd name="connsiteY0" fmla="*/ 0 h 133350"/>
              <a:gd name="connsiteX1" fmla="*/ 130236 w 212887"/>
              <a:gd name="connsiteY1" fmla="*/ 104775 h 133350"/>
              <a:gd name="connsiteX2" fmla="*/ 61 w 212887"/>
              <a:gd name="connsiteY2" fmla="*/ 133350 h 133350"/>
              <a:gd name="connsiteX3" fmla="*/ 114361 w 212887"/>
              <a:gd name="connsiteY3" fmla="*/ 104775 h 133350"/>
              <a:gd name="connsiteX4" fmla="*/ 212786 w 212887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887" h="133350">
                <a:moveTo>
                  <a:pt x="212786" y="0"/>
                </a:moveTo>
                <a:cubicBezTo>
                  <a:pt x="215432" y="0"/>
                  <a:pt x="165690" y="82550"/>
                  <a:pt x="130236" y="104775"/>
                </a:cubicBezTo>
                <a:cubicBezTo>
                  <a:pt x="94782" y="127000"/>
                  <a:pt x="2707" y="133350"/>
                  <a:pt x="61" y="133350"/>
                </a:cubicBezTo>
                <a:cubicBezTo>
                  <a:pt x="-2585" y="133350"/>
                  <a:pt x="81024" y="122767"/>
                  <a:pt x="114361" y="104775"/>
                </a:cubicBezTo>
                <a:cubicBezTo>
                  <a:pt x="147698" y="86783"/>
                  <a:pt x="210140" y="0"/>
                  <a:pt x="21278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710C0194-BEB3-6DB1-86B6-64417B5EADE1}"/>
              </a:ext>
            </a:extLst>
          </p:cNvPr>
          <p:cNvSpPr/>
          <p:nvPr/>
        </p:nvSpPr>
        <p:spPr>
          <a:xfrm>
            <a:off x="7552813" y="9400980"/>
            <a:ext cx="359421" cy="95953"/>
          </a:xfrm>
          <a:custGeom>
            <a:avLst/>
            <a:gdLst>
              <a:gd name="connsiteX0" fmla="*/ 512 w 359421"/>
              <a:gd name="connsiteY0" fmla="*/ 195 h 95953"/>
              <a:gd name="connsiteX1" fmla="*/ 152912 w 359421"/>
              <a:gd name="connsiteY1" fmla="*/ 38295 h 95953"/>
              <a:gd name="connsiteX2" fmla="*/ 216412 w 359421"/>
              <a:gd name="connsiteY2" fmla="*/ 95445 h 95953"/>
              <a:gd name="connsiteX3" fmla="*/ 359287 w 359421"/>
              <a:gd name="connsiteY3" fmla="*/ 66870 h 95953"/>
              <a:gd name="connsiteX4" fmla="*/ 241812 w 359421"/>
              <a:gd name="connsiteY4" fmla="*/ 76395 h 95953"/>
              <a:gd name="connsiteX5" fmla="*/ 210062 w 359421"/>
              <a:gd name="connsiteY5" fmla="*/ 54170 h 95953"/>
              <a:gd name="connsiteX6" fmla="*/ 512 w 359421"/>
              <a:gd name="connsiteY6" fmla="*/ 195 h 9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421" h="95953">
                <a:moveTo>
                  <a:pt x="512" y="195"/>
                </a:moveTo>
                <a:cubicBezTo>
                  <a:pt x="-9013" y="-2451"/>
                  <a:pt x="116929" y="22420"/>
                  <a:pt x="152912" y="38295"/>
                </a:cubicBezTo>
                <a:cubicBezTo>
                  <a:pt x="188895" y="54170"/>
                  <a:pt x="182016" y="90683"/>
                  <a:pt x="216412" y="95445"/>
                </a:cubicBezTo>
                <a:cubicBezTo>
                  <a:pt x="250808" y="100207"/>
                  <a:pt x="355054" y="70045"/>
                  <a:pt x="359287" y="66870"/>
                </a:cubicBezTo>
                <a:cubicBezTo>
                  <a:pt x="363520" y="63695"/>
                  <a:pt x="266683" y="78512"/>
                  <a:pt x="241812" y="76395"/>
                </a:cubicBezTo>
                <a:cubicBezTo>
                  <a:pt x="216941" y="74278"/>
                  <a:pt x="244987" y="67928"/>
                  <a:pt x="210062" y="54170"/>
                </a:cubicBezTo>
                <a:cubicBezTo>
                  <a:pt x="175137" y="40412"/>
                  <a:pt x="10037" y="2841"/>
                  <a:pt x="512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365D496B-F1F6-8FAC-AE34-1C6485870D5E}"/>
              </a:ext>
            </a:extLst>
          </p:cNvPr>
          <p:cNvSpPr/>
          <p:nvPr/>
        </p:nvSpPr>
        <p:spPr>
          <a:xfrm>
            <a:off x="7257484" y="9445620"/>
            <a:ext cx="489157" cy="84412"/>
          </a:xfrm>
          <a:custGeom>
            <a:avLst/>
            <a:gdLst>
              <a:gd name="connsiteX0" fmla="*/ 566 w 489157"/>
              <a:gd name="connsiteY0" fmla="*/ 5 h 84412"/>
              <a:gd name="connsiteX1" fmla="*/ 165666 w 489157"/>
              <a:gd name="connsiteY1" fmla="*/ 50805 h 84412"/>
              <a:gd name="connsiteX2" fmla="*/ 292666 w 489157"/>
              <a:gd name="connsiteY2" fmla="*/ 63505 h 84412"/>
              <a:gd name="connsiteX3" fmla="*/ 232341 w 489157"/>
              <a:gd name="connsiteY3" fmla="*/ 69855 h 84412"/>
              <a:gd name="connsiteX4" fmla="*/ 445066 w 489157"/>
              <a:gd name="connsiteY4" fmla="*/ 82555 h 84412"/>
              <a:gd name="connsiteX5" fmla="*/ 483166 w 489157"/>
              <a:gd name="connsiteY5" fmla="*/ 25405 h 84412"/>
              <a:gd name="connsiteX6" fmla="*/ 460941 w 489157"/>
              <a:gd name="connsiteY6" fmla="*/ 63505 h 84412"/>
              <a:gd name="connsiteX7" fmla="*/ 225991 w 489157"/>
              <a:gd name="connsiteY7" fmla="*/ 47630 h 84412"/>
              <a:gd name="connsiteX8" fmla="*/ 566 w 489157"/>
              <a:gd name="connsiteY8" fmla="*/ 5 h 8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9157" h="84412">
                <a:moveTo>
                  <a:pt x="566" y="5"/>
                </a:moveTo>
                <a:cubicBezTo>
                  <a:pt x="-9488" y="534"/>
                  <a:pt x="116983" y="40222"/>
                  <a:pt x="165666" y="50805"/>
                </a:cubicBezTo>
                <a:cubicBezTo>
                  <a:pt x="214349" y="61388"/>
                  <a:pt x="281553" y="60330"/>
                  <a:pt x="292666" y="63505"/>
                </a:cubicBezTo>
                <a:cubicBezTo>
                  <a:pt x="303779" y="66680"/>
                  <a:pt x="206941" y="66680"/>
                  <a:pt x="232341" y="69855"/>
                </a:cubicBezTo>
                <a:cubicBezTo>
                  <a:pt x="257741" y="73030"/>
                  <a:pt x="403262" y="89963"/>
                  <a:pt x="445066" y="82555"/>
                </a:cubicBezTo>
                <a:cubicBezTo>
                  <a:pt x="486870" y="75147"/>
                  <a:pt x="480520" y="28580"/>
                  <a:pt x="483166" y="25405"/>
                </a:cubicBezTo>
                <a:cubicBezTo>
                  <a:pt x="485812" y="22230"/>
                  <a:pt x="503804" y="59801"/>
                  <a:pt x="460941" y="63505"/>
                </a:cubicBezTo>
                <a:cubicBezTo>
                  <a:pt x="418078" y="67209"/>
                  <a:pt x="300603" y="56626"/>
                  <a:pt x="225991" y="47630"/>
                </a:cubicBezTo>
                <a:cubicBezTo>
                  <a:pt x="151379" y="38634"/>
                  <a:pt x="10620" y="-524"/>
                  <a:pt x="56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8EB0F143-522F-5F3C-E9FB-AFDFE9BF4F26}"/>
              </a:ext>
            </a:extLst>
          </p:cNvPr>
          <p:cNvSpPr/>
          <p:nvPr/>
        </p:nvSpPr>
        <p:spPr>
          <a:xfrm>
            <a:off x="7305637" y="9454461"/>
            <a:ext cx="32881" cy="219064"/>
          </a:xfrm>
          <a:custGeom>
            <a:avLst/>
            <a:gdLst>
              <a:gd name="connsiteX0" fmla="*/ 38 w 32881"/>
              <a:gd name="connsiteY0" fmla="*/ 689 h 219064"/>
              <a:gd name="connsiteX1" fmla="*/ 25438 w 32881"/>
              <a:gd name="connsiteY1" fmla="*/ 213414 h 219064"/>
              <a:gd name="connsiteX2" fmla="*/ 31788 w 32881"/>
              <a:gd name="connsiteY2" fmla="*/ 146739 h 219064"/>
              <a:gd name="connsiteX3" fmla="*/ 38 w 32881"/>
              <a:gd name="connsiteY3" fmla="*/ 689 h 21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81" h="219064">
                <a:moveTo>
                  <a:pt x="38" y="689"/>
                </a:moveTo>
                <a:cubicBezTo>
                  <a:pt x="-1020" y="11801"/>
                  <a:pt x="20146" y="189072"/>
                  <a:pt x="25438" y="213414"/>
                </a:cubicBezTo>
                <a:cubicBezTo>
                  <a:pt x="30730" y="237756"/>
                  <a:pt x="34963" y="177431"/>
                  <a:pt x="31788" y="146739"/>
                </a:cubicBezTo>
                <a:cubicBezTo>
                  <a:pt x="28613" y="116047"/>
                  <a:pt x="1096" y="-10423"/>
                  <a:pt x="38" y="6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9DF534E1-505A-83FA-EF32-53280B3CC612}"/>
              </a:ext>
            </a:extLst>
          </p:cNvPr>
          <p:cNvSpPr/>
          <p:nvPr/>
        </p:nvSpPr>
        <p:spPr>
          <a:xfrm>
            <a:off x="7843070" y="9445048"/>
            <a:ext cx="34113" cy="103758"/>
          </a:xfrm>
          <a:custGeom>
            <a:avLst/>
            <a:gdLst>
              <a:gd name="connsiteX0" fmla="*/ 2355 w 34113"/>
              <a:gd name="connsiteY0" fmla="*/ 577 h 103758"/>
              <a:gd name="connsiteX1" fmla="*/ 34105 w 34113"/>
              <a:gd name="connsiteY1" fmla="*/ 102177 h 103758"/>
              <a:gd name="connsiteX2" fmla="*/ 5530 w 34113"/>
              <a:gd name="connsiteY2" fmla="*/ 60902 h 103758"/>
              <a:gd name="connsiteX3" fmla="*/ 2355 w 34113"/>
              <a:gd name="connsiteY3" fmla="*/ 577 h 10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13" h="103758">
                <a:moveTo>
                  <a:pt x="2355" y="577"/>
                </a:moveTo>
                <a:cubicBezTo>
                  <a:pt x="7117" y="7456"/>
                  <a:pt x="33576" y="92123"/>
                  <a:pt x="34105" y="102177"/>
                </a:cubicBezTo>
                <a:cubicBezTo>
                  <a:pt x="34634" y="112231"/>
                  <a:pt x="10293" y="71485"/>
                  <a:pt x="5530" y="60902"/>
                </a:cubicBezTo>
                <a:cubicBezTo>
                  <a:pt x="767" y="50319"/>
                  <a:pt x="-2407" y="-6302"/>
                  <a:pt x="2355" y="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BCFA9857-C97D-7A01-0BD6-FD723E47A1F3}"/>
              </a:ext>
            </a:extLst>
          </p:cNvPr>
          <p:cNvSpPr/>
          <p:nvPr/>
        </p:nvSpPr>
        <p:spPr>
          <a:xfrm>
            <a:off x="7743133" y="9505592"/>
            <a:ext cx="35772" cy="134329"/>
          </a:xfrm>
          <a:custGeom>
            <a:avLst/>
            <a:gdLst>
              <a:gd name="connsiteX0" fmla="*/ 692 w 35772"/>
              <a:gd name="connsiteY0" fmla="*/ 358 h 134329"/>
              <a:gd name="connsiteX1" fmla="*/ 35617 w 35772"/>
              <a:gd name="connsiteY1" fmla="*/ 130533 h 134329"/>
              <a:gd name="connsiteX2" fmla="*/ 13392 w 35772"/>
              <a:gd name="connsiteY2" fmla="*/ 92433 h 134329"/>
              <a:gd name="connsiteX3" fmla="*/ 692 w 35772"/>
              <a:gd name="connsiteY3" fmla="*/ 358 h 13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2" h="134329">
                <a:moveTo>
                  <a:pt x="692" y="358"/>
                </a:moveTo>
                <a:cubicBezTo>
                  <a:pt x="4396" y="6708"/>
                  <a:pt x="33500" y="115187"/>
                  <a:pt x="35617" y="130533"/>
                </a:cubicBezTo>
                <a:cubicBezTo>
                  <a:pt x="37734" y="145879"/>
                  <a:pt x="17625" y="110954"/>
                  <a:pt x="13392" y="92433"/>
                </a:cubicBezTo>
                <a:cubicBezTo>
                  <a:pt x="9159" y="73912"/>
                  <a:pt x="-3012" y="-5992"/>
                  <a:pt x="692" y="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063EC64C-9727-9121-3D1E-372B0CBFC032}"/>
              </a:ext>
            </a:extLst>
          </p:cNvPr>
          <p:cNvSpPr/>
          <p:nvPr/>
        </p:nvSpPr>
        <p:spPr>
          <a:xfrm>
            <a:off x="7794141" y="9494672"/>
            <a:ext cx="13412" cy="145851"/>
          </a:xfrm>
          <a:custGeom>
            <a:avLst/>
            <a:gdLst>
              <a:gd name="connsiteX0" fmla="*/ 484 w 13412"/>
              <a:gd name="connsiteY0" fmla="*/ 1753 h 145851"/>
              <a:gd name="connsiteX1" fmla="*/ 3659 w 13412"/>
              <a:gd name="connsiteY1" fmla="*/ 144628 h 145851"/>
              <a:gd name="connsiteX2" fmla="*/ 13184 w 13412"/>
              <a:gd name="connsiteY2" fmla="*/ 68428 h 145851"/>
              <a:gd name="connsiteX3" fmla="*/ 484 w 13412"/>
              <a:gd name="connsiteY3" fmla="*/ 1753 h 14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12" h="145851">
                <a:moveTo>
                  <a:pt x="484" y="1753"/>
                </a:moveTo>
                <a:cubicBezTo>
                  <a:pt x="-1103" y="14453"/>
                  <a:pt x="1542" y="133516"/>
                  <a:pt x="3659" y="144628"/>
                </a:cubicBezTo>
                <a:cubicBezTo>
                  <a:pt x="5776" y="155740"/>
                  <a:pt x="11067" y="88007"/>
                  <a:pt x="13184" y="68428"/>
                </a:cubicBezTo>
                <a:cubicBezTo>
                  <a:pt x="15301" y="48849"/>
                  <a:pt x="2071" y="-10947"/>
                  <a:pt x="484" y="17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B76B31B2-51A9-E0FC-BDB2-3C6CB028C0B2}"/>
              </a:ext>
            </a:extLst>
          </p:cNvPr>
          <p:cNvSpPr/>
          <p:nvPr/>
        </p:nvSpPr>
        <p:spPr>
          <a:xfrm>
            <a:off x="7648570" y="9509125"/>
            <a:ext cx="41388" cy="149225"/>
          </a:xfrm>
          <a:custGeom>
            <a:avLst/>
            <a:gdLst>
              <a:gd name="connsiteX0" fmla="*/ 41280 w 41388"/>
              <a:gd name="connsiteY0" fmla="*/ 0 h 149225"/>
              <a:gd name="connsiteX1" fmla="*/ 12705 w 41388"/>
              <a:gd name="connsiteY1" fmla="*/ 88900 h 149225"/>
              <a:gd name="connsiteX2" fmla="*/ 34930 w 41388"/>
              <a:gd name="connsiteY2" fmla="*/ 149225 h 149225"/>
              <a:gd name="connsiteX3" fmla="*/ 5 w 41388"/>
              <a:gd name="connsiteY3" fmla="*/ 88900 h 149225"/>
              <a:gd name="connsiteX4" fmla="*/ 41280 w 41388"/>
              <a:gd name="connsiteY4" fmla="*/ 0 h 14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88" h="149225">
                <a:moveTo>
                  <a:pt x="41280" y="0"/>
                </a:moveTo>
                <a:cubicBezTo>
                  <a:pt x="43397" y="0"/>
                  <a:pt x="13763" y="64029"/>
                  <a:pt x="12705" y="88900"/>
                </a:cubicBezTo>
                <a:cubicBezTo>
                  <a:pt x="11647" y="113771"/>
                  <a:pt x="37047" y="149225"/>
                  <a:pt x="34930" y="149225"/>
                </a:cubicBezTo>
                <a:cubicBezTo>
                  <a:pt x="32813" y="149225"/>
                  <a:pt x="534" y="111125"/>
                  <a:pt x="5" y="88900"/>
                </a:cubicBezTo>
                <a:cubicBezTo>
                  <a:pt x="-524" y="66675"/>
                  <a:pt x="39163" y="0"/>
                  <a:pt x="4128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AE47CD3E-2D3F-F1BC-E784-C914348A8D7D}"/>
              </a:ext>
            </a:extLst>
          </p:cNvPr>
          <p:cNvSpPr/>
          <p:nvPr/>
        </p:nvSpPr>
        <p:spPr>
          <a:xfrm>
            <a:off x="7704497" y="9546855"/>
            <a:ext cx="45787" cy="94518"/>
          </a:xfrm>
          <a:custGeom>
            <a:avLst/>
            <a:gdLst>
              <a:gd name="connsiteX0" fmla="*/ 1228 w 45787"/>
              <a:gd name="connsiteY0" fmla="*/ 370 h 94518"/>
              <a:gd name="connsiteX1" fmla="*/ 45678 w 45787"/>
              <a:gd name="connsiteY1" fmla="*/ 92445 h 94518"/>
              <a:gd name="connsiteX2" fmla="*/ 13928 w 45787"/>
              <a:gd name="connsiteY2" fmla="*/ 60695 h 94518"/>
              <a:gd name="connsiteX3" fmla="*/ 1228 w 45787"/>
              <a:gd name="connsiteY3" fmla="*/ 370 h 9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87" h="94518">
                <a:moveTo>
                  <a:pt x="1228" y="370"/>
                </a:moveTo>
                <a:cubicBezTo>
                  <a:pt x="6520" y="5662"/>
                  <a:pt x="43561" y="82391"/>
                  <a:pt x="45678" y="92445"/>
                </a:cubicBezTo>
                <a:cubicBezTo>
                  <a:pt x="47795" y="102499"/>
                  <a:pt x="18691" y="73395"/>
                  <a:pt x="13928" y="60695"/>
                </a:cubicBezTo>
                <a:cubicBezTo>
                  <a:pt x="9165" y="47995"/>
                  <a:pt x="-4064" y="-4922"/>
                  <a:pt x="1228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35DC001A-8975-F570-6F0E-20F3A0944708}"/>
              </a:ext>
            </a:extLst>
          </p:cNvPr>
          <p:cNvSpPr/>
          <p:nvPr/>
        </p:nvSpPr>
        <p:spPr>
          <a:xfrm>
            <a:off x="7283264" y="9683076"/>
            <a:ext cx="19273" cy="187355"/>
          </a:xfrm>
          <a:custGeom>
            <a:avLst/>
            <a:gdLst>
              <a:gd name="connsiteX0" fmla="*/ 186 w 19273"/>
              <a:gd name="connsiteY0" fmla="*/ 674 h 187355"/>
              <a:gd name="connsiteX1" fmla="*/ 9711 w 19273"/>
              <a:gd name="connsiteY1" fmla="*/ 178474 h 187355"/>
              <a:gd name="connsiteX2" fmla="*/ 12886 w 19273"/>
              <a:gd name="connsiteY2" fmla="*/ 156249 h 187355"/>
              <a:gd name="connsiteX3" fmla="*/ 19236 w 19273"/>
              <a:gd name="connsiteY3" fmla="*/ 118149 h 187355"/>
              <a:gd name="connsiteX4" fmla="*/ 186 w 19273"/>
              <a:gd name="connsiteY4" fmla="*/ 674 h 18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73" h="187355">
                <a:moveTo>
                  <a:pt x="186" y="674"/>
                </a:moveTo>
                <a:cubicBezTo>
                  <a:pt x="-1401" y="10728"/>
                  <a:pt x="7594" y="152545"/>
                  <a:pt x="9711" y="178474"/>
                </a:cubicBezTo>
                <a:cubicBezTo>
                  <a:pt x="11828" y="204403"/>
                  <a:pt x="11299" y="166303"/>
                  <a:pt x="12886" y="156249"/>
                </a:cubicBezTo>
                <a:cubicBezTo>
                  <a:pt x="14473" y="146195"/>
                  <a:pt x="19765" y="140374"/>
                  <a:pt x="19236" y="118149"/>
                </a:cubicBezTo>
                <a:cubicBezTo>
                  <a:pt x="18707" y="95924"/>
                  <a:pt x="1773" y="-9380"/>
                  <a:pt x="186" y="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BEEDDF36-9085-60B5-A076-CC86057479F0}"/>
              </a:ext>
            </a:extLst>
          </p:cNvPr>
          <p:cNvSpPr/>
          <p:nvPr/>
        </p:nvSpPr>
        <p:spPr>
          <a:xfrm>
            <a:off x="7294550" y="9651868"/>
            <a:ext cx="452711" cy="38445"/>
          </a:xfrm>
          <a:custGeom>
            <a:avLst/>
            <a:gdLst>
              <a:gd name="connsiteX0" fmla="*/ 4775 w 452711"/>
              <a:gd name="connsiteY0" fmla="*/ 25532 h 38445"/>
              <a:gd name="connsiteX1" fmla="*/ 74625 w 452711"/>
              <a:gd name="connsiteY1" fmla="*/ 16007 h 38445"/>
              <a:gd name="connsiteX2" fmla="*/ 322275 w 452711"/>
              <a:gd name="connsiteY2" fmla="*/ 38232 h 38445"/>
              <a:gd name="connsiteX3" fmla="*/ 452450 w 452711"/>
              <a:gd name="connsiteY3" fmla="*/ 132 h 38445"/>
              <a:gd name="connsiteX4" fmla="*/ 350850 w 452711"/>
              <a:gd name="connsiteY4" fmla="*/ 25532 h 38445"/>
              <a:gd name="connsiteX5" fmla="*/ 182575 w 452711"/>
              <a:gd name="connsiteY5" fmla="*/ 22357 h 38445"/>
              <a:gd name="connsiteX6" fmla="*/ 4775 w 452711"/>
              <a:gd name="connsiteY6" fmla="*/ 25532 h 3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711" h="38445">
                <a:moveTo>
                  <a:pt x="4775" y="25532"/>
                </a:moveTo>
                <a:cubicBezTo>
                  <a:pt x="-13216" y="24474"/>
                  <a:pt x="21708" y="13890"/>
                  <a:pt x="74625" y="16007"/>
                </a:cubicBezTo>
                <a:cubicBezTo>
                  <a:pt x="127542" y="18124"/>
                  <a:pt x="259304" y="40878"/>
                  <a:pt x="322275" y="38232"/>
                </a:cubicBezTo>
                <a:cubicBezTo>
                  <a:pt x="385246" y="35586"/>
                  <a:pt x="447688" y="2249"/>
                  <a:pt x="452450" y="132"/>
                </a:cubicBezTo>
                <a:cubicBezTo>
                  <a:pt x="457212" y="-1985"/>
                  <a:pt x="395829" y="21828"/>
                  <a:pt x="350850" y="25532"/>
                </a:cubicBezTo>
                <a:cubicBezTo>
                  <a:pt x="305871" y="29236"/>
                  <a:pt x="237079" y="25003"/>
                  <a:pt x="182575" y="22357"/>
                </a:cubicBezTo>
                <a:cubicBezTo>
                  <a:pt x="128071" y="19711"/>
                  <a:pt x="22766" y="26590"/>
                  <a:pt x="4775" y="25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16525309-961A-4EE0-1A9B-52AFC9F0A461}"/>
              </a:ext>
            </a:extLst>
          </p:cNvPr>
          <p:cNvSpPr/>
          <p:nvPr/>
        </p:nvSpPr>
        <p:spPr>
          <a:xfrm>
            <a:off x="7292931" y="9842423"/>
            <a:ext cx="502003" cy="60820"/>
          </a:xfrm>
          <a:custGeom>
            <a:avLst/>
            <a:gdLst>
              <a:gd name="connsiteX0" fmla="*/ 44 w 502003"/>
              <a:gd name="connsiteY0" fmla="*/ 77 h 60820"/>
              <a:gd name="connsiteX1" fmla="*/ 57194 w 502003"/>
              <a:gd name="connsiteY1" fmla="*/ 31827 h 60820"/>
              <a:gd name="connsiteX2" fmla="*/ 241344 w 502003"/>
              <a:gd name="connsiteY2" fmla="*/ 31827 h 60820"/>
              <a:gd name="connsiteX3" fmla="*/ 422319 w 502003"/>
              <a:gd name="connsiteY3" fmla="*/ 47702 h 60820"/>
              <a:gd name="connsiteX4" fmla="*/ 501694 w 502003"/>
              <a:gd name="connsiteY4" fmla="*/ 60402 h 60820"/>
              <a:gd name="connsiteX5" fmla="*/ 438194 w 502003"/>
              <a:gd name="connsiteY5" fmla="*/ 31827 h 60820"/>
              <a:gd name="connsiteX6" fmla="*/ 187369 w 502003"/>
              <a:gd name="connsiteY6" fmla="*/ 19127 h 60820"/>
              <a:gd name="connsiteX7" fmla="*/ 63544 w 502003"/>
              <a:gd name="connsiteY7" fmla="*/ 22302 h 60820"/>
              <a:gd name="connsiteX8" fmla="*/ 44 w 502003"/>
              <a:gd name="connsiteY8" fmla="*/ 77 h 6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003" h="60820">
                <a:moveTo>
                  <a:pt x="44" y="77"/>
                </a:moveTo>
                <a:cubicBezTo>
                  <a:pt x="-1014" y="1665"/>
                  <a:pt x="16977" y="26535"/>
                  <a:pt x="57194" y="31827"/>
                </a:cubicBezTo>
                <a:cubicBezTo>
                  <a:pt x="97411" y="37119"/>
                  <a:pt x="180490" y="29181"/>
                  <a:pt x="241344" y="31827"/>
                </a:cubicBezTo>
                <a:cubicBezTo>
                  <a:pt x="302198" y="34473"/>
                  <a:pt x="378927" y="42940"/>
                  <a:pt x="422319" y="47702"/>
                </a:cubicBezTo>
                <a:cubicBezTo>
                  <a:pt x="465711" y="52465"/>
                  <a:pt x="499048" y="63048"/>
                  <a:pt x="501694" y="60402"/>
                </a:cubicBezTo>
                <a:cubicBezTo>
                  <a:pt x="504340" y="57756"/>
                  <a:pt x="490582" y="38706"/>
                  <a:pt x="438194" y="31827"/>
                </a:cubicBezTo>
                <a:cubicBezTo>
                  <a:pt x="385807" y="24948"/>
                  <a:pt x="249811" y="20714"/>
                  <a:pt x="187369" y="19127"/>
                </a:cubicBezTo>
                <a:cubicBezTo>
                  <a:pt x="124927" y="17540"/>
                  <a:pt x="88944" y="22831"/>
                  <a:pt x="63544" y="22302"/>
                </a:cubicBezTo>
                <a:cubicBezTo>
                  <a:pt x="38144" y="21773"/>
                  <a:pt x="1102" y="-1511"/>
                  <a:pt x="44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3D321C8E-37B0-E889-AF56-6806C5172700}"/>
              </a:ext>
            </a:extLst>
          </p:cNvPr>
          <p:cNvSpPr/>
          <p:nvPr/>
        </p:nvSpPr>
        <p:spPr>
          <a:xfrm>
            <a:off x="7324725" y="9694312"/>
            <a:ext cx="458531" cy="26270"/>
          </a:xfrm>
          <a:custGeom>
            <a:avLst/>
            <a:gdLst>
              <a:gd name="connsiteX0" fmla="*/ 0 w 458531"/>
              <a:gd name="connsiteY0" fmla="*/ 2138 h 26270"/>
              <a:gd name="connsiteX1" fmla="*/ 193675 w 458531"/>
              <a:gd name="connsiteY1" fmla="*/ 2138 h 26270"/>
              <a:gd name="connsiteX2" fmla="*/ 454025 w 458531"/>
              <a:gd name="connsiteY2" fmla="*/ 24363 h 26270"/>
              <a:gd name="connsiteX3" fmla="*/ 352425 w 458531"/>
              <a:gd name="connsiteY3" fmla="*/ 24363 h 26270"/>
              <a:gd name="connsiteX4" fmla="*/ 269875 w 458531"/>
              <a:gd name="connsiteY4" fmla="*/ 18013 h 26270"/>
              <a:gd name="connsiteX5" fmla="*/ 133350 w 458531"/>
              <a:gd name="connsiteY5" fmla="*/ 11663 h 26270"/>
              <a:gd name="connsiteX6" fmla="*/ 0 w 458531"/>
              <a:gd name="connsiteY6" fmla="*/ 2138 h 2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8531" h="26270">
                <a:moveTo>
                  <a:pt x="0" y="2138"/>
                </a:moveTo>
                <a:cubicBezTo>
                  <a:pt x="59002" y="286"/>
                  <a:pt x="118004" y="-1566"/>
                  <a:pt x="193675" y="2138"/>
                </a:cubicBezTo>
                <a:cubicBezTo>
                  <a:pt x="269346" y="5842"/>
                  <a:pt x="427567" y="20659"/>
                  <a:pt x="454025" y="24363"/>
                </a:cubicBezTo>
                <a:cubicBezTo>
                  <a:pt x="480483" y="28067"/>
                  <a:pt x="383117" y="25421"/>
                  <a:pt x="352425" y="24363"/>
                </a:cubicBezTo>
                <a:cubicBezTo>
                  <a:pt x="321733" y="23305"/>
                  <a:pt x="306387" y="20130"/>
                  <a:pt x="269875" y="18013"/>
                </a:cubicBezTo>
                <a:cubicBezTo>
                  <a:pt x="233363" y="15896"/>
                  <a:pt x="133350" y="11663"/>
                  <a:pt x="133350" y="11663"/>
                </a:cubicBezTo>
                <a:lnTo>
                  <a:pt x="0" y="21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FB69B738-C365-D968-6646-E6A63ABFE3A2}"/>
              </a:ext>
            </a:extLst>
          </p:cNvPr>
          <p:cNvSpPr/>
          <p:nvPr/>
        </p:nvSpPr>
        <p:spPr>
          <a:xfrm>
            <a:off x="7315432" y="9695732"/>
            <a:ext cx="44245" cy="159935"/>
          </a:xfrm>
          <a:custGeom>
            <a:avLst/>
            <a:gdLst>
              <a:gd name="connsiteX0" fmla="*/ 2943 w 44245"/>
              <a:gd name="connsiteY0" fmla="*/ 718 h 159935"/>
              <a:gd name="connsiteX1" fmla="*/ 6118 w 44245"/>
              <a:gd name="connsiteY1" fmla="*/ 80093 h 159935"/>
              <a:gd name="connsiteX2" fmla="*/ 9293 w 44245"/>
              <a:gd name="connsiteY2" fmla="*/ 115018 h 159935"/>
              <a:gd name="connsiteX3" fmla="*/ 44218 w 44245"/>
              <a:gd name="connsiteY3" fmla="*/ 159468 h 159935"/>
              <a:gd name="connsiteX4" fmla="*/ 2943 w 44245"/>
              <a:gd name="connsiteY4" fmla="*/ 130893 h 159935"/>
              <a:gd name="connsiteX5" fmla="*/ 2943 w 44245"/>
              <a:gd name="connsiteY5" fmla="*/ 718 h 15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45" h="159935">
                <a:moveTo>
                  <a:pt x="2943" y="718"/>
                </a:moveTo>
                <a:cubicBezTo>
                  <a:pt x="3472" y="-7749"/>
                  <a:pt x="5060" y="61043"/>
                  <a:pt x="6118" y="80093"/>
                </a:cubicBezTo>
                <a:cubicBezTo>
                  <a:pt x="7176" y="99143"/>
                  <a:pt x="2943" y="101789"/>
                  <a:pt x="9293" y="115018"/>
                </a:cubicBezTo>
                <a:cubicBezTo>
                  <a:pt x="15643" y="128247"/>
                  <a:pt x="45276" y="156822"/>
                  <a:pt x="44218" y="159468"/>
                </a:cubicBezTo>
                <a:cubicBezTo>
                  <a:pt x="43160" y="162114"/>
                  <a:pt x="9293" y="153647"/>
                  <a:pt x="2943" y="130893"/>
                </a:cubicBezTo>
                <a:cubicBezTo>
                  <a:pt x="-3407" y="108139"/>
                  <a:pt x="2414" y="9185"/>
                  <a:pt x="2943" y="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996126D6-AE40-8EC4-2FD1-E2B642AEC325}"/>
              </a:ext>
            </a:extLst>
          </p:cNvPr>
          <p:cNvSpPr/>
          <p:nvPr/>
        </p:nvSpPr>
        <p:spPr>
          <a:xfrm>
            <a:off x="7351649" y="9718665"/>
            <a:ext cx="399407" cy="102556"/>
          </a:xfrm>
          <a:custGeom>
            <a:avLst/>
            <a:gdLst>
              <a:gd name="connsiteX0" fmla="*/ 1651 w 399407"/>
              <a:gd name="connsiteY0" fmla="*/ 10 h 102556"/>
              <a:gd name="connsiteX1" fmla="*/ 4826 w 399407"/>
              <a:gd name="connsiteY1" fmla="*/ 95260 h 102556"/>
              <a:gd name="connsiteX2" fmla="*/ 30226 w 399407"/>
              <a:gd name="connsiteY2" fmla="*/ 95260 h 102556"/>
              <a:gd name="connsiteX3" fmla="*/ 90551 w 399407"/>
              <a:gd name="connsiteY3" fmla="*/ 88910 h 102556"/>
              <a:gd name="connsiteX4" fmla="*/ 230251 w 399407"/>
              <a:gd name="connsiteY4" fmla="*/ 95260 h 102556"/>
              <a:gd name="connsiteX5" fmla="*/ 347726 w 399407"/>
              <a:gd name="connsiteY5" fmla="*/ 92085 h 102556"/>
              <a:gd name="connsiteX6" fmla="*/ 398526 w 399407"/>
              <a:gd name="connsiteY6" fmla="*/ 92085 h 102556"/>
              <a:gd name="connsiteX7" fmla="*/ 309626 w 399407"/>
              <a:gd name="connsiteY7" fmla="*/ 82560 h 102556"/>
              <a:gd name="connsiteX8" fmla="*/ 109601 w 399407"/>
              <a:gd name="connsiteY8" fmla="*/ 82560 h 102556"/>
              <a:gd name="connsiteX9" fmla="*/ 23876 w 399407"/>
              <a:gd name="connsiteY9" fmla="*/ 88910 h 102556"/>
              <a:gd name="connsiteX10" fmla="*/ 1651 w 399407"/>
              <a:gd name="connsiteY10" fmla="*/ 10 h 10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9407" h="102556">
                <a:moveTo>
                  <a:pt x="1651" y="10"/>
                </a:moveTo>
                <a:cubicBezTo>
                  <a:pt x="-1524" y="1068"/>
                  <a:pt x="64" y="79385"/>
                  <a:pt x="4826" y="95260"/>
                </a:cubicBezTo>
                <a:cubicBezTo>
                  <a:pt x="9588" y="111135"/>
                  <a:pt x="15939" y="96318"/>
                  <a:pt x="30226" y="95260"/>
                </a:cubicBezTo>
                <a:cubicBezTo>
                  <a:pt x="44513" y="94202"/>
                  <a:pt x="57214" y="88910"/>
                  <a:pt x="90551" y="88910"/>
                </a:cubicBezTo>
                <a:cubicBezTo>
                  <a:pt x="123888" y="88910"/>
                  <a:pt x="187389" y="94731"/>
                  <a:pt x="230251" y="95260"/>
                </a:cubicBezTo>
                <a:cubicBezTo>
                  <a:pt x="273113" y="95789"/>
                  <a:pt x="319680" y="92614"/>
                  <a:pt x="347726" y="92085"/>
                </a:cubicBezTo>
                <a:cubicBezTo>
                  <a:pt x="375772" y="91556"/>
                  <a:pt x="404876" y="93673"/>
                  <a:pt x="398526" y="92085"/>
                </a:cubicBezTo>
                <a:cubicBezTo>
                  <a:pt x="392176" y="90498"/>
                  <a:pt x="357780" y="84147"/>
                  <a:pt x="309626" y="82560"/>
                </a:cubicBezTo>
                <a:cubicBezTo>
                  <a:pt x="261472" y="80973"/>
                  <a:pt x="157226" y="81502"/>
                  <a:pt x="109601" y="82560"/>
                </a:cubicBezTo>
                <a:cubicBezTo>
                  <a:pt x="61976" y="83618"/>
                  <a:pt x="40809" y="96318"/>
                  <a:pt x="23876" y="88910"/>
                </a:cubicBezTo>
                <a:cubicBezTo>
                  <a:pt x="6943" y="81502"/>
                  <a:pt x="4826" y="-1048"/>
                  <a:pt x="165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F3750CDF-0F26-9EB3-5863-183F2F4A2727}"/>
              </a:ext>
            </a:extLst>
          </p:cNvPr>
          <p:cNvSpPr/>
          <p:nvPr/>
        </p:nvSpPr>
        <p:spPr>
          <a:xfrm>
            <a:off x="7555310" y="9708927"/>
            <a:ext cx="10892" cy="91651"/>
          </a:xfrm>
          <a:custGeom>
            <a:avLst/>
            <a:gdLst>
              <a:gd name="connsiteX0" fmla="*/ 1190 w 10892"/>
              <a:gd name="connsiteY0" fmla="*/ 223 h 91651"/>
              <a:gd name="connsiteX1" fmla="*/ 1190 w 10892"/>
              <a:gd name="connsiteY1" fmla="*/ 89123 h 91651"/>
              <a:gd name="connsiteX2" fmla="*/ 10715 w 10892"/>
              <a:gd name="connsiteY2" fmla="*/ 63723 h 91651"/>
              <a:gd name="connsiteX3" fmla="*/ 1190 w 10892"/>
              <a:gd name="connsiteY3" fmla="*/ 223 h 9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2" h="91651">
                <a:moveTo>
                  <a:pt x="1190" y="223"/>
                </a:moveTo>
                <a:cubicBezTo>
                  <a:pt x="-397" y="4456"/>
                  <a:pt x="-398" y="78540"/>
                  <a:pt x="1190" y="89123"/>
                </a:cubicBezTo>
                <a:cubicBezTo>
                  <a:pt x="2778" y="99706"/>
                  <a:pt x="9128" y="74306"/>
                  <a:pt x="10715" y="63723"/>
                </a:cubicBezTo>
                <a:cubicBezTo>
                  <a:pt x="12303" y="53140"/>
                  <a:pt x="2777" y="-4010"/>
                  <a:pt x="1190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12389659-164A-BD51-EF0D-C9AC41870718}"/>
              </a:ext>
            </a:extLst>
          </p:cNvPr>
          <p:cNvSpPr/>
          <p:nvPr/>
        </p:nvSpPr>
        <p:spPr>
          <a:xfrm>
            <a:off x="7762784" y="9661453"/>
            <a:ext cx="41462" cy="238562"/>
          </a:xfrm>
          <a:custGeom>
            <a:avLst/>
            <a:gdLst>
              <a:gd name="connsiteX0" fmla="*/ 91 w 41462"/>
              <a:gd name="connsiteY0" fmla="*/ 72 h 238562"/>
              <a:gd name="connsiteX1" fmla="*/ 28666 w 41462"/>
              <a:gd name="connsiteY1" fmla="*/ 69922 h 238562"/>
              <a:gd name="connsiteX2" fmla="*/ 22316 w 41462"/>
              <a:gd name="connsiteY2" fmla="*/ 161997 h 238562"/>
              <a:gd name="connsiteX3" fmla="*/ 41366 w 41462"/>
              <a:gd name="connsiteY3" fmla="*/ 238197 h 238562"/>
              <a:gd name="connsiteX4" fmla="*/ 12791 w 41462"/>
              <a:gd name="connsiteY4" fmla="*/ 130247 h 238562"/>
              <a:gd name="connsiteX5" fmla="*/ 19141 w 41462"/>
              <a:gd name="connsiteY5" fmla="*/ 82622 h 238562"/>
              <a:gd name="connsiteX6" fmla="*/ 91 w 41462"/>
              <a:gd name="connsiteY6" fmla="*/ 72 h 23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62" h="238562">
                <a:moveTo>
                  <a:pt x="91" y="72"/>
                </a:moveTo>
                <a:cubicBezTo>
                  <a:pt x="1679" y="-2045"/>
                  <a:pt x="24962" y="42935"/>
                  <a:pt x="28666" y="69922"/>
                </a:cubicBezTo>
                <a:cubicBezTo>
                  <a:pt x="32370" y="96909"/>
                  <a:pt x="20199" y="133951"/>
                  <a:pt x="22316" y="161997"/>
                </a:cubicBezTo>
                <a:cubicBezTo>
                  <a:pt x="24433" y="190043"/>
                  <a:pt x="42953" y="243489"/>
                  <a:pt x="41366" y="238197"/>
                </a:cubicBezTo>
                <a:cubicBezTo>
                  <a:pt x="39779" y="232905"/>
                  <a:pt x="16495" y="156176"/>
                  <a:pt x="12791" y="130247"/>
                </a:cubicBezTo>
                <a:cubicBezTo>
                  <a:pt x="9087" y="104318"/>
                  <a:pt x="20199" y="100613"/>
                  <a:pt x="19141" y="82622"/>
                </a:cubicBezTo>
                <a:cubicBezTo>
                  <a:pt x="18083" y="64631"/>
                  <a:pt x="-1497" y="2189"/>
                  <a:pt x="91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B8502D5B-0B2F-5325-3E8E-C5AA40695322}"/>
              </a:ext>
            </a:extLst>
          </p:cNvPr>
          <p:cNvSpPr/>
          <p:nvPr/>
        </p:nvSpPr>
        <p:spPr>
          <a:xfrm>
            <a:off x="7772311" y="9546872"/>
            <a:ext cx="146149" cy="181690"/>
          </a:xfrm>
          <a:custGeom>
            <a:avLst/>
            <a:gdLst>
              <a:gd name="connsiteX0" fmla="*/ 146139 w 146149"/>
              <a:gd name="connsiteY0" fmla="*/ 353 h 181690"/>
              <a:gd name="connsiteX1" fmla="*/ 50889 w 146149"/>
              <a:gd name="connsiteY1" fmla="*/ 54328 h 181690"/>
              <a:gd name="connsiteX2" fmla="*/ 22314 w 146149"/>
              <a:gd name="connsiteY2" fmla="*/ 95603 h 181690"/>
              <a:gd name="connsiteX3" fmla="*/ 22314 w 146149"/>
              <a:gd name="connsiteY3" fmla="*/ 181328 h 181690"/>
              <a:gd name="connsiteX4" fmla="*/ 89 w 146149"/>
              <a:gd name="connsiteY4" fmla="*/ 124178 h 181690"/>
              <a:gd name="connsiteX5" fmla="*/ 31839 w 146149"/>
              <a:gd name="connsiteY5" fmla="*/ 70203 h 181690"/>
              <a:gd name="connsiteX6" fmla="*/ 57239 w 146149"/>
              <a:gd name="connsiteY6" fmla="*/ 32103 h 181690"/>
              <a:gd name="connsiteX7" fmla="*/ 146139 w 146149"/>
              <a:gd name="connsiteY7" fmla="*/ 353 h 18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149" h="181690">
                <a:moveTo>
                  <a:pt x="146139" y="353"/>
                </a:moveTo>
                <a:cubicBezTo>
                  <a:pt x="145081" y="4057"/>
                  <a:pt x="71526" y="38453"/>
                  <a:pt x="50889" y="54328"/>
                </a:cubicBezTo>
                <a:cubicBezTo>
                  <a:pt x="30251" y="70203"/>
                  <a:pt x="27076" y="74436"/>
                  <a:pt x="22314" y="95603"/>
                </a:cubicBezTo>
                <a:cubicBezTo>
                  <a:pt x="17552" y="116770"/>
                  <a:pt x="26018" y="176566"/>
                  <a:pt x="22314" y="181328"/>
                </a:cubicBezTo>
                <a:cubicBezTo>
                  <a:pt x="18610" y="186090"/>
                  <a:pt x="-1498" y="142699"/>
                  <a:pt x="89" y="124178"/>
                </a:cubicBezTo>
                <a:cubicBezTo>
                  <a:pt x="1676" y="105657"/>
                  <a:pt x="22314" y="85549"/>
                  <a:pt x="31839" y="70203"/>
                </a:cubicBezTo>
                <a:cubicBezTo>
                  <a:pt x="41364" y="54857"/>
                  <a:pt x="45068" y="41099"/>
                  <a:pt x="57239" y="32103"/>
                </a:cubicBezTo>
                <a:cubicBezTo>
                  <a:pt x="69410" y="23107"/>
                  <a:pt x="147197" y="-3351"/>
                  <a:pt x="146139" y="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9228DF03-028A-2725-0EB2-34E3BD34B75B}"/>
              </a:ext>
            </a:extLst>
          </p:cNvPr>
          <p:cNvSpPr/>
          <p:nvPr/>
        </p:nvSpPr>
        <p:spPr>
          <a:xfrm>
            <a:off x="7788253" y="9832927"/>
            <a:ext cx="63528" cy="143054"/>
          </a:xfrm>
          <a:custGeom>
            <a:avLst/>
            <a:gdLst>
              <a:gd name="connsiteX0" fmla="*/ 22 w 63528"/>
              <a:gd name="connsiteY0" fmla="*/ 48 h 143054"/>
              <a:gd name="connsiteX1" fmla="*/ 22247 w 63528"/>
              <a:gd name="connsiteY1" fmla="*/ 88948 h 143054"/>
              <a:gd name="connsiteX2" fmla="*/ 63522 w 63528"/>
              <a:gd name="connsiteY2" fmla="*/ 142923 h 143054"/>
              <a:gd name="connsiteX3" fmla="*/ 19072 w 63528"/>
              <a:gd name="connsiteY3" fmla="*/ 101648 h 143054"/>
              <a:gd name="connsiteX4" fmla="*/ 22 w 63528"/>
              <a:gd name="connsiteY4" fmla="*/ 48 h 14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28" h="143054">
                <a:moveTo>
                  <a:pt x="22" y="48"/>
                </a:moveTo>
                <a:cubicBezTo>
                  <a:pt x="551" y="-2069"/>
                  <a:pt x="11664" y="65136"/>
                  <a:pt x="22247" y="88948"/>
                </a:cubicBezTo>
                <a:cubicBezTo>
                  <a:pt x="32830" y="112760"/>
                  <a:pt x="64051" y="140806"/>
                  <a:pt x="63522" y="142923"/>
                </a:cubicBezTo>
                <a:cubicBezTo>
                  <a:pt x="62993" y="145040"/>
                  <a:pt x="29655" y="121227"/>
                  <a:pt x="19072" y="101648"/>
                </a:cubicBezTo>
                <a:cubicBezTo>
                  <a:pt x="8489" y="82069"/>
                  <a:pt x="-507" y="2165"/>
                  <a:pt x="22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E4D30B05-EFA2-8F26-6415-5CF24B2B0B76}"/>
              </a:ext>
            </a:extLst>
          </p:cNvPr>
          <p:cNvSpPr/>
          <p:nvPr/>
        </p:nvSpPr>
        <p:spPr>
          <a:xfrm>
            <a:off x="7841927" y="9784754"/>
            <a:ext cx="54303" cy="223353"/>
          </a:xfrm>
          <a:custGeom>
            <a:avLst/>
            <a:gdLst>
              <a:gd name="connsiteX0" fmla="*/ 3498 w 54303"/>
              <a:gd name="connsiteY0" fmla="*/ 596 h 223353"/>
              <a:gd name="connsiteX1" fmla="*/ 323 w 54303"/>
              <a:gd name="connsiteY1" fmla="*/ 86321 h 223353"/>
              <a:gd name="connsiteX2" fmla="*/ 6673 w 54303"/>
              <a:gd name="connsiteY2" fmla="*/ 121246 h 223353"/>
              <a:gd name="connsiteX3" fmla="*/ 54298 w 54303"/>
              <a:gd name="connsiteY3" fmla="*/ 222846 h 223353"/>
              <a:gd name="connsiteX4" fmla="*/ 9848 w 54303"/>
              <a:gd name="connsiteY4" fmla="*/ 159346 h 223353"/>
              <a:gd name="connsiteX5" fmla="*/ 323 w 54303"/>
              <a:gd name="connsiteY5" fmla="*/ 133946 h 223353"/>
              <a:gd name="connsiteX6" fmla="*/ 3498 w 54303"/>
              <a:gd name="connsiteY6" fmla="*/ 596 h 22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03" h="223353">
                <a:moveTo>
                  <a:pt x="3498" y="596"/>
                </a:moveTo>
                <a:cubicBezTo>
                  <a:pt x="3498" y="-7341"/>
                  <a:pt x="-206" y="66213"/>
                  <a:pt x="323" y="86321"/>
                </a:cubicBezTo>
                <a:cubicBezTo>
                  <a:pt x="852" y="106429"/>
                  <a:pt x="-2323" y="98492"/>
                  <a:pt x="6673" y="121246"/>
                </a:cubicBezTo>
                <a:cubicBezTo>
                  <a:pt x="15669" y="144000"/>
                  <a:pt x="53769" y="216496"/>
                  <a:pt x="54298" y="222846"/>
                </a:cubicBezTo>
                <a:cubicBezTo>
                  <a:pt x="54827" y="229196"/>
                  <a:pt x="18844" y="174163"/>
                  <a:pt x="9848" y="159346"/>
                </a:cubicBezTo>
                <a:cubicBezTo>
                  <a:pt x="852" y="144529"/>
                  <a:pt x="1910" y="155642"/>
                  <a:pt x="323" y="133946"/>
                </a:cubicBezTo>
                <a:cubicBezTo>
                  <a:pt x="-1264" y="112250"/>
                  <a:pt x="3498" y="8533"/>
                  <a:pt x="3498" y="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A4EF63A0-D2FF-01A3-5EFE-696A6DFAAC83}"/>
              </a:ext>
            </a:extLst>
          </p:cNvPr>
          <p:cNvSpPr/>
          <p:nvPr/>
        </p:nvSpPr>
        <p:spPr>
          <a:xfrm>
            <a:off x="7848572" y="9565269"/>
            <a:ext cx="95384" cy="420123"/>
          </a:xfrm>
          <a:custGeom>
            <a:avLst/>
            <a:gdLst>
              <a:gd name="connsiteX0" fmla="*/ 73053 w 95384"/>
              <a:gd name="connsiteY0" fmla="*/ 1006 h 420123"/>
              <a:gd name="connsiteX1" fmla="*/ 19078 w 95384"/>
              <a:gd name="connsiteY1" fmla="*/ 131181 h 420123"/>
              <a:gd name="connsiteX2" fmla="*/ 12728 w 95384"/>
              <a:gd name="connsiteY2" fmla="*/ 255006 h 420123"/>
              <a:gd name="connsiteX3" fmla="*/ 22253 w 95384"/>
              <a:gd name="connsiteY3" fmla="*/ 302631 h 420123"/>
              <a:gd name="connsiteX4" fmla="*/ 38128 w 95384"/>
              <a:gd name="connsiteY4" fmla="*/ 353431 h 420123"/>
              <a:gd name="connsiteX5" fmla="*/ 95278 w 95384"/>
              <a:gd name="connsiteY5" fmla="*/ 420106 h 420123"/>
              <a:gd name="connsiteX6" fmla="*/ 22253 w 95384"/>
              <a:gd name="connsiteY6" fmla="*/ 347081 h 420123"/>
              <a:gd name="connsiteX7" fmla="*/ 28 w 95384"/>
              <a:gd name="connsiteY7" fmla="*/ 204206 h 420123"/>
              <a:gd name="connsiteX8" fmla="*/ 25428 w 95384"/>
              <a:gd name="connsiteY8" fmla="*/ 77206 h 420123"/>
              <a:gd name="connsiteX9" fmla="*/ 73053 w 95384"/>
              <a:gd name="connsiteY9" fmla="*/ 1006 h 42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384" h="420123">
                <a:moveTo>
                  <a:pt x="73053" y="1006"/>
                </a:moveTo>
                <a:cubicBezTo>
                  <a:pt x="71995" y="10002"/>
                  <a:pt x="29132" y="88848"/>
                  <a:pt x="19078" y="131181"/>
                </a:cubicBezTo>
                <a:cubicBezTo>
                  <a:pt x="9024" y="173514"/>
                  <a:pt x="12199" y="226431"/>
                  <a:pt x="12728" y="255006"/>
                </a:cubicBezTo>
                <a:cubicBezTo>
                  <a:pt x="13257" y="283581"/>
                  <a:pt x="18020" y="286227"/>
                  <a:pt x="22253" y="302631"/>
                </a:cubicBezTo>
                <a:cubicBezTo>
                  <a:pt x="26486" y="319035"/>
                  <a:pt x="25957" y="333852"/>
                  <a:pt x="38128" y="353431"/>
                </a:cubicBezTo>
                <a:cubicBezTo>
                  <a:pt x="50299" y="373010"/>
                  <a:pt x="97924" y="421164"/>
                  <a:pt x="95278" y="420106"/>
                </a:cubicBezTo>
                <a:cubicBezTo>
                  <a:pt x="92632" y="419048"/>
                  <a:pt x="38128" y="383064"/>
                  <a:pt x="22253" y="347081"/>
                </a:cubicBezTo>
                <a:cubicBezTo>
                  <a:pt x="6378" y="311098"/>
                  <a:pt x="-501" y="249185"/>
                  <a:pt x="28" y="204206"/>
                </a:cubicBezTo>
                <a:cubicBezTo>
                  <a:pt x="557" y="159227"/>
                  <a:pt x="16432" y="108956"/>
                  <a:pt x="25428" y="77206"/>
                </a:cubicBezTo>
                <a:cubicBezTo>
                  <a:pt x="34424" y="45456"/>
                  <a:pt x="74111" y="-7990"/>
                  <a:pt x="73053" y="1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0A08B5C7-5EE7-AF87-EF38-84D3E73C6703}"/>
              </a:ext>
            </a:extLst>
          </p:cNvPr>
          <p:cNvSpPr/>
          <p:nvPr/>
        </p:nvSpPr>
        <p:spPr>
          <a:xfrm>
            <a:off x="7937500" y="9550373"/>
            <a:ext cx="114498" cy="133391"/>
          </a:xfrm>
          <a:custGeom>
            <a:avLst/>
            <a:gdLst>
              <a:gd name="connsiteX0" fmla="*/ 0 w 114498"/>
              <a:gd name="connsiteY0" fmla="*/ 27 h 133391"/>
              <a:gd name="connsiteX1" fmla="*/ 98425 w 114498"/>
              <a:gd name="connsiteY1" fmla="*/ 50827 h 133391"/>
              <a:gd name="connsiteX2" fmla="*/ 114300 w 114498"/>
              <a:gd name="connsiteY2" fmla="*/ 133377 h 133391"/>
              <a:gd name="connsiteX3" fmla="*/ 98425 w 114498"/>
              <a:gd name="connsiteY3" fmla="*/ 57177 h 133391"/>
              <a:gd name="connsiteX4" fmla="*/ 0 w 114498"/>
              <a:gd name="connsiteY4" fmla="*/ 27 h 13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98" h="133391">
                <a:moveTo>
                  <a:pt x="0" y="27"/>
                </a:moveTo>
                <a:cubicBezTo>
                  <a:pt x="0" y="-1031"/>
                  <a:pt x="79375" y="28602"/>
                  <a:pt x="98425" y="50827"/>
                </a:cubicBezTo>
                <a:cubicBezTo>
                  <a:pt x="117475" y="73052"/>
                  <a:pt x="114300" y="132319"/>
                  <a:pt x="114300" y="133377"/>
                </a:cubicBezTo>
                <a:cubicBezTo>
                  <a:pt x="114300" y="134435"/>
                  <a:pt x="114829" y="76756"/>
                  <a:pt x="98425" y="57177"/>
                </a:cubicBezTo>
                <a:cubicBezTo>
                  <a:pt x="82021" y="37598"/>
                  <a:pt x="0" y="1085"/>
                  <a:pt x="0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B9F8D919-912E-4610-FAAF-44BA3C9858BF}"/>
              </a:ext>
            </a:extLst>
          </p:cNvPr>
          <p:cNvSpPr/>
          <p:nvPr/>
        </p:nvSpPr>
        <p:spPr>
          <a:xfrm>
            <a:off x="7949597" y="9686815"/>
            <a:ext cx="106473" cy="296288"/>
          </a:xfrm>
          <a:custGeom>
            <a:avLst/>
            <a:gdLst>
              <a:gd name="connsiteX0" fmla="*/ 102203 w 106473"/>
              <a:gd name="connsiteY0" fmla="*/ 110 h 296288"/>
              <a:gd name="connsiteX1" fmla="*/ 105378 w 106473"/>
              <a:gd name="connsiteY1" fmla="*/ 149335 h 296288"/>
              <a:gd name="connsiteX2" fmla="*/ 89503 w 106473"/>
              <a:gd name="connsiteY2" fmla="*/ 206485 h 296288"/>
              <a:gd name="connsiteX3" fmla="*/ 54578 w 106473"/>
              <a:gd name="connsiteY3" fmla="*/ 266810 h 296288"/>
              <a:gd name="connsiteX4" fmla="*/ 603 w 106473"/>
              <a:gd name="connsiteY4" fmla="*/ 295385 h 296288"/>
              <a:gd name="connsiteX5" fmla="*/ 92678 w 106473"/>
              <a:gd name="connsiteY5" fmla="*/ 235060 h 296288"/>
              <a:gd name="connsiteX6" fmla="*/ 105378 w 106473"/>
              <a:gd name="connsiteY6" fmla="*/ 174735 h 296288"/>
              <a:gd name="connsiteX7" fmla="*/ 102203 w 106473"/>
              <a:gd name="connsiteY7" fmla="*/ 110 h 29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473" h="296288">
                <a:moveTo>
                  <a:pt x="102203" y="110"/>
                </a:moveTo>
                <a:cubicBezTo>
                  <a:pt x="102203" y="-4123"/>
                  <a:pt x="107495" y="114939"/>
                  <a:pt x="105378" y="149335"/>
                </a:cubicBezTo>
                <a:cubicBezTo>
                  <a:pt x="103261" y="183731"/>
                  <a:pt x="97970" y="186906"/>
                  <a:pt x="89503" y="206485"/>
                </a:cubicBezTo>
                <a:cubicBezTo>
                  <a:pt x="81036" y="226064"/>
                  <a:pt x="69395" y="251993"/>
                  <a:pt x="54578" y="266810"/>
                </a:cubicBezTo>
                <a:cubicBezTo>
                  <a:pt x="39761" y="281627"/>
                  <a:pt x="-5747" y="300677"/>
                  <a:pt x="603" y="295385"/>
                </a:cubicBezTo>
                <a:cubicBezTo>
                  <a:pt x="6953" y="290093"/>
                  <a:pt x="75216" y="255168"/>
                  <a:pt x="92678" y="235060"/>
                </a:cubicBezTo>
                <a:cubicBezTo>
                  <a:pt x="110140" y="214952"/>
                  <a:pt x="101674" y="216539"/>
                  <a:pt x="105378" y="174735"/>
                </a:cubicBezTo>
                <a:cubicBezTo>
                  <a:pt x="109082" y="132931"/>
                  <a:pt x="102203" y="4343"/>
                  <a:pt x="102203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2AAA9114-4E19-4AF7-6F3B-26B85D37F4FE}"/>
              </a:ext>
            </a:extLst>
          </p:cNvPr>
          <p:cNvSpPr/>
          <p:nvPr/>
        </p:nvSpPr>
        <p:spPr>
          <a:xfrm>
            <a:off x="8054837" y="9654592"/>
            <a:ext cx="12900" cy="209683"/>
          </a:xfrm>
          <a:custGeom>
            <a:avLst/>
            <a:gdLst>
              <a:gd name="connsiteX0" fmla="*/ 138 w 12900"/>
              <a:gd name="connsiteY0" fmla="*/ 583 h 209683"/>
              <a:gd name="connsiteX1" fmla="*/ 6488 w 12900"/>
              <a:gd name="connsiteY1" fmla="*/ 203783 h 209683"/>
              <a:gd name="connsiteX2" fmla="*/ 12838 w 12900"/>
              <a:gd name="connsiteY2" fmla="*/ 143458 h 209683"/>
              <a:gd name="connsiteX3" fmla="*/ 138 w 12900"/>
              <a:gd name="connsiteY3" fmla="*/ 583 h 20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00" h="209683">
                <a:moveTo>
                  <a:pt x="138" y="583"/>
                </a:moveTo>
                <a:cubicBezTo>
                  <a:pt x="-920" y="10637"/>
                  <a:pt x="4371" y="179970"/>
                  <a:pt x="6488" y="203783"/>
                </a:cubicBezTo>
                <a:cubicBezTo>
                  <a:pt x="8605" y="227596"/>
                  <a:pt x="11780" y="173620"/>
                  <a:pt x="12838" y="143458"/>
                </a:cubicBezTo>
                <a:cubicBezTo>
                  <a:pt x="13896" y="113296"/>
                  <a:pt x="1196" y="-9471"/>
                  <a:pt x="138" y="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C924CEBE-3D91-24C4-87C4-00840686F9DE}"/>
              </a:ext>
            </a:extLst>
          </p:cNvPr>
          <p:cNvSpPr/>
          <p:nvPr/>
        </p:nvSpPr>
        <p:spPr>
          <a:xfrm>
            <a:off x="7934313" y="9578531"/>
            <a:ext cx="119190" cy="368828"/>
          </a:xfrm>
          <a:custGeom>
            <a:avLst/>
            <a:gdLst>
              <a:gd name="connsiteX0" fmla="*/ 12 w 119190"/>
              <a:gd name="connsiteY0" fmla="*/ 444 h 368828"/>
              <a:gd name="connsiteX1" fmla="*/ 82562 w 119190"/>
              <a:gd name="connsiteY1" fmla="*/ 86169 h 368828"/>
              <a:gd name="connsiteX2" fmla="*/ 95262 w 119190"/>
              <a:gd name="connsiteY2" fmla="*/ 149669 h 368828"/>
              <a:gd name="connsiteX3" fmla="*/ 107962 w 119190"/>
              <a:gd name="connsiteY3" fmla="*/ 251269 h 368828"/>
              <a:gd name="connsiteX4" fmla="*/ 73037 w 119190"/>
              <a:gd name="connsiteY4" fmla="*/ 368744 h 368828"/>
              <a:gd name="connsiteX5" fmla="*/ 117487 w 119190"/>
              <a:gd name="connsiteY5" fmla="*/ 267144 h 368828"/>
              <a:gd name="connsiteX6" fmla="*/ 107962 w 119190"/>
              <a:gd name="connsiteY6" fmla="*/ 102044 h 368828"/>
              <a:gd name="connsiteX7" fmla="*/ 88912 w 119190"/>
              <a:gd name="connsiteY7" fmla="*/ 54419 h 368828"/>
              <a:gd name="connsiteX8" fmla="*/ 12 w 119190"/>
              <a:gd name="connsiteY8" fmla="*/ 444 h 36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190" h="368828">
                <a:moveTo>
                  <a:pt x="12" y="444"/>
                </a:moveTo>
                <a:cubicBezTo>
                  <a:pt x="-1046" y="5735"/>
                  <a:pt x="66687" y="61298"/>
                  <a:pt x="82562" y="86169"/>
                </a:cubicBezTo>
                <a:cubicBezTo>
                  <a:pt x="98437" y="111040"/>
                  <a:pt x="91029" y="122152"/>
                  <a:pt x="95262" y="149669"/>
                </a:cubicBezTo>
                <a:cubicBezTo>
                  <a:pt x="99495" y="177186"/>
                  <a:pt x="111666" y="214757"/>
                  <a:pt x="107962" y="251269"/>
                </a:cubicBezTo>
                <a:cubicBezTo>
                  <a:pt x="104258" y="287781"/>
                  <a:pt x="71450" y="366098"/>
                  <a:pt x="73037" y="368744"/>
                </a:cubicBezTo>
                <a:cubicBezTo>
                  <a:pt x="74625" y="371390"/>
                  <a:pt x="111666" y="311594"/>
                  <a:pt x="117487" y="267144"/>
                </a:cubicBezTo>
                <a:cubicBezTo>
                  <a:pt x="123308" y="222694"/>
                  <a:pt x="112724" y="137498"/>
                  <a:pt x="107962" y="102044"/>
                </a:cubicBezTo>
                <a:cubicBezTo>
                  <a:pt x="103200" y="66590"/>
                  <a:pt x="101612" y="70294"/>
                  <a:pt x="88912" y="54419"/>
                </a:cubicBezTo>
                <a:cubicBezTo>
                  <a:pt x="76212" y="38544"/>
                  <a:pt x="1070" y="-4847"/>
                  <a:pt x="12" y="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B25B2BDB-2E92-1A27-8898-5007F5961E12}"/>
              </a:ext>
            </a:extLst>
          </p:cNvPr>
          <p:cNvSpPr/>
          <p:nvPr/>
        </p:nvSpPr>
        <p:spPr>
          <a:xfrm>
            <a:off x="7894318" y="9635751"/>
            <a:ext cx="59065" cy="305288"/>
          </a:xfrm>
          <a:custGeom>
            <a:avLst/>
            <a:gdLst>
              <a:gd name="connsiteX0" fmla="*/ 40007 w 59065"/>
              <a:gd name="connsiteY0" fmla="*/ 374 h 305288"/>
              <a:gd name="connsiteX1" fmla="*/ 8257 w 59065"/>
              <a:gd name="connsiteY1" fmla="*/ 92449 h 305288"/>
              <a:gd name="connsiteX2" fmla="*/ 1907 w 59065"/>
              <a:gd name="connsiteY2" fmla="*/ 133724 h 305288"/>
              <a:gd name="connsiteX3" fmla="*/ 1907 w 59065"/>
              <a:gd name="connsiteY3" fmla="*/ 190874 h 305288"/>
              <a:gd name="connsiteX4" fmla="*/ 24132 w 59065"/>
              <a:gd name="connsiteY4" fmla="*/ 244849 h 305288"/>
              <a:gd name="connsiteX5" fmla="*/ 59057 w 59065"/>
              <a:gd name="connsiteY5" fmla="*/ 305174 h 305288"/>
              <a:gd name="connsiteX6" fmla="*/ 27307 w 59065"/>
              <a:gd name="connsiteY6" fmla="*/ 228974 h 305288"/>
              <a:gd name="connsiteX7" fmla="*/ 11432 w 59065"/>
              <a:gd name="connsiteY7" fmla="*/ 165474 h 305288"/>
              <a:gd name="connsiteX8" fmla="*/ 11432 w 59065"/>
              <a:gd name="connsiteY8" fmla="*/ 130549 h 305288"/>
              <a:gd name="connsiteX9" fmla="*/ 40007 w 59065"/>
              <a:gd name="connsiteY9" fmla="*/ 374 h 30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065" h="305288">
                <a:moveTo>
                  <a:pt x="40007" y="374"/>
                </a:moveTo>
                <a:cubicBezTo>
                  <a:pt x="39478" y="-5976"/>
                  <a:pt x="14607" y="70224"/>
                  <a:pt x="8257" y="92449"/>
                </a:cubicBezTo>
                <a:cubicBezTo>
                  <a:pt x="1907" y="114674"/>
                  <a:pt x="2965" y="117320"/>
                  <a:pt x="1907" y="133724"/>
                </a:cubicBezTo>
                <a:cubicBezTo>
                  <a:pt x="849" y="150128"/>
                  <a:pt x="-1797" y="172353"/>
                  <a:pt x="1907" y="190874"/>
                </a:cubicBezTo>
                <a:cubicBezTo>
                  <a:pt x="5611" y="209395"/>
                  <a:pt x="14607" y="225799"/>
                  <a:pt x="24132" y="244849"/>
                </a:cubicBezTo>
                <a:cubicBezTo>
                  <a:pt x="33657" y="263899"/>
                  <a:pt x="58528" y="307820"/>
                  <a:pt x="59057" y="305174"/>
                </a:cubicBezTo>
                <a:cubicBezTo>
                  <a:pt x="59586" y="302528"/>
                  <a:pt x="35244" y="252257"/>
                  <a:pt x="27307" y="228974"/>
                </a:cubicBezTo>
                <a:cubicBezTo>
                  <a:pt x="19369" y="205691"/>
                  <a:pt x="14078" y="181878"/>
                  <a:pt x="11432" y="165474"/>
                </a:cubicBezTo>
                <a:cubicBezTo>
                  <a:pt x="8786" y="149070"/>
                  <a:pt x="6140" y="153303"/>
                  <a:pt x="11432" y="130549"/>
                </a:cubicBezTo>
                <a:cubicBezTo>
                  <a:pt x="16724" y="107795"/>
                  <a:pt x="40536" y="6724"/>
                  <a:pt x="40007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44C5E02C-039C-62F1-8E5F-37D3C28EC8B4}"/>
              </a:ext>
            </a:extLst>
          </p:cNvPr>
          <p:cNvSpPr/>
          <p:nvPr/>
        </p:nvSpPr>
        <p:spPr>
          <a:xfrm>
            <a:off x="8003998" y="9683750"/>
            <a:ext cx="19251" cy="219723"/>
          </a:xfrm>
          <a:custGeom>
            <a:avLst/>
            <a:gdLst>
              <a:gd name="connsiteX0" fmla="*/ 3352 w 19251"/>
              <a:gd name="connsiteY0" fmla="*/ 0 h 219723"/>
              <a:gd name="connsiteX1" fmla="*/ 19227 w 19251"/>
              <a:gd name="connsiteY1" fmla="*/ 117475 h 219723"/>
              <a:gd name="connsiteX2" fmla="*/ 177 w 19251"/>
              <a:gd name="connsiteY2" fmla="*/ 219075 h 219723"/>
              <a:gd name="connsiteX3" fmla="*/ 9702 w 19251"/>
              <a:gd name="connsiteY3" fmla="*/ 158750 h 219723"/>
              <a:gd name="connsiteX4" fmla="*/ 9702 w 19251"/>
              <a:gd name="connsiteY4" fmla="*/ 114300 h 219723"/>
              <a:gd name="connsiteX5" fmla="*/ 3352 w 19251"/>
              <a:gd name="connsiteY5" fmla="*/ 0 h 21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51" h="219723">
                <a:moveTo>
                  <a:pt x="3352" y="0"/>
                </a:moveTo>
                <a:cubicBezTo>
                  <a:pt x="11554" y="40481"/>
                  <a:pt x="19756" y="80963"/>
                  <a:pt x="19227" y="117475"/>
                </a:cubicBezTo>
                <a:cubicBezTo>
                  <a:pt x="18698" y="153987"/>
                  <a:pt x="1764" y="212196"/>
                  <a:pt x="177" y="219075"/>
                </a:cubicBezTo>
                <a:cubicBezTo>
                  <a:pt x="-1410" y="225954"/>
                  <a:pt x="8115" y="176212"/>
                  <a:pt x="9702" y="158750"/>
                </a:cubicBezTo>
                <a:cubicBezTo>
                  <a:pt x="11289" y="141288"/>
                  <a:pt x="9702" y="114300"/>
                  <a:pt x="9702" y="114300"/>
                </a:cubicBezTo>
                <a:lnTo>
                  <a:pt x="335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A183A62E-EEFC-BE04-0234-ED433EA18DC1}"/>
              </a:ext>
            </a:extLst>
          </p:cNvPr>
          <p:cNvSpPr/>
          <p:nvPr/>
        </p:nvSpPr>
        <p:spPr>
          <a:xfrm>
            <a:off x="7316317" y="9879792"/>
            <a:ext cx="24283" cy="208580"/>
          </a:xfrm>
          <a:custGeom>
            <a:avLst/>
            <a:gdLst>
              <a:gd name="connsiteX0" fmla="*/ 24283 w 24283"/>
              <a:gd name="connsiteY0" fmla="*/ 808 h 208580"/>
              <a:gd name="connsiteX1" fmla="*/ 2058 w 24283"/>
              <a:gd name="connsiteY1" fmla="*/ 204008 h 208580"/>
              <a:gd name="connsiteX2" fmla="*/ 2058 w 24283"/>
              <a:gd name="connsiteY2" fmla="*/ 134158 h 208580"/>
              <a:gd name="connsiteX3" fmla="*/ 24283 w 24283"/>
              <a:gd name="connsiteY3" fmla="*/ 808 h 20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83" h="208580">
                <a:moveTo>
                  <a:pt x="24283" y="808"/>
                </a:moveTo>
                <a:cubicBezTo>
                  <a:pt x="24283" y="12450"/>
                  <a:pt x="5762" y="181783"/>
                  <a:pt x="2058" y="204008"/>
                </a:cubicBezTo>
                <a:cubicBezTo>
                  <a:pt x="-1646" y="226233"/>
                  <a:pt x="471" y="161675"/>
                  <a:pt x="2058" y="134158"/>
                </a:cubicBezTo>
                <a:cubicBezTo>
                  <a:pt x="3645" y="106641"/>
                  <a:pt x="24283" y="-10834"/>
                  <a:pt x="24283" y="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BF063E63-AD09-5415-498B-3B262A3E1236}"/>
              </a:ext>
            </a:extLst>
          </p:cNvPr>
          <p:cNvSpPr/>
          <p:nvPr/>
        </p:nvSpPr>
        <p:spPr>
          <a:xfrm>
            <a:off x="7185022" y="10077316"/>
            <a:ext cx="142885" cy="193919"/>
          </a:xfrm>
          <a:custGeom>
            <a:avLst/>
            <a:gdLst>
              <a:gd name="connsiteX0" fmla="*/ 142878 w 142885"/>
              <a:gd name="connsiteY0" fmla="*/ 134 h 193919"/>
              <a:gd name="connsiteX1" fmla="*/ 92078 w 142885"/>
              <a:gd name="connsiteY1" fmla="*/ 98559 h 193919"/>
              <a:gd name="connsiteX2" fmla="*/ 3 w 142885"/>
              <a:gd name="connsiteY2" fmla="*/ 193809 h 193919"/>
              <a:gd name="connsiteX3" fmla="*/ 95253 w 142885"/>
              <a:gd name="connsiteY3" fmla="*/ 79509 h 193919"/>
              <a:gd name="connsiteX4" fmla="*/ 142878 w 142885"/>
              <a:gd name="connsiteY4" fmla="*/ 134 h 19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85" h="193919">
                <a:moveTo>
                  <a:pt x="142878" y="134"/>
                </a:moveTo>
                <a:cubicBezTo>
                  <a:pt x="142349" y="3309"/>
                  <a:pt x="115890" y="66280"/>
                  <a:pt x="92078" y="98559"/>
                </a:cubicBezTo>
                <a:cubicBezTo>
                  <a:pt x="68265" y="130838"/>
                  <a:pt x="-526" y="196984"/>
                  <a:pt x="3" y="193809"/>
                </a:cubicBezTo>
                <a:cubicBezTo>
                  <a:pt x="532" y="190634"/>
                  <a:pt x="75145" y="108084"/>
                  <a:pt x="95253" y="79509"/>
                </a:cubicBezTo>
                <a:cubicBezTo>
                  <a:pt x="115361" y="50934"/>
                  <a:pt x="143407" y="-3041"/>
                  <a:pt x="142878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2C1BB7A1-4394-5B69-5A48-5F877233981C}"/>
              </a:ext>
            </a:extLst>
          </p:cNvPr>
          <p:cNvSpPr/>
          <p:nvPr/>
        </p:nvSpPr>
        <p:spPr>
          <a:xfrm>
            <a:off x="7124183" y="10263510"/>
            <a:ext cx="73610" cy="247230"/>
          </a:xfrm>
          <a:custGeom>
            <a:avLst/>
            <a:gdLst>
              <a:gd name="connsiteX0" fmla="*/ 73542 w 73610"/>
              <a:gd name="connsiteY0" fmla="*/ 1265 h 247230"/>
              <a:gd name="connsiteX1" fmla="*/ 3692 w 73610"/>
              <a:gd name="connsiteY1" fmla="*/ 242565 h 247230"/>
              <a:gd name="connsiteX2" fmla="*/ 16392 w 73610"/>
              <a:gd name="connsiteY2" fmla="*/ 150490 h 247230"/>
              <a:gd name="connsiteX3" fmla="*/ 73542 w 73610"/>
              <a:gd name="connsiteY3" fmla="*/ 1265 h 24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10" h="247230">
                <a:moveTo>
                  <a:pt x="73542" y="1265"/>
                </a:moveTo>
                <a:cubicBezTo>
                  <a:pt x="71425" y="16611"/>
                  <a:pt x="13217" y="217694"/>
                  <a:pt x="3692" y="242565"/>
                </a:cubicBezTo>
                <a:cubicBezTo>
                  <a:pt x="-5833" y="267436"/>
                  <a:pt x="4750" y="186473"/>
                  <a:pt x="16392" y="150490"/>
                </a:cubicBezTo>
                <a:cubicBezTo>
                  <a:pt x="28034" y="114507"/>
                  <a:pt x="75659" y="-14081"/>
                  <a:pt x="73542" y="1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768D9631-6774-4633-FC77-1746BD3528C1}"/>
              </a:ext>
            </a:extLst>
          </p:cNvPr>
          <p:cNvSpPr/>
          <p:nvPr/>
        </p:nvSpPr>
        <p:spPr>
          <a:xfrm>
            <a:off x="6978331" y="10498933"/>
            <a:ext cx="159442" cy="307519"/>
          </a:xfrm>
          <a:custGeom>
            <a:avLst/>
            <a:gdLst>
              <a:gd name="connsiteX0" fmla="*/ 159069 w 159442"/>
              <a:gd name="connsiteY0" fmla="*/ 3967 h 307519"/>
              <a:gd name="connsiteX1" fmla="*/ 95569 w 159442"/>
              <a:gd name="connsiteY1" fmla="*/ 76992 h 307519"/>
              <a:gd name="connsiteX2" fmla="*/ 319 w 159442"/>
              <a:gd name="connsiteY2" fmla="*/ 305592 h 307519"/>
              <a:gd name="connsiteX3" fmla="*/ 66994 w 159442"/>
              <a:gd name="connsiteY3" fmla="*/ 178592 h 307519"/>
              <a:gd name="connsiteX4" fmla="*/ 159069 w 159442"/>
              <a:gd name="connsiteY4" fmla="*/ 3967 h 30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42" h="307519">
                <a:moveTo>
                  <a:pt x="159069" y="3967"/>
                </a:moveTo>
                <a:cubicBezTo>
                  <a:pt x="163831" y="-12966"/>
                  <a:pt x="122027" y="26721"/>
                  <a:pt x="95569" y="76992"/>
                </a:cubicBezTo>
                <a:cubicBezTo>
                  <a:pt x="69111" y="127263"/>
                  <a:pt x="5081" y="288659"/>
                  <a:pt x="319" y="305592"/>
                </a:cubicBezTo>
                <a:cubicBezTo>
                  <a:pt x="-4443" y="322525"/>
                  <a:pt x="45298" y="223571"/>
                  <a:pt x="66994" y="178592"/>
                </a:cubicBezTo>
                <a:cubicBezTo>
                  <a:pt x="88690" y="133613"/>
                  <a:pt x="154307" y="20900"/>
                  <a:pt x="159069" y="3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BBE347F9-D19E-CD01-7978-C89799C0D1CB}"/>
              </a:ext>
            </a:extLst>
          </p:cNvPr>
          <p:cNvSpPr/>
          <p:nvPr/>
        </p:nvSpPr>
        <p:spPr>
          <a:xfrm>
            <a:off x="7137176" y="10782290"/>
            <a:ext cx="140060" cy="168287"/>
          </a:xfrm>
          <a:custGeom>
            <a:avLst/>
            <a:gdLst>
              <a:gd name="connsiteX0" fmla="*/ 139924 w 140060"/>
              <a:gd name="connsiteY0" fmla="*/ 10 h 168287"/>
              <a:gd name="connsiteX1" fmla="*/ 66899 w 140060"/>
              <a:gd name="connsiteY1" fmla="*/ 47635 h 168287"/>
              <a:gd name="connsiteX2" fmla="*/ 224 w 140060"/>
              <a:gd name="connsiteY2" fmla="*/ 168285 h 168287"/>
              <a:gd name="connsiteX3" fmla="*/ 47849 w 140060"/>
              <a:gd name="connsiteY3" fmla="*/ 50810 h 168287"/>
              <a:gd name="connsiteX4" fmla="*/ 139924 w 140060"/>
              <a:gd name="connsiteY4" fmla="*/ 10 h 16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60" h="168287">
                <a:moveTo>
                  <a:pt x="139924" y="10"/>
                </a:moveTo>
                <a:cubicBezTo>
                  <a:pt x="143099" y="-519"/>
                  <a:pt x="90182" y="19589"/>
                  <a:pt x="66899" y="47635"/>
                </a:cubicBezTo>
                <a:cubicBezTo>
                  <a:pt x="43616" y="75681"/>
                  <a:pt x="3399" y="167756"/>
                  <a:pt x="224" y="168285"/>
                </a:cubicBezTo>
                <a:cubicBezTo>
                  <a:pt x="-2951" y="168814"/>
                  <a:pt x="28270" y="77797"/>
                  <a:pt x="47849" y="50810"/>
                </a:cubicBezTo>
                <a:cubicBezTo>
                  <a:pt x="67428" y="23823"/>
                  <a:pt x="136749" y="539"/>
                  <a:pt x="139924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DED070FC-DB32-32C4-6E51-BD658CBD20BE}"/>
              </a:ext>
            </a:extLst>
          </p:cNvPr>
          <p:cNvSpPr/>
          <p:nvPr/>
        </p:nvSpPr>
        <p:spPr>
          <a:xfrm>
            <a:off x="7064234" y="10788650"/>
            <a:ext cx="76564" cy="111125"/>
          </a:xfrm>
          <a:custGeom>
            <a:avLst/>
            <a:gdLst>
              <a:gd name="connsiteX0" fmla="*/ 141 w 76564"/>
              <a:gd name="connsiteY0" fmla="*/ 0 h 111125"/>
              <a:gd name="connsiteX1" fmla="*/ 57291 w 76564"/>
              <a:gd name="connsiteY1" fmla="*/ 22225 h 111125"/>
              <a:gd name="connsiteX2" fmla="*/ 54116 w 76564"/>
              <a:gd name="connsiteY2" fmla="*/ 111125 h 111125"/>
              <a:gd name="connsiteX3" fmla="*/ 76341 w 76564"/>
              <a:gd name="connsiteY3" fmla="*/ 22225 h 111125"/>
              <a:gd name="connsiteX4" fmla="*/ 141 w 76564"/>
              <a:gd name="connsiteY4" fmla="*/ 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64" h="111125">
                <a:moveTo>
                  <a:pt x="141" y="0"/>
                </a:moveTo>
                <a:cubicBezTo>
                  <a:pt x="-3034" y="0"/>
                  <a:pt x="48295" y="3704"/>
                  <a:pt x="57291" y="22225"/>
                </a:cubicBezTo>
                <a:cubicBezTo>
                  <a:pt x="66287" y="40746"/>
                  <a:pt x="50941" y="111125"/>
                  <a:pt x="54116" y="111125"/>
                </a:cubicBezTo>
                <a:cubicBezTo>
                  <a:pt x="57291" y="111125"/>
                  <a:pt x="78987" y="39158"/>
                  <a:pt x="76341" y="22225"/>
                </a:cubicBezTo>
                <a:cubicBezTo>
                  <a:pt x="73695" y="5292"/>
                  <a:pt x="3316" y="0"/>
                  <a:pt x="1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03F87C9F-65F2-37A3-CA3A-602A7727E85B}"/>
              </a:ext>
            </a:extLst>
          </p:cNvPr>
          <p:cNvSpPr/>
          <p:nvPr/>
        </p:nvSpPr>
        <p:spPr>
          <a:xfrm>
            <a:off x="7121389" y="10566400"/>
            <a:ext cx="59879" cy="146050"/>
          </a:xfrm>
          <a:custGeom>
            <a:avLst/>
            <a:gdLst>
              <a:gd name="connsiteX0" fmla="*/ 44586 w 59879"/>
              <a:gd name="connsiteY0" fmla="*/ 0 h 146050"/>
              <a:gd name="connsiteX1" fmla="*/ 41411 w 59879"/>
              <a:gd name="connsiteY1" fmla="*/ 82550 h 146050"/>
              <a:gd name="connsiteX2" fmla="*/ 136 w 59879"/>
              <a:gd name="connsiteY2" fmla="*/ 146050 h 146050"/>
              <a:gd name="connsiteX3" fmla="*/ 57286 w 59879"/>
              <a:gd name="connsiteY3" fmla="*/ 82550 h 146050"/>
              <a:gd name="connsiteX4" fmla="*/ 44586 w 59879"/>
              <a:gd name="connsiteY4" fmla="*/ 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79" h="146050">
                <a:moveTo>
                  <a:pt x="44586" y="0"/>
                </a:moveTo>
                <a:cubicBezTo>
                  <a:pt x="41940" y="0"/>
                  <a:pt x="48819" y="58208"/>
                  <a:pt x="41411" y="82550"/>
                </a:cubicBezTo>
                <a:cubicBezTo>
                  <a:pt x="34003" y="106892"/>
                  <a:pt x="-2510" y="146050"/>
                  <a:pt x="136" y="146050"/>
                </a:cubicBezTo>
                <a:cubicBezTo>
                  <a:pt x="2782" y="146050"/>
                  <a:pt x="47761" y="101071"/>
                  <a:pt x="57286" y="82550"/>
                </a:cubicBezTo>
                <a:cubicBezTo>
                  <a:pt x="66811" y="64029"/>
                  <a:pt x="47232" y="0"/>
                  <a:pt x="4458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07405F2C-303E-00FE-4A52-0E1961C2C664}"/>
              </a:ext>
            </a:extLst>
          </p:cNvPr>
          <p:cNvSpPr/>
          <p:nvPr/>
        </p:nvSpPr>
        <p:spPr>
          <a:xfrm>
            <a:off x="7419779" y="10591746"/>
            <a:ext cx="195158" cy="206475"/>
          </a:xfrm>
          <a:custGeom>
            <a:avLst/>
            <a:gdLst>
              <a:gd name="connsiteX0" fmla="*/ 196 w 195158"/>
              <a:gd name="connsiteY0" fmla="*/ 54 h 206475"/>
              <a:gd name="connsiteX1" fmla="*/ 130371 w 195158"/>
              <a:gd name="connsiteY1" fmla="*/ 92129 h 206475"/>
              <a:gd name="connsiteX2" fmla="*/ 193871 w 195158"/>
              <a:gd name="connsiteY2" fmla="*/ 206429 h 206475"/>
              <a:gd name="connsiteX3" fmla="*/ 162121 w 195158"/>
              <a:gd name="connsiteY3" fmla="*/ 104829 h 206475"/>
              <a:gd name="connsiteX4" fmla="*/ 196 w 195158"/>
              <a:gd name="connsiteY4" fmla="*/ 54 h 20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158" h="206475">
                <a:moveTo>
                  <a:pt x="196" y="54"/>
                </a:moveTo>
                <a:cubicBezTo>
                  <a:pt x="-5096" y="-2063"/>
                  <a:pt x="98092" y="57733"/>
                  <a:pt x="130371" y="92129"/>
                </a:cubicBezTo>
                <a:cubicBezTo>
                  <a:pt x="162650" y="126525"/>
                  <a:pt x="188579" y="204312"/>
                  <a:pt x="193871" y="206429"/>
                </a:cubicBezTo>
                <a:cubicBezTo>
                  <a:pt x="199163" y="208546"/>
                  <a:pt x="188050" y="138166"/>
                  <a:pt x="162121" y="104829"/>
                </a:cubicBezTo>
                <a:cubicBezTo>
                  <a:pt x="136192" y="71492"/>
                  <a:pt x="5488" y="2171"/>
                  <a:pt x="196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390D6923-543B-D477-661E-8F5890108FFF}"/>
              </a:ext>
            </a:extLst>
          </p:cNvPr>
          <p:cNvSpPr/>
          <p:nvPr/>
        </p:nvSpPr>
        <p:spPr>
          <a:xfrm>
            <a:off x="7298365" y="10782252"/>
            <a:ext cx="308955" cy="104921"/>
          </a:xfrm>
          <a:custGeom>
            <a:avLst/>
            <a:gdLst>
              <a:gd name="connsiteX0" fmla="*/ 960 w 308955"/>
              <a:gd name="connsiteY0" fmla="*/ 48 h 104921"/>
              <a:gd name="connsiteX1" fmla="*/ 108910 w 308955"/>
              <a:gd name="connsiteY1" fmla="*/ 34973 h 104921"/>
              <a:gd name="connsiteX2" fmla="*/ 185110 w 308955"/>
              <a:gd name="connsiteY2" fmla="*/ 44498 h 104921"/>
              <a:gd name="connsiteX3" fmla="*/ 308935 w 308955"/>
              <a:gd name="connsiteY3" fmla="*/ 104823 h 104921"/>
              <a:gd name="connsiteX4" fmla="*/ 175585 w 308955"/>
              <a:gd name="connsiteY4" fmla="*/ 28623 h 104921"/>
              <a:gd name="connsiteX5" fmla="*/ 960 w 308955"/>
              <a:gd name="connsiteY5" fmla="*/ 48 h 10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955" h="104921">
                <a:moveTo>
                  <a:pt x="960" y="48"/>
                </a:moveTo>
                <a:cubicBezTo>
                  <a:pt x="-10152" y="1106"/>
                  <a:pt x="78218" y="27565"/>
                  <a:pt x="108910" y="34973"/>
                </a:cubicBezTo>
                <a:cubicBezTo>
                  <a:pt x="139602" y="42381"/>
                  <a:pt x="151773" y="32856"/>
                  <a:pt x="185110" y="44498"/>
                </a:cubicBezTo>
                <a:cubicBezTo>
                  <a:pt x="218447" y="56140"/>
                  <a:pt x="310523" y="107469"/>
                  <a:pt x="308935" y="104823"/>
                </a:cubicBezTo>
                <a:cubicBezTo>
                  <a:pt x="307348" y="102177"/>
                  <a:pt x="220035" y="41852"/>
                  <a:pt x="175585" y="28623"/>
                </a:cubicBezTo>
                <a:cubicBezTo>
                  <a:pt x="131135" y="15394"/>
                  <a:pt x="12072" y="-1010"/>
                  <a:pt x="960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FE0B3019-ED31-05F7-3CBB-1A97696ADB6F}"/>
              </a:ext>
            </a:extLst>
          </p:cNvPr>
          <p:cNvSpPr/>
          <p:nvPr/>
        </p:nvSpPr>
        <p:spPr>
          <a:xfrm>
            <a:off x="7336645" y="10442501"/>
            <a:ext cx="83566" cy="140070"/>
          </a:xfrm>
          <a:custGeom>
            <a:avLst/>
            <a:gdLst>
              <a:gd name="connsiteX0" fmla="*/ 83330 w 83566"/>
              <a:gd name="connsiteY0" fmla="*/ 74 h 140070"/>
              <a:gd name="connsiteX1" fmla="*/ 26180 w 83566"/>
              <a:gd name="connsiteY1" fmla="*/ 88974 h 140070"/>
              <a:gd name="connsiteX2" fmla="*/ 38880 w 83566"/>
              <a:gd name="connsiteY2" fmla="*/ 139774 h 140070"/>
              <a:gd name="connsiteX3" fmla="*/ 780 w 83566"/>
              <a:gd name="connsiteY3" fmla="*/ 104849 h 140070"/>
              <a:gd name="connsiteX4" fmla="*/ 83330 w 83566"/>
              <a:gd name="connsiteY4" fmla="*/ 74 h 14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66" h="140070">
                <a:moveTo>
                  <a:pt x="83330" y="74"/>
                </a:moveTo>
                <a:cubicBezTo>
                  <a:pt x="87563" y="-2572"/>
                  <a:pt x="33588" y="65691"/>
                  <a:pt x="26180" y="88974"/>
                </a:cubicBezTo>
                <a:cubicBezTo>
                  <a:pt x="18772" y="112257"/>
                  <a:pt x="43113" y="137128"/>
                  <a:pt x="38880" y="139774"/>
                </a:cubicBezTo>
                <a:cubicBezTo>
                  <a:pt x="34647" y="142420"/>
                  <a:pt x="-6099" y="127074"/>
                  <a:pt x="780" y="104849"/>
                </a:cubicBezTo>
                <a:cubicBezTo>
                  <a:pt x="7659" y="82624"/>
                  <a:pt x="79097" y="2720"/>
                  <a:pt x="83330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52F17253-1A8A-CB41-E535-7E7DEFE6FBEC}"/>
              </a:ext>
            </a:extLst>
          </p:cNvPr>
          <p:cNvSpPr/>
          <p:nvPr/>
        </p:nvSpPr>
        <p:spPr>
          <a:xfrm>
            <a:off x="7267488" y="10293336"/>
            <a:ext cx="28971" cy="247710"/>
          </a:xfrm>
          <a:custGeom>
            <a:avLst/>
            <a:gdLst>
              <a:gd name="connsiteX0" fmla="*/ 87 w 28971"/>
              <a:gd name="connsiteY0" fmla="*/ 14 h 247710"/>
              <a:gd name="connsiteX1" fmla="*/ 19137 w 28971"/>
              <a:gd name="connsiteY1" fmla="*/ 165114 h 247710"/>
              <a:gd name="connsiteX2" fmla="*/ 87 w 28971"/>
              <a:gd name="connsiteY2" fmla="*/ 247664 h 247710"/>
              <a:gd name="connsiteX3" fmla="*/ 28662 w 28971"/>
              <a:gd name="connsiteY3" fmla="*/ 174639 h 247710"/>
              <a:gd name="connsiteX4" fmla="*/ 87 w 28971"/>
              <a:gd name="connsiteY4" fmla="*/ 14 h 24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1" h="247710">
                <a:moveTo>
                  <a:pt x="87" y="14"/>
                </a:moveTo>
                <a:cubicBezTo>
                  <a:pt x="-1500" y="-1573"/>
                  <a:pt x="19137" y="123839"/>
                  <a:pt x="19137" y="165114"/>
                </a:cubicBezTo>
                <a:cubicBezTo>
                  <a:pt x="19137" y="206389"/>
                  <a:pt x="-1500" y="246077"/>
                  <a:pt x="87" y="247664"/>
                </a:cubicBezTo>
                <a:cubicBezTo>
                  <a:pt x="1674" y="249251"/>
                  <a:pt x="24958" y="210093"/>
                  <a:pt x="28662" y="174639"/>
                </a:cubicBezTo>
                <a:cubicBezTo>
                  <a:pt x="32366" y="139185"/>
                  <a:pt x="1674" y="1601"/>
                  <a:pt x="87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E6683869-1F3A-B98E-8F90-FA5E8E6BF77D}"/>
              </a:ext>
            </a:extLst>
          </p:cNvPr>
          <p:cNvSpPr/>
          <p:nvPr/>
        </p:nvSpPr>
        <p:spPr>
          <a:xfrm>
            <a:off x="7289798" y="10709171"/>
            <a:ext cx="127020" cy="32312"/>
          </a:xfrm>
          <a:custGeom>
            <a:avLst/>
            <a:gdLst>
              <a:gd name="connsiteX0" fmla="*/ 2 w 127020"/>
              <a:gd name="connsiteY0" fmla="*/ 31854 h 32312"/>
              <a:gd name="connsiteX1" fmla="*/ 95252 w 127020"/>
              <a:gd name="connsiteY1" fmla="*/ 19154 h 32312"/>
              <a:gd name="connsiteX2" fmla="*/ 127002 w 127020"/>
              <a:gd name="connsiteY2" fmla="*/ 22329 h 32312"/>
              <a:gd name="connsiteX3" fmla="*/ 92077 w 127020"/>
              <a:gd name="connsiteY3" fmla="*/ 104 h 32312"/>
              <a:gd name="connsiteX4" fmla="*/ 2 w 127020"/>
              <a:gd name="connsiteY4" fmla="*/ 31854 h 3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0" h="32312">
                <a:moveTo>
                  <a:pt x="2" y="31854"/>
                </a:moveTo>
                <a:cubicBezTo>
                  <a:pt x="531" y="35029"/>
                  <a:pt x="74085" y="20741"/>
                  <a:pt x="95252" y="19154"/>
                </a:cubicBezTo>
                <a:cubicBezTo>
                  <a:pt x="116419" y="17567"/>
                  <a:pt x="127531" y="25504"/>
                  <a:pt x="127002" y="22329"/>
                </a:cubicBezTo>
                <a:cubicBezTo>
                  <a:pt x="126473" y="19154"/>
                  <a:pt x="105835" y="2221"/>
                  <a:pt x="92077" y="104"/>
                </a:cubicBezTo>
                <a:cubicBezTo>
                  <a:pt x="78319" y="-2013"/>
                  <a:pt x="-527" y="28679"/>
                  <a:pt x="2" y="31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82D531AF-5D64-A020-4A4B-3CC172844CD7}"/>
              </a:ext>
            </a:extLst>
          </p:cNvPr>
          <p:cNvSpPr/>
          <p:nvPr/>
        </p:nvSpPr>
        <p:spPr>
          <a:xfrm>
            <a:off x="7920505" y="10004320"/>
            <a:ext cx="142714" cy="339242"/>
          </a:xfrm>
          <a:custGeom>
            <a:avLst/>
            <a:gdLst>
              <a:gd name="connsiteX0" fmla="*/ 1120 w 142714"/>
              <a:gd name="connsiteY0" fmla="*/ 105 h 339242"/>
              <a:gd name="connsiteX1" fmla="*/ 16995 w 142714"/>
              <a:gd name="connsiteY1" fmla="*/ 69955 h 339242"/>
              <a:gd name="connsiteX2" fmla="*/ 140820 w 142714"/>
              <a:gd name="connsiteY2" fmla="*/ 336655 h 339242"/>
              <a:gd name="connsiteX3" fmla="*/ 86845 w 142714"/>
              <a:gd name="connsiteY3" fmla="*/ 196955 h 339242"/>
              <a:gd name="connsiteX4" fmla="*/ 16995 w 142714"/>
              <a:gd name="connsiteY4" fmla="*/ 57255 h 339242"/>
              <a:gd name="connsiteX5" fmla="*/ 1120 w 142714"/>
              <a:gd name="connsiteY5" fmla="*/ 105 h 33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714" h="339242">
                <a:moveTo>
                  <a:pt x="1120" y="105"/>
                </a:moveTo>
                <a:cubicBezTo>
                  <a:pt x="1120" y="2222"/>
                  <a:pt x="-6288" y="13863"/>
                  <a:pt x="16995" y="69955"/>
                </a:cubicBezTo>
                <a:cubicBezTo>
                  <a:pt x="40278" y="126047"/>
                  <a:pt x="129178" y="315488"/>
                  <a:pt x="140820" y="336655"/>
                </a:cubicBezTo>
                <a:cubicBezTo>
                  <a:pt x="152462" y="357822"/>
                  <a:pt x="107483" y="243522"/>
                  <a:pt x="86845" y="196955"/>
                </a:cubicBezTo>
                <a:cubicBezTo>
                  <a:pt x="66207" y="150388"/>
                  <a:pt x="28637" y="86359"/>
                  <a:pt x="16995" y="57255"/>
                </a:cubicBezTo>
                <a:cubicBezTo>
                  <a:pt x="5353" y="28151"/>
                  <a:pt x="1120" y="-2012"/>
                  <a:pt x="1120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81793227-F651-621C-E95E-6179CF65BD8A}"/>
              </a:ext>
            </a:extLst>
          </p:cNvPr>
          <p:cNvSpPr/>
          <p:nvPr/>
        </p:nvSpPr>
        <p:spPr>
          <a:xfrm>
            <a:off x="8073918" y="10350498"/>
            <a:ext cx="63691" cy="171456"/>
          </a:xfrm>
          <a:custGeom>
            <a:avLst/>
            <a:gdLst>
              <a:gd name="connsiteX0" fmla="*/ 107 w 63691"/>
              <a:gd name="connsiteY0" fmla="*/ 2 h 171456"/>
              <a:gd name="connsiteX1" fmla="*/ 25507 w 63691"/>
              <a:gd name="connsiteY1" fmla="*/ 95252 h 171456"/>
              <a:gd name="connsiteX2" fmla="*/ 63607 w 63691"/>
              <a:gd name="connsiteY2" fmla="*/ 171452 h 171456"/>
              <a:gd name="connsiteX3" fmla="*/ 35032 w 63691"/>
              <a:gd name="connsiteY3" fmla="*/ 92077 h 171456"/>
              <a:gd name="connsiteX4" fmla="*/ 107 w 63691"/>
              <a:gd name="connsiteY4" fmla="*/ 2 h 17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91" h="171456">
                <a:moveTo>
                  <a:pt x="107" y="2"/>
                </a:moveTo>
                <a:cubicBezTo>
                  <a:pt x="-1480" y="531"/>
                  <a:pt x="14924" y="66677"/>
                  <a:pt x="25507" y="95252"/>
                </a:cubicBezTo>
                <a:cubicBezTo>
                  <a:pt x="36090" y="123827"/>
                  <a:pt x="62020" y="171981"/>
                  <a:pt x="63607" y="171452"/>
                </a:cubicBezTo>
                <a:cubicBezTo>
                  <a:pt x="65194" y="170923"/>
                  <a:pt x="44028" y="114831"/>
                  <a:pt x="35032" y="92077"/>
                </a:cubicBezTo>
                <a:cubicBezTo>
                  <a:pt x="26036" y="69323"/>
                  <a:pt x="1694" y="-527"/>
                  <a:pt x="10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5578A797-563A-3FD4-D2B4-738A2F7B759A}"/>
              </a:ext>
            </a:extLst>
          </p:cNvPr>
          <p:cNvSpPr/>
          <p:nvPr/>
        </p:nvSpPr>
        <p:spPr>
          <a:xfrm>
            <a:off x="8131110" y="10534615"/>
            <a:ext cx="19126" cy="209659"/>
          </a:xfrm>
          <a:custGeom>
            <a:avLst/>
            <a:gdLst>
              <a:gd name="connsiteX0" fmla="*/ 65 w 19126"/>
              <a:gd name="connsiteY0" fmla="*/ 35 h 209659"/>
              <a:gd name="connsiteX1" fmla="*/ 12765 w 19126"/>
              <a:gd name="connsiteY1" fmla="*/ 133385 h 209659"/>
              <a:gd name="connsiteX2" fmla="*/ 9590 w 19126"/>
              <a:gd name="connsiteY2" fmla="*/ 209585 h 209659"/>
              <a:gd name="connsiteX3" fmla="*/ 19115 w 19126"/>
              <a:gd name="connsiteY3" fmla="*/ 120685 h 209659"/>
              <a:gd name="connsiteX4" fmla="*/ 65 w 19126"/>
              <a:gd name="connsiteY4" fmla="*/ 35 h 20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26" h="209659">
                <a:moveTo>
                  <a:pt x="65" y="35"/>
                </a:moveTo>
                <a:cubicBezTo>
                  <a:pt x="-993" y="2152"/>
                  <a:pt x="11177" y="98460"/>
                  <a:pt x="12765" y="133385"/>
                </a:cubicBezTo>
                <a:cubicBezTo>
                  <a:pt x="14353" y="168310"/>
                  <a:pt x="8532" y="211702"/>
                  <a:pt x="9590" y="209585"/>
                </a:cubicBezTo>
                <a:cubicBezTo>
                  <a:pt x="10648" y="207468"/>
                  <a:pt x="18586" y="150848"/>
                  <a:pt x="19115" y="120685"/>
                </a:cubicBezTo>
                <a:cubicBezTo>
                  <a:pt x="19644" y="90523"/>
                  <a:pt x="1123" y="-2082"/>
                  <a:pt x="65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0648BE15-F7C1-93E8-8395-E5220555DD87}"/>
              </a:ext>
            </a:extLst>
          </p:cNvPr>
          <p:cNvSpPr/>
          <p:nvPr/>
        </p:nvSpPr>
        <p:spPr>
          <a:xfrm>
            <a:off x="8143753" y="10734650"/>
            <a:ext cx="26134" cy="262274"/>
          </a:xfrm>
          <a:custGeom>
            <a:avLst/>
            <a:gdLst>
              <a:gd name="connsiteX0" fmla="*/ 9647 w 26134"/>
              <a:gd name="connsiteY0" fmla="*/ 25 h 262274"/>
              <a:gd name="connsiteX1" fmla="*/ 19172 w 26134"/>
              <a:gd name="connsiteY1" fmla="*/ 168300 h 262274"/>
              <a:gd name="connsiteX2" fmla="*/ 15997 w 26134"/>
              <a:gd name="connsiteY2" fmla="*/ 231800 h 262274"/>
              <a:gd name="connsiteX3" fmla="*/ 122 w 26134"/>
              <a:gd name="connsiteY3" fmla="*/ 260375 h 262274"/>
              <a:gd name="connsiteX4" fmla="*/ 25522 w 26134"/>
              <a:gd name="connsiteY4" fmla="*/ 181000 h 262274"/>
              <a:gd name="connsiteX5" fmla="*/ 9647 w 26134"/>
              <a:gd name="connsiteY5" fmla="*/ 25 h 26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34" h="262274">
                <a:moveTo>
                  <a:pt x="9647" y="25"/>
                </a:moveTo>
                <a:cubicBezTo>
                  <a:pt x="8589" y="-2092"/>
                  <a:pt x="18114" y="129671"/>
                  <a:pt x="19172" y="168300"/>
                </a:cubicBezTo>
                <a:cubicBezTo>
                  <a:pt x="20230" y="206929"/>
                  <a:pt x="19172" y="216454"/>
                  <a:pt x="15997" y="231800"/>
                </a:cubicBezTo>
                <a:cubicBezTo>
                  <a:pt x="12822" y="247146"/>
                  <a:pt x="-1465" y="268842"/>
                  <a:pt x="122" y="260375"/>
                </a:cubicBezTo>
                <a:cubicBezTo>
                  <a:pt x="1709" y="251908"/>
                  <a:pt x="21289" y="219100"/>
                  <a:pt x="25522" y="181000"/>
                </a:cubicBezTo>
                <a:cubicBezTo>
                  <a:pt x="29755" y="142900"/>
                  <a:pt x="10705" y="2142"/>
                  <a:pt x="9647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E4364B7B-B3C1-0A36-02AF-530FE62CDD80}"/>
              </a:ext>
            </a:extLst>
          </p:cNvPr>
          <p:cNvSpPr/>
          <p:nvPr/>
        </p:nvSpPr>
        <p:spPr>
          <a:xfrm>
            <a:off x="8026393" y="11010695"/>
            <a:ext cx="120939" cy="178256"/>
          </a:xfrm>
          <a:custGeom>
            <a:avLst/>
            <a:gdLst>
              <a:gd name="connsiteX0" fmla="*/ 120657 w 120939"/>
              <a:gd name="connsiteY0" fmla="*/ 205 h 178256"/>
              <a:gd name="connsiteX1" fmla="*/ 66682 w 120939"/>
              <a:gd name="connsiteY1" fmla="*/ 79580 h 178256"/>
              <a:gd name="connsiteX2" fmla="*/ 38107 w 120939"/>
              <a:gd name="connsiteY2" fmla="*/ 127205 h 178256"/>
              <a:gd name="connsiteX3" fmla="*/ 7 w 120939"/>
              <a:gd name="connsiteY3" fmla="*/ 178005 h 178256"/>
              <a:gd name="connsiteX4" fmla="*/ 41282 w 120939"/>
              <a:gd name="connsiteY4" fmla="*/ 104980 h 178256"/>
              <a:gd name="connsiteX5" fmla="*/ 120657 w 120939"/>
              <a:gd name="connsiteY5" fmla="*/ 205 h 17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939" h="178256">
                <a:moveTo>
                  <a:pt x="120657" y="205"/>
                </a:moveTo>
                <a:cubicBezTo>
                  <a:pt x="124890" y="-4028"/>
                  <a:pt x="80440" y="58413"/>
                  <a:pt x="66682" y="79580"/>
                </a:cubicBezTo>
                <a:cubicBezTo>
                  <a:pt x="52924" y="100747"/>
                  <a:pt x="49219" y="110801"/>
                  <a:pt x="38107" y="127205"/>
                </a:cubicBezTo>
                <a:cubicBezTo>
                  <a:pt x="26995" y="143609"/>
                  <a:pt x="-522" y="181709"/>
                  <a:pt x="7" y="178005"/>
                </a:cubicBezTo>
                <a:cubicBezTo>
                  <a:pt x="536" y="174301"/>
                  <a:pt x="23819" y="132497"/>
                  <a:pt x="41282" y="104980"/>
                </a:cubicBezTo>
                <a:cubicBezTo>
                  <a:pt x="58744" y="77463"/>
                  <a:pt x="116424" y="4438"/>
                  <a:pt x="120657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CB5141E0-0226-A3D5-0C02-7A828726EED1}"/>
              </a:ext>
            </a:extLst>
          </p:cNvPr>
          <p:cNvSpPr/>
          <p:nvPr/>
        </p:nvSpPr>
        <p:spPr>
          <a:xfrm>
            <a:off x="7991475" y="10906055"/>
            <a:ext cx="92087" cy="263679"/>
          </a:xfrm>
          <a:custGeom>
            <a:avLst/>
            <a:gdLst>
              <a:gd name="connsiteX0" fmla="*/ 92075 w 92087"/>
              <a:gd name="connsiteY0" fmla="*/ 70 h 263679"/>
              <a:gd name="connsiteX1" fmla="*/ 69850 w 92087"/>
              <a:gd name="connsiteY1" fmla="*/ 133420 h 263679"/>
              <a:gd name="connsiteX2" fmla="*/ 57150 w 92087"/>
              <a:gd name="connsiteY2" fmla="*/ 184220 h 263679"/>
              <a:gd name="connsiteX3" fmla="*/ 0 w 92087"/>
              <a:gd name="connsiteY3" fmla="*/ 263595 h 263679"/>
              <a:gd name="connsiteX4" fmla="*/ 57150 w 92087"/>
              <a:gd name="connsiteY4" fmla="*/ 168345 h 263679"/>
              <a:gd name="connsiteX5" fmla="*/ 69850 w 92087"/>
              <a:gd name="connsiteY5" fmla="*/ 98495 h 263679"/>
              <a:gd name="connsiteX6" fmla="*/ 66675 w 92087"/>
              <a:gd name="connsiteY6" fmla="*/ 114370 h 263679"/>
              <a:gd name="connsiteX7" fmla="*/ 92075 w 92087"/>
              <a:gd name="connsiteY7" fmla="*/ 70 h 26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087" h="263679">
                <a:moveTo>
                  <a:pt x="92075" y="70"/>
                </a:moveTo>
                <a:cubicBezTo>
                  <a:pt x="92604" y="3245"/>
                  <a:pt x="75671" y="102728"/>
                  <a:pt x="69850" y="133420"/>
                </a:cubicBezTo>
                <a:cubicBezTo>
                  <a:pt x="64029" y="164112"/>
                  <a:pt x="68792" y="162524"/>
                  <a:pt x="57150" y="184220"/>
                </a:cubicBezTo>
                <a:cubicBezTo>
                  <a:pt x="45508" y="205916"/>
                  <a:pt x="0" y="266241"/>
                  <a:pt x="0" y="263595"/>
                </a:cubicBezTo>
                <a:cubicBezTo>
                  <a:pt x="0" y="260949"/>
                  <a:pt x="45508" y="195862"/>
                  <a:pt x="57150" y="168345"/>
                </a:cubicBezTo>
                <a:cubicBezTo>
                  <a:pt x="68792" y="140828"/>
                  <a:pt x="68263" y="107491"/>
                  <a:pt x="69850" y="98495"/>
                </a:cubicBezTo>
                <a:cubicBezTo>
                  <a:pt x="71437" y="89499"/>
                  <a:pt x="64029" y="126541"/>
                  <a:pt x="66675" y="114370"/>
                </a:cubicBezTo>
                <a:cubicBezTo>
                  <a:pt x="69321" y="102199"/>
                  <a:pt x="91546" y="-3105"/>
                  <a:pt x="92075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BE7ABB14-86A5-548D-7811-62C73DECE49E}"/>
              </a:ext>
            </a:extLst>
          </p:cNvPr>
          <p:cNvSpPr/>
          <p:nvPr/>
        </p:nvSpPr>
        <p:spPr>
          <a:xfrm>
            <a:off x="7985033" y="10947221"/>
            <a:ext cx="70698" cy="214067"/>
          </a:xfrm>
          <a:custGeom>
            <a:avLst/>
            <a:gdLst>
              <a:gd name="connsiteX0" fmla="*/ 57242 w 70698"/>
              <a:gd name="connsiteY0" fmla="*/ 179 h 214067"/>
              <a:gd name="connsiteX1" fmla="*/ 57242 w 70698"/>
              <a:gd name="connsiteY1" fmla="*/ 79554 h 214067"/>
              <a:gd name="connsiteX2" fmla="*/ 92 w 70698"/>
              <a:gd name="connsiteY2" fmla="*/ 212904 h 214067"/>
              <a:gd name="connsiteX3" fmla="*/ 44542 w 70698"/>
              <a:gd name="connsiteY3" fmla="*/ 139879 h 214067"/>
              <a:gd name="connsiteX4" fmla="*/ 69942 w 70698"/>
              <a:gd name="connsiteY4" fmla="*/ 60504 h 214067"/>
              <a:gd name="connsiteX5" fmla="*/ 57242 w 70698"/>
              <a:gd name="connsiteY5" fmla="*/ 179 h 21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698" h="214067">
                <a:moveTo>
                  <a:pt x="57242" y="179"/>
                </a:moveTo>
                <a:cubicBezTo>
                  <a:pt x="55125" y="3354"/>
                  <a:pt x="66767" y="44100"/>
                  <a:pt x="57242" y="79554"/>
                </a:cubicBezTo>
                <a:cubicBezTo>
                  <a:pt x="47717" y="115008"/>
                  <a:pt x="2209" y="202850"/>
                  <a:pt x="92" y="212904"/>
                </a:cubicBezTo>
                <a:cubicBezTo>
                  <a:pt x="-2025" y="222958"/>
                  <a:pt x="32900" y="165279"/>
                  <a:pt x="44542" y="139879"/>
                </a:cubicBezTo>
                <a:cubicBezTo>
                  <a:pt x="56184" y="114479"/>
                  <a:pt x="65709" y="84316"/>
                  <a:pt x="69942" y="60504"/>
                </a:cubicBezTo>
                <a:cubicBezTo>
                  <a:pt x="74175" y="36692"/>
                  <a:pt x="59359" y="-2996"/>
                  <a:pt x="57242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C82D7C8A-5EC0-6C64-8852-BE96672AF9AD}"/>
              </a:ext>
            </a:extLst>
          </p:cNvPr>
          <p:cNvSpPr/>
          <p:nvPr/>
        </p:nvSpPr>
        <p:spPr>
          <a:xfrm>
            <a:off x="8061306" y="10635789"/>
            <a:ext cx="62806" cy="270708"/>
          </a:xfrm>
          <a:custGeom>
            <a:avLst/>
            <a:gdLst>
              <a:gd name="connsiteX0" fmla="*/ 3194 w 62806"/>
              <a:gd name="connsiteY0" fmla="*/ 461 h 270708"/>
              <a:gd name="connsiteX1" fmla="*/ 53994 w 62806"/>
              <a:gd name="connsiteY1" fmla="*/ 89361 h 270708"/>
              <a:gd name="connsiteX2" fmla="*/ 60344 w 62806"/>
              <a:gd name="connsiteY2" fmla="*/ 143336 h 270708"/>
              <a:gd name="connsiteX3" fmla="*/ 57169 w 62806"/>
              <a:gd name="connsiteY3" fmla="*/ 190961 h 270708"/>
              <a:gd name="connsiteX4" fmla="*/ 19 w 62806"/>
              <a:gd name="connsiteY4" fmla="*/ 270336 h 270708"/>
              <a:gd name="connsiteX5" fmla="*/ 50819 w 62806"/>
              <a:gd name="connsiteY5" fmla="*/ 156036 h 270708"/>
              <a:gd name="connsiteX6" fmla="*/ 50819 w 62806"/>
              <a:gd name="connsiteY6" fmla="*/ 130636 h 270708"/>
              <a:gd name="connsiteX7" fmla="*/ 3194 w 62806"/>
              <a:gd name="connsiteY7" fmla="*/ 461 h 270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806" h="270708">
                <a:moveTo>
                  <a:pt x="3194" y="461"/>
                </a:moveTo>
                <a:cubicBezTo>
                  <a:pt x="3723" y="-6418"/>
                  <a:pt x="44469" y="65549"/>
                  <a:pt x="53994" y="89361"/>
                </a:cubicBezTo>
                <a:cubicBezTo>
                  <a:pt x="63519" y="113174"/>
                  <a:pt x="59815" y="126403"/>
                  <a:pt x="60344" y="143336"/>
                </a:cubicBezTo>
                <a:cubicBezTo>
                  <a:pt x="60873" y="160269"/>
                  <a:pt x="67223" y="169794"/>
                  <a:pt x="57169" y="190961"/>
                </a:cubicBezTo>
                <a:cubicBezTo>
                  <a:pt x="47115" y="212128"/>
                  <a:pt x="1077" y="276157"/>
                  <a:pt x="19" y="270336"/>
                </a:cubicBezTo>
                <a:cubicBezTo>
                  <a:pt x="-1039" y="264515"/>
                  <a:pt x="42352" y="179319"/>
                  <a:pt x="50819" y="156036"/>
                </a:cubicBezTo>
                <a:cubicBezTo>
                  <a:pt x="59286" y="132753"/>
                  <a:pt x="56640" y="151803"/>
                  <a:pt x="50819" y="130636"/>
                </a:cubicBezTo>
                <a:cubicBezTo>
                  <a:pt x="44998" y="109469"/>
                  <a:pt x="2665" y="7340"/>
                  <a:pt x="3194" y="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D37626B4-5E3B-6F9D-7D75-894D2BB20897}"/>
              </a:ext>
            </a:extLst>
          </p:cNvPr>
          <p:cNvSpPr/>
          <p:nvPr/>
        </p:nvSpPr>
        <p:spPr>
          <a:xfrm>
            <a:off x="7959251" y="10956920"/>
            <a:ext cx="64069" cy="183695"/>
          </a:xfrm>
          <a:custGeom>
            <a:avLst/>
            <a:gdLst>
              <a:gd name="connsiteX0" fmla="*/ 63974 w 64069"/>
              <a:gd name="connsiteY0" fmla="*/ 5 h 183695"/>
              <a:gd name="connsiteX1" fmla="*/ 38574 w 64069"/>
              <a:gd name="connsiteY1" fmla="*/ 66680 h 183695"/>
              <a:gd name="connsiteX2" fmla="*/ 13174 w 64069"/>
              <a:gd name="connsiteY2" fmla="*/ 139705 h 183695"/>
              <a:gd name="connsiteX3" fmla="*/ 474 w 64069"/>
              <a:gd name="connsiteY3" fmla="*/ 180980 h 183695"/>
              <a:gd name="connsiteX4" fmla="*/ 29049 w 64069"/>
              <a:gd name="connsiteY4" fmla="*/ 63505 h 183695"/>
              <a:gd name="connsiteX5" fmla="*/ 63974 w 64069"/>
              <a:gd name="connsiteY5" fmla="*/ 5 h 18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69" h="183695">
                <a:moveTo>
                  <a:pt x="63974" y="5"/>
                </a:moveTo>
                <a:cubicBezTo>
                  <a:pt x="65561" y="534"/>
                  <a:pt x="47041" y="43397"/>
                  <a:pt x="38574" y="66680"/>
                </a:cubicBezTo>
                <a:cubicBezTo>
                  <a:pt x="30107" y="89963"/>
                  <a:pt x="19524" y="120655"/>
                  <a:pt x="13174" y="139705"/>
                </a:cubicBezTo>
                <a:cubicBezTo>
                  <a:pt x="6824" y="158755"/>
                  <a:pt x="-2172" y="193680"/>
                  <a:pt x="474" y="180980"/>
                </a:cubicBezTo>
                <a:cubicBezTo>
                  <a:pt x="3120" y="168280"/>
                  <a:pt x="20053" y="89963"/>
                  <a:pt x="29049" y="63505"/>
                </a:cubicBezTo>
                <a:cubicBezTo>
                  <a:pt x="38045" y="37047"/>
                  <a:pt x="62387" y="-524"/>
                  <a:pt x="63974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7EA28B51-C2BD-B509-F35A-02B5EA4B17D7}"/>
              </a:ext>
            </a:extLst>
          </p:cNvPr>
          <p:cNvSpPr/>
          <p:nvPr/>
        </p:nvSpPr>
        <p:spPr>
          <a:xfrm>
            <a:off x="7931144" y="10555853"/>
            <a:ext cx="41059" cy="234342"/>
          </a:xfrm>
          <a:custGeom>
            <a:avLst/>
            <a:gdLst>
              <a:gd name="connsiteX0" fmla="*/ 6 w 41059"/>
              <a:gd name="connsiteY0" fmla="*/ 1022 h 234342"/>
              <a:gd name="connsiteX1" fmla="*/ 38106 w 41059"/>
              <a:gd name="connsiteY1" fmla="*/ 229622 h 234342"/>
              <a:gd name="connsiteX2" fmla="*/ 34931 w 41059"/>
              <a:gd name="connsiteY2" fmla="*/ 147072 h 234342"/>
              <a:gd name="connsiteX3" fmla="*/ 6 w 41059"/>
              <a:gd name="connsiteY3" fmla="*/ 1022 h 23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59" h="234342">
                <a:moveTo>
                  <a:pt x="6" y="1022"/>
                </a:moveTo>
                <a:cubicBezTo>
                  <a:pt x="535" y="14780"/>
                  <a:pt x="32285" y="205280"/>
                  <a:pt x="38106" y="229622"/>
                </a:cubicBezTo>
                <a:cubicBezTo>
                  <a:pt x="43927" y="253964"/>
                  <a:pt x="40223" y="177764"/>
                  <a:pt x="34931" y="147072"/>
                </a:cubicBezTo>
                <a:cubicBezTo>
                  <a:pt x="29639" y="116380"/>
                  <a:pt x="-523" y="-12736"/>
                  <a:pt x="6" y="1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B1D26F0F-BAFD-46DA-3CCA-5CFCEA27DE90}"/>
              </a:ext>
            </a:extLst>
          </p:cNvPr>
          <p:cNvSpPr/>
          <p:nvPr/>
        </p:nvSpPr>
        <p:spPr>
          <a:xfrm>
            <a:off x="7895317" y="10826701"/>
            <a:ext cx="83819" cy="182304"/>
          </a:xfrm>
          <a:custGeom>
            <a:avLst/>
            <a:gdLst>
              <a:gd name="connsiteX0" fmla="*/ 83458 w 83819"/>
              <a:gd name="connsiteY0" fmla="*/ 49 h 182304"/>
              <a:gd name="connsiteX1" fmla="*/ 77108 w 83819"/>
              <a:gd name="connsiteY1" fmla="*/ 69899 h 182304"/>
              <a:gd name="connsiteX2" fmla="*/ 35833 w 83819"/>
              <a:gd name="connsiteY2" fmla="*/ 120699 h 182304"/>
              <a:gd name="connsiteX3" fmla="*/ 908 w 83819"/>
              <a:gd name="connsiteY3" fmla="*/ 181024 h 182304"/>
              <a:gd name="connsiteX4" fmla="*/ 73933 w 83819"/>
              <a:gd name="connsiteY4" fmla="*/ 60374 h 182304"/>
              <a:gd name="connsiteX5" fmla="*/ 83458 w 83819"/>
              <a:gd name="connsiteY5" fmla="*/ 49 h 18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19" h="182304">
                <a:moveTo>
                  <a:pt x="83458" y="49"/>
                </a:moveTo>
                <a:cubicBezTo>
                  <a:pt x="83987" y="1636"/>
                  <a:pt x="85045" y="49791"/>
                  <a:pt x="77108" y="69899"/>
                </a:cubicBezTo>
                <a:cubicBezTo>
                  <a:pt x="69171" y="90007"/>
                  <a:pt x="48533" y="102178"/>
                  <a:pt x="35833" y="120699"/>
                </a:cubicBezTo>
                <a:cubicBezTo>
                  <a:pt x="23133" y="139220"/>
                  <a:pt x="-5442" y="191078"/>
                  <a:pt x="908" y="181024"/>
                </a:cubicBezTo>
                <a:cubicBezTo>
                  <a:pt x="7258" y="170970"/>
                  <a:pt x="61233" y="85245"/>
                  <a:pt x="73933" y="60374"/>
                </a:cubicBezTo>
                <a:cubicBezTo>
                  <a:pt x="86633" y="35503"/>
                  <a:pt x="82929" y="-1538"/>
                  <a:pt x="83458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AC33F3C5-6AF3-8243-6088-B2306FD4B39A}"/>
              </a:ext>
            </a:extLst>
          </p:cNvPr>
          <p:cNvSpPr/>
          <p:nvPr/>
        </p:nvSpPr>
        <p:spPr>
          <a:xfrm>
            <a:off x="7638287" y="10645763"/>
            <a:ext cx="67594" cy="127050"/>
          </a:xfrm>
          <a:custGeom>
            <a:avLst/>
            <a:gdLst>
              <a:gd name="connsiteX0" fmla="*/ 763 w 67594"/>
              <a:gd name="connsiteY0" fmla="*/ 12 h 127050"/>
              <a:gd name="connsiteX1" fmla="*/ 13463 w 67594"/>
              <a:gd name="connsiteY1" fmla="*/ 85737 h 127050"/>
              <a:gd name="connsiteX2" fmla="*/ 67438 w 67594"/>
              <a:gd name="connsiteY2" fmla="*/ 127012 h 127050"/>
              <a:gd name="connsiteX3" fmla="*/ 29338 w 67594"/>
              <a:gd name="connsiteY3" fmla="*/ 79387 h 127050"/>
              <a:gd name="connsiteX4" fmla="*/ 763 w 67594"/>
              <a:gd name="connsiteY4" fmla="*/ 12 h 1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94" h="127050">
                <a:moveTo>
                  <a:pt x="763" y="12"/>
                </a:moveTo>
                <a:cubicBezTo>
                  <a:pt x="-1883" y="1070"/>
                  <a:pt x="2351" y="64570"/>
                  <a:pt x="13463" y="85737"/>
                </a:cubicBezTo>
                <a:cubicBezTo>
                  <a:pt x="24576" y="106904"/>
                  <a:pt x="64792" y="128070"/>
                  <a:pt x="67438" y="127012"/>
                </a:cubicBezTo>
                <a:cubicBezTo>
                  <a:pt x="70084" y="125954"/>
                  <a:pt x="38334" y="95791"/>
                  <a:pt x="29338" y="79387"/>
                </a:cubicBezTo>
                <a:cubicBezTo>
                  <a:pt x="20342" y="62983"/>
                  <a:pt x="3409" y="-1046"/>
                  <a:pt x="763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F610F766-83E0-C146-F3AB-DF305D81A4EE}"/>
              </a:ext>
            </a:extLst>
          </p:cNvPr>
          <p:cNvSpPr/>
          <p:nvPr/>
        </p:nvSpPr>
        <p:spPr>
          <a:xfrm>
            <a:off x="7594330" y="10775800"/>
            <a:ext cx="65317" cy="162150"/>
          </a:xfrm>
          <a:custGeom>
            <a:avLst/>
            <a:gdLst>
              <a:gd name="connsiteX0" fmla="*/ 270 w 65317"/>
              <a:gd name="connsiteY0" fmla="*/ 150 h 162150"/>
              <a:gd name="connsiteX1" fmla="*/ 41545 w 65317"/>
              <a:gd name="connsiteY1" fmla="*/ 57300 h 162150"/>
              <a:gd name="connsiteX2" fmla="*/ 57420 w 65317"/>
              <a:gd name="connsiteY2" fmla="*/ 162075 h 162150"/>
              <a:gd name="connsiteX3" fmla="*/ 63770 w 65317"/>
              <a:gd name="connsiteY3" fmla="*/ 73175 h 162150"/>
              <a:gd name="connsiteX4" fmla="*/ 270 w 65317"/>
              <a:gd name="connsiteY4" fmla="*/ 150 h 1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17" h="162150">
                <a:moveTo>
                  <a:pt x="270" y="150"/>
                </a:moveTo>
                <a:cubicBezTo>
                  <a:pt x="-3434" y="-2496"/>
                  <a:pt x="32020" y="30313"/>
                  <a:pt x="41545" y="57300"/>
                </a:cubicBezTo>
                <a:cubicBezTo>
                  <a:pt x="51070" y="84287"/>
                  <a:pt x="53716" y="159429"/>
                  <a:pt x="57420" y="162075"/>
                </a:cubicBezTo>
                <a:cubicBezTo>
                  <a:pt x="61124" y="164721"/>
                  <a:pt x="68532" y="96987"/>
                  <a:pt x="63770" y="73175"/>
                </a:cubicBezTo>
                <a:cubicBezTo>
                  <a:pt x="59008" y="49363"/>
                  <a:pt x="3974" y="2796"/>
                  <a:pt x="270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94F4D68E-2AE1-5CB5-40BD-CF6A5E13F9D4}"/>
              </a:ext>
            </a:extLst>
          </p:cNvPr>
          <p:cNvSpPr/>
          <p:nvPr/>
        </p:nvSpPr>
        <p:spPr>
          <a:xfrm>
            <a:off x="7874000" y="10619803"/>
            <a:ext cx="76241" cy="258295"/>
          </a:xfrm>
          <a:custGeom>
            <a:avLst/>
            <a:gdLst>
              <a:gd name="connsiteX0" fmla="*/ 0 w 76241"/>
              <a:gd name="connsiteY0" fmla="*/ 572 h 258295"/>
              <a:gd name="connsiteX1" fmla="*/ 34925 w 76241"/>
              <a:gd name="connsiteY1" fmla="*/ 48197 h 258295"/>
              <a:gd name="connsiteX2" fmla="*/ 50800 w 76241"/>
              <a:gd name="connsiteY2" fmla="*/ 194247 h 258295"/>
              <a:gd name="connsiteX3" fmla="*/ 76200 w 76241"/>
              <a:gd name="connsiteY3" fmla="*/ 257747 h 258295"/>
              <a:gd name="connsiteX4" fmla="*/ 44450 w 76241"/>
              <a:gd name="connsiteY4" fmla="*/ 162497 h 258295"/>
              <a:gd name="connsiteX5" fmla="*/ 34925 w 76241"/>
              <a:gd name="connsiteY5" fmla="*/ 73597 h 258295"/>
              <a:gd name="connsiteX6" fmla="*/ 0 w 76241"/>
              <a:gd name="connsiteY6" fmla="*/ 572 h 258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41" h="258295">
                <a:moveTo>
                  <a:pt x="0" y="572"/>
                </a:moveTo>
                <a:cubicBezTo>
                  <a:pt x="0" y="-3661"/>
                  <a:pt x="26458" y="15918"/>
                  <a:pt x="34925" y="48197"/>
                </a:cubicBezTo>
                <a:cubicBezTo>
                  <a:pt x="43392" y="80476"/>
                  <a:pt x="43921" y="159322"/>
                  <a:pt x="50800" y="194247"/>
                </a:cubicBezTo>
                <a:cubicBezTo>
                  <a:pt x="57679" y="229172"/>
                  <a:pt x="77258" y="263038"/>
                  <a:pt x="76200" y="257747"/>
                </a:cubicBezTo>
                <a:cubicBezTo>
                  <a:pt x="75142" y="252456"/>
                  <a:pt x="51329" y="193189"/>
                  <a:pt x="44450" y="162497"/>
                </a:cubicBezTo>
                <a:cubicBezTo>
                  <a:pt x="37571" y="131805"/>
                  <a:pt x="38629" y="96351"/>
                  <a:pt x="34925" y="73597"/>
                </a:cubicBezTo>
                <a:cubicBezTo>
                  <a:pt x="31221" y="50843"/>
                  <a:pt x="0" y="4805"/>
                  <a:pt x="0" y="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E2725C1E-36EA-E87D-5585-996578AAFF42}"/>
              </a:ext>
            </a:extLst>
          </p:cNvPr>
          <p:cNvSpPr/>
          <p:nvPr/>
        </p:nvSpPr>
        <p:spPr>
          <a:xfrm>
            <a:off x="7924768" y="10213974"/>
            <a:ext cx="88958" cy="295278"/>
          </a:xfrm>
          <a:custGeom>
            <a:avLst/>
            <a:gdLst>
              <a:gd name="connsiteX0" fmla="*/ 32 w 88958"/>
              <a:gd name="connsiteY0" fmla="*/ 1 h 295278"/>
              <a:gd name="connsiteX1" fmla="*/ 44482 w 88958"/>
              <a:gd name="connsiteY1" fmla="*/ 168276 h 295278"/>
              <a:gd name="connsiteX2" fmla="*/ 88932 w 88958"/>
              <a:gd name="connsiteY2" fmla="*/ 295276 h 295278"/>
              <a:gd name="connsiteX3" fmla="*/ 38132 w 88958"/>
              <a:gd name="connsiteY3" fmla="*/ 171451 h 295278"/>
              <a:gd name="connsiteX4" fmla="*/ 32 w 88958"/>
              <a:gd name="connsiteY4" fmla="*/ 1 h 29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58" h="295278">
                <a:moveTo>
                  <a:pt x="32" y="1"/>
                </a:moveTo>
                <a:cubicBezTo>
                  <a:pt x="1090" y="-528"/>
                  <a:pt x="29665" y="119064"/>
                  <a:pt x="44482" y="168276"/>
                </a:cubicBezTo>
                <a:cubicBezTo>
                  <a:pt x="59299" y="217488"/>
                  <a:pt x="89990" y="294747"/>
                  <a:pt x="88932" y="295276"/>
                </a:cubicBezTo>
                <a:cubicBezTo>
                  <a:pt x="87874" y="295805"/>
                  <a:pt x="51890" y="215901"/>
                  <a:pt x="38132" y="171451"/>
                </a:cubicBezTo>
                <a:cubicBezTo>
                  <a:pt x="24374" y="127001"/>
                  <a:pt x="-1026" y="530"/>
                  <a:pt x="3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AE5F1488-2123-B1DE-EFBA-2EBAD0EB545B}"/>
              </a:ext>
            </a:extLst>
          </p:cNvPr>
          <p:cNvSpPr/>
          <p:nvPr/>
        </p:nvSpPr>
        <p:spPr>
          <a:xfrm>
            <a:off x="7968760" y="10499384"/>
            <a:ext cx="115001" cy="264101"/>
          </a:xfrm>
          <a:custGeom>
            <a:avLst/>
            <a:gdLst>
              <a:gd name="connsiteX0" fmla="*/ 490 w 115001"/>
              <a:gd name="connsiteY0" fmla="*/ 341 h 264101"/>
              <a:gd name="connsiteX1" fmla="*/ 67165 w 115001"/>
              <a:gd name="connsiteY1" fmla="*/ 124166 h 264101"/>
              <a:gd name="connsiteX2" fmla="*/ 95740 w 115001"/>
              <a:gd name="connsiteY2" fmla="*/ 190841 h 264101"/>
              <a:gd name="connsiteX3" fmla="*/ 111615 w 115001"/>
              <a:gd name="connsiteY3" fmla="*/ 263866 h 264101"/>
              <a:gd name="connsiteX4" fmla="*/ 105265 w 115001"/>
              <a:gd name="connsiteY4" fmla="*/ 165441 h 264101"/>
              <a:gd name="connsiteX5" fmla="*/ 490 w 115001"/>
              <a:gd name="connsiteY5" fmla="*/ 341 h 26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001" h="264101">
                <a:moveTo>
                  <a:pt x="490" y="341"/>
                </a:moveTo>
                <a:cubicBezTo>
                  <a:pt x="-5860" y="-6538"/>
                  <a:pt x="51290" y="92416"/>
                  <a:pt x="67165" y="124166"/>
                </a:cubicBezTo>
                <a:cubicBezTo>
                  <a:pt x="83040" y="155916"/>
                  <a:pt x="88332" y="167558"/>
                  <a:pt x="95740" y="190841"/>
                </a:cubicBezTo>
                <a:cubicBezTo>
                  <a:pt x="103148" y="214124"/>
                  <a:pt x="110028" y="268099"/>
                  <a:pt x="111615" y="263866"/>
                </a:cubicBezTo>
                <a:cubicBezTo>
                  <a:pt x="113202" y="259633"/>
                  <a:pt x="121140" y="205128"/>
                  <a:pt x="105265" y="165441"/>
                </a:cubicBezTo>
                <a:cubicBezTo>
                  <a:pt x="89390" y="125754"/>
                  <a:pt x="6840" y="7220"/>
                  <a:pt x="490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9926E9B3-3791-40AB-1D49-23B60EE3FF66}"/>
              </a:ext>
            </a:extLst>
          </p:cNvPr>
          <p:cNvSpPr/>
          <p:nvPr/>
        </p:nvSpPr>
        <p:spPr>
          <a:xfrm>
            <a:off x="7867622" y="10039175"/>
            <a:ext cx="42979" cy="140040"/>
          </a:xfrm>
          <a:custGeom>
            <a:avLst/>
            <a:gdLst>
              <a:gd name="connsiteX0" fmla="*/ 28 w 42979"/>
              <a:gd name="connsiteY0" fmla="*/ 175 h 140040"/>
              <a:gd name="connsiteX1" fmla="*/ 34953 w 42979"/>
              <a:gd name="connsiteY1" fmla="*/ 76375 h 140040"/>
              <a:gd name="connsiteX2" fmla="*/ 41303 w 42979"/>
              <a:gd name="connsiteY2" fmla="*/ 139875 h 140040"/>
              <a:gd name="connsiteX3" fmla="*/ 41303 w 42979"/>
              <a:gd name="connsiteY3" fmla="*/ 57325 h 140040"/>
              <a:gd name="connsiteX4" fmla="*/ 28 w 42979"/>
              <a:gd name="connsiteY4" fmla="*/ 175 h 14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9" h="140040">
                <a:moveTo>
                  <a:pt x="28" y="175"/>
                </a:moveTo>
                <a:cubicBezTo>
                  <a:pt x="-1030" y="3350"/>
                  <a:pt x="28074" y="53092"/>
                  <a:pt x="34953" y="76375"/>
                </a:cubicBezTo>
                <a:cubicBezTo>
                  <a:pt x="41832" y="99658"/>
                  <a:pt x="40245" y="143050"/>
                  <a:pt x="41303" y="139875"/>
                </a:cubicBezTo>
                <a:cubicBezTo>
                  <a:pt x="42361" y="136700"/>
                  <a:pt x="44478" y="76904"/>
                  <a:pt x="41303" y="57325"/>
                </a:cubicBezTo>
                <a:cubicBezTo>
                  <a:pt x="38128" y="37746"/>
                  <a:pt x="1086" y="-3000"/>
                  <a:pt x="28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D9D63FCC-510F-9754-73CF-89DD579605F8}"/>
              </a:ext>
            </a:extLst>
          </p:cNvPr>
          <p:cNvSpPr/>
          <p:nvPr/>
        </p:nvSpPr>
        <p:spPr>
          <a:xfrm>
            <a:off x="7872059" y="10161436"/>
            <a:ext cx="73677" cy="288828"/>
          </a:xfrm>
          <a:custGeom>
            <a:avLst/>
            <a:gdLst>
              <a:gd name="connsiteX0" fmla="*/ 1941 w 73677"/>
              <a:gd name="connsiteY0" fmla="*/ 4914 h 288828"/>
              <a:gd name="connsiteX1" fmla="*/ 59091 w 73677"/>
              <a:gd name="connsiteY1" fmla="*/ 249389 h 288828"/>
              <a:gd name="connsiteX2" fmla="*/ 71791 w 73677"/>
              <a:gd name="connsiteY2" fmla="*/ 277964 h 288828"/>
              <a:gd name="connsiteX3" fmla="*/ 27341 w 73677"/>
              <a:gd name="connsiteY3" fmla="*/ 141439 h 288828"/>
              <a:gd name="connsiteX4" fmla="*/ 40041 w 73677"/>
              <a:gd name="connsiteY4" fmla="*/ 227164 h 288828"/>
              <a:gd name="connsiteX5" fmla="*/ 14641 w 73677"/>
              <a:gd name="connsiteY5" fmla="*/ 93814 h 288828"/>
              <a:gd name="connsiteX6" fmla="*/ 1941 w 73677"/>
              <a:gd name="connsiteY6" fmla="*/ 4914 h 28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677" h="288828">
                <a:moveTo>
                  <a:pt x="1941" y="4914"/>
                </a:moveTo>
                <a:cubicBezTo>
                  <a:pt x="9349" y="30843"/>
                  <a:pt x="47449" y="203881"/>
                  <a:pt x="59091" y="249389"/>
                </a:cubicBezTo>
                <a:cubicBezTo>
                  <a:pt x="70733" y="294897"/>
                  <a:pt x="77083" y="295956"/>
                  <a:pt x="71791" y="277964"/>
                </a:cubicBezTo>
                <a:cubicBezTo>
                  <a:pt x="66499" y="259972"/>
                  <a:pt x="32633" y="149906"/>
                  <a:pt x="27341" y="141439"/>
                </a:cubicBezTo>
                <a:cubicBezTo>
                  <a:pt x="22049" y="132972"/>
                  <a:pt x="42158" y="235101"/>
                  <a:pt x="40041" y="227164"/>
                </a:cubicBezTo>
                <a:cubicBezTo>
                  <a:pt x="37924" y="219227"/>
                  <a:pt x="18874" y="125035"/>
                  <a:pt x="14641" y="93814"/>
                </a:cubicBezTo>
                <a:cubicBezTo>
                  <a:pt x="10408" y="62593"/>
                  <a:pt x="-5467" y="-21015"/>
                  <a:pt x="1941" y="49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BC6EC854-9AC9-6BFD-6BCE-B9B218460B0C}"/>
              </a:ext>
            </a:extLst>
          </p:cNvPr>
          <p:cNvSpPr/>
          <p:nvPr/>
        </p:nvSpPr>
        <p:spPr>
          <a:xfrm>
            <a:off x="7997427" y="10261408"/>
            <a:ext cx="61663" cy="132276"/>
          </a:xfrm>
          <a:custGeom>
            <a:avLst/>
            <a:gdLst>
              <a:gd name="connsiteX0" fmla="*/ 398 w 61663"/>
              <a:gd name="connsiteY0" fmla="*/ 192 h 132276"/>
              <a:gd name="connsiteX1" fmla="*/ 60723 w 61663"/>
              <a:gd name="connsiteY1" fmla="*/ 127192 h 132276"/>
              <a:gd name="connsiteX2" fmla="*/ 35323 w 61663"/>
              <a:gd name="connsiteY2" fmla="*/ 98617 h 132276"/>
              <a:gd name="connsiteX3" fmla="*/ 398 w 61663"/>
              <a:gd name="connsiteY3" fmla="*/ 192 h 13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63" h="132276">
                <a:moveTo>
                  <a:pt x="398" y="192"/>
                </a:moveTo>
                <a:cubicBezTo>
                  <a:pt x="4631" y="4954"/>
                  <a:pt x="54902" y="110788"/>
                  <a:pt x="60723" y="127192"/>
                </a:cubicBezTo>
                <a:cubicBezTo>
                  <a:pt x="66544" y="143596"/>
                  <a:pt x="43790" y="116609"/>
                  <a:pt x="35323" y="98617"/>
                </a:cubicBezTo>
                <a:cubicBezTo>
                  <a:pt x="26856" y="80625"/>
                  <a:pt x="-3835" y="-4570"/>
                  <a:pt x="398" y="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E5823368-032B-CE8A-63A7-5B1CBADDBE6B}"/>
              </a:ext>
            </a:extLst>
          </p:cNvPr>
          <p:cNvSpPr/>
          <p:nvPr/>
        </p:nvSpPr>
        <p:spPr>
          <a:xfrm>
            <a:off x="7981500" y="10308907"/>
            <a:ext cx="68098" cy="124445"/>
          </a:xfrm>
          <a:custGeom>
            <a:avLst/>
            <a:gdLst>
              <a:gd name="connsiteX0" fmla="*/ 450 w 68098"/>
              <a:gd name="connsiteY0" fmla="*/ 318 h 124445"/>
              <a:gd name="connsiteX1" fmla="*/ 67125 w 68098"/>
              <a:gd name="connsiteY1" fmla="*/ 120968 h 124445"/>
              <a:gd name="connsiteX2" fmla="*/ 38550 w 68098"/>
              <a:gd name="connsiteY2" fmla="*/ 86043 h 124445"/>
              <a:gd name="connsiteX3" fmla="*/ 450 w 68098"/>
              <a:gd name="connsiteY3" fmla="*/ 318 h 12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98" h="124445">
                <a:moveTo>
                  <a:pt x="450" y="318"/>
                </a:moveTo>
                <a:cubicBezTo>
                  <a:pt x="5212" y="6139"/>
                  <a:pt x="60775" y="106680"/>
                  <a:pt x="67125" y="120968"/>
                </a:cubicBezTo>
                <a:cubicBezTo>
                  <a:pt x="73475" y="135256"/>
                  <a:pt x="47017" y="101918"/>
                  <a:pt x="38550" y="86043"/>
                </a:cubicBezTo>
                <a:cubicBezTo>
                  <a:pt x="30083" y="70168"/>
                  <a:pt x="-4312" y="-5503"/>
                  <a:pt x="450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3B3B11AF-6076-C0E0-CD45-C7DDE2DD7B50}"/>
              </a:ext>
            </a:extLst>
          </p:cNvPr>
          <p:cNvSpPr/>
          <p:nvPr/>
        </p:nvSpPr>
        <p:spPr>
          <a:xfrm>
            <a:off x="8096154" y="10505491"/>
            <a:ext cx="16021" cy="136770"/>
          </a:xfrm>
          <a:custGeom>
            <a:avLst/>
            <a:gdLst>
              <a:gd name="connsiteX0" fmla="*/ 96 w 16021"/>
              <a:gd name="connsiteY0" fmla="*/ 584 h 136770"/>
              <a:gd name="connsiteX1" fmla="*/ 9621 w 16021"/>
              <a:gd name="connsiteY1" fmla="*/ 133934 h 136770"/>
              <a:gd name="connsiteX2" fmla="*/ 15971 w 16021"/>
              <a:gd name="connsiteY2" fmla="*/ 86309 h 136770"/>
              <a:gd name="connsiteX3" fmla="*/ 96 w 16021"/>
              <a:gd name="connsiteY3" fmla="*/ 584 h 13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21" h="136770">
                <a:moveTo>
                  <a:pt x="96" y="584"/>
                </a:moveTo>
                <a:cubicBezTo>
                  <a:pt x="-962" y="8521"/>
                  <a:pt x="6975" y="119647"/>
                  <a:pt x="9621" y="133934"/>
                </a:cubicBezTo>
                <a:cubicBezTo>
                  <a:pt x="12267" y="148221"/>
                  <a:pt x="14913" y="104830"/>
                  <a:pt x="15971" y="86309"/>
                </a:cubicBezTo>
                <a:cubicBezTo>
                  <a:pt x="17029" y="67788"/>
                  <a:pt x="1154" y="-7353"/>
                  <a:pt x="96" y="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1BF0E6FD-63C0-1EC0-87DC-0A0C2174122C}"/>
              </a:ext>
            </a:extLst>
          </p:cNvPr>
          <p:cNvSpPr/>
          <p:nvPr/>
        </p:nvSpPr>
        <p:spPr>
          <a:xfrm>
            <a:off x="7853984" y="10365413"/>
            <a:ext cx="54995" cy="148014"/>
          </a:xfrm>
          <a:custGeom>
            <a:avLst/>
            <a:gdLst>
              <a:gd name="connsiteX0" fmla="*/ 4141 w 54995"/>
              <a:gd name="connsiteY0" fmla="*/ 962 h 148014"/>
              <a:gd name="connsiteX1" fmla="*/ 4141 w 54995"/>
              <a:gd name="connsiteY1" fmla="*/ 54937 h 148014"/>
              <a:gd name="connsiteX2" fmla="*/ 54941 w 54995"/>
              <a:gd name="connsiteY2" fmla="*/ 147012 h 148014"/>
              <a:gd name="connsiteX3" fmla="*/ 13666 w 54995"/>
              <a:gd name="connsiteY3" fmla="*/ 99387 h 148014"/>
              <a:gd name="connsiteX4" fmla="*/ 4141 w 54995"/>
              <a:gd name="connsiteY4" fmla="*/ 962 h 14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95" h="148014">
                <a:moveTo>
                  <a:pt x="4141" y="962"/>
                </a:moveTo>
                <a:cubicBezTo>
                  <a:pt x="2554" y="-6446"/>
                  <a:pt x="-4326" y="30595"/>
                  <a:pt x="4141" y="54937"/>
                </a:cubicBezTo>
                <a:cubicBezTo>
                  <a:pt x="12608" y="79279"/>
                  <a:pt x="53354" y="139604"/>
                  <a:pt x="54941" y="147012"/>
                </a:cubicBezTo>
                <a:cubicBezTo>
                  <a:pt x="56528" y="154420"/>
                  <a:pt x="23191" y="118966"/>
                  <a:pt x="13666" y="99387"/>
                </a:cubicBezTo>
                <a:cubicBezTo>
                  <a:pt x="4141" y="79808"/>
                  <a:pt x="5728" y="8370"/>
                  <a:pt x="4141" y="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472D7336-E880-4E22-91B4-CD66809065E1}"/>
              </a:ext>
            </a:extLst>
          </p:cNvPr>
          <p:cNvSpPr/>
          <p:nvPr/>
        </p:nvSpPr>
        <p:spPr>
          <a:xfrm>
            <a:off x="7385027" y="10017102"/>
            <a:ext cx="73117" cy="158842"/>
          </a:xfrm>
          <a:custGeom>
            <a:avLst/>
            <a:gdLst>
              <a:gd name="connsiteX0" fmla="*/ 73048 w 73117"/>
              <a:gd name="connsiteY0" fmla="*/ 23 h 158842"/>
              <a:gd name="connsiteX1" fmla="*/ 50823 w 73117"/>
              <a:gd name="connsiteY1" fmla="*/ 107973 h 158842"/>
              <a:gd name="connsiteX2" fmla="*/ 23 w 73117"/>
              <a:gd name="connsiteY2" fmla="*/ 158773 h 158842"/>
              <a:gd name="connsiteX3" fmla="*/ 44473 w 73117"/>
              <a:gd name="connsiteY3" fmla="*/ 98448 h 158842"/>
              <a:gd name="connsiteX4" fmla="*/ 73048 w 73117"/>
              <a:gd name="connsiteY4" fmla="*/ 23 h 15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17" h="158842">
                <a:moveTo>
                  <a:pt x="73048" y="23"/>
                </a:moveTo>
                <a:cubicBezTo>
                  <a:pt x="74106" y="1611"/>
                  <a:pt x="62994" y="81515"/>
                  <a:pt x="50823" y="107973"/>
                </a:cubicBezTo>
                <a:cubicBezTo>
                  <a:pt x="38652" y="134431"/>
                  <a:pt x="1081" y="160361"/>
                  <a:pt x="23" y="158773"/>
                </a:cubicBezTo>
                <a:cubicBezTo>
                  <a:pt x="-1035" y="157185"/>
                  <a:pt x="33361" y="119085"/>
                  <a:pt x="44473" y="98448"/>
                </a:cubicBezTo>
                <a:cubicBezTo>
                  <a:pt x="55585" y="77811"/>
                  <a:pt x="71990" y="-1565"/>
                  <a:pt x="73048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65347E1E-808D-8F55-A4BA-6D0960C85ACD}"/>
              </a:ext>
            </a:extLst>
          </p:cNvPr>
          <p:cNvSpPr/>
          <p:nvPr/>
        </p:nvSpPr>
        <p:spPr>
          <a:xfrm>
            <a:off x="7394534" y="10251950"/>
            <a:ext cx="54108" cy="149561"/>
          </a:xfrm>
          <a:custGeom>
            <a:avLst/>
            <a:gdLst>
              <a:gd name="connsiteX0" fmla="*/ 41 w 54108"/>
              <a:gd name="connsiteY0" fmla="*/ 125 h 149561"/>
              <a:gd name="connsiteX1" fmla="*/ 44491 w 54108"/>
              <a:gd name="connsiteY1" fmla="*/ 79500 h 149561"/>
              <a:gd name="connsiteX2" fmla="*/ 6391 w 54108"/>
              <a:gd name="connsiteY2" fmla="*/ 149350 h 149561"/>
              <a:gd name="connsiteX3" fmla="*/ 54016 w 54108"/>
              <a:gd name="connsiteY3" fmla="*/ 98550 h 149561"/>
              <a:gd name="connsiteX4" fmla="*/ 41 w 54108"/>
              <a:gd name="connsiteY4" fmla="*/ 125 h 14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08" h="149561">
                <a:moveTo>
                  <a:pt x="41" y="125"/>
                </a:moveTo>
                <a:cubicBezTo>
                  <a:pt x="-1546" y="-3050"/>
                  <a:pt x="43433" y="54629"/>
                  <a:pt x="44491" y="79500"/>
                </a:cubicBezTo>
                <a:cubicBezTo>
                  <a:pt x="45549" y="104371"/>
                  <a:pt x="4804" y="146175"/>
                  <a:pt x="6391" y="149350"/>
                </a:cubicBezTo>
                <a:cubicBezTo>
                  <a:pt x="7978" y="152525"/>
                  <a:pt x="51370" y="119187"/>
                  <a:pt x="54016" y="98550"/>
                </a:cubicBezTo>
                <a:cubicBezTo>
                  <a:pt x="56662" y="77913"/>
                  <a:pt x="1628" y="3300"/>
                  <a:pt x="41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634A79C8-AC5B-C590-DC5A-8F77EA9A710D}"/>
              </a:ext>
            </a:extLst>
          </p:cNvPr>
          <p:cNvSpPr/>
          <p:nvPr/>
        </p:nvSpPr>
        <p:spPr>
          <a:xfrm>
            <a:off x="7705304" y="10229846"/>
            <a:ext cx="54420" cy="139708"/>
          </a:xfrm>
          <a:custGeom>
            <a:avLst/>
            <a:gdLst>
              <a:gd name="connsiteX0" fmla="*/ 421 w 54420"/>
              <a:gd name="connsiteY0" fmla="*/ 4 h 139708"/>
              <a:gd name="connsiteX1" fmla="*/ 13121 w 54420"/>
              <a:gd name="connsiteY1" fmla="*/ 73029 h 139708"/>
              <a:gd name="connsiteX2" fmla="*/ 54396 w 54420"/>
              <a:gd name="connsiteY2" fmla="*/ 139704 h 139708"/>
              <a:gd name="connsiteX3" fmla="*/ 6771 w 54420"/>
              <a:gd name="connsiteY3" fmla="*/ 76204 h 139708"/>
              <a:gd name="connsiteX4" fmla="*/ 421 w 54420"/>
              <a:gd name="connsiteY4" fmla="*/ 4 h 13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0" h="139708">
                <a:moveTo>
                  <a:pt x="421" y="4"/>
                </a:moveTo>
                <a:cubicBezTo>
                  <a:pt x="1479" y="-525"/>
                  <a:pt x="4125" y="49746"/>
                  <a:pt x="13121" y="73029"/>
                </a:cubicBezTo>
                <a:cubicBezTo>
                  <a:pt x="22117" y="96312"/>
                  <a:pt x="55454" y="139175"/>
                  <a:pt x="54396" y="139704"/>
                </a:cubicBezTo>
                <a:cubicBezTo>
                  <a:pt x="53338" y="140233"/>
                  <a:pt x="13650" y="95783"/>
                  <a:pt x="6771" y="76204"/>
                </a:cubicBezTo>
                <a:cubicBezTo>
                  <a:pt x="-108" y="56625"/>
                  <a:pt x="-637" y="533"/>
                  <a:pt x="42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1BD36118-E9BB-055D-2ECB-79C42CB8EDD9}"/>
              </a:ext>
            </a:extLst>
          </p:cNvPr>
          <p:cNvSpPr/>
          <p:nvPr/>
        </p:nvSpPr>
        <p:spPr>
          <a:xfrm>
            <a:off x="7818364" y="10071098"/>
            <a:ext cx="30278" cy="203206"/>
          </a:xfrm>
          <a:custGeom>
            <a:avLst/>
            <a:gdLst>
              <a:gd name="connsiteX0" fmla="*/ 4836 w 30278"/>
              <a:gd name="connsiteY0" fmla="*/ 2 h 203206"/>
              <a:gd name="connsiteX1" fmla="*/ 8011 w 30278"/>
              <a:gd name="connsiteY1" fmla="*/ 120652 h 203206"/>
              <a:gd name="connsiteX2" fmla="*/ 30236 w 30278"/>
              <a:gd name="connsiteY2" fmla="*/ 203202 h 203206"/>
              <a:gd name="connsiteX3" fmla="*/ 1661 w 30278"/>
              <a:gd name="connsiteY3" fmla="*/ 123827 h 203206"/>
              <a:gd name="connsiteX4" fmla="*/ 4836 w 30278"/>
              <a:gd name="connsiteY4" fmla="*/ 2 h 20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78" h="203206">
                <a:moveTo>
                  <a:pt x="4836" y="2"/>
                </a:moveTo>
                <a:cubicBezTo>
                  <a:pt x="5894" y="-527"/>
                  <a:pt x="3778" y="86785"/>
                  <a:pt x="8011" y="120652"/>
                </a:cubicBezTo>
                <a:cubicBezTo>
                  <a:pt x="12244" y="154519"/>
                  <a:pt x="31294" y="202673"/>
                  <a:pt x="30236" y="203202"/>
                </a:cubicBezTo>
                <a:cubicBezTo>
                  <a:pt x="29178" y="203731"/>
                  <a:pt x="6423" y="152931"/>
                  <a:pt x="1661" y="123827"/>
                </a:cubicBezTo>
                <a:cubicBezTo>
                  <a:pt x="-3101" y="94723"/>
                  <a:pt x="3778" y="531"/>
                  <a:pt x="483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4E97813A-94F8-9957-D498-17475A236811}"/>
              </a:ext>
            </a:extLst>
          </p:cNvPr>
          <p:cNvSpPr/>
          <p:nvPr/>
        </p:nvSpPr>
        <p:spPr>
          <a:xfrm>
            <a:off x="7510566" y="9943017"/>
            <a:ext cx="220689" cy="64947"/>
          </a:xfrm>
          <a:custGeom>
            <a:avLst/>
            <a:gdLst>
              <a:gd name="connsiteX0" fmla="*/ 1484 w 220689"/>
              <a:gd name="connsiteY0" fmla="*/ 1083 h 64947"/>
              <a:gd name="connsiteX1" fmla="*/ 217384 w 220689"/>
              <a:gd name="connsiteY1" fmla="*/ 64583 h 64947"/>
              <a:gd name="connsiteX2" fmla="*/ 125309 w 220689"/>
              <a:gd name="connsiteY2" fmla="*/ 26483 h 64947"/>
              <a:gd name="connsiteX3" fmla="*/ 1484 w 220689"/>
              <a:gd name="connsiteY3" fmla="*/ 1083 h 6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689" h="64947">
                <a:moveTo>
                  <a:pt x="1484" y="1083"/>
                </a:moveTo>
                <a:cubicBezTo>
                  <a:pt x="16830" y="7433"/>
                  <a:pt x="196747" y="60350"/>
                  <a:pt x="217384" y="64583"/>
                </a:cubicBezTo>
                <a:cubicBezTo>
                  <a:pt x="238021" y="68816"/>
                  <a:pt x="156530" y="34950"/>
                  <a:pt x="125309" y="26483"/>
                </a:cubicBezTo>
                <a:cubicBezTo>
                  <a:pt x="94088" y="18016"/>
                  <a:pt x="-13862" y="-5267"/>
                  <a:pt x="1484" y="1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68772EEF-0092-9118-A8A9-ED2FAE859AD1}"/>
              </a:ext>
            </a:extLst>
          </p:cNvPr>
          <p:cNvSpPr/>
          <p:nvPr/>
        </p:nvSpPr>
        <p:spPr>
          <a:xfrm>
            <a:off x="7783728" y="10001195"/>
            <a:ext cx="129744" cy="46106"/>
          </a:xfrm>
          <a:custGeom>
            <a:avLst/>
            <a:gdLst>
              <a:gd name="connsiteX0" fmla="*/ 128372 w 129744"/>
              <a:gd name="connsiteY0" fmla="*/ 55 h 46106"/>
              <a:gd name="connsiteX1" fmla="*/ 1372 w 129744"/>
              <a:gd name="connsiteY1" fmla="*/ 44505 h 46106"/>
              <a:gd name="connsiteX2" fmla="*/ 64872 w 129744"/>
              <a:gd name="connsiteY2" fmla="*/ 34980 h 46106"/>
              <a:gd name="connsiteX3" fmla="*/ 128372 w 129744"/>
              <a:gd name="connsiteY3" fmla="*/ 55 h 4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744" h="46106">
                <a:moveTo>
                  <a:pt x="128372" y="55"/>
                </a:moveTo>
                <a:cubicBezTo>
                  <a:pt x="117789" y="1643"/>
                  <a:pt x="11955" y="38684"/>
                  <a:pt x="1372" y="44505"/>
                </a:cubicBezTo>
                <a:cubicBezTo>
                  <a:pt x="-9211" y="50326"/>
                  <a:pt x="44234" y="38684"/>
                  <a:pt x="64872" y="34980"/>
                </a:cubicBezTo>
                <a:cubicBezTo>
                  <a:pt x="85510" y="31276"/>
                  <a:pt x="138955" y="-1533"/>
                  <a:pt x="128372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A17224E4-B0CA-6AC5-8F7C-6236B3410969}"/>
              </a:ext>
            </a:extLst>
          </p:cNvPr>
          <p:cNvSpPr/>
          <p:nvPr/>
        </p:nvSpPr>
        <p:spPr>
          <a:xfrm>
            <a:off x="7520200" y="10080534"/>
            <a:ext cx="168559" cy="13275"/>
          </a:xfrm>
          <a:custGeom>
            <a:avLst/>
            <a:gdLst>
              <a:gd name="connsiteX0" fmla="*/ 1375 w 168559"/>
              <a:gd name="connsiteY0" fmla="*/ 12791 h 13275"/>
              <a:gd name="connsiteX1" fmla="*/ 166475 w 168559"/>
              <a:gd name="connsiteY1" fmla="*/ 9616 h 13275"/>
              <a:gd name="connsiteX2" fmla="*/ 90275 w 168559"/>
              <a:gd name="connsiteY2" fmla="*/ 91 h 13275"/>
              <a:gd name="connsiteX3" fmla="*/ 1375 w 168559"/>
              <a:gd name="connsiteY3" fmla="*/ 12791 h 1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559" h="13275">
                <a:moveTo>
                  <a:pt x="1375" y="12791"/>
                </a:moveTo>
                <a:cubicBezTo>
                  <a:pt x="14075" y="14378"/>
                  <a:pt x="151658" y="11733"/>
                  <a:pt x="166475" y="9616"/>
                </a:cubicBezTo>
                <a:cubicBezTo>
                  <a:pt x="181292" y="7499"/>
                  <a:pt x="113029" y="-967"/>
                  <a:pt x="90275" y="91"/>
                </a:cubicBezTo>
                <a:cubicBezTo>
                  <a:pt x="67521" y="1149"/>
                  <a:pt x="-11325" y="11204"/>
                  <a:pt x="1375" y="12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9C1F74A4-CDDA-9687-A1CD-A4A8A882DDDD}"/>
              </a:ext>
            </a:extLst>
          </p:cNvPr>
          <p:cNvSpPr/>
          <p:nvPr/>
        </p:nvSpPr>
        <p:spPr>
          <a:xfrm>
            <a:off x="7356475" y="9981158"/>
            <a:ext cx="11583" cy="158868"/>
          </a:xfrm>
          <a:custGeom>
            <a:avLst/>
            <a:gdLst>
              <a:gd name="connsiteX0" fmla="*/ 9525 w 11583"/>
              <a:gd name="connsiteY0" fmla="*/ 1042 h 158868"/>
              <a:gd name="connsiteX1" fmla="*/ 0 w 11583"/>
              <a:gd name="connsiteY1" fmla="*/ 156617 h 158868"/>
              <a:gd name="connsiteX2" fmla="*/ 9525 w 11583"/>
              <a:gd name="connsiteY2" fmla="*/ 89942 h 158868"/>
              <a:gd name="connsiteX3" fmla="*/ 9525 w 11583"/>
              <a:gd name="connsiteY3" fmla="*/ 1042 h 15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83" h="158868">
                <a:moveTo>
                  <a:pt x="9525" y="1042"/>
                </a:moveTo>
                <a:cubicBezTo>
                  <a:pt x="7938" y="12154"/>
                  <a:pt x="0" y="141800"/>
                  <a:pt x="0" y="156617"/>
                </a:cubicBezTo>
                <a:cubicBezTo>
                  <a:pt x="0" y="171434"/>
                  <a:pt x="5821" y="108992"/>
                  <a:pt x="9525" y="89942"/>
                </a:cubicBezTo>
                <a:cubicBezTo>
                  <a:pt x="13229" y="70892"/>
                  <a:pt x="11112" y="-10070"/>
                  <a:pt x="9525" y="1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AE53E95F-5686-2ED7-CD77-067948395B32}"/>
              </a:ext>
            </a:extLst>
          </p:cNvPr>
          <p:cNvSpPr/>
          <p:nvPr/>
        </p:nvSpPr>
        <p:spPr>
          <a:xfrm>
            <a:off x="7254818" y="10579100"/>
            <a:ext cx="44787" cy="133350"/>
          </a:xfrm>
          <a:custGeom>
            <a:avLst/>
            <a:gdLst>
              <a:gd name="connsiteX0" fmla="*/ 57 w 44787"/>
              <a:gd name="connsiteY0" fmla="*/ 0 h 133350"/>
              <a:gd name="connsiteX1" fmla="*/ 34982 w 44787"/>
              <a:gd name="connsiteY1" fmla="*/ 73025 h 133350"/>
              <a:gd name="connsiteX2" fmla="*/ 28632 w 44787"/>
              <a:gd name="connsiteY2" fmla="*/ 133350 h 133350"/>
              <a:gd name="connsiteX3" fmla="*/ 44507 w 44787"/>
              <a:gd name="connsiteY3" fmla="*/ 73025 h 133350"/>
              <a:gd name="connsiteX4" fmla="*/ 57 w 44787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87" h="133350">
                <a:moveTo>
                  <a:pt x="57" y="0"/>
                </a:moveTo>
                <a:cubicBezTo>
                  <a:pt x="-1530" y="0"/>
                  <a:pt x="30220" y="50800"/>
                  <a:pt x="34982" y="73025"/>
                </a:cubicBezTo>
                <a:cubicBezTo>
                  <a:pt x="39745" y="95250"/>
                  <a:pt x="27045" y="133350"/>
                  <a:pt x="28632" y="133350"/>
                </a:cubicBezTo>
                <a:cubicBezTo>
                  <a:pt x="30219" y="133350"/>
                  <a:pt x="47153" y="93662"/>
                  <a:pt x="44507" y="73025"/>
                </a:cubicBezTo>
                <a:cubicBezTo>
                  <a:pt x="41861" y="52388"/>
                  <a:pt x="1644" y="0"/>
                  <a:pt x="5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995D3962-4C54-0987-930A-03D653423196}"/>
              </a:ext>
            </a:extLst>
          </p:cNvPr>
          <p:cNvSpPr/>
          <p:nvPr/>
        </p:nvSpPr>
        <p:spPr>
          <a:xfrm>
            <a:off x="7740647" y="10455085"/>
            <a:ext cx="86723" cy="117669"/>
          </a:xfrm>
          <a:custGeom>
            <a:avLst/>
            <a:gdLst>
              <a:gd name="connsiteX0" fmla="*/ 3 w 86723"/>
              <a:gd name="connsiteY0" fmla="*/ 190 h 117669"/>
              <a:gd name="connsiteX1" fmla="*/ 69853 w 86723"/>
              <a:gd name="connsiteY1" fmla="*/ 60515 h 117669"/>
              <a:gd name="connsiteX2" fmla="*/ 82553 w 86723"/>
              <a:gd name="connsiteY2" fmla="*/ 117665 h 117669"/>
              <a:gd name="connsiteX3" fmla="*/ 85728 w 86723"/>
              <a:gd name="connsiteY3" fmla="*/ 63690 h 117669"/>
              <a:gd name="connsiteX4" fmla="*/ 66678 w 86723"/>
              <a:gd name="connsiteY4" fmla="*/ 41465 h 117669"/>
              <a:gd name="connsiteX5" fmla="*/ 3 w 86723"/>
              <a:gd name="connsiteY5" fmla="*/ 190 h 11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723" h="117669">
                <a:moveTo>
                  <a:pt x="3" y="190"/>
                </a:moveTo>
                <a:cubicBezTo>
                  <a:pt x="532" y="3365"/>
                  <a:pt x="56095" y="40936"/>
                  <a:pt x="69853" y="60515"/>
                </a:cubicBezTo>
                <a:cubicBezTo>
                  <a:pt x="83611" y="80094"/>
                  <a:pt x="79907" y="117136"/>
                  <a:pt x="82553" y="117665"/>
                </a:cubicBezTo>
                <a:cubicBezTo>
                  <a:pt x="85199" y="118194"/>
                  <a:pt x="88374" y="76390"/>
                  <a:pt x="85728" y="63690"/>
                </a:cubicBezTo>
                <a:cubicBezTo>
                  <a:pt x="83082" y="50990"/>
                  <a:pt x="74086" y="48344"/>
                  <a:pt x="66678" y="41465"/>
                </a:cubicBezTo>
                <a:cubicBezTo>
                  <a:pt x="59270" y="34586"/>
                  <a:pt x="-526" y="-2985"/>
                  <a:pt x="3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C0ED41FB-92CB-BEA0-D56D-7B83D53DA400}"/>
              </a:ext>
            </a:extLst>
          </p:cNvPr>
          <p:cNvSpPr/>
          <p:nvPr/>
        </p:nvSpPr>
        <p:spPr>
          <a:xfrm>
            <a:off x="7626346" y="10118654"/>
            <a:ext cx="152407" cy="38257"/>
          </a:xfrm>
          <a:custGeom>
            <a:avLst/>
            <a:gdLst>
              <a:gd name="connsiteX0" fmla="*/ 152404 w 152407"/>
              <a:gd name="connsiteY0" fmla="*/ 71 h 38257"/>
              <a:gd name="connsiteX1" fmla="*/ 66679 w 152407"/>
              <a:gd name="connsiteY1" fmla="*/ 28646 h 38257"/>
              <a:gd name="connsiteX2" fmla="*/ 4 w 152407"/>
              <a:gd name="connsiteY2" fmla="*/ 28646 h 38257"/>
              <a:gd name="connsiteX3" fmla="*/ 69854 w 152407"/>
              <a:gd name="connsiteY3" fmla="*/ 38171 h 38257"/>
              <a:gd name="connsiteX4" fmla="*/ 152404 w 152407"/>
              <a:gd name="connsiteY4" fmla="*/ 71 h 3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7" h="38257">
                <a:moveTo>
                  <a:pt x="152404" y="71"/>
                </a:moveTo>
                <a:cubicBezTo>
                  <a:pt x="151875" y="-1516"/>
                  <a:pt x="92079" y="23884"/>
                  <a:pt x="66679" y="28646"/>
                </a:cubicBezTo>
                <a:cubicBezTo>
                  <a:pt x="41279" y="33408"/>
                  <a:pt x="-525" y="27059"/>
                  <a:pt x="4" y="28646"/>
                </a:cubicBezTo>
                <a:cubicBezTo>
                  <a:pt x="533" y="30233"/>
                  <a:pt x="48158" y="39229"/>
                  <a:pt x="69854" y="38171"/>
                </a:cubicBezTo>
                <a:cubicBezTo>
                  <a:pt x="91550" y="37113"/>
                  <a:pt x="152933" y="1658"/>
                  <a:pt x="152404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D71149FE-53F4-A693-DC80-82ADF5615B6D}"/>
              </a:ext>
            </a:extLst>
          </p:cNvPr>
          <p:cNvSpPr/>
          <p:nvPr/>
        </p:nvSpPr>
        <p:spPr>
          <a:xfrm>
            <a:off x="8000904" y="10620348"/>
            <a:ext cx="28678" cy="215951"/>
          </a:xfrm>
          <a:custGeom>
            <a:avLst/>
            <a:gdLst>
              <a:gd name="connsiteX0" fmla="*/ 96 w 28678"/>
              <a:gd name="connsiteY0" fmla="*/ 27 h 215951"/>
              <a:gd name="connsiteX1" fmla="*/ 19146 w 28678"/>
              <a:gd name="connsiteY1" fmla="*/ 101627 h 215951"/>
              <a:gd name="connsiteX2" fmla="*/ 12796 w 28678"/>
              <a:gd name="connsiteY2" fmla="*/ 215927 h 215951"/>
              <a:gd name="connsiteX3" fmla="*/ 28671 w 28678"/>
              <a:gd name="connsiteY3" fmla="*/ 111152 h 215951"/>
              <a:gd name="connsiteX4" fmla="*/ 96 w 28678"/>
              <a:gd name="connsiteY4" fmla="*/ 27 h 21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78" h="215951">
                <a:moveTo>
                  <a:pt x="96" y="27"/>
                </a:moveTo>
                <a:cubicBezTo>
                  <a:pt x="-1491" y="-1560"/>
                  <a:pt x="17029" y="65644"/>
                  <a:pt x="19146" y="101627"/>
                </a:cubicBezTo>
                <a:cubicBezTo>
                  <a:pt x="21263" y="137610"/>
                  <a:pt x="11209" y="214340"/>
                  <a:pt x="12796" y="215927"/>
                </a:cubicBezTo>
                <a:cubicBezTo>
                  <a:pt x="14383" y="217514"/>
                  <a:pt x="28142" y="141315"/>
                  <a:pt x="28671" y="111152"/>
                </a:cubicBezTo>
                <a:cubicBezTo>
                  <a:pt x="29200" y="80990"/>
                  <a:pt x="1683" y="1614"/>
                  <a:pt x="96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9C54F2B3-7F88-D1F7-57B6-0A71965D96E2}"/>
              </a:ext>
            </a:extLst>
          </p:cNvPr>
          <p:cNvSpPr/>
          <p:nvPr/>
        </p:nvSpPr>
        <p:spPr>
          <a:xfrm>
            <a:off x="7382938" y="9531345"/>
            <a:ext cx="212210" cy="90645"/>
          </a:xfrm>
          <a:custGeom>
            <a:avLst/>
            <a:gdLst>
              <a:gd name="connsiteX0" fmla="*/ 2112 w 212210"/>
              <a:gd name="connsiteY0" fmla="*/ 5 h 90645"/>
              <a:gd name="connsiteX1" fmla="*/ 21162 w 212210"/>
              <a:gd name="connsiteY1" fmla="*/ 53980 h 90645"/>
              <a:gd name="connsiteX2" fmla="*/ 2112 w 212210"/>
              <a:gd name="connsiteY2" fmla="*/ 79380 h 90645"/>
              <a:gd name="connsiteX3" fmla="*/ 81487 w 212210"/>
              <a:gd name="connsiteY3" fmla="*/ 79380 h 90645"/>
              <a:gd name="connsiteX4" fmla="*/ 211662 w 212210"/>
              <a:gd name="connsiteY4" fmla="*/ 85730 h 90645"/>
              <a:gd name="connsiteX5" fmla="*/ 27512 w 212210"/>
              <a:gd name="connsiteY5" fmla="*/ 88905 h 90645"/>
              <a:gd name="connsiteX6" fmla="*/ 33862 w 212210"/>
              <a:gd name="connsiteY6" fmla="*/ 57155 h 90645"/>
              <a:gd name="connsiteX7" fmla="*/ 2112 w 212210"/>
              <a:gd name="connsiteY7" fmla="*/ 5 h 9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10" h="90645">
                <a:moveTo>
                  <a:pt x="2112" y="5"/>
                </a:moveTo>
                <a:cubicBezTo>
                  <a:pt x="-5" y="-524"/>
                  <a:pt x="21162" y="40751"/>
                  <a:pt x="21162" y="53980"/>
                </a:cubicBezTo>
                <a:cubicBezTo>
                  <a:pt x="21162" y="67209"/>
                  <a:pt x="-7942" y="75147"/>
                  <a:pt x="2112" y="79380"/>
                </a:cubicBezTo>
                <a:cubicBezTo>
                  <a:pt x="12166" y="83613"/>
                  <a:pt x="46562" y="78322"/>
                  <a:pt x="81487" y="79380"/>
                </a:cubicBezTo>
                <a:cubicBezTo>
                  <a:pt x="116412" y="80438"/>
                  <a:pt x="220658" y="84143"/>
                  <a:pt x="211662" y="85730"/>
                </a:cubicBezTo>
                <a:cubicBezTo>
                  <a:pt x="202666" y="87317"/>
                  <a:pt x="57145" y="93667"/>
                  <a:pt x="27512" y="88905"/>
                </a:cubicBezTo>
                <a:cubicBezTo>
                  <a:pt x="-2121" y="84143"/>
                  <a:pt x="35449" y="68267"/>
                  <a:pt x="33862" y="57155"/>
                </a:cubicBezTo>
                <a:cubicBezTo>
                  <a:pt x="32275" y="46043"/>
                  <a:pt x="4229" y="534"/>
                  <a:pt x="211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09FA7658-9784-0BA6-9E58-F9C7678773BE}"/>
              </a:ext>
            </a:extLst>
          </p:cNvPr>
          <p:cNvSpPr/>
          <p:nvPr/>
        </p:nvSpPr>
        <p:spPr>
          <a:xfrm>
            <a:off x="7845362" y="10870949"/>
            <a:ext cx="39225" cy="99194"/>
          </a:xfrm>
          <a:custGeom>
            <a:avLst/>
            <a:gdLst>
              <a:gd name="connsiteX0" fmla="*/ 63 w 39225"/>
              <a:gd name="connsiteY0" fmla="*/ 251 h 99194"/>
              <a:gd name="connsiteX1" fmla="*/ 38163 w 39225"/>
              <a:gd name="connsiteY1" fmla="*/ 51051 h 99194"/>
              <a:gd name="connsiteX2" fmla="*/ 28638 w 39225"/>
              <a:gd name="connsiteY2" fmla="*/ 98676 h 99194"/>
              <a:gd name="connsiteX3" fmla="*/ 28638 w 39225"/>
              <a:gd name="connsiteY3" fmla="*/ 73276 h 99194"/>
              <a:gd name="connsiteX4" fmla="*/ 63 w 39225"/>
              <a:gd name="connsiteY4" fmla="*/ 251 h 9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25" h="99194">
                <a:moveTo>
                  <a:pt x="63" y="251"/>
                </a:moveTo>
                <a:cubicBezTo>
                  <a:pt x="1650" y="-3453"/>
                  <a:pt x="33400" y="34647"/>
                  <a:pt x="38163" y="51051"/>
                </a:cubicBezTo>
                <a:cubicBezTo>
                  <a:pt x="42926" y="67455"/>
                  <a:pt x="30225" y="94972"/>
                  <a:pt x="28638" y="98676"/>
                </a:cubicBezTo>
                <a:cubicBezTo>
                  <a:pt x="27051" y="102380"/>
                  <a:pt x="30225" y="85447"/>
                  <a:pt x="28638" y="73276"/>
                </a:cubicBezTo>
                <a:cubicBezTo>
                  <a:pt x="27051" y="61105"/>
                  <a:pt x="-1524" y="3955"/>
                  <a:pt x="63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0B47E18D-1E16-F930-D147-1E8D8869558E}"/>
              </a:ext>
            </a:extLst>
          </p:cNvPr>
          <p:cNvSpPr/>
          <p:nvPr/>
        </p:nvSpPr>
        <p:spPr>
          <a:xfrm>
            <a:off x="7331058" y="10166202"/>
            <a:ext cx="168304" cy="32263"/>
          </a:xfrm>
          <a:custGeom>
            <a:avLst/>
            <a:gdLst>
              <a:gd name="connsiteX0" fmla="*/ 17 w 168304"/>
              <a:gd name="connsiteY0" fmla="*/ 148 h 32263"/>
              <a:gd name="connsiteX1" fmla="*/ 73042 w 168304"/>
              <a:gd name="connsiteY1" fmla="*/ 19198 h 32263"/>
              <a:gd name="connsiteX2" fmla="*/ 168292 w 168304"/>
              <a:gd name="connsiteY2" fmla="*/ 148 h 32263"/>
              <a:gd name="connsiteX3" fmla="*/ 79392 w 168304"/>
              <a:gd name="connsiteY3" fmla="*/ 31898 h 32263"/>
              <a:gd name="connsiteX4" fmla="*/ 17 w 168304"/>
              <a:gd name="connsiteY4" fmla="*/ 148 h 3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4" h="32263">
                <a:moveTo>
                  <a:pt x="17" y="148"/>
                </a:moveTo>
                <a:cubicBezTo>
                  <a:pt x="-1041" y="-1969"/>
                  <a:pt x="44996" y="19198"/>
                  <a:pt x="73042" y="19198"/>
                </a:cubicBezTo>
                <a:cubicBezTo>
                  <a:pt x="101088" y="19198"/>
                  <a:pt x="167234" y="-1969"/>
                  <a:pt x="168292" y="148"/>
                </a:cubicBezTo>
                <a:cubicBezTo>
                  <a:pt x="169350" y="2265"/>
                  <a:pt x="102675" y="27665"/>
                  <a:pt x="79392" y="31898"/>
                </a:cubicBezTo>
                <a:cubicBezTo>
                  <a:pt x="56109" y="36131"/>
                  <a:pt x="1075" y="2265"/>
                  <a:pt x="17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585BA20B-FBB4-3DBB-621F-1D0FF91A5A8C}"/>
              </a:ext>
            </a:extLst>
          </p:cNvPr>
          <p:cNvSpPr/>
          <p:nvPr/>
        </p:nvSpPr>
        <p:spPr>
          <a:xfrm>
            <a:off x="7555508" y="9978097"/>
            <a:ext cx="195459" cy="45570"/>
          </a:xfrm>
          <a:custGeom>
            <a:avLst/>
            <a:gdLst>
              <a:gd name="connsiteX0" fmla="*/ 4167 w 195459"/>
              <a:gd name="connsiteY0" fmla="*/ 45378 h 45570"/>
              <a:gd name="connsiteX1" fmla="*/ 194667 w 195459"/>
              <a:gd name="connsiteY1" fmla="*/ 928 h 45570"/>
              <a:gd name="connsiteX2" fmla="*/ 70842 w 195459"/>
              <a:gd name="connsiteY2" fmla="*/ 16803 h 45570"/>
              <a:gd name="connsiteX3" fmla="*/ 4167 w 195459"/>
              <a:gd name="connsiteY3" fmla="*/ 45378 h 4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459" h="45570">
                <a:moveTo>
                  <a:pt x="4167" y="45378"/>
                </a:moveTo>
                <a:cubicBezTo>
                  <a:pt x="24804" y="42732"/>
                  <a:pt x="183555" y="5690"/>
                  <a:pt x="194667" y="928"/>
                </a:cubicBezTo>
                <a:cubicBezTo>
                  <a:pt x="205779" y="-3834"/>
                  <a:pt x="96771" y="10982"/>
                  <a:pt x="70842" y="16803"/>
                </a:cubicBezTo>
                <a:cubicBezTo>
                  <a:pt x="44913" y="22624"/>
                  <a:pt x="-16470" y="48024"/>
                  <a:pt x="4167" y="45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4D97A7A8-618F-D151-E38D-AC8BEEF6A134}"/>
              </a:ext>
            </a:extLst>
          </p:cNvPr>
          <p:cNvSpPr/>
          <p:nvPr/>
        </p:nvSpPr>
        <p:spPr>
          <a:xfrm>
            <a:off x="6784918" y="9264641"/>
            <a:ext cx="38279" cy="261148"/>
          </a:xfrm>
          <a:custGeom>
            <a:avLst/>
            <a:gdLst>
              <a:gd name="connsiteX0" fmla="*/ 25457 w 38279"/>
              <a:gd name="connsiteY0" fmla="*/ 9 h 261148"/>
              <a:gd name="connsiteX1" fmla="*/ 57 w 38279"/>
              <a:gd name="connsiteY1" fmla="*/ 114309 h 261148"/>
              <a:gd name="connsiteX2" fmla="*/ 19107 w 38279"/>
              <a:gd name="connsiteY2" fmla="*/ 174634 h 261148"/>
              <a:gd name="connsiteX3" fmla="*/ 38157 w 38279"/>
              <a:gd name="connsiteY3" fmla="*/ 260359 h 261148"/>
              <a:gd name="connsiteX4" fmla="*/ 9582 w 38279"/>
              <a:gd name="connsiteY4" fmla="*/ 120659 h 261148"/>
              <a:gd name="connsiteX5" fmla="*/ 25457 w 38279"/>
              <a:gd name="connsiteY5" fmla="*/ 9 h 26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79" h="261148">
                <a:moveTo>
                  <a:pt x="25457" y="9"/>
                </a:moveTo>
                <a:cubicBezTo>
                  <a:pt x="23869" y="-1049"/>
                  <a:pt x="1115" y="85205"/>
                  <a:pt x="57" y="114309"/>
                </a:cubicBezTo>
                <a:cubicBezTo>
                  <a:pt x="-1001" y="143413"/>
                  <a:pt x="12757" y="150292"/>
                  <a:pt x="19107" y="174634"/>
                </a:cubicBezTo>
                <a:cubicBezTo>
                  <a:pt x="25457" y="198976"/>
                  <a:pt x="39744" y="269355"/>
                  <a:pt x="38157" y="260359"/>
                </a:cubicBezTo>
                <a:cubicBezTo>
                  <a:pt x="36570" y="251363"/>
                  <a:pt x="10640" y="159288"/>
                  <a:pt x="9582" y="120659"/>
                </a:cubicBezTo>
                <a:cubicBezTo>
                  <a:pt x="8524" y="82030"/>
                  <a:pt x="27045" y="1067"/>
                  <a:pt x="25457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F443B252-8831-1929-2A9E-B31F9B5D7F07}"/>
              </a:ext>
            </a:extLst>
          </p:cNvPr>
          <p:cNvSpPr/>
          <p:nvPr/>
        </p:nvSpPr>
        <p:spPr>
          <a:xfrm>
            <a:off x="6803593" y="9429575"/>
            <a:ext cx="13155" cy="112036"/>
          </a:xfrm>
          <a:custGeom>
            <a:avLst/>
            <a:gdLst>
              <a:gd name="connsiteX0" fmla="*/ 432 w 13155"/>
              <a:gd name="connsiteY0" fmla="*/ 175 h 112036"/>
              <a:gd name="connsiteX1" fmla="*/ 13132 w 13155"/>
              <a:gd name="connsiteY1" fmla="*/ 108125 h 112036"/>
              <a:gd name="connsiteX2" fmla="*/ 3607 w 13155"/>
              <a:gd name="connsiteY2" fmla="*/ 82725 h 112036"/>
              <a:gd name="connsiteX3" fmla="*/ 432 w 13155"/>
              <a:gd name="connsiteY3" fmla="*/ 175 h 11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55" h="112036">
                <a:moveTo>
                  <a:pt x="432" y="175"/>
                </a:moveTo>
                <a:cubicBezTo>
                  <a:pt x="2019" y="4408"/>
                  <a:pt x="12603" y="94367"/>
                  <a:pt x="13132" y="108125"/>
                </a:cubicBezTo>
                <a:cubicBezTo>
                  <a:pt x="13661" y="121883"/>
                  <a:pt x="5194" y="95954"/>
                  <a:pt x="3607" y="82725"/>
                </a:cubicBezTo>
                <a:cubicBezTo>
                  <a:pt x="2020" y="69496"/>
                  <a:pt x="-1155" y="-4058"/>
                  <a:pt x="432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1A953B4C-11D7-4B3F-D9FD-6E34FCE5509E}"/>
              </a:ext>
            </a:extLst>
          </p:cNvPr>
          <p:cNvSpPr/>
          <p:nvPr/>
        </p:nvSpPr>
        <p:spPr>
          <a:xfrm>
            <a:off x="6683277" y="9521568"/>
            <a:ext cx="50705" cy="248029"/>
          </a:xfrm>
          <a:custGeom>
            <a:avLst/>
            <a:gdLst>
              <a:gd name="connsiteX0" fmla="*/ 98 w 50705"/>
              <a:gd name="connsiteY0" fmla="*/ 257 h 248029"/>
              <a:gd name="connsiteX1" fmla="*/ 47723 w 50705"/>
              <a:gd name="connsiteY1" fmla="*/ 85982 h 248029"/>
              <a:gd name="connsiteX2" fmla="*/ 44548 w 50705"/>
              <a:gd name="connsiteY2" fmla="*/ 247907 h 248029"/>
              <a:gd name="connsiteX3" fmla="*/ 35023 w 50705"/>
              <a:gd name="connsiteY3" fmla="*/ 111382 h 248029"/>
              <a:gd name="connsiteX4" fmla="*/ 98 w 50705"/>
              <a:gd name="connsiteY4" fmla="*/ 257 h 24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05" h="248029">
                <a:moveTo>
                  <a:pt x="98" y="257"/>
                </a:moveTo>
                <a:cubicBezTo>
                  <a:pt x="2215" y="-3976"/>
                  <a:pt x="40315" y="44707"/>
                  <a:pt x="47723" y="85982"/>
                </a:cubicBezTo>
                <a:cubicBezTo>
                  <a:pt x="55131" y="127257"/>
                  <a:pt x="46665" y="243674"/>
                  <a:pt x="44548" y="247907"/>
                </a:cubicBezTo>
                <a:cubicBezTo>
                  <a:pt x="42431" y="252140"/>
                  <a:pt x="39256" y="145249"/>
                  <a:pt x="35023" y="111382"/>
                </a:cubicBezTo>
                <a:cubicBezTo>
                  <a:pt x="30790" y="77515"/>
                  <a:pt x="-2019" y="4490"/>
                  <a:pt x="98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80986126-F5BE-91AE-C5D2-68E321BBCB26}"/>
              </a:ext>
            </a:extLst>
          </p:cNvPr>
          <p:cNvSpPr/>
          <p:nvPr/>
        </p:nvSpPr>
        <p:spPr>
          <a:xfrm>
            <a:off x="6673212" y="9527706"/>
            <a:ext cx="32790" cy="241777"/>
          </a:xfrm>
          <a:custGeom>
            <a:avLst/>
            <a:gdLst>
              <a:gd name="connsiteX0" fmla="*/ 638 w 32790"/>
              <a:gd name="connsiteY0" fmla="*/ 469 h 241777"/>
              <a:gd name="connsiteX1" fmla="*/ 6988 w 32790"/>
              <a:gd name="connsiteY1" fmla="*/ 73494 h 241777"/>
              <a:gd name="connsiteX2" fmla="*/ 19688 w 32790"/>
              <a:gd name="connsiteY2" fmla="*/ 117944 h 241777"/>
              <a:gd name="connsiteX3" fmla="*/ 32388 w 32790"/>
              <a:gd name="connsiteY3" fmla="*/ 241769 h 241777"/>
              <a:gd name="connsiteX4" fmla="*/ 3813 w 32790"/>
              <a:gd name="connsiteY4" fmla="*/ 111594 h 241777"/>
              <a:gd name="connsiteX5" fmla="*/ 638 w 32790"/>
              <a:gd name="connsiteY5" fmla="*/ 469 h 24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90" h="241777">
                <a:moveTo>
                  <a:pt x="638" y="469"/>
                </a:moveTo>
                <a:cubicBezTo>
                  <a:pt x="1167" y="-5881"/>
                  <a:pt x="3813" y="53915"/>
                  <a:pt x="6988" y="73494"/>
                </a:cubicBezTo>
                <a:cubicBezTo>
                  <a:pt x="10163" y="93073"/>
                  <a:pt x="15455" y="89898"/>
                  <a:pt x="19688" y="117944"/>
                </a:cubicBezTo>
                <a:cubicBezTo>
                  <a:pt x="23921" y="145990"/>
                  <a:pt x="35034" y="242827"/>
                  <a:pt x="32388" y="241769"/>
                </a:cubicBezTo>
                <a:cubicBezTo>
                  <a:pt x="29742" y="240711"/>
                  <a:pt x="9105" y="147048"/>
                  <a:pt x="3813" y="111594"/>
                </a:cubicBezTo>
                <a:cubicBezTo>
                  <a:pt x="-1479" y="76140"/>
                  <a:pt x="109" y="6819"/>
                  <a:pt x="638" y="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6ED8FAEE-208B-9C13-6B10-44B7D5F6C67A}"/>
              </a:ext>
            </a:extLst>
          </p:cNvPr>
          <p:cNvSpPr/>
          <p:nvPr/>
        </p:nvSpPr>
        <p:spPr>
          <a:xfrm>
            <a:off x="6432203" y="9480144"/>
            <a:ext cx="228963" cy="108520"/>
          </a:xfrm>
          <a:custGeom>
            <a:avLst/>
            <a:gdLst>
              <a:gd name="connsiteX0" fmla="*/ 347 w 228963"/>
              <a:gd name="connsiteY0" fmla="*/ 9931 h 108520"/>
              <a:gd name="connsiteX1" fmla="*/ 89247 w 228963"/>
              <a:gd name="connsiteY1" fmla="*/ 6756 h 108520"/>
              <a:gd name="connsiteX2" fmla="*/ 155922 w 228963"/>
              <a:gd name="connsiteY2" fmla="*/ 35331 h 108520"/>
              <a:gd name="connsiteX3" fmla="*/ 228947 w 228963"/>
              <a:gd name="connsiteY3" fmla="*/ 108356 h 108520"/>
              <a:gd name="connsiteX4" fmla="*/ 149572 w 228963"/>
              <a:gd name="connsiteY4" fmla="*/ 13106 h 108520"/>
              <a:gd name="connsiteX5" fmla="*/ 124172 w 228963"/>
              <a:gd name="connsiteY5" fmla="*/ 406 h 108520"/>
              <a:gd name="connsiteX6" fmla="*/ 347 w 228963"/>
              <a:gd name="connsiteY6" fmla="*/ 9931 h 10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963" h="108520">
                <a:moveTo>
                  <a:pt x="347" y="9931"/>
                </a:moveTo>
                <a:cubicBezTo>
                  <a:pt x="-5474" y="10989"/>
                  <a:pt x="63318" y="2523"/>
                  <a:pt x="89247" y="6756"/>
                </a:cubicBezTo>
                <a:cubicBezTo>
                  <a:pt x="115176" y="10989"/>
                  <a:pt x="132639" y="18398"/>
                  <a:pt x="155922" y="35331"/>
                </a:cubicBezTo>
                <a:cubicBezTo>
                  <a:pt x="179205" y="52264"/>
                  <a:pt x="230005" y="112060"/>
                  <a:pt x="228947" y="108356"/>
                </a:cubicBezTo>
                <a:cubicBezTo>
                  <a:pt x="227889" y="104652"/>
                  <a:pt x="167034" y="31098"/>
                  <a:pt x="149572" y="13106"/>
                </a:cubicBezTo>
                <a:cubicBezTo>
                  <a:pt x="132110" y="-4886"/>
                  <a:pt x="141105" y="3052"/>
                  <a:pt x="124172" y="406"/>
                </a:cubicBezTo>
                <a:cubicBezTo>
                  <a:pt x="107239" y="-2240"/>
                  <a:pt x="6168" y="8873"/>
                  <a:pt x="347" y="9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72BAFDC3-3048-2AB3-7D5E-07AEB0F6DAD1}"/>
              </a:ext>
            </a:extLst>
          </p:cNvPr>
          <p:cNvSpPr/>
          <p:nvPr/>
        </p:nvSpPr>
        <p:spPr>
          <a:xfrm>
            <a:off x="6562223" y="9239135"/>
            <a:ext cx="92997" cy="197027"/>
          </a:xfrm>
          <a:custGeom>
            <a:avLst/>
            <a:gdLst>
              <a:gd name="connsiteX0" fmla="*/ 89402 w 92997"/>
              <a:gd name="connsiteY0" fmla="*/ 115 h 197027"/>
              <a:gd name="connsiteX1" fmla="*/ 83052 w 92997"/>
              <a:gd name="connsiteY1" fmla="*/ 60440 h 197027"/>
              <a:gd name="connsiteX2" fmla="*/ 3677 w 92997"/>
              <a:gd name="connsiteY2" fmla="*/ 117590 h 197027"/>
              <a:gd name="connsiteX3" fmla="*/ 13202 w 92997"/>
              <a:gd name="connsiteY3" fmla="*/ 133465 h 197027"/>
              <a:gd name="connsiteX4" fmla="*/ 13202 w 92997"/>
              <a:gd name="connsiteY4" fmla="*/ 196965 h 197027"/>
              <a:gd name="connsiteX5" fmla="*/ 25902 w 92997"/>
              <a:gd name="connsiteY5" fmla="*/ 120765 h 197027"/>
              <a:gd name="connsiteX6" fmla="*/ 60827 w 92997"/>
              <a:gd name="connsiteY6" fmla="*/ 76315 h 197027"/>
              <a:gd name="connsiteX7" fmla="*/ 89402 w 92997"/>
              <a:gd name="connsiteY7" fmla="*/ 115 h 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997" h="197027">
                <a:moveTo>
                  <a:pt x="89402" y="115"/>
                </a:moveTo>
                <a:cubicBezTo>
                  <a:pt x="93106" y="-2531"/>
                  <a:pt x="97339" y="40861"/>
                  <a:pt x="83052" y="60440"/>
                </a:cubicBezTo>
                <a:cubicBezTo>
                  <a:pt x="68765" y="80019"/>
                  <a:pt x="3677" y="117590"/>
                  <a:pt x="3677" y="117590"/>
                </a:cubicBezTo>
                <a:cubicBezTo>
                  <a:pt x="-7965" y="129761"/>
                  <a:pt x="11615" y="120236"/>
                  <a:pt x="13202" y="133465"/>
                </a:cubicBezTo>
                <a:cubicBezTo>
                  <a:pt x="14789" y="146694"/>
                  <a:pt x="11085" y="199082"/>
                  <a:pt x="13202" y="196965"/>
                </a:cubicBezTo>
                <a:cubicBezTo>
                  <a:pt x="15319" y="194848"/>
                  <a:pt x="17965" y="140873"/>
                  <a:pt x="25902" y="120765"/>
                </a:cubicBezTo>
                <a:cubicBezTo>
                  <a:pt x="33839" y="100657"/>
                  <a:pt x="50773" y="91661"/>
                  <a:pt x="60827" y="76315"/>
                </a:cubicBezTo>
                <a:cubicBezTo>
                  <a:pt x="70881" y="60969"/>
                  <a:pt x="85698" y="2761"/>
                  <a:pt x="89402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A8BB6855-DB38-41FD-C264-946001F2C07D}"/>
              </a:ext>
            </a:extLst>
          </p:cNvPr>
          <p:cNvSpPr/>
          <p:nvPr/>
        </p:nvSpPr>
        <p:spPr>
          <a:xfrm>
            <a:off x="6464274" y="9429716"/>
            <a:ext cx="217014" cy="60442"/>
          </a:xfrm>
          <a:custGeom>
            <a:avLst/>
            <a:gdLst>
              <a:gd name="connsiteX0" fmla="*/ 26 w 217014"/>
              <a:gd name="connsiteY0" fmla="*/ 60359 h 60442"/>
              <a:gd name="connsiteX1" fmla="*/ 104801 w 217014"/>
              <a:gd name="connsiteY1" fmla="*/ 15909 h 60442"/>
              <a:gd name="connsiteX2" fmla="*/ 215926 w 217014"/>
              <a:gd name="connsiteY2" fmla="*/ 12734 h 60442"/>
              <a:gd name="connsiteX3" fmla="*/ 158776 w 217014"/>
              <a:gd name="connsiteY3" fmla="*/ 3209 h 60442"/>
              <a:gd name="connsiteX4" fmla="*/ 114326 w 217014"/>
              <a:gd name="connsiteY4" fmla="*/ 3209 h 60442"/>
              <a:gd name="connsiteX5" fmla="*/ 26 w 217014"/>
              <a:gd name="connsiteY5" fmla="*/ 60359 h 6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014" h="60442">
                <a:moveTo>
                  <a:pt x="26" y="60359"/>
                </a:moveTo>
                <a:cubicBezTo>
                  <a:pt x="-1562" y="62476"/>
                  <a:pt x="68818" y="23846"/>
                  <a:pt x="104801" y="15909"/>
                </a:cubicBezTo>
                <a:cubicBezTo>
                  <a:pt x="140784" y="7971"/>
                  <a:pt x="206930" y="14851"/>
                  <a:pt x="215926" y="12734"/>
                </a:cubicBezTo>
                <a:cubicBezTo>
                  <a:pt x="224922" y="10617"/>
                  <a:pt x="175709" y="4796"/>
                  <a:pt x="158776" y="3209"/>
                </a:cubicBezTo>
                <a:cubicBezTo>
                  <a:pt x="141843" y="1621"/>
                  <a:pt x="137080" y="-3141"/>
                  <a:pt x="114326" y="3209"/>
                </a:cubicBezTo>
                <a:cubicBezTo>
                  <a:pt x="91572" y="9559"/>
                  <a:pt x="1614" y="58242"/>
                  <a:pt x="26" y="60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47D2E91B-8A9B-F3B2-2E69-B8C5A9B0074B}"/>
              </a:ext>
            </a:extLst>
          </p:cNvPr>
          <p:cNvSpPr/>
          <p:nvPr/>
        </p:nvSpPr>
        <p:spPr>
          <a:xfrm>
            <a:off x="6565900" y="9448800"/>
            <a:ext cx="111504" cy="38100"/>
          </a:xfrm>
          <a:custGeom>
            <a:avLst/>
            <a:gdLst>
              <a:gd name="connsiteX0" fmla="*/ 0 w 111504"/>
              <a:gd name="connsiteY0" fmla="*/ 38100 h 38100"/>
              <a:gd name="connsiteX1" fmla="*/ 111125 w 111504"/>
              <a:gd name="connsiteY1" fmla="*/ 0 h 38100"/>
              <a:gd name="connsiteX2" fmla="*/ 0 w 111504"/>
              <a:gd name="connsiteY2" fmla="*/ 3810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04" h="38100">
                <a:moveTo>
                  <a:pt x="0" y="38100"/>
                </a:moveTo>
                <a:cubicBezTo>
                  <a:pt x="0" y="38100"/>
                  <a:pt x="103188" y="0"/>
                  <a:pt x="111125" y="0"/>
                </a:cubicBezTo>
                <a:cubicBezTo>
                  <a:pt x="119062" y="0"/>
                  <a:pt x="0" y="38100"/>
                  <a:pt x="0" y="38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5913FA98-7FC9-F54C-A6D5-C24378721237}"/>
              </a:ext>
            </a:extLst>
          </p:cNvPr>
          <p:cNvSpPr/>
          <p:nvPr/>
        </p:nvSpPr>
        <p:spPr>
          <a:xfrm>
            <a:off x="6638823" y="9445625"/>
            <a:ext cx="61245" cy="107950"/>
          </a:xfrm>
          <a:custGeom>
            <a:avLst/>
            <a:gdLst>
              <a:gd name="connsiteX0" fmla="*/ 60427 w 61245"/>
              <a:gd name="connsiteY0" fmla="*/ 0 h 107950"/>
              <a:gd name="connsiteX1" fmla="*/ 50902 w 61245"/>
              <a:gd name="connsiteY1" fmla="*/ 60325 h 107950"/>
              <a:gd name="connsiteX2" fmla="*/ 102 w 61245"/>
              <a:gd name="connsiteY2" fmla="*/ 107950 h 107950"/>
              <a:gd name="connsiteX3" fmla="*/ 38202 w 61245"/>
              <a:gd name="connsiteY3" fmla="*/ 60325 h 107950"/>
              <a:gd name="connsiteX4" fmla="*/ 60427 w 61245"/>
              <a:gd name="connsiteY4" fmla="*/ 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45" h="107950">
                <a:moveTo>
                  <a:pt x="60427" y="0"/>
                </a:moveTo>
                <a:cubicBezTo>
                  <a:pt x="62544" y="0"/>
                  <a:pt x="60956" y="42333"/>
                  <a:pt x="50902" y="60325"/>
                </a:cubicBezTo>
                <a:cubicBezTo>
                  <a:pt x="40848" y="78317"/>
                  <a:pt x="2219" y="107950"/>
                  <a:pt x="102" y="107950"/>
                </a:cubicBezTo>
                <a:cubicBezTo>
                  <a:pt x="-2015" y="107950"/>
                  <a:pt x="29206" y="73025"/>
                  <a:pt x="38202" y="60325"/>
                </a:cubicBezTo>
                <a:cubicBezTo>
                  <a:pt x="47198" y="47625"/>
                  <a:pt x="58310" y="0"/>
                  <a:pt x="6042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2787082A-CA9D-9088-7AA0-0C6EAE9FEEB5}"/>
              </a:ext>
            </a:extLst>
          </p:cNvPr>
          <p:cNvSpPr/>
          <p:nvPr/>
        </p:nvSpPr>
        <p:spPr>
          <a:xfrm>
            <a:off x="6594217" y="9359428"/>
            <a:ext cx="149621" cy="89403"/>
          </a:xfrm>
          <a:custGeom>
            <a:avLst/>
            <a:gdLst>
              <a:gd name="connsiteX0" fmla="*/ 258 w 149621"/>
              <a:gd name="connsiteY0" fmla="*/ 3647 h 89403"/>
              <a:gd name="connsiteX1" fmla="*/ 136783 w 149621"/>
              <a:gd name="connsiteY1" fmla="*/ 472 h 89403"/>
              <a:gd name="connsiteX2" fmla="*/ 143133 w 149621"/>
              <a:gd name="connsiteY2" fmla="*/ 9997 h 89403"/>
              <a:gd name="connsiteX3" fmla="*/ 149483 w 149621"/>
              <a:gd name="connsiteY3" fmla="*/ 89372 h 89403"/>
              <a:gd name="connsiteX4" fmla="*/ 136783 w 149621"/>
              <a:gd name="connsiteY4" fmla="*/ 19522 h 89403"/>
              <a:gd name="connsiteX5" fmla="*/ 111383 w 149621"/>
              <a:gd name="connsiteY5" fmla="*/ 19522 h 89403"/>
              <a:gd name="connsiteX6" fmla="*/ 101858 w 149621"/>
              <a:gd name="connsiteY6" fmla="*/ 13172 h 89403"/>
              <a:gd name="connsiteX7" fmla="*/ 258 w 149621"/>
              <a:gd name="connsiteY7" fmla="*/ 3647 h 8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621" h="89403">
                <a:moveTo>
                  <a:pt x="258" y="3647"/>
                </a:moveTo>
                <a:cubicBezTo>
                  <a:pt x="6079" y="1530"/>
                  <a:pt x="136783" y="472"/>
                  <a:pt x="136783" y="472"/>
                </a:cubicBezTo>
                <a:cubicBezTo>
                  <a:pt x="160595" y="1530"/>
                  <a:pt x="141016" y="-4820"/>
                  <a:pt x="143133" y="9997"/>
                </a:cubicBezTo>
                <a:cubicBezTo>
                  <a:pt x="145250" y="24814"/>
                  <a:pt x="150541" y="87784"/>
                  <a:pt x="149483" y="89372"/>
                </a:cubicBezTo>
                <a:cubicBezTo>
                  <a:pt x="148425" y="90960"/>
                  <a:pt x="143133" y="31164"/>
                  <a:pt x="136783" y="19522"/>
                </a:cubicBezTo>
                <a:cubicBezTo>
                  <a:pt x="130433" y="7880"/>
                  <a:pt x="111383" y="19522"/>
                  <a:pt x="111383" y="19522"/>
                </a:cubicBezTo>
                <a:cubicBezTo>
                  <a:pt x="105562" y="18464"/>
                  <a:pt x="115087" y="13701"/>
                  <a:pt x="101858" y="13172"/>
                </a:cubicBezTo>
                <a:cubicBezTo>
                  <a:pt x="88629" y="12643"/>
                  <a:pt x="-5563" y="5764"/>
                  <a:pt x="258" y="3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93C4B7DF-16B8-4B9E-144B-9B3C224F6426}"/>
              </a:ext>
            </a:extLst>
          </p:cNvPr>
          <p:cNvSpPr/>
          <p:nvPr/>
        </p:nvSpPr>
        <p:spPr>
          <a:xfrm>
            <a:off x="6714940" y="9261460"/>
            <a:ext cx="52002" cy="95326"/>
          </a:xfrm>
          <a:custGeom>
            <a:avLst/>
            <a:gdLst>
              <a:gd name="connsiteX0" fmla="*/ 47810 w 52002"/>
              <a:gd name="connsiteY0" fmla="*/ 15 h 95326"/>
              <a:gd name="connsiteX1" fmla="*/ 31935 w 52002"/>
              <a:gd name="connsiteY1" fmla="*/ 66690 h 95326"/>
              <a:gd name="connsiteX2" fmla="*/ 185 w 52002"/>
              <a:gd name="connsiteY2" fmla="*/ 95265 h 95326"/>
              <a:gd name="connsiteX3" fmla="*/ 47810 w 52002"/>
              <a:gd name="connsiteY3" fmla="*/ 73040 h 95326"/>
              <a:gd name="connsiteX4" fmla="*/ 47810 w 52002"/>
              <a:gd name="connsiteY4" fmla="*/ 15 h 9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02" h="95326">
                <a:moveTo>
                  <a:pt x="47810" y="15"/>
                </a:moveTo>
                <a:cubicBezTo>
                  <a:pt x="45164" y="-1043"/>
                  <a:pt x="39872" y="50815"/>
                  <a:pt x="31935" y="66690"/>
                </a:cubicBezTo>
                <a:cubicBezTo>
                  <a:pt x="23998" y="82565"/>
                  <a:pt x="-2461" y="94207"/>
                  <a:pt x="185" y="95265"/>
                </a:cubicBezTo>
                <a:cubicBezTo>
                  <a:pt x="2831" y="96323"/>
                  <a:pt x="39873" y="83623"/>
                  <a:pt x="47810" y="73040"/>
                </a:cubicBezTo>
                <a:cubicBezTo>
                  <a:pt x="55747" y="62457"/>
                  <a:pt x="50456" y="1073"/>
                  <a:pt x="47810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55735A8D-442D-1866-C5B4-35EB361EAA54}"/>
              </a:ext>
            </a:extLst>
          </p:cNvPr>
          <p:cNvSpPr/>
          <p:nvPr/>
        </p:nvSpPr>
        <p:spPr>
          <a:xfrm>
            <a:off x="6702747" y="9382087"/>
            <a:ext cx="66465" cy="171737"/>
          </a:xfrm>
          <a:custGeom>
            <a:avLst/>
            <a:gdLst>
              <a:gd name="connsiteX0" fmla="*/ 66353 w 66465"/>
              <a:gd name="connsiteY0" fmla="*/ 38 h 171737"/>
              <a:gd name="connsiteX1" fmla="*/ 2853 w 66465"/>
              <a:gd name="connsiteY1" fmla="*/ 60363 h 171737"/>
              <a:gd name="connsiteX2" fmla="*/ 12378 w 66465"/>
              <a:gd name="connsiteY2" fmla="*/ 82588 h 171737"/>
              <a:gd name="connsiteX3" fmla="*/ 25078 w 66465"/>
              <a:gd name="connsiteY3" fmla="*/ 171488 h 171737"/>
              <a:gd name="connsiteX4" fmla="*/ 28253 w 66465"/>
              <a:gd name="connsiteY4" fmla="*/ 107988 h 171737"/>
              <a:gd name="connsiteX5" fmla="*/ 18728 w 66465"/>
              <a:gd name="connsiteY5" fmla="*/ 69888 h 171737"/>
              <a:gd name="connsiteX6" fmla="*/ 66353 w 66465"/>
              <a:gd name="connsiteY6" fmla="*/ 38 h 17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465" h="171737">
                <a:moveTo>
                  <a:pt x="66353" y="38"/>
                </a:moveTo>
                <a:cubicBezTo>
                  <a:pt x="63707" y="-1550"/>
                  <a:pt x="11849" y="46605"/>
                  <a:pt x="2853" y="60363"/>
                </a:cubicBezTo>
                <a:cubicBezTo>
                  <a:pt x="-6143" y="74121"/>
                  <a:pt x="8674" y="64067"/>
                  <a:pt x="12378" y="82588"/>
                </a:cubicBezTo>
                <a:cubicBezTo>
                  <a:pt x="16082" y="101109"/>
                  <a:pt x="22432" y="167255"/>
                  <a:pt x="25078" y="171488"/>
                </a:cubicBezTo>
                <a:cubicBezTo>
                  <a:pt x="27724" y="175721"/>
                  <a:pt x="29311" y="124921"/>
                  <a:pt x="28253" y="107988"/>
                </a:cubicBezTo>
                <a:cubicBezTo>
                  <a:pt x="27195" y="91055"/>
                  <a:pt x="13436" y="82588"/>
                  <a:pt x="18728" y="69888"/>
                </a:cubicBezTo>
                <a:cubicBezTo>
                  <a:pt x="24020" y="57188"/>
                  <a:pt x="68999" y="1626"/>
                  <a:pt x="66353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751ECEB5-7F56-E901-BAE9-1B4D7162A2A0}"/>
              </a:ext>
            </a:extLst>
          </p:cNvPr>
          <p:cNvSpPr/>
          <p:nvPr/>
        </p:nvSpPr>
        <p:spPr>
          <a:xfrm>
            <a:off x="6565830" y="9566273"/>
            <a:ext cx="41404" cy="149234"/>
          </a:xfrm>
          <a:custGeom>
            <a:avLst/>
            <a:gdLst>
              <a:gd name="connsiteX0" fmla="*/ 70 w 41404"/>
              <a:gd name="connsiteY0" fmla="*/ 2 h 149234"/>
              <a:gd name="connsiteX1" fmla="*/ 22295 w 41404"/>
              <a:gd name="connsiteY1" fmla="*/ 98427 h 149234"/>
              <a:gd name="connsiteX2" fmla="*/ 41345 w 41404"/>
              <a:gd name="connsiteY2" fmla="*/ 149227 h 149234"/>
              <a:gd name="connsiteX3" fmla="*/ 15945 w 41404"/>
              <a:gd name="connsiteY3" fmla="*/ 101602 h 149234"/>
              <a:gd name="connsiteX4" fmla="*/ 70 w 41404"/>
              <a:gd name="connsiteY4" fmla="*/ 2 h 14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04" h="149234">
                <a:moveTo>
                  <a:pt x="70" y="2"/>
                </a:moveTo>
                <a:cubicBezTo>
                  <a:pt x="1128" y="-527"/>
                  <a:pt x="15416" y="73556"/>
                  <a:pt x="22295" y="98427"/>
                </a:cubicBezTo>
                <a:cubicBezTo>
                  <a:pt x="29174" y="123298"/>
                  <a:pt x="42403" y="148698"/>
                  <a:pt x="41345" y="149227"/>
                </a:cubicBezTo>
                <a:cubicBezTo>
                  <a:pt x="40287" y="149756"/>
                  <a:pt x="21766" y="121710"/>
                  <a:pt x="15945" y="101602"/>
                </a:cubicBezTo>
                <a:cubicBezTo>
                  <a:pt x="10124" y="81494"/>
                  <a:pt x="-988" y="531"/>
                  <a:pt x="7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006F9B2D-EDCF-C81C-CF71-8FC029E77EC5}"/>
              </a:ext>
            </a:extLst>
          </p:cNvPr>
          <p:cNvSpPr/>
          <p:nvPr/>
        </p:nvSpPr>
        <p:spPr>
          <a:xfrm>
            <a:off x="6734748" y="9562602"/>
            <a:ext cx="94884" cy="42103"/>
          </a:xfrm>
          <a:custGeom>
            <a:avLst/>
            <a:gdLst>
              <a:gd name="connsiteX0" fmla="*/ 94677 w 94884"/>
              <a:gd name="connsiteY0" fmla="*/ 498 h 42103"/>
              <a:gd name="connsiteX1" fmla="*/ 2602 w 94884"/>
              <a:gd name="connsiteY1" fmla="*/ 41773 h 42103"/>
              <a:gd name="connsiteX2" fmla="*/ 28002 w 94884"/>
              <a:gd name="connsiteY2" fmla="*/ 19548 h 42103"/>
              <a:gd name="connsiteX3" fmla="*/ 94677 w 94884"/>
              <a:gd name="connsiteY3" fmla="*/ 498 h 4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884" h="42103">
                <a:moveTo>
                  <a:pt x="94677" y="498"/>
                </a:moveTo>
                <a:cubicBezTo>
                  <a:pt x="90444" y="4202"/>
                  <a:pt x="13715" y="38598"/>
                  <a:pt x="2602" y="41773"/>
                </a:cubicBezTo>
                <a:cubicBezTo>
                  <a:pt x="-8511" y="44948"/>
                  <a:pt x="19006" y="24310"/>
                  <a:pt x="28002" y="19548"/>
                </a:cubicBezTo>
                <a:cubicBezTo>
                  <a:pt x="36998" y="14786"/>
                  <a:pt x="98910" y="-3206"/>
                  <a:pt x="94677" y="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1FF3840F-14A1-8D65-6224-C00D0610CFCB}"/>
              </a:ext>
            </a:extLst>
          </p:cNvPr>
          <p:cNvSpPr/>
          <p:nvPr/>
        </p:nvSpPr>
        <p:spPr>
          <a:xfrm>
            <a:off x="6746864" y="9593875"/>
            <a:ext cx="44483" cy="207038"/>
          </a:xfrm>
          <a:custGeom>
            <a:avLst/>
            <a:gdLst>
              <a:gd name="connsiteX0" fmla="*/ 11 w 44483"/>
              <a:gd name="connsiteY0" fmla="*/ 975 h 207038"/>
              <a:gd name="connsiteX1" fmla="*/ 28586 w 44483"/>
              <a:gd name="connsiteY1" fmla="*/ 102575 h 207038"/>
              <a:gd name="connsiteX2" fmla="*/ 44461 w 44483"/>
              <a:gd name="connsiteY2" fmla="*/ 204175 h 207038"/>
              <a:gd name="connsiteX3" fmla="*/ 25411 w 44483"/>
              <a:gd name="connsiteY3" fmla="*/ 166075 h 207038"/>
              <a:gd name="connsiteX4" fmla="*/ 11 w 44483"/>
              <a:gd name="connsiteY4" fmla="*/ 975 h 20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83" h="207038">
                <a:moveTo>
                  <a:pt x="11" y="975"/>
                </a:moveTo>
                <a:cubicBezTo>
                  <a:pt x="540" y="-9608"/>
                  <a:pt x="21178" y="68708"/>
                  <a:pt x="28586" y="102575"/>
                </a:cubicBezTo>
                <a:cubicBezTo>
                  <a:pt x="35994" y="136442"/>
                  <a:pt x="44990" y="193592"/>
                  <a:pt x="44461" y="204175"/>
                </a:cubicBezTo>
                <a:cubicBezTo>
                  <a:pt x="43932" y="214758"/>
                  <a:pt x="32819" y="194650"/>
                  <a:pt x="25411" y="166075"/>
                </a:cubicBezTo>
                <a:cubicBezTo>
                  <a:pt x="18003" y="137500"/>
                  <a:pt x="-518" y="11558"/>
                  <a:pt x="11" y="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08E760A6-3420-F13B-6297-4F6E2C518300}"/>
              </a:ext>
            </a:extLst>
          </p:cNvPr>
          <p:cNvSpPr/>
          <p:nvPr/>
        </p:nvSpPr>
        <p:spPr>
          <a:xfrm>
            <a:off x="6794111" y="9569257"/>
            <a:ext cx="19616" cy="302199"/>
          </a:xfrm>
          <a:custGeom>
            <a:avLst/>
            <a:gdLst>
              <a:gd name="connsiteX0" fmla="*/ 19439 w 19616"/>
              <a:gd name="connsiteY0" fmla="*/ 193 h 302199"/>
              <a:gd name="connsiteX1" fmla="*/ 9914 w 19616"/>
              <a:gd name="connsiteY1" fmla="*/ 127193 h 302199"/>
              <a:gd name="connsiteX2" fmla="*/ 9914 w 19616"/>
              <a:gd name="connsiteY2" fmla="*/ 165293 h 302199"/>
              <a:gd name="connsiteX3" fmla="*/ 9914 w 19616"/>
              <a:gd name="connsiteY3" fmla="*/ 222443 h 302199"/>
              <a:gd name="connsiteX4" fmla="*/ 6739 w 19616"/>
              <a:gd name="connsiteY4" fmla="*/ 301818 h 302199"/>
              <a:gd name="connsiteX5" fmla="*/ 3564 w 19616"/>
              <a:gd name="connsiteY5" fmla="*/ 187518 h 302199"/>
              <a:gd name="connsiteX6" fmla="*/ 389 w 19616"/>
              <a:gd name="connsiteY6" fmla="*/ 158943 h 302199"/>
              <a:gd name="connsiteX7" fmla="*/ 19439 w 19616"/>
              <a:gd name="connsiteY7" fmla="*/ 193 h 30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16" h="302199">
                <a:moveTo>
                  <a:pt x="19439" y="193"/>
                </a:moveTo>
                <a:cubicBezTo>
                  <a:pt x="21026" y="-5099"/>
                  <a:pt x="11501" y="99676"/>
                  <a:pt x="9914" y="127193"/>
                </a:cubicBezTo>
                <a:cubicBezTo>
                  <a:pt x="8327" y="154710"/>
                  <a:pt x="9914" y="165293"/>
                  <a:pt x="9914" y="165293"/>
                </a:cubicBezTo>
                <a:cubicBezTo>
                  <a:pt x="9914" y="181168"/>
                  <a:pt x="10443" y="199689"/>
                  <a:pt x="9914" y="222443"/>
                </a:cubicBezTo>
                <a:cubicBezTo>
                  <a:pt x="9385" y="245197"/>
                  <a:pt x="7797" y="307639"/>
                  <a:pt x="6739" y="301818"/>
                </a:cubicBezTo>
                <a:cubicBezTo>
                  <a:pt x="5681" y="295997"/>
                  <a:pt x="4622" y="211330"/>
                  <a:pt x="3564" y="187518"/>
                </a:cubicBezTo>
                <a:cubicBezTo>
                  <a:pt x="2506" y="163706"/>
                  <a:pt x="-1198" y="188047"/>
                  <a:pt x="389" y="158943"/>
                </a:cubicBezTo>
                <a:cubicBezTo>
                  <a:pt x="1976" y="129839"/>
                  <a:pt x="17852" y="5485"/>
                  <a:pt x="19439" y="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8F79E5EC-22C7-C42F-12B6-2FB06A12E716}"/>
              </a:ext>
            </a:extLst>
          </p:cNvPr>
          <p:cNvSpPr/>
          <p:nvPr/>
        </p:nvSpPr>
        <p:spPr>
          <a:xfrm>
            <a:off x="6645265" y="9813790"/>
            <a:ext cx="95384" cy="44752"/>
          </a:xfrm>
          <a:custGeom>
            <a:avLst/>
            <a:gdLst>
              <a:gd name="connsiteX0" fmla="*/ 10 w 95384"/>
              <a:gd name="connsiteY0" fmla="*/ 135 h 44752"/>
              <a:gd name="connsiteX1" fmla="*/ 76210 w 95384"/>
              <a:gd name="connsiteY1" fmla="*/ 28710 h 44752"/>
              <a:gd name="connsiteX2" fmla="*/ 95260 w 95384"/>
              <a:gd name="connsiteY2" fmla="*/ 44585 h 44752"/>
              <a:gd name="connsiteX3" fmla="*/ 82560 w 95384"/>
              <a:gd name="connsiteY3" fmla="*/ 19185 h 44752"/>
              <a:gd name="connsiteX4" fmla="*/ 10 w 95384"/>
              <a:gd name="connsiteY4" fmla="*/ 135 h 4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4" h="44752">
                <a:moveTo>
                  <a:pt x="10" y="135"/>
                </a:moveTo>
                <a:cubicBezTo>
                  <a:pt x="-1048" y="1723"/>
                  <a:pt x="76210" y="28710"/>
                  <a:pt x="76210" y="28710"/>
                </a:cubicBezTo>
                <a:cubicBezTo>
                  <a:pt x="92085" y="36118"/>
                  <a:pt x="94202" y="46173"/>
                  <a:pt x="95260" y="44585"/>
                </a:cubicBezTo>
                <a:cubicBezTo>
                  <a:pt x="96318" y="42997"/>
                  <a:pt x="90497" y="27122"/>
                  <a:pt x="82560" y="19185"/>
                </a:cubicBezTo>
                <a:cubicBezTo>
                  <a:pt x="74623" y="11248"/>
                  <a:pt x="1068" y="-1453"/>
                  <a:pt x="10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25263E42-9CD2-9B1A-98CE-488C6F855862}"/>
              </a:ext>
            </a:extLst>
          </p:cNvPr>
          <p:cNvSpPr/>
          <p:nvPr/>
        </p:nvSpPr>
        <p:spPr>
          <a:xfrm>
            <a:off x="6679408" y="9755607"/>
            <a:ext cx="55167" cy="87492"/>
          </a:xfrm>
          <a:custGeom>
            <a:avLst/>
            <a:gdLst>
              <a:gd name="connsiteX0" fmla="*/ 792 w 55167"/>
              <a:gd name="connsiteY0" fmla="*/ 86893 h 87492"/>
              <a:gd name="connsiteX1" fmla="*/ 54767 w 55167"/>
              <a:gd name="connsiteY1" fmla="*/ 1168 h 87492"/>
              <a:gd name="connsiteX2" fmla="*/ 26192 w 55167"/>
              <a:gd name="connsiteY2" fmla="*/ 36093 h 87492"/>
              <a:gd name="connsiteX3" fmla="*/ 42067 w 55167"/>
              <a:gd name="connsiteY3" fmla="*/ 20218 h 87492"/>
              <a:gd name="connsiteX4" fmla="*/ 23017 w 55167"/>
              <a:gd name="connsiteY4" fmla="*/ 39268 h 87492"/>
              <a:gd name="connsiteX5" fmla="*/ 792 w 55167"/>
              <a:gd name="connsiteY5" fmla="*/ 86893 h 8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67" h="87492">
                <a:moveTo>
                  <a:pt x="792" y="86893"/>
                </a:moveTo>
                <a:cubicBezTo>
                  <a:pt x="6084" y="80543"/>
                  <a:pt x="50534" y="9635"/>
                  <a:pt x="54767" y="1168"/>
                </a:cubicBezTo>
                <a:cubicBezTo>
                  <a:pt x="59000" y="-7299"/>
                  <a:pt x="28309" y="32918"/>
                  <a:pt x="26192" y="36093"/>
                </a:cubicBezTo>
                <a:cubicBezTo>
                  <a:pt x="24075" y="39268"/>
                  <a:pt x="42067" y="20218"/>
                  <a:pt x="42067" y="20218"/>
                </a:cubicBezTo>
                <a:cubicBezTo>
                  <a:pt x="41538" y="20747"/>
                  <a:pt x="27780" y="31330"/>
                  <a:pt x="23017" y="39268"/>
                </a:cubicBezTo>
                <a:cubicBezTo>
                  <a:pt x="18255" y="47205"/>
                  <a:pt x="-4500" y="93243"/>
                  <a:pt x="792" y="86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53179E7B-BFF5-C0B7-49D0-807C5E6E7531}"/>
              </a:ext>
            </a:extLst>
          </p:cNvPr>
          <p:cNvSpPr/>
          <p:nvPr/>
        </p:nvSpPr>
        <p:spPr>
          <a:xfrm>
            <a:off x="6687669" y="9838134"/>
            <a:ext cx="62598" cy="299737"/>
          </a:xfrm>
          <a:custGeom>
            <a:avLst/>
            <a:gdLst>
              <a:gd name="connsiteX0" fmla="*/ 2056 w 62598"/>
              <a:gd name="connsiteY0" fmla="*/ 1191 h 299737"/>
              <a:gd name="connsiteX1" fmla="*/ 21106 w 62598"/>
              <a:gd name="connsiteY1" fmla="*/ 121841 h 299737"/>
              <a:gd name="connsiteX2" fmla="*/ 49681 w 62598"/>
              <a:gd name="connsiteY2" fmla="*/ 201216 h 299737"/>
              <a:gd name="connsiteX3" fmla="*/ 62381 w 62598"/>
              <a:gd name="connsiteY3" fmla="*/ 261541 h 299737"/>
              <a:gd name="connsiteX4" fmla="*/ 40156 w 62598"/>
              <a:gd name="connsiteY4" fmla="*/ 220266 h 299737"/>
              <a:gd name="connsiteX5" fmla="*/ 40156 w 62598"/>
              <a:gd name="connsiteY5" fmla="*/ 299641 h 299737"/>
              <a:gd name="connsiteX6" fmla="*/ 8406 w 62598"/>
              <a:gd name="connsiteY6" fmla="*/ 201216 h 299737"/>
              <a:gd name="connsiteX7" fmla="*/ 2056 w 62598"/>
              <a:gd name="connsiteY7" fmla="*/ 1191 h 29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98" h="299737">
                <a:moveTo>
                  <a:pt x="2056" y="1191"/>
                </a:moveTo>
                <a:cubicBezTo>
                  <a:pt x="4173" y="-12038"/>
                  <a:pt x="13169" y="88504"/>
                  <a:pt x="21106" y="121841"/>
                </a:cubicBezTo>
                <a:cubicBezTo>
                  <a:pt x="29043" y="155178"/>
                  <a:pt x="42802" y="177933"/>
                  <a:pt x="49681" y="201216"/>
                </a:cubicBezTo>
                <a:cubicBezTo>
                  <a:pt x="56560" y="224499"/>
                  <a:pt x="63968" y="258366"/>
                  <a:pt x="62381" y="261541"/>
                </a:cubicBezTo>
                <a:cubicBezTo>
                  <a:pt x="60794" y="264716"/>
                  <a:pt x="43860" y="213916"/>
                  <a:pt x="40156" y="220266"/>
                </a:cubicBezTo>
                <a:cubicBezTo>
                  <a:pt x="36452" y="226616"/>
                  <a:pt x="45448" y="302816"/>
                  <a:pt x="40156" y="299641"/>
                </a:cubicBezTo>
                <a:cubicBezTo>
                  <a:pt x="34864" y="296466"/>
                  <a:pt x="20048" y="247783"/>
                  <a:pt x="8406" y="201216"/>
                </a:cubicBezTo>
                <a:cubicBezTo>
                  <a:pt x="-3236" y="154649"/>
                  <a:pt x="-61" y="14420"/>
                  <a:pt x="2056" y="1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7BFCA8B6-6E72-7B03-D59D-0668785823D6}"/>
              </a:ext>
            </a:extLst>
          </p:cNvPr>
          <p:cNvSpPr/>
          <p:nvPr/>
        </p:nvSpPr>
        <p:spPr>
          <a:xfrm>
            <a:off x="6727588" y="9785139"/>
            <a:ext cx="76569" cy="305595"/>
          </a:xfrm>
          <a:custGeom>
            <a:avLst/>
            <a:gdLst>
              <a:gd name="connsiteX0" fmla="*/ 237 w 76569"/>
              <a:gd name="connsiteY0" fmla="*/ 211 h 305595"/>
              <a:gd name="connsiteX1" fmla="*/ 47862 w 76569"/>
              <a:gd name="connsiteY1" fmla="*/ 51011 h 305595"/>
              <a:gd name="connsiteX2" fmla="*/ 63737 w 76569"/>
              <a:gd name="connsiteY2" fmla="*/ 124036 h 305595"/>
              <a:gd name="connsiteX3" fmla="*/ 57387 w 76569"/>
              <a:gd name="connsiteY3" fmla="*/ 263736 h 305595"/>
              <a:gd name="connsiteX4" fmla="*/ 38337 w 76569"/>
              <a:gd name="connsiteY4" fmla="*/ 301836 h 305595"/>
              <a:gd name="connsiteX5" fmla="*/ 73262 w 76569"/>
              <a:gd name="connsiteY5" fmla="*/ 187536 h 305595"/>
              <a:gd name="connsiteX6" fmla="*/ 70087 w 76569"/>
              <a:gd name="connsiteY6" fmla="*/ 70061 h 305595"/>
              <a:gd name="connsiteX7" fmla="*/ 237 w 76569"/>
              <a:gd name="connsiteY7" fmla="*/ 211 h 30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569" h="305595">
                <a:moveTo>
                  <a:pt x="237" y="211"/>
                </a:moveTo>
                <a:cubicBezTo>
                  <a:pt x="-3467" y="-2964"/>
                  <a:pt x="37279" y="30374"/>
                  <a:pt x="47862" y="51011"/>
                </a:cubicBezTo>
                <a:cubicBezTo>
                  <a:pt x="58445" y="71649"/>
                  <a:pt x="62150" y="88582"/>
                  <a:pt x="63737" y="124036"/>
                </a:cubicBezTo>
                <a:cubicBezTo>
                  <a:pt x="65324" y="159490"/>
                  <a:pt x="61620" y="234103"/>
                  <a:pt x="57387" y="263736"/>
                </a:cubicBezTo>
                <a:cubicBezTo>
                  <a:pt x="53154" y="293369"/>
                  <a:pt x="35691" y="314536"/>
                  <a:pt x="38337" y="301836"/>
                </a:cubicBezTo>
                <a:cubicBezTo>
                  <a:pt x="40983" y="289136"/>
                  <a:pt x="67970" y="226165"/>
                  <a:pt x="73262" y="187536"/>
                </a:cubicBezTo>
                <a:cubicBezTo>
                  <a:pt x="78554" y="148907"/>
                  <a:pt x="77495" y="98636"/>
                  <a:pt x="70087" y="70061"/>
                </a:cubicBezTo>
                <a:cubicBezTo>
                  <a:pt x="62679" y="41486"/>
                  <a:pt x="3941" y="3386"/>
                  <a:pt x="237" y="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C1833C7D-1ECE-F227-7D04-8155C30688CA}"/>
              </a:ext>
            </a:extLst>
          </p:cNvPr>
          <p:cNvSpPr/>
          <p:nvPr/>
        </p:nvSpPr>
        <p:spPr>
          <a:xfrm>
            <a:off x="6728818" y="9784278"/>
            <a:ext cx="53030" cy="74624"/>
          </a:xfrm>
          <a:custGeom>
            <a:avLst/>
            <a:gdLst>
              <a:gd name="connsiteX0" fmla="*/ 52982 w 53030"/>
              <a:gd name="connsiteY0" fmla="*/ 1072 h 74624"/>
              <a:gd name="connsiteX1" fmla="*/ 2182 w 53030"/>
              <a:gd name="connsiteY1" fmla="*/ 74097 h 74624"/>
              <a:gd name="connsiteX2" fmla="*/ 11707 w 53030"/>
              <a:gd name="connsiteY2" fmla="*/ 32822 h 74624"/>
              <a:gd name="connsiteX3" fmla="*/ 52982 w 53030"/>
              <a:gd name="connsiteY3" fmla="*/ 1072 h 7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30" h="74624">
                <a:moveTo>
                  <a:pt x="52982" y="1072"/>
                </a:moveTo>
                <a:cubicBezTo>
                  <a:pt x="51395" y="7951"/>
                  <a:pt x="9061" y="68805"/>
                  <a:pt x="2182" y="74097"/>
                </a:cubicBezTo>
                <a:cubicBezTo>
                  <a:pt x="-4697" y="79389"/>
                  <a:pt x="6415" y="43405"/>
                  <a:pt x="11707" y="32822"/>
                </a:cubicBezTo>
                <a:cubicBezTo>
                  <a:pt x="16999" y="22239"/>
                  <a:pt x="54569" y="-5807"/>
                  <a:pt x="52982" y="10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6AC4C8CF-4169-9069-C2E2-9029D05598A2}"/>
              </a:ext>
            </a:extLst>
          </p:cNvPr>
          <p:cNvSpPr/>
          <p:nvPr/>
        </p:nvSpPr>
        <p:spPr>
          <a:xfrm>
            <a:off x="6727643" y="9848322"/>
            <a:ext cx="44763" cy="171978"/>
          </a:xfrm>
          <a:custGeom>
            <a:avLst/>
            <a:gdLst>
              <a:gd name="connsiteX0" fmla="*/ 6532 w 44763"/>
              <a:gd name="connsiteY0" fmla="*/ 528 h 171978"/>
              <a:gd name="connsiteX1" fmla="*/ 25582 w 44763"/>
              <a:gd name="connsiteY1" fmla="*/ 86253 h 171978"/>
              <a:gd name="connsiteX2" fmla="*/ 182 w 44763"/>
              <a:gd name="connsiteY2" fmla="*/ 171978 h 171978"/>
              <a:gd name="connsiteX3" fmla="*/ 41457 w 44763"/>
              <a:gd name="connsiteY3" fmla="*/ 86253 h 171978"/>
              <a:gd name="connsiteX4" fmla="*/ 41457 w 44763"/>
              <a:gd name="connsiteY4" fmla="*/ 51328 h 171978"/>
              <a:gd name="connsiteX5" fmla="*/ 6532 w 44763"/>
              <a:gd name="connsiteY5" fmla="*/ 528 h 17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63" h="171978">
                <a:moveTo>
                  <a:pt x="6532" y="528"/>
                </a:moveTo>
                <a:cubicBezTo>
                  <a:pt x="3886" y="6349"/>
                  <a:pt x="26640" y="57678"/>
                  <a:pt x="25582" y="86253"/>
                </a:cubicBezTo>
                <a:cubicBezTo>
                  <a:pt x="24524" y="114828"/>
                  <a:pt x="-2464" y="171978"/>
                  <a:pt x="182" y="171978"/>
                </a:cubicBezTo>
                <a:cubicBezTo>
                  <a:pt x="2828" y="171978"/>
                  <a:pt x="34578" y="106361"/>
                  <a:pt x="41457" y="86253"/>
                </a:cubicBezTo>
                <a:cubicBezTo>
                  <a:pt x="48336" y="66145"/>
                  <a:pt x="42515" y="64028"/>
                  <a:pt x="41457" y="51328"/>
                </a:cubicBezTo>
                <a:cubicBezTo>
                  <a:pt x="40399" y="38628"/>
                  <a:pt x="9178" y="-5293"/>
                  <a:pt x="6532" y="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50F3BC9C-D723-0A01-7B69-61F457C5CA2F}"/>
              </a:ext>
            </a:extLst>
          </p:cNvPr>
          <p:cNvSpPr/>
          <p:nvPr/>
        </p:nvSpPr>
        <p:spPr>
          <a:xfrm>
            <a:off x="5045053" y="6105402"/>
            <a:ext cx="143709" cy="122303"/>
          </a:xfrm>
          <a:custGeom>
            <a:avLst/>
            <a:gdLst>
              <a:gd name="connsiteX0" fmla="*/ 22 w 143709"/>
              <a:gd name="connsiteY0" fmla="*/ 123 h 122303"/>
              <a:gd name="connsiteX1" fmla="*/ 53997 w 143709"/>
              <a:gd name="connsiteY1" fmla="*/ 111248 h 122303"/>
              <a:gd name="connsiteX2" fmla="*/ 142897 w 143709"/>
              <a:gd name="connsiteY2" fmla="*/ 117598 h 122303"/>
              <a:gd name="connsiteX3" fmla="*/ 95272 w 143709"/>
              <a:gd name="connsiteY3" fmla="*/ 104898 h 122303"/>
              <a:gd name="connsiteX4" fmla="*/ 47647 w 143709"/>
              <a:gd name="connsiteY4" fmla="*/ 89023 h 122303"/>
              <a:gd name="connsiteX5" fmla="*/ 22 w 143709"/>
              <a:gd name="connsiteY5" fmla="*/ 123 h 12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709" h="122303">
                <a:moveTo>
                  <a:pt x="22" y="123"/>
                </a:moveTo>
                <a:cubicBezTo>
                  <a:pt x="1080" y="3827"/>
                  <a:pt x="30185" y="91669"/>
                  <a:pt x="53997" y="111248"/>
                </a:cubicBezTo>
                <a:cubicBezTo>
                  <a:pt x="77809" y="130827"/>
                  <a:pt x="136018" y="118656"/>
                  <a:pt x="142897" y="117598"/>
                </a:cubicBezTo>
                <a:cubicBezTo>
                  <a:pt x="149776" y="116540"/>
                  <a:pt x="111147" y="109660"/>
                  <a:pt x="95272" y="104898"/>
                </a:cubicBezTo>
                <a:cubicBezTo>
                  <a:pt x="79397" y="100136"/>
                  <a:pt x="60347" y="100665"/>
                  <a:pt x="47647" y="89023"/>
                </a:cubicBezTo>
                <a:cubicBezTo>
                  <a:pt x="34947" y="77381"/>
                  <a:pt x="-1036" y="-3581"/>
                  <a:pt x="22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E4DDD720-8109-1F2A-FC6D-F94A33919870}"/>
              </a:ext>
            </a:extLst>
          </p:cNvPr>
          <p:cNvSpPr/>
          <p:nvPr/>
        </p:nvSpPr>
        <p:spPr>
          <a:xfrm>
            <a:off x="4464760" y="5403754"/>
            <a:ext cx="181643" cy="16262"/>
          </a:xfrm>
          <a:custGeom>
            <a:avLst/>
            <a:gdLst>
              <a:gd name="connsiteX0" fmla="*/ 2465 w 181643"/>
              <a:gd name="connsiteY0" fmla="*/ 9621 h 16262"/>
              <a:gd name="connsiteX1" fmla="*/ 180265 w 181643"/>
              <a:gd name="connsiteY1" fmla="*/ 15971 h 16262"/>
              <a:gd name="connsiteX2" fmla="*/ 81840 w 181643"/>
              <a:gd name="connsiteY2" fmla="*/ 96 h 16262"/>
              <a:gd name="connsiteX3" fmla="*/ 2465 w 181643"/>
              <a:gd name="connsiteY3" fmla="*/ 9621 h 1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643" h="16262">
                <a:moveTo>
                  <a:pt x="2465" y="9621"/>
                </a:moveTo>
                <a:cubicBezTo>
                  <a:pt x="18869" y="12267"/>
                  <a:pt x="167036" y="17558"/>
                  <a:pt x="180265" y="15971"/>
                </a:cubicBezTo>
                <a:cubicBezTo>
                  <a:pt x="193494" y="14384"/>
                  <a:pt x="107769" y="1154"/>
                  <a:pt x="81840" y="96"/>
                </a:cubicBezTo>
                <a:cubicBezTo>
                  <a:pt x="55911" y="-962"/>
                  <a:pt x="-13939" y="6975"/>
                  <a:pt x="2465" y="9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E3E4AE8D-4B41-166E-4ED8-53218817C9B5}"/>
              </a:ext>
            </a:extLst>
          </p:cNvPr>
          <p:cNvSpPr/>
          <p:nvPr/>
        </p:nvSpPr>
        <p:spPr>
          <a:xfrm>
            <a:off x="4447545" y="5438747"/>
            <a:ext cx="232852" cy="47046"/>
          </a:xfrm>
          <a:custGeom>
            <a:avLst/>
            <a:gdLst>
              <a:gd name="connsiteX0" fmla="*/ 630 w 232852"/>
              <a:gd name="connsiteY0" fmla="*/ 41303 h 47046"/>
              <a:gd name="connsiteX1" fmla="*/ 83180 w 232852"/>
              <a:gd name="connsiteY1" fmla="*/ 44478 h 47046"/>
              <a:gd name="connsiteX2" fmla="*/ 232405 w 232852"/>
              <a:gd name="connsiteY2" fmla="*/ 28 h 47046"/>
              <a:gd name="connsiteX3" fmla="*/ 124455 w 232852"/>
              <a:gd name="connsiteY3" fmla="*/ 38128 h 47046"/>
              <a:gd name="connsiteX4" fmla="*/ 630 w 232852"/>
              <a:gd name="connsiteY4" fmla="*/ 41303 h 4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852" h="47046">
                <a:moveTo>
                  <a:pt x="630" y="41303"/>
                </a:moveTo>
                <a:cubicBezTo>
                  <a:pt x="-6249" y="42361"/>
                  <a:pt x="44551" y="51357"/>
                  <a:pt x="83180" y="44478"/>
                </a:cubicBezTo>
                <a:cubicBezTo>
                  <a:pt x="121809" y="37599"/>
                  <a:pt x="225526" y="1086"/>
                  <a:pt x="232405" y="28"/>
                </a:cubicBezTo>
                <a:cubicBezTo>
                  <a:pt x="239284" y="-1030"/>
                  <a:pt x="165201" y="28074"/>
                  <a:pt x="124455" y="38128"/>
                </a:cubicBezTo>
                <a:cubicBezTo>
                  <a:pt x="83709" y="48182"/>
                  <a:pt x="7509" y="40245"/>
                  <a:pt x="630" y="41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C9A9E4C2-135F-17F6-135B-3A3D8EC92CB2}"/>
              </a:ext>
            </a:extLst>
          </p:cNvPr>
          <p:cNvSpPr/>
          <p:nvPr/>
        </p:nvSpPr>
        <p:spPr>
          <a:xfrm>
            <a:off x="4484977" y="5486344"/>
            <a:ext cx="137877" cy="108070"/>
          </a:xfrm>
          <a:custGeom>
            <a:avLst/>
            <a:gdLst>
              <a:gd name="connsiteX0" fmla="*/ 137823 w 137877"/>
              <a:gd name="connsiteY0" fmla="*/ 56 h 108070"/>
              <a:gd name="connsiteX1" fmla="*/ 7648 w 137877"/>
              <a:gd name="connsiteY1" fmla="*/ 34981 h 108070"/>
              <a:gd name="connsiteX2" fmla="*/ 48923 w 137877"/>
              <a:gd name="connsiteY2" fmla="*/ 25456 h 108070"/>
              <a:gd name="connsiteX3" fmla="*/ 7648 w 137877"/>
              <a:gd name="connsiteY3" fmla="*/ 31806 h 108070"/>
              <a:gd name="connsiteX4" fmla="*/ 1298 w 137877"/>
              <a:gd name="connsiteY4" fmla="*/ 108006 h 108070"/>
              <a:gd name="connsiteX5" fmla="*/ 23523 w 137877"/>
              <a:gd name="connsiteY5" fmla="*/ 44506 h 108070"/>
              <a:gd name="connsiteX6" fmla="*/ 137823 w 137877"/>
              <a:gd name="connsiteY6" fmla="*/ 56 h 10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877" h="108070">
                <a:moveTo>
                  <a:pt x="137823" y="56"/>
                </a:moveTo>
                <a:cubicBezTo>
                  <a:pt x="135177" y="-1532"/>
                  <a:pt x="22465" y="30748"/>
                  <a:pt x="7648" y="34981"/>
                </a:cubicBezTo>
                <a:cubicBezTo>
                  <a:pt x="-7169" y="39214"/>
                  <a:pt x="48923" y="25985"/>
                  <a:pt x="48923" y="25456"/>
                </a:cubicBezTo>
                <a:cubicBezTo>
                  <a:pt x="48923" y="24927"/>
                  <a:pt x="15585" y="18048"/>
                  <a:pt x="7648" y="31806"/>
                </a:cubicBezTo>
                <a:cubicBezTo>
                  <a:pt x="-290" y="45564"/>
                  <a:pt x="-1348" y="105889"/>
                  <a:pt x="1298" y="108006"/>
                </a:cubicBezTo>
                <a:cubicBezTo>
                  <a:pt x="3944" y="110123"/>
                  <a:pt x="1298" y="59852"/>
                  <a:pt x="23523" y="44506"/>
                </a:cubicBezTo>
                <a:cubicBezTo>
                  <a:pt x="45748" y="29160"/>
                  <a:pt x="140469" y="1644"/>
                  <a:pt x="137823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072F7F0B-960D-BC80-3D0C-D96A2E62B961}"/>
              </a:ext>
            </a:extLst>
          </p:cNvPr>
          <p:cNvSpPr/>
          <p:nvPr/>
        </p:nvSpPr>
        <p:spPr>
          <a:xfrm>
            <a:off x="4762490" y="6155357"/>
            <a:ext cx="213777" cy="174306"/>
          </a:xfrm>
          <a:custGeom>
            <a:avLst/>
            <a:gdLst>
              <a:gd name="connsiteX0" fmla="*/ 10 w 213777"/>
              <a:gd name="connsiteY0" fmla="*/ 968 h 174306"/>
              <a:gd name="connsiteX1" fmla="*/ 19060 w 213777"/>
              <a:gd name="connsiteY1" fmla="*/ 162893 h 174306"/>
              <a:gd name="connsiteX2" fmla="*/ 19060 w 213777"/>
              <a:gd name="connsiteY2" fmla="*/ 156543 h 174306"/>
              <a:gd name="connsiteX3" fmla="*/ 209560 w 213777"/>
              <a:gd name="connsiteY3" fmla="*/ 121618 h 174306"/>
              <a:gd name="connsiteX4" fmla="*/ 155585 w 213777"/>
              <a:gd name="connsiteY4" fmla="*/ 127968 h 174306"/>
              <a:gd name="connsiteX5" fmla="*/ 34935 w 213777"/>
              <a:gd name="connsiteY5" fmla="*/ 143843 h 174306"/>
              <a:gd name="connsiteX6" fmla="*/ 22235 w 213777"/>
              <a:gd name="connsiteY6" fmla="*/ 96218 h 174306"/>
              <a:gd name="connsiteX7" fmla="*/ 10 w 213777"/>
              <a:gd name="connsiteY7" fmla="*/ 968 h 17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777" h="174306">
                <a:moveTo>
                  <a:pt x="10" y="968"/>
                </a:moveTo>
                <a:cubicBezTo>
                  <a:pt x="-519" y="12080"/>
                  <a:pt x="19060" y="162893"/>
                  <a:pt x="19060" y="162893"/>
                </a:cubicBezTo>
                <a:cubicBezTo>
                  <a:pt x="22235" y="188822"/>
                  <a:pt x="-12690" y="163422"/>
                  <a:pt x="19060" y="156543"/>
                </a:cubicBezTo>
                <a:cubicBezTo>
                  <a:pt x="50810" y="149664"/>
                  <a:pt x="186806" y="126381"/>
                  <a:pt x="209560" y="121618"/>
                </a:cubicBezTo>
                <a:cubicBezTo>
                  <a:pt x="232314" y="116855"/>
                  <a:pt x="155585" y="127968"/>
                  <a:pt x="155585" y="127968"/>
                </a:cubicBezTo>
                <a:cubicBezTo>
                  <a:pt x="126481" y="131672"/>
                  <a:pt x="57160" y="149135"/>
                  <a:pt x="34935" y="143843"/>
                </a:cubicBezTo>
                <a:cubicBezTo>
                  <a:pt x="12710" y="138551"/>
                  <a:pt x="24352" y="114739"/>
                  <a:pt x="22235" y="96218"/>
                </a:cubicBezTo>
                <a:cubicBezTo>
                  <a:pt x="20118" y="77697"/>
                  <a:pt x="539" y="-10144"/>
                  <a:pt x="10" y="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ED5A55B5-206A-4FE1-564F-8ADCF73591D8}"/>
              </a:ext>
            </a:extLst>
          </p:cNvPr>
          <p:cNvSpPr/>
          <p:nvPr/>
        </p:nvSpPr>
        <p:spPr>
          <a:xfrm>
            <a:off x="5533396" y="6422576"/>
            <a:ext cx="318618" cy="197632"/>
          </a:xfrm>
          <a:custGeom>
            <a:avLst/>
            <a:gdLst>
              <a:gd name="connsiteX0" fmla="*/ 318129 w 318618"/>
              <a:gd name="connsiteY0" fmla="*/ 449 h 197632"/>
              <a:gd name="connsiteX1" fmla="*/ 273679 w 318618"/>
              <a:gd name="connsiteY1" fmla="*/ 54424 h 197632"/>
              <a:gd name="connsiteX2" fmla="*/ 254629 w 318618"/>
              <a:gd name="connsiteY2" fmla="*/ 98874 h 197632"/>
              <a:gd name="connsiteX3" fmla="*/ 172079 w 318618"/>
              <a:gd name="connsiteY3" fmla="*/ 136974 h 197632"/>
              <a:gd name="connsiteX4" fmla="*/ 181604 w 318618"/>
              <a:gd name="connsiteY4" fmla="*/ 156024 h 197632"/>
              <a:gd name="connsiteX5" fmla="*/ 111754 w 318618"/>
              <a:gd name="connsiteY5" fmla="*/ 187774 h 197632"/>
              <a:gd name="connsiteX6" fmla="*/ 629 w 318618"/>
              <a:gd name="connsiteY6" fmla="*/ 197299 h 197632"/>
              <a:gd name="connsiteX7" fmla="*/ 165729 w 318618"/>
              <a:gd name="connsiteY7" fmla="*/ 178249 h 197632"/>
              <a:gd name="connsiteX8" fmla="*/ 197479 w 318618"/>
              <a:gd name="connsiteY8" fmla="*/ 124274 h 197632"/>
              <a:gd name="connsiteX9" fmla="*/ 241929 w 318618"/>
              <a:gd name="connsiteY9" fmla="*/ 86174 h 197632"/>
              <a:gd name="connsiteX10" fmla="*/ 318129 w 318618"/>
              <a:gd name="connsiteY10" fmla="*/ 449 h 19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8618" h="197632">
                <a:moveTo>
                  <a:pt x="318129" y="449"/>
                </a:moveTo>
                <a:cubicBezTo>
                  <a:pt x="323421" y="-4843"/>
                  <a:pt x="284262" y="38020"/>
                  <a:pt x="273679" y="54424"/>
                </a:cubicBezTo>
                <a:cubicBezTo>
                  <a:pt x="263096" y="70828"/>
                  <a:pt x="271562" y="85116"/>
                  <a:pt x="254629" y="98874"/>
                </a:cubicBezTo>
                <a:cubicBezTo>
                  <a:pt x="237696" y="112632"/>
                  <a:pt x="184250" y="127449"/>
                  <a:pt x="172079" y="136974"/>
                </a:cubicBezTo>
                <a:cubicBezTo>
                  <a:pt x="159908" y="146499"/>
                  <a:pt x="191658" y="147557"/>
                  <a:pt x="181604" y="156024"/>
                </a:cubicBezTo>
                <a:cubicBezTo>
                  <a:pt x="171550" y="164491"/>
                  <a:pt x="141916" y="180895"/>
                  <a:pt x="111754" y="187774"/>
                </a:cubicBezTo>
                <a:cubicBezTo>
                  <a:pt x="81592" y="194653"/>
                  <a:pt x="-8367" y="198886"/>
                  <a:pt x="629" y="197299"/>
                </a:cubicBezTo>
                <a:cubicBezTo>
                  <a:pt x="9625" y="195712"/>
                  <a:pt x="132921" y="190420"/>
                  <a:pt x="165729" y="178249"/>
                </a:cubicBezTo>
                <a:cubicBezTo>
                  <a:pt x="198537" y="166078"/>
                  <a:pt x="184779" y="139620"/>
                  <a:pt x="197479" y="124274"/>
                </a:cubicBezTo>
                <a:cubicBezTo>
                  <a:pt x="210179" y="108928"/>
                  <a:pt x="223937" y="104166"/>
                  <a:pt x="241929" y="86174"/>
                </a:cubicBezTo>
                <a:cubicBezTo>
                  <a:pt x="259921" y="68182"/>
                  <a:pt x="312837" y="5741"/>
                  <a:pt x="318129" y="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79DA54F4-EA76-86AA-24D4-B0CA524726B3}"/>
              </a:ext>
            </a:extLst>
          </p:cNvPr>
          <p:cNvSpPr/>
          <p:nvPr/>
        </p:nvSpPr>
        <p:spPr>
          <a:xfrm>
            <a:off x="5616670" y="6492771"/>
            <a:ext cx="205493" cy="254145"/>
          </a:xfrm>
          <a:custGeom>
            <a:avLst/>
            <a:gdLst>
              <a:gd name="connsiteX0" fmla="*/ 203105 w 205493"/>
              <a:gd name="connsiteY0" fmla="*/ 104 h 254145"/>
              <a:gd name="connsiteX1" fmla="*/ 196755 w 205493"/>
              <a:gd name="connsiteY1" fmla="*/ 98529 h 254145"/>
              <a:gd name="connsiteX2" fmla="*/ 123730 w 205493"/>
              <a:gd name="connsiteY2" fmla="*/ 123929 h 254145"/>
              <a:gd name="connsiteX3" fmla="*/ 123730 w 205493"/>
              <a:gd name="connsiteY3" fmla="*/ 184254 h 254145"/>
              <a:gd name="connsiteX4" fmla="*/ 15780 w 205493"/>
              <a:gd name="connsiteY4" fmla="*/ 200129 h 254145"/>
              <a:gd name="connsiteX5" fmla="*/ 6255 w 205493"/>
              <a:gd name="connsiteY5" fmla="*/ 254104 h 254145"/>
              <a:gd name="connsiteX6" fmla="*/ 9430 w 205493"/>
              <a:gd name="connsiteY6" fmla="*/ 190604 h 254145"/>
              <a:gd name="connsiteX7" fmla="*/ 117380 w 205493"/>
              <a:gd name="connsiteY7" fmla="*/ 181079 h 254145"/>
              <a:gd name="connsiteX8" fmla="*/ 158655 w 205493"/>
              <a:gd name="connsiteY8" fmla="*/ 114404 h 254145"/>
              <a:gd name="connsiteX9" fmla="*/ 187230 w 205493"/>
              <a:gd name="connsiteY9" fmla="*/ 79479 h 254145"/>
              <a:gd name="connsiteX10" fmla="*/ 203105 w 205493"/>
              <a:gd name="connsiteY10" fmla="*/ 104 h 2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493" h="254145">
                <a:moveTo>
                  <a:pt x="203105" y="104"/>
                </a:moveTo>
                <a:cubicBezTo>
                  <a:pt x="204692" y="3279"/>
                  <a:pt x="209984" y="77891"/>
                  <a:pt x="196755" y="98529"/>
                </a:cubicBezTo>
                <a:cubicBezTo>
                  <a:pt x="183526" y="119167"/>
                  <a:pt x="135901" y="109642"/>
                  <a:pt x="123730" y="123929"/>
                </a:cubicBezTo>
                <a:cubicBezTo>
                  <a:pt x="111559" y="138216"/>
                  <a:pt x="141722" y="171554"/>
                  <a:pt x="123730" y="184254"/>
                </a:cubicBezTo>
                <a:cubicBezTo>
                  <a:pt x="105738" y="196954"/>
                  <a:pt x="35359" y="188487"/>
                  <a:pt x="15780" y="200129"/>
                </a:cubicBezTo>
                <a:cubicBezTo>
                  <a:pt x="-3799" y="211771"/>
                  <a:pt x="7313" y="255692"/>
                  <a:pt x="6255" y="254104"/>
                </a:cubicBezTo>
                <a:cubicBezTo>
                  <a:pt x="5197" y="252516"/>
                  <a:pt x="-9091" y="202775"/>
                  <a:pt x="9430" y="190604"/>
                </a:cubicBezTo>
                <a:cubicBezTo>
                  <a:pt x="27951" y="178433"/>
                  <a:pt x="92509" y="193779"/>
                  <a:pt x="117380" y="181079"/>
                </a:cubicBezTo>
                <a:cubicBezTo>
                  <a:pt x="142251" y="168379"/>
                  <a:pt x="147013" y="131337"/>
                  <a:pt x="158655" y="114404"/>
                </a:cubicBezTo>
                <a:cubicBezTo>
                  <a:pt x="170297" y="97471"/>
                  <a:pt x="180351" y="92179"/>
                  <a:pt x="187230" y="79479"/>
                </a:cubicBezTo>
                <a:cubicBezTo>
                  <a:pt x="194109" y="66779"/>
                  <a:pt x="201518" y="-3071"/>
                  <a:pt x="203105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24841642-1C4F-A7D2-415F-018C139E5DE8}"/>
              </a:ext>
            </a:extLst>
          </p:cNvPr>
          <p:cNvSpPr/>
          <p:nvPr/>
        </p:nvSpPr>
        <p:spPr>
          <a:xfrm>
            <a:off x="4771937" y="6625865"/>
            <a:ext cx="340003" cy="55704"/>
          </a:xfrm>
          <a:custGeom>
            <a:avLst/>
            <a:gdLst>
              <a:gd name="connsiteX0" fmla="*/ 88 w 340003"/>
              <a:gd name="connsiteY0" fmla="*/ 38460 h 55704"/>
              <a:gd name="connsiteX1" fmla="*/ 130263 w 340003"/>
              <a:gd name="connsiteY1" fmla="*/ 25760 h 55704"/>
              <a:gd name="connsiteX2" fmla="*/ 117563 w 340003"/>
              <a:gd name="connsiteY2" fmla="*/ 54335 h 55704"/>
              <a:gd name="connsiteX3" fmla="*/ 146138 w 340003"/>
              <a:gd name="connsiteY3" fmla="*/ 51160 h 55704"/>
              <a:gd name="connsiteX4" fmla="*/ 298538 w 340003"/>
              <a:gd name="connsiteY4" fmla="*/ 51160 h 55704"/>
              <a:gd name="connsiteX5" fmla="*/ 339813 w 340003"/>
              <a:gd name="connsiteY5" fmla="*/ 360 h 55704"/>
              <a:gd name="connsiteX6" fmla="*/ 311238 w 340003"/>
              <a:gd name="connsiteY6" fmla="*/ 28935 h 55704"/>
              <a:gd name="connsiteX7" fmla="*/ 250913 w 340003"/>
              <a:gd name="connsiteY7" fmla="*/ 38460 h 55704"/>
              <a:gd name="connsiteX8" fmla="*/ 152488 w 340003"/>
              <a:gd name="connsiteY8" fmla="*/ 51160 h 55704"/>
              <a:gd name="connsiteX9" fmla="*/ 88 w 340003"/>
              <a:gd name="connsiteY9" fmla="*/ 38460 h 5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003" h="55704">
                <a:moveTo>
                  <a:pt x="88" y="38460"/>
                </a:moveTo>
                <a:cubicBezTo>
                  <a:pt x="-3616" y="34227"/>
                  <a:pt x="110684" y="23114"/>
                  <a:pt x="130263" y="25760"/>
                </a:cubicBezTo>
                <a:cubicBezTo>
                  <a:pt x="149842" y="28406"/>
                  <a:pt x="114917" y="50102"/>
                  <a:pt x="117563" y="54335"/>
                </a:cubicBezTo>
                <a:cubicBezTo>
                  <a:pt x="120209" y="58568"/>
                  <a:pt x="115976" y="51689"/>
                  <a:pt x="146138" y="51160"/>
                </a:cubicBezTo>
                <a:cubicBezTo>
                  <a:pt x="176301" y="50631"/>
                  <a:pt x="266259" y="59627"/>
                  <a:pt x="298538" y="51160"/>
                </a:cubicBezTo>
                <a:cubicBezTo>
                  <a:pt x="330817" y="42693"/>
                  <a:pt x="337696" y="4064"/>
                  <a:pt x="339813" y="360"/>
                </a:cubicBezTo>
                <a:cubicBezTo>
                  <a:pt x="341930" y="-3344"/>
                  <a:pt x="326055" y="22585"/>
                  <a:pt x="311238" y="28935"/>
                </a:cubicBezTo>
                <a:cubicBezTo>
                  <a:pt x="296421" y="35285"/>
                  <a:pt x="277371" y="34756"/>
                  <a:pt x="250913" y="38460"/>
                </a:cubicBezTo>
                <a:cubicBezTo>
                  <a:pt x="224455" y="42164"/>
                  <a:pt x="186884" y="50631"/>
                  <a:pt x="152488" y="51160"/>
                </a:cubicBezTo>
                <a:cubicBezTo>
                  <a:pt x="118092" y="51689"/>
                  <a:pt x="3792" y="42693"/>
                  <a:pt x="88" y="38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E9C47684-53A6-8C90-A6E2-B6EA0D1C45E5}"/>
              </a:ext>
            </a:extLst>
          </p:cNvPr>
          <p:cNvSpPr/>
          <p:nvPr/>
        </p:nvSpPr>
        <p:spPr>
          <a:xfrm>
            <a:off x="4750079" y="6326119"/>
            <a:ext cx="34646" cy="142650"/>
          </a:xfrm>
          <a:custGeom>
            <a:avLst/>
            <a:gdLst>
              <a:gd name="connsiteX0" fmla="*/ 34646 w 34646"/>
              <a:gd name="connsiteY0" fmla="*/ 1656 h 142650"/>
              <a:gd name="connsiteX1" fmla="*/ 2896 w 34646"/>
              <a:gd name="connsiteY1" fmla="*/ 141356 h 142650"/>
              <a:gd name="connsiteX2" fmla="*/ 2896 w 34646"/>
              <a:gd name="connsiteY2" fmla="*/ 68331 h 142650"/>
              <a:gd name="connsiteX3" fmla="*/ 34646 w 34646"/>
              <a:gd name="connsiteY3" fmla="*/ 1656 h 14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46" h="142650">
                <a:moveTo>
                  <a:pt x="34646" y="1656"/>
                </a:moveTo>
                <a:cubicBezTo>
                  <a:pt x="34646" y="13827"/>
                  <a:pt x="8188" y="130244"/>
                  <a:pt x="2896" y="141356"/>
                </a:cubicBezTo>
                <a:cubicBezTo>
                  <a:pt x="-2396" y="152469"/>
                  <a:pt x="779" y="88968"/>
                  <a:pt x="2896" y="68331"/>
                </a:cubicBezTo>
                <a:cubicBezTo>
                  <a:pt x="5013" y="47694"/>
                  <a:pt x="34646" y="-10515"/>
                  <a:pt x="34646" y="1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6B0CD56D-DA67-5F50-308E-33A234836371}"/>
              </a:ext>
            </a:extLst>
          </p:cNvPr>
          <p:cNvSpPr/>
          <p:nvPr/>
        </p:nvSpPr>
        <p:spPr>
          <a:xfrm>
            <a:off x="4978357" y="6240523"/>
            <a:ext cx="19270" cy="211464"/>
          </a:xfrm>
          <a:custGeom>
            <a:avLst/>
            <a:gdLst>
              <a:gd name="connsiteX0" fmla="*/ 19093 w 19270"/>
              <a:gd name="connsiteY0" fmla="*/ 1527 h 211464"/>
              <a:gd name="connsiteX1" fmla="*/ 9568 w 19270"/>
              <a:gd name="connsiteY1" fmla="*/ 163452 h 211464"/>
              <a:gd name="connsiteX2" fmla="*/ 9568 w 19270"/>
              <a:gd name="connsiteY2" fmla="*/ 207902 h 211464"/>
              <a:gd name="connsiteX3" fmla="*/ 43 w 19270"/>
              <a:gd name="connsiteY3" fmla="*/ 87252 h 211464"/>
              <a:gd name="connsiteX4" fmla="*/ 19093 w 19270"/>
              <a:gd name="connsiteY4" fmla="*/ 1527 h 21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70" h="211464">
                <a:moveTo>
                  <a:pt x="19093" y="1527"/>
                </a:moveTo>
                <a:cubicBezTo>
                  <a:pt x="20680" y="14227"/>
                  <a:pt x="11155" y="129056"/>
                  <a:pt x="9568" y="163452"/>
                </a:cubicBezTo>
                <a:cubicBezTo>
                  <a:pt x="7980" y="197848"/>
                  <a:pt x="11155" y="220602"/>
                  <a:pt x="9568" y="207902"/>
                </a:cubicBezTo>
                <a:cubicBezTo>
                  <a:pt x="7981" y="195202"/>
                  <a:pt x="1101" y="115827"/>
                  <a:pt x="43" y="87252"/>
                </a:cubicBezTo>
                <a:cubicBezTo>
                  <a:pt x="-1015" y="58677"/>
                  <a:pt x="17506" y="-11173"/>
                  <a:pt x="19093" y="1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F58B286F-E1C0-4612-86BF-8A5BC1988A73}"/>
              </a:ext>
            </a:extLst>
          </p:cNvPr>
          <p:cNvSpPr/>
          <p:nvPr/>
        </p:nvSpPr>
        <p:spPr>
          <a:xfrm>
            <a:off x="4950944" y="6394435"/>
            <a:ext cx="71983" cy="104838"/>
          </a:xfrm>
          <a:custGeom>
            <a:avLst/>
            <a:gdLst>
              <a:gd name="connsiteX0" fmla="*/ 71906 w 71983"/>
              <a:gd name="connsiteY0" fmla="*/ 15 h 104838"/>
              <a:gd name="connsiteX1" fmla="*/ 8406 w 71983"/>
              <a:gd name="connsiteY1" fmla="*/ 69865 h 104838"/>
              <a:gd name="connsiteX2" fmla="*/ 2056 w 71983"/>
              <a:gd name="connsiteY2" fmla="*/ 104790 h 104838"/>
              <a:gd name="connsiteX3" fmla="*/ 21106 w 71983"/>
              <a:gd name="connsiteY3" fmla="*/ 76215 h 104838"/>
              <a:gd name="connsiteX4" fmla="*/ 71906 w 71983"/>
              <a:gd name="connsiteY4" fmla="*/ 15 h 10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83" h="104838">
                <a:moveTo>
                  <a:pt x="71906" y="15"/>
                </a:moveTo>
                <a:cubicBezTo>
                  <a:pt x="69789" y="-1043"/>
                  <a:pt x="20048" y="52403"/>
                  <a:pt x="8406" y="69865"/>
                </a:cubicBezTo>
                <a:cubicBezTo>
                  <a:pt x="-3236" y="87327"/>
                  <a:pt x="-61" y="103732"/>
                  <a:pt x="2056" y="104790"/>
                </a:cubicBezTo>
                <a:cubicBezTo>
                  <a:pt x="4173" y="105848"/>
                  <a:pt x="9994" y="89444"/>
                  <a:pt x="21106" y="76215"/>
                </a:cubicBezTo>
                <a:cubicBezTo>
                  <a:pt x="32218" y="62986"/>
                  <a:pt x="74023" y="1073"/>
                  <a:pt x="71906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D76D8B5E-EEF9-8963-2DF8-8E46D85E4E3C}"/>
              </a:ext>
            </a:extLst>
          </p:cNvPr>
          <p:cNvSpPr/>
          <p:nvPr/>
        </p:nvSpPr>
        <p:spPr>
          <a:xfrm>
            <a:off x="4714825" y="6330950"/>
            <a:ext cx="102257" cy="203200"/>
          </a:xfrm>
          <a:custGeom>
            <a:avLst/>
            <a:gdLst>
              <a:gd name="connsiteX0" fmla="*/ 98475 w 102257"/>
              <a:gd name="connsiteY0" fmla="*/ 0 h 203200"/>
              <a:gd name="connsiteX1" fmla="*/ 92125 w 102257"/>
              <a:gd name="connsiteY1" fmla="*/ 130175 h 203200"/>
              <a:gd name="connsiteX2" fmla="*/ 50 w 102257"/>
              <a:gd name="connsiteY2" fmla="*/ 203200 h 203200"/>
              <a:gd name="connsiteX3" fmla="*/ 79425 w 102257"/>
              <a:gd name="connsiteY3" fmla="*/ 130175 h 203200"/>
              <a:gd name="connsiteX4" fmla="*/ 98475 w 102257"/>
              <a:gd name="connsiteY4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57" h="203200">
                <a:moveTo>
                  <a:pt x="98475" y="0"/>
                </a:moveTo>
                <a:cubicBezTo>
                  <a:pt x="100592" y="0"/>
                  <a:pt x="108529" y="96308"/>
                  <a:pt x="92125" y="130175"/>
                </a:cubicBezTo>
                <a:cubicBezTo>
                  <a:pt x="75721" y="164042"/>
                  <a:pt x="2167" y="203200"/>
                  <a:pt x="50" y="203200"/>
                </a:cubicBezTo>
                <a:cubicBezTo>
                  <a:pt x="-2067" y="203200"/>
                  <a:pt x="63550" y="159279"/>
                  <a:pt x="79425" y="130175"/>
                </a:cubicBezTo>
                <a:cubicBezTo>
                  <a:pt x="95300" y="101071"/>
                  <a:pt x="96358" y="0"/>
                  <a:pt x="984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1676489D-7F2B-6123-0F23-4827F37A0EED}"/>
              </a:ext>
            </a:extLst>
          </p:cNvPr>
          <p:cNvSpPr/>
          <p:nvPr/>
        </p:nvSpPr>
        <p:spPr>
          <a:xfrm>
            <a:off x="5289547" y="6651612"/>
            <a:ext cx="506348" cy="292429"/>
          </a:xfrm>
          <a:custGeom>
            <a:avLst/>
            <a:gdLst>
              <a:gd name="connsiteX0" fmla="*/ 504828 w 506348"/>
              <a:gd name="connsiteY0" fmla="*/ 13 h 292429"/>
              <a:gd name="connsiteX1" fmla="*/ 431803 w 506348"/>
              <a:gd name="connsiteY1" fmla="*/ 85738 h 292429"/>
              <a:gd name="connsiteX2" fmla="*/ 346078 w 506348"/>
              <a:gd name="connsiteY2" fmla="*/ 180988 h 292429"/>
              <a:gd name="connsiteX3" fmla="*/ 336553 w 506348"/>
              <a:gd name="connsiteY3" fmla="*/ 247663 h 292429"/>
              <a:gd name="connsiteX4" fmla="*/ 285753 w 506348"/>
              <a:gd name="connsiteY4" fmla="*/ 292113 h 292429"/>
              <a:gd name="connsiteX5" fmla="*/ 301628 w 506348"/>
              <a:gd name="connsiteY5" fmla="*/ 225438 h 292429"/>
              <a:gd name="connsiteX6" fmla="*/ 371478 w 506348"/>
              <a:gd name="connsiteY6" fmla="*/ 130188 h 292429"/>
              <a:gd name="connsiteX7" fmla="*/ 285753 w 506348"/>
              <a:gd name="connsiteY7" fmla="*/ 139713 h 292429"/>
              <a:gd name="connsiteX8" fmla="*/ 3 w 506348"/>
              <a:gd name="connsiteY8" fmla="*/ 155588 h 292429"/>
              <a:gd name="connsiteX9" fmla="*/ 292103 w 506348"/>
              <a:gd name="connsiteY9" fmla="*/ 127013 h 292429"/>
              <a:gd name="connsiteX10" fmla="*/ 292103 w 506348"/>
              <a:gd name="connsiteY10" fmla="*/ 123838 h 292429"/>
              <a:gd name="connsiteX11" fmla="*/ 361953 w 506348"/>
              <a:gd name="connsiteY11" fmla="*/ 79388 h 292429"/>
              <a:gd name="connsiteX12" fmla="*/ 504828 w 506348"/>
              <a:gd name="connsiteY12" fmla="*/ 13 h 29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6348" h="292429">
                <a:moveTo>
                  <a:pt x="504828" y="13"/>
                </a:moveTo>
                <a:cubicBezTo>
                  <a:pt x="516470" y="1071"/>
                  <a:pt x="458261" y="55576"/>
                  <a:pt x="431803" y="85738"/>
                </a:cubicBezTo>
                <a:cubicBezTo>
                  <a:pt x="405345" y="115900"/>
                  <a:pt x="361953" y="154001"/>
                  <a:pt x="346078" y="180988"/>
                </a:cubicBezTo>
                <a:cubicBezTo>
                  <a:pt x="330203" y="207976"/>
                  <a:pt x="346607" y="229142"/>
                  <a:pt x="336553" y="247663"/>
                </a:cubicBezTo>
                <a:cubicBezTo>
                  <a:pt x="326499" y="266184"/>
                  <a:pt x="291574" y="295817"/>
                  <a:pt x="285753" y="292113"/>
                </a:cubicBezTo>
                <a:cubicBezTo>
                  <a:pt x="279932" y="288409"/>
                  <a:pt x="287340" y="252426"/>
                  <a:pt x="301628" y="225438"/>
                </a:cubicBezTo>
                <a:cubicBezTo>
                  <a:pt x="315915" y="198451"/>
                  <a:pt x="374124" y="144475"/>
                  <a:pt x="371478" y="130188"/>
                </a:cubicBezTo>
                <a:cubicBezTo>
                  <a:pt x="368832" y="115901"/>
                  <a:pt x="347666" y="135480"/>
                  <a:pt x="285753" y="139713"/>
                </a:cubicBezTo>
                <a:cubicBezTo>
                  <a:pt x="223840" y="143946"/>
                  <a:pt x="-1055" y="157705"/>
                  <a:pt x="3" y="155588"/>
                </a:cubicBezTo>
                <a:cubicBezTo>
                  <a:pt x="1061" y="153471"/>
                  <a:pt x="292103" y="127013"/>
                  <a:pt x="292103" y="127013"/>
                </a:cubicBezTo>
                <a:cubicBezTo>
                  <a:pt x="340786" y="121721"/>
                  <a:pt x="280461" y="131776"/>
                  <a:pt x="292103" y="123838"/>
                </a:cubicBezTo>
                <a:cubicBezTo>
                  <a:pt x="303745" y="115901"/>
                  <a:pt x="330203" y="96321"/>
                  <a:pt x="361953" y="79388"/>
                </a:cubicBezTo>
                <a:cubicBezTo>
                  <a:pt x="393703" y="62455"/>
                  <a:pt x="493186" y="-1045"/>
                  <a:pt x="504828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EEEBEA58-A439-72D5-F661-8CDD7A063665}"/>
              </a:ext>
            </a:extLst>
          </p:cNvPr>
          <p:cNvSpPr/>
          <p:nvPr/>
        </p:nvSpPr>
        <p:spPr>
          <a:xfrm>
            <a:off x="4711953" y="6683048"/>
            <a:ext cx="48513" cy="359435"/>
          </a:xfrm>
          <a:custGeom>
            <a:avLst/>
            <a:gdLst>
              <a:gd name="connsiteX0" fmla="*/ 47372 w 48513"/>
              <a:gd name="connsiteY0" fmla="*/ 327 h 359435"/>
              <a:gd name="connsiteX1" fmla="*/ 44197 w 48513"/>
              <a:gd name="connsiteY1" fmla="*/ 108277 h 359435"/>
              <a:gd name="connsiteX2" fmla="*/ 34672 w 48513"/>
              <a:gd name="connsiteY2" fmla="*/ 159077 h 359435"/>
              <a:gd name="connsiteX3" fmla="*/ 2922 w 48513"/>
              <a:gd name="connsiteY3" fmla="*/ 232102 h 359435"/>
              <a:gd name="connsiteX4" fmla="*/ 6097 w 48513"/>
              <a:gd name="connsiteY4" fmla="*/ 305127 h 359435"/>
              <a:gd name="connsiteX5" fmla="*/ 44197 w 48513"/>
              <a:gd name="connsiteY5" fmla="*/ 359102 h 359435"/>
              <a:gd name="connsiteX6" fmla="*/ 12447 w 48513"/>
              <a:gd name="connsiteY6" fmla="*/ 279727 h 359435"/>
              <a:gd name="connsiteX7" fmla="*/ 25147 w 48513"/>
              <a:gd name="connsiteY7" fmla="*/ 146377 h 359435"/>
              <a:gd name="connsiteX8" fmla="*/ 47372 w 48513"/>
              <a:gd name="connsiteY8" fmla="*/ 327 h 35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13" h="359435">
                <a:moveTo>
                  <a:pt x="47372" y="327"/>
                </a:moveTo>
                <a:cubicBezTo>
                  <a:pt x="50547" y="-6023"/>
                  <a:pt x="46314" y="81819"/>
                  <a:pt x="44197" y="108277"/>
                </a:cubicBezTo>
                <a:cubicBezTo>
                  <a:pt x="42080" y="134735"/>
                  <a:pt x="41551" y="138440"/>
                  <a:pt x="34672" y="159077"/>
                </a:cubicBezTo>
                <a:cubicBezTo>
                  <a:pt x="27793" y="179714"/>
                  <a:pt x="7684" y="207760"/>
                  <a:pt x="2922" y="232102"/>
                </a:cubicBezTo>
                <a:cubicBezTo>
                  <a:pt x="-1840" y="256444"/>
                  <a:pt x="-782" y="283961"/>
                  <a:pt x="6097" y="305127"/>
                </a:cubicBezTo>
                <a:cubicBezTo>
                  <a:pt x="12976" y="326293"/>
                  <a:pt x="43139" y="363335"/>
                  <a:pt x="44197" y="359102"/>
                </a:cubicBezTo>
                <a:cubicBezTo>
                  <a:pt x="45255" y="354869"/>
                  <a:pt x="15622" y="315181"/>
                  <a:pt x="12447" y="279727"/>
                </a:cubicBezTo>
                <a:cubicBezTo>
                  <a:pt x="9272" y="244273"/>
                  <a:pt x="19855" y="188710"/>
                  <a:pt x="25147" y="146377"/>
                </a:cubicBezTo>
                <a:cubicBezTo>
                  <a:pt x="30439" y="104044"/>
                  <a:pt x="44197" y="6677"/>
                  <a:pt x="47372" y="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45D77B76-160E-E751-13F2-688167FC5305}"/>
              </a:ext>
            </a:extLst>
          </p:cNvPr>
          <p:cNvSpPr/>
          <p:nvPr/>
        </p:nvSpPr>
        <p:spPr>
          <a:xfrm>
            <a:off x="4727219" y="7048414"/>
            <a:ext cx="114343" cy="10801"/>
          </a:xfrm>
          <a:custGeom>
            <a:avLst/>
            <a:gdLst>
              <a:gd name="connsiteX0" fmla="*/ 356 w 114343"/>
              <a:gd name="connsiteY0" fmla="*/ 9611 h 10801"/>
              <a:gd name="connsiteX1" fmla="*/ 111481 w 114343"/>
              <a:gd name="connsiteY1" fmla="*/ 9611 h 10801"/>
              <a:gd name="connsiteX2" fmla="*/ 76556 w 114343"/>
              <a:gd name="connsiteY2" fmla="*/ 86 h 10801"/>
              <a:gd name="connsiteX3" fmla="*/ 356 w 114343"/>
              <a:gd name="connsiteY3" fmla="*/ 9611 h 1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43" h="10801">
                <a:moveTo>
                  <a:pt x="356" y="9611"/>
                </a:moveTo>
                <a:cubicBezTo>
                  <a:pt x="6177" y="11199"/>
                  <a:pt x="98781" y="11198"/>
                  <a:pt x="111481" y="9611"/>
                </a:cubicBezTo>
                <a:cubicBezTo>
                  <a:pt x="124181" y="8024"/>
                  <a:pt x="91373" y="-972"/>
                  <a:pt x="76556" y="86"/>
                </a:cubicBezTo>
                <a:cubicBezTo>
                  <a:pt x="61739" y="1144"/>
                  <a:pt x="-5465" y="8023"/>
                  <a:pt x="356" y="9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F0D5B3BA-D057-36BC-5089-DB9EC6949ED5}"/>
              </a:ext>
            </a:extLst>
          </p:cNvPr>
          <p:cNvSpPr/>
          <p:nvPr/>
        </p:nvSpPr>
        <p:spPr>
          <a:xfrm>
            <a:off x="5435598" y="6880047"/>
            <a:ext cx="98361" cy="254315"/>
          </a:xfrm>
          <a:custGeom>
            <a:avLst/>
            <a:gdLst>
              <a:gd name="connsiteX0" fmla="*/ 2 w 98361"/>
              <a:gd name="connsiteY0" fmla="*/ 178 h 254315"/>
              <a:gd name="connsiteX1" fmla="*/ 92077 w 98361"/>
              <a:gd name="connsiteY1" fmla="*/ 98603 h 254315"/>
              <a:gd name="connsiteX2" fmla="*/ 88902 w 98361"/>
              <a:gd name="connsiteY2" fmla="*/ 184328 h 254315"/>
              <a:gd name="connsiteX3" fmla="*/ 95252 w 98361"/>
              <a:gd name="connsiteY3" fmla="*/ 241478 h 254315"/>
              <a:gd name="connsiteX4" fmla="*/ 31752 w 98361"/>
              <a:gd name="connsiteY4" fmla="*/ 251003 h 254315"/>
              <a:gd name="connsiteX5" fmla="*/ 28577 w 98361"/>
              <a:gd name="connsiteY5" fmla="*/ 197028 h 254315"/>
              <a:gd name="connsiteX6" fmla="*/ 69852 w 98361"/>
              <a:gd name="connsiteY6" fmla="*/ 219253 h 254315"/>
              <a:gd name="connsiteX7" fmla="*/ 88902 w 98361"/>
              <a:gd name="connsiteY7" fmla="*/ 124003 h 254315"/>
              <a:gd name="connsiteX8" fmla="*/ 2 w 98361"/>
              <a:gd name="connsiteY8" fmla="*/ 178 h 25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361" h="254315">
                <a:moveTo>
                  <a:pt x="2" y="178"/>
                </a:moveTo>
                <a:cubicBezTo>
                  <a:pt x="531" y="-4055"/>
                  <a:pt x="77260" y="67911"/>
                  <a:pt x="92077" y="98603"/>
                </a:cubicBezTo>
                <a:cubicBezTo>
                  <a:pt x="106894" y="129295"/>
                  <a:pt x="88373" y="160516"/>
                  <a:pt x="88902" y="184328"/>
                </a:cubicBezTo>
                <a:cubicBezTo>
                  <a:pt x="89431" y="208140"/>
                  <a:pt x="104777" y="230366"/>
                  <a:pt x="95252" y="241478"/>
                </a:cubicBezTo>
                <a:cubicBezTo>
                  <a:pt x="85727" y="252591"/>
                  <a:pt x="42865" y="258411"/>
                  <a:pt x="31752" y="251003"/>
                </a:cubicBezTo>
                <a:cubicBezTo>
                  <a:pt x="20640" y="243595"/>
                  <a:pt x="22227" y="202320"/>
                  <a:pt x="28577" y="197028"/>
                </a:cubicBezTo>
                <a:cubicBezTo>
                  <a:pt x="34927" y="191736"/>
                  <a:pt x="59798" y="231424"/>
                  <a:pt x="69852" y="219253"/>
                </a:cubicBezTo>
                <a:cubicBezTo>
                  <a:pt x="79906" y="207082"/>
                  <a:pt x="96839" y="156811"/>
                  <a:pt x="88902" y="124003"/>
                </a:cubicBezTo>
                <a:cubicBezTo>
                  <a:pt x="80965" y="91195"/>
                  <a:pt x="-527" y="4411"/>
                  <a:pt x="2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80D3590F-3FD7-5603-6B71-AACBCF61D9E9}"/>
              </a:ext>
            </a:extLst>
          </p:cNvPr>
          <p:cNvSpPr/>
          <p:nvPr/>
        </p:nvSpPr>
        <p:spPr>
          <a:xfrm>
            <a:off x="4907136" y="7038893"/>
            <a:ext cx="329034" cy="9607"/>
          </a:xfrm>
          <a:custGeom>
            <a:avLst/>
            <a:gdLst>
              <a:gd name="connsiteX0" fmla="*/ 1414 w 329034"/>
              <a:gd name="connsiteY0" fmla="*/ 9607 h 9607"/>
              <a:gd name="connsiteX1" fmla="*/ 322089 w 329034"/>
              <a:gd name="connsiteY1" fmla="*/ 3257 h 9607"/>
              <a:gd name="connsiteX2" fmla="*/ 207789 w 329034"/>
              <a:gd name="connsiteY2" fmla="*/ 82 h 9607"/>
              <a:gd name="connsiteX3" fmla="*/ 1414 w 329034"/>
              <a:gd name="connsiteY3" fmla="*/ 9607 h 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034" h="9607">
                <a:moveTo>
                  <a:pt x="1414" y="9607"/>
                </a:moveTo>
                <a:lnTo>
                  <a:pt x="322089" y="3257"/>
                </a:lnTo>
                <a:cubicBezTo>
                  <a:pt x="356485" y="1669"/>
                  <a:pt x="254356" y="-447"/>
                  <a:pt x="207789" y="82"/>
                </a:cubicBezTo>
                <a:cubicBezTo>
                  <a:pt x="161222" y="611"/>
                  <a:pt x="-17636" y="9078"/>
                  <a:pt x="1414" y="9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2CCBF5DD-5A36-D188-148A-9943E7FA6679}"/>
              </a:ext>
            </a:extLst>
          </p:cNvPr>
          <p:cNvSpPr/>
          <p:nvPr/>
        </p:nvSpPr>
        <p:spPr>
          <a:xfrm>
            <a:off x="5066492" y="6685328"/>
            <a:ext cx="179087" cy="13922"/>
          </a:xfrm>
          <a:custGeom>
            <a:avLst/>
            <a:gdLst>
              <a:gd name="connsiteX0" fmla="*/ 808 w 179087"/>
              <a:gd name="connsiteY0" fmla="*/ 13922 h 13922"/>
              <a:gd name="connsiteX1" fmla="*/ 175433 w 179087"/>
              <a:gd name="connsiteY1" fmla="*/ 1222 h 13922"/>
              <a:gd name="connsiteX2" fmla="*/ 111933 w 179087"/>
              <a:gd name="connsiteY2" fmla="*/ 1222 h 13922"/>
              <a:gd name="connsiteX3" fmla="*/ 808 w 179087"/>
              <a:gd name="connsiteY3" fmla="*/ 13922 h 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087" h="13922">
                <a:moveTo>
                  <a:pt x="808" y="13922"/>
                </a:moveTo>
                <a:cubicBezTo>
                  <a:pt x="11391" y="13922"/>
                  <a:pt x="156912" y="3339"/>
                  <a:pt x="175433" y="1222"/>
                </a:cubicBezTo>
                <a:cubicBezTo>
                  <a:pt x="193954" y="-895"/>
                  <a:pt x="137333" y="164"/>
                  <a:pt x="111933" y="1222"/>
                </a:cubicBezTo>
                <a:cubicBezTo>
                  <a:pt x="86533" y="2280"/>
                  <a:pt x="-9775" y="13922"/>
                  <a:pt x="808" y="13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C0EBF943-E1DA-FE11-4E70-F6ACBD139955}"/>
              </a:ext>
            </a:extLst>
          </p:cNvPr>
          <p:cNvSpPr/>
          <p:nvPr/>
        </p:nvSpPr>
        <p:spPr>
          <a:xfrm>
            <a:off x="5063126" y="6699219"/>
            <a:ext cx="109028" cy="77705"/>
          </a:xfrm>
          <a:custGeom>
            <a:avLst/>
            <a:gdLst>
              <a:gd name="connsiteX0" fmla="*/ 999 w 109028"/>
              <a:gd name="connsiteY0" fmla="*/ 31 h 77705"/>
              <a:gd name="connsiteX1" fmla="*/ 7349 w 109028"/>
              <a:gd name="connsiteY1" fmla="*/ 73056 h 77705"/>
              <a:gd name="connsiteX2" fmla="*/ 16874 w 109028"/>
              <a:gd name="connsiteY2" fmla="*/ 69881 h 77705"/>
              <a:gd name="connsiteX3" fmla="*/ 108949 w 109028"/>
              <a:gd name="connsiteY3" fmla="*/ 66706 h 77705"/>
              <a:gd name="connsiteX4" fmla="*/ 32749 w 109028"/>
              <a:gd name="connsiteY4" fmla="*/ 63531 h 77705"/>
              <a:gd name="connsiteX5" fmla="*/ 999 w 109028"/>
              <a:gd name="connsiteY5" fmla="*/ 31 h 7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28" h="77705">
                <a:moveTo>
                  <a:pt x="999" y="31"/>
                </a:moveTo>
                <a:cubicBezTo>
                  <a:pt x="-3234" y="1618"/>
                  <a:pt x="7349" y="73056"/>
                  <a:pt x="7349" y="73056"/>
                </a:cubicBezTo>
                <a:cubicBezTo>
                  <a:pt x="9995" y="84698"/>
                  <a:pt x="-59" y="70939"/>
                  <a:pt x="16874" y="69881"/>
                </a:cubicBezTo>
                <a:cubicBezTo>
                  <a:pt x="33807" y="68823"/>
                  <a:pt x="106303" y="67764"/>
                  <a:pt x="108949" y="66706"/>
                </a:cubicBezTo>
                <a:cubicBezTo>
                  <a:pt x="111595" y="65648"/>
                  <a:pt x="47036" y="69352"/>
                  <a:pt x="32749" y="63531"/>
                </a:cubicBezTo>
                <a:cubicBezTo>
                  <a:pt x="18462" y="57710"/>
                  <a:pt x="5232" y="-1556"/>
                  <a:pt x="999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A6473999-B4A6-3E62-DFBE-E4B96A81A670}"/>
              </a:ext>
            </a:extLst>
          </p:cNvPr>
          <p:cNvSpPr/>
          <p:nvPr/>
        </p:nvSpPr>
        <p:spPr>
          <a:xfrm>
            <a:off x="4822821" y="6698805"/>
            <a:ext cx="70050" cy="206828"/>
          </a:xfrm>
          <a:custGeom>
            <a:avLst/>
            <a:gdLst>
              <a:gd name="connsiteX0" fmla="*/ 4 w 70050"/>
              <a:gd name="connsiteY0" fmla="*/ 445 h 206828"/>
              <a:gd name="connsiteX1" fmla="*/ 53979 w 70050"/>
              <a:gd name="connsiteY1" fmla="*/ 79820 h 206828"/>
              <a:gd name="connsiteX2" fmla="*/ 60329 w 70050"/>
              <a:gd name="connsiteY2" fmla="*/ 206820 h 206828"/>
              <a:gd name="connsiteX3" fmla="*/ 69854 w 70050"/>
              <a:gd name="connsiteY3" fmla="*/ 73470 h 206828"/>
              <a:gd name="connsiteX4" fmla="*/ 50804 w 70050"/>
              <a:gd name="connsiteY4" fmla="*/ 48070 h 206828"/>
              <a:gd name="connsiteX5" fmla="*/ 4 w 70050"/>
              <a:gd name="connsiteY5" fmla="*/ 445 h 20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050" h="206828">
                <a:moveTo>
                  <a:pt x="4" y="445"/>
                </a:moveTo>
                <a:cubicBezTo>
                  <a:pt x="533" y="5737"/>
                  <a:pt x="43925" y="45424"/>
                  <a:pt x="53979" y="79820"/>
                </a:cubicBezTo>
                <a:cubicBezTo>
                  <a:pt x="64033" y="114216"/>
                  <a:pt x="57683" y="207878"/>
                  <a:pt x="60329" y="206820"/>
                </a:cubicBezTo>
                <a:cubicBezTo>
                  <a:pt x="62975" y="205762"/>
                  <a:pt x="71442" y="99928"/>
                  <a:pt x="69854" y="73470"/>
                </a:cubicBezTo>
                <a:cubicBezTo>
                  <a:pt x="68267" y="47012"/>
                  <a:pt x="58212" y="57595"/>
                  <a:pt x="50804" y="48070"/>
                </a:cubicBezTo>
                <a:cubicBezTo>
                  <a:pt x="43396" y="38545"/>
                  <a:pt x="-525" y="-4847"/>
                  <a:pt x="4" y="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EE88F59C-4106-8D1D-AAB5-59D69579DAA9}"/>
              </a:ext>
            </a:extLst>
          </p:cNvPr>
          <p:cNvSpPr/>
          <p:nvPr/>
        </p:nvSpPr>
        <p:spPr>
          <a:xfrm>
            <a:off x="4696062" y="6504153"/>
            <a:ext cx="327298" cy="81025"/>
          </a:xfrm>
          <a:custGeom>
            <a:avLst/>
            <a:gdLst>
              <a:gd name="connsiteX0" fmla="*/ 2938 w 327298"/>
              <a:gd name="connsiteY0" fmla="*/ 80797 h 81025"/>
              <a:gd name="connsiteX1" fmla="*/ 314088 w 327298"/>
              <a:gd name="connsiteY1" fmla="*/ 68097 h 81025"/>
              <a:gd name="connsiteX2" fmla="*/ 272813 w 327298"/>
              <a:gd name="connsiteY2" fmla="*/ 71272 h 81025"/>
              <a:gd name="connsiteX3" fmla="*/ 301388 w 327298"/>
              <a:gd name="connsiteY3" fmla="*/ 52222 h 81025"/>
              <a:gd name="connsiteX4" fmla="*/ 266463 w 327298"/>
              <a:gd name="connsiteY4" fmla="*/ 7772 h 81025"/>
              <a:gd name="connsiteX5" fmla="*/ 206138 w 327298"/>
              <a:gd name="connsiteY5" fmla="*/ 4597 h 81025"/>
              <a:gd name="connsiteX6" fmla="*/ 209313 w 327298"/>
              <a:gd name="connsiteY6" fmla="*/ 55397 h 81025"/>
              <a:gd name="connsiteX7" fmla="*/ 158513 w 327298"/>
              <a:gd name="connsiteY7" fmla="*/ 55397 h 81025"/>
              <a:gd name="connsiteX8" fmla="*/ 2938 w 327298"/>
              <a:gd name="connsiteY8" fmla="*/ 80797 h 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298" h="81025">
                <a:moveTo>
                  <a:pt x="2938" y="80797"/>
                </a:moveTo>
                <a:cubicBezTo>
                  <a:pt x="28867" y="82914"/>
                  <a:pt x="269109" y="69684"/>
                  <a:pt x="314088" y="68097"/>
                </a:cubicBezTo>
                <a:cubicBezTo>
                  <a:pt x="359067" y="66510"/>
                  <a:pt x="274930" y="73918"/>
                  <a:pt x="272813" y="71272"/>
                </a:cubicBezTo>
                <a:cubicBezTo>
                  <a:pt x="270696" y="68626"/>
                  <a:pt x="302446" y="62805"/>
                  <a:pt x="301388" y="52222"/>
                </a:cubicBezTo>
                <a:cubicBezTo>
                  <a:pt x="300330" y="41639"/>
                  <a:pt x="282338" y="15709"/>
                  <a:pt x="266463" y="7772"/>
                </a:cubicBezTo>
                <a:cubicBezTo>
                  <a:pt x="250588" y="-165"/>
                  <a:pt x="215663" y="-3340"/>
                  <a:pt x="206138" y="4597"/>
                </a:cubicBezTo>
                <a:cubicBezTo>
                  <a:pt x="196613" y="12534"/>
                  <a:pt x="217251" y="46930"/>
                  <a:pt x="209313" y="55397"/>
                </a:cubicBezTo>
                <a:cubicBezTo>
                  <a:pt x="201376" y="63864"/>
                  <a:pt x="186559" y="52222"/>
                  <a:pt x="158513" y="55397"/>
                </a:cubicBezTo>
                <a:cubicBezTo>
                  <a:pt x="130467" y="58572"/>
                  <a:pt x="-22991" y="78680"/>
                  <a:pt x="2938" y="80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2862A5BB-FDE8-1E6C-8817-87DB3882CB3A}"/>
              </a:ext>
            </a:extLst>
          </p:cNvPr>
          <p:cNvSpPr/>
          <p:nvPr/>
        </p:nvSpPr>
        <p:spPr>
          <a:xfrm>
            <a:off x="4704795" y="6509507"/>
            <a:ext cx="296061" cy="59587"/>
          </a:xfrm>
          <a:custGeom>
            <a:avLst/>
            <a:gdLst>
              <a:gd name="connsiteX0" fmla="*/ 555 w 296061"/>
              <a:gd name="connsiteY0" fmla="*/ 59568 h 59587"/>
              <a:gd name="connsiteX1" fmla="*/ 92630 w 296061"/>
              <a:gd name="connsiteY1" fmla="*/ 5593 h 59587"/>
              <a:gd name="connsiteX2" fmla="*/ 295830 w 296061"/>
              <a:gd name="connsiteY2" fmla="*/ 2418 h 59587"/>
              <a:gd name="connsiteX3" fmla="*/ 130730 w 296061"/>
              <a:gd name="connsiteY3" fmla="*/ 11943 h 59587"/>
              <a:gd name="connsiteX4" fmla="*/ 555 w 296061"/>
              <a:gd name="connsiteY4" fmla="*/ 59568 h 5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061" h="59587">
                <a:moveTo>
                  <a:pt x="555" y="59568"/>
                </a:moveTo>
                <a:cubicBezTo>
                  <a:pt x="-5795" y="58510"/>
                  <a:pt x="43417" y="15118"/>
                  <a:pt x="92630" y="5593"/>
                </a:cubicBezTo>
                <a:cubicBezTo>
                  <a:pt x="141843" y="-3932"/>
                  <a:pt x="289480" y="1360"/>
                  <a:pt x="295830" y="2418"/>
                </a:cubicBezTo>
                <a:cubicBezTo>
                  <a:pt x="302180" y="3476"/>
                  <a:pt x="176238" y="5064"/>
                  <a:pt x="130730" y="11943"/>
                </a:cubicBezTo>
                <a:cubicBezTo>
                  <a:pt x="85222" y="18822"/>
                  <a:pt x="6905" y="60626"/>
                  <a:pt x="555" y="59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E7928B26-1B7F-D958-F9C0-5DC06EA4DA20}"/>
              </a:ext>
            </a:extLst>
          </p:cNvPr>
          <p:cNvSpPr/>
          <p:nvPr/>
        </p:nvSpPr>
        <p:spPr>
          <a:xfrm>
            <a:off x="4698893" y="6473582"/>
            <a:ext cx="169159" cy="60635"/>
          </a:xfrm>
          <a:custGeom>
            <a:avLst/>
            <a:gdLst>
              <a:gd name="connsiteX0" fmla="*/ 107 w 169159"/>
              <a:gd name="connsiteY0" fmla="*/ 60568 h 60635"/>
              <a:gd name="connsiteX1" fmla="*/ 117582 w 169159"/>
              <a:gd name="connsiteY1" fmla="*/ 243 h 60635"/>
              <a:gd name="connsiteX2" fmla="*/ 168382 w 169159"/>
              <a:gd name="connsiteY2" fmla="*/ 38343 h 60635"/>
              <a:gd name="connsiteX3" fmla="*/ 139807 w 169159"/>
              <a:gd name="connsiteY3" fmla="*/ 12943 h 60635"/>
              <a:gd name="connsiteX4" fmla="*/ 107 w 169159"/>
              <a:gd name="connsiteY4" fmla="*/ 60568 h 60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59" h="60635">
                <a:moveTo>
                  <a:pt x="107" y="60568"/>
                </a:moveTo>
                <a:cubicBezTo>
                  <a:pt x="-3597" y="58451"/>
                  <a:pt x="89536" y="3947"/>
                  <a:pt x="117582" y="243"/>
                </a:cubicBezTo>
                <a:cubicBezTo>
                  <a:pt x="145628" y="-3461"/>
                  <a:pt x="164678" y="36226"/>
                  <a:pt x="168382" y="38343"/>
                </a:cubicBezTo>
                <a:cubicBezTo>
                  <a:pt x="172086" y="40460"/>
                  <a:pt x="162561" y="11885"/>
                  <a:pt x="139807" y="12943"/>
                </a:cubicBezTo>
                <a:cubicBezTo>
                  <a:pt x="117053" y="14001"/>
                  <a:pt x="3811" y="62685"/>
                  <a:pt x="107" y="60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08D8F575-2923-5652-DE83-E14AB1B4C2B0}"/>
              </a:ext>
            </a:extLst>
          </p:cNvPr>
          <p:cNvSpPr/>
          <p:nvPr/>
        </p:nvSpPr>
        <p:spPr>
          <a:xfrm>
            <a:off x="4707342" y="5914966"/>
            <a:ext cx="64864" cy="314384"/>
          </a:xfrm>
          <a:custGeom>
            <a:avLst/>
            <a:gdLst>
              <a:gd name="connsiteX0" fmla="*/ 64683 w 64864"/>
              <a:gd name="connsiteY0" fmla="*/ 59 h 314384"/>
              <a:gd name="connsiteX1" fmla="*/ 42458 w 64864"/>
              <a:gd name="connsiteY1" fmla="*/ 123884 h 314384"/>
              <a:gd name="connsiteX2" fmla="*/ 20233 w 64864"/>
              <a:gd name="connsiteY2" fmla="*/ 152459 h 314384"/>
              <a:gd name="connsiteX3" fmla="*/ 17058 w 64864"/>
              <a:gd name="connsiteY3" fmla="*/ 165159 h 314384"/>
              <a:gd name="connsiteX4" fmla="*/ 1183 w 64864"/>
              <a:gd name="connsiteY4" fmla="*/ 314384 h 314384"/>
              <a:gd name="connsiteX5" fmla="*/ 4358 w 64864"/>
              <a:gd name="connsiteY5" fmla="*/ 165159 h 314384"/>
              <a:gd name="connsiteX6" fmla="*/ 29758 w 64864"/>
              <a:gd name="connsiteY6" fmla="*/ 108009 h 314384"/>
              <a:gd name="connsiteX7" fmla="*/ 64683 w 64864"/>
              <a:gd name="connsiteY7" fmla="*/ 59 h 31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64" h="314384">
                <a:moveTo>
                  <a:pt x="64683" y="59"/>
                </a:moveTo>
                <a:cubicBezTo>
                  <a:pt x="66800" y="2705"/>
                  <a:pt x="49866" y="98484"/>
                  <a:pt x="42458" y="123884"/>
                </a:cubicBezTo>
                <a:cubicBezTo>
                  <a:pt x="35050" y="149284"/>
                  <a:pt x="20233" y="152459"/>
                  <a:pt x="20233" y="152459"/>
                </a:cubicBezTo>
                <a:cubicBezTo>
                  <a:pt x="16000" y="159338"/>
                  <a:pt x="20233" y="138171"/>
                  <a:pt x="17058" y="165159"/>
                </a:cubicBezTo>
                <a:cubicBezTo>
                  <a:pt x="13883" y="192147"/>
                  <a:pt x="3300" y="314384"/>
                  <a:pt x="1183" y="314384"/>
                </a:cubicBezTo>
                <a:cubicBezTo>
                  <a:pt x="-934" y="314384"/>
                  <a:pt x="-404" y="199555"/>
                  <a:pt x="4358" y="165159"/>
                </a:cubicBezTo>
                <a:cubicBezTo>
                  <a:pt x="9120" y="130763"/>
                  <a:pt x="19175" y="132351"/>
                  <a:pt x="29758" y="108009"/>
                </a:cubicBezTo>
                <a:cubicBezTo>
                  <a:pt x="40341" y="83667"/>
                  <a:pt x="62566" y="-2587"/>
                  <a:pt x="64683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768437AC-40F7-A991-1712-CDB1DB88B4BF}"/>
              </a:ext>
            </a:extLst>
          </p:cNvPr>
          <p:cNvSpPr/>
          <p:nvPr/>
        </p:nvSpPr>
        <p:spPr>
          <a:xfrm>
            <a:off x="4393723" y="5968996"/>
            <a:ext cx="153963" cy="877984"/>
          </a:xfrm>
          <a:custGeom>
            <a:avLst/>
            <a:gdLst>
              <a:gd name="connsiteX0" fmla="*/ 140177 w 153963"/>
              <a:gd name="connsiteY0" fmla="*/ 4 h 877984"/>
              <a:gd name="connsiteX1" fmla="*/ 130652 w 153963"/>
              <a:gd name="connsiteY1" fmla="*/ 514354 h 877984"/>
              <a:gd name="connsiteX2" fmla="*/ 114777 w 153963"/>
              <a:gd name="connsiteY2" fmla="*/ 619129 h 877984"/>
              <a:gd name="connsiteX3" fmla="*/ 149702 w 153963"/>
              <a:gd name="connsiteY3" fmla="*/ 654054 h 877984"/>
              <a:gd name="connsiteX4" fmla="*/ 477 w 153963"/>
              <a:gd name="connsiteY4" fmla="*/ 711204 h 877984"/>
              <a:gd name="connsiteX5" fmla="*/ 98902 w 153963"/>
              <a:gd name="connsiteY5" fmla="*/ 708029 h 877984"/>
              <a:gd name="connsiteX6" fmla="*/ 79852 w 153963"/>
              <a:gd name="connsiteY6" fmla="*/ 720729 h 877984"/>
              <a:gd name="connsiteX7" fmla="*/ 51277 w 153963"/>
              <a:gd name="connsiteY7" fmla="*/ 777879 h 877984"/>
              <a:gd name="connsiteX8" fmla="*/ 51277 w 153963"/>
              <a:gd name="connsiteY8" fmla="*/ 876304 h 877984"/>
              <a:gd name="connsiteX9" fmla="*/ 95727 w 153963"/>
              <a:gd name="connsiteY9" fmla="*/ 688979 h 877984"/>
              <a:gd name="connsiteX10" fmla="*/ 111602 w 153963"/>
              <a:gd name="connsiteY10" fmla="*/ 504829 h 877984"/>
              <a:gd name="connsiteX11" fmla="*/ 140177 w 153963"/>
              <a:gd name="connsiteY11" fmla="*/ 4 h 87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3963" h="877984">
                <a:moveTo>
                  <a:pt x="140177" y="4"/>
                </a:moveTo>
                <a:cubicBezTo>
                  <a:pt x="143352" y="1591"/>
                  <a:pt x="134885" y="411167"/>
                  <a:pt x="130652" y="514354"/>
                </a:cubicBezTo>
                <a:cubicBezTo>
                  <a:pt x="126419" y="617541"/>
                  <a:pt x="111602" y="595846"/>
                  <a:pt x="114777" y="619129"/>
                </a:cubicBezTo>
                <a:cubicBezTo>
                  <a:pt x="117952" y="642412"/>
                  <a:pt x="168752" y="638708"/>
                  <a:pt x="149702" y="654054"/>
                </a:cubicBezTo>
                <a:cubicBezTo>
                  <a:pt x="130652" y="669400"/>
                  <a:pt x="8944" y="702208"/>
                  <a:pt x="477" y="711204"/>
                </a:cubicBezTo>
                <a:cubicBezTo>
                  <a:pt x="-7990" y="720200"/>
                  <a:pt x="98902" y="708029"/>
                  <a:pt x="98902" y="708029"/>
                </a:cubicBezTo>
                <a:cubicBezTo>
                  <a:pt x="112131" y="709616"/>
                  <a:pt x="87789" y="709087"/>
                  <a:pt x="79852" y="720729"/>
                </a:cubicBezTo>
                <a:cubicBezTo>
                  <a:pt x="71914" y="732371"/>
                  <a:pt x="56039" y="751950"/>
                  <a:pt x="51277" y="777879"/>
                </a:cubicBezTo>
                <a:cubicBezTo>
                  <a:pt x="46515" y="803808"/>
                  <a:pt x="43869" y="891121"/>
                  <a:pt x="51277" y="876304"/>
                </a:cubicBezTo>
                <a:cubicBezTo>
                  <a:pt x="58685" y="861487"/>
                  <a:pt x="85673" y="750892"/>
                  <a:pt x="95727" y="688979"/>
                </a:cubicBezTo>
                <a:cubicBezTo>
                  <a:pt x="105781" y="627067"/>
                  <a:pt x="104194" y="614366"/>
                  <a:pt x="111602" y="504829"/>
                </a:cubicBezTo>
                <a:cubicBezTo>
                  <a:pt x="119010" y="395292"/>
                  <a:pt x="137002" y="-1583"/>
                  <a:pt x="14017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8C96B9DE-4660-2703-D56B-A479ABDDFE32}"/>
              </a:ext>
            </a:extLst>
          </p:cNvPr>
          <p:cNvSpPr/>
          <p:nvPr/>
        </p:nvSpPr>
        <p:spPr>
          <a:xfrm>
            <a:off x="4460847" y="6479800"/>
            <a:ext cx="308041" cy="35300"/>
          </a:xfrm>
          <a:custGeom>
            <a:avLst/>
            <a:gdLst>
              <a:gd name="connsiteX0" fmla="*/ 28 w 308041"/>
              <a:gd name="connsiteY0" fmla="*/ 375 h 35300"/>
              <a:gd name="connsiteX1" fmla="*/ 165128 w 308041"/>
              <a:gd name="connsiteY1" fmla="*/ 16250 h 35300"/>
              <a:gd name="connsiteX2" fmla="*/ 308003 w 308041"/>
              <a:gd name="connsiteY2" fmla="*/ 6725 h 35300"/>
              <a:gd name="connsiteX3" fmla="*/ 177828 w 308041"/>
              <a:gd name="connsiteY3" fmla="*/ 35300 h 35300"/>
              <a:gd name="connsiteX4" fmla="*/ 28 w 308041"/>
              <a:gd name="connsiteY4" fmla="*/ 375 h 3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041" h="35300">
                <a:moveTo>
                  <a:pt x="28" y="375"/>
                </a:moveTo>
                <a:cubicBezTo>
                  <a:pt x="-2089" y="-2800"/>
                  <a:pt x="113799" y="15192"/>
                  <a:pt x="165128" y="16250"/>
                </a:cubicBezTo>
                <a:cubicBezTo>
                  <a:pt x="216457" y="17308"/>
                  <a:pt x="305886" y="3550"/>
                  <a:pt x="308003" y="6725"/>
                </a:cubicBezTo>
                <a:cubicBezTo>
                  <a:pt x="310120" y="9900"/>
                  <a:pt x="223336" y="35300"/>
                  <a:pt x="177828" y="35300"/>
                </a:cubicBezTo>
                <a:cubicBezTo>
                  <a:pt x="132320" y="35300"/>
                  <a:pt x="2145" y="3550"/>
                  <a:pt x="28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B41543AB-9D12-8E17-8C21-F64E759C946C}"/>
              </a:ext>
            </a:extLst>
          </p:cNvPr>
          <p:cNvSpPr/>
          <p:nvPr/>
        </p:nvSpPr>
        <p:spPr>
          <a:xfrm>
            <a:off x="4362427" y="6299128"/>
            <a:ext cx="105769" cy="247855"/>
          </a:xfrm>
          <a:custGeom>
            <a:avLst/>
            <a:gdLst>
              <a:gd name="connsiteX0" fmla="*/ 23 w 105769"/>
              <a:gd name="connsiteY0" fmla="*/ 72 h 247855"/>
              <a:gd name="connsiteX1" fmla="*/ 92098 w 105769"/>
              <a:gd name="connsiteY1" fmla="*/ 155647 h 247855"/>
              <a:gd name="connsiteX2" fmla="*/ 95273 w 105769"/>
              <a:gd name="connsiteY2" fmla="*/ 247722 h 247855"/>
              <a:gd name="connsiteX3" fmla="*/ 101623 w 105769"/>
              <a:gd name="connsiteY3" fmla="*/ 136597 h 247855"/>
              <a:gd name="connsiteX4" fmla="*/ 23 w 105769"/>
              <a:gd name="connsiteY4" fmla="*/ 72 h 24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69" h="247855">
                <a:moveTo>
                  <a:pt x="23" y="72"/>
                </a:moveTo>
                <a:cubicBezTo>
                  <a:pt x="-1564" y="3247"/>
                  <a:pt x="76223" y="114372"/>
                  <a:pt x="92098" y="155647"/>
                </a:cubicBezTo>
                <a:cubicBezTo>
                  <a:pt x="107973" y="196922"/>
                  <a:pt x="93686" y="250897"/>
                  <a:pt x="95273" y="247722"/>
                </a:cubicBezTo>
                <a:cubicBezTo>
                  <a:pt x="96860" y="244547"/>
                  <a:pt x="113265" y="174697"/>
                  <a:pt x="101623" y="136597"/>
                </a:cubicBezTo>
                <a:cubicBezTo>
                  <a:pt x="89981" y="98497"/>
                  <a:pt x="1610" y="-3103"/>
                  <a:pt x="23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B3E30A89-BD09-36E8-0FFA-0B877BD08D4B}"/>
              </a:ext>
            </a:extLst>
          </p:cNvPr>
          <p:cNvSpPr/>
          <p:nvPr/>
        </p:nvSpPr>
        <p:spPr>
          <a:xfrm>
            <a:off x="4252816" y="6238782"/>
            <a:ext cx="43181" cy="349431"/>
          </a:xfrm>
          <a:custGeom>
            <a:avLst/>
            <a:gdLst>
              <a:gd name="connsiteX0" fmla="*/ 42959 w 43181"/>
              <a:gd name="connsiteY0" fmla="*/ 93 h 349431"/>
              <a:gd name="connsiteX1" fmla="*/ 17559 w 43181"/>
              <a:gd name="connsiteY1" fmla="*/ 162018 h 349431"/>
              <a:gd name="connsiteX2" fmla="*/ 4859 w 43181"/>
              <a:gd name="connsiteY2" fmla="*/ 349343 h 349431"/>
              <a:gd name="connsiteX3" fmla="*/ 1684 w 43181"/>
              <a:gd name="connsiteY3" fmla="*/ 184243 h 349431"/>
              <a:gd name="connsiteX4" fmla="*/ 42959 w 43181"/>
              <a:gd name="connsiteY4" fmla="*/ 93 h 34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81" h="349431">
                <a:moveTo>
                  <a:pt x="42959" y="93"/>
                </a:moveTo>
                <a:cubicBezTo>
                  <a:pt x="45605" y="-3611"/>
                  <a:pt x="23909" y="103810"/>
                  <a:pt x="17559" y="162018"/>
                </a:cubicBezTo>
                <a:cubicBezTo>
                  <a:pt x="11209" y="220226"/>
                  <a:pt x="7505" y="345639"/>
                  <a:pt x="4859" y="349343"/>
                </a:cubicBezTo>
                <a:cubicBezTo>
                  <a:pt x="2213" y="353047"/>
                  <a:pt x="-2549" y="239806"/>
                  <a:pt x="1684" y="184243"/>
                </a:cubicBezTo>
                <a:cubicBezTo>
                  <a:pt x="5917" y="128680"/>
                  <a:pt x="40313" y="3797"/>
                  <a:pt x="42959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86C9BF0F-037D-B71D-C64B-3FD1910871BB}"/>
              </a:ext>
            </a:extLst>
          </p:cNvPr>
          <p:cNvSpPr/>
          <p:nvPr/>
        </p:nvSpPr>
        <p:spPr>
          <a:xfrm>
            <a:off x="4178134" y="6480135"/>
            <a:ext cx="73313" cy="95298"/>
          </a:xfrm>
          <a:custGeom>
            <a:avLst/>
            <a:gdLst>
              <a:gd name="connsiteX0" fmla="*/ 166 w 73313"/>
              <a:gd name="connsiteY0" fmla="*/ 40 h 95298"/>
              <a:gd name="connsiteX1" fmla="*/ 28741 w 73313"/>
              <a:gd name="connsiteY1" fmla="*/ 82590 h 95298"/>
              <a:gd name="connsiteX2" fmla="*/ 73191 w 73313"/>
              <a:gd name="connsiteY2" fmla="*/ 22265 h 95298"/>
              <a:gd name="connsiteX3" fmla="*/ 41441 w 73313"/>
              <a:gd name="connsiteY3" fmla="*/ 95290 h 95298"/>
              <a:gd name="connsiteX4" fmla="*/ 166 w 73313"/>
              <a:gd name="connsiteY4" fmla="*/ 40 h 9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13" h="95298">
                <a:moveTo>
                  <a:pt x="166" y="40"/>
                </a:moveTo>
                <a:cubicBezTo>
                  <a:pt x="-1951" y="-2077"/>
                  <a:pt x="16570" y="78886"/>
                  <a:pt x="28741" y="82590"/>
                </a:cubicBezTo>
                <a:cubicBezTo>
                  <a:pt x="40912" y="86294"/>
                  <a:pt x="71074" y="20148"/>
                  <a:pt x="73191" y="22265"/>
                </a:cubicBezTo>
                <a:cubicBezTo>
                  <a:pt x="75308" y="24382"/>
                  <a:pt x="49378" y="94232"/>
                  <a:pt x="41441" y="95290"/>
                </a:cubicBezTo>
                <a:cubicBezTo>
                  <a:pt x="33504" y="96348"/>
                  <a:pt x="2283" y="2157"/>
                  <a:pt x="166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B5DA35DF-4EE0-491C-AD05-B771249B3000}"/>
              </a:ext>
            </a:extLst>
          </p:cNvPr>
          <p:cNvSpPr/>
          <p:nvPr/>
        </p:nvSpPr>
        <p:spPr>
          <a:xfrm>
            <a:off x="4175032" y="6486479"/>
            <a:ext cx="93291" cy="25852"/>
          </a:xfrm>
          <a:custGeom>
            <a:avLst/>
            <a:gdLst>
              <a:gd name="connsiteX0" fmla="*/ 93 w 93291"/>
              <a:gd name="connsiteY0" fmla="*/ 25446 h 25852"/>
              <a:gd name="connsiteX1" fmla="*/ 66768 w 93291"/>
              <a:gd name="connsiteY1" fmla="*/ 15921 h 25852"/>
              <a:gd name="connsiteX2" fmla="*/ 92168 w 93291"/>
              <a:gd name="connsiteY2" fmla="*/ 19096 h 25852"/>
              <a:gd name="connsiteX3" fmla="*/ 82643 w 93291"/>
              <a:gd name="connsiteY3" fmla="*/ 46 h 25852"/>
              <a:gd name="connsiteX4" fmla="*/ 93 w 93291"/>
              <a:gd name="connsiteY4" fmla="*/ 25446 h 2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91" h="25852">
                <a:moveTo>
                  <a:pt x="93" y="25446"/>
                </a:moveTo>
                <a:cubicBezTo>
                  <a:pt x="-2553" y="28092"/>
                  <a:pt x="51422" y="16979"/>
                  <a:pt x="66768" y="15921"/>
                </a:cubicBezTo>
                <a:cubicBezTo>
                  <a:pt x="82114" y="14863"/>
                  <a:pt x="89522" y="21742"/>
                  <a:pt x="92168" y="19096"/>
                </a:cubicBezTo>
                <a:cubicBezTo>
                  <a:pt x="94814" y="16450"/>
                  <a:pt x="93226" y="-1012"/>
                  <a:pt x="82643" y="46"/>
                </a:cubicBezTo>
                <a:cubicBezTo>
                  <a:pt x="72060" y="1104"/>
                  <a:pt x="2739" y="22800"/>
                  <a:pt x="93" y="25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9DC47D6D-02DD-8116-8338-DC32BC37AA85}"/>
              </a:ext>
            </a:extLst>
          </p:cNvPr>
          <p:cNvSpPr/>
          <p:nvPr/>
        </p:nvSpPr>
        <p:spPr>
          <a:xfrm>
            <a:off x="4759145" y="7083277"/>
            <a:ext cx="290044" cy="98636"/>
          </a:xfrm>
          <a:custGeom>
            <a:avLst/>
            <a:gdLst>
              <a:gd name="connsiteX0" fmla="*/ 180 w 290044"/>
              <a:gd name="connsiteY0" fmla="*/ 22373 h 98636"/>
              <a:gd name="connsiteX1" fmla="*/ 111305 w 290044"/>
              <a:gd name="connsiteY1" fmla="*/ 148 h 98636"/>
              <a:gd name="connsiteX2" fmla="*/ 149405 w 290044"/>
              <a:gd name="connsiteY2" fmla="*/ 35073 h 98636"/>
              <a:gd name="connsiteX3" fmla="*/ 260530 w 290044"/>
              <a:gd name="connsiteY3" fmla="*/ 98573 h 98636"/>
              <a:gd name="connsiteX4" fmla="*/ 289105 w 290044"/>
              <a:gd name="connsiteY4" fmla="*/ 47773 h 98636"/>
              <a:gd name="connsiteX5" fmla="*/ 279580 w 290044"/>
              <a:gd name="connsiteY5" fmla="*/ 92223 h 98636"/>
              <a:gd name="connsiteX6" fmla="*/ 244655 w 290044"/>
              <a:gd name="connsiteY6" fmla="*/ 82698 h 98636"/>
              <a:gd name="connsiteX7" fmla="*/ 139880 w 290044"/>
              <a:gd name="connsiteY7" fmla="*/ 19198 h 98636"/>
              <a:gd name="connsiteX8" fmla="*/ 180 w 290044"/>
              <a:gd name="connsiteY8" fmla="*/ 22373 h 9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044" h="98636">
                <a:moveTo>
                  <a:pt x="180" y="22373"/>
                </a:moveTo>
                <a:cubicBezTo>
                  <a:pt x="-4582" y="19198"/>
                  <a:pt x="86434" y="-1969"/>
                  <a:pt x="111305" y="148"/>
                </a:cubicBezTo>
                <a:cubicBezTo>
                  <a:pt x="136176" y="2265"/>
                  <a:pt x="124534" y="18669"/>
                  <a:pt x="149405" y="35073"/>
                </a:cubicBezTo>
                <a:cubicBezTo>
                  <a:pt x="174276" y="51477"/>
                  <a:pt x="237247" y="96456"/>
                  <a:pt x="260530" y="98573"/>
                </a:cubicBezTo>
                <a:cubicBezTo>
                  <a:pt x="283813" y="100690"/>
                  <a:pt x="285930" y="48831"/>
                  <a:pt x="289105" y="47773"/>
                </a:cubicBezTo>
                <a:cubicBezTo>
                  <a:pt x="292280" y="46715"/>
                  <a:pt x="286988" y="86402"/>
                  <a:pt x="279580" y="92223"/>
                </a:cubicBezTo>
                <a:cubicBezTo>
                  <a:pt x="272172" y="98044"/>
                  <a:pt x="267938" y="94869"/>
                  <a:pt x="244655" y="82698"/>
                </a:cubicBezTo>
                <a:cubicBezTo>
                  <a:pt x="221372" y="70527"/>
                  <a:pt x="177980" y="29252"/>
                  <a:pt x="139880" y="19198"/>
                </a:cubicBezTo>
                <a:cubicBezTo>
                  <a:pt x="101780" y="9144"/>
                  <a:pt x="4942" y="25548"/>
                  <a:pt x="180" y="22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19DD9D38-02AE-00C7-52E1-6FB76A8E492D}"/>
              </a:ext>
            </a:extLst>
          </p:cNvPr>
          <p:cNvSpPr/>
          <p:nvPr/>
        </p:nvSpPr>
        <p:spPr>
          <a:xfrm>
            <a:off x="4546495" y="7105349"/>
            <a:ext cx="225995" cy="32244"/>
          </a:xfrm>
          <a:custGeom>
            <a:avLst/>
            <a:gdLst>
              <a:gd name="connsiteX0" fmla="*/ 105 w 225995"/>
              <a:gd name="connsiteY0" fmla="*/ 32051 h 32244"/>
              <a:gd name="connsiteX1" fmla="*/ 212830 w 225995"/>
              <a:gd name="connsiteY1" fmla="*/ 13001 h 32244"/>
              <a:gd name="connsiteX2" fmla="*/ 184255 w 225995"/>
              <a:gd name="connsiteY2" fmla="*/ 301 h 32244"/>
              <a:gd name="connsiteX3" fmla="*/ 105 w 225995"/>
              <a:gd name="connsiteY3" fmla="*/ 32051 h 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95" h="32244">
                <a:moveTo>
                  <a:pt x="105" y="32051"/>
                </a:moveTo>
                <a:cubicBezTo>
                  <a:pt x="4867" y="34168"/>
                  <a:pt x="182138" y="18293"/>
                  <a:pt x="212830" y="13001"/>
                </a:cubicBezTo>
                <a:cubicBezTo>
                  <a:pt x="243522" y="7709"/>
                  <a:pt x="214947" y="-1816"/>
                  <a:pt x="184255" y="301"/>
                </a:cubicBezTo>
                <a:cubicBezTo>
                  <a:pt x="153563" y="2418"/>
                  <a:pt x="-4657" y="29934"/>
                  <a:pt x="105" y="32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A8D91817-8B65-EA0E-16B4-1A3CDEDA62FB}"/>
              </a:ext>
            </a:extLst>
          </p:cNvPr>
          <p:cNvSpPr/>
          <p:nvPr/>
        </p:nvSpPr>
        <p:spPr>
          <a:xfrm>
            <a:off x="4524375" y="6711140"/>
            <a:ext cx="7143" cy="146083"/>
          </a:xfrm>
          <a:custGeom>
            <a:avLst/>
            <a:gdLst>
              <a:gd name="connsiteX0" fmla="*/ 6350 w 7143"/>
              <a:gd name="connsiteY0" fmla="*/ 810 h 146083"/>
              <a:gd name="connsiteX1" fmla="*/ 6350 w 7143"/>
              <a:gd name="connsiteY1" fmla="*/ 143685 h 146083"/>
              <a:gd name="connsiteX2" fmla="*/ 0 w 7143"/>
              <a:gd name="connsiteY2" fmla="*/ 86535 h 146083"/>
              <a:gd name="connsiteX3" fmla="*/ 6350 w 7143"/>
              <a:gd name="connsiteY3" fmla="*/ 810 h 14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" h="146083">
                <a:moveTo>
                  <a:pt x="6350" y="810"/>
                </a:moveTo>
                <a:cubicBezTo>
                  <a:pt x="7408" y="10335"/>
                  <a:pt x="7408" y="129398"/>
                  <a:pt x="6350" y="143685"/>
                </a:cubicBezTo>
                <a:cubicBezTo>
                  <a:pt x="5292" y="157972"/>
                  <a:pt x="0" y="104527"/>
                  <a:pt x="0" y="86535"/>
                </a:cubicBezTo>
                <a:cubicBezTo>
                  <a:pt x="0" y="68543"/>
                  <a:pt x="5292" y="-8715"/>
                  <a:pt x="6350" y="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AB1D5611-32D4-D12A-F1BD-487D6B627B61}"/>
              </a:ext>
            </a:extLst>
          </p:cNvPr>
          <p:cNvSpPr/>
          <p:nvPr/>
        </p:nvSpPr>
        <p:spPr>
          <a:xfrm>
            <a:off x="4565427" y="6677025"/>
            <a:ext cx="199439" cy="16166"/>
          </a:xfrm>
          <a:custGeom>
            <a:avLst/>
            <a:gdLst>
              <a:gd name="connsiteX0" fmla="*/ 223 w 199439"/>
              <a:gd name="connsiteY0" fmla="*/ 15875 h 16166"/>
              <a:gd name="connsiteX1" fmla="*/ 190723 w 199439"/>
              <a:gd name="connsiteY1" fmla="*/ 9525 h 16166"/>
              <a:gd name="connsiteX2" fmla="*/ 152623 w 199439"/>
              <a:gd name="connsiteY2" fmla="*/ 0 h 16166"/>
              <a:gd name="connsiteX3" fmla="*/ 223 w 199439"/>
              <a:gd name="connsiteY3" fmla="*/ 15875 h 1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439" h="16166">
                <a:moveTo>
                  <a:pt x="223" y="15875"/>
                </a:moveTo>
                <a:cubicBezTo>
                  <a:pt x="6573" y="17463"/>
                  <a:pt x="165323" y="12171"/>
                  <a:pt x="190723" y="9525"/>
                </a:cubicBezTo>
                <a:cubicBezTo>
                  <a:pt x="216123" y="6879"/>
                  <a:pt x="180669" y="0"/>
                  <a:pt x="152623" y="0"/>
                </a:cubicBezTo>
                <a:cubicBezTo>
                  <a:pt x="124577" y="0"/>
                  <a:pt x="-6127" y="14287"/>
                  <a:pt x="223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A290C7F4-B683-78DA-FE6C-BAE11F11D45B}"/>
              </a:ext>
            </a:extLst>
          </p:cNvPr>
          <p:cNvSpPr/>
          <p:nvPr/>
        </p:nvSpPr>
        <p:spPr>
          <a:xfrm>
            <a:off x="4972044" y="7446290"/>
            <a:ext cx="273074" cy="69004"/>
          </a:xfrm>
          <a:custGeom>
            <a:avLst/>
            <a:gdLst>
              <a:gd name="connsiteX0" fmla="*/ 6 w 273074"/>
              <a:gd name="connsiteY0" fmla="*/ 68935 h 69004"/>
              <a:gd name="connsiteX1" fmla="*/ 180981 w 273074"/>
              <a:gd name="connsiteY1" fmla="*/ 14960 h 69004"/>
              <a:gd name="connsiteX2" fmla="*/ 273056 w 273074"/>
              <a:gd name="connsiteY2" fmla="*/ 11785 h 69004"/>
              <a:gd name="connsiteX3" fmla="*/ 187331 w 273074"/>
              <a:gd name="connsiteY3" fmla="*/ 2260 h 69004"/>
              <a:gd name="connsiteX4" fmla="*/ 6 w 273074"/>
              <a:gd name="connsiteY4" fmla="*/ 68935 h 6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074" h="69004">
                <a:moveTo>
                  <a:pt x="6" y="68935"/>
                </a:moveTo>
                <a:cubicBezTo>
                  <a:pt x="-1052" y="71052"/>
                  <a:pt x="135473" y="24485"/>
                  <a:pt x="180981" y="14960"/>
                </a:cubicBezTo>
                <a:cubicBezTo>
                  <a:pt x="226489" y="5435"/>
                  <a:pt x="271998" y="13902"/>
                  <a:pt x="273056" y="11785"/>
                </a:cubicBezTo>
                <a:cubicBezTo>
                  <a:pt x="274114" y="9668"/>
                  <a:pt x="228606" y="-5677"/>
                  <a:pt x="187331" y="2260"/>
                </a:cubicBezTo>
                <a:cubicBezTo>
                  <a:pt x="146056" y="10197"/>
                  <a:pt x="1064" y="66818"/>
                  <a:pt x="6" y="689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AE8DC7B2-5584-7B9D-76B1-3175792DC2A7}"/>
              </a:ext>
            </a:extLst>
          </p:cNvPr>
          <p:cNvSpPr/>
          <p:nvPr/>
        </p:nvSpPr>
        <p:spPr>
          <a:xfrm>
            <a:off x="5072010" y="7477095"/>
            <a:ext cx="181428" cy="40296"/>
          </a:xfrm>
          <a:custGeom>
            <a:avLst/>
            <a:gdLst>
              <a:gd name="connsiteX0" fmla="*/ 1640 w 181428"/>
              <a:gd name="connsiteY0" fmla="*/ 38130 h 40296"/>
              <a:gd name="connsiteX1" fmla="*/ 179440 w 181428"/>
              <a:gd name="connsiteY1" fmla="*/ 30 h 40296"/>
              <a:gd name="connsiteX2" fmla="*/ 93715 w 181428"/>
              <a:gd name="connsiteY2" fmla="*/ 31780 h 40296"/>
              <a:gd name="connsiteX3" fmla="*/ 1640 w 181428"/>
              <a:gd name="connsiteY3" fmla="*/ 38130 h 4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428" h="40296">
                <a:moveTo>
                  <a:pt x="1640" y="38130"/>
                </a:moveTo>
                <a:cubicBezTo>
                  <a:pt x="15927" y="32838"/>
                  <a:pt x="164094" y="1088"/>
                  <a:pt x="179440" y="30"/>
                </a:cubicBezTo>
                <a:cubicBezTo>
                  <a:pt x="194786" y="-1028"/>
                  <a:pt x="116998" y="25430"/>
                  <a:pt x="93715" y="31780"/>
                </a:cubicBezTo>
                <a:cubicBezTo>
                  <a:pt x="70432" y="38130"/>
                  <a:pt x="-12647" y="43422"/>
                  <a:pt x="1640" y="38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E416B77F-CD21-3F63-E193-F1CB699B3949}"/>
              </a:ext>
            </a:extLst>
          </p:cNvPr>
          <p:cNvSpPr/>
          <p:nvPr/>
        </p:nvSpPr>
        <p:spPr>
          <a:xfrm>
            <a:off x="4955992" y="7406761"/>
            <a:ext cx="135536" cy="74580"/>
          </a:xfrm>
          <a:custGeom>
            <a:avLst/>
            <a:gdLst>
              <a:gd name="connsiteX0" fmla="*/ 183 w 135536"/>
              <a:gd name="connsiteY0" fmla="*/ 73539 h 74580"/>
              <a:gd name="connsiteX1" fmla="*/ 130358 w 135536"/>
              <a:gd name="connsiteY1" fmla="*/ 514 h 74580"/>
              <a:gd name="connsiteX2" fmla="*/ 101783 w 135536"/>
              <a:gd name="connsiteY2" fmla="*/ 41789 h 74580"/>
              <a:gd name="connsiteX3" fmla="*/ 183 w 135536"/>
              <a:gd name="connsiteY3" fmla="*/ 73539 h 7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536" h="74580">
                <a:moveTo>
                  <a:pt x="183" y="73539"/>
                </a:moveTo>
                <a:cubicBezTo>
                  <a:pt x="4945" y="66660"/>
                  <a:pt x="113425" y="5806"/>
                  <a:pt x="130358" y="514"/>
                </a:cubicBezTo>
                <a:cubicBezTo>
                  <a:pt x="147291" y="-4778"/>
                  <a:pt x="118716" y="32264"/>
                  <a:pt x="101783" y="41789"/>
                </a:cubicBezTo>
                <a:cubicBezTo>
                  <a:pt x="84850" y="51314"/>
                  <a:pt x="-4579" y="80418"/>
                  <a:pt x="183" y="73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5F1BF264-D251-90EC-3839-D31DE43BF5F3}"/>
              </a:ext>
            </a:extLst>
          </p:cNvPr>
          <p:cNvSpPr/>
          <p:nvPr/>
        </p:nvSpPr>
        <p:spPr>
          <a:xfrm>
            <a:off x="4841060" y="7355961"/>
            <a:ext cx="225128" cy="64901"/>
          </a:xfrm>
          <a:custGeom>
            <a:avLst/>
            <a:gdLst>
              <a:gd name="connsiteX0" fmla="*/ 815 w 225128"/>
              <a:gd name="connsiteY0" fmla="*/ 64014 h 64901"/>
              <a:gd name="connsiteX1" fmla="*/ 219890 w 225128"/>
              <a:gd name="connsiteY1" fmla="*/ 514 h 64901"/>
              <a:gd name="connsiteX2" fmla="*/ 146865 w 225128"/>
              <a:gd name="connsiteY2" fmla="*/ 35439 h 64901"/>
              <a:gd name="connsiteX3" fmla="*/ 815 w 225128"/>
              <a:gd name="connsiteY3" fmla="*/ 64014 h 6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28" h="64901">
                <a:moveTo>
                  <a:pt x="815" y="64014"/>
                </a:moveTo>
                <a:cubicBezTo>
                  <a:pt x="12986" y="58193"/>
                  <a:pt x="195548" y="5276"/>
                  <a:pt x="219890" y="514"/>
                </a:cubicBezTo>
                <a:cubicBezTo>
                  <a:pt x="244232" y="-4248"/>
                  <a:pt x="177557" y="25385"/>
                  <a:pt x="146865" y="35439"/>
                </a:cubicBezTo>
                <a:cubicBezTo>
                  <a:pt x="116173" y="45493"/>
                  <a:pt x="-11356" y="69835"/>
                  <a:pt x="815" y="64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AFEE1EDA-A67A-1D92-DFF5-EA866C431BFB}"/>
              </a:ext>
            </a:extLst>
          </p:cNvPr>
          <p:cNvSpPr/>
          <p:nvPr/>
        </p:nvSpPr>
        <p:spPr>
          <a:xfrm>
            <a:off x="4733924" y="7292708"/>
            <a:ext cx="349610" cy="89244"/>
          </a:xfrm>
          <a:custGeom>
            <a:avLst/>
            <a:gdLst>
              <a:gd name="connsiteX0" fmla="*/ 1 w 349610"/>
              <a:gd name="connsiteY0" fmla="*/ 89167 h 89244"/>
              <a:gd name="connsiteX1" fmla="*/ 158751 w 349610"/>
              <a:gd name="connsiteY1" fmla="*/ 35192 h 89244"/>
              <a:gd name="connsiteX2" fmla="*/ 244476 w 349610"/>
              <a:gd name="connsiteY2" fmla="*/ 3442 h 89244"/>
              <a:gd name="connsiteX3" fmla="*/ 349251 w 349610"/>
              <a:gd name="connsiteY3" fmla="*/ 9792 h 89244"/>
              <a:gd name="connsiteX4" fmla="*/ 206376 w 349610"/>
              <a:gd name="connsiteY4" fmla="*/ 267 h 89244"/>
              <a:gd name="connsiteX5" fmla="*/ 155576 w 349610"/>
              <a:gd name="connsiteY5" fmla="*/ 22492 h 89244"/>
              <a:gd name="connsiteX6" fmla="*/ 1 w 349610"/>
              <a:gd name="connsiteY6" fmla="*/ 89167 h 8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610" h="89244">
                <a:moveTo>
                  <a:pt x="1" y="89167"/>
                </a:moveTo>
                <a:cubicBezTo>
                  <a:pt x="530" y="91284"/>
                  <a:pt x="118005" y="49479"/>
                  <a:pt x="158751" y="35192"/>
                </a:cubicBezTo>
                <a:cubicBezTo>
                  <a:pt x="199497" y="20905"/>
                  <a:pt x="212726" y="7675"/>
                  <a:pt x="244476" y="3442"/>
                </a:cubicBezTo>
                <a:cubicBezTo>
                  <a:pt x="276226" y="-791"/>
                  <a:pt x="355601" y="10321"/>
                  <a:pt x="349251" y="9792"/>
                </a:cubicBezTo>
                <a:cubicBezTo>
                  <a:pt x="342901" y="9263"/>
                  <a:pt x="238655" y="-1850"/>
                  <a:pt x="206376" y="267"/>
                </a:cubicBezTo>
                <a:cubicBezTo>
                  <a:pt x="174097" y="2384"/>
                  <a:pt x="183622" y="11379"/>
                  <a:pt x="155576" y="22492"/>
                </a:cubicBezTo>
                <a:cubicBezTo>
                  <a:pt x="127530" y="33604"/>
                  <a:pt x="-528" y="87050"/>
                  <a:pt x="1" y="89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3BD0FAB6-C3D7-DA4E-5368-0C9062275B9E}"/>
              </a:ext>
            </a:extLst>
          </p:cNvPr>
          <p:cNvSpPr/>
          <p:nvPr/>
        </p:nvSpPr>
        <p:spPr>
          <a:xfrm>
            <a:off x="4914900" y="7226300"/>
            <a:ext cx="161925" cy="32168"/>
          </a:xfrm>
          <a:custGeom>
            <a:avLst/>
            <a:gdLst>
              <a:gd name="connsiteX0" fmla="*/ 0 w 161925"/>
              <a:gd name="connsiteY0" fmla="*/ 0 h 32168"/>
              <a:gd name="connsiteX1" fmla="*/ 107950 w 161925"/>
              <a:gd name="connsiteY1" fmla="*/ 28575 h 32168"/>
              <a:gd name="connsiteX2" fmla="*/ 161925 w 161925"/>
              <a:gd name="connsiteY2" fmla="*/ 31750 h 32168"/>
              <a:gd name="connsiteX3" fmla="*/ 0 w 161925"/>
              <a:gd name="connsiteY3" fmla="*/ 0 h 3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925" h="32168">
                <a:moveTo>
                  <a:pt x="0" y="0"/>
                </a:moveTo>
                <a:cubicBezTo>
                  <a:pt x="40481" y="11641"/>
                  <a:pt x="80963" y="23283"/>
                  <a:pt x="107950" y="28575"/>
                </a:cubicBezTo>
                <a:cubicBezTo>
                  <a:pt x="134938" y="33867"/>
                  <a:pt x="161925" y="31750"/>
                  <a:pt x="161925" y="317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B4A4BBC7-0969-62B0-F8B1-9A378C7A0094}"/>
              </a:ext>
            </a:extLst>
          </p:cNvPr>
          <p:cNvSpPr/>
          <p:nvPr/>
        </p:nvSpPr>
        <p:spPr>
          <a:xfrm>
            <a:off x="5066382" y="7096081"/>
            <a:ext cx="20454" cy="241467"/>
          </a:xfrm>
          <a:custGeom>
            <a:avLst/>
            <a:gdLst>
              <a:gd name="connsiteX0" fmla="*/ 4093 w 20454"/>
              <a:gd name="connsiteY0" fmla="*/ 44 h 241467"/>
              <a:gd name="connsiteX1" fmla="*/ 918 w 20454"/>
              <a:gd name="connsiteY1" fmla="*/ 152444 h 241467"/>
              <a:gd name="connsiteX2" fmla="*/ 19968 w 20454"/>
              <a:gd name="connsiteY2" fmla="*/ 241344 h 241467"/>
              <a:gd name="connsiteX3" fmla="*/ 13618 w 20454"/>
              <a:gd name="connsiteY3" fmla="*/ 168319 h 241467"/>
              <a:gd name="connsiteX4" fmla="*/ 4093 w 20454"/>
              <a:gd name="connsiteY4" fmla="*/ 44 h 241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54" h="241467">
                <a:moveTo>
                  <a:pt x="4093" y="44"/>
                </a:moveTo>
                <a:cubicBezTo>
                  <a:pt x="1976" y="-2602"/>
                  <a:pt x="-1728" y="112227"/>
                  <a:pt x="918" y="152444"/>
                </a:cubicBezTo>
                <a:cubicBezTo>
                  <a:pt x="3564" y="192661"/>
                  <a:pt x="17851" y="238698"/>
                  <a:pt x="19968" y="241344"/>
                </a:cubicBezTo>
                <a:cubicBezTo>
                  <a:pt x="22085" y="243990"/>
                  <a:pt x="16793" y="203773"/>
                  <a:pt x="13618" y="168319"/>
                </a:cubicBezTo>
                <a:cubicBezTo>
                  <a:pt x="10443" y="132865"/>
                  <a:pt x="6210" y="2690"/>
                  <a:pt x="4093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2A1D792C-940E-8188-501B-1C342987F906}"/>
              </a:ext>
            </a:extLst>
          </p:cNvPr>
          <p:cNvSpPr/>
          <p:nvPr/>
        </p:nvSpPr>
        <p:spPr>
          <a:xfrm>
            <a:off x="4342882" y="6734144"/>
            <a:ext cx="51466" cy="204233"/>
          </a:xfrm>
          <a:custGeom>
            <a:avLst/>
            <a:gdLst>
              <a:gd name="connsiteX0" fmla="*/ 51318 w 51466"/>
              <a:gd name="connsiteY0" fmla="*/ 31 h 204233"/>
              <a:gd name="connsiteX1" fmla="*/ 41793 w 51466"/>
              <a:gd name="connsiteY1" fmla="*/ 142906 h 204233"/>
              <a:gd name="connsiteX2" fmla="*/ 16393 w 51466"/>
              <a:gd name="connsiteY2" fmla="*/ 190531 h 204233"/>
              <a:gd name="connsiteX3" fmla="*/ 518 w 51466"/>
              <a:gd name="connsiteY3" fmla="*/ 200056 h 204233"/>
              <a:gd name="connsiteX4" fmla="*/ 35443 w 51466"/>
              <a:gd name="connsiteY4" fmla="*/ 130206 h 204233"/>
              <a:gd name="connsiteX5" fmla="*/ 51318 w 51466"/>
              <a:gd name="connsiteY5" fmla="*/ 31 h 20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6" h="204233">
                <a:moveTo>
                  <a:pt x="51318" y="31"/>
                </a:moveTo>
                <a:cubicBezTo>
                  <a:pt x="52376" y="2148"/>
                  <a:pt x="47614" y="111156"/>
                  <a:pt x="41793" y="142906"/>
                </a:cubicBezTo>
                <a:cubicBezTo>
                  <a:pt x="35972" y="174656"/>
                  <a:pt x="16393" y="190531"/>
                  <a:pt x="16393" y="190531"/>
                </a:cubicBezTo>
                <a:cubicBezTo>
                  <a:pt x="9514" y="200056"/>
                  <a:pt x="-2657" y="210110"/>
                  <a:pt x="518" y="200056"/>
                </a:cubicBezTo>
                <a:cubicBezTo>
                  <a:pt x="3693" y="190002"/>
                  <a:pt x="26976" y="157723"/>
                  <a:pt x="35443" y="130206"/>
                </a:cubicBezTo>
                <a:cubicBezTo>
                  <a:pt x="43910" y="102689"/>
                  <a:pt x="50260" y="-2086"/>
                  <a:pt x="51318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A0FD46EC-B627-2B1C-691F-72B0D3F84063}"/>
              </a:ext>
            </a:extLst>
          </p:cNvPr>
          <p:cNvSpPr/>
          <p:nvPr/>
        </p:nvSpPr>
        <p:spPr>
          <a:xfrm>
            <a:off x="4498503" y="6816720"/>
            <a:ext cx="141434" cy="69873"/>
          </a:xfrm>
          <a:custGeom>
            <a:avLst/>
            <a:gdLst>
              <a:gd name="connsiteX0" fmla="*/ 472 w 141434"/>
              <a:gd name="connsiteY0" fmla="*/ 5 h 69873"/>
              <a:gd name="connsiteX1" fmla="*/ 51272 w 141434"/>
              <a:gd name="connsiteY1" fmla="*/ 47630 h 69873"/>
              <a:gd name="connsiteX2" fmla="*/ 140172 w 141434"/>
              <a:gd name="connsiteY2" fmla="*/ 69855 h 69873"/>
              <a:gd name="connsiteX3" fmla="*/ 102072 w 141434"/>
              <a:gd name="connsiteY3" fmla="*/ 44455 h 69873"/>
              <a:gd name="connsiteX4" fmla="*/ 79847 w 141434"/>
              <a:gd name="connsiteY4" fmla="*/ 44455 h 69873"/>
              <a:gd name="connsiteX5" fmla="*/ 472 w 141434"/>
              <a:gd name="connsiteY5" fmla="*/ 5 h 6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434" h="69873">
                <a:moveTo>
                  <a:pt x="472" y="5"/>
                </a:moveTo>
                <a:cubicBezTo>
                  <a:pt x="-4291" y="534"/>
                  <a:pt x="27989" y="35988"/>
                  <a:pt x="51272" y="47630"/>
                </a:cubicBezTo>
                <a:cubicBezTo>
                  <a:pt x="74555" y="59272"/>
                  <a:pt x="131705" y="70384"/>
                  <a:pt x="140172" y="69855"/>
                </a:cubicBezTo>
                <a:cubicBezTo>
                  <a:pt x="148639" y="69326"/>
                  <a:pt x="112126" y="48688"/>
                  <a:pt x="102072" y="44455"/>
                </a:cubicBezTo>
                <a:cubicBezTo>
                  <a:pt x="92018" y="40222"/>
                  <a:pt x="90960" y="48688"/>
                  <a:pt x="79847" y="44455"/>
                </a:cubicBezTo>
                <a:cubicBezTo>
                  <a:pt x="68735" y="40222"/>
                  <a:pt x="5235" y="-524"/>
                  <a:pt x="47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9CC96183-4A36-4E5C-DBE0-79049FC8082E}"/>
              </a:ext>
            </a:extLst>
          </p:cNvPr>
          <p:cNvSpPr/>
          <p:nvPr/>
        </p:nvSpPr>
        <p:spPr>
          <a:xfrm>
            <a:off x="4486114" y="6714385"/>
            <a:ext cx="22417" cy="156045"/>
          </a:xfrm>
          <a:custGeom>
            <a:avLst/>
            <a:gdLst>
              <a:gd name="connsiteX0" fmla="*/ 161 w 22417"/>
              <a:gd name="connsiteY0" fmla="*/ 740 h 156045"/>
              <a:gd name="connsiteX1" fmla="*/ 12861 w 22417"/>
              <a:gd name="connsiteY1" fmla="*/ 153140 h 156045"/>
              <a:gd name="connsiteX2" fmla="*/ 22386 w 22417"/>
              <a:gd name="connsiteY2" fmla="*/ 95990 h 156045"/>
              <a:gd name="connsiteX3" fmla="*/ 161 w 22417"/>
              <a:gd name="connsiteY3" fmla="*/ 740 h 15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7" h="156045">
                <a:moveTo>
                  <a:pt x="161" y="740"/>
                </a:moveTo>
                <a:cubicBezTo>
                  <a:pt x="-1427" y="10265"/>
                  <a:pt x="9157" y="137265"/>
                  <a:pt x="12861" y="153140"/>
                </a:cubicBezTo>
                <a:cubicBezTo>
                  <a:pt x="16565" y="169015"/>
                  <a:pt x="22915" y="115569"/>
                  <a:pt x="22386" y="95990"/>
                </a:cubicBezTo>
                <a:cubicBezTo>
                  <a:pt x="21857" y="76411"/>
                  <a:pt x="1749" y="-8785"/>
                  <a:pt x="161" y="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B0780E80-53A0-C2E3-83D8-CCED69CA08DA}"/>
              </a:ext>
            </a:extLst>
          </p:cNvPr>
          <p:cNvSpPr/>
          <p:nvPr/>
        </p:nvSpPr>
        <p:spPr>
          <a:xfrm>
            <a:off x="4502142" y="6651409"/>
            <a:ext cx="130933" cy="118505"/>
          </a:xfrm>
          <a:custGeom>
            <a:avLst/>
            <a:gdLst>
              <a:gd name="connsiteX0" fmla="*/ 8 w 130933"/>
              <a:gd name="connsiteY0" fmla="*/ 216 h 118505"/>
              <a:gd name="connsiteX1" fmla="*/ 120658 w 130933"/>
              <a:gd name="connsiteY1" fmla="*/ 114516 h 118505"/>
              <a:gd name="connsiteX2" fmla="*/ 114308 w 130933"/>
              <a:gd name="connsiteY2" fmla="*/ 85941 h 118505"/>
              <a:gd name="connsiteX3" fmla="*/ 8 w 130933"/>
              <a:gd name="connsiteY3" fmla="*/ 216 h 11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933" h="118505">
                <a:moveTo>
                  <a:pt x="8" y="216"/>
                </a:moveTo>
                <a:cubicBezTo>
                  <a:pt x="1066" y="4978"/>
                  <a:pt x="101608" y="100229"/>
                  <a:pt x="120658" y="114516"/>
                </a:cubicBezTo>
                <a:cubicBezTo>
                  <a:pt x="139708" y="128804"/>
                  <a:pt x="129125" y="101287"/>
                  <a:pt x="114308" y="85941"/>
                </a:cubicBezTo>
                <a:cubicBezTo>
                  <a:pt x="99491" y="70595"/>
                  <a:pt x="-1050" y="-4546"/>
                  <a:pt x="8" y="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8D28037B-10F4-51FC-F4D6-A6B6ECE15313}"/>
              </a:ext>
            </a:extLst>
          </p:cNvPr>
          <p:cNvSpPr/>
          <p:nvPr/>
        </p:nvSpPr>
        <p:spPr>
          <a:xfrm>
            <a:off x="4622726" y="6899220"/>
            <a:ext cx="79481" cy="135672"/>
          </a:xfrm>
          <a:custGeom>
            <a:avLst/>
            <a:gdLst>
              <a:gd name="connsiteX0" fmla="*/ 12774 w 79481"/>
              <a:gd name="connsiteY0" fmla="*/ 55 h 135672"/>
              <a:gd name="connsiteX1" fmla="*/ 12774 w 79481"/>
              <a:gd name="connsiteY1" fmla="*/ 111180 h 135672"/>
              <a:gd name="connsiteX2" fmla="*/ 79449 w 79481"/>
              <a:gd name="connsiteY2" fmla="*/ 127055 h 135672"/>
              <a:gd name="connsiteX3" fmla="*/ 3249 w 79481"/>
              <a:gd name="connsiteY3" fmla="*/ 127055 h 135672"/>
              <a:gd name="connsiteX4" fmla="*/ 12774 w 79481"/>
              <a:gd name="connsiteY4" fmla="*/ 55 h 13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81" h="135672">
                <a:moveTo>
                  <a:pt x="12774" y="55"/>
                </a:moveTo>
                <a:cubicBezTo>
                  <a:pt x="14362" y="-2591"/>
                  <a:pt x="1661" y="90013"/>
                  <a:pt x="12774" y="111180"/>
                </a:cubicBezTo>
                <a:cubicBezTo>
                  <a:pt x="23887" y="132347"/>
                  <a:pt x="81037" y="124409"/>
                  <a:pt x="79449" y="127055"/>
                </a:cubicBezTo>
                <a:cubicBezTo>
                  <a:pt x="77862" y="129701"/>
                  <a:pt x="13832" y="145047"/>
                  <a:pt x="3249" y="127055"/>
                </a:cubicBezTo>
                <a:cubicBezTo>
                  <a:pt x="-7334" y="109063"/>
                  <a:pt x="11186" y="2701"/>
                  <a:pt x="12774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A41B5D6F-341C-CCAD-9FE5-F3F63D56FBFF}"/>
              </a:ext>
            </a:extLst>
          </p:cNvPr>
          <p:cNvSpPr/>
          <p:nvPr/>
        </p:nvSpPr>
        <p:spPr>
          <a:xfrm>
            <a:off x="4486143" y="6873854"/>
            <a:ext cx="168755" cy="51536"/>
          </a:xfrm>
          <a:custGeom>
            <a:avLst/>
            <a:gdLst>
              <a:gd name="connsiteX0" fmla="*/ 132 w 168755"/>
              <a:gd name="connsiteY0" fmla="*/ 21 h 51536"/>
              <a:gd name="connsiteX1" fmla="*/ 117607 w 168755"/>
              <a:gd name="connsiteY1" fmla="*/ 44471 h 51536"/>
              <a:gd name="connsiteX2" fmla="*/ 168407 w 168755"/>
              <a:gd name="connsiteY2" fmla="*/ 38121 h 51536"/>
              <a:gd name="connsiteX3" fmla="*/ 95382 w 168755"/>
              <a:gd name="connsiteY3" fmla="*/ 50821 h 51536"/>
              <a:gd name="connsiteX4" fmla="*/ 132 w 168755"/>
              <a:gd name="connsiteY4" fmla="*/ 21 h 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55" h="51536">
                <a:moveTo>
                  <a:pt x="132" y="21"/>
                </a:moveTo>
                <a:cubicBezTo>
                  <a:pt x="3836" y="-1037"/>
                  <a:pt x="89561" y="38121"/>
                  <a:pt x="117607" y="44471"/>
                </a:cubicBezTo>
                <a:cubicBezTo>
                  <a:pt x="145653" y="50821"/>
                  <a:pt x="172111" y="37063"/>
                  <a:pt x="168407" y="38121"/>
                </a:cubicBezTo>
                <a:cubicBezTo>
                  <a:pt x="164703" y="39179"/>
                  <a:pt x="119194" y="55054"/>
                  <a:pt x="95382" y="50821"/>
                </a:cubicBezTo>
                <a:cubicBezTo>
                  <a:pt x="71570" y="46588"/>
                  <a:pt x="-3572" y="1079"/>
                  <a:pt x="132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FE7827F2-F4CD-38AE-6205-22421B14544E}"/>
              </a:ext>
            </a:extLst>
          </p:cNvPr>
          <p:cNvSpPr/>
          <p:nvPr/>
        </p:nvSpPr>
        <p:spPr>
          <a:xfrm>
            <a:off x="4520994" y="6889568"/>
            <a:ext cx="152612" cy="171363"/>
          </a:xfrm>
          <a:custGeom>
            <a:avLst/>
            <a:gdLst>
              <a:gd name="connsiteX0" fmla="*/ 6556 w 152612"/>
              <a:gd name="connsiteY0" fmla="*/ 182 h 171363"/>
              <a:gd name="connsiteX1" fmla="*/ 12906 w 152612"/>
              <a:gd name="connsiteY1" fmla="*/ 162107 h 171363"/>
              <a:gd name="connsiteX2" fmla="*/ 152606 w 152612"/>
              <a:gd name="connsiteY2" fmla="*/ 152582 h 171363"/>
              <a:gd name="connsiteX3" fmla="*/ 19256 w 152612"/>
              <a:gd name="connsiteY3" fmla="*/ 162107 h 171363"/>
              <a:gd name="connsiteX4" fmla="*/ 16081 w 152612"/>
              <a:gd name="connsiteY4" fmla="*/ 130357 h 171363"/>
              <a:gd name="connsiteX5" fmla="*/ 6556 w 152612"/>
              <a:gd name="connsiteY5" fmla="*/ 182 h 17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612" h="171363">
                <a:moveTo>
                  <a:pt x="6556" y="182"/>
                </a:moveTo>
                <a:cubicBezTo>
                  <a:pt x="6027" y="5474"/>
                  <a:pt x="-11436" y="136707"/>
                  <a:pt x="12906" y="162107"/>
                </a:cubicBezTo>
                <a:cubicBezTo>
                  <a:pt x="37248" y="187507"/>
                  <a:pt x="151548" y="152582"/>
                  <a:pt x="152606" y="152582"/>
                </a:cubicBezTo>
                <a:cubicBezTo>
                  <a:pt x="153664" y="152582"/>
                  <a:pt x="19256" y="162107"/>
                  <a:pt x="19256" y="162107"/>
                </a:cubicBezTo>
                <a:cubicBezTo>
                  <a:pt x="-3498" y="158403"/>
                  <a:pt x="16081" y="154699"/>
                  <a:pt x="16081" y="130357"/>
                </a:cubicBezTo>
                <a:cubicBezTo>
                  <a:pt x="16081" y="106015"/>
                  <a:pt x="7085" y="-5110"/>
                  <a:pt x="6556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C1784E63-96FF-29F9-BEAF-E6776546E0C9}"/>
              </a:ext>
            </a:extLst>
          </p:cNvPr>
          <p:cNvSpPr/>
          <p:nvPr/>
        </p:nvSpPr>
        <p:spPr>
          <a:xfrm>
            <a:off x="4439791" y="6902450"/>
            <a:ext cx="40272" cy="311658"/>
          </a:xfrm>
          <a:custGeom>
            <a:avLst/>
            <a:gdLst>
              <a:gd name="connsiteX0" fmla="*/ 40134 w 40272"/>
              <a:gd name="connsiteY0" fmla="*/ 0 h 311658"/>
              <a:gd name="connsiteX1" fmla="*/ 2034 w 40272"/>
              <a:gd name="connsiteY1" fmla="*/ 66675 h 311658"/>
              <a:gd name="connsiteX2" fmla="*/ 5209 w 40272"/>
              <a:gd name="connsiteY2" fmla="*/ 171450 h 311658"/>
              <a:gd name="connsiteX3" fmla="*/ 5209 w 40272"/>
              <a:gd name="connsiteY3" fmla="*/ 260350 h 311658"/>
              <a:gd name="connsiteX4" fmla="*/ 2034 w 40272"/>
              <a:gd name="connsiteY4" fmla="*/ 304800 h 311658"/>
              <a:gd name="connsiteX5" fmla="*/ 14734 w 40272"/>
              <a:gd name="connsiteY5" fmla="*/ 114300 h 311658"/>
              <a:gd name="connsiteX6" fmla="*/ 14734 w 40272"/>
              <a:gd name="connsiteY6" fmla="*/ 66675 h 311658"/>
              <a:gd name="connsiteX7" fmla="*/ 40134 w 40272"/>
              <a:gd name="connsiteY7" fmla="*/ 0 h 31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72" h="311658">
                <a:moveTo>
                  <a:pt x="40134" y="0"/>
                </a:moveTo>
                <a:cubicBezTo>
                  <a:pt x="38017" y="0"/>
                  <a:pt x="7855" y="38100"/>
                  <a:pt x="2034" y="66675"/>
                </a:cubicBezTo>
                <a:cubicBezTo>
                  <a:pt x="-3787" y="95250"/>
                  <a:pt x="4680" y="139171"/>
                  <a:pt x="5209" y="171450"/>
                </a:cubicBezTo>
                <a:cubicBezTo>
                  <a:pt x="5738" y="203729"/>
                  <a:pt x="5738" y="238125"/>
                  <a:pt x="5209" y="260350"/>
                </a:cubicBezTo>
                <a:cubicBezTo>
                  <a:pt x="4680" y="282575"/>
                  <a:pt x="446" y="329142"/>
                  <a:pt x="2034" y="304800"/>
                </a:cubicBezTo>
                <a:cubicBezTo>
                  <a:pt x="3621" y="280458"/>
                  <a:pt x="12617" y="153987"/>
                  <a:pt x="14734" y="114300"/>
                </a:cubicBezTo>
                <a:cubicBezTo>
                  <a:pt x="16851" y="74613"/>
                  <a:pt x="9971" y="84138"/>
                  <a:pt x="14734" y="66675"/>
                </a:cubicBezTo>
                <a:cubicBezTo>
                  <a:pt x="19497" y="49212"/>
                  <a:pt x="42251" y="0"/>
                  <a:pt x="4013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06AFB2A9-D1A1-F77D-C892-51F591D7C4B2}"/>
              </a:ext>
            </a:extLst>
          </p:cNvPr>
          <p:cNvSpPr/>
          <p:nvPr/>
        </p:nvSpPr>
        <p:spPr>
          <a:xfrm>
            <a:off x="4489085" y="6905423"/>
            <a:ext cx="48014" cy="133711"/>
          </a:xfrm>
          <a:custGeom>
            <a:avLst/>
            <a:gdLst>
              <a:gd name="connsiteX0" fmla="*/ 47990 w 48014"/>
              <a:gd name="connsiteY0" fmla="*/ 202 h 133711"/>
              <a:gd name="connsiteX1" fmla="*/ 3540 w 48014"/>
              <a:gd name="connsiteY1" fmla="*/ 54177 h 133711"/>
              <a:gd name="connsiteX2" fmla="*/ 3540 w 48014"/>
              <a:gd name="connsiteY2" fmla="*/ 133552 h 133711"/>
              <a:gd name="connsiteX3" fmla="*/ 9890 w 48014"/>
              <a:gd name="connsiteY3" fmla="*/ 73227 h 133711"/>
              <a:gd name="connsiteX4" fmla="*/ 47990 w 48014"/>
              <a:gd name="connsiteY4" fmla="*/ 202 h 13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14" h="133711">
                <a:moveTo>
                  <a:pt x="47990" y="202"/>
                </a:moveTo>
                <a:cubicBezTo>
                  <a:pt x="46932" y="-2973"/>
                  <a:pt x="10948" y="31952"/>
                  <a:pt x="3540" y="54177"/>
                </a:cubicBezTo>
                <a:cubicBezTo>
                  <a:pt x="-3868" y="76402"/>
                  <a:pt x="2482" y="130377"/>
                  <a:pt x="3540" y="133552"/>
                </a:cubicBezTo>
                <a:cubicBezTo>
                  <a:pt x="4598" y="136727"/>
                  <a:pt x="4598" y="91748"/>
                  <a:pt x="9890" y="73227"/>
                </a:cubicBezTo>
                <a:cubicBezTo>
                  <a:pt x="15182" y="54706"/>
                  <a:pt x="49048" y="3377"/>
                  <a:pt x="47990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E8AA46B9-06B4-B8BB-E712-B64FA5448666}"/>
              </a:ext>
            </a:extLst>
          </p:cNvPr>
          <p:cNvSpPr/>
          <p:nvPr/>
        </p:nvSpPr>
        <p:spPr>
          <a:xfrm>
            <a:off x="4448151" y="7035795"/>
            <a:ext cx="105173" cy="209395"/>
          </a:xfrm>
          <a:custGeom>
            <a:avLst/>
            <a:gdLst>
              <a:gd name="connsiteX0" fmla="*/ 85749 w 105173"/>
              <a:gd name="connsiteY0" fmla="*/ 5 h 209395"/>
              <a:gd name="connsiteX1" fmla="*/ 95274 w 105173"/>
              <a:gd name="connsiteY1" fmla="*/ 193680 h 209395"/>
              <a:gd name="connsiteX2" fmla="*/ 98449 w 105173"/>
              <a:gd name="connsiteY2" fmla="*/ 196855 h 209395"/>
              <a:gd name="connsiteX3" fmla="*/ 24 w 105173"/>
              <a:gd name="connsiteY3" fmla="*/ 187330 h 209395"/>
              <a:gd name="connsiteX4" fmla="*/ 88924 w 105173"/>
              <a:gd name="connsiteY4" fmla="*/ 187330 h 209395"/>
              <a:gd name="connsiteX5" fmla="*/ 85749 w 105173"/>
              <a:gd name="connsiteY5" fmla="*/ 5 h 20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173" h="209395">
                <a:moveTo>
                  <a:pt x="85749" y="5"/>
                </a:moveTo>
                <a:cubicBezTo>
                  <a:pt x="86807" y="1063"/>
                  <a:pt x="95274" y="193680"/>
                  <a:pt x="95274" y="193680"/>
                </a:cubicBezTo>
                <a:cubicBezTo>
                  <a:pt x="97391" y="226488"/>
                  <a:pt x="114324" y="197913"/>
                  <a:pt x="98449" y="196855"/>
                </a:cubicBezTo>
                <a:cubicBezTo>
                  <a:pt x="82574" y="195797"/>
                  <a:pt x="1611" y="188917"/>
                  <a:pt x="24" y="187330"/>
                </a:cubicBezTo>
                <a:cubicBezTo>
                  <a:pt x="-1563" y="185743"/>
                  <a:pt x="73578" y="212201"/>
                  <a:pt x="88924" y="187330"/>
                </a:cubicBezTo>
                <a:cubicBezTo>
                  <a:pt x="104270" y="162459"/>
                  <a:pt x="84691" y="-1053"/>
                  <a:pt x="8574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68F38F05-2E02-DBCD-A620-BB372C57C585}"/>
              </a:ext>
            </a:extLst>
          </p:cNvPr>
          <p:cNvSpPr/>
          <p:nvPr/>
        </p:nvSpPr>
        <p:spPr>
          <a:xfrm>
            <a:off x="4351452" y="6847849"/>
            <a:ext cx="112848" cy="357003"/>
          </a:xfrm>
          <a:custGeom>
            <a:avLst/>
            <a:gdLst>
              <a:gd name="connsiteX0" fmla="*/ 112598 w 112848"/>
              <a:gd name="connsiteY0" fmla="*/ 626 h 357003"/>
              <a:gd name="connsiteX1" fmla="*/ 36398 w 112848"/>
              <a:gd name="connsiteY1" fmla="*/ 133976 h 357003"/>
              <a:gd name="connsiteX2" fmla="*/ 14173 w 112848"/>
              <a:gd name="connsiteY2" fmla="*/ 248276 h 357003"/>
              <a:gd name="connsiteX3" fmla="*/ 4648 w 112848"/>
              <a:gd name="connsiteY3" fmla="*/ 356226 h 357003"/>
              <a:gd name="connsiteX4" fmla="*/ 7823 w 112848"/>
              <a:gd name="connsiteY4" fmla="*/ 191126 h 357003"/>
              <a:gd name="connsiteX5" fmla="*/ 112598 w 112848"/>
              <a:gd name="connsiteY5" fmla="*/ 626 h 35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848" h="357003">
                <a:moveTo>
                  <a:pt x="112598" y="626"/>
                </a:moveTo>
                <a:cubicBezTo>
                  <a:pt x="117361" y="-8899"/>
                  <a:pt x="52802" y="92701"/>
                  <a:pt x="36398" y="133976"/>
                </a:cubicBezTo>
                <a:cubicBezTo>
                  <a:pt x="19994" y="175251"/>
                  <a:pt x="19465" y="211234"/>
                  <a:pt x="14173" y="248276"/>
                </a:cubicBezTo>
                <a:cubicBezTo>
                  <a:pt x="8881" y="285318"/>
                  <a:pt x="5706" y="365751"/>
                  <a:pt x="4648" y="356226"/>
                </a:cubicBezTo>
                <a:cubicBezTo>
                  <a:pt x="3590" y="346701"/>
                  <a:pt x="-6994" y="246688"/>
                  <a:pt x="7823" y="191126"/>
                </a:cubicBezTo>
                <a:cubicBezTo>
                  <a:pt x="22640" y="135564"/>
                  <a:pt x="107835" y="10151"/>
                  <a:pt x="112598" y="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193DC49A-0A79-236E-BE9A-83B7F7987886}"/>
              </a:ext>
            </a:extLst>
          </p:cNvPr>
          <p:cNvSpPr/>
          <p:nvPr/>
        </p:nvSpPr>
        <p:spPr>
          <a:xfrm>
            <a:off x="4341240" y="6864083"/>
            <a:ext cx="59327" cy="314716"/>
          </a:xfrm>
          <a:custGeom>
            <a:avLst/>
            <a:gdLst>
              <a:gd name="connsiteX0" fmla="*/ 59310 w 59327"/>
              <a:gd name="connsiteY0" fmla="*/ 267 h 314716"/>
              <a:gd name="connsiteX1" fmla="*/ 2160 w 59327"/>
              <a:gd name="connsiteY1" fmla="*/ 133617 h 314716"/>
              <a:gd name="connsiteX2" fmla="*/ 11685 w 59327"/>
              <a:gd name="connsiteY2" fmla="*/ 314592 h 314716"/>
              <a:gd name="connsiteX3" fmla="*/ 8510 w 59327"/>
              <a:gd name="connsiteY3" fmla="*/ 105042 h 314716"/>
              <a:gd name="connsiteX4" fmla="*/ 59310 w 59327"/>
              <a:gd name="connsiteY4" fmla="*/ 267 h 31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27" h="314716">
                <a:moveTo>
                  <a:pt x="59310" y="267"/>
                </a:moveTo>
                <a:cubicBezTo>
                  <a:pt x="58252" y="5029"/>
                  <a:pt x="10097" y="81230"/>
                  <a:pt x="2160" y="133617"/>
                </a:cubicBezTo>
                <a:cubicBezTo>
                  <a:pt x="-5777" y="186004"/>
                  <a:pt x="10627" y="319354"/>
                  <a:pt x="11685" y="314592"/>
                </a:cubicBezTo>
                <a:cubicBezTo>
                  <a:pt x="12743" y="309830"/>
                  <a:pt x="3748" y="154784"/>
                  <a:pt x="8510" y="105042"/>
                </a:cubicBezTo>
                <a:cubicBezTo>
                  <a:pt x="13272" y="55300"/>
                  <a:pt x="60368" y="-4495"/>
                  <a:pt x="59310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4635C1FE-E7A3-2098-FDC4-69118FDD0C40}"/>
              </a:ext>
            </a:extLst>
          </p:cNvPr>
          <p:cNvSpPr/>
          <p:nvPr/>
        </p:nvSpPr>
        <p:spPr>
          <a:xfrm>
            <a:off x="4454525" y="7038975"/>
            <a:ext cx="92179" cy="16133"/>
          </a:xfrm>
          <a:custGeom>
            <a:avLst/>
            <a:gdLst>
              <a:gd name="connsiteX0" fmla="*/ 0 w 92179"/>
              <a:gd name="connsiteY0" fmla="*/ 0 h 16133"/>
              <a:gd name="connsiteX1" fmla="*/ 92075 w 92179"/>
              <a:gd name="connsiteY1" fmla="*/ 15875 h 16133"/>
              <a:gd name="connsiteX2" fmla="*/ 0 w 92179"/>
              <a:gd name="connsiteY2" fmla="*/ 0 h 16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179" h="16133">
                <a:moveTo>
                  <a:pt x="0" y="0"/>
                </a:moveTo>
                <a:cubicBezTo>
                  <a:pt x="0" y="0"/>
                  <a:pt x="88371" y="13229"/>
                  <a:pt x="92075" y="15875"/>
                </a:cubicBezTo>
                <a:cubicBezTo>
                  <a:pt x="95779" y="18521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23A5B825-14E7-97C3-8EE9-4F195E25CAF4}"/>
              </a:ext>
            </a:extLst>
          </p:cNvPr>
          <p:cNvSpPr/>
          <p:nvPr/>
        </p:nvSpPr>
        <p:spPr>
          <a:xfrm>
            <a:off x="4438379" y="7130566"/>
            <a:ext cx="98109" cy="13320"/>
          </a:xfrm>
          <a:custGeom>
            <a:avLst/>
            <a:gdLst>
              <a:gd name="connsiteX0" fmla="*/ 271 w 98109"/>
              <a:gd name="connsiteY0" fmla="*/ 484 h 13320"/>
              <a:gd name="connsiteX1" fmla="*/ 95521 w 98109"/>
              <a:gd name="connsiteY1" fmla="*/ 3659 h 13320"/>
              <a:gd name="connsiteX2" fmla="*/ 66946 w 98109"/>
              <a:gd name="connsiteY2" fmla="*/ 13184 h 13320"/>
              <a:gd name="connsiteX3" fmla="*/ 271 w 98109"/>
              <a:gd name="connsiteY3" fmla="*/ 484 h 1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09" h="13320">
                <a:moveTo>
                  <a:pt x="271" y="484"/>
                </a:moveTo>
                <a:cubicBezTo>
                  <a:pt x="5033" y="-1103"/>
                  <a:pt x="84409" y="1542"/>
                  <a:pt x="95521" y="3659"/>
                </a:cubicBezTo>
                <a:cubicBezTo>
                  <a:pt x="106633" y="5776"/>
                  <a:pt x="79117" y="11597"/>
                  <a:pt x="66946" y="13184"/>
                </a:cubicBezTo>
                <a:cubicBezTo>
                  <a:pt x="54775" y="14771"/>
                  <a:pt x="-4491" y="2071"/>
                  <a:pt x="271" y="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3B4126A3-2819-4E11-37AD-43D89F28AFF4}"/>
              </a:ext>
            </a:extLst>
          </p:cNvPr>
          <p:cNvSpPr/>
          <p:nvPr/>
        </p:nvSpPr>
        <p:spPr>
          <a:xfrm>
            <a:off x="4429125" y="6858000"/>
            <a:ext cx="98523" cy="16048"/>
          </a:xfrm>
          <a:custGeom>
            <a:avLst/>
            <a:gdLst>
              <a:gd name="connsiteX0" fmla="*/ 0 w 98523"/>
              <a:gd name="connsiteY0" fmla="*/ 0 h 16048"/>
              <a:gd name="connsiteX1" fmla="*/ 98425 w 98523"/>
              <a:gd name="connsiteY1" fmla="*/ 15875 h 16048"/>
              <a:gd name="connsiteX2" fmla="*/ 0 w 98523"/>
              <a:gd name="connsiteY2" fmla="*/ 0 h 1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523" h="16048">
                <a:moveTo>
                  <a:pt x="0" y="0"/>
                </a:moveTo>
                <a:cubicBezTo>
                  <a:pt x="0" y="0"/>
                  <a:pt x="94721" y="13758"/>
                  <a:pt x="98425" y="15875"/>
                </a:cubicBezTo>
                <a:cubicBezTo>
                  <a:pt x="102129" y="17992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336C7321-4BAA-9785-B82A-A9B355B143AA}"/>
              </a:ext>
            </a:extLst>
          </p:cNvPr>
          <p:cNvSpPr/>
          <p:nvPr/>
        </p:nvSpPr>
        <p:spPr>
          <a:xfrm>
            <a:off x="4410075" y="6902450"/>
            <a:ext cx="92369" cy="13006"/>
          </a:xfrm>
          <a:custGeom>
            <a:avLst/>
            <a:gdLst>
              <a:gd name="connsiteX0" fmla="*/ 0 w 92369"/>
              <a:gd name="connsiteY0" fmla="*/ 0 h 13006"/>
              <a:gd name="connsiteX1" fmla="*/ 92075 w 92369"/>
              <a:gd name="connsiteY1" fmla="*/ 12700 h 13006"/>
              <a:gd name="connsiteX2" fmla="*/ 0 w 92369"/>
              <a:gd name="connsiteY2" fmla="*/ 0 h 1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369" h="13006">
                <a:moveTo>
                  <a:pt x="0" y="0"/>
                </a:moveTo>
                <a:cubicBezTo>
                  <a:pt x="0" y="0"/>
                  <a:pt x="85725" y="10054"/>
                  <a:pt x="92075" y="12700"/>
                </a:cubicBezTo>
                <a:cubicBezTo>
                  <a:pt x="98425" y="15346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846D2D9F-03FD-FEA0-A96A-46775201D34C}"/>
              </a:ext>
            </a:extLst>
          </p:cNvPr>
          <p:cNvSpPr/>
          <p:nvPr/>
        </p:nvSpPr>
        <p:spPr>
          <a:xfrm>
            <a:off x="4378002" y="6946894"/>
            <a:ext cx="84627" cy="36986"/>
          </a:xfrm>
          <a:custGeom>
            <a:avLst/>
            <a:gdLst>
              <a:gd name="connsiteX0" fmla="*/ 323 w 84627"/>
              <a:gd name="connsiteY0" fmla="*/ 6 h 36986"/>
              <a:gd name="connsiteX1" fmla="*/ 82873 w 84627"/>
              <a:gd name="connsiteY1" fmla="*/ 34931 h 36986"/>
              <a:gd name="connsiteX2" fmla="*/ 54298 w 84627"/>
              <a:gd name="connsiteY2" fmla="*/ 31756 h 36986"/>
              <a:gd name="connsiteX3" fmla="*/ 323 w 84627"/>
              <a:gd name="connsiteY3" fmla="*/ 6 h 3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627" h="36986">
                <a:moveTo>
                  <a:pt x="323" y="6"/>
                </a:moveTo>
                <a:cubicBezTo>
                  <a:pt x="5086" y="535"/>
                  <a:pt x="73877" y="29639"/>
                  <a:pt x="82873" y="34931"/>
                </a:cubicBezTo>
                <a:cubicBezTo>
                  <a:pt x="91869" y="40223"/>
                  <a:pt x="63823" y="33873"/>
                  <a:pt x="54298" y="31756"/>
                </a:cubicBezTo>
                <a:cubicBezTo>
                  <a:pt x="44773" y="29639"/>
                  <a:pt x="-4440" y="-523"/>
                  <a:pt x="32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CF12825F-61D0-2ED6-A7FD-92C296A1B1C4}"/>
              </a:ext>
            </a:extLst>
          </p:cNvPr>
          <p:cNvSpPr/>
          <p:nvPr/>
        </p:nvSpPr>
        <p:spPr>
          <a:xfrm>
            <a:off x="4378257" y="6991283"/>
            <a:ext cx="107185" cy="14354"/>
          </a:xfrm>
          <a:custGeom>
            <a:avLst/>
            <a:gdLst>
              <a:gd name="connsiteX0" fmla="*/ 68 w 107185"/>
              <a:gd name="connsiteY0" fmla="*/ 12767 h 14354"/>
              <a:gd name="connsiteX1" fmla="*/ 101668 w 107185"/>
              <a:gd name="connsiteY1" fmla="*/ 12767 h 14354"/>
              <a:gd name="connsiteX2" fmla="*/ 85793 w 107185"/>
              <a:gd name="connsiteY2" fmla="*/ 67 h 14354"/>
              <a:gd name="connsiteX3" fmla="*/ 68 w 107185"/>
              <a:gd name="connsiteY3" fmla="*/ 12767 h 1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85" h="14354">
                <a:moveTo>
                  <a:pt x="68" y="12767"/>
                </a:moveTo>
                <a:cubicBezTo>
                  <a:pt x="2714" y="14884"/>
                  <a:pt x="87381" y="14884"/>
                  <a:pt x="101668" y="12767"/>
                </a:cubicBezTo>
                <a:cubicBezTo>
                  <a:pt x="115956" y="10650"/>
                  <a:pt x="99551" y="1125"/>
                  <a:pt x="85793" y="67"/>
                </a:cubicBezTo>
                <a:cubicBezTo>
                  <a:pt x="72035" y="-991"/>
                  <a:pt x="-2578" y="10650"/>
                  <a:pt x="68" y="12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88BB12BF-1C2D-972E-5CB1-48634A8056FC}"/>
              </a:ext>
            </a:extLst>
          </p:cNvPr>
          <p:cNvSpPr/>
          <p:nvPr/>
        </p:nvSpPr>
        <p:spPr>
          <a:xfrm>
            <a:off x="4376798" y="7054081"/>
            <a:ext cx="145757" cy="16889"/>
          </a:xfrm>
          <a:custGeom>
            <a:avLst/>
            <a:gdLst>
              <a:gd name="connsiteX0" fmla="*/ 1527 w 145757"/>
              <a:gd name="connsiteY0" fmla="*/ 3944 h 16889"/>
              <a:gd name="connsiteX1" fmla="*/ 144402 w 145757"/>
              <a:gd name="connsiteY1" fmla="*/ 769 h 16889"/>
              <a:gd name="connsiteX2" fmla="*/ 71377 w 145757"/>
              <a:gd name="connsiteY2" fmla="*/ 16644 h 16889"/>
              <a:gd name="connsiteX3" fmla="*/ 1527 w 145757"/>
              <a:gd name="connsiteY3" fmla="*/ 3944 h 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757" h="16889">
                <a:moveTo>
                  <a:pt x="1527" y="3944"/>
                </a:moveTo>
                <a:cubicBezTo>
                  <a:pt x="13698" y="1298"/>
                  <a:pt x="132760" y="-1348"/>
                  <a:pt x="144402" y="769"/>
                </a:cubicBezTo>
                <a:cubicBezTo>
                  <a:pt x="156044" y="2886"/>
                  <a:pt x="89369" y="14527"/>
                  <a:pt x="71377" y="16644"/>
                </a:cubicBezTo>
                <a:cubicBezTo>
                  <a:pt x="53385" y="18761"/>
                  <a:pt x="-10644" y="6590"/>
                  <a:pt x="1527" y="3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4EEDEB9A-919D-ABCF-6B32-42BCD3F183FF}"/>
              </a:ext>
            </a:extLst>
          </p:cNvPr>
          <p:cNvSpPr/>
          <p:nvPr/>
        </p:nvSpPr>
        <p:spPr>
          <a:xfrm>
            <a:off x="4354813" y="7098814"/>
            <a:ext cx="129574" cy="19791"/>
          </a:xfrm>
          <a:custGeom>
            <a:avLst/>
            <a:gdLst>
              <a:gd name="connsiteX0" fmla="*/ 1287 w 129574"/>
              <a:gd name="connsiteY0" fmla="*/ 6836 h 19791"/>
              <a:gd name="connsiteX1" fmla="*/ 128287 w 129574"/>
              <a:gd name="connsiteY1" fmla="*/ 486 h 19791"/>
              <a:gd name="connsiteX2" fmla="*/ 64787 w 129574"/>
              <a:gd name="connsiteY2" fmla="*/ 19536 h 19791"/>
              <a:gd name="connsiteX3" fmla="*/ 1287 w 129574"/>
              <a:gd name="connsiteY3" fmla="*/ 6836 h 1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74" h="19791">
                <a:moveTo>
                  <a:pt x="1287" y="6836"/>
                </a:moveTo>
                <a:cubicBezTo>
                  <a:pt x="11870" y="3661"/>
                  <a:pt x="117704" y="-1631"/>
                  <a:pt x="128287" y="486"/>
                </a:cubicBezTo>
                <a:cubicBezTo>
                  <a:pt x="138870" y="2603"/>
                  <a:pt x="81191" y="17419"/>
                  <a:pt x="64787" y="19536"/>
                </a:cubicBezTo>
                <a:cubicBezTo>
                  <a:pt x="48383" y="21653"/>
                  <a:pt x="-9296" y="10011"/>
                  <a:pt x="1287" y="6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2FF0174B-7008-E8DE-9DCB-4BB90D3676E6}"/>
              </a:ext>
            </a:extLst>
          </p:cNvPr>
          <p:cNvSpPr/>
          <p:nvPr/>
        </p:nvSpPr>
        <p:spPr>
          <a:xfrm>
            <a:off x="4387705" y="6718300"/>
            <a:ext cx="102254" cy="10715"/>
          </a:xfrm>
          <a:custGeom>
            <a:avLst/>
            <a:gdLst>
              <a:gd name="connsiteX0" fmla="*/ 145 w 102254"/>
              <a:gd name="connsiteY0" fmla="*/ 9525 h 10715"/>
              <a:gd name="connsiteX1" fmla="*/ 98570 w 102254"/>
              <a:gd name="connsiteY1" fmla="*/ 9525 h 10715"/>
              <a:gd name="connsiteX2" fmla="*/ 76345 w 102254"/>
              <a:gd name="connsiteY2" fmla="*/ 0 h 10715"/>
              <a:gd name="connsiteX3" fmla="*/ 145 w 102254"/>
              <a:gd name="connsiteY3" fmla="*/ 9525 h 1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254" h="10715">
                <a:moveTo>
                  <a:pt x="145" y="9525"/>
                </a:moveTo>
                <a:cubicBezTo>
                  <a:pt x="3849" y="11112"/>
                  <a:pt x="85870" y="11112"/>
                  <a:pt x="98570" y="9525"/>
                </a:cubicBezTo>
                <a:cubicBezTo>
                  <a:pt x="111270" y="7938"/>
                  <a:pt x="87987" y="0"/>
                  <a:pt x="76345" y="0"/>
                </a:cubicBezTo>
                <a:cubicBezTo>
                  <a:pt x="64703" y="0"/>
                  <a:pt x="-3559" y="7938"/>
                  <a:pt x="145" y="9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80640BA3-9C23-A80E-2D28-90FABBB2FEFD}"/>
              </a:ext>
            </a:extLst>
          </p:cNvPr>
          <p:cNvSpPr/>
          <p:nvPr/>
        </p:nvSpPr>
        <p:spPr>
          <a:xfrm>
            <a:off x="4394200" y="6772275"/>
            <a:ext cx="98702" cy="3864"/>
          </a:xfrm>
          <a:custGeom>
            <a:avLst/>
            <a:gdLst>
              <a:gd name="connsiteX0" fmla="*/ 0 w 98702"/>
              <a:gd name="connsiteY0" fmla="*/ 0 h 3864"/>
              <a:gd name="connsiteX1" fmla="*/ 98425 w 98702"/>
              <a:gd name="connsiteY1" fmla="*/ 3175 h 3864"/>
              <a:gd name="connsiteX2" fmla="*/ 0 w 98702"/>
              <a:gd name="connsiteY2" fmla="*/ 0 h 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702" h="3864">
                <a:moveTo>
                  <a:pt x="0" y="0"/>
                </a:moveTo>
                <a:cubicBezTo>
                  <a:pt x="0" y="0"/>
                  <a:pt x="92075" y="529"/>
                  <a:pt x="98425" y="3175"/>
                </a:cubicBezTo>
                <a:cubicBezTo>
                  <a:pt x="104775" y="5821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5A0F1A7C-5E13-6A97-22C1-C2E70A46C065}"/>
              </a:ext>
            </a:extLst>
          </p:cNvPr>
          <p:cNvSpPr/>
          <p:nvPr/>
        </p:nvSpPr>
        <p:spPr>
          <a:xfrm>
            <a:off x="4419358" y="6746663"/>
            <a:ext cx="10019" cy="118359"/>
          </a:xfrm>
          <a:custGeom>
            <a:avLst/>
            <a:gdLst>
              <a:gd name="connsiteX0" fmla="*/ 3417 w 10019"/>
              <a:gd name="connsiteY0" fmla="*/ 212 h 118359"/>
              <a:gd name="connsiteX1" fmla="*/ 242 w 10019"/>
              <a:gd name="connsiteY1" fmla="*/ 114512 h 118359"/>
              <a:gd name="connsiteX2" fmla="*/ 9767 w 10019"/>
              <a:gd name="connsiteY2" fmla="*/ 85937 h 118359"/>
              <a:gd name="connsiteX3" fmla="*/ 3417 w 10019"/>
              <a:gd name="connsiteY3" fmla="*/ 212 h 118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9" h="118359">
                <a:moveTo>
                  <a:pt x="3417" y="212"/>
                </a:moveTo>
                <a:cubicBezTo>
                  <a:pt x="1830" y="4974"/>
                  <a:pt x="-816" y="100225"/>
                  <a:pt x="242" y="114512"/>
                </a:cubicBezTo>
                <a:cubicBezTo>
                  <a:pt x="1300" y="128799"/>
                  <a:pt x="8180" y="99695"/>
                  <a:pt x="9767" y="85937"/>
                </a:cubicBezTo>
                <a:cubicBezTo>
                  <a:pt x="11354" y="72179"/>
                  <a:pt x="5004" y="-4550"/>
                  <a:pt x="3417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BB308BA0-FD85-64F9-180F-944CF743E9C0}"/>
              </a:ext>
            </a:extLst>
          </p:cNvPr>
          <p:cNvSpPr/>
          <p:nvPr/>
        </p:nvSpPr>
        <p:spPr>
          <a:xfrm>
            <a:off x="4095158" y="5953091"/>
            <a:ext cx="107705" cy="205752"/>
          </a:xfrm>
          <a:custGeom>
            <a:avLst/>
            <a:gdLst>
              <a:gd name="connsiteX0" fmla="*/ 70442 w 107705"/>
              <a:gd name="connsiteY0" fmla="*/ 34 h 205752"/>
              <a:gd name="connsiteX1" fmla="*/ 76792 w 107705"/>
              <a:gd name="connsiteY1" fmla="*/ 190534 h 205752"/>
              <a:gd name="connsiteX2" fmla="*/ 73617 w 107705"/>
              <a:gd name="connsiteY2" fmla="*/ 193709 h 205752"/>
              <a:gd name="connsiteX3" fmla="*/ 60917 w 107705"/>
              <a:gd name="connsiteY3" fmla="*/ 190534 h 205752"/>
              <a:gd name="connsiteX4" fmla="*/ 592 w 107705"/>
              <a:gd name="connsiteY4" fmla="*/ 184184 h 205752"/>
              <a:gd name="connsiteX5" fmla="*/ 102192 w 107705"/>
              <a:gd name="connsiteY5" fmla="*/ 184184 h 205752"/>
              <a:gd name="connsiteX6" fmla="*/ 92667 w 107705"/>
              <a:gd name="connsiteY6" fmla="*/ 174659 h 205752"/>
              <a:gd name="connsiteX7" fmla="*/ 70442 w 107705"/>
              <a:gd name="connsiteY7" fmla="*/ 34 h 20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705" h="205752">
                <a:moveTo>
                  <a:pt x="70442" y="34"/>
                </a:moveTo>
                <a:cubicBezTo>
                  <a:pt x="67796" y="2680"/>
                  <a:pt x="76263" y="158255"/>
                  <a:pt x="76792" y="190534"/>
                </a:cubicBezTo>
                <a:cubicBezTo>
                  <a:pt x="77321" y="222813"/>
                  <a:pt x="73617" y="193709"/>
                  <a:pt x="73617" y="193709"/>
                </a:cubicBezTo>
                <a:cubicBezTo>
                  <a:pt x="70971" y="193709"/>
                  <a:pt x="73088" y="192121"/>
                  <a:pt x="60917" y="190534"/>
                </a:cubicBezTo>
                <a:cubicBezTo>
                  <a:pt x="48746" y="188947"/>
                  <a:pt x="-6287" y="185242"/>
                  <a:pt x="592" y="184184"/>
                </a:cubicBezTo>
                <a:cubicBezTo>
                  <a:pt x="7471" y="183126"/>
                  <a:pt x="102192" y="184184"/>
                  <a:pt x="102192" y="184184"/>
                </a:cubicBezTo>
                <a:cubicBezTo>
                  <a:pt x="117538" y="182597"/>
                  <a:pt x="96371" y="201117"/>
                  <a:pt x="92667" y="174659"/>
                </a:cubicBezTo>
                <a:cubicBezTo>
                  <a:pt x="88963" y="148201"/>
                  <a:pt x="73088" y="-2612"/>
                  <a:pt x="70442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8B467727-38B6-8ED6-101E-93B3F54BE8B7}"/>
              </a:ext>
            </a:extLst>
          </p:cNvPr>
          <p:cNvSpPr/>
          <p:nvPr/>
        </p:nvSpPr>
        <p:spPr>
          <a:xfrm>
            <a:off x="4197300" y="5952859"/>
            <a:ext cx="26013" cy="195012"/>
          </a:xfrm>
          <a:custGeom>
            <a:avLst/>
            <a:gdLst>
              <a:gd name="connsiteX0" fmla="*/ 50 w 26013"/>
              <a:gd name="connsiteY0" fmla="*/ 266 h 195012"/>
              <a:gd name="connsiteX1" fmla="*/ 19100 w 26013"/>
              <a:gd name="connsiteY1" fmla="*/ 187591 h 195012"/>
              <a:gd name="connsiteX2" fmla="*/ 25450 w 26013"/>
              <a:gd name="connsiteY2" fmla="*/ 146316 h 195012"/>
              <a:gd name="connsiteX3" fmla="*/ 50 w 26013"/>
              <a:gd name="connsiteY3" fmla="*/ 266 h 19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13" h="195012">
                <a:moveTo>
                  <a:pt x="50" y="266"/>
                </a:moveTo>
                <a:cubicBezTo>
                  <a:pt x="-1008" y="7145"/>
                  <a:pt x="14867" y="163249"/>
                  <a:pt x="19100" y="187591"/>
                </a:cubicBezTo>
                <a:cubicBezTo>
                  <a:pt x="23333" y="211933"/>
                  <a:pt x="27567" y="170658"/>
                  <a:pt x="25450" y="146316"/>
                </a:cubicBezTo>
                <a:cubicBezTo>
                  <a:pt x="23333" y="121974"/>
                  <a:pt x="1108" y="-6613"/>
                  <a:pt x="50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1983A823-D3F2-5C64-2E08-122CCB5F3B22}"/>
              </a:ext>
            </a:extLst>
          </p:cNvPr>
          <p:cNvSpPr/>
          <p:nvPr/>
        </p:nvSpPr>
        <p:spPr>
          <a:xfrm>
            <a:off x="5617029" y="6034125"/>
            <a:ext cx="858047" cy="72845"/>
          </a:xfrm>
          <a:custGeom>
            <a:avLst/>
            <a:gdLst>
              <a:gd name="connsiteX0" fmla="*/ 0 w 858047"/>
              <a:gd name="connsiteY0" fmla="*/ 72761 h 72845"/>
              <a:gd name="connsiteX1" fmla="*/ 486228 w 858047"/>
              <a:gd name="connsiteY1" fmla="*/ 21961 h 72845"/>
              <a:gd name="connsiteX2" fmla="*/ 856342 w 858047"/>
              <a:gd name="connsiteY2" fmla="*/ 189 h 72845"/>
              <a:gd name="connsiteX3" fmla="*/ 598714 w 858047"/>
              <a:gd name="connsiteY3" fmla="*/ 32846 h 72845"/>
              <a:gd name="connsiteX4" fmla="*/ 0 w 858047"/>
              <a:gd name="connsiteY4" fmla="*/ 72761 h 7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047" h="72845">
                <a:moveTo>
                  <a:pt x="0" y="72761"/>
                </a:moveTo>
                <a:lnTo>
                  <a:pt x="486228" y="21961"/>
                </a:lnTo>
                <a:cubicBezTo>
                  <a:pt x="628952" y="9866"/>
                  <a:pt x="837594" y="-1625"/>
                  <a:pt x="856342" y="189"/>
                </a:cubicBezTo>
                <a:cubicBezTo>
                  <a:pt x="875090" y="2003"/>
                  <a:pt x="735995" y="18936"/>
                  <a:pt x="598714" y="32846"/>
                </a:cubicBezTo>
                <a:cubicBezTo>
                  <a:pt x="461433" y="46755"/>
                  <a:pt x="18748" y="74575"/>
                  <a:pt x="0" y="72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E5BD9EFA-A541-7519-893B-66AFCC5241C0}"/>
              </a:ext>
            </a:extLst>
          </p:cNvPr>
          <p:cNvSpPr/>
          <p:nvPr/>
        </p:nvSpPr>
        <p:spPr>
          <a:xfrm>
            <a:off x="6334350" y="5678591"/>
            <a:ext cx="325651" cy="138784"/>
          </a:xfrm>
          <a:custGeom>
            <a:avLst/>
            <a:gdLst>
              <a:gd name="connsiteX0" fmla="*/ 1136 w 325651"/>
              <a:gd name="connsiteY0" fmla="*/ 123 h 138784"/>
              <a:gd name="connsiteX1" fmla="*/ 215221 w 325651"/>
              <a:gd name="connsiteY1" fmla="*/ 61809 h 138784"/>
              <a:gd name="connsiteX2" fmla="*/ 244250 w 325651"/>
              <a:gd name="connsiteY2" fmla="*/ 79952 h 138784"/>
              <a:gd name="connsiteX3" fmla="*/ 324079 w 325651"/>
              <a:gd name="connsiteY3" fmla="*/ 79952 h 138784"/>
              <a:gd name="connsiteX4" fmla="*/ 164421 w 325651"/>
              <a:gd name="connsiteY4" fmla="*/ 138009 h 138784"/>
              <a:gd name="connsiteX5" fmla="*/ 211593 w 325651"/>
              <a:gd name="connsiteY5" fmla="*/ 112609 h 138784"/>
              <a:gd name="connsiteX6" fmla="*/ 135393 w 325651"/>
              <a:gd name="connsiteY6" fmla="*/ 101723 h 138784"/>
              <a:gd name="connsiteX7" fmla="*/ 99107 w 325651"/>
              <a:gd name="connsiteY7" fmla="*/ 61809 h 138784"/>
              <a:gd name="connsiteX8" fmla="*/ 182564 w 325651"/>
              <a:gd name="connsiteY8" fmla="*/ 130752 h 138784"/>
              <a:gd name="connsiteX9" fmla="*/ 164421 w 325651"/>
              <a:gd name="connsiteY9" fmla="*/ 83580 h 138784"/>
              <a:gd name="connsiteX10" fmla="*/ 255136 w 325651"/>
              <a:gd name="connsiteY10" fmla="*/ 90838 h 138784"/>
              <a:gd name="connsiteX11" fmla="*/ 135393 w 325651"/>
              <a:gd name="connsiteY11" fmla="*/ 47295 h 138784"/>
              <a:gd name="connsiteX12" fmla="*/ 1136 w 325651"/>
              <a:gd name="connsiteY12" fmla="*/ 123 h 13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5651" h="138784">
                <a:moveTo>
                  <a:pt x="1136" y="123"/>
                </a:moveTo>
                <a:cubicBezTo>
                  <a:pt x="14441" y="2542"/>
                  <a:pt x="174702" y="48504"/>
                  <a:pt x="215221" y="61809"/>
                </a:cubicBezTo>
                <a:cubicBezTo>
                  <a:pt x="255740" y="75114"/>
                  <a:pt x="226107" y="76928"/>
                  <a:pt x="244250" y="79952"/>
                </a:cubicBezTo>
                <a:cubicBezTo>
                  <a:pt x="262393" y="82976"/>
                  <a:pt x="337384" y="70276"/>
                  <a:pt x="324079" y="79952"/>
                </a:cubicBezTo>
                <a:cubicBezTo>
                  <a:pt x="310774" y="89628"/>
                  <a:pt x="183169" y="132566"/>
                  <a:pt x="164421" y="138009"/>
                </a:cubicBezTo>
                <a:cubicBezTo>
                  <a:pt x="145673" y="143452"/>
                  <a:pt x="216431" y="118657"/>
                  <a:pt x="211593" y="112609"/>
                </a:cubicBezTo>
                <a:cubicBezTo>
                  <a:pt x="206755" y="106561"/>
                  <a:pt x="154141" y="110190"/>
                  <a:pt x="135393" y="101723"/>
                </a:cubicBezTo>
                <a:cubicBezTo>
                  <a:pt x="116645" y="93256"/>
                  <a:pt x="91245" y="56971"/>
                  <a:pt x="99107" y="61809"/>
                </a:cubicBezTo>
                <a:cubicBezTo>
                  <a:pt x="106969" y="66647"/>
                  <a:pt x="171678" y="127124"/>
                  <a:pt x="182564" y="130752"/>
                </a:cubicBezTo>
                <a:cubicBezTo>
                  <a:pt x="193450" y="134380"/>
                  <a:pt x="152326" y="90232"/>
                  <a:pt x="164421" y="83580"/>
                </a:cubicBezTo>
                <a:cubicBezTo>
                  <a:pt x="176516" y="76928"/>
                  <a:pt x="259974" y="96885"/>
                  <a:pt x="255136" y="90838"/>
                </a:cubicBezTo>
                <a:cubicBezTo>
                  <a:pt x="250298" y="84791"/>
                  <a:pt x="175912" y="63019"/>
                  <a:pt x="135393" y="47295"/>
                </a:cubicBezTo>
                <a:cubicBezTo>
                  <a:pt x="94874" y="31571"/>
                  <a:pt x="-12169" y="-2296"/>
                  <a:pt x="1136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E791E320-0048-211D-6331-6B4094567CD0}"/>
              </a:ext>
            </a:extLst>
          </p:cNvPr>
          <p:cNvSpPr/>
          <p:nvPr/>
        </p:nvSpPr>
        <p:spPr>
          <a:xfrm>
            <a:off x="4230799" y="7143732"/>
            <a:ext cx="229168" cy="91738"/>
          </a:xfrm>
          <a:custGeom>
            <a:avLst/>
            <a:gdLst>
              <a:gd name="connsiteX0" fmla="*/ 115 w 229168"/>
              <a:gd name="connsiteY0" fmla="*/ 91639 h 91738"/>
              <a:gd name="connsiteX1" fmla="*/ 203315 w 229168"/>
              <a:gd name="connsiteY1" fmla="*/ 69868 h 91738"/>
              <a:gd name="connsiteX2" fmla="*/ 206944 w 229168"/>
              <a:gd name="connsiteY2" fmla="*/ 84382 h 91738"/>
              <a:gd name="connsiteX3" fmla="*/ 228715 w 229168"/>
              <a:gd name="connsiteY3" fmla="*/ 925 h 91738"/>
              <a:gd name="connsiteX4" fmla="*/ 217830 w 229168"/>
              <a:gd name="connsiteY4" fmla="*/ 40839 h 91738"/>
              <a:gd name="connsiteX5" fmla="*/ 174287 w 229168"/>
              <a:gd name="connsiteY5" fmla="*/ 58982 h 91738"/>
              <a:gd name="connsiteX6" fmla="*/ 115 w 229168"/>
              <a:gd name="connsiteY6" fmla="*/ 91639 h 9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168" h="91738">
                <a:moveTo>
                  <a:pt x="115" y="91639"/>
                </a:moveTo>
                <a:cubicBezTo>
                  <a:pt x="4953" y="93453"/>
                  <a:pt x="203315" y="69868"/>
                  <a:pt x="203315" y="69868"/>
                </a:cubicBezTo>
                <a:cubicBezTo>
                  <a:pt x="237786" y="68659"/>
                  <a:pt x="202711" y="95872"/>
                  <a:pt x="206944" y="84382"/>
                </a:cubicBezTo>
                <a:cubicBezTo>
                  <a:pt x="211177" y="72892"/>
                  <a:pt x="226901" y="8182"/>
                  <a:pt x="228715" y="925"/>
                </a:cubicBezTo>
                <a:cubicBezTo>
                  <a:pt x="230529" y="-6332"/>
                  <a:pt x="226901" y="31163"/>
                  <a:pt x="217830" y="40839"/>
                </a:cubicBezTo>
                <a:cubicBezTo>
                  <a:pt x="208759" y="50515"/>
                  <a:pt x="204525" y="53539"/>
                  <a:pt x="174287" y="58982"/>
                </a:cubicBezTo>
                <a:cubicBezTo>
                  <a:pt x="144049" y="64425"/>
                  <a:pt x="-4723" y="89825"/>
                  <a:pt x="115" y="91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16BAFBBA-A018-8ED3-46B1-3E002576A732}"/>
              </a:ext>
            </a:extLst>
          </p:cNvPr>
          <p:cNvSpPr/>
          <p:nvPr/>
        </p:nvSpPr>
        <p:spPr>
          <a:xfrm>
            <a:off x="5999422" y="6549571"/>
            <a:ext cx="271444" cy="18143"/>
          </a:xfrm>
          <a:custGeom>
            <a:avLst/>
            <a:gdLst>
              <a:gd name="connsiteX0" fmla="*/ 9492 w 271444"/>
              <a:gd name="connsiteY0" fmla="*/ 0 h 18143"/>
              <a:gd name="connsiteX1" fmla="*/ 263492 w 271444"/>
              <a:gd name="connsiteY1" fmla="*/ 7258 h 18143"/>
              <a:gd name="connsiteX2" fmla="*/ 194549 w 271444"/>
              <a:gd name="connsiteY2" fmla="*/ 18143 h 18143"/>
              <a:gd name="connsiteX3" fmla="*/ 63921 w 271444"/>
              <a:gd name="connsiteY3" fmla="*/ 14515 h 18143"/>
              <a:gd name="connsiteX4" fmla="*/ 9492 w 271444"/>
              <a:gd name="connsiteY4" fmla="*/ 0 h 1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444" h="18143">
                <a:moveTo>
                  <a:pt x="9492" y="0"/>
                </a:moveTo>
                <a:lnTo>
                  <a:pt x="263492" y="7258"/>
                </a:lnTo>
                <a:cubicBezTo>
                  <a:pt x="294335" y="10282"/>
                  <a:pt x="227811" y="16934"/>
                  <a:pt x="194549" y="18143"/>
                </a:cubicBezTo>
                <a:lnTo>
                  <a:pt x="63921" y="14515"/>
                </a:lnTo>
                <a:cubicBezTo>
                  <a:pt x="39126" y="13910"/>
                  <a:pt x="-23770" y="1209"/>
                  <a:pt x="949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1F450153-F50D-0D93-ABA5-4A5F33D0006E}"/>
              </a:ext>
            </a:extLst>
          </p:cNvPr>
          <p:cNvSpPr/>
          <p:nvPr/>
        </p:nvSpPr>
        <p:spPr>
          <a:xfrm>
            <a:off x="6207278" y="6567072"/>
            <a:ext cx="88403" cy="272799"/>
          </a:xfrm>
          <a:custGeom>
            <a:avLst/>
            <a:gdLst>
              <a:gd name="connsiteX0" fmla="*/ 88293 w 88403"/>
              <a:gd name="connsiteY0" fmla="*/ 642 h 272799"/>
              <a:gd name="connsiteX1" fmla="*/ 19351 w 88403"/>
              <a:gd name="connsiteY1" fmla="*/ 109499 h 272799"/>
              <a:gd name="connsiteX2" fmla="*/ 15722 w 88403"/>
              <a:gd name="connsiteY2" fmla="*/ 171185 h 272799"/>
              <a:gd name="connsiteX3" fmla="*/ 33865 w 88403"/>
              <a:gd name="connsiteY3" fmla="*/ 272785 h 272799"/>
              <a:gd name="connsiteX4" fmla="*/ 1208 w 88403"/>
              <a:gd name="connsiteY4" fmla="*/ 163928 h 272799"/>
              <a:gd name="connsiteX5" fmla="*/ 88293 w 88403"/>
              <a:gd name="connsiteY5" fmla="*/ 642 h 27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03" h="272799">
                <a:moveTo>
                  <a:pt x="88293" y="642"/>
                </a:moveTo>
                <a:cubicBezTo>
                  <a:pt x="91317" y="-8429"/>
                  <a:pt x="31446" y="81075"/>
                  <a:pt x="19351" y="109499"/>
                </a:cubicBezTo>
                <a:cubicBezTo>
                  <a:pt x="7256" y="137923"/>
                  <a:pt x="13303" y="143971"/>
                  <a:pt x="15722" y="171185"/>
                </a:cubicBezTo>
                <a:cubicBezTo>
                  <a:pt x="18141" y="198399"/>
                  <a:pt x="36284" y="273995"/>
                  <a:pt x="33865" y="272785"/>
                </a:cubicBezTo>
                <a:cubicBezTo>
                  <a:pt x="31446" y="271576"/>
                  <a:pt x="-7259" y="201423"/>
                  <a:pt x="1208" y="163928"/>
                </a:cubicBezTo>
                <a:cubicBezTo>
                  <a:pt x="9675" y="126433"/>
                  <a:pt x="85269" y="9713"/>
                  <a:pt x="88293" y="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842405F5-ECFA-354D-81CA-8C95D2A092FB}"/>
              </a:ext>
            </a:extLst>
          </p:cNvPr>
          <p:cNvSpPr/>
          <p:nvPr/>
        </p:nvSpPr>
        <p:spPr>
          <a:xfrm>
            <a:off x="6363831" y="6310083"/>
            <a:ext cx="66066" cy="221349"/>
          </a:xfrm>
          <a:custGeom>
            <a:avLst/>
            <a:gdLst>
              <a:gd name="connsiteX0" fmla="*/ 65998 w 66066"/>
              <a:gd name="connsiteY0" fmla="*/ 3 h 221349"/>
              <a:gd name="connsiteX1" fmla="*/ 22455 w 66066"/>
              <a:gd name="connsiteY1" fmla="*/ 116117 h 221349"/>
              <a:gd name="connsiteX2" fmla="*/ 683 w 66066"/>
              <a:gd name="connsiteY2" fmla="*/ 221346 h 221349"/>
              <a:gd name="connsiteX3" fmla="*/ 11569 w 66066"/>
              <a:gd name="connsiteY3" fmla="*/ 112488 h 221349"/>
              <a:gd name="connsiteX4" fmla="*/ 65998 w 66066"/>
              <a:gd name="connsiteY4" fmla="*/ 3 h 22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66" h="221349">
                <a:moveTo>
                  <a:pt x="65998" y="3"/>
                </a:moveTo>
                <a:cubicBezTo>
                  <a:pt x="67812" y="608"/>
                  <a:pt x="33341" y="79226"/>
                  <a:pt x="22455" y="116117"/>
                </a:cubicBezTo>
                <a:cubicBezTo>
                  <a:pt x="11569" y="153008"/>
                  <a:pt x="2497" y="221951"/>
                  <a:pt x="683" y="221346"/>
                </a:cubicBezTo>
                <a:cubicBezTo>
                  <a:pt x="-1131" y="220741"/>
                  <a:pt x="78" y="146960"/>
                  <a:pt x="11569" y="112488"/>
                </a:cubicBezTo>
                <a:cubicBezTo>
                  <a:pt x="23060" y="78016"/>
                  <a:pt x="64184" y="-602"/>
                  <a:pt x="6599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E5E389DD-D928-7100-FC6E-4F33FC82A069}"/>
              </a:ext>
            </a:extLst>
          </p:cNvPr>
          <p:cNvSpPr/>
          <p:nvPr/>
        </p:nvSpPr>
        <p:spPr>
          <a:xfrm>
            <a:off x="6364567" y="6301185"/>
            <a:ext cx="277116" cy="10892"/>
          </a:xfrm>
          <a:custGeom>
            <a:avLst/>
            <a:gdLst>
              <a:gd name="connsiteX0" fmla="*/ 1308 w 277116"/>
              <a:gd name="connsiteY0" fmla="*/ 1190 h 10892"/>
              <a:gd name="connsiteX1" fmla="*/ 271183 w 277116"/>
              <a:gd name="connsiteY1" fmla="*/ 1190 h 10892"/>
              <a:gd name="connsiteX2" fmla="*/ 172758 w 277116"/>
              <a:gd name="connsiteY2" fmla="*/ 10715 h 10892"/>
              <a:gd name="connsiteX3" fmla="*/ 1308 w 277116"/>
              <a:gd name="connsiteY3" fmla="*/ 1190 h 1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116" h="10892">
                <a:moveTo>
                  <a:pt x="1308" y="1190"/>
                </a:moveTo>
                <a:cubicBezTo>
                  <a:pt x="17712" y="-397"/>
                  <a:pt x="242608" y="-398"/>
                  <a:pt x="271183" y="1190"/>
                </a:cubicBezTo>
                <a:cubicBezTo>
                  <a:pt x="299758" y="2778"/>
                  <a:pt x="218266" y="9128"/>
                  <a:pt x="172758" y="10715"/>
                </a:cubicBezTo>
                <a:cubicBezTo>
                  <a:pt x="127250" y="12303"/>
                  <a:pt x="-15096" y="2777"/>
                  <a:pt x="1308" y="1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CADF8F44-E27A-3EEA-DB38-07359F01777F}"/>
              </a:ext>
            </a:extLst>
          </p:cNvPr>
          <p:cNvSpPr/>
          <p:nvPr/>
        </p:nvSpPr>
        <p:spPr>
          <a:xfrm>
            <a:off x="6329760" y="6476271"/>
            <a:ext cx="10892" cy="129895"/>
          </a:xfrm>
          <a:custGeom>
            <a:avLst/>
            <a:gdLst>
              <a:gd name="connsiteX0" fmla="*/ 1190 w 10892"/>
              <a:gd name="connsiteY0" fmla="*/ 729 h 129895"/>
              <a:gd name="connsiteX1" fmla="*/ 1190 w 10892"/>
              <a:gd name="connsiteY1" fmla="*/ 127729 h 129895"/>
              <a:gd name="connsiteX2" fmla="*/ 10715 w 10892"/>
              <a:gd name="connsiteY2" fmla="*/ 76929 h 129895"/>
              <a:gd name="connsiteX3" fmla="*/ 1190 w 10892"/>
              <a:gd name="connsiteY3" fmla="*/ 729 h 12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2" h="129895">
                <a:moveTo>
                  <a:pt x="1190" y="729"/>
                </a:moveTo>
                <a:cubicBezTo>
                  <a:pt x="-397" y="9196"/>
                  <a:pt x="-397" y="115029"/>
                  <a:pt x="1190" y="127729"/>
                </a:cubicBezTo>
                <a:cubicBezTo>
                  <a:pt x="2777" y="140429"/>
                  <a:pt x="9128" y="93862"/>
                  <a:pt x="10715" y="76929"/>
                </a:cubicBezTo>
                <a:cubicBezTo>
                  <a:pt x="12303" y="59996"/>
                  <a:pt x="2777" y="-7738"/>
                  <a:pt x="1190" y="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81951895-4580-F3FC-7344-F2233D03568A}"/>
              </a:ext>
            </a:extLst>
          </p:cNvPr>
          <p:cNvSpPr/>
          <p:nvPr/>
        </p:nvSpPr>
        <p:spPr>
          <a:xfrm>
            <a:off x="6261097" y="6486524"/>
            <a:ext cx="101714" cy="295858"/>
          </a:xfrm>
          <a:custGeom>
            <a:avLst/>
            <a:gdLst>
              <a:gd name="connsiteX0" fmla="*/ 101603 w 101714"/>
              <a:gd name="connsiteY0" fmla="*/ 1 h 295858"/>
              <a:gd name="connsiteX1" fmla="*/ 73028 w 101714"/>
              <a:gd name="connsiteY1" fmla="*/ 149226 h 295858"/>
              <a:gd name="connsiteX2" fmla="*/ 76203 w 101714"/>
              <a:gd name="connsiteY2" fmla="*/ 203201 h 295858"/>
              <a:gd name="connsiteX3" fmla="*/ 3 w 101714"/>
              <a:gd name="connsiteY3" fmla="*/ 295276 h 295858"/>
              <a:gd name="connsiteX4" fmla="*/ 79378 w 101714"/>
              <a:gd name="connsiteY4" fmla="*/ 238126 h 295858"/>
              <a:gd name="connsiteX5" fmla="*/ 82553 w 101714"/>
              <a:gd name="connsiteY5" fmla="*/ 152401 h 295858"/>
              <a:gd name="connsiteX6" fmla="*/ 101603 w 101714"/>
              <a:gd name="connsiteY6" fmla="*/ 1 h 29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14" h="295858">
                <a:moveTo>
                  <a:pt x="101603" y="1"/>
                </a:moveTo>
                <a:cubicBezTo>
                  <a:pt x="100016" y="-528"/>
                  <a:pt x="77261" y="115359"/>
                  <a:pt x="73028" y="149226"/>
                </a:cubicBezTo>
                <a:cubicBezTo>
                  <a:pt x="68795" y="183093"/>
                  <a:pt x="88374" y="178859"/>
                  <a:pt x="76203" y="203201"/>
                </a:cubicBezTo>
                <a:cubicBezTo>
                  <a:pt x="64032" y="227543"/>
                  <a:pt x="-526" y="289455"/>
                  <a:pt x="3" y="295276"/>
                </a:cubicBezTo>
                <a:cubicBezTo>
                  <a:pt x="532" y="301097"/>
                  <a:pt x="65620" y="261938"/>
                  <a:pt x="79378" y="238126"/>
                </a:cubicBezTo>
                <a:cubicBezTo>
                  <a:pt x="93136" y="214314"/>
                  <a:pt x="77790" y="185209"/>
                  <a:pt x="82553" y="152401"/>
                </a:cubicBezTo>
                <a:cubicBezTo>
                  <a:pt x="87316" y="119593"/>
                  <a:pt x="103190" y="530"/>
                  <a:pt x="10160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925089E1-A88B-1467-4A10-708C75915F92}"/>
              </a:ext>
            </a:extLst>
          </p:cNvPr>
          <p:cNvSpPr/>
          <p:nvPr/>
        </p:nvSpPr>
        <p:spPr>
          <a:xfrm>
            <a:off x="6253654" y="6549817"/>
            <a:ext cx="41156" cy="228920"/>
          </a:xfrm>
          <a:custGeom>
            <a:avLst/>
            <a:gdLst>
              <a:gd name="connsiteX0" fmla="*/ 36021 w 41156"/>
              <a:gd name="connsiteY0" fmla="*/ 208 h 228920"/>
              <a:gd name="connsiteX1" fmla="*/ 39196 w 41156"/>
              <a:gd name="connsiteY1" fmla="*/ 95458 h 228920"/>
              <a:gd name="connsiteX2" fmla="*/ 1096 w 41156"/>
              <a:gd name="connsiteY2" fmla="*/ 130383 h 228920"/>
              <a:gd name="connsiteX3" fmla="*/ 10621 w 41156"/>
              <a:gd name="connsiteY3" fmla="*/ 228808 h 228920"/>
              <a:gd name="connsiteX4" fmla="*/ 13796 w 41156"/>
              <a:gd name="connsiteY4" fmla="*/ 149433 h 228920"/>
              <a:gd name="connsiteX5" fmla="*/ 39196 w 41156"/>
              <a:gd name="connsiteY5" fmla="*/ 124033 h 228920"/>
              <a:gd name="connsiteX6" fmla="*/ 36021 w 41156"/>
              <a:gd name="connsiteY6" fmla="*/ 208 h 22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56" h="228920">
                <a:moveTo>
                  <a:pt x="36021" y="208"/>
                </a:moveTo>
                <a:cubicBezTo>
                  <a:pt x="36021" y="-4554"/>
                  <a:pt x="45017" y="73762"/>
                  <a:pt x="39196" y="95458"/>
                </a:cubicBezTo>
                <a:cubicBezTo>
                  <a:pt x="33375" y="117154"/>
                  <a:pt x="5858" y="108158"/>
                  <a:pt x="1096" y="130383"/>
                </a:cubicBezTo>
                <a:cubicBezTo>
                  <a:pt x="-3667" y="152608"/>
                  <a:pt x="8504" y="225633"/>
                  <a:pt x="10621" y="228808"/>
                </a:cubicBezTo>
                <a:cubicBezTo>
                  <a:pt x="12738" y="231983"/>
                  <a:pt x="9033" y="166896"/>
                  <a:pt x="13796" y="149433"/>
                </a:cubicBezTo>
                <a:cubicBezTo>
                  <a:pt x="18559" y="131970"/>
                  <a:pt x="36550" y="144670"/>
                  <a:pt x="39196" y="124033"/>
                </a:cubicBezTo>
                <a:cubicBezTo>
                  <a:pt x="41842" y="103396"/>
                  <a:pt x="36021" y="4970"/>
                  <a:pt x="36021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3DD45353-B311-810B-F19C-3F90DD125164}"/>
              </a:ext>
            </a:extLst>
          </p:cNvPr>
          <p:cNvSpPr/>
          <p:nvPr/>
        </p:nvSpPr>
        <p:spPr>
          <a:xfrm>
            <a:off x="6286850" y="6575403"/>
            <a:ext cx="44611" cy="109147"/>
          </a:xfrm>
          <a:custGeom>
            <a:avLst/>
            <a:gdLst>
              <a:gd name="connsiteX0" fmla="*/ 6000 w 44611"/>
              <a:gd name="connsiteY0" fmla="*/ 22 h 109147"/>
              <a:gd name="connsiteX1" fmla="*/ 2825 w 44611"/>
              <a:gd name="connsiteY1" fmla="*/ 101622 h 109147"/>
              <a:gd name="connsiteX2" fmla="*/ 44100 w 44611"/>
              <a:gd name="connsiteY2" fmla="*/ 101622 h 109147"/>
              <a:gd name="connsiteX3" fmla="*/ 25050 w 44611"/>
              <a:gd name="connsiteY3" fmla="*/ 92097 h 109147"/>
              <a:gd name="connsiteX4" fmla="*/ 6000 w 44611"/>
              <a:gd name="connsiteY4" fmla="*/ 22 h 10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11" h="109147">
                <a:moveTo>
                  <a:pt x="6000" y="22"/>
                </a:moveTo>
                <a:cubicBezTo>
                  <a:pt x="2296" y="1609"/>
                  <a:pt x="-3525" y="84689"/>
                  <a:pt x="2825" y="101622"/>
                </a:cubicBezTo>
                <a:cubicBezTo>
                  <a:pt x="9175" y="118555"/>
                  <a:pt x="44100" y="101622"/>
                  <a:pt x="44100" y="101622"/>
                </a:cubicBezTo>
                <a:cubicBezTo>
                  <a:pt x="47804" y="100035"/>
                  <a:pt x="30342" y="102151"/>
                  <a:pt x="25050" y="92097"/>
                </a:cubicBezTo>
                <a:cubicBezTo>
                  <a:pt x="19758" y="82043"/>
                  <a:pt x="9704" y="-1565"/>
                  <a:pt x="6000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BA852A6F-E799-3C35-555F-2F1394E78759}"/>
              </a:ext>
            </a:extLst>
          </p:cNvPr>
          <p:cNvSpPr/>
          <p:nvPr/>
        </p:nvSpPr>
        <p:spPr>
          <a:xfrm>
            <a:off x="6264033" y="6772052"/>
            <a:ext cx="9804" cy="168961"/>
          </a:xfrm>
          <a:custGeom>
            <a:avLst/>
            <a:gdLst>
              <a:gd name="connsiteX0" fmla="*/ 3417 w 9804"/>
              <a:gd name="connsiteY0" fmla="*/ 223 h 168961"/>
              <a:gd name="connsiteX1" fmla="*/ 9767 w 9804"/>
              <a:gd name="connsiteY1" fmla="*/ 162148 h 168961"/>
              <a:gd name="connsiteX2" fmla="*/ 242 w 9804"/>
              <a:gd name="connsiteY2" fmla="*/ 127223 h 168961"/>
              <a:gd name="connsiteX3" fmla="*/ 3417 w 9804"/>
              <a:gd name="connsiteY3" fmla="*/ 223 h 16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4" h="168961">
                <a:moveTo>
                  <a:pt x="3417" y="223"/>
                </a:moveTo>
                <a:cubicBezTo>
                  <a:pt x="5005" y="6044"/>
                  <a:pt x="10296" y="140981"/>
                  <a:pt x="9767" y="162148"/>
                </a:cubicBezTo>
                <a:cubicBezTo>
                  <a:pt x="9238" y="183315"/>
                  <a:pt x="1300" y="150506"/>
                  <a:pt x="242" y="127223"/>
                </a:cubicBezTo>
                <a:cubicBezTo>
                  <a:pt x="-816" y="103940"/>
                  <a:pt x="1829" y="-5598"/>
                  <a:pt x="3417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F91BEEE6-F8E4-7649-1291-2BC89AA3128A}"/>
              </a:ext>
            </a:extLst>
          </p:cNvPr>
          <p:cNvSpPr/>
          <p:nvPr/>
        </p:nvSpPr>
        <p:spPr>
          <a:xfrm>
            <a:off x="6178510" y="6768660"/>
            <a:ext cx="101720" cy="25840"/>
          </a:xfrm>
          <a:custGeom>
            <a:avLst/>
            <a:gdLst>
              <a:gd name="connsiteX0" fmla="*/ 40 w 101720"/>
              <a:gd name="connsiteY0" fmla="*/ 440 h 25840"/>
              <a:gd name="connsiteX1" fmla="*/ 60365 w 101720"/>
              <a:gd name="connsiteY1" fmla="*/ 25840 h 25840"/>
              <a:gd name="connsiteX2" fmla="*/ 101640 w 101720"/>
              <a:gd name="connsiteY2" fmla="*/ 440 h 25840"/>
              <a:gd name="connsiteX3" fmla="*/ 69890 w 101720"/>
              <a:gd name="connsiteY3" fmla="*/ 9965 h 25840"/>
              <a:gd name="connsiteX4" fmla="*/ 40 w 101720"/>
              <a:gd name="connsiteY4" fmla="*/ 440 h 2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20" h="25840">
                <a:moveTo>
                  <a:pt x="40" y="440"/>
                </a:moveTo>
                <a:cubicBezTo>
                  <a:pt x="-1548" y="3086"/>
                  <a:pt x="43432" y="25840"/>
                  <a:pt x="60365" y="25840"/>
                </a:cubicBezTo>
                <a:cubicBezTo>
                  <a:pt x="77298" y="25840"/>
                  <a:pt x="100053" y="3086"/>
                  <a:pt x="101640" y="440"/>
                </a:cubicBezTo>
                <a:cubicBezTo>
                  <a:pt x="103228" y="-2206"/>
                  <a:pt x="81002" y="7848"/>
                  <a:pt x="69890" y="9965"/>
                </a:cubicBezTo>
                <a:cubicBezTo>
                  <a:pt x="58778" y="12082"/>
                  <a:pt x="1628" y="-2206"/>
                  <a:pt x="40" y="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91B3CC1C-9221-FAB3-76D0-8C7345400779}"/>
              </a:ext>
            </a:extLst>
          </p:cNvPr>
          <p:cNvSpPr/>
          <p:nvPr/>
        </p:nvSpPr>
        <p:spPr>
          <a:xfrm>
            <a:off x="6145532" y="6803489"/>
            <a:ext cx="48893" cy="163330"/>
          </a:xfrm>
          <a:custGeom>
            <a:avLst/>
            <a:gdLst>
              <a:gd name="connsiteX0" fmla="*/ 48893 w 48893"/>
              <a:gd name="connsiteY0" fmla="*/ 536 h 163330"/>
              <a:gd name="connsiteX1" fmla="*/ 4443 w 48893"/>
              <a:gd name="connsiteY1" fmla="*/ 159286 h 163330"/>
              <a:gd name="connsiteX2" fmla="*/ 4443 w 48893"/>
              <a:gd name="connsiteY2" fmla="*/ 108486 h 163330"/>
              <a:gd name="connsiteX3" fmla="*/ 48893 w 48893"/>
              <a:gd name="connsiteY3" fmla="*/ 536 h 16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93" h="163330">
                <a:moveTo>
                  <a:pt x="48893" y="536"/>
                </a:moveTo>
                <a:cubicBezTo>
                  <a:pt x="48893" y="9003"/>
                  <a:pt x="11851" y="141294"/>
                  <a:pt x="4443" y="159286"/>
                </a:cubicBezTo>
                <a:cubicBezTo>
                  <a:pt x="-2965" y="177278"/>
                  <a:pt x="210" y="130711"/>
                  <a:pt x="4443" y="108486"/>
                </a:cubicBezTo>
                <a:cubicBezTo>
                  <a:pt x="8676" y="86261"/>
                  <a:pt x="48893" y="-7931"/>
                  <a:pt x="48893" y="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D5561339-661F-D9C7-C3DC-2322726C7993}"/>
              </a:ext>
            </a:extLst>
          </p:cNvPr>
          <p:cNvSpPr/>
          <p:nvPr/>
        </p:nvSpPr>
        <p:spPr>
          <a:xfrm>
            <a:off x="6149605" y="6920808"/>
            <a:ext cx="118465" cy="36638"/>
          </a:xfrm>
          <a:custGeom>
            <a:avLst/>
            <a:gdLst>
              <a:gd name="connsiteX0" fmla="*/ 370 w 118465"/>
              <a:gd name="connsiteY0" fmla="*/ 26092 h 36638"/>
              <a:gd name="connsiteX1" fmla="*/ 57520 w 118465"/>
              <a:gd name="connsiteY1" fmla="*/ 35617 h 36638"/>
              <a:gd name="connsiteX2" fmla="*/ 117845 w 118465"/>
              <a:gd name="connsiteY2" fmla="*/ 692 h 36638"/>
              <a:gd name="connsiteX3" fmla="*/ 86095 w 118465"/>
              <a:gd name="connsiteY3" fmla="*/ 13392 h 36638"/>
              <a:gd name="connsiteX4" fmla="*/ 370 w 118465"/>
              <a:gd name="connsiteY4" fmla="*/ 26092 h 3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465" h="36638">
                <a:moveTo>
                  <a:pt x="370" y="26092"/>
                </a:moveTo>
                <a:cubicBezTo>
                  <a:pt x="-4392" y="29796"/>
                  <a:pt x="37941" y="39850"/>
                  <a:pt x="57520" y="35617"/>
                </a:cubicBezTo>
                <a:cubicBezTo>
                  <a:pt x="77099" y="31384"/>
                  <a:pt x="113083" y="4396"/>
                  <a:pt x="117845" y="692"/>
                </a:cubicBezTo>
                <a:cubicBezTo>
                  <a:pt x="122607" y="-3012"/>
                  <a:pt x="98795" y="9159"/>
                  <a:pt x="86095" y="13392"/>
                </a:cubicBezTo>
                <a:cubicBezTo>
                  <a:pt x="73395" y="17625"/>
                  <a:pt x="5132" y="22388"/>
                  <a:pt x="370" y="26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B33E14B3-D28F-44B9-65C0-3C4842C3021C}"/>
              </a:ext>
            </a:extLst>
          </p:cNvPr>
          <p:cNvSpPr/>
          <p:nvPr/>
        </p:nvSpPr>
        <p:spPr>
          <a:xfrm>
            <a:off x="6175364" y="6803755"/>
            <a:ext cx="53998" cy="286313"/>
          </a:xfrm>
          <a:custGeom>
            <a:avLst/>
            <a:gdLst>
              <a:gd name="connsiteX0" fmla="*/ 53986 w 53998"/>
              <a:gd name="connsiteY0" fmla="*/ 270 h 286313"/>
              <a:gd name="connsiteX1" fmla="*/ 28586 w 53998"/>
              <a:gd name="connsiteY1" fmla="*/ 162195 h 286313"/>
              <a:gd name="connsiteX2" fmla="*/ 11 w 53998"/>
              <a:gd name="connsiteY2" fmla="*/ 286020 h 286313"/>
              <a:gd name="connsiteX3" fmla="*/ 25411 w 53998"/>
              <a:gd name="connsiteY3" fmla="*/ 127270 h 286313"/>
              <a:gd name="connsiteX4" fmla="*/ 53986 w 53998"/>
              <a:gd name="connsiteY4" fmla="*/ 270 h 28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98" h="286313">
                <a:moveTo>
                  <a:pt x="53986" y="270"/>
                </a:moveTo>
                <a:cubicBezTo>
                  <a:pt x="54515" y="6091"/>
                  <a:pt x="37582" y="114570"/>
                  <a:pt x="28586" y="162195"/>
                </a:cubicBezTo>
                <a:cubicBezTo>
                  <a:pt x="19590" y="209820"/>
                  <a:pt x="540" y="291841"/>
                  <a:pt x="11" y="286020"/>
                </a:cubicBezTo>
                <a:cubicBezTo>
                  <a:pt x="-518" y="280199"/>
                  <a:pt x="17473" y="170662"/>
                  <a:pt x="25411" y="127270"/>
                </a:cubicBezTo>
                <a:cubicBezTo>
                  <a:pt x="33349" y="83878"/>
                  <a:pt x="53457" y="-5551"/>
                  <a:pt x="53986" y="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235783B8-2651-C87E-93F7-8B6D1E0A006F}"/>
              </a:ext>
            </a:extLst>
          </p:cNvPr>
          <p:cNvSpPr/>
          <p:nvPr/>
        </p:nvSpPr>
        <p:spPr>
          <a:xfrm>
            <a:off x="6246568" y="6935579"/>
            <a:ext cx="20882" cy="224960"/>
          </a:xfrm>
          <a:custGeom>
            <a:avLst/>
            <a:gdLst>
              <a:gd name="connsiteX0" fmla="*/ 20882 w 20882"/>
              <a:gd name="connsiteY0" fmla="*/ 4971 h 224960"/>
              <a:gd name="connsiteX1" fmla="*/ 1832 w 20882"/>
              <a:gd name="connsiteY1" fmla="*/ 224046 h 224960"/>
              <a:gd name="connsiteX2" fmla="*/ 1832 w 20882"/>
              <a:gd name="connsiteY2" fmla="*/ 81171 h 224960"/>
              <a:gd name="connsiteX3" fmla="*/ 20882 w 20882"/>
              <a:gd name="connsiteY3" fmla="*/ 4971 h 22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82" h="224960">
                <a:moveTo>
                  <a:pt x="20882" y="4971"/>
                </a:moveTo>
                <a:cubicBezTo>
                  <a:pt x="20882" y="28783"/>
                  <a:pt x="5007" y="211346"/>
                  <a:pt x="1832" y="224046"/>
                </a:cubicBezTo>
                <a:cubicBezTo>
                  <a:pt x="-1343" y="236746"/>
                  <a:pt x="245" y="113450"/>
                  <a:pt x="1832" y="81171"/>
                </a:cubicBezTo>
                <a:cubicBezTo>
                  <a:pt x="3419" y="48892"/>
                  <a:pt x="20882" y="-18841"/>
                  <a:pt x="20882" y="4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B93FCE53-9562-0911-BE57-293CFA192DA6}"/>
              </a:ext>
            </a:extLst>
          </p:cNvPr>
          <p:cNvSpPr/>
          <p:nvPr/>
        </p:nvSpPr>
        <p:spPr>
          <a:xfrm>
            <a:off x="6079739" y="7148265"/>
            <a:ext cx="159933" cy="233815"/>
          </a:xfrm>
          <a:custGeom>
            <a:avLst/>
            <a:gdLst>
              <a:gd name="connsiteX0" fmla="*/ 159136 w 159933"/>
              <a:gd name="connsiteY0" fmla="*/ 1835 h 233815"/>
              <a:gd name="connsiteX1" fmla="*/ 3561 w 159933"/>
              <a:gd name="connsiteY1" fmla="*/ 230435 h 233815"/>
              <a:gd name="connsiteX2" fmla="*/ 60711 w 159933"/>
              <a:gd name="connsiteY2" fmla="*/ 128835 h 233815"/>
              <a:gd name="connsiteX3" fmla="*/ 159136 w 159933"/>
              <a:gd name="connsiteY3" fmla="*/ 1835 h 23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933" h="233815">
                <a:moveTo>
                  <a:pt x="159136" y="1835"/>
                </a:moveTo>
                <a:cubicBezTo>
                  <a:pt x="149611" y="18768"/>
                  <a:pt x="19965" y="209268"/>
                  <a:pt x="3561" y="230435"/>
                </a:cubicBezTo>
                <a:cubicBezTo>
                  <a:pt x="-12843" y="251602"/>
                  <a:pt x="31078" y="167993"/>
                  <a:pt x="60711" y="128835"/>
                </a:cubicBezTo>
                <a:cubicBezTo>
                  <a:pt x="90344" y="89677"/>
                  <a:pt x="168661" y="-15098"/>
                  <a:pt x="159136" y="1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DE64165F-7152-3690-A76A-9AB41859D633}"/>
              </a:ext>
            </a:extLst>
          </p:cNvPr>
          <p:cNvSpPr/>
          <p:nvPr/>
        </p:nvSpPr>
        <p:spPr>
          <a:xfrm>
            <a:off x="6168236" y="6972282"/>
            <a:ext cx="19913" cy="273090"/>
          </a:xfrm>
          <a:custGeom>
            <a:avLst/>
            <a:gdLst>
              <a:gd name="connsiteX0" fmla="*/ 19839 w 19913"/>
              <a:gd name="connsiteY0" fmla="*/ 18 h 273090"/>
              <a:gd name="connsiteX1" fmla="*/ 789 w 19913"/>
              <a:gd name="connsiteY1" fmla="*/ 142893 h 273090"/>
              <a:gd name="connsiteX2" fmla="*/ 3964 w 19913"/>
              <a:gd name="connsiteY2" fmla="*/ 273068 h 273090"/>
              <a:gd name="connsiteX3" fmla="*/ 7139 w 19913"/>
              <a:gd name="connsiteY3" fmla="*/ 152418 h 273090"/>
              <a:gd name="connsiteX4" fmla="*/ 19839 w 19913"/>
              <a:gd name="connsiteY4" fmla="*/ 18 h 27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13" h="273090">
                <a:moveTo>
                  <a:pt x="19839" y="18"/>
                </a:moveTo>
                <a:cubicBezTo>
                  <a:pt x="18781" y="-1570"/>
                  <a:pt x="3435" y="97385"/>
                  <a:pt x="789" y="142893"/>
                </a:cubicBezTo>
                <a:cubicBezTo>
                  <a:pt x="-1857" y="188401"/>
                  <a:pt x="2906" y="271480"/>
                  <a:pt x="3964" y="273068"/>
                </a:cubicBezTo>
                <a:cubicBezTo>
                  <a:pt x="5022" y="274656"/>
                  <a:pt x="3964" y="193164"/>
                  <a:pt x="7139" y="152418"/>
                </a:cubicBezTo>
                <a:cubicBezTo>
                  <a:pt x="10314" y="111672"/>
                  <a:pt x="20897" y="1606"/>
                  <a:pt x="19839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6D1251B6-5247-664B-6CE4-D5E29B1AD2BB}"/>
              </a:ext>
            </a:extLst>
          </p:cNvPr>
          <p:cNvSpPr/>
          <p:nvPr/>
        </p:nvSpPr>
        <p:spPr>
          <a:xfrm>
            <a:off x="6061072" y="7028940"/>
            <a:ext cx="98446" cy="356580"/>
          </a:xfrm>
          <a:custGeom>
            <a:avLst/>
            <a:gdLst>
              <a:gd name="connsiteX0" fmla="*/ 98428 w 98446"/>
              <a:gd name="connsiteY0" fmla="*/ 510 h 356580"/>
              <a:gd name="connsiteX1" fmla="*/ 69853 w 98446"/>
              <a:gd name="connsiteY1" fmla="*/ 197360 h 356580"/>
              <a:gd name="connsiteX2" fmla="*/ 3 w 98446"/>
              <a:gd name="connsiteY2" fmla="*/ 356110 h 356580"/>
              <a:gd name="connsiteX3" fmla="*/ 73028 w 98446"/>
              <a:gd name="connsiteY3" fmla="*/ 146560 h 356580"/>
              <a:gd name="connsiteX4" fmla="*/ 98428 w 98446"/>
              <a:gd name="connsiteY4" fmla="*/ 510 h 35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46" h="356580">
                <a:moveTo>
                  <a:pt x="98428" y="510"/>
                </a:moveTo>
                <a:cubicBezTo>
                  <a:pt x="97899" y="8977"/>
                  <a:pt x="86257" y="138093"/>
                  <a:pt x="69853" y="197360"/>
                </a:cubicBezTo>
                <a:cubicBezTo>
                  <a:pt x="53449" y="256627"/>
                  <a:pt x="-526" y="364577"/>
                  <a:pt x="3" y="356110"/>
                </a:cubicBezTo>
                <a:cubicBezTo>
                  <a:pt x="532" y="347643"/>
                  <a:pt x="57682" y="202122"/>
                  <a:pt x="73028" y="146560"/>
                </a:cubicBezTo>
                <a:cubicBezTo>
                  <a:pt x="88374" y="90998"/>
                  <a:pt x="98957" y="-7957"/>
                  <a:pt x="98428" y="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63DFE246-5911-60AE-896C-A674BAE2E97B}"/>
              </a:ext>
            </a:extLst>
          </p:cNvPr>
          <p:cNvSpPr/>
          <p:nvPr/>
        </p:nvSpPr>
        <p:spPr>
          <a:xfrm>
            <a:off x="6324600" y="6674241"/>
            <a:ext cx="247804" cy="221879"/>
          </a:xfrm>
          <a:custGeom>
            <a:avLst/>
            <a:gdLst>
              <a:gd name="connsiteX0" fmla="*/ 0 w 247804"/>
              <a:gd name="connsiteY0" fmla="*/ 2784 h 221879"/>
              <a:gd name="connsiteX1" fmla="*/ 158750 w 247804"/>
              <a:gd name="connsiteY1" fmla="*/ 9134 h 221879"/>
              <a:gd name="connsiteX2" fmla="*/ 25400 w 247804"/>
              <a:gd name="connsiteY2" fmla="*/ 91684 h 221879"/>
              <a:gd name="connsiteX3" fmla="*/ 130175 w 247804"/>
              <a:gd name="connsiteY3" fmla="*/ 94859 h 221879"/>
              <a:gd name="connsiteX4" fmla="*/ 168275 w 247804"/>
              <a:gd name="connsiteY4" fmla="*/ 110734 h 221879"/>
              <a:gd name="connsiteX5" fmla="*/ 247650 w 247804"/>
              <a:gd name="connsiteY5" fmla="*/ 221859 h 221879"/>
              <a:gd name="connsiteX6" fmla="*/ 187325 w 247804"/>
              <a:gd name="connsiteY6" fmla="*/ 101209 h 221879"/>
              <a:gd name="connsiteX7" fmla="*/ 146050 w 247804"/>
              <a:gd name="connsiteY7" fmla="*/ 88509 h 221879"/>
              <a:gd name="connsiteX8" fmla="*/ 53975 w 247804"/>
              <a:gd name="connsiteY8" fmla="*/ 88509 h 221879"/>
              <a:gd name="connsiteX9" fmla="*/ 171450 w 247804"/>
              <a:gd name="connsiteY9" fmla="*/ 25009 h 221879"/>
              <a:gd name="connsiteX10" fmla="*/ 139700 w 247804"/>
              <a:gd name="connsiteY10" fmla="*/ 15484 h 221879"/>
              <a:gd name="connsiteX11" fmla="*/ 0 w 247804"/>
              <a:gd name="connsiteY11" fmla="*/ 2784 h 2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804" h="221879">
                <a:moveTo>
                  <a:pt x="0" y="2784"/>
                </a:moveTo>
                <a:cubicBezTo>
                  <a:pt x="3175" y="1726"/>
                  <a:pt x="154517" y="-5683"/>
                  <a:pt x="158750" y="9134"/>
                </a:cubicBezTo>
                <a:cubicBezTo>
                  <a:pt x="162983" y="23951"/>
                  <a:pt x="30163" y="77396"/>
                  <a:pt x="25400" y="91684"/>
                </a:cubicBezTo>
                <a:cubicBezTo>
                  <a:pt x="20637" y="105972"/>
                  <a:pt x="106363" y="91684"/>
                  <a:pt x="130175" y="94859"/>
                </a:cubicBezTo>
                <a:cubicBezTo>
                  <a:pt x="153988" y="98034"/>
                  <a:pt x="148696" y="89567"/>
                  <a:pt x="168275" y="110734"/>
                </a:cubicBezTo>
                <a:cubicBezTo>
                  <a:pt x="187854" y="131901"/>
                  <a:pt x="244475" y="223446"/>
                  <a:pt x="247650" y="221859"/>
                </a:cubicBezTo>
                <a:cubicBezTo>
                  <a:pt x="250825" y="220272"/>
                  <a:pt x="204258" y="123434"/>
                  <a:pt x="187325" y="101209"/>
                </a:cubicBezTo>
                <a:cubicBezTo>
                  <a:pt x="170392" y="78984"/>
                  <a:pt x="168275" y="90626"/>
                  <a:pt x="146050" y="88509"/>
                </a:cubicBezTo>
                <a:cubicBezTo>
                  <a:pt x="123825" y="86392"/>
                  <a:pt x="49742" y="99092"/>
                  <a:pt x="53975" y="88509"/>
                </a:cubicBezTo>
                <a:cubicBezTo>
                  <a:pt x="58208" y="77926"/>
                  <a:pt x="157163" y="37180"/>
                  <a:pt x="171450" y="25009"/>
                </a:cubicBezTo>
                <a:cubicBezTo>
                  <a:pt x="185737" y="12838"/>
                  <a:pt x="164571" y="17601"/>
                  <a:pt x="139700" y="15484"/>
                </a:cubicBezTo>
                <a:lnTo>
                  <a:pt x="0" y="27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EBE262DF-466D-8650-A7B0-9B49BC0AE622}"/>
              </a:ext>
            </a:extLst>
          </p:cNvPr>
          <p:cNvSpPr/>
          <p:nvPr/>
        </p:nvSpPr>
        <p:spPr>
          <a:xfrm>
            <a:off x="6251287" y="6767764"/>
            <a:ext cx="92466" cy="400633"/>
          </a:xfrm>
          <a:custGeom>
            <a:avLst/>
            <a:gdLst>
              <a:gd name="connsiteX0" fmla="*/ 92363 w 92466"/>
              <a:gd name="connsiteY0" fmla="*/ 10861 h 400633"/>
              <a:gd name="connsiteX1" fmla="*/ 86013 w 92466"/>
              <a:gd name="connsiteY1" fmla="*/ 248986 h 400633"/>
              <a:gd name="connsiteX2" fmla="*/ 73313 w 92466"/>
              <a:gd name="connsiteY2" fmla="*/ 258511 h 400633"/>
              <a:gd name="connsiteX3" fmla="*/ 6638 w 92466"/>
              <a:gd name="connsiteY3" fmla="*/ 388686 h 400633"/>
              <a:gd name="connsiteX4" fmla="*/ 3463 w 92466"/>
              <a:gd name="connsiteY4" fmla="*/ 353761 h 400633"/>
              <a:gd name="connsiteX5" fmla="*/ 16163 w 92466"/>
              <a:gd name="connsiteY5" fmla="*/ 26736 h 400633"/>
              <a:gd name="connsiteX6" fmla="*/ 22513 w 92466"/>
              <a:gd name="connsiteY6" fmla="*/ 23561 h 400633"/>
              <a:gd name="connsiteX7" fmla="*/ 79663 w 92466"/>
              <a:gd name="connsiteY7" fmla="*/ 61661 h 400633"/>
              <a:gd name="connsiteX8" fmla="*/ 92363 w 92466"/>
              <a:gd name="connsiteY8" fmla="*/ 10861 h 40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466" h="400633">
                <a:moveTo>
                  <a:pt x="92363" y="10861"/>
                </a:moveTo>
                <a:cubicBezTo>
                  <a:pt x="93421" y="42082"/>
                  <a:pt x="86013" y="248986"/>
                  <a:pt x="86013" y="248986"/>
                </a:cubicBezTo>
                <a:cubicBezTo>
                  <a:pt x="82838" y="290261"/>
                  <a:pt x="86542" y="235228"/>
                  <a:pt x="73313" y="258511"/>
                </a:cubicBezTo>
                <a:cubicBezTo>
                  <a:pt x="60084" y="281794"/>
                  <a:pt x="18280" y="372811"/>
                  <a:pt x="6638" y="388686"/>
                </a:cubicBezTo>
                <a:cubicBezTo>
                  <a:pt x="-5004" y="404561"/>
                  <a:pt x="1876" y="414086"/>
                  <a:pt x="3463" y="353761"/>
                </a:cubicBezTo>
                <a:cubicBezTo>
                  <a:pt x="5050" y="293436"/>
                  <a:pt x="16163" y="26736"/>
                  <a:pt x="16163" y="26736"/>
                </a:cubicBezTo>
                <a:cubicBezTo>
                  <a:pt x="19338" y="-28297"/>
                  <a:pt x="11930" y="17740"/>
                  <a:pt x="22513" y="23561"/>
                </a:cubicBezTo>
                <a:cubicBezTo>
                  <a:pt x="33096" y="29382"/>
                  <a:pt x="69609" y="59544"/>
                  <a:pt x="79663" y="61661"/>
                </a:cubicBezTo>
                <a:cubicBezTo>
                  <a:pt x="89717" y="63778"/>
                  <a:pt x="91305" y="-20360"/>
                  <a:pt x="92363" y="108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0CD64FCB-C425-89B3-4716-E12782BC625E}"/>
              </a:ext>
            </a:extLst>
          </p:cNvPr>
          <p:cNvSpPr/>
          <p:nvPr/>
        </p:nvSpPr>
        <p:spPr>
          <a:xfrm>
            <a:off x="6353110" y="6787667"/>
            <a:ext cx="197293" cy="213734"/>
          </a:xfrm>
          <a:custGeom>
            <a:avLst/>
            <a:gdLst>
              <a:gd name="connsiteX0" fmla="*/ 65 w 197293"/>
              <a:gd name="connsiteY0" fmla="*/ 483 h 213734"/>
              <a:gd name="connsiteX1" fmla="*/ 104840 w 197293"/>
              <a:gd name="connsiteY1" fmla="*/ 19533 h 213734"/>
              <a:gd name="connsiteX2" fmla="*/ 177865 w 197293"/>
              <a:gd name="connsiteY2" fmla="*/ 79858 h 213734"/>
              <a:gd name="connsiteX3" fmla="*/ 196915 w 197293"/>
              <a:gd name="connsiteY3" fmla="*/ 152883 h 213734"/>
              <a:gd name="connsiteX4" fmla="*/ 190565 w 197293"/>
              <a:gd name="connsiteY4" fmla="*/ 213208 h 213734"/>
              <a:gd name="connsiteX5" fmla="*/ 190565 w 197293"/>
              <a:gd name="connsiteY5" fmla="*/ 117958 h 213734"/>
              <a:gd name="connsiteX6" fmla="*/ 171515 w 197293"/>
              <a:gd name="connsiteY6" fmla="*/ 73508 h 213734"/>
              <a:gd name="connsiteX7" fmla="*/ 120715 w 197293"/>
              <a:gd name="connsiteY7" fmla="*/ 35408 h 213734"/>
              <a:gd name="connsiteX8" fmla="*/ 65 w 197293"/>
              <a:gd name="connsiteY8" fmla="*/ 483 h 21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293" h="213734">
                <a:moveTo>
                  <a:pt x="65" y="483"/>
                </a:moveTo>
                <a:cubicBezTo>
                  <a:pt x="-2581" y="-2163"/>
                  <a:pt x="75207" y="6304"/>
                  <a:pt x="104840" y="19533"/>
                </a:cubicBezTo>
                <a:cubicBezTo>
                  <a:pt x="134473" y="32762"/>
                  <a:pt x="162519" y="57633"/>
                  <a:pt x="177865" y="79858"/>
                </a:cubicBezTo>
                <a:cubicBezTo>
                  <a:pt x="193211" y="102083"/>
                  <a:pt x="194798" y="130658"/>
                  <a:pt x="196915" y="152883"/>
                </a:cubicBezTo>
                <a:cubicBezTo>
                  <a:pt x="199032" y="175108"/>
                  <a:pt x="191623" y="219029"/>
                  <a:pt x="190565" y="213208"/>
                </a:cubicBezTo>
                <a:cubicBezTo>
                  <a:pt x="189507" y="207387"/>
                  <a:pt x="193740" y="141241"/>
                  <a:pt x="190565" y="117958"/>
                </a:cubicBezTo>
                <a:cubicBezTo>
                  <a:pt x="187390" y="94675"/>
                  <a:pt x="183157" y="87266"/>
                  <a:pt x="171515" y="73508"/>
                </a:cubicBezTo>
                <a:cubicBezTo>
                  <a:pt x="159873" y="59750"/>
                  <a:pt x="145586" y="45462"/>
                  <a:pt x="120715" y="35408"/>
                </a:cubicBezTo>
                <a:cubicBezTo>
                  <a:pt x="95844" y="25354"/>
                  <a:pt x="2711" y="3129"/>
                  <a:pt x="65" y="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6C699253-D5BA-4732-4AA8-14753583B90C}"/>
              </a:ext>
            </a:extLst>
          </p:cNvPr>
          <p:cNvSpPr/>
          <p:nvPr/>
        </p:nvSpPr>
        <p:spPr>
          <a:xfrm>
            <a:off x="6435695" y="6857926"/>
            <a:ext cx="108294" cy="146194"/>
          </a:xfrm>
          <a:custGeom>
            <a:avLst/>
            <a:gdLst>
              <a:gd name="connsiteX0" fmla="*/ 30 w 108294"/>
              <a:gd name="connsiteY0" fmla="*/ 74 h 146194"/>
              <a:gd name="connsiteX1" fmla="*/ 76230 w 108294"/>
              <a:gd name="connsiteY1" fmla="*/ 41349 h 146194"/>
              <a:gd name="connsiteX2" fmla="*/ 107980 w 108294"/>
              <a:gd name="connsiteY2" fmla="*/ 146124 h 146194"/>
              <a:gd name="connsiteX3" fmla="*/ 92105 w 108294"/>
              <a:gd name="connsiteY3" fmla="*/ 57224 h 146194"/>
              <a:gd name="connsiteX4" fmla="*/ 85755 w 108294"/>
              <a:gd name="connsiteY4" fmla="*/ 31824 h 146194"/>
              <a:gd name="connsiteX5" fmla="*/ 30 w 108294"/>
              <a:gd name="connsiteY5" fmla="*/ 74 h 14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294" h="146194">
                <a:moveTo>
                  <a:pt x="30" y="74"/>
                </a:moveTo>
                <a:cubicBezTo>
                  <a:pt x="-1557" y="1661"/>
                  <a:pt x="58238" y="17007"/>
                  <a:pt x="76230" y="41349"/>
                </a:cubicBezTo>
                <a:cubicBezTo>
                  <a:pt x="94222" y="65691"/>
                  <a:pt x="105334" y="143478"/>
                  <a:pt x="107980" y="146124"/>
                </a:cubicBezTo>
                <a:cubicBezTo>
                  <a:pt x="110626" y="148770"/>
                  <a:pt x="95809" y="76274"/>
                  <a:pt x="92105" y="57224"/>
                </a:cubicBezTo>
                <a:cubicBezTo>
                  <a:pt x="88401" y="38174"/>
                  <a:pt x="95280" y="40820"/>
                  <a:pt x="85755" y="31824"/>
                </a:cubicBezTo>
                <a:cubicBezTo>
                  <a:pt x="76230" y="22828"/>
                  <a:pt x="1617" y="-1513"/>
                  <a:pt x="30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3B068E37-5558-62DC-820F-5A0454F2B171}"/>
              </a:ext>
            </a:extLst>
          </p:cNvPr>
          <p:cNvSpPr/>
          <p:nvPr/>
        </p:nvSpPr>
        <p:spPr>
          <a:xfrm>
            <a:off x="6461112" y="6896096"/>
            <a:ext cx="72843" cy="181090"/>
          </a:xfrm>
          <a:custGeom>
            <a:avLst/>
            <a:gdLst>
              <a:gd name="connsiteX0" fmla="*/ 13 w 72843"/>
              <a:gd name="connsiteY0" fmla="*/ 4 h 181090"/>
              <a:gd name="connsiteX1" fmla="*/ 69863 w 72843"/>
              <a:gd name="connsiteY1" fmla="*/ 73029 h 181090"/>
              <a:gd name="connsiteX2" fmla="*/ 60338 w 72843"/>
              <a:gd name="connsiteY2" fmla="*/ 180979 h 181090"/>
              <a:gd name="connsiteX3" fmla="*/ 63513 w 72843"/>
              <a:gd name="connsiteY3" fmla="*/ 95254 h 181090"/>
              <a:gd name="connsiteX4" fmla="*/ 63513 w 72843"/>
              <a:gd name="connsiteY4" fmla="*/ 76204 h 181090"/>
              <a:gd name="connsiteX5" fmla="*/ 13 w 72843"/>
              <a:gd name="connsiteY5" fmla="*/ 4 h 18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43" h="181090">
                <a:moveTo>
                  <a:pt x="13" y="4"/>
                </a:moveTo>
                <a:cubicBezTo>
                  <a:pt x="1071" y="-525"/>
                  <a:pt x="59809" y="42867"/>
                  <a:pt x="69863" y="73029"/>
                </a:cubicBezTo>
                <a:cubicBezTo>
                  <a:pt x="79917" y="103191"/>
                  <a:pt x="61396" y="177275"/>
                  <a:pt x="60338" y="180979"/>
                </a:cubicBezTo>
                <a:cubicBezTo>
                  <a:pt x="59280" y="184683"/>
                  <a:pt x="63513" y="95254"/>
                  <a:pt x="63513" y="95254"/>
                </a:cubicBezTo>
                <a:cubicBezTo>
                  <a:pt x="64042" y="77792"/>
                  <a:pt x="68805" y="85729"/>
                  <a:pt x="63513" y="76204"/>
                </a:cubicBezTo>
                <a:cubicBezTo>
                  <a:pt x="58221" y="66679"/>
                  <a:pt x="-1045" y="533"/>
                  <a:pt x="1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0F057721-A40A-C257-9F33-A46C06D1668A}"/>
              </a:ext>
            </a:extLst>
          </p:cNvPr>
          <p:cNvSpPr/>
          <p:nvPr/>
        </p:nvSpPr>
        <p:spPr>
          <a:xfrm>
            <a:off x="6378553" y="6927768"/>
            <a:ext cx="139883" cy="162015"/>
          </a:xfrm>
          <a:custGeom>
            <a:avLst/>
            <a:gdLst>
              <a:gd name="connsiteX0" fmla="*/ 22 w 139883"/>
              <a:gd name="connsiteY0" fmla="*/ 82 h 162015"/>
              <a:gd name="connsiteX1" fmla="*/ 107972 w 139883"/>
              <a:gd name="connsiteY1" fmla="*/ 35007 h 162015"/>
              <a:gd name="connsiteX2" fmla="*/ 139722 w 139883"/>
              <a:gd name="connsiteY2" fmla="*/ 162007 h 162015"/>
              <a:gd name="connsiteX3" fmla="*/ 98447 w 139883"/>
              <a:gd name="connsiteY3" fmla="*/ 41357 h 162015"/>
              <a:gd name="connsiteX4" fmla="*/ 22 w 139883"/>
              <a:gd name="connsiteY4" fmla="*/ 82 h 16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83" h="162015">
                <a:moveTo>
                  <a:pt x="22" y="82"/>
                </a:moveTo>
                <a:cubicBezTo>
                  <a:pt x="1610" y="-976"/>
                  <a:pt x="84689" y="8020"/>
                  <a:pt x="107972" y="35007"/>
                </a:cubicBezTo>
                <a:cubicBezTo>
                  <a:pt x="131255" y="61995"/>
                  <a:pt x="141310" y="160949"/>
                  <a:pt x="139722" y="162007"/>
                </a:cubicBezTo>
                <a:cubicBezTo>
                  <a:pt x="138134" y="163065"/>
                  <a:pt x="115909" y="66228"/>
                  <a:pt x="98447" y="41357"/>
                </a:cubicBezTo>
                <a:cubicBezTo>
                  <a:pt x="80985" y="16486"/>
                  <a:pt x="-1566" y="1140"/>
                  <a:pt x="22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D85212C8-40CB-37A0-8377-EE502C6DF965}"/>
              </a:ext>
            </a:extLst>
          </p:cNvPr>
          <p:cNvSpPr/>
          <p:nvPr/>
        </p:nvSpPr>
        <p:spPr>
          <a:xfrm>
            <a:off x="6368933" y="6964476"/>
            <a:ext cx="143055" cy="150719"/>
          </a:xfrm>
          <a:custGeom>
            <a:avLst/>
            <a:gdLst>
              <a:gd name="connsiteX0" fmla="*/ 117 w 143055"/>
              <a:gd name="connsiteY0" fmla="*/ 1474 h 150719"/>
              <a:gd name="connsiteX1" fmla="*/ 76317 w 143055"/>
              <a:gd name="connsiteY1" fmla="*/ 7824 h 150719"/>
              <a:gd name="connsiteX2" fmla="*/ 104892 w 143055"/>
              <a:gd name="connsiteY2" fmla="*/ 39574 h 150719"/>
              <a:gd name="connsiteX3" fmla="*/ 142992 w 143055"/>
              <a:gd name="connsiteY3" fmla="*/ 150699 h 150719"/>
              <a:gd name="connsiteX4" fmla="*/ 95367 w 143055"/>
              <a:gd name="connsiteY4" fmla="*/ 30049 h 150719"/>
              <a:gd name="connsiteX5" fmla="*/ 117 w 143055"/>
              <a:gd name="connsiteY5" fmla="*/ 1474 h 15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055" h="150719">
                <a:moveTo>
                  <a:pt x="117" y="1474"/>
                </a:moveTo>
                <a:cubicBezTo>
                  <a:pt x="-3058" y="-2230"/>
                  <a:pt x="58855" y="1474"/>
                  <a:pt x="76317" y="7824"/>
                </a:cubicBezTo>
                <a:cubicBezTo>
                  <a:pt x="93779" y="14174"/>
                  <a:pt x="93780" y="15762"/>
                  <a:pt x="104892" y="39574"/>
                </a:cubicBezTo>
                <a:cubicBezTo>
                  <a:pt x="116005" y="63387"/>
                  <a:pt x="144579" y="152286"/>
                  <a:pt x="142992" y="150699"/>
                </a:cubicBezTo>
                <a:cubicBezTo>
                  <a:pt x="141405" y="149112"/>
                  <a:pt x="111771" y="53861"/>
                  <a:pt x="95367" y="30049"/>
                </a:cubicBezTo>
                <a:cubicBezTo>
                  <a:pt x="78963" y="6237"/>
                  <a:pt x="3292" y="5178"/>
                  <a:pt x="117" y="1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8199E561-0504-80FF-F656-70D1516F36D0}"/>
              </a:ext>
            </a:extLst>
          </p:cNvPr>
          <p:cNvSpPr/>
          <p:nvPr/>
        </p:nvSpPr>
        <p:spPr>
          <a:xfrm>
            <a:off x="6365848" y="7010365"/>
            <a:ext cx="133404" cy="124068"/>
          </a:xfrm>
          <a:custGeom>
            <a:avLst/>
            <a:gdLst>
              <a:gd name="connsiteX0" fmla="*/ 27 w 133404"/>
              <a:gd name="connsiteY0" fmla="*/ 35 h 124068"/>
              <a:gd name="connsiteX1" fmla="*/ 88927 w 133404"/>
              <a:gd name="connsiteY1" fmla="*/ 25435 h 124068"/>
              <a:gd name="connsiteX2" fmla="*/ 133377 w 133404"/>
              <a:gd name="connsiteY2" fmla="*/ 123860 h 124068"/>
              <a:gd name="connsiteX3" fmla="*/ 95277 w 133404"/>
              <a:gd name="connsiteY3" fmla="*/ 50835 h 124068"/>
              <a:gd name="connsiteX4" fmla="*/ 79402 w 133404"/>
              <a:gd name="connsiteY4" fmla="*/ 28610 h 124068"/>
              <a:gd name="connsiteX5" fmla="*/ 27 w 133404"/>
              <a:gd name="connsiteY5" fmla="*/ 35 h 12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404" h="124068">
                <a:moveTo>
                  <a:pt x="27" y="35"/>
                </a:moveTo>
                <a:cubicBezTo>
                  <a:pt x="1614" y="-494"/>
                  <a:pt x="66702" y="4798"/>
                  <a:pt x="88927" y="25435"/>
                </a:cubicBezTo>
                <a:cubicBezTo>
                  <a:pt x="111152" y="46072"/>
                  <a:pt x="132319" y="119627"/>
                  <a:pt x="133377" y="123860"/>
                </a:cubicBezTo>
                <a:cubicBezTo>
                  <a:pt x="134435" y="128093"/>
                  <a:pt x="104273" y="66710"/>
                  <a:pt x="95277" y="50835"/>
                </a:cubicBezTo>
                <a:cubicBezTo>
                  <a:pt x="86281" y="34960"/>
                  <a:pt x="92102" y="34960"/>
                  <a:pt x="79402" y="28610"/>
                </a:cubicBezTo>
                <a:cubicBezTo>
                  <a:pt x="66702" y="22260"/>
                  <a:pt x="-1560" y="564"/>
                  <a:pt x="27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17AFE61D-D480-EF49-CE8D-F76A9FE3D911}"/>
              </a:ext>
            </a:extLst>
          </p:cNvPr>
          <p:cNvSpPr/>
          <p:nvPr/>
        </p:nvSpPr>
        <p:spPr>
          <a:xfrm>
            <a:off x="6358484" y="7041678"/>
            <a:ext cx="132179" cy="137596"/>
          </a:xfrm>
          <a:custGeom>
            <a:avLst/>
            <a:gdLst>
              <a:gd name="connsiteX0" fmla="*/ 1041 w 132179"/>
              <a:gd name="connsiteY0" fmla="*/ 472 h 137596"/>
              <a:gd name="connsiteX1" fmla="*/ 58191 w 132179"/>
              <a:gd name="connsiteY1" fmla="*/ 29047 h 137596"/>
              <a:gd name="connsiteX2" fmla="*/ 86766 w 132179"/>
              <a:gd name="connsiteY2" fmla="*/ 44922 h 137596"/>
              <a:gd name="connsiteX3" fmla="*/ 124866 w 132179"/>
              <a:gd name="connsiteY3" fmla="*/ 89372 h 137596"/>
              <a:gd name="connsiteX4" fmla="*/ 131216 w 132179"/>
              <a:gd name="connsiteY4" fmla="*/ 136997 h 137596"/>
              <a:gd name="connsiteX5" fmla="*/ 112166 w 132179"/>
              <a:gd name="connsiteY5" fmla="*/ 54447 h 137596"/>
              <a:gd name="connsiteX6" fmla="*/ 1041 w 132179"/>
              <a:gd name="connsiteY6" fmla="*/ 472 h 13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179" h="137596">
                <a:moveTo>
                  <a:pt x="1041" y="472"/>
                </a:moveTo>
                <a:cubicBezTo>
                  <a:pt x="-7955" y="-3761"/>
                  <a:pt x="43904" y="21639"/>
                  <a:pt x="58191" y="29047"/>
                </a:cubicBezTo>
                <a:cubicBezTo>
                  <a:pt x="72478" y="36455"/>
                  <a:pt x="75654" y="34868"/>
                  <a:pt x="86766" y="44922"/>
                </a:cubicBezTo>
                <a:cubicBezTo>
                  <a:pt x="97878" y="54976"/>
                  <a:pt x="117458" y="74026"/>
                  <a:pt x="124866" y="89372"/>
                </a:cubicBezTo>
                <a:cubicBezTo>
                  <a:pt x="132274" y="104718"/>
                  <a:pt x="133333" y="142818"/>
                  <a:pt x="131216" y="136997"/>
                </a:cubicBezTo>
                <a:cubicBezTo>
                  <a:pt x="129099" y="131176"/>
                  <a:pt x="127512" y="78259"/>
                  <a:pt x="112166" y="54447"/>
                </a:cubicBezTo>
                <a:cubicBezTo>
                  <a:pt x="96820" y="30635"/>
                  <a:pt x="10037" y="4705"/>
                  <a:pt x="1041" y="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85C06D94-FAE8-0C20-DC0F-E48388B52247}"/>
              </a:ext>
            </a:extLst>
          </p:cNvPr>
          <p:cNvSpPr/>
          <p:nvPr/>
        </p:nvSpPr>
        <p:spPr>
          <a:xfrm>
            <a:off x="6400738" y="7083193"/>
            <a:ext cx="46123" cy="105239"/>
          </a:xfrm>
          <a:custGeom>
            <a:avLst/>
            <a:gdLst>
              <a:gd name="connsiteX0" fmla="*/ 62 w 46123"/>
              <a:gd name="connsiteY0" fmla="*/ 232 h 105239"/>
              <a:gd name="connsiteX1" fmla="*/ 34987 w 46123"/>
              <a:gd name="connsiteY1" fmla="*/ 60557 h 105239"/>
              <a:gd name="connsiteX2" fmla="*/ 44512 w 46123"/>
              <a:gd name="connsiteY2" fmla="*/ 105007 h 105239"/>
              <a:gd name="connsiteX3" fmla="*/ 44512 w 46123"/>
              <a:gd name="connsiteY3" fmla="*/ 41507 h 105239"/>
              <a:gd name="connsiteX4" fmla="*/ 62 w 46123"/>
              <a:gd name="connsiteY4" fmla="*/ 232 h 1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23" h="105239">
                <a:moveTo>
                  <a:pt x="62" y="232"/>
                </a:moveTo>
                <a:cubicBezTo>
                  <a:pt x="-1525" y="3407"/>
                  <a:pt x="27579" y="43095"/>
                  <a:pt x="34987" y="60557"/>
                </a:cubicBezTo>
                <a:cubicBezTo>
                  <a:pt x="42395" y="78019"/>
                  <a:pt x="42925" y="108182"/>
                  <a:pt x="44512" y="105007"/>
                </a:cubicBezTo>
                <a:cubicBezTo>
                  <a:pt x="46099" y="101832"/>
                  <a:pt x="47158" y="55794"/>
                  <a:pt x="44512" y="41507"/>
                </a:cubicBezTo>
                <a:cubicBezTo>
                  <a:pt x="41866" y="27220"/>
                  <a:pt x="1649" y="-2943"/>
                  <a:pt x="62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DB2976F1-FE65-1D81-8A79-37C498779995}"/>
              </a:ext>
            </a:extLst>
          </p:cNvPr>
          <p:cNvSpPr/>
          <p:nvPr/>
        </p:nvSpPr>
        <p:spPr>
          <a:xfrm>
            <a:off x="6296000" y="7121280"/>
            <a:ext cx="181026" cy="120913"/>
          </a:xfrm>
          <a:custGeom>
            <a:avLst/>
            <a:gdLst>
              <a:gd name="connsiteX0" fmla="*/ 25 w 181026"/>
              <a:gd name="connsiteY0" fmla="*/ 6595 h 120913"/>
              <a:gd name="connsiteX1" fmla="*/ 95275 w 181026"/>
              <a:gd name="connsiteY1" fmla="*/ 3420 h 120913"/>
              <a:gd name="connsiteX2" fmla="*/ 136550 w 181026"/>
              <a:gd name="connsiteY2" fmla="*/ 54220 h 120913"/>
              <a:gd name="connsiteX3" fmla="*/ 181000 w 181026"/>
              <a:gd name="connsiteY3" fmla="*/ 120895 h 120913"/>
              <a:gd name="connsiteX4" fmla="*/ 130200 w 181026"/>
              <a:gd name="connsiteY4" fmla="*/ 60570 h 120913"/>
              <a:gd name="connsiteX5" fmla="*/ 104800 w 181026"/>
              <a:gd name="connsiteY5" fmla="*/ 22470 h 120913"/>
              <a:gd name="connsiteX6" fmla="*/ 25 w 181026"/>
              <a:gd name="connsiteY6" fmla="*/ 6595 h 12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026" h="120913">
                <a:moveTo>
                  <a:pt x="25" y="6595"/>
                </a:moveTo>
                <a:cubicBezTo>
                  <a:pt x="-1562" y="3420"/>
                  <a:pt x="72521" y="-4518"/>
                  <a:pt x="95275" y="3420"/>
                </a:cubicBezTo>
                <a:cubicBezTo>
                  <a:pt x="118029" y="11358"/>
                  <a:pt x="122263" y="34641"/>
                  <a:pt x="136550" y="54220"/>
                </a:cubicBezTo>
                <a:cubicBezTo>
                  <a:pt x="150837" y="73799"/>
                  <a:pt x="182058" y="119837"/>
                  <a:pt x="181000" y="120895"/>
                </a:cubicBezTo>
                <a:cubicBezTo>
                  <a:pt x="179942" y="121953"/>
                  <a:pt x="142900" y="76974"/>
                  <a:pt x="130200" y="60570"/>
                </a:cubicBezTo>
                <a:cubicBezTo>
                  <a:pt x="117500" y="44166"/>
                  <a:pt x="121733" y="30407"/>
                  <a:pt x="104800" y="22470"/>
                </a:cubicBezTo>
                <a:cubicBezTo>
                  <a:pt x="87867" y="14533"/>
                  <a:pt x="1612" y="9770"/>
                  <a:pt x="25" y="6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BF955CFA-3823-5183-C8F9-E9CF8116B8CF}"/>
              </a:ext>
            </a:extLst>
          </p:cNvPr>
          <p:cNvSpPr/>
          <p:nvPr/>
        </p:nvSpPr>
        <p:spPr>
          <a:xfrm>
            <a:off x="6248293" y="7175262"/>
            <a:ext cx="200132" cy="137174"/>
          </a:xfrm>
          <a:custGeom>
            <a:avLst/>
            <a:gdLst>
              <a:gd name="connsiteX0" fmla="*/ 107 w 200132"/>
              <a:gd name="connsiteY0" fmla="*/ 3413 h 137174"/>
              <a:gd name="connsiteX1" fmla="*/ 117582 w 200132"/>
              <a:gd name="connsiteY1" fmla="*/ 6588 h 137174"/>
              <a:gd name="connsiteX2" fmla="*/ 168382 w 200132"/>
              <a:gd name="connsiteY2" fmla="*/ 73263 h 137174"/>
              <a:gd name="connsiteX3" fmla="*/ 200132 w 200132"/>
              <a:gd name="connsiteY3" fmla="*/ 136763 h 137174"/>
              <a:gd name="connsiteX4" fmla="*/ 168382 w 200132"/>
              <a:gd name="connsiteY4" fmla="*/ 41513 h 137174"/>
              <a:gd name="connsiteX5" fmla="*/ 139807 w 200132"/>
              <a:gd name="connsiteY5" fmla="*/ 3413 h 137174"/>
              <a:gd name="connsiteX6" fmla="*/ 107 w 200132"/>
              <a:gd name="connsiteY6" fmla="*/ 3413 h 13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132" h="137174">
                <a:moveTo>
                  <a:pt x="107" y="3413"/>
                </a:moveTo>
                <a:cubicBezTo>
                  <a:pt x="-3597" y="3942"/>
                  <a:pt x="89536" y="-5054"/>
                  <a:pt x="117582" y="6588"/>
                </a:cubicBezTo>
                <a:cubicBezTo>
                  <a:pt x="145628" y="18230"/>
                  <a:pt x="154624" y="51567"/>
                  <a:pt x="168382" y="73263"/>
                </a:cubicBezTo>
                <a:cubicBezTo>
                  <a:pt x="182140" y="94959"/>
                  <a:pt x="200132" y="142055"/>
                  <a:pt x="200132" y="136763"/>
                </a:cubicBezTo>
                <a:cubicBezTo>
                  <a:pt x="200132" y="131471"/>
                  <a:pt x="178436" y="63738"/>
                  <a:pt x="168382" y="41513"/>
                </a:cubicBezTo>
                <a:cubicBezTo>
                  <a:pt x="158328" y="19288"/>
                  <a:pt x="162561" y="10821"/>
                  <a:pt x="139807" y="3413"/>
                </a:cubicBezTo>
                <a:cubicBezTo>
                  <a:pt x="117053" y="-3995"/>
                  <a:pt x="3811" y="2884"/>
                  <a:pt x="107" y="3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09E30CB0-17A1-F6A0-2B7B-488EADA4007F}"/>
              </a:ext>
            </a:extLst>
          </p:cNvPr>
          <p:cNvSpPr/>
          <p:nvPr/>
        </p:nvSpPr>
        <p:spPr>
          <a:xfrm>
            <a:off x="6267359" y="7208525"/>
            <a:ext cx="139944" cy="151126"/>
          </a:xfrm>
          <a:custGeom>
            <a:avLst/>
            <a:gdLst>
              <a:gd name="connsiteX0" fmla="*/ 91 w 139944"/>
              <a:gd name="connsiteY0" fmla="*/ 5075 h 151126"/>
              <a:gd name="connsiteX1" fmla="*/ 76291 w 139944"/>
              <a:gd name="connsiteY1" fmla="*/ 17775 h 151126"/>
              <a:gd name="connsiteX2" fmla="*/ 139791 w 139944"/>
              <a:gd name="connsiteY2" fmla="*/ 151125 h 151126"/>
              <a:gd name="connsiteX3" fmla="*/ 92166 w 139944"/>
              <a:gd name="connsiteY3" fmla="*/ 14600 h 151126"/>
              <a:gd name="connsiteX4" fmla="*/ 91 w 139944"/>
              <a:gd name="connsiteY4" fmla="*/ 5075 h 15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44" h="151126">
                <a:moveTo>
                  <a:pt x="91" y="5075"/>
                </a:moveTo>
                <a:cubicBezTo>
                  <a:pt x="-2555" y="5604"/>
                  <a:pt x="53008" y="-6567"/>
                  <a:pt x="76291" y="17775"/>
                </a:cubicBezTo>
                <a:cubicBezTo>
                  <a:pt x="99574" y="42117"/>
                  <a:pt x="137145" y="151654"/>
                  <a:pt x="139791" y="151125"/>
                </a:cubicBezTo>
                <a:cubicBezTo>
                  <a:pt x="142437" y="150596"/>
                  <a:pt x="110158" y="40000"/>
                  <a:pt x="92166" y="14600"/>
                </a:cubicBezTo>
                <a:cubicBezTo>
                  <a:pt x="74174" y="-10800"/>
                  <a:pt x="2737" y="4546"/>
                  <a:pt x="91" y="5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9C9E5ADA-E9D2-7C7C-82E3-98C96E95148A}"/>
              </a:ext>
            </a:extLst>
          </p:cNvPr>
          <p:cNvSpPr/>
          <p:nvPr/>
        </p:nvSpPr>
        <p:spPr>
          <a:xfrm>
            <a:off x="6403906" y="7367146"/>
            <a:ext cx="6641" cy="136311"/>
          </a:xfrm>
          <a:custGeom>
            <a:avLst/>
            <a:gdLst>
              <a:gd name="connsiteX0" fmla="*/ 69 w 6641"/>
              <a:gd name="connsiteY0" fmla="*/ 2029 h 136311"/>
              <a:gd name="connsiteX1" fmla="*/ 3244 w 6641"/>
              <a:gd name="connsiteY1" fmla="*/ 135379 h 136311"/>
              <a:gd name="connsiteX2" fmla="*/ 6419 w 6641"/>
              <a:gd name="connsiteY2" fmla="*/ 59179 h 136311"/>
              <a:gd name="connsiteX3" fmla="*/ 69 w 6641"/>
              <a:gd name="connsiteY3" fmla="*/ 2029 h 136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1" h="136311">
                <a:moveTo>
                  <a:pt x="69" y="2029"/>
                </a:moveTo>
                <a:cubicBezTo>
                  <a:pt x="-460" y="14729"/>
                  <a:pt x="2186" y="125854"/>
                  <a:pt x="3244" y="135379"/>
                </a:cubicBezTo>
                <a:cubicBezTo>
                  <a:pt x="4302" y="144904"/>
                  <a:pt x="4832" y="78758"/>
                  <a:pt x="6419" y="59179"/>
                </a:cubicBezTo>
                <a:cubicBezTo>
                  <a:pt x="8006" y="39600"/>
                  <a:pt x="598" y="-10671"/>
                  <a:pt x="69" y="2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68F4ADEB-8316-DAEA-6D94-A81FB9E2883E}"/>
              </a:ext>
            </a:extLst>
          </p:cNvPr>
          <p:cNvSpPr/>
          <p:nvPr/>
        </p:nvSpPr>
        <p:spPr>
          <a:xfrm>
            <a:off x="6353558" y="7283307"/>
            <a:ext cx="28868" cy="136889"/>
          </a:xfrm>
          <a:custGeom>
            <a:avLst/>
            <a:gdLst>
              <a:gd name="connsiteX0" fmla="*/ 2792 w 28868"/>
              <a:gd name="connsiteY0" fmla="*/ 143 h 136889"/>
              <a:gd name="connsiteX1" fmla="*/ 2792 w 28868"/>
              <a:gd name="connsiteY1" fmla="*/ 69993 h 136889"/>
              <a:gd name="connsiteX2" fmla="*/ 28192 w 28868"/>
              <a:gd name="connsiteY2" fmla="*/ 136668 h 136889"/>
              <a:gd name="connsiteX3" fmla="*/ 21842 w 28868"/>
              <a:gd name="connsiteY3" fmla="*/ 89043 h 136889"/>
              <a:gd name="connsiteX4" fmla="*/ 2792 w 28868"/>
              <a:gd name="connsiteY4" fmla="*/ 143 h 1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68" h="136889">
                <a:moveTo>
                  <a:pt x="2792" y="143"/>
                </a:moveTo>
                <a:cubicBezTo>
                  <a:pt x="-383" y="-3032"/>
                  <a:pt x="-1441" y="47239"/>
                  <a:pt x="2792" y="69993"/>
                </a:cubicBezTo>
                <a:cubicBezTo>
                  <a:pt x="7025" y="92747"/>
                  <a:pt x="25017" y="133493"/>
                  <a:pt x="28192" y="136668"/>
                </a:cubicBezTo>
                <a:cubicBezTo>
                  <a:pt x="31367" y="139843"/>
                  <a:pt x="22371" y="108093"/>
                  <a:pt x="21842" y="89043"/>
                </a:cubicBezTo>
                <a:cubicBezTo>
                  <a:pt x="21313" y="69993"/>
                  <a:pt x="5967" y="3318"/>
                  <a:pt x="2792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9E065D20-B8AA-A06C-5D42-46F701AE7D1D}"/>
              </a:ext>
            </a:extLst>
          </p:cNvPr>
          <p:cNvSpPr/>
          <p:nvPr/>
        </p:nvSpPr>
        <p:spPr>
          <a:xfrm>
            <a:off x="6327687" y="7311856"/>
            <a:ext cx="61304" cy="206678"/>
          </a:xfrm>
          <a:custGeom>
            <a:avLst/>
            <a:gdLst>
              <a:gd name="connsiteX0" fmla="*/ 88 w 61304"/>
              <a:gd name="connsiteY0" fmla="*/ 169 h 206678"/>
              <a:gd name="connsiteX1" fmla="*/ 54063 w 61304"/>
              <a:gd name="connsiteY1" fmla="*/ 117644 h 206678"/>
              <a:gd name="connsiteX2" fmla="*/ 60413 w 61304"/>
              <a:gd name="connsiteY2" fmla="*/ 206544 h 206678"/>
              <a:gd name="connsiteX3" fmla="*/ 50888 w 61304"/>
              <a:gd name="connsiteY3" fmla="*/ 136694 h 206678"/>
              <a:gd name="connsiteX4" fmla="*/ 41363 w 61304"/>
              <a:gd name="connsiteY4" fmla="*/ 92244 h 206678"/>
              <a:gd name="connsiteX5" fmla="*/ 88 w 61304"/>
              <a:gd name="connsiteY5" fmla="*/ 169 h 20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04" h="206678">
                <a:moveTo>
                  <a:pt x="88" y="169"/>
                </a:moveTo>
                <a:cubicBezTo>
                  <a:pt x="2205" y="4402"/>
                  <a:pt x="44009" y="83248"/>
                  <a:pt x="54063" y="117644"/>
                </a:cubicBezTo>
                <a:cubicBezTo>
                  <a:pt x="64117" y="152040"/>
                  <a:pt x="60942" y="203369"/>
                  <a:pt x="60413" y="206544"/>
                </a:cubicBezTo>
                <a:cubicBezTo>
                  <a:pt x="59884" y="209719"/>
                  <a:pt x="54063" y="155744"/>
                  <a:pt x="50888" y="136694"/>
                </a:cubicBezTo>
                <a:cubicBezTo>
                  <a:pt x="47713" y="117644"/>
                  <a:pt x="48242" y="112352"/>
                  <a:pt x="41363" y="92244"/>
                </a:cubicBezTo>
                <a:cubicBezTo>
                  <a:pt x="34484" y="72136"/>
                  <a:pt x="-2029" y="-4064"/>
                  <a:pt x="88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B8390692-AC7C-4E26-F4BF-560392C1CE2C}"/>
              </a:ext>
            </a:extLst>
          </p:cNvPr>
          <p:cNvSpPr/>
          <p:nvPr/>
        </p:nvSpPr>
        <p:spPr>
          <a:xfrm>
            <a:off x="6324482" y="7324725"/>
            <a:ext cx="60798" cy="252994"/>
          </a:xfrm>
          <a:custGeom>
            <a:avLst/>
            <a:gdLst>
              <a:gd name="connsiteX0" fmla="*/ 118 w 60798"/>
              <a:gd name="connsiteY0" fmla="*/ 0 h 252994"/>
              <a:gd name="connsiteX1" fmla="*/ 28693 w 60798"/>
              <a:gd name="connsiteY1" fmla="*/ 92075 h 252994"/>
              <a:gd name="connsiteX2" fmla="*/ 22343 w 60798"/>
              <a:gd name="connsiteY2" fmla="*/ 238125 h 252994"/>
              <a:gd name="connsiteX3" fmla="*/ 22343 w 60798"/>
              <a:gd name="connsiteY3" fmla="*/ 241300 h 252994"/>
              <a:gd name="connsiteX4" fmla="*/ 60443 w 60798"/>
              <a:gd name="connsiteY4" fmla="*/ 177800 h 252994"/>
              <a:gd name="connsiteX5" fmla="*/ 41393 w 60798"/>
              <a:gd name="connsiteY5" fmla="*/ 193675 h 252994"/>
              <a:gd name="connsiteX6" fmla="*/ 41393 w 60798"/>
              <a:gd name="connsiteY6" fmla="*/ 92075 h 252994"/>
              <a:gd name="connsiteX7" fmla="*/ 118 w 60798"/>
              <a:gd name="connsiteY7" fmla="*/ 0 h 2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98" h="252994">
                <a:moveTo>
                  <a:pt x="118" y="0"/>
                </a:moveTo>
                <a:cubicBezTo>
                  <a:pt x="-1999" y="0"/>
                  <a:pt x="24989" y="52388"/>
                  <a:pt x="28693" y="92075"/>
                </a:cubicBezTo>
                <a:cubicBezTo>
                  <a:pt x="32397" y="131762"/>
                  <a:pt x="22343" y="238125"/>
                  <a:pt x="22343" y="238125"/>
                </a:cubicBezTo>
                <a:cubicBezTo>
                  <a:pt x="21285" y="262996"/>
                  <a:pt x="15993" y="251354"/>
                  <a:pt x="22343" y="241300"/>
                </a:cubicBezTo>
                <a:cubicBezTo>
                  <a:pt x="28693" y="231246"/>
                  <a:pt x="60443" y="177800"/>
                  <a:pt x="60443" y="177800"/>
                </a:cubicBezTo>
                <a:cubicBezTo>
                  <a:pt x="63618" y="169862"/>
                  <a:pt x="44568" y="207962"/>
                  <a:pt x="41393" y="193675"/>
                </a:cubicBezTo>
                <a:cubicBezTo>
                  <a:pt x="38218" y="179388"/>
                  <a:pt x="45626" y="120650"/>
                  <a:pt x="41393" y="92075"/>
                </a:cubicBezTo>
                <a:cubicBezTo>
                  <a:pt x="37160" y="63500"/>
                  <a:pt x="2235" y="0"/>
                  <a:pt x="11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6B16AB95-509C-A8D9-E44F-1296D1AE3D1F}"/>
              </a:ext>
            </a:extLst>
          </p:cNvPr>
          <p:cNvSpPr/>
          <p:nvPr/>
        </p:nvSpPr>
        <p:spPr>
          <a:xfrm>
            <a:off x="6200476" y="7259409"/>
            <a:ext cx="100666" cy="239985"/>
          </a:xfrm>
          <a:custGeom>
            <a:avLst/>
            <a:gdLst>
              <a:gd name="connsiteX0" fmla="*/ 299 w 100666"/>
              <a:gd name="connsiteY0" fmla="*/ 8166 h 239985"/>
              <a:gd name="connsiteX1" fmla="*/ 54274 w 100666"/>
              <a:gd name="connsiteY1" fmla="*/ 8166 h 239985"/>
              <a:gd name="connsiteX2" fmla="*/ 98724 w 100666"/>
              <a:gd name="connsiteY2" fmla="*/ 81191 h 239985"/>
              <a:gd name="connsiteX3" fmla="*/ 92374 w 100666"/>
              <a:gd name="connsiteY3" fmla="*/ 239941 h 239985"/>
              <a:gd name="connsiteX4" fmla="*/ 89199 w 100666"/>
              <a:gd name="connsiteY4" fmla="*/ 97066 h 239985"/>
              <a:gd name="connsiteX5" fmla="*/ 79674 w 100666"/>
              <a:gd name="connsiteY5" fmla="*/ 65316 h 239985"/>
              <a:gd name="connsiteX6" fmla="*/ 299 w 100666"/>
              <a:gd name="connsiteY6" fmla="*/ 8166 h 23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666" h="239985">
                <a:moveTo>
                  <a:pt x="299" y="8166"/>
                </a:moveTo>
                <a:cubicBezTo>
                  <a:pt x="-3934" y="-1359"/>
                  <a:pt x="37870" y="-4005"/>
                  <a:pt x="54274" y="8166"/>
                </a:cubicBezTo>
                <a:cubicBezTo>
                  <a:pt x="70678" y="20337"/>
                  <a:pt x="92374" y="42562"/>
                  <a:pt x="98724" y="81191"/>
                </a:cubicBezTo>
                <a:cubicBezTo>
                  <a:pt x="105074" y="119820"/>
                  <a:pt x="93962" y="237295"/>
                  <a:pt x="92374" y="239941"/>
                </a:cubicBezTo>
                <a:cubicBezTo>
                  <a:pt x="90787" y="242587"/>
                  <a:pt x="91316" y="126170"/>
                  <a:pt x="89199" y="97066"/>
                </a:cubicBezTo>
                <a:cubicBezTo>
                  <a:pt x="87082" y="67962"/>
                  <a:pt x="87082" y="80133"/>
                  <a:pt x="79674" y="65316"/>
                </a:cubicBezTo>
                <a:cubicBezTo>
                  <a:pt x="72266" y="50499"/>
                  <a:pt x="4532" y="17691"/>
                  <a:pt x="299" y="8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C45D5E2D-0878-EFAC-3A46-DD61BD78971A}"/>
              </a:ext>
            </a:extLst>
          </p:cNvPr>
          <p:cNvSpPr/>
          <p:nvPr/>
        </p:nvSpPr>
        <p:spPr>
          <a:xfrm>
            <a:off x="6276498" y="7355784"/>
            <a:ext cx="79496" cy="245306"/>
          </a:xfrm>
          <a:custGeom>
            <a:avLst/>
            <a:gdLst>
              <a:gd name="connsiteX0" fmla="*/ 38577 w 79496"/>
              <a:gd name="connsiteY0" fmla="*/ 691 h 245306"/>
              <a:gd name="connsiteX1" fmla="*/ 60802 w 79496"/>
              <a:gd name="connsiteY1" fmla="*/ 156266 h 245306"/>
              <a:gd name="connsiteX2" fmla="*/ 76677 w 79496"/>
              <a:gd name="connsiteY2" fmla="*/ 245166 h 245306"/>
              <a:gd name="connsiteX3" fmla="*/ 477 w 79496"/>
              <a:gd name="connsiteY3" fmla="*/ 137216 h 245306"/>
              <a:gd name="connsiteX4" fmla="*/ 44927 w 79496"/>
              <a:gd name="connsiteY4" fmla="*/ 197541 h 245306"/>
              <a:gd name="connsiteX5" fmla="*/ 57627 w 79496"/>
              <a:gd name="connsiteY5" fmla="*/ 222941 h 245306"/>
              <a:gd name="connsiteX6" fmla="*/ 38577 w 79496"/>
              <a:gd name="connsiteY6" fmla="*/ 691 h 24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496" h="245306">
                <a:moveTo>
                  <a:pt x="38577" y="691"/>
                </a:moveTo>
                <a:cubicBezTo>
                  <a:pt x="39106" y="-10421"/>
                  <a:pt x="54452" y="115520"/>
                  <a:pt x="60802" y="156266"/>
                </a:cubicBezTo>
                <a:cubicBezTo>
                  <a:pt x="67152" y="197012"/>
                  <a:pt x="86731" y="248341"/>
                  <a:pt x="76677" y="245166"/>
                </a:cubicBezTo>
                <a:cubicBezTo>
                  <a:pt x="66623" y="241991"/>
                  <a:pt x="5769" y="145153"/>
                  <a:pt x="477" y="137216"/>
                </a:cubicBezTo>
                <a:cubicBezTo>
                  <a:pt x="-4815" y="129279"/>
                  <a:pt x="35402" y="183254"/>
                  <a:pt x="44927" y="197541"/>
                </a:cubicBezTo>
                <a:cubicBezTo>
                  <a:pt x="54452" y="211828"/>
                  <a:pt x="59215" y="249399"/>
                  <a:pt x="57627" y="222941"/>
                </a:cubicBezTo>
                <a:cubicBezTo>
                  <a:pt x="56040" y="196483"/>
                  <a:pt x="38048" y="11803"/>
                  <a:pt x="38577" y="6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4B1E019A-D42C-E97D-F916-053A9D61E124}"/>
              </a:ext>
            </a:extLst>
          </p:cNvPr>
          <p:cNvSpPr/>
          <p:nvPr/>
        </p:nvSpPr>
        <p:spPr>
          <a:xfrm>
            <a:off x="6121120" y="7413522"/>
            <a:ext cx="158382" cy="120662"/>
          </a:xfrm>
          <a:custGeom>
            <a:avLst/>
            <a:gdLst>
              <a:gd name="connsiteX0" fmla="*/ 280 w 158382"/>
              <a:gd name="connsiteY0" fmla="*/ 103 h 120662"/>
              <a:gd name="connsiteX1" fmla="*/ 63780 w 158382"/>
              <a:gd name="connsiteY1" fmla="*/ 31853 h 120662"/>
              <a:gd name="connsiteX2" fmla="*/ 117755 w 158382"/>
              <a:gd name="connsiteY2" fmla="*/ 98528 h 120662"/>
              <a:gd name="connsiteX3" fmla="*/ 155855 w 158382"/>
              <a:gd name="connsiteY3" fmla="*/ 117578 h 120662"/>
              <a:gd name="connsiteX4" fmla="*/ 44730 w 158382"/>
              <a:gd name="connsiteY4" fmla="*/ 41378 h 120662"/>
              <a:gd name="connsiteX5" fmla="*/ 280 w 158382"/>
              <a:gd name="connsiteY5" fmla="*/ 103 h 12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382" h="120662">
                <a:moveTo>
                  <a:pt x="280" y="103"/>
                </a:moveTo>
                <a:cubicBezTo>
                  <a:pt x="3455" y="-1484"/>
                  <a:pt x="44201" y="15449"/>
                  <a:pt x="63780" y="31853"/>
                </a:cubicBezTo>
                <a:cubicBezTo>
                  <a:pt x="83359" y="48257"/>
                  <a:pt x="102409" y="84241"/>
                  <a:pt x="117755" y="98528"/>
                </a:cubicBezTo>
                <a:cubicBezTo>
                  <a:pt x="133101" y="112816"/>
                  <a:pt x="168026" y="127103"/>
                  <a:pt x="155855" y="117578"/>
                </a:cubicBezTo>
                <a:cubicBezTo>
                  <a:pt x="143684" y="108053"/>
                  <a:pt x="68013" y="58841"/>
                  <a:pt x="44730" y="41378"/>
                </a:cubicBezTo>
                <a:cubicBezTo>
                  <a:pt x="21447" y="23916"/>
                  <a:pt x="-2895" y="1690"/>
                  <a:pt x="280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841E5703-391F-2B01-CF03-E7F8910632E3}"/>
              </a:ext>
            </a:extLst>
          </p:cNvPr>
          <p:cNvSpPr/>
          <p:nvPr/>
        </p:nvSpPr>
        <p:spPr>
          <a:xfrm>
            <a:off x="6668027" y="6454151"/>
            <a:ext cx="91575" cy="315082"/>
          </a:xfrm>
          <a:custGeom>
            <a:avLst/>
            <a:gdLst>
              <a:gd name="connsiteX0" fmla="*/ 28048 w 91575"/>
              <a:gd name="connsiteY0" fmla="*/ 624 h 315082"/>
              <a:gd name="connsiteX1" fmla="*/ 8998 w 91575"/>
              <a:gd name="connsiteY1" fmla="*/ 118099 h 315082"/>
              <a:gd name="connsiteX2" fmla="*/ 12173 w 91575"/>
              <a:gd name="connsiteY2" fmla="*/ 149849 h 315082"/>
              <a:gd name="connsiteX3" fmla="*/ 91548 w 91575"/>
              <a:gd name="connsiteY3" fmla="*/ 314949 h 315082"/>
              <a:gd name="connsiteX4" fmla="*/ 2648 w 91575"/>
              <a:gd name="connsiteY4" fmla="*/ 175249 h 315082"/>
              <a:gd name="connsiteX5" fmla="*/ 28048 w 91575"/>
              <a:gd name="connsiteY5" fmla="*/ 624 h 31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75" h="315082">
                <a:moveTo>
                  <a:pt x="28048" y="624"/>
                </a:moveTo>
                <a:cubicBezTo>
                  <a:pt x="29106" y="-8901"/>
                  <a:pt x="11644" y="93228"/>
                  <a:pt x="8998" y="118099"/>
                </a:cubicBezTo>
                <a:cubicBezTo>
                  <a:pt x="6352" y="142970"/>
                  <a:pt x="-1585" y="117041"/>
                  <a:pt x="12173" y="149849"/>
                </a:cubicBezTo>
                <a:cubicBezTo>
                  <a:pt x="25931" y="182657"/>
                  <a:pt x="93135" y="310716"/>
                  <a:pt x="91548" y="314949"/>
                </a:cubicBezTo>
                <a:cubicBezTo>
                  <a:pt x="89961" y="319182"/>
                  <a:pt x="15348" y="221816"/>
                  <a:pt x="2648" y="175249"/>
                </a:cubicBezTo>
                <a:cubicBezTo>
                  <a:pt x="-10052" y="128682"/>
                  <a:pt x="26990" y="10149"/>
                  <a:pt x="28048" y="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DC52E156-0D81-F541-474A-919143C961EB}"/>
              </a:ext>
            </a:extLst>
          </p:cNvPr>
          <p:cNvSpPr/>
          <p:nvPr/>
        </p:nvSpPr>
        <p:spPr>
          <a:xfrm>
            <a:off x="5989793" y="7521444"/>
            <a:ext cx="296130" cy="26059"/>
          </a:xfrm>
          <a:custGeom>
            <a:avLst/>
            <a:gdLst>
              <a:gd name="connsiteX0" fmla="*/ 1432 w 296130"/>
              <a:gd name="connsiteY0" fmla="*/ 131 h 26059"/>
              <a:gd name="connsiteX1" fmla="*/ 290357 w 296130"/>
              <a:gd name="connsiteY1" fmla="*/ 16006 h 26059"/>
              <a:gd name="connsiteX2" fmla="*/ 182407 w 296130"/>
              <a:gd name="connsiteY2" fmla="*/ 25531 h 26059"/>
              <a:gd name="connsiteX3" fmla="*/ 1432 w 296130"/>
              <a:gd name="connsiteY3" fmla="*/ 131 h 2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130" h="26059">
                <a:moveTo>
                  <a:pt x="1432" y="131"/>
                </a:moveTo>
                <a:cubicBezTo>
                  <a:pt x="19424" y="-1457"/>
                  <a:pt x="260195" y="11773"/>
                  <a:pt x="290357" y="16006"/>
                </a:cubicBezTo>
                <a:cubicBezTo>
                  <a:pt x="320519" y="20239"/>
                  <a:pt x="224740" y="28177"/>
                  <a:pt x="182407" y="25531"/>
                </a:cubicBezTo>
                <a:cubicBezTo>
                  <a:pt x="140074" y="22885"/>
                  <a:pt x="-16560" y="1719"/>
                  <a:pt x="1432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9EE7F85D-1D2F-49F6-A2E7-FE813AE29651}"/>
              </a:ext>
            </a:extLst>
          </p:cNvPr>
          <p:cNvSpPr/>
          <p:nvPr/>
        </p:nvSpPr>
        <p:spPr>
          <a:xfrm>
            <a:off x="6321258" y="7076994"/>
            <a:ext cx="236240" cy="755743"/>
          </a:xfrm>
          <a:custGeom>
            <a:avLst/>
            <a:gdLst>
              <a:gd name="connsiteX0" fmla="*/ 235117 w 236240"/>
              <a:gd name="connsiteY0" fmla="*/ 81 h 755743"/>
              <a:gd name="connsiteX1" fmla="*/ 136692 w 236240"/>
              <a:gd name="connsiteY1" fmla="*/ 257256 h 755743"/>
              <a:gd name="connsiteX2" fmla="*/ 120817 w 236240"/>
              <a:gd name="connsiteY2" fmla="*/ 342981 h 755743"/>
              <a:gd name="connsiteX3" fmla="*/ 117642 w 236240"/>
              <a:gd name="connsiteY3" fmla="*/ 581106 h 755743"/>
              <a:gd name="connsiteX4" fmla="*/ 76367 w 236240"/>
              <a:gd name="connsiteY4" fmla="*/ 568406 h 755743"/>
              <a:gd name="connsiteX5" fmla="*/ 235117 w 236240"/>
              <a:gd name="connsiteY5" fmla="*/ 752556 h 755743"/>
              <a:gd name="connsiteX6" fmla="*/ 139867 w 236240"/>
              <a:gd name="connsiteY6" fmla="*/ 673181 h 755743"/>
              <a:gd name="connsiteX7" fmla="*/ 167 w 236240"/>
              <a:gd name="connsiteY7" fmla="*/ 520781 h 755743"/>
              <a:gd name="connsiteX8" fmla="*/ 111292 w 236240"/>
              <a:gd name="connsiteY8" fmla="*/ 590631 h 755743"/>
              <a:gd name="connsiteX9" fmla="*/ 104942 w 236240"/>
              <a:gd name="connsiteY9" fmla="*/ 336631 h 755743"/>
              <a:gd name="connsiteX10" fmla="*/ 136692 w 236240"/>
              <a:gd name="connsiteY10" fmla="*/ 285831 h 755743"/>
              <a:gd name="connsiteX11" fmla="*/ 235117 w 236240"/>
              <a:gd name="connsiteY11" fmla="*/ 81 h 7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6240" h="755743">
                <a:moveTo>
                  <a:pt x="235117" y="81"/>
                </a:moveTo>
                <a:cubicBezTo>
                  <a:pt x="235117" y="-4681"/>
                  <a:pt x="155742" y="200106"/>
                  <a:pt x="136692" y="257256"/>
                </a:cubicBezTo>
                <a:cubicBezTo>
                  <a:pt x="117642" y="314406"/>
                  <a:pt x="123992" y="289006"/>
                  <a:pt x="120817" y="342981"/>
                </a:cubicBezTo>
                <a:cubicBezTo>
                  <a:pt x="117642" y="396956"/>
                  <a:pt x="125050" y="543535"/>
                  <a:pt x="117642" y="581106"/>
                </a:cubicBezTo>
                <a:cubicBezTo>
                  <a:pt x="110234" y="618677"/>
                  <a:pt x="56788" y="539831"/>
                  <a:pt x="76367" y="568406"/>
                </a:cubicBezTo>
                <a:cubicBezTo>
                  <a:pt x="95946" y="596981"/>
                  <a:pt x="224534" y="735094"/>
                  <a:pt x="235117" y="752556"/>
                </a:cubicBezTo>
                <a:cubicBezTo>
                  <a:pt x="245700" y="770019"/>
                  <a:pt x="179025" y="711810"/>
                  <a:pt x="139867" y="673181"/>
                </a:cubicBezTo>
                <a:cubicBezTo>
                  <a:pt x="100709" y="634552"/>
                  <a:pt x="4929" y="534539"/>
                  <a:pt x="167" y="520781"/>
                </a:cubicBezTo>
                <a:cubicBezTo>
                  <a:pt x="-4595" y="507023"/>
                  <a:pt x="93829" y="621323"/>
                  <a:pt x="111292" y="590631"/>
                </a:cubicBezTo>
                <a:cubicBezTo>
                  <a:pt x="128754" y="559939"/>
                  <a:pt x="100709" y="387431"/>
                  <a:pt x="104942" y="336631"/>
                </a:cubicBezTo>
                <a:cubicBezTo>
                  <a:pt x="109175" y="285831"/>
                  <a:pt x="114467" y="337160"/>
                  <a:pt x="136692" y="285831"/>
                </a:cubicBezTo>
                <a:cubicBezTo>
                  <a:pt x="158917" y="234502"/>
                  <a:pt x="235117" y="4843"/>
                  <a:pt x="235117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1525C306-0CD4-A66E-17AE-21FA0A54CAFE}"/>
              </a:ext>
            </a:extLst>
          </p:cNvPr>
          <p:cNvSpPr/>
          <p:nvPr/>
        </p:nvSpPr>
        <p:spPr>
          <a:xfrm>
            <a:off x="6378559" y="7607220"/>
            <a:ext cx="153750" cy="155710"/>
          </a:xfrm>
          <a:custGeom>
            <a:avLst/>
            <a:gdLst>
              <a:gd name="connsiteX0" fmla="*/ 16 w 153750"/>
              <a:gd name="connsiteY0" fmla="*/ 80 h 155710"/>
              <a:gd name="connsiteX1" fmla="*/ 136541 w 153750"/>
              <a:gd name="connsiteY1" fmla="*/ 73105 h 155710"/>
              <a:gd name="connsiteX2" fmla="*/ 136541 w 153750"/>
              <a:gd name="connsiteY2" fmla="*/ 155655 h 155710"/>
              <a:gd name="connsiteX3" fmla="*/ 146066 w 153750"/>
              <a:gd name="connsiteY3" fmla="*/ 60405 h 155710"/>
              <a:gd name="connsiteX4" fmla="*/ 16 w 153750"/>
              <a:gd name="connsiteY4" fmla="*/ 80 h 15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50" h="155710">
                <a:moveTo>
                  <a:pt x="16" y="80"/>
                </a:moveTo>
                <a:cubicBezTo>
                  <a:pt x="-1572" y="2197"/>
                  <a:pt x="113787" y="47176"/>
                  <a:pt x="136541" y="73105"/>
                </a:cubicBezTo>
                <a:cubicBezTo>
                  <a:pt x="159295" y="99034"/>
                  <a:pt x="134953" y="157772"/>
                  <a:pt x="136541" y="155655"/>
                </a:cubicBezTo>
                <a:cubicBezTo>
                  <a:pt x="138129" y="153538"/>
                  <a:pt x="167233" y="82630"/>
                  <a:pt x="146066" y="60405"/>
                </a:cubicBezTo>
                <a:cubicBezTo>
                  <a:pt x="124899" y="38180"/>
                  <a:pt x="1604" y="-2037"/>
                  <a:pt x="16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FF7861B5-B188-44BA-C9DC-3C15B3C0238D}"/>
              </a:ext>
            </a:extLst>
          </p:cNvPr>
          <p:cNvSpPr/>
          <p:nvPr/>
        </p:nvSpPr>
        <p:spPr>
          <a:xfrm>
            <a:off x="4937749" y="3742941"/>
            <a:ext cx="252006" cy="316998"/>
          </a:xfrm>
          <a:custGeom>
            <a:avLst/>
            <a:gdLst>
              <a:gd name="connsiteX0" fmla="*/ 251979 w 252006"/>
              <a:gd name="connsiteY0" fmla="*/ 3 h 316998"/>
              <a:gd name="connsiteX1" fmla="*/ 162571 w 252006"/>
              <a:gd name="connsiteY1" fmla="*/ 166627 h 316998"/>
              <a:gd name="connsiteX2" fmla="*/ 11 w 252006"/>
              <a:gd name="connsiteY2" fmla="*/ 316995 h 316998"/>
              <a:gd name="connsiteX3" fmla="*/ 154443 w 252006"/>
              <a:gd name="connsiteY3" fmla="*/ 162563 h 316998"/>
              <a:gd name="connsiteX4" fmla="*/ 251979 w 252006"/>
              <a:gd name="connsiteY4" fmla="*/ 3 h 31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6" h="316998">
                <a:moveTo>
                  <a:pt x="251979" y="3"/>
                </a:moveTo>
                <a:cubicBezTo>
                  <a:pt x="253334" y="680"/>
                  <a:pt x="204566" y="113795"/>
                  <a:pt x="162571" y="166627"/>
                </a:cubicBezTo>
                <a:cubicBezTo>
                  <a:pt x="120576" y="219459"/>
                  <a:pt x="1366" y="317672"/>
                  <a:pt x="11" y="316995"/>
                </a:cubicBezTo>
                <a:cubicBezTo>
                  <a:pt x="-1344" y="316318"/>
                  <a:pt x="113803" y="212686"/>
                  <a:pt x="154443" y="162563"/>
                </a:cubicBezTo>
                <a:cubicBezTo>
                  <a:pt x="195083" y="112440"/>
                  <a:pt x="250624" y="-674"/>
                  <a:pt x="25197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 1556">
            <a:extLst>
              <a:ext uri="{FF2B5EF4-FFF2-40B4-BE49-F238E27FC236}">
                <a16:creationId xmlns:a16="http://schemas.microsoft.com/office/drawing/2014/main" id="{3F1F88C3-26A7-FDBC-08E5-F3EEA16372A9}"/>
              </a:ext>
            </a:extLst>
          </p:cNvPr>
          <p:cNvSpPr/>
          <p:nvPr/>
        </p:nvSpPr>
        <p:spPr>
          <a:xfrm>
            <a:off x="3868885" y="2950206"/>
            <a:ext cx="178972" cy="463565"/>
          </a:xfrm>
          <a:custGeom>
            <a:avLst/>
            <a:gdLst>
              <a:gd name="connsiteX0" fmla="*/ 43 w 178972"/>
              <a:gd name="connsiteY0" fmla="*/ 258 h 463565"/>
              <a:gd name="connsiteX1" fmla="*/ 85387 w 178972"/>
              <a:gd name="connsiteY1" fmla="*/ 85602 h 463565"/>
              <a:gd name="connsiteX2" fmla="*/ 85387 w 178972"/>
              <a:gd name="connsiteY2" fmla="*/ 170946 h 463565"/>
              <a:gd name="connsiteX3" fmla="*/ 93515 w 178972"/>
              <a:gd name="connsiteY3" fmla="*/ 292866 h 463565"/>
              <a:gd name="connsiteX4" fmla="*/ 178859 w 178972"/>
              <a:gd name="connsiteY4" fmla="*/ 463554 h 463565"/>
              <a:gd name="connsiteX5" fmla="*/ 73195 w 178972"/>
              <a:gd name="connsiteY5" fmla="*/ 284738 h 463565"/>
              <a:gd name="connsiteX6" fmla="*/ 73195 w 178972"/>
              <a:gd name="connsiteY6" fmla="*/ 114050 h 463565"/>
              <a:gd name="connsiteX7" fmla="*/ 43 w 178972"/>
              <a:gd name="connsiteY7" fmla="*/ 258 h 46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972" h="463565">
                <a:moveTo>
                  <a:pt x="43" y="258"/>
                </a:moveTo>
                <a:cubicBezTo>
                  <a:pt x="2075" y="-4483"/>
                  <a:pt x="71163" y="57154"/>
                  <a:pt x="85387" y="85602"/>
                </a:cubicBezTo>
                <a:cubicBezTo>
                  <a:pt x="99611" y="114050"/>
                  <a:pt x="84032" y="136402"/>
                  <a:pt x="85387" y="170946"/>
                </a:cubicBezTo>
                <a:cubicBezTo>
                  <a:pt x="86742" y="205490"/>
                  <a:pt x="77936" y="244098"/>
                  <a:pt x="93515" y="292866"/>
                </a:cubicBezTo>
                <a:cubicBezTo>
                  <a:pt x="109094" y="341634"/>
                  <a:pt x="182246" y="464909"/>
                  <a:pt x="178859" y="463554"/>
                </a:cubicBezTo>
                <a:cubicBezTo>
                  <a:pt x="175472" y="462199"/>
                  <a:pt x="90806" y="342989"/>
                  <a:pt x="73195" y="284738"/>
                </a:cubicBezTo>
                <a:cubicBezTo>
                  <a:pt x="55584" y="226487"/>
                  <a:pt x="77936" y="158754"/>
                  <a:pt x="73195" y="114050"/>
                </a:cubicBezTo>
                <a:cubicBezTo>
                  <a:pt x="68454" y="69346"/>
                  <a:pt x="-1989" y="4999"/>
                  <a:pt x="43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62C963DD-BAAB-284C-FC73-0A1576165AC1}"/>
              </a:ext>
            </a:extLst>
          </p:cNvPr>
          <p:cNvSpPr/>
          <p:nvPr/>
        </p:nvSpPr>
        <p:spPr>
          <a:xfrm>
            <a:off x="3866640" y="3030511"/>
            <a:ext cx="160819" cy="590515"/>
          </a:xfrm>
          <a:custGeom>
            <a:avLst/>
            <a:gdLst>
              <a:gd name="connsiteX0" fmla="*/ 14480 w 160819"/>
              <a:gd name="connsiteY0" fmla="*/ 1233 h 590515"/>
              <a:gd name="connsiteX1" fmla="*/ 2288 w 160819"/>
              <a:gd name="connsiteY1" fmla="*/ 241009 h 590515"/>
              <a:gd name="connsiteX2" fmla="*/ 10416 w 160819"/>
              <a:gd name="connsiteY2" fmla="*/ 322289 h 590515"/>
              <a:gd name="connsiteX3" fmla="*/ 99824 w 160819"/>
              <a:gd name="connsiteY3" fmla="*/ 407633 h 590515"/>
              <a:gd name="connsiteX4" fmla="*/ 160784 w 160819"/>
              <a:gd name="connsiteY4" fmla="*/ 590513 h 590515"/>
              <a:gd name="connsiteX5" fmla="*/ 91696 w 160819"/>
              <a:gd name="connsiteY5" fmla="*/ 403569 h 590515"/>
              <a:gd name="connsiteX6" fmla="*/ 14480 w 160819"/>
              <a:gd name="connsiteY6" fmla="*/ 354801 h 590515"/>
              <a:gd name="connsiteX7" fmla="*/ 14480 w 160819"/>
              <a:gd name="connsiteY7" fmla="*/ 1233 h 59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819" h="590515">
                <a:moveTo>
                  <a:pt x="14480" y="1233"/>
                </a:moveTo>
                <a:cubicBezTo>
                  <a:pt x="12448" y="-17732"/>
                  <a:pt x="2965" y="187500"/>
                  <a:pt x="2288" y="241009"/>
                </a:cubicBezTo>
                <a:cubicBezTo>
                  <a:pt x="1611" y="294518"/>
                  <a:pt x="-5840" y="294518"/>
                  <a:pt x="10416" y="322289"/>
                </a:cubicBezTo>
                <a:cubicBezTo>
                  <a:pt x="26672" y="350060"/>
                  <a:pt x="74763" y="362929"/>
                  <a:pt x="99824" y="407633"/>
                </a:cubicBezTo>
                <a:cubicBezTo>
                  <a:pt x="124885" y="452337"/>
                  <a:pt x="162139" y="591190"/>
                  <a:pt x="160784" y="590513"/>
                </a:cubicBezTo>
                <a:cubicBezTo>
                  <a:pt x="159429" y="589836"/>
                  <a:pt x="116080" y="442854"/>
                  <a:pt x="91696" y="403569"/>
                </a:cubicBezTo>
                <a:cubicBezTo>
                  <a:pt x="67312" y="364284"/>
                  <a:pt x="25995" y="417116"/>
                  <a:pt x="14480" y="354801"/>
                </a:cubicBezTo>
                <a:cubicBezTo>
                  <a:pt x="2965" y="292486"/>
                  <a:pt x="16512" y="20198"/>
                  <a:pt x="14480" y="1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FBFA8895-B785-AF5B-BB4B-7236D613168E}"/>
              </a:ext>
            </a:extLst>
          </p:cNvPr>
          <p:cNvSpPr/>
          <p:nvPr/>
        </p:nvSpPr>
        <p:spPr>
          <a:xfrm>
            <a:off x="5169124" y="3767197"/>
            <a:ext cx="337622" cy="207423"/>
          </a:xfrm>
          <a:custGeom>
            <a:avLst/>
            <a:gdLst>
              <a:gd name="connsiteX0" fmla="*/ 337596 w 337622"/>
              <a:gd name="connsiteY0" fmla="*/ 131 h 207423"/>
              <a:gd name="connsiteX1" fmla="*/ 81564 w 337622"/>
              <a:gd name="connsiteY1" fmla="*/ 69219 h 207423"/>
              <a:gd name="connsiteX2" fmla="*/ 284 w 337622"/>
              <a:gd name="connsiteY2" fmla="*/ 207395 h 207423"/>
              <a:gd name="connsiteX3" fmla="*/ 65308 w 337622"/>
              <a:gd name="connsiteY3" fmla="*/ 57027 h 207423"/>
              <a:gd name="connsiteX4" fmla="*/ 337596 w 337622"/>
              <a:gd name="connsiteY4" fmla="*/ 131 h 20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22" h="207423">
                <a:moveTo>
                  <a:pt x="337596" y="131"/>
                </a:moveTo>
                <a:cubicBezTo>
                  <a:pt x="340305" y="2163"/>
                  <a:pt x="137783" y="34675"/>
                  <a:pt x="81564" y="69219"/>
                </a:cubicBezTo>
                <a:cubicBezTo>
                  <a:pt x="25345" y="103763"/>
                  <a:pt x="2993" y="209427"/>
                  <a:pt x="284" y="207395"/>
                </a:cubicBezTo>
                <a:cubicBezTo>
                  <a:pt x="-2425" y="205363"/>
                  <a:pt x="13831" y="94280"/>
                  <a:pt x="65308" y="57027"/>
                </a:cubicBezTo>
                <a:cubicBezTo>
                  <a:pt x="116785" y="19774"/>
                  <a:pt x="334887" y="-1901"/>
                  <a:pt x="337596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AC00E698-3994-46B8-BA18-FBCA2F70FC69}"/>
              </a:ext>
            </a:extLst>
          </p:cNvPr>
          <p:cNvSpPr/>
          <p:nvPr/>
        </p:nvSpPr>
        <p:spPr>
          <a:xfrm>
            <a:off x="3609854" y="3426452"/>
            <a:ext cx="100660" cy="141797"/>
          </a:xfrm>
          <a:custGeom>
            <a:avLst/>
            <a:gdLst>
              <a:gd name="connsiteX0" fmla="*/ 11170 w 100660"/>
              <a:gd name="connsiteY0" fmla="*/ 141740 h 141797"/>
              <a:gd name="connsiteX1" fmla="*/ 23362 w 100660"/>
              <a:gd name="connsiteY1" fmla="*/ 27948 h 141797"/>
              <a:gd name="connsiteX2" fmla="*/ 100578 w 100660"/>
              <a:gd name="connsiteY2" fmla="*/ 3564 h 141797"/>
              <a:gd name="connsiteX3" fmla="*/ 7106 w 100660"/>
              <a:gd name="connsiteY3" fmla="*/ 11692 h 141797"/>
              <a:gd name="connsiteX4" fmla="*/ 11170 w 100660"/>
              <a:gd name="connsiteY4" fmla="*/ 141740 h 14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60" h="141797">
                <a:moveTo>
                  <a:pt x="11170" y="141740"/>
                </a:moveTo>
                <a:cubicBezTo>
                  <a:pt x="13879" y="144449"/>
                  <a:pt x="8461" y="50977"/>
                  <a:pt x="23362" y="27948"/>
                </a:cubicBezTo>
                <a:cubicBezTo>
                  <a:pt x="38263" y="4919"/>
                  <a:pt x="103287" y="6273"/>
                  <a:pt x="100578" y="3564"/>
                </a:cubicBezTo>
                <a:cubicBezTo>
                  <a:pt x="97869" y="855"/>
                  <a:pt x="24039" y="-5919"/>
                  <a:pt x="7106" y="11692"/>
                </a:cubicBezTo>
                <a:cubicBezTo>
                  <a:pt x="-9827" y="29303"/>
                  <a:pt x="8461" y="139031"/>
                  <a:pt x="11170" y="141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91BFD1E3-EE53-9703-2AFA-8CB8E3252572}"/>
              </a:ext>
            </a:extLst>
          </p:cNvPr>
          <p:cNvSpPr/>
          <p:nvPr/>
        </p:nvSpPr>
        <p:spPr>
          <a:xfrm>
            <a:off x="3895333" y="3602218"/>
            <a:ext cx="306882" cy="624344"/>
          </a:xfrm>
          <a:custGeom>
            <a:avLst/>
            <a:gdLst>
              <a:gd name="connsiteX0" fmla="*/ 2043 w 306882"/>
              <a:gd name="connsiteY0" fmla="*/ 10678 h 624344"/>
              <a:gd name="connsiteX1" fmla="*/ 180859 w 306882"/>
              <a:gd name="connsiteY1" fmla="*/ 396758 h 624344"/>
              <a:gd name="connsiteX2" fmla="*/ 306843 w 306882"/>
              <a:gd name="connsiteY2" fmla="*/ 624342 h 624344"/>
              <a:gd name="connsiteX3" fmla="*/ 168667 w 306882"/>
              <a:gd name="connsiteY3" fmla="*/ 400822 h 624344"/>
              <a:gd name="connsiteX4" fmla="*/ 87387 w 306882"/>
              <a:gd name="connsiteY4" fmla="*/ 132598 h 624344"/>
              <a:gd name="connsiteX5" fmla="*/ 2043 w 306882"/>
              <a:gd name="connsiteY5" fmla="*/ 10678 h 62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882" h="624344">
                <a:moveTo>
                  <a:pt x="2043" y="10678"/>
                </a:moveTo>
                <a:cubicBezTo>
                  <a:pt x="17622" y="54705"/>
                  <a:pt x="130059" y="294481"/>
                  <a:pt x="180859" y="396758"/>
                </a:cubicBezTo>
                <a:cubicBezTo>
                  <a:pt x="231659" y="499035"/>
                  <a:pt x="308875" y="623665"/>
                  <a:pt x="306843" y="624342"/>
                </a:cubicBezTo>
                <a:cubicBezTo>
                  <a:pt x="304811" y="625019"/>
                  <a:pt x="205243" y="482779"/>
                  <a:pt x="168667" y="400822"/>
                </a:cubicBezTo>
                <a:cubicBezTo>
                  <a:pt x="132091" y="318865"/>
                  <a:pt x="110416" y="196267"/>
                  <a:pt x="87387" y="132598"/>
                </a:cubicBezTo>
                <a:cubicBezTo>
                  <a:pt x="64358" y="68929"/>
                  <a:pt x="-13536" y="-33349"/>
                  <a:pt x="2043" y="10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 1561">
            <a:extLst>
              <a:ext uri="{FF2B5EF4-FFF2-40B4-BE49-F238E27FC236}">
                <a16:creationId xmlns:a16="http://schemas.microsoft.com/office/drawing/2014/main" id="{98F0181D-CB60-0BD9-9F35-5E1DF31292EF}"/>
              </a:ext>
            </a:extLst>
          </p:cNvPr>
          <p:cNvSpPr/>
          <p:nvPr/>
        </p:nvSpPr>
        <p:spPr>
          <a:xfrm>
            <a:off x="3956042" y="4143313"/>
            <a:ext cx="212736" cy="164998"/>
          </a:xfrm>
          <a:custGeom>
            <a:avLst/>
            <a:gdLst>
              <a:gd name="connsiteX0" fmla="*/ 8 w 212736"/>
              <a:gd name="connsiteY0" fmla="*/ 158812 h 164998"/>
              <a:gd name="connsiteX1" fmla="*/ 123833 w 212736"/>
              <a:gd name="connsiteY1" fmla="*/ 158812 h 164998"/>
              <a:gd name="connsiteX2" fmla="*/ 139708 w 212736"/>
              <a:gd name="connsiteY2" fmla="*/ 85787 h 164998"/>
              <a:gd name="connsiteX3" fmla="*/ 212733 w 212736"/>
              <a:gd name="connsiteY3" fmla="*/ 62 h 164998"/>
              <a:gd name="connsiteX4" fmla="*/ 142883 w 212736"/>
              <a:gd name="connsiteY4" fmla="*/ 73087 h 164998"/>
              <a:gd name="connsiteX5" fmla="*/ 117483 w 212736"/>
              <a:gd name="connsiteY5" fmla="*/ 139762 h 164998"/>
              <a:gd name="connsiteX6" fmla="*/ 8 w 212736"/>
              <a:gd name="connsiteY6" fmla="*/ 158812 h 16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736" h="164998">
                <a:moveTo>
                  <a:pt x="8" y="158812"/>
                </a:moveTo>
                <a:cubicBezTo>
                  <a:pt x="1066" y="161987"/>
                  <a:pt x="100550" y="170983"/>
                  <a:pt x="123833" y="158812"/>
                </a:cubicBezTo>
                <a:cubicBezTo>
                  <a:pt x="147116" y="146641"/>
                  <a:pt x="124891" y="112245"/>
                  <a:pt x="139708" y="85787"/>
                </a:cubicBezTo>
                <a:cubicBezTo>
                  <a:pt x="154525" y="59329"/>
                  <a:pt x="212204" y="2179"/>
                  <a:pt x="212733" y="62"/>
                </a:cubicBezTo>
                <a:cubicBezTo>
                  <a:pt x="213262" y="-2055"/>
                  <a:pt x="158758" y="49804"/>
                  <a:pt x="142883" y="73087"/>
                </a:cubicBezTo>
                <a:cubicBezTo>
                  <a:pt x="127008" y="96370"/>
                  <a:pt x="135475" y="127062"/>
                  <a:pt x="117483" y="139762"/>
                </a:cubicBezTo>
                <a:cubicBezTo>
                  <a:pt x="99491" y="152462"/>
                  <a:pt x="-1050" y="155637"/>
                  <a:pt x="8" y="1588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8A8BC994-5A63-6FDB-A488-D7C3A12AFEBA}"/>
              </a:ext>
            </a:extLst>
          </p:cNvPr>
          <p:cNvSpPr/>
          <p:nvPr/>
        </p:nvSpPr>
        <p:spPr>
          <a:xfrm>
            <a:off x="3983914" y="4389834"/>
            <a:ext cx="162800" cy="11007"/>
          </a:xfrm>
          <a:custGeom>
            <a:avLst/>
            <a:gdLst>
              <a:gd name="connsiteX0" fmla="*/ 711 w 162800"/>
              <a:gd name="connsiteY0" fmla="*/ 1191 h 11007"/>
              <a:gd name="connsiteX1" fmla="*/ 159461 w 162800"/>
              <a:gd name="connsiteY1" fmla="*/ 1191 h 11007"/>
              <a:gd name="connsiteX2" fmla="*/ 102311 w 162800"/>
              <a:gd name="connsiteY2" fmla="*/ 10716 h 11007"/>
              <a:gd name="connsiteX3" fmla="*/ 711 w 162800"/>
              <a:gd name="connsiteY3" fmla="*/ 1191 h 1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800" h="11007">
                <a:moveTo>
                  <a:pt x="711" y="1191"/>
                </a:moveTo>
                <a:cubicBezTo>
                  <a:pt x="10236" y="-397"/>
                  <a:pt x="142528" y="-397"/>
                  <a:pt x="159461" y="1191"/>
                </a:cubicBezTo>
                <a:cubicBezTo>
                  <a:pt x="176394" y="2779"/>
                  <a:pt x="124536" y="8599"/>
                  <a:pt x="102311" y="10716"/>
                </a:cubicBezTo>
                <a:cubicBezTo>
                  <a:pt x="80086" y="12833"/>
                  <a:pt x="-8814" y="2779"/>
                  <a:pt x="711" y="1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 1563">
            <a:extLst>
              <a:ext uri="{FF2B5EF4-FFF2-40B4-BE49-F238E27FC236}">
                <a16:creationId xmlns:a16="http://schemas.microsoft.com/office/drawing/2014/main" id="{A1365D95-C8E3-941B-DC7C-A096641376A1}"/>
              </a:ext>
            </a:extLst>
          </p:cNvPr>
          <p:cNvSpPr/>
          <p:nvPr/>
        </p:nvSpPr>
        <p:spPr>
          <a:xfrm>
            <a:off x="4082972" y="4219462"/>
            <a:ext cx="76489" cy="184268"/>
          </a:xfrm>
          <a:custGeom>
            <a:avLst/>
            <a:gdLst>
              <a:gd name="connsiteX0" fmla="*/ 66753 w 76489"/>
              <a:gd name="connsiteY0" fmla="*/ 113 h 184268"/>
              <a:gd name="connsiteX1" fmla="*/ 44528 w 76489"/>
              <a:gd name="connsiteY1" fmla="*/ 82663 h 184268"/>
              <a:gd name="connsiteX2" fmla="*/ 28653 w 76489"/>
              <a:gd name="connsiteY2" fmla="*/ 127113 h 184268"/>
              <a:gd name="connsiteX3" fmla="*/ 76278 w 76489"/>
              <a:gd name="connsiteY3" fmla="*/ 184263 h 184268"/>
              <a:gd name="connsiteX4" fmla="*/ 6428 w 76489"/>
              <a:gd name="connsiteY4" fmla="*/ 130288 h 184268"/>
              <a:gd name="connsiteX5" fmla="*/ 9603 w 76489"/>
              <a:gd name="connsiteY5" fmla="*/ 101713 h 184268"/>
              <a:gd name="connsiteX6" fmla="*/ 66753 w 76489"/>
              <a:gd name="connsiteY6" fmla="*/ 113 h 18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489" h="184268">
                <a:moveTo>
                  <a:pt x="66753" y="113"/>
                </a:moveTo>
                <a:cubicBezTo>
                  <a:pt x="72574" y="-3062"/>
                  <a:pt x="50878" y="61496"/>
                  <a:pt x="44528" y="82663"/>
                </a:cubicBezTo>
                <a:cubicBezTo>
                  <a:pt x="38178" y="103830"/>
                  <a:pt x="23361" y="110180"/>
                  <a:pt x="28653" y="127113"/>
                </a:cubicBezTo>
                <a:cubicBezTo>
                  <a:pt x="33945" y="144046"/>
                  <a:pt x="79982" y="183734"/>
                  <a:pt x="76278" y="184263"/>
                </a:cubicBezTo>
                <a:cubicBezTo>
                  <a:pt x="72574" y="184792"/>
                  <a:pt x="17541" y="144046"/>
                  <a:pt x="6428" y="130288"/>
                </a:cubicBezTo>
                <a:cubicBezTo>
                  <a:pt x="-4685" y="116530"/>
                  <a:pt x="78" y="120763"/>
                  <a:pt x="9603" y="101713"/>
                </a:cubicBezTo>
                <a:cubicBezTo>
                  <a:pt x="19128" y="82663"/>
                  <a:pt x="60932" y="3288"/>
                  <a:pt x="66753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 1564">
            <a:extLst>
              <a:ext uri="{FF2B5EF4-FFF2-40B4-BE49-F238E27FC236}">
                <a16:creationId xmlns:a16="http://schemas.microsoft.com/office/drawing/2014/main" id="{3B99C64A-563E-8A59-9159-6DBAFBE08376}"/>
              </a:ext>
            </a:extLst>
          </p:cNvPr>
          <p:cNvSpPr/>
          <p:nvPr/>
        </p:nvSpPr>
        <p:spPr>
          <a:xfrm>
            <a:off x="4138630" y="4387608"/>
            <a:ext cx="165240" cy="9894"/>
          </a:xfrm>
          <a:custGeom>
            <a:avLst/>
            <a:gdLst>
              <a:gd name="connsiteX0" fmla="*/ 1570 w 165240"/>
              <a:gd name="connsiteY0" fmla="*/ 3417 h 9894"/>
              <a:gd name="connsiteX1" fmla="*/ 163495 w 165240"/>
              <a:gd name="connsiteY1" fmla="*/ 242 h 9894"/>
              <a:gd name="connsiteX2" fmla="*/ 84120 w 165240"/>
              <a:gd name="connsiteY2" fmla="*/ 9767 h 9894"/>
              <a:gd name="connsiteX3" fmla="*/ 1570 w 165240"/>
              <a:gd name="connsiteY3" fmla="*/ 3417 h 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240" h="9894">
                <a:moveTo>
                  <a:pt x="1570" y="3417"/>
                </a:moveTo>
                <a:cubicBezTo>
                  <a:pt x="14799" y="1830"/>
                  <a:pt x="149737" y="-816"/>
                  <a:pt x="163495" y="242"/>
                </a:cubicBezTo>
                <a:cubicBezTo>
                  <a:pt x="177253" y="1300"/>
                  <a:pt x="105816" y="8709"/>
                  <a:pt x="84120" y="9767"/>
                </a:cubicBezTo>
                <a:cubicBezTo>
                  <a:pt x="62424" y="10825"/>
                  <a:pt x="-11659" y="5004"/>
                  <a:pt x="1570" y="3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 1565">
            <a:extLst>
              <a:ext uri="{FF2B5EF4-FFF2-40B4-BE49-F238E27FC236}">
                <a16:creationId xmlns:a16="http://schemas.microsoft.com/office/drawing/2014/main" id="{4B822C29-E4F2-7990-0F07-6A71B9DD7189}"/>
              </a:ext>
            </a:extLst>
          </p:cNvPr>
          <p:cNvSpPr/>
          <p:nvPr/>
        </p:nvSpPr>
        <p:spPr>
          <a:xfrm>
            <a:off x="4140169" y="4222740"/>
            <a:ext cx="35190" cy="161960"/>
          </a:xfrm>
          <a:custGeom>
            <a:avLst/>
            <a:gdLst>
              <a:gd name="connsiteX0" fmla="*/ 15906 w 35190"/>
              <a:gd name="connsiteY0" fmla="*/ 10 h 161960"/>
              <a:gd name="connsiteX1" fmla="*/ 34956 w 35190"/>
              <a:gd name="connsiteY1" fmla="*/ 104785 h 161960"/>
              <a:gd name="connsiteX2" fmla="*/ 31 w 35190"/>
              <a:gd name="connsiteY2" fmla="*/ 161935 h 161960"/>
              <a:gd name="connsiteX3" fmla="*/ 28606 w 35190"/>
              <a:gd name="connsiteY3" fmla="*/ 111135 h 161960"/>
              <a:gd name="connsiteX4" fmla="*/ 15906 w 35190"/>
              <a:gd name="connsiteY4" fmla="*/ 10 h 16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90" h="161960">
                <a:moveTo>
                  <a:pt x="15906" y="10"/>
                </a:moveTo>
                <a:cubicBezTo>
                  <a:pt x="16964" y="-1048"/>
                  <a:pt x="37602" y="77798"/>
                  <a:pt x="34956" y="104785"/>
                </a:cubicBezTo>
                <a:cubicBezTo>
                  <a:pt x="32310" y="131773"/>
                  <a:pt x="1089" y="160877"/>
                  <a:pt x="31" y="161935"/>
                </a:cubicBezTo>
                <a:cubicBezTo>
                  <a:pt x="-1027" y="162993"/>
                  <a:pt x="24902" y="131243"/>
                  <a:pt x="28606" y="111135"/>
                </a:cubicBezTo>
                <a:cubicBezTo>
                  <a:pt x="32310" y="91027"/>
                  <a:pt x="14848" y="1068"/>
                  <a:pt x="15906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 1566">
            <a:extLst>
              <a:ext uri="{FF2B5EF4-FFF2-40B4-BE49-F238E27FC236}">
                <a16:creationId xmlns:a16="http://schemas.microsoft.com/office/drawing/2014/main" id="{754DF5A2-A798-B3B6-EA1D-2CA078FE8A29}"/>
              </a:ext>
            </a:extLst>
          </p:cNvPr>
          <p:cNvSpPr/>
          <p:nvPr/>
        </p:nvSpPr>
        <p:spPr>
          <a:xfrm>
            <a:off x="4286145" y="4047719"/>
            <a:ext cx="136838" cy="182537"/>
          </a:xfrm>
          <a:custGeom>
            <a:avLst/>
            <a:gdLst>
              <a:gd name="connsiteX0" fmla="*/ 105 w 136838"/>
              <a:gd name="connsiteY0" fmla="*/ 406 h 182537"/>
              <a:gd name="connsiteX1" fmla="*/ 66780 w 136838"/>
              <a:gd name="connsiteY1" fmla="*/ 89306 h 182537"/>
              <a:gd name="connsiteX2" fmla="*/ 136630 w 136838"/>
              <a:gd name="connsiteY2" fmla="*/ 181381 h 182537"/>
              <a:gd name="connsiteX3" fmla="*/ 85830 w 136838"/>
              <a:gd name="connsiteY3" fmla="*/ 133756 h 182537"/>
              <a:gd name="connsiteX4" fmla="*/ 105 w 136838"/>
              <a:gd name="connsiteY4" fmla="*/ 406 h 18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838" h="182537">
                <a:moveTo>
                  <a:pt x="105" y="406"/>
                </a:moveTo>
                <a:cubicBezTo>
                  <a:pt x="-3070" y="-7002"/>
                  <a:pt x="66780" y="89306"/>
                  <a:pt x="66780" y="89306"/>
                </a:cubicBezTo>
                <a:cubicBezTo>
                  <a:pt x="89534" y="119468"/>
                  <a:pt x="133455" y="173973"/>
                  <a:pt x="136630" y="181381"/>
                </a:cubicBezTo>
                <a:cubicBezTo>
                  <a:pt x="139805" y="188789"/>
                  <a:pt x="105938" y="159156"/>
                  <a:pt x="85830" y="133756"/>
                </a:cubicBezTo>
                <a:cubicBezTo>
                  <a:pt x="65722" y="108356"/>
                  <a:pt x="3280" y="7814"/>
                  <a:pt x="105" y="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 1567">
            <a:extLst>
              <a:ext uri="{FF2B5EF4-FFF2-40B4-BE49-F238E27FC236}">
                <a16:creationId xmlns:a16="http://schemas.microsoft.com/office/drawing/2014/main" id="{FEA8F7F3-50AE-D915-B195-0E490DBDE368}"/>
              </a:ext>
            </a:extLst>
          </p:cNvPr>
          <p:cNvSpPr/>
          <p:nvPr/>
        </p:nvSpPr>
        <p:spPr>
          <a:xfrm>
            <a:off x="4159164" y="4213210"/>
            <a:ext cx="89594" cy="193701"/>
          </a:xfrm>
          <a:custGeom>
            <a:avLst/>
            <a:gdLst>
              <a:gd name="connsiteX0" fmla="*/ 86 w 89594"/>
              <a:gd name="connsiteY0" fmla="*/ 15 h 193701"/>
              <a:gd name="connsiteX1" fmla="*/ 69936 w 89594"/>
              <a:gd name="connsiteY1" fmla="*/ 85740 h 193701"/>
              <a:gd name="connsiteX2" fmla="*/ 82636 w 89594"/>
              <a:gd name="connsiteY2" fmla="*/ 193690 h 193701"/>
              <a:gd name="connsiteX3" fmla="*/ 85811 w 89594"/>
              <a:gd name="connsiteY3" fmla="*/ 92090 h 193701"/>
              <a:gd name="connsiteX4" fmla="*/ 86 w 89594"/>
              <a:gd name="connsiteY4" fmla="*/ 15 h 19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94" h="193701">
                <a:moveTo>
                  <a:pt x="86" y="15"/>
                </a:moveTo>
                <a:cubicBezTo>
                  <a:pt x="-2560" y="-1043"/>
                  <a:pt x="56178" y="53461"/>
                  <a:pt x="69936" y="85740"/>
                </a:cubicBezTo>
                <a:cubicBezTo>
                  <a:pt x="83694" y="118019"/>
                  <a:pt x="79990" y="192632"/>
                  <a:pt x="82636" y="193690"/>
                </a:cubicBezTo>
                <a:cubicBezTo>
                  <a:pt x="85282" y="194748"/>
                  <a:pt x="94807" y="122253"/>
                  <a:pt x="85811" y="92090"/>
                </a:cubicBezTo>
                <a:cubicBezTo>
                  <a:pt x="76815" y="61928"/>
                  <a:pt x="2732" y="1073"/>
                  <a:pt x="86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 1568">
            <a:extLst>
              <a:ext uri="{FF2B5EF4-FFF2-40B4-BE49-F238E27FC236}">
                <a16:creationId xmlns:a16="http://schemas.microsoft.com/office/drawing/2014/main" id="{A62E3F9E-445D-517D-69BD-4CBA8FE4DD46}"/>
              </a:ext>
            </a:extLst>
          </p:cNvPr>
          <p:cNvSpPr/>
          <p:nvPr/>
        </p:nvSpPr>
        <p:spPr>
          <a:xfrm>
            <a:off x="4609973" y="4393930"/>
            <a:ext cx="101946" cy="225911"/>
          </a:xfrm>
          <a:custGeom>
            <a:avLst/>
            <a:gdLst>
              <a:gd name="connsiteX0" fmla="*/ 101727 w 101946"/>
              <a:gd name="connsiteY0" fmla="*/ 270 h 225911"/>
              <a:gd name="connsiteX1" fmla="*/ 31877 w 101946"/>
              <a:gd name="connsiteY1" fmla="*/ 92345 h 225911"/>
              <a:gd name="connsiteX2" fmla="*/ 6477 w 101946"/>
              <a:gd name="connsiteY2" fmla="*/ 225695 h 225911"/>
              <a:gd name="connsiteX3" fmla="*/ 6477 w 101946"/>
              <a:gd name="connsiteY3" fmla="*/ 120920 h 225911"/>
              <a:gd name="connsiteX4" fmla="*/ 101727 w 101946"/>
              <a:gd name="connsiteY4" fmla="*/ 270 h 22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46" h="225911">
                <a:moveTo>
                  <a:pt x="101727" y="270"/>
                </a:moveTo>
                <a:cubicBezTo>
                  <a:pt x="105960" y="-4492"/>
                  <a:pt x="47752" y="54774"/>
                  <a:pt x="31877" y="92345"/>
                </a:cubicBezTo>
                <a:cubicBezTo>
                  <a:pt x="16002" y="129916"/>
                  <a:pt x="10710" y="220933"/>
                  <a:pt x="6477" y="225695"/>
                </a:cubicBezTo>
                <a:cubicBezTo>
                  <a:pt x="2244" y="230457"/>
                  <a:pt x="-5694" y="155316"/>
                  <a:pt x="6477" y="120920"/>
                </a:cubicBezTo>
                <a:cubicBezTo>
                  <a:pt x="18648" y="86524"/>
                  <a:pt x="97494" y="5032"/>
                  <a:pt x="101727" y="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 1569">
            <a:extLst>
              <a:ext uri="{FF2B5EF4-FFF2-40B4-BE49-F238E27FC236}">
                <a16:creationId xmlns:a16="http://schemas.microsoft.com/office/drawing/2014/main" id="{CF24DABF-0278-4FBF-5037-22605CB1FE29}"/>
              </a:ext>
            </a:extLst>
          </p:cNvPr>
          <p:cNvSpPr/>
          <p:nvPr/>
        </p:nvSpPr>
        <p:spPr>
          <a:xfrm>
            <a:off x="4289356" y="4492492"/>
            <a:ext cx="67986" cy="349954"/>
          </a:xfrm>
          <a:custGeom>
            <a:avLst/>
            <a:gdLst>
              <a:gd name="connsiteX0" fmla="*/ 69 w 67986"/>
              <a:gd name="connsiteY0" fmla="*/ 133 h 349954"/>
              <a:gd name="connsiteX1" fmla="*/ 54044 w 67986"/>
              <a:gd name="connsiteY1" fmla="*/ 158883 h 349954"/>
              <a:gd name="connsiteX2" fmla="*/ 54044 w 67986"/>
              <a:gd name="connsiteY2" fmla="*/ 238258 h 349954"/>
              <a:gd name="connsiteX3" fmla="*/ 54044 w 67986"/>
              <a:gd name="connsiteY3" fmla="*/ 349383 h 349954"/>
              <a:gd name="connsiteX4" fmla="*/ 66744 w 67986"/>
              <a:gd name="connsiteY4" fmla="*/ 187458 h 349954"/>
              <a:gd name="connsiteX5" fmla="*/ 69 w 67986"/>
              <a:gd name="connsiteY5" fmla="*/ 133 h 34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86" h="349954">
                <a:moveTo>
                  <a:pt x="69" y="133"/>
                </a:moveTo>
                <a:cubicBezTo>
                  <a:pt x="-2048" y="-4629"/>
                  <a:pt x="45048" y="119196"/>
                  <a:pt x="54044" y="158883"/>
                </a:cubicBezTo>
                <a:cubicBezTo>
                  <a:pt x="63040" y="198570"/>
                  <a:pt x="54044" y="238258"/>
                  <a:pt x="54044" y="238258"/>
                </a:cubicBezTo>
                <a:cubicBezTo>
                  <a:pt x="54044" y="270008"/>
                  <a:pt x="51927" y="357850"/>
                  <a:pt x="54044" y="349383"/>
                </a:cubicBezTo>
                <a:cubicBezTo>
                  <a:pt x="56161" y="340916"/>
                  <a:pt x="72565" y="244079"/>
                  <a:pt x="66744" y="187458"/>
                </a:cubicBezTo>
                <a:cubicBezTo>
                  <a:pt x="60923" y="130837"/>
                  <a:pt x="2186" y="4895"/>
                  <a:pt x="69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 1570">
            <a:extLst>
              <a:ext uri="{FF2B5EF4-FFF2-40B4-BE49-F238E27FC236}">
                <a16:creationId xmlns:a16="http://schemas.microsoft.com/office/drawing/2014/main" id="{72A665CE-5BF5-B5E1-A670-2ADB73677B60}"/>
              </a:ext>
            </a:extLst>
          </p:cNvPr>
          <p:cNvSpPr/>
          <p:nvPr/>
        </p:nvSpPr>
        <p:spPr>
          <a:xfrm>
            <a:off x="3977598" y="4396418"/>
            <a:ext cx="255988" cy="175455"/>
          </a:xfrm>
          <a:custGeom>
            <a:avLst/>
            <a:gdLst>
              <a:gd name="connsiteX0" fmla="*/ 677 w 255988"/>
              <a:gd name="connsiteY0" fmla="*/ 957 h 175455"/>
              <a:gd name="connsiteX1" fmla="*/ 124502 w 255988"/>
              <a:gd name="connsiteY1" fmla="*/ 16832 h 175455"/>
              <a:gd name="connsiteX2" fmla="*/ 175302 w 255988"/>
              <a:gd name="connsiteY2" fmla="*/ 73982 h 175455"/>
              <a:gd name="connsiteX3" fmla="*/ 168952 w 255988"/>
              <a:gd name="connsiteY3" fmla="*/ 64457 h 175455"/>
              <a:gd name="connsiteX4" fmla="*/ 172127 w 255988"/>
              <a:gd name="connsiteY4" fmla="*/ 89857 h 175455"/>
              <a:gd name="connsiteX5" fmla="*/ 254677 w 255988"/>
              <a:gd name="connsiteY5" fmla="*/ 172407 h 175455"/>
              <a:gd name="connsiteX6" fmla="*/ 219752 w 255988"/>
              <a:gd name="connsiteY6" fmla="*/ 153357 h 175455"/>
              <a:gd name="connsiteX7" fmla="*/ 178477 w 255988"/>
              <a:gd name="connsiteY7" fmla="*/ 112082 h 175455"/>
              <a:gd name="connsiteX8" fmla="*/ 184827 w 255988"/>
              <a:gd name="connsiteY8" fmla="*/ 39057 h 175455"/>
              <a:gd name="connsiteX9" fmla="*/ 677 w 255988"/>
              <a:gd name="connsiteY9" fmla="*/ 957 h 17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988" h="175455">
                <a:moveTo>
                  <a:pt x="677" y="957"/>
                </a:moveTo>
                <a:cubicBezTo>
                  <a:pt x="-9377" y="-2747"/>
                  <a:pt x="95398" y="4661"/>
                  <a:pt x="124502" y="16832"/>
                </a:cubicBezTo>
                <a:cubicBezTo>
                  <a:pt x="153606" y="29003"/>
                  <a:pt x="175302" y="73982"/>
                  <a:pt x="175302" y="73982"/>
                </a:cubicBezTo>
                <a:cubicBezTo>
                  <a:pt x="182710" y="81920"/>
                  <a:pt x="169481" y="61811"/>
                  <a:pt x="168952" y="64457"/>
                </a:cubicBezTo>
                <a:cubicBezTo>
                  <a:pt x="168423" y="67103"/>
                  <a:pt x="157839" y="71865"/>
                  <a:pt x="172127" y="89857"/>
                </a:cubicBezTo>
                <a:cubicBezTo>
                  <a:pt x="186415" y="107849"/>
                  <a:pt x="246740" y="161824"/>
                  <a:pt x="254677" y="172407"/>
                </a:cubicBezTo>
                <a:cubicBezTo>
                  <a:pt x="262614" y="182990"/>
                  <a:pt x="232452" y="163411"/>
                  <a:pt x="219752" y="153357"/>
                </a:cubicBezTo>
                <a:cubicBezTo>
                  <a:pt x="207052" y="143303"/>
                  <a:pt x="184298" y="131132"/>
                  <a:pt x="178477" y="112082"/>
                </a:cubicBezTo>
                <a:cubicBezTo>
                  <a:pt x="172656" y="93032"/>
                  <a:pt x="207052" y="58107"/>
                  <a:pt x="184827" y="39057"/>
                </a:cubicBezTo>
                <a:cubicBezTo>
                  <a:pt x="162602" y="20007"/>
                  <a:pt x="10731" y="4661"/>
                  <a:pt x="677" y="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 1571">
            <a:extLst>
              <a:ext uri="{FF2B5EF4-FFF2-40B4-BE49-F238E27FC236}">
                <a16:creationId xmlns:a16="http://schemas.microsoft.com/office/drawing/2014/main" id="{FDE869A5-1D8D-4C06-9579-41C3447FCAE4}"/>
              </a:ext>
            </a:extLst>
          </p:cNvPr>
          <p:cNvSpPr/>
          <p:nvPr/>
        </p:nvSpPr>
        <p:spPr>
          <a:xfrm>
            <a:off x="4171912" y="4460482"/>
            <a:ext cx="79434" cy="302363"/>
          </a:xfrm>
          <a:custGeom>
            <a:avLst/>
            <a:gdLst>
              <a:gd name="connsiteX0" fmla="*/ 38 w 79434"/>
              <a:gd name="connsiteY0" fmla="*/ 393 h 302363"/>
              <a:gd name="connsiteX1" fmla="*/ 57188 w 79434"/>
              <a:gd name="connsiteY1" fmla="*/ 54368 h 302363"/>
              <a:gd name="connsiteX2" fmla="*/ 66713 w 79434"/>
              <a:gd name="connsiteY2" fmla="*/ 114693 h 302363"/>
              <a:gd name="connsiteX3" fmla="*/ 79413 w 79434"/>
              <a:gd name="connsiteY3" fmla="*/ 302018 h 302363"/>
              <a:gd name="connsiteX4" fmla="*/ 63538 w 79434"/>
              <a:gd name="connsiteY4" fmla="*/ 159143 h 302363"/>
              <a:gd name="connsiteX5" fmla="*/ 66713 w 79434"/>
              <a:gd name="connsiteY5" fmla="*/ 82943 h 302363"/>
              <a:gd name="connsiteX6" fmla="*/ 38 w 79434"/>
              <a:gd name="connsiteY6" fmla="*/ 393 h 30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434" h="302363">
                <a:moveTo>
                  <a:pt x="38" y="393"/>
                </a:moveTo>
                <a:cubicBezTo>
                  <a:pt x="-1549" y="-4369"/>
                  <a:pt x="46076" y="35318"/>
                  <a:pt x="57188" y="54368"/>
                </a:cubicBezTo>
                <a:cubicBezTo>
                  <a:pt x="68300" y="73418"/>
                  <a:pt x="63009" y="73418"/>
                  <a:pt x="66713" y="114693"/>
                </a:cubicBezTo>
                <a:cubicBezTo>
                  <a:pt x="70417" y="155968"/>
                  <a:pt x="79942" y="294610"/>
                  <a:pt x="79413" y="302018"/>
                </a:cubicBezTo>
                <a:cubicBezTo>
                  <a:pt x="78884" y="309426"/>
                  <a:pt x="65655" y="195655"/>
                  <a:pt x="63538" y="159143"/>
                </a:cubicBezTo>
                <a:cubicBezTo>
                  <a:pt x="61421" y="122631"/>
                  <a:pt x="74121" y="106756"/>
                  <a:pt x="66713" y="82943"/>
                </a:cubicBezTo>
                <a:cubicBezTo>
                  <a:pt x="59305" y="59131"/>
                  <a:pt x="1625" y="5155"/>
                  <a:pt x="38" y="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 1572">
            <a:extLst>
              <a:ext uri="{FF2B5EF4-FFF2-40B4-BE49-F238E27FC236}">
                <a16:creationId xmlns:a16="http://schemas.microsoft.com/office/drawing/2014/main" id="{E762036B-125A-9211-C450-4BB55FCAE30E}"/>
              </a:ext>
            </a:extLst>
          </p:cNvPr>
          <p:cNvSpPr/>
          <p:nvPr/>
        </p:nvSpPr>
        <p:spPr>
          <a:xfrm>
            <a:off x="4161656" y="4486072"/>
            <a:ext cx="16759" cy="182707"/>
          </a:xfrm>
          <a:custGeom>
            <a:avLst/>
            <a:gdLst>
              <a:gd name="connsiteX0" fmla="*/ 769 w 16759"/>
              <a:gd name="connsiteY0" fmla="*/ 203 h 182707"/>
              <a:gd name="connsiteX1" fmla="*/ 3944 w 16759"/>
              <a:gd name="connsiteY1" fmla="*/ 174828 h 182707"/>
              <a:gd name="connsiteX2" fmla="*/ 16644 w 16759"/>
              <a:gd name="connsiteY2" fmla="*/ 139903 h 182707"/>
              <a:gd name="connsiteX3" fmla="*/ 769 w 16759"/>
              <a:gd name="connsiteY3" fmla="*/ 203 h 18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59" h="182707">
                <a:moveTo>
                  <a:pt x="769" y="203"/>
                </a:moveTo>
                <a:cubicBezTo>
                  <a:pt x="-1348" y="6024"/>
                  <a:pt x="1298" y="151545"/>
                  <a:pt x="3944" y="174828"/>
                </a:cubicBezTo>
                <a:cubicBezTo>
                  <a:pt x="6590" y="198111"/>
                  <a:pt x="15057" y="164774"/>
                  <a:pt x="16644" y="139903"/>
                </a:cubicBezTo>
                <a:cubicBezTo>
                  <a:pt x="18232" y="115032"/>
                  <a:pt x="2886" y="-5618"/>
                  <a:pt x="769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 1573">
            <a:extLst>
              <a:ext uri="{FF2B5EF4-FFF2-40B4-BE49-F238E27FC236}">
                <a16:creationId xmlns:a16="http://schemas.microsoft.com/office/drawing/2014/main" id="{91B6B70C-4524-C2DD-0854-E2196474C555}"/>
              </a:ext>
            </a:extLst>
          </p:cNvPr>
          <p:cNvSpPr/>
          <p:nvPr/>
        </p:nvSpPr>
        <p:spPr>
          <a:xfrm>
            <a:off x="4197335" y="4641787"/>
            <a:ext cx="155950" cy="120732"/>
          </a:xfrm>
          <a:custGeom>
            <a:avLst/>
            <a:gdLst>
              <a:gd name="connsiteX0" fmla="*/ 15 w 155950"/>
              <a:gd name="connsiteY0" fmla="*/ 63 h 120732"/>
              <a:gd name="connsiteX1" fmla="*/ 66690 w 155950"/>
              <a:gd name="connsiteY1" fmla="*/ 66738 h 120732"/>
              <a:gd name="connsiteX2" fmla="*/ 66690 w 155950"/>
              <a:gd name="connsiteY2" fmla="*/ 104838 h 120732"/>
              <a:gd name="connsiteX3" fmla="*/ 28590 w 155950"/>
              <a:gd name="connsiteY3" fmla="*/ 120713 h 120732"/>
              <a:gd name="connsiteX4" fmla="*/ 155590 w 155950"/>
              <a:gd name="connsiteY4" fmla="*/ 108013 h 120732"/>
              <a:gd name="connsiteX5" fmla="*/ 66690 w 155950"/>
              <a:gd name="connsiteY5" fmla="*/ 104838 h 120732"/>
              <a:gd name="connsiteX6" fmla="*/ 60340 w 155950"/>
              <a:gd name="connsiteY6" fmla="*/ 79438 h 120732"/>
              <a:gd name="connsiteX7" fmla="*/ 15 w 155950"/>
              <a:gd name="connsiteY7" fmla="*/ 63 h 12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950" h="120732">
                <a:moveTo>
                  <a:pt x="15" y="63"/>
                </a:moveTo>
                <a:cubicBezTo>
                  <a:pt x="1073" y="-2054"/>
                  <a:pt x="55578" y="49276"/>
                  <a:pt x="66690" y="66738"/>
                </a:cubicBezTo>
                <a:cubicBezTo>
                  <a:pt x="77802" y="84200"/>
                  <a:pt x="73040" y="95842"/>
                  <a:pt x="66690" y="104838"/>
                </a:cubicBezTo>
                <a:cubicBezTo>
                  <a:pt x="60340" y="113834"/>
                  <a:pt x="13773" y="120184"/>
                  <a:pt x="28590" y="120713"/>
                </a:cubicBezTo>
                <a:cubicBezTo>
                  <a:pt x="43407" y="121242"/>
                  <a:pt x="149240" y="110659"/>
                  <a:pt x="155590" y="108013"/>
                </a:cubicBezTo>
                <a:cubicBezTo>
                  <a:pt x="161940" y="105367"/>
                  <a:pt x="82565" y="109600"/>
                  <a:pt x="66690" y="104838"/>
                </a:cubicBezTo>
                <a:cubicBezTo>
                  <a:pt x="50815" y="100076"/>
                  <a:pt x="67748" y="93196"/>
                  <a:pt x="60340" y="79438"/>
                </a:cubicBezTo>
                <a:cubicBezTo>
                  <a:pt x="52932" y="65680"/>
                  <a:pt x="-1043" y="2180"/>
                  <a:pt x="15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 1574">
            <a:extLst>
              <a:ext uri="{FF2B5EF4-FFF2-40B4-BE49-F238E27FC236}">
                <a16:creationId xmlns:a16="http://schemas.microsoft.com/office/drawing/2014/main" id="{9B59112B-33C5-0721-3613-4344F69EAF24}"/>
              </a:ext>
            </a:extLst>
          </p:cNvPr>
          <p:cNvSpPr/>
          <p:nvPr/>
        </p:nvSpPr>
        <p:spPr>
          <a:xfrm>
            <a:off x="4271694" y="4133669"/>
            <a:ext cx="159911" cy="183315"/>
          </a:xfrm>
          <a:custGeom>
            <a:avLst/>
            <a:gdLst>
              <a:gd name="connsiteX0" fmla="*/ 132031 w 159911"/>
              <a:gd name="connsiteY0" fmla="*/ 181 h 183315"/>
              <a:gd name="connsiteX1" fmla="*/ 71706 w 159911"/>
              <a:gd name="connsiteY1" fmla="*/ 79556 h 183315"/>
              <a:gd name="connsiteX2" fmla="*/ 71706 w 159911"/>
              <a:gd name="connsiteY2" fmla="*/ 174806 h 183315"/>
              <a:gd name="connsiteX3" fmla="*/ 1856 w 159911"/>
              <a:gd name="connsiteY3" fmla="*/ 177981 h 183315"/>
              <a:gd name="connsiteX4" fmla="*/ 157431 w 159911"/>
              <a:gd name="connsiteY4" fmla="*/ 168456 h 183315"/>
              <a:gd name="connsiteX5" fmla="*/ 97106 w 159911"/>
              <a:gd name="connsiteY5" fmla="*/ 158931 h 183315"/>
              <a:gd name="connsiteX6" fmla="*/ 90756 w 159911"/>
              <a:gd name="connsiteY6" fmla="*/ 130356 h 183315"/>
              <a:gd name="connsiteX7" fmla="*/ 84406 w 159911"/>
              <a:gd name="connsiteY7" fmla="*/ 101781 h 183315"/>
              <a:gd name="connsiteX8" fmla="*/ 132031 w 159911"/>
              <a:gd name="connsiteY8" fmla="*/ 181 h 18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911" h="183315">
                <a:moveTo>
                  <a:pt x="132031" y="181"/>
                </a:moveTo>
                <a:cubicBezTo>
                  <a:pt x="129914" y="-3523"/>
                  <a:pt x="81760" y="50452"/>
                  <a:pt x="71706" y="79556"/>
                </a:cubicBezTo>
                <a:cubicBezTo>
                  <a:pt x="61652" y="108660"/>
                  <a:pt x="83348" y="158402"/>
                  <a:pt x="71706" y="174806"/>
                </a:cubicBezTo>
                <a:cubicBezTo>
                  <a:pt x="60064" y="191210"/>
                  <a:pt x="-12431" y="179039"/>
                  <a:pt x="1856" y="177981"/>
                </a:cubicBezTo>
                <a:cubicBezTo>
                  <a:pt x="16143" y="176923"/>
                  <a:pt x="141556" y="171631"/>
                  <a:pt x="157431" y="168456"/>
                </a:cubicBezTo>
                <a:cubicBezTo>
                  <a:pt x="173306" y="165281"/>
                  <a:pt x="108218" y="165281"/>
                  <a:pt x="97106" y="158931"/>
                </a:cubicBezTo>
                <a:cubicBezTo>
                  <a:pt x="85994" y="152581"/>
                  <a:pt x="90756" y="130356"/>
                  <a:pt x="90756" y="130356"/>
                </a:cubicBezTo>
                <a:cubicBezTo>
                  <a:pt x="88639" y="120831"/>
                  <a:pt x="78585" y="118185"/>
                  <a:pt x="84406" y="101781"/>
                </a:cubicBezTo>
                <a:cubicBezTo>
                  <a:pt x="90227" y="85377"/>
                  <a:pt x="134148" y="3885"/>
                  <a:pt x="132031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 1575">
            <a:extLst>
              <a:ext uri="{FF2B5EF4-FFF2-40B4-BE49-F238E27FC236}">
                <a16:creationId xmlns:a16="http://schemas.microsoft.com/office/drawing/2014/main" id="{E95959D2-D2EC-E852-976D-B6EEC26B0EE2}"/>
              </a:ext>
            </a:extLst>
          </p:cNvPr>
          <p:cNvSpPr/>
          <p:nvPr/>
        </p:nvSpPr>
        <p:spPr>
          <a:xfrm>
            <a:off x="4236636" y="4346525"/>
            <a:ext cx="171922" cy="140998"/>
          </a:xfrm>
          <a:custGeom>
            <a:avLst/>
            <a:gdLst>
              <a:gd name="connsiteX0" fmla="*/ 75014 w 171922"/>
              <a:gd name="connsiteY0" fmla="*/ 50 h 140998"/>
              <a:gd name="connsiteX1" fmla="*/ 43264 w 171922"/>
              <a:gd name="connsiteY1" fmla="*/ 130225 h 140998"/>
              <a:gd name="connsiteX2" fmla="*/ 5164 w 171922"/>
              <a:gd name="connsiteY2" fmla="*/ 133400 h 140998"/>
              <a:gd name="connsiteX3" fmla="*/ 167089 w 171922"/>
              <a:gd name="connsiteY3" fmla="*/ 130225 h 140998"/>
              <a:gd name="connsiteX4" fmla="*/ 122639 w 171922"/>
              <a:gd name="connsiteY4" fmla="*/ 117525 h 140998"/>
              <a:gd name="connsiteX5" fmla="*/ 52789 w 171922"/>
              <a:gd name="connsiteY5" fmla="*/ 130225 h 140998"/>
              <a:gd name="connsiteX6" fmla="*/ 71839 w 171922"/>
              <a:gd name="connsiteY6" fmla="*/ 114350 h 140998"/>
              <a:gd name="connsiteX7" fmla="*/ 75014 w 171922"/>
              <a:gd name="connsiteY7" fmla="*/ 50 h 14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922" h="140998">
                <a:moveTo>
                  <a:pt x="75014" y="50"/>
                </a:moveTo>
                <a:cubicBezTo>
                  <a:pt x="70252" y="2696"/>
                  <a:pt x="54906" y="108000"/>
                  <a:pt x="43264" y="130225"/>
                </a:cubicBezTo>
                <a:cubicBezTo>
                  <a:pt x="31622" y="152450"/>
                  <a:pt x="-15473" y="133400"/>
                  <a:pt x="5164" y="133400"/>
                </a:cubicBezTo>
                <a:cubicBezTo>
                  <a:pt x="25801" y="133400"/>
                  <a:pt x="147510" y="132871"/>
                  <a:pt x="167089" y="130225"/>
                </a:cubicBezTo>
                <a:cubicBezTo>
                  <a:pt x="186668" y="127579"/>
                  <a:pt x="141689" y="117525"/>
                  <a:pt x="122639" y="117525"/>
                </a:cubicBezTo>
                <a:cubicBezTo>
                  <a:pt x="103589" y="117525"/>
                  <a:pt x="52789" y="130225"/>
                  <a:pt x="52789" y="130225"/>
                </a:cubicBezTo>
                <a:cubicBezTo>
                  <a:pt x="44322" y="129696"/>
                  <a:pt x="67606" y="129696"/>
                  <a:pt x="71839" y="114350"/>
                </a:cubicBezTo>
                <a:cubicBezTo>
                  <a:pt x="76072" y="99004"/>
                  <a:pt x="79776" y="-2596"/>
                  <a:pt x="75014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 1576">
            <a:extLst>
              <a:ext uri="{FF2B5EF4-FFF2-40B4-BE49-F238E27FC236}">
                <a16:creationId xmlns:a16="http://schemas.microsoft.com/office/drawing/2014/main" id="{E778F5F0-309D-8FE8-99D7-B3BDAA9359EC}"/>
              </a:ext>
            </a:extLst>
          </p:cNvPr>
          <p:cNvSpPr/>
          <p:nvPr/>
        </p:nvSpPr>
        <p:spPr>
          <a:xfrm>
            <a:off x="4368723" y="4445000"/>
            <a:ext cx="61563" cy="393738"/>
          </a:xfrm>
          <a:custGeom>
            <a:avLst/>
            <a:gdLst>
              <a:gd name="connsiteX0" fmla="*/ 60402 w 61563"/>
              <a:gd name="connsiteY0" fmla="*/ 0 h 393738"/>
              <a:gd name="connsiteX1" fmla="*/ 41352 w 61563"/>
              <a:gd name="connsiteY1" fmla="*/ 114300 h 393738"/>
              <a:gd name="connsiteX2" fmla="*/ 60402 w 61563"/>
              <a:gd name="connsiteY2" fmla="*/ 263525 h 393738"/>
              <a:gd name="connsiteX3" fmla="*/ 77 w 61563"/>
              <a:gd name="connsiteY3" fmla="*/ 393700 h 393738"/>
              <a:gd name="connsiteX4" fmla="*/ 47702 w 61563"/>
              <a:gd name="connsiteY4" fmla="*/ 250825 h 393738"/>
              <a:gd name="connsiteX5" fmla="*/ 47702 w 61563"/>
              <a:gd name="connsiteY5" fmla="*/ 161925 h 393738"/>
              <a:gd name="connsiteX6" fmla="*/ 25477 w 61563"/>
              <a:gd name="connsiteY6" fmla="*/ 114300 h 393738"/>
              <a:gd name="connsiteX7" fmla="*/ 60402 w 61563"/>
              <a:gd name="connsiteY7" fmla="*/ 0 h 39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563" h="393738">
                <a:moveTo>
                  <a:pt x="60402" y="0"/>
                </a:moveTo>
                <a:cubicBezTo>
                  <a:pt x="63048" y="0"/>
                  <a:pt x="41352" y="70379"/>
                  <a:pt x="41352" y="114300"/>
                </a:cubicBezTo>
                <a:cubicBezTo>
                  <a:pt x="41352" y="158221"/>
                  <a:pt x="67281" y="216958"/>
                  <a:pt x="60402" y="263525"/>
                </a:cubicBezTo>
                <a:cubicBezTo>
                  <a:pt x="53523" y="310092"/>
                  <a:pt x="2194" y="395817"/>
                  <a:pt x="77" y="393700"/>
                </a:cubicBezTo>
                <a:cubicBezTo>
                  <a:pt x="-2040" y="391583"/>
                  <a:pt x="39764" y="289454"/>
                  <a:pt x="47702" y="250825"/>
                </a:cubicBezTo>
                <a:cubicBezTo>
                  <a:pt x="55639" y="212196"/>
                  <a:pt x="51406" y="184679"/>
                  <a:pt x="47702" y="161925"/>
                </a:cubicBezTo>
                <a:cubicBezTo>
                  <a:pt x="43998" y="139171"/>
                  <a:pt x="24948" y="136525"/>
                  <a:pt x="25477" y="114300"/>
                </a:cubicBezTo>
                <a:cubicBezTo>
                  <a:pt x="26006" y="92075"/>
                  <a:pt x="57756" y="0"/>
                  <a:pt x="6040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 1577">
            <a:extLst>
              <a:ext uri="{FF2B5EF4-FFF2-40B4-BE49-F238E27FC236}">
                <a16:creationId xmlns:a16="http://schemas.microsoft.com/office/drawing/2014/main" id="{94B54BC6-C27D-C287-D702-D8F7B59EA3AC}"/>
              </a:ext>
            </a:extLst>
          </p:cNvPr>
          <p:cNvSpPr/>
          <p:nvPr/>
        </p:nvSpPr>
        <p:spPr>
          <a:xfrm>
            <a:off x="4181432" y="4765667"/>
            <a:ext cx="73665" cy="368363"/>
          </a:xfrm>
          <a:custGeom>
            <a:avLst/>
            <a:gdLst>
              <a:gd name="connsiteX0" fmla="*/ 43 w 73665"/>
              <a:gd name="connsiteY0" fmla="*/ 8 h 368363"/>
              <a:gd name="connsiteX1" fmla="*/ 60368 w 73665"/>
              <a:gd name="connsiteY1" fmla="*/ 117483 h 368363"/>
              <a:gd name="connsiteX2" fmla="*/ 66718 w 73665"/>
              <a:gd name="connsiteY2" fmla="*/ 146058 h 368363"/>
              <a:gd name="connsiteX3" fmla="*/ 73068 w 73665"/>
              <a:gd name="connsiteY3" fmla="*/ 368308 h 368363"/>
              <a:gd name="connsiteX4" fmla="*/ 50843 w 73665"/>
              <a:gd name="connsiteY4" fmla="*/ 123833 h 368363"/>
              <a:gd name="connsiteX5" fmla="*/ 43 w 73665"/>
              <a:gd name="connsiteY5" fmla="*/ 8 h 36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65" h="368363">
                <a:moveTo>
                  <a:pt x="43" y="8"/>
                </a:moveTo>
                <a:cubicBezTo>
                  <a:pt x="1631" y="-1050"/>
                  <a:pt x="49256" y="93141"/>
                  <a:pt x="60368" y="117483"/>
                </a:cubicBezTo>
                <a:cubicBezTo>
                  <a:pt x="71480" y="141825"/>
                  <a:pt x="64601" y="104254"/>
                  <a:pt x="66718" y="146058"/>
                </a:cubicBezTo>
                <a:cubicBezTo>
                  <a:pt x="68835" y="187862"/>
                  <a:pt x="75714" y="372012"/>
                  <a:pt x="73068" y="368308"/>
                </a:cubicBezTo>
                <a:cubicBezTo>
                  <a:pt x="70422" y="364604"/>
                  <a:pt x="60368" y="181512"/>
                  <a:pt x="50843" y="123833"/>
                </a:cubicBezTo>
                <a:cubicBezTo>
                  <a:pt x="41318" y="66154"/>
                  <a:pt x="-1545" y="1066"/>
                  <a:pt x="43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 1578">
            <a:extLst>
              <a:ext uri="{FF2B5EF4-FFF2-40B4-BE49-F238E27FC236}">
                <a16:creationId xmlns:a16="http://schemas.microsoft.com/office/drawing/2014/main" id="{5F010A5D-00DA-A05D-EB91-46FC6FFEF30F}"/>
              </a:ext>
            </a:extLst>
          </p:cNvPr>
          <p:cNvSpPr/>
          <p:nvPr/>
        </p:nvSpPr>
        <p:spPr>
          <a:xfrm>
            <a:off x="4680045" y="4415941"/>
            <a:ext cx="114214" cy="489434"/>
          </a:xfrm>
          <a:custGeom>
            <a:avLst/>
            <a:gdLst>
              <a:gd name="connsiteX0" fmla="*/ 114205 w 114214"/>
              <a:gd name="connsiteY0" fmla="*/ 484 h 489434"/>
              <a:gd name="connsiteX1" fmla="*/ 12605 w 114214"/>
              <a:gd name="connsiteY1" fmla="*/ 130659 h 489434"/>
              <a:gd name="connsiteX2" fmla="*/ 44355 w 114214"/>
              <a:gd name="connsiteY2" fmla="*/ 203684 h 489434"/>
              <a:gd name="connsiteX3" fmla="*/ 18955 w 114214"/>
              <a:gd name="connsiteY3" fmla="*/ 181459 h 489434"/>
              <a:gd name="connsiteX4" fmla="*/ 9430 w 114214"/>
              <a:gd name="connsiteY4" fmla="*/ 489434 h 489434"/>
              <a:gd name="connsiteX5" fmla="*/ 6255 w 114214"/>
              <a:gd name="connsiteY5" fmla="*/ 181459 h 489434"/>
              <a:gd name="connsiteX6" fmla="*/ 114205 w 114214"/>
              <a:gd name="connsiteY6" fmla="*/ 484 h 48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214" h="489434">
                <a:moveTo>
                  <a:pt x="114205" y="484"/>
                </a:moveTo>
                <a:cubicBezTo>
                  <a:pt x="115263" y="-7983"/>
                  <a:pt x="24247" y="96792"/>
                  <a:pt x="12605" y="130659"/>
                </a:cubicBezTo>
                <a:cubicBezTo>
                  <a:pt x="963" y="164526"/>
                  <a:pt x="43297" y="195217"/>
                  <a:pt x="44355" y="203684"/>
                </a:cubicBezTo>
                <a:cubicBezTo>
                  <a:pt x="45413" y="212151"/>
                  <a:pt x="24776" y="133834"/>
                  <a:pt x="18955" y="181459"/>
                </a:cubicBezTo>
                <a:cubicBezTo>
                  <a:pt x="13134" y="229084"/>
                  <a:pt x="11547" y="489434"/>
                  <a:pt x="9430" y="489434"/>
                </a:cubicBezTo>
                <a:cubicBezTo>
                  <a:pt x="7313" y="489434"/>
                  <a:pt x="-8562" y="259247"/>
                  <a:pt x="6255" y="181459"/>
                </a:cubicBezTo>
                <a:cubicBezTo>
                  <a:pt x="21072" y="103671"/>
                  <a:pt x="113147" y="8951"/>
                  <a:pt x="114205" y="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 1579">
            <a:extLst>
              <a:ext uri="{FF2B5EF4-FFF2-40B4-BE49-F238E27FC236}">
                <a16:creationId xmlns:a16="http://schemas.microsoft.com/office/drawing/2014/main" id="{E923385C-E611-ACA3-F77E-552FC66BD2D4}"/>
              </a:ext>
            </a:extLst>
          </p:cNvPr>
          <p:cNvSpPr/>
          <p:nvPr/>
        </p:nvSpPr>
        <p:spPr>
          <a:xfrm>
            <a:off x="5015511" y="4743333"/>
            <a:ext cx="198779" cy="136650"/>
          </a:xfrm>
          <a:custGeom>
            <a:avLst/>
            <a:gdLst>
              <a:gd name="connsiteX0" fmla="*/ 4164 w 198779"/>
              <a:gd name="connsiteY0" fmla="*/ 117 h 136650"/>
              <a:gd name="connsiteX1" fmla="*/ 197839 w 198779"/>
              <a:gd name="connsiteY1" fmla="*/ 9642 h 136650"/>
              <a:gd name="connsiteX2" fmla="*/ 77189 w 198779"/>
              <a:gd name="connsiteY2" fmla="*/ 22342 h 136650"/>
              <a:gd name="connsiteX3" fmla="*/ 58139 w 198779"/>
              <a:gd name="connsiteY3" fmla="*/ 136642 h 136650"/>
              <a:gd name="connsiteX4" fmla="*/ 64489 w 198779"/>
              <a:gd name="connsiteY4" fmla="*/ 15992 h 136650"/>
              <a:gd name="connsiteX5" fmla="*/ 4164 w 198779"/>
              <a:gd name="connsiteY5" fmla="*/ 117 h 13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779" h="136650">
                <a:moveTo>
                  <a:pt x="4164" y="117"/>
                </a:moveTo>
                <a:cubicBezTo>
                  <a:pt x="26389" y="-941"/>
                  <a:pt x="185668" y="5938"/>
                  <a:pt x="197839" y="9642"/>
                </a:cubicBezTo>
                <a:cubicBezTo>
                  <a:pt x="210010" y="13346"/>
                  <a:pt x="100472" y="1175"/>
                  <a:pt x="77189" y="22342"/>
                </a:cubicBezTo>
                <a:cubicBezTo>
                  <a:pt x="53906" y="43509"/>
                  <a:pt x="60256" y="137700"/>
                  <a:pt x="58139" y="136642"/>
                </a:cubicBezTo>
                <a:cubicBezTo>
                  <a:pt x="56022" y="135584"/>
                  <a:pt x="73485" y="37159"/>
                  <a:pt x="64489" y="15992"/>
                </a:cubicBezTo>
                <a:cubicBezTo>
                  <a:pt x="55493" y="-5175"/>
                  <a:pt x="-18061" y="1175"/>
                  <a:pt x="4164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 1580">
            <a:extLst>
              <a:ext uri="{FF2B5EF4-FFF2-40B4-BE49-F238E27FC236}">
                <a16:creationId xmlns:a16="http://schemas.microsoft.com/office/drawing/2014/main" id="{674F41E3-5775-E9C2-505C-990060EAAE6A}"/>
              </a:ext>
            </a:extLst>
          </p:cNvPr>
          <p:cNvSpPr/>
          <p:nvPr/>
        </p:nvSpPr>
        <p:spPr>
          <a:xfrm>
            <a:off x="4119477" y="1447491"/>
            <a:ext cx="262324" cy="79727"/>
          </a:xfrm>
          <a:custGeom>
            <a:avLst/>
            <a:gdLst>
              <a:gd name="connsiteX0" fmla="*/ 262023 w 262324"/>
              <a:gd name="connsiteY0" fmla="*/ 66984 h 79727"/>
              <a:gd name="connsiteX1" fmla="*/ 112798 w 262324"/>
              <a:gd name="connsiteY1" fmla="*/ 41584 h 79727"/>
              <a:gd name="connsiteX2" fmla="*/ 1673 w 262324"/>
              <a:gd name="connsiteY2" fmla="*/ 309 h 79727"/>
              <a:gd name="connsiteX3" fmla="*/ 42948 w 262324"/>
              <a:gd name="connsiteY3" fmla="*/ 25709 h 79727"/>
              <a:gd name="connsiteX4" fmla="*/ 1673 w 262324"/>
              <a:gd name="connsiteY4" fmla="*/ 79684 h 79727"/>
              <a:gd name="connsiteX5" fmla="*/ 71523 w 262324"/>
              <a:gd name="connsiteY5" fmla="*/ 16184 h 79727"/>
              <a:gd name="connsiteX6" fmla="*/ 262023 w 262324"/>
              <a:gd name="connsiteY6" fmla="*/ 66984 h 7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324" h="79727">
                <a:moveTo>
                  <a:pt x="262023" y="66984"/>
                </a:moveTo>
                <a:cubicBezTo>
                  <a:pt x="268902" y="71217"/>
                  <a:pt x="156190" y="52696"/>
                  <a:pt x="112798" y="41584"/>
                </a:cubicBezTo>
                <a:cubicBezTo>
                  <a:pt x="69406" y="30472"/>
                  <a:pt x="13315" y="2955"/>
                  <a:pt x="1673" y="309"/>
                </a:cubicBezTo>
                <a:cubicBezTo>
                  <a:pt x="-9969" y="-2337"/>
                  <a:pt x="42948" y="12480"/>
                  <a:pt x="42948" y="25709"/>
                </a:cubicBezTo>
                <a:cubicBezTo>
                  <a:pt x="42948" y="38938"/>
                  <a:pt x="-3089" y="81271"/>
                  <a:pt x="1673" y="79684"/>
                </a:cubicBezTo>
                <a:cubicBezTo>
                  <a:pt x="6435" y="78097"/>
                  <a:pt x="33423" y="19359"/>
                  <a:pt x="71523" y="16184"/>
                </a:cubicBezTo>
                <a:cubicBezTo>
                  <a:pt x="109623" y="13009"/>
                  <a:pt x="255144" y="62751"/>
                  <a:pt x="262023" y="669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 1581">
            <a:extLst>
              <a:ext uri="{FF2B5EF4-FFF2-40B4-BE49-F238E27FC236}">
                <a16:creationId xmlns:a16="http://schemas.microsoft.com/office/drawing/2014/main" id="{A889196A-D627-A3D8-31C0-E736B89006DC}"/>
              </a:ext>
            </a:extLst>
          </p:cNvPr>
          <p:cNvSpPr/>
          <p:nvPr/>
        </p:nvSpPr>
        <p:spPr>
          <a:xfrm>
            <a:off x="4940662" y="1456841"/>
            <a:ext cx="304807" cy="13321"/>
          </a:xfrm>
          <a:custGeom>
            <a:avLst/>
            <a:gdLst>
              <a:gd name="connsiteX0" fmla="*/ 2813 w 304807"/>
              <a:gd name="connsiteY0" fmla="*/ 484 h 13321"/>
              <a:gd name="connsiteX1" fmla="*/ 301263 w 304807"/>
              <a:gd name="connsiteY1" fmla="*/ 3659 h 13321"/>
              <a:gd name="connsiteX2" fmla="*/ 158388 w 304807"/>
              <a:gd name="connsiteY2" fmla="*/ 13184 h 13321"/>
              <a:gd name="connsiteX3" fmla="*/ 2813 w 304807"/>
              <a:gd name="connsiteY3" fmla="*/ 484 h 1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7" h="13321">
                <a:moveTo>
                  <a:pt x="2813" y="484"/>
                </a:moveTo>
                <a:cubicBezTo>
                  <a:pt x="26626" y="-1104"/>
                  <a:pt x="275334" y="1542"/>
                  <a:pt x="301263" y="3659"/>
                </a:cubicBezTo>
                <a:cubicBezTo>
                  <a:pt x="327192" y="5776"/>
                  <a:pt x="203896" y="11597"/>
                  <a:pt x="158388" y="13184"/>
                </a:cubicBezTo>
                <a:cubicBezTo>
                  <a:pt x="112880" y="14772"/>
                  <a:pt x="-21000" y="2072"/>
                  <a:pt x="2813" y="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 1582">
            <a:extLst>
              <a:ext uri="{FF2B5EF4-FFF2-40B4-BE49-F238E27FC236}">
                <a16:creationId xmlns:a16="http://schemas.microsoft.com/office/drawing/2014/main" id="{CDAD97F9-879D-29C0-E32F-B6D039BD97EE}"/>
              </a:ext>
            </a:extLst>
          </p:cNvPr>
          <p:cNvSpPr/>
          <p:nvPr/>
        </p:nvSpPr>
        <p:spPr>
          <a:xfrm>
            <a:off x="5222663" y="1301633"/>
            <a:ext cx="108176" cy="248699"/>
          </a:xfrm>
          <a:custGeom>
            <a:avLst/>
            <a:gdLst>
              <a:gd name="connsiteX0" fmla="*/ 212 w 108176"/>
              <a:gd name="connsiteY0" fmla="*/ 117 h 248699"/>
              <a:gd name="connsiteX1" fmla="*/ 28787 w 108176"/>
              <a:gd name="connsiteY1" fmla="*/ 162042 h 248699"/>
              <a:gd name="connsiteX2" fmla="*/ 108162 w 108176"/>
              <a:gd name="connsiteY2" fmla="*/ 247767 h 248699"/>
              <a:gd name="connsiteX3" fmla="*/ 35137 w 108176"/>
              <a:gd name="connsiteY3" fmla="*/ 203317 h 248699"/>
              <a:gd name="connsiteX4" fmla="*/ 16087 w 108176"/>
              <a:gd name="connsiteY4" fmla="*/ 136642 h 248699"/>
              <a:gd name="connsiteX5" fmla="*/ 212 w 108176"/>
              <a:gd name="connsiteY5" fmla="*/ 117 h 24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176" h="248699">
                <a:moveTo>
                  <a:pt x="212" y="117"/>
                </a:moveTo>
                <a:cubicBezTo>
                  <a:pt x="2329" y="4350"/>
                  <a:pt x="10795" y="120767"/>
                  <a:pt x="28787" y="162042"/>
                </a:cubicBezTo>
                <a:cubicBezTo>
                  <a:pt x="46779" y="203317"/>
                  <a:pt x="107104" y="240888"/>
                  <a:pt x="108162" y="247767"/>
                </a:cubicBezTo>
                <a:cubicBezTo>
                  <a:pt x="109220" y="254646"/>
                  <a:pt x="50483" y="221838"/>
                  <a:pt x="35137" y="203317"/>
                </a:cubicBezTo>
                <a:cubicBezTo>
                  <a:pt x="19791" y="184796"/>
                  <a:pt x="19791" y="165746"/>
                  <a:pt x="16087" y="136642"/>
                </a:cubicBezTo>
                <a:cubicBezTo>
                  <a:pt x="12383" y="107538"/>
                  <a:pt x="-1905" y="-4116"/>
                  <a:pt x="212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 1583">
            <a:extLst>
              <a:ext uri="{FF2B5EF4-FFF2-40B4-BE49-F238E27FC236}">
                <a16:creationId xmlns:a16="http://schemas.microsoft.com/office/drawing/2014/main" id="{5CEFA5F7-9E13-0170-DD92-647C88A45B24}"/>
              </a:ext>
            </a:extLst>
          </p:cNvPr>
          <p:cNvSpPr/>
          <p:nvPr/>
        </p:nvSpPr>
        <p:spPr>
          <a:xfrm>
            <a:off x="4127481" y="1238250"/>
            <a:ext cx="92094" cy="165364"/>
          </a:xfrm>
          <a:custGeom>
            <a:avLst/>
            <a:gdLst>
              <a:gd name="connsiteX0" fmla="*/ 92094 w 92094"/>
              <a:gd name="connsiteY0" fmla="*/ 0 h 165364"/>
              <a:gd name="connsiteX1" fmla="*/ 19 w 92094"/>
              <a:gd name="connsiteY1" fmla="*/ 165100 h 165364"/>
              <a:gd name="connsiteX2" fmla="*/ 92094 w 92094"/>
              <a:gd name="connsiteY2" fmla="*/ 0 h 16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094" h="165364">
                <a:moveTo>
                  <a:pt x="92094" y="0"/>
                </a:moveTo>
                <a:cubicBezTo>
                  <a:pt x="92094" y="0"/>
                  <a:pt x="1607" y="157162"/>
                  <a:pt x="19" y="165100"/>
                </a:cubicBezTo>
                <a:cubicBezTo>
                  <a:pt x="-1569" y="173038"/>
                  <a:pt x="92094" y="0"/>
                  <a:pt x="920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 1584">
            <a:extLst>
              <a:ext uri="{FF2B5EF4-FFF2-40B4-BE49-F238E27FC236}">
                <a16:creationId xmlns:a16="http://schemas.microsoft.com/office/drawing/2014/main" id="{477C6A17-B395-B140-EC56-E5890252E79F}"/>
              </a:ext>
            </a:extLst>
          </p:cNvPr>
          <p:cNvSpPr/>
          <p:nvPr/>
        </p:nvSpPr>
        <p:spPr>
          <a:xfrm>
            <a:off x="4310016" y="1250950"/>
            <a:ext cx="312196" cy="24808"/>
          </a:xfrm>
          <a:custGeom>
            <a:avLst/>
            <a:gdLst>
              <a:gd name="connsiteX0" fmla="*/ 1634 w 312196"/>
              <a:gd name="connsiteY0" fmla="*/ 22225 h 24808"/>
              <a:gd name="connsiteX1" fmla="*/ 306434 w 312196"/>
              <a:gd name="connsiteY1" fmla="*/ 0 h 24808"/>
              <a:gd name="connsiteX2" fmla="*/ 188959 w 312196"/>
              <a:gd name="connsiteY2" fmla="*/ 22225 h 24808"/>
              <a:gd name="connsiteX3" fmla="*/ 1634 w 312196"/>
              <a:gd name="connsiteY3" fmla="*/ 22225 h 24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196" h="24808">
                <a:moveTo>
                  <a:pt x="1634" y="22225"/>
                </a:moveTo>
                <a:cubicBezTo>
                  <a:pt x="21213" y="18521"/>
                  <a:pt x="275213" y="0"/>
                  <a:pt x="306434" y="0"/>
                </a:cubicBezTo>
                <a:cubicBezTo>
                  <a:pt x="337655" y="0"/>
                  <a:pt x="233938" y="19050"/>
                  <a:pt x="188959" y="22225"/>
                </a:cubicBezTo>
                <a:cubicBezTo>
                  <a:pt x="143980" y="25400"/>
                  <a:pt x="-17945" y="25929"/>
                  <a:pt x="1634" y="22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 1585">
            <a:extLst>
              <a:ext uri="{FF2B5EF4-FFF2-40B4-BE49-F238E27FC236}">
                <a16:creationId xmlns:a16="http://schemas.microsoft.com/office/drawing/2014/main" id="{786123EB-BCB6-6626-0870-04043361641C}"/>
              </a:ext>
            </a:extLst>
          </p:cNvPr>
          <p:cNvSpPr/>
          <p:nvPr/>
        </p:nvSpPr>
        <p:spPr>
          <a:xfrm>
            <a:off x="4825807" y="1167743"/>
            <a:ext cx="252043" cy="76516"/>
          </a:xfrm>
          <a:custGeom>
            <a:avLst/>
            <a:gdLst>
              <a:gd name="connsiteX0" fmla="*/ 3368 w 252043"/>
              <a:gd name="connsiteY0" fmla="*/ 657 h 76516"/>
              <a:gd name="connsiteX1" fmla="*/ 54168 w 252043"/>
              <a:gd name="connsiteY1" fmla="*/ 35582 h 76516"/>
              <a:gd name="connsiteX2" fmla="*/ 251018 w 252043"/>
              <a:gd name="connsiteY2" fmla="*/ 73682 h 76516"/>
              <a:gd name="connsiteX3" fmla="*/ 127193 w 252043"/>
              <a:gd name="connsiteY3" fmla="*/ 67332 h 76516"/>
              <a:gd name="connsiteX4" fmla="*/ 3368 w 252043"/>
              <a:gd name="connsiteY4" fmla="*/ 657 h 7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43" h="76516">
                <a:moveTo>
                  <a:pt x="3368" y="657"/>
                </a:moveTo>
                <a:cubicBezTo>
                  <a:pt x="-8803" y="-4635"/>
                  <a:pt x="12893" y="23411"/>
                  <a:pt x="54168" y="35582"/>
                </a:cubicBezTo>
                <a:cubicBezTo>
                  <a:pt x="95443" y="47753"/>
                  <a:pt x="238847" y="68390"/>
                  <a:pt x="251018" y="73682"/>
                </a:cubicBezTo>
                <a:cubicBezTo>
                  <a:pt x="263189" y="78974"/>
                  <a:pt x="163705" y="76857"/>
                  <a:pt x="127193" y="67332"/>
                </a:cubicBezTo>
                <a:cubicBezTo>
                  <a:pt x="90681" y="57807"/>
                  <a:pt x="15539" y="5949"/>
                  <a:pt x="3368" y="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 1586">
            <a:extLst>
              <a:ext uri="{FF2B5EF4-FFF2-40B4-BE49-F238E27FC236}">
                <a16:creationId xmlns:a16="http://schemas.microsoft.com/office/drawing/2014/main" id="{FD38BC59-E073-F26F-C754-21FD1DA91375}"/>
              </a:ext>
            </a:extLst>
          </p:cNvPr>
          <p:cNvSpPr/>
          <p:nvPr/>
        </p:nvSpPr>
        <p:spPr>
          <a:xfrm>
            <a:off x="4024627" y="3489259"/>
            <a:ext cx="52231" cy="320818"/>
          </a:xfrm>
          <a:custGeom>
            <a:avLst/>
            <a:gdLst>
              <a:gd name="connsiteX0" fmla="*/ 13973 w 52231"/>
              <a:gd name="connsiteY0" fmla="*/ 66 h 320818"/>
              <a:gd name="connsiteX1" fmla="*/ 17148 w 52231"/>
              <a:gd name="connsiteY1" fmla="*/ 161991 h 320818"/>
              <a:gd name="connsiteX2" fmla="*/ 52073 w 52231"/>
              <a:gd name="connsiteY2" fmla="*/ 320741 h 320818"/>
              <a:gd name="connsiteX3" fmla="*/ 1273 w 52231"/>
              <a:gd name="connsiteY3" fmla="*/ 181041 h 320818"/>
              <a:gd name="connsiteX4" fmla="*/ 13973 w 52231"/>
              <a:gd name="connsiteY4" fmla="*/ 66 h 320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31" h="320818">
                <a:moveTo>
                  <a:pt x="13973" y="66"/>
                </a:moveTo>
                <a:cubicBezTo>
                  <a:pt x="16619" y="-3109"/>
                  <a:pt x="10798" y="108545"/>
                  <a:pt x="17148" y="161991"/>
                </a:cubicBezTo>
                <a:cubicBezTo>
                  <a:pt x="23498" y="215437"/>
                  <a:pt x="54719" y="317566"/>
                  <a:pt x="52073" y="320741"/>
                </a:cubicBezTo>
                <a:cubicBezTo>
                  <a:pt x="49427" y="323916"/>
                  <a:pt x="7094" y="229195"/>
                  <a:pt x="1273" y="181041"/>
                </a:cubicBezTo>
                <a:cubicBezTo>
                  <a:pt x="-4548" y="132887"/>
                  <a:pt x="11327" y="3241"/>
                  <a:pt x="13973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 1587">
            <a:extLst>
              <a:ext uri="{FF2B5EF4-FFF2-40B4-BE49-F238E27FC236}">
                <a16:creationId xmlns:a16="http://schemas.microsoft.com/office/drawing/2014/main" id="{C1DA8C04-6954-7ACD-89D4-35524310C8DB}"/>
              </a:ext>
            </a:extLst>
          </p:cNvPr>
          <p:cNvSpPr/>
          <p:nvPr/>
        </p:nvSpPr>
        <p:spPr>
          <a:xfrm>
            <a:off x="4264025" y="5111750"/>
            <a:ext cx="682921" cy="127002"/>
          </a:xfrm>
          <a:custGeom>
            <a:avLst/>
            <a:gdLst>
              <a:gd name="connsiteX0" fmla="*/ 0 w 682921"/>
              <a:gd name="connsiteY0" fmla="*/ 0 h 127002"/>
              <a:gd name="connsiteX1" fmla="*/ 530225 w 682921"/>
              <a:gd name="connsiteY1" fmla="*/ 3175 h 127002"/>
              <a:gd name="connsiteX2" fmla="*/ 485775 w 682921"/>
              <a:gd name="connsiteY2" fmla="*/ 3175 h 127002"/>
              <a:gd name="connsiteX3" fmla="*/ 558800 w 682921"/>
              <a:gd name="connsiteY3" fmla="*/ 22225 h 127002"/>
              <a:gd name="connsiteX4" fmla="*/ 682625 w 682921"/>
              <a:gd name="connsiteY4" fmla="*/ 127000 h 127002"/>
              <a:gd name="connsiteX5" fmla="*/ 520700 w 682921"/>
              <a:gd name="connsiteY5" fmla="*/ 25400 h 127002"/>
              <a:gd name="connsiteX6" fmla="*/ 422275 w 682921"/>
              <a:gd name="connsiteY6" fmla="*/ 22225 h 127002"/>
              <a:gd name="connsiteX7" fmla="*/ 0 w 682921"/>
              <a:gd name="connsiteY7" fmla="*/ 0 h 12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2921" h="127002">
                <a:moveTo>
                  <a:pt x="0" y="0"/>
                </a:moveTo>
                <a:lnTo>
                  <a:pt x="530225" y="3175"/>
                </a:lnTo>
                <a:cubicBezTo>
                  <a:pt x="611187" y="3704"/>
                  <a:pt x="481013" y="0"/>
                  <a:pt x="485775" y="3175"/>
                </a:cubicBezTo>
                <a:cubicBezTo>
                  <a:pt x="490537" y="6350"/>
                  <a:pt x="525992" y="1588"/>
                  <a:pt x="558800" y="22225"/>
                </a:cubicBezTo>
                <a:cubicBezTo>
                  <a:pt x="591608" y="42862"/>
                  <a:pt x="688975" y="126471"/>
                  <a:pt x="682625" y="127000"/>
                </a:cubicBezTo>
                <a:cubicBezTo>
                  <a:pt x="676275" y="127529"/>
                  <a:pt x="564092" y="42862"/>
                  <a:pt x="520700" y="25400"/>
                </a:cubicBezTo>
                <a:cubicBezTo>
                  <a:pt x="477308" y="7938"/>
                  <a:pt x="422275" y="22225"/>
                  <a:pt x="422275" y="222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 1588">
            <a:extLst>
              <a:ext uri="{FF2B5EF4-FFF2-40B4-BE49-F238E27FC236}">
                <a16:creationId xmlns:a16="http://schemas.microsoft.com/office/drawing/2014/main" id="{118DEEA9-F90D-B828-EF09-75D605876891}"/>
              </a:ext>
            </a:extLst>
          </p:cNvPr>
          <p:cNvSpPr/>
          <p:nvPr/>
        </p:nvSpPr>
        <p:spPr>
          <a:xfrm>
            <a:off x="4215358" y="4787809"/>
            <a:ext cx="398191" cy="80411"/>
          </a:xfrm>
          <a:custGeom>
            <a:avLst/>
            <a:gdLst>
              <a:gd name="connsiteX0" fmla="*/ 1042 w 398191"/>
              <a:gd name="connsiteY0" fmla="*/ 91 h 80411"/>
              <a:gd name="connsiteX1" fmla="*/ 102642 w 398191"/>
              <a:gd name="connsiteY1" fmla="*/ 63591 h 80411"/>
              <a:gd name="connsiteX2" fmla="*/ 397917 w 398191"/>
              <a:gd name="connsiteY2" fmla="*/ 63591 h 80411"/>
              <a:gd name="connsiteX3" fmla="*/ 153442 w 398191"/>
              <a:gd name="connsiteY3" fmla="*/ 79466 h 80411"/>
              <a:gd name="connsiteX4" fmla="*/ 1042 w 398191"/>
              <a:gd name="connsiteY4" fmla="*/ 91 h 8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91" h="80411">
                <a:moveTo>
                  <a:pt x="1042" y="91"/>
                </a:moveTo>
                <a:cubicBezTo>
                  <a:pt x="-7425" y="-2555"/>
                  <a:pt x="36496" y="53008"/>
                  <a:pt x="102642" y="63591"/>
                </a:cubicBezTo>
                <a:cubicBezTo>
                  <a:pt x="168788" y="74174"/>
                  <a:pt x="389450" y="60945"/>
                  <a:pt x="397917" y="63591"/>
                </a:cubicBezTo>
                <a:cubicBezTo>
                  <a:pt x="406384" y="66237"/>
                  <a:pt x="216413" y="84758"/>
                  <a:pt x="153442" y="79466"/>
                </a:cubicBezTo>
                <a:cubicBezTo>
                  <a:pt x="90471" y="74174"/>
                  <a:pt x="9509" y="2737"/>
                  <a:pt x="1042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 1589">
            <a:extLst>
              <a:ext uri="{FF2B5EF4-FFF2-40B4-BE49-F238E27FC236}">
                <a16:creationId xmlns:a16="http://schemas.microsoft.com/office/drawing/2014/main" id="{292B2B52-3CA3-3C20-0C3F-464DA9EFC1D2}"/>
              </a:ext>
            </a:extLst>
          </p:cNvPr>
          <p:cNvSpPr/>
          <p:nvPr/>
        </p:nvSpPr>
        <p:spPr>
          <a:xfrm>
            <a:off x="4460542" y="5022850"/>
            <a:ext cx="211186" cy="16644"/>
          </a:xfrm>
          <a:custGeom>
            <a:avLst/>
            <a:gdLst>
              <a:gd name="connsiteX0" fmla="*/ 333 w 211186"/>
              <a:gd name="connsiteY0" fmla="*/ 15875 h 16644"/>
              <a:gd name="connsiteX1" fmla="*/ 203533 w 211186"/>
              <a:gd name="connsiteY1" fmla="*/ 12700 h 16644"/>
              <a:gd name="connsiteX2" fmla="*/ 155908 w 211186"/>
              <a:gd name="connsiteY2" fmla="*/ 0 h 16644"/>
              <a:gd name="connsiteX3" fmla="*/ 333 w 211186"/>
              <a:gd name="connsiteY3" fmla="*/ 15875 h 1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186" h="16644">
                <a:moveTo>
                  <a:pt x="333" y="15875"/>
                </a:moveTo>
                <a:cubicBezTo>
                  <a:pt x="8270" y="17992"/>
                  <a:pt x="177604" y="15346"/>
                  <a:pt x="203533" y="12700"/>
                </a:cubicBezTo>
                <a:cubicBezTo>
                  <a:pt x="229462" y="10054"/>
                  <a:pt x="183425" y="0"/>
                  <a:pt x="155908" y="0"/>
                </a:cubicBezTo>
                <a:cubicBezTo>
                  <a:pt x="128391" y="0"/>
                  <a:pt x="-7604" y="13758"/>
                  <a:pt x="333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 1590">
            <a:extLst>
              <a:ext uri="{FF2B5EF4-FFF2-40B4-BE49-F238E27FC236}">
                <a16:creationId xmlns:a16="http://schemas.microsoft.com/office/drawing/2014/main" id="{091DB199-A16D-D5EC-4F36-FD93B7D6AE08}"/>
              </a:ext>
            </a:extLst>
          </p:cNvPr>
          <p:cNvSpPr/>
          <p:nvPr/>
        </p:nvSpPr>
        <p:spPr>
          <a:xfrm>
            <a:off x="4394707" y="4981556"/>
            <a:ext cx="227199" cy="17117"/>
          </a:xfrm>
          <a:custGeom>
            <a:avLst/>
            <a:gdLst>
              <a:gd name="connsiteX0" fmla="*/ 2668 w 227199"/>
              <a:gd name="connsiteY0" fmla="*/ 12719 h 17117"/>
              <a:gd name="connsiteX1" fmla="*/ 224918 w 227199"/>
              <a:gd name="connsiteY1" fmla="*/ 19 h 17117"/>
              <a:gd name="connsiteX2" fmla="*/ 110618 w 227199"/>
              <a:gd name="connsiteY2" fmla="*/ 15894 h 17117"/>
              <a:gd name="connsiteX3" fmla="*/ 2668 w 227199"/>
              <a:gd name="connsiteY3" fmla="*/ 12719 h 1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199" h="17117">
                <a:moveTo>
                  <a:pt x="2668" y="12719"/>
                </a:moveTo>
                <a:cubicBezTo>
                  <a:pt x="21718" y="10073"/>
                  <a:pt x="206926" y="-510"/>
                  <a:pt x="224918" y="19"/>
                </a:cubicBezTo>
                <a:cubicBezTo>
                  <a:pt x="242910" y="548"/>
                  <a:pt x="149776" y="12719"/>
                  <a:pt x="110618" y="15894"/>
                </a:cubicBezTo>
                <a:cubicBezTo>
                  <a:pt x="71460" y="19069"/>
                  <a:pt x="-16382" y="15365"/>
                  <a:pt x="2668" y="12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 1591">
            <a:extLst>
              <a:ext uri="{FF2B5EF4-FFF2-40B4-BE49-F238E27FC236}">
                <a16:creationId xmlns:a16="http://schemas.microsoft.com/office/drawing/2014/main" id="{60BC1610-B441-A706-9AEC-92658A3F72CA}"/>
              </a:ext>
            </a:extLst>
          </p:cNvPr>
          <p:cNvSpPr/>
          <p:nvPr/>
        </p:nvSpPr>
        <p:spPr>
          <a:xfrm>
            <a:off x="4597308" y="4946115"/>
            <a:ext cx="79268" cy="113862"/>
          </a:xfrm>
          <a:custGeom>
            <a:avLst/>
            <a:gdLst>
              <a:gd name="connsiteX0" fmla="*/ 92 w 79268"/>
              <a:gd name="connsiteY0" fmla="*/ 535 h 113862"/>
              <a:gd name="connsiteX1" fmla="*/ 76292 w 79268"/>
              <a:gd name="connsiteY1" fmla="*/ 111660 h 113862"/>
              <a:gd name="connsiteX2" fmla="*/ 60417 w 79268"/>
              <a:gd name="connsiteY2" fmla="*/ 70385 h 113862"/>
              <a:gd name="connsiteX3" fmla="*/ 92 w 79268"/>
              <a:gd name="connsiteY3" fmla="*/ 535 h 11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68" h="113862">
                <a:moveTo>
                  <a:pt x="92" y="535"/>
                </a:moveTo>
                <a:cubicBezTo>
                  <a:pt x="2738" y="7414"/>
                  <a:pt x="66238" y="100018"/>
                  <a:pt x="76292" y="111660"/>
                </a:cubicBezTo>
                <a:cubicBezTo>
                  <a:pt x="86346" y="123302"/>
                  <a:pt x="68354" y="85731"/>
                  <a:pt x="60417" y="70385"/>
                </a:cubicBezTo>
                <a:cubicBezTo>
                  <a:pt x="52480" y="55039"/>
                  <a:pt x="-2554" y="-6344"/>
                  <a:pt x="92" y="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 1592">
            <a:extLst>
              <a:ext uri="{FF2B5EF4-FFF2-40B4-BE49-F238E27FC236}">
                <a16:creationId xmlns:a16="http://schemas.microsoft.com/office/drawing/2014/main" id="{D4A5131B-735C-52C3-8EBD-CD6A756094E0}"/>
              </a:ext>
            </a:extLst>
          </p:cNvPr>
          <p:cNvSpPr/>
          <p:nvPr/>
        </p:nvSpPr>
        <p:spPr>
          <a:xfrm>
            <a:off x="4578210" y="5037933"/>
            <a:ext cx="222781" cy="83400"/>
          </a:xfrm>
          <a:custGeom>
            <a:avLst/>
            <a:gdLst>
              <a:gd name="connsiteX0" fmla="*/ 140 w 222781"/>
              <a:gd name="connsiteY0" fmla="*/ 13492 h 83400"/>
              <a:gd name="connsiteX1" fmla="*/ 203340 w 222781"/>
              <a:gd name="connsiteY1" fmla="*/ 3967 h 83400"/>
              <a:gd name="connsiteX2" fmla="*/ 216040 w 222781"/>
              <a:gd name="connsiteY2" fmla="*/ 7142 h 83400"/>
              <a:gd name="connsiteX3" fmla="*/ 216040 w 222781"/>
              <a:gd name="connsiteY3" fmla="*/ 83342 h 83400"/>
              <a:gd name="connsiteX4" fmla="*/ 212865 w 222781"/>
              <a:gd name="connsiteY4" fmla="*/ 19842 h 83400"/>
              <a:gd name="connsiteX5" fmla="*/ 171590 w 222781"/>
              <a:gd name="connsiteY5" fmla="*/ 23017 h 83400"/>
              <a:gd name="connsiteX6" fmla="*/ 140 w 222781"/>
              <a:gd name="connsiteY6" fmla="*/ 13492 h 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781" h="83400">
                <a:moveTo>
                  <a:pt x="140" y="13492"/>
                </a:moveTo>
                <a:cubicBezTo>
                  <a:pt x="5432" y="10317"/>
                  <a:pt x="203340" y="3967"/>
                  <a:pt x="203340" y="3967"/>
                </a:cubicBezTo>
                <a:cubicBezTo>
                  <a:pt x="239323" y="2909"/>
                  <a:pt x="213923" y="-6087"/>
                  <a:pt x="216040" y="7142"/>
                </a:cubicBezTo>
                <a:cubicBezTo>
                  <a:pt x="218157" y="20371"/>
                  <a:pt x="216569" y="81225"/>
                  <a:pt x="216040" y="83342"/>
                </a:cubicBezTo>
                <a:cubicBezTo>
                  <a:pt x="215511" y="85459"/>
                  <a:pt x="220273" y="29896"/>
                  <a:pt x="212865" y="19842"/>
                </a:cubicBezTo>
                <a:cubicBezTo>
                  <a:pt x="205457" y="9788"/>
                  <a:pt x="202811" y="22488"/>
                  <a:pt x="171590" y="23017"/>
                </a:cubicBezTo>
                <a:cubicBezTo>
                  <a:pt x="140369" y="23546"/>
                  <a:pt x="-5152" y="16667"/>
                  <a:pt x="140" y="13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 1593">
            <a:extLst>
              <a:ext uri="{FF2B5EF4-FFF2-40B4-BE49-F238E27FC236}">
                <a16:creationId xmlns:a16="http://schemas.microsoft.com/office/drawing/2014/main" id="{9A79A21D-FFC7-C2FC-6CBE-F3C90EF014C8}"/>
              </a:ext>
            </a:extLst>
          </p:cNvPr>
          <p:cNvSpPr/>
          <p:nvPr/>
        </p:nvSpPr>
        <p:spPr>
          <a:xfrm>
            <a:off x="4718050" y="4853913"/>
            <a:ext cx="31090" cy="185849"/>
          </a:xfrm>
          <a:custGeom>
            <a:avLst/>
            <a:gdLst>
              <a:gd name="connsiteX0" fmla="*/ 0 w 31090"/>
              <a:gd name="connsiteY0" fmla="*/ 662 h 185849"/>
              <a:gd name="connsiteX1" fmla="*/ 28575 w 31090"/>
              <a:gd name="connsiteY1" fmla="*/ 181637 h 185849"/>
              <a:gd name="connsiteX2" fmla="*/ 28575 w 31090"/>
              <a:gd name="connsiteY2" fmla="*/ 121312 h 185849"/>
              <a:gd name="connsiteX3" fmla="*/ 0 w 31090"/>
              <a:gd name="connsiteY3" fmla="*/ 662 h 18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90" h="185849">
                <a:moveTo>
                  <a:pt x="0" y="662"/>
                </a:moveTo>
                <a:cubicBezTo>
                  <a:pt x="0" y="10716"/>
                  <a:pt x="23813" y="161529"/>
                  <a:pt x="28575" y="181637"/>
                </a:cubicBezTo>
                <a:cubicBezTo>
                  <a:pt x="33337" y="201745"/>
                  <a:pt x="30163" y="144595"/>
                  <a:pt x="28575" y="121312"/>
                </a:cubicBezTo>
                <a:cubicBezTo>
                  <a:pt x="26988" y="98029"/>
                  <a:pt x="0" y="-9392"/>
                  <a:pt x="0" y="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 1594">
            <a:extLst>
              <a:ext uri="{FF2B5EF4-FFF2-40B4-BE49-F238E27FC236}">
                <a16:creationId xmlns:a16="http://schemas.microsoft.com/office/drawing/2014/main" id="{F413D0D8-BCE6-898B-A475-04CD25BEA421}"/>
              </a:ext>
            </a:extLst>
          </p:cNvPr>
          <p:cNvSpPr/>
          <p:nvPr/>
        </p:nvSpPr>
        <p:spPr>
          <a:xfrm>
            <a:off x="4628563" y="4822818"/>
            <a:ext cx="78061" cy="219607"/>
          </a:xfrm>
          <a:custGeom>
            <a:avLst/>
            <a:gdLst>
              <a:gd name="connsiteX0" fmla="*/ 13287 w 78061"/>
              <a:gd name="connsiteY0" fmla="*/ 7 h 219607"/>
              <a:gd name="connsiteX1" fmla="*/ 587 w 78061"/>
              <a:gd name="connsiteY1" fmla="*/ 111132 h 219607"/>
              <a:gd name="connsiteX2" fmla="*/ 10112 w 78061"/>
              <a:gd name="connsiteY2" fmla="*/ 117482 h 219607"/>
              <a:gd name="connsiteX3" fmla="*/ 76787 w 78061"/>
              <a:gd name="connsiteY3" fmla="*/ 219082 h 219607"/>
              <a:gd name="connsiteX4" fmla="*/ 51387 w 78061"/>
              <a:gd name="connsiteY4" fmla="*/ 155582 h 219607"/>
              <a:gd name="connsiteX5" fmla="*/ 19637 w 78061"/>
              <a:gd name="connsiteY5" fmla="*/ 117482 h 219607"/>
              <a:gd name="connsiteX6" fmla="*/ 13287 w 78061"/>
              <a:gd name="connsiteY6" fmla="*/ 7 h 21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61" h="219607">
                <a:moveTo>
                  <a:pt x="13287" y="7"/>
                </a:moveTo>
                <a:cubicBezTo>
                  <a:pt x="10112" y="-1051"/>
                  <a:pt x="587" y="111132"/>
                  <a:pt x="587" y="111132"/>
                </a:cubicBezTo>
                <a:cubicBezTo>
                  <a:pt x="58" y="130711"/>
                  <a:pt x="-2588" y="99490"/>
                  <a:pt x="10112" y="117482"/>
                </a:cubicBezTo>
                <a:cubicBezTo>
                  <a:pt x="22812" y="135474"/>
                  <a:pt x="69908" y="212732"/>
                  <a:pt x="76787" y="219082"/>
                </a:cubicBezTo>
                <a:cubicBezTo>
                  <a:pt x="83666" y="225432"/>
                  <a:pt x="60912" y="172515"/>
                  <a:pt x="51387" y="155582"/>
                </a:cubicBezTo>
                <a:cubicBezTo>
                  <a:pt x="41862" y="138649"/>
                  <a:pt x="25458" y="136003"/>
                  <a:pt x="19637" y="117482"/>
                </a:cubicBezTo>
                <a:cubicBezTo>
                  <a:pt x="13816" y="98961"/>
                  <a:pt x="16462" y="1065"/>
                  <a:pt x="13287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フリーフォーム 1595">
            <a:extLst>
              <a:ext uri="{FF2B5EF4-FFF2-40B4-BE49-F238E27FC236}">
                <a16:creationId xmlns:a16="http://schemas.microsoft.com/office/drawing/2014/main" id="{6F6C4BDD-CF4C-B0D2-B6FB-F324939224FE}"/>
              </a:ext>
            </a:extLst>
          </p:cNvPr>
          <p:cNvSpPr/>
          <p:nvPr/>
        </p:nvSpPr>
        <p:spPr>
          <a:xfrm>
            <a:off x="5349096" y="3765475"/>
            <a:ext cx="122159" cy="463811"/>
          </a:xfrm>
          <a:custGeom>
            <a:avLst/>
            <a:gdLst>
              <a:gd name="connsiteX0" fmla="*/ 105554 w 122159"/>
              <a:gd name="connsiteY0" fmla="*/ 75 h 463811"/>
              <a:gd name="connsiteX1" fmla="*/ 121429 w 122159"/>
              <a:gd name="connsiteY1" fmla="*/ 168350 h 463811"/>
              <a:gd name="connsiteX2" fmla="*/ 80154 w 122159"/>
              <a:gd name="connsiteY2" fmla="*/ 231850 h 463811"/>
              <a:gd name="connsiteX3" fmla="*/ 57929 w 122159"/>
              <a:gd name="connsiteY3" fmla="*/ 257250 h 463811"/>
              <a:gd name="connsiteX4" fmla="*/ 779 w 122159"/>
              <a:gd name="connsiteY4" fmla="*/ 463625 h 463811"/>
              <a:gd name="connsiteX5" fmla="*/ 29354 w 122159"/>
              <a:gd name="connsiteY5" fmla="*/ 292175 h 463811"/>
              <a:gd name="connsiteX6" fmla="*/ 92854 w 122159"/>
              <a:gd name="connsiteY6" fmla="*/ 190575 h 463811"/>
              <a:gd name="connsiteX7" fmla="*/ 105554 w 122159"/>
              <a:gd name="connsiteY7" fmla="*/ 75 h 46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59" h="463811">
                <a:moveTo>
                  <a:pt x="105554" y="75"/>
                </a:moveTo>
                <a:cubicBezTo>
                  <a:pt x="110316" y="-3629"/>
                  <a:pt x="125662" y="129721"/>
                  <a:pt x="121429" y="168350"/>
                </a:cubicBezTo>
                <a:cubicBezTo>
                  <a:pt x="117196" y="206979"/>
                  <a:pt x="90737" y="217033"/>
                  <a:pt x="80154" y="231850"/>
                </a:cubicBezTo>
                <a:cubicBezTo>
                  <a:pt x="69571" y="246667"/>
                  <a:pt x="71158" y="218621"/>
                  <a:pt x="57929" y="257250"/>
                </a:cubicBezTo>
                <a:cubicBezTo>
                  <a:pt x="44700" y="295879"/>
                  <a:pt x="5541" y="457804"/>
                  <a:pt x="779" y="463625"/>
                </a:cubicBezTo>
                <a:cubicBezTo>
                  <a:pt x="-3983" y="469446"/>
                  <a:pt x="14008" y="337683"/>
                  <a:pt x="29354" y="292175"/>
                </a:cubicBezTo>
                <a:cubicBezTo>
                  <a:pt x="44700" y="246667"/>
                  <a:pt x="81212" y="232908"/>
                  <a:pt x="92854" y="190575"/>
                </a:cubicBezTo>
                <a:cubicBezTo>
                  <a:pt x="104496" y="148242"/>
                  <a:pt x="100792" y="3779"/>
                  <a:pt x="105554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 1596">
            <a:extLst>
              <a:ext uri="{FF2B5EF4-FFF2-40B4-BE49-F238E27FC236}">
                <a16:creationId xmlns:a16="http://schemas.microsoft.com/office/drawing/2014/main" id="{BC6D904E-A7A6-B86D-989E-170D242A10C3}"/>
              </a:ext>
            </a:extLst>
          </p:cNvPr>
          <p:cNvSpPr/>
          <p:nvPr/>
        </p:nvSpPr>
        <p:spPr>
          <a:xfrm>
            <a:off x="5273566" y="4272970"/>
            <a:ext cx="165209" cy="122267"/>
          </a:xfrm>
          <a:custGeom>
            <a:avLst/>
            <a:gdLst>
              <a:gd name="connsiteX0" fmla="*/ 165209 w 165209"/>
              <a:gd name="connsiteY0" fmla="*/ 580 h 122267"/>
              <a:gd name="connsiteX1" fmla="*/ 76309 w 165209"/>
              <a:gd name="connsiteY1" fmla="*/ 25980 h 122267"/>
              <a:gd name="connsiteX2" fmla="*/ 95359 w 165209"/>
              <a:gd name="connsiteY2" fmla="*/ 111705 h 122267"/>
              <a:gd name="connsiteX3" fmla="*/ 109 w 165209"/>
              <a:gd name="connsiteY3" fmla="*/ 121230 h 122267"/>
              <a:gd name="connsiteX4" fmla="*/ 76309 w 165209"/>
              <a:gd name="connsiteY4" fmla="*/ 114880 h 122267"/>
              <a:gd name="connsiteX5" fmla="*/ 76309 w 165209"/>
              <a:gd name="connsiteY5" fmla="*/ 73605 h 122267"/>
              <a:gd name="connsiteX6" fmla="*/ 76309 w 165209"/>
              <a:gd name="connsiteY6" fmla="*/ 45030 h 122267"/>
              <a:gd name="connsiteX7" fmla="*/ 165209 w 165209"/>
              <a:gd name="connsiteY7" fmla="*/ 580 h 122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209" h="122267">
                <a:moveTo>
                  <a:pt x="165209" y="580"/>
                </a:moveTo>
                <a:cubicBezTo>
                  <a:pt x="165209" y="-2595"/>
                  <a:pt x="87951" y="7459"/>
                  <a:pt x="76309" y="25980"/>
                </a:cubicBezTo>
                <a:cubicBezTo>
                  <a:pt x="64667" y="44501"/>
                  <a:pt x="108059" y="95830"/>
                  <a:pt x="95359" y="111705"/>
                </a:cubicBezTo>
                <a:cubicBezTo>
                  <a:pt x="82659" y="127580"/>
                  <a:pt x="3284" y="120701"/>
                  <a:pt x="109" y="121230"/>
                </a:cubicBezTo>
                <a:cubicBezTo>
                  <a:pt x="-3066" y="121759"/>
                  <a:pt x="63609" y="122817"/>
                  <a:pt x="76309" y="114880"/>
                </a:cubicBezTo>
                <a:cubicBezTo>
                  <a:pt x="89009" y="106943"/>
                  <a:pt x="76309" y="73605"/>
                  <a:pt x="76309" y="73605"/>
                </a:cubicBezTo>
                <a:cubicBezTo>
                  <a:pt x="76309" y="61963"/>
                  <a:pt x="64667" y="54555"/>
                  <a:pt x="76309" y="45030"/>
                </a:cubicBezTo>
                <a:cubicBezTo>
                  <a:pt x="87951" y="35505"/>
                  <a:pt x="165209" y="3755"/>
                  <a:pt x="165209" y="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 1597">
            <a:extLst>
              <a:ext uri="{FF2B5EF4-FFF2-40B4-BE49-F238E27FC236}">
                <a16:creationId xmlns:a16="http://schemas.microsoft.com/office/drawing/2014/main" id="{D6E7A701-982C-EEFA-ACE4-1402E5927144}"/>
              </a:ext>
            </a:extLst>
          </p:cNvPr>
          <p:cNvSpPr/>
          <p:nvPr/>
        </p:nvSpPr>
        <p:spPr>
          <a:xfrm>
            <a:off x="5232101" y="4289076"/>
            <a:ext cx="59659" cy="235649"/>
          </a:xfrm>
          <a:custGeom>
            <a:avLst/>
            <a:gdLst>
              <a:gd name="connsiteX0" fmla="*/ 47924 w 59659"/>
              <a:gd name="connsiteY0" fmla="*/ 349 h 235649"/>
              <a:gd name="connsiteX1" fmla="*/ 57449 w 59659"/>
              <a:gd name="connsiteY1" fmla="*/ 117824 h 235649"/>
              <a:gd name="connsiteX2" fmla="*/ 299 w 59659"/>
              <a:gd name="connsiteY2" fmla="*/ 124174 h 235649"/>
              <a:gd name="connsiteX3" fmla="*/ 35224 w 59659"/>
              <a:gd name="connsiteY3" fmla="*/ 127349 h 235649"/>
              <a:gd name="connsiteX4" fmla="*/ 41574 w 59659"/>
              <a:gd name="connsiteY4" fmla="*/ 235299 h 235649"/>
              <a:gd name="connsiteX5" fmla="*/ 47924 w 59659"/>
              <a:gd name="connsiteY5" fmla="*/ 86074 h 235649"/>
              <a:gd name="connsiteX6" fmla="*/ 47924 w 59659"/>
              <a:gd name="connsiteY6" fmla="*/ 349 h 23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59" h="235649">
                <a:moveTo>
                  <a:pt x="47924" y="349"/>
                </a:moveTo>
                <a:cubicBezTo>
                  <a:pt x="49511" y="5641"/>
                  <a:pt x="65387" y="97187"/>
                  <a:pt x="57449" y="117824"/>
                </a:cubicBezTo>
                <a:cubicBezTo>
                  <a:pt x="49512" y="138462"/>
                  <a:pt x="4003" y="122587"/>
                  <a:pt x="299" y="124174"/>
                </a:cubicBezTo>
                <a:cubicBezTo>
                  <a:pt x="-3405" y="125761"/>
                  <a:pt x="28345" y="108828"/>
                  <a:pt x="35224" y="127349"/>
                </a:cubicBezTo>
                <a:cubicBezTo>
                  <a:pt x="42103" y="145870"/>
                  <a:pt x="39457" y="242178"/>
                  <a:pt x="41574" y="235299"/>
                </a:cubicBezTo>
                <a:cubicBezTo>
                  <a:pt x="43691" y="228420"/>
                  <a:pt x="46866" y="120999"/>
                  <a:pt x="47924" y="86074"/>
                </a:cubicBezTo>
                <a:cubicBezTo>
                  <a:pt x="48982" y="51149"/>
                  <a:pt x="46337" y="-4943"/>
                  <a:pt x="47924" y="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 1598">
            <a:extLst>
              <a:ext uri="{FF2B5EF4-FFF2-40B4-BE49-F238E27FC236}">
                <a16:creationId xmlns:a16="http://schemas.microsoft.com/office/drawing/2014/main" id="{9F094251-B6D0-8A48-9AEB-9FA28E7F6F08}"/>
              </a:ext>
            </a:extLst>
          </p:cNvPr>
          <p:cNvSpPr/>
          <p:nvPr/>
        </p:nvSpPr>
        <p:spPr>
          <a:xfrm>
            <a:off x="5632715" y="3278699"/>
            <a:ext cx="184151" cy="169400"/>
          </a:xfrm>
          <a:custGeom>
            <a:avLst/>
            <a:gdLst>
              <a:gd name="connsiteX0" fmla="*/ 31485 w 184151"/>
              <a:gd name="connsiteY0" fmla="*/ 169351 h 169400"/>
              <a:gd name="connsiteX1" fmla="*/ 31485 w 184151"/>
              <a:gd name="connsiteY1" fmla="*/ 42351 h 169400"/>
              <a:gd name="connsiteX2" fmla="*/ 69585 w 184151"/>
              <a:gd name="connsiteY2" fmla="*/ 13776 h 169400"/>
              <a:gd name="connsiteX3" fmla="*/ 183885 w 184151"/>
              <a:gd name="connsiteY3" fmla="*/ 77276 h 169400"/>
              <a:gd name="connsiteX4" fmla="*/ 98160 w 184151"/>
              <a:gd name="connsiteY4" fmla="*/ 4251 h 169400"/>
              <a:gd name="connsiteX5" fmla="*/ 2910 w 184151"/>
              <a:gd name="connsiteY5" fmla="*/ 10601 h 169400"/>
              <a:gd name="connsiteX6" fmla="*/ 25135 w 184151"/>
              <a:gd name="connsiteY6" fmla="*/ 26476 h 169400"/>
              <a:gd name="connsiteX7" fmla="*/ 31485 w 184151"/>
              <a:gd name="connsiteY7" fmla="*/ 169351 h 16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51" h="169400">
                <a:moveTo>
                  <a:pt x="31485" y="169351"/>
                </a:moveTo>
                <a:cubicBezTo>
                  <a:pt x="32543" y="171997"/>
                  <a:pt x="25135" y="68280"/>
                  <a:pt x="31485" y="42351"/>
                </a:cubicBezTo>
                <a:cubicBezTo>
                  <a:pt x="37835" y="16422"/>
                  <a:pt x="44185" y="7955"/>
                  <a:pt x="69585" y="13776"/>
                </a:cubicBezTo>
                <a:cubicBezTo>
                  <a:pt x="94985" y="19597"/>
                  <a:pt x="179123" y="78863"/>
                  <a:pt x="183885" y="77276"/>
                </a:cubicBezTo>
                <a:cubicBezTo>
                  <a:pt x="188647" y="75689"/>
                  <a:pt x="128322" y="15363"/>
                  <a:pt x="98160" y="4251"/>
                </a:cubicBezTo>
                <a:cubicBezTo>
                  <a:pt x="67998" y="-6861"/>
                  <a:pt x="15081" y="6897"/>
                  <a:pt x="2910" y="10601"/>
                </a:cubicBezTo>
                <a:cubicBezTo>
                  <a:pt x="-9261" y="14305"/>
                  <a:pt x="20373" y="1605"/>
                  <a:pt x="25135" y="26476"/>
                </a:cubicBezTo>
                <a:cubicBezTo>
                  <a:pt x="29897" y="51347"/>
                  <a:pt x="30427" y="166705"/>
                  <a:pt x="31485" y="169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 1599">
            <a:extLst>
              <a:ext uri="{FF2B5EF4-FFF2-40B4-BE49-F238E27FC236}">
                <a16:creationId xmlns:a16="http://schemas.microsoft.com/office/drawing/2014/main" id="{6823AE38-7A1B-0E41-9ACA-F24FC3E3478C}"/>
              </a:ext>
            </a:extLst>
          </p:cNvPr>
          <p:cNvSpPr/>
          <p:nvPr/>
        </p:nvSpPr>
        <p:spPr>
          <a:xfrm>
            <a:off x="5620943" y="3562350"/>
            <a:ext cx="11507" cy="263525"/>
          </a:xfrm>
          <a:custGeom>
            <a:avLst/>
            <a:gdLst>
              <a:gd name="connsiteX0" fmla="*/ 11507 w 11507"/>
              <a:gd name="connsiteY0" fmla="*/ 0 h 263525"/>
              <a:gd name="connsiteX1" fmla="*/ 5157 w 11507"/>
              <a:gd name="connsiteY1" fmla="*/ 263525 h 263525"/>
              <a:gd name="connsiteX2" fmla="*/ 5157 w 11507"/>
              <a:gd name="connsiteY2" fmla="*/ 263525 h 263525"/>
              <a:gd name="connsiteX3" fmla="*/ 1982 w 11507"/>
              <a:gd name="connsiteY3" fmla="*/ 184150 h 263525"/>
              <a:gd name="connsiteX4" fmla="*/ 11507 w 11507"/>
              <a:gd name="connsiteY4" fmla="*/ 0 h 26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7" h="263525">
                <a:moveTo>
                  <a:pt x="11507" y="0"/>
                </a:moveTo>
                <a:lnTo>
                  <a:pt x="5157" y="263525"/>
                </a:lnTo>
                <a:lnTo>
                  <a:pt x="5157" y="263525"/>
                </a:lnTo>
                <a:cubicBezTo>
                  <a:pt x="4628" y="250296"/>
                  <a:pt x="4099" y="225425"/>
                  <a:pt x="1982" y="184150"/>
                </a:cubicBezTo>
                <a:cubicBezTo>
                  <a:pt x="-135" y="142875"/>
                  <a:pt x="-3839" y="79375"/>
                  <a:pt x="1150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フリーフォーム 1600">
            <a:extLst>
              <a:ext uri="{FF2B5EF4-FFF2-40B4-BE49-F238E27FC236}">
                <a16:creationId xmlns:a16="http://schemas.microsoft.com/office/drawing/2014/main" id="{6296B03D-648E-7EDF-C372-66CEC11FA00A}"/>
              </a:ext>
            </a:extLst>
          </p:cNvPr>
          <p:cNvSpPr/>
          <p:nvPr/>
        </p:nvSpPr>
        <p:spPr>
          <a:xfrm>
            <a:off x="5092688" y="4825960"/>
            <a:ext cx="93788" cy="288996"/>
          </a:xfrm>
          <a:custGeom>
            <a:avLst/>
            <a:gdLst>
              <a:gd name="connsiteX0" fmla="*/ 88912 w 93788"/>
              <a:gd name="connsiteY0" fmla="*/ 40 h 288996"/>
              <a:gd name="connsiteX1" fmla="*/ 79387 w 93788"/>
              <a:gd name="connsiteY1" fmla="*/ 127040 h 288996"/>
              <a:gd name="connsiteX2" fmla="*/ 12 w 93788"/>
              <a:gd name="connsiteY2" fmla="*/ 288965 h 288996"/>
              <a:gd name="connsiteX3" fmla="*/ 85737 w 93788"/>
              <a:gd name="connsiteY3" fmla="*/ 139740 h 288996"/>
              <a:gd name="connsiteX4" fmla="*/ 88912 w 93788"/>
              <a:gd name="connsiteY4" fmla="*/ 40 h 288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88" h="288996">
                <a:moveTo>
                  <a:pt x="88912" y="40"/>
                </a:moveTo>
                <a:cubicBezTo>
                  <a:pt x="87854" y="-2077"/>
                  <a:pt x="94204" y="78886"/>
                  <a:pt x="79387" y="127040"/>
                </a:cubicBezTo>
                <a:cubicBezTo>
                  <a:pt x="64570" y="175194"/>
                  <a:pt x="-1046" y="286848"/>
                  <a:pt x="12" y="288965"/>
                </a:cubicBezTo>
                <a:cubicBezTo>
                  <a:pt x="1070" y="291082"/>
                  <a:pt x="70391" y="184719"/>
                  <a:pt x="85737" y="139740"/>
                </a:cubicBezTo>
                <a:cubicBezTo>
                  <a:pt x="101083" y="94761"/>
                  <a:pt x="89970" y="2157"/>
                  <a:pt x="88912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 1601">
            <a:extLst>
              <a:ext uri="{FF2B5EF4-FFF2-40B4-BE49-F238E27FC236}">
                <a16:creationId xmlns:a16="http://schemas.microsoft.com/office/drawing/2014/main" id="{19B4A63C-F45D-508C-8308-1FAE33A069BD}"/>
              </a:ext>
            </a:extLst>
          </p:cNvPr>
          <p:cNvSpPr/>
          <p:nvPr/>
        </p:nvSpPr>
        <p:spPr>
          <a:xfrm>
            <a:off x="5064365" y="4879647"/>
            <a:ext cx="117396" cy="232104"/>
          </a:xfrm>
          <a:custGeom>
            <a:avLst/>
            <a:gdLst>
              <a:gd name="connsiteX0" fmla="*/ 117235 w 117396"/>
              <a:gd name="connsiteY0" fmla="*/ 328 h 232104"/>
              <a:gd name="connsiteX1" fmla="*/ 9285 w 117396"/>
              <a:gd name="connsiteY1" fmla="*/ 28903 h 232104"/>
              <a:gd name="connsiteX2" fmla="*/ 6110 w 117396"/>
              <a:gd name="connsiteY2" fmla="*/ 67003 h 232104"/>
              <a:gd name="connsiteX3" fmla="*/ 12460 w 117396"/>
              <a:gd name="connsiteY3" fmla="*/ 232103 h 232104"/>
              <a:gd name="connsiteX4" fmla="*/ 25160 w 117396"/>
              <a:gd name="connsiteY4" fmla="*/ 63828 h 232104"/>
              <a:gd name="connsiteX5" fmla="*/ 25160 w 117396"/>
              <a:gd name="connsiteY5" fmla="*/ 67003 h 232104"/>
              <a:gd name="connsiteX6" fmla="*/ 69610 w 117396"/>
              <a:gd name="connsiteY6" fmla="*/ 51128 h 232104"/>
              <a:gd name="connsiteX7" fmla="*/ 34685 w 117396"/>
              <a:gd name="connsiteY7" fmla="*/ 47953 h 232104"/>
              <a:gd name="connsiteX8" fmla="*/ 117235 w 117396"/>
              <a:gd name="connsiteY8" fmla="*/ 328 h 23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96" h="232104">
                <a:moveTo>
                  <a:pt x="117235" y="328"/>
                </a:moveTo>
                <a:cubicBezTo>
                  <a:pt x="113002" y="-2847"/>
                  <a:pt x="27806" y="17791"/>
                  <a:pt x="9285" y="28903"/>
                </a:cubicBezTo>
                <a:cubicBezTo>
                  <a:pt x="-9236" y="40016"/>
                  <a:pt x="5581" y="33136"/>
                  <a:pt x="6110" y="67003"/>
                </a:cubicBezTo>
                <a:cubicBezTo>
                  <a:pt x="6639" y="100870"/>
                  <a:pt x="9285" y="232632"/>
                  <a:pt x="12460" y="232103"/>
                </a:cubicBezTo>
                <a:cubicBezTo>
                  <a:pt x="15635" y="231574"/>
                  <a:pt x="25160" y="63828"/>
                  <a:pt x="25160" y="63828"/>
                </a:cubicBezTo>
                <a:cubicBezTo>
                  <a:pt x="27277" y="36311"/>
                  <a:pt x="17752" y="69120"/>
                  <a:pt x="25160" y="67003"/>
                </a:cubicBezTo>
                <a:cubicBezTo>
                  <a:pt x="32568" y="64886"/>
                  <a:pt x="68023" y="54303"/>
                  <a:pt x="69610" y="51128"/>
                </a:cubicBezTo>
                <a:cubicBezTo>
                  <a:pt x="71197" y="47953"/>
                  <a:pt x="28335" y="55890"/>
                  <a:pt x="34685" y="47953"/>
                </a:cubicBezTo>
                <a:cubicBezTo>
                  <a:pt x="41035" y="40016"/>
                  <a:pt x="121468" y="3503"/>
                  <a:pt x="117235" y="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 1602">
            <a:extLst>
              <a:ext uri="{FF2B5EF4-FFF2-40B4-BE49-F238E27FC236}">
                <a16:creationId xmlns:a16="http://schemas.microsoft.com/office/drawing/2014/main" id="{BDA4D623-A5ED-1E89-F3BF-675F48D2E85C}"/>
              </a:ext>
            </a:extLst>
          </p:cNvPr>
          <p:cNvSpPr/>
          <p:nvPr/>
        </p:nvSpPr>
        <p:spPr>
          <a:xfrm>
            <a:off x="4421874" y="5412876"/>
            <a:ext cx="160103" cy="54499"/>
          </a:xfrm>
          <a:custGeom>
            <a:avLst/>
            <a:gdLst>
              <a:gd name="connsiteX0" fmla="*/ 901 w 160103"/>
              <a:gd name="connsiteY0" fmla="*/ 499 h 54499"/>
              <a:gd name="connsiteX1" fmla="*/ 153301 w 160103"/>
              <a:gd name="connsiteY1" fmla="*/ 3674 h 54499"/>
              <a:gd name="connsiteX2" fmla="*/ 124726 w 160103"/>
              <a:gd name="connsiteY2" fmla="*/ 10024 h 54499"/>
              <a:gd name="connsiteX3" fmla="*/ 45351 w 160103"/>
              <a:gd name="connsiteY3" fmla="*/ 54474 h 54499"/>
              <a:gd name="connsiteX4" fmla="*/ 86626 w 160103"/>
              <a:gd name="connsiteY4" fmla="*/ 16374 h 54499"/>
              <a:gd name="connsiteX5" fmla="*/ 901 w 160103"/>
              <a:gd name="connsiteY5" fmla="*/ 499 h 5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103" h="54499">
                <a:moveTo>
                  <a:pt x="901" y="499"/>
                </a:moveTo>
                <a:cubicBezTo>
                  <a:pt x="12013" y="-1618"/>
                  <a:pt x="153301" y="3674"/>
                  <a:pt x="153301" y="3674"/>
                </a:cubicBezTo>
                <a:cubicBezTo>
                  <a:pt x="173938" y="5261"/>
                  <a:pt x="142718" y="1557"/>
                  <a:pt x="124726" y="10024"/>
                </a:cubicBezTo>
                <a:cubicBezTo>
                  <a:pt x="106734" y="18491"/>
                  <a:pt x="51701" y="53416"/>
                  <a:pt x="45351" y="54474"/>
                </a:cubicBezTo>
                <a:cubicBezTo>
                  <a:pt x="39001" y="55532"/>
                  <a:pt x="88214" y="22724"/>
                  <a:pt x="86626" y="16374"/>
                </a:cubicBezTo>
                <a:cubicBezTo>
                  <a:pt x="85039" y="10024"/>
                  <a:pt x="-10211" y="2616"/>
                  <a:pt x="901" y="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 1603">
            <a:extLst>
              <a:ext uri="{FF2B5EF4-FFF2-40B4-BE49-F238E27FC236}">
                <a16:creationId xmlns:a16="http://schemas.microsoft.com/office/drawing/2014/main" id="{AD7850DA-7ED5-E1E2-A925-E9D820CB667D}"/>
              </a:ext>
            </a:extLst>
          </p:cNvPr>
          <p:cNvSpPr/>
          <p:nvPr/>
        </p:nvSpPr>
        <p:spPr>
          <a:xfrm>
            <a:off x="4514366" y="5530564"/>
            <a:ext cx="13201" cy="161604"/>
          </a:xfrm>
          <a:custGeom>
            <a:avLst/>
            <a:gdLst>
              <a:gd name="connsiteX0" fmla="*/ 484 w 13201"/>
              <a:gd name="connsiteY0" fmla="*/ 286 h 161604"/>
              <a:gd name="connsiteX1" fmla="*/ 3659 w 13201"/>
              <a:gd name="connsiteY1" fmla="*/ 155861 h 161604"/>
              <a:gd name="connsiteX2" fmla="*/ 13184 w 13201"/>
              <a:gd name="connsiteY2" fmla="*/ 117761 h 161604"/>
              <a:gd name="connsiteX3" fmla="*/ 484 w 13201"/>
              <a:gd name="connsiteY3" fmla="*/ 286 h 16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1" h="161604">
                <a:moveTo>
                  <a:pt x="484" y="286"/>
                </a:moveTo>
                <a:cubicBezTo>
                  <a:pt x="-1104" y="6636"/>
                  <a:pt x="1542" y="136282"/>
                  <a:pt x="3659" y="155861"/>
                </a:cubicBezTo>
                <a:cubicBezTo>
                  <a:pt x="5776" y="175440"/>
                  <a:pt x="12655" y="140515"/>
                  <a:pt x="13184" y="117761"/>
                </a:cubicBezTo>
                <a:cubicBezTo>
                  <a:pt x="13713" y="95007"/>
                  <a:pt x="2072" y="-6064"/>
                  <a:pt x="484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 1604">
            <a:extLst>
              <a:ext uri="{FF2B5EF4-FFF2-40B4-BE49-F238E27FC236}">
                <a16:creationId xmlns:a16="http://schemas.microsoft.com/office/drawing/2014/main" id="{63D8CAA6-92E8-FBD5-0BA7-E6106C2D917B}"/>
              </a:ext>
            </a:extLst>
          </p:cNvPr>
          <p:cNvSpPr/>
          <p:nvPr/>
        </p:nvSpPr>
        <p:spPr>
          <a:xfrm>
            <a:off x="4518012" y="5426002"/>
            <a:ext cx="73107" cy="79469"/>
          </a:xfrm>
          <a:custGeom>
            <a:avLst/>
            <a:gdLst>
              <a:gd name="connsiteX0" fmla="*/ 13 w 73107"/>
              <a:gd name="connsiteY0" fmla="*/ 73 h 79469"/>
              <a:gd name="connsiteX1" fmla="*/ 66688 w 73107"/>
              <a:gd name="connsiteY1" fmla="*/ 28648 h 79469"/>
              <a:gd name="connsiteX2" fmla="*/ 47638 w 73107"/>
              <a:gd name="connsiteY2" fmla="*/ 79448 h 79469"/>
              <a:gd name="connsiteX3" fmla="*/ 73038 w 73107"/>
              <a:gd name="connsiteY3" fmla="*/ 22298 h 79469"/>
              <a:gd name="connsiteX4" fmla="*/ 13 w 73107"/>
              <a:gd name="connsiteY4" fmla="*/ 73 h 7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07" h="79469">
                <a:moveTo>
                  <a:pt x="13" y="73"/>
                </a:moveTo>
                <a:cubicBezTo>
                  <a:pt x="-1045" y="1131"/>
                  <a:pt x="58751" y="15419"/>
                  <a:pt x="66688" y="28648"/>
                </a:cubicBezTo>
                <a:cubicBezTo>
                  <a:pt x="74625" y="41877"/>
                  <a:pt x="46580" y="80506"/>
                  <a:pt x="47638" y="79448"/>
                </a:cubicBezTo>
                <a:cubicBezTo>
                  <a:pt x="48696" y="78390"/>
                  <a:pt x="74625" y="34998"/>
                  <a:pt x="73038" y="22298"/>
                </a:cubicBezTo>
                <a:cubicBezTo>
                  <a:pt x="71451" y="9598"/>
                  <a:pt x="1071" y="-985"/>
                  <a:pt x="13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 1606">
            <a:extLst>
              <a:ext uri="{FF2B5EF4-FFF2-40B4-BE49-F238E27FC236}">
                <a16:creationId xmlns:a16="http://schemas.microsoft.com/office/drawing/2014/main" id="{417369EC-4202-CAB9-832A-92FADB3CBE47}"/>
              </a:ext>
            </a:extLst>
          </p:cNvPr>
          <p:cNvSpPr/>
          <p:nvPr/>
        </p:nvSpPr>
        <p:spPr>
          <a:xfrm>
            <a:off x="4492617" y="5548706"/>
            <a:ext cx="129713" cy="132780"/>
          </a:xfrm>
          <a:custGeom>
            <a:avLst/>
            <a:gdLst>
              <a:gd name="connsiteX0" fmla="*/ 8 w 129713"/>
              <a:gd name="connsiteY0" fmla="*/ 131369 h 132780"/>
              <a:gd name="connsiteX1" fmla="*/ 120658 w 129713"/>
              <a:gd name="connsiteY1" fmla="*/ 131369 h 132780"/>
              <a:gd name="connsiteX2" fmla="*/ 120658 w 129713"/>
              <a:gd name="connsiteY2" fmla="*/ 115494 h 132780"/>
              <a:gd name="connsiteX3" fmla="*/ 117483 w 129713"/>
              <a:gd name="connsiteY3" fmla="*/ 4369 h 132780"/>
              <a:gd name="connsiteX4" fmla="*/ 104783 w 129713"/>
              <a:gd name="connsiteY4" fmla="*/ 23419 h 132780"/>
              <a:gd name="connsiteX5" fmla="*/ 15883 w 129713"/>
              <a:gd name="connsiteY5" fmla="*/ 32944 h 132780"/>
              <a:gd name="connsiteX6" fmla="*/ 98433 w 129713"/>
              <a:gd name="connsiteY6" fmla="*/ 36119 h 132780"/>
              <a:gd name="connsiteX7" fmla="*/ 111133 w 129713"/>
              <a:gd name="connsiteY7" fmla="*/ 67869 h 132780"/>
              <a:gd name="connsiteX8" fmla="*/ 114308 w 129713"/>
              <a:gd name="connsiteY8" fmla="*/ 112319 h 132780"/>
              <a:gd name="connsiteX9" fmla="*/ 8 w 129713"/>
              <a:gd name="connsiteY9" fmla="*/ 131369 h 13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713" h="132780">
                <a:moveTo>
                  <a:pt x="8" y="131369"/>
                </a:moveTo>
                <a:cubicBezTo>
                  <a:pt x="1066" y="134544"/>
                  <a:pt x="120658" y="131369"/>
                  <a:pt x="120658" y="131369"/>
                </a:cubicBezTo>
                <a:cubicBezTo>
                  <a:pt x="140766" y="128723"/>
                  <a:pt x="121187" y="136661"/>
                  <a:pt x="120658" y="115494"/>
                </a:cubicBezTo>
                <a:cubicBezTo>
                  <a:pt x="120129" y="94327"/>
                  <a:pt x="117483" y="4369"/>
                  <a:pt x="117483" y="4369"/>
                </a:cubicBezTo>
                <a:cubicBezTo>
                  <a:pt x="114837" y="-10977"/>
                  <a:pt x="121716" y="18657"/>
                  <a:pt x="104783" y="23419"/>
                </a:cubicBezTo>
                <a:cubicBezTo>
                  <a:pt x="87850" y="28181"/>
                  <a:pt x="16941" y="30827"/>
                  <a:pt x="15883" y="32944"/>
                </a:cubicBezTo>
                <a:cubicBezTo>
                  <a:pt x="14825" y="35061"/>
                  <a:pt x="82558" y="30298"/>
                  <a:pt x="98433" y="36119"/>
                </a:cubicBezTo>
                <a:cubicBezTo>
                  <a:pt x="114308" y="41940"/>
                  <a:pt x="108487" y="55169"/>
                  <a:pt x="111133" y="67869"/>
                </a:cubicBezTo>
                <a:cubicBezTo>
                  <a:pt x="113779" y="80569"/>
                  <a:pt x="129124" y="101207"/>
                  <a:pt x="114308" y="112319"/>
                </a:cubicBezTo>
                <a:cubicBezTo>
                  <a:pt x="99492" y="123431"/>
                  <a:pt x="-1050" y="128194"/>
                  <a:pt x="8" y="131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 1607">
            <a:extLst>
              <a:ext uri="{FF2B5EF4-FFF2-40B4-BE49-F238E27FC236}">
                <a16:creationId xmlns:a16="http://schemas.microsoft.com/office/drawing/2014/main" id="{A988C422-B053-9A71-8FA0-2B6318F479B0}"/>
              </a:ext>
            </a:extLst>
          </p:cNvPr>
          <p:cNvSpPr/>
          <p:nvPr/>
        </p:nvSpPr>
        <p:spPr>
          <a:xfrm>
            <a:off x="4524327" y="5441948"/>
            <a:ext cx="97490" cy="125409"/>
          </a:xfrm>
          <a:custGeom>
            <a:avLst/>
            <a:gdLst>
              <a:gd name="connsiteX0" fmla="*/ 85773 w 97490"/>
              <a:gd name="connsiteY0" fmla="*/ 2 h 125409"/>
              <a:gd name="connsiteX1" fmla="*/ 92123 w 97490"/>
              <a:gd name="connsiteY1" fmla="*/ 114302 h 125409"/>
              <a:gd name="connsiteX2" fmla="*/ 48 w 97490"/>
              <a:gd name="connsiteY2" fmla="*/ 120652 h 125409"/>
              <a:gd name="connsiteX3" fmla="*/ 79423 w 97490"/>
              <a:gd name="connsiteY3" fmla="*/ 111127 h 125409"/>
              <a:gd name="connsiteX4" fmla="*/ 85773 w 97490"/>
              <a:gd name="connsiteY4" fmla="*/ 2 h 12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90" h="125409">
                <a:moveTo>
                  <a:pt x="85773" y="2"/>
                </a:moveTo>
                <a:cubicBezTo>
                  <a:pt x="87890" y="531"/>
                  <a:pt x="106410" y="94194"/>
                  <a:pt x="92123" y="114302"/>
                </a:cubicBezTo>
                <a:cubicBezTo>
                  <a:pt x="77836" y="134410"/>
                  <a:pt x="2165" y="121181"/>
                  <a:pt x="48" y="120652"/>
                </a:cubicBezTo>
                <a:cubicBezTo>
                  <a:pt x="-2069" y="120123"/>
                  <a:pt x="66194" y="125944"/>
                  <a:pt x="79423" y="111127"/>
                </a:cubicBezTo>
                <a:cubicBezTo>
                  <a:pt x="92652" y="96310"/>
                  <a:pt x="83656" y="-527"/>
                  <a:pt x="8577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 1608">
            <a:extLst>
              <a:ext uri="{FF2B5EF4-FFF2-40B4-BE49-F238E27FC236}">
                <a16:creationId xmlns:a16="http://schemas.microsoft.com/office/drawing/2014/main" id="{E2DF8FB5-674D-2578-60D9-F2CB602EF7A2}"/>
              </a:ext>
            </a:extLst>
          </p:cNvPr>
          <p:cNvSpPr/>
          <p:nvPr/>
        </p:nvSpPr>
        <p:spPr>
          <a:xfrm>
            <a:off x="4705276" y="4863055"/>
            <a:ext cx="19166" cy="175366"/>
          </a:xfrm>
          <a:custGeom>
            <a:avLst/>
            <a:gdLst>
              <a:gd name="connsiteX0" fmla="*/ 74 w 19166"/>
              <a:gd name="connsiteY0" fmla="*/ 1045 h 175366"/>
              <a:gd name="connsiteX1" fmla="*/ 12774 w 19166"/>
              <a:gd name="connsiteY1" fmla="*/ 172495 h 175366"/>
              <a:gd name="connsiteX2" fmla="*/ 19124 w 19166"/>
              <a:gd name="connsiteY2" fmla="*/ 102645 h 175366"/>
              <a:gd name="connsiteX3" fmla="*/ 74 w 19166"/>
              <a:gd name="connsiteY3" fmla="*/ 1045 h 17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66" h="175366">
                <a:moveTo>
                  <a:pt x="74" y="1045"/>
                </a:moveTo>
                <a:cubicBezTo>
                  <a:pt x="-984" y="12687"/>
                  <a:pt x="9599" y="155562"/>
                  <a:pt x="12774" y="172495"/>
                </a:cubicBezTo>
                <a:cubicBezTo>
                  <a:pt x="15949" y="189428"/>
                  <a:pt x="18066" y="126987"/>
                  <a:pt x="19124" y="102645"/>
                </a:cubicBezTo>
                <a:cubicBezTo>
                  <a:pt x="20182" y="78303"/>
                  <a:pt x="1132" y="-10597"/>
                  <a:pt x="74" y="1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 1609">
            <a:extLst>
              <a:ext uri="{FF2B5EF4-FFF2-40B4-BE49-F238E27FC236}">
                <a16:creationId xmlns:a16="http://schemas.microsoft.com/office/drawing/2014/main" id="{D4042F1D-3302-92E5-7309-2F2B9D92E6C7}"/>
              </a:ext>
            </a:extLst>
          </p:cNvPr>
          <p:cNvSpPr/>
          <p:nvPr/>
        </p:nvSpPr>
        <p:spPr>
          <a:xfrm>
            <a:off x="4795806" y="4942991"/>
            <a:ext cx="220587" cy="13488"/>
          </a:xfrm>
          <a:custGeom>
            <a:avLst/>
            <a:gdLst>
              <a:gd name="connsiteX0" fmla="*/ 1619 w 220587"/>
              <a:gd name="connsiteY0" fmla="*/ 3659 h 13488"/>
              <a:gd name="connsiteX1" fmla="*/ 217519 w 220587"/>
              <a:gd name="connsiteY1" fmla="*/ 484 h 13488"/>
              <a:gd name="connsiteX2" fmla="*/ 122269 w 220587"/>
              <a:gd name="connsiteY2" fmla="*/ 13184 h 13488"/>
              <a:gd name="connsiteX3" fmla="*/ 1619 w 220587"/>
              <a:gd name="connsiteY3" fmla="*/ 3659 h 1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587" h="13488">
                <a:moveTo>
                  <a:pt x="1619" y="3659"/>
                </a:moveTo>
                <a:cubicBezTo>
                  <a:pt x="17494" y="1542"/>
                  <a:pt x="197411" y="-1104"/>
                  <a:pt x="217519" y="484"/>
                </a:cubicBezTo>
                <a:cubicBezTo>
                  <a:pt x="237627" y="2071"/>
                  <a:pt x="153490" y="11067"/>
                  <a:pt x="122269" y="13184"/>
                </a:cubicBezTo>
                <a:cubicBezTo>
                  <a:pt x="91048" y="15301"/>
                  <a:pt x="-14256" y="5776"/>
                  <a:pt x="1619" y="36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 1610">
            <a:extLst>
              <a:ext uri="{FF2B5EF4-FFF2-40B4-BE49-F238E27FC236}">
                <a16:creationId xmlns:a16="http://schemas.microsoft.com/office/drawing/2014/main" id="{D9D04D87-394C-D508-D6E2-9FEB9B6F5C92}"/>
              </a:ext>
            </a:extLst>
          </p:cNvPr>
          <p:cNvSpPr/>
          <p:nvPr/>
        </p:nvSpPr>
        <p:spPr>
          <a:xfrm>
            <a:off x="4755924" y="4838697"/>
            <a:ext cx="64901" cy="257346"/>
          </a:xfrm>
          <a:custGeom>
            <a:avLst/>
            <a:gdLst>
              <a:gd name="connsiteX0" fmla="*/ 226 w 64901"/>
              <a:gd name="connsiteY0" fmla="*/ 3 h 257346"/>
              <a:gd name="connsiteX1" fmla="*/ 63726 w 64901"/>
              <a:gd name="connsiteY1" fmla="*/ 85728 h 257346"/>
              <a:gd name="connsiteX2" fmla="*/ 41501 w 64901"/>
              <a:gd name="connsiteY2" fmla="*/ 107953 h 257346"/>
              <a:gd name="connsiteX3" fmla="*/ 41501 w 64901"/>
              <a:gd name="connsiteY3" fmla="*/ 257178 h 257346"/>
              <a:gd name="connsiteX4" fmla="*/ 28801 w 64901"/>
              <a:gd name="connsiteY4" fmla="*/ 136528 h 257346"/>
              <a:gd name="connsiteX5" fmla="*/ 41501 w 64901"/>
              <a:gd name="connsiteY5" fmla="*/ 88903 h 257346"/>
              <a:gd name="connsiteX6" fmla="*/ 226 w 64901"/>
              <a:gd name="connsiteY6" fmla="*/ 3 h 25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901" h="257346">
                <a:moveTo>
                  <a:pt x="226" y="3"/>
                </a:moveTo>
                <a:cubicBezTo>
                  <a:pt x="3930" y="-526"/>
                  <a:pt x="56847" y="67736"/>
                  <a:pt x="63726" y="85728"/>
                </a:cubicBezTo>
                <a:cubicBezTo>
                  <a:pt x="70605" y="103720"/>
                  <a:pt x="45205" y="79378"/>
                  <a:pt x="41501" y="107953"/>
                </a:cubicBezTo>
                <a:cubicBezTo>
                  <a:pt x="37797" y="136528"/>
                  <a:pt x="43618" y="252416"/>
                  <a:pt x="41501" y="257178"/>
                </a:cubicBezTo>
                <a:cubicBezTo>
                  <a:pt x="39384" y="261940"/>
                  <a:pt x="28801" y="164574"/>
                  <a:pt x="28801" y="136528"/>
                </a:cubicBezTo>
                <a:cubicBezTo>
                  <a:pt x="28801" y="108482"/>
                  <a:pt x="43618" y="106895"/>
                  <a:pt x="41501" y="88903"/>
                </a:cubicBezTo>
                <a:cubicBezTo>
                  <a:pt x="39384" y="70911"/>
                  <a:pt x="-3478" y="532"/>
                  <a:pt x="22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 1611">
            <a:extLst>
              <a:ext uri="{FF2B5EF4-FFF2-40B4-BE49-F238E27FC236}">
                <a16:creationId xmlns:a16="http://schemas.microsoft.com/office/drawing/2014/main" id="{BB328062-6CC1-9514-F72B-61FCA1313C9E}"/>
              </a:ext>
            </a:extLst>
          </p:cNvPr>
          <p:cNvSpPr/>
          <p:nvPr/>
        </p:nvSpPr>
        <p:spPr>
          <a:xfrm>
            <a:off x="4837411" y="5013252"/>
            <a:ext cx="90273" cy="168480"/>
          </a:xfrm>
          <a:custGeom>
            <a:avLst/>
            <a:gdLst>
              <a:gd name="connsiteX0" fmla="*/ 17164 w 90273"/>
              <a:gd name="connsiteY0" fmla="*/ 73 h 168480"/>
              <a:gd name="connsiteX1" fmla="*/ 20339 w 90273"/>
              <a:gd name="connsiteY1" fmla="*/ 95323 h 168480"/>
              <a:gd name="connsiteX2" fmla="*/ 90189 w 90273"/>
              <a:gd name="connsiteY2" fmla="*/ 168348 h 168480"/>
              <a:gd name="connsiteX3" fmla="*/ 4464 w 90273"/>
              <a:gd name="connsiteY3" fmla="*/ 111198 h 168480"/>
              <a:gd name="connsiteX4" fmla="*/ 17164 w 90273"/>
              <a:gd name="connsiteY4" fmla="*/ 73 h 16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273" h="168480">
                <a:moveTo>
                  <a:pt x="17164" y="73"/>
                </a:moveTo>
                <a:cubicBezTo>
                  <a:pt x="19810" y="-2573"/>
                  <a:pt x="8168" y="67277"/>
                  <a:pt x="20339" y="95323"/>
                </a:cubicBezTo>
                <a:cubicBezTo>
                  <a:pt x="32510" y="123369"/>
                  <a:pt x="92835" y="165702"/>
                  <a:pt x="90189" y="168348"/>
                </a:cubicBezTo>
                <a:cubicBezTo>
                  <a:pt x="87543" y="170994"/>
                  <a:pt x="18752" y="133423"/>
                  <a:pt x="4464" y="111198"/>
                </a:cubicBezTo>
                <a:cubicBezTo>
                  <a:pt x="-9824" y="88973"/>
                  <a:pt x="14518" y="2719"/>
                  <a:pt x="17164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 1612">
            <a:extLst>
              <a:ext uri="{FF2B5EF4-FFF2-40B4-BE49-F238E27FC236}">
                <a16:creationId xmlns:a16="http://schemas.microsoft.com/office/drawing/2014/main" id="{7339918D-C9E0-A9E6-2F9F-572D4A15454D}"/>
              </a:ext>
            </a:extLst>
          </p:cNvPr>
          <p:cNvSpPr/>
          <p:nvPr/>
        </p:nvSpPr>
        <p:spPr>
          <a:xfrm>
            <a:off x="4791075" y="4963177"/>
            <a:ext cx="226693" cy="88479"/>
          </a:xfrm>
          <a:custGeom>
            <a:avLst/>
            <a:gdLst>
              <a:gd name="connsiteX0" fmla="*/ 0 w 226693"/>
              <a:gd name="connsiteY0" fmla="*/ 8873 h 88479"/>
              <a:gd name="connsiteX1" fmla="*/ 104775 w 226693"/>
              <a:gd name="connsiteY1" fmla="*/ 2523 h 88479"/>
              <a:gd name="connsiteX2" fmla="*/ 187325 w 226693"/>
              <a:gd name="connsiteY2" fmla="*/ 56498 h 88479"/>
              <a:gd name="connsiteX3" fmla="*/ 206375 w 226693"/>
              <a:gd name="connsiteY3" fmla="*/ 78723 h 88479"/>
              <a:gd name="connsiteX4" fmla="*/ 88900 w 226693"/>
              <a:gd name="connsiteY4" fmla="*/ 75548 h 88479"/>
              <a:gd name="connsiteX5" fmla="*/ 127000 w 226693"/>
              <a:gd name="connsiteY5" fmla="*/ 88248 h 88479"/>
              <a:gd name="connsiteX6" fmla="*/ 219075 w 226693"/>
              <a:gd name="connsiteY6" fmla="*/ 81898 h 88479"/>
              <a:gd name="connsiteX7" fmla="*/ 212725 w 226693"/>
              <a:gd name="connsiteY7" fmla="*/ 59673 h 88479"/>
              <a:gd name="connsiteX8" fmla="*/ 142875 w 226693"/>
              <a:gd name="connsiteY8" fmla="*/ 12048 h 88479"/>
              <a:gd name="connsiteX9" fmla="*/ 104775 w 226693"/>
              <a:gd name="connsiteY9" fmla="*/ 8873 h 88479"/>
              <a:gd name="connsiteX10" fmla="*/ 0 w 226693"/>
              <a:gd name="connsiteY10" fmla="*/ 8873 h 8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693" h="88479">
                <a:moveTo>
                  <a:pt x="0" y="8873"/>
                </a:moveTo>
                <a:cubicBezTo>
                  <a:pt x="0" y="7815"/>
                  <a:pt x="73554" y="-5414"/>
                  <a:pt x="104775" y="2523"/>
                </a:cubicBezTo>
                <a:cubicBezTo>
                  <a:pt x="135996" y="10460"/>
                  <a:pt x="170392" y="43798"/>
                  <a:pt x="187325" y="56498"/>
                </a:cubicBezTo>
                <a:cubicBezTo>
                  <a:pt x="204258" y="69198"/>
                  <a:pt x="222779" y="75548"/>
                  <a:pt x="206375" y="78723"/>
                </a:cubicBezTo>
                <a:cubicBezTo>
                  <a:pt x="189971" y="81898"/>
                  <a:pt x="102129" y="73961"/>
                  <a:pt x="88900" y="75548"/>
                </a:cubicBezTo>
                <a:cubicBezTo>
                  <a:pt x="75671" y="77135"/>
                  <a:pt x="105304" y="87190"/>
                  <a:pt x="127000" y="88248"/>
                </a:cubicBezTo>
                <a:cubicBezTo>
                  <a:pt x="148696" y="89306"/>
                  <a:pt x="204787" y="86661"/>
                  <a:pt x="219075" y="81898"/>
                </a:cubicBezTo>
                <a:cubicBezTo>
                  <a:pt x="233363" y="77135"/>
                  <a:pt x="225425" y="71315"/>
                  <a:pt x="212725" y="59673"/>
                </a:cubicBezTo>
                <a:cubicBezTo>
                  <a:pt x="200025" y="48031"/>
                  <a:pt x="160867" y="20515"/>
                  <a:pt x="142875" y="12048"/>
                </a:cubicBezTo>
                <a:cubicBezTo>
                  <a:pt x="124883" y="3581"/>
                  <a:pt x="127000" y="9931"/>
                  <a:pt x="104775" y="8873"/>
                </a:cubicBezTo>
                <a:cubicBezTo>
                  <a:pt x="82550" y="7815"/>
                  <a:pt x="0" y="9931"/>
                  <a:pt x="0" y="8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 1613">
            <a:extLst>
              <a:ext uri="{FF2B5EF4-FFF2-40B4-BE49-F238E27FC236}">
                <a16:creationId xmlns:a16="http://schemas.microsoft.com/office/drawing/2014/main" id="{946F4A33-33BF-DE54-1329-43A1626526F9}"/>
              </a:ext>
            </a:extLst>
          </p:cNvPr>
          <p:cNvSpPr/>
          <p:nvPr/>
        </p:nvSpPr>
        <p:spPr>
          <a:xfrm>
            <a:off x="4854157" y="5086304"/>
            <a:ext cx="153738" cy="20179"/>
          </a:xfrm>
          <a:custGeom>
            <a:avLst/>
            <a:gdLst>
              <a:gd name="connsiteX0" fmla="*/ 418 w 153738"/>
              <a:gd name="connsiteY0" fmla="*/ 19096 h 20179"/>
              <a:gd name="connsiteX1" fmla="*/ 149643 w 153738"/>
              <a:gd name="connsiteY1" fmla="*/ 15921 h 20179"/>
              <a:gd name="connsiteX2" fmla="*/ 105193 w 153738"/>
              <a:gd name="connsiteY2" fmla="*/ 46 h 20179"/>
              <a:gd name="connsiteX3" fmla="*/ 418 w 153738"/>
              <a:gd name="connsiteY3" fmla="*/ 19096 h 2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8" h="20179">
                <a:moveTo>
                  <a:pt x="418" y="19096"/>
                </a:moveTo>
                <a:cubicBezTo>
                  <a:pt x="7826" y="21742"/>
                  <a:pt x="132181" y="19096"/>
                  <a:pt x="149643" y="15921"/>
                </a:cubicBezTo>
                <a:cubicBezTo>
                  <a:pt x="167106" y="12746"/>
                  <a:pt x="124243" y="1104"/>
                  <a:pt x="105193" y="46"/>
                </a:cubicBezTo>
                <a:cubicBezTo>
                  <a:pt x="86143" y="-1012"/>
                  <a:pt x="-6990" y="16450"/>
                  <a:pt x="418" y="19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 1614">
            <a:extLst>
              <a:ext uri="{FF2B5EF4-FFF2-40B4-BE49-F238E27FC236}">
                <a16:creationId xmlns:a16="http://schemas.microsoft.com/office/drawing/2014/main" id="{0C3D3FD9-332A-DCFE-C4D5-E4D03276985A}"/>
              </a:ext>
            </a:extLst>
          </p:cNvPr>
          <p:cNvSpPr/>
          <p:nvPr/>
        </p:nvSpPr>
        <p:spPr>
          <a:xfrm>
            <a:off x="4898937" y="5013054"/>
            <a:ext cx="101860" cy="292374"/>
          </a:xfrm>
          <a:custGeom>
            <a:avLst/>
            <a:gdLst>
              <a:gd name="connsiteX0" fmla="*/ 101688 w 101860"/>
              <a:gd name="connsiteY0" fmla="*/ 271 h 292374"/>
              <a:gd name="connsiteX1" fmla="*/ 82638 w 101860"/>
              <a:gd name="connsiteY1" fmla="*/ 63771 h 292374"/>
              <a:gd name="connsiteX2" fmla="*/ 82638 w 101860"/>
              <a:gd name="connsiteY2" fmla="*/ 193946 h 292374"/>
              <a:gd name="connsiteX3" fmla="*/ 88 w 101860"/>
              <a:gd name="connsiteY3" fmla="*/ 292371 h 292374"/>
              <a:gd name="connsiteX4" fmla="*/ 66763 w 101860"/>
              <a:gd name="connsiteY4" fmla="*/ 190771 h 292374"/>
              <a:gd name="connsiteX5" fmla="*/ 69938 w 101860"/>
              <a:gd name="connsiteY5" fmla="*/ 85996 h 292374"/>
              <a:gd name="connsiteX6" fmla="*/ 101688 w 101860"/>
              <a:gd name="connsiteY6" fmla="*/ 271 h 29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860" h="292374">
                <a:moveTo>
                  <a:pt x="101688" y="271"/>
                </a:moveTo>
                <a:cubicBezTo>
                  <a:pt x="103805" y="-3433"/>
                  <a:pt x="85813" y="31492"/>
                  <a:pt x="82638" y="63771"/>
                </a:cubicBezTo>
                <a:cubicBezTo>
                  <a:pt x="79463" y="96050"/>
                  <a:pt x="96396" y="155846"/>
                  <a:pt x="82638" y="193946"/>
                </a:cubicBezTo>
                <a:cubicBezTo>
                  <a:pt x="68880" y="232046"/>
                  <a:pt x="2734" y="292900"/>
                  <a:pt x="88" y="292371"/>
                </a:cubicBezTo>
                <a:cubicBezTo>
                  <a:pt x="-2558" y="291842"/>
                  <a:pt x="55121" y="225167"/>
                  <a:pt x="66763" y="190771"/>
                </a:cubicBezTo>
                <a:cubicBezTo>
                  <a:pt x="78405" y="156375"/>
                  <a:pt x="64646" y="114042"/>
                  <a:pt x="69938" y="85996"/>
                </a:cubicBezTo>
                <a:cubicBezTo>
                  <a:pt x="75230" y="57950"/>
                  <a:pt x="99571" y="3975"/>
                  <a:pt x="101688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 1615">
            <a:extLst>
              <a:ext uri="{FF2B5EF4-FFF2-40B4-BE49-F238E27FC236}">
                <a16:creationId xmlns:a16="http://schemas.microsoft.com/office/drawing/2014/main" id="{7553F55E-3088-3F9F-19FD-DB74A3288307}"/>
              </a:ext>
            </a:extLst>
          </p:cNvPr>
          <p:cNvSpPr/>
          <p:nvPr/>
        </p:nvSpPr>
        <p:spPr>
          <a:xfrm>
            <a:off x="4813300" y="4999998"/>
            <a:ext cx="19065" cy="113609"/>
          </a:xfrm>
          <a:custGeom>
            <a:avLst/>
            <a:gdLst>
              <a:gd name="connsiteX0" fmla="*/ 19050 w 19065"/>
              <a:gd name="connsiteY0" fmla="*/ 627 h 113609"/>
              <a:gd name="connsiteX1" fmla="*/ 3175 w 19065"/>
              <a:gd name="connsiteY1" fmla="*/ 111752 h 113609"/>
              <a:gd name="connsiteX2" fmla="*/ 0 w 19065"/>
              <a:gd name="connsiteY2" fmla="*/ 67302 h 113609"/>
              <a:gd name="connsiteX3" fmla="*/ 19050 w 19065"/>
              <a:gd name="connsiteY3" fmla="*/ 627 h 11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5" h="113609">
                <a:moveTo>
                  <a:pt x="19050" y="627"/>
                </a:moveTo>
                <a:cubicBezTo>
                  <a:pt x="19579" y="8035"/>
                  <a:pt x="6350" y="100639"/>
                  <a:pt x="3175" y="111752"/>
                </a:cubicBezTo>
                <a:cubicBezTo>
                  <a:pt x="0" y="122865"/>
                  <a:pt x="0" y="81060"/>
                  <a:pt x="0" y="67302"/>
                </a:cubicBezTo>
                <a:cubicBezTo>
                  <a:pt x="0" y="53544"/>
                  <a:pt x="18521" y="-6781"/>
                  <a:pt x="19050" y="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169BA10B-2E7C-6971-25E1-117D59239C66}"/>
              </a:ext>
            </a:extLst>
          </p:cNvPr>
          <p:cNvSpPr/>
          <p:nvPr/>
        </p:nvSpPr>
        <p:spPr>
          <a:xfrm>
            <a:off x="2793376" y="4622800"/>
            <a:ext cx="83212" cy="438150"/>
          </a:xfrm>
          <a:custGeom>
            <a:avLst/>
            <a:gdLst>
              <a:gd name="connsiteX0" fmla="*/ 83174 w 83212"/>
              <a:gd name="connsiteY0" fmla="*/ 0 h 438150"/>
              <a:gd name="connsiteX1" fmla="*/ 13324 w 83212"/>
              <a:gd name="connsiteY1" fmla="*/ 238125 h 438150"/>
              <a:gd name="connsiteX2" fmla="*/ 624 w 83212"/>
              <a:gd name="connsiteY2" fmla="*/ 438150 h 438150"/>
              <a:gd name="connsiteX3" fmla="*/ 22849 w 83212"/>
              <a:gd name="connsiteY3" fmla="*/ 238125 h 438150"/>
              <a:gd name="connsiteX4" fmla="*/ 83174 w 83212"/>
              <a:gd name="connsiteY4" fmla="*/ 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12" h="438150">
                <a:moveTo>
                  <a:pt x="83174" y="0"/>
                </a:moveTo>
                <a:cubicBezTo>
                  <a:pt x="81587" y="0"/>
                  <a:pt x="27082" y="165100"/>
                  <a:pt x="13324" y="238125"/>
                </a:cubicBezTo>
                <a:cubicBezTo>
                  <a:pt x="-434" y="311150"/>
                  <a:pt x="-963" y="438150"/>
                  <a:pt x="624" y="438150"/>
                </a:cubicBezTo>
                <a:cubicBezTo>
                  <a:pt x="2211" y="438150"/>
                  <a:pt x="8562" y="307975"/>
                  <a:pt x="22849" y="238125"/>
                </a:cubicBezTo>
                <a:cubicBezTo>
                  <a:pt x="37136" y="168275"/>
                  <a:pt x="84761" y="0"/>
                  <a:pt x="8317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DC8A7248-4283-DC66-ACDE-36C89400C9CD}"/>
              </a:ext>
            </a:extLst>
          </p:cNvPr>
          <p:cNvSpPr/>
          <p:nvPr/>
        </p:nvSpPr>
        <p:spPr>
          <a:xfrm>
            <a:off x="2757997" y="4907837"/>
            <a:ext cx="52622" cy="583766"/>
          </a:xfrm>
          <a:custGeom>
            <a:avLst/>
            <a:gdLst>
              <a:gd name="connsiteX0" fmla="*/ 51878 w 52622"/>
              <a:gd name="connsiteY0" fmla="*/ 713 h 583766"/>
              <a:gd name="connsiteX1" fmla="*/ 32828 w 52622"/>
              <a:gd name="connsiteY1" fmla="*/ 188038 h 583766"/>
              <a:gd name="connsiteX2" fmla="*/ 1078 w 52622"/>
              <a:gd name="connsiteY2" fmla="*/ 464263 h 583766"/>
              <a:gd name="connsiteX3" fmla="*/ 7428 w 52622"/>
              <a:gd name="connsiteY3" fmla="*/ 575388 h 583766"/>
              <a:gd name="connsiteX4" fmla="*/ 7428 w 52622"/>
              <a:gd name="connsiteY4" fmla="*/ 254713 h 583766"/>
              <a:gd name="connsiteX5" fmla="*/ 51878 w 52622"/>
              <a:gd name="connsiteY5" fmla="*/ 713 h 58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22" h="583766">
                <a:moveTo>
                  <a:pt x="51878" y="713"/>
                </a:moveTo>
                <a:cubicBezTo>
                  <a:pt x="56111" y="-10400"/>
                  <a:pt x="41295" y="110780"/>
                  <a:pt x="32828" y="188038"/>
                </a:cubicBezTo>
                <a:cubicBezTo>
                  <a:pt x="24361" y="265296"/>
                  <a:pt x="5311" y="399705"/>
                  <a:pt x="1078" y="464263"/>
                </a:cubicBezTo>
                <a:cubicBezTo>
                  <a:pt x="-3155" y="528821"/>
                  <a:pt x="6370" y="610313"/>
                  <a:pt x="7428" y="575388"/>
                </a:cubicBezTo>
                <a:cubicBezTo>
                  <a:pt x="8486" y="540463"/>
                  <a:pt x="1078" y="346259"/>
                  <a:pt x="7428" y="254713"/>
                </a:cubicBezTo>
                <a:cubicBezTo>
                  <a:pt x="13778" y="163167"/>
                  <a:pt x="47645" y="11826"/>
                  <a:pt x="51878" y="7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AEF728C3-6F37-751C-8D6C-99AA8F17AB6C}"/>
              </a:ext>
            </a:extLst>
          </p:cNvPr>
          <p:cNvSpPr/>
          <p:nvPr/>
        </p:nvSpPr>
        <p:spPr>
          <a:xfrm>
            <a:off x="2763714" y="5311679"/>
            <a:ext cx="321350" cy="16791"/>
          </a:xfrm>
          <a:custGeom>
            <a:avLst/>
            <a:gdLst>
              <a:gd name="connsiteX0" fmla="*/ 4886 w 321350"/>
              <a:gd name="connsiteY0" fmla="*/ 9621 h 16791"/>
              <a:gd name="connsiteX1" fmla="*/ 319211 w 321350"/>
              <a:gd name="connsiteY1" fmla="*/ 96 h 16791"/>
              <a:gd name="connsiteX2" fmla="*/ 138236 w 321350"/>
              <a:gd name="connsiteY2" fmla="*/ 15971 h 16791"/>
              <a:gd name="connsiteX3" fmla="*/ 4886 w 321350"/>
              <a:gd name="connsiteY3" fmla="*/ 9621 h 1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350" h="16791">
                <a:moveTo>
                  <a:pt x="4886" y="9621"/>
                </a:moveTo>
                <a:cubicBezTo>
                  <a:pt x="35048" y="6975"/>
                  <a:pt x="296986" y="-962"/>
                  <a:pt x="319211" y="96"/>
                </a:cubicBezTo>
                <a:cubicBezTo>
                  <a:pt x="341436" y="1154"/>
                  <a:pt x="184273" y="12796"/>
                  <a:pt x="138236" y="15971"/>
                </a:cubicBezTo>
                <a:cubicBezTo>
                  <a:pt x="92199" y="19146"/>
                  <a:pt x="-25276" y="12267"/>
                  <a:pt x="4886" y="9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B7446AAF-D249-3E84-1A9B-BBA33565AB6C}"/>
              </a:ext>
            </a:extLst>
          </p:cNvPr>
          <p:cNvSpPr/>
          <p:nvPr/>
        </p:nvSpPr>
        <p:spPr>
          <a:xfrm>
            <a:off x="2761465" y="5346483"/>
            <a:ext cx="614409" cy="41624"/>
          </a:xfrm>
          <a:custGeom>
            <a:avLst/>
            <a:gdLst>
              <a:gd name="connsiteX0" fmla="*/ 785 w 614409"/>
              <a:gd name="connsiteY0" fmla="*/ 41492 h 41624"/>
              <a:gd name="connsiteX1" fmla="*/ 588160 w 614409"/>
              <a:gd name="connsiteY1" fmla="*/ 12917 h 41624"/>
              <a:gd name="connsiteX2" fmla="*/ 464335 w 614409"/>
              <a:gd name="connsiteY2" fmla="*/ 217 h 41624"/>
              <a:gd name="connsiteX3" fmla="*/ 785 w 614409"/>
              <a:gd name="connsiteY3" fmla="*/ 41492 h 4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409" h="41624">
                <a:moveTo>
                  <a:pt x="785" y="41492"/>
                </a:moveTo>
                <a:cubicBezTo>
                  <a:pt x="21422" y="43609"/>
                  <a:pt x="510902" y="19796"/>
                  <a:pt x="588160" y="12917"/>
                </a:cubicBezTo>
                <a:cubicBezTo>
                  <a:pt x="665418" y="6038"/>
                  <a:pt x="556410" y="-1371"/>
                  <a:pt x="464335" y="217"/>
                </a:cubicBezTo>
                <a:cubicBezTo>
                  <a:pt x="372260" y="1804"/>
                  <a:pt x="-19852" y="39375"/>
                  <a:pt x="785" y="41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9A0C153F-4E39-FD0E-DC9E-76E8A39B4874}"/>
              </a:ext>
            </a:extLst>
          </p:cNvPr>
          <p:cNvSpPr/>
          <p:nvPr/>
        </p:nvSpPr>
        <p:spPr>
          <a:xfrm>
            <a:off x="2514600" y="5195656"/>
            <a:ext cx="114470" cy="323982"/>
          </a:xfrm>
          <a:custGeom>
            <a:avLst/>
            <a:gdLst>
              <a:gd name="connsiteX0" fmla="*/ 0 w 114470"/>
              <a:gd name="connsiteY0" fmla="*/ 309794 h 323982"/>
              <a:gd name="connsiteX1" fmla="*/ 19050 w 114470"/>
              <a:gd name="connsiteY1" fmla="*/ 14519 h 323982"/>
              <a:gd name="connsiteX2" fmla="*/ 44450 w 114470"/>
              <a:gd name="connsiteY2" fmla="*/ 71669 h 323982"/>
              <a:gd name="connsiteX3" fmla="*/ 114300 w 114470"/>
              <a:gd name="connsiteY3" fmla="*/ 300269 h 323982"/>
              <a:gd name="connsiteX4" fmla="*/ 22225 w 114470"/>
              <a:gd name="connsiteY4" fmla="*/ 52619 h 323982"/>
              <a:gd name="connsiteX5" fmla="*/ 19050 w 114470"/>
              <a:gd name="connsiteY5" fmla="*/ 255819 h 323982"/>
              <a:gd name="connsiteX6" fmla="*/ 0 w 114470"/>
              <a:gd name="connsiteY6" fmla="*/ 309794 h 32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470" h="323982">
                <a:moveTo>
                  <a:pt x="0" y="309794"/>
                </a:moveTo>
                <a:cubicBezTo>
                  <a:pt x="0" y="269577"/>
                  <a:pt x="11642" y="54206"/>
                  <a:pt x="19050" y="14519"/>
                </a:cubicBezTo>
                <a:cubicBezTo>
                  <a:pt x="26458" y="-25168"/>
                  <a:pt x="28575" y="24044"/>
                  <a:pt x="44450" y="71669"/>
                </a:cubicBezTo>
                <a:cubicBezTo>
                  <a:pt x="60325" y="119294"/>
                  <a:pt x="118004" y="303444"/>
                  <a:pt x="114300" y="300269"/>
                </a:cubicBezTo>
                <a:cubicBezTo>
                  <a:pt x="110596" y="297094"/>
                  <a:pt x="38100" y="60027"/>
                  <a:pt x="22225" y="52619"/>
                </a:cubicBezTo>
                <a:cubicBezTo>
                  <a:pt x="6350" y="45211"/>
                  <a:pt x="22754" y="215602"/>
                  <a:pt x="19050" y="255819"/>
                </a:cubicBezTo>
                <a:cubicBezTo>
                  <a:pt x="15346" y="296036"/>
                  <a:pt x="0" y="350011"/>
                  <a:pt x="0" y="309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0A74E014-5A24-8842-B432-8980F0D69407}"/>
              </a:ext>
            </a:extLst>
          </p:cNvPr>
          <p:cNvSpPr/>
          <p:nvPr/>
        </p:nvSpPr>
        <p:spPr>
          <a:xfrm>
            <a:off x="2511129" y="4906620"/>
            <a:ext cx="160841" cy="550669"/>
          </a:xfrm>
          <a:custGeom>
            <a:avLst/>
            <a:gdLst>
              <a:gd name="connsiteX0" fmla="*/ 3471 w 160841"/>
              <a:gd name="connsiteY0" fmla="*/ 1930 h 550669"/>
              <a:gd name="connsiteX1" fmla="*/ 25696 w 160841"/>
              <a:gd name="connsiteY1" fmla="*/ 160680 h 550669"/>
              <a:gd name="connsiteX2" fmla="*/ 146346 w 160841"/>
              <a:gd name="connsiteY2" fmla="*/ 468655 h 550669"/>
              <a:gd name="connsiteX3" fmla="*/ 155871 w 160841"/>
              <a:gd name="connsiteY3" fmla="*/ 541680 h 550669"/>
              <a:gd name="connsiteX4" fmla="*/ 120946 w 160841"/>
              <a:gd name="connsiteY4" fmla="*/ 306730 h 550669"/>
              <a:gd name="connsiteX5" fmla="*/ 124121 w 160841"/>
              <a:gd name="connsiteY5" fmla="*/ 335305 h 550669"/>
              <a:gd name="connsiteX6" fmla="*/ 76496 w 160841"/>
              <a:gd name="connsiteY6" fmla="*/ 262280 h 550669"/>
              <a:gd name="connsiteX7" fmla="*/ 3471 w 160841"/>
              <a:gd name="connsiteY7" fmla="*/ 1930 h 55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841" h="550669">
                <a:moveTo>
                  <a:pt x="3471" y="1930"/>
                </a:moveTo>
                <a:cubicBezTo>
                  <a:pt x="-4996" y="-15003"/>
                  <a:pt x="1883" y="82892"/>
                  <a:pt x="25696" y="160680"/>
                </a:cubicBezTo>
                <a:cubicBezTo>
                  <a:pt x="49509" y="238468"/>
                  <a:pt x="124650" y="405155"/>
                  <a:pt x="146346" y="468655"/>
                </a:cubicBezTo>
                <a:cubicBezTo>
                  <a:pt x="168042" y="532155"/>
                  <a:pt x="160104" y="568668"/>
                  <a:pt x="155871" y="541680"/>
                </a:cubicBezTo>
                <a:cubicBezTo>
                  <a:pt x="151638" y="514693"/>
                  <a:pt x="126238" y="341126"/>
                  <a:pt x="120946" y="306730"/>
                </a:cubicBezTo>
                <a:cubicBezTo>
                  <a:pt x="115654" y="272334"/>
                  <a:pt x="131529" y="342713"/>
                  <a:pt x="124121" y="335305"/>
                </a:cubicBezTo>
                <a:cubicBezTo>
                  <a:pt x="116713" y="327897"/>
                  <a:pt x="94488" y="312022"/>
                  <a:pt x="76496" y="262280"/>
                </a:cubicBezTo>
                <a:cubicBezTo>
                  <a:pt x="58504" y="212538"/>
                  <a:pt x="11938" y="18863"/>
                  <a:pt x="3471" y="1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8BF04F94-B68F-867C-B340-C3B91CB59632}"/>
              </a:ext>
            </a:extLst>
          </p:cNvPr>
          <p:cNvSpPr/>
          <p:nvPr/>
        </p:nvSpPr>
        <p:spPr>
          <a:xfrm>
            <a:off x="2600887" y="5543550"/>
            <a:ext cx="82017" cy="546101"/>
          </a:xfrm>
          <a:custGeom>
            <a:avLst/>
            <a:gdLst>
              <a:gd name="connsiteX0" fmla="*/ 18488 w 82017"/>
              <a:gd name="connsiteY0" fmla="*/ 0 h 546101"/>
              <a:gd name="connsiteX1" fmla="*/ 2613 w 82017"/>
              <a:gd name="connsiteY1" fmla="*/ 301625 h 546101"/>
              <a:gd name="connsiteX2" fmla="*/ 81988 w 82017"/>
              <a:gd name="connsiteY2" fmla="*/ 546100 h 546101"/>
              <a:gd name="connsiteX3" fmla="*/ 12138 w 82017"/>
              <a:gd name="connsiteY3" fmla="*/ 304800 h 546101"/>
              <a:gd name="connsiteX4" fmla="*/ 18488 w 82017"/>
              <a:gd name="connsiteY4" fmla="*/ 0 h 54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17" h="546101">
                <a:moveTo>
                  <a:pt x="18488" y="0"/>
                </a:moveTo>
                <a:cubicBezTo>
                  <a:pt x="16901" y="-529"/>
                  <a:pt x="-7970" y="210608"/>
                  <a:pt x="2613" y="301625"/>
                </a:cubicBezTo>
                <a:cubicBezTo>
                  <a:pt x="13196" y="392642"/>
                  <a:pt x="80401" y="545571"/>
                  <a:pt x="81988" y="546100"/>
                </a:cubicBezTo>
                <a:cubicBezTo>
                  <a:pt x="83575" y="546629"/>
                  <a:pt x="21663" y="389996"/>
                  <a:pt x="12138" y="304800"/>
                </a:cubicBezTo>
                <a:cubicBezTo>
                  <a:pt x="2613" y="219604"/>
                  <a:pt x="20075" y="529"/>
                  <a:pt x="184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23EDD7EF-AB0A-9210-2DD5-9E4A14BEA22D}"/>
              </a:ext>
            </a:extLst>
          </p:cNvPr>
          <p:cNvSpPr/>
          <p:nvPr/>
        </p:nvSpPr>
        <p:spPr>
          <a:xfrm>
            <a:off x="2683045" y="5479515"/>
            <a:ext cx="22055" cy="275674"/>
          </a:xfrm>
          <a:custGeom>
            <a:avLst/>
            <a:gdLst>
              <a:gd name="connsiteX0" fmla="*/ 3005 w 22055"/>
              <a:gd name="connsiteY0" fmla="*/ 3710 h 275674"/>
              <a:gd name="connsiteX1" fmla="*/ 22055 w 22055"/>
              <a:gd name="connsiteY1" fmla="*/ 273585 h 275674"/>
              <a:gd name="connsiteX2" fmla="*/ 3005 w 22055"/>
              <a:gd name="connsiteY2" fmla="*/ 124360 h 275674"/>
              <a:gd name="connsiteX3" fmla="*/ 3005 w 22055"/>
              <a:gd name="connsiteY3" fmla="*/ 3710 h 27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55" h="275674">
                <a:moveTo>
                  <a:pt x="3005" y="3710"/>
                </a:moveTo>
                <a:cubicBezTo>
                  <a:pt x="6180" y="28581"/>
                  <a:pt x="22055" y="253477"/>
                  <a:pt x="22055" y="273585"/>
                </a:cubicBezTo>
                <a:cubicBezTo>
                  <a:pt x="22055" y="293693"/>
                  <a:pt x="7767" y="162989"/>
                  <a:pt x="3005" y="124360"/>
                </a:cubicBezTo>
                <a:cubicBezTo>
                  <a:pt x="-1757" y="85731"/>
                  <a:pt x="-170" y="-21161"/>
                  <a:pt x="3005" y="3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1439A855-B7EE-F306-7240-B4B2C852ED94}"/>
              </a:ext>
            </a:extLst>
          </p:cNvPr>
          <p:cNvSpPr/>
          <p:nvPr/>
        </p:nvSpPr>
        <p:spPr>
          <a:xfrm>
            <a:off x="2789069" y="5433968"/>
            <a:ext cx="122571" cy="258881"/>
          </a:xfrm>
          <a:custGeom>
            <a:avLst/>
            <a:gdLst>
              <a:gd name="connsiteX0" fmla="*/ 77956 w 122571"/>
              <a:gd name="connsiteY0" fmla="*/ 1632 h 258881"/>
              <a:gd name="connsiteX1" fmla="*/ 11281 w 122571"/>
              <a:gd name="connsiteY1" fmla="*/ 239757 h 258881"/>
              <a:gd name="connsiteX2" fmla="*/ 11281 w 122571"/>
              <a:gd name="connsiteY2" fmla="*/ 246107 h 258881"/>
              <a:gd name="connsiteX3" fmla="*/ 122406 w 122571"/>
              <a:gd name="connsiteY3" fmla="*/ 258807 h 258881"/>
              <a:gd name="connsiteX4" fmla="*/ 36681 w 122571"/>
              <a:gd name="connsiteY4" fmla="*/ 239757 h 258881"/>
              <a:gd name="connsiteX5" fmla="*/ 52556 w 122571"/>
              <a:gd name="connsiteY5" fmla="*/ 138157 h 258881"/>
              <a:gd name="connsiteX6" fmla="*/ 77956 w 122571"/>
              <a:gd name="connsiteY6" fmla="*/ 1632 h 25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71" h="258881">
                <a:moveTo>
                  <a:pt x="77956" y="1632"/>
                </a:moveTo>
                <a:cubicBezTo>
                  <a:pt x="71077" y="18565"/>
                  <a:pt x="11281" y="239757"/>
                  <a:pt x="11281" y="239757"/>
                </a:cubicBezTo>
                <a:cubicBezTo>
                  <a:pt x="168" y="280503"/>
                  <a:pt x="-7240" y="242932"/>
                  <a:pt x="11281" y="246107"/>
                </a:cubicBezTo>
                <a:cubicBezTo>
                  <a:pt x="29802" y="249282"/>
                  <a:pt x="118173" y="259865"/>
                  <a:pt x="122406" y="258807"/>
                </a:cubicBezTo>
                <a:cubicBezTo>
                  <a:pt x="126639" y="257749"/>
                  <a:pt x="48323" y="259865"/>
                  <a:pt x="36681" y="239757"/>
                </a:cubicBezTo>
                <a:cubicBezTo>
                  <a:pt x="25039" y="219649"/>
                  <a:pt x="45148" y="172024"/>
                  <a:pt x="52556" y="138157"/>
                </a:cubicBezTo>
                <a:cubicBezTo>
                  <a:pt x="59964" y="104290"/>
                  <a:pt x="84835" y="-15301"/>
                  <a:pt x="77956" y="1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9026040-2DDB-F063-609D-D5498D032B45}"/>
              </a:ext>
            </a:extLst>
          </p:cNvPr>
          <p:cNvSpPr/>
          <p:nvPr/>
        </p:nvSpPr>
        <p:spPr>
          <a:xfrm>
            <a:off x="3019425" y="5352653"/>
            <a:ext cx="397328" cy="51549"/>
          </a:xfrm>
          <a:custGeom>
            <a:avLst/>
            <a:gdLst>
              <a:gd name="connsiteX0" fmla="*/ 0 w 397328"/>
              <a:gd name="connsiteY0" fmla="*/ 51197 h 51549"/>
              <a:gd name="connsiteX1" fmla="*/ 377825 w 397328"/>
              <a:gd name="connsiteY1" fmla="*/ 48022 h 51549"/>
              <a:gd name="connsiteX2" fmla="*/ 355600 w 397328"/>
              <a:gd name="connsiteY2" fmla="*/ 48022 h 51549"/>
              <a:gd name="connsiteX3" fmla="*/ 396875 w 397328"/>
              <a:gd name="connsiteY3" fmla="*/ 48022 h 51549"/>
              <a:gd name="connsiteX4" fmla="*/ 377825 w 397328"/>
              <a:gd name="connsiteY4" fmla="*/ 397 h 51549"/>
              <a:gd name="connsiteX5" fmla="*/ 381000 w 397328"/>
              <a:gd name="connsiteY5" fmla="*/ 25797 h 51549"/>
              <a:gd name="connsiteX6" fmla="*/ 285750 w 397328"/>
              <a:gd name="connsiteY6" fmla="*/ 35322 h 51549"/>
              <a:gd name="connsiteX7" fmla="*/ 0 w 397328"/>
              <a:gd name="connsiteY7" fmla="*/ 51197 h 51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328" h="51549">
                <a:moveTo>
                  <a:pt x="0" y="51197"/>
                </a:moveTo>
                <a:lnTo>
                  <a:pt x="377825" y="48022"/>
                </a:lnTo>
                <a:lnTo>
                  <a:pt x="355600" y="48022"/>
                </a:lnTo>
                <a:cubicBezTo>
                  <a:pt x="358775" y="48022"/>
                  <a:pt x="393171" y="55959"/>
                  <a:pt x="396875" y="48022"/>
                </a:cubicBezTo>
                <a:cubicBezTo>
                  <a:pt x="400579" y="40085"/>
                  <a:pt x="380471" y="4101"/>
                  <a:pt x="377825" y="397"/>
                </a:cubicBezTo>
                <a:cubicBezTo>
                  <a:pt x="375179" y="-3307"/>
                  <a:pt x="396346" y="19976"/>
                  <a:pt x="381000" y="25797"/>
                </a:cubicBezTo>
                <a:cubicBezTo>
                  <a:pt x="365654" y="31618"/>
                  <a:pt x="343958" y="32676"/>
                  <a:pt x="285750" y="35322"/>
                </a:cubicBezTo>
                <a:cubicBezTo>
                  <a:pt x="227542" y="37968"/>
                  <a:pt x="129646" y="39820"/>
                  <a:pt x="0" y="51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08F5DEA5-2906-55B9-9586-4DCCF52AA412}"/>
              </a:ext>
            </a:extLst>
          </p:cNvPr>
          <p:cNvSpPr/>
          <p:nvPr/>
        </p:nvSpPr>
        <p:spPr>
          <a:xfrm>
            <a:off x="3298713" y="5511190"/>
            <a:ext cx="206555" cy="175402"/>
          </a:xfrm>
          <a:custGeom>
            <a:avLst/>
            <a:gdLst>
              <a:gd name="connsiteX0" fmla="*/ 112 w 206555"/>
              <a:gd name="connsiteY0" fmla="*/ 13310 h 175402"/>
              <a:gd name="connsiteX1" fmla="*/ 139812 w 206555"/>
              <a:gd name="connsiteY1" fmla="*/ 13310 h 175402"/>
              <a:gd name="connsiteX2" fmla="*/ 165212 w 206555"/>
              <a:gd name="connsiteY2" fmla="*/ 54585 h 175402"/>
              <a:gd name="connsiteX3" fmla="*/ 206487 w 206555"/>
              <a:gd name="connsiteY3" fmla="*/ 175235 h 175402"/>
              <a:gd name="connsiteX4" fmla="*/ 174737 w 206555"/>
              <a:gd name="connsiteY4" fmla="*/ 26010 h 175402"/>
              <a:gd name="connsiteX5" fmla="*/ 165212 w 206555"/>
              <a:gd name="connsiteY5" fmla="*/ 610 h 175402"/>
              <a:gd name="connsiteX6" fmla="*/ 112 w 206555"/>
              <a:gd name="connsiteY6" fmla="*/ 13310 h 17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555" h="175402">
                <a:moveTo>
                  <a:pt x="112" y="13310"/>
                </a:moveTo>
                <a:cubicBezTo>
                  <a:pt x="-4121" y="15427"/>
                  <a:pt x="112295" y="6431"/>
                  <a:pt x="139812" y="13310"/>
                </a:cubicBezTo>
                <a:cubicBezTo>
                  <a:pt x="167329" y="20189"/>
                  <a:pt x="154100" y="27598"/>
                  <a:pt x="165212" y="54585"/>
                </a:cubicBezTo>
                <a:cubicBezTo>
                  <a:pt x="176324" y="81572"/>
                  <a:pt x="204900" y="179997"/>
                  <a:pt x="206487" y="175235"/>
                </a:cubicBezTo>
                <a:cubicBezTo>
                  <a:pt x="208074" y="170473"/>
                  <a:pt x="181616" y="55114"/>
                  <a:pt x="174737" y="26010"/>
                </a:cubicBezTo>
                <a:cubicBezTo>
                  <a:pt x="167858" y="-3094"/>
                  <a:pt x="189554" y="4314"/>
                  <a:pt x="165212" y="610"/>
                </a:cubicBezTo>
                <a:cubicBezTo>
                  <a:pt x="140870" y="-3094"/>
                  <a:pt x="4345" y="11193"/>
                  <a:pt x="112" y="13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F0778C3C-8016-ED3E-2142-479C986E4483}"/>
              </a:ext>
            </a:extLst>
          </p:cNvPr>
          <p:cNvSpPr/>
          <p:nvPr/>
        </p:nvSpPr>
        <p:spPr>
          <a:xfrm>
            <a:off x="2983519" y="5657850"/>
            <a:ext cx="439505" cy="34925"/>
          </a:xfrm>
          <a:custGeom>
            <a:avLst/>
            <a:gdLst>
              <a:gd name="connsiteX0" fmla="*/ 7331 w 439505"/>
              <a:gd name="connsiteY0" fmla="*/ 0 h 34925"/>
              <a:gd name="connsiteX1" fmla="*/ 58131 w 439505"/>
              <a:gd name="connsiteY1" fmla="*/ 34925 h 34925"/>
              <a:gd name="connsiteX2" fmla="*/ 435956 w 439505"/>
              <a:gd name="connsiteY2" fmla="*/ 19050 h 34925"/>
              <a:gd name="connsiteX3" fmla="*/ 239106 w 439505"/>
              <a:gd name="connsiteY3" fmla="*/ 19050 h 34925"/>
              <a:gd name="connsiteX4" fmla="*/ 96231 w 439505"/>
              <a:gd name="connsiteY4" fmla="*/ 22225 h 34925"/>
              <a:gd name="connsiteX5" fmla="*/ 7331 w 439505"/>
              <a:gd name="connsiteY5" fmla="*/ 0 h 3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9505" h="34925">
                <a:moveTo>
                  <a:pt x="7331" y="0"/>
                </a:moveTo>
                <a:cubicBezTo>
                  <a:pt x="-2988" y="15875"/>
                  <a:pt x="-13306" y="31750"/>
                  <a:pt x="58131" y="34925"/>
                </a:cubicBezTo>
                <a:lnTo>
                  <a:pt x="435956" y="19050"/>
                </a:lnTo>
                <a:cubicBezTo>
                  <a:pt x="466118" y="16404"/>
                  <a:pt x="295727" y="18521"/>
                  <a:pt x="239106" y="19050"/>
                </a:cubicBezTo>
                <a:cubicBezTo>
                  <a:pt x="182485" y="19579"/>
                  <a:pt x="130098" y="21696"/>
                  <a:pt x="96231" y="22225"/>
                </a:cubicBezTo>
                <a:cubicBezTo>
                  <a:pt x="62364" y="22754"/>
                  <a:pt x="49135" y="22489"/>
                  <a:pt x="733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2A1122F1-E0C0-1FFD-8ADA-3920AB2034AE}"/>
              </a:ext>
            </a:extLst>
          </p:cNvPr>
          <p:cNvSpPr/>
          <p:nvPr/>
        </p:nvSpPr>
        <p:spPr>
          <a:xfrm>
            <a:off x="3231799" y="5343434"/>
            <a:ext cx="108463" cy="139962"/>
          </a:xfrm>
          <a:custGeom>
            <a:avLst/>
            <a:gdLst>
              <a:gd name="connsiteX0" fmla="*/ 67026 w 108463"/>
              <a:gd name="connsiteY0" fmla="*/ 91 h 139962"/>
              <a:gd name="connsiteX1" fmla="*/ 25751 w 108463"/>
              <a:gd name="connsiteY1" fmla="*/ 76291 h 139962"/>
              <a:gd name="connsiteX2" fmla="*/ 108301 w 108463"/>
              <a:gd name="connsiteY2" fmla="*/ 139791 h 139962"/>
              <a:gd name="connsiteX3" fmla="*/ 351 w 108463"/>
              <a:gd name="connsiteY3" fmla="*/ 92166 h 139962"/>
              <a:gd name="connsiteX4" fmla="*/ 67026 w 108463"/>
              <a:gd name="connsiteY4" fmla="*/ 91 h 13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463" h="139962">
                <a:moveTo>
                  <a:pt x="67026" y="91"/>
                </a:moveTo>
                <a:cubicBezTo>
                  <a:pt x="71259" y="-2555"/>
                  <a:pt x="18872" y="53008"/>
                  <a:pt x="25751" y="76291"/>
                </a:cubicBezTo>
                <a:cubicBezTo>
                  <a:pt x="32630" y="99574"/>
                  <a:pt x="112534" y="137145"/>
                  <a:pt x="108301" y="139791"/>
                </a:cubicBezTo>
                <a:cubicBezTo>
                  <a:pt x="104068" y="142437"/>
                  <a:pt x="6172" y="113862"/>
                  <a:pt x="351" y="92166"/>
                </a:cubicBezTo>
                <a:cubicBezTo>
                  <a:pt x="-5470" y="70470"/>
                  <a:pt x="62793" y="2737"/>
                  <a:pt x="67026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C09F9035-5544-F0E1-B197-E57876A60F60}"/>
              </a:ext>
            </a:extLst>
          </p:cNvPr>
          <p:cNvSpPr/>
          <p:nvPr/>
        </p:nvSpPr>
        <p:spPr>
          <a:xfrm>
            <a:off x="3406753" y="5481952"/>
            <a:ext cx="25698" cy="254264"/>
          </a:xfrm>
          <a:custGeom>
            <a:avLst/>
            <a:gdLst>
              <a:gd name="connsiteX0" fmla="*/ 25422 w 25698"/>
              <a:gd name="connsiteY0" fmla="*/ 1273 h 254264"/>
              <a:gd name="connsiteX1" fmla="*/ 12722 w 25698"/>
              <a:gd name="connsiteY1" fmla="*/ 248923 h 254264"/>
              <a:gd name="connsiteX2" fmla="*/ 22 w 25698"/>
              <a:gd name="connsiteY2" fmla="*/ 156848 h 254264"/>
              <a:gd name="connsiteX3" fmla="*/ 25422 w 25698"/>
              <a:gd name="connsiteY3" fmla="*/ 1273 h 25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98" h="254264">
                <a:moveTo>
                  <a:pt x="25422" y="1273"/>
                </a:moveTo>
                <a:cubicBezTo>
                  <a:pt x="27539" y="16619"/>
                  <a:pt x="16955" y="222994"/>
                  <a:pt x="12722" y="248923"/>
                </a:cubicBezTo>
                <a:cubicBezTo>
                  <a:pt x="8489" y="274852"/>
                  <a:pt x="-507" y="200240"/>
                  <a:pt x="22" y="156848"/>
                </a:cubicBezTo>
                <a:cubicBezTo>
                  <a:pt x="551" y="113456"/>
                  <a:pt x="23305" y="-14073"/>
                  <a:pt x="25422" y="1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630DFB57-A168-BB39-449C-5F762FF669F7}"/>
              </a:ext>
            </a:extLst>
          </p:cNvPr>
          <p:cNvSpPr/>
          <p:nvPr/>
        </p:nvSpPr>
        <p:spPr>
          <a:xfrm>
            <a:off x="3428830" y="5829300"/>
            <a:ext cx="180056" cy="17859"/>
          </a:xfrm>
          <a:custGeom>
            <a:avLst/>
            <a:gdLst>
              <a:gd name="connsiteX0" fmla="*/ 170 w 180056"/>
              <a:gd name="connsiteY0" fmla="*/ 15875 h 17859"/>
              <a:gd name="connsiteX1" fmla="*/ 171620 w 180056"/>
              <a:gd name="connsiteY1" fmla="*/ 15875 h 17859"/>
              <a:gd name="connsiteX2" fmla="*/ 139870 w 180056"/>
              <a:gd name="connsiteY2" fmla="*/ 0 h 17859"/>
              <a:gd name="connsiteX3" fmla="*/ 170 w 180056"/>
              <a:gd name="connsiteY3" fmla="*/ 15875 h 17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056" h="17859">
                <a:moveTo>
                  <a:pt x="170" y="15875"/>
                </a:moveTo>
                <a:cubicBezTo>
                  <a:pt x="5462" y="18521"/>
                  <a:pt x="148337" y="18521"/>
                  <a:pt x="171620" y="15875"/>
                </a:cubicBezTo>
                <a:cubicBezTo>
                  <a:pt x="194903" y="13229"/>
                  <a:pt x="165270" y="0"/>
                  <a:pt x="139870" y="0"/>
                </a:cubicBezTo>
                <a:cubicBezTo>
                  <a:pt x="114470" y="0"/>
                  <a:pt x="-5122" y="13229"/>
                  <a:pt x="170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0D6FBA99-C7C8-F6D0-5DB2-2E90BF17DD8A}"/>
              </a:ext>
            </a:extLst>
          </p:cNvPr>
          <p:cNvSpPr/>
          <p:nvPr/>
        </p:nvSpPr>
        <p:spPr>
          <a:xfrm>
            <a:off x="3092437" y="5885817"/>
            <a:ext cx="343274" cy="149022"/>
          </a:xfrm>
          <a:custGeom>
            <a:avLst/>
            <a:gdLst>
              <a:gd name="connsiteX0" fmla="*/ 13 w 343274"/>
              <a:gd name="connsiteY0" fmla="*/ 137158 h 149022"/>
              <a:gd name="connsiteX1" fmla="*/ 314338 w 343274"/>
              <a:gd name="connsiteY1" fmla="*/ 121283 h 149022"/>
              <a:gd name="connsiteX2" fmla="*/ 320688 w 343274"/>
              <a:gd name="connsiteY2" fmla="*/ 143508 h 149022"/>
              <a:gd name="connsiteX3" fmla="*/ 342913 w 343274"/>
              <a:gd name="connsiteY3" fmla="*/ 633 h 149022"/>
              <a:gd name="connsiteX4" fmla="*/ 301638 w 343274"/>
              <a:gd name="connsiteY4" fmla="*/ 92708 h 149022"/>
              <a:gd name="connsiteX5" fmla="*/ 13 w 343274"/>
              <a:gd name="connsiteY5" fmla="*/ 137158 h 14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274" h="149022">
                <a:moveTo>
                  <a:pt x="13" y="137158"/>
                </a:moveTo>
                <a:cubicBezTo>
                  <a:pt x="2130" y="141920"/>
                  <a:pt x="260892" y="120225"/>
                  <a:pt x="314338" y="121283"/>
                </a:cubicBezTo>
                <a:cubicBezTo>
                  <a:pt x="367784" y="122341"/>
                  <a:pt x="315926" y="163616"/>
                  <a:pt x="320688" y="143508"/>
                </a:cubicBezTo>
                <a:cubicBezTo>
                  <a:pt x="325450" y="123400"/>
                  <a:pt x="346088" y="9100"/>
                  <a:pt x="342913" y="633"/>
                </a:cubicBezTo>
                <a:cubicBezTo>
                  <a:pt x="339738" y="-7834"/>
                  <a:pt x="357730" y="71012"/>
                  <a:pt x="301638" y="92708"/>
                </a:cubicBezTo>
                <a:cubicBezTo>
                  <a:pt x="245546" y="114404"/>
                  <a:pt x="-2104" y="132396"/>
                  <a:pt x="13" y="137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329DCEF5-FD18-AC91-3676-E0733E4B3CFE}"/>
              </a:ext>
            </a:extLst>
          </p:cNvPr>
          <p:cNvSpPr/>
          <p:nvPr/>
        </p:nvSpPr>
        <p:spPr>
          <a:xfrm>
            <a:off x="3035216" y="5595376"/>
            <a:ext cx="413204" cy="72105"/>
          </a:xfrm>
          <a:custGeom>
            <a:avLst/>
            <a:gdLst>
              <a:gd name="connsiteX0" fmla="*/ 84 w 413204"/>
              <a:gd name="connsiteY0" fmla="*/ 37074 h 72105"/>
              <a:gd name="connsiteX1" fmla="*/ 327109 w 413204"/>
              <a:gd name="connsiteY1" fmla="*/ 21199 h 72105"/>
              <a:gd name="connsiteX2" fmla="*/ 412834 w 413204"/>
              <a:gd name="connsiteY2" fmla="*/ 71999 h 72105"/>
              <a:gd name="connsiteX3" fmla="*/ 355684 w 413204"/>
              <a:gd name="connsiteY3" fmla="*/ 5324 h 72105"/>
              <a:gd name="connsiteX4" fmla="*/ 295359 w 413204"/>
              <a:gd name="connsiteY4" fmla="*/ 8499 h 72105"/>
              <a:gd name="connsiteX5" fmla="*/ 84 w 413204"/>
              <a:gd name="connsiteY5" fmla="*/ 37074 h 7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204" h="72105">
                <a:moveTo>
                  <a:pt x="84" y="37074"/>
                </a:moveTo>
                <a:cubicBezTo>
                  <a:pt x="5376" y="39191"/>
                  <a:pt x="258317" y="15378"/>
                  <a:pt x="327109" y="21199"/>
                </a:cubicBezTo>
                <a:cubicBezTo>
                  <a:pt x="395901" y="27020"/>
                  <a:pt x="408072" y="74645"/>
                  <a:pt x="412834" y="71999"/>
                </a:cubicBezTo>
                <a:cubicBezTo>
                  <a:pt x="417596" y="69353"/>
                  <a:pt x="375263" y="15907"/>
                  <a:pt x="355684" y="5324"/>
                </a:cubicBezTo>
                <a:cubicBezTo>
                  <a:pt x="336105" y="-5259"/>
                  <a:pt x="351980" y="2149"/>
                  <a:pt x="295359" y="8499"/>
                </a:cubicBezTo>
                <a:cubicBezTo>
                  <a:pt x="238738" y="14849"/>
                  <a:pt x="-5208" y="34957"/>
                  <a:pt x="84" y="37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A5E757FC-64B3-EEFB-9DAB-45C8F07ABF43}"/>
              </a:ext>
            </a:extLst>
          </p:cNvPr>
          <p:cNvSpPr/>
          <p:nvPr/>
        </p:nvSpPr>
        <p:spPr>
          <a:xfrm>
            <a:off x="2994895" y="5888122"/>
            <a:ext cx="43607" cy="194589"/>
          </a:xfrm>
          <a:custGeom>
            <a:avLst/>
            <a:gdLst>
              <a:gd name="connsiteX0" fmla="*/ 43580 w 43607"/>
              <a:gd name="connsiteY0" fmla="*/ 1503 h 194589"/>
              <a:gd name="connsiteX1" fmla="*/ 2305 w 43607"/>
              <a:gd name="connsiteY1" fmla="*/ 192003 h 194589"/>
              <a:gd name="connsiteX2" fmla="*/ 8655 w 43607"/>
              <a:gd name="connsiteY2" fmla="*/ 106278 h 194589"/>
              <a:gd name="connsiteX3" fmla="*/ 43580 w 43607"/>
              <a:gd name="connsiteY3" fmla="*/ 1503 h 19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07" h="194589">
                <a:moveTo>
                  <a:pt x="43580" y="1503"/>
                </a:moveTo>
                <a:cubicBezTo>
                  <a:pt x="42522" y="15790"/>
                  <a:pt x="8126" y="174541"/>
                  <a:pt x="2305" y="192003"/>
                </a:cubicBezTo>
                <a:cubicBezTo>
                  <a:pt x="-3516" y="209465"/>
                  <a:pt x="2834" y="133795"/>
                  <a:pt x="8655" y="106278"/>
                </a:cubicBezTo>
                <a:cubicBezTo>
                  <a:pt x="14476" y="78761"/>
                  <a:pt x="44638" y="-12784"/>
                  <a:pt x="43580" y="1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7C8AD71E-835A-68D5-89D3-70B3E8E47697}"/>
              </a:ext>
            </a:extLst>
          </p:cNvPr>
          <p:cNvSpPr/>
          <p:nvPr/>
        </p:nvSpPr>
        <p:spPr>
          <a:xfrm>
            <a:off x="2992119" y="5868867"/>
            <a:ext cx="392653" cy="55767"/>
          </a:xfrm>
          <a:custGeom>
            <a:avLst/>
            <a:gdLst>
              <a:gd name="connsiteX0" fmla="*/ 1906 w 392653"/>
              <a:gd name="connsiteY0" fmla="*/ 14408 h 55767"/>
              <a:gd name="connsiteX1" fmla="*/ 386081 w 392653"/>
              <a:gd name="connsiteY1" fmla="*/ 1708 h 55767"/>
              <a:gd name="connsiteX2" fmla="*/ 249556 w 392653"/>
              <a:gd name="connsiteY2" fmla="*/ 55683 h 55767"/>
              <a:gd name="connsiteX3" fmla="*/ 316231 w 392653"/>
              <a:gd name="connsiteY3" fmla="*/ 14408 h 55767"/>
              <a:gd name="connsiteX4" fmla="*/ 240031 w 392653"/>
              <a:gd name="connsiteY4" fmla="*/ 23933 h 55767"/>
              <a:gd name="connsiteX5" fmla="*/ 1906 w 392653"/>
              <a:gd name="connsiteY5" fmla="*/ 14408 h 5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653" h="55767">
                <a:moveTo>
                  <a:pt x="1906" y="14408"/>
                </a:moveTo>
                <a:cubicBezTo>
                  <a:pt x="26248" y="10704"/>
                  <a:pt x="344806" y="-5171"/>
                  <a:pt x="386081" y="1708"/>
                </a:cubicBezTo>
                <a:cubicBezTo>
                  <a:pt x="427356" y="8587"/>
                  <a:pt x="261198" y="53566"/>
                  <a:pt x="249556" y="55683"/>
                </a:cubicBezTo>
                <a:cubicBezTo>
                  <a:pt x="237914" y="57800"/>
                  <a:pt x="317818" y="19700"/>
                  <a:pt x="316231" y="14408"/>
                </a:cubicBezTo>
                <a:cubicBezTo>
                  <a:pt x="314644" y="9116"/>
                  <a:pt x="286598" y="23404"/>
                  <a:pt x="240031" y="23933"/>
                </a:cubicBezTo>
                <a:cubicBezTo>
                  <a:pt x="193464" y="24462"/>
                  <a:pt x="-22436" y="18112"/>
                  <a:pt x="1906" y="14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739EF781-96DA-CE28-1223-DCB3F0821046}"/>
              </a:ext>
            </a:extLst>
          </p:cNvPr>
          <p:cNvSpPr/>
          <p:nvPr/>
        </p:nvSpPr>
        <p:spPr>
          <a:xfrm>
            <a:off x="2838180" y="5768742"/>
            <a:ext cx="108222" cy="272239"/>
          </a:xfrm>
          <a:custGeom>
            <a:avLst/>
            <a:gdLst>
              <a:gd name="connsiteX0" fmla="*/ 270 w 108222"/>
              <a:gd name="connsiteY0" fmla="*/ 233 h 272239"/>
              <a:gd name="connsiteX1" fmla="*/ 6620 w 108222"/>
              <a:gd name="connsiteY1" fmla="*/ 257408 h 272239"/>
              <a:gd name="connsiteX2" fmla="*/ 12970 w 108222"/>
              <a:gd name="connsiteY2" fmla="*/ 232008 h 272239"/>
              <a:gd name="connsiteX3" fmla="*/ 108220 w 108222"/>
              <a:gd name="connsiteY3" fmla="*/ 155808 h 272239"/>
              <a:gd name="connsiteX4" fmla="*/ 16145 w 108222"/>
              <a:gd name="connsiteY4" fmla="*/ 209783 h 272239"/>
              <a:gd name="connsiteX5" fmla="*/ 270 w 108222"/>
              <a:gd name="connsiteY5" fmla="*/ 233 h 27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222" h="272239">
                <a:moveTo>
                  <a:pt x="270" y="233"/>
                </a:moveTo>
                <a:cubicBezTo>
                  <a:pt x="-1318" y="8171"/>
                  <a:pt x="4503" y="218779"/>
                  <a:pt x="6620" y="257408"/>
                </a:cubicBezTo>
                <a:cubicBezTo>
                  <a:pt x="8737" y="296037"/>
                  <a:pt x="-3963" y="248941"/>
                  <a:pt x="12970" y="232008"/>
                </a:cubicBezTo>
                <a:cubicBezTo>
                  <a:pt x="29903" y="215075"/>
                  <a:pt x="107691" y="159512"/>
                  <a:pt x="108220" y="155808"/>
                </a:cubicBezTo>
                <a:cubicBezTo>
                  <a:pt x="108749" y="152104"/>
                  <a:pt x="31491" y="230420"/>
                  <a:pt x="16145" y="209783"/>
                </a:cubicBezTo>
                <a:cubicBezTo>
                  <a:pt x="799" y="189146"/>
                  <a:pt x="1858" y="-7705"/>
                  <a:pt x="270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A08CE4DA-EAB8-61CE-4C95-CD9217218CF6}"/>
              </a:ext>
            </a:extLst>
          </p:cNvPr>
          <p:cNvSpPr/>
          <p:nvPr/>
        </p:nvSpPr>
        <p:spPr>
          <a:xfrm>
            <a:off x="2853633" y="5708473"/>
            <a:ext cx="203897" cy="177388"/>
          </a:xfrm>
          <a:custGeom>
            <a:avLst/>
            <a:gdLst>
              <a:gd name="connsiteX0" fmla="*/ 692 w 203897"/>
              <a:gd name="connsiteY0" fmla="*/ 177 h 177388"/>
              <a:gd name="connsiteX1" fmla="*/ 41967 w 203897"/>
              <a:gd name="connsiteY1" fmla="*/ 165277 h 177388"/>
              <a:gd name="connsiteX2" fmla="*/ 22917 w 203897"/>
              <a:gd name="connsiteY2" fmla="*/ 162102 h 177388"/>
              <a:gd name="connsiteX3" fmla="*/ 203892 w 203897"/>
              <a:gd name="connsiteY3" fmla="*/ 139877 h 177388"/>
              <a:gd name="connsiteX4" fmla="*/ 29267 w 203897"/>
              <a:gd name="connsiteY4" fmla="*/ 174802 h 177388"/>
              <a:gd name="connsiteX5" fmla="*/ 16567 w 203897"/>
              <a:gd name="connsiteY5" fmla="*/ 133527 h 177388"/>
              <a:gd name="connsiteX6" fmla="*/ 692 w 203897"/>
              <a:gd name="connsiteY6" fmla="*/ 177 h 17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897" h="177388">
                <a:moveTo>
                  <a:pt x="692" y="177"/>
                </a:moveTo>
                <a:cubicBezTo>
                  <a:pt x="4925" y="5469"/>
                  <a:pt x="41967" y="165277"/>
                  <a:pt x="41967" y="165277"/>
                </a:cubicBezTo>
                <a:cubicBezTo>
                  <a:pt x="45671" y="192264"/>
                  <a:pt x="-4071" y="166335"/>
                  <a:pt x="22917" y="162102"/>
                </a:cubicBezTo>
                <a:cubicBezTo>
                  <a:pt x="49905" y="157869"/>
                  <a:pt x="202834" y="137760"/>
                  <a:pt x="203892" y="139877"/>
                </a:cubicBezTo>
                <a:cubicBezTo>
                  <a:pt x="204950" y="141994"/>
                  <a:pt x="60488" y="175860"/>
                  <a:pt x="29267" y="174802"/>
                </a:cubicBezTo>
                <a:cubicBezTo>
                  <a:pt x="-1954" y="173744"/>
                  <a:pt x="20271" y="157340"/>
                  <a:pt x="16567" y="133527"/>
                </a:cubicBezTo>
                <a:cubicBezTo>
                  <a:pt x="12863" y="109715"/>
                  <a:pt x="-3541" y="-5115"/>
                  <a:pt x="692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CD913D00-0A4D-D962-3BE9-33F2964A46F6}"/>
              </a:ext>
            </a:extLst>
          </p:cNvPr>
          <p:cNvSpPr/>
          <p:nvPr/>
        </p:nvSpPr>
        <p:spPr>
          <a:xfrm>
            <a:off x="2574692" y="5965800"/>
            <a:ext cx="294532" cy="182863"/>
          </a:xfrm>
          <a:custGeom>
            <a:avLst/>
            <a:gdLst>
              <a:gd name="connsiteX0" fmla="*/ 92308 w 294532"/>
              <a:gd name="connsiteY0" fmla="*/ 25 h 182863"/>
              <a:gd name="connsiteX1" fmla="*/ 162158 w 294532"/>
              <a:gd name="connsiteY1" fmla="*/ 155600 h 182863"/>
              <a:gd name="connsiteX2" fmla="*/ 133583 w 294532"/>
              <a:gd name="connsiteY2" fmla="*/ 149250 h 182863"/>
              <a:gd name="connsiteX3" fmla="*/ 3408 w 294532"/>
              <a:gd name="connsiteY3" fmla="*/ 161950 h 182863"/>
              <a:gd name="connsiteX4" fmla="*/ 289158 w 294532"/>
              <a:gd name="connsiteY4" fmla="*/ 177825 h 182863"/>
              <a:gd name="connsiteX5" fmla="*/ 184383 w 294532"/>
              <a:gd name="connsiteY5" fmla="*/ 168300 h 182863"/>
              <a:gd name="connsiteX6" fmla="*/ 92308 w 294532"/>
              <a:gd name="connsiteY6" fmla="*/ 25 h 18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532" h="182863">
                <a:moveTo>
                  <a:pt x="92308" y="25"/>
                </a:moveTo>
                <a:cubicBezTo>
                  <a:pt x="88604" y="-2092"/>
                  <a:pt x="155279" y="130729"/>
                  <a:pt x="162158" y="155600"/>
                </a:cubicBezTo>
                <a:cubicBezTo>
                  <a:pt x="169037" y="180471"/>
                  <a:pt x="160041" y="148192"/>
                  <a:pt x="133583" y="149250"/>
                </a:cubicBezTo>
                <a:cubicBezTo>
                  <a:pt x="107125" y="150308"/>
                  <a:pt x="-22521" y="157188"/>
                  <a:pt x="3408" y="161950"/>
                </a:cubicBezTo>
                <a:cubicBezTo>
                  <a:pt x="29337" y="166712"/>
                  <a:pt x="258996" y="176767"/>
                  <a:pt x="289158" y="177825"/>
                </a:cubicBezTo>
                <a:cubicBezTo>
                  <a:pt x="319320" y="178883"/>
                  <a:pt x="214016" y="193171"/>
                  <a:pt x="184383" y="168300"/>
                </a:cubicBezTo>
                <a:cubicBezTo>
                  <a:pt x="154750" y="143429"/>
                  <a:pt x="96012" y="2142"/>
                  <a:pt x="92308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ECC2A923-BDC5-0366-141F-E686B46A6DF5}"/>
              </a:ext>
            </a:extLst>
          </p:cNvPr>
          <p:cNvSpPr/>
          <p:nvPr/>
        </p:nvSpPr>
        <p:spPr>
          <a:xfrm>
            <a:off x="3475838" y="6222311"/>
            <a:ext cx="546392" cy="83277"/>
          </a:xfrm>
          <a:custGeom>
            <a:avLst/>
            <a:gdLst>
              <a:gd name="connsiteX0" fmla="*/ 787 w 546392"/>
              <a:gd name="connsiteY0" fmla="*/ 73714 h 83277"/>
              <a:gd name="connsiteX1" fmla="*/ 273837 w 546392"/>
              <a:gd name="connsiteY1" fmla="*/ 13389 h 83277"/>
              <a:gd name="connsiteX2" fmla="*/ 543712 w 546392"/>
              <a:gd name="connsiteY2" fmla="*/ 83239 h 83277"/>
              <a:gd name="connsiteX3" fmla="*/ 407187 w 546392"/>
              <a:gd name="connsiteY3" fmla="*/ 22914 h 83277"/>
              <a:gd name="connsiteX4" fmla="*/ 324637 w 546392"/>
              <a:gd name="connsiteY4" fmla="*/ 689 h 83277"/>
              <a:gd name="connsiteX5" fmla="*/ 194462 w 546392"/>
              <a:gd name="connsiteY5" fmla="*/ 10214 h 83277"/>
              <a:gd name="connsiteX6" fmla="*/ 787 w 546392"/>
              <a:gd name="connsiteY6" fmla="*/ 73714 h 8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392" h="83277">
                <a:moveTo>
                  <a:pt x="787" y="73714"/>
                </a:moveTo>
                <a:cubicBezTo>
                  <a:pt x="14016" y="74243"/>
                  <a:pt x="183350" y="11802"/>
                  <a:pt x="273837" y="13389"/>
                </a:cubicBezTo>
                <a:cubicBezTo>
                  <a:pt x="364324" y="14976"/>
                  <a:pt x="521487" y="81652"/>
                  <a:pt x="543712" y="83239"/>
                </a:cubicBezTo>
                <a:cubicBezTo>
                  <a:pt x="565937" y="84826"/>
                  <a:pt x="443699" y="36672"/>
                  <a:pt x="407187" y="22914"/>
                </a:cubicBezTo>
                <a:cubicBezTo>
                  <a:pt x="370675" y="9156"/>
                  <a:pt x="360091" y="2806"/>
                  <a:pt x="324637" y="689"/>
                </a:cubicBezTo>
                <a:cubicBezTo>
                  <a:pt x="289183" y="-1428"/>
                  <a:pt x="244204" y="1218"/>
                  <a:pt x="194462" y="10214"/>
                </a:cubicBezTo>
                <a:cubicBezTo>
                  <a:pt x="144720" y="19210"/>
                  <a:pt x="-12442" y="73185"/>
                  <a:pt x="787" y="73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1922FCE5-433A-6754-55AA-899760D8BFC7}"/>
              </a:ext>
            </a:extLst>
          </p:cNvPr>
          <p:cNvSpPr/>
          <p:nvPr/>
        </p:nvSpPr>
        <p:spPr>
          <a:xfrm>
            <a:off x="3302000" y="6311527"/>
            <a:ext cx="765516" cy="153050"/>
          </a:xfrm>
          <a:custGeom>
            <a:avLst/>
            <a:gdLst>
              <a:gd name="connsiteX0" fmla="*/ 0 w 765516"/>
              <a:gd name="connsiteY0" fmla="*/ 28948 h 153050"/>
              <a:gd name="connsiteX1" fmla="*/ 701675 w 765516"/>
              <a:gd name="connsiteY1" fmla="*/ 373 h 153050"/>
              <a:gd name="connsiteX2" fmla="*/ 596900 w 765516"/>
              <a:gd name="connsiteY2" fmla="*/ 13073 h 153050"/>
              <a:gd name="connsiteX3" fmla="*/ 692150 w 765516"/>
              <a:gd name="connsiteY3" fmla="*/ 19423 h 153050"/>
              <a:gd name="connsiteX4" fmla="*/ 746125 w 765516"/>
              <a:gd name="connsiteY4" fmla="*/ 63873 h 153050"/>
              <a:gd name="connsiteX5" fmla="*/ 758825 w 765516"/>
              <a:gd name="connsiteY5" fmla="*/ 152773 h 153050"/>
              <a:gd name="connsiteX6" fmla="*/ 742950 w 765516"/>
              <a:gd name="connsiteY6" fmla="*/ 32123 h 153050"/>
              <a:gd name="connsiteX7" fmla="*/ 523875 w 765516"/>
              <a:gd name="connsiteY7" fmla="*/ 25773 h 153050"/>
              <a:gd name="connsiteX8" fmla="*/ 0 w 765516"/>
              <a:gd name="connsiteY8" fmla="*/ 28948 h 15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5516" h="153050">
                <a:moveTo>
                  <a:pt x="0" y="28948"/>
                </a:moveTo>
                <a:cubicBezTo>
                  <a:pt x="29633" y="24715"/>
                  <a:pt x="602192" y="3019"/>
                  <a:pt x="701675" y="373"/>
                </a:cubicBezTo>
                <a:cubicBezTo>
                  <a:pt x="801158" y="-2273"/>
                  <a:pt x="598487" y="9898"/>
                  <a:pt x="596900" y="13073"/>
                </a:cubicBezTo>
                <a:cubicBezTo>
                  <a:pt x="595313" y="16248"/>
                  <a:pt x="667279" y="10956"/>
                  <a:pt x="692150" y="19423"/>
                </a:cubicBezTo>
                <a:cubicBezTo>
                  <a:pt x="717021" y="27890"/>
                  <a:pt x="735013" y="41648"/>
                  <a:pt x="746125" y="63873"/>
                </a:cubicBezTo>
                <a:cubicBezTo>
                  <a:pt x="757237" y="86098"/>
                  <a:pt x="759354" y="158065"/>
                  <a:pt x="758825" y="152773"/>
                </a:cubicBezTo>
                <a:cubicBezTo>
                  <a:pt x="758296" y="147481"/>
                  <a:pt x="782108" y="53290"/>
                  <a:pt x="742950" y="32123"/>
                </a:cubicBezTo>
                <a:cubicBezTo>
                  <a:pt x="703792" y="10956"/>
                  <a:pt x="645054" y="25244"/>
                  <a:pt x="523875" y="25773"/>
                </a:cubicBezTo>
                <a:lnTo>
                  <a:pt x="0" y="2894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71D00B00-E624-8603-BAC7-3E1FE67636D5}"/>
              </a:ext>
            </a:extLst>
          </p:cNvPr>
          <p:cNvSpPr/>
          <p:nvPr/>
        </p:nvSpPr>
        <p:spPr>
          <a:xfrm>
            <a:off x="3676801" y="6364051"/>
            <a:ext cx="320594" cy="43943"/>
          </a:xfrm>
          <a:custGeom>
            <a:avLst/>
            <a:gdLst>
              <a:gd name="connsiteX0" fmla="*/ 6199 w 320594"/>
              <a:gd name="connsiteY0" fmla="*/ 43099 h 43943"/>
              <a:gd name="connsiteX1" fmla="*/ 199874 w 320594"/>
              <a:gd name="connsiteY1" fmla="*/ 14524 h 43943"/>
              <a:gd name="connsiteX2" fmla="*/ 320524 w 320594"/>
              <a:gd name="connsiteY2" fmla="*/ 14524 h 43943"/>
              <a:gd name="connsiteX3" fmla="*/ 218924 w 320594"/>
              <a:gd name="connsiteY3" fmla="*/ 4999 h 43943"/>
              <a:gd name="connsiteX4" fmla="*/ 183999 w 320594"/>
              <a:gd name="connsiteY4" fmla="*/ 1824 h 43943"/>
              <a:gd name="connsiteX5" fmla="*/ 56999 w 320594"/>
              <a:gd name="connsiteY5" fmla="*/ 33574 h 43943"/>
              <a:gd name="connsiteX6" fmla="*/ 6199 w 320594"/>
              <a:gd name="connsiteY6" fmla="*/ 43099 h 4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594" h="43943">
                <a:moveTo>
                  <a:pt x="6199" y="43099"/>
                </a:moveTo>
                <a:cubicBezTo>
                  <a:pt x="30012" y="39924"/>
                  <a:pt x="147487" y="19286"/>
                  <a:pt x="199874" y="14524"/>
                </a:cubicBezTo>
                <a:cubicBezTo>
                  <a:pt x="252261" y="9762"/>
                  <a:pt x="317349" y="16111"/>
                  <a:pt x="320524" y="14524"/>
                </a:cubicBezTo>
                <a:cubicBezTo>
                  <a:pt x="323699" y="12937"/>
                  <a:pt x="218924" y="4999"/>
                  <a:pt x="218924" y="4999"/>
                </a:cubicBezTo>
                <a:cubicBezTo>
                  <a:pt x="196170" y="2882"/>
                  <a:pt x="210986" y="-2938"/>
                  <a:pt x="183999" y="1824"/>
                </a:cubicBezTo>
                <a:cubicBezTo>
                  <a:pt x="157012" y="6586"/>
                  <a:pt x="80811" y="27224"/>
                  <a:pt x="56999" y="33574"/>
                </a:cubicBezTo>
                <a:cubicBezTo>
                  <a:pt x="33187" y="39924"/>
                  <a:pt x="-17614" y="46274"/>
                  <a:pt x="6199" y="43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288732B6-69D5-9B29-0879-9759175822A4}"/>
              </a:ext>
            </a:extLst>
          </p:cNvPr>
          <p:cNvSpPr/>
          <p:nvPr/>
        </p:nvSpPr>
        <p:spPr>
          <a:xfrm>
            <a:off x="3000322" y="6355557"/>
            <a:ext cx="462890" cy="37165"/>
          </a:xfrm>
          <a:custGeom>
            <a:avLst/>
            <a:gdLst>
              <a:gd name="connsiteX0" fmla="*/ 53 w 462890"/>
              <a:gd name="connsiteY0" fmla="*/ 35718 h 37165"/>
              <a:gd name="connsiteX1" fmla="*/ 425503 w 462890"/>
              <a:gd name="connsiteY1" fmla="*/ 35718 h 37165"/>
              <a:gd name="connsiteX2" fmla="*/ 241353 w 462890"/>
              <a:gd name="connsiteY2" fmla="*/ 19843 h 37165"/>
              <a:gd name="connsiteX3" fmla="*/ 412803 w 462890"/>
              <a:gd name="connsiteY3" fmla="*/ 7143 h 37165"/>
              <a:gd name="connsiteX4" fmla="*/ 269928 w 462890"/>
              <a:gd name="connsiteY4" fmla="*/ 793 h 37165"/>
              <a:gd name="connsiteX5" fmla="*/ 301678 w 462890"/>
              <a:gd name="connsiteY5" fmla="*/ 793 h 37165"/>
              <a:gd name="connsiteX6" fmla="*/ 279453 w 462890"/>
              <a:gd name="connsiteY6" fmla="*/ 7143 h 37165"/>
              <a:gd name="connsiteX7" fmla="*/ 457253 w 462890"/>
              <a:gd name="connsiteY7" fmla="*/ 29368 h 37165"/>
              <a:gd name="connsiteX8" fmla="*/ 53 w 462890"/>
              <a:gd name="connsiteY8" fmla="*/ 35718 h 3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890" h="37165">
                <a:moveTo>
                  <a:pt x="53" y="35718"/>
                </a:moveTo>
                <a:cubicBezTo>
                  <a:pt x="-5238" y="36776"/>
                  <a:pt x="385286" y="38364"/>
                  <a:pt x="425503" y="35718"/>
                </a:cubicBezTo>
                <a:cubicBezTo>
                  <a:pt x="465720" y="33072"/>
                  <a:pt x="243470" y="24605"/>
                  <a:pt x="241353" y="19843"/>
                </a:cubicBezTo>
                <a:cubicBezTo>
                  <a:pt x="239236" y="15081"/>
                  <a:pt x="408041" y="10318"/>
                  <a:pt x="412803" y="7143"/>
                </a:cubicBezTo>
                <a:cubicBezTo>
                  <a:pt x="417565" y="3968"/>
                  <a:pt x="288449" y="1851"/>
                  <a:pt x="269928" y="793"/>
                </a:cubicBezTo>
                <a:cubicBezTo>
                  <a:pt x="251407" y="-265"/>
                  <a:pt x="300090" y="-265"/>
                  <a:pt x="301678" y="793"/>
                </a:cubicBezTo>
                <a:cubicBezTo>
                  <a:pt x="303266" y="1851"/>
                  <a:pt x="253524" y="2381"/>
                  <a:pt x="279453" y="7143"/>
                </a:cubicBezTo>
                <a:cubicBezTo>
                  <a:pt x="305382" y="11905"/>
                  <a:pt x="497999" y="25664"/>
                  <a:pt x="457253" y="29368"/>
                </a:cubicBezTo>
                <a:cubicBezTo>
                  <a:pt x="416507" y="33072"/>
                  <a:pt x="5344" y="34660"/>
                  <a:pt x="53" y="35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797D9D37-DFE6-9838-F585-1A5599B25DA0}"/>
              </a:ext>
            </a:extLst>
          </p:cNvPr>
          <p:cNvSpPr/>
          <p:nvPr/>
        </p:nvSpPr>
        <p:spPr>
          <a:xfrm>
            <a:off x="2873061" y="6212971"/>
            <a:ext cx="55000" cy="267338"/>
          </a:xfrm>
          <a:custGeom>
            <a:avLst/>
            <a:gdLst>
              <a:gd name="connsiteX0" fmla="*/ 32064 w 55000"/>
              <a:gd name="connsiteY0" fmla="*/ 504 h 267338"/>
              <a:gd name="connsiteX1" fmla="*/ 54289 w 55000"/>
              <a:gd name="connsiteY1" fmla="*/ 86229 h 267338"/>
              <a:gd name="connsiteX2" fmla="*/ 314 w 55000"/>
              <a:gd name="connsiteY2" fmla="*/ 267204 h 267338"/>
              <a:gd name="connsiteX3" fmla="*/ 32064 w 55000"/>
              <a:gd name="connsiteY3" fmla="*/ 114804 h 267338"/>
              <a:gd name="connsiteX4" fmla="*/ 32064 w 55000"/>
              <a:gd name="connsiteY4" fmla="*/ 60829 h 267338"/>
              <a:gd name="connsiteX5" fmla="*/ 32064 w 55000"/>
              <a:gd name="connsiteY5" fmla="*/ 156079 h 267338"/>
              <a:gd name="connsiteX6" fmla="*/ 44764 w 55000"/>
              <a:gd name="connsiteY6" fmla="*/ 54479 h 267338"/>
              <a:gd name="connsiteX7" fmla="*/ 32064 w 55000"/>
              <a:gd name="connsiteY7" fmla="*/ 504 h 26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000" h="267338">
                <a:moveTo>
                  <a:pt x="32064" y="504"/>
                </a:moveTo>
                <a:cubicBezTo>
                  <a:pt x="33651" y="5796"/>
                  <a:pt x="59581" y="41779"/>
                  <a:pt x="54289" y="86229"/>
                </a:cubicBezTo>
                <a:cubicBezTo>
                  <a:pt x="48997" y="130679"/>
                  <a:pt x="4018" y="262442"/>
                  <a:pt x="314" y="267204"/>
                </a:cubicBezTo>
                <a:cubicBezTo>
                  <a:pt x="-3390" y="271966"/>
                  <a:pt x="26772" y="149200"/>
                  <a:pt x="32064" y="114804"/>
                </a:cubicBezTo>
                <a:cubicBezTo>
                  <a:pt x="37356" y="80408"/>
                  <a:pt x="32064" y="60829"/>
                  <a:pt x="32064" y="60829"/>
                </a:cubicBezTo>
                <a:cubicBezTo>
                  <a:pt x="32064" y="67708"/>
                  <a:pt x="29947" y="157137"/>
                  <a:pt x="32064" y="156079"/>
                </a:cubicBezTo>
                <a:cubicBezTo>
                  <a:pt x="34181" y="155021"/>
                  <a:pt x="43706" y="76175"/>
                  <a:pt x="44764" y="54479"/>
                </a:cubicBezTo>
                <a:cubicBezTo>
                  <a:pt x="45822" y="32783"/>
                  <a:pt x="30477" y="-4788"/>
                  <a:pt x="32064" y="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E1758C08-0638-9F5C-67EA-8546C51A644E}"/>
              </a:ext>
            </a:extLst>
          </p:cNvPr>
          <p:cNvSpPr/>
          <p:nvPr/>
        </p:nvSpPr>
        <p:spPr>
          <a:xfrm>
            <a:off x="2411589" y="6269815"/>
            <a:ext cx="22842" cy="366025"/>
          </a:xfrm>
          <a:custGeom>
            <a:avLst/>
            <a:gdLst>
              <a:gd name="connsiteX0" fmla="*/ 20461 w 22842"/>
              <a:gd name="connsiteY0" fmla="*/ 810 h 366025"/>
              <a:gd name="connsiteX1" fmla="*/ 20461 w 22842"/>
              <a:gd name="connsiteY1" fmla="*/ 156385 h 366025"/>
              <a:gd name="connsiteX2" fmla="*/ 1411 w 22842"/>
              <a:gd name="connsiteY2" fmla="*/ 365935 h 366025"/>
              <a:gd name="connsiteX3" fmla="*/ 1411 w 22842"/>
              <a:gd name="connsiteY3" fmla="*/ 184960 h 366025"/>
              <a:gd name="connsiteX4" fmla="*/ 1411 w 22842"/>
              <a:gd name="connsiteY4" fmla="*/ 223060 h 366025"/>
              <a:gd name="connsiteX5" fmla="*/ 20461 w 22842"/>
              <a:gd name="connsiteY5" fmla="*/ 810 h 36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42" h="366025">
                <a:moveTo>
                  <a:pt x="20461" y="810"/>
                </a:moveTo>
                <a:cubicBezTo>
                  <a:pt x="23636" y="-10303"/>
                  <a:pt x="23636" y="95531"/>
                  <a:pt x="20461" y="156385"/>
                </a:cubicBezTo>
                <a:cubicBezTo>
                  <a:pt x="17286" y="217239"/>
                  <a:pt x="4586" y="361173"/>
                  <a:pt x="1411" y="365935"/>
                </a:cubicBezTo>
                <a:cubicBezTo>
                  <a:pt x="-1764" y="370697"/>
                  <a:pt x="1411" y="184960"/>
                  <a:pt x="1411" y="184960"/>
                </a:cubicBezTo>
                <a:cubicBezTo>
                  <a:pt x="1411" y="161148"/>
                  <a:pt x="353" y="250577"/>
                  <a:pt x="1411" y="223060"/>
                </a:cubicBezTo>
                <a:cubicBezTo>
                  <a:pt x="2469" y="195543"/>
                  <a:pt x="17286" y="11923"/>
                  <a:pt x="20461" y="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AE91B306-7191-3441-95E7-F6BE8ED26E0F}"/>
              </a:ext>
            </a:extLst>
          </p:cNvPr>
          <p:cNvSpPr/>
          <p:nvPr/>
        </p:nvSpPr>
        <p:spPr>
          <a:xfrm>
            <a:off x="2447441" y="6292438"/>
            <a:ext cx="105270" cy="315192"/>
          </a:xfrm>
          <a:custGeom>
            <a:avLst/>
            <a:gdLst>
              <a:gd name="connsiteX0" fmla="*/ 105259 w 105270"/>
              <a:gd name="connsiteY0" fmla="*/ 111537 h 315192"/>
              <a:gd name="connsiteX1" fmla="*/ 19534 w 105270"/>
              <a:gd name="connsiteY1" fmla="*/ 149637 h 315192"/>
              <a:gd name="connsiteX2" fmla="*/ 13184 w 105270"/>
              <a:gd name="connsiteY2" fmla="*/ 241712 h 315192"/>
              <a:gd name="connsiteX3" fmla="*/ 3659 w 105270"/>
              <a:gd name="connsiteY3" fmla="*/ 314737 h 315192"/>
              <a:gd name="connsiteX4" fmla="*/ 484 w 105270"/>
              <a:gd name="connsiteY4" fmla="*/ 206787 h 315192"/>
              <a:gd name="connsiteX5" fmla="*/ 13184 w 105270"/>
              <a:gd name="connsiteY5" fmla="*/ 86137 h 315192"/>
              <a:gd name="connsiteX6" fmla="*/ 41759 w 105270"/>
              <a:gd name="connsiteY6" fmla="*/ 412 h 315192"/>
              <a:gd name="connsiteX7" fmla="*/ 13184 w 105270"/>
              <a:gd name="connsiteY7" fmla="*/ 121062 h 315192"/>
              <a:gd name="connsiteX8" fmla="*/ 105259 w 105270"/>
              <a:gd name="connsiteY8" fmla="*/ 111537 h 31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270" h="315192">
                <a:moveTo>
                  <a:pt x="105259" y="111537"/>
                </a:moveTo>
                <a:cubicBezTo>
                  <a:pt x="106317" y="116299"/>
                  <a:pt x="34880" y="127941"/>
                  <a:pt x="19534" y="149637"/>
                </a:cubicBezTo>
                <a:cubicBezTo>
                  <a:pt x="4188" y="171333"/>
                  <a:pt x="15830" y="214195"/>
                  <a:pt x="13184" y="241712"/>
                </a:cubicBezTo>
                <a:cubicBezTo>
                  <a:pt x="10538" y="269229"/>
                  <a:pt x="5776" y="320558"/>
                  <a:pt x="3659" y="314737"/>
                </a:cubicBezTo>
                <a:cubicBezTo>
                  <a:pt x="1542" y="308916"/>
                  <a:pt x="-1104" y="244887"/>
                  <a:pt x="484" y="206787"/>
                </a:cubicBezTo>
                <a:cubicBezTo>
                  <a:pt x="2072" y="168687"/>
                  <a:pt x="6305" y="120533"/>
                  <a:pt x="13184" y="86137"/>
                </a:cubicBezTo>
                <a:cubicBezTo>
                  <a:pt x="20063" y="51741"/>
                  <a:pt x="41759" y="-5409"/>
                  <a:pt x="41759" y="412"/>
                </a:cubicBezTo>
                <a:cubicBezTo>
                  <a:pt x="41759" y="6233"/>
                  <a:pt x="9480" y="101483"/>
                  <a:pt x="13184" y="121062"/>
                </a:cubicBezTo>
                <a:cubicBezTo>
                  <a:pt x="16888" y="140641"/>
                  <a:pt x="104201" y="106775"/>
                  <a:pt x="105259" y="111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B101020C-14BB-612C-DC5D-CE55A0745F98}"/>
              </a:ext>
            </a:extLst>
          </p:cNvPr>
          <p:cNvSpPr/>
          <p:nvPr/>
        </p:nvSpPr>
        <p:spPr>
          <a:xfrm>
            <a:off x="2698750" y="6407014"/>
            <a:ext cx="89004" cy="292291"/>
          </a:xfrm>
          <a:custGeom>
            <a:avLst/>
            <a:gdLst>
              <a:gd name="connsiteX0" fmla="*/ 0 w 89004"/>
              <a:gd name="connsiteY0" fmla="*/ 136 h 292291"/>
              <a:gd name="connsiteX1" fmla="*/ 76200 w 89004"/>
              <a:gd name="connsiteY1" fmla="*/ 98561 h 292291"/>
              <a:gd name="connsiteX2" fmla="*/ 88900 w 89004"/>
              <a:gd name="connsiteY2" fmla="*/ 292236 h 292291"/>
              <a:gd name="connsiteX3" fmla="*/ 76200 w 89004"/>
              <a:gd name="connsiteY3" fmla="*/ 117611 h 292291"/>
              <a:gd name="connsiteX4" fmla="*/ 0 w 89004"/>
              <a:gd name="connsiteY4" fmla="*/ 136 h 29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04" h="292291">
                <a:moveTo>
                  <a:pt x="0" y="136"/>
                </a:moveTo>
                <a:cubicBezTo>
                  <a:pt x="0" y="-3039"/>
                  <a:pt x="61383" y="49878"/>
                  <a:pt x="76200" y="98561"/>
                </a:cubicBezTo>
                <a:cubicBezTo>
                  <a:pt x="91017" y="147244"/>
                  <a:pt x="88900" y="289061"/>
                  <a:pt x="88900" y="292236"/>
                </a:cubicBezTo>
                <a:cubicBezTo>
                  <a:pt x="88900" y="295411"/>
                  <a:pt x="86783" y="161532"/>
                  <a:pt x="76200" y="117611"/>
                </a:cubicBezTo>
                <a:cubicBezTo>
                  <a:pt x="65617" y="73690"/>
                  <a:pt x="0" y="3311"/>
                  <a:pt x="0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002E34F4-7334-EE51-260E-03039F1E6542}"/>
              </a:ext>
            </a:extLst>
          </p:cNvPr>
          <p:cNvSpPr/>
          <p:nvPr/>
        </p:nvSpPr>
        <p:spPr>
          <a:xfrm>
            <a:off x="2690653" y="6499207"/>
            <a:ext cx="106669" cy="206410"/>
          </a:xfrm>
          <a:custGeom>
            <a:avLst/>
            <a:gdLst>
              <a:gd name="connsiteX0" fmla="*/ 20797 w 106669"/>
              <a:gd name="connsiteY0" fmla="*/ 18 h 206410"/>
              <a:gd name="connsiteX1" fmla="*/ 20797 w 106669"/>
              <a:gd name="connsiteY1" fmla="*/ 139718 h 206410"/>
              <a:gd name="connsiteX2" fmla="*/ 11272 w 106669"/>
              <a:gd name="connsiteY2" fmla="*/ 79393 h 206410"/>
              <a:gd name="connsiteX3" fmla="*/ 27147 w 106669"/>
              <a:gd name="connsiteY3" fmla="*/ 123843 h 206410"/>
              <a:gd name="connsiteX4" fmla="*/ 106522 w 106669"/>
              <a:gd name="connsiteY4" fmla="*/ 206393 h 206410"/>
              <a:gd name="connsiteX5" fmla="*/ 4922 w 106669"/>
              <a:gd name="connsiteY5" fmla="*/ 130193 h 206410"/>
              <a:gd name="connsiteX6" fmla="*/ 20797 w 106669"/>
              <a:gd name="connsiteY6" fmla="*/ 18 h 20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669" h="206410">
                <a:moveTo>
                  <a:pt x="20797" y="18"/>
                </a:moveTo>
                <a:cubicBezTo>
                  <a:pt x="23443" y="1606"/>
                  <a:pt x="22384" y="126489"/>
                  <a:pt x="20797" y="139718"/>
                </a:cubicBezTo>
                <a:cubicBezTo>
                  <a:pt x="19210" y="152947"/>
                  <a:pt x="10214" y="82039"/>
                  <a:pt x="11272" y="79393"/>
                </a:cubicBezTo>
                <a:cubicBezTo>
                  <a:pt x="12330" y="76747"/>
                  <a:pt x="11272" y="102676"/>
                  <a:pt x="27147" y="123843"/>
                </a:cubicBezTo>
                <a:cubicBezTo>
                  <a:pt x="43022" y="145010"/>
                  <a:pt x="110226" y="205335"/>
                  <a:pt x="106522" y="206393"/>
                </a:cubicBezTo>
                <a:cubicBezTo>
                  <a:pt x="102818" y="207451"/>
                  <a:pt x="21326" y="159297"/>
                  <a:pt x="4922" y="130193"/>
                </a:cubicBezTo>
                <a:cubicBezTo>
                  <a:pt x="-11482" y="101089"/>
                  <a:pt x="18151" y="-1570"/>
                  <a:pt x="20797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D1FB8C04-A8B7-ABBA-BB88-6C920455BB9F}"/>
              </a:ext>
            </a:extLst>
          </p:cNvPr>
          <p:cNvSpPr/>
          <p:nvPr/>
        </p:nvSpPr>
        <p:spPr>
          <a:xfrm>
            <a:off x="2765275" y="6467210"/>
            <a:ext cx="130325" cy="225942"/>
          </a:xfrm>
          <a:custGeom>
            <a:avLst/>
            <a:gdLst>
              <a:gd name="connsiteX0" fmla="*/ 19200 w 130325"/>
              <a:gd name="connsiteY0" fmla="*/ 265 h 225942"/>
              <a:gd name="connsiteX1" fmla="*/ 92225 w 130325"/>
              <a:gd name="connsiteY1" fmla="*/ 92340 h 225942"/>
              <a:gd name="connsiteX2" fmla="*/ 101750 w 130325"/>
              <a:gd name="connsiteY2" fmla="*/ 133615 h 225942"/>
              <a:gd name="connsiteX3" fmla="*/ 111275 w 130325"/>
              <a:gd name="connsiteY3" fmla="*/ 216165 h 225942"/>
              <a:gd name="connsiteX4" fmla="*/ 123975 w 130325"/>
              <a:gd name="connsiteY4" fmla="*/ 219340 h 225942"/>
              <a:gd name="connsiteX5" fmla="*/ 150 w 130325"/>
              <a:gd name="connsiteY5" fmla="*/ 225690 h 225942"/>
              <a:gd name="connsiteX6" fmla="*/ 98575 w 130325"/>
              <a:gd name="connsiteY6" fmla="*/ 209815 h 225942"/>
              <a:gd name="connsiteX7" fmla="*/ 98575 w 130325"/>
              <a:gd name="connsiteY7" fmla="*/ 124090 h 225942"/>
              <a:gd name="connsiteX8" fmla="*/ 19200 w 130325"/>
              <a:gd name="connsiteY8" fmla="*/ 265 h 22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325" h="225942">
                <a:moveTo>
                  <a:pt x="19200" y="265"/>
                </a:moveTo>
                <a:cubicBezTo>
                  <a:pt x="18142" y="-5026"/>
                  <a:pt x="78467" y="70115"/>
                  <a:pt x="92225" y="92340"/>
                </a:cubicBezTo>
                <a:cubicBezTo>
                  <a:pt x="105983" y="114565"/>
                  <a:pt x="98575" y="112978"/>
                  <a:pt x="101750" y="133615"/>
                </a:cubicBezTo>
                <a:cubicBezTo>
                  <a:pt x="104925" y="154253"/>
                  <a:pt x="111275" y="216165"/>
                  <a:pt x="111275" y="216165"/>
                </a:cubicBezTo>
                <a:cubicBezTo>
                  <a:pt x="114979" y="230452"/>
                  <a:pt x="142496" y="217753"/>
                  <a:pt x="123975" y="219340"/>
                </a:cubicBezTo>
                <a:cubicBezTo>
                  <a:pt x="105454" y="220927"/>
                  <a:pt x="4383" y="227277"/>
                  <a:pt x="150" y="225690"/>
                </a:cubicBezTo>
                <a:cubicBezTo>
                  <a:pt x="-4083" y="224103"/>
                  <a:pt x="82171" y="226748"/>
                  <a:pt x="98575" y="209815"/>
                </a:cubicBezTo>
                <a:cubicBezTo>
                  <a:pt x="114979" y="192882"/>
                  <a:pt x="109687" y="155840"/>
                  <a:pt x="98575" y="124090"/>
                </a:cubicBezTo>
                <a:cubicBezTo>
                  <a:pt x="87463" y="92340"/>
                  <a:pt x="20258" y="5556"/>
                  <a:pt x="19200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1D10B918-BB1D-534F-3E34-3C8168F6BD73}"/>
              </a:ext>
            </a:extLst>
          </p:cNvPr>
          <p:cNvSpPr/>
          <p:nvPr/>
        </p:nvSpPr>
        <p:spPr>
          <a:xfrm>
            <a:off x="2476221" y="6500857"/>
            <a:ext cx="149728" cy="190168"/>
          </a:xfrm>
          <a:custGeom>
            <a:avLst/>
            <a:gdLst>
              <a:gd name="connsiteX0" fmla="*/ 133629 w 149728"/>
              <a:gd name="connsiteY0" fmla="*/ 1543 h 190168"/>
              <a:gd name="connsiteX1" fmla="*/ 146329 w 149728"/>
              <a:gd name="connsiteY1" fmla="*/ 188868 h 190168"/>
              <a:gd name="connsiteX2" fmla="*/ 79654 w 149728"/>
              <a:gd name="connsiteY2" fmla="*/ 87268 h 190168"/>
              <a:gd name="connsiteX3" fmla="*/ 279 w 149728"/>
              <a:gd name="connsiteY3" fmla="*/ 141243 h 190168"/>
              <a:gd name="connsiteX4" fmla="*/ 54254 w 149728"/>
              <a:gd name="connsiteY4" fmla="*/ 109493 h 190168"/>
              <a:gd name="connsiteX5" fmla="*/ 79654 w 149728"/>
              <a:gd name="connsiteY5" fmla="*/ 115843 h 190168"/>
              <a:gd name="connsiteX6" fmla="*/ 146329 w 149728"/>
              <a:gd name="connsiteY6" fmla="*/ 188868 h 190168"/>
              <a:gd name="connsiteX7" fmla="*/ 139979 w 149728"/>
              <a:gd name="connsiteY7" fmla="*/ 103143 h 190168"/>
              <a:gd name="connsiteX8" fmla="*/ 133629 w 149728"/>
              <a:gd name="connsiteY8" fmla="*/ 1543 h 19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28" h="190168">
                <a:moveTo>
                  <a:pt x="133629" y="1543"/>
                </a:moveTo>
                <a:cubicBezTo>
                  <a:pt x="134687" y="15830"/>
                  <a:pt x="155325" y="174581"/>
                  <a:pt x="146329" y="188868"/>
                </a:cubicBezTo>
                <a:cubicBezTo>
                  <a:pt x="137333" y="203155"/>
                  <a:pt x="103996" y="95205"/>
                  <a:pt x="79654" y="87268"/>
                </a:cubicBezTo>
                <a:cubicBezTo>
                  <a:pt x="55312" y="79331"/>
                  <a:pt x="4512" y="137539"/>
                  <a:pt x="279" y="141243"/>
                </a:cubicBezTo>
                <a:cubicBezTo>
                  <a:pt x="-3954" y="144947"/>
                  <a:pt x="41025" y="113726"/>
                  <a:pt x="54254" y="109493"/>
                </a:cubicBezTo>
                <a:cubicBezTo>
                  <a:pt x="67483" y="105260"/>
                  <a:pt x="64308" y="102614"/>
                  <a:pt x="79654" y="115843"/>
                </a:cubicBezTo>
                <a:cubicBezTo>
                  <a:pt x="95000" y="129072"/>
                  <a:pt x="136275" y="190985"/>
                  <a:pt x="146329" y="188868"/>
                </a:cubicBezTo>
                <a:cubicBezTo>
                  <a:pt x="156383" y="186751"/>
                  <a:pt x="141037" y="130130"/>
                  <a:pt x="139979" y="103143"/>
                </a:cubicBezTo>
                <a:cubicBezTo>
                  <a:pt x="138921" y="76156"/>
                  <a:pt x="132571" y="-12744"/>
                  <a:pt x="133629" y="1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977EFA55-243D-68B4-C5D0-98B812A0C519}"/>
              </a:ext>
            </a:extLst>
          </p:cNvPr>
          <p:cNvSpPr/>
          <p:nvPr/>
        </p:nvSpPr>
        <p:spPr>
          <a:xfrm>
            <a:off x="2508197" y="6555506"/>
            <a:ext cx="57278" cy="138820"/>
          </a:xfrm>
          <a:custGeom>
            <a:avLst/>
            <a:gdLst>
              <a:gd name="connsiteX0" fmla="*/ 57203 w 57278"/>
              <a:gd name="connsiteY0" fmla="*/ 137394 h 138820"/>
              <a:gd name="connsiteX1" fmla="*/ 12753 w 57278"/>
              <a:gd name="connsiteY1" fmla="*/ 99294 h 138820"/>
              <a:gd name="connsiteX2" fmla="*/ 34978 w 57278"/>
              <a:gd name="connsiteY2" fmla="*/ 869 h 138820"/>
              <a:gd name="connsiteX3" fmla="*/ 53 w 57278"/>
              <a:gd name="connsiteY3" fmla="*/ 54844 h 138820"/>
              <a:gd name="connsiteX4" fmla="*/ 57203 w 57278"/>
              <a:gd name="connsiteY4" fmla="*/ 137394 h 13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8" h="138820">
                <a:moveTo>
                  <a:pt x="57203" y="137394"/>
                </a:moveTo>
                <a:cubicBezTo>
                  <a:pt x="59320" y="144802"/>
                  <a:pt x="16457" y="122048"/>
                  <a:pt x="12753" y="99294"/>
                </a:cubicBezTo>
                <a:cubicBezTo>
                  <a:pt x="9049" y="76540"/>
                  <a:pt x="37095" y="8277"/>
                  <a:pt x="34978" y="869"/>
                </a:cubicBezTo>
                <a:cubicBezTo>
                  <a:pt x="32861" y="-6539"/>
                  <a:pt x="-1534" y="35265"/>
                  <a:pt x="53" y="54844"/>
                </a:cubicBezTo>
                <a:cubicBezTo>
                  <a:pt x="1640" y="74423"/>
                  <a:pt x="55086" y="129986"/>
                  <a:pt x="57203" y="137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0796C89D-8136-A6A7-B3B2-3E58E071266D}"/>
              </a:ext>
            </a:extLst>
          </p:cNvPr>
          <p:cNvSpPr/>
          <p:nvPr/>
        </p:nvSpPr>
        <p:spPr>
          <a:xfrm>
            <a:off x="2514596" y="6512109"/>
            <a:ext cx="200031" cy="85635"/>
          </a:xfrm>
          <a:custGeom>
            <a:avLst/>
            <a:gdLst>
              <a:gd name="connsiteX0" fmla="*/ 4 w 200031"/>
              <a:gd name="connsiteY0" fmla="*/ 85541 h 85635"/>
              <a:gd name="connsiteX1" fmla="*/ 79379 w 200031"/>
              <a:gd name="connsiteY1" fmla="*/ 9341 h 85635"/>
              <a:gd name="connsiteX2" fmla="*/ 200029 w 200031"/>
              <a:gd name="connsiteY2" fmla="*/ 2991 h 85635"/>
              <a:gd name="connsiteX3" fmla="*/ 76204 w 200031"/>
              <a:gd name="connsiteY3" fmla="*/ 25216 h 85635"/>
              <a:gd name="connsiteX4" fmla="*/ 4 w 200031"/>
              <a:gd name="connsiteY4" fmla="*/ 85541 h 8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031" h="85635">
                <a:moveTo>
                  <a:pt x="4" y="85541"/>
                </a:moveTo>
                <a:cubicBezTo>
                  <a:pt x="533" y="82895"/>
                  <a:pt x="46042" y="23099"/>
                  <a:pt x="79379" y="9341"/>
                </a:cubicBezTo>
                <a:cubicBezTo>
                  <a:pt x="112716" y="-4417"/>
                  <a:pt x="200558" y="345"/>
                  <a:pt x="200029" y="2991"/>
                </a:cubicBezTo>
                <a:cubicBezTo>
                  <a:pt x="199500" y="5637"/>
                  <a:pt x="105308" y="15691"/>
                  <a:pt x="76204" y="25216"/>
                </a:cubicBezTo>
                <a:cubicBezTo>
                  <a:pt x="47100" y="34741"/>
                  <a:pt x="-525" y="88187"/>
                  <a:pt x="4" y="85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711250F6-CC14-82DE-5EBA-1EAEFB3AB483}"/>
              </a:ext>
            </a:extLst>
          </p:cNvPr>
          <p:cNvSpPr/>
          <p:nvPr/>
        </p:nvSpPr>
        <p:spPr>
          <a:xfrm>
            <a:off x="2531801" y="6273720"/>
            <a:ext cx="49496" cy="241738"/>
          </a:xfrm>
          <a:custGeom>
            <a:avLst/>
            <a:gdLst>
              <a:gd name="connsiteX0" fmla="*/ 17724 w 49496"/>
              <a:gd name="connsiteY0" fmla="*/ 80 h 241738"/>
              <a:gd name="connsiteX1" fmla="*/ 8199 w 49496"/>
              <a:gd name="connsiteY1" fmla="*/ 162005 h 241738"/>
              <a:gd name="connsiteX2" fmla="*/ 49474 w 49496"/>
              <a:gd name="connsiteY2" fmla="*/ 241380 h 241738"/>
              <a:gd name="connsiteX3" fmla="*/ 1849 w 49496"/>
              <a:gd name="connsiteY3" fmla="*/ 184230 h 241738"/>
              <a:gd name="connsiteX4" fmla="*/ 17724 w 49496"/>
              <a:gd name="connsiteY4" fmla="*/ 80 h 24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96" h="241738">
                <a:moveTo>
                  <a:pt x="17724" y="80"/>
                </a:moveTo>
                <a:cubicBezTo>
                  <a:pt x="18782" y="-3624"/>
                  <a:pt x="2907" y="121788"/>
                  <a:pt x="8199" y="162005"/>
                </a:cubicBezTo>
                <a:cubicBezTo>
                  <a:pt x="13491" y="202222"/>
                  <a:pt x="50532" y="237676"/>
                  <a:pt x="49474" y="241380"/>
                </a:cubicBezTo>
                <a:cubicBezTo>
                  <a:pt x="48416" y="245084"/>
                  <a:pt x="10316" y="219684"/>
                  <a:pt x="1849" y="184230"/>
                </a:cubicBezTo>
                <a:cubicBezTo>
                  <a:pt x="-6618" y="148776"/>
                  <a:pt x="16666" y="3784"/>
                  <a:pt x="17724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75F2DDAB-BDF1-799B-7BAC-FD6407056B89}"/>
              </a:ext>
            </a:extLst>
          </p:cNvPr>
          <p:cNvSpPr/>
          <p:nvPr/>
        </p:nvSpPr>
        <p:spPr>
          <a:xfrm>
            <a:off x="2028708" y="5478102"/>
            <a:ext cx="25648" cy="433361"/>
          </a:xfrm>
          <a:custGeom>
            <a:avLst/>
            <a:gdLst>
              <a:gd name="connsiteX0" fmla="*/ 25517 w 25648"/>
              <a:gd name="connsiteY0" fmla="*/ 1948 h 433361"/>
              <a:gd name="connsiteX1" fmla="*/ 9642 w 25648"/>
              <a:gd name="connsiteY1" fmla="*/ 424223 h 433361"/>
              <a:gd name="connsiteX2" fmla="*/ 117 w 25648"/>
              <a:gd name="connsiteY2" fmla="*/ 271823 h 433361"/>
              <a:gd name="connsiteX3" fmla="*/ 25517 w 25648"/>
              <a:gd name="connsiteY3" fmla="*/ 1948 h 43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48" h="433361">
                <a:moveTo>
                  <a:pt x="25517" y="1948"/>
                </a:moveTo>
                <a:cubicBezTo>
                  <a:pt x="27105" y="27348"/>
                  <a:pt x="13875" y="379244"/>
                  <a:pt x="9642" y="424223"/>
                </a:cubicBezTo>
                <a:cubicBezTo>
                  <a:pt x="5409" y="469202"/>
                  <a:pt x="-941" y="336910"/>
                  <a:pt x="117" y="271823"/>
                </a:cubicBezTo>
                <a:cubicBezTo>
                  <a:pt x="1175" y="206736"/>
                  <a:pt x="23929" y="-23452"/>
                  <a:pt x="25517" y="19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F0A7FAA-CF64-142F-BA0B-340652864FE8}"/>
              </a:ext>
            </a:extLst>
          </p:cNvPr>
          <p:cNvSpPr/>
          <p:nvPr/>
        </p:nvSpPr>
        <p:spPr>
          <a:xfrm>
            <a:off x="2072426" y="5723674"/>
            <a:ext cx="83608" cy="971870"/>
          </a:xfrm>
          <a:custGeom>
            <a:avLst/>
            <a:gdLst>
              <a:gd name="connsiteX0" fmla="*/ 4024 w 83608"/>
              <a:gd name="connsiteY0" fmla="*/ 851 h 971870"/>
              <a:gd name="connsiteX1" fmla="*/ 10374 w 83608"/>
              <a:gd name="connsiteY1" fmla="*/ 223101 h 971870"/>
              <a:gd name="connsiteX2" fmla="*/ 10374 w 83608"/>
              <a:gd name="connsiteY2" fmla="*/ 200876 h 971870"/>
              <a:gd name="connsiteX3" fmla="*/ 48474 w 83608"/>
              <a:gd name="connsiteY3" fmla="*/ 410426 h 971870"/>
              <a:gd name="connsiteX4" fmla="*/ 38949 w 83608"/>
              <a:gd name="connsiteY4" fmla="*/ 381851 h 971870"/>
              <a:gd name="connsiteX5" fmla="*/ 45299 w 83608"/>
              <a:gd name="connsiteY5" fmla="*/ 613626 h 971870"/>
              <a:gd name="connsiteX6" fmla="*/ 83399 w 83608"/>
              <a:gd name="connsiteY6" fmla="*/ 969226 h 971870"/>
              <a:gd name="connsiteX7" fmla="*/ 26249 w 83608"/>
              <a:gd name="connsiteY7" fmla="*/ 413601 h 971870"/>
              <a:gd name="connsiteX8" fmla="*/ 16724 w 83608"/>
              <a:gd name="connsiteY8" fmla="*/ 270726 h 971870"/>
              <a:gd name="connsiteX9" fmla="*/ 849 w 83608"/>
              <a:gd name="connsiteY9" fmla="*/ 150076 h 971870"/>
              <a:gd name="connsiteX10" fmla="*/ 4024 w 83608"/>
              <a:gd name="connsiteY10" fmla="*/ 851 h 97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608" h="971870">
                <a:moveTo>
                  <a:pt x="4024" y="851"/>
                </a:moveTo>
                <a:cubicBezTo>
                  <a:pt x="5611" y="13022"/>
                  <a:pt x="9316" y="189764"/>
                  <a:pt x="10374" y="223101"/>
                </a:cubicBezTo>
                <a:cubicBezTo>
                  <a:pt x="11432" y="256438"/>
                  <a:pt x="4024" y="169655"/>
                  <a:pt x="10374" y="200876"/>
                </a:cubicBezTo>
                <a:cubicBezTo>
                  <a:pt x="16724" y="232097"/>
                  <a:pt x="43712" y="380264"/>
                  <a:pt x="48474" y="410426"/>
                </a:cubicBezTo>
                <a:cubicBezTo>
                  <a:pt x="53237" y="440589"/>
                  <a:pt x="39478" y="347984"/>
                  <a:pt x="38949" y="381851"/>
                </a:cubicBezTo>
                <a:cubicBezTo>
                  <a:pt x="38420" y="415718"/>
                  <a:pt x="37891" y="515730"/>
                  <a:pt x="45299" y="613626"/>
                </a:cubicBezTo>
                <a:cubicBezTo>
                  <a:pt x="52707" y="711522"/>
                  <a:pt x="86574" y="1002563"/>
                  <a:pt x="83399" y="969226"/>
                </a:cubicBezTo>
                <a:cubicBezTo>
                  <a:pt x="80224" y="935889"/>
                  <a:pt x="37362" y="530018"/>
                  <a:pt x="26249" y="413601"/>
                </a:cubicBezTo>
                <a:cubicBezTo>
                  <a:pt x="15136" y="297184"/>
                  <a:pt x="20957" y="314647"/>
                  <a:pt x="16724" y="270726"/>
                </a:cubicBezTo>
                <a:cubicBezTo>
                  <a:pt x="12491" y="226805"/>
                  <a:pt x="3495" y="189763"/>
                  <a:pt x="849" y="150076"/>
                </a:cubicBezTo>
                <a:cubicBezTo>
                  <a:pt x="-1797" y="110389"/>
                  <a:pt x="2437" y="-11320"/>
                  <a:pt x="4024" y="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EFDC81A5-A6B3-BD35-F25D-D13922BD8C0D}"/>
              </a:ext>
            </a:extLst>
          </p:cNvPr>
          <p:cNvSpPr/>
          <p:nvPr/>
        </p:nvSpPr>
        <p:spPr>
          <a:xfrm>
            <a:off x="2195909" y="6511869"/>
            <a:ext cx="89288" cy="216783"/>
          </a:xfrm>
          <a:custGeom>
            <a:avLst/>
            <a:gdLst>
              <a:gd name="connsiteX0" fmla="*/ 55166 w 89288"/>
              <a:gd name="connsiteY0" fmla="*/ 56 h 216783"/>
              <a:gd name="connsiteX1" fmla="*/ 74216 w 89288"/>
              <a:gd name="connsiteY1" fmla="*/ 79431 h 216783"/>
              <a:gd name="connsiteX2" fmla="*/ 39291 w 89288"/>
              <a:gd name="connsiteY2" fmla="*/ 142931 h 216783"/>
              <a:gd name="connsiteX3" fmla="*/ 1191 w 89288"/>
              <a:gd name="connsiteY3" fmla="*/ 215956 h 216783"/>
              <a:gd name="connsiteX4" fmla="*/ 86916 w 89288"/>
              <a:gd name="connsiteY4" fmla="*/ 92131 h 216783"/>
              <a:gd name="connsiteX5" fmla="*/ 55166 w 89288"/>
              <a:gd name="connsiteY5" fmla="*/ 56 h 21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288" h="216783">
                <a:moveTo>
                  <a:pt x="55166" y="56"/>
                </a:moveTo>
                <a:cubicBezTo>
                  <a:pt x="53049" y="-2061"/>
                  <a:pt x="76862" y="55619"/>
                  <a:pt x="74216" y="79431"/>
                </a:cubicBezTo>
                <a:cubicBezTo>
                  <a:pt x="71570" y="103243"/>
                  <a:pt x="51462" y="120177"/>
                  <a:pt x="39291" y="142931"/>
                </a:cubicBezTo>
                <a:cubicBezTo>
                  <a:pt x="27120" y="165685"/>
                  <a:pt x="-6747" y="224423"/>
                  <a:pt x="1191" y="215956"/>
                </a:cubicBezTo>
                <a:cubicBezTo>
                  <a:pt x="9128" y="207489"/>
                  <a:pt x="74216" y="125469"/>
                  <a:pt x="86916" y="92131"/>
                </a:cubicBezTo>
                <a:cubicBezTo>
                  <a:pt x="99616" y="58794"/>
                  <a:pt x="57283" y="2173"/>
                  <a:pt x="55166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1B57EA84-E839-9DED-FE4C-46DB60274C95}"/>
              </a:ext>
            </a:extLst>
          </p:cNvPr>
          <p:cNvSpPr/>
          <p:nvPr/>
        </p:nvSpPr>
        <p:spPr>
          <a:xfrm>
            <a:off x="2301819" y="6511922"/>
            <a:ext cx="81667" cy="215905"/>
          </a:xfrm>
          <a:custGeom>
            <a:avLst/>
            <a:gdLst>
              <a:gd name="connsiteX0" fmla="*/ 60381 w 81667"/>
              <a:gd name="connsiteY0" fmla="*/ 3 h 215905"/>
              <a:gd name="connsiteX1" fmla="*/ 79431 w 81667"/>
              <a:gd name="connsiteY1" fmla="*/ 98428 h 215905"/>
              <a:gd name="connsiteX2" fmla="*/ 56 w 81667"/>
              <a:gd name="connsiteY2" fmla="*/ 215903 h 215905"/>
              <a:gd name="connsiteX3" fmla="*/ 66731 w 81667"/>
              <a:gd name="connsiteY3" fmla="*/ 101603 h 215905"/>
              <a:gd name="connsiteX4" fmla="*/ 60381 w 81667"/>
              <a:gd name="connsiteY4" fmla="*/ 3 h 21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67" h="215905">
                <a:moveTo>
                  <a:pt x="60381" y="3"/>
                </a:moveTo>
                <a:cubicBezTo>
                  <a:pt x="62498" y="-526"/>
                  <a:pt x="89485" y="62445"/>
                  <a:pt x="79431" y="98428"/>
                </a:cubicBezTo>
                <a:cubicBezTo>
                  <a:pt x="69377" y="134411"/>
                  <a:pt x="2173" y="215374"/>
                  <a:pt x="56" y="215903"/>
                </a:cubicBezTo>
                <a:cubicBezTo>
                  <a:pt x="-2061" y="216432"/>
                  <a:pt x="55619" y="130178"/>
                  <a:pt x="66731" y="101603"/>
                </a:cubicBezTo>
                <a:cubicBezTo>
                  <a:pt x="77843" y="73028"/>
                  <a:pt x="58264" y="532"/>
                  <a:pt x="60381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85A8ABD9-5BE4-73D0-C3BD-09AE322DDD91}"/>
              </a:ext>
            </a:extLst>
          </p:cNvPr>
          <p:cNvSpPr/>
          <p:nvPr/>
        </p:nvSpPr>
        <p:spPr>
          <a:xfrm>
            <a:off x="2254217" y="6530972"/>
            <a:ext cx="74599" cy="209555"/>
          </a:xfrm>
          <a:custGeom>
            <a:avLst/>
            <a:gdLst>
              <a:gd name="connsiteX0" fmla="*/ 50833 w 74599"/>
              <a:gd name="connsiteY0" fmla="*/ 3 h 209555"/>
              <a:gd name="connsiteX1" fmla="*/ 73058 w 74599"/>
              <a:gd name="connsiteY1" fmla="*/ 98428 h 209555"/>
              <a:gd name="connsiteX2" fmla="*/ 33 w 74599"/>
              <a:gd name="connsiteY2" fmla="*/ 209553 h 209555"/>
              <a:gd name="connsiteX3" fmla="*/ 63533 w 74599"/>
              <a:gd name="connsiteY3" fmla="*/ 101603 h 209555"/>
              <a:gd name="connsiteX4" fmla="*/ 50833 w 74599"/>
              <a:gd name="connsiteY4" fmla="*/ 3 h 20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99" h="209555">
                <a:moveTo>
                  <a:pt x="50833" y="3"/>
                </a:moveTo>
                <a:cubicBezTo>
                  <a:pt x="52420" y="-526"/>
                  <a:pt x="81525" y="63503"/>
                  <a:pt x="73058" y="98428"/>
                </a:cubicBezTo>
                <a:cubicBezTo>
                  <a:pt x="64591" y="133353"/>
                  <a:pt x="1620" y="209024"/>
                  <a:pt x="33" y="209553"/>
                </a:cubicBezTo>
                <a:cubicBezTo>
                  <a:pt x="-1554" y="210082"/>
                  <a:pt x="53479" y="131236"/>
                  <a:pt x="63533" y="101603"/>
                </a:cubicBezTo>
                <a:cubicBezTo>
                  <a:pt x="73587" y="71970"/>
                  <a:pt x="49246" y="532"/>
                  <a:pt x="5083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78E687F6-A389-B55F-43E0-7A1E4F013252}"/>
              </a:ext>
            </a:extLst>
          </p:cNvPr>
          <p:cNvSpPr/>
          <p:nvPr/>
        </p:nvSpPr>
        <p:spPr>
          <a:xfrm>
            <a:off x="2171699" y="6686406"/>
            <a:ext cx="171060" cy="83086"/>
          </a:xfrm>
          <a:custGeom>
            <a:avLst/>
            <a:gdLst>
              <a:gd name="connsiteX0" fmla="*/ 1 w 171060"/>
              <a:gd name="connsiteY0" fmla="*/ 82694 h 83086"/>
              <a:gd name="connsiteX1" fmla="*/ 155576 w 171060"/>
              <a:gd name="connsiteY1" fmla="*/ 60469 h 83086"/>
              <a:gd name="connsiteX2" fmla="*/ 161926 w 171060"/>
              <a:gd name="connsiteY2" fmla="*/ 144 h 83086"/>
              <a:gd name="connsiteX3" fmla="*/ 158751 w 171060"/>
              <a:gd name="connsiteY3" fmla="*/ 44594 h 83086"/>
              <a:gd name="connsiteX4" fmla="*/ 1 w 171060"/>
              <a:gd name="connsiteY4" fmla="*/ 82694 h 8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060" h="83086">
                <a:moveTo>
                  <a:pt x="1" y="82694"/>
                </a:moveTo>
                <a:cubicBezTo>
                  <a:pt x="-528" y="85340"/>
                  <a:pt x="128589" y="74227"/>
                  <a:pt x="155576" y="60469"/>
                </a:cubicBezTo>
                <a:cubicBezTo>
                  <a:pt x="182564" y="46711"/>
                  <a:pt x="161397" y="2790"/>
                  <a:pt x="161926" y="144"/>
                </a:cubicBezTo>
                <a:cubicBezTo>
                  <a:pt x="162455" y="-2502"/>
                  <a:pt x="184151" y="31894"/>
                  <a:pt x="158751" y="44594"/>
                </a:cubicBezTo>
                <a:cubicBezTo>
                  <a:pt x="133351" y="57294"/>
                  <a:pt x="530" y="80048"/>
                  <a:pt x="1" y="82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12753EA2-145C-FEF2-D875-E5CDEAE8747E}"/>
              </a:ext>
            </a:extLst>
          </p:cNvPr>
          <p:cNvSpPr/>
          <p:nvPr/>
        </p:nvSpPr>
        <p:spPr>
          <a:xfrm>
            <a:off x="2371642" y="6683371"/>
            <a:ext cx="91051" cy="111136"/>
          </a:xfrm>
          <a:custGeom>
            <a:avLst/>
            <a:gdLst>
              <a:gd name="connsiteX0" fmla="*/ 63583 w 91051"/>
              <a:gd name="connsiteY0" fmla="*/ 4 h 111136"/>
              <a:gd name="connsiteX1" fmla="*/ 88983 w 91051"/>
              <a:gd name="connsiteY1" fmla="*/ 66679 h 111136"/>
              <a:gd name="connsiteX2" fmla="*/ 83 w 91051"/>
              <a:gd name="connsiteY2" fmla="*/ 111129 h 111136"/>
              <a:gd name="connsiteX3" fmla="*/ 73108 w 91051"/>
              <a:gd name="connsiteY3" fmla="*/ 69854 h 111136"/>
              <a:gd name="connsiteX4" fmla="*/ 63583 w 91051"/>
              <a:gd name="connsiteY4" fmla="*/ 4 h 11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51" h="111136">
                <a:moveTo>
                  <a:pt x="63583" y="4"/>
                </a:moveTo>
                <a:cubicBezTo>
                  <a:pt x="66229" y="-525"/>
                  <a:pt x="99566" y="48158"/>
                  <a:pt x="88983" y="66679"/>
                </a:cubicBezTo>
                <a:cubicBezTo>
                  <a:pt x="78400" y="85200"/>
                  <a:pt x="2729" y="110600"/>
                  <a:pt x="83" y="111129"/>
                </a:cubicBezTo>
                <a:cubicBezTo>
                  <a:pt x="-2563" y="111658"/>
                  <a:pt x="58820" y="82554"/>
                  <a:pt x="73108" y="69854"/>
                </a:cubicBezTo>
                <a:cubicBezTo>
                  <a:pt x="87396" y="57154"/>
                  <a:pt x="60937" y="533"/>
                  <a:pt x="6358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9463803C-3FA1-8964-AC05-533EF528CDB6}"/>
              </a:ext>
            </a:extLst>
          </p:cNvPr>
          <p:cNvSpPr/>
          <p:nvPr/>
        </p:nvSpPr>
        <p:spPr>
          <a:xfrm>
            <a:off x="2162997" y="6857647"/>
            <a:ext cx="278837" cy="22965"/>
          </a:xfrm>
          <a:custGeom>
            <a:avLst/>
            <a:gdLst>
              <a:gd name="connsiteX0" fmla="*/ 2353 w 278837"/>
              <a:gd name="connsiteY0" fmla="*/ 9878 h 22965"/>
              <a:gd name="connsiteX1" fmla="*/ 275403 w 278837"/>
              <a:gd name="connsiteY1" fmla="*/ 353 h 22965"/>
              <a:gd name="connsiteX2" fmla="*/ 148403 w 278837"/>
              <a:gd name="connsiteY2" fmla="*/ 22578 h 22965"/>
              <a:gd name="connsiteX3" fmla="*/ 2353 w 278837"/>
              <a:gd name="connsiteY3" fmla="*/ 9878 h 2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837" h="22965">
                <a:moveTo>
                  <a:pt x="2353" y="9878"/>
                </a:moveTo>
                <a:cubicBezTo>
                  <a:pt x="23520" y="6174"/>
                  <a:pt x="251061" y="-1764"/>
                  <a:pt x="275403" y="353"/>
                </a:cubicBezTo>
                <a:cubicBezTo>
                  <a:pt x="299745" y="2470"/>
                  <a:pt x="188090" y="19932"/>
                  <a:pt x="148403" y="22578"/>
                </a:cubicBezTo>
                <a:cubicBezTo>
                  <a:pt x="108716" y="25224"/>
                  <a:pt x="-18814" y="13582"/>
                  <a:pt x="2353" y="98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9E893C2F-BB77-5EBE-080E-E0D0CF68DA43}"/>
              </a:ext>
            </a:extLst>
          </p:cNvPr>
          <p:cNvSpPr/>
          <p:nvPr/>
        </p:nvSpPr>
        <p:spPr>
          <a:xfrm>
            <a:off x="2085176" y="6720035"/>
            <a:ext cx="252538" cy="423715"/>
          </a:xfrm>
          <a:custGeom>
            <a:avLst/>
            <a:gdLst>
              <a:gd name="connsiteX0" fmla="*/ 38899 w 252538"/>
              <a:gd name="connsiteY0" fmla="*/ 1440 h 423715"/>
              <a:gd name="connsiteX1" fmla="*/ 45249 w 252538"/>
              <a:gd name="connsiteY1" fmla="*/ 372915 h 423715"/>
              <a:gd name="connsiteX2" fmla="*/ 42074 w 252538"/>
              <a:gd name="connsiteY2" fmla="*/ 414190 h 423715"/>
              <a:gd name="connsiteX3" fmla="*/ 10324 w 252538"/>
              <a:gd name="connsiteY3" fmla="*/ 423715 h 423715"/>
              <a:gd name="connsiteX4" fmla="*/ 245274 w 252538"/>
              <a:gd name="connsiteY4" fmla="*/ 414190 h 423715"/>
              <a:gd name="connsiteX5" fmla="*/ 181774 w 252538"/>
              <a:gd name="connsiteY5" fmla="*/ 407840 h 423715"/>
              <a:gd name="connsiteX6" fmla="*/ 70649 w 252538"/>
              <a:gd name="connsiteY6" fmla="*/ 407840 h 423715"/>
              <a:gd name="connsiteX7" fmla="*/ 61124 w 252538"/>
              <a:gd name="connsiteY7" fmla="*/ 249090 h 423715"/>
              <a:gd name="connsiteX8" fmla="*/ 38899 w 252538"/>
              <a:gd name="connsiteY8" fmla="*/ 1440 h 42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538" h="423715">
                <a:moveTo>
                  <a:pt x="38899" y="1440"/>
                </a:moveTo>
                <a:cubicBezTo>
                  <a:pt x="36253" y="22077"/>
                  <a:pt x="44720" y="304123"/>
                  <a:pt x="45249" y="372915"/>
                </a:cubicBezTo>
                <a:cubicBezTo>
                  <a:pt x="45778" y="441707"/>
                  <a:pt x="47895" y="405723"/>
                  <a:pt x="42074" y="414190"/>
                </a:cubicBezTo>
                <a:cubicBezTo>
                  <a:pt x="36253" y="422657"/>
                  <a:pt x="-23543" y="423715"/>
                  <a:pt x="10324" y="423715"/>
                </a:cubicBezTo>
                <a:cubicBezTo>
                  <a:pt x="44191" y="423715"/>
                  <a:pt x="216699" y="416836"/>
                  <a:pt x="245274" y="414190"/>
                </a:cubicBezTo>
                <a:cubicBezTo>
                  <a:pt x="273849" y="411544"/>
                  <a:pt x="210878" y="408898"/>
                  <a:pt x="181774" y="407840"/>
                </a:cubicBezTo>
                <a:cubicBezTo>
                  <a:pt x="152670" y="406782"/>
                  <a:pt x="90757" y="434298"/>
                  <a:pt x="70649" y="407840"/>
                </a:cubicBezTo>
                <a:cubicBezTo>
                  <a:pt x="50541" y="381382"/>
                  <a:pt x="63770" y="310473"/>
                  <a:pt x="61124" y="249090"/>
                </a:cubicBezTo>
                <a:cubicBezTo>
                  <a:pt x="58478" y="187707"/>
                  <a:pt x="41545" y="-19197"/>
                  <a:pt x="38899" y="1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1331175E-4F97-2608-770C-29E7261F982B}"/>
              </a:ext>
            </a:extLst>
          </p:cNvPr>
          <p:cNvSpPr/>
          <p:nvPr/>
        </p:nvSpPr>
        <p:spPr>
          <a:xfrm>
            <a:off x="2256567" y="6765975"/>
            <a:ext cx="55162" cy="127427"/>
          </a:xfrm>
          <a:custGeom>
            <a:avLst/>
            <a:gdLst>
              <a:gd name="connsiteX0" fmla="*/ 54833 w 55162"/>
              <a:gd name="connsiteY0" fmla="*/ 3125 h 127427"/>
              <a:gd name="connsiteX1" fmla="*/ 858 w 55162"/>
              <a:gd name="connsiteY1" fmla="*/ 126950 h 127427"/>
              <a:gd name="connsiteX2" fmla="*/ 23083 w 55162"/>
              <a:gd name="connsiteY2" fmla="*/ 44400 h 127427"/>
              <a:gd name="connsiteX3" fmla="*/ 54833 w 55162"/>
              <a:gd name="connsiteY3" fmla="*/ 3125 h 12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62" h="127427">
                <a:moveTo>
                  <a:pt x="54833" y="3125"/>
                </a:moveTo>
                <a:cubicBezTo>
                  <a:pt x="51129" y="16883"/>
                  <a:pt x="6150" y="120071"/>
                  <a:pt x="858" y="126950"/>
                </a:cubicBezTo>
                <a:cubicBezTo>
                  <a:pt x="-4434" y="133829"/>
                  <a:pt x="16204" y="64508"/>
                  <a:pt x="23083" y="44400"/>
                </a:cubicBezTo>
                <a:cubicBezTo>
                  <a:pt x="29962" y="24292"/>
                  <a:pt x="58537" y="-10633"/>
                  <a:pt x="54833" y="3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4D724DAE-FB04-99C4-FD7F-EE12DA2CDFB0}"/>
              </a:ext>
            </a:extLst>
          </p:cNvPr>
          <p:cNvSpPr/>
          <p:nvPr/>
        </p:nvSpPr>
        <p:spPr>
          <a:xfrm>
            <a:off x="2303735" y="6794441"/>
            <a:ext cx="25310" cy="261308"/>
          </a:xfrm>
          <a:custGeom>
            <a:avLst/>
            <a:gdLst>
              <a:gd name="connsiteX0" fmla="*/ 4490 w 25310"/>
              <a:gd name="connsiteY0" fmla="*/ 59 h 261308"/>
              <a:gd name="connsiteX1" fmla="*/ 1315 w 25310"/>
              <a:gd name="connsiteY1" fmla="*/ 114359 h 261308"/>
              <a:gd name="connsiteX2" fmla="*/ 23540 w 25310"/>
              <a:gd name="connsiteY2" fmla="*/ 184209 h 261308"/>
              <a:gd name="connsiteX3" fmla="*/ 23540 w 25310"/>
              <a:gd name="connsiteY3" fmla="*/ 260409 h 261308"/>
              <a:gd name="connsiteX4" fmla="*/ 20365 w 25310"/>
              <a:gd name="connsiteY4" fmla="*/ 130234 h 261308"/>
              <a:gd name="connsiteX5" fmla="*/ 4490 w 25310"/>
              <a:gd name="connsiteY5" fmla="*/ 59 h 261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10" h="261308">
                <a:moveTo>
                  <a:pt x="4490" y="59"/>
                </a:moveTo>
                <a:cubicBezTo>
                  <a:pt x="1315" y="-2587"/>
                  <a:pt x="-1860" y="83667"/>
                  <a:pt x="1315" y="114359"/>
                </a:cubicBezTo>
                <a:cubicBezTo>
                  <a:pt x="4490" y="145051"/>
                  <a:pt x="19836" y="159867"/>
                  <a:pt x="23540" y="184209"/>
                </a:cubicBezTo>
                <a:cubicBezTo>
                  <a:pt x="27244" y="208551"/>
                  <a:pt x="24069" y="269405"/>
                  <a:pt x="23540" y="260409"/>
                </a:cubicBezTo>
                <a:cubicBezTo>
                  <a:pt x="23011" y="251413"/>
                  <a:pt x="20894" y="168863"/>
                  <a:pt x="20365" y="130234"/>
                </a:cubicBezTo>
                <a:cubicBezTo>
                  <a:pt x="19836" y="91605"/>
                  <a:pt x="7665" y="2705"/>
                  <a:pt x="4490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1F91FF1E-9795-3DFB-6CD8-06CBBE98B7C3}"/>
              </a:ext>
            </a:extLst>
          </p:cNvPr>
          <p:cNvSpPr/>
          <p:nvPr/>
        </p:nvSpPr>
        <p:spPr>
          <a:xfrm>
            <a:off x="2208145" y="6921091"/>
            <a:ext cx="255659" cy="139440"/>
          </a:xfrm>
          <a:custGeom>
            <a:avLst/>
            <a:gdLst>
              <a:gd name="connsiteX0" fmla="*/ 39755 w 255659"/>
              <a:gd name="connsiteY0" fmla="*/ 409 h 139440"/>
              <a:gd name="connsiteX1" fmla="*/ 14355 w 255659"/>
              <a:gd name="connsiteY1" fmla="*/ 86134 h 139440"/>
              <a:gd name="connsiteX2" fmla="*/ 46105 w 255659"/>
              <a:gd name="connsiteY2" fmla="*/ 136934 h 139440"/>
              <a:gd name="connsiteX3" fmla="*/ 17530 w 255659"/>
              <a:gd name="connsiteY3" fmla="*/ 130584 h 139440"/>
              <a:gd name="connsiteX4" fmla="*/ 255655 w 255659"/>
              <a:gd name="connsiteY4" fmla="*/ 121059 h 139440"/>
              <a:gd name="connsiteX5" fmla="*/ 11180 w 255659"/>
              <a:gd name="connsiteY5" fmla="*/ 124234 h 139440"/>
              <a:gd name="connsiteX6" fmla="*/ 39755 w 255659"/>
              <a:gd name="connsiteY6" fmla="*/ 409 h 1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659" h="139440">
                <a:moveTo>
                  <a:pt x="39755" y="409"/>
                </a:moveTo>
                <a:cubicBezTo>
                  <a:pt x="40284" y="-5941"/>
                  <a:pt x="13297" y="63380"/>
                  <a:pt x="14355" y="86134"/>
                </a:cubicBezTo>
                <a:cubicBezTo>
                  <a:pt x="15413" y="108888"/>
                  <a:pt x="45576" y="129526"/>
                  <a:pt x="46105" y="136934"/>
                </a:cubicBezTo>
                <a:cubicBezTo>
                  <a:pt x="46634" y="144342"/>
                  <a:pt x="-17395" y="133230"/>
                  <a:pt x="17530" y="130584"/>
                </a:cubicBezTo>
                <a:cubicBezTo>
                  <a:pt x="52455" y="127938"/>
                  <a:pt x="256713" y="122117"/>
                  <a:pt x="255655" y="121059"/>
                </a:cubicBezTo>
                <a:cubicBezTo>
                  <a:pt x="254597" y="120001"/>
                  <a:pt x="47692" y="141696"/>
                  <a:pt x="11180" y="124234"/>
                </a:cubicBezTo>
                <a:cubicBezTo>
                  <a:pt x="-25332" y="106772"/>
                  <a:pt x="39226" y="6759"/>
                  <a:pt x="39755" y="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E707CBEE-EACF-357B-41D8-2FCE4D0260A3}"/>
              </a:ext>
            </a:extLst>
          </p:cNvPr>
          <p:cNvSpPr/>
          <p:nvPr/>
        </p:nvSpPr>
        <p:spPr>
          <a:xfrm>
            <a:off x="2108118" y="7149763"/>
            <a:ext cx="44905" cy="263886"/>
          </a:xfrm>
          <a:custGeom>
            <a:avLst/>
            <a:gdLst>
              <a:gd name="connsiteX0" fmla="*/ 35007 w 44905"/>
              <a:gd name="connsiteY0" fmla="*/ 337 h 263886"/>
              <a:gd name="connsiteX1" fmla="*/ 82 w 44905"/>
              <a:gd name="connsiteY1" fmla="*/ 79712 h 263886"/>
              <a:gd name="connsiteX2" fmla="*/ 25482 w 44905"/>
              <a:gd name="connsiteY2" fmla="*/ 101937 h 263886"/>
              <a:gd name="connsiteX3" fmla="*/ 31832 w 44905"/>
              <a:gd name="connsiteY3" fmla="*/ 263862 h 263886"/>
              <a:gd name="connsiteX4" fmla="*/ 44532 w 44905"/>
              <a:gd name="connsiteY4" fmla="*/ 89237 h 263886"/>
              <a:gd name="connsiteX5" fmla="*/ 15957 w 44905"/>
              <a:gd name="connsiteY5" fmla="*/ 70187 h 263886"/>
              <a:gd name="connsiteX6" fmla="*/ 28657 w 44905"/>
              <a:gd name="connsiteY6" fmla="*/ 51137 h 263886"/>
              <a:gd name="connsiteX7" fmla="*/ 35007 w 44905"/>
              <a:gd name="connsiteY7" fmla="*/ 337 h 26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905" h="263886">
                <a:moveTo>
                  <a:pt x="35007" y="337"/>
                </a:moveTo>
                <a:cubicBezTo>
                  <a:pt x="30245" y="5099"/>
                  <a:pt x="1669" y="62779"/>
                  <a:pt x="82" y="79712"/>
                </a:cubicBezTo>
                <a:cubicBezTo>
                  <a:pt x="-1506" y="96645"/>
                  <a:pt x="20190" y="71245"/>
                  <a:pt x="25482" y="101937"/>
                </a:cubicBezTo>
                <a:cubicBezTo>
                  <a:pt x="30774" y="132629"/>
                  <a:pt x="28657" y="265979"/>
                  <a:pt x="31832" y="263862"/>
                </a:cubicBezTo>
                <a:cubicBezTo>
                  <a:pt x="35007" y="261745"/>
                  <a:pt x="47178" y="121516"/>
                  <a:pt x="44532" y="89237"/>
                </a:cubicBezTo>
                <a:cubicBezTo>
                  <a:pt x="41886" y="56958"/>
                  <a:pt x="15957" y="70187"/>
                  <a:pt x="15957" y="70187"/>
                </a:cubicBezTo>
                <a:cubicBezTo>
                  <a:pt x="13311" y="63837"/>
                  <a:pt x="24953" y="59604"/>
                  <a:pt x="28657" y="51137"/>
                </a:cubicBezTo>
                <a:cubicBezTo>
                  <a:pt x="32361" y="42670"/>
                  <a:pt x="39769" y="-4425"/>
                  <a:pt x="35007" y="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7AED0FA2-6A31-F0B0-33B3-E523CA02D0DE}"/>
              </a:ext>
            </a:extLst>
          </p:cNvPr>
          <p:cNvSpPr/>
          <p:nvPr/>
        </p:nvSpPr>
        <p:spPr>
          <a:xfrm>
            <a:off x="2117219" y="7096099"/>
            <a:ext cx="213518" cy="16192"/>
          </a:xfrm>
          <a:custGeom>
            <a:avLst/>
            <a:gdLst>
              <a:gd name="connsiteX0" fmla="*/ 506 w 213518"/>
              <a:gd name="connsiteY0" fmla="*/ 15901 h 16192"/>
              <a:gd name="connsiteX1" fmla="*/ 206881 w 213518"/>
              <a:gd name="connsiteY1" fmla="*/ 9551 h 16192"/>
              <a:gd name="connsiteX2" fmla="*/ 149731 w 213518"/>
              <a:gd name="connsiteY2" fmla="*/ 26 h 16192"/>
              <a:gd name="connsiteX3" fmla="*/ 506 w 213518"/>
              <a:gd name="connsiteY3" fmla="*/ 15901 h 1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518" h="16192">
                <a:moveTo>
                  <a:pt x="506" y="15901"/>
                </a:moveTo>
                <a:cubicBezTo>
                  <a:pt x="10031" y="17489"/>
                  <a:pt x="182010" y="12197"/>
                  <a:pt x="206881" y="9551"/>
                </a:cubicBezTo>
                <a:cubicBezTo>
                  <a:pt x="231752" y="6905"/>
                  <a:pt x="180952" y="-503"/>
                  <a:pt x="149731" y="26"/>
                </a:cubicBezTo>
                <a:cubicBezTo>
                  <a:pt x="118510" y="555"/>
                  <a:pt x="-9019" y="14313"/>
                  <a:pt x="506" y="159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12DED1E3-6BFF-418B-E0DD-19D28FE6F102}"/>
              </a:ext>
            </a:extLst>
          </p:cNvPr>
          <p:cNvSpPr/>
          <p:nvPr/>
        </p:nvSpPr>
        <p:spPr>
          <a:xfrm>
            <a:off x="3346133" y="7869298"/>
            <a:ext cx="137253" cy="191267"/>
          </a:xfrm>
          <a:custGeom>
            <a:avLst/>
            <a:gdLst>
              <a:gd name="connsiteX0" fmla="*/ 136842 w 137253"/>
              <a:gd name="connsiteY0" fmla="*/ 1527 h 191267"/>
              <a:gd name="connsiteX1" fmla="*/ 3492 w 137253"/>
              <a:gd name="connsiteY1" fmla="*/ 188852 h 191267"/>
              <a:gd name="connsiteX2" fmla="*/ 44767 w 137253"/>
              <a:gd name="connsiteY2" fmla="*/ 103127 h 191267"/>
              <a:gd name="connsiteX3" fmla="*/ 136842 w 137253"/>
              <a:gd name="connsiteY3" fmla="*/ 1527 h 19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253" h="191267">
                <a:moveTo>
                  <a:pt x="136842" y="1527"/>
                </a:moveTo>
                <a:cubicBezTo>
                  <a:pt x="129963" y="15815"/>
                  <a:pt x="18838" y="171919"/>
                  <a:pt x="3492" y="188852"/>
                </a:cubicBezTo>
                <a:cubicBezTo>
                  <a:pt x="-11854" y="205785"/>
                  <a:pt x="27305" y="129056"/>
                  <a:pt x="44767" y="103127"/>
                </a:cubicBezTo>
                <a:cubicBezTo>
                  <a:pt x="62229" y="77198"/>
                  <a:pt x="143721" y="-12761"/>
                  <a:pt x="136842" y="1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C89D3FB0-6BEF-C3A0-5CAF-16855F466EFF}"/>
              </a:ext>
            </a:extLst>
          </p:cNvPr>
          <p:cNvSpPr/>
          <p:nvPr/>
        </p:nvSpPr>
        <p:spPr>
          <a:xfrm>
            <a:off x="2125242" y="5146675"/>
            <a:ext cx="135415" cy="514681"/>
          </a:xfrm>
          <a:custGeom>
            <a:avLst/>
            <a:gdLst>
              <a:gd name="connsiteX0" fmla="*/ 135358 w 135415"/>
              <a:gd name="connsiteY0" fmla="*/ 0 h 514681"/>
              <a:gd name="connsiteX1" fmla="*/ 30583 w 135415"/>
              <a:gd name="connsiteY1" fmla="*/ 155575 h 514681"/>
              <a:gd name="connsiteX2" fmla="*/ 24233 w 135415"/>
              <a:gd name="connsiteY2" fmla="*/ 514350 h 514681"/>
              <a:gd name="connsiteX3" fmla="*/ 2008 w 135415"/>
              <a:gd name="connsiteY3" fmla="*/ 219075 h 514681"/>
              <a:gd name="connsiteX4" fmla="*/ 14708 w 135415"/>
              <a:gd name="connsiteY4" fmla="*/ 155575 h 514681"/>
              <a:gd name="connsiteX5" fmla="*/ 135358 w 135415"/>
              <a:gd name="connsiteY5" fmla="*/ 0 h 51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415" h="514681">
                <a:moveTo>
                  <a:pt x="135358" y="0"/>
                </a:moveTo>
                <a:cubicBezTo>
                  <a:pt x="138004" y="0"/>
                  <a:pt x="49104" y="69850"/>
                  <a:pt x="30583" y="155575"/>
                </a:cubicBezTo>
                <a:cubicBezTo>
                  <a:pt x="12062" y="241300"/>
                  <a:pt x="28995" y="503767"/>
                  <a:pt x="24233" y="514350"/>
                </a:cubicBezTo>
                <a:cubicBezTo>
                  <a:pt x="19470" y="524933"/>
                  <a:pt x="3595" y="278871"/>
                  <a:pt x="2008" y="219075"/>
                </a:cubicBezTo>
                <a:cubicBezTo>
                  <a:pt x="421" y="159279"/>
                  <a:pt x="-5400" y="190500"/>
                  <a:pt x="14708" y="155575"/>
                </a:cubicBezTo>
                <a:cubicBezTo>
                  <a:pt x="34816" y="120650"/>
                  <a:pt x="132712" y="0"/>
                  <a:pt x="13535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594DCA61-8FB2-D55C-EF60-7020F1E2ECF9}"/>
              </a:ext>
            </a:extLst>
          </p:cNvPr>
          <p:cNvSpPr/>
          <p:nvPr/>
        </p:nvSpPr>
        <p:spPr>
          <a:xfrm>
            <a:off x="2228828" y="5412361"/>
            <a:ext cx="9789" cy="1049273"/>
          </a:xfrm>
          <a:custGeom>
            <a:avLst/>
            <a:gdLst>
              <a:gd name="connsiteX0" fmla="*/ 9547 w 9789"/>
              <a:gd name="connsiteY0" fmla="*/ 7364 h 1049273"/>
              <a:gd name="connsiteX1" fmla="*/ 6372 w 9789"/>
              <a:gd name="connsiteY1" fmla="*/ 1032889 h 1049273"/>
              <a:gd name="connsiteX2" fmla="*/ 22 w 9789"/>
              <a:gd name="connsiteY2" fmla="*/ 594739 h 1049273"/>
              <a:gd name="connsiteX3" fmla="*/ 9547 w 9789"/>
              <a:gd name="connsiteY3" fmla="*/ 7364 h 10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9" h="1049273">
                <a:moveTo>
                  <a:pt x="9547" y="7364"/>
                </a:moveTo>
                <a:cubicBezTo>
                  <a:pt x="10605" y="80389"/>
                  <a:pt x="7959" y="934993"/>
                  <a:pt x="6372" y="1032889"/>
                </a:cubicBezTo>
                <a:cubicBezTo>
                  <a:pt x="4785" y="1130785"/>
                  <a:pt x="551" y="765131"/>
                  <a:pt x="22" y="594739"/>
                </a:cubicBezTo>
                <a:cubicBezTo>
                  <a:pt x="-507" y="424347"/>
                  <a:pt x="8489" y="-65661"/>
                  <a:pt x="9547" y="7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FD6F788B-B857-9DD0-9235-5B1A8A5A045C}"/>
              </a:ext>
            </a:extLst>
          </p:cNvPr>
          <p:cNvSpPr/>
          <p:nvPr/>
        </p:nvSpPr>
        <p:spPr>
          <a:xfrm>
            <a:off x="2133482" y="5943307"/>
            <a:ext cx="63972" cy="533695"/>
          </a:xfrm>
          <a:custGeom>
            <a:avLst/>
            <a:gdLst>
              <a:gd name="connsiteX0" fmla="*/ 118 w 63972"/>
              <a:gd name="connsiteY0" fmla="*/ 293 h 533695"/>
              <a:gd name="connsiteX1" fmla="*/ 47743 w 63972"/>
              <a:gd name="connsiteY1" fmla="*/ 238418 h 533695"/>
              <a:gd name="connsiteX2" fmla="*/ 47743 w 63972"/>
              <a:gd name="connsiteY2" fmla="*/ 203493 h 533695"/>
              <a:gd name="connsiteX3" fmla="*/ 38218 w 63972"/>
              <a:gd name="connsiteY3" fmla="*/ 533693 h 533695"/>
              <a:gd name="connsiteX4" fmla="*/ 63618 w 63972"/>
              <a:gd name="connsiteY4" fmla="*/ 197143 h 533695"/>
              <a:gd name="connsiteX5" fmla="*/ 118 w 63972"/>
              <a:gd name="connsiteY5" fmla="*/ 293 h 53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72" h="533695">
                <a:moveTo>
                  <a:pt x="118" y="293"/>
                </a:moveTo>
                <a:cubicBezTo>
                  <a:pt x="-2528" y="7172"/>
                  <a:pt x="39806" y="204551"/>
                  <a:pt x="47743" y="238418"/>
                </a:cubicBezTo>
                <a:cubicBezTo>
                  <a:pt x="55681" y="272285"/>
                  <a:pt x="49330" y="154281"/>
                  <a:pt x="47743" y="203493"/>
                </a:cubicBezTo>
                <a:cubicBezTo>
                  <a:pt x="46156" y="252705"/>
                  <a:pt x="35572" y="534751"/>
                  <a:pt x="38218" y="533693"/>
                </a:cubicBezTo>
                <a:cubicBezTo>
                  <a:pt x="40864" y="532635"/>
                  <a:pt x="67322" y="285514"/>
                  <a:pt x="63618" y="197143"/>
                </a:cubicBezTo>
                <a:cubicBezTo>
                  <a:pt x="59914" y="108772"/>
                  <a:pt x="2764" y="-6586"/>
                  <a:pt x="118" y="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1EC23BB7-7640-72CC-A05B-E730A20A8C7D}"/>
              </a:ext>
            </a:extLst>
          </p:cNvPr>
          <p:cNvSpPr/>
          <p:nvPr/>
        </p:nvSpPr>
        <p:spPr>
          <a:xfrm>
            <a:off x="954883" y="8967589"/>
            <a:ext cx="208572" cy="144747"/>
          </a:xfrm>
          <a:custGeom>
            <a:avLst/>
            <a:gdLst>
              <a:gd name="connsiteX0" fmla="*/ 792 w 208572"/>
              <a:gd name="connsiteY0" fmla="*/ 1786 h 144747"/>
              <a:gd name="connsiteX1" fmla="*/ 96042 w 208572"/>
              <a:gd name="connsiteY1" fmla="*/ 20836 h 144747"/>
              <a:gd name="connsiteX2" fmla="*/ 207167 w 208572"/>
              <a:gd name="connsiteY2" fmla="*/ 144661 h 144747"/>
              <a:gd name="connsiteX3" fmla="*/ 150017 w 208572"/>
              <a:gd name="connsiteY3" fmla="*/ 39886 h 144747"/>
              <a:gd name="connsiteX4" fmla="*/ 792 w 208572"/>
              <a:gd name="connsiteY4" fmla="*/ 1786 h 1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572" h="144747">
                <a:moveTo>
                  <a:pt x="792" y="1786"/>
                </a:moveTo>
                <a:cubicBezTo>
                  <a:pt x="-8204" y="-1389"/>
                  <a:pt x="61646" y="-2977"/>
                  <a:pt x="96042" y="20836"/>
                </a:cubicBezTo>
                <a:cubicBezTo>
                  <a:pt x="130438" y="44649"/>
                  <a:pt x="198171" y="141486"/>
                  <a:pt x="207167" y="144661"/>
                </a:cubicBezTo>
                <a:cubicBezTo>
                  <a:pt x="216163" y="147836"/>
                  <a:pt x="180179" y="62640"/>
                  <a:pt x="150017" y="39886"/>
                </a:cubicBezTo>
                <a:cubicBezTo>
                  <a:pt x="119855" y="17132"/>
                  <a:pt x="9788" y="4961"/>
                  <a:pt x="792" y="1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9DF0359A-D3F9-22F8-00AF-FAF6A0B5914D}"/>
              </a:ext>
            </a:extLst>
          </p:cNvPr>
          <p:cNvSpPr/>
          <p:nvPr/>
        </p:nvSpPr>
        <p:spPr>
          <a:xfrm>
            <a:off x="942505" y="8963023"/>
            <a:ext cx="359730" cy="231779"/>
          </a:xfrm>
          <a:custGeom>
            <a:avLst/>
            <a:gdLst>
              <a:gd name="connsiteX0" fmla="*/ 470 w 359730"/>
              <a:gd name="connsiteY0" fmla="*/ 2 h 231779"/>
              <a:gd name="connsiteX1" fmla="*/ 203670 w 359730"/>
              <a:gd name="connsiteY1" fmla="*/ 111127 h 231779"/>
              <a:gd name="connsiteX2" fmla="*/ 359245 w 359730"/>
              <a:gd name="connsiteY2" fmla="*/ 231777 h 231779"/>
              <a:gd name="connsiteX3" fmla="*/ 152870 w 359730"/>
              <a:gd name="connsiteY3" fmla="*/ 107952 h 231779"/>
              <a:gd name="connsiteX4" fmla="*/ 470 w 359730"/>
              <a:gd name="connsiteY4" fmla="*/ 2 h 23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730" h="231779">
                <a:moveTo>
                  <a:pt x="470" y="2"/>
                </a:moveTo>
                <a:cubicBezTo>
                  <a:pt x="8937" y="531"/>
                  <a:pt x="143874" y="72498"/>
                  <a:pt x="203670" y="111127"/>
                </a:cubicBezTo>
                <a:cubicBezTo>
                  <a:pt x="263466" y="149756"/>
                  <a:pt x="367712" y="232306"/>
                  <a:pt x="359245" y="231777"/>
                </a:cubicBezTo>
                <a:cubicBezTo>
                  <a:pt x="350778" y="231248"/>
                  <a:pt x="205787" y="142877"/>
                  <a:pt x="152870" y="107952"/>
                </a:cubicBezTo>
                <a:cubicBezTo>
                  <a:pt x="99953" y="73027"/>
                  <a:pt x="-7997" y="-527"/>
                  <a:pt x="47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B8BF3449-782B-88A0-CEEE-0D2783E40AE2}"/>
              </a:ext>
            </a:extLst>
          </p:cNvPr>
          <p:cNvSpPr/>
          <p:nvPr/>
        </p:nvSpPr>
        <p:spPr>
          <a:xfrm>
            <a:off x="1307952" y="8767104"/>
            <a:ext cx="16792" cy="233458"/>
          </a:xfrm>
          <a:custGeom>
            <a:avLst/>
            <a:gdLst>
              <a:gd name="connsiteX0" fmla="*/ 12848 w 16792"/>
              <a:gd name="connsiteY0" fmla="*/ 2246 h 233458"/>
              <a:gd name="connsiteX1" fmla="*/ 16023 w 16792"/>
              <a:gd name="connsiteY1" fmla="*/ 230846 h 233458"/>
              <a:gd name="connsiteX2" fmla="*/ 148 w 16792"/>
              <a:gd name="connsiteY2" fmla="*/ 119721 h 233458"/>
              <a:gd name="connsiteX3" fmla="*/ 12848 w 16792"/>
              <a:gd name="connsiteY3" fmla="*/ 2246 h 2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92" h="233458">
                <a:moveTo>
                  <a:pt x="12848" y="2246"/>
                </a:moveTo>
                <a:cubicBezTo>
                  <a:pt x="15494" y="20767"/>
                  <a:pt x="18140" y="211267"/>
                  <a:pt x="16023" y="230846"/>
                </a:cubicBezTo>
                <a:cubicBezTo>
                  <a:pt x="13906" y="250425"/>
                  <a:pt x="1736" y="154646"/>
                  <a:pt x="148" y="119721"/>
                </a:cubicBezTo>
                <a:cubicBezTo>
                  <a:pt x="-1440" y="84796"/>
                  <a:pt x="10202" y="-16275"/>
                  <a:pt x="12848" y="2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C1A71BF4-3F7B-723A-17F3-437500520C9B}"/>
              </a:ext>
            </a:extLst>
          </p:cNvPr>
          <p:cNvSpPr/>
          <p:nvPr/>
        </p:nvSpPr>
        <p:spPr>
          <a:xfrm>
            <a:off x="1968498" y="8693144"/>
            <a:ext cx="196267" cy="496155"/>
          </a:xfrm>
          <a:custGeom>
            <a:avLst/>
            <a:gdLst>
              <a:gd name="connsiteX0" fmla="*/ 190502 w 196267"/>
              <a:gd name="connsiteY0" fmla="*/ 6 h 496155"/>
              <a:gd name="connsiteX1" fmla="*/ 193677 w 196267"/>
              <a:gd name="connsiteY1" fmla="*/ 171456 h 496155"/>
              <a:gd name="connsiteX2" fmla="*/ 155577 w 196267"/>
              <a:gd name="connsiteY2" fmla="*/ 234956 h 496155"/>
              <a:gd name="connsiteX3" fmla="*/ 114302 w 196267"/>
              <a:gd name="connsiteY3" fmla="*/ 365131 h 496155"/>
              <a:gd name="connsiteX4" fmla="*/ 98427 w 196267"/>
              <a:gd name="connsiteY4" fmla="*/ 431806 h 496155"/>
              <a:gd name="connsiteX5" fmla="*/ 2 w 196267"/>
              <a:gd name="connsiteY5" fmla="*/ 495306 h 496155"/>
              <a:gd name="connsiteX6" fmla="*/ 101602 w 196267"/>
              <a:gd name="connsiteY6" fmla="*/ 384181 h 496155"/>
              <a:gd name="connsiteX7" fmla="*/ 127002 w 196267"/>
              <a:gd name="connsiteY7" fmla="*/ 254006 h 496155"/>
              <a:gd name="connsiteX8" fmla="*/ 171452 w 196267"/>
              <a:gd name="connsiteY8" fmla="*/ 177806 h 496155"/>
              <a:gd name="connsiteX9" fmla="*/ 190502 w 196267"/>
              <a:gd name="connsiteY9" fmla="*/ 6 h 49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267" h="496155">
                <a:moveTo>
                  <a:pt x="190502" y="6"/>
                </a:moveTo>
                <a:cubicBezTo>
                  <a:pt x="194206" y="-1052"/>
                  <a:pt x="199498" y="132298"/>
                  <a:pt x="193677" y="171456"/>
                </a:cubicBezTo>
                <a:cubicBezTo>
                  <a:pt x="187856" y="210614"/>
                  <a:pt x="168806" y="202677"/>
                  <a:pt x="155577" y="234956"/>
                </a:cubicBezTo>
                <a:cubicBezTo>
                  <a:pt x="142348" y="267235"/>
                  <a:pt x="123827" y="332323"/>
                  <a:pt x="114302" y="365131"/>
                </a:cubicBezTo>
                <a:cubicBezTo>
                  <a:pt x="104777" y="397939"/>
                  <a:pt x="117477" y="410110"/>
                  <a:pt x="98427" y="431806"/>
                </a:cubicBezTo>
                <a:cubicBezTo>
                  <a:pt x="79377" y="453502"/>
                  <a:pt x="-527" y="503244"/>
                  <a:pt x="2" y="495306"/>
                </a:cubicBezTo>
                <a:cubicBezTo>
                  <a:pt x="531" y="487369"/>
                  <a:pt x="80435" y="424398"/>
                  <a:pt x="101602" y="384181"/>
                </a:cubicBezTo>
                <a:cubicBezTo>
                  <a:pt x="122769" y="343964"/>
                  <a:pt x="115360" y="288402"/>
                  <a:pt x="127002" y="254006"/>
                </a:cubicBezTo>
                <a:cubicBezTo>
                  <a:pt x="138644" y="219610"/>
                  <a:pt x="161927" y="216435"/>
                  <a:pt x="171452" y="177806"/>
                </a:cubicBezTo>
                <a:cubicBezTo>
                  <a:pt x="180977" y="139177"/>
                  <a:pt x="186798" y="1064"/>
                  <a:pt x="190502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6CD5AE9D-DF2A-84DC-60B1-4ED47D97FBC1}"/>
              </a:ext>
            </a:extLst>
          </p:cNvPr>
          <p:cNvSpPr/>
          <p:nvPr/>
        </p:nvSpPr>
        <p:spPr>
          <a:xfrm>
            <a:off x="980989" y="8582527"/>
            <a:ext cx="495843" cy="359085"/>
          </a:xfrm>
          <a:custGeom>
            <a:avLst/>
            <a:gdLst>
              <a:gd name="connsiteX0" fmla="*/ 495386 w 495843"/>
              <a:gd name="connsiteY0" fmla="*/ 2673 h 359085"/>
              <a:gd name="connsiteX1" fmla="*/ 317586 w 495843"/>
              <a:gd name="connsiteY1" fmla="*/ 164598 h 359085"/>
              <a:gd name="connsiteX2" fmla="*/ 215986 w 495843"/>
              <a:gd name="connsiteY2" fmla="*/ 294773 h 359085"/>
              <a:gd name="connsiteX3" fmla="*/ 184236 w 495843"/>
              <a:gd name="connsiteY3" fmla="*/ 326523 h 359085"/>
              <a:gd name="connsiteX4" fmla="*/ 86 w 495843"/>
              <a:gd name="connsiteY4" fmla="*/ 358273 h 359085"/>
              <a:gd name="connsiteX5" fmla="*/ 209636 w 495843"/>
              <a:gd name="connsiteY5" fmla="*/ 291598 h 359085"/>
              <a:gd name="connsiteX6" fmla="*/ 365211 w 495843"/>
              <a:gd name="connsiteY6" fmla="*/ 78873 h 359085"/>
              <a:gd name="connsiteX7" fmla="*/ 495386 w 495843"/>
              <a:gd name="connsiteY7" fmla="*/ 2673 h 35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843" h="359085">
                <a:moveTo>
                  <a:pt x="495386" y="2673"/>
                </a:moveTo>
                <a:cubicBezTo>
                  <a:pt x="487449" y="16960"/>
                  <a:pt x="364153" y="115915"/>
                  <a:pt x="317586" y="164598"/>
                </a:cubicBezTo>
                <a:cubicBezTo>
                  <a:pt x="271019" y="213281"/>
                  <a:pt x="238211" y="267786"/>
                  <a:pt x="215986" y="294773"/>
                </a:cubicBezTo>
                <a:cubicBezTo>
                  <a:pt x="193761" y="321760"/>
                  <a:pt x="220219" y="315940"/>
                  <a:pt x="184236" y="326523"/>
                </a:cubicBezTo>
                <a:cubicBezTo>
                  <a:pt x="148253" y="337106"/>
                  <a:pt x="-4147" y="364094"/>
                  <a:pt x="86" y="358273"/>
                </a:cubicBezTo>
                <a:cubicBezTo>
                  <a:pt x="4319" y="352452"/>
                  <a:pt x="148782" y="338165"/>
                  <a:pt x="209636" y="291598"/>
                </a:cubicBezTo>
                <a:cubicBezTo>
                  <a:pt x="270490" y="245031"/>
                  <a:pt x="324465" y="123852"/>
                  <a:pt x="365211" y="78873"/>
                </a:cubicBezTo>
                <a:cubicBezTo>
                  <a:pt x="405957" y="33894"/>
                  <a:pt x="503323" y="-11614"/>
                  <a:pt x="495386" y="2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96985202-F2FB-6C0A-1C55-A7219CE3D982}"/>
              </a:ext>
            </a:extLst>
          </p:cNvPr>
          <p:cNvSpPr/>
          <p:nvPr/>
        </p:nvSpPr>
        <p:spPr>
          <a:xfrm>
            <a:off x="2027222" y="8816461"/>
            <a:ext cx="62128" cy="150158"/>
          </a:xfrm>
          <a:custGeom>
            <a:avLst/>
            <a:gdLst>
              <a:gd name="connsiteX0" fmla="*/ 1603 w 62128"/>
              <a:gd name="connsiteY0" fmla="*/ 514 h 150158"/>
              <a:gd name="connsiteX1" fmla="*/ 61928 w 62128"/>
              <a:gd name="connsiteY1" fmla="*/ 146564 h 150158"/>
              <a:gd name="connsiteX2" fmla="*/ 20653 w 62128"/>
              <a:gd name="connsiteY2" fmla="*/ 98939 h 150158"/>
              <a:gd name="connsiteX3" fmla="*/ 1603 w 62128"/>
              <a:gd name="connsiteY3" fmla="*/ 514 h 15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28" h="150158">
                <a:moveTo>
                  <a:pt x="1603" y="514"/>
                </a:moveTo>
                <a:cubicBezTo>
                  <a:pt x="8482" y="8452"/>
                  <a:pt x="58753" y="130160"/>
                  <a:pt x="61928" y="146564"/>
                </a:cubicBezTo>
                <a:cubicBezTo>
                  <a:pt x="65103" y="162968"/>
                  <a:pt x="29649" y="119047"/>
                  <a:pt x="20653" y="98939"/>
                </a:cubicBezTo>
                <a:cubicBezTo>
                  <a:pt x="11657" y="78831"/>
                  <a:pt x="-5276" y="-7424"/>
                  <a:pt x="1603" y="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E1C68BE2-940F-0942-C031-664B2855D3CE}"/>
              </a:ext>
            </a:extLst>
          </p:cNvPr>
          <p:cNvSpPr/>
          <p:nvPr/>
        </p:nvSpPr>
        <p:spPr>
          <a:xfrm>
            <a:off x="1324798" y="9003890"/>
            <a:ext cx="54106" cy="721355"/>
          </a:xfrm>
          <a:custGeom>
            <a:avLst/>
            <a:gdLst>
              <a:gd name="connsiteX0" fmla="*/ 2352 w 54106"/>
              <a:gd name="connsiteY0" fmla="*/ 410 h 721355"/>
              <a:gd name="connsiteX1" fmla="*/ 8702 w 54106"/>
              <a:gd name="connsiteY1" fmla="*/ 495710 h 721355"/>
              <a:gd name="connsiteX2" fmla="*/ 53152 w 54106"/>
              <a:gd name="connsiteY2" fmla="*/ 717960 h 721355"/>
              <a:gd name="connsiteX3" fmla="*/ 37277 w 54106"/>
              <a:gd name="connsiteY3" fmla="*/ 584610 h 721355"/>
              <a:gd name="connsiteX4" fmla="*/ 2352 w 54106"/>
              <a:gd name="connsiteY4" fmla="*/ 410 h 72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06" h="721355">
                <a:moveTo>
                  <a:pt x="2352" y="410"/>
                </a:moveTo>
                <a:cubicBezTo>
                  <a:pt x="-2411" y="-14407"/>
                  <a:pt x="235" y="376118"/>
                  <a:pt x="8702" y="495710"/>
                </a:cubicBezTo>
                <a:cubicBezTo>
                  <a:pt x="17169" y="615302"/>
                  <a:pt x="48389" y="703143"/>
                  <a:pt x="53152" y="717960"/>
                </a:cubicBezTo>
                <a:cubicBezTo>
                  <a:pt x="57915" y="732777"/>
                  <a:pt x="43627" y="701027"/>
                  <a:pt x="37277" y="584610"/>
                </a:cubicBezTo>
                <a:cubicBezTo>
                  <a:pt x="30927" y="468193"/>
                  <a:pt x="7115" y="15227"/>
                  <a:pt x="2352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0" name="フリーフォーム 879">
            <a:extLst>
              <a:ext uri="{FF2B5EF4-FFF2-40B4-BE49-F238E27FC236}">
                <a16:creationId xmlns:a16="http://schemas.microsoft.com/office/drawing/2014/main" id="{B77642BF-4DED-57D6-4842-5A5C6D14DE2C}"/>
              </a:ext>
            </a:extLst>
          </p:cNvPr>
          <p:cNvSpPr/>
          <p:nvPr/>
        </p:nvSpPr>
        <p:spPr>
          <a:xfrm>
            <a:off x="1893720" y="8905324"/>
            <a:ext cx="106852" cy="652251"/>
          </a:xfrm>
          <a:custGeom>
            <a:avLst/>
            <a:gdLst>
              <a:gd name="connsiteX0" fmla="*/ 1755 w 106852"/>
              <a:gd name="connsiteY0" fmla="*/ 19601 h 652251"/>
              <a:gd name="connsiteX1" fmla="*/ 93830 w 106852"/>
              <a:gd name="connsiteY1" fmla="*/ 619676 h 652251"/>
              <a:gd name="connsiteX2" fmla="*/ 100180 w 106852"/>
              <a:gd name="connsiteY2" fmla="*/ 530776 h 652251"/>
              <a:gd name="connsiteX3" fmla="*/ 36680 w 106852"/>
              <a:gd name="connsiteY3" fmla="*/ 178351 h 652251"/>
              <a:gd name="connsiteX4" fmla="*/ 1755 w 106852"/>
              <a:gd name="connsiteY4" fmla="*/ 19601 h 6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52" h="652251">
                <a:moveTo>
                  <a:pt x="1755" y="19601"/>
                </a:moveTo>
                <a:cubicBezTo>
                  <a:pt x="11280" y="93155"/>
                  <a:pt x="77426" y="534480"/>
                  <a:pt x="93830" y="619676"/>
                </a:cubicBezTo>
                <a:cubicBezTo>
                  <a:pt x="110234" y="704872"/>
                  <a:pt x="109705" y="604330"/>
                  <a:pt x="100180" y="530776"/>
                </a:cubicBezTo>
                <a:cubicBezTo>
                  <a:pt x="90655" y="457222"/>
                  <a:pt x="49380" y="259314"/>
                  <a:pt x="36680" y="178351"/>
                </a:cubicBezTo>
                <a:cubicBezTo>
                  <a:pt x="23980" y="97388"/>
                  <a:pt x="-7770" y="-53953"/>
                  <a:pt x="1755" y="19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0" name="フリーフォーム 929">
            <a:extLst>
              <a:ext uri="{FF2B5EF4-FFF2-40B4-BE49-F238E27FC236}">
                <a16:creationId xmlns:a16="http://schemas.microsoft.com/office/drawing/2014/main" id="{75FDBFC0-70FA-0976-C9FA-CA8ED8A1178D}"/>
              </a:ext>
            </a:extLst>
          </p:cNvPr>
          <p:cNvSpPr/>
          <p:nvPr/>
        </p:nvSpPr>
        <p:spPr>
          <a:xfrm>
            <a:off x="1380302" y="9708414"/>
            <a:ext cx="30456" cy="360039"/>
          </a:xfrm>
          <a:custGeom>
            <a:avLst/>
            <a:gdLst>
              <a:gd name="connsiteX0" fmla="*/ 823 w 30456"/>
              <a:gd name="connsiteY0" fmla="*/ 736 h 360039"/>
              <a:gd name="connsiteX1" fmla="*/ 3998 w 30456"/>
              <a:gd name="connsiteY1" fmla="*/ 175361 h 360039"/>
              <a:gd name="connsiteX2" fmla="*/ 26223 w 30456"/>
              <a:gd name="connsiteY2" fmla="*/ 356336 h 360039"/>
              <a:gd name="connsiteX3" fmla="*/ 29398 w 30456"/>
              <a:gd name="connsiteY3" fmla="*/ 283311 h 360039"/>
              <a:gd name="connsiteX4" fmla="*/ 13523 w 30456"/>
              <a:gd name="connsiteY4" fmla="*/ 118211 h 360039"/>
              <a:gd name="connsiteX5" fmla="*/ 823 w 30456"/>
              <a:gd name="connsiteY5" fmla="*/ 736 h 36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56" h="360039">
                <a:moveTo>
                  <a:pt x="823" y="736"/>
                </a:moveTo>
                <a:cubicBezTo>
                  <a:pt x="-765" y="10261"/>
                  <a:pt x="-235" y="116094"/>
                  <a:pt x="3998" y="175361"/>
                </a:cubicBezTo>
                <a:cubicBezTo>
                  <a:pt x="8231" y="234628"/>
                  <a:pt x="21990" y="338344"/>
                  <a:pt x="26223" y="356336"/>
                </a:cubicBezTo>
                <a:cubicBezTo>
                  <a:pt x="30456" y="374328"/>
                  <a:pt x="31515" y="322998"/>
                  <a:pt x="29398" y="283311"/>
                </a:cubicBezTo>
                <a:cubicBezTo>
                  <a:pt x="27281" y="243624"/>
                  <a:pt x="17756" y="160015"/>
                  <a:pt x="13523" y="118211"/>
                </a:cubicBezTo>
                <a:cubicBezTo>
                  <a:pt x="9290" y="76407"/>
                  <a:pt x="2411" y="-8789"/>
                  <a:pt x="823" y="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1" name="フリーフォーム 930">
            <a:extLst>
              <a:ext uri="{FF2B5EF4-FFF2-40B4-BE49-F238E27FC236}">
                <a16:creationId xmlns:a16="http://schemas.microsoft.com/office/drawing/2014/main" id="{9E6B9017-F9AB-6740-3BDB-FC0CE469AF87}"/>
              </a:ext>
            </a:extLst>
          </p:cNvPr>
          <p:cNvSpPr/>
          <p:nvPr/>
        </p:nvSpPr>
        <p:spPr>
          <a:xfrm>
            <a:off x="1399406" y="10055790"/>
            <a:ext cx="17004" cy="379860"/>
          </a:xfrm>
          <a:custGeom>
            <a:avLst/>
            <a:gdLst>
              <a:gd name="connsiteX0" fmla="*/ 3944 w 17004"/>
              <a:gd name="connsiteY0" fmla="*/ 2610 h 379860"/>
              <a:gd name="connsiteX1" fmla="*/ 769 w 17004"/>
              <a:gd name="connsiteY1" fmla="*/ 374085 h 379860"/>
              <a:gd name="connsiteX2" fmla="*/ 16644 w 17004"/>
              <a:gd name="connsiteY2" fmla="*/ 215335 h 379860"/>
              <a:gd name="connsiteX3" fmla="*/ 3944 w 17004"/>
              <a:gd name="connsiteY3" fmla="*/ 2610 h 37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04" h="379860">
                <a:moveTo>
                  <a:pt x="3944" y="2610"/>
                </a:moveTo>
                <a:cubicBezTo>
                  <a:pt x="1298" y="29068"/>
                  <a:pt x="-1348" y="338631"/>
                  <a:pt x="769" y="374085"/>
                </a:cubicBezTo>
                <a:cubicBezTo>
                  <a:pt x="2886" y="409539"/>
                  <a:pt x="13998" y="272485"/>
                  <a:pt x="16644" y="215335"/>
                </a:cubicBezTo>
                <a:cubicBezTo>
                  <a:pt x="19290" y="158185"/>
                  <a:pt x="6590" y="-23848"/>
                  <a:pt x="3944" y="2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9" name="フリーフォーム 978">
            <a:extLst>
              <a:ext uri="{FF2B5EF4-FFF2-40B4-BE49-F238E27FC236}">
                <a16:creationId xmlns:a16="http://schemas.microsoft.com/office/drawing/2014/main" id="{386AEBC3-7E09-43F6-0205-6EEC4B9B54BC}"/>
              </a:ext>
            </a:extLst>
          </p:cNvPr>
          <p:cNvSpPr/>
          <p:nvPr/>
        </p:nvSpPr>
        <p:spPr>
          <a:xfrm>
            <a:off x="1386793" y="10434123"/>
            <a:ext cx="97340" cy="369930"/>
          </a:xfrm>
          <a:custGeom>
            <a:avLst/>
            <a:gdLst>
              <a:gd name="connsiteX0" fmla="*/ 682 w 97340"/>
              <a:gd name="connsiteY0" fmla="*/ 5277 h 369930"/>
              <a:gd name="connsiteX1" fmla="*/ 95932 w 97340"/>
              <a:gd name="connsiteY1" fmla="*/ 367227 h 369930"/>
              <a:gd name="connsiteX2" fmla="*/ 54657 w 97340"/>
              <a:gd name="connsiteY2" fmla="*/ 164027 h 369930"/>
              <a:gd name="connsiteX3" fmla="*/ 682 w 97340"/>
              <a:gd name="connsiteY3" fmla="*/ 5277 h 36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40" h="369930">
                <a:moveTo>
                  <a:pt x="682" y="5277"/>
                </a:moveTo>
                <a:cubicBezTo>
                  <a:pt x="7561" y="39144"/>
                  <a:pt x="86936" y="340769"/>
                  <a:pt x="95932" y="367227"/>
                </a:cubicBezTo>
                <a:cubicBezTo>
                  <a:pt x="104928" y="393685"/>
                  <a:pt x="68415" y="218531"/>
                  <a:pt x="54657" y="164027"/>
                </a:cubicBezTo>
                <a:cubicBezTo>
                  <a:pt x="40899" y="109523"/>
                  <a:pt x="-6197" y="-28590"/>
                  <a:pt x="682" y="5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8006B1CC-A5E9-553D-0130-B9316749F8D3}"/>
              </a:ext>
            </a:extLst>
          </p:cNvPr>
          <p:cNvSpPr/>
          <p:nvPr/>
        </p:nvSpPr>
        <p:spPr>
          <a:xfrm>
            <a:off x="1496196" y="10617159"/>
            <a:ext cx="100841" cy="327290"/>
          </a:xfrm>
          <a:custGeom>
            <a:avLst/>
            <a:gdLst>
              <a:gd name="connsiteX0" fmla="*/ 2404 w 100841"/>
              <a:gd name="connsiteY0" fmla="*/ 41 h 327290"/>
              <a:gd name="connsiteX1" fmla="*/ 18279 w 100841"/>
              <a:gd name="connsiteY1" fmla="*/ 231816 h 327290"/>
              <a:gd name="connsiteX2" fmla="*/ 100829 w 100841"/>
              <a:gd name="connsiteY2" fmla="*/ 327066 h 327290"/>
              <a:gd name="connsiteX3" fmla="*/ 11929 w 100841"/>
              <a:gd name="connsiteY3" fmla="*/ 250866 h 327290"/>
              <a:gd name="connsiteX4" fmla="*/ 2404 w 100841"/>
              <a:gd name="connsiteY4" fmla="*/ 41 h 32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41" h="327290">
                <a:moveTo>
                  <a:pt x="2404" y="41"/>
                </a:moveTo>
                <a:cubicBezTo>
                  <a:pt x="3462" y="-3134"/>
                  <a:pt x="1875" y="177312"/>
                  <a:pt x="18279" y="231816"/>
                </a:cubicBezTo>
                <a:cubicBezTo>
                  <a:pt x="34683" y="286320"/>
                  <a:pt x="101887" y="323891"/>
                  <a:pt x="100829" y="327066"/>
                </a:cubicBezTo>
                <a:cubicBezTo>
                  <a:pt x="99771" y="330241"/>
                  <a:pt x="29921" y="299549"/>
                  <a:pt x="11929" y="250866"/>
                </a:cubicBezTo>
                <a:cubicBezTo>
                  <a:pt x="-6063" y="202183"/>
                  <a:pt x="1346" y="3216"/>
                  <a:pt x="2404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D94CF921-8289-E99D-5FC5-025F470CD92A}"/>
              </a:ext>
            </a:extLst>
          </p:cNvPr>
          <p:cNvSpPr/>
          <p:nvPr/>
        </p:nvSpPr>
        <p:spPr>
          <a:xfrm>
            <a:off x="1616063" y="10988417"/>
            <a:ext cx="258635" cy="217433"/>
          </a:xfrm>
          <a:custGeom>
            <a:avLst/>
            <a:gdLst>
              <a:gd name="connsiteX0" fmla="*/ 12 w 258635"/>
              <a:gd name="connsiteY0" fmla="*/ 258 h 217433"/>
              <a:gd name="connsiteX1" fmla="*/ 95262 w 258635"/>
              <a:gd name="connsiteY1" fmla="*/ 101858 h 217433"/>
              <a:gd name="connsiteX2" fmla="*/ 174637 w 258635"/>
              <a:gd name="connsiteY2" fmla="*/ 178058 h 217433"/>
              <a:gd name="connsiteX3" fmla="*/ 257187 w 258635"/>
              <a:gd name="connsiteY3" fmla="*/ 216158 h 217433"/>
              <a:gd name="connsiteX4" fmla="*/ 101612 w 258635"/>
              <a:gd name="connsiteY4" fmla="*/ 133608 h 217433"/>
              <a:gd name="connsiteX5" fmla="*/ 12 w 258635"/>
              <a:gd name="connsiteY5" fmla="*/ 258 h 21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635" h="217433">
                <a:moveTo>
                  <a:pt x="12" y="258"/>
                </a:moveTo>
                <a:cubicBezTo>
                  <a:pt x="-1046" y="-5033"/>
                  <a:pt x="66158" y="72225"/>
                  <a:pt x="95262" y="101858"/>
                </a:cubicBezTo>
                <a:cubicBezTo>
                  <a:pt x="124366" y="131491"/>
                  <a:pt x="147650" y="159008"/>
                  <a:pt x="174637" y="178058"/>
                </a:cubicBezTo>
                <a:cubicBezTo>
                  <a:pt x="201624" y="197108"/>
                  <a:pt x="269358" y="223566"/>
                  <a:pt x="257187" y="216158"/>
                </a:cubicBezTo>
                <a:cubicBezTo>
                  <a:pt x="245016" y="208750"/>
                  <a:pt x="141829" y="166945"/>
                  <a:pt x="101612" y="133608"/>
                </a:cubicBezTo>
                <a:cubicBezTo>
                  <a:pt x="61395" y="100271"/>
                  <a:pt x="1070" y="5549"/>
                  <a:pt x="12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861E6AAD-E927-6264-44D0-D324B5789EE4}"/>
              </a:ext>
            </a:extLst>
          </p:cNvPr>
          <p:cNvSpPr/>
          <p:nvPr/>
        </p:nvSpPr>
        <p:spPr>
          <a:xfrm>
            <a:off x="1570282" y="10544721"/>
            <a:ext cx="152470" cy="441932"/>
          </a:xfrm>
          <a:custGeom>
            <a:avLst/>
            <a:gdLst>
              <a:gd name="connsiteX0" fmla="*/ 1343 w 152470"/>
              <a:gd name="connsiteY0" fmla="*/ 2629 h 441932"/>
              <a:gd name="connsiteX1" fmla="*/ 150568 w 152470"/>
              <a:gd name="connsiteY1" fmla="*/ 434429 h 441932"/>
              <a:gd name="connsiteX2" fmla="*/ 80718 w 152470"/>
              <a:gd name="connsiteY2" fmla="*/ 259804 h 441932"/>
              <a:gd name="connsiteX3" fmla="*/ 1343 w 152470"/>
              <a:gd name="connsiteY3" fmla="*/ 2629 h 441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70" h="441932">
                <a:moveTo>
                  <a:pt x="1343" y="2629"/>
                </a:moveTo>
                <a:cubicBezTo>
                  <a:pt x="12985" y="31733"/>
                  <a:pt x="137339" y="391567"/>
                  <a:pt x="150568" y="434429"/>
                </a:cubicBezTo>
                <a:cubicBezTo>
                  <a:pt x="163797" y="477291"/>
                  <a:pt x="104530" y="325421"/>
                  <a:pt x="80718" y="259804"/>
                </a:cubicBezTo>
                <a:cubicBezTo>
                  <a:pt x="56906" y="194187"/>
                  <a:pt x="-10299" y="-26475"/>
                  <a:pt x="1343" y="2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168860EE-ABA9-7EEE-ADD2-2094942ABA68}"/>
              </a:ext>
            </a:extLst>
          </p:cNvPr>
          <p:cNvSpPr/>
          <p:nvPr/>
        </p:nvSpPr>
        <p:spPr>
          <a:xfrm>
            <a:off x="1733153" y="11001306"/>
            <a:ext cx="137368" cy="200190"/>
          </a:xfrm>
          <a:custGeom>
            <a:avLst/>
            <a:gdLst>
              <a:gd name="connsiteX0" fmla="*/ 397 w 137368"/>
              <a:gd name="connsiteY0" fmla="*/ 69 h 200190"/>
              <a:gd name="connsiteX1" fmla="*/ 57547 w 137368"/>
              <a:gd name="connsiteY1" fmla="*/ 104844 h 200190"/>
              <a:gd name="connsiteX2" fmla="*/ 136922 w 137368"/>
              <a:gd name="connsiteY2" fmla="*/ 200094 h 200190"/>
              <a:gd name="connsiteX3" fmla="*/ 86122 w 137368"/>
              <a:gd name="connsiteY3" fmla="*/ 120719 h 200190"/>
              <a:gd name="connsiteX4" fmla="*/ 397 w 137368"/>
              <a:gd name="connsiteY4" fmla="*/ 69 h 20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368" h="200190">
                <a:moveTo>
                  <a:pt x="397" y="69"/>
                </a:moveTo>
                <a:cubicBezTo>
                  <a:pt x="-4365" y="-2577"/>
                  <a:pt x="34793" y="71507"/>
                  <a:pt x="57547" y="104844"/>
                </a:cubicBezTo>
                <a:cubicBezTo>
                  <a:pt x="80301" y="138182"/>
                  <a:pt x="132160" y="197448"/>
                  <a:pt x="136922" y="200094"/>
                </a:cubicBezTo>
                <a:cubicBezTo>
                  <a:pt x="141684" y="202740"/>
                  <a:pt x="107289" y="150352"/>
                  <a:pt x="86122" y="120719"/>
                </a:cubicBezTo>
                <a:cubicBezTo>
                  <a:pt x="64955" y="91086"/>
                  <a:pt x="5159" y="2715"/>
                  <a:pt x="397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BF46258C-E4B6-C045-9530-5248DF235FC8}"/>
              </a:ext>
            </a:extLst>
          </p:cNvPr>
          <p:cNvSpPr/>
          <p:nvPr/>
        </p:nvSpPr>
        <p:spPr>
          <a:xfrm>
            <a:off x="1857169" y="11178126"/>
            <a:ext cx="235195" cy="143931"/>
          </a:xfrm>
          <a:custGeom>
            <a:avLst/>
            <a:gdLst>
              <a:gd name="connsiteX0" fmla="*/ 206 w 235195"/>
              <a:gd name="connsiteY0" fmla="*/ 1049 h 143931"/>
              <a:gd name="connsiteX1" fmla="*/ 92281 w 235195"/>
              <a:gd name="connsiteY1" fmla="*/ 48674 h 143931"/>
              <a:gd name="connsiteX2" fmla="*/ 108156 w 235195"/>
              <a:gd name="connsiteY2" fmla="*/ 99474 h 143931"/>
              <a:gd name="connsiteX3" fmla="*/ 235156 w 235195"/>
              <a:gd name="connsiteY3" fmla="*/ 143924 h 143931"/>
              <a:gd name="connsiteX4" fmla="*/ 120856 w 235195"/>
              <a:gd name="connsiteY4" fmla="*/ 96299 h 143931"/>
              <a:gd name="connsiteX5" fmla="*/ 206 w 235195"/>
              <a:gd name="connsiteY5" fmla="*/ 1049 h 143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195" h="143931">
                <a:moveTo>
                  <a:pt x="206" y="1049"/>
                </a:moveTo>
                <a:cubicBezTo>
                  <a:pt x="-4557" y="-6889"/>
                  <a:pt x="74289" y="32270"/>
                  <a:pt x="92281" y="48674"/>
                </a:cubicBezTo>
                <a:cubicBezTo>
                  <a:pt x="110273" y="65078"/>
                  <a:pt x="84344" y="83599"/>
                  <a:pt x="108156" y="99474"/>
                </a:cubicBezTo>
                <a:cubicBezTo>
                  <a:pt x="131969" y="115349"/>
                  <a:pt x="233039" y="144453"/>
                  <a:pt x="235156" y="143924"/>
                </a:cubicBezTo>
                <a:cubicBezTo>
                  <a:pt x="237273" y="143395"/>
                  <a:pt x="154723" y="116407"/>
                  <a:pt x="120856" y="96299"/>
                </a:cubicBezTo>
                <a:cubicBezTo>
                  <a:pt x="86989" y="76191"/>
                  <a:pt x="4969" y="8987"/>
                  <a:pt x="206" y="1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11EDF893-E783-D7FC-43A1-F474EBC9E213}"/>
              </a:ext>
            </a:extLst>
          </p:cNvPr>
          <p:cNvSpPr/>
          <p:nvPr/>
        </p:nvSpPr>
        <p:spPr>
          <a:xfrm>
            <a:off x="1987264" y="11277586"/>
            <a:ext cx="232876" cy="92093"/>
          </a:xfrm>
          <a:custGeom>
            <a:avLst/>
            <a:gdLst>
              <a:gd name="connsiteX0" fmla="*/ 286 w 232876"/>
              <a:gd name="connsiteY0" fmla="*/ 14 h 92093"/>
              <a:gd name="connsiteX1" fmla="*/ 133636 w 232876"/>
              <a:gd name="connsiteY1" fmla="*/ 28589 h 92093"/>
              <a:gd name="connsiteX2" fmla="*/ 232061 w 232876"/>
              <a:gd name="connsiteY2" fmla="*/ 92089 h 92093"/>
              <a:gd name="connsiteX3" fmla="*/ 171736 w 232876"/>
              <a:gd name="connsiteY3" fmla="*/ 31764 h 92093"/>
              <a:gd name="connsiteX4" fmla="*/ 286 w 232876"/>
              <a:gd name="connsiteY4" fmla="*/ 14 h 9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876" h="92093">
                <a:moveTo>
                  <a:pt x="286" y="14"/>
                </a:moveTo>
                <a:cubicBezTo>
                  <a:pt x="-6064" y="-515"/>
                  <a:pt x="95007" y="13243"/>
                  <a:pt x="133636" y="28589"/>
                </a:cubicBezTo>
                <a:cubicBezTo>
                  <a:pt x="172265" y="43935"/>
                  <a:pt x="225711" y="91560"/>
                  <a:pt x="232061" y="92089"/>
                </a:cubicBezTo>
                <a:cubicBezTo>
                  <a:pt x="238411" y="92618"/>
                  <a:pt x="206661" y="46581"/>
                  <a:pt x="171736" y="31764"/>
                </a:cubicBezTo>
                <a:cubicBezTo>
                  <a:pt x="136811" y="16947"/>
                  <a:pt x="6636" y="543"/>
                  <a:pt x="286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B527EB7B-DFEC-94B0-E159-F023385569DE}"/>
              </a:ext>
            </a:extLst>
          </p:cNvPr>
          <p:cNvSpPr/>
          <p:nvPr/>
        </p:nvSpPr>
        <p:spPr>
          <a:xfrm>
            <a:off x="2060575" y="11293333"/>
            <a:ext cx="161928" cy="127548"/>
          </a:xfrm>
          <a:custGeom>
            <a:avLst/>
            <a:gdLst>
              <a:gd name="connsiteX0" fmla="*/ 0 w 161928"/>
              <a:gd name="connsiteY0" fmla="*/ 142 h 127548"/>
              <a:gd name="connsiteX1" fmla="*/ 95250 w 161928"/>
              <a:gd name="connsiteY1" fmla="*/ 120792 h 127548"/>
              <a:gd name="connsiteX2" fmla="*/ 98425 w 161928"/>
              <a:gd name="connsiteY2" fmla="*/ 108092 h 127548"/>
              <a:gd name="connsiteX3" fmla="*/ 161925 w 161928"/>
              <a:gd name="connsiteY3" fmla="*/ 73167 h 127548"/>
              <a:gd name="connsiteX4" fmla="*/ 95250 w 161928"/>
              <a:gd name="connsiteY4" fmla="*/ 98567 h 127548"/>
              <a:gd name="connsiteX5" fmla="*/ 146050 w 161928"/>
              <a:gd name="connsiteY5" fmla="*/ 69992 h 127548"/>
              <a:gd name="connsiteX6" fmla="*/ 95250 w 161928"/>
              <a:gd name="connsiteY6" fmla="*/ 95392 h 127548"/>
              <a:gd name="connsiteX7" fmla="*/ 0 w 161928"/>
              <a:gd name="connsiteY7" fmla="*/ 142 h 12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928" h="127548">
                <a:moveTo>
                  <a:pt x="0" y="142"/>
                </a:moveTo>
                <a:cubicBezTo>
                  <a:pt x="0" y="4375"/>
                  <a:pt x="95250" y="120792"/>
                  <a:pt x="95250" y="120792"/>
                </a:cubicBezTo>
                <a:cubicBezTo>
                  <a:pt x="111654" y="138784"/>
                  <a:pt x="87313" y="116030"/>
                  <a:pt x="98425" y="108092"/>
                </a:cubicBezTo>
                <a:cubicBezTo>
                  <a:pt x="109538" y="100155"/>
                  <a:pt x="162454" y="74754"/>
                  <a:pt x="161925" y="73167"/>
                </a:cubicBezTo>
                <a:cubicBezTo>
                  <a:pt x="161396" y="71580"/>
                  <a:pt x="97896" y="99096"/>
                  <a:pt x="95250" y="98567"/>
                </a:cubicBezTo>
                <a:cubicBezTo>
                  <a:pt x="92604" y="98038"/>
                  <a:pt x="146050" y="70521"/>
                  <a:pt x="146050" y="69992"/>
                </a:cubicBezTo>
                <a:cubicBezTo>
                  <a:pt x="146050" y="69463"/>
                  <a:pt x="114300" y="103329"/>
                  <a:pt x="95250" y="95392"/>
                </a:cubicBezTo>
                <a:cubicBezTo>
                  <a:pt x="76200" y="87455"/>
                  <a:pt x="0" y="-4091"/>
                  <a:pt x="0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9665F14D-A797-5065-A2BE-247A543BEF50}"/>
              </a:ext>
            </a:extLst>
          </p:cNvPr>
          <p:cNvSpPr/>
          <p:nvPr/>
        </p:nvSpPr>
        <p:spPr>
          <a:xfrm>
            <a:off x="1857359" y="10638599"/>
            <a:ext cx="136655" cy="388189"/>
          </a:xfrm>
          <a:custGeom>
            <a:avLst/>
            <a:gdLst>
              <a:gd name="connsiteX0" fmla="*/ 16 w 136655"/>
              <a:gd name="connsiteY0" fmla="*/ 826 h 388189"/>
              <a:gd name="connsiteX1" fmla="*/ 66691 w 136655"/>
              <a:gd name="connsiteY1" fmla="*/ 292926 h 388189"/>
              <a:gd name="connsiteX2" fmla="*/ 136541 w 136655"/>
              <a:gd name="connsiteY2" fmla="*/ 388176 h 388189"/>
              <a:gd name="connsiteX3" fmla="*/ 82566 w 136655"/>
              <a:gd name="connsiteY3" fmla="*/ 299276 h 388189"/>
              <a:gd name="connsiteX4" fmla="*/ 60341 w 136655"/>
              <a:gd name="connsiteY4" fmla="*/ 207201 h 388189"/>
              <a:gd name="connsiteX5" fmla="*/ 16 w 136655"/>
              <a:gd name="connsiteY5" fmla="*/ 826 h 388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655" h="388189">
                <a:moveTo>
                  <a:pt x="16" y="826"/>
                </a:moveTo>
                <a:cubicBezTo>
                  <a:pt x="1074" y="15113"/>
                  <a:pt x="43937" y="228368"/>
                  <a:pt x="66691" y="292926"/>
                </a:cubicBezTo>
                <a:cubicBezTo>
                  <a:pt x="89445" y="357484"/>
                  <a:pt x="133895" y="387118"/>
                  <a:pt x="136541" y="388176"/>
                </a:cubicBezTo>
                <a:cubicBezTo>
                  <a:pt x="139187" y="389234"/>
                  <a:pt x="95266" y="329439"/>
                  <a:pt x="82566" y="299276"/>
                </a:cubicBezTo>
                <a:cubicBezTo>
                  <a:pt x="69866" y="269114"/>
                  <a:pt x="71983" y="252709"/>
                  <a:pt x="60341" y="207201"/>
                </a:cubicBezTo>
                <a:cubicBezTo>
                  <a:pt x="48699" y="161693"/>
                  <a:pt x="-1042" y="-13461"/>
                  <a:pt x="16" y="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A9996A14-DC5B-211A-C2D6-2E598F3BAC6A}"/>
              </a:ext>
            </a:extLst>
          </p:cNvPr>
          <p:cNvSpPr/>
          <p:nvPr/>
        </p:nvSpPr>
        <p:spPr>
          <a:xfrm>
            <a:off x="1995835" y="11016697"/>
            <a:ext cx="158976" cy="243524"/>
          </a:xfrm>
          <a:custGeom>
            <a:avLst/>
            <a:gdLst>
              <a:gd name="connsiteX0" fmla="*/ 1240 w 158976"/>
              <a:gd name="connsiteY0" fmla="*/ 3728 h 243524"/>
              <a:gd name="connsiteX1" fmla="*/ 156815 w 158976"/>
              <a:gd name="connsiteY1" fmla="*/ 241853 h 243524"/>
              <a:gd name="connsiteX2" fmla="*/ 86965 w 158976"/>
              <a:gd name="connsiteY2" fmla="*/ 105328 h 243524"/>
              <a:gd name="connsiteX3" fmla="*/ 1240 w 158976"/>
              <a:gd name="connsiteY3" fmla="*/ 3728 h 24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76" h="243524">
                <a:moveTo>
                  <a:pt x="1240" y="3728"/>
                </a:moveTo>
                <a:cubicBezTo>
                  <a:pt x="12882" y="26482"/>
                  <a:pt x="142528" y="224920"/>
                  <a:pt x="156815" y="241853"/>
                </a:cubicBezTo>
                <a:cubicBezTo>
                  <a:pt x="171102" y="258786"/>
                  <a:pt x="110777" y="142370"/>
                  <a:pt x="86965" y="105328"/>
                </a:cubicBezTo>
                <a:cubicBezTo>
                  <a:pt x="63153" y="68286"/>
                  <a:pt x="-10402" y="-19026"/>
                  <a:pt x="1240" y="3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8E82A086-0C2B-5504-3349-328A84B86610}"/>
              </a:ext>
            </a:extLst>
          </p:cNvPr>
          <p:cNvSpPr/>
          <p:nvPr/>
        </p:nvSpPr>
        <p:spPr>
          <a:xfrm>
            <a:off x="2168374" y="11156567"/>
            <a:ext cx="108950" cy="114686"/>
          </a:xfrm>
          <a:custGeom>
            <a:avLst/>
            <a:gdLst>
              <a:gd name="connsiteX0" fmla="*/ 151 w 108950"/>
              <a:gd name="connsiteY0" fmla="*/ 28958 h 114686"/>
              <a:gd name="connsiteX1" fmla="*/ 76351 w 108950"/>
              <a:gd name="connsiteY1" fmla="*/ 19433 h 114686"/>
              <a:gd name="connsiteX2" fmla="*/ 89051 w 108950"/>
              <a:gd name="connsiteY2" fmla="*/ 383 h 114686"/>
              <a:gd name="connsiteX3" fmla="*/ 108101 w 108950"/>
              <a:gd name="connsiteY3" fmla="*/ 38483 h 114686"/>
              <a:gd name="connsiteX4" fmla="*/ 104926 w 108950"/>
              <a:gd name="connsiteY4" fmla="*/ 114683 h 114686"/>
              <a:gd name="connsiteX5" fmla="*/ 98576 w 108950"/>
              <a:gd name="connsiteY5" fmla="*/ 35308 h 114686"/>
              <a:gd name="connsiteX6" fmla="*/ 151 w 108950"/>
              <a:gd name="connsiteY6" fmla="*/ 28958 h 11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950" h="114686">
                <a:moveTo>
                  <a:pt x="151" y="28958"/>
                </a:moveTo>
                <a:cubicBezTo>
                  <a:pt x="-3553" y="26312"/>
                  <a:pt x="61534" y="24196"/>
                  <a:pt x="76351" y="19433"/>
                </a:cubicBezTo>
                <a:cubicBezTo>
                  <a:pt x="91168" y="14670"/>
                  <a:pt x="83759" y="-2792"/>
                  <a:pt x="89051" y="383"/>
                </a:cubicBezTo>
                <a:cubicBezTo>
                  <a:pt x="94343" y="3558"/>
                  <a:pt x="105455" y="19433"/>
                  <a:pt x="108101" y="38483"/>
                </a:cubicBezTo>
                <a:cubicBezTo>
                  <a:pt x="110747" y="57533"/>
                  <a:pt x="106513" y="115212"/>
                  <a:pt x="104926" y="114683"/>
                </a:cubicBezTo>
                <a:cubicBezTo>
                  <a:pt x="103339" y="114154"/>
                  <a:pt x="110218" y="48537"/>
                  <a:pt x="98576" y="35308"/>
                </a:cubicBezTo>
                <a:cubicBezTo>
                  <a:pt x="86934" y="22079"/>
                  <a:pt x="3855" y="31604"/>
                  <a:pt x="151" y="289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E0B490F1-ACD2-87B9-F292-9DF2A91559AD}"/>
              </a:ext>
            </a:extLst>
          </p:cNvPr>
          <p:cNvSpPr/>
          <p:nvPr/>
        </p:nvSpPr>
        <p:spPr>
          <a:xfrm>
            <a:off x="2152596" y="11179000"/>
            <a:ext cx="114402" cy="106389"/>
          </a:xfrm>
          <a:custGeom>
            <a:avLst/>
            <a:gdLst>
              <a:gd name="connsiteX0" fmla="*/ 54 w 114402"/>
              <a:gd name="connsiteY0" fmla="*/ 175 h 106389"/>
              <a:gd name="connsiteX1" fmla="*/ 50854 w 114402"/>
              <a:gd name="connsiteY1" fmla="*/ 70025 h 106389"/>
              <a:gd name="connsiteX2" fmla="*/ 114354 w 114402"/>
              <a:gd name="connsiteY2" fmla="*/ 104950 h 106389"/>
              <a:gd name="connsiteX3" fmla="*/ 60379 w 114402"/>
              <a:gd name="connsiteY3" fmla="*/ 92250 h 106389"/>
              <a:gd name="connsiteX4" fmla="*/ 54 w 114402"/>
              <a:gd name="connsiteY4" fmla="*/ 175 h 10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02" h="106389">
                <a:moveTo>
                  <a:pt x="54" y="175"/>
                </a:moveTo>
                <a:cubicBezTo>
                  <a:pt x="-1533" y="-3529"/>
                  <a:pt x="31804" y="52563"/>
                  <a:pt x="50854" y="70025"/>
                </a:cubicBezTo>
                <a:cubicBezTo>
                  <a:pt x="69904" y="87487"/>
                  <a:pt x="112767" y="101246"/>
                  <a:pt x="114354" y="104950"/>
                </a:cubicBezTo>
                <a:cubicBezTo>
                  <a:pt x="115941" y="108654"/>
                  <a:pt x="78371" y="105479"/>
                  <a:pt x="60379" y="92250"/>
                </a:cubicBezTo>
                <a:cubicBezTo>
                  <a:pt x="42387" y="79021"/>
                  <a:pt x="1641" y="3879"/>
                  <a:pt x="54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A5700FFB-A512-612C-71A1-FDF4769007A0}"/>
              </a:ext>
            </a:extLst>
          </p:cNvPr>
          <p:cNvSpPr/>
          <p:nvPr/>
        </p:nvSpPr>
        <p:spPr>
          <a:xfrm>
            <a:off x="2206529" y="11279871"/>
            <a:ext cx="16425" cy="100404"/>
          </a:xfrm>
          <a:custGeom>
            <a:avLst/>
            <a:gdLst>
              <a:gd name="connsiteX0" fmla="*/ 9621 w 16425"/>
              <a:gd name="connsiteY0" fmla="*/ 904 h 100404"/>
              <a:gd name="connsiteX1" fmla="*/ 96 w 16425"/>
              <a:gd name="connsiteY1" fmla="*/ 99329 h 100404"/>
              <a:gd name="connsiteX2" fmla="*/ 15971 w 16425"/>
              <a:gd name="connsiteY2" fmla="*/ 51704 h 100404"/>
              <a:gd name="connsiteX3" fmla="*/ 9621 w 16425"/>
              <a:gd name="connsiteY3" fmla="*/ 904 h 10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25" h="100404">
                <a:moveTo>
                  <a:pt x="9621" y="904"/>
                </a:moveTo>
                <a:cubicBezTo>
                  <a:pt x="6975" y="8841"/>
                  <a:pt x="-962" y="90862"/>
                  <a:pt x="96" y="99329"/>
                </a:cubicBezTo>
                <a:cubicBezTo>
                  <a:pt x="1154" y="107796"/>
                  <a:pt x="13854" y="63875"/>
                  <a:pt x="15971" y="51704"/>
                </a:cubicBezTo>
                <a:cubicBezTo>
                  <a:pt x="18088" y="39533"/>
                  <a:pt x="12267" y="-7033"/>
                  <a:pt x="9621" y="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2D9C2CBD-CEB1-8075-73A4-5788060D23E0}"/>
              </a:ext>
            </a:extLst>
          </p:cNvPr>
          <p:cNvSpPr/>
          <p:nvPr/>
        </p:nvSpPr>
        <p:spPr>
          <a:xfrm>
            <a:off x="2137712" y="11185288"/>
            <a:ext cx="180056" cy="113786"/>
          </a:xfrm>
          <a:custGeom>
            <a:avLst/>
            <a:gdLst>
              <a:gd name="connsiteX0" fmla="*/ 2238 w 180056"/>
              <a:gd name="connsiteY0" fmla="*/ 9762 h 113786"/>
              <a:gd name="connsiteX1" fmla="*/ 56213 w 180056"/>
              <a:gd name="connsiteY1" fmla="*/ 89137 h 113786"/>
              <a:gd name="connsiteX2" fmla="*/ 157813 w 180056"/>
              <a:gd name="connsiteY2" fmla="*/ 108187 h 113786"/>
              <a:gd name="connsiteX3" fmla="*/ 180038 w 180056"/>
              <a:gd name="connsiteY3" fmla="*/ 237 h 113786"/>
              <a:gd name="connsiteX4" fmla="*/ 160988 w 180056"/>
              <a:gd name="connsiteY4" fmla="*/ 79612 h 113786"/>
              <a:gd name="connsiteX5" fmla="*/ 129238 w 180056"/>
              <a:gd name="connsiteY5" fmla="*/ 95487 h 113786"/>
              <a:gd name="connsiteX6" fmla="*/ 2238 w 180056"/>
              <a:gd name="connsiteY6" fmla="*/ 9762 h 11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056" h="113786">
                <a:moveTo>
                  <a:pt x="2238" y="9762"/>
                </a:moveTo>
                <a:cubicBezTo>
                  <a:pt x="-9933" y="8704"/>
                  <a:pt x="30284" y="72733"/>
                  <a:pt x="56213" y="89137"/>
                </a:cubicBezTo>
                <a:cubicBezTo>
                  <a:pt x="82142" y="105541"/>
                  <a:pt x="137176" y="123004"/>
                  <a:pt x="157813" y="108187"/>
                </a:cubicBezTo>
                <a:cubicBezTo>
                  <a:pt x="178450" y="93370"/>
                  <a:pt x="179509" y="4999"/>
                  <a:pt x="180038" y="237"/>
                </a:cubicBezTo>
                <a:cubicBezTo>
                  <a:pt x="180567" y="-4526"/>
                  <a:pt x="169455" y="63737"/>
                  <a:pt x="160988" y="79612"/>
                </a:cubicBezTo>
                <a:cubicBezTo>
                  <a:pt x="152521" y="95487"/>
                  <a:pt x="151463" y="101837"/>
                  <a:pt x="129238" y="95487"/>
                </a:cubicBezTo>
                <a:cubicBezTo>
                  <a:pt x="107013" y="89137"/>
                  <a:pt x="14409" y="10820"/>
                  <a:pt x="2238" y="9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4149F606-5C0B-5EF5-D3A4-55AC3F1D1FA2}"/>
              </a:ext>
            </a:extLst>
          </p:cNvPr>
          <p:cNvSpPr/>
          <p:nvPr/>
        </p:nvSpPr>
        <p:spPr>
          <a:xfrm>
            <a:off x="2193925" y="10908403"/>
            <a:ext cx="60325" cy="192218"/>
          </a:xfrm>
          <a:custGeom>
            <a:avLst/>
            <a:gdLst>
              <a:gd name="connsiteX0" fmla="*/ 0 w 60325"/>
              <a:gd name="connsiteY0" fmla="*/ 897 h 192218"/>
              <a:gd name="connsiteX1" fmla="*/ 34925 w 60325"/>
              <a:gd name="connsiteY1" fmla="*/ 77097 h 192218"/>
              <a:gd name="connsiteX2" fmla="*/ 60325 w 60325"/>
              <a:gd name="connsiteY2" fmla="*/ 188222 h 192218"/>
              <a:gd name="connsiteX3" fmla="*/ 34925 w 60325"/>
              <a:gd name="connsiteY3" fmla="*/ 83447 h 192218"/>
              <a:gd name="connsiteX4" fmla="*/ 50800 w 60325"/>
              <a:gd name="connsiteY4" fmla="*/ 191397 h 192218"/>
              <a:gd name="connsiteX5" fmla="*/ 34925 w 60325"/>
              <a:gd name="connsiteY5" fmla="*/ 127897 h 192218"/>
              <a:gd name="connsiteX6" fmla="*/ 0 w 60325"/>
              <a:gd name="connsiteY6" fmla="*/ 897 h 19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25" h="192218">
                <a:moveTo>
                  <a:pt x="0" y="897"/>
                </a:moveTo>
                <a:cubicBezTo>
                  <a:pt x="0" y="-7570"/>
                  <a:pt x="24871" y="45876"/>
                  <a:pt x="34925" y="77097"/>
                </a:cubicBezTo>
                <a:cubicBezTo>
                  <a:pt x="44979" y="108318"/>
                  <a:pt x="60325" y="187164"/>
                  <a:pt x="60325" y="188222"/>
                </a:cubicBezTo>
                <a:cubicBezTo>
                  <a:pt x="60325" y="189280"/>
                  <a:pt x="36512" y="82918"/>
                  <a:pt x="34925" y="83447"/>
                </a:cubicBezTo>
                <a:cubicBezTo>
                  <a:pt x="33338" y="83976"/>
                  <a:pt x="50800" y="183989"/>
                  <a:pt x="50800" y="191397"/>
                </a:cubicBezTo>
                <a:cubicBezTo>
                  <a:pt x="50800" y="198805"/>
                  <a:pt x="40746" y="154355"/>
                  <a:pt x="34925" y="127897"/>
                </a:cubicBezTo>
                <a:cubicBezTo>
                  <a:pt x="29104" y="101439"/>
                  <a:pt x="0" y="9364"/>
                  <a:pt x="0" y="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017F3CE8-A73E-D48F-9CC7-58B1C5FAB61F}"/>
              </a:ext>
            </a:extLst>
          </p:cNvPr>
          <p:cNvSpPr/>
          <p:nvPr/>
        </p:nvSpPr>
        <p:spPr>
          <a:xfrm>
            <a:off x="2260600" y="11080585"/>
            <a:ext cx="60325" cy="124098"/>
          </a:xfrm>
          <a:custGeom>
            <a:avLst/>
            <a:gdLst>
              <a:gd name="connsiteX0" fmla="*/ 0 w 60325"/>
              <a:gd name="connsiteY0" fmla="*/ 165 h 124098"/>
              <a:gd name="connsiteX1" fmla="*/ 41275 w 60325"/>
              <a:gd name="connsiteY1" fmla="*/ 47790 h 124098"/>
              <a:gd name="connsiteX2" fmla="*/ 60325 w 60325"/>
              <a:gd name="connsiteY2" fmla="*/ 123990 h 124098"/>
              <a:gd name="connsiteX3" fmla="*/ 41275 w 60325"/>
              <a:gd name="connsiteY3" fmla="*/ 63665 h 124098"/>
              <a:gd name="connsiteX4" fmla="*/ 0 w 60325"/>
              <a:gd name="connsiteY4" fmla="*/ 165 h 12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25" h="124098">
                <a:moveTo>
                  <a:pt x="0" y="165"/>
                </a:moveTo>
                <a:cubicBezTo>
                  <a:pt x="0" y="-2481"/>
                  <a:pt x="31221" y="27152"/>
                  <a:pt x="41275" y="47790"/>
                </a:cubicBezTo>
                <a:cubicBezTo>
                  <a:pt x="51329" y="68428"/>
                  <a:pt x="60325" y="121344"/>
                  <a:pt x="60325" y="123990"/>
                </a:cubicBezTo>
                <a:cubicBezTo>
                  <a:pt x="60325" y="126636"/>
                  <a:pt x="48683" y="80069"/>
                  <a:pt x="41275" y="63665"/>
                </a:cubicBezTo>
                <a:cubicBezTo>
                  <a:pt x="33867" y="47261"/>
                  <a:pt x="0" y="2811"/>
                  <a:pt x="0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9BB324F3-6726-5B5E-D681-FC17A0407BC2}"/>
              </a:ext>
            </a:extLst>
          </p:cNvPr>
          <p:cNvSpPr/>
          <p:nvPr/>
        </p:nvSpPr>
        <p:spPr>
          <a:xfrm>
            <a:off x="2111336" y="10626704"/>
            <a:ext cx="69958" cy="298487"/>
          </a:xfrm>
          <a:custGeom>
            <a:avLst/>
            <a:gdLst>
              <a:gd name="connsiteX0" fmla="*/ 39 w 69958"/>
              <a:gd name="connsiteY0" fmla="*/ 21 h 298487"/>
              <a:gd name="connsiteX1" fmla="*/ 63539 w 69958"/>
              <a:gd name="connsiteY1" fmla="*/ 133371 h 298487"/>
              <a:gd name="connsiteX2" fmla="*/ 66714 w 69958"/>
              <a:gd name="connsiteY2" fmla="*/ 298471 h 298487"/>
              <a:gd name="connsiteX3" fmla="*/ 54014 w 69958"/>
              <a:gd name="connsiteY3" fmla="*/ 142896 h 298487"/>
              <a:gd name="connsiteX4" fmla="*/ 39 w 69958"/>
              <a:gd name="connsiteY4" fmla="*/ 21 h 29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58" h="298487">
                <a:moveTo>
                  <a:pt x="39" y="21"/>
                </a:moveTo>
                <a:cubicBezTo>
                  <a:pt x="1626" y="-1566"/>
                  <a:pt x="52427" y="83629"/>
                  <a:pt x="63539" y="133371"/>
                </a:cubicBezTo>
                <a:cubicBezTo>
                  <a:pt x="74651" y="183113"/>
                  <a:pt x="68301" y="296884"/>
                  <a:pt x="66714" y="298471"/>
                </a:cubicBezTo>
                <a:cubicBezTo>
                  <a:pt x="65127" y="300058"/>
                  <a:pt x="62481" y="186817"/>
                  <a:pt x="54014" y="142896"/>
                </a:cubicBezTo>
                <a:cubicBezTo>
                  <a:pt x="45547" y="98975"/>
                  <a:pt x="-1548" y="1608"/>
                  <a:pt x="39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27F0BC16-9378-EE82-791C-C4EFFA1A042E}"/>
              </a:ext>
            </a:extLst>
          </p:cNvPr>
          <p:cNvSpPr/>
          <p:nvPr/>
        </p:nvSpPr>
        <p:spPr>
          <a:xfrm>
            <a:off x="2088978" y="10286593"/>
            <a:ext cx="32270" cy="348141"/>
          </a:xfrm>
          <a:custGeom>
            <a:avLst/>
            <a:gdLst>
              <a:gd name="connsiteX0" fmla="*/ 172 w 32270"/>
              <a:gd name="connsiteY0" fmla="*/ 3582 h 348141"/>
              <a:gd name="connsiteX1" fmla="*/ 19222 w 32270"/>
              <a:gd name="connsiteY1" fmla="*/ 89307 h 348141"/>
              <a:gd name="connsiteX2" fmla="*/ 19222 w 32270"/>
              <a:gd name="connsiteY2" fmla="*/ 346482 h 348141"/>
              <a:gd name="connsiteX3" fmla="*/ 31922 w 32270"/>
              <a:gd name="connsiteY3" fmla="*/ 190907 h 348141"/>
              <a:gd name="connsiteX4" fmla="*/ 172 w 32270"/>
              <a:gd name="connsiteY4" fmla="*/ 3582 h 348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70" h="348141">
                <a:moveTo>
                  <a:pt x="172" y="3582"/>
                </a:moveTo>
                <a:cubicBezTo>
                  <a:pt x="-1945" y="-13351"/>
                  <a:pt x="16047" y="32157"/>
                  <a:pt x="19222" y="89307"/>
                </a:cubicBezTo>
                <a:cubicBezTo>
                  <a:pt x="22397" y="146457"/>
                  <a:pt x="17105" y="329549"/>
                  <a:pt x="19222" y="346482"/>
                </a:cubicBezTo>
                <a:cubicBezTo>
                  <a:pt x="21339" y="363415"/>
                  <a:pt x="34568" y="246469"/>
                  <a:pt x="31922" y="190907"/>
                </a:cubicBezTo>
                <a:cubicBezTo>
                  <a:pt x="29276" y="135345"/>
                  <a:pt x="2289" y="20515"/>
                  <a:pt x="172" y="3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710FDF13-E659-F1BB-CF11-8AFA420A1307}"/>
              </a:ext>
            </a:extLst>
          </p:cNvPr>
          <p:cNvSpPr/>
          <p:nvPr/>
        </p:nvSpPr>
        <p:spPr>
          <a:xfrm>
            <a:off x="2069894" y="10260757"/>
            <a:ext cx="140157" cy="292947"/>
          </a:xfrm>
          <a:custGeom>
            <a:avLst/>
            <a:gdLst>
              <a:gd name="connsiteX0" fmla="*/ 206 w 140157"/>
              <a:gd name="connsiteY0" fmla="*/ 843 h 292947"/>
              <a:gd name="connsiteX1" fmla="*/ 66881 w 140157"/>
              <a:gd name="connsiteY1" fmla="*/ 42118 h 292947"/>
              <a:gd name="connsiteX2" fmla="*/ 139906 w 140157"/>
              <a:gd name="connsiteY2" fmla="*/ 292943 h 292947"/>
              <a:gd name="connsiteX3" fmla="*/ 89106 w 140157"/>
              <a:gd name="connsiteY3" fmla="*/ 48468 h 292947"/>
              <a:gd name="connsiteX4" fmla="*/ 206 w 140157"/>
              <a:gd name="connsiteY4" fmla="*/ 843 h 29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157" h="292947">
                <a:moveTo>
                  <a:pt x="206" y="843"/>
                </a:moveTo>
                <a:cubicBezTo>
                  <a:pt x="-3498" y="-215"/>
                  <a:pt x="43598" y="-6565"/>
                  <a:pt x="66881" y="42118"/>
                </a:cubicBezTo>
                <a:cubicBezTo>
                  <a:pt x="90164" y="90801"/>
                  <a:pt x="136202" y="291885"/>
                  <a:pt x="139906" y="292943"/>
                </a:cubicBezTo>
                <a:cubicBezTo>
                  <a:pt x="143610" y="294001"/>
                  <a:pt x="105510" y="98210"/>
                  <a:pt x="89106" y="48468"/>
                </a:cubicBezTo>
                <a:cubicBezTo>
                  <a:pt x="72702" y="-1274"/>
                  <a:pt x="3910" y="1901"/>
                  <a:pt x="206" y="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902C0871-29F7-EA0B-8854-DD53D3540973}"/>
              </a:ext>
            </a:extLst>
          </p:cNvPr>
          <p:cNvSpPr/>
          <p:nvPr/>
        </p:nvSpPr>
        <p:spPr>
          <a:xfrm>
            <a:off x="2238079" y="10531384"/>
            <a:ext cx="273825" cy="331540"/>
          </a:xfrm>
          <a:custGeom>
            <a:avLst/>
            <a:gdLst>
              <a:gd name="connsiteX0" fmla="*/ 296 w 273825"/>
              <a:gd name="connsiteY0" fmla="*/ 91 h 331540"/>
              <a:gd name="connsiteX1" fmla="*/ 19346 w 273825"/>
              <a:gd name="connsiteY1" fmla="*/ 114391 h 331540"/>
              <a:gd name="connsiteX2" fmla="*/ 70146 w 273825"/>
              <a:gd name="connsiteY2" fmla="*/ 222341 h 331540"/>
              <a:gd name="connsiteX3" fmla="*/ 187621 w 273825"/>
              <a:gd name="connsiteY3" fmla="*/ 317591 h 331540"/>
              <a:gd name="connsiteX4" fmla="*/ 273346 w 273825"/>
              <a:gd name="connsiteY4" fmla="*/ 327116 h 331540"/>
              <a:gd name="connsiteX5" fmla="*/ 149521 w 273825"/>
              <a:gd name="connsiteY5" fmla="*/ 279491 h 331540"/>
              <a:gd name="connsiteX6" fmla="*/ 89196 w 273825"/>
              <a:gd name="connsiteY6" fmla="*/ 212816 h 331540"/>
              <a:gd name="connsiteX7" fmla="*/ 32046 w 273825"/>
              <a:gd name="connsiteY7" fmla="*/ 133441 h 331540"/>
              <a:gd name="connsiteX8" fmla="*/ 296 w 273825"/>
              <a:gd name="connsiteY8" fmla="*/ 91 h 33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825" h="331540">
                <a:moveTo>
                  <a:pt x="296" y="91"/>
                </a:moveTo>
                <a:cubicBezTo>
                  <a:pt x="-1821" y="-3084"/>
                  <a:pt x="7704" y="77349"/>
                  <a:pt x="19346" y="114391"/>
                </a:cubicBezTo>
                <a:cubicBezTo>
                  <a:pt x="30988" y="151433"/>
                  <a:pt x="42100" y="188474"/>
                  <a:pt x="70146" y="222341"/>
                </a:cubicBezTo>
                <a:cubicBezTo>
                  <a:pt x="98192" y="256208"/>
                  <a:pt x="153754" y="300129"/>
                  <a:pt x="187621" y="317591"/>
                </a:cubicBezTo>
                <a:cubicBezTo>
                  <a:pt x="221488" y="335054"/>
                  <a:pt x="279696" y="333466"/>
                  <a:pt x="273346" y="327116"/>
                </a:cubicBezTo>
                <a:cubicBezTo>
                  <a:pt x="266996" y="320766"/>
                  <a:pt x="180213" y="298541"/>
                  <a:pt x="149521" y="279491"/>
                </a:cubicBezTo>
                <a:cubicBezTo>
                  <a:pt x="118829" y="260441"/>
                  <a:pt x="108775" y="237158"/>
                  <a:pt x="89196" y="212816"/>
                </a:cubicBezTo>
                <a:cubicBezTo>
                  <a:pt x="69617" y="188474"/>
                  <a:pt x="45275" y="166249"/>
                  <a:pt x="32046" y="133441"/>
                </a:cubicBezTo>
                <a:cubicBezTo>
                  <a:pt x="18817" y="100633"/>
                  <a:pt x="2413" y="3266"/>
                  <a:pt x="296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DC2335DD-EF8D-51D4-841E-5CD1F7518345}"/>
              </a:ext>
            </a:extLst>
          </p:cNvPr>
          <p:cNvSpPr/>
          <p:nvPr/>
        </p:nvSpPr>
        <p:spPr>
          <a:xfrm>
            <a:off x="2386947" y="10696370"/>
            <a:ext cx="125009" cy="38327"/>
          </a:xfrm>
          <a:custGeom>
            <a:avLst/>
            <a:gdLst>
              <a:gd name="connsiteX0" fmla="*/ 653 w 125009"/>
              <a:gd name="connsiteY0" fmla="*/ 205 h 38327"/>
              <a:gd name="connsiteX1" fmla="*/ 73678 w 125009"/>
              <a:gd name="connsiteY1" fmla="*/ 22430 h 38327"/>
              <a:gd name="connsiteX2" fmla="*/ 124478 w 125009"/>
              <a:gd name="connsiteY2" fmla="*/ 6555 h 38327"/>
              <a:gd name="connsiteX3" fmla="*/ 41928 w 125009"/>
              <a:gd name="connsiteY3" fmla="*/ 38305 h 38327"/>
              <a:gd name="connsiteX4" fmla="*/ 653 w 125009"/>
              <a:gd name="connsiteY4" fmla="*/ 205 h 38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09" h="38327">
                <a:moveTo>
                  <a:pt x="653" y="205"/>
                </a:moveTo>
                <a:cubicBezTo>
                  <a:pt x="5945" y="-2441"/>
                  <a:pt x="53041" y="21372"/>
                  <a:pt x="73678" y="22430"/>
                </a:cubicBezTo>
                <a:cubicBezTo>
                  <a:pt x="94315" y="23488"/>
                  <a:pt x="129770" y="3909"/>
                  <a:pt x="124478" y="6555"/>
                </a:cubicBezTo>
                <a:cubicBezTo>
                  <a:pt x="119186" y="9201"/>
                  <a:pt x="60449" y="37247"/>
                  <a:pt x="41928" y="38305"/>
                </a:cubicBezTo>
                <a:cubicBezTo>
                  <a:pt x="23407" y="39363"/>
                  <a:pt x="-4639" y="2851"/>
                  <a:pt x="653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644287C5-A93C-546B-F589-86617A790E7C}"/>
              </a:ext>
            </a:extLst>
          </p:cNvPr>
          <p:cNvSpPr/>
          <p:nvPr/>
        </p:nvSpPr>
        <p:spPr>
          <a:xfrm>
            <a:off x="2373919" y="10705215"/>
            <a:ext cx="144637" cy="130772"/>
          </a:xfrm>
          <a:custGeom>
            <a:avLst/>
            <a:gdLst>
              <a:gd name="connsiteX0" fmla="*/ 981 w 144637"/>
              <a:gd name="connsiteY0" fmla="*/ 885 h 130772"/>
              <a:gd name="connsiteX1" fmla="*/ 48606 w 144637"/>
              <a:gd name="connsiteY1" fmla="*/ 67560 h 130772"/>
              <a:gd name="connsiteX2" fmla="*/ 143856 w 144637"/>
              <a:gd name="connsiteY2" fmla="*/ 124710 h 130772"/>
              <a:gd name="connsiteX3" fmla="*/ 89881 w 144637"/>
              <a:gd name="connsiteY3" fmla="*/ 118360 h 130772"/>
              <a:gd name="connsiteX4" fmla="*/ 981 w 144637"/>
              <a:gd name="connsiteY4" fmla="*/ 885 h 13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637" h="130772">
                <a:moveTo>
                  <a:pt x="981" y="885"/>
                </a:moveTo>
                <a:cubicBezTo>
                  <a:pt x="-5898" y="-7582"/>
                  <a:pt x="24794" y="46923"/>
                  <a:pt x="48606" y="67560"/>
                </a:cubicBezTo>
                <a:cubicBezTo>
                  <a:pt x="72418" y="88197"/>
                  <a:pt x="136977" y="116243"/>
                  <a:pt x="143856" y="124710"/>
                </a:cubicBezTo>
                <a:cubicBezTo>
                  <a:pt x="150735" y="133177"/>
                  <a:pt x="110519" y="134235"/>
                  <a:pt x="89881" y="118360"/>
                </a:cubicBezTo>
                <a:cubicBezTo>
                  <a:pt x="69244" y="102485"/>
                  <a:pt x="7860" y="9352"/>
                  <a:pt x="981" y="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E5C8D8C6-320B-6DAA-DAF4-23BC1015BB51}"/>
              </a:ext>
            </a:extLst>
          </p:cNvPr>
          <p:cNvSpPr/>
          <p:nvPr/>
        </p:nvSpPr>
        <p:spPr>
          <a:xfrm>
            <a:off x="2511358" y="10709224"/>
            <a:ext cx="35015" cy="165229"/>
          </a:xfrm>
          <a:custGeom>
            <a:avLst/>
            <a:gdLst>
              <a:gd name="connsiteX0" fmla="*/ 67 w 35015"/>
              <a:gd name="connsiteY0" fmla="*/ 51 h 165229"/>
              <a:gd name="connsiteX1" fmla="*/ 25467 w 35015"/>
              <a:gd name="connsiteY1" fmla="*/ 98476 h 165229"/>
              <a:gd name="connsiteX2" fmla="*/ 67 w 35015"/>
              <a:gd name="connsiteY2" fmla="*/ 165151 h 165229"/>
              <a:gd name="connsiteX3" fmla="*/ 34992 w 35015"/>
              <a:gd name="connsiteY3" fmla="*/ 85776 h 165229"/>
              <a:gd name="connsiteX4" fmla="*/ 67 w 35015"/>
              <a:gd name="connsiteY4" fmla="*/ 51 h 16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15" h="165229">
                <a:moveTo>
                  <a:pt x="67" y="51"/>
                </a:moveTo>
                <a:cubicBezTo>
                  <a:pt x="-1521" y="2168"/>
                  <a:pt x="25467" y="70959"/>
                  <a:pt x="25467" y="98476"/>
                </a:cubicBezTo>
                <a:cubicBezTo>
                  <a:pt x="25467" y="125993"/>
                  <a:pt x="-1521" y="167268"/>
                  <a:pt x="67" y="165151"/>
                </a:cubicBezTo>
                <a:cubicBezTo>
                  <a:pt x="1655" y="163034"/>
                  <a:pt x="33934" y="109588"/>
                  <a:pt x="34992" y="85776"/>
                </a:cubicBezTo>
                <a:cubicBezTo>
                  <a:pt x="36050" y="61964"/>
                  <a:pt x="1655" y="-2066"/>
                  <a:pt x="67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96B80CD2-2752-5004-6C8C-C2A9EE1ED14C}"/>
              </a:ext>
            </a:extLst>
          </p:cNvPr>
          <p:cNvSpPr/>
          <p:nvPr/>
        </p:nvSpPr>
        <p:spPr>
          <a:xfrm>
            <a:off x="2443805" y="10459374"/>
            <a:ext cx="83597" cy="256316"/>
          </a:xfrm>
          <a:custGeom>
            <a:avLst/>
            <a:gdLst>
              <a:gd name="connsiteX0" fmla="*/ 945 w 83597"/>
              <a:gd name="connsiteY0" fmla="*/ 2251 h 256316"/>
              <a:gd name="connsiteX1" fmla="*/ 19995 w 83597"/>
              <a:gd name="connsiteY1" fmla="*/ 62576 h 256316"/>
              <a:gd name="connsiteX2" fmla="*/ 26345 w 83597"/>
              <a:gd name="connsiteY2" fmla="*/ 129251 h 256316"/>
              <a:gd name="connsiteX3" fmla="*/ 83495 w 83597"/>
              <a:gd name="connsiteY3" fmla="*/ 256251 h 256316"/>
              <a:gd name="connsiteX4" fmla="*/ 10470 w 83597"/>
              <a:gd name="connsiteY4" fmla="*/ 145126 h 256316"/>
              <a:gd name="connsiteX5" fmla="*/ 945 w 83597"/>
              <a:gd name="connsiteY5" fmla="*/ 2251 h 25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597" h="256316">
                <a:moveTo>
                  <a:pt x="945" y="2251"/>
                </a:moveTo>
                <a:cubicBezTo>
                  <a:pt x="2532" y="-11507"/>
                  <a:pt x="15762" y="41409"/>
                  <a:pt x="19995" y="62576"/>
                </a:cubicBezTo>
                <a:cubicBezTo>
                  <a:pt x="24228" y="83743"/>
                  <a:pt x="15762" y="96972"/>
                  <a:pt x="26345" y="129251"/>
                </a:cubicBezTo>
                <a:cubicBezTo>
                  <a:pt x="36928" y="161530"/>
                  <a:pt x="86141" y="253605"/>
                  <a:pt x="83495" y="256251"/>
                </a:cubicBezTo>
                <a:cubicBezTo>
                  <a:pt x="80849" y="258897"/>
                  <a:pt x="22641" y="180580"/>
                  <a:pt x="10470" y="145126"/>
                </a:cubicBezTo>
                <a:cubicBezTo>
                  <a:pt x="-1701" y="109672"/>
                  <a:pt x="-642" y="16009"/>
                  <a:pt x="945" y="2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8002DC2B-DA65-9C06-97FC-D5FABC0B92F8}"/>
              </a:ext>
            </a:extLst>
          </p:cNvPr>
          <p:cNvSpPr/>
          <p:nvPr/>
        </p:nvSpPr>
        <p:spPr>
          <a:xfrm>
            <a:off x="2379341" y="10175724"/>
            <a:ext cx="75001" cy="317726"/>
          </a:xfrm>
          <a:custGeom>
            <a:avLst/>
            <a:gdLst>
              <a:gd name="connsiteX0" fmla="*/ 8259 w 75001"/>
              <a:gd name="connsiteY0" fmla="*/ 151 h 317726"/>
              <a:gd name="connsiteX1" fmla="*/ 17784 w 75001"/>
              <a:gd name="connsiteY1" fmla="*/ 114451 h 317726"/>
              <a:gd name="connsiteX2" fmla="*/ 74934 w 75001"/>
              <a:gd name="connsiteY2" fmla="*/ 317651 h 317726"/>
              <a:gd name="connsiteX3" fmla="*/ 5084 w 75001"/>
              <a:gd name="connsiteY3" fmla="*/ 136676 h 317726"/>
              <a:gd name="connsiteX4" fmla="*/ 8259 w 75001"/>
              <a:gd name="connsiteY4" fmla="*/ 151 h 31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01" h="317726">
                <a:moveTo>
                  <a:pt x="8259" y="151"/>
                </a:moveTo>
                <a:cubicBezTo>
                  <a:pt x="10376" y="-3553"/>
                  <a:pt x="6671" y="61534"/>
                  <a:pt x="17784" y="114451"/>
                </a:cubicBezTo>
                <a:cubicBezTo>
                  <a:pt x="28897" y="167368"/>
                  <a:pt x="77051" y="313947"/>
                  <a:pt x="74934" y="317651"/>
                </a:cubicBezTo>
                <a:cubicBezTo>
                  <a:pt x="72817" y="321355"/>
                  <a:pt x="17255" y="188534"/>
                  <a:pt x="5084" y="136676"/>
                </a:cubicBezTo>
                <a:cubicBezTo>
                  <a:pt x="-7087" y="84818"/>
                  <a:pt x="6142" y="3855"/>
                  <a:pt x="8259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68AB3515-622F-0F91-146E-40E7A6A73A2F}"/>
              </a:ext>
            </a:extLst>
          </p:cNvPr>
          <p:cNvSpPr/>
          <p:nvPr/>
        </p:nvSpPr>
        <p:spPr>
          <a:xfrm>
            <a:off x="2322803" y="10041800"/>
            <a:ext cx="68321" cy="146384"/>
          </a:xfrm>
          <a:custGeom>
            <a:avLst/>
            <a:gdLst>
              <a:gd name="connsiteX0" fmla="*/ 1297 w 68321"/>
              <a:gd name="connsiteY0" fmla="*/ 725 h 146384"/>
              <a:gd name="connsiteX1" fmla="*/ 67972 w 68321"/>
              <a:gd name="connsiteY1" fmla="*/ 143600 h 146384"/>
              <a:gd name="connsiteX2" fmla="*/ 26697 w 68321"/>
              <a:gd name="connsiteY2" fmla="*/ 89625 h 146384"/>
              <a:gd name="connsiteX3" fmla="*/ 1297 w 68321"/>
              <a:gd name="connsiteY3" fmla="*/ 725 h 14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21" h="146384">
                <a:moveTo>
                  <a:pt x="1297" y="725"/>
                </a:moveTo>
                <a:cubicBezTo>
                  <a:pt x="8176" y="9721"/>
                  <a:pt x="63739" y="128783"/>
                  <a:pt x="67972" y="143600"/>
                </a:cubicBezTo>
                <a:cubicBezTo>
                  <a:pt x="72205" y="158417"/>
                  <a:pt x="36751" y="110263"/>
                  <a:pt x="26697" y="89625"/>
                </a:cubicBezTo>
                <a:cubicBezTo>
                  <a:pt x="16643" y="68987"/>
                  <a:pt x="-5582" y="-8271"/>
                  <a:pt x="1297" y="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6E6579AB-6328-AAC4-60FA-1D4E138BA6F7}"/>
              </a:ext>
            </a:extLst>
          </p:cNvPr>
          <p:cNvSpPr/>
          <p:nvPr/>
        </p:nvSpPr>
        <p:spPr>
          <a:xfrm>
            <a:off x="2254019" y="10096463"/>
            <a:ext cx="80002" cy="190561"/>
          </a:xfrm>
          <a:custGeom>
            <a:avLst/>
            <a:gdLst>
              <a:gd name="connsiteX0" fmla="*/ 231 w 80002"/>
              <a:gd name="connsiteY0" fmla="*/ 37 h 190561"/>
              <a:gd name="connsiteX1" fmla="*/ 51031 w 80002"/>
              <a:gd name="connsiteY1" fmla="*/ 79412 h 190561"/>
              <a:gd name="connsiteX2" fmla="*/ 76431 w 80002"/>
              <a:gd name="connsiteY2" fmla="*/ 190537 h 190561"/>
              <a:gd name="connsiteX3" fmla="*/ 73256 w 80002"/>
              <a:gd name="connsiteY3" fmla="*/ 88937 h 190561"/>
              <a:gd name="connsiteX4" fmla="*/ 231 w 80002"/>
              <a:gd name="connsiteY4" fmla="*/ 37 h 19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02" h="190561">
                <a:moveTo>
                  <a:pt x="231" y="37"/>
                </a:moveTo>
                <a:cubicBezTo>
                  <a:pt x="-3473" y="-1550"/>
                  <a:pt x="38331" y="47662"/>
                  <a:pt x="51031" y="79412"/>
                </a:cubicBezTo>
                <a:cubicBezTo>
                  <a:pt x="63731" y="111162"/>
                  <a:pt x="72727" y="188950"/>
                  <a:pt x="76431" y="190537"/>
                </a:cubicBezTo>
                <a:cubicBezTo>
                  <a:pt x="80135" y="192124"/>
                  <a:pt x="83310" y="116454"/>
                  <a:pt x="73256" y="88937"/>
                </a:cubicBezTo>
                <a:cubicBezTo>
                  <a:pt x="63202" y="61420"/>
                  <a:pt x="3935" y="1624"/>
                  <a:pt x="231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B6F111F0-E291-2D1B-ACE3-A619AB76A695}"/>
              </a:ext>
            </a:extLst>
          </p:cNvPr>
          <p:cNvSpPr/>
          <p:nvPr/>
        </p:nvSpPr>
        <p:spPr>
          <a:xfrm>
            <a:off x="2234811" y="10204395"/>
            <a:ext cx="76895" cy="336884"/>
          </a:xfrm>
          <a:custGeom>
            <a:avLst/>
            <a:gdLst>
              <a:gd name="connsiteX0" fmla="*/ 389 w 76895"/>
              <a:gd name="connsiteY0" fmla="*/ 55 h 336884"/>
              <a:gd name="connsiteX1" fmla="*/ 44839 w 76895"/>
              <a:gd name="connsiteY1" fmla="*/ 250880 h 336884"/>
              <a:gd name="connsiteX2" fmla="*/ 76589 w 76895"/>
              <a:gd name="connsiteY2" fmla="*/ 336605 h 336884"/>
              <a:gd name="connsiteX3" fmla="*/ 25789 w 76895"/>
              <a:gd name="connsiteY3" fmla="*/ 228655 h 336884"/>
              <a:gd name="connsiteX4" fmla="*/ 389 w 76895"/>
              <a:gd name="connsiteY4" fmla="*/ 55 h 33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5" h="336884">
                <a:moveTo>
                  <a:pt x="389" y="55"/>
                </a:moveTo>
                <a:cubicBezTo>
                  <a:pt x="3564" y="3759"/>
                  <a:pt x="32139" y="194788"/>
                  <a:pt x="44839" y="250880"/>
                </a:cubicBezTo>
                <a:cubicBezTo>
                  <a:pt x="57539" y="306972"/>
                  <a:pt x="79764" y="340309"/>
                  <a:pt x="76589" y="336605"/>
                </a:cubicBezTo>
                <a:cubicBezTo>
                  <a:pt x="73414" y="332901"/>
                  <a:pt x="37431" y="278397"/>
                  <a:pt x="25789" y="228655"/>
                </a:cubicBezTo>
                <a:cubicBezTo>
                  <a:pt x="14147" y="178913"/>
                  <a:pt x="-2786" y="-3649"/>
                  <a:pt x="389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74E8F882-BD93-FE79-2399-A4811C4E4CA0}"/>
              </a:ext>
            </a:extLst>
          </p:cNvPr>
          <p:cNvSpPr/>
          <p:nvPr/>
        </p:nvSpPr>
        <p:spPr>
          <a:xfrm>
            <a:off x="2322998" y="10584794"/>
            <a:ext cx="64971" cy="97251"/>
          </a:xfrm>
          <a:custGeom>
            <a:avLst/>
            <a:gdLst>
              <a:gd name="connsiteX0" fmla="*/ 1102 w 64971"/>
              <a:gd name="connsiteY0" fmla="*/ 656 h 97251"/>
              <a:gd name="connsiteX1" fmla="*/ 64602 w 64971"/>
              <a:gd name="connsiteY1" fmla="*/ 95906 h 97251"/>
              <a:gd name="connsiteX2" fmla="*/ 26502 w 64971"/>
              <a:gd name="connsiteY2" fmla="*/ 54631 h 97251"/>
              <a:gd name="connsiteX3" fmla="*/ 1102 w 64971"/>
              <a:gd name="connsiteY3" fmla="*/ 656 h 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71" h="97251">
                <a:moveTo>
                  <a:pt x="1102" y="656"/>
                </a:moveTo>
                <a:cubicBezTo>
                  <a:pt x="7452" y="7535"/>
                  <a:pt x="60369" y="86910"/>
                  <a:pt x="64602" y="95906"/>
                </a:cubicBezTo>
                <a:cubicBezTo>
                  <a:pt x="68835" y="104902"/>
                  <a:pt x="35498" y="66273"/>
                  <a:pt x="26502" y="54631"/>
                </a:cubicBezTo>
                <a:cubicBezTo>
                  <a:pt x="17506" y="42989"/>
                  <a:pt x="-5248" y="-6223"/>
                  <a:pt x="1102" y="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859CF4F4-902E-B963-10A8-75C8DEDB563A}"/>
              </a:ext>
            </a:extLst>
          </p:cNvPr>
          <p:cNvSpPr/>
          <p:nvPr/>
        </p:nvSpPr>
        <p:spPr>
          <a:xfrm>
            <a:off x="2370889" y="10378892"/>
            <a:ext cx="57986" cy="140180"/>
          </a:xfrm>
          <a:custGeom>
            <a:avLst/>
            <a:gdLst>
              <a:gd name="connsiteX0" fmla="*/ 836 w 57986"/>
              <a:gd name="connsiteY0" fmla="*/ 183 h 140180"/>
              <a:gd name="connsiteX1" fmla="*/ 7186 w 57986"/>
              <a:gd name="connsiteY1" fmla="*/ 73208 h 140180"/>
              <a:gd name="connsiteX2" fmla="*/ 57986 w 57986"/>
              <a:gd name="connsiteY2" fmla="*/ 139883 h 140180"/>
              <a:gd name="connsiteX3" fmla="*/ 7186 w 57986"/>
              <a:gd name="connsiteY3" fmla="*/ 95433 h 140180"/>
              <a:gd name="connsiteX4" fmla="*/ 836 w 57986"/>
              <a:gd name="connsiteY4" fmla="*/ 183 h 14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86" h="140180">
                <a:moveTo>
                  <a:pt x="836" y="183"/>
                </a:moveTo>
                <a:cubicBezTo>
                  <a:pt x="836" y="-3521"/>
                  <a:pt x="-2339" y="49925"/>
                  <a:pt x="7186" y="73208"/>
                </a:cubicBezTo>
                <a:cubicBezTo>
                  <a:pt x="16711" y="96491"/>
                  <a:pt x="57986" y="136179"/>
                  <a:pt x="57986" y="139883"/>
                </a:cubicBezTo>
                <a:cubicBezTo>
                  <a:pt x="57986" y="143587"/>
                  <a:pt x="17769" y="111837"/>
                  <a:pt x="7186" y="95433"/>
                </a:cubicBezTo>
                <a:cubicBezTo>
                  <a:pt x="-3397" y="79029"/>
                  <a:pt x="836" y="3887"/>
                  <a:pt x="836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F7C1E9D3-892C-AEC5-1E26-C81E116213A5}"/>
              </a:ext>
            </a:extLst>
          </p:cNvPr>
          <p:cNvSpPr/>
          <p:nvPr/>
        </p:nvSpPr>
        <p:spPr>
          <a:xfrm>
            <a:off x="2031767" y="10282794"/>
            <a:ext cx="38943" cy="293997"/>
          </a:xfrm>
          <a:custGeom>
            <a:avLst/>
            <a:gdLst>
              <a:gd name="connsiteX0" fmla="*/ 233 w 38943"/>
              <a:gd name="connsiteY0" fmla="*/ 1031 h 293997"/>
              <a:gd name="connsiteX1" fmla="*/ 22458 w 38943"/>
              <a:gd name="connsiteY1" fmla="*/ 99456 h 293997"/>
              <a:gd name="connsiteX2" fmla="*/ 25633 w 38943"/>
              <a:gd name="connsiteY2" fmla="*/ 213756 h 293997"/>
              <a:gd name="connsiteX3" fmla="*/ 25633 w 38943"/>
              <a:gd name="connsiteY3" fmla="*/ 293131 h 293997"/>
              <a:gd name="connsiteX4" fmla="*/ 38333 w 38943"/>
              <a:gd name="connsiteY4" fmla="*/ 162956 h 293997"/>
              <a:gd name="connsiteX5" fmla="*/ 233 w 38943"/>
              <a:gd name="connsiteY5" fmla="*/ 1031 h 29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43" h="293997">
                <a:moveTo>
                  <a:pt x="233" y="1031"/>
                </a:moveTo>
                <a:cubicBezTo>
                  <a:pt x="-2413" y="-9552"/>
                  <a:pt x="18225" y="64002"/>
                  <a:pt x="22458" y="99456"/>
                </a:cubicBezTo>
                <a:cubicBezTo>
                  <a:pt x="26691" y="134910"/>
                  <a:pt x="25104" y="181477"/>
                  <a:pt x="25633" y="213756"/>
                </a:cubicBezTo>
                <a:cubicBezTo>
                  <a:pt x="26162" y="246035"/>
                  <a:pt x="23516" y="301598"/>
                  <a:pt x="25633" y="293131"/>
                </a:cubicBezTo>
                <a:cubicBezTo>
                  <a:pt x="27750" y="284664"/>
                  <a:pt x="42037" y="209523"/>
                  <a:pt x="38333" y="162956"/>
                </a:cubicBezTo>
                <a:cubicBezTo>
                  <a:pt x="34629" y="116389"/>
                  <a:pt x="2879" y="11614"/>
                  <a:pt x="233" y="1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382FD46C-07CC-FAB3-A5BA-9AE7CF3A3EB1}"/>
              </a:ext>
            </a:extLst>
          </p:cNvPr>
          <p:cNvSpPr/>
          <p:nvPr/>
        </p:nvSpPr>
        <p:spPr>
          <a:xfrm>
            <a:off x="1768020" y="10312163"/>
            <a:ext cx="121107" cy="120141"/>
          </a:xfrm>
          <a:custGeom>
            <a:avLst/>
            <a:gdLst>
              <a:gd name="connsiteX0" fmla="*/ 6805 w 121107"/>
              <a:gd name="connsiteY0" fmla="*/ 237 h 120141"/>
              <a:gd name="connsiteX1" fmla="*/ 13155 w 121107"/>
              <a:gd name="connsiteY1" fmla="*/ 82787 h 120141"/>
              <a:gd name="connsiteX2" fmla="*/ 121105 w 121107"/>
              <a:gd name="connsiteY2" fmla="*/ 114537 h 120141"/>
              <a:gd name="connsiteX3" fmla="*/ 9980 w 121107"/>
              <a:gd name="connsiteY3" fmla="*/ 111362 h 120141"/>
              <a:gd name="connsiteX4" fmla="*/ 6805 w 121107"/>
              <a:gd name="connsiteY4" fmla="*/ 237 h 12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107" h="120141">
                <a:moveTo>
                  <a:pt x="6805" y="237"/>
                </a:moveTo>
                <a:cubicBezTo>
                  <a:pt x="7334" y="-4526"/>
                  <a:pt x="-5895" y="63737"/>
                  <a:pt x="13155" y="82787"/>
                </a:cubicBezTo>
                <a:cubicBezTo>
                  <a:pt x="32205" y="101837"/>
                  <a:pt x="121634" y="109775"/>
                  <a:pt x="121105" y="114537"/>
                </a:cubicBezTo>
                <a:cubicBezTo>
                  <a:pt x="120576" y="119300"/>
                  <a:pt x="30088" y="125649"/>
                  <a:pt x="9980" y="111362"/>
                </a:cubicBezTo>
                <a:cubicBezTo>
                  <a:pt x="-10128" y="97075"/>
                  <a:pt x="6276" y="5000"/>
                  <a:pt x="6805" y="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ED11D609-FC0C-4D29-47A6-AA241927CC6A}"/>
              </a:ext>
            </a:extLst>
          </p:cNvPr>
          <p:cNvSpPr/>
          <p:nvPr/>
        </p:nvSpPr>
        <p:spPr>
          <a:xfrm>
            <a:off x="2028825" y="10663690"/>
            <a:ext cx="54337" cy="157752"/>
          </a:xfrm>
          <a:custGeom>
            <a:avLst/>
            <a:gdLst>
              <a:gd name="connsiteX0" fmla="*/ 0 w 54337"/>
              <a:gd name="connsiteY0" fmla="*/ 1135 h 157752"/>
              <a:gd name="connsiteX1" fmla="*/ 47625 w 54337"/>
              <a:gd name="connsiteY1" fmla="*/ 99560 h 157752"/>
              <a:gd name="connsiteX2" fmla="*/ 53975 w 54337"/>
              <a:gd name="connsiteY2" fmla="*/ 156710 h 157752"/>
              <a:gd name="connsiteX3" fmla="*/ 47625 w 54337"/>
              <a:gd name="connsiteY3" fmla="*/ 51935 h 157752"/>
              <a:gd name="connsiteX4" fmla="*/ 0 w 54337"/>
              <a:gd name="connsiteY4" fmla="*/ 1135 h 15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37" h="157752">
                <a:moveTo>
                  <a:pt x="0" y="1135"/>
                </a:moveTo>
                <a:cubicBezTo>
                  <a:pt x="0" y="9072"/>
                  <a:pt x="38629" y="73631"/>
                  <a:pt x="47625" y="99560"/>
                </a:cubicBezTo>
                <a:cubicBezTo>
                  <a:pt x="56621" y="125489"/>
                  <a:pt x="53975" y="164647"/>
                  <a:pt x="53975" y="156710"/>
                </a:cubicBezTo>
                <a:cubicBezTo>
                  <a:pt x="53975" y="148773"/>
                  <a:pt x="53975" y="75218"/>
                  <a:pt x="47625" y="51935"/>
                </a:cubicBezTo>
                <a:cubicBezTo>
                  <a:pt x="41275" y="28652"/>
                  <a:pt x="0" y="-6802"/>
                  <a:pt x="0" y="1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977DAB03-37A7-D52C-95A8-48DD9B71AB91}"/>
              </a:ext>
            </a:extLst>
          </p:cNvPr>
          <p:cNvSpPr/>
          <p:nvPr/>
        </p:nvSpPr>
        <p:spPr>
          <a:xfrm>
            <a:off x="1911344" y="10585328"/>
            <a:ext cx="123834" cy="38465"/>
          </a:xfrm>
          <a:custGeom>
            <a:avLst/>
            <a:gdLst>
              <a:gd name="connsiteX0" fmla="*/ 6 w 123834"/>
              <a:gd name="connsiteY0" fmla="*/ 122 h 38465"/>
              <a:gd name="connsiteX1" fmla="*/ 50806 w 123834"/>
              <a:gd name="connsiteY1" fmla="*/ 25522 h 38465"/>
              <a:gd name="connsiteX2" fmla="*/ 123831 w 123834"/>
              <a:gd name="connsiteY2" fmla="*/ 9647 h 38465"/>
              <a:gd name="connsiteX3" fmla="*/ 53981 w 123834"/>
              <a:gd name="connsiteY3" fmla="*/ 38222 h 38465"/>
              <a:gd name="connsiteX4" fmla="*/ 6 w 123834"/>
              <a:gd name="connsiteY4" fmla="*/ 122 h 3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34" h="38465">
                <a:moveTo>
                  <a:pt x="6" y="122"/>
                </a:moveTo>
                <a:cubicBezTo>
                  <a:pt x="-523" y="-1995"/>
                  <a:pt x="30169" y="23935"/>
                  <a:pt x="50806" y="25522"/>
                </a:cubicBezTo>
                <a:cubicBezTo>
                  <a:pt x="71443" y="27109"/>
                  <a:pt x="123302" y="7530"/>
                  <a:pt x="123831" y="9647"/>
                </a:cubicBezTo>
                <a:cubicBezTo>
                  <a:pt x="124360" y="11764"/>
                  <a:pt x="71443" y="34518"/>
                  <a:pt x="53981" y="38222"/>
                </a:cubicBezTo>
                <a:cubicBezTo>
                  <a:pt x="36519" y="41926"/>
                  <a:pt x="535" y="2239"/>
                  <a:pt x="6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15B61C53-0399-C3BA-03D5-411349A3911E}"/>
              </a:ext>
            </a:extLst>
          </p:cNvPr>
          <p:cNvSpPr/>
          <p:nvPr/>
        </p:nvSpPr>
        <p:spPr>
          <a:xfrm>
            <a:off x="2130393" y="10820384"/>
            <a:ext cx="32481" cy="158780"/>
          </a:xfrm>
          <a:custGeom>
            <a:avLst/>
            <a:gdLst>
              <a:gd name="connsiteX0" fmla="*/ 32 w 32481"/>
              <a:gd name="connsiteY0" fmla="*/ 16 h 158780"/>
              <a:gd name="connsiteX1" fmla="*/ 31782 w 32481"/>
              <a:gd name="connsiteY1" fmla="*/ 76216 h 158780"/>
              <a:gd name="connsiteX2" fmla="*/ 22257 w 32481"/>
              <a:gd name="connsiteY2" fmla="*/ 158766 h 158780"/>
              <a:gd name="connsiteX3" fmla="*/ 25432 w 32481"/>
              <a:gd name="connsiteY3" fmla="*/ 82566 h 158780"/>
              <a:gd name="connsiteX4" fmla="*/ 32 w 32481"/>
              <a:gd name="connsiteY4" fmla="*/ 16 h 15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81" h="158780">
                <a:moveTo>
                  <a:pt x="32" y="16"/>
                </a:moveTo>
                <a:cubicBezTo>
                  <a:pt x="1090" y="-1042"/>
                  <a:pt x="28078" y="49758"/>
                  <a:pt x="31782" y="76216"/>
                </a:cubicBezTo>
                <a:cubicBezTo>
                  <a:pt x="35486" y="102674"/>
                  <a:pt x="23315" y="157708"/>
                  <a:pt x="22257" y="158766"/>
                </a:cubicBezTo>
                <a:cubicBezTo>
                  <a:pt x="21199" y="159824"/>
                  <a:pt x="27019" y="103203"/>
                  <a:pt x="25432" y="82566"/>
                </a:cubicBezTo>
                <a:cubicBezTo>
                  <a:pt x="23845" y="61929"/>
                  <a:pt x="-1026" y="1074"/>
                  <a:pt x="3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08AE6006-05FF-07FA-D10C-AAE218181898}"/>
              </a:ext>
            </a:extLst>
          </p:cNvPr>
          <p:cNvSpPr/>
          <p:nvPr/>
        </p:nvSpPr>
        <p:spPr>
          <a:xfrm>
            <a:off x="2034996" y="10969975"/>
            <a:ext cx="108520" cy="31409"/>
          </a:xfrm>
          <a:custGeom>
            <a:avLst/>
            <a:gdLst>
              <a:gd name="connsiteX0" fmla="*/ 179 w 108520"/>
              <a:gd name="connsiteY0" fmla="*/ 31400 h 31409"/>
              <a:gd name="connsiteX1" fmla="*/ 104954 w 108520"/>
              <a:gd name="connsiteY1" fmla="*/ 6000 h 31409"/>
              <a:gd name="connsiteX2" fmla="*/ 79554 w 108520"/>
              <a:gd name="connsiteY2" fmla="*/ 2825 h 31409"/>
              <a:gd name="connsiteX3" fmla="*/ 179 w 108520"/>
              <a:gd name="connsiteY3" fmla="*/ 31400 h 3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520" h="31409">
                <a:moveTo>
                  <a:pt x="179" y="31400"/>
                </a:moveTo>
                <a:cubicBezTo>
                  <a:pt x="4412" y="31929"/>
                  <a:pt x="91725" y="10762"/>
                  <a:pt x="104954" y="6000"/>
                </a:cubicBezTo>
                <a:cubicBezTo>
                  <a:pt x="118183" y="1238"/>
                  <a:pt x="91196" y="-2996"/>
                  <a:pt x="79554" y="2825"/>
                </a:cubicBezTo>
                <a:cubicBezTo>
                  <a:pt x="67912" y="8646"/>
                  <a:pt x="-4054" y="30871"/>
                  <a:pt x="179" y="31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CCFD3663-4CA6-0BF8-D325-1E1C29107B81}"/>
              </a:ext>
            </a:extLst>
          </p:cNvPr>
          <p:cNvSpPr/>
          <p:nvPr/>
        </p:nvSpPr>
        <p:spPr>
          <a:xfrm>
            <a:off x="1996884" y="10893198"/>
            <a:ext cx="128511" cy="28809"/>
          </a:xfrm>
          <a:custGeom>
            <a:avLst/>
            <a:gdLst>
              <a:gd name="connsiteX0" fmla="*/ 191 w 128511"/>
              <a:gd name="connsiteY0" fmla="*/ 227 h 28809"/>
              <a:gd name="connsiteX1" fmla="*/ 124016 w 128511"/>
              <a:gd name="connsiteY1" fmla="*/ 16102 h 28809"/>
              <a:gd name="connsiteX2" fmla="*/ 95441 w 128511"/>
              <a:gd name="connsiteY2" fmla="*/ 28802 h 28809"/>
              <a:gd name="connsiteX3" fmla="*/ 191 w 128511"/>
              <a:gd name="connsiteY3" fmla="*/ 227 h 2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511" h="28809">
                <a:moveTo>
                  <a:pt x="191" y="227"/>
                </a:moveTo>
                <a:cubicBezTo>
                  <a:pt x="4953" y="-1890"/>
                  <a:pt x="108141" y="11340"/>
                  <a:pt x="124016" y="16102"/>
                </a:cubicBezTo>
                <a:cubicBezTo>
                  <a:pt x="139891" y="20864"/>
                  <a:pt x="109729" y="28273"/>
                  <a:pt x="95441" y="28802"/>
                </a:cubicBezTo>
                <a:cubicBezTo>
                  <a:pt x="81154" y="29331"/>
                  <a:pt x="-4571" y="2344"/>
                  <a:pt x="191" y="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EFF30992-77F9-199B-F314-8FAB9E345073}"/>
              </a:ext>
            </a:extLst>
          </p:cNvPr>
          <p:cNvSpPr/>
          <p:nvPr/>
        </p:nvSpPr>
        <p:spPr>
          <a:xfrm>
            <a:off x="1992946" y="10712134"/>
            <a:ext cx="45600" cy="124405"/>
          </a:xfrm>
          <a:custGeom>
            <a:avLst/>
            <a:gdLst>
              <a:gd name="connsiteX0" fmla="*/ 954 w 45600"/>
              <a:gd name="connsiteY0" fmla="*/ 316 h 124405"/>
              <a:gd name="connsiteX1" fmla="*/ 45404 w 45600"/>
              <a:gd name="connsiteY1" fmla="*/ 120966 h 124405"/>
              <a:gd name="connsiteX2" fmla="*/ 16829 w 45600"/>
              <a:gd name="connsiteY2" fmla="*/ 86041 h 124405"/>
              <a:gd name="connsiteX3" fmla="*/ 954 w 45600"/>
              <a:gd name="connsiteY3" fmla="*/ 316 h 124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00" h="124405">
                <a:moveTo>
                  <a:pt x="954" y="316"/>
                </a:moveTo>
                <a:cubicBezTo>
                  <a:pt x="5716" y="6137"/>
                  <a:pt x="42758" y="106679"/>
                  <a:pt x="45404" y="120966"/>
                </a:cubicBezTo>
                <a:cubicBezTo>
                  <a:pt x="48050" y="135253"/>
                  <a:pt x="23179" y="101387"/>
                  <a:pt x="16829" y="86041"/>
                </a:cubicBezTo>
                <a:cubicBezTo>
                  <a:pt x="10479" y="70695"/>
                  <a:pt x="-3808" y="-5505"/>
                  <a:pt x="954" y="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BB332C58-E17C-A0A6-8F62-2C3201ED986F}"/>
              </a:ext>
            </a:extLst>
          </p:cNvPr>
          <p:cNvSpPr/>
          <p:nvPr/>
        </p:nvSpPr>
        <p:spPr>
          <a:xfrm>
            <a:off x="2142936" y="11042129"/>
            <a:ext cx="81849" cy="74602"/>
          </a:xfrm>
          <a:custGeom>
            <a:avLst/>
            <a:gdLst>
              <a:gd name="connsiteX0" fmla="*/ 189 w 81849"/>
              <a:gd name="connsiteY0" fmla="*/ 521 h 74602"/>
              <a:gd name="connsiteX1" fmla="*/ 79564 w 81849"/>
              <a:gd name="connsiteY1" fmla="*/ 73546 h 74602"/>
              <a:gd name="connsiteX2" fmla="*/ 57339 w 81849"/>
              <a:gd name="connsiteY2" fmla="*/ 41796 h 74602"/>
              <a:gd name="connsiteX3" fmla="*/ 189 w 81849"/>
              <a:gd name="connsiteY3" fmla="*/ 521 h 7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49" h="74602">
                <a:moveTo>
                  <a:pt x="189" y="521"/>
                </a:moveTo>
                <a:cubicBezTo>
                  <a:pt x="3893" y="5813"/>
                  <a:pt x="70039" y="66667"/>
                  <a:pt x="79564" y="73546"/>
                </a:cubicBezTo>
                <a:cubicBezTo>
                  <a:pt x="89089" y="80425"/>
                  <a:pt x="66335" y="51850"/>
                  <a:pt x="57339" y="41796"/>
                </a:cubicBezTo>
                <a:cubicBezTo>
                  <a:pt x="48343" y="31742"/>
                  <a:pt x="-3515" y="-4771"/>
                  <a:pt x="189" y="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 1605">
            <a:extLst>
              <a:ext uri="{FF2B5EF4-FFF2-40B4-BE49-F238E27FC236}">
                <a16:creationId xmlns:a16="http://schemas.microsoft.com/office/drawing/2014/main" id="{7F36880F-25C0-4358-DF11-22FCD644F041}"/>
              </a:ext>
            </a:extLst>
          </p:cNvPr>
          <p:cNvSpPr/>
          <p:nvPr/>
        </p:nvSpPr>
        <p:spPr>
          <a:xfrm>
            <a:off x="1692275" y="10359907"/>
            <a:ext cx="83517" cy="203550"/>
          </a:xfrm>
          <a:custGeom>
            <a:avLst/>
            <a:gdLst>
              <a:gd name="connsiteX0" fmla="*/ 0 w 83517"/>
              <a:gd name="connsiteY0" fmla="*/ 118 h 203550"/>
              <a:gd name="connsiteX1" fmla="*/ 79375 w 83517"/>
              <a:gd name="connsiteY1" fmla="*/ 114418 h 203550"/>
              <a:gd name="connsiteX2" fmla="*/ 73025 w 83517"/>
              <a:gd name="connsiteY2" fmla="*/ 203318 h 203550"/>
              <a:gd name="connsiteX3" fmla="*/ 79375 w 83517"/>
              <a:gd name="connsiteY3" fmla="*/ 136643 h 203550"/>
              <a:gd name="connsiteX4" fmla="*/ 0 w 83517"/>
              <a:gd name="connsiteY4" fmla="*/ 118 h 20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17" h="203550">
                <a:moveTo>
                  <a:pt x="0" y="118"/>
                </a:moveTo>
                <a:cubicBezTo>
                  <a:pt x="0" y="-3586"/>
                  <a:pt x="67204" y="80551"/>
                  <a:pt x="79375" y="114418"/>
                </a:cubicBezTo>
                <a:cubicBezTo>
                  <a:pt x="91546" y="148285"/>
                  <a:pt x="73025" y="199614"/>
                  <a:pt x="73025" y="203318"/>
                </a:cubicBezTo>
                <a:cubicBezTo>
                  <a:pt x="73025" y="207022"/>
                  <a:pt x="90488" y="165747"/>
                  <a:pt x="79375" y="136643"/>
                </a:cubicBezTo>
                <a:cubicBezTo>
                  <a:pt x="68263" y="107539"/>
                  <a:pt x="0" y="3822"/>
                  <a:pt x="0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 1616">
            <a:extLst>
              <a:ext uri="{FF2B5EF4-FFF2-40B4-BE49-F238E27FC236}">
                <a16:creationId xmlns:a16="http://schemas.microsoft.com/office/drawing/2014/main" id="{4E611690-6855-2DE3-693F-862E782E3224}"/>
              </a:ext>
            </a:extLst>
          </p:cNvPr>
          <p:cNvSpPr/>
          <p:nvPr/>
        </p:nvSpPr>
        <p:spPr>
          <a:xfrm>
            <a:off x="1793751" y="10661498"/>
            <a:ext cx="54129" cy="238488"/>
          </a:xfrm>
          <a:custGeom>
            <a:avLst/>
            <a:gdLst>
              <a:gd name="connsiteX0" fmla="*/ 124 w 54129"/>
              <a:gd name="connsiteY0" fmla="*/ 152 h 238488"/>
              <a:gd name="connsiteX1" fmla="*/ 19174 w 54129"/>
              <a:gd name="connsiteY1" fmla="*/ 120802 h 238488"/>
              <a:gd name="connsiteX2" fmla="*/ 54099 w 54129"/>
              <a:gd name="connsiteY2" fmla="*/ 238277 h 238488"/>
              <a:gd name="connsiteX3" fmla="*/ 12824 w 54129"/>
              <a:gd name="connsiteY3" fmla="*/ 146202 h 238488"/>
              <a:gd name="connsiteX4" fmla="*/ 124 w 54129"/>
              <a:gd name="connsiteY4" fmla="*/ 152 h 23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29" h="238488">
                <a:moveTo>
                  <a:pt x="124" y="152"/>
                </a:moveTo>
                <a:cubicBezTo>
                  <a:pt x="1182" y="-4081"/>
                  <a:pt x="10178" y="81115"/>
                  <a:pt x="19174" y="120802"/>
                </a:cubicBezTo>
                <a:cubicBezTo>
                  <a:pt x="28170" y="160489"/>
                  <a:pt x="55157" y="234044"/>
                  <a:pt x="54099" y="238277"/>
                </a:cubicBezTo>
                <a:cubicBezTo>
                  <a:pt x="53041" y="242510"/>
                  <a:pt x="20762" y="182185"/>
                  <a:pt x="12824" y="146202"/>
                </a:cubicBezTo>
                <a:cubicBezTo>
                  <a:pt x="4887" y="110219"/>
                  <a:pt x="-934" y="4385"/>
                  <a:pt x="124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 1617">
            <a:extLst>
              <a:ext uri="{FF2B5EF4-FFF2-40B4-BE49-F238E27FC236}">
                <a16:creationId xmlns:a16="http://schemas.microsoft.com/office/drawing/2014/main" id="{2CDBF0B4-73FA-5C0A-1711-1CAB7191E69B}"/>
              </a:ext>
            </a:extLst>
          </p:cNvPr>
          <p:cNvSpPr/>
          <p:nvPr/>
        </p:nvSpPr>
        <p:spPr>
          <a:xfrm>
            <a:off x="1733297" y="10877530"/>
            <a:ext cx="152679" cy="127085"/>
          </a:xfrm>
          <a:custGeom>
            <a:avLst/>
            <a:gdLst>
              <a:gd name="connsiteX0" fmla="*/ 253 w 152679"/>
              <a:gd name="connsiteY0" fmla="*/ 20 h 127085"/>
              <a:gd name="connsiteX1" fmla="*/ 35178 w 152679"/>
              <a:gd name="connsiteY1" fmla="*/ 117495 h 127085"/>
              <a:gd name="connsiteX2" fmla="*/ 63753 w 152679"/>
              <a:gd name="connsiteY2" fmla="*/ 114320 h 127085"/>
              <a:gd name="connsiteX3" fmla="*/ 152653 w 152679"/>
              <a:gd name="connsiteY3" fmla="*/ 127020 h 127085"/>
              <a:gd name="connsiteX4" fmla="*/ 54228 w 152679"/>
              <a:gd name="connsiteY4" fmla="*/ 107970 h 127085"/>
              <a:gd name="connsiteX5" fmla="*/ 253 w 152679"/>
              <a:gd name="connsiteY5" fmla="*/ 20 h 12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679" h="127085">
                <a:moveTo>
                  <a:pt x="253" y="20"/>
                </a:moveTo>
                <a:cubicBezTo>
                  <a:pt x="-2922" y="1607"/>
                  <a:pt x="24595" y="98445"/>
                  <a:pt x="35178" y="117495"/>
                </a:cubicBezTo>
                <a:cubicBezTo>
                  <a:pt x="45761" y="136545"/>
                  <a:pt x="44174" y="112733"/>
                  <a:pt x="63753" y="114320"/>
                </a:cubicBezTo>
                <a:cubicBezTo>
                  <a:pt x="83332" y="115907"/>
                  <a:pt x="154241" y="128078"/>
                  <a:pt x="152653" y="127020"/>
                </a:cubicBezTo>
                <a:cubicBezTo>
                  <a:pt x="151065" y="125962"/>
                  <a:pt x="74865" y="127549"/>
                  <a:pt x="54228" y="107970"/>
                </a:cubicBezTo>
                <a:cubicBezTo>
                  <a:pt x="33591" y="88391"/>
                  <a:pt x="3428" y="-1567"/>
                  <a:pt x="253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フリーフォーム 1618">
            <a:extLst>
              <a:ext uri="{FF2B5EF4-FFF2-40B4-BE49-F238E27FC236}">
                <a16:creationId xmlns:a16="http://schemas.microsoft.com/office/drawing/2014/main" id="{0DAB34AE-F88D-973A-4DC0-706397EEDCF3}"/>
              </a:ext>
            </a:extLst>
          </p:cNvPr>
          <p:cNvSpPr/>
          <p:nvPr/>
        </p:nvSpPr>
        <p:spPr>
          <a:xfrm>
            <a:off x="1939925" y="11026597"/>
            <a:ext cx="73025" cy="130770"/>
          </a:xfrm>
          <a:custGeom>
            <a:avLst/>
            <a:gdLst>
              <a:gd name="connsiteX0" fmla="*/ 0 w 73025"/>
              <a:gd name="connsiteY0" fmla="*/ 178 h 130770"/>
              <a:gd name="connsiteX1" fmla="*/ 12700 w 73025"/>
              <a:gd name="connsiteY1" fmla="*/ 73203 h 130770"/>
              <a:gd name="connsiteX2" fmla="*/ 73025 w 73025"/>
              <a:gd name="connsiteY2" fmla="*/ 130353 h 130770"/>
              <a:gd name="connsiteX3" fmla="*/ 12700 w 73025"/>
              <a:gd name="connsiteY3" fmla="*/ 95428 h 130770"/>
              <a:gd name="connsiteX4" fmla="*/ 0 w 73025"/>
              <a:gd name="connsiteY4" fmla="*/ 178 h 13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25" h="130770">
                <a:moveTo>
                  <a:pt x="0" y="178"/>
                </a:moveTo>
                <a:cubicBezTo>
                  <a:pt x="0" y="-3526"/>
                  <a:pt x="529" y="51507"/>
                  <a:pt x="12700" y="73203"/>
                </a:cubicBezTo>
                <a:cubicBezTo>
                  <a:pt x="24871" y="94899"/>
                  <a:pt x="73025" y="126649"/>
                  <a:pt x="73025" y="130353"/>
                </a:cubicBezTo>
                <a:cubicBezTo>
                  <a:pt x="73025" y="134057"/>
                  <a:pt x="25400" y="112361"/>
                  <a:pt x="12700" y="95428"/>
                </a:cubicBezTo>
                <a:cubicBezTo>
                  <a:pt x="0" y="78495"/>
                  <a:pt x="0" y="3882"/>
                  <a:pt x="0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 1619">
            <a:extLst>
              <a:ext uri="{FF2B5EF4-FFF2-40B4-BE49-F238E27FC236}">
                <a16:creationId xmlns:a16="http://schemas.microsoft.com/office/drawing/2014/main" id="{6B4EC9D2-B558-B297-062D-B70738B83510}"/>
              </a:ext>
            </a:extLst>
          </p:cNvPr>
          <p:cNvSpPr/>
          <p:nvPr/>
        </p:nvSpPr>
        <p:spPr>
          <a:xfrm>
            <a:off x="1888991" y="11156692"/>
            <a:ext cx="143109" cy="48641"/>
          </a:xfrm>
          <a:custGeom>
            <a:avLst/>
            <a:gdLst>
              <a:gd name="connsiteX0" fmla="*/ 134 w 143109"/>
              <a:gd name="connsiteY0" fmla="*/ 258 h 48641"/>
              <a:gd name="connsiteX1" fmla="*/ 136659 w 143109"/>
              <a:gd name="connsiteY1" fmla="*/ 47883 h 48641"/>
              <a:gd name="connsiteX2" fmla="*/ 111259 w 143109"/>
              <a:gd name="connsiteY2" fmla="*/ 28833 h 48641"/>
              <a:gd name="connsiteX3" fmla="*/ 134 w 143109"/>
              <a:gd name="connsiteY3" fmla="*/ 258 h 4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109" h="48641">
                <a:moveTo>
                  <a:pt x="134" y="258"/>
                </a:moveTo>
                <a:cubicBezTo>
                  <a:pt x="4367" y="3433"/>
                  <a:pt x="118138" y="43120"/>
                  <a:pt x="136659" y="47883"/>
                </a:cubicBezTo>
                <a:cubicBezTo>
                  <a:pt x="155180" y="52646"/>
                  <a:pt x="129780" y="33596"/>
                  <a:pt x="111259" y="28833"/>
                </a:cubicBezTo>
                <a:cubicBezTo>
                  <a:pt x="92738" y="24070"/>
                  <a:pt x="-4099" y="-2917"/>
                  <a:pt x="134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 1620">
            <a:extLst>
              <a:ext uri="{FF2B5EF4-FFF2-40B4-BE49-F238E27FC236}">
                <a16:creationId xmlns:a16="http://schemas.microsoft.com/office/drawing/2014/main" id="{65515F59-4431-6A13-9D7F-80ED5665B772}"/>
              </a:ext>
            </a:extLst>
          </p:cNvPr>
          <p:cNvSpPr/>
          <p:nvPr/>
        </p:nvSpPr>
        <p:spPr>
          <a:xfrm>
            <a:off x="1984332" y="11229874"/>
            <a:ext cx="152600" cy="38258"/>
          </a:xfrm>
          <a:custGeom>
            <a:avLst/>
            <a:gdLst>
              <a:gd name="connsiteX0" fmla="*/ 43 w 152600"/>
              <a:gd name="connsiteY0" fmla="*/ 101 h 38258"/>
              <a:gd name="connsiteX1" fmla="*/ 98468 w 152600"/>
              <a:gd name="connsiteY1" fmla="*/ 19151 h 38258"/>
              <a:gd name="connsiteX2" fmla="*/ 152443 w 152600"/>
              <a:gd name="connsiteY2" fmla="*/ 38201 h 38258"/>
              <a:gd name="connsiteX3" fmla="*/ 111168 w 152600"/>
              <a:gd name="connsiteY3" fmla="*/ 12801 h 38258"/>
              <a:gd name="connsiteX4" fmla="*/ 43 w 152600"/>
              <a:gd name="connsiteY4" fmla="*/ 101 h 3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00" h="38258">
                <a:moveTo>
                  <a:pt x="43" y="101"/>
                </a:moveTo>
                <a:cubicBezTo>
                  <a:pt x="-2074" y="1159"/>
                  <a:pt x="73068" y="12801"/>
                  <a:pt x="98468" y="19151"/>
                </a:cubicBezTo>
                <a:cubicBezTo>
                  <a:pt x="123868" y="25501"/>
                  <a:pt x="150326" y="39259"/>
                  <a:pt x="152443" y="38201"/>
                </a:cubicBezTo>
                <a:cubicBezTo>
                  <a:pt x="154560" y="37143"/>
                  <a:pt x="134980" y="19151"/>
                  <a:pt x="111168" y="12801"/>
                </a:cubicBezTo>
                <a:cubicBezTo>
                  <a:pt x="87356" y="6451"/>
                  <a:pt x="2160" y="-957"/>
                  <a:pt x="43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 1621">
            <a:extLst>
              <a:ext uri="{FF2B5EF4-FFF2-40B4-BE49-F238E27FC236}">
                <a16:creationId xmlns:a16="http://schemas.microsoft.com/office/drawing/2014/main" id="{19174D74-02D8-B469-4DE8-9A587B5A977A}"/>
              </a:ext>
            </a:extLst>
          </p:cNvPr>
          <p:cNvSpPr/>
          <p:nvPr/>
        </p:nvSpPr>
        <p:spPr>
          <a:xfrm>
            <a:off x="1609723" y="10559942"/>
            <a:ext cx="88785" cy="207428"/>
          </a:xfrm>
          <a:custGeom>
            <a:avLst/>
            <a:gdLst>
              <a:gd name="connsiteX0" fmla="*/ 2 w 88785"/>
              <a:gd name="connsiteY0" fmla="*/ 108 h 207428"/>
              <a:gd name="connsiteX1" fmla="*/ 82552 w 88785"/>
              <a:gd name="connsiteY1" fmla="*/ 98533 h 207428"/>
              <a:gd name="connsiteX2" fmla="*/ 82552 w 88785"/>
              <a:gd name="connsiteY2" fmla="*/ 206483 h 207428"/>
              <a:gd name="connsiteX3" fmla="*/ 79377 w 88785"/>
              <a:gd name="connsiteY3" fmla="*/ 149333 h 207428"/>
              <a:gd name="connsiteX4" fmla="*/ 79377 w 88785"/>
              <a:gd name="connsiteY4" fmla="*/ 117583 h 207428"/>
              <a:gd name="connsiteX5" fmla="*/ 2 w 88785"/>
              <a:gd name="connsiteY5" fmla="*/ 108 h 20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785" h="207428">
                <a:moveTo>
                  <a:pt x="2" y="108"/>
                </a:moveTo>
                <a:cubicBezTo>
                  <a:pt x="531" y="-3067"/>
                  <a:pt x="68794" y="64137"/>
                  <a:pt x="82552" y="98533"/>
                </a:cubicBezTo>
                <a:cubicBezTo>
                  <a:pt x="96310" y="132929"/>
                  <a:pt x="83081" y="198016"/>
                  <a:pt x="82552" y="206483"/>
                </a:cubicBezTo>
                <a:cubicBezTo>
                  <a:pt x="82023" y="214950"/>
                  <a:pt x="79906" y="164150"/>
                  <a:pt x="79377" y="149333"/>
                </a:cubicBezTo>
                <a:cubicBezTo>
                  <a:pt x="78848" y="134516"/>
                  <a:pt x="89431" y="137162"/>
                  <a:pt x="79377" y="117583"/>
                </a:cubicBezTo>
                <a:cubicBezTo>
                  <a:pt x="69323" y="98004"/>
                  <a:pt x="-527" y="3283"/>
                  <a:pt x="2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 1622">
            <a:extLst>
              <a:ext uri="{FF2B5EF4-FFF2-40B4-BE49-F238E27FC236}">
                <a16:creationId xmlns:a16="http://schemas.microsoft.com/office/drawing/2014/main" id="{C264B4C7-9F02-E923-B3A2-96A15BF7E2FF}"/>
              </a:ext>
            </a:extLst>
          </p:cNvPr>
          <p:cNvSpPr/>
          <p:nvPr/>
        </p:nvSpPr>
        <p:spPr>
          <a:xfrm>
            <a:off x="1498344" y="10429760"/>
            <a:ext cx="225701" cy="76803"/>
          </a:xfrm>
          <a:custGeom>
            <a:avLst/>
            <a:gdLst>
              <a:gd name="connsiteX0" fmla="*/ 256 w 225701"/>
              <a:gd name="connsiteY0" fmla="*/ 115 h 76803"/>
              <a:gd name="connsiteX1" fmla="*/ 70106 w 225701"/>
              <a:gd name="connsiteY1" fmla="*/ 38215 h 76803"/>
              <a:gd name="connsiteX2" fmla="*/ 70106 w 225701"/>
              <a:gd name="connsiteY2" fmla="*/ 76315 h 76803"/>
              <a:gd name="connsiteX3" fmla="*/ 108206 w 225701"/>
              <a:gd name="connsiteY3" fmla="*/ 60440 h 76803"/>
              <a:gd name="connsiteX4" fmla="*/ 225681 w 225701"/>
              <a:gd name="connsiteY4" fmla="*/ 69965 h 76803"/>
              <a:gd name="connsiteX5" fmla="*/ 98681 w 225701"/>
              <a:gd name="connsiteY5" fmla="*/ 50915 h 76803"/>
              <a:gd name="connsiteX6" fmla="*/ 256 w 225701"/>
              <a:gd name="connsiteY6" fmla="*/ 115 h 7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701" h="76803">
                <a:moveTo>
                  <a:pt x="256" y="115"/>
                </a:moveTo>
                <a:cubicBezTo>
                  <a:pt x="-4506" y="-2002"/>
                  <a:pt x="58464" y="25515"/>
                  <a:pt x="70106" y="38215"/>
                </a:cubicBezTo>
                <a:cubicBezTo>
                  <a:pt x="81748" y="50915"/>
                  <a:pt x="63756" y="72611"/>
                  <a:pt x="70106" y="76315"/>
                </a:cubicBezTo>
                <a:cubicBezTo>
                  <a:pt x="76456" y="80019"/>
                  <a:pt x="82277" y="61498"/>
                  <a:pt x="108206" y="60440"/>
                </a:cubicBezTo>
                <a:cubicBezTo>
                  <a:pt x="134135" y="59382"/>
                  <a:pt x="227268" y="71552"/>
                  <a:pt x="225681" y="69965"/>
                </a:cubicBezTo>
                <a:cubicBezTo>
                  <a:pt x="224094" y="68378"/>
                  <a:pt x="133077" y="62557"/>
                  <a:pt x="98681" y="50915"/>
                </a:cubicBezTo>
                <a:cubicBezTo>
                  <a:pt x="64285" y="39273"/>
                  <a:pt x="5018" y="2232"/>
                  <a:pt x="256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 1623">
            <a:extLst>
              <a:ext uri="{FF2B5EF4-FFF2-40B4-BE49-F238E27FC236}">
                <a16:creationId xmlns:a16="http://schemas.microsoft.com/office/drawing/2014/main" id="{4A395DCE-BD1A-EAB0-5470-76296AFD61FF}"/>
              </a:ext>
            </a:extLst>
          </p:cNvPr>
          <p:cNvSpPr/>
          <p:nvPr/>
        </p:nvSpPr>
        <p:spPr>
          <a:xfrm>
            <a:off x="1574469" y="10290079"/>
            <a:ext cx="32163" cy="137335"/>
          </a:xfrm>
          <a:custGeom>
            <a:avLst/>
            <a:gdLst>
              <a:gd name="connsiteX0" fmla="*/ 19381 w 32163"/>
              <a:gd name="connsiteY0" fmla="*/ 96 h 137335"/>
              <a:gd name="connsiteX1" fmla="*/ 9856 w 32163"/>
              <a:gd name="connsiteY1" fmla="*/ 95346 h 137335"/>
              <a:gd name="connsiteX2" fmla="*/ 32081 w 32163"/>
              <a:gd name="connsiteY2" fmla="*/ 136621 h 137335"/>
              <a:gd name="connsiteX3" fmla="*/ 331 w 32163"/>
              <a:gd name="connsiteY3" fmla="*/ 114396 h 137335"/>
              <a:gd name="connsiteX4" fmla="*/ 19381 w 32163"/>
              <a:gd name="connsiteY4" fmla="*/ 96 h 13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63" h="137335">
                <a:moveTo>
                  <a:pt x="19381" y="96"/>
                </a:moveTo>
                <a:cubicBezTo>
                  <a:pt x="20968" y="-3079"/>
                  <a:pt x="7739" y="72592"/>
                  <a:pt x="9856" y="95346"/>
                </a:cubicBezTo>
                <a:cubicBezTo>
                  <a:pt x="11973" y="118100"/>
                  <a:pt x="33668" y="133446"/>
                  <a:pt x="32081" y="136621"/>
                </a:cubicBezTo>
                <a:cubicBezTo>
                  <a:pt x="30494" y="139796"/>
                  <a:pt x="3506" y="132388"/>
                  <a:pt x="331" y="114396"/>
                </a:cubicBezTo>
                <a:cubicBezTo>
                  <a:pt x="-2844" y="96404"/>
                  <a:pt x="17794" y="3271"/>
                  <a:pt x="19381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 1624">
            <a:extLst>
              <a:ext uri="{FF2B5EF4-FFF2-40B4-BE49-F238E27FC236}">
                <a16:creationId xmlns:a16="http://schemas.microsoft.com/office/drawing/2014/main" id="{17F974E7-77A9-043F-15F2-08CD801918AB}"/>
              </a:ext>
            </a:extLst>
          </p:cNvPr>
          <p:cNvSpPr/>
          <p:nvPr/>
        </p:nvSpPr>
        <p:spPr>
          <a:xfrm>
            <a:off x="1491332" y="10050694"/>
            <a:ext cx="13643" cy="263464"/>
          </a:xfrm>
          <a:custGeom>
            <a:avLst/>
            <a:gdLst>
              <a:gd name="connsiteX0" fmla="*/ 4093 w 13643"/>
              <a:gd name="connsiteY0" fmla="*/ 1356 h 263464"/>
              <a:gd name="connsiteX1" fmla="*/ 13618 w 13643"/>
              <a:gd name="connsiteY1" fmla="*/ 258531 h 263464"/>
              <a:gd name="connsiteX2" fmla="*/ 918 w 13643"/>
              <a:gd name="connsiteY2" fmla="*/ 160106 h 263464"/>
              <a:gd name="connsiteX3" fmla="*/ 4093 w 13643"/>
              <a:gd name="connsiteY3" fmla="*/ 1356 h 26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43" h="263464">
                <a:moveTo>
                  <a:pt x="4093" y="1356"/>
                </a:moveTo>
                <a:cubicBezTo>
                  <a:pt x="6210" y="17760"/>
                  <a:pt x="14147" y="232073"/>
                  <a:pt x="13618" y="258531"/>
                </a:cubicBezTo>
                <a:cubicBezTo>
                  <a:pt x="13089" y="284989"/>
                  <a:pt x="3564" y="198206"/>
                  <a:pt x="918" y="160106"/>
                </a:cubicBezTo>
                <a:cubicBezTo>
                  <a:pt x="-1728" y="122006"/>
                  <a:pt x="1976" y="-15048"/>
                  <a:pt x="4093" y="1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 1625">
            <a:extLst>
              <a:ext uri="{FF2B5EF4-FFF2-40B4-BE49-F238E27FC236}">
                <a16:creationId xmlns:a16="http://schemas.microsoft.com/office/drawing/2014/main" id="{2A6A29FA-5F7B-C15C-DE1C-F7C372923F46}"/>
              </a:ext>
            </a:extLst>
          </p:cNvPr>
          <p:cNvSpPr/>
          <p:nvPr/>
        </p:nvSpPr>
        <p:spPr>
          <a:xfrm>
            <a:off x="1609351" y="10965681"/>
            <a:ext cx="91058" cy="16889"/>
          </a:xfrm>
          <a:custGeom>
            <a:avLst/>
            <a:gdLst>
              <a:gd name="connsiteX0" fmla="*/ 374 w 91058"/>
              <a:gd name="connsiteY0" fmla="*/ 3944 h 16889"/>
              <a:gd name="connsiteX1" fmla="*/ 89274 w 91058"/>
              <a:gd name="connsiteY1" fmla="*/ 769 h 16889"/>
              <a:gd name="connsiteX2" fmla="*/ 57524 w 91058"/>
              <a:gd name="connsiteY2" fmla="*/ 16644 h 16889"/>
              <a:gd name="connsiteX3" fmla="*/ 374 w 91058"/>
              <a:gd name="connsiteY3" fmla="*/ 3944 h 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058" h="16889">
                <a:moveTo>
                  <a:pt x="374" y="3944"/>
                </a:moveTo>
                <a:cubicBezTo>
                  <a:pt x="5666" y="1298"/>
                  <a:pt x="79749" y="-1348"/>
                  <a:pt x="89274" y="769"/>
                </a:cubicBezTo>
                <a:cubicBezTo>
                  <a:pt x="98799" y="2886"/>
                  <a:pt x="67578" y="14527"/>
                  <a:pt x="57524" y="16644"/>
                </a:cubicBezTo>
                <a:cubicBezTo>
                  <a:pt x="47470" y="18761"/>
                  <a:pt x="-4918" y="6590"/>
                  <a:pt x="374" y="3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 1626">
            <a:extLst>
              <a:ext uri="{FF2B5EF4-FFF2-40B4-BE49-F238E27FC236}">
                <a16:creationId xmlns:a16="http://schemas.microsoft.com/office/drawing/2014/main" id="{9067833B-D4DA-1BC7-8227-685D44F85A7C}"/>
              </a:ext>
            </a:extLst>
          </p:cNvPr>
          <p:cNvSpPr/>
          <p:nvPr/>
        </p:nvSpPr>
        <p:spPr>
          <a:xfrm>
            <a:off x="1552541" y="10629668"/>
            <a:ext cx="33445" cy="175113"/>
          </a:xfrm>
          <a:custGeom>
            <a:avLst/>
            <a:gdLst>
              <a:gd name="connsiteX0" fmla="*/ 34 w 33445"/>
              <a:gd name="connsiteY0" fmla="*/ 232 h 175113"/>
              <a:gd name="connsiteX1" fmla="*/ 31784 w 33445"/>
              <a:gd name="connsiteY1" fmla="*/ 79607 h 175113"/>
              <a:gd name="connsiteX2" fmla="*/ 28609 w 33445"/>
              <a:gd name="connsiteY2" fmla="*/ 174857 h 175113"/>
              <a:gd name="connsiteX3" fmla="*/ 25434 w 33445"/>
              <a:gd name="connsiteY3" fmla="*/ 105007 h 175113"/>
              <a:gd name="connsiteX4" fmla="*/ 34 w 33445"/>
              <a:gd name="connsiteY4" fmla="*/ 232 h 1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45" h="175113">
                <a:moveTo>
                  <a:pt x="34" y="232"/>
                </a:moveTo>
                <a:cubicBezTo>
                  <a:pt x="1092" y="-4001"/>
                  <a:pt x="27022" y="50503"/>
                  <a:pt x="31784" y="79607"/>
                </a:cubicBezTo>
                <a:cubicBezTo>
                  <a:pt x="36546" y="108711"/>
                  <a:pt x="29667" y="170624"/>
                  <a:pt x="28609" y="174857"/>
                </a:cubicBezTo>
                <a:cubicBezTo>
                  <a:pt x="27551" y="179090"/>
                  <a:pt x="28080" y="129878"/>
                  <a:pt x="25434" y="105007"/>
                </a:cubicBezTo>
                <a:cubicBezTo>
                  <a:pt x="22788" y="80136"/>
                  <a:pt x="-1024" y="4465"/>
                  <a:pt x="34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 1627">
            <a:extLst>
              <a:ext uri="{FF2B5EF4-FFF2-40B4-BE49-F238E27FC236}">
                <a16:creationId xmlns:a16="http://schemas.microsoft.com/office/drawing/2014/main" id="{AC75739C-61B3-4FF3-32E3-073266408CBC}"/>
              </a:ext>
            </a:extLst>
          </p:cNvPr>
          <p:cNvSpPr/>
          <p:nvPr/>
        </p:nvSpPr>
        <p:spPr>
          <a:xfrm>
            <a:off x="1860550" y="10461603"/>
            <a:ext cx="127134" cy="63522"/>
          </a:xfrm>
          <a:custGeom>
            <a:avLst/>
            <a:gdLst>
              <a:gd name="connsiteX0" fmla="*/ 0 w 127134"/>
              <a:gd name="connsiteY0" fmla="*/ 63522 h 63522"/>
              <a:gd name="connsiteX1" fmla="*/ 57150 w 127134"/>
              <a:gd name="connsiteY1" fmla="*/ 19072 h 63522"/>
              <a:gd name="connsiteX2" fmla="*/ 127000 w 127134"/>
              <a:gd name="connsiteY2" fmla="*/ 22 h 63522"/>
              <a:gd name="connsiteX3" fmla="*/ 76200 w 127134"/>
              <a:gd name="connsiteY3" fmla="*/ 22247 h 63522"/>
              <a:gd name="connsiteX4" fmla="*/ 0 w 127134"/>
              <a:gd name="connsiteY4" fmla="*/ 63522 h 6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34" h="63522">
                <a:moveTo>
                  <a:pt x="0" y="63522"/>
                </a:moveTo>
                <a:cubicBezTo>
                  <a:pt x="17991" y="46588"/>
                  <a:pt x="35983" y="29655"/>
                  <a:pt x="57150" y="19072"/>
                </a:cubicBezTo>
                <a:cubicBezTo>
                  <a:pt x="78317" y="8489"/>
                  <a:pt x="123825" y="-507"/>
                  <a:pt x="127000" y="22"/>
                </a:cubicBezTo>
                <a:cubicBezTo>
                  <a:pt x="130175" y="551"/>
                  <a:pt x="76200" y="22247"/>
                  <a:pt x="76200" y="22247"/>
                </a:cubicBezTo>
                <a:lnTo>
                  <a:pt x="0" y="6352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フリーフォーム 1628">
            <a:extLst>
              <a:ext uri="{FF2B5EF4-FFF2-40B4-BE49-F238E27FC236}">
                <a16:creationId xmlns:a16="http://schemas.microsoft.com/office/drawing/2014/main" id="{5800E8D8-8931-3E1D-F7D5-ED65E9A00B5A}"/>
              </a:ext>
            </a:extLst>
          </p:cNvPr>
          <p:cNvSpPr/>
          <p:nvPr/>
        </p:nvSpPr>
        <p:spPr>
          <a:xfrm>
            <a:off x="1689028" y="10620022"/>
            <a:ext cx="103871" cy="22701"/>
          </a:xfrm>
          <a:custGeom>
            <a:avLst/>
            <a:gdLst>
              <a:gd name="connsiteX0" fmla="*/ 72 w 103871"/>
              <a:gd name="connsiteY0" fmla="*/ 22578 h 22701"/>
              <a:gd name="connsiteX1" fmla="*/ 98497 w 103871"/>
              <a:gd name="connsiteY1" fmla="*/ 9878 h 22701"/>
              <a:gd name="connsiteX2" fmla="*/ 82622 w 103871"/>
              <a:gd name="connsiteY2" fmla="*/ 353 h 22701"/>
              <a:gd name="connsiteX3" fmla="*/ 72 w 103871"/>
              <a:gd name="connsiteY3" fmla="*/ 22578 h 2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71" h="22701">
                <a:moveTo>
                  <a:pt x="72" y="22578"/>
                </a:moveTo>
                <a:cubicBezTo>
                  <a:pt x="2718" y="24166"/>
                  <a:pt x="98497" y="9878"/>
                  <a:pt x="98497" y="9878"/>
                </a:cubicBezTo>
                <a:cubicBezTo>
                  <a:pt x="112255" y="6174"/>
                  <a:pt x="96910" y="-1764"/>
                  <a:pt x="82622" y="353"/>
                </a:cubicBezTo>
                <a:cubicBezTo>
                  <a:pt x="68335" y="2470"/>
                  <a:pt x="-2574" y="20990"/>
                  <a:pt x="72" y="22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 1629">
            <a:extLst>
              <a:ext uri="{FF2B5EF4-FFF2-40B4-BE49-F238E27FC236}">
                <a16:creationId xmlns:a16="http://schemas.microsoft.com/office/drawing/2014/main" id="{A2B0542F-2EB6-F51F-20A8-BCC798ABB500}"/>
              </a:ext>
            </a:extLst>
          </p:cNvPr>
          <p:cNvSpPr/>
          <p:nvPr/>
        </p:nvSpPr>
        <p:spPr>
          <a:xfrm>
            <a:off x="1463386" y="10292954"/>
            <a:ext cx="50706" cy="108790"/>
          </a:xfrm>
          <a:custGeom>
            <a:avLst/>
            <a:gdLst>
              <a:gd name="connsiteX0" fmla="*/ 289 w 50706"/>
              <a:gd name="connsiteY0" fmla="*/ 396 h 108790"/>
              <a:gd name="connsiteX1" fmla="*/ 28864 w 50706"/>
              <a:gd name="connsiteY1" fmla="*/ 44846 h 108790"/>
              <a:gd name="connsiteX2" fmla="*/ 47914 w 50706"/>
              <a:gd name="connsiteY2" fmla="*/ 108346 h 108790"/>
              <a:gd name="connsiteX3" fmla="*/ 47914 w 50706"/>
              <a:gd name="connsiteY3" fmla="*/ 70246 h 108790"/>
              <a:gd name="connsiteX4" fmla="*/ 289 w 50706"/>
              <a:gd name="connsiteY4" fmla="*/ 396 h 10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06" h="108790">
                <a:moveTo>
                  <a:pt x="289" y="396"/>
                </a:moveTo>
                <a:cubicBezTo>
                  <a:pt x="-2886" y="-3837"/>
                  <a:pt x="20927" y="26854"/>
                  <a:pt x="28864" y="44846"/>
                </a:cubicBezTo>
                <a:cubicBezTo>
                  <a:pt x="36802" y="62838"/>
                  <a:pt x="44739" y="104113"/>
                  <a:pt x="47914" y="108346"/>
                </a:cubicBezTo>
                <a:cubicBezTo>
                  <a:pt x="51089" y="112579"/>
                  <a:pt x="52147" y="85592"/>
                  <a:pt x="47914" y="70246"/>
                </a:cubicBezTo>
                <a:cubicBezTo>
                  <a:pt x="43681" y="54900"/>
                  <a:pt x="3464" y="4629"/>
                  <a:pt x="289" y="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 1630">
            <a:extLst>
              <a:ext uri="{FF2B5EF4-FFF2-40B4-BE49-F238E27FC236}">
                <a16:creationId xmlns:a16="http://schemas.microsoft.com/office/drawing/2014/main" id="{9D4475B8-E207-0AEF-4AD8-AB24CE617456}"/>
              </a:ext>
            </a:extLst>
          </p:cNvPr>
          <p:cNvSpPr/>
          <p:nvPr/>
        </p:nvSpPr>
        <p:spPr>
          <a:xfrm>
            <a:off x="1673144" y="10137056"/>
            <a:ext cx="9848" cy="162859"/>
          </a:xfrm>
          <a:custGeom>
            <a:avLst/>
            <a:gdLst>
              <a:gd name="connsiteX0" fmla="*/ 9606 w 9848"/>
              <a:gd name="connsiteY0" fmla="*/ 719 h 162859"/>
              <a:gd name="connsiteX1" fmla="*/ 6431 w 9848"/>
              <a:gd name="connsiteY1" fmla="*/ 159469 h 162859"/>
              <a:gd name="connsiteX2" fmla="*/ 81 w 9848"/>
              <a:gd name="connsiteY2" fmla="*/ 102319 h 162859"/>
              <a:gd name="connsiteX3" fmla="*/ 9606 w 9848"/>
              <a:gd name="connsiteY3" fmla="*/ 719 h 162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48" h="162859">
                <a:moveTo>
                  <a:pt x="9606" y="719"/>
                </a:moveTo>
                <a:cubicBezTo>
                  <a:pt x="10664" y="10244"/>
                  <a:pt x="8018" y="142536"/>
                  <a:pt x="6431" y="159469"/>
                </a:cubicBezTo>
                <a:cubicBezTo>
                  <a:pt x="4843" y="176402"/>
                  <a:pt x="1139" y="125602"/>
                  <a:pt x="81" y="102319"/>
                </a:cubicBezTo>
                <a:cubicBezTo>
                  <a:pt x="-977" y="79036"/>
                  <a:pt x="8548" y="-8806"/>
                  <a:pt x="9606" y="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 1631">
            <a:extLst>
              <a:ext uri="{FF2B5EF4-FFF2-40B4-BE49-F238E27FC236}">
                <a16:creationId xmlns:a16="http://schemas.microsoft.com/office/drawing/2014/main" id="{BCE9BD27-2683-7EB6-565A-633196897715}"/>
              </a:ext>
            </a:extLst>
          </p:cNvPr>
          <p:cNvSpPr/>
          <p:nvPr/>
        </p:nvSpPr>
        <p:spPr>
          <a:xfrm>
            <a:off x="1952079" y="10267947"/>
            <a:ext cx="29344" cy="104789"/>
          </a:xfrm>
          <a:custGeom>
            <a:avLst/>
            <a:gdLst>
              <a:gd name="connsiteX0" fmla="*/ 6896 w 29344"/>
              <a:gd name="connsiteY0" fmla="*/ 3 h 104789"/>
              <a:gd name="connsiteX1" fmla="*/ 10071 w 29344"/>
              <a:gd name="connsiteY1" fmla="*/ 69853 h 104789"/>
              <a:gd name="connsiteX2" fmla="*/ 546 w 29344"/>
              <a:gd name="connsiteY2" fmla="*/ 104778 h 104789"/>
              <a:gd name="connsiteX3" fmla="*/ 29121 w 29344"/>
              <a:gd name="connsiteY3" fmla="*/ 73028 h 104789"/>
              <a:gd name="connsiteX4" fmla="*/ 6896 w 29344"/>
              <a:gd name="connsiteY4" fmla="*/ 3 h 10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44" h="104789">
                <a:moveTo>
                  <a:pt x="6896" y="3"/>
                </a:moveTo>
                <a:cubicBezTo>
                  <a:pt x="3721" y="-526"/>
                  <a:pt x="11129" y="52391"/>
                  <a:pt x="10071" y="69853"/>
                </a:cubicBezTo>
                <a:cubicBezTo>
                  <a:pt x="9013" y="87315"/>
                  <a:pt x="-2629" y="104249"/>
                  <a:pt x="546" y="104778"/>
                </a:cubicBezTo>
                <a:cubicBezTo>
                  <a:pt x="3721" y="105307"/>
                  <a:pt x="26475" y="87845"/>
                  <a:pt x="29121" y="73028"/>
                </a:cubicBezTo>
                <a:cubicBezTo>
                  <a:pt x="31767" y="58211"/>
                  <a:pt x="10071" y="532"/>
                  <a:pt x="689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 1632">
            <a:extLst>
              <a:ext uri="{FF2B5EF4-FFF2-40B4-BE49-F238E27FC236}">
                <a16:creationId xmlns:a16="http://schemas.microsoft.com/office/drawing/2014/main" id="{E9574B6F-BE0B-AF60-6C0E-978A814808BA}"/>
              </a:ext>
            </a:extLst>
          </p:cNvPr>
          <p:cNvSpPr/>
          <p:nvPr/>
        </p:nvSpPr>
        <p:spPr>
          <a:xfrm>
            <a:off x="1407833" y="8853186"/>
            <a:ext cx="81626" cy="861690"/>
          </a:xfrm>
          <a:custGeom>
            <a:avLst/>
            <a:gdLst>
              <a:gd name="connsiteX0" fmla="*/ 1867 w 81626"/>
              <a:gd name="connsiteY0" fmla="*/ 5064 h 861690"/>
              <a:gd name="connsiteX1" fmla="*/ 81242 w 81626"/>
              <a:gd name="connsiteY1" fmla="*/ 846439 h 861690"/>
              <a:gd name="connsiteX2" fmla="*/ 30442 w 81626"/>
              <a:gd name="connsiteY2" fmla="*/ 509889 h 861690"/>
              <a:gd name="connsiteX3" fmla="*/ 1867 w 81626"/>
              <a:gd name="connsiteY3" fmla="*/ 5064 h 86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26" h="861690">
                <a:moveTo>
                  <a:pt x="1867" y="5064"/>
                </a:moveTo>
                <a:cubicBezTo>
                  <a:pt x="10334" y="61156"/>
                  <a:pt x="76480" y="762302"/>
                  <a:pt x="81242" y="846439"/>
                </a:cubicBezTo>
                <a:cubicBezTo>
                  <a:pt x="86004" y="930576"/>
                  <a:pt x="45259" y="645356"/>
                  <a:pt x="30442" y="509889"/>
                </a:cubicBezTo>
                <a:cubicBezTo>
                  <a:pt x="15625" y="374422"/>
                  <a:pt x="-6600" y="-51028"/>
                  <a:pt x="1867" y="5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 1633">
            <a:extLst>
              <a:ext uri="{FF2B5EF4-FFF2-40B4-BE49-F238E27FC236}">
                <a16:creationId xmlns:a16="http://schemas.microsoft.com/office/drawing/2014/main" id="{1635CF2C-C679-E1DF-BED9-E623D9701A04}"/>
              </a:ext>
            </a:extLst>
          </p:cNvPr>
          <p:cNvSpPr/>
          <p:nvPr/>
        </p:nvSpPr>
        <p:spPr>
          <a:xfrm>
            <a:off x="1752589" y="8961607"/>
            <a:ext cx="92130" cy="788818"/>
          </a:xfrm>
          <a:custGeom>
            <a:avLst/>
            <a:gdLst>
              <a:gd name="connsiteX0" fmla="*/ 79386 w 92130"/>
              <a:gd name="connsiteY0" fmla="*/ 1418 h 788818"/>
              <a:gd name="connsiteX1" fmla="*/ 44461 w 92130"/>
              <a:gd name="connsiteY1" fmla="*/ 268118 h 788818"/>
              <a:gd name="connsiteX2" fmla="*/ 12711 w 92130"/>
              <a:gd name="connsiteY2" fmla="*/ 398293 h 788818"/>
              <a:gd name="connsiteX3" fmla="*/ 92086 w 92130"/>
              <a:gd name="connsiteY3" fmla="*/ 788818 h 788818"/>
              <a:gd name="connsiteX4" fmla="*/ 11 w 92130"/>
              <a:gd name="connsiteY4" fmla="*/ 395118 h 788818"/>
              <a:gd name="connsiteX5" fmla="*/ 79386 w 92130"/>
              <a:gd name="connsiteY5" fmla="*/ 1418 h 78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130" h="788818">
                <a:moveTo>
                  <a:pt x="79386" y="1418"/>
                </a:moveTo>
                <a:cubicBezTo>
                  <a:pt x="86794" y="-19749"/>
                  <a:pt x="55574" y="201972"/>
                  <a:pt x="44461" y="268118"/>
                </a:cubicBezTo>
                <a:cubicBezTo>
                  <a:pt x="33348" y="334264"/>
                  <a:pt x="4774" y="311510"/>
                  <a:pt x="12711" y="398293"/>
                </a:cubicBezTo>
                <a:cubicBezTo>
                  <a:pt x="20648" y="485076"/>
                  <a:pt x="94203" y="789347"/>
                  <a:pt x="92086" y="788818"/>
                </a:cubicBezTo>
                <a:cubicBezTo>
                  <a:pt x="89969" y="788289"/>
                  <a:pt x="1069" y="522118"/>
                  <a:pt x="11" y="395118"/>
                </a:cubicBezTo>
                <a:cubicBezTo>
                  <a:pt x="-1047" y="268118"/>
                  <a:pt x="71978" y="22585"/>
                  <a:pt x="79386" y="1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 1634">
            <a:extLst>
              <a:ext uri="{FF2B5EF4-FFF2-40B4-BE49-F238E27FC236}">
                <a16:creationId xmlns:a16="http://schemas.microsoft.com/office/drawing/2014/main" id="{EB29A4FF-EF03-BED4-12F4-EA8353F5366F}"/>
              </a:ext>
            </a:extLst>
          </p:cNvPr>
          <p:cNvSpPr/>
          <p:nvPr/>
        </p:nvSpPr>
        <p:spPr>
          <a:xfrm>
            <a:off x="2032606" y="9557699"/>
            <a:ext cx="258274" cy="451605"/>
          </a:xfrm>
          <a:custGeom>
            <a:avLst/>
            <a:gdLst>
              <a:gd name="connsiteX0" fmla="*/ 1467 w 258274"/>
              <a:gd name="connsiteY0" fmla="*/ 1513 h 451605"/>
              <a:gd name="connsiteX1" fmla="*/ 160088 w 258274"/>
              <a:gd name="connsiteY1" fmla="*/ 290762 h 451605"/>
              <a:gd name="connsiteX2" fmla="*/ 258059 w 258274"/>
              <a:gd name="connsiteY2" fmla="*/ 449383 h 451605"/>
              <a:gd name="connsiteX3" fmla="*/ 183414 w 258274"/>
              <a:gd name="connsiteY3" fmla="*/ 370072 h 451605"/>
              <a:gd name="connsiteX4" fmla="*/ 85443 w 258274"/>
              <a:gd name="connsiteY4" fmla="*/ 183460 h 451605"/>
              <a:gd name="connsiteX5" fmla="*/ 1467 w 258274"/>
              <a:gd name="connsiteY5" fmla="*/ 1513 h 45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274" h="451605">
                <a:moveTo>
                  <a:pt x="1467" y="1513"/>
                </a:moveTo>
                <a:cubicBezTo>
                  <a:pt x="13908" y="19397"/>
                  <a:pt x="117323" y="216117"/>
                  <a:pt x="160088" y="290762"/>
                </a:cubicBezTo>
                <a:cubicBezTo>
                  <a:pt x="202853" y="365407"/>
                  <a:pt x="254171" y="436165"/>
                  <a:pt x="258059" y="449383"/>
                </a:cubicBezTo>
                <a:cubicBezTo>
                  <a:pt x="261947" y="462601"/>
                  <a:pt x="212183" y="414392"/>
                  <a:pt x="183414" y="370072"/>
                </a:cubicBezTo>
                <a:cubicBezTo>
                  <a:pt x="154645" y="325752"/>
                  <a:pt x="111880" y="237888"/>
                  <a:pt x="85443" y="183460"/>
                </a:cubicBezTo>
                <a:cubicBezTo>
                  <a:pt x="59006" y="129032"/>
                  <a:pt x="-10974" y="-16371"/>
                  <a:pt x="1467" y="1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 1635">
            <a:extLst>
              <a:ext uri="{FF2B5EF4-FFF2-40B4-BE49-F238E27FC236}">
                <a16:creationId xmlns:a16="http://schemas.microsoft.com/office/drawing/2014/main" id="{B9D7CB30-C527-46C4-FB39-FB0CEC36DEAA}"/>
              </a:ext>
            </a:extLst>
          </p:cNvPr>
          <p:cNvSpPr/>
          <p:nvPr/>
        </p:nvSpPr>
        <p:spPr>
          <a:xfrm>
            <a:off x="2020070" y="9919309"/>
            <a:ext cx="186626" cy="176538"/>
          </a:xfrm>
          <a:custGeom>
            <a:avLst/>
            <a:gdLst>
              <a:gd name="connsiteX0" fmla="*/ 186620 w 186626"/>
              <a:gd name="connsiteY0" fmla="*/ 55115 h 176538"/>
              <a:gd name="connsiteX1" fmla="*/ 88648 w 186626"/>
              <a:gd name="connsiteY1" fmla="*/ 3797 h 176538"/>
              <a:gd name="connsiteX2" fmla="*/ 8 w 186626"/>
              <a:gd name="connsiteY2" fmla="*/ 176413 h 176538"/>
              <a:gd name="connsiteX3" fmla="*/ 83983 w 186626"/>
              <a:gd name="connsiteY3" fmla="*/ 31789 h 176538"/>
              <a:gd name="connsiteX4" fmla="*/ 186620 w 186626"/>
              <a:gd name="connsiteY4" fmla="*/ 55115 h 17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26" h="176538">
                <a:moveTo>
                  <a:pt x="186620" y="55115"/>
                </a:moveTo>
                <a:cubicBezTo>
                  <a:pt x="187397" y="50450"/>
                  <a:pt x="119750" y="-16419"/>
                  <a:pt x="88648" y="3797"/>
                </a:cubicBezTo>
                <a:cubicBezTo>
                  <a:pt x="57546" y="24013"/>
                  <a:pt x="785" y="171748"/>
                  <a:pt x="8" y="176413"/>
                </a:cubicBezTo>
                <a:cubicBezTo>
                  <a:pt x="-769" y="181078"/>
                  <a:pt x="55214" y="54338"/>
                  <a:pt x="83983" y="31789"/>
                </a:cubicBezTo>
                <a:cubicBezTo>
                  <a:pt x="112752" y="9240"/>
                  <a:pt x="185843" y="59780"/>
                  <a:pt x="186620" y="55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 1636">
            <a:extLst>
              <a:ext uri="{FF2B5EF4-FFF2-40B4-BE49-F238E27FC236}">
                <a16:creationId xmlns:a16="http://schemas.microsoft.com/office/drawing/2014/main" id="{1C6F9C1F-E5B2-F587-878A-AEAB6D3F4A8E}"/>
              </a:ext>
            </a:extLst>
          </p:cNvPr>
          <p:cNvSpPr/>
          <p:nvPr/>
        </p:nvSpPr>
        <p:spPr>
          <a:xfrm>
            <a:off x="1833313" y="9862420"/>
            <a:ext cx="128195" cy="289336"/>
          </a:xfrm>
          <a:custGeom>
            <a:avLst/>
            <a:gdLst>
              <a:gd name="connsiteX0" fmla="*/ 152 w 128195"/>
              <a:gd name="connsiteY0" fmla="*/ 37 h 289336"/>
              <a:gd name="connsiteX1" fmla="*/ 88793 w 128195"/>
              <a:gd name="connsiteY1" fmla="*/ 153992 h 289336"/>
              <a:gd name="connsiteX2" fmla="*/ 126116 w 128195"/>
              <a:gd name="connsiteY2" fmla="*/ 289286 h 289336"/>
              <a:gd name="connsiteX3" fmla="*/ 112120 w 128195"/>
              <a:gd name="connsiteY3" fmla="*/ 167988 h 289336"/>
              <a:gd name="connsiteX4" fmla="*/ 152 w 128195"/>
              <a:gd name="connsiteY4" fmla="*/ 37 h 28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95" h="289336">
                <a:moveTo>
                  <a:pt x="152" y="37"/>
                </a:moveTo>
                <a:cubicBezTo>
                  <a:pt x="-3736" y="-2296"/>
                  <a:pt x="67799" y="105784"/>
                  <a:pt x="88793" y="153992"/>
                </a:cubicBezTo>
                <a:cubicBezTo>
                  <a:pt x="109787" y="202200"/>
                  <a:pt x="122228" y="286953"/>
                  <a:pt x="126116" y="289286"/>
                </a:cubicBezTo>
                <a:cubicBezTo>
                  <a:pt x="130004" y="291619"/>
                  <a:pt x="130004" y="212308"/>
                  <a:pt x="112120" y="167988"/>
                </a:cubicBezTo>
                <a:cubicBezTo>
                  <a:pt x="94236" y="123668"/>
                  <a:pt x="4040" y="2370"/>
                  <a:pt x="152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 1637">
            <a:extLst>
              <a:ext uri="{FF2B5EF4-FFF2-40B4-BE49-F238E27FC236}">
                <a16:creationId xmlns:a16="http://schemas.microsoft.com/office/drawing/2014/main" id="{88EB73C2-8191-FC1E-3F8E-35AF2D3DF466}"/>
              </a:ext>
            </a:extLst>
          </p:cNvPr>
          <p:cNvSpPr/>
          <p:nvPr/>
        </p:nvSpPr>
        <p:spPr>
          <a:xfrm>
            <a:off x="1553438" y="9742337"/>
            <a:ext cx="23593" cy="418551"/>
          </a:xfrm>
          <a:custGeom>
            <a:avLst/>
            <a:gdLst>
              <a:gd name="connsiteX0" fmla="*/ 109 w 23593"/>
              <a:gd name="connsiteY0" fmla="*/ 3487 h 418551"/>
              <a:gd name="connsiteX1" fmla="*/ 14105 w 23593"/>
              <a:gd name="connsiteY1" fmla="*/ 292736 h 418551"/>
              <a:gd name="connsiteX2" fmla="*/ 109 w 23593"/>
              <a:gd name="connsiteY2" fmla="*/ 414034 h 418551"/>
              <a:gd name="connsiteX3" fmla="*/ 23435 w 23593"/>
              <a:gd name="connsiteY3" fmla="*/ 148112 h 418551"/>
              <a:gd name="connsiteX4" fmla="*/ 109 w 23593"/>
              <a:gd name="connsiteY4" fmla="*/ 3487 h 41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93" h="418551">
                <a:moveTo>
                  <a:pt x="109" y="3487"/>
                </a:moveTo>
                <a:cubicBezTo>
                  <a:pt x="-1446" y="27591"/>
                  <a:pt x="14105" y="224312"/>
                  <a:pt x="14105" y="292736"/>
                </a:cubicBezTo>
                <a:cubicBezTo>
                  <a:pt x="14105" y="361160"/>
                  <a:pt x="-1446" y="438138"/>
                  <a:pt x="109" y="414034"/>
                </a:cubicBezTo>
                <a:cubicBezTo>
                  <a:pt x="1664" y="389930"/>
                  <a:pt x="21102" y="210316"/>
                  <a:pt x="23435" y="148112"/>
                </a:cubicBezTo>
                <a:cubicBezTo>
                  <a:pt x="25768" y="85908"/>
                  <a:pt x="1664" y="-20617"/>
                  <a:pt x="109" y="3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 1638">
            <a:extLst>
              <a:ext uri="{FF2B5EF4-FFF2-40B4-BE49-F238E27FC236}">
                <a16:creationId xmlns:a16="http://schemas.microsoft.com/office/drawing/2014/main" id="{0646A731-1C69-A7EB-5EED-35059243BEF7}"/>
              </a:ext>
            </a:extLst>
          </p:cNvPr>
          <p:cNvSpPr/>
          <p:nvPr/>
        </p:nvSpPr>
        <p:spPr>
          <a:xfrm>
            <a:off x="1669872" y="9759437"/>
            <a:ext cx="23634" cy="243214"/>
          </a:xfrm>
          <a:custGeom>
            <a:avLst/>
            <a:gdLst>
              <a:gd name="connsiteX0" fmla="*/ 308 w 23634"/>
              <a:gd name="connsiteY0" fmla="*/ 383 h 243214"/>
              <a:gd name="connsiteX1" fmla="*/ 9638 w 23634"/>
              <a:gd name="connsiteY1" fmla="*/ 89024 h 243214"/>
              <a:gd name="connsiteX2" fmla="*/ 308 w 23634"/>
              <a:gd name="connsiteY2" fmla="*/ 242979 h 243214"/>
              <a:gd name="connsiteX3" fmla="*/ 23634 w 23634"/>
              <a:gd name="connsiteY3" fmla="*/ 121681 h 243214"/>
              <a:gd name="connsiteX4" fmla="*/ 308 w 23634"/>
              <a:gd name="connsiteY4" fmla="*/ 383 h 2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4" h="243214">
                <a:moveTo>
                  <a:pt x="308" y="383"/>
                </a:moveTo>
                <a:cubicBezTo>
                  <a:pt x="-2025" y="-5060"/>
                  <a:pt x="9638" y="48591"/>
                  <a:pt x="9638" y="89024"/>
                </a:cubicBezTo>
                <a:cubicBezTo>
                  <a:pt x="9638" y="129457"/>
                  <a:pt x="-2025" y="237536"/>
                  <a:pt x="308" y="242979"/>
                </a:cubicBezTo>
                <a:cubicBezTo>
                  <a:pt x="2641" y="248422"/>
                  <a:pt x="23634" y="158226"/>
                  <a:pt x="23634" y="121681"/>
                </a:cubicBezTo>
                <a:cubicBezTo>
                  <a:pt x="23634" y="85136"/>
                  <a:pt x="2641" y="5826"/>
                  <a:pt x="308" y="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 1639">
            <a:extLst>
              <a:ext uri="{FF2B5EF4-FFF2-40B4-BE49-F238E27FC236}">
                <a16:creationId xmlns:a16="http://schemas.microsoft.com/office/drawing/2014/main" id="{72E23AA9-EC5B-5C89-620C-56F503D7777D}"/>
              </a:ext>
            </a:extLst>
          </p:cNvPr>
          <p:cNvSpPr/>
          <p:nvPr/>
        </p:nvSpPr>
        <p:spPr>
          <a:xfrm>
            <a:off x="1422635" y="9736485"/>
            <a:ext cx="50527" cy="205287"/>
          </a:xfrm>
          <a:custGeom>
            <a:avLst/>
            <a:gdLst>
              <a:gd name="connsiteX0" fmla="*/ 283 w 50527"/>
              <a:gd name="connsiteY0" fmla="*/ 9 h 205287"/>
              <a:gd name="connsiteX1" fmla="*/ 28275 w 50527"/>
              <a:gd name="connsiteY1" fmla="*/ 83984 h 205287"/>
              <a:gd name="connsiteX2" fmla="*/ 46936 w 50527"/>
              <a:gd name="connsiteY2" fmla="*/ 205282 h 205287"/>
              <a:gd name="connsiteX3" fmla="*/ 46936 w 50527"/>
              <a:gd name="connsiteY3" fmla="*/ 79319 h 205287"/>
              <a:gd name="connsiteX4" fmla="*/ 283 w 50527"/>
              <a:gd name="connsiteY4" fmla="*/ 9 h 20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27" h="205287">
                <a:moveTo>
                  <a:pt x="283" y="9"/>
                </a:moveTo>
                <a:cubicBezTo>
                  <a:pt x="-2827" y="786"/>
                  <a:pt x="20500" y="49772"/>
                  <a:pt x="28275" y="83984"/>
                </a:cubicBezTo>
                <a:cubicBezTo>
                  <a:pt x="36050" y="118196"/>
                  <a:pt x="43826" y="206059"/>
                  <a:pt x="46936" y="205282"/>
                </a:cubicBezTo>
                <a:cubicBezTo>
                  <a:pt x="50046" y="204505"/>
                  <a:pt x="53156" y="110421"/>
                  <a:pt x="46936" y="79319"/>
                </a:cubicBezTo>
                <a:cubicBezTo>
                  <a:pt x="40716" y="48217"/>
                  <a:pt x="3393" y="-768"/>
                  <a:pt x="28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 1640">
            <a:extLst>
              <a:ext uri="{FF2B5EF4-FFF2-40B4-BE49-F238E27FC236}">
                <a16:creationId xmlns:a16="http://schemas.microsoft.com/office/drawing/2014/main" id="{F44FE63A-FBE1-FA4E-0D57-84C1707923E3}"/>
              </a:ext>
            </a:extLst>
          </p:cNvPr>
          <p:cNvSpPr/>
          <p:nvPr/>
        </p:nvSpPr>
        <p:spPr>
          <a:xfrm>
            <a:off x="1918485" y="9680479"/>
            <a:ext cx="115924" cy="177343"/>
          </a:xfrm>
          <a:custGeom>
            <a:avLst/>
            <a:gdLst>
              <a:gd name="connsiteX0" fmla="*/ 115588 w 115924"/>
              <a:gd name="connsiteY0" fmla="*/ 31 h 177343"/>
              <a:gd name="connsiteX1" fmla="*/ 40944 w 115924"/>
              <a:gd name="connsiteY1" fmla="*/ 84007 h 177343"/>
              <a:gd name="connsiteX2" fmla="*/ 8286 w 115924"/>
              <a:gd name="connsiteY2" fmla="*/ 177313 h 177343"/>
              <a:gd name="connsiteX3" fmla="*/ 8286 w 115924"/>
              <a:gd name="connsiteY3" fmla="*/ 93337 h 177343"/>
              <a:gd name="connsiteX4" fmla="*/ 115588 w 115924"/>
              <a:gd name="connsiteY4" fmla="*/ 31 h 177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924" h="177343">
                <a:moveTo>
                  <a:pt x="115588" y="31"/>
                </a:moveTo>
                <a:cubicBezTo>
                  <a:pt x="121031" y="-1524"/>
                  <a:pt x="58828" y="54460"/>
                  <a:pt x="40944" y="84007"/>
                </a:cubicBezTo>
                <a:cubicBezTo>
                  <a:pt x="23060" y="113554"/>
                  <a:pt x="13729" y="175758"/>
                  <a:pt x="8286" y="177313"/>
                </a:cubicBezTo>
                <a:cubicBezTo>
                  <a:pt x="2843" y="178868"/>
                  <a:pt x="-7265" y="121329"/>
                  <a:pt x="8286" y="93337"/>
                </a:cubicBezTo>
                <a:cubicBezTo>
                  <a:pt x="23837" y="65345"/>
                  <a:pt x="110145" y="1586"/>
                  <a:pt x="115588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 1641">
            <a:extLst>
              <a:ext uri="{FF2B5EF4-FFF2-40B4-BE49-F238E27FC236}">
                <a16:creationId xmlns:a16="http://schemas.microsoft.com/office/drawing/2014/main" id="{91DC4709-1D59-EB33-A5BE-D5B9D76C0372}"/>
              </a:ext>
            </a:extLst>
          </p:cNvPr>
          <p:cNvSpPr/>
          <p:nvPr/>
        </p:nvSpPr>
        <p:spPr>
          <a:xfrm>
            <a:off x="2029350" y="9610415"/>
            <a:ext cx="102702" cy="242909"/>
          </a:xfrm>
          <a:custGeom>
            <a:avLst/>
            <a:gdLst>
              <a:gd name="connsiteX0" fmla="*/ 58 w 102702"/>
              <a:gd name="connsiteY0" fmla="*/ 116 h 242909"/>
              <a:gd name="connsiteX1" fmla="*/ 23385 w 102702"/>
              <a:gd name="connsiteY1" fmla="*/ 130744 h 242909"/>
              <a:gd name="connsiteX2" fmla="*/ 102695 w 102702"/>
              <a:gd name="connsiteY2" fmla="*/ 242712 h 242909"/>
              <a:gd name="connsiteX3" fmla="*/ 28050 w 102702"/>
              <a:gd name="connsiteY3" fmla="*/ 154071 h 242909"/>
              <a:gd name="connsiteX4" fmla="*/ 58 w 102702"/>
              <a:gd name="connsiteY4" fmla="*/ 116 h 24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02" h="242909">
                <a:moveTo>
                  <a:pt x="58" y="116"/>
                </a:moveTo>
                <a:cubicBezTo>
                  <a:pt x="-720" y="-3772"/>
                  <a:pt x="6279" y="90311"/>
                  <a:pt x="23385" y="130744"/>
                </a:cubicBezTo>
                <a:cubicBezTo>
                  <a:pt x="40491" y="171177"/>
                  <a:pt x="101918" y="238824"/>
                  <a:pt x="102695" y="242712"/>
                </a:cubicBezTo>
                <a:cubicBezTo>
                  <a:pt x="103473" y="246600"/>
                  <a:pt x="44379" y="192171"/>
                  <a:pt x="28050" y="154071"/>
                </a:cubicBezTo>
                <a:cubicBezTo>
                  <a:pt x="11721" y="115971"/>
                  <a:pt x="836" y="4004"/>
                  <a:pt x="58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 1642">
            <a:extLst>
              <a:ext uri="{FF2B5EF4-FFF2-40B4-BE49-F238E27FC236}">
                <a16:creationId xmlns:a16="http://schemas.microsoft.com/office/drawing/2014/main" id="{4A62B56F-C844-907E-EF01-7C0C9F1C9145}"/>
              </a:ext>
            </a:extLst>
          </p:cNvPr>
          <p:cNvSpPr/>
          <p:nvPr/>
        </p:nvSpPr>
        <p:spPr>
          <a:xfrm>
            <a:off x="2939114" y="6415299"/>
            <a:ext cx="65343" cy="870827"/>
          </a:xfrm>
          <a:custGeom>
            <a:avLst/>
            <a:gdLst>
              <a:gd name="connsiteX0" fmla="*/ 23355 w 65343"/>
              <a:gd name="connsiteY0" fmla="*/ 13493 h 870827"/>
              <a:gd name="connsiteX1" fmla="*/ 4694 w 65343"/>
              <a:gd name="connsiteY1" fmla="*/ 274750 h 870827"/>
              <a:gd name="connsiteX2" fmla="*/ 60678 w 65343"/>
              <a:gd name="connsiteY2" fmla="*/ 563999 h 870827"/>
              <a:gd name="connsiteX3" fmla="*/ 37351 w 65343"/>
              <a:gd name="connsiteY3" fmla="*/ 545338 h 870827"/>
              <a:gd name="connsiteX4" fmla="*/ 23355 w 65343"/>
              <a:gd name="connsiteY4" fmla="*/ 713289 h 870827"/>
              <a:gd name="connsiteX5" fmla="*/ 65343 w 65343"/>
              <a:gd name="connsiteY5" fmla="*/ 867244 h 870827"/>
              <a:gd name="connsiteX6" fmla="*/ 23355 w 65343"/>
              <a:gd name="connsiteY6" fmla="*/ 554668 h 870827"/>
              <a:gd name="connsiteX7" fmla="*/ 29 w 65343"/>
              <a:gd name="connsiteY7" fmla="*/ 400713 h 870827"/>
              <a:gd name="connsiteX8" fmla="*/ 18690 w 65343"/>
              <a:gd name="connsiteY8" fmla="*/ 74142 h 870827"/>
              <a:gd name="connsiteX9" fmla="*/ 23355 w 65343"/>
              <a:gd name="connsiteY9" fmla="*/ 13493 h 87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343" h="870827">
                <a:moveTo>
                  <a:pt x="23355" y="13493"/>
                </a:moveTo>
                <a:cubicBezTo>
                  <a:pt x="21022" y="46928"/>
                  <a:pt x="-1526" y="182999"/>
                  <a:pt x="4694" y="274750"/>
                </a:cubicBezTo>
                <a:cubicBezTo>
                  <a:pt x="10914" y="366501"/>
                  <a:pt x="60678" y="563999"/>
                  <a:pt x="60678" y="563999"/>
                </a:cubicBezTo>
                <a:cubicBezTo>
                  <a:pt x="66121" y="609097"/>
                  <a:pt x="43571" y="520456"/>
                  <a:pt x="37351" y="545338"/>
                </a:cubicBezTo>
                <a:cubicBezTo>
                  <a:pt x="31131" y="570220"/>
                  <a:pt x="18690" y="659638"/>
                  <a:pt x="23355" y="713289"/>
                </a:cubicBezTo>
                <a:cubicBezTo>
                  <a:pt x="28020" y="766940"/>
                  <a:pt x="65343" y="893681"/>
                  <a:pt x="65343" y="867244"/>
                </a:cubicBezTo>
                <a:cubicBezTo>
                  <a:pt x="65343" y="840807"/>
                  <a:pt x="34241" y="632423"/>
                  <a:pt x="23355" y="554668"/>
                </a:cubicBezTo>
                <a:cubicBezTo>
                  <a:pt x="12469" y="476913"/>
                  <a:pt x="806" y="480801"/>
                  <a:pt x="29" y="400713"/>
                </a:cubicBezTo>
                <a:cubicBezTo>
                  <a:pt x="-749" y="320625"/>
                  <a:pt x="14025" y="136346"/>
                  <a:pt x="18690" y="74142"/>
                </a:cubicBezTo>
                <a:cubicBezTo>
                  <a:pt x="23355" y="11938"/>
                  <a:pt x="25688" y="-19942"/>
                  <a:pt x="23355" y="13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 1643">
            <a:extLst>
              <a:ext uri="{FF2B5EF4-FFF2-40B4-BE49-F238E27FC236}">
                <a16:creationId xmlns:a16="http://schemas.microsoft.com/office/drawing/2014/main" id="{12FCED4E-32C5-2261-7B6F-8750ADBAD91C}"/>
              </a:ext>
            </a:extLst>
          </p:cNvPr>
          <p:cNvSpPr/>
          <p:nvPr/>
        </p:nvSpPr>
        <p:spPr>
          <a:xfrm>
            <a:off x="7000855" y="6352604"/>
            <a:ext cx="76997" cy="514937"/>
          </a:xfrm>
          <a:custGeom>
            <a:avLst/>
            <a:gdLst>
              <a:gd name="connsiteX0" fmla="*/ 76220 w 76997"/>
              <a:gd name="connsiteY0" fmla="*/ 571 h 514937"/>
              <a:gd name="connsiteX1" fmla="*/ 57170 w 76997"/>
              <a:gd name="connsiteY1" fmla="*/ 149796 h 514937"/>
              <a:gd name="connsiteX2" fmla="*/ 20 w 76997"/>
              <a:gd name="connsiteY2" fmla="*/ 203771 h 514937"/>
              <a:gd name="connsiteX3" fmla="*/ 50820 w 76997"/>
              <a:gd name="connsiteY3" fmla="*/ 251396 h 514937"/>
              <a:gd name="connsiteX4" fmla="*/ 69870 w 76997"/>
              <a:gd name="connsiteY4" fmla="*/ 514921 h 514937"/>
              <a:gd name="connsiteX5" fmla="*/ 44470 w 76997"/>
              <a:gd name="connsiteY5" fmla="*/ 264096 h 514937"/>
              <a:gd name="connsiteX6" fmla="*/ 34945 w 76997"/>
              <a:gd name="connsiteY6" fmla="*/ 210121 h 514937"/>
              <a:gd name="connsiteX7" fmla="*/ 76220 w 76997"/>
              <a:gd name="connsiteY7" fmla="*/ 571 h 51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97" h="514937">
                <a:moveTo>
                  <a:pt x="76220" y="571"/>
                </a:moveTo>
                <a:cubicBezTo>
                  <a:pt x="79924" y="-9483"/>
                  <a:pt x="69870" y="115929"/>
                  <a:pt x="57170" y="149796"/>
                </a:cubicBezTo>
                <a:cubicBezTo>
                  <a:pt x="44470" y="183663"/>
                  <a:pt x="1078" y="186838"/>
                  <a:pt x="20" y="203771"/>
                </a:cubicBezTo>
                <a:cubicBezTo>
                  <a:pt x="-1038" y="220704"/>
                  <a:pt x="39178" y="199538"/>
                  <a:pt x="50820" y="251396"/>
                </a:cubicBezTo>
                <a:cubicBezTo>
                  <a:pt x="62462" y="303254"/>
                  <a:pt x="70928" y="512804"/>
                  <a:pt x="69870" y="514921"/>
                </a:cubicBezTo>
                <a:cubicBezTo>
                  <a:pt x="68812" y="517038"/>
                  <a:pt x="50291" y="314896"/>
                  <a:pt x="44470" y="264096"/>
                </a:cubicBezTo>
                <a:cubicBezTo>
                  <a:pt x="38649" y="213296"/>
                  <a:pt x="28595" y="250338"/>
                  <a:pt x="34945" y="210121"/>
                </a:cubicBezTo>
                <a:cubicBezTo>
                  <a:pt x="41295" y="169904"/>
                  <a:pt x="72516" y="10625"/>
                  <a:pt x="76220" y="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 1644">
            <a:extLst>
              <a:ext uri="{FF2B5EF4-FFF2-40B4-BE49-F238E27FC236}">
                <a16:creationId xmlns:a16="http://schemas.microsoft.com/office/drawing/2014/main" id="{D5532006-A7D6-7D41-8F7E-C0C214F152D9}"/>
              </a:ext>
            </a:extLst>
          </p:cNvPr>
          <p:cNvSpPr/>
          <p:nvPr/>
        </p:nvSpPr>
        <p:spPr>
          <a:xfrm>
            <a:off x="7261787" y="5545476"/>
            <a:ext cx="120672" cy="379530"/>
          </a:xfrm>
          <a:custGeom>
            <a:avLst/>
            <a:gdLst>
              <a:gd name="connsiteX0" fmla="*/ 8963 w 120672"/>
              <a:gd name="connsiteY0" fmla="*/ 1249 h 379530"/>
              <a:gd name="connsiteX1" fmla="*/ 2613 w 120672"/>
              <a:gd name="connsiteY1" fmla="*/ 118724 h 379530"/>
              <a:gd name="connsiteX2" fmla="*/ 59763 w 120672"/>
              <a:gd name="connsiteY2" fmla="*/ 258424 h 379530"/>
              <a:gd name="connsiteX3" fmla="*/ 120088 w 120672"/>
              <a:gd name="connsiteY3" fmla="*/ 379074 h 379530"/>
              <a:gd name="connsiteX4" fmla="*/ 21663 w 120672"/>
              <a:gd name="connsiteY4" fmla="*/ 213974 h 379530"/>
              <a:gd name="connsiteX5" fmla="*/ 21663 w 120672"/>
              <a:gd name="connsiteY5" fmla="*/ 325099 h 379530"/>
              <a:gd name="connsiteX6" fmla="*/ 2613 w 120672"/>
              <a:gd name="connsiteY6" fmla="*/ 194924 h 379530"/>
              <a:gd name="connsiteX7" fmla="*/ 8963 w 120672"/>
              <a:gd name="connsiteY7" fmla="*/ 1249 h 37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672" h="379530">
                <a:moveTo>
                  <a:pt x="8963" y="1249"/>
                </a:moveTo>
                <a:cubicBezTo>
                  <a:pt x="8963" y="-11451"/>
                  <a:pt x="-5854" y="75862"/>
                  <a:pt x="2613" y="118724"/>
                </a:cubicBezTo>
                <a:cubicBezTo>
                  <a:pt x="11080" y="161586"/>
                  <a:pt x="40184" y="215032"/>
                  <a:pt x="59763" y="258424"/>
                </a:cubicBezTo>
                <a:cubicBezTo>
                  <a:pt x="79342" y="301816"/>
                  <a:pt x="126438" y="386482"/>
                  <a:pt x="120088" y="379074"/>
                </a:cubicBezTo>
                <a:cubicBezTo>
                  <a:pt x="113738" y="371666"/>
                  <a:pt x="38067" y="222970"/>
                  <a:pt x="21663" y="213974"/>
                </a:cubicBezTo>
                <a:cubicBezTo>
                  <a:pt x="5259" y="204978"/>
                  <a:pt x="24838" y="328274"/>
                  <a:pt x="21663" y="325099"/>
                </a:cubicBezTo>
                <a:cubicBezTo>
                  <a:pt x="18488" y="321924"/>
                  <a:pt x="5788" y="244136"/>
                  <a:pt x="2613" y="194924"/>
                </a:cubicBezTo>
                <a:cubicBezTo>
                  <a:pt x="-562" y="145712"/>
                  <a:pt x="8963" y="13949"/>
                  <a:pt x="8963" y="1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6" name="フリーフォーム 1645">
            <a:extLst>
              <a:ext uri="{FF2B5EF4-FFF2-40B4-BE49-F238E27FC236}">
                <a16:creationId xmlns:a16="http://schemas.microsoft.com/office/drawing/2014/main" id="{F97C12D9-B3EC-AEE8-3254-CC9B0D1E0D1B}"/>
              </a:ext>
            </a:extLst>
          </p:cNvPr>
          <p:cNvSpPr/>
          <p:nvPr/>
        </p:nvSpPr>
        <p:spPr>
          <a:xfrm>
            <a:off x="7305548" y="5254183"/>
            <a:ext cx="57351" cy="213353"/>
          </a:xfrm>
          <a:custGeom>
            <a:avLst/>
            <a:gdLst>
              <a:gd name="connsiteX0" fmla="*/ 127 w 57351"/>
              <a:gd name="connsiteY0" fmla="*/ 442 h 213353"/>
              <a:gd name="connsiteX1" fmla="*/ 41402 w 57351"/>
              <a:gd name="connsiteY1" fmla="*/ 73467 h 213353"/>
              <a:gd name="connsiteX2" fmla="*/ 19177 w 57351"/>
              <a:gd name="connsiteY2" fmla="*/ 213167 h 213353"/>
              <a:gd name="connsiteX3" fmla="*/ 57277 w 57351"/>
              <a:gd name="connsiteY3" fmla="*/ 102042 h 213353"/>
              <a:gd name="connsiteX4" fmla="*/ 28702 w 57351"/>
              <a:gd name="connsiteY4" fmla="*/ 44892 h 213353"/>
              <a:gd name="connsiteX5" fmla="*/ 127 w 57351"/>
              <a:gd name="connsiteY5" fmla="*/ 442 h 21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51" h="213353">
                <a:moveTo>
                  <a:pt x="127" y="442"/>
                </a:moveTo>
                <a:cubicBezTo>
                  <a:pt x="2244" y="5204"/>
                  <a:pt x="38227" y="38013"/>
                  <a:pt x="41402" y="73467"/>
                </a:cubicBezTo>
                <a:cubicBezTo>
                  <a:pt x="44577" y="108921"/>
                  <a:pt x="16531" y="208405"/>
                  <a:pt x="19177" y="213167"/>
                </a:cubicBezTo>
                <a:cubicBezTo>
                  <a:pt x="21823" y="217929"/>
                  <a:pt x="55690" y="130088"/>
                  <a:pt x="57277" y="102042"/>
                </a:cubicBezTo>
                <a:cubicBezTo>
                  <a:pt x="58864" y="73996"/>
                  <a:pt x="34523" y="59179"/>
                  <a:pt x="28702" y="44892"/>
                </a:cubicBezTo>
                <a:cubicBezTo>
                  <a:pt x="22881" y="30605"/>
                  <a:pt x="-1990" y="-4320"/>
                  <a:pt x="127" y="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7" name="フリーフォーム 1646">
            <a:extLst>
              <a:ext uri="{FF2B5EF4-FFF2-40B4-BE49-F238E27FC236}">
                <a16:creationId xmlns:a16="http://schemas.microsoft.com/office/drawing/2014/main" id="{480BD6EE-083F-800C-C04D-CDF5D2CF2D3E}"/>
              </a:ext>
            </a:extLst>
          </p:cNvPr>
          <p:cNvSpPr/>
          <p:nvPr/>
        </p:nvSpPr>
        <p:spPr>
          <a:xfrm>
            <a:off x="7183849" y="4990618"/>
            <a:ext cx="85060" cy="214976"/>
          </a:xfrm>
          <a:custGeom>
            <a:avLst/>
            <a:gdLst>
              <a:gd name="connsiteX0" fmla="*/ 1176 w 85060"/>
              <a:gd name="connsiteY0" fmla="*/ 482 h 214976"/>
              <a:gd name="connsiteX1" fmla="*/ 61501 w 85060"/>
              <a:gd name="connsiteY1" fmla="*/ 184632 h 214976"/>
              <a:gd name="connsiteX2" fmla="*/ 83726 w 85060"/>
              <a:gd name="connsiteY2" fmla="*/ 210032 h 214976"/>
              <a:gd name="connsiteX3" fmla="*/ 26576 w 85060"/>
              <a:gd name="connsiteY3" fmla="*/ 133832 h 214976"/>
              <a:gd name="connsiteX4" fmla="*/ 1176 w 85060"/>
              <a:gd name="connsiteY4" fmla="*/ 482 h 214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60" h="214976">
                <a:moveTo>
                  <a:pt x="1176" y="482"/>
                </a:moveTo>
                <a:cubicBezTo>
                  <a:pt x="6997" y="8949"/>
                  <a:pt x="47743" y="149707"/>
                  <a:pt x="61501" y="184632"/>
                </a:cubicBezTo>
                <a:cubicBezTo>
                  <a:pt x="75259" y="219557"/>
                  <a:pt x="89547" y="218499"/>
                  <a:pt x="83726" y="210032"/>
                </a:cubicBezTo>
                <a:cubicBezTo>
                  <a:pt x="77905" y="201565"/>
                  <a:pt x="40863" y="170344"/>
                  <a:pt x="26576" y="133832"/>
                </a:cubicBezTo>
                <a:cubicBezTo>
                  <a:pt x="12289" y="97320"/>
                  <a:pt x="-4645" y="-7985"/>
                  <a:pt x="1176" y="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8" name="フリーフォーム 1647">
            <a:extLst>
              <a:ext uri="{FF2B5EF4-FFF2-40B4-BE49-F238E27FC236}">
                <a16:creationId xmlns:a16="http://schemas.microsoft.com/office/drawing/2014/main" id="{F7913A8D-2651-935B-4A44-EFF8C5EF9DF5}"/>
              </a:ext>
            </a:extLst>
          </p:cNvPr>
          <p:cNvSpPr/>
          <p:nvPr/>
        </p:nvSpPr>
        <p:spPr>
          <a:xfrm>
            <a:off x="6632479" y="7673937"/>
            <a:ext cx="292245" cy="225466"/>
          </a:xfrm>
          <a:custGeom>
            <a:avLst/>
            <a:gdLst>
              <a:gd name="connsiteX0" fmla="*/ 96 w 292245"/>
              <a:gd name="connsiteY0" fmla="*/ 38 h 225466"/>
              <a:gd name="connsiteX1" fmla="*/ 228696 w 292245"/>
              <a:gd name="connsiteY1" fmla="*/ 120688 h 225466"/>
              <a:gd name="connsiteX2" fmla="*/ 292196 w 292245"/>
              <a:gd name="connsiteY2" fmla="*/ 225463 h 225466"/>
              <a:gd name="connsiteX3" fmla="*/ 222346 w 292245"/>
              <a:gd name="connsiteY3" fmla="*/ 117513 h 225466"/>
              <a:gd name="connsiteX4" fmla="*/ 200121 w 292245"/>
              <a:gd name="connsiteY4" fmla="*/ 133388 h 225466"/>
              <a:gd name="connsiteX5" fmla="*/ 96 w 292245"/>
              <a:gd name="connsiteY5" fmla="*/ 38 h 22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245" h="225466">
                <a:moveTo>
                  <a:pt x="96" y="38"/>
                </a:moveTo>
                <a:cubicBezTo>
                  <a:pt x="4858" y="-2079"/>
                  <a:pt x="180013" y="83117"/>
                  <a:pt x="228696" y="120688"/>
                </a:cubicBezTo>
                <a:cubicBezTo>
                  <a:pt x="277379" y="158259"/>
                  <a:pt x="293254" y="225992"/>
                  <a:pt x="292196" y="225463"/>
                </a:cubicBezTo>
                <a:cubicBezTo>
                  <a:pt x="291138" y="224934"/>
                  <a:pt x="237692" y="132859"/>
                  <a:pt x="222346" y="117513"/>
                </a:cubicBezTo>
                <a:cubicBezTo>
                  <a:pt x="207000" y="102167"/>
                  <a:pt x="231871" y="149263"/>
                  <a:pt x="200121" y="133388"/>
                </a:cubicBezTo>
                <a:cubicBezTo>
                  <a:pt x="168371" y="117513"/>
                  <a:pt x="-4666" y="2155"/>
                  <a:pt x="96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9" name="フリーフォーム 1648">
            <a:extLst>
              <a:ext uri="{FF2B5EF4-FFF2-40B4-BE49-F238E27FC236}">
                <a16:creationId xmlns:a16="http://schemas.microsoft.com/office/drawing/2014/main" id="{CF86E4DB-BFCC-8E78-55C0-F3792F3F718E}"/>
              </a:ext>
            </a:extLst>
          </p:cNvPr>
          <p:cNvSpPr/>
          <p:nvPr/>
        </p:nvSpPr>
        <p:spPr>
          <a:xfrm>
            <a:off x="6429302" y="8067538"/>
            <a:ext cx="349378" cy="196987"/>
          </a:xfrm>
          <a:custGeom>
            <a:avLst/>
            <a:gdLst>
              <a:gd name="connsiteX0" fmla="*/ 349323 w 349378"/>
              <a:gd name="connsiteY0" fmla="*/ 137 h 196987"/>
              <a:gd name="connsiteX1" fmla="*/ 301698 w 349378"/>
              <a:gd name="connsiteY1" fmla="*/ 79512 h 196987"/>
              <a:gd name="connsiteX2" fmla="*/ 250898 w 349378"/>
              <a:gd name="connsiteY2" fmla="*/ 79512 h 196987"/>
              <a:gd name="connsiteX3" fmla="*/ 73 w 349378"/>
              <a:gd name="connsiteY3" fmla="*/ 196987 h 196987"/>
              <a:gd name="connsiteX4" fmla="*/ 225498 w 349378"/>
              <a:gd name="connsiteY4" fmla="*/ 79512 h 196987"/>
              <a:gd name="connsiteX5" fmla="*/ 292173 w 349378"/>
              <a:gd name="connsiteY5" fmla="*/ 60462 h 196987"/>
              <a:gd name="connsiteX6" fmla="*/ 349323 w 349378"/>
              <a:gd name="connsiteY6" fmla="*/ 137 h 19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378" h="196987">
                <a:moveTo>
                  <a:pt x="349323" y="137"/>
                </a:moveTo>
                <a:cubicBezTo>
                  <a:pt x="350910" y="3312"/>
                  <a:pt x="318102" y="66283"/>
                  <a:pt x="301698" y="79512"/>
                </a:cubicBezTo>
                <a:cubicBezTo>
                  <a:pt x="285294" y="92741"/>
                  <a:pt x="301169" y="59933"/>
                  <a:pt x="250898" y="79512"/>
                </a:cubicBezTo>
                <a:cubicBezTo>
                  <a:pt x="200627" y="99091"/>
                  <a:pt x="4306" y="196987"/>
                  <a:pt x="73" y="196987"/>
                </a:cubicBezTo>
                <a:cubicBezTo>
                  <a:pt x="-4160" y="196987"/>
                  <a:pt x="176815" y="102266"/>
                  <a:pt x="225498" y="79512"/>
                </a:cubicBezTo>
                <a:cubicBezTo>
                  <a:pt x="274181" y="56758"/>
                  <a:pt x="273123" y="71045"/>
                  <a:pt x="292173" y="60462"/>
                </a:cubicBezTo>
                <a:cubicBezTo>
                  <a:pt x="311223" y="49879"/>
                  <a:pt x="347736" y="-3038"/>
                  <a:pt x="349323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0" name="フリーフォーム 1649">
            <a:extLst>
              <a:ext uri="{FF2B5EF4-FFF2-40B4-BE49-F238E27FC236}">
                <a16:creationId xmlns:a16="http://schemas.microsoft.com/office/drawing/2014/main" id="{C7B698CE-A88E-3AB5-08E5-9E6172EEA1F9}"/>
              </a:ext>
            </a:extLst>
          </p:cNvPr>
          <p:cNvSpPr/>
          <p:nvPr/>
        </p:nvSpPr>
        <p:spPr>
          <a:xfrm>
            <a:off x="6338220" y="8313559"/>
            <a:ext cx="111005" cy="518876"/>
          </a:xfrm>
          <a:custGeom>
            <a:avLst/>
            <a:gdLst>
              <a:gd name="connsiteX0" fmla="*/ 110205 w 111005"/>
              <a:gd name="connsiteY0" fmla="*/ 1766 h 518876"/>
              <a:gd name="connsiteX1" fmla="*/ 56230 w 111005"/>
              <a:gd name="connsiteY1" fmla="*/ 112891 h 518876"/>
              <a:gd name="connsiteX2" fmla="*/ 18130 w 111005"/>
              <a:gd name="connsiteY2" fmla="*/ 265291 h 518876"/>
              <a:gd name="connsiteX3" fmla="*/ 14955 w 111005"/>
              <a:gd name="connsiteY3" fmla="*/ 430391 h 518876"/>
              <a:gd name="connsiteX4" fmla="*/ 21305 w 111005"/>
              <a:gd name="connsiteY4" fmla="*/ 516116 h 518876"/>
              <a:gd name="connsiteX5" fmla="*/ 2255 w 111005"/>
              <a:gd name="connsiteY5" fmla="*/ 331966 h 518876"/>
              <a:gd name="connsiteX6" fmla="*/ 11780 w 111005"/>
              <a:gd name="connsiteY6" fmla="*/ 201791 h 518876"/>
              <a:gd name="connsiteX7" fmla="*/ 110205 w 111005"/>
              <a:gd name="connsiteY7" fmla="*/ 1766 h 51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005" h="518876">
                <a:moveTo>
                  <a:pt x="110205" y="1766"/>
                </a:moveTo>
                <a:cubicBezTo>
                  <a:pt x="117613" y="-13051"/>
                  <a:pt x="71576" y="68970"/>
                  <a:pt x="56230" y="112891"/>
                </a:cubicBezTo>
                <a:cubicBezTo>
                  <a:pt x="40884" y="156812"/>
                  <a:pt x="25009" y="212375"/>
                  <a:pt x="18130" y="265291"/>
                </a:cubicBezTo>
                <a:cubicBezTo>
                  <a:pt x="11251" y="318207"/>
                  <a:pt x="14426" y="388587"/>
                  <a:pt x="14955" y="430391"/>
                </a:cubicBezTo>
                <a:cubicBezTo>
                  <a:pt x="15484" y="472195"/>
                  <a:pt x="23422" y="532520"/>
                  <a:pt x="21305" y="516116"/>
                </a:cubicBezTo>
                <a:cubicBezTo>
                  <a:pt x="19188" y="499712"/>
                  <a:pt x="3842" y="384353"/>
                  <a:pt x="2255" y="331966"/>
                </a:cubicBezTo>
                <a:cubicBezTo>
                  <a:pt x="668" y="279579"/>
                  <a:pt x="-5153" y="254178"/>
                  <a:pt x="11780" y="201791"/>
                </a:cubicBezTo>
                <a:cubicBezTo>
                  <a:pt x="28713" y="149404"/>
                  <a:pt x="102797" y="16583"/>
                  <a:pt x="110205" y="1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1" name="フリーフォーム 1650">
            <a:extLst>
              <a:ext uri="{FF2B5EF4-FFF2-40B4-BE49-F238E27FC236}">
                <a16:creationId xmlns:a16="http://schemas.microsoft.com/office/drawing/2014/main" id="{71CCD98E-5CF2-4F49-6402-C0456F306134}"/>
              </a:ext>
            </a:extLst>
          </p:cNvPr>
          <p:cNvSpPr/>
          <p:nvPr/>
        </p:nvSpPr>
        <p:spPr>
          <a:xfrm>
            <a:off x="6279647" y="8337549"/>
            <a:ext cx="140326" cy="466734"/>
          </a:xfrm>
          <a:custGeom>
            <a:avLst/>
            <a:gdLst>
              <a:gd name="connsiteX0" fmla="*/ 140203 w 140326"/>
              <a:gd name="connsiteY0" fmla="*/ 1 h 466734"/>
              <a:gd name="connsiteX1" fmla="*/ 22728 w 140326"/>
              <a:gd name="connsiteY1" fmla="*/ 146051 h 466734"/>
              <a:gd name="connsiteX2" fmla="*/ 10028 w 140326"/>
              <a:gd name="connsiteY2" fmla="*/ 174626 h 466734"/>
              <a:gd name="connsiteX3" fmla="*/ 503 w 140326"/>
              <a:gd name="connsiteY3" fmla="*/ 466726 h 466734"/>
              <a:gd name="connsiteX4" fmla="*/ 25903 w 140326"/>
              <a:gd name="connsiteY4" fmla="*/ 184151 h 466734"/>
              <a:gd name="connsiteX5" fmla="*/ 44953 w 140326"/>
              <a:gd name="connsiteY5" fmla="*/ 142876 h 466734"/>
              <a:gd name="connsiteX6" fmla="*/ 140203 w 140326"/>
              <a:gd name="connsiteY6" fmla="*/ 1 h 46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326" h="466734">
                <a:moveTo>
                  <a:pt x="140203" y="1"/>
                </a:moveTo>
                <a:cubicBezTo>
                  <a:pt x="136499" y="530"/>
                  <a:pt x="44424" y="116947"/>
                  <a:pt x="22728" y="146051"/>
                </a:cubicBezTo>
                <a:cubicBezTo>
                  <a:pt x="1032" y="175155"/>
                  <a:pt x="13732" y="121180"/>
                  <a:pt x="10028" y="174626"/>
                </a:cubicBezTo>
                <a:cubicBezTo>
                  <a:pt x="6324" y="228072"/>
                  <a:pt x="-2143" y="465139"/>
                  <a:pt x="503" y="466726"/>
                </a:cubicBezTo>
                <a:cubicBezTo>
                  <a:pt x="3149" y="468314"/>
                  <a:pt x="18495" y="238126"/>
                  <a:pt x="25903" y="184151"/>
                </a:cubicBezTo>
                <a:cubicBezTo>
                  <a:pt x="33311" y="130176"/>
                  <a:pt x="26432" y="171980"/>
                  <a:pt x="44953" y="142876"/>
                </a:cubicBezTo>
                <a:cubicBezTo>
                  <a:pt x="63474" y="113772"/>
                  <a:pt x="143907" y="-528"/>
                  <a:pt x="14020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2" name="フリーフォーム 1651">
            <a:extLst>
              <a:ext uri="{FF2B5EF4-FFF2-40B4-BE49-F238E27FC236}">
                <a16:creationId xmlns:a16="http://schemas.microsoft.com/office/drawing/2014/main" id="{92FC6DD1-EA3C-96DB-12B0-E48CE0BC520B}"/>
              </a:ext>
            </a:extLst>
          </p:cNvPr>
          <p:cNvSpPr/>
          <p:nvPr/>
        </p:nvSpPr>
        <p:spPr>
          <a:xfrm>
            <a:off x="6308608" y="8483494"/>
            <a:ext cx="47765" cy="374774"/>
          </a:xfrm>
          <a:custGeom>
            <a:avLst/>
            <a:gdLst>
              <a:gd name="connsiteX0" fmla="*/ 47742 w 47765"/>
              <a:gd name="connsiteY0" fmla="*/ 106 h 374774"/>
              <a:gd name="connsiteX1" fmla="*/ 3292 w 47765"/>
              <a:gd name="connsiteY1" fmla="*/ 76306 h 374774"/>
              <a:gd name="connsiteX2" fmla="*/ 3292 w 47765"/>
              <a:gd name="connsiteY2" fmla="*/ 190606 h 374774"/>
              <a:gd name="connsiteX3" fmla="*/ 3292 w 47765"/>
              <a:gd name="connsiteY3" fmla="*/ 301731 h 374774"/>
              <a:gd name="connsiteX4" fmla="*/ 35042 w 47765"/>
              <a:gd name="connsiteY4" fmla="*/ 374756 h 374774"/>
              <a:gd name="connsiteX5" fmla="*/ 15992 w 47765"/>
              <a:gd name="connsiteY5" fmla="*/ 295381 h 374774"/>
              <a:gd name="connsiteX6" fmla="*/ 9642 w 47765"/>
              <a:gd name="connsiteY6" fmla="*/ 92181 h 374774"/>
              <a:gd name="connsiteX7" fmla="*/ 47742 w 47765"/>
              <a:gd name="connsiteY7" fmla="*/ 106 h 37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765" h="374774">
                <a:moveTo>
                  <a:pt x="47742" y="106"/>
                </a:moveTo>
                <a:cubicBezTo>
                  <a:pt x="46684" y="-2540"/>
                  <a:pt x="10700" y="44556"/>
                  <a:pt x="3292" y="76306"/>
                </a:cubicBezTo>
                <a:cubicBezTo>
                  <a:pt x="-4116" y="108056"/>
                  <a:pt x="3292" y="190606"/>
                  <a:pt x="3292" y="190606"/>
                </a:cubicBezTo>
                <a:cubicBezTo>
                  <a:pt x="3292" y="228177"/>
                  <a:pt x="-2000" y="271039"/>
                  <a:pt x="3292" y="301731"/>
                </a:cubicBezTo>
                <a:cubicBezTo>
                  <a:pt x="8584" y="332423"/>
                  <a:pt x="32925" y="375814"/>
                  <a:pt x="35042" y="374756"/>
                </a:cubicBezTo>
                <a:cubicBezTo>
                  <a:pt x="37159" y="373698"/>
                  <a:pt x="20225" y="342477"/>
                  <a:pt x="15992" y="295381"/>
                </a:cubicBezTo>
                <a:cubicBezTo>
                  <a:pt x="11759" y="248285"/>
                  <a:pt x="4880" y="140335"/>
                  <a:pt x="9642" y="92181"/>
                </a:cubicBezTo>
                <a:cubicBezTo>
                  <a:pt x="14404" y="44027"/>
                  <a:pt x="48800" y="2752"/>
                  <a:pt x="47742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3" name="フリーフォーム 1652">
            <a:extLst>
              <a:ext uri="{FF2B5EF4-FFF2-40B4-BE49-F238E27FC236}">
                <a16:creationId xmlns:a16="http://schemas.microsoft.com/office/drawing/2014/main" id="{EC893100-EF95-DAC4-5F99-563D3ECD96F5}"/>
              </a:ext>
            </a:extLst>
          </p:cNvPr>
          <p:cNvSpPr/>
          <p:nvPr/>
        </p:nvSpPr>
        <p:spPr>
          <a:xfrm>
            <a:off x="6361831" y="8367783"/>
            <a:ext cx="162943" cy="100057"/>
          </a:xfrm>
          <a:custGeom>
            <a:avLst/>
            <a:gdLst>
              <a:gd name="connsiteX0" fmla="*/ 159619 w 162943"/>
              <a:gd name="connsiteY0" fmla="*/ 4692 h 100057"/>
              <a:gd name="connsiteX1" fmla="*/ 869 w 162943"/>
              <a:gd name="connsiteY1" fmla="*/ 99942 h 100057"/>
              <a:gd name="connsiteX2" fmla="*/ 99294 w 162943"/>
              <a:gd name="connsiteY2" fmla="*/ 23742 h 100057"/>
              <a:gd name="connsiteX3" fmla="*/ 159619 w 162943"/>
              <a:gd name="connsiteY3" fmla="*/ 4692 h 10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943" h="100057">
                <a:moveTo>
                  <a:pt x="159619" y="4692"/>
                </a:moveTo>
                <a:cubicBezTo>
                  <a:pt x="143215" y="17392"/>
                  <a:pt x="10923" y="96767"/>
                  <a:pt x="869" y="99942"/>
                </a:cubicBezTo>
                <a:cubicBezTo>
                  <a:pt x="-9185" y="103117"/>
                  <a:pt x="70719" y="40146"/>
                  <a:pt x="99294" y="23742"/>
                </a:cubicBezTo>
                <a:cubicBezTo>
                  <a:pt x="127869" y="7338"/>
                  <a:pt x="176023" y="-8008"/>
                  <a:pt x="159619" y="4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4" name="フリーフォーム 1653">
            <a:extLst>
              <a:ext uri="{FF2B5EF4-FFF2-40B4-BE49-F238E27FC236}">
                <a16:creationId xmlns:a16="http://schemas.microsoft.com/office/drawing/2014/main" id="{58AEB071-ED55-C2D0-3D7A-3F2DD3E0D313}"/>
              </a:ext>
            </a:extLst>
          </p:cNvPr>
          <p:cNvSpPr/>
          <p:nvPr/>
        </p:nvSpPr>
        <p:spPr>
          <a:xfrm>
            <a:off x="6442048" y="8483310"/>
            <a:ext cx="127139" cy="127369"/>
          </a:xfrm>
          <a:custGeom>
            <a:avLst/>
            <a:gdLst>
              <a:gd name="connsiteX0" fmla="*/ 27 w 127139"/>
              <a:gd name="connsiteY0" fmla="*/ 127290 h 127369"/>
              <a:gd name="connsiteX1" fmla="*/ 92102 w 127139"/>
              <a:gd name="connsiteY1" fmla="*/ 44740 h 127369"/>
              <a:gd name="connsiteX2" fmla="*/ 127027 w 127139"/>
              <a:gd name="connsiteY2" fmla="*/ 290 h 127369"/>
              <a:gd name="connsiteX3" fmla="*/ 82577 w 127139"/>
              <a:gd name="connsiteY3" fmla="*/ 28865 h 127369"/>
              <a:gd name="connsiteX4" fmla="*/ 27 w 127139"/>
              <a:gd name="connsiteY4" fmla="*/ 127290 h 127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39" h="127369">
                <a:moveTo>
                  <a:pt x="27" y="127290"/>
                </a:moveTo>
                <a:cubicBezTo>
                  <a:pt x="1615" y="129936"/>
                  <a:pt x="70935" y="65907"/>
                  <a:pt x="92102" y="44740"/>
                </a:cubicBezTo>
                <a:cubicBezTo>
                  <a:pt x="113269" y="23573"/>
                  <a:pt x="128615" y="2936"/>
                  <a:pt x="127027" y="290"/>
                </a:cubicBezTo>
                <a:cubicBezTo>
                  <a:pt x="125440" y="-2356"/>
                  <a:pt x="99510" y="13519"/>
                  <a:pt x="82577" y="28865"/>
                </a:cubicBezTo>
                <a:cubicBezTo>
                  <a:pt x="65644" y="44211"/>
                  <a:pt x="-1561" y="124644"/>
                  <a:pt x="27" y="127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5" name="フリーフォーム 1654">
            <a:extLst>
              <a:ext uri="{FF2B5EF4-FFF2-40B4-BE49-F238E27FC236}">
                <a16:creationId xmlns:a16="http://schemas.microsoft.com/office/drawing/2014/main" id="{ABD166DB-9332-57CA-1E22-BAD359A5D38A}"/>
              </a:ext>
            </a:extLst>
          </p:cNvPr>
          <p:cNvSpPr/>
          <p:nvPr/>
        </p:nvSpPr>
        <p:spPr>
          <a:xfrm>
            <a:off x="6457780" y="8401030"/>
            <a:ext cx="133929" cy="107973"/>
          </a:xfrm>
          <a:custGeom>
            <a:avLst/>
            <a:gdLst>
              <a:gd name="connsiteX0" fmla="*/ 170 w 133929"/>
              <a:gd name="connsiteY0" fmla="*/ 20 h 107973"/>
              <a:gd name="connsiteX1" fmla="*/ 76370 w 133929"/>
              <a:gd name="connsiteY1" fmla="*/ 28595 h 107973"/>
              <a:gd name="connsiteX2" fmla="*/ 133520 w 133929"/>
              <a:gd name="connsiteY2" fmla="*/ 107970 h 107973"/>
              <a:gd name="connsiteX3" fmla="*/ 98595 w 133929"/>
              <a:gd name="connsiteY3" fmla="*/ 25420 h 107973"/>
              <a:gd name="connsiteX4" fmla="*/ 170 w 133929"/>
              <a:gd name="connsiteY4" fmla="*/ 20 h 10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929" h="107973">
                <a:moveTo>
                  <a:pt x="170" y="20"/>
                </a:moveTo>
                <a:cubicBezTo>
                  <a:pt x="-3534" y="549"/>
                  <a:pt x="54145" y="10603"/>
                  <a:pt x="76370" y="28595"/>
                </a:cubicBezTo>
                <a:cubicBezTo>
                  <a:pt x="98595" y="46587"/>
                  <a:pt x="129816" y="108499"/>
                  <a:pt x="133520" y="107970"/>
                </a:cubicBezTo>
                <a:cubicBezTo>
                  <a:pt x="137224" y="107441"/>
                  <a:pt x="114999" y="41824"/>
                  <a:pt x="98595" y="25420"/>
                </a:cubicBezTo>
                <a:cubicBezTo>
                  <a:pt x="82191" y="9016"/>
                  <a:pt x="3874" y="-509"/>
                  <a:pt x="170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6" name="フリーフォーム 1655">
            <a:extLst>
              <a:ext uri="{FF2B5EF4-FFF2-40B4-BE49-F238E27FC236}">
                <a16:creationId xmlns:a16="http://schemas.microsoft.com/office/drawing/2014/main" id="{D6620A0A-034D-0F61-DC61-ADFC7390051B}"/>
              </a:ext>
            </a:extLst>
          </p:cNvPr>
          <p:cNvSpPr/>
          <p:nvPr/>
        </p:nvSpPr>
        <p:spPr>
          <a:xfrm>
            <a:off x="6384759" y="8461368"/>
            <a:ext cx="86214" cy="158759"/>
          </a:xfrm>
          <a:custGeom>
            <a:avLst/>
            <a:gdLst>
              <a:gd name="connsiteX0" fmla="*/ 166 w 86214"/>
              <a:gd name="connsiteY0" fmla="*/ 7 h 158759"/>
              <a:gd name="connsiteX1" fmla="*/ 63666 w 86214"/>
              <a:gd name="connsiteY1" fmla="*/ 53982 h 158759"/>
              <a:gd name="connsiteX2" fmla="*/ 47791 w 86214"/>
              <a:gd name="connsiteY2" fmla="*/ 158757 h 158759"/>
              <a:gd name="connsiteX3" fmla="*/ 85891 w 86214"/>
              <a:gd name="connsiteY3" fmla="*/ 50807 h 158759"/>
              <a:gd name="connsiteX4" fmla="*/ 166 w 86214"/>
              <a:gd name="connsiteY4" fmla="*/ 7 h 15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14" h="158759">
                <a:moveTo>
                  <a:pt x="166" y="7"/>
                </a:moveTo>
                <a:cubicBezTo>
                  <a:pt x="-3538" y="536"/>
                  <a:pt x="55728" y="27524"/>
                  <a:pt x="63666" y="53982"/>
                </a:cubicBezTo>
                <a:cubicBezTo>
                  <a:pt x="71604" y="80440"/>
                  <a:pt x="44087" y="159286"/>
                  <a:pt x="47791" y="158757"/>
                </a:cubicBezTo>
                <a:cubicBezTo>
                  <a:pt x="51495" y="158228"/>
                  <a:pt x="90124" y="75678"/>
                  <a:pt x="85891" y="50807"/>
                </a:cubicBezTo>
                <a:cubicBezTo>
                  <a:pt x="81658" y="25936"/>
                  <a:pt x="3870" y="-522"/>
                  <a:pt x="16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7" name="フリーフォーム 1656">
            <a:extLst>
              <a:ext uri="{FF2B5EF4-FFF2-40B4-BE49-F238E27FC236}">
                <a16:creationId xmlns:a16="http://schemas.microsoft.com/office/drawing/2014/main" id="{3C2F2CD1-0221-262A-49A6-0D7A4EA6E2BC}"/>
              </a:ext>
            </a:extLst>
          </p:cNvPr>
          <p:cNvSpPr/>
          <p:nvPr/>
        </p:nvSpPr>
        <p:spPr>
          <a:xfrm>
            <a:off x="6340428" y="8480425"/>
            <a:ext cx="104599" cy="127141"/>
          </a:xfrm>
          <a:custGeom>
            <a:avLst/>
            <a:gdLst>
              <a:gd name="connsiteX0" fmla="*/ 47672 w 104599"/>
              <a:gd name="connsiteY0" fmla="*/ 0 h 127141"/>
              <a:gd name="connsiteX1" fmla="*/ 92122 w 104599"/>
              <a:gd name="connsiteY1" fmla="*/ 76200 h 127141"/>
              <a:gd name="connsiteX2" fmla="*/ 82597 w 104599"/>
              <a:gd name="connsiteY2" fmla="*/ 98425 h 127141"/>
              <a:gd name="connsiteX3" fmla="*/ 47 w 104599"/>
              <a:gd name="connsiteY3" fmla="*/ 127000 h 127141"/>
              <a:gd name="connsiteX4" fmla="*/ 95297 w 104599"/>
              <a:gd name="connsiteY4" fmla="*/ 107950 h 127141"/>
              <a:gd name="connsiteX5" fmla="*/ 98472 w 104599"/>
              <a:gd name="connsiteY5" fmla="*/ 76200 h 127141"/>
              <a:gd name="connsiteX6" fmla="*/ 47672 w 104599"/>
              <a:gd name="connsiteY6" fmla="*/ 0 h 12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99" h="127141">
                <a:moveTo>
                  <a:pt x="47672" y="0"/>
                </a:moveTo>
                <a:cubicBezTo>
                  <a:pt x="46614" y="0"/>
                  <a:pt x="86301" y="59796"/>
                  <a:pt x="92122" y="76200"/>
                </a:cubicBezTo>
                <a:cubicBezTo>
                  <a:pt x="97943" y="92604"/>
                  <a:pt x="97943" y="89958"/>
                  <a:pt x="82597" y="98425"/>
                </a:cubicBezTo>
                <a:cubicBezTo>
                  <a:pt x="67251" y="106892"/>
                  <a:pt x="-2070" y="125412"/>
                  <a:pt x="47" y="127000"/>
                </a:cubicBezTo>
                <a:cubicBezTo>
                  <a:pt x="2164" y="128588"/>
                  <a:pt x="78893" y="116417"/>
                  <a:pt x="95297" y="107950"/>
                </a:cubicBezTo>
                <a:cubicBezTo>
                  <a:pt x="111701" y="99483"/>
                  <a:pt x="102176" y="91017"/>
                  <a:pt x="98472" y="76200"/>
                </a:cubicBezTo>
                <a:cubicBezTo>
                  <a:pt x="94768" y="61383"/>
                  <a:pt x="48730" y="0"/>
                  <a:pt x="4767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8" name="フリーフォーム 1657">
            <a:extLst>
              <a:ext uri="{FF2B5EF4-FFF2-40B4-BE49-F238E27FC236}">
                <a16:creationId xmlns:a16="http://schemas.microsoft.com/office/drawing/2014/main" id="{77205C92-14BE-17EC-735F-6970B68E6FA4}"/>
              </a:ext>
            </a:extLst>
          </p:cNvPr>
          <p:cNvSpPr/>
          <p:nvPr/>
        </p:nvSpPr>
        <p:spPr>
          <a:xfrm>
            <a:off x="6346733" y="8499381"/>
            <a:ext cx="74294" cy="95473"/>
          </a:xfrm>
          <a:custGeom>
            <a:avLst/>
            <a:gdLst>
              <a:gd name="connsiteX0" fmla="*/ 28667 w 74294"/>
              <a:gd name="connsiteY0" fmla="*/ 94 h 95473"/>
              <a:gd name="connsiteX1" fmla="*/ 57242 w 74294"/>
              <a:gd name="connsiteY1" fmla="*/ 47719 h 95473"/>
              <a:gd name="connsiteX2" fmla="*/ 92 w 74294"/>
              <a:gd name="connsiteY2" fmla="*/ 95344 h 95473"/>
              <a:gd name="connsiteX3" fmla="*/ 73117 w 74294"/>
              <a:gd name="connsiteY3" fmla="*/ 60419 h 95473"/>
              <a:gd name="connsiteX4" fmla="*/ 28667 w 74294"/>
              <a:gd name="connsiteY4" fmla="*/ 94 h 9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4" h="95473">
                <a:moveTo>
                  <a:pt x="28667" y="94"/>
                </a:moveTo>
                <a:cubicBezTo>
                  <a:pt x="26021" y="-2023"/>
                  <a:pt x="62004" y="31844"/>
                  <a:pt x="57242" y="47719"/>
                </a:cubicBezTo>
                <a:cubicBezTo>
                  <a:pt x="52480" y="63594"/>
                  <a:pt x="-2554" y="93227"/>
                  <a:pt x="92" y="95344"/>
                </a:cubicBezTo>
                <a:cubicBezTo>
                  <a:pt x="2738" y="97461"/>
                  <a:pt x="63592" y="73119"/>
                  <a:pt x="73117" y="60419"/>
                </a:cubicBezTo>
                <a:cubicBezTo>
                  <a:pt x="82642" y="47719"/>
                  <a:pt x="31313" y="2211"/>
                  <a:pt x="28667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9" name="フリーフォーム 1658">
            <a:extLst>
              <a:ext uri="{FF2B5EF4-FFF2-40B4-BE49-F238E27FC236}">
                <a16:creationId xmlns:a16="http://schemas.microsoft.com/office/drawing/2014/main" id="{819B7269-3791-7596-923D-8DD437D59640}"/>
              </a:ext>
            </a:extLst>
          </p:cNvPr>
          <p:cNvSpPr/>
          <p:nvPr/>
        </p:nvSpPr>
        <p:spPr>
          <a:xfrm>
            <a:off x="5818950" y="9737681"/>
            <a:ext cx="208739" cy="155819"/>
          </a:xfrm>
          <a:custGeom>
            <a:avLst/>
            <a:gdLst>
              <a:gd name="connsiteX0" fmla="*/ 825 w 208739"/>
              <a:gd name="connsiteY0" fmla="*/ 155619 h 155819"/>
              <a:gd name="connsiteX1" fmla="*/ 204025 w 208739"/>
              <a:gd name="connsiteY1" fmla="*/ 6394 h 155819"/>
              <a:gd name="connsiteX2" fmla="*/ 134175 w 208739"/>
              <a:gd name="connsiteY2" fmla="*/ 38144 h 155819"/>
              <a:gd name="connsiteX3" fmla="*/ 825 w 208739"/>
              <a:gd name="connsiteY3" fmla="*/ 155619 h 15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739" h="155819">
                <a:moveTo>
                  <a:pt x="825" y="155619"/>
                </a:moveTo>
                <a:cubicBezTo>
                  <a:pt x="12467" y="150327"/>
                  <a:pt x="181800" y="25973"/>
                  <a:pt x="204025" y="6394"/>
                </a:cubicBezTo>
                <a:cubicBezTo>
                  <a:pt x="226250" y="-13185"/>
                  <a:pt x="164337" y="16448"/>
                  <a:pt x="134175" y="38144"/>
                </a:cubicBezTo>
                <a:cubicBezTo>
                  <a:pt x="104013" y="59840"/>
                  <a:pt x="-10817" y="160911"/>
                  <a:pt x="825" y="155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0" name="フリーフォーム 1659">
            <a:extLst>
              <a:ext uri="{FF2B5EF4-FFF2-40B4-BE49-F238E27FC236}">
                <a16:creationId xmlns:a16="http://schemas.microsoft.com/office/drawing/2014/main" id="{5FD56063-91FC-F3EB-D699-0CF570655067}"/>
              </a:ext>
            </a:extLst>
          </p:cNvPr>
          <p:cNvSpPr/>
          <p:nvPr/>
        </p:nvSpPr>
        <p:spPr>
          <a:xfrm>
            <a:off x="5921225" y="9266071"/>
            <a:ext cx="736907" cy="555185"/>
          </a:xfrm>
          <a:custGeom>
            <a:avLst/>
            <a:gdLst>
              <a:gd name="connsiteX0" fmla="*/ 733575 w 736907"/>
              <a:gd name="connsiteY0" fmla="*/ 4929 h 555185"/>
              <a:gd name="connsiteX1" fmla="*/ 476400 w 736907"/>
              <a:gd name="connsiteY1" fmla="*/ 252579 h 555185"/>
              <a:gd name="connsiteX2" fmla="*/ 184300 w 736907"/>
              <a:gd name="connsiteY2" fmla="*/ 500229 h 555185"/>
              <a:gd name="connsiteX3" fmla="*/ 150 w 736907"/>
              <a:gd name="connsiteY3" fmla="*/ 554204 h 555185"/>
              <a:gd name="connsiteX4" fmla="*/ 212875 w 736907"/>
              <a:gd name="connsiteY4" fmla="*/ 474829 h 555185"/>
              <a:gd name="connsiteX5" fmla="*/ 597050 w 736907"/>
              <a:gd name="connsiteY5" fmla="*/ 116054 h 555185"/>
              <a:gd name="connsiteX6" fmla="*/ 733575 w 736907"/>
              <a:gd name="connsiteY6" fmla="*/ 4929 h 55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6907" h="555185">
                <a:moveTo>
                  <a:pt x="733575" y="4929"/>
                </a:moveTo>
                <a:cubicBezTo>
                  <a:pt x="713467" y="27683"/>
                  <a:pt x="567946" y="170029"/>
                  <a:pt x="476400" y="252579"/>
                </a:cubicBezTo>
                <a:cubicBezTo>
                  <a:pt x="384854" y="335129"/>
                  <a:pt x="263675" y="449958"/>
                  <a:pt x="184300" y="500229"/>
                </a:cubicBezTo>
                <a:cubicBezTo>
                  <a:pt x="104925" y="550500"/>
                  <a:pt x="-4612" y="558437"/>
                  <a:pt x="150" y="554204"/>
                </a:cubicBezTo>
                <a:cubicBezTo>
                  <a:pt x="4912" y="549971"/>
                  <a:pt x="113392" y="547854"/>
                  <a:pt x="212875" y="474829"/>
                </a:cubicBezTo>
                <a:cubicBezTo>
                  <a:pt x="312358" y="401804"/>
                  <a:pt x="514500" y="190666"/>
                  <a:pt x="597050" y="116054"/>
                </a:cubicBezTo>
                <a:cubicBezTo>
                  <a:pt x="679600" y="41442"/>
                  <a:pt x="753683" y="-17825"/>
                  <a:pt x="733575" y="4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1" name="フリーフォーム 1660">
            <a:extLst>
              <a:ext uri="{FF2B5EF4-FFF2-40B4-BE49-F238E27FC236}">
                <a16:creationId xmlns:a16="http://schemas.microsoft.com/office/drawing/2014/main" id="{BC7ACAF9-80AB-BA77-4875-22D1B87F8507}"/>
              </a:ext>
            </a:extLst>
          </p:cNvPr>
          <p:cNvSpPr/>
          <p:nvPr/>
        </p:nvSpPr>
        <p:spPr>
          <a:xfrm>
            <a:off x="6085367" y="8864244"/>
            <a:ext cx="401926" cy="299719"/>
          </a:xfrm>
          <a:custGeom>
            <a:avLst/>
            <a:gdLst>
              <a:gd name="connsiteX0" fmla="*/ 401158 w 401926"/>
              <a:gd name="connsiteY0" fmla="*/ 356 h 299719"/>
              <a:gd name="connsiteX1" fmla="*/ 134458 w 401926"/>
              <a:gd name="connsiteY1" fmla="*/ 248006 h 299719"/>
              <a:gd name="connsiteX2" fmla="*/ 102708 w 401926"/>
              <a:gd name="connsiteY2" fmla="*/ 276581 h 299719"/>
              <a:gd name="connsiteX3" fmla="*/ 1108 w 401926"/>
              <a:gd name="connsiteY3" fmla="*/ 298806 h 299719"/>
              <a:gd name="connsiteX4" fmla="*/ 175733 w 401926"/>
              <a:gd name="connsiteY4" fmla="*/ 244831 h 299719"/>
              <a:gd name="connsiteX5" fmla="*/ 213833 w 401926"/>
              <a:gd name="connsiteY5" fmla="*/ 194031 h 299719"/>
              <a:gd name="connsiteX6" fmla="*/ 401158 w 401926"/>
              <a:gd name="connsiteY6" fmla="*/ 356 h 29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926" h="299719">
                <a:moveTo>
                  <a:pt x="401158" y="356"/>
                </a:moveTo>
                <a:cubicBezTo>
                  <a:pt x="387929" y="9352"/>
                  <a:pt x="184200" y="201969"/>
                  <a:pt x="134458" y="248006"/>
                </a:cubicBezTo>
                <a:cubicBezTo>
                  <a:pt x="84716" y="294043"/>
                  <a:pt x="124933" y="268114"/>
                  <a:pt x="102708" y="276581"/>
                </a:cubicBezTo>
                <a:cubicBezTo>
                  <a:pt x="80483" y="285048"/>
                  <a:pt x="-11063" y="304098"/>
                  <a:pt x="1108" y="298806"/>
                </a:cubicBezTo>
                <a:cubicBezTo>
                  <a:pt x="13279" y="293514"/>
                  <a:pt x="140279" y="262293"/>
                  <a:pt x="175733" y="244831"/>
                </a:cubicBezTo>
                <a:cubicBezTo>
                  <a:pt x="211187" y="227369"/>
                  <a:pt x="174675" y="232660"/>
                  <a:pt x="213833" y="194031"/>
                </a:cubicBezTo>
                <a:cubicBezTo>
                  <a:pt x="252991" y="155402"/>
                  <a:pt x="414387" y="-8640"/>
                  <a:pt x="401158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2" name="フリーフォーム 1661">
            <a:extLst>
              <a:ext uri="{FF2B5EF4-FFF2-40B4-BE49-F238E27FC236}">
                <a16:creationId xmlns:a16="http://schemas.microsoft.com/office/drawing/2014/main" id="{996B603F-AE7C-5CF4-0C08-AEB8480F7892}"/>
              </a:ext>
            </a:extLst>
          </p:cNvPr>
          <p:cNvSpPr/>
          <p:nvPr/>
        </p:nvSpPr>
        <p:spPr>
          <a:xfrm>
            <a:off x="6149810" y="8858250"/>
            <a:ext cx="324060" cy="304800"/>
          </a:xfrm>
          <a:custGeom>
            <a:avLst/>
            <a:gdLst>
              <a:gd name="connsiteX0" fmla="*/ 324015 w 324060"/>
              <a:gd name="connsiteY0" fmla="*/ 0 h 304800"/>
              <a:gd name="connsiteX1" fmla="*/ 108115 w 324060"/>
              <a:gd name="connsiteY1" fmla="*/ 200025 h 304800"/>
              <a:gd name="connsiteX2" fmla="*/ 165 w 324060"/>
              <a:gd name="connsiteY2" fmla="*/ 304800 h 304800"/>
              <a:gd name="connsiteX3" fmla="*/ 89065 w 324060"/>
              <a:gd name="connsiteY3" fmla="*/ 200025 h 304800"/>
              <a:gd name="connsiteX4" fmla="*/ 324015 w 324060"/>
              <a:gd name="connsiteY4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060" h="304800">
                <a:moveTo>
                  <a:pt x="324015" y="0"/>
                </a:moveTo>
                <a:cubicBezTo>
                  <a:pt x="327190" y="0"/>
                  <a:pt x="162090" y="149225"/>
                  <a:pt x="108115" y="200025"/>
                </a:cubicBezTo>
                <a:cubicBezTo>
                  <a:pt x="54140" y="250825"/>
                  <a:pt x="3340" y="304800"/>
                  <a:pt x="165" y="304800"/>
                </a:cubicBezTo>
                <a:cubicBezTo>
                  <a:pt x="-3010" y="304800"/>
                  <a:pt x="39853" y="251883"/>
                  <a:pt x="89065" y="200025"/>
                </a:cubicBezTo>
                <a:cubicBezTo>
                  <a:pt x="138277" y="148167"/>
                  <a:pt x="320840" y="0"/>
                  <a:pt x="32401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3" name="フリーフォーム 1662">
            <a:extLst>
              <a:ext uri="{FF2B5EF4-FFF2-40B4-BE49-F238E27FC236}">
                <a16:creationId xmlns:a16="http://schemas.microsoft.com/office/drawing/2014/main" id="{BF3C87F7-66C8-BF65-02EF-6C008F9D70EC}"/>
              </a:ext>
            </a:extLst>
          </p:cNvPr>
          <p:cNvSpPr/>
          <p:nvPr/>
        </p:nvSpPr>
        <p:spPr>
          <a:xfrm>
            <a:off x="5578335" y="9272784"/>
            <a:ext cx="384180" cy="106181"/>
          </a:xfrm>
          <a:custGeom>
            <a:avLst/>
            <a:gdLst>
              <a:gd name="connsiteX0" fmla="*/ 140 w 384180"/>
              <a:gd name="connsiteY0" fmla="*/ 106166 h 106181"/>
              <a:gd name="connsiteX1" fmla="*/ 101740 w 384180"/>
              <a:gd name="connsiteY1" fmla="*/ 36316 h 106181"/>
              <a:gd name="connsiteX2" fmla="*/ 320815 w 384180"/>
              <a:gd name="connsiteY2" fmla="*/ 7741 h 106181"/>
              <a:gd name="connsiteX3" fmla="*/ 377965 w 384180"/>
              <a:gd name="connsiteY3" fmla="*/ 1391 h 106181"/>
              <a:gd name="connsiteX4" fmla="*/ 200165 w 384180"/>
              <a:gd name="connsiteY4" fmla="*/ 29966 h 106181"/>
              <a:gd name="connsiteX5" fmla="*/ 120790 w 384180"/>
              <a:gd name="connsiteY5" fmla="*/ 42666 h 106181"/>
              <a:gd name="connsiteX6" fmla="*/ 140 w 384180"/>
              <a:gd name="connsiteY6" fmla="*/ 106166 h 106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180" h="106181">
                <a:moveTo>
                  <a:pt x="140" y="106166"/>
                </a:moveTo>
                <a:cubicBezTo>
                  <a:pt x="-3035" y="105108"/>
                  <a:pt x="48294" y="52720"/>
                  <a:pt x="101740" y="36316"/>
                </a:cubicBezTo>
                <a:cubicBezTo>
                  <a:pt x="155186" y="19912"/>
                  <a:pt x="274778" y="13562"/>
                  <a:pt x="320815" y="7741"/>
                </a:cubicBezTo>
                <a:cubicBezTo>
                  <a:pt x="366852" y="1920"/>
                  <a:pt x="398073" y="-2313"/>
                  <a:pt x="377965" y="1391"/>
                </a:cubicBezTo>
                <a:cubicBezTo>
                  <a:pt x="357857" y="5095"/>
                  <a:pt x="200165" y="29966"/>
                  <a:pt x="200165" y="29966"/>
                </a:cubicBezTo>
                <a:cubicBezTo>
                  <a:pt x="157303" y="36845"/>
                  <a:pt x="151482" y="31024"/>
                  <a:pt x="120790" y="42666"/>
                </a:cubicBezTo>
                <a:cubicBezTo>
                  <a:pt x="90098" y="54308"/>
                  <a:pt x="3315" y="107224"/>
                  <a:pt x="140" y="106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4" name="フリーフォーム 1663">
            <a:extLst>
              <a:ext uri="{FF2B5EF4-FFF2-40B4-BE49-F238E27FC236}">
                <a16:creationId xmlns:a16="http://schemas.microsoft.com/office/drawing/2014/main" id="{B7614A4C-623C-4651-C8BF-EA1C2B7265CD}"/>
              </a:ext>
            </a:extLst>
          </p:cNvPr>
          <p:cNvSpPr/>
          <p:nvPr/>
        </p:nvSpPr>
        <p:spPr>
          <a:xfrm>
            <a:off x="5975178" y="9086841"/>
            <a:ext cx="174912" cy="177834"/>
          </a:xfrm>
          <a:custGeom>
            <a:avLst/>
            <a:gdLst>
              <a:gd name="connsiteX0" fmla="*/ 174797 w 174912"/>
              <a:gd name="connsiteY0" fmla="*/ 9 h 177834"/>
              <a:gd name="connsiteX1" fmla="*/ 85897 w 174912"/>
              <a:gd name="connsiteY1" fmla="*/ 117484 h 177834"/>
              <a:gd name="connsiteX2" fmla="*/ 172 w 174912"/>
              <a:gd name="connsiteY2" fmla="*/ 177809 h 177834"/>
              <a:gd name="connsiteX3" fmla="*/ 66847 w 174912"/>
              <a:gd name="connsiteY3" fmla="*/ 111134 h 177834"/>
              <a:gd name="connsiteX4" fmla="*/ 174797 w 174912"/>
              <a:gd name="connsiteY4" fmla="*/ 9 h 177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12" h="177834">
                <a:moveTo>
                  <a:pt x="174797" y="9"/>
                </a:moveTo>
                <a:cubicBezTo>
                  <a:pt x="177972" y="1067"/>
                  <a:pt x="115001" y="87851"/>
                  <a:pt x="85897" y="117484"/>
                </a:cubicBezTo>
                <a:cubicBezTo>
                  <a:pt x="56793" y="147117"/>
                  <a:pt x="3347" y="178867"/>
                  <a:pt x="172" y="177809"/>
                </a:cubicBezTo>
                <a:cubicBezTo>
                  <a:pt x="-3003" y="176751"/>
                  <a:pt x="38272" y="136534"/>
                  <a:pt x="66847" y="111134"/>
                </a:cubicBezTo>
                <a:cubicBezTo>
                  <a:pt x="95422" y="85734"/>
                  <a:pt x="171622" y="-1049"/>
                  <a:pt x="174797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5" name="フリーフォーム 1664">
            <a:extLst>
              <a:ext uri="{FF2B5EF4-FFF2-40B4-BE49-F238E27FC236}">
                <a16:creationId xmlns:a16="http://schemas.microsoft.com/office/drawing/2014/main" id="{22CA8364-0BFE-D58E-BA27-83D976F2243E}"/>
              </a:ext>
            </a:extLst>
          </p:cNvPr>
          <p:cNvSpPr/>
          <p:nvPr/>
        </p:nvSpPr>
        <p:spPr>
          <a:xfrm>
            <a:off x="5610062" y="9251602"/>
            <a:ext cx="333821" cy="76615"/>
          </a:xfrm>
          <a:custGeom>
            <a:avLst/>
            <a:gdLst>
              <a:gd name="connsiteX0" fmla="*/ 163 w 333821"/>
              <a:gd name="connsiteY0" fmla="*/ 76548 h 76615"/>
              <a:gd name="connsiteX1" fmla="*/ 76363 w 333821"/>
              <a:gd name="connsiteY1" fmla="*/ 13048 h 76615"/>
              <a:gd name="connsiteX2" fmla="*/ 117638 w 333821"/>
              <a:gd name="connsiteY2" fmla="*/ 13048 h 76615"/>
              <a:gd name="connsiteX3" fmla="*/ 333538 w 333821"/>
              <a:gd name="connsiteY3" fmla="*/ 348 h 76615"/>
              <a:gd name="connsiteX4" fmla="*/ 162088 w 333821"/>
              <a:gd name="connsiteY4" fmla="*/ 28923 h 76615"/>
              <a:gd name="connsiteX5" fmla="*/ 98588 w 333821"/>
              <a:gd name="connsiteY5" fmla="*/ 25748 h 76615"/>
              <a:gd name="connsiteX6" fmla="*/ 163 w 333821"/>
              <a:gd name="connsiteY6" fmla="*/ 76548 h 7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821" h="76615">
                <a:moveTo>
                  <a:pt x="163" y="76548"/>
                </a:moveTo>
                <a:cubicBezTo>
                  <a:pt x="-3541" y="74431"/>
                  <a:pt x="56784" y="23631"/>
                  <a:pt x="76363" y="13048"/>
                </a:cubicBezTo>
                <a:cubicBezTo>
                  <a:pt x="95942" y="2465"/>
                  <a:pt x="117638" y="13048"/>
                  <a:pt x="117638" y="13048"/>
                </a:cubicBezTo>
                <a:cubicBezTo>
                  <a:pt x="160500" y="10931"/>
                  <a:pt x="326130" y="-2298"/>
                  <a:pt x="333538" y="348"/>
                </a:cubicBezTo>
                <a:cubicBezTo>
                  <a:pt x="340946" y="2994"/>
                  <a:pt x="201246" y="24690"/>
                  <a:pt x="162088" y="28923"/>
                </a:cubicBezTo>
                <a:cubicBezTo>
                  <a:pt x="122930" y="33156"/>
                  <a:pt x="122930" y="20986"/>
                  <a:pt x="98588" y="25748"/>
                </a:cubicBezTo>
                <a:cubicBezTo>
                  <a:pt x="74246" y="30510"/>
                  <a:pt x="3867" y="78665"/>
                  <a:pt x="163" y="76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6" name="フリーフォーム 1665">
            <a:extLst>
              <a:ext uri="{FF2B5EF4-FFF2-40B4-BE49-F238E27FC236}">
                <a16:creationId xmlns:a16="http://schemas.microsoft.com/office/drawing/2014/main" id="{F0DFF9DC-B9D2-D924-E23C-1F03AA0EBB6E}"/>
              </a:ext>
            </a:extLst>
          </p:cNvPr>
          <p:cNvSpPr/>
          <p:nvPr/>
        </p:nvSpPr>
        <p:spPr>
          <a:xfrm>
            <a:off x="5478005" y="9407278"/>
            <a:ext cx="351380" cy="105716"/>
          </a:xfrm>
          <a:custGeom>
            <a:avLst/>
            <a:gdLst>
              <a:gd name="connsiteX0" fmla="*/ 2045 w 351380"/>
              <a:gd name="connsiteY0" fmla="*/ 105022 h 105716"/>
              <a:gd name="connsiteX1" fmla="*/ 56020 w 351380"/>
              <a:gd name="connsiteY1" fmla="*/ 60572 h 105716"/>
              <a:gd name="connsiteX2" fmla="*/ 151270 w 351380"/>
              <a:gd name="connsiteY2" fmla="*/ 57397 h 105716"/>
              <a:gd name="connsiteX3" fmla="*/ 351295 w 351380"/>
              <a:gd name="connsiteY3" fmla="*/ 247 h 105716"/>
              <a:gd name="connsiteX4" fmla="*/ 125870 w 351380"/>
              <a:gd name="connsiteY4" fmla="*/ 82797 h 105716"/>
              <a:gd name="connsiteX5" fmla="*/ 2045 w 351380"/>
              <a:gd name="connsiteY5" fmla="*/ 105022 h 10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380" h="105716">
                <a:moveTo>
                  <a:pt x="2045" y="105022"/>
                </a:moveTo>
                <a:cubicBezTo>
                  <a:pt x="-9597" y="101318"/>
                  <a:pt x="31149" y="68509"/>
                  <a:pt x="56020" y="60572"/>
                </a:cubicBezTo>
                <a:cubicBezTo>
                  <a:pt x="80891" y="52635"/>
                  <a:pt x="102058" y="67451"/>
                  <a:pt x="151270" y="57397"/>
                </a:cubicBezTo>
                <a:cubicBezTo>
                  <a:pt x="200483" y="47343"/>
                  <a:pt x="355528" y="-3986"/>
                  <a:pt x="351295" y="247"/>
                </a:cubicBezTo>
                <a:cubicBezTo>
                  <a:pt x="347062" y="4480"/>
                  <a:pt x="179845" y="68509"/>
                  <a:pt x="125870" y="82797"/>
                </a:cubicBezTo>
                <a:cubicBezTo>
                  <a:pt x="71895" y="97084"/>
                  <a:pt x="13687" y="108726"/>
                  <a:pt x="2045" y="105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7" name="フリーフォーム 1666">
            <a:extLst>
              <a:ext uri="{FF2B5EF4-FFF2-40B4-BE49-F238E27FC236}">
                <a16:creationId xmlns:a16="http://schemas.microsoft.com/office/drawing/2014/main" id="{F63FF819-15BD-9CF4-F88F-C56C424D7496}"/>
              </a:ext>
            </a:extLst>
          </p:cNvPr>
          <p:cNvSpPr/>
          <p:nvPr/>
        </p:nvSpPr>
        <p:spPr>
          <a:xfrm>
            <a:off x="6500525" y="8784276"/>
            <a:ext cx="52776" cy="254975"/>
          </a:xfrm>
          <a:custGeom>
            <a:avLst/>
            <a:gdLst>
              <a:gd name="connsiteX0" fmla="*/ 11400 w 52776"/>
              <a:gd name="connsiteY0" fmla="*/ 949 h 254975"/>
              <a:gd name="connsiteX1" fmla="*/ 1875 w 52776"/>
              <a:gd name="connsiteY1" fmla="*/ 89849 h 254975"/>
              <a:gd name="connsiteX2" fmla="*/ 14575 w 52776"/>
              <a:gd name="connsiteY2" fmla="*/ 159699 h 254975"/>
              <a:gd name="connsiteX3" fmla="*/ 52675 w 52776"/>
              <a:gd name="connsiteY3" fmla="*/ 254949 h 254975"/>
              <a:gd name="connsiteX4" fmla="*/ 1875 w 52776"/>
              <a:gd name="connsiteY4" fmla="*/ 150174 h 254975"/>
              <a:gd name="connsiteX5" fmla="*/ 11400 w 52776"/>
              <a:gd name="connsiteY5" fmla="*/ 949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76" h="254975">
                <a:moveTo>
                  <a:pt x="11400" y="949"/>
                </a:moveTo>
                <a:cubicBezTo>
                  <a:pt x="11400" y="-9105"/>
                  <a:pt x="1346" y="63391"/>
                  <a:pt x="1875" y="89849"/>
                </a:cubicBezTo>
                <a:cubicBezTo>
                  <a:pt x="2404" y="116307"/>
                  <a:pt x="6108" y="132182"/>
                  <a:pt x="14575" y="159699"/>
                </a:cubicBezTo>
                <a:cubicBezTo>
                  <a:pt x="23042" y="187216"/>
                  <a:pt x="54792" y="256537"/>
                  <a:pt x="52675" y="254949"/>
                </a:cubicBezTo>
                <a:cubicBezTo>
                  <a:pt x="50558" y="253361"/>
                  <a:pt x="9283" y="189332"/>
                  <a:pt x="1875" y="150174"/>
                </a:cubicBezTo>
                <a:cubicBezTo>
                  <a:pt x="-5533" y="111016"/>
                  <a:pt x="11400" y="11003"/>
                  <a:pt x="11400" y="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8" name="フリーフォーム 1667">
            <a:extLst>
              <a:ext uri="{FF2B5EF4-FFF2-40B4-BE49-F238E27FC236}">
                <a16:creationId xmlns:a16="http://schemas.microsoft.com/office/drawing/2014/main" id="{520F5D54-D085-284C-D4BD-8533EDE242C0}"/>
              </a:ext>
            </a:extLst>
          </p:cNvPr>
          <p:cNvSpPr/>
          <p:nvPr/>
        </p:nvSpPr>
        <p:spPr>
          <a:xfrm>
            <a:off x="6530101" y="8781531"/>
            <a:ext cx="89797" cy="214204"/>
          </a:xfrm>
          <a:custGeom>
            <a:avLst/>
            <a:gdLst>
              <a:gd name="connsiteX0" fmla="*/ 10399 w 89797"/>
              <a:gd name="connsiteY0" fmla="*/ 519 h 214204"/>
              <a:gd name="connsiteX1" fmla="*/ 874 w 89797"/>
              <a:gd name="connsiteY1" fmla="*/ 76719 h 214204"/>
              <a:gd name="connsiteX2" fmla="*/ 32624 w 89797"/>
              <a:gd name="connsiteY2" fmla="*/ 175144 h 214204"/>
              <a:gd name="connsiteX3" fmla="*/ 38974 w 89797"/>
              <a:gd name="connsiteY3" fmla="*/ 130694 h 214204"/>
              <a:gd name="connsiteX4" fmla="*/ 89774 w 89797"/>
              <a:gd name="connsiteY4" fmla="*/ 213244 h 214204"/>
              <a:gd name="connsiteX5" fmla="*/ 45324 w 89797"/>
              <a:gd name="connsiteY5" fmla="*/ 171969 h 214204"/>
              <a:gd name="connsiteX6" fmla="*/ 26274 w 89797"/>
              <a:gd name="connsiteY6" fmla="*/ 114819 h 214204"/>
              <a:gd name="connsiteX7" fmla="*/ 10399 w 89797"/>
              <a:gd name="connsiteY7" fmla="*/ 519 h 21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797" h="214204">
                <a:moveTo>
                  <a:pt x="10399" y="519"/>
                </a:moveTo>
                <a:cubicBezTo>
                  <a:pt x="6166" y="-5831"/>
                  <a:pt x="-2830" y="47615"/>
                  <a:pt x="874" y="76719"/>
                </a:cubicBezTo>
                <a:cubicBezTo>
                  <a:pt x="4578" y="105823"/>
                  <a:pt x="26274" y="166148"/>
                  <a:pt x="32624" y="175144"/>
                </a:cubicBezTo>
                <a:cubicBezTo>
                  <a:pt x="38974" y="184140"/>
                  <a:pt x="29449" y="124344"/>
                  <a:pt x="38974" y="130694"/>
                </a:cubicBezTo>
                <a:cubicBezTo>
                  <a:pt x="48499" y="137044"/>
                  <a:pt x="88716" y="206365"/>
                  <a:pt x="89774" y="213244"/>
                </a:cubicBezTo>
                <a:cubicBezTo>
                  <a:pt x="90832" y="220123"/>
                  <a:pt x="55907" y="188373"/>
                  <a:pt x="45324" y="171969"/>
                </a:cubicBezTo>
                <a:cubicBezTo>
                  <a:pt x="34741" y="155565"/>
                  <a:pt x="32095" y="136515"/>
                  <a:pt x="26274" y="114819"/>
                </a:cubicBezTo>
                <a:cubicBezTo>
                  <a:pt x="20453" y="93123"/>
                  <a:pt x="14632" y="6869"/>
                  <a:pt x="10399" y="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9" name="フリーフォーム 1668">
            <a:extLst>
              <a:ext uri="{FF2B5EF4-FFF2-40B4-BE49-F238E27FC236}">
                <a16:creationId xmlns:a16="http://schemas.microsoft.com/office/drawing/2014/main" id="{E205A680-F6A5-C55E-9ED1-E1F53A86D3CF}"/>
              </a:ext>
            </a:extLst>
          </p:cNvPr>
          <p:cNvSpPr/>
          <p:nvPr/>
        </p:nvSpPr>
        <p:spPr>
          <a:xfrm>
            <a:off x="6552603" y="8761908"/>
            <a:ext cx="13435" cy="172132"/>
          </a:xfrm>
          <a:custGeom>
            <a:avLst/>
            <a:gdLst>
              <a:gd name="connsiteX0" fmla="*/ 6947 w 13435"/>
              <a:gd name="connsiteY0" fmla="*/ 1092 h 172132"/>
              <a:gd name="connsiteX1" fmla="*/ 13297 w 13435"/>
              <a:gd name="connsiteY1" fmla="*/ 169367 h 172132"/>
              <a:gd name="connsiteX2" fmla="*/ 597 w 13435"/>
              <a:gd name="connsiteY2" fmla="*/ 99517 h 172132"/>
              <a:gd name="connsiteX3" fmla="*/ 6947 w 13435"/>
              <a:gd name="connsiteY3" fmla="*/ 1092 h 17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35" h="172132">
                <a:moveTo>
                  <a:pt x="6947" y="1092"/>
                </a:moveTo>
                <a:cubicBezTo>
                  <a:pt x="9064" y="12734"/>
                  <a:pt x="14355" y="152963"/>
                  <a:pt x="13297" y="169367"/>
                </a:cubicBezTo>
                <a:cubicBezTo>
                  <a:pt x="12239" y="185771"/>
                  <a:pt x="3243" y="124917"/>
                  <a:pt x="597" y="99517"/>
                </a:cubicBezTo>
                <a:cubicBezTo>
                  <a:pt x="-2049" y="74117"/>
                  <a:pt x="4830" y="-10550"/>
                  <a:pt x="6947" y="1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0" name="フリーフォーム 1669">
            <a:extLst>
              <a:ext uri="{FF2B5EF4-FFF2-40B4-BE49-F238E27FC236}">
                <a16:creationId xmlns:a16="http://schemas.microsoft.com/office/drawing/2014/main" id="{7F8901DB-6CA7-A171-5465-9BAE8E89F275}"/>
              </a:ext>
            </a:extLst>
          </p:cNvPr>
          <p:cNvSpPr/>
          <p:nvPr/>
        </p:nvSpPr>
        <p:spPr>
          <a:xfrm>
            <a:off x="6587572" y="8754030"/>
            <a:ext cx="110505" cy="252890"/>
          </a:xfrm>
          <a:custGeom>
            <a:avLst/>
            <a:gdLst>
              <a:gd name="connsiteX0" fmla="*/ 553 w 110505"/>
              <a:gd name="connsiteY0" fmla="*/ 2620 h 252890"/>
              <a:gd name="connsiteX1" fmla="*/ 108503 w 110505"/>
              <a:gd name="connsiteY1" fmla="*/ 250270 h 252890"/>
              <a:gd name="connsiteX2" fmla="*/ 67228 w 110505"/>
              <a:gd name="connsiteY2" fmla="*/ 126445 h 252890"/>
              <a:gd name="connsiteX3" fmla="*/ 553 w 110505"/>
              <a:gd name="connsiteY3" fmla="*/ 2620 h 25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505" h="252890">
                <a:moveTo>
                  <a:pt x="553" y="2620"/>
                </a:moveTo>
                <a:cubicBezTo>
                  <a:pt x="7432" y="23257"/>
                  <a:pt x="97391" y="229633"/>
                  <a:pt x="108503" y="250270"/>
                </a:cubicBezTo>
                <a:cubicBezTo>
                  <a:pt x="119615" y="270907"/>
                  <a:pt x="81516" y="164016"/>
                  <a:pt x="67228" y="126445"/>
                </a:cubicBezTo>
                <a:cubicBezTo>
                  <a:pt x="52940" y="88874"/>
                  <a:pt x="-6326" y="-18017"/>
                  <a:pt x="553" y="2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1" name="フリーフォーム 1670">
            <a:extLst>
              <a:ext uri="{FF2B5EF4-FFF2-40B4-BE49-F238E27FC236}">
                <a16:creationId xmlns:a16="http://schemas.microsoft.com/office/drawing/2014/main" id="{352DB8AF-AF3F-8ADA-57E7-D9B1767D8D50}"/>
              </a:ext>
            </a:extLst>
          </p:cNvPr>
          <p:cNvSpPr/>
          <p:nvPr/>
        </p:nvSpPr>
        <p:spPr>
          <a:xfrm>
            <a:off x="6572237" y="8759590"/>
            <a:ext cx="85743" cy="232694"/>
          </a:xfrm>
          <a:custGeom>
            <a:avLst/>
            <a:gdLst>
              <a:gd name="connsiteX0" fmla="*/ 13 w 85743"/>
              <a:gd name="connsiteY0" fmla="*/ 235 h 232694"/>
              <a:gd name="connsiteX1" fmla="*/ 31763 w 85743"/>
              <a:gd name="connsiteY1" fmla="*/ 136760 h 232694"/>
              <a:gd name="connsiteX2" fmla="*/ 85738 w 85743"/>
              <a:gd name="connsiteY2" fmla="*/ 232010 h 232694"/>
              <a:gd name="connsiteX3" fmla="*/ 28588 w 85743"/>
              <a:gd name="connsiteY3" fmla="*/ 171685 h 232694"/>
              <a:gd name="connsiteX4" fmla="*/ 13 w 85743"/>
              <a:gd name="connsiteY4" fmla="*/ 235 h 23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43" h="232694">
                <a:moveTo>
                  <a:pt x="13" y="235"/>
                </a:moveTo>
                <a:cubicBezTo>
                  <a:pt x="542" y="-5586"/>
                  <a:pt x="17476" y="98131"/>
                  <a:pt x="31763" y="136760"/>
                </a:cubicBezTo>
                <a:cubicBezTo>
                  <a:pt x="46050" y="175389"/>
                  <a:pt x="86267" y="226189"/>
                  <a:pt x="85738" y="232010"/>
                </a:cubicBezTo>
                <a:cubicBezTo>
                  <a:pt x="85209" y="237831"/>
                  <a:pt x="42876" y="205552"/>
                  <a:pt x="28588" y="171685"/>
                </a:cubicBezTo>
                <a:cubicBezTo>
                  <a:pt x="14300" y="137818"/>
                  <a:pt x="-516" y="6056"/>
                  <a:pt x="13" y="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2" name="フリーフォーム 1671">
            <a:extLst>
              <a:ext uri="{FF2B5EF4-FFF2-40B4-BE49-F238E27FC236}">
                <a16:creationId xmlns:a16="http://schemas.microsoft.com/office/drawing/2014/main" id="{8B9F2845-1978-593D-60DC-613DD1AE4329}"/>
              </a:ext>
            </a:extLst>
          </p:cNvPr>
          <p:cNvSpPr/>
          <p:nvPr/>
        </p:nvSpPr>
        <p:spPr>
          <a:xfrm>
            <a:off x="6578081" y="8510478"/>
            <a:ext cx="112313" cy="216254"/>
          </a:xfrm>
          <a:custGeom>
            <a:avLst/>
            <a:gdLst>
              <a:gd name="connsiteX0" fmla="*/ 519 w 112313"/>
              <a:gd name="connsiteY0" fmla="*/ 1697 h 216254"/>
              <a:gd name="connsiteX1" fmla="*/ 108469 w 112313"/>
              <a:gd name="connsiteY1" fmla="*/ 211247 h 216254"/>
              <a:gd name="connsiteX2" fmla="*/ 86244 w 112313"/>
              <a:gd name="connsiteY2" fmla="*/ 147747 h 216254"/>
              <a:gd name="connsiteX3" fmla="*/ 67194 w 112313"/>
              <a:gd name="connsiteY3" fmla="*/ 112822 h 216254"/>
              <a:gd name="connsiteX4" fmla="*/ 519 w 112313"/>
              <a:gd name="connsiteY4" fmla="*/ 1697 h 21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313" h="216254">
                <a:moveTo>
                  <a:pt x="519" y="1697"/>
                </a:moveTo>
                <a:cubicBezTo>
                  <a:pt x="7398" y="18101"/>
                  <a:pt x="94182" y="186905"/>
                  <a:pt x="108469" y="211247"/>
                </a:cubicBezTo>
                <a:cubicBezTo>
                  <a:pt x="122756" y="235589"/>
                  <a:pt x="93123" y="164151"/>
                  <a:pt x="86244" y="147747"/>
                </a:cubicBezTo>
                <a:cubicBezTo>
                  <a:pt x="79365" y="131343"/>
                  <a:pt x="77248" y="132930"/>
                  <a:pt x="67194" y="112822"/>
                </a:cubicBezTo>
                <a:cubicBezTo>
                  <a:pt x="57140" y="92714"/>
                  <a:pt x="-6360" y="-14707"/>
                  <a:pt x="519" y="1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3" name="フリーフォーム 1672">
            <a:extLst>
              <a:ext uri="{FF2B5EF4-FFF2-40B4-BE49-F238E27FC236}">
                <a16:creationId xmlns:a16="http://schemas.microsoft.com/office/drawing/2014/main" id="{A73C394B-9675-F3FD-A93B-901DF5662E05}"/>
              </a:ext>
            </a:extLst>
          </p:cNvPr>
          <p:cNvSpPr/>
          <p:nvPr/>
        </p:nvSpPr>
        <p:spPr>
          <a:xfrm>
            <a:off x="6438514" y="8543028"/>
            <a:ext cx="121434" cy="293650"/>
          </a:xfrm>
          <a:custGeom>
            <a:avLst/>
            <a:gdLst>
              <a:gd name="connsiteX0" fmla="*/ 114686 w 121434"/>
              <a:gd name="connsiteY0" fmla="*/ 897 h 293650"/>
              <a:gd name="connsiteX1" fmla="*/ 108336 w 121434"/>
              <a:gd name="connsiteY1" fmla="*/ 127897 h 293650"/>
              <a:gd name="connsiteX2" fmla="*/ 101986 w 121434"/>
              <a:gd name="connsiteY2" fmla="*/ 165997 h 293650"/>
              <a:gd name="connsiteX3" fmla="*/ 41661 w 121434"/>
              <a:gd name="connsiteY3" fmla="*/ 204097 h 293650"/>
              <a:gd name="connsiteX4" fmla="*/ 19436 w 121434"/>
              <a:gd name="connsiteY4" fmla="*/ 292997 h 293650"/>
              <a:gd name="connsiteX5" fmla="*/ 16261 w 121434"/>
              <a:gd name="connsiteY5" fmla="*/ 153297 h 293650"/>
              <a:gd name="connsiteX6" fmla="*/ 16261 w 121434"/>
              <a:gd name="connsiteY6" fmla="*/ 194572 h 293650"/>
              <a:gd name="connsiteX7" fmla="*/ 3561 w 121434"/>
              <a:gd name="connsiteY7" fmla="*/ 77097 h 293650"/>
              <a:gd name="connsiteX8" fmla="*/ 114686 w 121434"/>
              <a:gd name="connsiteY8" fmla="*/ 897 h 2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434" h="293650">
                <a:moveTo>
                  <a:pt x="114686" y="897"/>
                </a:moveTo>
                <a:cubicBezTo>
                  <a:pt x="132148" y="9364"/>
                  <a:pt x="110453" y="100380"/>
                  <a:pt x="108336" y="127897"/>
                </a:cubicBezTo>
                <a:cubicBezTo>
                  <a:pt x="106219" y="155414"/>
                  <a:pt x="113098" y="153297"/>
                  <a:pt x="101986" y="165997"/>
                </a:cubicBezTo>
                <a:cubicBezTo>
                  <a:pt x="90874" y="178697"/>
                  <a:pt x="55419" y="182930"/>
                  <a:pt x="41661" y="204097"/>
                </a:cubicBezTo>
                <a:cubicBezTo>
                  <a:pt x="27903" y="225264"/>
                  <a:pt x="23669" y="301464"/>
                  <a:pt x="19436" y="292997"/>
                </a:cubicBezTo>
                <a:cubicBezTo>
                  <a:pt x="15203" y="284530"/>
                  <a:pt x="16790" y="169701"/>
                  <a:pt x="16261" y="153297"/>
                </a:cubicBezTo>
                <a:cubicBezTo>
                  <a:pt x="15732" y="136893"/>
                  <a:pt x="18378" y="207272"/>
                  <a:pt x="16261" y="194572"/>
                </a:cubicBezTo>
                <a:cubicBezTo>
                  <a:pt x="14144" y="181872"/>
                  <a:pt x="-8610" y="108318"/>
                  <a:pt x="3561" y="77097"/>
                </a:cubicBezTo>
                <a:cubicBezTo>
                  <a:pt x="15732" y="45876"/>
                  <a:pt x="97224" y="-7570"/>
                  <a:pt x="114686" y="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4" name="フリーフォーム 1673">
            <a:extLst>
              <a:ext uri="{FF2B5EF4-FFF2-40B4-BE49-F238E27FC236}">
                <a16:creationId xmlns:a16="http://schemas.microsoft.com/office/drawing/2014/main" id="{EE07CBD6-5621-040A-2A13-7F3CE397B36C}"/>
              </a:ext>
            </a:extLst>
          </p:cNvPr>
          <p:cNvSpPr/>
          <p:nvPr/>
        </p:nvSpPr>
        <p:spPr>
          <a:xfrm>
            <a:off x="6434947" y="8677172"/>
            <a:ext cx="242260" cy="209686"/>
          </a:xfrm>
          <a:custGeom>
            <a:avLst/>
            <a:gdLst>
              <a:gd name="connsiteX0" fmla="*/ 242078 w 242260"/>
              <a:gd name="connsiteY0" fmla="*/ 103 h 209686"/>
              <a:gd name="connsiteX1" fmla="*/ 51578 w 242260"/>
              <a:gd name="connsiteY1" fmla="*/ 63603 h 209686"/>
              <a:gd name="connsiteX2" fmla="*/ 29353 w 242260"/>
              <a:gd name="connsiteY2" fmla="*/ 209653 h 209686"/>
              <a:gd name="connsiteX3" fmla="*/ 13478 w 242260"/>
              <a:gd name="connsiteY3" fmla="*/ 76303 h 209686"/>
              <a:gd name="connsiteX4" fmla="*/ 242078 w 242260"/>
              <a:gd name="connsiteY4" fmla="*/ 103 h 20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60" h="209686">
                <a:moveTo>
                  <a:pt x="242078" y="103"/>
                </a:moveTo>
                <a:cubicBezTo>
                  <a:pt x="248428" y="-2014"/>
                  <a:pt x="87032" y="28678"/>
                  <a:pt x="51578" y="63603"/>
                </a:cubicBezTo>
                <a:cubicBezTo>
                  <a:pt x="16124" y="98528"/>
                  <a:pt x="35703" y="207536"/>
                  <a:pt x="29353" y="209653"/>
                </a:cubicBezTo>
                <a:cubicBezTo>
                  <a:pt x="23003" y="211770"/>
                  <a:pt x="-21976" y="112816"/>
                  <a:pt x="13478" y="76303"/>
                </a:cubicBezTo>
                <a:cubicBezTo>
                  <a:pt x="48932" y="39791"/>
                  <a:pt x="235728" y="2220"/>
                  <a:pt x="242078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5" name="フリーフォーム 1674">
            <a:extLst>
              <a:ext uri="{FF2B5EF4-FFF2-40B4-BE49-F238E27FC236}">
                <a16:creationId xmlns:a16="http://schemas.microsoft.com/office/drawing/2014/main" id="{E95E75A9-7D7A-2D34-812C-32835E204BF0}"/>
              </a:ext>
            </a:extLst>
          </p:cNvPr>
          <p:cNvSpPr/>
          <p:nvPr/>
        </p:nvSpPr>
        <p:spPr>
          <a:xfrm>
            <a:off x="6457828" y="8683009"/>
            <a:ext cx="215068" cy="210229"/>
          </a:xfrm>
          <a:custGeom>
            <a:avLst/>
            <a:gdLst>
              <a:gd name="connsiteX0" fmla="*/ 212847 w 215068"/>
              <a:gd name="connsiteY0" fmla="*/ 616 h 210229"/>
              <a:gd name="connsiteX1" fmla="*/ 130297 w 215068"/>
              <a:gd name="connsiteY1" fmla="*/ 73641 h 210229"/>
              <a:gd name="connsiteX2" fmla="*/ 63622 w 215068"/>
              <a:gd name="connsiteY2" fmla="*/ 114916 h 210229"/>
              <a:gd name="connsiteX3" fmla="*/ 38222 w 215068"/>
              <a:gd name="connsiteY3" fmla="*/ 210166 h 210229"/>
              <a:gd name="connsiteX4" fmla="*/ 41397 w 215068"/>
              <a:gd name="connsiteY4" fmla="*/ 130791 h 210229"/>
              <a:gd name="connsiteX5" fmla="*/ 122 w 215068"/>
              <a:gd name="connsiteY5" fmla="*/ 206991 h 210229"/>
              <a:gd name="connsiteX6" fmla="*/ 35047 w 215068"/>
              <a:gd name="connsiteY6" fmla="*/ 118091 h 210229"/>
              <a:gd name="connsiteX7" fmla="*/ 212847 w 215068"/>
              <a:gd name="connsiteY7" fmla="*/ 616 h 21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068" h="210229">
                <a:moveTo>
                  <a:pt x="212847" y="616"/>
                </a:moveTo>
                <a:cubicBezTo>
                  <a:pt x="228722" y="-6792"/>
                  <a:pt x="155168" y="54591"/>
                  <a:pt x="130297" y="73641"/>
                </a:cubicBezTo>
                <a:cubicBezTo>
                  <a:pt x="105426" y="92691"/>
                  <a:pt x="78968" y="92162"/>
                  <a:pt x="63622" y="114916"/>
                </a:cubicBezTo>
                <a:cubicBezTo>
                  <a:pt x="48276" y="137670"/>
                  <a:pt x="41926" y="207520"/>
                  <a:pt x="38222" y="210166"/>
                </a:cubicBezTo>
                <a:cubicBezTo>
                  <a:pt x="34518" y="212812"/>
                  <a:pt x="47747" y="131320"/>
                  <a:pt x="41397" y="130791"/>
                </a:cubicBezTo>
                <a:cubicBezTo>
                  <a:pt x="35047" y="130262"/>
                  <a:pt x="1180" y="209108"/>
                  <a:pt x="122" y="206991"/>
                </a:cubicBezTo>
                <a:cubicBezTo>
                  <a:pt x="-936" y="204874"/>
                  <a:pt x="4355" y="149312"/>
                  <a:pt x="35047" y="118091"/>
                </a:cubicBezTo>
                <a:cubicBezTo>
                  <a:pt x="65739" y="86870"/>
                  <a:pt x="196972" y="8024"/>
                  <a:pt x="212847" y="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6" name="フリーフォーム 1675">
            <a:extLst>
              <a:ext uri="{FF2B5EF4-FFF2-40B4-BE49-F238E27FC236}">
                <a16:creationId xmlns:a16="http://schemas.microsoft.com/office/drawing/2014/main" id="{BBD45B62-24CF-9579-74EF-0C82928A2B95}"/>
              </a:ext>
            </a:extLst>
          </p:cNvPr>
          <p:cNvSpPr/>
          <p:nvPr/>
        </p:nvSpPr>
        <p:spPr>
          <a:xfrm>
            <a:off x="6509726" y="8689622"/>
            <a:ext cx="165415" cy="22843"/>
          </a:xfrm>
          <a:custGeom>
            <a:avLst/>
            <a:gdLst>
              <a:gd name="connsiteX0" fmla="*/ 2199 w 165415"/>
              <a:gd name="connsiteY0" fmla="*/ 9878 h 22843"/>
              <a:gd name="connsiteX1" fmla="*/ 164124 w 165415"/>
              <a:gd name="connsiteY1" fmla="*/ 353 h 22843"/>
              <a:gd name="connsiteX2" fmla="*/ 75224 w 165415"/>
              <a:gd name="connsiteY2" fmla="*/ 22578 h 22843"/>
              <a:gd name="connsiteX3" fmla="*/ 2199 w 165415"/>
              <a:gd name="connsiteY3" fmla="*/ 9878 h 2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415" h="22843">
                <a:moveTo>
                  <a:pt x="2199" y="9878"/>
                </a:moveTo>
                <a:cubicBezTo>
                  <a:pt x="17016" y="6174"/>
                  <a:pt x="151953" y="-1764"/>
                  <a:pt x="164124" y="353"/>
                </a:cubicBezTo>
                <a:cubicBezTo>
                  <a:pt x="176295" y="2470"/>
                  <a:pt x="99037" y="20461"/>
                  <a:pt x="75224" y="22578"/>
                </a:cubicBezTo>
                <a:cubicBezTo>
                  <a:pt x="51411" y="24695"/>
                  <a:pt x="-12618" y="13582"/>
                  <a:pt x="2199" y="98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7" name="フリーフォーム 1676">
            <a:extLst>
              <a:ext uri="{FF2B5EF4-FFF2-40B4-BE49-F238E27FC236}">
                <a16:creationId xmlns:a16="http://schemas.microsoft.com/office/drawing/2014/main" id="{EA7469AF-4698-2AF1-938B-D4C0818B6FA9}"/>
              </a:ext>
            </a:extLst>
          </p:cNvPr>
          <p:cNvSpPr/>
          <p:nvPr/>
        </p:nvSpPr>
        <p:spPr>
          <a:xfrm>
            <a:off x="6159590" y="8750259"/>
            <a:ext cx="241295" cy="345956"/>
          </a:xfrm>
          <a:custGeom>
            <a:avLst/>
            <a:gdLst>
              <a:gd name="connsiteX0" fmla="*/ 142785 w 241295"/>
              <a:gd name="connsiteY0" fmla="*/ 50841 h 345956"/>
              <a:gd name="connsiteX1" fmla="*/ 111035 w 241295"/>
              <a:gd name="connsiteY1" fmla="*/ 215941 h 345956"/>
              <a:gd name="connsiteX2" fmla="*/ 72935 w 241295"/>
              <a:gd name="connsiteY2" fmla="*/ 260391 h 345956"/>
              <a:gd name="connsiteX3" fmla="*/ 3085 w 241295"/>
              <a:gd name="connsiteY3" fmla="*/ 342941 h 345956"/>
              <a:gd name="connsiteX4" fmla="*/ 31660 w 241295"/>
              <a:gd name="connsiteY4" fmla="*/ 317541 h 345956"/>
              <a:gd name="connsiteX5" fmla="*/ 199935 w 241295"/>
              <a:gd name="connsiteY5" fmla="*/ 219116 h 345956"/>
              <a:gd name="connsiteX6" fmla="*/ 190410 w 241295"/>
              <a:gd name="connsiteY6" fmla="*/ 219116 h 345956"/>
              <a:gd name="connsiteX7" fmla="*/ 241210 w 241295"/>
              <a:gd name="connsiteY7" fmla="*/ 79416 h 345956"/>
              <a:gd name="connsiteX8" fmla="*/ 203110 w 241295"/>
              <a:gd name="connsiteY8" fmla="*/ 136566 h 345956"/>
              <a:gd name="connsiteX9" fmla="*/ 228510 w 241295"/>
              <a:gd name="connsiteY9" fmla="*/ 41 h 345956"/>
              <a:gd name="connsiteX10" fmla="*/ 184060 w 241295"/>
              <a:gd name="connsiteY10" fmla="*/ 152441 h 345956"/>
              <a:gd name="connsiteX11" fmla="*/ 142785 w 241295"/>
              <a:gd name="connsiteY11" fmla="*/ 50841 h 345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1295" h="345956">
                <a:moveTo>
                  <a:pt x="142785" y="50841"/>
                </a:moveTo>
                <a:cubicBezTo>
                  <a:pt x="130614" y="61424"/>
                  <a:pt x="122677" y="181016"/>
                  <a:pt x="111035" y="215941"/>
                </a:cubicBezTo>
                <a:cubicBezTo>
                  <a:pt x="99393" y="250866"/>
                  <a:pt x="72935" y="260391"/>
                  <a:pt x="72935" y="260391"/>
                </a:cubicBezTo>
                <a:cubicBezTo>
                  <a:pt x="54943" y="281558"/>
                  <a:pt x="9964" y="333416"/>
                  <a:pt x="3085" y="342941"/>
                </a:cubicBezTo>
                <a:cubicBezTo>
                  <a:pt x="-3794" y="352466"/>
                  <a:pt x="-1148" y="338178"/>
                  <a:pt x="31660" y="317541"/>
                </a:cubicBezTo>
                <a:cubicBezTo>
                  <a:pt x="64468" y="296904"/>
                  <a:pt x="199935" y="219116"/>
                  <a:pt x="199935" y="219116"/>
                </a:cubicBezTo>
                <a:cubicBezTo>
                  <a:pt x="226393" y="202712"/>
                  <a:pt x="183531" y="242399"/>
                  <a:pt x="190410" y="219116"/>
                </a:cubicBezTo>
                <a:cubicBezTo>
                  <a:pt x="197289" y="195833"/>
                  <a:pt x="239093" y="93174"/>
                  <a:pt x="241210" y="79416"/>
                </a:cubicBezTo>
                <a:cubicBezTo>
                  <a:pt x="243327" y="65658"/>
                  <a:pt x="205227" y="149795"/>
                  <a:pt x="203110" y="136566"/>
                </a:cubicBezTo>
                <a:cubicBezTo>
                  <a:pt x="200993" y="123337"/>
                  <a:pt x="231685" y="-2605"/>
                  <a:pt x="228510" y="41"/>
                </a:cubicBezTo>
                <a:cubicBezTo>
                  <a:pt x="225335" y="2687"/>
                  <a:pt x="195702" y="137625"/>
                  <a:pt x="184060" y="152441"/>
                </a:cubicBezTo>
                <a:cubicBezTo>
                  <a:pt x="172418" y="167257"/>
                  <a:pt x="154956" y="40258"/>
                  <a:pt x="142785" y="50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8" name="フリーフォーム 1677">
            <a:extLst>
              <a:ext uri="{FF2B5EF4-FFF2-40B4-BE49-F238E27FC236}">
                <a16:creationId xmlns:a16="http://schemas.microsoft.com/office/drawing/2014/main" id="{A6A923EF-5584-EE06-D423-216F971A532F}"/>
              </a:ext>
            </a:extLst>
          </p:cNvPr>
          <p:cNvSpPr/>
          <p:nvPr/>
        </p:nvSpPr>
        <p:spPr>
          <a:xfrm>
            <a:off x="6149802" y="8774175"/>
            <a:ext cx="163625" cy="328574"/>
          </a:xfrm>
          <a:custGeom>
            <a:avLst/>
            <a:gdLst>
              <a:gd name="connsiteX0" fmla="*/ 162098 w 163625"/>
              <a:gd name="connsiteY0" fmla="*/ 1525 h 328574"/>
              <a:gd name="connsiteX1" fmla="*/ 117648 w 163625"/>
              <a:gd name="connsiteY1" fmla="*/ 74550 h 328574"/>
              <a:gd name="connsiteX2" fmla="*/ 38273 w 163625"/>
              <a:gd name="connsiteY2" fmla="*/ 128525 h 328574"/>
              <a:gd name="connsiteX3" fmla="*/ 44623 w 163625"/>
              <a:gd name="connsiteY3" fmla="*/ 160275 h 328574"/>
              <a:gd name="connsiteX4" fmla="*/ 173 w 163625"/>
              <a:gd name="connsiteY4" fmla="*/ 328550 h 328574"/>
              <a:gd name="connsiteX5" fmla="*/ 63673 w 163625"/>
              <a:gd name="connsiteY5" fmla="*/ 147575 h 328574"/>
              <a:gd name="connsiteX6" fmla="*/ 162098 w 163625"/>
              <a:gd name="connsiteY6" fmla="*/ 1525 h 32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625" h="328574">
                <a:moveTo>
                  <a:pt x="162098" y="1525"/>
                </a:moveTo>
                <a:cubicBezTo>
                  <a:pt x="171094" y="-10646"/>
                  <a:pt x="138285" y="53383"/>
                  <a:pt x="117648" y="74550"/>
                </a:cubicBezTo>
                <a:cubicBezTo>
                  <a:pt x="97010" y="95717"/>
                  <a:pt x="50444" y="114238"/>
                  <a:pt x="38273" y="128525"/>
                </a:cubicBezTo>
                <a:cubicBezTo>
                  <a:pt x="26102" y="142812"/>
                  <a:pt x="50973" y="126938"/>
                  <a:pt x="44623" y="160275"/>
                </a:cubicBezTo>
                <a:cubicBezTo>
                  <a:pt x="38273" y="193613"/>
                  <a:pt x="-3002" y="330667"/>
                  <a:pt x="173" y="328550"/>
                </a:cubicBezTo>
                <a:cubicBezTo>
                  <a:pt x="3348" y="326433"/>
                  <a:pt x="37744" y="195200"/>
                  <a:pt x="63673" y="147575"/>
                </a:cubicBezTo>
                <a:cubicBezTo>
                  <a:pt x="89602" y="99950"/>
                  <a:pt x="153102" y="13696"/>
                  <a:pt x="162098" y="1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9" name="フリーフォーム 1678">
            <a:extLst>
              <a:ext uri="{FF2B5EF4-FFF2-40B4-BE49-F238E27FC236}">
                <a16:creationId xmlns:a16="http://schemas.microsoft.com/office/drawing/2014/main" id="{B7BA5E6C-5BC0-48CE-B3F8-6C01CDF16B10}"/>
              </a:ext>
            </a:extLst>
          </p:cNvPr>
          <p:cNvSpPr/>
          <p:nvPr/>
        </p:nvSpPr>
        <p:spPr>
          <a:xfrm>
            <a:off x="5950901" y="8756174"/>
            <a:ext cx="272589" cy="499052"/>
          </a:xfrm>
          <a:custGeom>
            <a:avLst/>
            <a:gdLst>
              <a:gd name="connsiteX0" fmla="*/ 268924 w 272589"/>
              <a:gd name="connsiteY0" fmla="*/ 476 h 499052"/>
              <a:gd name="connsiteX1" fmla="*/ 243524 w 272589"/>
              <a:gd name="connsiteY1" fmla="*/ 76676 h 499052"/>
              <a:gd name="connsiteX2" fmla="*/ 21274 w 272589"/>
              <a:gd name="connsiteY2" fmla="*/ 251301 h 499052"/>
              <a:gd name="connsiteX3" fmla="*/ 8574 w 272589"/>
              <a:gd name="connsiteY3" fmla="*/ 298926 h 499052"/>
              <a:gd name="connsiteX4" fmla="*/ 18099 w 272589"/>
              <a:gd name="connsiteY4" fmla="*/ 498951 h 499052"/>
              <a:gd name="connsiteX5" fmla="*/ 21274 w 272589"/>
              <a:gd name="connsiteY5" fmla="*/ 270351 h 499052"/>
              <a:gd name="connsiteX6" fmla="*/ 233999 w 272589"/>
              <a:gd name="connsiteY6" fmla="*/ 108426 h 499052"/>
              <a:gd name="connsiteX7" fmla="*/ 268924 w 272589"/>
              <a:gd name="connsiteY7" fmla="*/ 476 h 49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589" h="499052">
                <a:moveTo>
                  <a:pt x="268924" y="476"/>
                </a:moveTo>
                <a:cubicBezTo>
                  <a:pt x="270511" y="-4816"/>
                  <a:pt x="284799" y="34872"/>
                  <a:pt x="243524" y="76676"/>
                </a:cubicBezTo>
                <a:cubicBezTo>
                  <a:pt x="202249" y="118480"/>
                  <a:pt x="60432" y="214259"/>
                  <a:pt x="21274" y="251301"/>
                </a:cubicBezTo>
                <a:cubicBezTo>
                  <a:pt x="-17884" y="288343"/>
                  <a:pt x="9103" y="257651"/>
                  <a:pt x="8574" y="298926"/>
                </a:cubicBezTo>
                <a:cubicBezTo>
                  <a:pt x="8045" y="340201"/>
                  <a:pt x="15982" y="503713"/>
                  <a:pt x="18099" y="498951"/>
                </a:cubicBezTo>
                <a:cubicBezTo>
                  <a:pt x="20216" y="494189"/>
                  <a:pt x="-14709" y="335438"/>
                  <a:pt x="21274" y="270351"/>
                </a:cubicBezTo>
                <a:cubicBezTo>
                  <a:pt x="57257" y="205264"/>
                  <a:pt x="189020" y="149701"/>
                  <a:pt x="233999" y="108426"/>
                </a:cubicBezTo>
                <a:cubicBezTo>
                  <a:pt x="278978" y="67151"/>
                  <a:pt x="267337" y="5768"/>
                  <a:pt x="268924" y="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0" name="フリーフォーム 1679">
            <a:extLst>
              <a:ext uri="{FF2B5EF4-FFF2-40B4-BE49-F238E27FC236}">
                <a16:creationId xmlns:a16="http://schemas.microsoft.com/office/drawing/2014/main" id="{EBF30CF8-B068-3892-9703-F9B1BEF5937F}"/>
              </a:ext>
            </a:extLst>
          </p:cNvPr>
          <p:cNvSpPr/>
          <p:nvPr/>
        </p:nvSpPr>
        <p:spPr>
          <a:xfrm>
            <a:off x="6032450" y="8750244"/>
            <a:ext cx="187695" cy="196952"/>
          </a:xfrm>
          <a:custGeom>
            <a:avLst/>
            <a:gdLst>
              <a:gd name="connsiteX0" fmla="*/ 187375 w 187695"/>
              <a:gd name="connsiteY0" fmla="*/ 56 h 196952"/>
              <a:gd name="connsiteX1" fmla="*/ 130225 w 187695"/>
              <a:gd name="connsiteY1" fmla="*/ 88956 h 196952"/>
              <a:gd name="connsiteX2" fmla="*/ 50 w 187695"/>
              <a:gd name="connsiteY2" fmla="*/ 196906 h 196952"/>
              <a:gd name="connsiteX3" fmla="*/ 146100 w 187695"/>
              <a:gd name="connsiteY3" fmla="*/ 101656 h 196952"/>
              <a:gd name="connsiteX4" fmla="*/ 187375 w 187695"/>
              <a:gd name="connsiteY4" fmla="*/ 56 h 19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695" h="196952">
                <a:moveTo>
                  <a:pt x="187375" y="56"/>
                </a:moveTo>
                <a:cubicBezTo>
                  <a:pt x="184729" y="-2061"/>
                  <a:pt x="161446" y="56148"/>
                  <a:pt x="130225" y="88956"/>
                </a:cubicBezTo>
                <a:cubicBezTo>
                  <a:pt x="99004" y="121764"/>
                  <a:pt x="-2596" y="194789"/>
                  <a:pt x="50" y="196906"/>
                </a:cubicBezTo>
                <a:cubicBezTo>
                  <a:pt x="2696" y="199023"/>
                  <a:pt x="115938" y="128114"/>
                  <a:pt x="146100" y="101656"/>
                </a:cubicBezTo>
                <a:cubicBezTo>
                  <a:pt x="176262" y="75198"/>
                  <a:pt x="190021" y="2173"/>
                  <a:pt x="187375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1" name="フリーフォーム 1680">
            <a:extLst>
              <a:ext uri="{FF2B5EF4-FFF2-40B4-BE49-F238E27FC236}">
                <a16:creationId xmlns:a16="http://schemas.microsoft.com/office/drawing/2014/main" id="{4383FF80-00C9-3021-8B29-497B76CE7554}"/>
              </a:ext>
            </a:extLst>
          </p:cNvPr>
          <p:cNvSpPr/>
          <p:nvPr/>
        </p:nvSpPr>
        <p:spPr>
          <a:xfrm>
            <a:off x="5978165" y="8959850"/>
            <a:ext cx="146410" cy="203200"/>
          </a:xfrm>
          <a:custGeom>
            <a:avLst/>
            <a:gdLst>
              <a:gd name="connsiteX0" fmla="*/ 146410 w 146410"/>
              <a:gd name="connsiteY0" fmla="*/ 0 h 203200"/>
              <a:gd name="connsiteX1" fmla="*/ 16235 w 146410"/>
              <a:gd name="connsiteY1" fmla="*/ 88900 h 203200"/>
              <a:gd name="connsiteX2" fmla="*/ 13060 w 146410"/>
              <a:gd name="connsiteY2" fmla="*/ 203200 h 203200"/>
              <a:gd name="connsiteX3" fmla="*/ 360 w 146410"/>
              <a:gd name="connsiteY3" fmla="*/ 88900 h 203200"/>
              <a:gd name="connsiteX4" fmla="*/ 28935 w 146410"/>
              <a:gd name="connsiteY4" fmla="*/ 73025 h 203200"/>
              <a:gd name="connsiteX5" fmla="*/ 146410 w 146410"/>
              <a:gd name="connsiteY5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410" h="203200">
                <a:moveTo>
                  <a:pt x="146410" y="0"/>
                </a:moveTo>
                <a:cubicBezTo>
                  <a:pt x="92435" y="27516"/>
                  <a:pt x="38460" y="55033"/>
                  <a:pt x="16235" y="88900"/>
                </a:cubicBezTo>
                <a:cubicBezTo>
                  <a:pt x="-5990" y="122767"/>
                  <a:pt x="15706" y="203200"/>
                  <a:pt x="13060" y="203200"/>
                </a:cubicBezTo>
                <a:cubicBezTo>
                  <a:pt x="10414" y="203200"/>
                  <a:pt x="-2286" y="110596"/>
                  <a:pt x="360" y="88900"/>
                </a:cubicBezTo>
                <a:cubicBezTo>
                  <a:pt x="3006" y="67204"/>
                  <a:pt x="28935" y="73025"/>
                  <a:pt x="28935" y="73025"/>
                </a:cubicBezTo>
                <a:lnTo>
                  <a:pt x="14641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2" name="フリーフォーム 1681">
            <a:extLst>
              <a:ext uri="{FF2B5EF4-FFF2-40B4-BE49-F238E27FC236}">
                <a16:creationId xmlns:a16="http://schemas.microsoft.com/office/drawing/2014/main" id="{C16C7290-A2DA-F638-5E93-5A72AD7BA83A}"/>
              </a:ext>
            </a:extLst>
          </p:cNvPr>
          <p:cNvSpPr/>
          <p:nvPr/>
        </p:nvSpPr>
        <p:spPr>
          <a:xfrm>
            <a:off x="5936232" y="8896211"/>
            <a:ext cx="33353" cy="359460"/>
          </a:xfrm>
          <a:custGeom>
            <a:avLst/>
            <a:gdLst>
              <a:gd name="connsiteX0" fmla="*/ 1018 w 33353"/>
              <a:gd name="connsiteY0" fmla="*/ 139 h 359460"/>
              <a:gd name="connsiteX1" fmla="*/ 23243 w 33353"/>
              <a:gd name="connsiteY1" fmla="*/ 263664 h 359460"/>
              <a:gd name="connsiteX2" fmla="*/ 32768 w 33353"/>
              <a:gd name="connsiteY2" fmla="*/ 358914 h 359460"/>
              <a:gd name="connsiteX3" fmla="*/ 7368 w 33353"/>
              <a:gd name="connsiteY3" fmla="*/ 228739 h 359460"/>
              <a:gd name="connsiteX4" fmla="*/ 1018 w 33353"/>
              <a:gd name="connsiteY4" fmla="*/ 139 h 35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53" h="359460">
                <a:moveTo>
                  <a:pt x="1018" y="139"/>
                </a:moveTo>
                <a:cubicBezTo>
                  <a:pt x="3664" y="5960"/>
                  <a:pt x="17951" y="203868"/>
                  <a:pt x="23243" y="263664"/>
                </a:cubicBezTo>
                <a:cubicBezTo>
                  <a:pt x="28535" y="323460"/>
                  <a:pt x="35414" y="364735"/>
                  <a:pt x="32768" y="358914"/>
                </a:cubicBezTo>
                <a:cubicBezTo>
                  <a:pt x="30122" y="353093"/>
                  <a:pt x="13718" y="284831"/>
                  <a:pt x="7368" y="228739"/>
                </a:cubicBezTo>
                <a:cubicBezTo>
                  <a:pt x="1018" y="172647"/>
                  <a:pt x="-1628" y="-5682"/>
                  <a:pt x="1018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3" name="フリーフォーム 1682">
            <a:extLst>
              <a:ext uri="{FF2B5EF4-FFF2-40B4-BE49-F238E27FC236}">
                <a16:creationId xmlns:a16="http://schemas.microsoft.com/office/drawing/2014/main" id="{25FFDC63-750E-E179-1C67-4F80B565A2D5}"/>
              </a:ext>
            </a:extLst>
          </p:cNvPr>
          <p:cNvSpPr/>
          <p:nvPr/>
        </p:nvSpPr>
        <p:spPr>
          <a:xfrm>
            <a:off x="5924447" y="8575449"/>
            <a:ext cx="190918" cy="336906"/>
          </a:xfrm>
          <a:custGeom>
            <a:avLst/>
            <a:gdLst>
              <a:gd name="connsiteX0" fmla="*/ 190603 w 190918"/>
              <a:gd name="connsiteY0" fmla="*/ 226 h 336906"/>
              <a:gd name="connsiteX1" fmla="*/ 146153 w 190918"/>
              <a:gd name="connsiteY1" fmla="*/ 162151 h 336906"/>
              <a:gd name="connsiteX2" fmla="*/ 146153 w 190918"/>
              <a:gd name="connsiteY2" fmla="*/ 232001 h 336906"/>
              <a:gd name="connsiteX3" fmla="*/ 117578 w 190918"/>
              <a:gd name="connsiteY3" fmla="*/ 266926 h 336906"/>
              <a:gd name="connsiteX4" fmla="*/ 103 w 190918"/>
              <a:gd name="connsiteY4" fmla="*/ 336776 h 336906"/>
              <a:gd name="connsiteX5" fmla="*/ 139803 w 190918"/>
              <a:gd name="connsiteY5" fmla="*/ 247876 h 336906"/>
              <a:gd name="connsiteX6" fmla="*/ 146153 w 190918"/>
              <a:gd name="connsiteY6" fmla="*/ 178026 h 336906"/>
              <a:gd name="connsiteX7" fmla="*/ 165203 w 190918"/>
              <a:gd name="connsiteY7" fmla="*/ 127226 h 336906"/>
              <a:gd name="connsiteX8" fmla="*/ 190603 w 190918"/>
              <a:gd name="connsiteY8" fmla="*/ 226 h 336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918" h="336906">
                <a:moveTo>
                  <a:pt x="190603" y="226"/>
                </a:moveTo>
                <a:cubicBezTo>
                  <a:pt x="187428" y="6047"/>
                  <a:pt x="153561" y="123522"/>
                  <a:pt x="146153" y="162151"/>
                </a:cubicBezTo>
                <a:cubicBezTo>
                  <a:pt x="138745" y="200780"/>
                  <a:pt x="150916" y="214538"/>
                  <a:pt x="146153" y="232001"/>
                </a:cubicBezTo>
                <a:cubicBezTo>
                  <a:pt x="141390" y="249464"/>
                  <a:pt x="141920" y="249463"/>
                  <a:pt x="117578" y="266926"/>
                </a:cubicBezTo>
                <a:cubicBezTo>
                  <a:pt x="93236" y="284389"/>
                  <a:pt x="-3601" y="339951"/>
                  <a:pt x="103" y="336776"/>
                </a:cubicBezTo>
                <a:cubicBezTo>
                  <a:pt x="3807" y="333601"/>
                  <a:pt x="115461" y="274334"/>
                  <a:pt x="139803" y="247876"/>
                </a:cubicBezTo>
                <a:cubicBezTo>
                  <a:pt x="164145" y="221418"/>
                  <a:pt x="141920" y="198134"/>
                  <a:pt x="146153" y="178026"/>
                </a:cubicBezTo>
                <a:cubicBezTo>
                  <a:pt x="150386" y="157918"/>
                  <a:pt x="158324" y="152097"/>
                  <a:pt x="165203" y="127226"/>
                </a:cubicBezTo>
                <a:cubicBezTo>
                  <a:pt x="172082" y="102355"/>
                  <a:pt x="193778" y="-5595"/>
                  <a:pt x="190603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4" name="フリーフォーム 1683">
            <a:extLst>
              <a:ext uri="{FF2B5EF4-FFF2-40B4-BE49-F238E27FC236}">
                <a16:creationId xmlns:a16="http://schemas.microsoft.com/office/drawing/2014/main" id="{5BA2B4C8-6D93-C431-B0EA-2BC5A09F9F4E}"/>
              </a:ext>
            </a:extLst>
          </p:cNvPr>
          <p:cNvSpPr/>
          <p:nvPr/>
        </p:nvSpPr>
        <p:spPr>
          <a:xfrm>
            <a:off x="5921347" y="8756514"/>
            <a:ext cx="149483" cy="146229"/>
          </a:xfrm>
          <a:custGeom>
            <a:avLst/>
            <a:gdLst>
              <a:gd name="connsiteX0" fmla="*/ 28 w 149483"/>
              <a:gd name="connsiteY0" fmla="*/ 146186 h 146229"/>
              <a:gd name="connsiteX1" fmla="*/ 95278 w 149483"/>
              <a:gd name="connsiteY1" fmla="*/ 92211 h 146229"/>
              <a:gd name="connsiteX2" fmla="*/ 136553 w 149483"/>
              <a:gd name="connsiteY2" fmla="*/ 63636 h 146229"/>
              <a:gd name="connsiteX3" fmla="*/ 149253 w 149483"/>
              <a:gd name="connsiteY3" fmla="*/ 136 h 146229"/>
              <a:gd name="connsiteX4" fmla="*/ 139728 w 149483"/>
              <a:gd name="connsiteY4" fmla="*/ 47761 h 146229"/>
              <a:gd name="connsiteX5" fmla="*/ 85753 w 149483"/>
              <a:gd name="connsiteY5" fmla="*/ 82686 h 146229"/>
              <a:gd name="connsiteX6" fmla="*/ 28 w 149483"/>
              <a:gd name="connsiteY6" fmla="*/ 146186 h 14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483" h="146229">
                <a:moveTo>
                  <a:pt x="28" y="146186"/>
                </a:moveTo>
                <a:cubicBezTo>
                  <a:pt x="1615" y="147773"/>
                  <a:pt x="72524" y="105969"/>
                  <a:pt x="95278" y="92211"/>
                </a:cubicBezTo>
                <a:cubicBezTo>
                  <a:pt x="118032" y="78453"/>
                  <a:pt x="127557" y="78982"/>
                  <a:pt x="136553" y="63636"/>
                </a:cubicBezTo>
                <a:cubicBezTo>
                  <a:pt x="145549" y="48290"/>
                  <a:pt x="149253" y="136"/>
                  <a:pt x="149253" y="136"/>
                </a:cubicBezTo>
                <a:cubicBezTo>
                  <a:pt x="149782" y="-2510"/>
                  <a:pt x="150311" y="34003"/>
                  <a:pt x="139728" y="47761"/>
                </a:cubicBezTo>
                <a:cubicBezTo>
                  <a:pt x="129145" y="61519"/>
                  <a:pt x="107449" y="69457"/>
                  <a:pt x="85753" y="82686"/>
                </a:cubicBezTo>
                <a:cubicBezTo>
                  <a:pt x="64057" y="95915"/>
                  <a:pt x="-1559" y="144599"/>
                  <a:pt x="28" y="146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5" name="フリーフォーム 1684">
            <a:extLst>
              <a:ext uri="{FF2B5EF4-FFF2-40B4-BE49-F238E27FC236}">
                <a16:creationId xmlns:a16="http://schemas.microsoft.com/office/drawing/2014/main" id="{1447304A-7D09-295C-38D7-4F201C6625A3}"/>
              </a:ext>
            </a:extLst>
          </p:cNvPr>
          <p:cNvSpPr/>
          <p:nvPr/>
        </p:nvSpPr>
        <p:spPr>
          <a:xfrm>
            <a:off x="5892401" y="8601934"/>
            <a:ext cx="295711" cy="652638"/>
          </a:xfrm>
          <a:custGeom>
            <a:avLst/>
            <a:gdLst>
              <a:gd name="connsiteX0" fmla="*/ 111524 w 295711"/>
              <a:gd name="connsiteY0" fmla="*/ 5491 h 652638"/>
              <a:gd name="connsiteX1" fmla="*/ 143274 w 295711"/>
              <a:gd name="connsiteY1" fmla="*/ 107091 h 652638"/>
              <a:gd name="connsiteX2" fmla="*/ 108349 w 295711"/>
              <a:gd name="connsiteY2" fmla="*/ 176941 h 652638"/>
              <a:gd name="connsiteX3" fmla="*/ 6749 w 295711"/>
              <a:gd name="connsiteY3" fmla="*/ 243616 h 652638"/>
              <a:gd name="connsiteX4" fmla="*/ 9924 w 295711"/>
              <a:gd name="connsiteY4" fmla="*/ 265841 h 652638"/>
              <a:gd name="connsiteX5" fmla="*/ 13099 w 295711"/>
              <a:gd name="connsiteY5" fmla="*/ 434116 h 652638"/>
              <a:gd name="connsiteX6" fmla="*/ 3574 w 295711"/>
              <a:gd name="connsiteY6" fmla="*/ 484916 h 652638"/>
              <a:gd name="connsiteX7" fmla="*/ 16274 w 295711"/>
              <a:gd name="connsiteY7" fmla="*/ 437291 h 652638"/>
              <a:gd name="connsiteX8" fmla="*/ 41674 w 295711"/>
              <a:gd name="connsiteY8" fmla="*/ 650016 h 652638"/>
              <a:gd name="connsiteX9" fmla="*/ 19449 w 295711"/>
              <a:gd name="connsiteY9" fmla="*/ 265841 h 652638"/>
              <a:gd name="connsiteX10" fmla="*/ 108349 w 295711"/>
              <a:gd name="connsiteY10" fmla="*/ 195991 h 652638"/>
              <a:gd name="connsiteX11" fmla="*/ 165499 w 295711"/>
              <a:gd name="connsiteY11" fmla="*/ 110266 h 652638"/>
              <a:gd name="connsiteX12" fmla="*/ 187724 w 295711"/>
              <a:gd name="connsiteY12" fmla="*/ 24541 h 652638"/>
              <a:gd name="connsiteX13" fmla="*/ 295674 w 295711"/>
              <a:gd name="connsiteY13" fmla="*/ 5491 h 652638"/>
              <a:gd name="connsiteX14" fmla="*/ 175024 w 295711"/>
              <a:gd name="connsiteY14" fmla="*/ 5491 h 652638"/>
              <a:gd name="connsiteX15" fmla="*/ 171849 w 295711"/>
              <a:gd name="connsiteY15" fmla="*/ 68991 h 652638"/>
              <a:gd name="connsiteX16" fmla="*/ 149624 w 295711"/>
              <a:gd name="connsiteY16" fmla="*/ 126141 h 652638"/>
              <a:gd name="connsiteX17" fmla="*/ 111524 w 295711"/>
              <a:gd name="connsiteY17" fmla="*/ 5491 h 65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711" h="652638">
                <a:moveTo>
                  <a:pt x="111524" y="5491"/>
                </a:moveTo>
                <a:cubicBezTo>
                  <a:pt x="110466" y="2316"/>
                  <a:pt x="143803" y="78516"/>
                  <a:pt x="143274" y="107091"/>
                </a:cubicBezTo>
                <a:cubicBezTo>
                  <a:pt x="142745" y="135666"/>
                  <a:pt x="131103" y="154187"/>
                  <a:pt x="108349" y="176941"/>
                </a:cubicBezTo>
                <a:cubicBezTo>
                  <a:pt x="85595" y="199695"/>
                  <a:pt x="6749" y="243616"/>
                  <a:pt x="6749" y="243616"/>
                </a:cubicBezTo>
                <a:cubicBezTo>
                  <a:pt x="-9655" y="258433"/>
                  <a:pt x="8866" y="234091"/>
                  <a:pt x="9924" y="265841"/>
                </a:cubicBezTo>
                <a:cubicBezTo>
                  <a:pt x="10982" y="297591"/>
                  <a:pt x="14157" y="397604"/>
                  <a:pt x="13099" y="434116"/>
                </a:cubicBezTo>
                <a:cubicBezTo>
                  <a:pt x="12041" y="470628"/>
                  <a:pt x="3045" y="484387"/>
                  <a:pt x="3574" y="484916"/>
                </a:cubicBezTo>
                <a:cubicBezTo>
                  <a:pt x="4103" y="485445"/>
                  <a:pt x="9924" y="409774"/>
                  <a:pt x="16274" y="437291"/>
                </a:cubicBezTo>
                <a:cubicBezTo>
                  <a:pt x="22624" y="464808"/>
                  <a:pt x="41145" y="678591"/>
                  <a:pt x="41674" y="650016"/>
                </a:cubicBezTo>
                <a:cubicBezTo>
                  <a:pt x="42203" y="621441"/>
                  <a:pt x="8337" y="341512"/>
                  <a:pt x="19449" y="265841"/>
                </a:cubicBezTo>
                <a:cubicBezTo>
                  <a:pt x="30561" y="190170"/>
                  <a:pt x="84007" y="221920"/>
                  <a:pt x="108349" y="195991"/>
                </a:cubicBezTo>
                <a:cubicBezTo>
                  <a:pt x="132691" y="170062"/>
                  <a:pt x="152270" y="138841"/>
                  <a:pt x="165499" y="110266"/>
                </a:cubicBezTo>
                <a:cubicBezTo>
                  <a:pt x="178728" y="81691"/>
                  <a:pt x="166028" y="42003"/>
                  <a:pt x="187724" y="24541"/>
                </a:cubicBezTo>
                <a:cubicBezTo>
                  <a:pt x="209420" y="7079"/>
                  <a:pt x="297791" y="8666"/>
                  <a:pt x="295674" y="5491"/>
                </a:cubicBezTo>
                <a:cubicBezTo>
                  <a:pt x="293557" y="2316"/>
                  <a:pt x="195662" y="-5092"/>
                  <a:pt x="175024" y="5491"/>
                </a:cubicBezTo>
                <a:cubicBezTo>
                  <a:pt x="154387" y="16074"/>
                  <a:pt x="176082" y="48883"/>
                  <a:pt x="171849" y="68991"/>
                </a:cubicBezTo>
                <a:cubicBezTo>
                  <a:pt x="167616" y="89099"/>
                  <a:pt x="155974" y="131962"/>
                  <a:pt x="149624" y="126141"/>
                </a:cubicBezTo>
                <a:cubicBezTo>
                  <a:pt x="143274" y="120320"/>
                  <a:pt x="112582" y="8666"/>
                  <a:pt x="111524" y="5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6" name="フリーフォーム 1685">
            <a:extLst>
              <a:ext uri="{FF2B5EF4-FFF2-40B4-BE49-F238E27FC236}">
                <a16:creationId xmlns:a16="http://schemas.microsoft.com/office/drawing/2014/main" id="{B2FFA89E-8A8F-079D-22C1-78D0DB2CFB00}"/>
              </a:ext>
            </a:extLst>
          </p:cNvPr>
          <p:cNvSpPr/>
          <p:nvPr/>
        </p:nvSpPr>
        <p:spPr>
          <a:xfrm>
            <a:off x="5832450" y="8852189"/>
            <a:ext cx="105202" cy="234679"/>
          </a:xfrm>
          <a:custGeom>
            <a:avLst/>
            <a:gdLst>
              <a:gd name="connsiteX0" fmla="*/ 104800 w 105202"/>
              <a:gd name="connsiteY0" fmla="*/ 2886 h 234679"/>
              <a:gd name="connsiteX1" fmla="*/ 22250 w 105202"/>
              <a:gd name="connsiteY1" fmla="*/ 63211 h 234679"/>
              <a:gd name="connsiteX2" fmla="*/ 38125 w 105202"/>
              <a:gd name="connsiteY2" fmla="*/ 101311 h 234679"/>
              <a:gd name="connsiteX3" fmla="*/ 63525 w 105202"/>
              <a:gd name="connsiteY3" fmla="*/ 234661 h 234679"/>
              <a:gd name="connsiteX4" fmla="*/ 57175 w 105202"/>
              <a:gd name="connsiteY4" fmla="*/ 110836 h 234679"/>
              <a:gd name="connsiteX5" fmla="*/ 25 w 105202"/>
              <a:gd name="connsiteY5" fmla="*/ 94961 h 234679"/>
              <a:gd name="connsiteX6" fmla="*/ 50825 w 105202"/>
              <a:gd name="connsiteY6" fmla="*/ 18761 h 234679"/>
              <a:gd name="connsiteX7" fmla="*/ 104800 w 105202"/>
              <a:gd name="connsiteY7" fmla="*/ 2886 h 23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02" h="234679">
                <a:moveTo>
                  <a:pt x="104800" y="2886"/>
                </a:moveTo>
                <a:cubicBezTo>
                  <a:pt x="100037" y="10294"/>
                  <a:pt x="33362" y="46807"/>
                  <a:pt x="22250" y="63211"/>
                </a:cubicBezTo>
                <a:cubicBezTo>
                  <a:pt x="11138" y="79615"/>
                  <a:pt x="31246" y="72736"/>
                  <a:pt x="38125" y="101311"/>
                </a:cubicBezTo>
                <a:cubicBezTo>
                  <a:pt x="45004" y="129886"/>
                  <a:pt x="60350" y="233074"/>
                  <a:pt x="63525" y="234661"/>
                </a:cubicBezTo>
                <a:cubicBezTo>
                  <a:pt x="66700" y="236248"/>
                  <a:pt x="67758" y="134119"/>
                  <a:pt x="57175" y="110836"/>
                </a:cubicBezTo>
                <a:cubicBezTo>
                  <a:pt x="46592" y="87553"/>
                  <a:pt x="1083" y="110307"/>
                  <a:pt x="25" y="94961"/>
                </a:cubicBezTo>
                <a:cubicBezTo>
                  <a:pt x="-1033" y="79615"/>
                  <a:pt x="30717" y="34636"/>
                  <a:pt x="50825" y="18761"/>
                </a:cubicBezTo>
                <a:cubicBezTo>
                  <a:pt x="70933" y="2886"/>
                  <a:pt x="109563" y="-4522"/>
                  <a:pt x="104800" y="2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7" name="フリーフォーム 1686">
            <a:extLst>
              <a:ext uri="{FF2B5EF4-FFF2-40B4-BE49-F238E27FC236}">
                <a16:creationId xmlns:a16="http://schemas.microsoft.com/office/drawing/2014/main" id="{9DB9DDC7-5D46-520A-5345-413191F89B84}"/>
              </a:ext>
            </a:extLst>
          </p:cNvPr>
          <p:cNvSpPr/>
          <p:nvPr/>
        </p:nvSpPr>
        <p:spPr>
          <a:xfrm>
            <a:off x="5365718" y="8784716"/>
            <a:ext cx="270527" cy="203793"/>
          </a:xfrm>
          <a:custGeom>
            <a:avLst/>
            <a:gdLst>
              <a:gd name="connsiteX0" fmla="*/ 32 w 270527"/>
              <a:gd name="connsiteY0" fmla="*/ 102109 h 203793"/>
              <a:gd name="connsiteX1" fmla="*/ 142907 w 270527"/>
              <a:gd name="connsiteY1" fmla="*/ 95759 h 203793"/>
              <a:gd name="connsiteX2" fmla="*/ 250857 w 270527"/>
              <a:gd name="connsiteY2" fmla="*/ 16384 h 203793"/>
              <a:gd name="connsiteX3" fmla="*/ 250857 w 270527"/>
              <a:gd name="connsiteY3" fmla="*/ 57659 h 203793"/>
              <a:gd name="connsiteX4" fmla="*/ 266732 w 270527"/>
              <a:gd name="connsiteY4" fmla="*/ 203709 h 203793"/>
              <a:gd name="connsiteX5" fmla="*/ 269907 w 270527"/>
              <a:gd name="connsiteY5" fmla="*/ 35434 h 203793"/>
              <a:gd name="connsiteX6" fmla="*/ 263557 w 270527"/>
              <a:gd name="connsiteY6" fmla="*/ 509 h 203793"/>
              <a:gd name="connsiteX7" fmla="*/ 206407 w 270527"/>
              <a:gd name="connsiteY7" fmla="*/ 48134 h 203793"/>
              <a:gd name="connsiteX8" fmla="*/ 130207 w 270527"/>
              <a:gd name="connsiteY8" fmla="*/ 86234 h 203793"/>
              <a:gd name="connsiteX9" fmla="*/ 32 w 270527"/>
              <a:gd name="connsiteY9" fmla="*/ 102109 h 20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527" h="203793">
                <a:moveTo>
                  <a:pt x="32" y="102109"/>
                </a:moveTo>
                <a:cubicBezTo>
                  <a:pt x="2149" y="103697"/>
                  <a:pt x="101103" y="110046"/>
                  <a:pt x="142907" y="95759"/>
                </a:cubicBezTo>
                <a:cubicBezTo>
                  <a:pt x="184711" y="81472"/>
                  <a:pt x="232865" y="22734"/>
                  <a:pt x="250857" y="16384"/>
                </a:cubicBezTo>
                <a:cubicBezTo>
                  <a:pt x="268849" y="10034"/>
                  <a:pt x="248211" y="26438"/>
                  <a:pt x="250857" y="57659"/>
                </a:cubicBezTo>
                <a:cubicBezTo>
                  <a:pt x="253503" y="88880"/>
                  <a:pt x="263557" y="207413"/>
                  <a:pt x="266732" y="203709"/>
                </a:cubicBezTo>
                <a:cubicBezTo>
                  <a:pt x="269907" y="200005"/>
                  <a:pt x="270436" y="69301"/>
                  <a:pt x="269907" y="35434"/>
                </a:cubicBezTo>
                <a:cubicBezTo>
                  <a:pt x="269378" y="1567"/>
                  <a:pt x="274140" y="-1608"/>
                  <a:pt x="263557" y="509"/>
                </a:cubicBezTo>
                <a:cubicBezTo>
                  <a:pt x="252974" y="2626"/>
                  <a:pt x="228632" y="33846"/>
                  <a:pt x="206407" y="48134"/>
                </a:cubicBezTo>
                <a:cubicBezTo>
                  <a:pt x="184182" y="62422"/>
                  <a:pt x="160899" y="78826"/>
                  <a:pt x="130207" y="86234"/>
                </a:cubicBezTo>
                <a:cubicBezTo>
                  <a:pt x="99515" y="93642"/>
                  <a:pt x="-2085" y="100521"/>
                  <a:pt x="32" y="102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8" name="フリーフォーム 1687">
            <a:extLst>
              <a:ext uri="{FF2B5EF4-FFF2-40B4-BE49-F238E27FC236}">
                <a16:creationId xmlns:a16="http://schemas.microsoft.com/office/drawing/2014/main" id="{F7D2DE85-363E-2B2F-77E4-63C62429E857}"/>
              </a:ext>
            </a:extLst>
          </p:cNvPr>
          <p:cNvSpPr/>
          <p:nvPr/>
        </p:nvSpPr>
        <p:spPr>
          <a:xfrm>
            <a:off x="5489567" y="8666193"/>
            <a:ext cx="265467" cy="335778"/>
          </a:xfrm>
          <a:custGeom>
            <a:avLst/>
            <a:gdLst>
              <a:gd name="connsiteX0" fmla="*/ 8 w 265467"/>
              <a:gd name="connsiteY0" fmla="*/ 46007 h 335778"/>
              <a:gd name="connsiteX1" fmla="*/ 260358 w 265467"/>
              <a:gd name="connsiteY1" fmla="*/ 23782 h 335778"/>
              <a:gd name="connsiteX2" fmla="*/ 174633 w 265467"/>
              <a:gd name="connsiteY2" fmla="*/ 65057 h 335778"/>
              <a:gd name="connsiteX3" fmla="*/ 196858 w 265467"/>
              <a:gd name="connsiteY3" fmla="*/ 153957 h 335778"/>
              <a:gd name="connsiteX4" fmla="*/ 212733 w 265467"/>
              <a:gd name="connsiteY4" fmla="*/ 211107 h 335778"/>
              <a:gd name="connsiteX5" fmla="*/ 225433 w 265467"/>
              <a:gd name="connsiteY5" fmla="*/ 322232 h 335778"/>
              <a:gd name="connsiteX6" fmla="*/ 238133 w 265467"/>
              <a:gd name="connsiteY6" fmla="*/ 334932 h 335778"/>
              <a:gd name="connsiteX7" fmla="*/ 123833 w 265467"/>
              <a:gd name="connsiteY7" fmla="*/ 331757 h 335778"/>
              <a:gd name="connsiteX8" fmla="*/ 209558 w 265467"/>
              <a:gd name="connsiteY8" fmla="*/ 331757 h 335778"/>
              <a:gd name="connsiteX9" fmla="*/ 212733 w 265467"/>
              <a:gd name="connsiteY9" fmla="*/ 280957 h 335778"/>
              <a:gd name="connsiteX10" fmla="*/ 190508 w 265467"/>
              <a:gd name="connsiteY10" fmla="*/ 80932 h 335778"/>
              <a:gd name="connsiteX11" fmla="*/ 250833 w 265467"/>
              <a:gd name="connsiteY11" fmla="*/ 1557 h 335778"/>
              <a:gd name="connsiteX12" fmla="*/ 8 w 265467"/>
              <a:gd name="connsiteY12" fmla="*/ 46007 h 33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5467" h="335778">
                <a:moveTo>
                  <a:pt x="8" y="46007"/>
                </a:moveTo>
                <a:cubicBezTo>
                  <a:pt x="1595" y="49711"/>
                  <a:pt x="231254" y="20607"/>
                  <a:pt x="260358" y="23782"/>
                </a:cubicBezTo>
                <a:cubicBezTo>
                  <a:pt x="289462" y="26957"/>
                  <a:pt x="185216" y="43361"/>
                  <a:pt x="174633" y="65057"/>
                </a:cubicBezTo>
                <a:cubicBezTo>
                  <a:pt x="164050" y="86753"/>
                  <a:pt x="190508" y="129615"/>
                  <a:pt x="196858" y="153957"/>
                </a:cubicBezTo>
                <a:cubicBezTo>
                  <a:pt x="203208" y="178299"/>
                  <a:pt x="207971" y="183061"/>
                  <a:pt x="212733" y="211107"/>
                </a:cubicBezTo>
                <a:cubicBezTo>
                  <a:pt x="217495" y="239153"/>
                  <a:pt x="225433" y="322232"/>
                  <a:pt x="225433" y="322232"/>
                </a:cubicBezTo>
                <a:cubicBezTo>
                  <a:pt x="229666" y="342869"/>
                  <a:pt x="255066" y="333345"/>
                  <a:pt x="238133" y="334932"/>
                </a:cubicBezTo>
                <a:cubicBezTo>
                  <a:pt x="221200" y="336520"/>
                  <a:pt x="128596" y="332286"/>
                  <a:pt x="123833" y="331757"/>
                </a:cubicBezTo>
                <a:cubicBezTo>
                  <a:pt x="119071" y="331228"/>
                  <a:pt x="194741" y="340224"/>
                  <a:pt x="209558" y="331757"/>
                </a:cubicBezTo>
                <a:cubicBezTo>
                  <a:pt x="224375" y="323290"/>
                  <a:pt x="215908" y="322761"/>
                  <a:pt x="212733" y="280957"/>
                </a:cubicBezTo>
                <a:cubicBezTo>
                  <a:pt x="209558" y="239153"/>
                  <a:pt x="184158" y="127499"/>
                  <a:pt x="190508" y="80932"/>
                </a:cubicBezTo>
                <a:cubicBezTo>
                  <a:pt x="196858" y="34365"/>
                  <a:pt x="279937" y="12669"/>
                  <a:pt x="250833" y="1557"/>
                </a:cubicBezTo>
                <a:cubicBezTo>
                  <a:pt x="221729" y="-9556"/>
                  <a:pt x="-1579" y="42303"/>
                  <a:pt x="8" y="460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9" name="フリーフォーム 1688">
            <a:extLst>
              <a:ext uri="{FF2B5EF4-FFF2-40B4-BE49-F238E27FC236}">
                <a16:creationId xmlns:a16="http://schemas.microsoft.com/office/drawing/2014/main" id="{F97E5B8D-3121-C0D1-9541-FDED2475F233}"/>
              </a:ext>
            </a:extLst>
          </p:cNvPr>
          <p:cNvSpPr/>
          <p:nvPr/>
        </p:nvSpPr>
        <p:spPr>
          <a:xfrm>
            <a:off x="5711534" y="8707583"/>
            <a:ext cx="16625" cy="362315"/>
          </a:xfrm>
          <a:custGeom>
            <a:avLst/>
            <a:gdLst>
              <a:gd name="connsiteX0" fmla="*/ 291 w 16625"/>
              <a:gd name="connsiteY0" fmla="*/ 1442 h 362315"/>
              <a:gd name="connsiteX1" fmla="*/ 6641 w 16625"/>
              <a:gd name="connsiteY1" fmla="*/ 353867 h 362315"/>
              <a:gd name="connsiteX2" fmla="*/ 16166 w 16625"/>
              <a:gd name="connsiteY2" fmla="*/ 233217 h 362315"/>
              <a:gd name="connsiteX3" fmla="*/ 291 w 16625"/>
              <a:gd name="connsiteY3" fmla="*/ 1442 h 36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5" h="362315">
                <a:moveTo>
                  <a:pt x="291" y="1442"/>
                </a:moveTo>
                <a:cubicBezTo>
                  <a:pt x="-1297" y="21550"/>
                  <a:pt x="3995" y="315238"/>
                  <a:pt x="6641" y="353867"/>
                </a:cubicBezTo>
                <a:cubicBezTo>
                  <a:pt x="9287" y="392496"/>
                  <a:pt x="18812" y="289309"/>
                  <a:pt x="16166" y="233217"/>
                </a:cubicBezTo>
                <a:cubicBezTo>
                  <a:pt x="13520" y="177125"/>
                  <a:pt x="1879" y="-18666"/>
                  <a:pt x="291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0" name="フリーフォーム 1689">
            <a:extLst>
              <a:ext uri="{FF2B5EF4-FFF2-40B4-BE49-F238E27FC236}">
                <a16:creationId xmlns:a16="http://schemas.microsoft.com/office/drawing/2014/main" id="{05834EDC-FA0E-8167-A4D6-5707B07AE2FC}"/>
              </a:ext>
            </a:extLst>
          </p:cNvPr>
          <p:cNvSpPr/>
          <p:nvPr/>
        </p:nvSpPr>
        <p:spPr>
          <a:xfrm>
            <a:off x="5361709" y="8686758"/>
            <a:ext cx="343992" cy="114690"/>
          </a:xfrm>
          <a:custGeom>
            <a:avLst/>
            <a:gdLst>
              <a:gd name="connsiteX0" fmla="*/ 866 w 343992"/>
              <a:gd name="connsiteY0" fmla="*/ 114342 h 114690"/>
              <a:gd name="connsiteX1" fmla="*/ 261216 w 343992"/>
              <a:gd name="connsiteY1" fmla="*/ 101642 h 114690"/>
              <a:gd name="connsiteX2" fmla="*/ 200891 w 343992"/>
              <a:gd name="connsiteY2" fmla="*/ 101642 h 114690"/>
              <a:gd name="connsiteX3" fmla="*/ 343766 w 343992"/>
              <a:gd name="connsiteY3" fmla="*/ 42 h 114690"/>
              <a:gd name="connsiteX4" fmla="*/ 232641 w 343992"/>
              <a:gd name="connsiteY4" fmla="*/ 88942 h 114690"/>
              <a:gd name="connsiteX5" fmla="*/ 178666 w 343992"/>
              <a:gd name="connsiteY5" fmla="*/ 85767 h 114690"/>
              <a:gd name="connsiteX6" fmla="*/ 866 w 343992"/>
              <a:gd name="connsiteY6" fmla="*/ 114342 h 11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92" h="114690">
                <a:moveTo>
                  <a:pt x="866" y="114342"/>
                </a:moveTo>
                <a:cubicBezTo>
                  <a:pt x="14624" y="116988"/>
                  <a:pt x="227879" y="103759"/>
                  <a:pt x="261216" y="101642"/>
                </a:cubicBezTo>
                <a:cubicBezTo>
                  <a:pt x="294553" y="99525"/>
                  <a:pt x="187133" y="118575"/>
                  <a:pt x="200891" y="101642"/>
                </a:cubicBezTo>
                <a:cubicBezTo>
                  <a:pt x="214649" y="84709"/>
                  <a:pt x="338474" y="2159"/>
                  <a:pt x="343766" y="42"/>
                </a:cubicBezTo>
                <a:cubicBezTo>
                  <a:pt x="349058" y="-2075"/>
                  <a:pt x="260158" y="74654"/>
                  <a:pt x="232641" y="88942"/>
                </a:cubicBezTo>
                <a:cubicBezTo>
                  <a:pt x="205124" y="103229"/>
                  <a:pt x="216237" y="82592"/>
                  <a:pt x="178666" y="85767"/>
                </a:cubicBezTo>
                <a:cubicBezTo>
                  <a:pt x="141095" y="88942"/>
                  <a:pt x="-12892" y="111696"/>
                  <a:pt x="866" y="114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1" name="フリーフォーム 1690">
            <a:extLst>
              <a:ext uri="{FF2B5EF4-FFF2-40B4-BE49-F238E27FC236}">
                <a16:creationId xmlns:a16="http://schemas.microsoft.com/office/drawing/2014/main" id="{5749F0B1-E46F-B72D-5E0F-411C85ACDFA3}"/>
              </a:ext>
            </a:extLst>
          </p:cNvPr>
          <p:cNvSpPr/>
          <p:nvPr/>
        </p:nvSpPr>
        <p:spPr>
          <a:xfrm>
            <a:off x="5483019" y="8877076"/>
            <a:ext cx="292321" cy="194127"/>
          </a:xfrm>
          <a:custGeom>
            <a:avLst/>
            <a:gdLst>
              <a:gd name="connsiteX0" fmla="*/ 6556 w 292321"/>
              <a:gd name="connsiteY0" fmla="*/ 224 h 194127"/>
              <a:gd name="connsiteX1" fmla="*/ 16081 w 292321"/>
              <a:gd name="connsiteY1" fmla="*/ 85949 h 194127"/>
              <a:gd name="connsiteX2" fmla="*/ 111331 w 292321"/>
              <a:gd name="connsiteY2" fmla="*/ 108174 h 194127"/>
              <a:gd name="connsiteX3" fmla="*/ 184356 w 292321"/>
              <a:gd name="connsiteY3" fmla="*/ 139924 h 194127"/>
              <a:gd name="connsiteX4" fmla="*/ 155781 w 292321"/>
              <a:gd name="connsiteY4" fmla="*/ 146274 h 194127"/>
              <a:gd name="connsiteX5" fmla="*/ 292306 w 292321"/>
              <a:gd name="connsiteY5" fmla="*/ 193899 h 194127"/>
              <a:gd name="connsiteX6" fmla="*/ 146256 w 292321"/>
              <a:gd name="connsiteY6" fmla="*/ 124049 h 194127"/>
              <a:gd name="connsiteX7" fmla="*/ 12906 w 292321"/>
              <a:gd name="connsiteY7" fmla="*/ 114524 h 194127"/>
              <a:gd name="connsiteX8" fmla="*/ 6556 w 292321"/>
              <a:gd name="connsiteY8" fmla="*/ 224 h 19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321" h="194127">
                <a:moveTo>
                  <a:pt x="6556" y="224"/>
                </a:moveTo>
                <a:cubicBezTo>
                  <a:pt x="7085" y="-4539"/>
                  <a:pt x="-1381" y="67957"/>
                  <a:pt x="16081" y="85949"/>
                </a:cubicBezTo>
                <a:cubicBezTo>
                  <a:pt x="33543" y="103941"/>
                  <a:pt x="83285" y="99178"/>
                  <a:pt x="111331" y="108174"/>
                </a:cubicBezTo>
                <a:cubicBezTo>
                  <a:pt x="139377" y="117170"/>
                  <a:pt x="176948" y="133574"/>
                  <a:pt x="184356" y="139924"/>
                </a:cubicBezTo>
                <a:cubicBezTo>
                  <a:pt x="191764" y="146274"/>
                  <a:pt x="137789" y="137278"/>
                  <a:pt x="155781" y="146274"/>
                </a:cubicBezTo>
                <a:cubicBezTo>
                  <a:pt x="173773" y="155270"/>
                  <a:pt x="293893" y="197603"/>
                  <a:pt x="292306" y="193899"/>
                </a:cubicBezTo>
                <a:cubicBezTo>
                  <a:pt x="290719" y="190195"/>
                  <a:pt x="192823" y="137278"/>
                  <a:pt x="146256" y="124049"/>
                </a:cubicBezTo>
                <a:cubicBezTo>
                  <a:pt x="99689" y="110820"/>
                  <a:pt x="37248" y="130928"/>
                  <a:pt x="12906" y="114524"/>
                </a:cubicBezTo>
                <a:cubicBezTo>
                  <a:pt x="-11436" y="98120"/>
                  <a:pt x="6027" y="4987"/>
                  <a:pt x="6556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2" name="フリーフォーム 1691">
            <a:extLst>
              <a:ext uri="{FF2B5EF4-FFF2-40B4-BE49-F238E27FC236}">
                <a16:creationId xmlns:a16="http://schemas.microsoft.com/office/drawing/2014/main" id="{873985A1-1CD2-43EB-8BC9-025977F4488D}"/>
              </a:ext>
            </a:extLst>
          </p:cNvPr>
          <p:cNvSpPr/>
          <p:nvPr/>
        </p:nvSpPr>
        <p:spPr>
          <a:xfrm>
            <a:off x="5387768" y="9060803"/>
            <a:ext cx="173695" cy="222897"/>
          </a:xfrm>
          <a:custGeom>
            <a:avLst/>
            <a:gdLst>
              <a:gd name="connsiteX0" fmla="*/ 207 w 173695"/>
              <a:gd name="connsiteY0" fmla="*/ 647 h 222897"/>
              <a:gd name="connsiteX1" fmla="*/ 165307 w 173695"/>
              <a:gd name="connsiteY1" fmla="*/ 6997 h 222897"/>
              <a:gd name="connsiteX2" fmla="*/ 149432 w 173695"/>
              <a:gd name="connsiteY2" fmla="*/ 22872 h 222897"/>
              <a:gd name="connsiteX3" fmla="*/ 149432 w 173695"/>
              <a:gd name="connsiteY3" fmla="*/ 156222 h 222897"/>
              <a:gd name="connsiteX4" fmla="*/ 149432 w 173695"/>
              <a:gd name="connsiteY4" fmla="*/ 124472 h 222897"/>
              <a:gd name="connsiteX5" fmla="*/ 54182 w 173695"/>
              <a:gd name="connsiteY5" fmla="*/ 159397 h 222897"/>
              <a:gd name="connsiteX6" fmla="*/ 35132 w 173695"/>
              <a:gd name="connsiteY6" fmla="*/ 222897 h 222897"/>
              <a:gd name="connsiteX7" fmla="*/ 31957 w 173695"/>
              <a:gd name="connsiteY7" fmla="*/ 159397 h 222897"/>
              <a:gd name="connsiteX8" fmla="*/ 136732 w 173695"/>
              <a:gd name="connsiteY8" fmla="*/ 111772 h 222897"/>
              <a:gd name="connsiteX9" fmla="*/ 130382 w 173695"/>
              <a:gd name="connsiteY9" fmla="*/ 26047 h 222897"/>
              <a:gd name="connsiteX10" fmla="*/ 207 w 173695"/>
              <a:gd name="connsiteY10" fmla="*/ 647 h 222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695" h="222897">
                <a:moveTo>
                  <a:pt x="207" y="647"/>
                </a:moveTo>
                <a:cubicBezTo>
                  <a:pt x="6028" y="-2528"/>
                  <a:pt x="165307" y="6997"/>
                  <a:pt x="165307" y="6997"/>
                </a:cubicBezTo>
                <a:cubicBezTo>
                  <a:pt x="190178" y="10701"/>
                  <a:pt x="152078" y="-1999"/>
                  <a:pt x="149432" y="22872"/>
                </a:cubicBezTo>
                <a:cubicBezTo>
                  <a:pt x="146786" y="47743"/>
                  <a:pt x="149432" y="156222"/>
                  <a:pt x="149432" y="156222"/>
                </a:cubicBezTo>
                <a:cubicBezTo>
                  <a:pt x="149432" y="173155"/>
                  <a:pt x="165307" y="123943"/>
                  <a:pt x="149432" y="124472"/>
                </a:cubicBezTo>
                <a:cubicBezTo>
                  <a:pt x="133557" y="125001"/>
                  <a:pt x="73232" y="142993"/>
                  <a:pt x="54182" y="159397"/>
                </a:cubicBezTo>
                <a:cubicBezTo>
                  <a:pt x="35132" y="175801"/>
                  <a:pt x="38836" y="222897"/>
                  <a:pt x="35132" y="222897"/>
                </a:cubicBezTo>
                <a:cubicBezTo>
                  <a:pt x="31428" y="222897"/>
                  <a:pt x="15024" y="177918"/>
                  <a:pt x="31957" y="159397"/>
                </a:cubicBezTo>
                <a:cubicBezTo>
                  <a:pt x="48890" y="140876"/>
                  <a:pt x="120328" y="133997"/>
                  <a:pt x="136732" y="111772"/>
                </a:cubicBezTo>
                <a:cubicBezTo>
                  <a:pt x="153136" y="89547"/>
                  <a:pt x="147844" y="43509"/>
                  <a:pt x="130382" y="26047"/>
                </a:cubicBezTo>
                <a:cubicBezTo>
                  <a:pt x="112920" y="8585"/>
                  <a:pt x="-5614" y="3822"/>
                  <a:pt x="207" y="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3" name="フリーフォーム 1692">
            <a:extLst>
              <a:ext uri="{FF2B5EF4-FFF2-40B4-BE49-F238E27FC236}">
                <a16:creationId xmlns:a16="http://schemas.microsoft.com/office/drawing/2014/main" id="{4734824A-0824-BB1A-1F85-1976A91A5AB3}"/>
              </a:ext>
            </a:extLst>
          </p:cNvPr>
          <p:cNvSpPr/>
          <p:nvPr/>
        </p:nvSpPr>
        <p:spPr>
          <a:xfrm>
            <a:off x="5429220" y="8905812"/>
            <a:ext cx="271716" cy="279587"/>
          </a:xfrm>
          <a:custGeom>
            <a:avLst/>
            <a:gdLst>
              <a:gd name="connsiteX0" fmla="*/ 28605 w 271716"/>
              <a:gd name="connsiteY0" fmla="*/ 63 h 279587"/>
              <a:gd name="connsiteX1" fmla="*/ 30 w 271716"/>
              <a:gd name="connsiteY1" fmla="*/ 95313 h 279587"/>
              <a:gd name="connsiteX2" fmla="*/ 34955 w 271716"/>
              <a:gd name="connsiteY2" fmla="*/ 98488 h 279587"/>
              <a:gd name="connsiteX3" fmla="*/ 228630 w 271716"/>
              <a:gd name="connsiteY3" fmla="*/ 165163 h 279587"/>
              <a:gd name="connsiteX4" fmla="*/ 244505 w 271716"/>
              <a:gd name="connsiteY4" fmla="*/ 184213 h 279587"/>
              <a:gd name="connsiteX5" fmla="*/ 263555 w 271716"/>
              <a:gd name="connsiteY5" fmla="*/ 279463 h 279587"/>
              <a:gd name="connsiteX6" fmla="*/ 257205 w 271716"/>
              <a:gd name="connsiteY6" fmla="*/ 161988 h 279587"/>
              <a:gd name="connsiteX7" fmla="*/ 101630 w 271716"/>
              <a:gd name="connsiteY7" fmla="*/ 133413 h 279587"/>
              <a:gd name="connsiteX8" fmla="*/ 19080 w 271716"/>
              <a:gd name="connsiteY8" fmla="*/ 111188 h 279587"/>
              <a:gd name="connsiteX9" fmla="*/ 28605 w 271716"/>
              <a:gd name="connsiteY9" fmla="*/ 63 h 27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716" h="279587">
                <a:moveTo>
                  <a:pt x="28605" y="63"/>
                </a:moveTo>
                <a:cubicBezTo>
                  <a:pt x="25430" y="-2583"/>
                  <a:pt x="-1028" y="78909"/>
                  <a:pt x="30" y="95313"/>
                </a:cubicBezTo>
                <a:cubicBezTo>
                  <a:pt x="1088" y="111717"/>
                  <a:pt x="-3145" y="86846"/>
                  <a:pt x="34955" y="98488"/>
                </a:cubicBezTo>
                <a:cubicBezTo>
                  <a:pt x="73055" y="110130"/>
                  <a:pt x="193705" y="150876"/>
                  <a:pt x="228630" y="165163"/>
                </a:cubicBezTo>
                <a:cubicBezTo>
                  <a:pt x="263555" y="179451"/>
                  <a:pt x="238684" y="165163"/>
                  <a:pt x="244505" y="184213"/>
                </a:cubicBezTo>
                <a:cubicBezTo>
                  <a:pt x="250326" y="203263"/>
                  <a:pt x="261438" y="283167"/>
                  <a:pt x="263555" y="279463"/>
                </a:cubicBezTo>
                <a:cubicBezTo>
                  <a:pt x="265672" y="275759"/>
                  <a:pt x="284192" y="186330"/>
                  <a:pt x="257205" y="161988"/>
                </a:cubicBezTo>
                <a:cubicBezTo>
                  <a:pt x="230218" y="137646"/>
                  <a:pt x="141318" y="141880"/>
                  <a:pt x="101630" y="133413"/>
                </a:cubicBezTo>
                <a:cubicBezTo>
                  <a:pt x="61943" y="124946"/>
                  <a:pt x="31780" y="128651"/>
                  <a:pt x="19080" y="111188"/>
                </a:cubicBezTo>
                <a:cubicBezTo>
                  <a:pt x="6380" y="93726"/>
                  <a:pt x="31780" y="2709"/>
                  <a:pt x="28605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4" name="フリーフォーム 1693">
            <a:extLst>
              <a:ext uri="{FF2B5EF4-FFF2-40B4-BE49-F238E27FC236}">
                <a16:creationId xmlns:a16="http://schemas.microsoft.com/office/drawing/2014/main" id="{EA7C005A-D561-95B1-11C9-5D9D45266256}"/>
              </a:ext>
            </a:extLst>
          </p:cNvPr>
          <p:cNvSpPr/>
          <p:nvPr/>
        </p:nvSpPr>
        <p:spPr>
          <a:xfrm>
            <a:off x="5748363" y="9061423"/>
            <a:ext cx="71626" cy="209609"/>
          </a:xfrm>
          <a:custGeom>
            <a:avLst/>
            <a:gdLst>
              <a:gd name="connsiteX0" fmla="*/ 1562 w 71626"/>
              <a:gd name="connsiteY0" fmla="*/ 27 h 209609"/>
              <a:gd name="connsiteX1" fmla="*/ 11087 w 71626"/>
              <a:gd name="connsiteY1" fmla="*/ 82577 h 209609"/>
              <a:gd name="connsiteX2" fmla="*/ 55537 w 71626"/>
              <a:gd name="connsiteY2" fmla="*/ 98452 h 209609"/>
              <a:gd name="connsiteX3" fmla="*/ 71412 w 71626"/>
              <a:gd name="connsiteY3" fmla="*/ 209577 h 209609"/>
              <a:gd name="connsiteX4" fmla="*/ 46012 w 71626"/>
              <a:gd name="connsiteY4" fmla="*/ 111152 h 209609"/>
              <a:gd name="connsiteX5" fmla="*/ 36487 w 71626"/>
              <a:gd name="connsiteY5" fmla="*/ 92102 h 209609"/>
              <a:gd name="connsiteX6" fmla="*/ 1562 w 71626"/>
              <a:gd name="connsiteY6" fmla="*/ 27 h 20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626" h="209609">
                <a:moveTo>
                  <a:pt x="1562" y="27"/>
                </a:moveTo>
                <a:cubicBezTo>
                  <a:pt x="-2671" y="-1560"/>
                  <a:pt x="2091" y="66173"/>
                  <a:pt x="11087" y="82577"/>
                </a:cubicBezTo>
                <a:cubicBezTo>
                  <a:pt x="20083" y="98981"/>
                  <a:pt x="45483" y="77285"/>
                  <a:pt x="55537" y="98452"/>
                </a:cubicBezTo>
                <a:cubicBezTo>
                  <a:pt x="65591" y="119619"/>
                  <a:pt x="73000" y="207460"/>
                  <a:pt x="71412" y="209577"/>
                </a:cubicBezTo>
                <a:cubicBezTo>
                  <a:pt x="69824" y="211694"/>
                  <a:pt x="46012" y="111152"/>
                  <a:pt x="46012" y="111152"/>
                </a:cubicBezTo>
                <a:cubicBezTo>
                  <a:pt x="40191" y="91573"/>
                  <a:pt x="43366" y="104273"/>
                  <a:pt x="36487" y="92102"/>
                </a:cubicBezTo>
                <a:cubicBezTo>
                  <a:pt x="29608" y="79931"/>
                  <a:pt x="5795" y="1614"/>
                  <a:pt x="1562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5" name="フリーフォーム 1694">
            <a:extLst>
              <a:ext uri="{FF2B5EF4-FFF2-40B4-BE49-F238E27FC236}">
                <a16:creationId xmlns:a16="http://schemas.microsoft.com/office/drawing/2014/main" id="{BBC5629B-C1FA-DD34-CF35-C75C10EF0C49}"/>
              </a:ext>
            </a:extLst>
          </p:cNvPr>
          <p:cNvSpPr/>
          <p:nvPr/>
        </p:nvSpPr>
        <p:spPr>
          <a:xfrm>
            <a:off x="5225357" y="8889948"/>
            <a:ext cx="210795" cy="162082"/>
          </a:xfrm>
          <a:custGeom>
            <a:avLst/>
            <a:gdLst>
              <a:gd name="connsiteX0" fmla="*/ 693 w 210795"/>
              <a:gd name="connsiteY0" fmla="*/ 15927 h 162082"/>
              <a:gd name="connsiteX1" fmla="*/ 178493 w 210795"/>
              <a:gd name="connsiteY1" fmla="*/ 9577 h 162082"/>
              <a:gd name="connsiteX2" fmla="*/ 168968 w 210795"/>
              <a:gd name="connsiteY2" fmla="*/ 22277 h 162082"/>
              <a:gd name="connsiteX3" fmla="*/ 210243 w 210795"/>
              <a:gd name="connsiteY3" fmla="*/ 161977 h 162082"/>
              <a:gd name="connsiteX4" fmla="*/ 191193 w 210795"/>
              <a:gd name="connsiteY4" fmla="*/ 44502 h 162082"/>
              <a:gd name="connsiteX5" fmla="*/ 168968 w 210795"/>
              <a:gd name="connsiteY5" fmla="*/ 6402 h 162082"/>
              <a:gd name="connsiteX6" fmla="*/ 118168 w 210795"/>
              <a:gd name="connsiteY6" fmla="*/ 52 h 162082"/>
              <a:gd name="connsiteX7" fmla="*/ 693 w 210795"/>
              <a:gd name="connsiteY7" fmla="*/ 15927 h 16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795" h="162082">
                <a:moveTo>
                  <a:pt x="693" y="15927"/>
                </a:moveTo>
                <a:cubicBezTo>
                  <a:pt x="10747" y="17514"/>
                  <a:pt x="178493" y="9577"/>
                  <a:pt x="178493" y="9577"/>
                </a:cubicBezTo>
                <a:cubicBezTo>
                  <a:pt x="206539" y="10635"/>
                  <a:pt x="163676" y="-3123"/>
                  <a:pt x="168968" y="22277"/>
                </a:cubicBezTo>
                <a:cubicBezTo>
                  <a:pt x="174260" y="47677"/>
                  <a:pt x="206539" y="158273"/>
                  <a:pt x="210243" y="161977"/>
                </a:cubicBezTo>
                <a:cubicBezTo>
                  <a:pt x="213947" y="165681"/>
                  <a:pt x="198072" y="70431"/>
                  <a:pt x="191193" y="44502"/>
                </a:cubicBezTo>
                <a:cubicBezTo>
                  <a:pt x="184314" y="18573"/>
                  <a:pt x="181139" y="13810"/>
                  <a:pt x="168968" y="6402"/>
                </a:cubicBezTo>
                <a:cubicBezTo>
                  <a:pt x="156797" y="-1006"/>
                  <a:pt x="143568" y="1110"/>
                  <a:pt x="118168" y="52"/>
                </a:cubicBezTo>
                <a:cubicBezTo>
                  <a:pt x="92768" y="-1006"/>
                  <a:pt x="-9361" y="14340"/>
                  <a:pt x="693" y="15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6" name="フリーフォーム 1695">
            <a:extLst>
              <a:ext uri="{FF2B5EF4-FFF2-40B4-BE49-F238E27FC236}">
                <a16:creationId xmlns:a16="http://schemas.microsoft.com/office/drawing/2014/main" id="{D18DE1AB-2E4B-3143-DE25-E4F2D3E47DCB}"/>
              </a:ext>
            </a:extLst>
          </p:cNvPr>
          <p:cNvSpPr/>
          <p:nvPr/>
        </p:nvSpPr>
        <p:spPr>
          <a:xfrm>
            <a:off x="5232347" y="8905786"/>
            <a:ext cx="92260" cy="174748"/>
          </a:xfrm>
          <a:custGeom>
            <a:avLst/>
            <a:gdLst>
              <a:gd name="connsiteX0" fmla="*/ 53 w 92260"/>
              <a:gd name="connsiteY0" fmla="*/ 89 h 174748"/>
              <a:gd name="connsiteX1" fmla="*/ 41328 w 92260"/>
              <a:gd name="connsiteY1" fmla="*/ 63589 h 174748"/>
              <a:gd name="connsiteX2" fmla="*/ 50853 w 92260"/>
              <a:gd name="connsiteY2" fmla="*/ 133439 h 174748"/>
              <a:gd name="connsiteX3" fmla="*/ 92128 w 92260"/>
              <a:gd name="connsiteY3" fmla="*/ 174714 h 174748"/>
              <a:gd name="connsiteX4" fmla="*/ 63553 w 92260"/>
              <a:gd name="connsiteY4" fmla="*/ 127089 h 174748"/>
              <a:gd name="connsiteX5" fmla="*/ 50853 w 92260"/>
              <a:gd name="connsiteY5" fmla="*/ 50889 h 174748"/>
              <a:gd name="connsiteX6" fmla="*/ 53 w 92260"/>
              <a:gd name="connsiteY6" fmla="*/ 89 h 174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260" h="174748">
                <a:moveTo>
                  <a:pt x="53" y="89"/>
                </a:moveTo>
                <a:cubicBezTo>
                  <a:pt x="-1535" y="2206"/>
                  <a:pt x="32861" y="41364"/>
                  <a:pt x="41328" y="63589"/>
                </a:cubicBezTo>
                <a:cubicBezTo>
                  <a:pt x="49795" y="85814"/>
                  <a:pt x="42386" y="114918"/>
                  <a:pt x="50853" y="133439"/>
                </a:cubicBezTo>
                <a:cubicBezTo>
                  <a:pt x="59320" y="151960"/>
                  <a:pt x="90011" y="175772"/>
                  <a:pt x="92128" y="174714"/>
                </a:cubicBezTo>
                <a:cubicBezTo>
                  <a:pt x="94245" y="173656"/>
                  <a:pt x="70432" y="147726"/>
                  <a:pt x="63553" y="127089"/>
                </a:cubicBezTo>
                <a:cubicBezTo>
                  <a:pt x="56674" y="106452"/>
                  <a:pt x="59320" y="67822"/>
                  <a:pt x="50853" y="50889"/>
                </a:cubicBezTo>
                <a:cubicBezTo>
                  <a:pt x="42386" y="33956"/>
                  <a:pt x="1641" y="-2028"/>
                  <a:pt x="53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7" name="フリーフォーム 1696">
            <a:extLst>
              <a:ext uri="{FF2B5EF4-FFF2-40B4-BE49-F238E27FC236}">
                <a16:creationId xmlns:a16="http://schemas.microsoft.com/office/drawing/2014/main" id="{6FA5C085-CBB6-779D-C873-9C8383897B4B}"/>
              </a:ext>
            </a:extLst>
          </p:cNvPr>
          <p:cNvSpPr/>
          <p:nvPr/>
        </p:nvSpPr>
        <p:spPr>
          <a:xfrm>
            <a:off x="5270369" y="8918520"/>
            <a:ext cx="171583" cy="135068"/>
          </a:xfrm>
          <a:custGeom>
            <a:avLst/>
            <a:gdLst>
              <a:gd name="connsiteX0" fmla="*/ 131 w 171583"/>
              <a:gd name="connsiteY0" fmla="*/ 55 h 135068"/>
              <a:gd name="connsiteX1" fmla="*/ 47756 w 171583"/>
              <a:gd name="connsiteY1" fmla="*/ 34980 h 135068"/>
              <a:gd name="connsiteX2" fmla="*/ 73156 w 171583"/>
              <a:gd name="connsiteY2" fmla="*/ 130230 h 135068"/>
              <a:gd name="connsiteX3" fmla="*/ 171581 w 171583"/>
              <a:gd name="connsiteY3" fmla="*/ 120705 h 135068"/>
              <a:gd name="connsiteX4" fmla="*/ 76331 w 171583"/>
              <a:gd name="connsiteY4" fmla="*/ 117530 h 135068"/>
              <a:gd name="connsiteX5" fmla="*/ 63631 w 171583"/>
              <a:gd name="connsiteY5" fmla="*/ 41330 h 135068"/>
              <a:gd name="connsiteX6" fmla="*/ 131 w 171583"/>
              <a:gd name="connsiteY6" fmla="*/ 55 h 13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583" h="135068">
                <a:moveTo>
                  <a:pt x="131" y="55"/>
                </a:moveTo>
                <a:cubicBezTo>
                  <a:pt x="-2515" y="-1003"/>
                  <a:pt x="35585" y="13284"/>
                  <a:pt x="47756" y="34980"/>
                </a:cubicBezTo>
                <a:cubicBezTo>
                  <a:pt x="59927" y="56676"/>
                  <a:pt x="52519" y="115943"/>
                  <a:pt x="73156" y="130230"/>
                </a:cubicBezTo>
                <a:cubicBezTo>
                  <a:pt x="93793" y="144517"/>
                  <a:pt x="171052" y="122822"/>
                  <a:pt x="171581" y="120705"/>
                </a:cubicBezTo>
                <a:cubicBezTo>
                  <a:pt x="172110" y="118588"/>
                  <a:pt x="94323" y="130759"/>
                  <a:pt x="76331" y="117530"/>
                </a:cubicBezTo>
                <a:cubicBezTo>
                  <a:pt x="58339" y="104301"/>
                  <a:pt x="71568" y="59851"/>
                  <a:pt x="63631" y="41330"/>
                </a:cubicBezTo>
                <a:cubicBezTo>
                  <a:pt x="55694" y="22809"/>
                  <a:pt x="2777" y="1113"/>
                  <a:pt x="131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8" name="フリーフォーム 1697">
            <a:extLst>
              <a:ext uri="{FF2B5EF4-FFF2-40B4-BE49-F238E27FC236}">
                <a16:creationId xmlns:a16="http://schemas.microsoft.com/office/drawing/2014/main" id="{69CE5956-5438-AFCA-68DD-B7AD99CBB536}"/>
              </a:ext>
            </a:extLst>
          </p:cNvPr>
          <p:cNvSpPr/>
          <p:nvPr/>
        </p:nvSpPr>
        <p:spPr>
          <a:xfrm>
            <a:off x="5340911" y="8886592"/>
            <a:ext cx="107415" cy="133308"/>
          </a:xfrm>
          <a:custGeom>
            <a:avLst/>
            <a:gdLst>
              <a:gd name="connsiteX0" fmla="*/ 2614 w 107415"/>
              <a:gd name="connsiteY0" fmla="*/ 233 h 133308"/>
              <a:gd name="connsiteX1" fmla="*/ 21664 w 107415"/>
              <a:gd name="connsiteY1" fmla="*/ 98658 h 133308"/>
              <a:gd name="connsiteX2" fmla="*/ 107389 w 107415"/>
              <a:gd name="connsiteY2" fmla="*/ 105008 h 133308"/>
              <a:gd name="connsiteX3" fmla="*/ 12139 w 107415"/>
              <a:gd name="connsiteY3" fmla="*/ 130408 h 133308"/>
              <a:gd name="connsiteX4" fmla="*/ 2614 w 107415"/>
              <a:gd name="connsiteY4" fmla="*/ 233 h 13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415" h="133308">
                <a:moveTo>
                  <a:pt x="2614" y="233"/>
                </a:moveTo>
                <a:cubicBezTo>
                  <a:pt x="4201" y="-5059"/>
                  <a:pt x="4202" y="81196"/>
                  <a:pt x="21664" y="98658"/>
                </a:cubicBezTo>
                <a:cubicBezTo>
                  <a:pt x="39126" y="116120"/>
                  <a:pt x="108976" y="99716"/>
                  <a:pt x="107389" y="105008"/>
                </a:cubicBezTo>
                <a:cubicBezTo>
                  <a:pt x="105802" y="110300"/>
                  <a:pt x="30131" y="143108"/>
                  <a:pt x="12139" y="130408"/>
                </a:cubicBezTo>
                <a:cubicBezTo>
                  <a:pt x="-5853" y="117708"/>
                  <a:pt x="1027" y="5525"/>
                  <a:pt x="2614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9" name="フリーフォーム 1698">
            <a:extLst>
              <a:ext uri="{FF2B5EF4-FFF2-40B4-BE49-F238E27FC236}">
                <a16:creationId xmlns:a16="http://schemas.microsoft.com/office/drawing/2014/main" id="{84148DB2-08A6-D9E1-7FCC-1CF7FF013302}"/>
              </a:ext>
            </a:extLst>
          </p:cNvPr>
          <p:cNvSpPr/>
          <p:nvPr/>
        </p:nvSpPr>
        <p:spPr>
          <a:xfrm>
            <a:off x="5344479" y="9166209"/>
            <a:ext cx="463670" cy="117521"/>
          </a:xfrm>
          <a:custGeom>
            <a:avLst/>
            <a:gdLst>
              <a:gd name="connsiteX0" fmla="*/ 462596 w 463670"/>
              <a:gd name="connsiteY0" fmla="*/ 15891 h 117521"/>
              <a:gd name="connsiteX1" fmla="*/ 227646 w 463670"/>
              <a:gd name="connsiteY1" fmla="*/ 16 h 117521"/>
              <a:gd name="connsiteX2" fmla="*/ 8571 w 463670"/>
              <a:gd name="connsiteY2" fmla="*/ 12716 h 117521"/>
              <a:gd name="connsiteX3" fmla="*/ 56196 w 463670"/>
              <a:gd name="connsiteY3" fmla="*/ 6366 h 117521"/>
              <a:gd name="connsiteX4" fmla="*/ 24446 w 463670"/>
              <a:gd name="connsiteY4" fmla="*/ 34941 h 117521"/>
              <a:gd name="connsiteX5" fmla="*/ 18096 w 463670"/>
              <a:gd name="connsiteY5" fmla="*/ 117491 h 117521"/>
              <a:gd name="connsiteX6" fmla="*/ 5396 w 463670"/>
              <a:gd name="connsiteY6" fmla="*/ 44466 h 117521"/>
              <a:gd name="connsiteX7" fmla="*/ 116521 w 463670"/>
              <a:gd name="connsiteY7" fmla="*/ 34941 h 117521"/>
              <a:gd name="connsiteX8" fmla="*/ 256221 w 463670"/>
              <a:gd name="connsiteY8" fmla="*/ 12716 h 117521"/>
              <a:gd name="connsiteX9" fmla="*/ 129221 w 463670"/>
              <a:gd name="connsiteY9" fmla="*/ 12716 h 117521"/>
              <a:gd name="connsiteX10" fmla="*/ 462596 w 463670"/>
              <a:gd name="connsiteY10" fmla="*/ 15891 h 11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3670" h="117521">
                <a:moveTo>
                  <a:pt x="462596" y="15891"/>
                </a:moveTo>
                <a:cubicBezTo>
                  <a:pt x="479000" y="13774"/>
                  <a:pt x="303317" y="545"/>
                  <a:pt x="227646" y="16"/>
                </a:cubicBezTo>
                <a:cubicBezTo>
                  <a:pt x="151975" y="-513"/>
                  <a:pt x="37146" y="11658"/>
                  <a:pt x="8571" y="12716"/>
                </a:cubicBezTo>
                <a:cubicBezTo>
                  <a:pt x="-20004" y="13774"/>
                  <a:pt x="53550" y="2662"/>
                  <a:pt x="56196" y="6366"/>
                </a:cubicBezTo>
                <a:cubicBezTo>
                  <a:pt x="58842" y="10070"/>
                  <a:pt x="30796" y="16420"/>
                  <a:pt x="24446" y="34941"/>
                </a:cubicBezTo>
                <a:cubicBezTo>
                  <a:pt x="18096" y="53462"/>
                  <a:pt x="21271" y="115904"/>
                  <a:pt x="18096" y="117491"/>
                </a:cubicBezTo>
                <a:cubicBezTo>
                  <a:pt x="14921" y="119078"/>
                  <a:pt x="-11008" y="58224"/>
                  <a:pt x="5396" y="44466"/>
                </a:cubicBezTo>
                <a:cubicBezTo>
                  <a:pt x="21800" y="30708"/>
                  <a:pt x="74717" y="40233"/>
                  <a:pt x="116521" y="34941"/>
                </a:cubicBezTo>
                <a:cubicBezTo>
                  <a:pt x="158325" y="29649"/>
                  <a:pt x="254104" y="16420"/>
                  <a:pt x="256221" y="12716"/>
                </a:cubicBezTo>
                <a:cubicBezTo>
                  <a:pt x="258338" y="9012"/>
                  <a:pt x="95354" y="11658"/>
                  <a:pt x="129221" y="12716"/>
                </a:cubicBezTo>
                <a:cubicBezTo>
                  <a:pt x="163088" y="13774"/>
                  <a:pt x="446192" y="18008"/>
                  <a:pt x="462596" y="15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0" name="フリーフォーム 1699">
            <a:extLst>
              <a:ext uri="{FF2B5EF4-FFF2-40B4-BE49-F238E27FC236}">
                <a16:creationId xmlns:a16="http://schemas.microsoft.com/office/drawing/2014/main" id="{0F8B594C-FA62-AE4B-0293-F28844C1E41D}"/>
              </a:ext>
            </a:extLst>
          </p:cNvPr>
          <p:cNvSpPr/>
          <p:nvPr/>
        </p:nvSpPr>
        <p:spPr>
          <a:xfrm>
            <a:off x="5397314" y="9057849"/>
            <a:ext cx="13370" cy="133916"/>
          </a:xfrm>
          <a:custGeom>
            <a:avLst/>
            <a:gdLst>
              <a:gd name="connsiteX0" fmla="*/ 9711 w 13370"/>
              <a:gd name="connsiteY0" fmla="*/ 426 h 133916"/>
              <a:gd name="connsiteX1" fmla="*/ 12886 w 13370"/>
              <a:gd name="connsiteY1" fmla="*/ 130601 h 133916"/>
              <a:gd name="connsiteX2" fmla="*/ 186 w 13370"/>
              <a:gd name="connsiteY2" fmla="*/ 89326 h 133916"/>
              <a:gd name="connsiteX3" fmla="*/ 9711 w 13370"/>
              <a:gd name="connsiteY3" fmla="*/ 426 h 13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70" h="133916">
                <a:moveTo>
                  <a:pt x="9711" y="426"/>
                </a:moveTo>
                <a:cubicBezTo>
                  <a:pt x="11828" y="7305"/>
                  <a:pt x="14473" y="115784"/>
                  <a:pt x="12886" y="130601"/>
                </a:cubicBezTo>
                <a:cubicBezTo>
                  <a:pt x="11299" y="145418"/>
                  <a:pt x="1773" y="106788"/>
                  <a:pt x="186" y="89326"/>
                </a:cubicBezTo>
                <a:cubicBezTo>
                  <a:pt x="-1401" y="71864"/>
                  <a:pt x="7594" y="-6453"/>
                  <a:pt x="9711" y="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1" name="フリーフォーム 1700">
            <a:extLst>
              <a:ext uri="{FF2B5EF4-FFF2-40B4-BE49-F238E27FC236}">
                <a16:creationId xmlns:a16="http://schemas.microsoft.com/office/drawing/2014/main" id="{5A251F11-30E3-D7E1-1388-5660AA3B4DC9}"/>
              </a:ext>
            </a:extLst>
          </p:cNvPr>
          <p:cNvSpPr/>
          <p:nvPr/>
        </p:nvSpPr>
        <p:spPr>
          <a:xfrm>
            <a:off x="5420490" y="9067778"/>
            <a:ext cx="81975" cy="115795"/>
          </a:xfrm>
          <a:custGeom>
            <a:avLst/>
            <a:gdLst>
              <a:gd name="connsiteX0" fmla="*/ 24635 w 81975"/>
              <a:gd name="connsiteY0" fmla="*/ 22 h 115795"/>
              <a:gd name="connsiteX1" fmla="*/ 24635 w 81975"/>
              <a:gd name="connsiteY1" fmla="*/ 98447 h 115795"/>
              <a:gd name="connsiteX2" fmla="*/ 81785 w 81975"/>
              <a:gd name="connsiteY2" fmla="*/ 101622 h 115795"/>
              <a:gd name="connsiteX3" fmla="*/ 2410 w 81975"/>
              <a:gd name="connsiteY3" fmla="*/ 111147 h 115795"/>
              <a:gd name="connsiteX4" fmla="*/ 21460 w 81975"/>
              <a:gd name="connsiteY4" fmla="*/ 107972 h 115795"/>
              <a:gd name="connsiteX5" fmla="*/ 24635 w 81975"/>
              <a:gd name="connsiteY5" fmla="*/ 22 h 11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975" h="115795">
                <a:moveTo>
                  <a:pt x="24635" y="22"/>
                </a:moveTo>
                <a:cubicBezTo>
                  <a:pt x="25164" y="-1565"/>
                  <a:pt x="15110" y="81514"/>
                  <a:pt x="24635" y="98447"/>
                </a:cubicBezTo>
                <a:cubicBezTo>
                  <a:pt x="34160" y="115380"/>
                  <a:pt x="85489" y="99505"/>
                  <a:pt x="81785" y="101622"/>
                </a:cubicBezTo>
                <a:cubicBezTo>
                  <a:pt x="78081" y="103739"/>
                  <a:pt x="2410" y="111147"/>
                  <a:pt x="2410" y="111147"/>
                </a:cubicBezTo>
                <a:cubicBezTo>
                  <a:pt x="-7644" y="112205"/>
                  <a:pt x="16697" y="122789"/>
                  <a:pt x="21460" y="107972"/>
                </a:cubicBezTo>
                <a:cubicBezTo>
                  <a:pt x="26223" y="93155"/>
                  <a:pt x="24106" y="1609"/>
                  <a:pt x="2463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2" name="フリーフォーム 1701">
            <a:extLst>
              <a:ext uri="{FF2B5EF4-FFF2-40B4-BE49-F238E27FC236}">
                <a16:creationId xmlns:a16="http://schemas.microsoft.com/office/drawing/2014/main" id="{7FE63ADE-1EF5-5BE3-A3BE-B51B329D5EFA}"/>
              </a:ext>
            </a:extLst>
          </p:cNvPr>
          <p:cNvSpPr/>
          <p:nvPr/>
        </p:nvSpPr>
        <p:spPr>
          <a:xfrm>
            <a:off x="5133889" y="9245476"/>
            <a:ext cx="527253" cy="98549"/>
          </a:xfrm>
          <a:custGeom>
            <a:avLst/>
            <a:gdLst>
              <a:gd name="connsiteX0" fmla="*/ 86 w 527253"/>
              <a:gd name="connsiteY0" fmla="*/ 98549 h 98549"/>
              <a:gd name="connsiteX1" fmla="*/ 276311 w 527253"/>
              <a:gd name="connsiteY1" fmla="*/ 28699 h 98549"/>
              <a:gd name="connsiteX2" fmla="*/ 527136 w 527253"/>
              <a:gd name="connsiteY2" fmla="*/ 124 h 98549"/>
              <a:gd name="connsiteX3" fmla="*/ 304886 w 527253"/>
              <a:gd name="connsiteY3" fmla="*/ 38224 h 98549"/>
              <a:gd name="connsiteX4" fmla="*/ 86 w 527253"/>
              <a:gd name="connsiteY4" fmla="*/ 98549 h 9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253" h="98549">
                <a:moveTo>
                  <a:pt x="86" y="98549"/>
                </a:moveTo>
                <a:cubicBezTo>
                  <a:pt x="-4676" y="96962"/>
                  <a:pt x="188469" y="45103"/>
                  <a:pt x="276311" y="28699"/>
                </a:cubicBezTo>
                <a:cubicBezTo>
                  <a:pt x="364153" y="12295"/>
                  <a:pt x="522374" y="-1463"/>
                  <a:pt x="527136" y="124"/>
                </a:cubicBezTo>
                <a:cubicBezTo>
                  <a:pt x="531898" y="1711"/>
                  <a:pt x="390611" y="20762"/>
                  <a:pt x="304886" y="38224"/>
                </a:cubicBezTo>
                <a:lnTo>
                  <a:pt x="86" y="9854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3" name="フリーフォーム 1702">
            <a:extLst>
              <a:ext uri="{FF2B5EF4-FFF2-40B4-BE49-F238E27FC236}">
                <a16:creationId xmlns:a16="http://schemas.microsoft.com/office/drawing/2014/main" id="{96B3E05F-BACB-799D-35E1-5C9252E512BD}"/>
              </a:ext>
            </a:extLst>
          </p:cNvPr>
          <p:cNvSpPr/>
          <p:nvPr/>
        </p:nvSpPr>
        <p:spPr>
          <a:xfrm>
            <a:off x="5428472" y="9256313"/>
            <a:ext cx="273846" cy="357594"/>
          </a:xfrm>
          <a:custGeom>
            <a:avLst/>
            <a:gdLst>
              <a:gd name="connsiteX0" fmla="*/ 273828 w 273846"/>
              <a:gd name="connsiteY0" fmla="*/ 5162 h 357594"/>
              <a:gd name="connsiteX1" fmla="*/ 188103 w 273846"/>
              <a:gd name="connsiteY1" fmla="*/ 30562 h 357594"/>
              <a:gd name="connsiteX2" fmla="*/ 19828 w 273846"/>
              <a:gd name="connsiteY2" fmla="*/ 205187 h 357594"/>
              <a:gd name="connsiteX3" fmla="*/ 16653 w 273846"/>
              <a:gd name="connsiteY3" fmla="*/ 224237 h 357594"/>
              <a:gd name="connsiteX4" fmla="*/ 13478 w 273846"/>
              <a:gd name="connsiteY4" fmla="*/ 357587 h 357594"/>
              <a:gd name="connsiteX5" fmla="*/ 778 w 273846"/>
              <a:gd name="connsiteY5" fmla="*/ 217887 h 357594"/>
              <a:gd name="connsiteX6" fmla="*/ 38878 w 273846"/>
              <a:gd name="connsiteY6" fmla="*/ 163912 h 357594"/>
              <a:gd name="connsiteX7" fmla="*/ 181753 w 273846"/>
              <a:gd name="connsiteY7" fmla="*/ 17862 h 357594"/>
              <a:gd name="connsiteX8" fmla="*/ 273828 w 273846"/>
              <a:gd name="connsiteY8" fmla="*/ 5162 h 35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846" h="357594">
                <a:moveTo>
                  <a:pt x="273828" y="5162"/>
                </a:moveTo>
                <a:cubicBezTo>
                  <a:pt x="274886" y="7279"/>
                  <a:pt x="230436" y="-2775"/>
                  <a:pt x="188103" y="30562"/>
                </a:cubicBezTo>
                <a:cubicBezTo>
                  <a:pt x="145770" y="63899"/>
                  <a:pt x="19828" y="205187"/>
                  <a:pt x="19828" y="205187"/>
                </a:cubicBezTo>
                <a:cubicBezTo>
                  <a:pt x="-8747" y="237466"/>
                  <a:pt x="17711" y="198837"/>
                  <a:pt x="16653" y="224237"/>
                </a:cubicBezTo>
                <a:cubicBezTo>
                  <a:pt x="15595" y="249637"/>
                  <a:pt x="16124" y="358645"/>
                  <a:pt x="13478" y="357587"/>
                </a:cubicBezTo>
                <a:cubicBezTo>
                  <a:pt x="10832" y="356529"/>
                  <a:pt x="-3455" y="250166"/>
                  <a:pt x="778" y="217887"/>
                </a:cubicBezTo>
                <a:cubicBezTo>
                  <a:pt x="5011" y="185608"/>
                  <a:pt x="8716" y="197249"/>
                  <a:pt x="38878" y="163912"/>
                </a:cubicBezTo>
                <a:cubicBezTo>
                  <a:pt x="69040" y="130575"/>
                  <a:pt x="147357" y="46437"/>
                  <a:pt x="181753" y="17862"/>
                </a:cubicBezTo>
                <a:cubicBezTo>
                  <a:pt x="216149" y="-10713"/>
                  <a:pt x="272770" y="3045"/>
                  <a:pt x="273828" y="5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4" name="フリーフォーム 1703">
            <a:extLst>
              <a:ext uri="{FF2B5EF4-FFF2-40B4-BE49-F238E27FC236}">
                <a16:creationId xmlns:a16="http://schemas.microsoft.com/office/drawing/2014/main" id="{223342FA-8DC2-E139-0B02-73E6F11CE8CD}"/>
              </a:ext>
            </a:extLst>
          </p:cNvPr>
          <p:cNvSpPr/>
          <p:nvPr/>
        </p:nvSpPr>
        <p:spPr>
          <a:xfrm>
            <a:off x="5467344" y="9306693"/>
            <a:ext cx="188236" cy="313584"/>
          </a:xfrm>
          <a:custGeom>
            <a:avLst/>
            <a:gdLst>
              <a:gd name="connsiteX0" fmla="*/ 187331 w 188236"/>
              <a:gd name="connsiteY0" fmla="*/ 2407 h 313584"/>
              <a:gd name="connsiteX1" fmla="*/ 25406 w 188236"/>
              <a:gd name="connsiteY1" fmla="*/ 151632 h 313584"/>
              <a:gd name="connsiteX2" fmla="*/ 22231 w 188236"/>
              <a:gd name="connsiteY2" fmla="*/ 211957 h 313584"/>
              <a:gd name="connsiteX3" fmla="*/ 25406 w 188236"/>
              <a:gd name="connsiteY3" fmla="*/ 313557 h 313584"/>
              <a:gd name="connsiteX4" fmla="*/ 3181 w 188236"/>
              <a:gd name="connsiteY4" fmla="*/ 221482 h 313584"/>
              <a:gd name="connsiteX5" fmla="*/ 9531 w 188236"/>
              <a:gd name="connsiteY5" fmla="*/ 164332 h 313584"/>
              <a:gd name="connsiteX6" fmla="*/ 88906 w 188236"/>
              <a:gd name="connsiteY6" fmla="*/ 65907 h 313584"/>
              <a:gd name="connsiteX7" fmla="*/ 187331 w 188236"/>
              <a:gd name="connsiteY7" fmla="*/ 2407 h 31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236" h="313584">
                <a:moveTo>
                  <a:pt x="187331" y="2407"/>
                </a:moveTo>
                <a:cubicBezTo>
                  <a:pt x="176748" y="16695"/>
                  <a:pt x="52923" y="116707"/>
                  <a:pt x="25406" y="151632"/>
                </a:cubicBezTo>
                <a:cubicBezTo>
                  <a:pt x="-2111" y="186557"/>
                  <a:pt x="22231" y="184970"/>
                  <a:pt x="22231" y="211957"/>
                </a:cubicBezTo>
                <a:cubicBezTo>
                  <a:pt x="22231" y="238944"/>
                  <a:pt x="28581" y="311970"/>
                  <a:pt x="25406" y="313557"/>
                </a:cubicBezTo>
                <a:cubicBezTo>
                  <a:pt x="22231" y="315144"/>
                  <a:pt x="5827" y="246353"/>
                  <a:pt x="3181" y="221482"/>
                </a:cubicBezTo>
                <a:cubicBezTo>
                  <a:pt x="535" y="196611"/>
                  <a:pt x="-4756" y="190261"/>
                  <a:pt x="9531" y="164332"/>
                </a:cubicBezTo>
                <a:cubicBezTo>
                  <a:pt x="23818" y="138403"/>
                  <a:pt x="65094" y="90778"/>
                  <a:pt x="88906" y="65907"/>
                </a:cubicBezTo>
                <a:cubicBezTo>
                  <a:pt x="112718" y="41036"/>
                  <a:pt x="197914" y="-11881"/>
                  <a:pt x="187331" y="2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5" name="フリーフォーム 1704">
            <a:extLst>
              <a:ext uri="{FF2B5EF4-FFF2-40B4-BE49-F238E27FC236}">
                <a16:creationId xmlns:a16="http://schemas.microsoft.com/office/drawing/2014/main" id="{0C38238F-9ACB-4226-8648-7486F32F1E2F}"/>
              </a:ext>
            </a:extLst>
          </p:cNvPr>
          <p:cNvSpPr/>
          <p:nvPr/>
        </p:nvSpPr>
        <p:spPr>
          <a:xfrm>
            <a:off x="3921155" y="9353541"/>
            <a:ext cx="774065" cy="31937"/>
          </a:xfrm>
          <a:custGeom>
            <a:avLst/>
            <a:gdLst>
              <a:gd name="connsiteX0" fmla="*/ 12670 w 774065"/>
              <a:gd name="connsiteY0" fmla="*/ 9 h 31937"/>
              <a:gd name="connsiteX1" fmla="*/ 755620 w 774065"/>
              <a:gd name="connsiteY1" fmla="*/ 25409 h 31937"/>
              <a:gd name="connsiteX2" fmla="*/ 565120 w 774065"/>
              <a:gd name="connsiteY2" fmla="*/ 31759 h 31937"/>
              <a:gd name="connsiteX3" fmla="*/ 304770 w 774065"/>
              <a:gd name="connsiteY3" fmla="*/ 28584 h 31937"/>
              <a:gd name="connsiteX4" fmla="*/ 12670 w 774065"/>
              <a:gd name="connsiteY4" fmla="*/ 9 h 3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065" h="31937">
                <a:moveTo>
                  <a:pt x="12670" y="9"/>
                </a:moveTo>
                <a:cubicBezTo>
                  <a:pt x="87812" y="-520"/>
                  <a:pt x="663545" y="20117"/>
                  <a:pt x="755620" y="25409"/>
                </a:cubicBezTo>
                <a:cubicBezTo>
                  <a:pt x="847695" y="30701"/>
                  <a:pt x="565120" y="31759"/>
                  <a:pt x="565120" y="31759"/>
                </a:cubicBezTo>
                <a:cubicBezTo>
                  <a:pt x="489978" y="32288"/>
                  <a:pt x="392082" y="31759"/>
                  <a:pt x="304770" y="28584"/>
                </a:cubicBezTo>
                <a:cubicBezTo>
                  <a:pt x="217458" y="25409"/>
                  <a:pt x="-62472" y="538"/>
                  <a:pt x="12670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6" name="フリーフォーム 1705">
            <a:extLst>
              <a:ext uri="{FF2B5EF4-FFF2-40B4-BE49-F238E27FC236}">
                <a16:creationId xmlns:a16="http://schemas.microsoft.com/office/drawing/2014/main" id="{72D6D4F8-E5A8-E35A-87E5-6D3F43FA2334}"/>
              </a:ext>
            </a:extLst>
          </p:cNvPr>
          <p:cNvSpPr/>
          <p:nvPr/>
        </p:nvSpPr>
        <p:spPr>
          <a:xfrm>
            <a:off x="4645021" y="9328942"/>
            <a:ext cx="687398" cy="75803"/>
          </a:xfrm>
          <a:custGeom>
            <a:avLst/>
            <a:gdLst>
              <a:gd name="connsiteX0" fmla="*/ 4 w 687398"/>
              <a:gd name="connsiteY0" fmla="*/ 75408 h 75803"/>
              <a:gd name="connsiteX1" fmla="*/ 279404 w 687398"/>
              <a:gd name="connsiteY1" fmla="*/ 5558 h 75803"/>
              <a:gd name="connsiteX2" fmla="*/ 196854 w 687398"/>
              <a:gd name="connsiteY2" fmla="*/ 8733 h 75803"/>
              <a:gd name="connsiteX3" fmla="*/ 682629 w 687398"/>
              <a:gd name="connsiteY3" fmla="*/ 43658 h 75803"/>
              <a:gd name="connsiteX4" fmla="*/ 434979 w 687398"/>
              <a:gd name="connsiteY4" fmla="*/ 43658 h 75803"/>
              <a:gd name="connsiteX5" fmla="*/ 273054 w 687398"/>
              <a:gd name="connsiteY5" fmla="*/ 34133 h 75803"/>
              <a:gd name="connsiteX6" fmla="*/ 4 w 687398"/>
              <a:gd name="connsiteY6" fmla="*/ 75408 h 7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98" h="75803">
                <a:moveTo>
                  <a:pt x="4" y="75408"/>
                </a:moveTo>
                <a:cubicBezTo>
                  <a:pt x="1062" y="70646"/>
                  <a:pt x="246596" y="16670"/>
                  <a:pt x="279404" y="5558"/>
                </a:cubicBezTo>
                <a:cubicBezTo>
                  <a:pt x="312212" y="-5555"/>
                  <a:pt x="129650" y="2383"/>
                  <a:pt x="196854" y="8733"/>
                </a:cubicBezTo>
                <a:cubicBezTo>
                  <a:pt x="264058" y="15083"/>
                  <a:pt x="642942" y="37837"/>
                  <a:pt x="682629" y="43658"/>
                </a:cubicBezTo>
                <a:cubicBezTo>
                  <a:pt x="722316" y="49479"/>
                  <a:pt x="503241" y="45245"/>
                  <a:pt x="434979" y="43658"/>
                </a:cubicBezTo>
                <a:cubicBezTo>
                  <a:pt x="366717" y="42071"/>
                  <a:pt x="342904" y="27783"/>
                  <a:pt x="273054" y="34133"/>
                </a:cubicBezTo>
                <a:cubicBezTo>
                  <a:pt x="203204" y="40483"/>
                  <a:pt x="-1054" y="80170"/>
                  <a:pt x="4" y="75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7" name="フリーフォーム 1706">
            <a:extLst>
              <a:ext uri="{FF2B5EF4-FFF2-40B4-BE49-F238E27FC236}">
                <a16:creationId xmlns:a16="http://schemas.microsoft.com/office/drawing/2014/main" id="{4F7AB2F3-27F2-96B7-FCF7-A93130981B0F}"/>
              </a:ext>
            </a:extLst>
          </p:cNvPr>
          <p:cNvSpPr/>
          <p:nvPr/>
        </p:nvSpPr>
        <p:spPr>
          <a:xfrm>
            <a:off x="3892513" y="9414304"/>
            <a:ext cx="789125" cy="37826"/>
          </a:xfrm>
          <a:custGeom>
            <a:avLst/>
            <a:gdLst>
              <a:gd name="connsiteX0" fmla="*/ 37 w 789125"/>
              <a:gd name="connsiteY0" fmla="*/ 37671 h 37826"/>
              <a:gd name="connsiteX1" fmla="*/ 292137 w 789125"/>
              <a:gd name="connsiteY1" fmla="*/ 15446 h 37826"/>
              <a:gd name="connsiteX2" fmla="*/ 787437 w 789125"/>
              <a:gd name="connsiteY2" fmla="*/ 12271 h 37826"/>
              <a:gd name="connsiteX3" fmla="*/ 447712 w 789125"/>
              <a:gd name="connsiteY3" fmla="*/ 2746 h 37826"/>
              <a:gd name="connsiteX4" fmla="*/ 273087 w 789125"/>
              <a:gd name="connsiteY4" fmla="*/ 2746 h 37826"/>
              <a:gd name="connsiteX5" fmla="*/ 37 w 789125"/>
              <a:gd name="connsiteY5" fmla="*/ 37671 h 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9125" h="37826">
                <a:moveTo>
                  <a:pt x="37" y="37671"/>
                </a:moveTo>
                <a:cubicBezTo>
                  <a:pt x="3212" y="39788"/>
                  <a:pt x="160904" y="19679"/>
                  <a:pt x="292137" y="15446"/>
                </a:cubicBezTo>
                <a:cubicBezTo>
                  <a:pt x="423370" y="11213"/>
                  <a:pt x="761508" y="14388"/>
                  <a:pt x="787437" y="12271"/>
                </a:cubicBezTo>
                <a:cubicBezTo>
                  <a:pt x="813366" y="10154"/>
                  <a:pt x="533437" y="4333"/>
                  <a:pt x="447712" y="2746"/>
                </a:cubicBezTo>
                <a:cubicBezTo>
                  <a:pt x="361987" y="1158"/>
                  <a:pt x="349287" y="-2546"/>
                  <a:pt x="273087" y="2746"/>
                </a:cubicBezTo>
                <a:cubicBezTo>
                  <a:pt x="196887" y="8038"/>
                  <a:pt x="-3138" y="35554"/>
                  <a:pt x="37" y="37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8" name="フリーフォーム 1707">
            <a:extLst>
              <a:ext uri="{FF2B5EF4-FFF2-40B4-BE49-F238E27FC236}">
                <a16:creationId xmlns:a16="http://schemas.microsoft.com/office/drawing/2014/main" id="{8AA8A919-3473-A31E-56E2-B5D47051E242}"/>
              </a:ext>
            </a:extLst>
          </p:cNvPr>
          <p:cNvSpPr/>
          <p:nvPr/>
        </p:nvSpPr>
        <p:spPr>
          <a:xfrm>
            <a:off x="5075052" y="9320032"/>
            <a:ext cx="359012" cy="141507"/>
          </a:xfrm>
          <a:custGeom>
            <a:avLst/>
            <a:gdLst>
              <a:gd name="connsiteX0" fmla="*/ 1773 w 359012"/>
              <a:gd name="connsiteY0" fmla="*/ 84318 h 141507"/>
              <a:gd name="connsiteX1" fmla="*/ 347848 w 359012"/>
              <a:gd name="connsiteY1" fmla="*/ 1768 h 141507"/>
              <a:gd name="connsiteX2" fmla="*/ 265298 w 359012"/>
              <a:gd name="connsiteY2" fmla="*/ 33518 h 141507"/>
              <a:gd name="connsiteX3" fmla="*/ 176398 w 359012"/>
              <a:gd name="connsiteY3" fmla="*/ 100193 h 141507"/>
              <a:gd name="connsiteX4" fmla="*/ 284348 w 359012"/>
              <a:gd name="connsiteY4" fmla="*/ 141468 h 141507"/>
              <a:gd name="connsiteX5" fmla="*/ 204973 w 359012"/>
              <a:gd name="connsiteY5" fmla="*/ 106543 h 141507"/>
              <a:gd name="connsiteX6" fmla="*/ 211323 w 359012"/>
              <a:gd name="connsiteY6" fmla="*/ 49393 h 141507"/>
              <a:gd name="connsiteX7" fmla="*/ 1773 w 359012"/>
              <a:gd name="connsiteY7" fmla="*/ 84318 h 1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012" h="141507">
                <a:moveTo>
                  <a:pt x="1773" y="84318"/>
                </a:moveTo>
                <a:cubicBezTo>
                  <a:pt x="24527" y="76380"/>
                  <a:pt x="303927" y="10235"/>
                  <a:pt x="347848" y="1768"/>
                </a:cubicBezTo>
                <a:cubicBezTo>
                  <a:pt x="391769" y="-6699"/>
                  <a:pt x="293873" y="17114"/>
                  <a:pt x="265298" y="33518"/>
                </a:cubicBezTo>
                <a:cubicBezTo>
                  <a:pt x="236723" y="49922"/>
                  <a:pt x="173223" y="82201"/>
                  <a:pt x="176398" y="100193"/>
                </a:cubicBezTo>
                <a:cubicBezTo>
                  <a:pt x="179573" y="118185"/>
                  <a:pt x="279586" y="140410"/>
                  <a:pt x="284348" y="141468"/>
                </a:cubicBezTo>
                <a:cubicBezTo>
                  <a:pt x="289110" y="142526"/>
                  <a:pt x="217144" y="121889"/>
                  <a:pt x="204973" y="106543"/>
                </a:cubicBezTo>
                <a:cubicBezTo>
                  <a:pt x="192802" y="91197"/>
                  <a:pt x="240427" y="50980"/>
                  <a:pt x="211323" y="49393"/>
                </a:cubicBezTo>
                <a:cubicBezTo>
                  <a:pt x="182219" y="47806"/>
                  <a:pt x="-20981" y="92256"/>
                  <a:pt x="1773" y="84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9" name="フリーフォーム 1708">
            <a:extLst>
              <a:ext uri="{FF2B5EF4-FFF2-40B4-BE49-F238E27FC236}">
                <a16:creationId xmlns:a16="http://schemas.microsoft.com/office/drawing/2014/main" id="{F734A9C4-0109-CC6B-23CE-D954D432931C}"/>
              </a:ext>
            </a:extLst>
          </p:cNvPr>
          <p:cNvSpPr/>
          <p:nvPr/>
        </p:nvSpPr>
        <p:spPr>
          <a:xfrm>
            <a:off x="5345051" y="9420225"/>
            <a:ext cx="106727" cy="215998"/>
          </a:xfrm>
          <a:custGeom>
            <a:avLst/>
            <a:gdLst>
              <a:gd name="connsiteX0" fmla="*/ 1649 w 106727"/>
              <a:gd name="connsiteY0" fmla="*/ 0 h 215998"/>
              <a:gd name="connsiteX1" fmla="*/ 14349 w 106727"/>
              <a:gd name="connsiteY1" fmla="*/ 95250 h 215998"/>
              <a:gd name="connsiteX2" fmla="*/ 106424 w 106727"/>
              <a:gd name="connsiteY2" fmla="*/ 215900 h 215998"/>
              <a:gd name="connsiteX3" fmla="*/ 46099 w 106727"/>
              <a:gd name="connsiteY3" fmla="*/ 117475 h 215998"/>
              <a:gd name="connsiteX4" fmla="*/ 1649 w 106727"/>
              <a:gd name="connsiteY4" fmla="*/ 0 h 21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727" h="215998">
                <a:moveTo>
                  <a:pt x="1649" y="0"/>
                </a:moveTo>
                <a:cubicBezTo>
                  <a:pt x="-732" y="29633"/>
                  <a:pt x="-3113" y="59267"/>
                  <a:pt x="14349" y="95250"/>
                </a:cubicBezTo>
                <a:cubicBezTo>
                  <a:pt x="31811" y="131233"/>
                  <a:pt x="101132" y="212196"/>
                  <a:pt x="106424" y="215900"/>
                </a:cubicBezTo>
                <a:cubicBezTo>
                  <a:pt x="111716" y="219604"/>
                  <a:pt x="46099" y="117475"/>
                  <a:pt x="46099" y="117475"/>
                </a:cubicBezTo>
                <a:lnTo>
                  <a:pt x="16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0" name="フリーフォーム 1709">
            <a:extLst>
              <a:ext uri="{FF2B5EF4-FFF2-40B4-BE49-F238E27FC236}">
                <a16:creationId xmlns:a16="http://schemas.microsoft.com/office/drawing/2014/main" id="{C31D58D3-CE31-3FF1-9C63-8057F150C365}"/>
              </a:ext>
            </a:extLst>
          </p:cNvPr>
          <p:cNvSpPr/>
          <p:nvPr/>
        </p:nvSpPr>
        <p:spPr>
          <a:xfrm>
            <a:off x="5285647" y="9353512"/>
            <a:ext cx="165908" cy="120754"/>
          </a:xfrm>
          <a:custGeom>
            <a:avLst/>
            <a:gdLst>
              <a:gd name="connsiteX0" fmla="*/ 54703 w 165908"/>
              <a:gd name="connsiteY0" fmla="*/ 38 h 120754"/>
              <a:gd name="connsiteX1" fmla="*/ 26128 w 165908"/>
              <a:gd name="connsiteY1" fmla="*/ 66713 h 120754"/>
              <a:gd name="connsiteX2" fmla="*/ 165828 w 165908"/>
              <a:gd name="connsiteY2" fmla="*/ 120688 h 120754"/>
              <a:gd name="connsiteX3" fmla="*/ 3903 w 165908"/>
              <a:gd name="connsiteY3" fmla="*/ 76238 h 120754"/>
              <a:gd name="connsiteX4" fmla="*/ 54703 w 165908"/>
              <a:gd name="connsiteY4" fmla="*/ 38 h 12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908" h="120754">
                <a:moveTo>
                  <a:pt x="54703" y="38"/>
                </a:moveTo>
                <a:cubicBezTo>
                  <a:pt x="58407" y="-1549"/>
                  <a:pt x="7607" y="46605"/>
                  <a:pt x="26128" y="66713"/>
                </a:cubicBezTo>
                <a:cubicBezTo>
                  <a:pt x="44649" y="86821"/>
                  <a:pt x="169532" y="119101"/>
                  <a:pt x="165828" y="120688"/>
                </a:cubicBezTo>
                <a:cubicBezTo>
                  <a:pt x="162124" y="122275"/>
                  <a:pt x="24540" y="95288"/>
                  <a:pt x="3903" y="76238"/>
                </a:cubicBezTo>
                <a:cubicBezTo>
                  <a:pt x="-16734" y="57188"/>
                  <a:pt x="50999" y="1625"/>
                  <a:pt x="54703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1" name="フリーフォーム 1710">
            <a:extLst>
              <a:ext uri="{FF2B5EF4-FFF2-40B4-BE49-F238E27FC236}">
                <a16:creationId xmlns:a16="http://schemas.microsoft.com/office/drawing/2014/main" id="{0D75200B-B34E-8D2B-883F-0BAB3659E18D}"/>
              </a:ext>
            </a:extLst>
          </p:cNvPr>
          <p:cNvSpPr/>
          <p:nvPr/>
        </p:nvSpPr>
        <p:spPr>
          <a:xfrm>
            <a:off x="3850107" y="9502007"/>
            <a:ext cx="332250" cy="331927"/>
          </a:xfrm>
          <a:custGeom>
            <a:avLst/>
            <a:gdLst>
              <a:gd name="connsiteX0" fmla="*/ 4343 w 332250"/>
              <a:gd name="connsiteY0" fmla="*/ 13468 h 331927"/>
              <a:gd name="connsiteX1" fmla="*/ 283743 w 332250"/>
              <a:gd name="connsiteY1" fmla="*/ 768 h 331927"/>
              <a:gd name="connsiteX2" fmla="*/ 156743 w 332250"/>
              <a:gd name="connsiteY2" fmla="*/ 35693 h 331927"/>
              <a:gd name="connsiteX3" fmla="*/ 198018 w 332250"/>
              <a:gd name="connsiteY3" fmla="*/ 118243 h 331927"/>
              <a:gd name="connsiteX4" fmla="*/ 213893 w 332250"/>
              <a:gd name="connsiteY4" fmla="*/ 130943 h 331927"/>
              <a:gd name="connsiteX5" fmla="*/ 207543 w 332250"/>
              <a:gd name="connsiteY5" fmla="*/ 194443 h 331927"/>
              <a:gd name="connsiteX6" fmla="*/ 328193 w 332250"/>
              <a:gd name="connsiteY6" fmla="*/ 207143 h 331927"/>
              <a:gd name="connsiteX7" fmla="*/ 305968 w 332250"/>
              <a:gd name="connsiteY7" fmla="*/ 216668 h 331927"/>
              <a:gd name="connsiteX8" fmla="*/ 328193 w 332250"/>
              <a:gd name="connsiteY8" fmla="*/ 330968 h 331927"/>
              <a:gd name="connsiteX9" fmla="*/ 305968 w 332250"/>
              <a:gd name="connsiteY9" fmla="*/ 267468 h 331927"/>
              <a:gd name="connsiteX10" fmla="*/ 220243 w 332250"/>
              <a:gd name="connsiteY10" fmla="*/ 197618 h 331927"/>
              <a:gd name="connsiteX11" fmla="*/ 159918 w 332250"/>
              <a:gd name="connsiteY11" fmla="*/ 64268 h 331927"/>
              <a:gd name="connsiteX12" fmla="*/ 156743 w 332250"/>
              <a:gd name="connsiteY12" fmla="*/ 89668 h 331927"/>
              <a:gd name="connsiteX13" fmla="*/ 131343 w 332250"/>
              <a:gd name="connsiteY13" fmla="*/ 57918 h 331927"/>
              <a:gd name="connsiteX14" fmla="*/ 112293 w 332250"/>
              <a:gd name="connsiteY14" fmla="*/ 35693 h 331927"/>
              <a:gd name="connsiteX15" fmla="*/ 4343 w 332250"/>
              <a:gd name="connsiteY15" fmla="*/ 13468 h 33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250" h="331927">
                <a:moveTo>
                  <a:pt x="4343" y="13468"/>
                </a:moveTo>
                <a:cubicBezTo>
                  <a:pt x="32918" y="7647"/>
                  <a:pt x="258343" y="-2936"/>
                  <a:pt x="283743" y="768"/>
                </a:cubicBezTo>
                <a:cubicBezTo>
                  <a:pt x="309143" y="4472"/>
                  <a:pt x="171030" y="16114"/>
                  <a:pt x="156743" y="35693"/>
                </a:cubicBezTo>
                <a:cubicBezTo>
                  <a:pt x="142456" y="55272"/>
                  <a:pt x="198018" y="118243"/>
                  <a:pt x="198018" y="118243"/>
                </a:cubicBezTo>
                <a:cubicBezTo>
                  <a:pt x="207543" y="134118"/>
                  <a:pt x="212306" y="118243"/>
                  <a:pt x="213893" y="130943"/>
                </a:cubicBezTo>
                <a:cubicBezTo>
                  <a:pt x="215480" y="143643"/>
                  <a:pt x="188493" y="181743"/>
                  <a:pt x="207543" y="194443"/>
                </a:cubicBezTo>
                <a:cubicBezTo>
                  <a:pt x="226593" y="207143"/>
                  <a:pt x="311789" y="203439"/>
                  <a:pt x="328193" y="207143"/>
                </a:cubicBezTo>
                <a:cubicBezTo>
                  <a:pt x="344597" y="210847"/>
                  <a:pt x="305968" y="196031"/>
                  <a:pt x="305968" y="216668"/>
                </a:cubicBezTo>
                <a:cubicBezTo>
                  <a:pt x="305968" y="237305"/>
                  <a:pt x="328193" y="322501"/>
                  <a:pt x="328193" y="330968"/>
                </a:cubicBezTo>
                <a:cubicBezTo>
                  <a:pt x="328193" y="339435"/>
                  <a:pt x="323960" y="289693"/>
                  <a:pt x="305968" y="267468"/>
                </a:cubicBezTo>
                <a:cubicBezTo>
                  <a:pt x="287976" y="245243"/>
                  <a:pt x="244585" y="231485"/>
                  <a:pt x="220243" y="197618"/>
                </a:cubicBezTo>
                <a:cubicBezTo>
                  <a:pt x="195901" y="163751"/>
                  <a:pt x="170501" y="82260"/>
                  <a:pt x="159918" y="64268"/>
                </a:cubicBezTo>
                <a:cubicBezTo>
                  <a:pt x="149335" y="46276"/>
                  <a:pt x="161505" y="90726"/>
                  <a:pt x="156743" y="89668"/>
                </a:cubicBezTo>
                <a:cubicBezTo>
                  <a:pt x="151981" y="88610"/>
                  <a:pt x="138751" y="66914"/>
                  <a:pt x="131343" y="57918"/>
                </a:cubicBezTo>
                <a:cubicBezTo>
                  <a:pt x="123935" y="48922"/>
                  <a:pt x="127639" y="43101"/>
                  <a:pt x="112293" y="35693"/>
                </a:cubicBezTo>
                <a:cubicBezTo>
                  <a:pt x="96947" y="28285"/>
                  <a:pt x="-24232" y="19289"/>
                  <a:pt x="4343" y="13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2" name="フリーフォーム 1711">
            <a:extLst>
              <a:ext uri="{FF2B5EF4-FFF2-40B4-BE49-F238E27FC236}">
                <a16:creationId xmlns:a16="http://schemas.microsoft.com/office/drawing/2014/main" id="{345E9B55-8E71-E189-8EF7-B1907CAA1CE7}"/>
              </a:ext>
            </a:extLst>
          </p:cNvPr>
          <p:cNvSpPr/>
          <p:nvPr/>
        </p:nvSpPr>
        <p:spPr>
          <a:xfrm>
            <a:off x="4603214" y="9410717"/>
            <a:ext cx="576805" cy="89125"/>
          </a:xfrm>
          <a:custGeom>
            <a:avLst/>
            <a:gdLst>
              <a:gd name="connsiteX0" fmla="*/ 536 w 576805"/>
              <a:gd name="connsiteY0" fmla="*/ 88883 h 89125"/>
              <a:gd name="connsiteX1" fmla="*/ 337086 w 576805"/>
              <a:gd name="connsiteY1" fmla="*/ 28558 h 89125"/>
              <a:gd name="connsiteX2" fmla="*/ 575211 w 576805"/>
              <a:gd name="connsiteY2" fmla="*/ 15858 h 89125"/>
              <a:gd name="connsiteX3" fmla="*/ 419636 w 576805"/>
              <a:gd name="connsiteY3" fmla="*/ 3158 h 89125"/>
              <a:gd name="connsiteX4" fmla="*/ 536 w 576805"/>
              <a:gd name="connsiteY4" fmla="*/ 88883 h 8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805" h="89125">
                <a:moveTo>
                  <a:pt x="536" y="88883"/>
                </a:moveTo>
                <a:cubicBezTo>
                  <a:pt x="-13222" y="93116"/>
                  <a:pt x="241307" y="40729"/>
                  <a:pt x="337086" y="28558"/>
                </a:cubicBezTo>
                <a:cubicBezTo>
                  <a:pt x="432865" y="16387"/>
                  <a:pt x="561453" y="20091"/>
                  <a:pt x="575211" y="15858"/>
                </a:cubicBezTo>
                <a:cubicBezTo>
                  <a:pt x="588969" y="11625"/>
                  <a:pt x="511711" y="-7425"/>
                  <a:pt x="419636" y="3158"/>
                </a:cubicBezTo>
                <a:cubicBezTo>
                  <a:pt x="327561" y="13741"/>
                  <a:pt x="14294" y="84650"/>
                  <a:pt x="536" y="888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3" name="フリーフォーム 1712">
            <a:extLst>
              <a:ext uri="{FF2B5EF4-FFF2-40B4-BE49-F238E27FC236}">
                <a16:creationId xmlns:a16="http://schemas.microsoft.com/office/drawing/2014/main" id="{8AB7D917-B11D-7CDB-696E-AA051751857F}"/>
              </a:ext>
            </a:extLst>
          </p:cNvPr>
          <p:cNvSpPr/>
          <p:nvPr/>
        </p:nvSpPr>
        <p:spPr>
          <a:xfrm>
            <a:off x="5330684" y="9529693"/>
            <a:ext cx="232128" cy="370538"/>
          </a:xfrm>
          <a:custGeom>
            <a:avLst/>
            <a:gdLst>
              <a:gd name="connsiteX0" fmla="*/ 231916 w 232128"/>
              <a:gd name="connsiteY0" fmla="*/ 1657 h 370538"/>
              <a:gd name="connsiteX1" fmla="*/ 104916 w 232128"/>
              <a:gd name="connsiteY1" fmla="*/ 182632 h 370538"/>
              <a:gd name="connsiteX2" fmla="*/ 141 w 232128"/>
              <a:gd name="connsiteY2" fmla="*/ 369957 h 370538"/>
              <a:gd name="connsiteX3" fmla="*/ 127141 w 232128"/>
              <a:gd name="connsiteY3" fmla="*/ 119132 h 370538"/>
              <a:gd name="connsiteX4" fmla="*/ 63641 w 232128"/>
              <a:gd name="connsiteY4" fmla="*/ 119132 h 370538"/>
              <a:gd name="connsiteX5" fmla="*/ 133491 w 232128"/>
              <a:gd name="connsiteY5" fmla="*/ 93732 h 370538"/>
              <a:gd name="connsiteX6" fmla="*/ 231916 w 232128"/>
              <a:gd name="connsiteY6" fmla="*/ 1657 h 37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128" h="370538">
                <a:moveTo>
                  <a:pt x="231916" y="1657"/>
                </a:moveTo>
                <a:cubicBezTo>
                  <a:pt x="227153" y="16474"/>
                  <a:pt x="143545" y="121249"/>
                  <a:pt x="104916" y="182632"/>
                </a:cubicBezTo>
                <a:cubicBezTo>
                  <a:pt x="66287" y="244015"/>
                  <a:pt x="-3563" y="380540"/>
                  <a:pt x="141" y="369957"/>
                </a:cubicBezTo>
                <a:cubicBezTo>
                  <a:pt x="3845" y="359374"/>
                  <a:pt x="116558" y="160936"/>
                  <a:pt x="127141" y="119132"/>
                </a:cubicBezTo>
                <a:cubicBezTo>
                  <a:pt x="137724" y="77328"/>
                  <a:pt x="62583" y="123365"/>
                  <a:pt x="63641" y="119132"/>
                </a:cubicBezTo>
                <a:cubicBezTo>
                  <a:pt x="64699" y="114899"/>
                  <a:pt x="107033" y="111724"/>
                  <a:pt x="133491" y="93732"/>
                </a:cubicBezTo>
                <a:cubicBezTo>
                  <a:pt x="159949" y="75740"/>
                  <a:pt x="236679" y="-13160"/>
                  <a:pt x="231916" y="1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4" name="フリーフォーム 1713">
            <a:extLst>
              <a:ext uri="{FF2B5EF4-FFF2-40B4-BE49-F238E27FC236}">
                <a16:creationId xmlns:a16="http://schemas.microsoft.com/office/drawing/2014/main" id="{D342063A-D4E8-7444-752C-57A6F16D4B0D}"/>
              </a:ext>
            </a:extLst>
          </p:cNvPr>
          <p:cNvSpPr/>
          <p:nvPr/>
        </p:nvSpPr>
        <p:spPr>
          <a:xfrm>
            <a:off x="5248463" y="9534412"/>
            <a:ext cx="140310" cy="387487"/>
          </a:xfrm>
          <a:custGeom>
            <a:avLst/>
            <a:gdLst>
              <a:gd name="connsiteX0" fmla="*/ 95062 w 140310"/>
              <a:gd name="connsiteY0" fmla="*/ 113 h 387487"/>
              <a:gd name="connsiteX1" fmla="*/ 114112 w 140310"/>
              <a:gd name="connsiteY1" fmla="*/ 123938 h 387487"/>
              <a:gd name="connsiteX2" fmla="*/ 12512 w 140310"/>
              <a:gd name="connsiteY2" fmla="*/ 260463 h 387487"/>
              <a:gd name="connsiteX3" fmla="*/ 2987 w 140310"/>
              <a:gd name="connsiteY3" fmla="*/ 387463 h 387487"/>
              <a:gd name="connsiteX4" fmla="*/ 12512 w 140310"/>
              <a:gd name="connsiteY4" fmla="*/ 269988 h 387487"/>
              <a:gd name="connsiteX5" fmla="*/ 126812 w 140310"/>
              <a:gd name="connsiteY5" fmla="*/ 136638 h 387487"/>
              <a:gd name="connsiteX6" fmla="*/ 136337 w 140310"/>
              <a:gd name="connsiteY6" fmla="*/ 101713 h 387487"/>
              <a:gd name="connsiteX7" fmla="*/ 95062 w 140310"/>
              <a:gd name="connsiteY7" fmla="*/ 113 h 38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310" h="387487">
                <a:moveTo>
                  <a:pt x="95062" y="113"/>
                </a:moveTo>
                <a:cubicBezTo>
                  <a:pt x="91358" y="3817"/>
                  <a:pt x="127870" y="80546"/>
                  <a:pt x="114112" y="123938"/>
                </a:cubicBezTo>
                <a:cubicBezTo>
                  <a:pt x="100354" y="167330"/>
                  <a:pt x="31033" y="216542"/>
                  <a:pt x="12512" y="260463"/>
                </a:cubicBezTo>
                <a:cubicBezTo>
                  <a:pt x="-6009" y="304384"/>
                  <a:pt x="2987" y="385876"/>
                  <a:pt x="2987" y="387463"/>
                </a:cubicBezTo>
                <a:cubicBezTo>
                  <a:pt x="2987" y="389050"/>
                  <a:pt x="-8126" y="311792"/>
                  <a:pt x="12512" y="269988"/>
                </a:cubicBezTo>
                <a:cubicBezTo>
                  <a:pt x="33149" y="228184"/>
                  <a:pt x="106175" y="164684"/>
                  <a:pt x="126812" y="136638"/>
                </a:cubicBezTo>
                <a:cubicBezTo>
                  <a:pt x="147450" y="108592"/>
                  <a:pt x="138983" y="118646"/>
                  <a:pt x="136337" y="101713"/>
                </a:cubicBezTo>
                <a:cubicBezTo>
                  <a:pt x="133691" y="84780"/>
                  <a:pt x="98766" y="-3591"/>
                  <a:pt x="95062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5" name="フリーフォーム 1714">
            <a:extLst>
              <a:ext uri="{FF2B5EF4-FFF2-40B4-BE49-F238E27FC236}">
                <a16:creationId xmlns:a16="http://schemas.microsoft.com/office/drawing/2014/main" id="{53BD69A0-C66A-6097-F8DE-62C3EB52ECDA}"/>
              </a:ext>
            </a:extLst>
          </p:cNvPr>
          <p:cNvSpPr/>
          <p:nvPr/>
        </p:nvSpPr>
        <p:spPr>
          <a:xfrm>
            <a:off x="5079315" y="9791681"/>
            <a:ext cx="284222" cy="138452"/>
          </a:xfrm>
          <a:custGeom>
            <a:avLst/>
            <a:gdLst>
              <a:gd name="connsiteX0" fmla="*/ 685 w 284222"/>
              <a:gd name="connsiteY0" fmla="*/ 12719 h 138452"/>
              <a:gd name="connsiteX1" fmla="*/ 61010 w 284222"/>
              <a:gd name="connsiteY1" fmla="*/ 98444 h 138452"/>
              <a:gd name="connsiteX2" fmla="*/ 29260 w 284222"/>
              <a:gd name="connsiteY2" fmla="*/ 107969 h 138452"/>
              <a:gd name="connsiteX3" fmla="*/ 280085 w 284222"/>
              <a:gd name="connsiteY3" fmla="*/ 136544 h 138452"/>
              <a:gd name="connsiteX4" fmla="*/ 184835 w 284222"/>
              <a:gd name="connsiteY4" fmla="*/ 120669 h 138452"/>
              <a:gd name="connsiteX5" fmla="*/ 175310 w 284222"/>
              <a:gd name="connsiteY5" fmla="*/ 19 h 138452"/>
              <a:gd name="connsiteX6" fmla="*/ 188010 w 284222"/>
              <a:gd name="connsiteY6" fmla="*/ 111144 h 138452"/>
              <a:gd name="connsiteX7" fmla="*/ 108635 w 284222"/>
              <a:gd name="connsiteY7" fmla="*/ 101619 h 138452"/>
              <a:gd name="connsiteX8" fmla="*/ 685 w 284222"/>
              <a:gd name="connsiteY8" fmla="*/ 12719 h 13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222" h="138452">
                <a:moveTo>
                  <a:pt x="685" y="12719"/>
                </a:moveTo>
                <a:cubicBezTo>
                  <a:pt x="-7253" y="12190"/>
                  <a:pt x="56248" y="82569"/>
                  <a:pt x="61010" y="98444"/>
                </a:cubicBezTo>
                <a:cubicBezTo>
                  <a:pt x="65772" y="114319"/>
                  <a:pt x="-7252" y="101619"/>
                  <a:pt x="29260" y="107969"/>
                </a:cubicBezTo>
                <a:cubicBezTo>
                  <a:pt x="65772" y="114319"/>
                  <a:pt x="254156" y="134427"/>
                  <a:pt x="280085" y="136544"/>
                </a:cubicBezTo>
                <a:cubicBezTo>
                  <a:pt x="306014" y="138661"/>
                  <a:pt x="202298" y="143423"/>
                  <a:pt x="184835" y="120669"/>
                </a:cubicBezTo>
                <a:cubicBezTo>
                  <a:pt x="167373" y="97915"/>
                  <a:pt x="174781" y="1606"/>
                  <a:pt x="175310" y="19"/>
                </a:cubicBezTo>
                <a:cubicBezTo>
                  <a:pt x="175839" y="-1568"/>
                  <a:pt x="199122" y="94211"/>
                  <a:pt x="188010" y="111144"/>
                </a:cubicBezTo>
                <a:cubicBezTo>
                  <a:pt x="176898" y="128077"/>
                  <a:pt x="134564" y="114319"/>
                  <a:pt x="108635" y="101619"/>
                </a:cubicBezTo>
                <a:cubicBezTo>
                  <a:pt x="82706" y="88919"/>
                  <a:pt x="8623" y="13248"/>
                  <a:pt x="685" y="12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6" name="フリーフォーム 1715">
            <a:extLst>
              <a:ext uri="{FF2B5EF4-FFF2-40B4-BE49-F238E27FC236}">
                <a16:creationId xmlns:a16="http://schemas.microsoft.com/office/drawing/2014/main" id="{A5D681CF-AAB9-672D-FC04-A2373C03AE56}"/>
              </a:ext>
            </a:extLst>
          </p:cNvPr>
          <p:cNvSpPr/>
          <p:nvPr/>
        </p:nvSpPr>
        <p:spPr>
          <a:xfrm>
            <a:off x="5165472" y="9524986"/>
            <a:ext cx="235870" cy="17873"/>
          </a:xfrm>
          <a:custGeom>
            <a:avLst/>
            <a:gdLst>
              <a:gd name="connsiteX0" fmla="*/ 253 w 235870"/>
              <a:gd name="connsiteY0" fmla="*/ 15889 h 17873"/>
              <a:gd name="connsiteX1" fmla="*/ 225678 w 235870"/>
              <a:gd name="connsiteY1" fmla="*/ 15889 h 17873"/>
              <a:gd name="connsiteX2" fmla="*/ 181228 w 235870"/>
              <a:gd name="connsiteY2" fmla="*/ 14 h 17873"/>
              <a:gd name="connsiteX3" fmla="*/ 253 w 235870"/>
              <a:gd name="connsiteY3" fmla="*/ 15889 h 1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870" h="17873">
                <a:moveTo>
                  <a:pt x="253" y="15889"/>
                </a:moveTo>
                <a:cubicBezTo>
                  <a:pt x="7661" y="18535"/>
                  <a:pt x="195516" y="18535"/>
                  <a:pt x="225678" y="15889"/>
                </a:cubicBezTo>
                <a:cubicBezTo>
                  <a:pt x="255840" y="13243"/>
                  <a:pt x="212449" y="-515"/>
                  <a:pt x="181228" y="14"/>
                </a:cubicBezTo>
                <a:cubicBezTo>
                  <a:pt x="150007" y="543"/>
                  <a:pt x="-7155" y="13243"/>
                  <a:pt x="253" y="15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7" name="フリーフォーム 1716">
            <a:extLst>
              <a:ext uri="{FF2B5EF4-FFF2-40B4-BE49-F238E27FC236}">
                <a16:creationId xmlns:a16="http://schemas.microsoft.com/office/drawing/2014/main" id="{7770D0F3-9D1C-34D5-A390-A3BCABFE0C9B}"/>
              </a:ext>
            </a:extLst>
          </p:cNvPr>
          <p:cNvSpPr/>
          <p:nvPr/>
        </p:nvSpPr>
        <p:spPr>
          <a:xfrm>
            <a:off x="5067152" y="9467805"/>
            <a:ext cx="17325" cy="320889"/>
          </a:xfrm>
          <a:custGeom>
            <a:avLst/>
            <a:gdLst>
              <a:gd name="connsiteX0" fmla="*/ 12848 w 17325"/>
              <a:gd name="connsiteY0" fmla="*/ 45 h 320889"/>
              <a:gd name="connsiteX1" fmla="*/ 16023 w 17325"/>
              <a:gd name="connsiteY1" fmla="*/ 228645 h 320889"/>
              <a:gd name="connsiteX2" fmla="*/ 16023 w 17325"/>
              <a:gd name="connsiteY2" fmla="*/ 320720 h 320889"/>
              <a:gd name="connsiteX3" fmla="*/ 148 w 17325"/>
              <a:gd name="connsiteY3" fmla="*/ 209595 h 320889"/>
              <a:gd name="connsiteX4" fmla="*/ 12848 w 17325"/>
              <a:gd name="connsiteY4" fmla="*/ 45 h 32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25" h="320889">
                <a:moveTo>
                  <a:pt x="12848" y="45"/>
                </a:moveTo>
                <a:cubicBezTo>
                  <a:pt x="15494" y="3220"/>
                  <a:pt x="15494" y="175199"/>
                  <a:pt x="16023" y="228645"/>
                </a:cubicBezTo>
                <a:cubicBezTo>
                  <a:pt x="16552" y="282091"/>
                  <a:pt x="18669" y="323895"/>
                  <a:pt x="16023" y="320720"/>
                </a:cubicBezTo>
                <a:cubicBezTo>
                  <a:pt x="13377" y="317545"/>
                  <a:pt x="1735" y="259337"/>
                  <a:pt x="148" y="209595"/>
                </a:cubicBezTo>
                <a:cubicBezTo>
                  <a:pt x="-1440" y="159853"/>
                  <a:pt x="10202" y="-3130"/>
                  <a:pt x="12848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8" name="フリーフォーム 1717">
            <a:extLst>
              <a:ext uri="{FF2B5EF4-FFF2-40B4-BE49-F238E27FC236}">
                <a16:creationId xmlns:a16="http://schemas.microsoft.com/office/drawing/2014/main" id="{F7F6031C-86C4-8D3D-1C8C-40A0E6165C15}"/>
              </a:ext>
            </a:extLst>
          </p:cNvPr>
          <p:cNvSpPr/>
          <p:nvPr/>
        </p:nvSpPr>
        <p:spPr>
          <a:xfrm>
            <a:off x="5095769" y="9472911"/>
            <a:ext cx="92349" cy="328329"/>
          </a:xfrm>
          <a:custGeom>
            <a:avLst/>
            <a:gdLst>
              <a:gd name="connsiteX0" fmla="*/ 73131 w 92349"/>
              <a:gd name="connsiteY0" fmla="*/ 1289 h 328329"/>
              <a:gd name="connsiteX1" fmla="*/ 92181 w 92349"/>
              <a:gd name="connsiteY1" fmla="*/ 83839 h 328329"/>
              <a:gd name="connsiteX2" fmla="*/ 60431 w 92349"/>
              <a:gd name="connsiteY2" fmla="*/ 144164 h 328329"/>
              <a:gd name="connsiteX3" fmla="*/ 106 w 92349"/>
              <a:gd name="connsiteY3" fmla="*/ 328314 h 328329"/>
              <a:gd name="connsiteX4" fmla="*/ 76306 w 92349"/>
              <a:gd name="connsiteY4" fmla="*/ 153689 h 328329"/>
              <a:gd name="connsiteX5" fmla="*/ 73131 w 92349"/>
              <a:gd name="connsiteY5" fmla="*/ 1289 h 32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349" h="328329">
                <a:moveTo>
                  <a:pt x="73131" y="1289"/>
                </a:moveTo>
                <a:cubicBezTo>
                  <a:pt x="75777" y="-10353"/>
                  <a:pt x="94298" y="60026"/>
                  <a:pt x="92181" y="83839"/>
                </a:cubicBezTo>
                <a:cubicBezTo>
                  <a:pt x="90064" y="107652"/>
                  <a:pt x="75777" y="103418"/>
                  <a:pt x="60431" y="144164"/>
                </a:cubicBezTo>
                <a:cubicBezTo>
                  <a:pt x="45085" y="184910"/>
                  <a:pt x="-2540" y="326727"/>
                  <a:pt x="106" y="328314"/>
                </a:cubicBezTo>
                <a:cubicBezTo>
                  <a:pt x="2752" y="329902"/>
                  <a:pt x="62548" y="205547"/>
                  <a:pt x="76306" y="153689"/>
                </a:cubicBezTo>
                <a:cubicBezTo>
                  <a:pt x="90064" y="101831"/>
                  <a:pt x="70485" y="12931"/>
                  <a:pt x="73131" y="1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9" name="フリーフォーム 1718">
            <a:extLst>
              <a:ext uri="{FF2B5EF4-FFF2-40B4-BE49-F238E27FC236}">
                <a16:creationId xmlns:a16="http://schemas.microsoft.com/office/drawing/2014/main" id="{77539207-0D51-4D02-BF2A-B6B595B87F02}"/>
              </a:ext>
            </a:extLst>
          </p:cNvPr>
          <p:cNvSpPr/>
          <p:nvPr/>
        </p:nvSpPr>
        <p:spPr>
          <a:xfrm>
            <a:off x="5035550" y="9418828"/>
            <a:ext cx="279446" cy="122378"/>
          </a:xfrm>
          <a:custGeom>
            <a:avLst/>
            <a:gdLst>
              <a:gd name="connsiteX0" fmla="*/ 0 w 279446"/>
              <a:gd name="connsiteY0" fmla="*/ 29972 h 122378"/>
              <a:gd name="connsiteX1" fmla="*/ 219075 w 279446"/>
              <a:gd name="connsiteY1" fmla="*/ 26797 h 122378"/>
              <a:gd name="connsiteX2" fmla="*/ 222250 w 279446"/>
              <a:gd name="connsiteY2" fmla="*/ 39497 h 122378"/>
              <a:gd name="connsiteX3" fmla="*/ 279400 w 279446"/>
              <a:gd name="connsiteY3" fmla="*/ 122047 h 122378"/>
              <a:gd name="connsiteX4" fmla="*/ 231775 w 279446"/>
              <a:gd name="connsiteY4" fmla="*/ 4572 h 122378"/>
              <a:gd name="connsiteX5" fmla="*/ 222250 w 279446"/>
              <a:gd name="connsiteY5" fmla="*/ 23622 h 122378"/>
              <a:gd name="connsiteX6" fmla="*/ 0 w 279446"/>
              <a:gd name="connsiteY6" fmla="*/ 29972 h 12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46" h="122378">
                <a:moveTo>
                  <a:pt x="0" y="29972"/>
                </a:moveTo>
                <a:cubicBezTo>
                  <a:pt x="-529" y="30501"/>
                  <a:pt x="219075" y="26797"/>
                  <a:pt x="219075" y="26797"/>
                </a:cubicBezTo>
                <a:cubicBezTo>
                  <a:pt x="256117" y="28384"/>
                  <a:pt x="212196" y="23622"/>
                  <a:pt x="222250" y="39497"/>
                </a:cubicBezTo>
                <a:cubicBezTo>
                  <a:pt x="232304" y="55372"/>
                  <a:pt x="277813" y="127868"/>
                  <a:pt x="279400" y="122047"/>
                </a:cubicBezTo>
                <a:cubicBezTo>
                  <a:pt x="280988" y="116226"/>
                  <a:pt x="241300" y="20976"/>
                  <a:pt x="231775" y="4572"/>
                </a:cubicBezTo>
                <a:cubicBezTo>
                  <a:pt x="222250" y="-11832"/>
                  <a:pt x="256117" y="20976"/>
                  <a:pt x="222250" y="23622"/>
                </a:cubicBezTo>
                <a:cubicBezTo>
                  <a:pt x="188383" y="26268"/>
                  <a:pt x="529" y="29443"/>
                  <a:pt x="0" y="29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0" name="フリーフォーム 1719">
            <a:extLst>
              <a:ext uri="{FF2B5EF4-FFF2-40B4-BE49-F238E27FC236}">
                <a16:creationId xmlns:a16="http://schemas.microsoft.com/office/drawing/2014/main" id="{37EC600E-8B25-7885-2B4C-6D336EEA3339}"/>
              </a:ext>
            </a:extLst>
          </p:cNvPr>
          <p:cNvSpPr/>
          <p:nvPr/>
        </p:nvSpPr>
        <p:spPr>
          <a:xfrm>
            <a:off x="5171850" y="9470772"/>
            <a:ext cx="98032" cy="197227"/>
          </a:xfrm>
          <a:custGeom>
            <a:avLst/>
            <a:gdLst>
              <a:gd name="connsiteX0" fmla="*/ 85950 w 98032"/>
              <a:gd name="connsiteY0" fmla="*/ 253 h 197227"/>
              <a:gd name="connsiteX1" fmla="*/ 92300 w 98032"/>
              <a:gd name="connsiteY1" fmla="*/ 66928 h 197227"/>
              <a:gd name="connsiteX2" fmla="*/ 225 w 98032"/>
              <a:gd name="connsiteY2" fmla="*/ 197103 h 197227"/>
              <a:gd name="connsiteX3" fmla="*/ 66900 w 98032"/>
              <a:gd name="connsiteY3" fmla="*/ 89153 h 197227"/>
              <a:gd name="connsiteX4" fmla="*/ 85950 w 98032"/>
              <a:gd name="connsiteY4" fmla="*/ 253 h 19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032" h="197227">
                <a:moveTo>
                  <a:pt x="85950" y="253"/>
                </a:moveTo>
                <a:cubicBezTo>
                  <a:pt x="90183" y="-3451"/>
                  <a:pt x="106588" y="34120"/>
                  <a:pt x="92300" y="66928"/>
                </a:cubicBezTo>
                <a:cubicBezTo>
                  <a:pt x="78012" y="99736"/>
                  <a:pt x="4458" y="193399"/>
                  <a:pt x="225" y="197103"/>
                </a:cubicBezTo>
                <a:cubicBezTo>
                  <a:pt x="-4008" y="200807"/>
                  <a:pt x="52612" y="120903"/>
                  <a:pt x="66900" y="89153"/>
                </a:cubicBezTo>
                <a:cubicBezTo>
                  <a:pt x="81187" y="57403"/>
                  <a:pt x="81717" y="3957"/>
                  <a:pt x="85950" y="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1" name="フリーフォーム 1720">
            <a:extLst>
              <a:ext uri="{FF2B5EF4-FFF2-40B4-BE49-F238E27FC236}">
                <a16:creationId xmlns:a16="http://schemas.microsoft.com/office/drawing/2014/main" id="{1EC21838-E716-31FB-901E-0A633D127861}"/>
              </a:ext>
            </a:extLst>
          </p:cNvPr>
          <p:cNvSpPr/>
          <p:nvPr/>
        </p:nvSpPr>
        <p:spPr>
          <a:xfrm>
            <a:off x="4151873" y="9778298"/>
            <a:ext cx="815599" cy="118628"/>
          </a:xfrm>
          <a:custGeom>
            <a:avLst/>
            <a:gdLst>
              <a:gd name="connsiteX0" fmla="*/ 1027 w 815599"/>
              <a:gd name="connsiteY0" fmla="*/ 702 h 118628"/>
              <a:gd name="connsiteX1" fmla="*/ 229627 w 815599"/>
              <a:gd name="connsiteY1" fmla="*/ 54677 h 118628"/>
              <a:gd name="connsiteX2" fmla="*/ 794777 w 815599"/>
              <a:gd name="connsiteY2" fmla="*/ 48327 h 118628"/>
              <a:gd name="connsiteX3" fmla="*/ 651902 w 815599"/>
              <a:gd name="connsiteY3" fmla="*/ 57852 h 118628"/>
              <a:gd name="connsiteX4" fmla="*/ 255027 w 815599"/>
              <a:gd name="connsiteY4" fmla="*/ 118177 h 118628"/>
              <a:gd name="connsiteX5" fmla="*/ 461402 w 815599"/>
              <a:gd name="connsiteY5" fmla="*/ 86427 h 118628"/>
              <a:gd name="connsiteX6" fmla="*/ 115327 w 815599"/>
              <a:gd name="connsiteY6" fmla="*/ 105477 h 118628"/>
              <a:gd name="connsiteX7" fmla="*/ 143902 w 815599"/>
              <a:gd name="connsiteY7" fmla="*/ 99127 h 118628"/>
              <a:gd name="connsiteX8" fmla="*/ 1027 w 815599"/>
              <a:gd name="connsiteY8" fmla="*/ 702 h 11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5599" h="118628">
                <a:moveTo>
                  <a:pt x="1027" y="702"/>
                </a:moveTo>
                <a:cubicBezTo>
                  <a:pt x="15314" y="-6706"/>
                  <a:pt x="97335" y="46740"/>
                  <a:pt x="229627" y="54677"/>
                </a:cubicBezTo>
                <a:cubicBezTo>
                  <a:pt x="361919" y="62615"/>
                  <a:pt x="724398" y="47798"/>
                  <a:pt x="794777" y="48327"/>
                </a:cubicBezTo>
                <a:cubicBezTo>
                  <a:pt x="865156" y="48856"/>
                  <a:pt x="741860" y="46210"/>
                  <a:pt x="651902" y="57852"/>
                </a:cubicBezTo>
                <a:cubicBezTo>
                  <a:pt x="561944" y="69494"/>
                  <a:pt x="255027" y="118177"/>
                  <a:pt x="255027" y="118177"/>
                </a:cubicBezTo>
                <a:cubicBezTo>
                  <a:pt x="223277" y="122939"/>
                  <a:pt x="484685" y="88544"/>
                  <a:pt x="461402" y="86427"/>
                </a:cubicBezTo>
                <a:cubicBezTo>
                  <a:pt x="438119" y="84310"/>
                  <a:pt x="168244" y="103360"/>
                  <a:pt x="115327" y="105477"/>
                </a:cubicBezTo>
                <a:cubicBezTo>
                  <a:pt x="62410" y="107594"/>
                  <a:pt x="161893" y="110239"/>
                  <a:pt x="143902" y="99127"/>
                </a:cubicBezTo>
                <a:cubicBezTo>
                  <a:pt x="125911" y="88015"/>
                  <a:pt x="-13260" y="8110"/>
                  <a:pt x="1027" y="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2" name="フリーフォーム 1721">
            <a:extLst>
              <a:ext uri="{FF2B5EF4-FFF2-40B4-BE49-F238E27FC236}">
                <a16:creationId xmlns:a16="http://schemas.microsoft.com/office/drawing/2014/main" id="{FD85B323-91B0-C4F0-37A0-9CEC91D3B529}"/>
              </a:ext>
            </a:extLst>
          </p:cNvPr>
          <p:cNvSpPr/>
          <p:nvPr/>
        </p:nvSpPr>
        <p:spPr>
          <a:xfrm>
            <a:off x="4956302" y="9473684"/>
            <a:ext cx="136399" cy="312502"/>
          </a:xfrm>
          <a:custGeom>
            <a:avLst/>
            <a:gdLst>
              <a:gd name="connsiteX0" fmla="*/ 6223 w 136399"/>
              <a:gd name="connsiteY0" fmla="*/ 516 h 312502"/>
              <a:gd name="connsiteX1" fmla="*/ 60198 w 136399"/>
              <a:gd name="connsiteY1" fmla="*/ 108466 h 312502"/>
              <a:gd name="connsiteX2" fmla="*/ 44323 w 136399"/>
              <a:gd name="connsiteY2" fmla="*/ 248166 h 312502"/>
              <a:gd name="connsiteX3" fmla="*/ 3048 w 136399"/>
              <a:gd name="connsiteY3" fmla="*/ 254516 h 312502"/>
              <a:gd name="connsiteX4" fmla="*/ 136398 w 136399"/>
              <a:gd name="connsiteY4" fmla="*/ 311666 h 312502"/>
              <a:gd name="connsiteX5" fmla="*/ 6223 w 136399"/>
              <a:gd name="connsiteY5" fmla="*/ 286266 h 312502"/>
              <a:gd name="connsiteX6" fmla="*/ 25273 w 136399"/>
              <a:gd name="connsiteY6" fmla="*/ 254516 h 312502"/>
              <a:gd name="connsiteX7" fmla="*/ 53848 w 136399"/>
              <a:gd name="connsiteY7" fmla="*/ 152916 h 312502"/>
              <a:gd name="connsiteX8" fmla="*/ 6223 w 136399"/>
              <a:gd name="connsiteY8" fmla="*/ 516 h 31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399" h="312502">
                <a:moveTo>
                  <a:pt x="6223" y="516"/>
                </a:moveTo>
                <a:cubicBezTo>
                  <a:pt x="7281" y="-6892"/>
                  <a:pt x="53848" y="67191"/>
                  <a:pt x="60198" y="108466"/>
                </a:cubicBezTo>
                <a:cubicBezTo>
                  <a:pt x="66548" y="149741"/>
                  <a:pt x="53848" y="223824"/>
                  <a:pt x="44323" y="248166"/>
                </a:cubicBezTo>
                <a:cubicBezTo>
                  <a:pt x="34798" y="272508"/>
                  <a:pt x="-12298" y="243933"/>
                  <a:pt x="3048" y="254516"/>
                </a:cubicBezTo>
                <a:cubicBezTo>
                  <a:pt x="18394" y="265099"/>
                  <a:pt x="135869" y="306374"/>
                  <a:pt x="136398" y="311666"/>
                </a:cubicBezTo>
                <a:cubicBezTo>
                  <a:pt x="136927" y="316958"/>
                  <a:pt x="24744" y="295791"/>
                  <a:pt x="6223" y="286266"/>
                </a:cubicBezTo>
                <a:cubicBezTo>
                  <a:pt x="-12298" y="276741"/>
                  <a:pt x="17336" y="276741"/>
                  <a:pt x="25273" y="254516"/>
                </a:cubicBezTo>
                <a:cubicBezTo>
                  <a:pt x="33211" y="232291"/>
                  <a:pt x="53848" y="193133"/>
                  <a:pt x="53848" y="152916"/>
                </a:cubicBezTo>
                <a:cubicBezTo>
                  <a:pt x="53848" y="112699"/>
                  <a:pt x="5165" y="7924"/>
                  <a:pt x="6223" y="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3" name="フリーフォーム 1722">
            <a:extLst>
              <a:ext uri="{FF2B5EF4-FFF2-40B4-BE49-F238E27FC236}">
                <a16:creationId xmlns:a16="http://schemas.microsoft.com/office/drawing/2014/main" id="{E18081CC-B015-1813-A1C9-57BCF812703A}"/>
              </a:ext>
            </a:extLst>
          </p:cNvPr>
          <p:cNvSpPr/>
          <p:nvPr/>
        </p:nvSpPr>
        <p:spPr>
          <a:xfrm>
            <a:off x="5310649" y="9684799"/>
            <a:ext cx="157209" cy="246704"/>
          </a:xfrm>
          <a:custGeom>
            <a:avLst/>
            <a:gdLst>
              <a:gd name="connsiteX0" fmla="*/ 156701 w 157209"/>
              <a:gd name="connsiteY0" fmla="*/ 2126 h 246704"/>
              <a:gd name="connsiteX1" fmla="*/ 4301 w 157209"/>
              <a:gd name="connsiteY1" fmla="*/ 243426 h 246704"/>
              <a:gd name="connsiteX2" fmla="*/ 51926 w 157209"/>
              <a:gd name="connsiteY2" fmla="*/ 132301 h 246704"/>
              <a:gd name="connsiteX3" fmla="*/ 156701 w 157209"/>
              <a:gd name="connsiteY3" fmla="*/ 2126 h 24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209" h="246704">
                <a:moveTo>
                  <a:pt x="156701" y="2126"/>
                </a:moveTo>
                <a:cubicBezTo>
                  <a:pt x="148764" y="20647"/>
                  <a:pt x="21763" y="221730"/>
                  <a:pt x="4301" y="243426"/>
                </a:cubicBezTo>
                <a:cubicBezTo>
                  <a:pt x="-13161" y="265122"/>
                  <a:pt x="26526" y="173576"/>
                  <a:pt x="51926" y="132301"/>
                </a:cubicBezTo>
                <a:cubicBezTo>
                  <a:pt x="77326" y="91026"/>
                  <a:pt x="164638" y="-16395"/>
                  <a:pt x="156701" y="2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4" name="フリーフォーム 1723">
            <a:extLst>
              <a:ext uri="{FF2B5EF4-FFF2-40B4-BE49-F238E27FC236}">
                <a16:creationId xmlns:a16="http://schemas.microsoft.com/office/drawing/2014/main" id="{A68AEB30-5405-943F-B3CE-DEA596C5CCA7}"/>
              </a:ext>
            </a:extLst>
          </p:cNvPr>
          <p:cNvSpPr/>
          <p:nvPr/>
        </p:nvSpPr>
        <p:spPr>
          <a:xfrm>
            <a:off x="5311740" y="9661394"/>
            <a:ext cx="104813" cy="254253"/>
          </a:xfrm>
          <a:custGeom>
            <a:avLst/>
            <a:gdLst>
              <a:gd name="connsiteX0" fmla="*/ 104810 w 104813"/>
              <a:gd name="connsiteY0" fmla="*/ 131 h 254253"/>
              <a:gd name="connsiteX1" fmla="*/ 22260 w 104813"/>
              <a:gd name="connsiteY1" fmla="*/ 114431 h 254253"/>
              <a:gd name="connsiteX2" fmla="*/ 35 w 104813"/>
              <a:gd name="connsiteY2" fmla="*/ 254131 h 254253"/>
              <a:gd name="connsiteX3" fmla="*/ 25435 w 104813"/>
              <a:gd name="connsiteY3" fmla="*/ 136656 h 254253"/>
              <a:gd name="connsiteX4" fmla="*/ 104810 w 104813"/>
              <a:gd name="connsiteY4" fmla="*/ 131 h 25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13" h="254253">
                <a:moveTo>
                  <a:pt x="104810" y="131"/>
                </a:moveTo>
                <a:cubicBezTo>
                  <a:pt x="104281" y="-3573"/>
                  <a:pt x="39722" y="72098"/>
                  <a:pt x="22260" y="114431"/>
                </a:cubicBezTo>
                <a:cubicBezTo>
                  <a:pt x="4798" y="156764"/>
                  <a:pt x="-494" y="250427"/>
                  <a:pt x="35" y="254131"/>
                </a:cubicBezTo>
                <a:cubicBezTo>
                  <a:pt x="564" y="257835"/>
                  <a:pt x="8502" y="176343"/>
                  <a:pt x="25435" y="136656"/>
                </a:cubicBezTo>
                <a:cubicBezTo>
                  <a:pt x="42368" y="96969"/>
                  <a:pt x="105339" y="3835"/>
                  <a:pt x="104810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5" name="フリーフォーム 1724">
            <a:extLst>
              <a:ext uri="{FF2B5EF4-FFF2-40B4-BE49-F238E27FC236}">
                <a16:creationId xmlns:a16="http://schemas.microsoft.com/office/drawing/2014/main" id="{59567471-B918-1FC3-B328-2274EEA3F92B}"/>
              </a:ext>
            </a:extLst>
          </p:cNvPr>
          <p:cNvSpPr/>
          <p:nvPr/>
        </p:nvSpPr>
        <p:spPr>
          <a:xfrm>
            <a:off x="5278109" y="9734534"/>
            <a:ext cx="68766" cy="136560"/>
          </a:xfrm>
          <a:custGeom>
            <a:avLst/>
            <a:gdLst>
              <a:gd name="connsiteX0" fmla="*/ 68591 w 68766"/>
              <a:gd name="connsiteY0" fmla="*/ 16 h 136560"/>
              <a:gd name="connsiteX1" fmla="*/ 20966 w 68766"/>
              <a:gd name="connsiteY1" fmla="*/ 73041 h 136560"/>
              <a:gd name="connsiteX2" fmla="*/ 8266 w 68766"/>
              <a:gd name="connsiteY2" fmla="*/ 136541 h 136560"/>
              <a:gd name="connsiteX3" fmla="*/ 1916 w 68766"/>
              <a:gd name="connsiteY3" fmla="*/ 79391 h 136560"/>
              <a:gd name="connsiteX4" fmla="*/ 68591 w 68766"/>
              <a:gd name="connsiteY4" fmla="*/ 16 h 13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66" h="136560">
                <a:moveTo>
                  <a:pt x="68591" y="16"/>
                </a:moveTo>
                <a:cubicBezTo>
                  <a:pt x="71766" y="-1042"/>
                  <a:pt x="31020" y="50287"/>
                  <a:pt x="20966" y="73041"/>
                </a:cubicBezTo>
                <a:cubicBezTo>
                  <a:pt x="10912" y="95795"/>
                  <a:pt x="11441" y="135483"/>
                  <a:pt x="8266" y="136541"/>
                </a:cubicBezTo>
                <a:cubicBezTo>
                  <a:pt x="5091" y="137599"/>
                  <a:pt x="-3905" y="96324"/>
                  <a:pt x="1916" y="79391"/>
                </a:cubicBezTo>
                <a:cubicBezTo>
                  <a:pt x="7737" y="62458"/>
                  <a:pt x="65416" y="1074"/>
                  <a:pt x="68591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6" name="フリーフォーム 1725">
            <a:extLst>
              <a:ext uri="{FF2B5EF4-FFF2-40B4-BE49-F238E27FC236}">
                <a16:creationId xmlns:a16="http://schemas.microsoft.com/office/drawing/2014/main" id="{EDA14AF7-074A-B075-7228-7194F758EEDC}"/>
              </a:ext>
            </a:extLst>
          </p:cNvPr>
          <p:cNvSpPr/>
          <p:nvPr/>
        </p:nvSpPr>
        <p:spPr>
          <a:xfrm>
            <a:off x="5549869" y="9476321"/>
            <a:ext cx="273731" cy="154387"/>
          </a:xfrm>
          <a:custGeom>
            <a:avLst/>
            <a:gdLst>
              <a:gd name="connsiteX0" fmla="*/ 31 w 273731"/>
              <a:gd name="connsiteY0" fmla="*/ 16929 h 154387"/>
              <a:gd name="connsiteX1" fmla="*/ 130206 w 273731"/>
              <a:gd name="connsiteY1" fmla="*/ 1054 h 154387"/>
              <a:gd name="connsiteX2" fmla="*/ 127031 w 273731"/>
              <a:gd name="connsiteY2" fmla="*/ 51854 h 154387"/>
              <a:gd name="connsiteX3" fmla="*/ 222281 w 273731"/>
              <a:gd name="connsiteY3" fmla="*/ 115354 h 154387"/>
              <a:gd name="connsiteX4" fmla="*/ 269906 w 273731"/>
              <a:gd name="connsiteY4" fmla="*/ 153454 h 154387"/>
              <a:gd name="connsiteX5" fmla="*/ 123856 w 273731"/>
              <a:gd name="connsiteY5" fmla="*/ 77254 h 154387"/>
              <a:gd name="connsiteX6" fmla="*/ 117506 w 273731"/>
              <a:gd name="connsiteY6" fmla="*/ 10579 h 154387"/>
              <a:gd name="connsiteX7" fmla="*/ 31 w 273731"/>
              <a:gd name="connsiteY7" fmla="*/ 16929 h 154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731" h="154387">
                <a:moveTo>
                  <a:pt x="31" y="16929"/>
                </a:moveTo>
                <a:cubicBezTo>
                  <a:pt x="2148" y="15341"/>
                  <a:pt x="109039" y="-4767"/>
                  <a:pt x="130206" y="1054"/>
                </a:cubicBezTo>
                <a:cubicBezTo>
                  <a:pt x="151373" y="6875"/>
                  <a:pt x="111685" y="32804"/>
                  <a:pt x="127031" y="51854"/>
                </a:cubicBezTo>
                <a:cubicBezTo>
                  <a:pt x="142377" y="70904"/>
                  <a:pt x="198469" y="98421"/>
                  <a:pt x="222281" y="115354"/>
                </a:cubicBezTo>
                <a:cubicBezTo>
                  <a:pt x="246094" y="132287"/>
                  <a:pt x="286310" y="159804"/>
                  <a:pt x="269906" y="153454"/>
                </a:cubicBezTo>
                <a:cubicBezTo>
                  <a:pt x="253502" y="147104"/>
                  <a:pt x="149256" y="101067"/>
                  <a:pt x="123856" y="77254"/>
                </a:cubicBezTo>
                <a:cubicBezTo>
                  <a:pt x="98456" y="53442"/>
                  <a:pt x="131794" y="21692"/>
                  <a:pt x="117506" y="10579"/>
                </a:cubicBezTo>
                <a:cubicBezTo>
                  <a:pt x="103219" y="-534"/>
                  <a:pt x="-2086" y="18517"/>
                  <a:pt x="31" y="16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7" name="フリーフォーム 1726">
            <a:extLst>
              <a:ext uri="{FF2B5EF4-FFF2-40B4-BE49-F238E27FC236}">
                <a16:creationId xmlns:a16="http://schemas.microsoft.com/office/drawing/2014/main" id="{9D5C0829-5E9F-C5D2-22EA-819C73EC106E}"/>
              </a:ext>
            </a:extLst>
          </p:cNvPr>
          <p:cNvSpPr/>
          <p:nvPr/>
        </p:nvSpPr>
        <p:spPr>
          <a:xfrm>
            <a:off x="5502095" y="9473175"/>
            <a:ext cx="162105" cy="137550"/>
          </a:xfrm>
          <a:custGeom>
            <a:avLst/>
            <a:gdLst>
              <a:gd name="connsiteX0" fmla="*/ 180 w 162105"/>
              <a:gd name="connsiteY0" fmla="*/ 61350 h 137550"/>
              <a:gd name="connsiteX1" fmla="*/ 89080 w 162105"/>
              <a:gd name="connsiteY1" fmla="*/ 48650 h 137550"/>
              <a:gd name="connsiteX2" fmla="*/ 130355 w 162105"/>
              <a:gd name="connsiteY2" fmla="*/ 80400 h 137550"/>
              <a:gd name="connsiteX3" fmla="*/ 162105 w 162105"/>
              <a:gd name="connsiteY3" fmla="*/ 137550 h 137550"/>
              <a:gd name="connsiteX4" fmla="*/ 130355 w 162105"/>
              <a:gd name="connsiteY4" fmla="*/ 80400 h 137550"/>
              <a:gd name="connsiteX5" fmla="*/ 136705 w 162105"/>
              <a:gd name="connsiteY5" fmla="*/ 1025 h 137550"/>
              <a:gd name="connsiteX6" fmla="*/ 114480 w 162105"/>
              <a:gd name="connsiteY6" fmla="*/ 35950 h 137550"/>
              <a:gd name="connsiteX7" fmla="*/ 180 w 162105"/>
              <a:gd name="connsiteY7" fmla="*/ 61350 h 13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105" h="137550">
                <a:moveTo>
                  <a:pt x="180" y="61350"/>
                </a:moveTo>
                <a:cubicBezTo>
                  <a:pt x="-4053" y="63467"/>
                  <a:pt x="67384" y="45475"/>
                  <a:pt x="89080" y="48650"/>
                </a:cubicBezTo>
                <a:cubicBezTo>
                  <a:pt x="110776" y="51825"/>
                  <a:pt x="118184" y="65583"/>
                  <a:pt x="130355" y="80400"/>
                </a:cubicBezTo>
                <a:cubicBezTo>
                  <a:pt x="142526" y="95217"/>
                  <a:pt x="162105" y="137550"/>
                  <a:pt x="162105" y="137550"/>
                </a:cubicBezTo>
                <a:cubicBezTo>
                  <a:pt x="162105" y="137550"/>
                  <a:pt x="134588" y="103154"/>
                  <a:pt x="130355" y="80400"/>
                </a:cubicBezTo>
                <a:cubicBezTo>
                  <a:pt x="126122" y="57646"/>
                  <a:pt x="139351" y="8433"/>
                  <a:pt x="136705" y="1025"/>
                </a:cubicBezTo>
                <a:cubicBezTo>
                  <a:pt x="134059" y="-6383"/>
                  <a:pt x="133001" y="28542"/>
                  <a:pt x="114480" y="35950"/>
                </a:cubicBezTo>
                <a:cubicBezTo>
                  <a:pt x="95959" y="43358"/>
                  <a:pt x="4413" y="59233"/>
                  <a:pt x="180" y="61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8" name="フリーフォーム 1727">
            <a:extLst>
              <a:ext uri="{FF2B5EF4-FFF2-40B4-BE49-F238E27FC236}">
                <a16:creationId xmlns:a16="http://schemas.microsoft.com/office/drawing/2014/main" id="{0F7DB601-778D-D7F9-C4E1-A283458CF5E3}"/>
              </a:ext>
            </a:extLst>
          </p:cNvPr>
          <p:cNvSpPr/>
          <p:nvPr/>
        </p:nvSpPr>
        <p:spPr>
          <a:xfrm>
            <a:off x="5570880" y="9486829"/>
            <a:ext cx="126276" cy="68930"/>
          </a:xfrm>
          <a:custGeom>
            <a:avLst/>
            <a:gdLst>
              <a:gd name="connsiteX0" fmla="*/ 42520 w 126276"/>
              <a:gd name="connsiteY0" fmla="*/ 71 h 68930"/>
              <a:gd name="connsiteX1" fmla="*/ 17120 w 126276"/>
              <a:gd name="connsiteY1" fmla="*/ 66746 h 68930"/>
              <a:gd name="connsiteX2" fmla="*/ 61570 w 126276"/>
              <a:gd name="connsiteY2" fmla="*/ 54046 h 68930"/>
              <a:gd name="connsiteX3" fmla="*/ 125070 w 126276"/>
              <a:gd name="connsiteY3" fmla="*/ 66746 h 68930"/>
              <a:gd name="connsiteX4" fmla="*/ 1245 w 126276"/>
              <a:gd name="connsiteY4" fmla="*/ 54046 h 68930"/>
              <a:gd name="connsiteX5" fmla="*/ 42520 w 126276"/>
              <a:gd name="connsiteY5" fmla="*/ 71 h 68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276" h="68930">
                <a:moveTo>
                  <a:pt x="42520" y="71"/>
                </a:moveTo>
                <a:cubicBezTo>
                  <a:pt x="45166" y="2188"/>
                  <a:pt x="13945" y="57750"/>
                  <a:pt x="17120" y="66746"/>
                </a:cubicBezTo>
                <a:cubicBezTo>
                  <a:pt x="20295" y="75742"/>
                  <a:pt x="43578" y="54046"/>
                  <a:pt x="61570" y="54046"/>
                </a:cubicBezTo>
                <a:cubicBezTo>
                  <a:pt x="79562" y="54046"/>
                  <a:pt x="135124" y="66746"/>
                  <a:pt x="125070" y="66746"/>
                </a:cubicBezTo>
                <a:cubicBezTo>
                  <a:pt x="115016" y="66746"/>
                  <a:pt x="10770" y="64629"/>
                  <a:pt x="1245" y="54046"/>
                </a:cubicBezTo>
                <a:cubicBezTo>
                  <a:pt x="-8280" y="43463"/>
                  <a:pt x="39874" y="-2046"/>
                  <a:pt x="42520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9" name="フリーフォーム 1728">
            <a:extLst>
              <a:ext uri="{FF2B5EF4-FFF2-40B4-BE49-F238E27FC236}">
                <a16:creationId xmlns:a16="http://schemas.microsoft.com/office/drawing/2014/main" id="{E853E2A3-675E-FE7C-57CD-ED7CB7C1C249}"/>
              </a:ext>
            </a:extLst>
          </p:cNvPr>
          <p:cNvSpPr/>
          <p:nvPr/>
        </p:nvSpPr>
        <p:spPr>
          <a:xfrm>
            <a:off x="5440299" y="9600281"/>
            <a:ext cx="246215" cy="380343"/>
          </a:xfrm>
          <a:custGeom>
            <a:avLst/>
            <a:gdLst>
              <a:gd name="connsiteX0" fmla="*/ 246126 w 246215"/>
              <a:gd name="connsiteY0" fmla="*/ 919 h 380343"/>
              <a:gd name="connsiteX1" fmla="*/ 163576 w 246215"/>
              <a:gd name="connsiteY1" fmla="*/ 99344 h 380343"/>
              <a:gd name="connsiteX2" fmla="*/ 74676 w 246215"/>
              <a:gd name="connsiteY2" fmla="*/ 248569 h 380343"/>
              <a:gd name="connsiteX3" fmla="*/ 1651 w 246215"/>
              <a:gd name="connsiteY3" fmla="*/ 378744 h 380343"/>
              <a:gd name="connsiteX4" fmla="*/ 147701 w 246215"/>
              <a:gd name="connsiteY4" fmla="*/ 156494 h 380343"/>
              <a:gd name="connsiteX5" fmla="*/ 246126 w 246215"/>
              <a:gd name="connsiteY5" fmla="*/ 919 h 38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215" h="380343">
                <a:moveTo>
                  <a:pt x="246126" y="919"/>
                </a:moveTo>
                <a:cubicBezTo>
                  <a:pt x="248772" y="-8606"/>
                  <a:pt x="192151" y="58069"/>
                  <a:pt x="163576" y="99344"/>
                </a:cubicBezTo>
                <a:cubicBezTo>
                  <a:pt x="135001" y="140619"/>
                  <a:pt x="101663" y="202002"/>
                  <a:pt x="74676" y="248569"/>
                </a:cubicBezTo>
                <a:cubicBezTo>
                  <a:pt x="47689" y="295136"/>
                  <a:pt x="-10520" y="394090"/>
                  <a:pt x="1651" y="378744"/>
                </a:cubicBezTo>
                <a:cubicBezTo>
                  <a:pt x="13822" y="363398"/>
                  <a:pt x="110130" y="214702"/>
                  <a:pt x="147701" y="156494"/>
                </a:cubicBezTo>
                <a:cubicBezTo>
                  <a:pt x="185272" y="98286"/>
                  <a:pt x="243480" y="10444"/>
                  <a:pt x="246126" y="9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0" name="フリーフォーム 1729">
            <a:extLst>
              <a:ext uri="{FF2B5EF4-FFF2-40B4-BE49-F238E27FC236}">
                <a16:creationId xmlns:a16="http://schemas.microsoft.com/office/drawing/2014/main" id="{DCD1EF1B-4E1B-EB75-8543-5C77FD122133}"/>
              </a:ext>
            </a:extLst>
          </p:cNvPr>
          <p:cNvSpPr/>
          <p:nvPr/>
        </p:nvSpPr>
        <p:spPr>
          <a:xfrm>
            <a:off x="5663766" y="9607503"/>
            <a:ext cx="131329" cy="184262"/>
          </a:xfrm>
          <a:custGeom>
            <a:avLst/>
            <a:gdLst>
              <a:gd name="connsiteX0" fmla="*/ 130609 w 131329"/>
              <a:gd name="connsiteY0" fmla="*/ 47 h 184262"/>
              <a:gd name="connsiteX1" fmla="*/ 89334 w 131329"/>
              <a:gd name="connsiteY1" fmla="*/ 98472 h 184262"/>
              <a:gd name="connsiteX2" fmla="*/ 434 w 131329"/>
              <a:gd name="connsiteY2" fmla="*/ 184197 h 184262"/>
              <a:gd name="connsiteX3" fmla="*/ 57584 w 131329"/>
              <a:gd name="connsiteY3" fmla="*/ 111172 h 184262"/>
              <a:gd name="connsiteX4" fmla="*/ 130609 w 131329"/>
              <a:gd name="connsiteY4" fmla="*/ 47 h 184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329" h="184262">
                <a:moveTo>
                  <a:pt x="130609" y="47"/>
                </a:moveTo>
                <a:cubicBezTo>
                  <a:pt x="135901" y="-2070"/>
                  <a:pt x="111030" y="67780"/>
                  <a:pt x="89334" y="98472"/>
                </a:cubicBezTo>
                <a:cubicBezTo>
                  <a:pt x="67638" y="129164"/>
                  <a:pt x="5726" y="182080"/>
                  <a:pt x="434" y="184197"/>
                </a:cubicBezTo>
                <a:cubicBezTo>
                  <a:pt x="-4858" y="186314"/>
                  <a:pt x="39592" y="136572"/>
                  <a:pt x="57584" y="111172"/>
                </a:cubicBezTo>
                <a:cubicBezTo>
                  <a:pt x="75576" y="85772"/>
                  <a:pt x="125317" y="2164"/>
                  <a:pt x="130609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1" name="フリーフォーム 1730">
            <a:extLst>
              <a:ext uri="{FF2B5EF4-FFF2-40B4-BE49-F238E27FC236}">
                <a16:creationId xmlns:a16="http://schemas.microsoft.com/office/drawing/2014/main" id="{F7F5AE24-588E-8CEE-E0C2-71B09F46C541}"/>
              </a:ext>
            </a:extLst>
          </p:cNvPr>
          <p:cNvSpPr/>
          <p:nvPr/>
        </p:nvSpPr>
        <p:spPr>
          <a:xfrm>
            <a:off x="5654675" y="9788525"/>
            <a:ext cx="133410" cy="104794"/>
          </a:xfrm>
          <a:custGeom>
            <a:avLst/>
            <a:gdLst>
              <a:gd name="connsiteX0" fmla="*/ 0 w 133410"/>
              <a:gd name="connsiteY0" fmla="*/ 0 h 104794"/>
              <a:gd name="connsiteX1" fmla="*/ 82550 w 133410"/>
              <a:gd name="connsiteY1" fmla="*/ 57150 h 104794"/>
              <a:gd name="connsiteX2" fmla="*/ 133350 w 133410"/>
              <a:gd name="connsiteY2" fmla="*/ 104775 h 104794"/>
              <a:gd name="connsiteX3" fmla="*/ 73025 w 133410"/>
              <a:gd name="connsiteY3" fmla="*/ 63500 h 104794"/>
              <a:gd name="connsiteX4" fmla="*/ 0 w 133410"/>
              <a:gd name="connsiteY4" fmla="*/ 0 h 10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10" h="104794">
                <a:moveTo>
                  <a:pt x="0" y="0"/>
                </a:moveTo>
                <a:cubicBezTo>
                  <a:pt x="30162" y="19844"/>
                  <a:pt x="60325" y="39688"/>
                  <a:pt x="82550" y="57150"/>
                </a:cubicBezTo>
                <a:cubicBezTo>
                  <a:pt x="104775" y="74612"/>
                  <a:pt x="134938" y="103717"/>
                  <a:pt x="133350" y="104775"/>
                </a:cubicBezTo>
                <a:cubicBezTo>
                  <a:pt x="131762" y="105833"/>
                  <a:pt x="73025" y="63500"/>
                  <a:pt x="73025" y="635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2" name="フリーフォーム 1731">
            <a:extLst>
              <a:ext uri="{FF2B5EF4-FFF2-40B4-BE49-F238E27FC236}">
                <a16:creationId xmlns:a16="http://schemas.microsoft.com/office/drawing/2014/main" id="{0C7BC0BA-5DDA-318D-31A8-460C80AD29E2}"/>
              </a:ext>
            </a:extLst>
          </p:cNvPr>
          <p:cNvSpPr/>
          <p:nvPr/>
        </p:nvSpPr>
        <p:spPr>
          <a:xfrm>
            <a:off x="5663949" y="9781507"/>
            <a:ext cx="151714" cy="97294"/>
          </a:xfrm>
          <a:custGeom>
            <a:avLst/>
            <a:gdLst>
              <a:gd name="connsiteX0" fmla="*/ 251 w 151714"/>
              <a:gd name="connsiteY0" fmla="*/ 668 h 97294"/>
              <a:gd name="connsiteX1" fmla="*/ 146301 w 151714"/>
              <a:gd name="connsiteY1" fmla="*/ 95918 h 97294"/>
              <a:gd name="connsiteX2" fmla="*/ 111376 w 151714"/>
              <a:gd name="connsiteY2" fmla="*/ 54643 h 97294"/>
              <a:gd name="connsiteX3" fmla="*/ 251 w 151714"/>
              <a:gd name="connsiteY3" fmla="*/ 668 h 9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714" h="97294">
                <a:moveTo>
                  <a:pt x="251" y="668"/>
                </a:moveTo>
                <a:cubicBezTo>
                  <a:pt x="6072" y="7547"/>
                  <a:pt x="127780" y="86922"/>
                  <a:pt x="146301" y="95918"/>
                </a:cubicBezTo>
                <a:cubicBezTo>
                  <a:pt x="164822" y="104914"/>
                  <a:pt x="131484" y="67343"/>
                  <a:pt x="111376" y="54643"/>
                </a:cubicBezTo>
                <a:cubicBezTo>
                  <a:pt x="91268" y="41943"/>
                  <a:pt x="-5570" y="-6211"/>
                  <a:pt x="251" y="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3" name="フリーフォーム 1732">
            <a:extLst>
              <a:ext uri="{FF2B5EF4-FFF2-40B4-BE49-F238E27FC236}">
                <a16:creationId xmlns:a16="http://schemas.microsoft.com/office/drawing/2014/main" id="{1CEB46C4-7F3C-E76B-F962-DC6E330BD027}"/>
              </a:ext>
            </a:extLst>
          </p:cNvPr>
          <p:cNvSpPr/>
          <p:nvPr/>
        </p:nvSpPr>
        <p:spPr>
          <a:xfrm>
            <a:off x="5632430" y="9851845"/>
            <a:ext cx="182504" cy="111890"/>
          </a:xfrm>
          <a:custGeom>
            <a:avLst/>
            <a:gdLst>
              <a:gd name="connsiteX0" fmla="*/ 20 w 182504"/>
              <a:gd name="connsiteY0" fmla="*/ 180 h 111890"/>
              <a:gd name="connsiteX1" fmla="*/ 123845 w 182504"/>
              <a:gd name="connsiteY1" fmla="*/ 85905 h 111890"/>
              <a:gd name="connsiteX2" fmla="*/ 111145 w 182504"/>
              <a:gd name="connsiteY2" fmla="*/ 108130 h 111890"/>
              <a:gd name="connsiteX3" fmla="*/ 180995 w 182504"/>
              <a:gd name="connsiteY3" fmla="*/ 19230 h 111890"/>
              <a:gd name="connsiteX4" fmla="*/ 155595 w 182504"/>
              <a:gd name="connsiteY4" fmla="*/ 79555 h 111890"/>
              <a:gd name="connsiteX5" fmla="*/ 114320 w 182504"/>
              <a:gd name="connsiteY5" fmla="*/ 63680 h 111890"/>
              <a:gd name="connsiteX6" fmla="*/ 20 w 182504"/>
              <a:gd name="connsiteY6" fmla="*/ 180 h 11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504" h="111890">
                <a:moveTo>
                  <a:pt x="20" y="180"/>
                </a:moveTo>
                <a:cubicBezTo>
                  <a:pt x="1607" y="3884"/>
                  <a:pt x="105324" y="67913"/>
                  <a:pt x="123845" y="85905"/>
                </a:cubicBezTo>
                <a:cubicBezTo>
                  <a:pt x="142366" y="103897"/>
                  <a:pt x="101620" y="119243"/>
                  <a:pt x="111145" y="108130"/>
                </a:cubicBezTo>
                <a:cubicBezTo>
                  <a:pt x="120670" y="97018"/>
                  <a:pt x="173587" y="23993"/>
                  <a:pt x="180995" y="19230"/>
                </a:cubicBezTo>
                <a:cubicBezTo>
                  <a:pt x="188403" y="14468"/>
                  <a:pt x="166708" y="72147"/>
                  <a:pt x="155595" y="79555"/>
                </a:cubicBezTo>
                <a:cubicBezTo>
                  <a:pt x="144483" y="86963"/>
                  <a:pt x="137074" y="76380"/>
                  <a:pt x="114320" y="63680"/>
                </a:cubicBezTo>
                <a:cubicBezTo>
                  <a:pt x="91566" y="50980"/>
                  <a:pt x="-1567" y="-3524"/>
                  <a:pt x="20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4" name="フリーフォーム 1733">
            <a:extLst>
              <a:ext uri="{FF2B5EF4-FFF2-40B4-BE49-F238E27FC236}">
                <a16:creationId xmlns:a16="http://schemas.microsoft.com/office/drawing/2014/main" id="{8B46F3B3-D1BC-6940-9D38-479AC917D0DE}"/>
              </a:ext>
            </a:extLst>
          </p:cNvPr>
          <p:cNvSpPr/>
          <p:nvPr/>
        </p:nvSpPr>
        <p:spPr>
          <a:xfrm>
            <a:off x="5568932" y="9912233"/>
            <a:ext cx="193697" cy="99842"/>
          </a:xfrm>
          <a:custGeom>
            <a:avLst/>
            <a:gdLst>
              <a:gd name="connsiteX0" fmla="*/ 18 w 193697"/>
              <a:gd name="connsiteY0" fmla="*/ 117 h 99842"/>
              <a:gd name="connsiteX1" fmla="*/ 139718 w 193697"/>
              <a:gd name="connsiteY1" fmla="*/ 82667 h 99842"/>
              <a:gd name="connsiteX2" fmla="*/ 133368 w 193697"/>
              <a:gd name="connsiteY2" fmla="*/ 95367 h 99842"/>
              <a:gd name="connsiteX3" fmla="*/ 193693 w 193697"/>
              <a:gd name="connsiteY3" fmla="*/ 25517 h 99842"/>
              <a:gd name="connsiteX4" fmla="*/ 130193 w 193697"/>
              <a:gd name="connsiteY4" fmla="*/ 63617 h 99842"/>
              <a:gd name="connsiteX5" fmla="*/ 18 w 193697"/>
              <a:gd name="connsiteY5" fmla="*/ 117 h 9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697" h="99842">
                <a:moveTo>
                  <a:pt x="18" y="117"/>
                </a:moveTo>
                <a:cubicBezTo>
                  <a:pt x="1605" y="3292"/>
                  <a:pt x="139718" y="82667"/>
                  <a:pt x="139718" y="82667"/>
                </a:cubicBezTo>
                <a:cubicBezTo>
                  <a:pt x="161943" y="98542"/>
                  <a:pt x="124372" y="104892"/>
                  <a:pt x="133368" y="95367"/>
                </a:cubicBezTo>
                <a:cubicBezTo>
                  <a:pt x="142364" y="85842"/>
                  <a:pt x="194222" y="30809"/>
                  <a:pt x="193693" y="25517"/>
                </a:cubicBezTo>
                <a:cubicBezTo>
                  <a:pt x="193164" y="20225"/>
                  <a:pt x="159826" y="67850"/>
                  <a:pt x="130193" y="63617"/>
                </a:cubicBezTo>
                <a:cubicBezTo>
                  <a:pt x="100560" y="59384"/>
                  <a:pt x="-1569" y="-3058"/>
                  <a:pt x="18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5" name="フリーフォーム 1734">
            <a:extLst>
              <a:ext uri="{FF2B5EF4-FFF2-40B4-BE49-F238E27FC236}">
                <a16:creationId xmlns:a16="http://schemas.microsoft.com/office/drawing/2014/main" id="{BD082285-8603-B805-1FB9-72E46C473BC4}"/>
              </a:ext>
            </a:extLst>
          </p:cNvPr>
          <p:cNvSpPr/>
          <p:nvPr/>
        </p:nvSpPr>
        <p:spPr>
          <a:xfrm>
            <a:off x="5635472" y="9851978"/>
            <a:ext cx="133306" cy="99537"/>
          </a:xfrm>
          <a:custGeom>
            <a:avLst/>
            <a:gdLst>
              <a:gd name="connsiteX0" fmla="*/ 153 w 133306"/>
              <a:gd name="connsiteY0" fmla="*/ 47 h 99537"/>
              <a:gd name="connsiteX1" fmla="*/ 127153 w 133306"/>
              <a:gd name="connsiteY1" fmla="*/ 82597 h 99537"/>
              <a:gd name="connsiteX2" fmla="*/ 101753 w 133306"/>
              <a:gd name="connsiteY2" fmla="*/ 95297 h 99537"/>
              <a:gd name="connsiteX3" fmla="*/ 153 w 133306"/>
              <a:gd name="connsiteY3" fmla="*/ 47 h 9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06" h="99537">
                <a:moveTo>
                  <a:pt x="153" y="47"/>
                </a:moveTo>
                <a:cubicBezTo>
                  <a:pt x="4386" y="-2070"/>
                  <a:pt x="110220" y="66722"/>
                  <a:pt x="127153" y="82597"/>
                </a:cubicBezTo>
                <a:cubicBezTo>
                  <a:pt x="144086" y="98472"/>
                  <a:pt x="122920" y="104293"/>
                  <a:pt x="101753" y="95297"/>
                </a:cubicBezTo>
                <a:cubicBezTo>
                  <a:pt x="80586" y="86301"/>
                  <a:pt x="-4080" y="2164"/>
                  <a:pt x="153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6" name="フリーフォーム 1735">
            <a:extLst>
              <a:ext uri="{FF2B5EF4-FFF2-40B4-BE49-F238E27FC236}">
                <a16:creationId xmlns:a16="http://schemas.microsoft.com/office/drawing/2014/main" id="{330F2418-5EFC-759D-C57E-2D3BCC6844C4}"/>
              </a:ext>
            </a:extLst>
          </p:cNvPr>
          <p:cNvSpPr/>
          <p:nvPr/>
        </p:nvSpPr>
        <p:spPr>
          <a:xfrm>
            <a:off x="5254617" y="9928835"/>
            <a:ext cx="126964" cy="110515"/>
          </a:xfrm>
          <a:custGeom>
            <a:avLst/>
            <a:gdLst>
              <a:gd name="connsiteX0" fmla="*/ 8 w 126964"/>
              <a:gd name="connsiteY0" fmla="*/ 2565 h 110515"/>
              <a:gd name="connsiteX1" fmla="*/ 117483 w 126964"/>
              <a:gd name="connsiteY1" fmla="*/ 8915 h 110515"/>
              <a:gd name="connsiteX2" fmla="*/ 111133 w 126964"/>
              <a:gd name="connsiteY2" fmla="*/ 69240 h 110515"/>
              <a:gd name="connsiteX3" fmla="*/ 41283 w 126964"/>
              <a:gd name="connsiteY3" fmla="*/ 110515 h 110515"/>
              <a:gd name="connsiteX4" fmla="*/ 98433 w 126964"/>
              <a:gd name="connsiteY4" fmla="*/ 69240 h 110515"/>
              <a:gd name="connsiteX5" fmla="*/ 123833 w 126964"/>
              <a:gd name="connsiteY5" fmla="*/ 31140 h 110515"/>
              <a:gd name="connsiteX6" fmla="*/ 8 w 126964"/>
              <a:gd name="connsiteY6" fmla="*/ 2565 h 11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964" h="110515">
                <a:moveTo>
                  <a:pt x="8" y="2565"/>
                </a:moveTo>
                <a:cubicBezTo>
                  <a:pt x="-1050" y="-1139"/>
                  <a:pt x="98962" y="-2198"/>
                  <a:pt x="117483" y="8915"/>
                </a:cubicBezTo>
                <a:cubicBezTo>
                  <a:pt x="136004" y="20028"/>
                  <a:pt x="123833" y="52307"/>
                  <a:pt x="111133" y="69240"/>
                </a:cubicBezTo>
                <a:cubicBezTo>
                  <a:pt x="98433" y="86173"/>
                  <a:pt x="43400" y="110515"/>
                  <a:pt x="41283" y="110515"/>
                </a:cubicBezTo>
                <a:cubicBezTo>
                  <a:pt x="39166" y="110515"/>
                  <a:pt x="84675" y="82469"/>
                  <a:pt x="98433" y="69240"/>
                </a:cubicBezTo>
                <a:cubicBezTo>
                  <a:pt x="112191" y="56011"/>
                  <a:pt x="134945" y="41194"/>
                  <a:pt x="123833" y="31140"/>
                </a:cubicBezTo>
                <a:cubicBezTo>
                  <a:pt x="112721" y="21086"/>
                  <a:pt x="1066" y="6269"/>
                  <a:pt x="8" y="2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7" name="フリーフォーム 1736">
            <a:extLst>
              <a:ext uri="{FF2B5EF4-FFF2-40B4-BE49-F238E27FC236}">
                <a16:creationId xmlns:a16="http://schemas.microsoft.com/office/drawing/2014/main" id="{F05CAE38-DA44-B09B-F8C7-FF40E8C730C8}"/>
              </a:ext>
            </a:extLst>
          </p:cNvPr>
          <p:cNvSpPr/>
          <p:nvPr/>
        </p:nvSpPr>
        <p:spPr>
          <a:xfrm>
            <a:off x="5247963" y="9921849"/>
            <a:ext cx="70308" cy="124577"/>
          </a:xfrm>
          <a:custGeom>
            <a:avLst/>
            <a:gdLst>
              <a:gd name="connsiteX0" fmla="*/ 312 w 70308"/>
              <a:gd name="connsiteY0" fmla="*/ 26 h 124577"/>
              <a:gd name="connsiteX1" fmla="*/ 28887 w 70308"/>
              <a:gd name="connsiteY1" fmla="*/ 44476 h 124577"/>
              <a:gd name="connsiteX2" fmla="*/ 32062 w 70308"/>
              <a:gd name="connsiteY2" fmla="*/ 85751 h 124577"/>
              <a:gd name="connsiteX3" fmla="*/ 70162 w 70308"/>
              <a:gd name="connsiteY3" fmla="*/ 123851 h 124577"/>
              <a:gd name="connsiteX4" fmla="*/ 16187 w 70308"/>
              <a:gd name="connsiteY4" fmla="*/ 50826 h 124577"/>
              <a:gd name="connsiteX5" fmla="*/ 312 w 70308"/>
              <a:gd name="connsiteY5" fmla="*/ 26 h 124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08" h="124577">
                <a:moveTo>
                  <a:pt x="312" y="26"/>
                </a:moveTo>
                <a:cubicBezTo>
                  <a:pt x="2429" y="-1032"/>
                  <a:pt x="23595" y="30189"/>
                  <a:pt x="28887" y="44476"/>
                </a:cubicBezTo>
                <a:cubicBezTo>
                  <a:pt x="34179" y="58763"/>
                  <a:pt x="25183" y="72522"/>
                  <a:pt x="32062" y="85751"/>
                </a:cubicBezTo>
                <a:cubicBezTo>
                  <a:pt x="38941" y="98980"/>
                  <a:pt x="72808" y="129672"/>
                  <a:pt x="70162" y="123851"/>
                </a:cubicBezTo>
                <a:cubicBezTo>
                  <a:pt x="67516" y="118030"/>
                  <a:pt x="25183" y="67759"/>
                  <a:pt x="16187" y="50826"/>
                </a:cubicBezTo>
                <a:cubicBezTo>
                  <a:pt x="7191" y="33893"/>
                  <a:pt x="-1805" y="1084"/>
                  <a:pt x="312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8" name="フリーフォーム 1737">
            <a:extLst>
              <a:ext uri="{FF2B5EF4-FFF2-40B4-BE49-F238E27FC236}">
                <a16:creationId xmlns:a16="http://schemas.microsoft.com/office/drawing/2014/main" id="{42632375-DBFB-7BA2-BD07-7AE27491506B}"/>
              </a:ext>
            </a:extLst>
          </p:cNvPr>
          <p:cNvSpPr/>
          <p:nvPr/>
        </p:nvSpPr>
        <p:spPr>
          <a:xfrm>
            <a:off x="5292603" y="9899425"/>
            <a:ext cx="28786" cy="146503"/>
          </a:xfrm>
          <a:custGeom>
            <a:avLst/>
            <a:gdLst>
              <a:gd name="connsiteX0" fmla="*/ 25522 w 28786"/>
              <a:gd name="connsiteY0" fmla="*/ 225 h 146503"/>
              <a:gd name="connsiteX1" fmla="*/ 9647 w 28786"/>
              <a:gd name="connsiteY1" fmla="*/ 63725 h 146503"/>
              <a:gd name="connsiteX2" fmla="*/ 28697 w 28786"/>
              <a:gd name="connsiteY2" fmla="*/ 146275 h 146503"/>
              <a:gd name="connsiteX3" fmla="*/ 122 w 28786"/>
              <a:gd name="connsiteY3" fmla="*/ 85950 h 146503"/>
              <a:gd name="connsiteX4" fmla="*/ 25522 w 28786"/>
              <a:gd name="connsiteY4" fmla="*/ 225 h 14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86" h="146503">
                <a:moveTo>
                  <a:pt x="25522" y="225"/>
                </a:moveTo>
                <a:cubicBezTo>
                  <a:pt x="27109" y="-3479"/>
                  <a:pt x="9118" y="39383"/>
                  <a:pt x="9647" y="63725"/>
                </a:cubicBezTo>
                <a:cubicBezTo>
                  <a:pt x="10176" y="88067"/>
                  <a:pt x="30284" y="142571"/>
                  <a:pt x="28697" y="146275"/>
                </a:cubicBezTo>
                <a:cubicBezTo>
                  <a:pt x="27110" y="149979"/>
                  <a:pt x="2239" y="107646"/>
                  <a:pt x="122" y="85950"/>
                </a:cubicBezTo>
                <a:cubicBezTo>
                  <a:pt x="-1995" y="64254"/>
                  <a:pt x="23935" y="3929"/>
                  <a:pt x="25522" y="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9" name="フリーフォーム 1738">
            <a:extLst>
              <a:ext uri="{FF2B5EF4-FFF2-40B4-BE49-F238E27FC236}">
                <a16:creationId xmlns:a16="http://schemas.microsoft.com/office/drawing/2014/main" id="{93B5DFE5-E277-7E0D-B7E0-140C7BB900C8}"/>
              </a:ext>
            </a:extLst>
          </p:cNvPr>
          <p:cNvSpPr/>
          <p:nvPr/>
        </p:nvSpPr>
        <p:spPr>
          <a:xfrm>
            <a:off x="5286159" y="10041632"/>
            <a:ext cx="225906" cy="73933"/>
          </a:xfrm>
          <a:custGeom>
            <a:avLst/>
            <a:gdLst>
              <a:gd name="connsiteX0" fmla="*/ 216 w 225906"/>
              <a:gd name="connsiteY0" fmla="*/ 10418 h 73933"/>
              <a:gd name="connsiteX1" fmla="*/ 108166 w 225906"/>
              <a:gd name="connsiteY1" fmla="*/ 10418 h 73933"/>
              <a:gd name="connsiteX2" fmla="*/ 225641 w 225906"/>
              <a:gd name="connsiteY2" fmla="*/ 73918 h 73933"/>
              <a:gd name="connsiteX3" fmla="*/ 136741 w 225906"/>
              <a:gd name="connsiteY3" fmla="*/ 4068 h 73933"/>
              <a:gd name="connsiteX4" fmla="*/ 216 w 225906"/>
              <a:gd name="connsiteY4" fmla="*/ 10418 h 7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906" h="73933">
                <a:moveTo>
                  <a:pt x="216" y="10418"/>
                </a:moveTo>
                <a:cubicBezTo>
                  <a:pt x="-4546" y="11476"/>
                  <a:pt x="70595" y="-165"/>
                  <a:pt x="108166" y="10418"/>
                </a:cubicBezTo>
                <a:cubicBezTo>
                  <a:pt x="145737" y="21001"/>
                  <a:pt x="220879" y="74976"/>
                  <a:pt x="225641" y="73918"/>
                </a:cubicBezTo>
                <a:cubicBezTo>
                  <a:pt x="230403" y="72860"/>
                  <a:pt x="170078" y="15710"/>
                  <a:pt x="136741" y="4068"/>
                </a:cubicBezTo>
                <a:cubicBezTo>
                  <a:pt x="103404" y="-7574"/>
                  <a:pt x="4978" y="9360"/>
                  <a:pt x="216" y="10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0" name="フリーフォーム 1739">
            <a:extLst>
              <a:ext uri="{FF2B5EF4-FFF2-40B4-BE49-F238E27FC236}">
                <a16:creationId xmlns:a16="http://schemas.microsoft.com/office/drawing/2014/main" id="{4B8CF98B-0867-D80A-AB2A-B5C616D27B45}"/>
              </a:ext>
            </a:extLst>
          </p:cNvPr>
          <p:cNvSpPr/>
          <p:nvPr/>
        </p:nvSpPr>
        <p:spPr>
          <a:xfrm>
            <a:off x="5486334" y="9896475"/>
            <a:ext cx="105063" cy="209550"/>
          </a:xfrm>
          <a:custGeom>
            <a:avLst/>
            <a:gdLst>
              <a:gd name="connsiteX0" fmla="*/ 104841 w 105063"/>
              <a:gd name="connsiteY0" fmla="*/ 0 h 209550"/>
              <a:gd name="connsiteX1" fmla="*/ 76266 w 105063"/>
              <a:gd name="connsiteY1" fmla="*/ 120650 h 209550"/>
              <a:gd name="connsiteX2" fmla="*/ 66 w 105063"/>
              <a:gd name="connsiteY2" fmla="*/ 209550 h 209550"/>
              <a:gd name="connsiteX3" fmla="*/ 63566 w 105063"/>
              <a:gd name="connsiteY3" fmla="*/ 120650 h 209550"/>
              <a:gd name="connsiteX4" fmla="*/ 104841 w 105063"/>
              <a:gd name="connsiteY4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63" h="209550">
                <a:moveTo>
                  <a:pt x="104841" y="0"/>
                </a:moveTo>
                <a:cubicBezTo>
                  <a:pt x="106958" y="0"/>
                  <a:pt x="93728" y="85725"/>
                  <a:pt x="76266" y="120650"/>
                </a:cubicBezTo>
                <a:cubicBezTo>
                  <a:pt x="58803" y="155575"/>
                  <a:pt x="2183" y="209550"/>
                  <a:pt x="66" y="209550"/>
                </a:cubicBezTo>
                <a:cubicBezTo>
                  <a:pt x="-2051" y="209550"/>
                  <a:pt x="47162" y="147637"/>
                  <a:pt x="63566" y="120650"/>
                </a:cubicBezTo>
                <a:cubicBezTo>
                  <a:pt x="79970" y="93663"/>
                  <a:pt x="102724" y="0"/>
                  <a:pt x="1048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1" name="フリーフォーム 1740">
            <a:extLst>
              <a:ext uri="{FF2B5EF4-FFF2-40B4-BE49-F238E27FC236}">
                <a16:creationId xmlns:a16="http://schemas.microsoft.com/office/drawing/2014/main" id="{1D326CB0-0B8B-E7A1-4FAA-49E8B54882BD}"/>
              </a:ext>
            </a:extLst>
          </p:cNvPr>
          <p:cNvSpPr/>
          <p:nvPr/>
        </p:nvSpPr>
        <p:spPr>
          <a:xfrm>
            <a:off x="5321002" y="10000782"/>
            <a:ext cx="165809" cy="95718"/>
          </a:xfrm>
          <a:custGeom>
            <a:avLst/>
            <a:gdLst>
              <a:gd name="connsiteX0" fmla="*/ 298 w 165809"/>
              <a:gd name="connsiteY0" fmla="*/ 19518 h 95718"/>
              <a:gd name="connsiteX1" fmla="*/ 76498 w 165809"/>
              <a:gd name="connsiteY1" fmla="*/ 3643 h 95718"/>
              <a:gd name="connsiteX2" fmla="*/ 165398 w 165809"/>
              <a:gd name="connsiteY2" fmla="*/ 95718 h 95718"/>
              <a:gd name="connsiteX3" fmla="*/ 105073 w 165809"/>
              <a:gd name="connsiteY3" fmla="*/ 3643 h 95718"/>
              <a:gd name="connsiteX4" fmla="*/ 298 w 165809"/>
              <a:gd name="connsiteY4" fmla="*/ 19518 h 9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09" h="95718">
                <a:moveTo>
                  <a:pt x="298" y="19518"/>
                </a:moveTo>
                <a:cubicBezTo>
                  <a:pt x="-4464" y="19518"/>
                  <a:pt x="48981" y="-9057"/>
                  <a:pt x="76498" y="3643"/>
                </a:cubicBezTo>
                <a:cubicBezTo>
                  <a:pt x="104015" y="16343"/>
                  <a:pt x="160636" y="95718"/>
                  <a:pt x="165398" y="95718"/>
                </a:cubicBezTo>
                <a:cubicBezTo>
                  <a:pt x="170160" y="95718"/>
                  <a:pt x="132590" y="17401"/>
                  <a:pt x="105073" y="3643"/>
                </a:cubicBezTo>
                <a:cubicBezTo>
                  <a:pt x="77556" y="-10115"/>
                  <a:pt x="5060" y="19518"/>
                  <a:pt x="298" y="19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2" name="フリーフォーム 1741">
            <a:extLst>
              <a:ext uri="{FF2B5EF4-FFF2-40B4-BE49-F238E27FC236}">
                <a16:creationId xmlns:a16="http://schemas.microsoft.com/office/drawing/2014/main" id="{5D6A6EB1-59D5-5958-9C28-144DE11F4FD3}"/>
              </a:ext>
            </a:extLst>
          </p:cNvPr>
          <p:cNvSpPr/>
          <p:nvPr/>
        </p:nvSpPr>
        <p:spPr>
          <a:xfrm>
            <a:off x="5479989" y="9918627"/>
            <a:ext cx="66909" cy="181158"/>
          </a:xfrm>
          <a:custGeom>
            <a:avLst/>
            <a:gdLst>
              <a:gd name="connsiteX0" fmla="*/ 66736 w 66909"/>
              <a:gd name="connsiteY0" fmla="*/ 73 h 181158"/>
              <a:gd name="connsiteX1" fmla="*/ 47686 w 66909"/>
              <a:gd name="connsiteY1" fmla="*/ 108023 h 181158"/>
              <a:gd name="connsiteX2" fmla="*/ 61 w 66909"/>
              <a:gd name="connsiteY2" fmla="*/ 181048 h 181158"/>
              <a:gd name="connsiteX3" fmla="*/ 38161 w 66909"/>
              <a:gd name="connsiteY3" fmla="*/ 92148 h 181158"/>
              <a:gd name="connsiteX4" fmla="*/ 66736 w 66909"/>
              <a:gd name="connsiteY4" fmla="*/ 73 h 181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09" h="181158">
                <a:moveTo>
                  <a:pt x="66736" y="73"/>
                </a:moveTo>
                <a:cubicBezTo>
                  <a:pt x="68324" y="2719"/>
                  <a:pt x="58798" y="77861"/>
                  <a:pt x="47686" y="108023"/>
                </a:cubicBezTo>
                <a:cubicBezTo>
                  <a:pt x="36574" y="138185"/>
                  <a:pt x="1648" y="183694"/>
                  <a:pt x="61" y="181048"/>
                </a:cubicBezTo>
                <a:cubicBezTo>
                  <a:pt x="-1527" y="178402"/>
                  <a:pt x="28107" y="117019"/>
                  <a:pt x="38161" y="92148"/>
                </a:cubicBezTo>
                <a:cubicBezTo>
                  <a:pt x="48215" y="67277"/>
                  <a:pt x="65148" y="-2573"/>
                  <a:pt x="66736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3" name="フリーフォーム 1742">
            <a:extLst>
              <a:ext uri="{FF2B5EF4-FFF2-40B4-BE49-F238E27FC236}">
                <a16:creationId xmlns:a16="http://schemas.microsoft.com/office/drawing/2014/main" id="{BE037D45-B2AD-EC32-A530-21B7FF89F324}"/>
              </a:ext>
            </a:extLst>
          </p:cNvPr>
          <p:cNvSpPr/>
          <p:nvPr/>
        </p:nvSpPr>
        <p:spPr>
          <a:xfrm>
            <a:off x="3857255" y="9542264"/>
            <a:ext cx="183788" cy="158017"/>
          </a:xfrm>
          <a:custGeom>
            <a:avLst/>
            <a:gdLst>
              <a:gd name="connsiteX0" fmla="*/ 370 w 183788"/>
              <a:gd name="connsiteY0" fmla="*/ 1786 h 158017"/>
              <a:gd name="connsiteX1" fmla="*/ 127370 w 183788"/>
              <a:gd name="connsiteY1" fmla="*/ 36711 h 158017"/>
              <a:gd name="connsiteX2" fmla="*/ 171820 w 183788"/>
              <a:gd name="connsiteY2" fmla="*/ 157361 h 158017"/>
              <a:gd name="connsiteX3" fmla="*/ 171820 w 183788"/>
              <a:gd name="connsiteY3" fmla="*/ 81161 h 158017"/>
              <a:gd name="connsiteX4" fmla="*/ 370 w 183788"/>
              <a:gd name="connsiteY4" fmla="*/ 1786 h 158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88" h="158017">
                <a:moveTo>
                  <a:pt x="370" y="1786"/>
                </a:moveTo>
                <a:cubicBezTo>
                  <a:pt x="-7038" y="-5622"/>
                  <a:pt x="98795" y="10782"/>
                  <a:pt x="127370" y="36711"/>
                </a:cubicBezTo>
                <a:cubicBezTo>
                  <a:pt x="155945" y="62640"/>
                  <a:pt x="164412" y="149953"/>
                  <a:pt x="171820" y="157361"/>
                </a:cubicBezTo>
                <a:cubicBezTo>
                  <a:pt x="179228" y="164769"/>
                  <a:pt x="194574" y="107619"/>
                  <a:pt x="171820" y="81161"/>
                </a:cubicBezTo>
                <a:cubicBezTo>
                  <a:pt x="149066" y="54703"/>
                  <a:pt x="7778" y="9194"/>
                  <a:pt x="370" y="1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4" name="フリーフォーム 1743">
            <a:extLst>
              <a:ext uri="{FF2B5EF4-FFF2-40B4-BE49-F238E27FC236}">
                <a16:creationId xmlns:a16="http://schemas.microsoft.com/office/drawing/2014/main" id="{42BE5073-76A8-85BE-C15A-817B24C9B6B1}"/>
              </a:ext>
            </a:extLst>
          </p:cNvPr>
          <p:cNvSpPr/>
          <p:nvPr/>
        </p:nvSpPr>
        <p:spPr>
          <a:xfrm>
            <a:off x="4068089" y="9804028"/>
            <a:ext cx="105472" cy="197646"/>
          </a:xfrm>
          <a:custGeom>
            <a:avLst/>
            <a:gdLst>
              <a:gd name="connsiteX0" fmla="*/ 100686 w 105472"/>
              <a:gd name="connsiteY0" fmla="*/ 372 h 197646"/>
              <a:gd name="connsiteX1" fmla="*/ 97511 w 105472"/>
              <a:gd name="connsiteY1" fmla="*/ 82922 h 197646"/>
              <a:gd name="connsiteX2" fmla="*/ 24486 w 105472"/>
              <a:gd name="connsiteY2" fmla="*/ 146422 h 197646"/>
              <a:gd name="connsiteX3" fmla="*/ 2261 w 105472"/>
              <a:gd name="connsiteY3" fmla="*/ 197222 h 197646"/>
              <a:gd name="connsiteX4" fmla="*/ 72111 w 105472"/>
              <a:gd name="connsiteY4" fmla="*/ 117847 h 197646"/>
              <a:gd name="connsiteX5" fmla="*/ 100686 w 105472"/>
              <a:gd name="connsiteY5" fmla="*/ 372 h 19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72" h="197646">
                <a:moveTo>
                  <a:pt x="100686" y="372"/>
                </a:moveTo>
                <a:cubicBezTo>
                  <a:pt x="104919" y="-5449"/>
                  <a:pt x="110211" y="58580"/>
                  <a:pt x="97511" y="82922"/>
                </a:cubicBezTo>
                <a:cubicBezTo>
                  <a:pt x="84811" y="107264"/>
                  <a:pt x="40361" y="127372"/>
                  <a:pt x="24486" y="146422"/>
                </a:cubicBezTo>
                <a:cubicBezTo>
                  <a:pt x="8611" y="165472"/>
                  <a:pt x="-5677" y="201985"/>
                  <a:pt x="2261" y="197222"/>
                </a:cubicBezTo>
                <a:cubicBezTo>
                  <a:pt x="10198" y="192460"/>
                  <a:pt x="50944" y="146951"/>
                  <a:pt x="72111" y="117847"/>
                </a:cubicBezTo>
                <a:cubicBezTo>
                  <a:pt x="93278" y="88743"/>
                  <a:pt x="96453" y="6193"/>
                  <a:pt x="100686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5" name="フリーフォーム 1744">
            <a:extLst>
              <a:ext uri="{FF2B5EF4-FFF2-40B4-BE49-F238E27FC236}">
                <a16:creationId xmlns:a16="http://schemas.microsoft.com/office/drawing/2014/main" id="{26E72AA2-E92B-2C36-5239-A09284508A70}"/>
              </a:ext>
            </a:extLst>
          </p:cNvPr>
          <p:cNvSpPr/>
          <p:nvPr/>
        </p:nvSpPr>
        <p:spPr>
          <a:xfrm>
            <a:off x="4844872" y="10074253"/>
            <a:ext cx="598555" cy="536942"/>
          </a:xfrm>
          <a:custGeom>
            <a:avLst/>
            <a:gdLst>
              <a:gd name="connsiteX0" fmla="*/ 593903 w 598555"/>
              <a:gd name="connsiteY0" fmla="*/ 22 h 536942"/>
              <a:gd name="connsiteX1" fmla="*/ 584378 w 598555"/>
              <a:gd name="connsiteY1" fmla="*/ 184172 h 536942"/>
              <a:gd name="connsiteX2" fmla="*/ 476428 w 598555"/>
              <a:gd name="connsiteY2" fmla="*/ 222272 h 536942"/>
              <a:gd name="connsiteX3" fmla="*/ 203378 w 598555"/>
              <a:gd name="connsiteY3" fmla="*/ 288947 h 536942"/>
              <a:gd name="connsiteX4" fmla="*/ 244653 w 598555"/>
              <a:gd name="connsiteY4" fmla="*/ 279422 h 536942"/>
              <a:gd name="connsiteX5" fmla="*/ 149403 w 598555"/>
              <a:gd name="connsiteY5" fmla="*/ 333397 h 536942"/>
              <a:gd name="connsiteX6" fmla="*/ 178 w 598555"/>
              <a:gd name="connsiteY6" fmla="*/ 536597 h 536942"/>
              <a:gd name="connsiteX7" fmla="*/ 181153 w 598555"/>
              <a:gd name="connsiteY7" fmla="*/ 279422 h 536942"/>
              <a:gd name="connsiteX8" fmla="*/ 552628 w 598555"/>
              <a:gd name="connsiteY8" fmla="*/ 196872 h 536942"/>
              <a:gd name="connsiteX9" fmla="*/ 593903 w 598555"/>
              <a:gd name="connsiteY9" fmla="*/ 22 h 53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555" h="536942">
                <a:moveTo>
                  <a:pt x="593903" y="22"/>
                </a:moveTo>
                <a:cubicBezTo>
                  <a:pt x="599195" y="-2095"/>
                  <a:pt x="603957" y="147130"/>
                  <a:pt x="584378" y="184172"/>
                </a:cubicBezTo>
                <a:cubicBezTo>
                  <a:pt x="564799" y="221214"/>
                  <a:pt x="539928" y="204810"/>
                  <a:pt x="476428" y="222272"/>
                </a:cubicBezTo>
                <a:cubicBezTo>
                  <a:pt x="412928" y="239734"/>
                  <a:pt x="242007" y="279422"/>
                  <a:pt x="203378" y="288947"/>
                </a:cubicBezTo>
                <a:cubicBezTo>
                  <a:pt x="164749" y="298472"/>
                  <a:pt x="253649" y="272014"/>
                  <a:pt x="244653" y="279422"/>
                </a:cubicBezTo>
                <a:cubicBezTo>
                  <a:pt x="235657" y="286830"/>
                  <a:pt x="190149" y="290535"/>
                  <a:pt x="149403" y="333397"/>
                </a:cubicBezTo>
                <a:cubicBezTo>
                  <a:pt x="108657" y="376259"/>
                  <a:pt x="-5114" y="545593"/>
                  <a:pt x="178" y="536597"/>
                </a:cubicBezTo>
                <a:cubicBezTo>
                  <a:pt x="5470" y="527601"/>
                  <a:pt x="89078" y="336043"/>
                  <a:pt x="181153" y="279422"/>
                </a:cubicBezTo>
                <a:cubicBezTo>
                  <a:pt x="273228" y="222801"/>
                  <a:pt x="484895" y="242909"/>
                  <a:pt x="552628" y="196872"/>
                </a:cubicBezTo>
                <a:cubicBezTo>
                  <a:pt x="620361" y="150835"/>
                  <a:pt x="588611" y="2139"/>
                  <a:pt x="593903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6" name="フリーフォーム 1745">
            <a:extLst>
              <a:ext uri="{FF2B5EF4-FFF2-40B4-BE49-F238E27FC236}">
                <a16:creationId xmlns:a16="http://schemas.microsoft.com/office/drawing/2014/main" id="{26D5EE26-9935-DC4E-E2D2-89AFFABD7F0C}"/>
              </a:ext>
            </a:extLst>
          </p:cNvPr>
          <p:cNvSpPr/>
          <p:nvPr/>
        </p:nvSpPr>
        <p:spPr>
          <a:xfrm>
            <a:off x="4912613" y="10242543"/>
            <a:ext cx="317600" cy="37555"/>
          </a:xfrm>
          <a:custGeom>
            <a:avLst/>
            <a:gdLst>
              <a:gd name="connsiteX0" fmla="*/ 316612 w 317600"/>
              <a:gd name="connsiteY0" fmla="*/ 7 h 37555"/>
              <a:gd name="connsiteX1" fmla="*/ 8637 w 317600"/>
              <a:gd name="connsiteY1" fmla="*/ 31757 h 37555"/>
              <a:gd name="connsiteX2" fmla="*/ 103887 w 317600"/>
              <a:gd name="connsiteY2" fmla="*/ 34932 h 37555"/>
              <a:gd name="connsiteX3" fmla="*/ 316612 w 317600"/>
              <a:gd name="connsiteY3" fmla="*/ 7 h 3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600" h="37555">
                <a:moveTo>
                  <a:pt x="316612" y="7"/>
                </a:moveTo>
                <a:cubicBezTo>
                  <a:pt x="300737" y="-522"/>
                  <a:pt x="44091" y="25936"/>
                  <a:pt x="8637" y="31757"/>
                </a:cubicBezTo>
                <a:cubicBezTo>
                  <a:pt x="-26817" y="37578"/>
                  <a:pt x="55204" y="39695"/>
                  <a:pt x="103887" y="34932"/>
                </a:cubicBezTo>
                <a:cubicBezTo>
                  <a:pt x="152570" y="30170"/>
                  <a:pt x="332487" y="536"/>
                  <a:pt x="31661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7" name="フリーフォーム 1746">
            <a:extLst>
              <a:ext uri="{FF2B5EF4-FFF2-40B4-BE49-F238E27FC236}">
                <a16:creationId xmlns:a16="http://schemas.microsoft.com/office/drawing/2014/main" id="{D0396421-5C1E-46A5-BFDA-93B0D58BAA91}"/>
              </a:ext>
            </a:extLst>
          </p:cNvPr>
          <p:cNvSpPr/>
          <p:nvPr/>
        </p:nvSpPr>
        <p:spPr>
          <a:xfrm>
            <a:off x="4810096" y="10328236"/>
            <a:ext cx="108313" cy="254078"/>
          </a:xfrm>
          <a:custGeom>
            <a:avLst/>
            <a:gdLst>
              <a:gd name="connsiteX0" fmla="*/ 107979 w 108313"/>
              <a:gd name="connsiteY0" fmla="*/ 39 h 254078"/>
              <a:gd name="connsiteX1" fmla="*/ 79404 w 108313"/>
              <a:gd name="connsiteY1" fmla="*/ 123864 h 254078"/>
              <a:gd name="connsiteX2" fmla="*/ 29 w 108313"/>
              <a:gd name="connsiteY2" fmla="*/ 254039 h 254078"/>
              <a:gd name="connsiteX3" fmla="*/ 88929 w 108313"/>
              <a:gd name="connsiteY3" fmla="*/ 136564 h 254078"/>
              <a:gd name="connsiteX4" fmla="*/ 107979 w 108313"/>
              <a:gd name="connsiteY4" fmla="*/ 39 h 25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13" h="254078">
                <a:moveTo>
                  <a:pt x="107979" y="39"/>
                </a:moveTo>
                <a:cubicBezTo>
                  <a:pt x="106391" y="-2078"/>
                  <a:pt x="97396" y="81531"/>
                  <a:pt x="79404" y="123864"/>
                </a:cubicBezTo>
                <a:cubicBezTo>
                  <a:pt x="61412" y="166197"/>
                  <a:pt x="-1559" y="251922"/>
                  <a:pt x="29" y="254039"/>
                </a:cubicBezTo>
                <a:cubicBezTo>
                  <a:pt x="1617" y="256156"/>
                  <a:pt x="71996" y="173606"/>
                  <a:pt x="88929" y="136564"/>
                </a:cubicBezTo>
                <a:cubicBezTo>
                  <a:pt x="105862" y="99522"/>
                  <a:pt x="109567" y="2156"/>
                  <a:pt x="107979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8" name="フリーフォーム 1747">
            <a:extLst>
              <a:ext uri="{FF2B5EF4-FFF2-40B4-BE49-F238E27FC236}">
                <a16:creationId xmlns:a16="http://schemas.microsoft.com/office/drawing/2014/main" id="{23D4F04E-42FA-AB5A-37A7-ED9BA27C4FF9}"/>
              </a:ext>
            </a:extLst>
          </p:cNvPr>
          <p:cNvSpPr/>
          <p:nvPr/>
        </p:nvSpPr>
        <p:spPr>
          <a:xfrm>
            <a:off x="4602815" y="10308502"/>
            <a:ext cx="312787" cy="309142"/>
          </a:xfrm>
          <a:custGeom>
            <a:avLst/>
            <a:gdLst>
              <a:gd name="connsiteX0" fmla="*/ 312085 w 312787"/>
              <a:gd name="connsiteY0" fmla="*/ 723 h 309142"/>
              <a:gd name="connsiteX1" fmla="*/ 223185 w 312787"/>
              <a:gd name="connsiteY1" fmla="*/ 130898 h 309142"/>
              <a:gd name="connsiteX2" fmla="*/ 150160 w 312787"/>
              <a:gd name="connsiteY2" fmla="*/ 194398 h 309142"/>
              <a:gd name="connsiteX3" fmla="*/ 105710 w 312787"/>
              <a:gd name="connsiteY3" fmla="*/ 232498 h 309142"/>
              <a:gd name="connsiteX4" fmla="*/ 935 w 312787"/>
              <a:gd name="connsiteY4" fmla="*/ 308698 h 309142"/>
              <a:gd name="connsiteX5" fmla="*/ 172385 w 312787"/>
              <a:gd name="connsiteY5" fmla="*/ 194398 h 309142"/>
              <a:gd name="connsiteX6" fmla="*/ 312085 w 312787"/>
              <a:gd name="connsiteY6" fmla="*/ 723 h 30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787" h="309142">
                <a:moveTo>
                  <a:pt x="312085" y="723"/>
                </a:moveTo>
                <a:cubicBezTo>
                  <a:pt x="320552" y="-9860"/>
                  <a:pt x="250172" y="98619"/>
                  <a:pt x="223185" y="130898"/>
                </a:cubicBezTo>
                <a:cubicBezTo>
                  <a:pt x="196198" y="163177"/>
                  <a:pt x="150160" y="194398"/>
                  <a:pt x="150160" y="194398"/>
                </a:cubicBezTo>
                <a:cubicBezTo>
                  <a:pt x="130581" y="211331"/>
                  <a:pt x="130581" y="213448"/>
                  <a:pt x="105710" y="232498"/>
                </a:cubicBezTo>
                <a:cubicBezTo>
                  <a:pt x="80839" y="251548"/>
                  <a:pt x="-10177" y="315048"/>
                  <a:pt x="935" y="308698"/>
                </a:cubicBezTo>
                <a:cubicBezTo>
                  <a:pt x="12047" y="302348"/>
                  <a:pt x="122114" y="240965"/>
                  <a:pt x="172385" y="194398"/>
                </a:cubicBezTo>
                <a:cubicBezTo>
                  <a:pt x="222656" y="147831"/>
                  <a:pt x="303618" y="11306"/>
                  <a:pt x="312085" y="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9" name="フリーフォーム 1748">
            <a:extLst>
              <a:ext uri="{FF2B5EF4-FFF2-40B4-BE49-F238E27FC236}">
                <a16:creationId xmlns:a16="http://schemas.microsoft.com/office/drawing/2014/main" id="{705C9664-5B02-0A78-1477-4E150052FEE8}"/>
              </a:ext>
            </a:extLst>
          </p:cNvPr>
          <p:cNvSpPr/>
          <p:nvPr/>
        </p:nvSpPr>
        <p:spPr>
          <a:xfrm>
            <a:off x="4842739" y="10289053"/>
            <a:ext cx="88269" cy="129591"/>
          </a:xfrm>
          <a:custGeom>
            <a:avLst/>
            <a:gdLst>
              <a:gd name="connsiteX0" fmla="*/ 88036 w 88269"/>
              <a:gd name="connsiteY0" fmla="*/ 1122 h 129591"/>
              <a:gd name="connsiteX1" fmla="*/ 2311 w 88269"/>
              <a:gd name="connsiteY1" fmla="*/ 128122 h 129591"/>
              <a:gd name="connsiteX2" fmla="*/ 27711 w 88269"/>
              <a:gd name="connsiteY2" fmla="*/ 67797 h 129591"/>
              <a:gd name="connsiteX3" fmla="*/ 88036 w 88269"/>
              <a:gd name="connsiteY3" fmla="*/ 1122 h 12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69" h="129591">
                <a:moveTo>
                  <a:pt x="88036" y="1122"/>
                </a:moveTo>
                <a:cubicBezTo>
                  <a:pt x="83803" y="11176"/>
                  <a:pt x="12365" y="117010"/>
                  <a:pt x="2311" y="128122"/>
                </a:cubicBezTo>
                <a:cubicBezTo>
                  <a:pt x="-7743" y="139234"/>
                  <a:pt x="17657" y="84201"/>
                  <a:pt x="27711" y="67797"/>
                </a:cubicBezTo>
                <a:cubicBezTo>
                  <a:pt x="37765" y="51393"/>
                  <a:pt x="92269" y="-8932"/>
                  <a:pt x="88036" y="1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0" name="フリーフォーム 1749">
            <a:extLst>
              <a:ext uri="{FF2B5EF4-FFF2-40B4-BE49-F238E27FC236}">
                <a16:creationId xmlns:a16="http://schemas.microsoft.com/office/drawing/2014/main" id="{5F67F612-8DCB-6331-0780-EDC4E5AEC415}"/>
              </a:ext>
            </a:extLst>
          </p:cNvPr>
          <p:cNvSpPr/>
          <p:nvPr/>
        </p:nvSpPr>
        <p:spPr>
          <a:xfrm>
            <a:off x="4696682" y="10483757"/>
            <a:ext cx="139521" cy="136677"/>
          </a:xfrm>
          <a:custGeom>
            <a:avLst/>
            <a:gdLst>
              <a:gd name="connsiteX0" fmla="*/ 94393 w 139521"/>
              <a:gd name="connsiteY0" fmla="*/ 93 h 136677"/>
              <a:gd name="connsiteX1" fmla="*/ 8668 w 139521"/>
              <a:gd name="connsiteY1" fmla="*/ 95343 h 136677"/>
              <a:gd name="connsiteX2" fmla="*/ 8668 w 139521"/>
              <a:gd name="connsiteY2" fmla="*/ 117568 h 136677"/>
              <a:gd name="connsiteX3" fmla="*/ 59468 w 139521"/>
              <a:gd name="connsiteY3" fmla="*/ 136618 h 136677"/>
              <a:gd name="connsiteX4" fmla="*/ 103918 w 139521"/>
              <a:gd name="connsiteY4" fmla="*/ 111218 h 136677"/>
              <a:gd name="connsiteX5" fmla="*/ 138843 w 139521"/>
              <a:gd name="connsiteY5" fmla="*/ 54068 h 136677"/>
              <a:gd name="connsiteX6" fmla="*/ 72168 w 139521"/>
              <a:gd name="connsiteY6" fmla="*/ 130268 h 136677"/>
              <a:gd name="connsiteX7" fmla="*/ 15018 w 139521"/>
              <a:gd name="connsiteY7" fmla="*/ 114393 h 136677"/>
              <a:gd name="connsiteX8" fmla="*/ 94393 w 139521"/>
              <a:gd name="connsiteY8" fmla="*/ 93 h 13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521" h="136677">
                <a:moveTo>
                  <a:pt x="94393" y="93"/>
                </a:moveTo>
                <a:cubicBezTo>
                  <a:pt x="93335" y="-3082"/>
                  <a:pt x="22955" y="75764"/>
                  <a:pt x="8668" y="95343"/>
                </a:cubicBezTo>
                <a:cubicBezTo>
                  <a:pt x="-5619" y="114922"/>
                  <a:pt x="201" y="110689"/>
                  <a:pt x="8668" y="117568"/>
                </a:cubicBezTo>
                <a:cubicBezTo>
                  <a:pt x="17135" y="124447"/>
                  <a:pt x="43593" y="137676"/>
                  <a:pt x="59468" y="136618"/>
                </a:cubicBezTo>
                <a:cubicBezTo>
                  <a:pt x="75343" y="135560"/>
                  <a:pt x="90689" y="124976"/>
                  <a:pt x="103918" y="111218"/>
                </a:cubicBezTo>
                <a:cubicBezTo>
                  <a:pt x="117147" y="97460"/>
                  <a:pt x="144135" y="50893"/>
                  <a:pt x="138843" y="54068"/>
                </a:cubicBezTo>
                <a:cubicBezTo>
                  <a:pt x="133551" y="57243"/>
                  <a:pt x="92806" y="120214"/>
                  <a:pt x="72168" y="130268"/>
                </a:cubicBezTo>
                <a:cubicBezTo>
                  <a:pt x="51530" y="140322"/>
                  <a:pt x="16076" y="129739"/>
                  <a:pt x="15018" y="114393"/>
                </a:cubicBezTo>
                <a:cubicBezTo>
                  <a:pt x="13960" y="99047"/>
                  <a:pt x="95451" y="3268"/>
                  <a:pt x="94393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1" name="フリーフォーム 1750">
            <a:extLst>
              <a:ext uri="{FF2B5EF4-FFF2-40B4-BE49-F238E27FC236}">
                <a16:creationId xmlns:a16="http://schemas.microsoft.com/office/drawing/2014/main" id="{5E2AFF76-8B82-184A-B4B2-68BCD036DFCE}"/>
              </a:ext>
            </a:extLst>
          </p:cNvPr>
          <p:cNvSpPr/>
          <p:nvPr/>
        </p:nvSpPr>
        <p:spPr>
          <a:xfrm>
            <a:off x="4625923" y="10540633"/>
            <a:ext cx="247787" cy="90232"/>
          </a:xfrm>
          <a:custGeom>
            <a:avLst/>
            <a:gdLst>
              <a:gd name="connsiteX0" fmla="*/ 52 w 247787"/>
              <a:gd name="connsiteY0" fmla="*/ 82917 h 90232"/>
              <a:gd name="connsiteX1" fmla="*/ 136577 w 247787"/>
              <a:gd name="connsiteY1" fmla="*/ 82917 h 90232"/>
              <a:gd name="connsiteX2" fmla="*/ 247702 w 247787"/>
              <a:gd name="connsiteY2" fmla="*/ 367 h 90232"/>
              <a:gd name="connsiteX3" fmla="*/ 152452 w 247787"/>
              <a:gd name="connsiteY3" fmla="*/ 54342 h 90232"/>
              <a:gd name="connsiteX4" fmla="*/ 52 w 247787"/>
              <a:gd name="connsiteY4" fmla="*/ 82917 h 9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787" h="90232">
                <a:moveTo>
                  <a:pt x="52" y="82917"/>
                </a:moveTo>
                <a:cubicBezTo>
                  <a:pt x="-2594" y="87679"/>
                  <a:pt x="95302" y="96675"/>
                  <a:pt x="136577" y="82917"/>
                </a:cubicBezTo>
                <a:cubicBezTo>
                  <a:pt x="177852" y="69159"/>
                  <a:pt x="245056" y="5129"/>
                  <a:pt x="247702" y="367"/>
                </a:cubicBezTo>
                <a:cubicBezTo>
                  <a:pt x="250348" y="-4395"/>
                  <a:pt x="191081" y="38467"/>
                  <a:pt x="152452" y="54342"/>
                </a:cubicBezTo>
                <a:cubicBezTo>
                  <a:pt x="113823" y="70217"/>
                  <a:pt x="2698" y="78155"/>
                  <a:pt x="52" y="82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2" name="フリーフォーム 1751">
            <a:extLst>
              <a:ext uri="{FF2B5EF4-FFF2-40B4-BE49-F238E27FC236}">
                <a16:creationId xmlns:a16="http://schemas.microsoft.com/office/drawing/2014/main" id="{B582DD36-D176-3A68-41CA-64D57D589823}"/>
              </a:ext>
            </a:extLst>
          </p:cNvPr>
          <p:cNvSpPr/>
          <p:nvPr/>
        </p:nvSpPr>
        <p:spPr>
          <a:xfrm>
            <a:off x="4905274" y="9893978"/>
            <a:ext cx="439565" cy="415182"/>
          </a:xfrm>
          <a:custGeom>
            <a:avLst/>
            <a:gdLst>
              <a:gd name="connsiteX0" fmla="*/ 200126 w 439565"/>
              <a:gd name="connsiteY0" fmla="*/ 2497 h 415182"/>
              <a:gd name="connsiteX1" fmla="*/ 54076 w 439565"/>
              <a:gd name="connsiteY1" fmla="*/ 281897 h 415182"/>
              <a:gd name="connsiteX2" fmla="*/ 31851 w 439565"/>
              <a:gd name="connsiteY2" fmla="*/ 281897 h 415182"/>
              <a:gd name="connsiteX3" fmla="*/ 320776 w 439565"/>
              <a:gd name="connsiteY3" fmla="*/ 272372 h 415182"/>
              <a:gd name="connsiteX4" fmla="*/ 428726 w 439565"/>
              <a:gd name="connsiteY4" fmla="*/ 272372 h 415182"/>
              <a:gd name="connsiteX5" fmla="*/ 76301 w 439565"/>
              <a:gd name="connsiteY5" fmla="*/ 297772 h 415182"/>
              <a:gd name="connsiteX6" fmla="*/ 3276 w 439565"/>
              <a:gd name="connsiteY6" fmla="*/ 412072 h 415182"/>
              <a:gd name="connsiteX7" fmla="*/ 139801 w 439565"/>
              <a:gd name="connsiteY7" fmla="*/ 158072 h 415182"/>
              <a:gd name="connsiteX8" fmla="*/ 200126 w 439565"/>
              <a:gd name="connsiteY8" fmla="*/ 2497 h 41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9565" h="415182">
                <a:moveTo>
                  <a:pt x="200126" y="2497"/>
                </a:moveTo>
                <a:cubicBezTo>
                  <a:pt x="185839" y="23134"/>
                  <a:pt x="82122" y="235330"/>
                  <a:pt x="54076" y="281897"/>
                </a:cubicBezTo>
                <a:cubicBezTo>
                  <a:pt x="26030" y="328464"/>
                  <a:pt x="31851" y="281897"/>
                  <a:pt x="31851" y="281897"/>
                </a:cubicBezTo>
                <a:lnTo>
                  <a:pt x="320776" y="272372"/>
                </a:lnTo>
                <a:cubicBezTo>
                  <a:pt x="386922" y="270785"/>
                  <a:pt x="469472" y="268139"/>
                  <a:pt x="428726" y="272372"/>
                </a:cubicBezTo>
                <a:cubicBezTo>
                  <a:pt x="387980" y="276605"/>
                  <a:pt x="147209" y="274489"/>
                  <a:pt x="76301" y="297772"/>
                </a:cubicBezTo>
                <a:cubicBezTo>
                  <a:pt x="5393" y="321055"/>
                  <a:pt x="-7307" y="435355"/>
                  <a:pt x="3276" y="412072"/>
                </a:cubicBezTo>
                <a:cubicBezTo>
                  <a:pt x="13859" y="388789"/>
                  <a:pt x="107522" y="222101"/>
                  <a:pt x="139801" y="158072"/>
                </a:cubicBezTo>
                <a:cubicBezTo>
                  <a:pt x="172080" y="94043"/>
                  <a:pt x="214413" y="-18140"/>
                  <a:pt x="200126" y="2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3" name="フリーフォーム 1752">
            <a:extLst>
              <a:ext uri="{FF2B5EF4-FFF2-40B4-BE49-F238E27FC236}">
                <a16:creationId xmlns:a16="http://schemas.microsoft.com/office/drawing/2014/main" id="{50CE027D-BA30-0A3F-E312-5778877699BA}"/>
              </a:ext>
            </a:extLst>
          </p:cNvPr>
          <p:cNvSpPr/>
          <p:nvPr/>
        </p:nvSpPr>
        <p:spPr>
          <a:xfrm>
            <a:off x="5075429" y="9953582"/>
            <a:ext cx="122125" cy="190614"/>
          </a:xfrm>
          <a:custGeom>
            <a:avLst/>
            <a:gdLst>
              <a:gd name="connsiteX0" fmla="*/ 122046 w 122125"/>
              <a:gd name="connsiteY0" fmla="*/ 43 h 190614"/>
              <a:gd name="connsiteX1" fmla="*/ 20446 w 122125"/>
              <a:gd name="connsiteY1" fmla="*/ 104818 h 190614"/>
              <a:gd name="connsiteX2" fmla="*/ 52196 w 122125"/>
              <a:gd name="connsiteY2" fmla="*/ 190543 h 190614"/>
              <a:gd name="connsiteX3" fmla="*/ 1396 w 122125"/>
              <a:gd name="connsiteY3" fmla="*/ 117518 h 190614"/>
              <a:gd name="connsiteX4" fmla="*/ 122046 w 122125"/>
              <a:gd name="connsiteY4" fmla="*/ 43 h 19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25" h="190614">
                <a:moveTo>
                  <a:pt x="122046" y="43"/>
                </a:moveTo>
                <a:cubicBezTo>
                  <a:pt x="125221" y="-2074"/>
                  <a:pt x="32088" y="73068"/>
                  <a:pt x="20446" y="104818"/>
                </a:cubicBezTo>
                <a:cubicBezTo>
                  <a:pt x="8804" y="136568"/>
                  <a:pt x="55371" y="188426"/>
                  <a:pt x="52196" y="190543"/>
                </a:cubicBezTo>
                <a:cubicBezTo>
                  <a:pt x="49021" y="192660"/>
                  <a:pt x="-9716" y="147151"/>
                  <a:pt x="1396" y="117518"/>
                </a:cubicBezTo>
                <a:cubicBezTo>
                  <a:pt x="12508" y="87885"/>
                  <a:pt x="118871" y="2160"/>
                  <a:pt x="122046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5" name="フリーフォーム 1754">
            <a:extLst>
              <a:ext uri="{FF2B5EF4-FFF2-40B4-BE49-F238E27FC236}">
                <a16:creationId xmlns:a16="http://schemas.microsoft.com/office/drawing/2014/main" id="{6877127F-1109-09BE-2CDE-DC421F4CD783}"/>
              </a:ext>
            </a:extLst>
          </p:cNvPr>
          <p:cNvSpPr/>
          <p:nvPr/>
        </p:nvSpPr>
        <p:spPr>
          <a:xfrm>
            <a:off x="4371943" y="9865984"/>
            <a:ext cx="652080" cy="109914"/>
          </a:xfrm>
          <a:custGeom>
            <a:avLst/>
            <a:gdLst>
              <a:gd name="connsiteX0" fmla="*/ 32 w 652080"/>
              <a:gd name="connsiteY0" fmla="*/ 43191 h 109914"/>
              <a:gd name="connsiteX1" fmla="*/ 266732 w 652080"/>
              <a:gd name="connsiteY1" fmla="*/ 33666 h 109914"/>
              <a:gd name="connsiteX2" fmla="*/ 638207 w 652080"/>
              <a:gd name="connsiteY2" fmla="*/ 1916 h 109914"/>
              <a:gd name="connsiteX3" fmla="*/ 577882 w 652080"/>
              <a:gd name="connsiteY3" fmla="*/ 5091 h 109914"/>
              <a:gd name="connsiteX4" fmla="*/ 625507 w 652080"/>
              <a:gd name="connsiteY4" fmla="*/ 17791 h 109914"/>
              <a:gd name="connsiteX5" fmla="*/ 631857 w 652080"/>
              <a:gd name="connsiteY5" fmla="*/ 109866 h 109914"/>
              <a:gd name="connsiteX6" fmla="*/ 612807 w 652080"/>
              <a:gd name="connsiteY6" fmla="*/ 30491 h 109914"/>
              <a:gd name="connsiteX7" fmla="*/ 565182 w 652080"/>
              <a:gd name="connsiteY7" fmla="*/ 27316 h 109914"/>
              <a:gd name="connsiteX8" fmla="*/ 250857 w 652080"/>
              <a:gd name="connsiteY8" fmla="*/ 46366 h 109914"/>
              <a:gd name="connsiteX9" fmla="*/ 32 w 652080"/>
              <a:gd name="connsiteY9" fmla="*/ 43191 h 10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2080" h="109914">
                <a:moveTo>
                  <a:pt x="32" y="43191"/>
                </a:moveTo>
                <a:cubicBezTo>
                  <a:pt x="2678" y="41074"/>
                  <a:pt x="160370" y="40545"/>
                  <a:pt x="266732" y="33666"/>
                </a:cubicBezTo>
                <a:cubicBezTo>
                  <a:pt x="373095" y="26787"/>
                  <a:pt x="586349" y="6678"/>
                  <a:pt x="638207" y="1916"/>
                </a:cubicBezTo>
                <a:cubicBezTo>
                  <a:pt x="690065" y="-2847"/>
                  <a:pt x="579999" y="2445"/>
                  <a:pt x="577882" y="5091"/>
                </a:cubicBezTo>
                <a:cubicBezTo>
                  <a:pt x="575765" y="7737"/>
                  <a:pt x="616511" y="328"/>
                  <a:pt x="625507" y="17791"/>
                </a:cubicBezTo>
                <a:cubicBezTo>
                  <a:pt x="634503" y="35253"/>
                  <a:pt x="633974" y="107749"/>
                  <a:pt x="631857" y="109866"/>
                </a:cubicBezTo>
                <a:cubicBezTo>
                  <a:pt x="629740" y="111983"/>
                  <a:pt x="623920" y="44249"/>
                  <a:pt x="612807" y="30491"/>
                </a:cubicBezTo>
                <a:cubicBezTo>
                  <a:pt x="601694" y="16733"/>
                  <a:pt x="625507" y="24670"/>
                  <a:pt x="565182" y="27316"/>
                </a:cubicBezTo>
                <a:cubicBezTo>
                  <a:pt x="504857" y="29962"/>
                  <a:pt x="343990" y="43191"/>
                  <a:pt x="250857" y="46366"/>
                </a:cubicBezTo>
                <a:cubicBezTo>
                  <a:pt x="157724" y="49541"/>
                  <a:pt x="-2614" y="45308"/>
                  <a:pt x="32" y="43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6" name="フリーフォーム 1755">
            <a:extLst>
              <a:ext uri="{FF2B5EF4-FFF2-40B4-BE49-F238E27FC236}">
                <a16:creationId xmlns:a16="http://schemas.microsoft.com/office/drawing/2014/main" id="{09CC6B12-57A8-B58C-BE90-C8E2885DB962}"/>
              </a:ext>
            </a:extLst>
          </p:cNvPr>
          <p:cNvSpPr/>
          <p:nvPr/>
        </p:nvSpPr>
        <p:spPr>
          <a:xfrm>
            <a:off x="4125362" y="9810738"/>
            <a:ext cx="97564" cy="163752"/>
          </a:xfrm>
          <a:custGeom>
            <a:avLst/>
            <a:gdLst>
              <a:gd name="connsiteX0" fmla="*/ 75163 w 97564"/>
              <a:gd name="connsiteY0" fmla="*/ 12 h 163752"/>
              <a:gd name="connsiteX1" fmla="*/ 97388 w 97564"/>
              <a:gd name="connsiteY1" fmla="*/ 76212 h 163752"/>
              <a:gd name="connsiteX2" fmla="*/ 84688 w 97564"/>
              <a:gd name="connsiteY2" fmla="*/ 161937 h 163752"/>
              <a:gd name="connsiteX3" fmla="*/ 68813 w 97564"/>
              <a:gd name="connsiteY3" fmla="*/ 133362 h 163752"/>
              <a:gd name="connsiteX4" fmla="*/ 2138 w 97564"/>
              <a:gd name="connsiteY4" fmla="*/ 117487 h 163752"/>
              <a:gd name="connsiteX5" fmla="*/ 18013 w 97564"/>
              <a:gd name="connsiteY5" fmla="*/ 66687 h 163752"/>
              <a:gd name="connsiteX6" fmla="*/ 33888 w 97564"/>
              <a:gd name="connsiteY6" fmla="*/ 69862 h 163752"/>
              <a:gd name="connsiteX7" fmla="*/ 75163 w 97564"/>
              <a:gd name="connsiteY7" fmla="*/ 12 h 16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564" h="163752">
                <a:moveTo>
                  <a:pt x="75163" y="12"/>
                </a:moveTo>
                <a:cubicBezTo>
                  <a:pt x="85746" y="1070"/>
                  <a:pt x="95801" y="49225"/>
                  <a:pt x="97388" y="76212"/>
                </a:cubicBezTo>
                <a:cubicBezTo>
                  <a:pt x="98975" y="103199"/>
                  <a:pt x="89451" y="152412"/>
                  <a:pt x="84688" y="161937"/>
                </a:cubicBezTo>
                <a:cubicBezTo>
                  <a:pt x="79925" y="171462"/>
                  <a:pt x="82571" y="140770"/>
                  <a:pt x="68813" y="133362"/>
                </a:cubicBezTo>
                <a:cubicBezTo>
                  <a:pt x="55055" y="125954"/>
                  <a:pt x="10605" y="128599"/>
                  <a:pt x="2138" y="117487"/>
                </a:cubicBezTo>
                <a:cubicBezTo>
                  <a:pt x="-6329" y="106375"/>
                  <a:pt x="12721" y="74624"/>
                  <a:pt x="18013" y="66687"/>
                </a:cubicBezTo>
                <a:cubicBezTo>
                  <a:pt x="23305" y="58750"/>
                  <a:pt x="27538" y="76212"/>
                  <a:pt x="33888" y="69862"/>
                </a:cubicBezTo>
                <a:cubicBezTo>
                  <a:pt x="40238" y="63512"/>
                  <a:pt x="64580" y="-1046"/>
                  <a:pt x="75163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7" name="フリーフォーム 1756">
            <a:extLst>
              <a:ext uri="{FF2B5EF4-FFF2-40B4-BE49-F238E27FC236}">
                <a16:creationId xmlns:a16="http://schemas.microsoft.com/office/drawing/2014/main" id="{257D4832-5927-72D4-E63C-C9B86BD4B6E0}"/>
              </a:ext>
            </a:extLst>
          </p:cNvPr>
          <p:cNvSpPr/>
          <p:nvPr/>
        </p:nvSpPr>
        <p:spPr>
          <a:xfrm>
            <a:off x="4298367" y="9873704"/>
            <a:ext cx="620999" cy="116139"/>
          </a:xfrm>
          <a:custGeom>
            <a:avLst/>
            <a:gdLst>
              <a:gd name="connsiteX0" fmla="*/ 583 w 620999"/>
              <a:gd name="connsiteY0" fmla="*/ 546 h 116139"/>
              <a:gd name="connsiteX1" fmla="*/ 51383 w 620999"/>
              <a:gd name="connsiteY1" fmla="*/ 48171 h 116139"/>
              <a:gd name="connsiteX2" fmla="*/ 45033 w 620999"/>
              <a:gd name="connsiteY2" fmla="*/ 111671 h 116139"/>
              <a:gd name="connsiteX3" fmla="*/ 235533 w 620999"/>
              <a:gd name="connsiteY3" fmla="*/ 105321 h 116139"/>
              <a:gd name="connsiteX4" fmla="*/ 619708 w 620999"/>
              <a:gd name="connsiteY4" fmla="*/ 60871 h 116139"/>
              <a:gd name="connsiteX5" fmla="*/ 92658 w 620999"/>
              <a:gd name="connsiteY5" fmla="*/ 102146 h 116139"/>
              <a:gd name="connsiteX6" fmla="*/ 22808 w 620999"/>
              <a:gd name="connsiteY6" fmla="*/ 105321 h 116139"/>
              <a:gd name="connsiteX7" fmla="*/ 22808 w 620999"/>
              <a:gd name="connsiteY7" fmla="*/ 79921 h 116139"/>
              <a:gd name="connsiteX8" fmla="*/ 583 w 620999"/>
              <a:gd name="connsiteY8" fmla="*/ 546 h 11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999" h="116139">
                <a:moveTo>
                  <a:pt x="583" y="546"/>
                </a:moveTo>
                <a:cubicBezTo>
                  <a:pt x="5346" y="-4746"/>
                  <a:pt x="43975" y="29650"/>
                  <a:pt x="51383" y="48171"/>
                </a:cubicBezTo>
                <a:cubicBezTo>
                  <a:pt x="58791" y="66692"/>
                  <a:pt x="14341" y="102146"/>
                  <a:pt x="45033" y="111671"/>
                </a:cubicBezTo>
                <a:cubicBezTo>
                  <a:pt x="75725" y="121196"/>
                  <a:pt x="139754" y="113788"/>
                  <a:pt x="235533" y="105321"/>
                </a:cubicBezTo>
                <a:cubicBezTo>
                  <a:pt x="331312" y="96854"/>
                  <a:pt x="643520" y="61400"/>
                  <a:pt x="619708" y="60871"/>
                </a:cubicBezTo>
                <a:cubicBezTo>
                  <a:pt x="595896" y="60342"/>
                  <a:pt x="192141" y="94738"/>
                  <a:pt x="92658" y="102146"/>
                </a:cubicBezTo>
                <a:cubicBezTo>
                  <a:pt x="-6825" y="109554"/>
                  <a:pt x="22808" y="105321"/>
                  <a:pt x="22808" y="105321"/>
                </a:cubicBezTo>
                <a:cubicBezTo>
                  <a:pt x="11166" y="101617"/>
                  <a:pt x="23866" y="92092"/>
                  <a:pt x="22808" y="79921"/>
                </a:cubicBezTo>
                <a:cubicBezTo>
                  <a:pt x="21750" y="67750"/>
                  <a:pt x="-4180" y="5838"/>
                  <a:pt x="583" y="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A3D96DF1-4B01-EB15-C837-85700ED1D8B4}"/>
              </a:ext>
            </a:extLst>
          </p:cNvPr>
          <p:cNvSpPr/>
          <p:nvPr/>
        </p:nvSpPr>
        <p:spPr>
          <a:xfrm>
            <a:off x="4597164" y="5495925"/>
            <a:ext cx="194036" cy="387438"/>
          </a:xfrm>
          <a:custGeom>
            <a:avLst/>
            <a:gdLst>
              <a:gd name="connsiteX0" fmla="*/ 3411 w 194036"/>
              <a:gd name="connsiteY0" fmla="*/ 0 h 387438"/>
              <a:gd name="connsiteX1" fmla="*/ 187561 w 194036"/>
              <a:gd name="connsiteY1" fmla="*/ 3175 h 387438"/>
              <a:gd name="connsiteX2" fmla="*/ 149461 w 194036"/>
              <a:gd name="connsiteY2" fmla="*/ 31750 h 387438"/>
              <a:gd name="connsiteX3" fmla="*/ 120886 w 194036"/>
              <a:gd name="connsiteY3" fmla="*/ 114300 h 387438"/>
              <a:gd name="connsiteX4" fmla="*/ 108186 w 194036"/>
              <a:gd name="connsiteY4" fmla="*/ 387350 h 387438"/>
              <a:gd name="connsiteX5" fmla="*/ 98661 w 194036"/>
              <a:gd name="connsiteY5" fmla="*/ 142875 h 387438"/>
              <a:gd name="connsiteX6" fmla="*/ 124061 w 194036"/>
              <a:gd name="connsiteY6" fmla="*/ 25400 h 387438"/>
              <a:gd name="connsiteX7" fmla="*/ 70086 w 194036"/>
              <a:gd name="connsiteY7" fmla="*/ 6350 h 387438"/>
              <a:gd name="connsiteX8" fmla="*/ 3411 w 194036"/>
              <a:gd name="connsiteY8" fmla="*/ 0 h 38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036" h="387438">
                <a:moveTo>
                  <a:pt x="3411" y="0"/>
                </a:moveTo>
                <a:lnTo>
                  <a:pt x="187561" y="3175"/>
                </a:lnTo>
                <a:cubicBezTo>
                  <a:pt x="211903" y="8467"/>
                  <a:pt x="160574" y="13229"/>
                  <a:pt x="149461" y="31750"/>
                </a:cubicBezTo>
                <a:cubicBezTo>
                  <a:pt x="138349" y="50271"/>
                  <a:pt x="127765" y="55033"/>
                  <a:pt x="120886" y="114300"/>
                </a:cubicBezTo>
                <a:cubicBezTo>
                  <a:pt x="114007" y="173567"/>
                  <a:pt x="111890" y="382588"/>
                  <a:pt x="108186" y="387350"/>
                </a:cubicBezTo>
                <a:cubicBezTo>
                  <a:pt x="104482" y="392112"/>
                  <a:pt x="96015" y="203200"/>
                  <a:pt x="98661" y="142875"/>
                </a:cubicBezTo>
                <a:cubicBezTo>
                  <a:pt x="101307" y="82550"/>
                  <a:pt x="128824" y="48154"/>
                  <a:pt x="124061" y="25400"/>
                </a:cubicBezTo>
                <a:cubicBezTo>
                  <a:pt x="119298" y="2646"/>
                  <a:pt x="85961" y="11112"/>
                  <a:pt x="70086" y="6350"/>
                </a:cubicBezTo>
                <a:cubicBezTo>
                  <a:pt x="54211" y="1588"/>
                  <a:pt x="-16168" y="529"/>
                  <a:pt x="341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4" name="フリーフォーム 1753">
            <a:extLst>
              <a:ext uri="{FF2B5EF4-FFF2-40B4-BE49-F238E27FC236}">
                <a16:creationId xmlns:a16="http://schemas.microsoft.com/office/drawing/2014/main" id="{48E89ACE-DD5C-623F-20A9-D753AC4F7844}"/>
              </a:ext>
            </a:extLst>
          </p:cNvPr>
          <p:cNvSpPr/>
          <p:nvPr/>
        </p:nvSpPr>
        <p:spPr>
          <a:xfrm>
            <a:off x="4592500" y="6216433"/>
            <a:ext cx="165698" cy="114639"/>
          </a:xfrm>
          <a:custGeom>
            <a:avLst/>
            <a:gdLst>
              <a:gd name="connsiteX0" fmla="*/ 1725 w 165698"/>
              <a:gd name="connsiteY0" fmla="*/ 217 h 114639"/>
              <a:gd name="connsiteX1" fmla="*/ 160475 w 165698"/>
              <a:gd name="connsiteY1" fmla="*/ 12917 h 114639"/>
              <a:gd name="connsiteX2" fmla="*/ 125550 w 165698"/>
              <a:gd name="connsiteY2" fmla="*/ 41492 h 114639"/>
              <a:gd name="connsiteX3" fmla="*/ 106500 w 165698"/>
              <a:gd name="connsiteY3" fmla="*/ 114517 h 114639"/>
              <a:gd name="connsiteX4" fmla="*/ 128725 w 165698"/>
              <a:gd name="connsiteY4" fmla="*/ 22442 h 114639"/>
              <a:gd name="connsiteX5" fmla="*/ 77925 w 165698"/>
              <a:gd name="connsiteY5" fmla="*/ 22442 h 114639"/>
              <a:gd name="connsiteX6" fmla="*/ 1725 w 165698"/>
              <a:gd name="connsiteY6" fmla="*/ 217 h 114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698" h="114639">
                <a:moveTo>
                  <a:pt x="1725" y="217"/>
                </a:moveTo>
                <a:cubicBezTo>
                  <a:pt x="15483" y="-1370"/>
                  <a:pt x="139838" y="6038"/>
                  <a:pt x="160475" y="12917"/>
                </a:cubicBezTo>
                <a:cubicBezTo>
                  <a:pt x="181112" y="19796"/>
                  <a:pt x="134546" y="24559"/>
                  <a:pt x="125550" y="41492"/>
                </a:cubicBezTo>
                <a:cubicBezTo>
                  <a:pt x="116554" y="58425"/>
                  <a:pt x="105971" y="117692"/>
                  <a:pt x="106500" y="114517"/>
                </a:cubicBezTo>
                <a:cubicBezTo>
                  <a:pt x="107029" y="111342"/>
                  <a:pt x="133488" y="37788"/>
                  <a:pt x="128725" y="22442"/>
                </a:cubicBezTo>
                <a:cubicBezTo>
                  <a:pt x="123962" y="7096"/>
                  <a:pt x="95387" y="24559"/>
                  <a:pt x="77925" y="22442"/>
                </a:cubicBezTo>
                <a:cubicBezTo>
                  <a:pt x="60463" y="20325"/>
                  <a:pt x="-12033" y="1804"/>
                  <a:pt x="1725" y="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8" name="フリーフォーム 1757">
            <a:extLst>
              <a:ext uri="{FF2B5EF4-FFF2-40B4-BE49-F238E27FC236}">
                <a16:creationId xmlns:a16="http://schemas.microsoft.com/office/drawing/2014/main" id="{B8604140-FCD1-4BC6-6817-8F4C872145C6}"/>
              </a:ext>
            </a:extLst>
          </p:cNvPr>
          <p:cNvSpPr/>
          <p:nvPr/>
        </p:nvSpPr>
        <p:spPr>
          <a:xfrm>
            <a:off x="4012108" y="6008984"/>
            <a:ext cx="36614" cy="231889"/>
          </a:xfrm>
          <a:custGeom>
            <a:avLst/>
            <a:gdLst>
              <a:gd name="connsiteX0" fmla="*/ 32842 w 36614"/>
              <a:gd name="connsiteY0" fmla="*/ 1291 h 231889"/>
              <a:gd name="connsiteX1" fmla="*/ 32842 w 36614"/>
              <a:gd name="connsiteY1" fmla="*/ 229891 h 231889"/>
              <a:gd name="connsiteX2" fmla="*/ 4267 w 36614"/>
              <a:gd name="connsiteY2" fmla="*/ 118766 h 231889"/>
              <a:gd name="connsiteX3" fmla="*/ 1092 w 36614"/>
              <a:gd name="connsiteY3" fmla="*/ 134641 h 231889"/>
              <a:gd name="connsiteX4" fmla="*/ 32842 w 36614"/>
              <a:gd name="connsiteY4" fmla="*/ 1291 h 23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14" h="231889">
                <a:moveTo>
                  <a:pt x="32842" y="1291"/>
                </a:moveTo>
                <a:cubicBezTo>
                  <a:pt x="38134" y="17166"/>
                  <a:pt x="37604" y="210312"/>
                  <a:pt x="32842" y="229891"/>
                </a:cubicBezTo>
                <a:cubicBezTo>
                  <a:pt x="28080" y="249470"/>
                  <a:pt x="4267" y="118766"/>
                  <a:pt x="4267" y="118766"/>
                </a:cubicBezTo>
                <a:cubicBezTo>
                  <a:pt x="-1025" y="102891"/>
                  <a:pt x="-495" y="148399"/>
                  <a:pt x="1092" y="134641"/>
                </a:cubicBezTo>
                <a:cubicBezTo>
                  <a:pt x="2679" y="120883"/>
                  <a:pt x="27550" y="-14584"/>
                  <a:pt x="32842" y="1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9" name="フリーフォーム 1758">
            <a:extLst>
              <a:ext uri="{FF2B5EF4-FFF2-40B4-BE49-F238E27FC236}">
                <a16:creationId xmlns:a16="http://schemas.microsoft.com/office/drawing/2014/main" id="{66D7428C-E59A-F866-0200-8F43D94FD450}"/>
              </a:ext>
            </a:extLst>
          </p:cNvPr>
          <p:cNvSpPr/>
          <p:nvPr/>
        </p:nvSpPr>
        <p:spPr>
          <a:xfrm>
            <a:off x="4247610" y="5880097"/>
            <a:ext cx="262104" cy="263182"/>
          </a:xfrm>
          <a:custGeom>
            <a:avLst/>
            <a:gdLst>
              <a:gd name="connsiteX0" fmla="*/ 203740 w 262104"/>
              <a:gd name="connsiteY0" fmla="*/ 3 h 263182"/>
              <a:gd name="connsiteX1" fmla="*/ 3715 w 262104"/>
              <a:gd name="connsiteY1" fmla="*/ 69853 h 263182"/>
              <a:gd name="connsiteX2" fmla="*/ 73565 w 262104"/>
              <a:gd name="connsiteY2" fmla="*/ 79378 h 263182"/>
              <a:gd name="connsiteX3" fmla="*/ 73565 w 262104"/>
              <a:gd name="connsiteY3" fmla="*/ 250828 h 263182"/>
              <a:gd name="connsiteX4" fmla="*/ 6890 w 262104"/>
              <a:gd name="connsiteY4" fmla="*/ 250828 h 263182"/>
              <a:gd name="connsiteX5" fmla="*/ 260890 w 262104"/>
              <a:gd name="connsiteY5" fmla="*/ 260353 h 263182"/>
              <a:gd name="connsiteX6" fmla="*/ 102140 w 262104"/>
              <a:gd name="connsiteY6" fmla="*/ 234953 h 263182"/>
              <a:gd name="connsiteX7" fmla="*/ 79915 w 262104"/>
              <a:gd name="connsiteY7" fmla="*/ 73028 h 263182"/>
              <a:gd name="connsiteX8" fmla="*/ 70390 w 262104"/>
              <a:gd name="connsiteY8" fmla="*/ 73028 h 263182"/>
              <a:gd name="connsiteX9" fmla="*/ 203740 w 262104"/>
              <a:gd name="connsiteY9" fmla="*/ 3 h 26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104" h="263182">
                <a:moveTo>
                  <a:pt x="203740" y="3"/>
                </a:moveTo>
                <a:cubicBezTo>
                  <a:pt x="192628" y="-526"/>
                  <a:pt x="25411" y="56624"/>
                  <a:pt x="3715" y="69853"/>
                </a:cubicBezTo>
                <a:cubicBezTo>
                  <a:pt x="-17981" y="83082"/>
                  <a:pt x="61923" y="49216"/>
                  <a:pt x="73565" y="79378"/>
                </a:cubicBezTo>
                <a:cubicBezTo>
                  <a:pt x="85207" y="109540"/>
                  <a:pt x="84677" y="222253"/>
                  <a:pt x="73565" y="250828"/>
                </a:cubicBezTo>
                <a:cubicBezTo>
                  <a:pt x="62453" y="279403"/>
                  <a:pt x="-24331" y="249241"/>
                  <a:pt x="6890" y="250828"/>
                </a:cubicBezTo>
                <a:cubicBezTo>
                  <a:pt x="38111" y="252415"/>
                  <a:pt x="245015" y="262999"/>
                  <a:pt x="260890" y="260353"/>
                </a:cubicBezTo>
                <a:cubicBezTo>
                  <a:pt x="276765" y="257707"/>
                  <a:pt x="132302" y="266174"/>
                  <a:pt x="102140" y="234953"/>
                </a:cubicBezTo>
                <a:cubicBezTo>
                  <a:pt x="71978" y="203732"/>
                  <a:pt x="79915" y="73028"/>
                  <a:pt x="79915" y="73028"/>
                </a:cubicBezTo>
                <a:cubicBezTo>
                  <a:pt x="74623" y="46041"/>
                  <a:pt x="45519" y="83082"/>
                  <a:pt x="70390" y="73028"/>
                </a:cubicBezTo>
                <a:cubicBezTo>
                  <a:pt x="95261" y="62974"/>
                  <a:pt x="214852" y="532"/>
                  <a:pt x="20374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0" name="フリーフォーム 1759">
            <a:extLst>
              <a:ext uri="{FF2B5EF4-FFF2-40B4-BE49-F238E27FC236}">
                <a16:creationId xmlns:a16="http://schemas.microsoft.com/office/drawing/2014/main" id="{BDE5B62F-07C8-EA49-479F-26E3CA350577}"/>
              </a:ext>
            </a:extLst>
          </p:cNvPr>
          <p:cNvSpPr/>
          <p:nvPr/>
        </p:nvSpPr>
        <p:spPr>
          <a:xfrm>
            <a:off x="4025900" y="4647796"/>
            <a:ext cx="175850" cy="515185"/>
          </a:xfrm>
          <a:custGeom>
            <a:avLst/>
            <a:gdLst>
              <a:gd name="connsiteX0" fmla="*/ 0 w 175850"/>
              <a:gd name="connsiteY0" fmla="*/ 404 h 515185"/>
              <a:gd name="connsiteX1" fmla="*/ 63500 w 175850"/>
              <a:gd name="connsiteY1" fmla="*/ 263929 h 515185"/>
              <a:gd name="connsiteX2" fmla="*/ 41275 w 175850"/>
              <a:gd name="connsiteY2" fmla="*/ 235354 h 515185"/>
              <a:gd name="connsiteX3" fmla="*/ 95250 w 175850"/>
              <a:gd name="connsiteY3" fmla="*/ 263929 h 515185"/>
              <a:gd name="connsiteX4" fmla="*/ 130175 w 175850"/>
              <a:gd name="connsiteY4" fmla="*/ 327429 h 515185"/>
              <a:gd name="connsiteX5" fmla="*/ 171450 w 175850"/>
              <a:gd name="connsiteY5" fmla="*/ 435379 h 515185"/>
              <a:gd name="connsiteX6" fmla="*/ 171450 w 175850"/>
              <a:gd name="connsiteY6" fmla="*/ 511579 h 515185"/>
              <a:gd name="connsiteX7" fmla="*/ 142875 w 175850"/>
              <a:gd name="connsiteY7" fmla="*/ 317904 h 515185"/>
              <a:gd name="connsiteX8" fmla="*/ 79375 w 175850"/>
              <a:gd name="connsiteY8" fmla="*/ 225829 h 515185"/>
              <a:gd name="connsiteX9" fmla="*/ 63500 w 175850"/>
              <a:gd name="connsiteY9" fmla="*/ 203604 h 515185"/>
              <a:gd name="connsiteX10" fmla="*/ 0 w 175850"/>
              <a:gd name="connsiteY10" fmla="*/ 404 h 51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850" h="515185">
                <a:moveTo>
                  <a:pt x="0" y="404"/>
                </a:moveTo>
                <a:cubicBezTo>
                  <a:pt x="0" y="10458"/>
                  <a:pt x="56621" y="224771"/>
                  <a:pt x="63500" y="263929"/>
                </a:cubicBezTo>
                <a:cubicBezTo>
                  <a:pt x="70379" y="303087"/>
                  <a:pt x="35983" y="235354"/>
                  <a:pt x="41275" y="235354"/>
                </a:cubicBezTo>
                <a:cubicBezTo>
                  <a:pt x="46567" y="235354"/>
                  <a:pt x="80433" y="248583"/>
                  <a:pt x="95250" y="263929"/>
                </a:cubicBezTo>
                <a:cubicBezTo>
                  <a:pt x="110067" y="279275"/>
                  <a:pt x="117475" y="298854"/>
                  <a:pt x="130175" y="327429"/>
                </a:cubicBezTo>
                <a:cubicBezTo>
                  <a:pt x="142875" y="356004"/>
                  <a:pt x="164571" y="404687"/>
                  <a:pt x="171450" y="435379"/>
                </a:cubicBezTo>
                <a:cubicBezTo>
                  <a:pt x="178329" y="466071"/>
                  <a:pt x="176212" y="531158"/>
                  <a:pt x="171450" y="511579"/>
                </a:cubicBezTo>
                <a:cubicBezTo>
                  <a:pt x="166688" y="492000"/>
                  <a:pt x="158221" y="365529"/>
                  <a:pt x="142875" y="317904"/>
                </a:cubicBezTo>
                <a:cubicBezTo>
                  <a:pt x="127529" y="270279"/>
                  <a:pt x="92604" y="244879"/>
                  <a:pt x="79375" y="225829"/>
                </a:cubicBezTo>
                <a:cubicBezTo>
                  <a:pt x="66146" y="206779"/>
                  <a:pt x="72496" y="236412"/>
                  <a:pt x="63500" y="203604"/>
                </a:cubicBezTo>
                <a:cubicBezTo>
                  <a:pt x="54504" y="170796"/>
                  <a:pt x="0" y="-9650"/>
                  <a:pt x="0" y="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1" name="フリーフォーム 1760">
            <a:extLst>
              <a:ext uri="{FF2B5EF4-FFF2-40B4-BE49-F238E27FC236}">
                <a16:creationId xmlns:a16="http://schemas.microsoft.com/office/drawing/2014/main" id="{0156CA2D-7F85-6483-6A55-B0BB4655998D}"/>
              </a:ext>
            </a:extLst>
          </p:cNvPr>
          <p:cNvSpPr/>
          <p:nvPr/>
        </p:nvSpPr>
        <p:spPr>
          <a:xfrm>
            <a:off x="3877030" y="9593657"/>
            <a:ext cx="92004" cy="80121"/>
          </a:xfrm>
          <a:custGeom>
            <a:avLst/>
            <a:gdLst>
              <a:gd name="connsiteX0" fmla="*/ 2820 w 92004"/>
              <a:gd name="connsiteY0" fmla="*/ 1193 h 80121"/>
              <a:gd name="connsiteX1" fmla="*/ 85370 w 92004"/>
              <a:gd name="connsiteY1" fmla="*/ 32943 h 80121"/>
              <a:gd name="connsiteX2" fmla="*/ 50445 w 92004"/>
              <a:gd name="connsiteY2" fmla="*/ 61518 h 80121"/>
              <a:gd name="connsiteX3" fmla="*/ 91720 w 92004"/>
              <a:gd name="connsiteY3" fmla="*/ 71043 h 80121"/>
              <a:gd name="connsiteX4" fmla="*/ 25045 w 92004"/>
              <a:gd name="connsiteY4" fmla="*/ 77393 h 80121"/>
              <a:gd name="connsiteX5" fmla="*/ 2820 w 92004"/>
              <a:gd name="connsiteY5" fmla="*/ 1193 h 8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004" h="80121">
                <a:moveTo>
                  <a:pt x="2820" y="1193"/>
                </a:moveTo>
                <a:cubicBezTo>
                  <a:pt x="12874" y="-6215"/>
                  <a:pt x="77433" y="22889"/>
                  <a:pt x="85370" y="32943"/>
                </a:cubicBezTo>
                <a:cubicBezTo>
                  <a:pt x="93307" y="42997"/>
                  <a:pt x="49387" y="55168"/>
                  <a:pt x="50445" y="61518"/>
                </a:cubicBezTo>
                <a:cubicBezTo>
                  <a:pt x="51503" y="67868"/>
                  <a:pt x="95953" y="68397"/>
                  <a:pt x="91720" y="71043"/>
                </a:cubicBezTo>
                <a:cubicBezTo>
                  <a:pt x="87487" y="73689"/>
                  <a:pt x="38274" y="85330"/>
                  <a:pt x="25045" y="77393"/>
                </a:cubicBezTo>
                <a:cubicBezTo>
                  <a:pt x="11816" y="69456"/>
                  <a:pt x="-7234" y="8601"/>
                  <a:pt x="2820" y="1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2" name="フリーフォーム 1761">
            <a:extLst>
              <a:ext uri="{FF2B5EF4-FFF2-40B4-BE49-F238E27FC236}">
                <a16:creationId xmlns:a16="http://schemas.microsoft.com/office/drawing/2014/main" id="{67EEE159-ACFB-6C96-009E-B74FE13884CD}"/>
              </a:ext>
            </a:extLst>
          </p:cNvPr>
          <p:cNvSpPr/>
          <p:nvPr/>
        </p:nvSpPr>
        <p:spPr>
          <a:xfrm>
            <a:off x="3828901" y="9692482"/>
            <a:ext cx="230139" cy="301963"/>
          </a:xfrm>
          <a:custGeom>
            <a:avLst/>
            <a:gdLst>
              <a:gd name="connsiteX0" fmla="*/ 149 w 230139"/>
              <a:gd name="connsiteY0" fmla="*/ 793 h 301963"/>
              <a:gd name="connsiteX1" fmla="*/ 101749 w 230139"/>
              <a:gd name="connsiteY1" fmla="*/ 86518 h 301963"/>
              <a:gd name="connsiteX2" fmla="*/ 143024 w 230139"/>
              <a:gd name="connsiteY2" fmla="*/ 197643 h 301963"/>
              <a:gd name="connsiteX3" fmla="*/ 162074 w 230139"/>
              <a:gd name="connsiteY3" fmla="*/ 130968 h 301963"/>
              <a:gd name="connsiteX4" fmla="*/ 155724 w 230139"/>
              <a:gd name="connsiteY4" fmla="*/ 184943 h 301963"/>
              <a:gd name="connsiteX5" fmla="*/ 203349 w 230139"/>
              <a:gd name="connsiteY5" fmla="*/ 191293 h 301963"/>
              <a:gd name="connsiteX6" fmla="*/ 193824 w 230139"/>
              <a:gd name="connsiteY6" fmla="*/ 194468 h 301963"/>
              <a:gd name="connsiteX7" fmla="*/ 225574 w 230139"/>
              <a:gd name="connsiteY7" fmla="*/ 267493 h 301963"/>
              <a:gd name="connsiteX8" fmla="*/ 222399 w 230139"/>
              <a:gd name="connsiteY8" fmla="*/ 299243 h 301963"/>
              <a:gd name="connsiteX9" fmla="*/ 155724 w 230139"/>
              <a:gd name="connsiteY9" fmla="*/ 200818 h 301963"/>
              <a:gd name="connsiteX10" fmla="*/ 85874 w 230139"/>
              <a:gd name="connsiteY10" fmla="*/ 146843 h 301963"/>
              <a:gd name="connsiteX11" fmla="*/ 89049 w 230139"/>
              <a:gd name="connsiteY11" fmla="*/ 172243 h 301963"/>
              <a:gd name="connsiteX12" fmla="*/ 79524 w 230139"/>
              <a:gd name="connsiteY12" fmla="*/ 137318 h 301963"/>
              <a:gd name="connsiteX13" fmla="*/ 149 w 230139"/>
              <a:gd name="connsiteY13" fmla="*/ 793 h 30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139" h="301963">
                <a:moveTo>
                  <a:pt x="149" y="793"/>
                </a:moveTo>
                <a:cubicBezTo>
                  <a:pt x="3853" y="-7674"/>
                  <a:pt x="77936" y="53710"/>
                  <a:pt x="101749" y="86518"/>
                </a:cubicBezTo>
                <a:cubicBezTo>
                  <a:pt x="125562" y="119326"/>
                  <a:pt x="132970" y="190235"/>
                  <a:pt x="143024" y="197643"/>
                </a:cubicBezTo>
                <a:cubicBezTo>
                  <a:pt x="153078" y="205051"/>
                  <a:pt x="159957" y="133085"/>
                  <a:pt x="162074" y="130968"/>
                </a:cubicBezTo>
                <a:cubicBezTo>
                  <a:pt x="164191" y="128851"/>
                  <a:pt x="148845" y="174889"/>
                  <a:pt x="155724" y="184943"/>
                </a:cubicBezTo>
                <a:cubicBezTo>
                  <a:pt x="162603" y="194997"/>
                  <a:pt x="196999" y="189706"/>
                  <a:pt x="203349" y="191293"/>
                </a:cubicBezTo>
                <a:cubicBezTo>
                  <a:pt x="209699" y="192881"/>
                  <a:pt x="190120" y="181768"/>
                  <a:pt x="193824" y="194468"/>
                </a:cubicBezTo>
                <a:cubicBezTo>
                  <a:pt x="197528" y="207168"/>
                  <a:pt x="220811" y="250030"/>
                  <a:pt x="225574" y="267493"/>
                </a:cubicBezTo>
                <a:cubicBezTo>
                  <a:pt x="230337" y="284956"/>
                  <a:pt x="234041" y="310356"/>
                  <a:pt x="222399" y="299243"/>
                </a:cubicBezTo>
                <a:cubicBezTo>
                  <a:pt x="210757" y="288131"/>
                  <a:pt x="178478" y="226218"/>
                  <a:pt x="155724" y="200818"/>
                </a:cubicBezTo>
                <a:cubicBezTo>
                  <a:pt x="132970" y="175418"/>
                  <a:pt x="96986" y="151605"/>
                  <a:pt x="85874" y="146843"/>
                </a:cubicBezTo>
                <a:cubicBezTo>
                  <a:pt x="74762" y="142081"/>
                  <a:pt x="90107" y="173831"/>
                  <a:pt x="89049" y="172243"/>
                </a:cubicBezTo>
                <a:cubicBezTo>
                  <a:pt x="87991" y="170655"/>
                  <a:pt x="96457" y="159014"/>
                  <a:pt x="79524" y="137318"/>
                </a:cubicBezTo>
                <a:cubicBezTo>
                  <a:pt x="62591" y="115622"/>
                  <a:pt x="-3555" y="9260"/>
                  <a:pt x="149" y="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3" name="フリーフォーム 1762">
            <a:extLst>
              <a:ext uri="{FF2B5EF4-FFF2-40B4-BE49-F238E27FC236}">
                <a16:creationId xmlns:a16="http://schemas.microsoft.com/office/drawing/2014/main" id="{18BFA5C8-70BC-B85D-70A1-37F57FA43608}"/>
              </a:ext>
            </a:extLst>
          </p:cNvPr>
          <p:cNvSpPr/>
          <p:nvPr/>
        </p:nvSpPr>
        <p:spPr>
          <a:xfrm>
            <a:off x="4171847" y="297450"/>
            <a:ext cx="346404" cy="502716"/>
          </a:xfrm>
          <a:custGeom>
            <a:avLst/>
            <a:gdLst>
              <a:gd name="connsiteX0" fmla="*/ 343003 w 346404"/>
              <a:gd name="connsiteY0" fmla="*/ 7350 h 502716"/>
              <a:gd name="connsiteX1" fmla="*/ 231878 w 346404"/>
              <a:gd name="connsiteY1" fmla="*/ 77200 h 502716"/>
              <a:gd name="connsiteX2" fmla="*/ 44553 w 346404"/>
              <a:gd name="connsiteY2" fmla="*/ 359775 h 502716"/>
              <a:gd name="connsiteX3" fmla="*/ 98528 w 346404"/>
              <a:gd name="connsiteY3" fmla="*/ 261350 h 502716"/>
              <a:gd name="connsiteX4" fmla="*/ 3278 w 346404"/>
              <a:gd name="connsiteY4" fmla="*/ 502650 h 502716"/>
              <a:gd name="connsiteX5" fmla="*/ 28678 w 346404"/>
              <a:gd name="connsiteY5" fmla="*/ 286750 h 502716"/>
              <a:gd name="connsiteX6" fmla="*/ 3278 w 346404"/>
              <a:gd name="connsiteY6" fmla="*/ 382000 h 502716"/>
              <a:gd name="connsiteX7" fmla="*/ 117578 w 346404"/>
              <a:gd name="connsiteY7" fmla="*/ 207375 h 502716"/>
              <a:gd name="connsiteX8" fmla="*/ 104878 w 346404"/>
              <a:gd name="connsiteY8" fmla="*/ 216900 h 502716"/>
              <a:gd name="connsiteX9" fmla="*/ 343003 w 346404"/>
              <a:gd name="connsiteY9" fmla="*/ 7350 h 502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404" h="502716">
                <a:moveTo>
                  <a:pt x="343003" y="7350"/>
                </a:moveTo>
                <a:cubicBezTo>
                  <a:pt x="364170" y="-15933"/>
                  <a:pt x="281620" y="18463"/>
                  <a:pt x="231878" y="77200"/>
                </a:cubicBezTo>
                <a:cubicBezTo>
                  <a:pt x="182136" y="135937"/>
                  <a:pt x="66778" y="329083"/>
                  <a:pt x="44553" y="359775"/>
                </a:cubicBezTo>
                <a:cubicBezTo>
                  <a:pt x="22328" y="390467"/>
                  <a:pt x="105407" y="237538"/>
                  <a:pt x="98528" y="261350"/>
                </a:cubicBezTo>
                <a:cubicBezTo>
                  <a:pt x="91649" y="285162"/>
                  <a:pt x="14920" y="498417"/>
                  <a:pt x="3278" y="502650"/>
                </a:cubicBezTo>
                <a:cubicBezTo>
                  <a:pt x="-8364" y="506883"/>
                  <a:pt x="28678" y="306858"/>
                  <a:pt x="28678" y="286750"/>
                </a:cubicBezTo>
                <a:cubicBezTo>
                  <a:pt x="28678" y="266642"/>
                  <a:pt x="-11539" y="395229"/>
                  <a:pt x="3278" y="382000"/>
                </a:cubicBezTo>
                <a:cubicBezTo>
                  <a:pt x="18095" y="368771"/>
                  <a:pt x="100645" y="234892"/>
                  <a:pt x="117578" y="207375"/>
                </a:cubicBezTo>
                <a:cubicBezTo>
                  <a:pt x="134511" y="179858"/>
                  <a:pt x="71541" y="249179"/>
                  <a:pt x="104878" y="216900"/>
                </a:cubicBezTo>
                <a:cubicBezTo>
                  <a:pt x="138215" y="184621"/>
                  <a:pt x="321836" y="30633"/>
                  <a:pt x="343003" y="735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4" name="フリーフォーム 1763">
            <a:extLst>
              <a:ext uri="{FF2B5EF4-FFF2-40B4-BE49-F238E27FC236}">
                <a16:creationId xmlns:a16="http://schemas.microsoft.com/office/drawing/2014/main" id="{A53B3B92-5053-F144-6932-3F4B256B0561}"/>
              </a:ext>
            </a:extLst>
          </p:cNvPr>
          <p:cNvSpPr/>
          <p:nvPr/>
        </p:nvSpPr>
        <p:spPr>
          <a:xfrm>
            <a:off x="3574632" y="292484"/>
            <a:ext cx="857743" cy="572340"/>
          </a:xfrm>
          <a:custGeom>
            <a:avLst/>
            <a:gdLst>
              <a:gd name="connsiteX0" fmla="*/ 851318 w 857743"/>
              <a:gd name="connsiteY0" fmla="*/ 2791 h 572340"/>
              <a:gd name="connsiteX1" fmla="*/ 695743 w 857743"/>
              <a:gd name="connsiteY1" fmla="*/ 94866 h 572340"/>
              <a:gd name="connsiteX2" fmla="*/ 457618 w 857743"/>
              <a:gd name="connsiteY2" fmla="*/ 294891 h 572340"/>
              <a:gd name="connsiteX3" fmla="*/ 418 w 857743"/>
              <a:gd name="connsiteY3" fmla="*/ 571116 h 572340"/>
              <a:gd name="connsiteX4" fmla="*/ 368718 w 857743"/>
              <a:gd name="connsiteY4" fmla="*/ 402841 h 572340"/>
              <a:gd name="connsiteX5" fmla="*/ 356018 w 857743"/>
              <a:gd name="connsiteY5" fmla="*/ 393316 h 572340"/>
              <a:gd name="connsiteX6" fmla="*/ 676693 w 857743"/>
              <a:gd name="connsiteY6" fmla="*/ 15491 h 572340"/>
              <a:gd name="connsiteX7" fmla="*/ 549693 w 857743"/>
              <a:gd name="connsiteY7" fmla="*/ 85341 h 572340"/>
              <a:gd name="connsiteX8" fmla="*/ 800518 w 857743"/>
              <a:gd name="connsiteY8" fmla="*/ 28191 h 572340"/>
              <a:gd name="connsiteX9" fmla="*/ 851318 w 857743"/>
              <a:gd name="connsiteY9" fmla="*/ 2791 h 57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7743" h="572340">
                <a:moveTo>
                  <a:pt x="851318" y="2791"/>
                </a:moveTo>
                <a:cubicBezTo>
                  <a:pt x="833856" y="13903"/>
                  <a:pt x="761360" y="46183"/>
                  <a:pt x="695743" y="94866"/>
                </a:cubicBezTo>
                <a:cubicBezTo>
                  <a:pt x="630126" y="143549"/>
                  <a:pt x="573505" y="215516"/>
                  <a:pt x="457618" y="294891"/>
                </a:cubicBezTo>
                <a:cubicBezTo>
                  <a:pt x="341731" y="374266"/>
                  <a:pt x="15235" y="553124"/>
                  <a:pt x="418" y="571116"/>
                </a:cubicBezTo>
                <a:cubicBezTo>
                  <a:pt x="-14399" y="589108"/>
                  <a:pt x="368718" y="402841"/>
                  <a:pt x="368718" y="402841"/>
                </a:cubicBezTo>
                <a:cubicBezTo>
                  <a:pt x="427985" y="373208"/>
                  <a:pt x="304689" y="457874"/>
                  <a:pt x="356018" y="393316"/>
                </a:cubicBezTo>
                <a:cubicBezTo>
                  <a:pt x="407347" y="328758"/>
                  <a:pt x="644414" y="66820"/>
                  <a:pt x="676693" y="15491"/>
                </a:cubicBezTo>
                <a:cubicBezTo>
                  <a:pt x="708972" y="-35838"/>
                  <a:pt x="529056" y="83224"/>
                  <a:pt x="549693" y="85341"/>
                </a:cubicBezTo>
                <a:cubicBezTo>
                  <a:pt x="570330" y="87458"/>
                  <a:pt x="750776" y="39833"/>
                  <a:pt x="800518" y="28191"/>
                </a:cubicBezTo>
                <a:cubicBezTo>
                  <a:pt x="850260" y="16549"/>
                  <a:pt x="868780" y="-8321"/>
                  <a:pt x="851318" y="279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5" name="フリーフォーム 1764">
            <a:extLst>
              <a:ext uri="{FF2B5EF4-FFF2-40B4-BE49-F238E27FC236}">
                <a16:creationId xmlns:a16="http://schemas.microsoft.com/office/drawing/2014/main" id="{0F8170F9-FAC3-0656-790B-9C603D64AEA0}"/>
              </a:ext>
            </a:extLst>
          </p:cNvPr>
          <p:cNvSpPr/>
          <p:nvPr/>
        </p:nvSpPr>
        <p:spPr>
          <a:xfrm>
            <a:off x="3573908" y="810669"/>
            <a:ext cx="523291" cy="509318"/>
          </a:xfrm>
          <a:custGeom>
            <a:avLst/>
            <a:gdLst>
              <a:gd name="connsiteX0" fmla="*/ 521014 w 523291"/>
              <a:gd name="connsiteY0" fmla="*/ 364 h 509318"/>
              <a:gd name="connsiteX1" fmla="*/ 218864 w 523291"/>
              <a:gd name="connsiteY1" fmla="*/ 155414 h 509318"/>
              <a:gd name="connsiteX2" fmla="*/ 306329 w 523291"/>
              <a:gd name="connsiteY2" fmla="*/ 115658 h 509318"/>
              <a:gd name="connsiteX3" fmla="*/ 179108 w 523291"/>
              <a:gd name="connsiteY3" fmla="*/ 282635 h 509318"/>
              <a:gd name="connsiteX4" fmla="*/ 218864 w 523291"/>
              <a:gd name="connsiteY4" fmla="*/ 262757 h 509318"/>
              <a:gd name="connsiteX5" fmla="*/ 91643 w 523291"/>
              <a:gd name="connsiteY5" fmla="*/ 409856 h 509318"/>
              <a:gd name="connsiteX6" fmla="*/ 234767 w 523291"/>
              <a:gd name="connsiteY6" fmla="*/ 294562 h 509318"/>
              <a:gd name="connsiteX7" fmla="*/ 203 w 523291"/>
              <a:gd name="connsiteY7" fmla="*/ 509248 h 509318"/>
              <a:gd name="connsiteX8" fmla="*/ 282475 w 523291"/>
              <a:gd name="connsiteY8" fmla="*/ 318416 h 509318"/>
              <a:gd name="connsiteX9" fmla="*/ 262596 w 523291"/>
              <a:gd name="connsiteY9" fmla="*/ 326368 h 509318"/>
              <a:gd name="connsiteX10" fmla="*/ 314280 w 523291"/>
              <a:gd name="connsiteY10" fmla="*/ 234928 h 509318"/>
              <a:gd name="connsiteX11" fmla="*/ 354036 w 523291"/>
              <a:gd name="connsiteY11" fmla="*/ 115658 h 509318"/>
              <a:gd name="connsiteX12" fmla="*/ 521014 w 523291"/>
              <a:gd name="connsiteY12" fmla="*/ 364 h 509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3291" h="509318">
                <a:moveTo>
                  <a:pt x="521014" y="364"/>
                </a:moveTo>
                <a:cubicBezTo>
                  <a:pt x="498485" y="6990"/>
                  <a:pt x="254645" y="136198"/>
                  <a:pt x="218864" y="155414"/>
                </a:cubicBezTo>
                <a:cubicBezTo>
                  <a:pt x="183083" y="174630"/>
                  <a:pt x="312955" y="94455"/>
                  <a:pt x="306329" y="115658"/>
                </a:cubicBezTo>
                <a:cubicBezTo>
                  <a:pt x="299703" y="136861"/>
                  <a:pt x="193685" y="258119"/>
                  <a:pt x="179108" y="282635"/>
                </a:cubicBezTo>
                <a:cubicBezTo>
                  <a:pt x="164531" y="307151"/>
                  <a:pt x="233441" y="241554"/>
                  <a:pt x="218864" y="262757"/>
                </a:cubicBezTo>
                <a:cubicBezTo>
                  <a:pt x="204287" y="283960"/>
                  <a:pt x="88992" y="404555"/>
                  <a:pt x="91643" y="409856"/>
                </a:cubicBezTo>
                <a:cubicBezTo>
                  <a:pt x="94293" y="415157"/>
                  <a:pt x="250007" y="277997"/>
                  <a:pt x="234767" y="294562"/>
                </a:cubicBezTo>
                <a:cubicBezTo>
                  <a:pt x="219527" y="311127"/>
                  <a:pt x="-7748" y="505272"/>
                  <a:pt x="203" y="509248"/>
                </a:cubicBezTo>
                <a:cubicBezTo>
                  <a:pt x="8154" y="513224"/>
                  <a:pt x="238743" y="348896"/>
                  <a:pt x="282475" y="318416"/>
                </a:cubicBezTo>
                <a:cubicBezTo>
                  <a:pt x="326207" y="287936"/>
                  <a:pt x="257295" y="340283"/>
                  <a:pt x="262596" y="326368"/>
                </a:cubicBezTo>
                <a:cubicBezTo>
                  <a:pt x="267897" y="312453"/>
                  <a:pt x="299040" y="270046"/>
                  <a:pt x="314280" y="234928"/>
                </a:cubicBezTo>
                <a:cubicBezTo>
                  <a:pt x="329520" y="199810"/>
                  <a:pt x="315605" y="152101"/>
                  <a:pt x="354036" y="115658"/>
                </a:cubicBezTo>
                <a:cubicBezTo>
                  <a:pt x="392467" y="79215"/>
                  <a:pt x="543543" y="-6262"/>
                  <a:pt x="521014" y="36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6" name="フリーフォーム 1765">
            <a:extLst>
              <a:ext uri="{FF2B5EF4-FFF2-40B4-BE49-F238E27FC236}">
                <a16:creationId xmlns:a16="http://schemas.microsoft.com/office/drawing/2014/main" id="{1D5C8D8E-B13F-2D73-C000-A5A913488A4C}"/>
              </a:ext>
            </a:extLst>
          </p:cNvPr>
          <p:cNvSpPr/>
          <p:nvPr/>
        </p:nvSpPr>
        <p:spPr>
          <a:xfrm>
            <a:off x="4317445" y="258240"/>
            <a:ext cx="958273" cy="534516"/>
          </a:xfrm>
          <a:custGeom>
            <a:avLst/>
            <a:gdLst>
              <a:gd name="connsiteX0" fmla="*/ 99505 w 958273"/>
              <a:gd name="connsiteY0" fmla="*/ 532915 h 534516"/>
              <a:gd name="connsiteX1" fmla="*/ 679950 w 958273"/>
              <a:gd name="connsiteY1" fmla="*/ 103544 h 534516"/>
              <a:gd name="connsiteX2" fmla="*/ 171066 w 958273"/>
              <a:gd name="connsiteY2" fmla="*/ 437499 h 534516"/>
              <a:gd name="connsiteX3" fmla="*/ 958245 w 958273"/>
              <a:gd name="connsiteY3" fmla="*/ 151252 h 534516"/>
              <a:gd name="connsiteX4" fmla="*/ 139261 w 958273"/>
              <a:gd name="connsiteY4" fmla="*/ 361962 h 534516"/>
              <a:gd name="connsiteX5" fmla="*/ 660072 w 958273"/>
              <a:gd name="connsiteY5" fmla="*/ 103544 h 534516"/>
              <a:gd name="connsiteX6" fmla="*/ 113 w 958273"/>
              <a:gd name="connsiteY6" fmla="*/ 298351 h 534516"/>
              <a:gd name="connsiteX7" fmla="*/ 719706 w 958273"/>
              <a:gd name="connsiteY7" fmla="*/ 177 h 534516"/>
              <a:gd name="connsiteX8" fmla="*/ 206847 w 958273"/>
              <a:gd name="connsiteY8" fmla="*/ 254619 h 534516"/>
              <a:gd name="connsiteX9" fmla="*/ 266482 w 958273"/>
              <a:gd name="connsiteY9" fmla="*/ 250643 h 534516"/>
              <a:gd name="connsiteX10" fmla="*/ 99505 w 958273"/>
              <a:gd name="connsiteY10" fmla="*/ 532915 h 53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8273" h="534516">
                <a:moveTo>
                  <a:pt x="99505" y="532915"/>
                </a:moveTo>
                <a:cubicBezTo>
                  <a:pt x="168416" y="508399"/>
                  <a:pt x="668023" y="119446"/>
                  <a:pt x="679950" y="103544"/>
                </a:cubicBezTo>
                <a:cubicBezTo>
                  <a:pt x="691877" y="87642"/>
                  <a:pt x="124684" y="429548"/>
                  <a:pt x="171066" y="437499"/>
                </a:cubicBezTo>
                <a:cubicBezTo>
                  <a:pt x="217448" y="445450"/>
                  <a:pt x="963546" y="163841"/>
                  <a:pt x="958245" y="151252"/>
                </a:cubicBezTo>
                <a:cubicBezTo>
                  <a:pt x="952944" y="138663"/>
                  <a:pt x="188957" y="369913"/>
                  <a:pt x="139261" y="361962"/>
                </a:cubicBezTo>
                <a:cubicBezTo>
                  <a:pt x="89565" y="354011"/>
                  <a:pt x="683263" y="114146"/>
                  <a:pt x="660072" y="103544"/>
                </a:cubicBezTo>
                <a:cubicBezTo>
                  <a:pt x="636881" y="92942"/>
                  <a:pt x="-9826" y="315579"/>
                  <a:pt x="113" y="298351"/>
                </a:cubicBezTo>
                <a:cubicBezTo>
                  <a:pt x="10052" y="281123"/>
                  <a:pt x="685250" y="7466"/>
                  <a:pt x="719706" y="177"/>
                </a:cubicBezTo>
                <a:cubicBezTo>
                  <a:pt x="754162" y="-7112"/>
                  <a:pt x="282384" y="212875"/>
                  <a:pt x="206847" y="254619"/>
                </a:cubicBezTo>
                <a:cubicBezTo>
                  <a:pt x="131310" y="296363"/>
                  <a:pt x="283047" y="208236"/>
                  <a:pt x="266482" y="250643"/>
                </a:cubicBezTo>
                <a:cubicBezTo>
                  <a:pt x="249917" y="293050"/>
                  <a:pt x="30594" y="557431"/>
                  <a:pt x="99505" y="5329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8" name="フリーフォーム 1767">
            <a:extLst>
              <a:ext uri="{FF2B5EF4-FFF2-40B4-BE49-F238E27FC236}">
                <a16:creationId xmlns:a16="http://schemas.microsoft.com/office/drawing/2014/main" id="{114A90F3-5A9F-3EB5-BB82-50409F63F140}"/>
              </a:ext>
            </a:extLst>
          </p:cNvPr>
          <p:cNvSpPr/>
          <p:nvPr/>
        </p:nvSpPr>
        <p:spPr>
          <a:xfrm>
            <a:off x="5064586" y="1004063"/>
            <a:ext cx="552969" cy="479452"/>
          </a:xfrm>
          <a:custGeom>
            <a:avLst/>
            <a:gdLst>
              <a:gd name="connsiteX0" fmla="*/ 395 w 552969"/>
              <a:gd name="connsiteY0" fmla="*/ 9728 h 479452"/>
              <a:gd name="connsiteX1" fmla="*/ 401936 w 552969"/>
              <a:gd name="connsiteY1" fmla="*/ 37558 h 479452"/>
              <a:gd name="connsiteX2" fmla="*/ 549035 w 552969"/>
              <a:gd name="connsiteY2" fmla="*/ 164779 h 479452"/>
              <a:gd name="connsiteX3" fmla="*/ 513254 w 552969"/>
              <a:gd name="connsiteY3" fmla="*/ 89241 h 479452"/>
              <a:gd name="connsiteX4" fmla="*/ 541084 w 552969"/>
              <a:gd name="connsiteY4" fmla="*/ 478855 h 479452"/>
              <a:gd name="connsiteX5" fmla="*/ 521205 w 552969"/>
              <a:gd name="connsiteY5" fmla="*/ 184657 h 479452"/>
              <a:gd name="connsiteX6" fmla="*/ 497351 w 552969"/>
              <a:gd name="connsiteY6" fmla="*/ 458977 h 479452"/>
              <a:gd name="connsiteX7" fmla="*/ 481449 w 552969"/>
              <a:gd name="connsiteY7" fmla="*/ 184657 h 479452"/>
              <a:gd name="connsiteX8" fmla="*/ 395 w 552969"/>
              <a:gd name="connsiteY8" fmla="*/ 9728 h 47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969" h="479452">
                <a:moveTo>
                  <a:pt x="395" y="9728"/>
                </a:moveTo>
                <a:cubicBezTo>
                  <a:pt x="-12857" y="-14789"/>
                  <a:pt x="310496" y="11716"/>
                  <a:pt x="401936" y="37558"/>
                </a:cubicBezTo>
                <a:cubicBezTo>
                  <a:pt x="493376" y="63400"/>
                  <a:pt x="530482" y="156165"/>
                  <a:pt x="549035" y="164779"/>
                </a:cubicBezTo>
                <a:cubicBezTo>
                  <a:pt x="567588" y="173393"/>
                  <a:pt x="514579" y="36895"/>
                  <a:pt x="513254" y="89241"/>
                </a:cubicBezTo>
                <a:cubicBezTo>
                  <a:pt x="511929" y="141587"/>
                  <a:pt x="539759" y="462952"/>
                  <a:pt x="541084" y="478855"/>
                </a:cubicBezTo>
                <a:cubicBezTo>
                  <a:pt x="542409" y="494758"/>
                  <a:pt x="528494" y="187970"/>
                  <a:pt x="521205" y="184657"/>
                </a:cubicBezTo>
                <a:cubicBezTo>
                  <a:pt x="513916" y="181344"/>
                  <a:pt x="503977" y="458977"/>
                  <a:pt x="497351" y="458977"/>
                </a:cubicBezTo>
                <a:cubicBezTo>
                  <a:pt x="490725" y="458977"/>
                  <a:pt x="560299" y="259532"/>
                  <a:pt x="481449" y="184657"/>
                </a:cubicBezTo>
                <a:cubicBezTo>
                  <a:pt x="402599" y="109782"/>
                  <a:pt x="13647" y="34245"/>
                  <a:pt x="395" y="9728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9" name="フリーフォーム 1768">
            <a:extLst>
              <a:ext uri="{FF2B5EF4-FFF2-40B4-BE49-F238E27FC236}">
                <a16:creationId xmlns:a16="http://schemas.microsoft.com/office/drawing/2014/main" id="{74DEE376-F49B-11D8-86F3-0B6912B4C98B}"/>
              </a:ext>
            </a:extLst>
          </p:cNvPr>
          <p:cNvSpPr/>
          <p:nvPr/>
        </p:nvSpPr>
        <p:spPr>
          <a:xfrm>
            <a:off x="3637722" y="1222225"/>
            <a:ext cx="303179" cy="361188"/>
          </a:xfrm>
          <a:custGeom>
            <a:avLst/>
            <a:gdLst>
              <a:gd name="connsiteX0" fmla="*/ 302149 w 303179"/>
              <a:gd name="connsiteY0" fmla="*/ 2276 h 361188"/>
              <a:gd name="connsiteX1" fmla="*/ 99391 w 303179"/>
              <a:gd name="connsiteY1" fmla="*/ 173229 h 361188"/>
              <a:gd name="connsiteX2" fmla="*/ 210709 w 303179"/>
              <a:gd name="connsiteY2" fmla="*/ 145399 h 361188"/>
              <a:gd name="connsiteX3" fmla="*/ 0 w 303179"/>
              <a:gd name="connsiteY3" fmla="*/ 360085 h 361188"/>
              <a:gd name="connsiteX4" fmla="*/ 210709 w 303179"/>
              <a:gd name="connsiteY4" fmla="*/ 232864 h 361188"/>
              <a:gd name="connsiteX5" fmla="*/ 178904 w 303179"/>
              <a:gd name="connsiteY5" fmla="*/ 316352 h 361188"/>
              <a:gd name="connsiteX6" fmla="*/ 302149 w 303179"/>
              <a:gd name="connsiteY6" fmla="*/ 2276 h 36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179" h="361188">
                <a:moveTo>
                  <a:pt x="302149" y="2276"/>
                </a:moveTo>
                <a:cubicBezTo>
                  <a:pt x="288897" y="-21578"/>
                  <a:pt x="114631" y="149375"/>
                  <a:pt x="99391" y="173229"/>
                </a:cubicBezTo>
                <a:cubicBezTo>
                  <a:pt x="84151" y="197083"/>
                  <a:pt x="227274" y="114256"/>
                  <a:pt x="210709" y="145399"/>
                </a:cubicBezTo>
                <a:cubicBezTo>
                  <a:pt x="194144" y="176542"/>
                  <a:pt x="0" y="345508"/>
                  <a:pt x="0" y="360085"/>
                </a:cubicBezTo>
                <a:cubicBezTo>
                  <a:pt x="0" y="374662"/>
                  <a:pt x="180892" y="240153"/>
                  <a:pt x="210709" y="232864"/>
                </a:cubicBezTo>
                <a:cubicBezTo>
                  <a:pt x="240526" y="225575"/>
                  <a:pt x="161014" y="350808"/>
                  <a:pt x="178904" y="316352"/>
                </a:cubicBezTo>
                <a:cubicBezTo>
                  <a:pt x="196794" y="281896"/>
                  <a:pt x="315401" y="26130"/>
                  <a:pt x="302149" y="227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0" name="フリーフォーム 1769">
            <a:extLst>
              <a:ext uri="{FF2B5EF4-FFF2-40B4-BE49-F238E27FC236}">
                <a16:creationId xmlns:a16="http://schemas.microsoft.com/office/drawing/2014/main" id="{A373FA7C-C7AD-B687-4C79-FEAD7A6F0502}"/>
              </a:ext>
            </a:extLst>
          </p:cNvPr>
          <p:cNvSpPr/>
          <p:nvPr/>
        </p:nvSpPr>
        <p:spPr>
          <a:xfrm>
            <a:off x="4564901" y="613684"/>
            <a:ext cx="1164698" cy="373387"/>
          </a:xfrm>
          <a:custGeom>
            <a:avLst/>
            <a:gdLst>
              <a:gd name="connsiteX0" fmla="*/ 13155 w 1164698"/>
              <a:gd name="connsiteY0" fmla="*/ 167492 h 373387"/>
              <a:gd name="connsiteX1" fmla="*/ 582384 w 1164698"/>
              <a:gd name="connsiteY1" fmla="*/ 3990 h 373387"/>
              <a:gd name="connsiteX2" fmla="*/ 473382 w 1164698"/>
              <a:gd name="connsiteY2" fmla="*/ 52435 h 373387"/>
              <a:gd name="connsiteX3" fmla="*/ 891221 w 1164698"/>
              <a:gd name="connsiteY3" fmla="*/ 76658 h 373387"/>
              <a:gd name="connsiteX4" fmla="*/ 727719 w 1164698"/>
              <a:gd name="connsiteY4" fmla="*/ 119047 h 373387"/>
              <a:gd name="connsiteX5" fmla="*/ 703496 w 1164698"/>
              <a:gd name="connsiteY5" fmla="*/ 191715 h 373387"/>
              <a:gd name="connsiteX6" fmla="*/ 655051 w 1164698"/>
              <a:gd name="connsiteY6" fmla="*/ 228048 h 373387"/>
              <a:gd name="connsiteX7" fmla="*/ 854887 w 1164698"/>
              <a:gd name="connsiteY7" fmla="*/ 221993 h 373387"/>
              <a:gd name="connsiteX8" fmla="*/ 818553 w 1164698"/>
              <a:gd name="connsiteY8" fmla="*/ 234104 h 373387"/>
              <a:gd name="connsiteX9" fmla="*/ 1157669 w 1164698"/>
              <a:gd name="connsiteY9" fmla="*/ 246215 h 373387"/>
              <a:gd name="connsiteX10" fmla="*/ 455216 w 1164698"/>
              <a:gd name="connsiteY10" fmla="*/ 137214 h 373387"/>
              <a:gd name="connsiteX11" fmla="*/ 521827 w 1164698"/>
              <a:gd name="connsiteY11" fmla="*/ 149325 h 373387"/>
              <a:gd name="connsiteX12" fmla="*/ 116100 w 1164698"/>
              <a:gd name="connsiteY12" fmla="*/ 373384 h 373387"/>
              <a:gd name="connsiteX13" fmla="*/ 358325 w 1164698"/>
              <a:gd name="connsiteY13" fmla="*/ 155381 h 373387"/>
              <a:gd name="connsiteX14" fmla="*/ 73711 w 1164698"/>
              <a:gd name="connsiteY14" fmla="*/ 228048 h 373387"/>
              <a:gd name="connsiteX15" fmla="*/ 170601 w 1164698"/>
              <a:gd name="connsiteY15" fmla="*/ 173548 h 373387"/>
              <a:gd name="connsiteX16" fmla="*/ 13155 w 1164698"/>
              <a:gd name="connsiteY16" fmla="*/ 167492 h 37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4698" h="373387">
                <a:moveTo>
                  <a:pt x="13155" y="167492"/>
                </a:moveTo>
                <a:cubicBezTo>
                  <a:pt x="81785" y="139232"/>
                  <a:pt x="505680" y="23166"/>
                  <a:pt x="582384" y="3990"/>
                </a:cubicBezTo>
                <a:cubicBezTo>
                  <a:pt x="659089" y="-15186"/>
                  <a:pt x="421909" y="40324"/>
                  <a:pt x="473382" y="52435"/>
                </a:cubicBezTo>
                <a:cubicBezTo>
                  <a:pt x="524855" y="64546"/>
                  <a:pt x="848832" y="65556"/>
                  <a:pt x="891221" y="76658"/>
                </a:cubicBezTo>
                <a:cubicBezTo>
                  <a:pt x="933611" y="87760"/>
                  <a:pt x="759006" y="99871"/>
                  <a:pt x="727719" y="119047"/>
                </a:cubicBezTo>
                <a:cubicBezTo>
                  <a:pt x="696432" y="138223"/>
                  <a:pt x="715607" y="173548"/>
                  <a:pt x="703496" y="191715"/>
                </a:cubicBezTo>
                <a:cubicBezTo>
                  <a:pt x="691385" y="209882"/>
                  <a:pt x="629819" y="223002"/>
                  <a:pt x="655051" y="228048"/>
                </a:cubicBezTo>
                <a:cubicBezTo>
                  <a:pt x="680283" y="233094"/>
                  <a:pt x="827637" y="220984"/>
                  <a:pt x="854887" y="221993"/>
                </a:cubicBezTo>
                <a:cubicBezTo>
                  <a:pt x="882137" y="223002"/>
                  <a:pt x="768089" y="230067"/>
                  <a:pt x="818553" y="234104"/>
                </a:cubicBezTo>
                <a:cubicBezTo>
                  <a:pt x="869017" y="238141"/>
                  <a:pt x="1218225" y="262363"/>
                  <a:pt x="1157669" y="246215"/>
                </a:cubicBezTo>
                <a:cubicBezTo>
                  <a:pt x="1097113" y="230067"/>
                  <a:pt x="561190" y="153362"/>
                  <a:pt x="455216" y="137214"/>
                </a:cubicBezTo>
                <a:cubicBezTo>
                  <a:pt x="349242" y="121066"/>
                  <a:pt x="578346" y="109963"/>
                  <a:pt x="521827" y="149325"/>
                </a:cubicBezTo>
                <a:cubicBezTo>
                  <a:pt x="465308" y="188687"/>
                  <a:pt x="143350" y="372375"/>
                  <a:pt x="116100" y="373384"/>
                </a:cubicBezTo>
                <a:cubicBezTo>
                  <a:pt x="88850" y="374393"/>
                  <a:pt x="365390" y="179604"/>
                  <a:pt x="358325" y="155381"/>
                </a:cubicBezTo>
                <a:cubicBezTo>
                  <a:pt x="351260" y="131158"/>
                  <a:pt x="104998" y="225020"/>
                  <a:pt x="73711" y="228048"/>
                </a:cubicBezTo>
                <a:cubicBezTo>
                  <a:pt x="42424" y="231076"/>
                  <a:pt x="174638" y="181622"/>
                  <a:pt x="170601" y="173548"/>
                </a:cubicBezTo>
                <a:cubicBezTo>
                  <a:pt x="166564" y="165474"/>
                  <a:pt x="-55475" y="195752"/>
                  <a:pt x="13155" y="16749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1" name="フリーフォーム 1770">
            <a:extLst>
              <a:ext uri="{FF2B5EF4-FFF2-40B4-BE49-F238E27FC236}">
                <a16:creationId xmlns:a16="http://schemas.microsoft.com/office/drawing/2014/main" id="{7A17926A-8FA5-1230-C19E-6678389FE91C}"/>
              </a:ext>
            </a:extLst>
          </p:cNvPr>
          <p:cNvSpPr/>
          <p:nvPr/>
        </p:nvSpPr>
        <p:spPr>
          <a:xfrm>
            <a:off x="4082432" y="1539671"/>
            <a:ext cx="327643" cy="54235"/>
          </a:xfrm>
          <a:custGeom>
            <a:avLst/>
            <a:gdLst>
              <a:gd name="connsiteX0" fmla="*/ 618 w 327643"/>
              <a:gd name="connsiteY0" fmla="*/ 54179 h 54235"/>
              <a:gd name="connsiteX1" fmla="*/ 118093 w 327643"/>
              <a:gd name="connsiteY1" fmla="*/ 16079 h 54235"/>
              <a:gd name="connsiteX2" fmla="*/ 210168 w 327643"/>
              <a:gd name="connsiteY2" fmla="*/ 9729 h 54235"/>
              <a:gd name="connsiteX3" fmla="*/ 327643 w 327643"/>
              <a:gd name="connsiteY3" fmla="*/ 204 h 54235"/>
              <a:gd name="connsiteX4" fmla="*/ 172068 w 327643"/>
              <a:gd name="connsiteY4" fmla="*/ 6554 h 54235"/>
              <a:gd name="connsiteX5" fmla="*/ 618 w 327643"/>
              <a:gd name="connsiteY5" fmla="*/ 54179 h 5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643" h="54235">
                <a:moveTo>
                  <a:pt x="618" y="54179"/>
                </a:moveTo>
                <a:cubicBezTo>
                  <a:pt x="-8378" y="55766"/>
                  <a:pt x="83168" y="23487"/>
                  <a:pt x="118093" y="16079"/>
                </a:cubicBezTo>
                <a:cubicBezTo>
                  <a:pt x="153018" y="8671"/>
                  <a:pt x="210168" y="9729"/>
                  <a:pt x="210168" y="9729"/>
                </a:cubicBezTo>
                <a:lnTo>
                  <a:pt x="327643" y="204"/>
                </a:lnTo>
                <a:cubicBezTo>
                  <a:pt x="321293" y="-325"/>
                  <a:pt x="219693" y="-325"/>
                  <a:pt x="172068" y="6554"/>
                </a:cubicBezTo>
                <a:cubicBezTo>
                  <a:pt x="124443" y="13433"/>
                  <a:pt x="9614" y="52592"/>
                  <a:pt x="618" y="5417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2" name="フリーフォーム 1771">
            <a:extLst>
              <a:ext uri="{FF2B5EF4-FFF2-40B4-BE49-F238E27FC236}">
                <a16:creationId xmlns:a16="http://schemas.microsoft.com/office/drawing/2014/main" id="{45868EFA-EB6E-A1C1-8788-76605AC7E34A}"/>
              </a:ext>
            </a:extLst>
          </p:cNvPr>
          <p:cNvSpPr/>
          <p:nvPr/>
        </p:nvSpPr>
        <p:spPr>
          <a:xfrm>
            <a:off x="4828172" y="1491619"/>
            <a:ext cx="162941" cy="144035"/>
          </a:xfrm>
          <a:custGeom>
            <a:avLst/>
            <a:gdLst>
              <a:gd name="connsiteX0" fmla="*/ 137528 w 162941"/>
              <a:gd name="connsiteY0" fmla="*/ 631 h 144035"/>
              <a:gd name="connsiteX1" fmla="*/ 39103 w 162941"/>
              <a:gd name="connsiteY1" fmla="*/ 76831 h 144035"/>
              <a:gd name="connsiteX2" fmla="*/ 64503 w 162941"/>
              <a:gd name="connsiteY2" fmla="*/ 67306 h 144035"/>
              <a:gd name="connsiteX3" fmla="*/ 13703 w 162941"/>
              <a:gd name="connsiteY3" fmla="*/ 133981 h 144035"/>
              <a:gd name="connsiteX4" fmla="*/ 162928 w 162941"/>
              <a:gd name="connsiteY4" fmla="*/ 86356 h 144035"/>
              <a:gd name="connsiteX5" fmla="*/ 4178 w 162941"/>
              <a:gd name="connsiteY5" fmla="*/ 143506 h 144035"/>
              <a:gd name="connsiteX6" fmla="*/ 54978 w 162941"/>
              <a:gd name="connsiteY6" fmla="*/ 45081 h 144035"/>
              <a:gd name="connsiteX7" fmla="*/ 137528 w 162941"/>
              <a:gd name="connsiteY7" fmla="*/ 631 h 14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941" h="144035">
                <a:moveTo>
                  <a:pt x="137528" y="631"/>
                </a:moveTo>
                <a:cubicBezTo>
                  <a:pt x="134882" y="5923"/>
                  <a:pt x="51274" y="65718"/>
                  <a:pt x="39103" y="76831"/>
                </a:cubicBezTo>
                <a:cubicBezTo>
                  <a:pt x="26932" y="87944"/>
                  <a:pt x="68736" y="57781"/>
                  <a:pt x="64503" y="67306"/>
                </a:cubicBezTo>
                <a:cubicBezTo>
                  <a:pt x="60270" y="76831"/>
                  <a:pt x="-2701" y="130806"/>
                  <a:pt x="13703" y="133981"/>
                </a:cubicBezTo>
                <a:cubicBezTo>
                  <a:pt x="30107" y="137156"/>
                  <a:pt x="164515" y="84769"/>
                  <a:pt x="162928" y="86356"/>
                </a:cubicBezTo>
                <a:cubicBezTo>
                  <a:pt x="161341" y="87943"/>
                  <a:pt x="22170" y="150385"/>
                  <a:pt x="4178" y="143506"/>
                </a:cubicBezTo>
                <a:cubicBezTo>
                  <a:pt x="-13814" y="136627"/>
                  <a:pt x="30636" y="65718"/>
                  <a:pt x="54978" y="45081"/>
                </a:cubicBezTo>
                <a:cubicBezTo>
                  <a:pt x="79320" y="24444"/>
                  <a:pt x="140174" y="-4661"/>
                  <a:pt x="137528" y="63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4" name="フリーフォーム 1773">
            <a:extLst>
              <a:ext uri="{FF2B5EF4-FFF2-40B4-BE49-F238E27FC236}">
                <a16:creationId xmlns:a16="http://schemas.microsoft.com/office/drawing/2014/main" id="{D2C091E9-22F3-912D-A411-ABE55911A8E6}"/>
              </a:ext>
            </a:extLst>
          </p:cNvPr>
          <p:cNvSpPr/>
          <p:nvPr/>
        </p:nvSpPr>
        <p:spPr>
          <a:xfrm>
            <a:off x="4645025" y="9913172"/>
            <a:ext cx="412858" cy="88078"/>
          </a:xfrm>
          <a:custGeom>
            <a:avLst/>
            <a:gdLst>
              <a:gd name="connsiteX0" fmla="*/ 0 w 412858"/>
              <a:gd name="connsiteY0" fmla="*/ 88078 h 88078"/>
              <a:gd name="connsiteX1" fmla="*/ 276225 w 412858"/>
              <a:gd name="connsiteY1" fmla="*/ 84903 h 88078"/>
              <a:gd name="connsiteX2" fmla="*/ 282575 w 412858"/>
              <a:gd name="connsiteY2" fmla="*/ 78553 h 88078"/>
              <a:gd name="connsiteX3" fmla="*/ 282575 w 412858"/>
              <a:gd name="connsiteY3" fmla="*/ 5528 h 88078"/>
              <a:gd name="connsiteX4" fmla="*/ 257175 w 412858"/>
              <a:gd name="connsiteY4" fmla="*/ 5528 h 88078"/>
              <a:gd name="connsiteX5" fmla="*/ 320675 w 412858"/>
              <a:gd name="connsiteY5" fmla="*/ 8703 h 88078"/>
              <a:gd name="connsiteX6" fmla="*/ 330200 w 412858"/>
              <a:gd name="connsiteY6" fmla="*/ 34103 h 88078"/>
              <a:gd name="connsiteX7" fmla="*/ 339725 w 412858"/>
              <a:gd name="connsiteY7" fmla="*/ 75378 h 88078"/>
              <a:gd name="connsiteX8" fmla="*/ 412750 w 412858"/>
              <a:gd name="connsiteY8" fmla="*/ 75378 h 88078"/>
              <a:gd name="connsiteX9" fmla="*/ 355600 w 412858"/>
              <a:gd name="connsiteY9" fmla="*/ 69028 h 88078"/>
              <a:gd name="connsiteX10" fmla="*/ 333375 w 412858"/>
              <a:gd name="connsiteY10" fmla="*/ 24578 h 88078"/>
              <a:gd name="connsiteX11" fmla="*/ 276225 w 412858"/>
              <a:gd name="connsiteY11" fmla="*/ 46803 h 88078"/>
              <a:gd name="connsiteX12" fmla="*/ 263525 w 412858"/>
              <a:gd name="connsiteY12" fmla="*/ 65853 h 88078"/>
              <a:gd name="connsiteX13" fmla="*/ 120650 w 412858"/>
              <a:gd name="connsiteY13" fmla="*/ 69028 h 88078"/>
              <a:gd name="connsiteX14" fmla="*/ 0 w 412858"/>
              <a:gd name="connsiteY14" fmla="*/ 88078 h 8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2858" h="88078">
                <a:moveTo>
                  <a:pt x="0" y="88078"/>
                </a:moveTo>
                <a:lnTo>
                  <a:pt x="276225" y="84903"/>
                </a:lnTo>
                <a:cubicBezTo>
                  <a:pt x="323321" y="83316"/>
                  <a:pt x="281517" y="91782"/>
                  <a:pt x="282575" y="78553"/>
                </a:cubicBezTo>
                <a:cubicBezTo>
                  <a:pt x="283633" y="65324"/>
                  <a:pt x="286808" y="17699"/>
                  <a:pt x="282575" y="5528"/>
                </a:cubicBezTo>
                <a:cubicBezTo>
                  <a:pt x="278342" y="-6643"/>
                  <a:pt x="250825" y="4999"/>
                  <a:pt x="257175" y="5528"/>
                </a:cubicBezTo>
                <a:cubicBezTo>
                  <a:pt x="263525" y="6057"/>
                  <a:pt x="308504" y="3941"/>
                  <a:pt x="320675" y="8703"/>
                </a:cubicBezTo>
                <a:cubicBezTo>
                  <a:pt x="332846" y="13465"/>
                  <a:pt x="327025" y="22990"/>
                  <a:pt x="330200" y="34103"/>
                </a:cubicBezTo>
                <a:cubicBezTo>
                  <a:pt x="333375" y="45216"/>
                  <a:pt x="325967" y="68499"/>
                  <a:pt x="339725" y="75378"/>
                </a:cubicBezTo>
                <a:cubicBezTo>
                  <a:pt x="353483" y="82257"/>
                  <a:pt x="410104" y="76436"/>
                  <a:pt x="412750" y="75378"/>
                </a:cubicBezTo>
                <a:cubicBezTo>
                  <a:pt x="415396" y="74320"/>
                  <a:pt x="368829" y="77495"/>
                  <a:pt x="355600" y="69028"/>
                </a:cubicBezTo>
                <a:cubicBezTo>
                  <a:pt x="342371" y="60561"/>
                  <a:pt x="346604" y="28282"/>
                  <a:pt x="333375" y="24578"/>
                </a:cubicBezTo>
                <a:cubicBezTo>
                  <a:pt x="320146" y="20874"/>
                  <a:pt x="287867" y="39924"/>
                  <a:pt x="276225" y="46803"/>
                </a:cubicBezTo>
                <a:cubicBezTo>
                  <a:pt x="264583" y="53682"/>
                  <a:pt x="289454" y="62149"/>
                  <a:pt x="263525" y="65853"/>
                </a:cubicBezTo>
                <a:cubicBezTo>
                  <a:pt x="237596" y="69557"/>
                  <a:pt x="120650" y="69028"/>
                  <a:pt x="120650" y="69028"/>
                </a:cubicBezTo>
                <a:lnTo>
                  <a:pt x="0" y="8807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5" name="フリーフォーム 1774">
            <a:extLst>
              <a:ext uri="{FF2B5EF4-FFF2-40B4-BE49-F238E27FC236}">
                <a16:creationId xmlns:a16="http://schemas.microsoft.com/office/drawing/2014/main" id="{EA4F46A7-4477-92F5-6AF9-C1C88C95685A}"/>
              </a:ext>
            </a:extLst>
          </p:cNvPr>
          <p:cNvSpPr/>
          <p:nvPr/>
        </p:nvSpPr>
        <p:spPr>
          <a:xfrm>
            <a:off x="4609491" y="10021952"/>
            <a:ext cx="31242" cy="325374"/>
          </a:xfrm>
          <a:custGeom>
            <a:avLst/>
            <a:gdLst>
              <a:gd name="connsiteX0" fmla="*/ 29184 w 31242"/>
              <a:gd name="connsiteY0" fmla="*/ 1523 h 325374"/>
              <a:gd name="connsiteX1" fmla="*/ 29184 w 31242"/>
              <a:gd name="connsiteY1" fmla="*/ 77723 h 325374"/>
              <a:gd name="connsiteX2" fmla="*/ 6959 w 31242"/>
              <a:gd name="connsiteY2" fmla="*/ 147573 h 325374"/>
              <a:gd name="connsiteX3" fmla="*/ 609 w 31242"/>
              <a:gd name="connsiteY3" fmla="*/ 325373 h 325374"/>
              <a:gd name="connsiteX4" fmla="*/ 19659 w 31242"/>
              <a:gd name="connsiteY4" fmla="*/ 150748 h 325374"/>
              <a:gd name="connsiteX5" fmla="*/ 29184 w 31242"/>
              <a:gd name="connsiteY5" fmla="*/ 1523 h 32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2" h="325374">
                <a:moveTo>
                  <a:pt x="29184" y="1523"/>
                </a:moveTo>
                <a:cubicBezTo>
                  <a:pt x="30771" y="-10648"/>
                  <a:pt x="32888" y="53381"/>
                  <a:pt x="29184" y="77723"/>
                </a:cubicBezTo>
                <a:cubicBezTo>
                  <a:pt x="25480" y="102065"/>
                  <a:pt x="11721" y="106298"/>
                  <a:pt x="6959" y="147573"/>
                </a:cubicBezTo>
                <a:cubicBezTo>
                  <a:pt x="2197" y="188848"/>
                  <a:pt x="-1508" y="324844"/>
                  <a:pt x="609" y="325373"/>
                </a:cubicBezTo>
                <a:cubicBezTo>
                  <a:pt x="2726" y="325902"/>
                  <a:pt x="18071" y="201548"/>
                  <a:pt x="19659" y="150748"/>
                </a:cubicBezTo>
                <a:cubicBezTo>
                  <a:pt x="21246" y="99948"/>
                  <a:pt x="27597" y="13694"/>
                  <a:pt x="29184" y="1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6" name="フリーフォーム 1775">
            <a:extLst>
              <a:ext uri="{FF2B5EF4-FFF2-40B4-BE49-F238E27FC236}">
                <a16:creationId xmlns:a16="http://schemas.microsoft.com/office/drawing/2014/main" id="{488BE21D-4D0C-BF29-55C6-51AC8026DCF3}"/>
              </a:ext>
            </a:extLst>
          </p:cNvPr>
          <p:cNvSpPr/>
          <p:nvPr/>
        </p:nvSpPr>
        <p:spPr>
          <a:xfrm>
            <a:off x="4791945" y="9985372"/>
            <a:ext cx="134702" cy="180989"/>
          </a:xfrm>
          <a:custGeom>
            <a:avLst/>
            <a:gdLst>
              <a:gd name="connsiteX0" fmla="*/ 132480 w 134702"/>
              <a:gd name="connsiteY0" fmla="*/ 3 h 180989"/>
              <a:gd name="connsiteX1" fmla="*/ 132480 w 134702"/>
              <a:gd name="connsiteY1" fmla="*/ 79378 h 180989"/>
              <a:gd name="connsiteX2" fmla="*/ 110255 w 134702"/>
              <a:gd name="connsiteY2" fmla="*/ 82553 h 180989"/>
              <a:gd name="connsiteX3" fmla="*/ 18180 w 134702"/>
              <a:gd name="connsiteY3" fmla="*/ 95253 h 180989"/>
              <a:gd name="connsiteX4" fmla="*/ 18180 w 134702"/>
              <a:gd name="connsiteY4" fmla="*/ 180978 h 180989"/>
              <a:gd name="connsiteX5" fmla="*/ 5480 w 134702"/>
              <a:gd name="connsiteY5" fmla="*/ 88903 h 180989"/>
              <a:gd name="connsiteX6" fmla="*/ 119780 w 134702"/>
              <a:gd name="connsiteY6" fmla="*/ 82553 h 180989"/>
              <a:gd name="connsiteX7" fmla="*/ 132480 w 134702"/>
              <a:gd name="connsiteY7" fmla="*/ 3 h 18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702" h="180989">
                <a:moveTo>
                  <a:pt x="132480" y="3"/>
                </a:moveTo>
                <a:cubicBezTo>
                  <a:pt x="134597" y="-526"/>
                  <a:pt x="136184" y="65620"/>
                  <a:pt x="132480" y="79378"/>
                </a:cubicBezTo>
                <a:cubicBezTo>
                  <a:pt x="128776" y="93136"/>
                  <a:pt x="110255" y="82553"/>
                  <a:pt x="110255" y="82553"/>
                </a:cubicBezTo>
                <a:cubicBezTo>
                  <a:pt x="91205" y="85199"/>
                  <a:pt x="33526" y="78849"/>
                  <a:pt x="18180" y="95253"/>
                </a:cubicBezTo>
                <a:cubicBezTo>
                  <a:pt x="2834" y="111657"/>
                  <a:pt x="20297" y="182036"/>
                  <a:pt x="18180" y="180978"/>
                </a:cubicBezTo>
                <a:cubicBezTo>
                  <a:pt x="16063" y="179920"/>
                  <a:pt x="-11453" y="105307"/>
                  <a:pt x="5480" y="88903"/>
                </a:cubicBezTo>
                <a:cubicBezTo>
                  <a:pt x="22413" y="72499"/>
                  <a:pt x="99672" y="93665"/>
                  <a:pt x="119780" y="82553"/>
                </a:cubicBezTo>
                <a:cubicBezTo>
                  <a:pt x="139888" y="71441"/>
                  <a:pt x="130363" y="532"/>
                  <a:pt x="13248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7" name="フリーフォーム 1776">
            <a:extLst>
              <a:ext uri="{FF2B5EF4-FFF2-40B4-BE49-F238E27FC236}">
                <a16:creationId xmlns:a16="http://schemas.microsoft.com/office/drawing/2014/main" id="{83EB1E12-25F9-EC10-16AB-3ACDAB9F3BE9}"/>
              </a:ext>
            </a:extLst>
          </p:cNvPr>
          <p:cNvSpPr/>
          <p:nvPr/>
        </p:nvSpPr>
        <p:spPr>
          <a:xfrm>
            <a:off x="4705445" y="10017077"/>
            <a:ext cx="108032" cy="329293"/>
          </a:xfrm>
          <a:custGeom>
            <a:avLst/>
            <a:gdLst>
              <a:gd name="connsiteX0" fmla="*/ 9430 w 108032"/>
              <a:gd name="connsiteY0" fmla="*/ 48 h 329293"/>
              <a:gd name="connsiteX1" fmla="*/ 18955 w 108032"/>
              <a:gd name="connsiteY1" fmla="*/ 130223 h 329293"/>
              <a:gd name="connsiteX2" fmla="*/ 98330 w 108032"/>
              <a:gd name="connsiteY2" fmla="*/ 152448 h 329293"/>
              <a:gd name="connsiteX3" fmla="*/ 98330 w 108032"/>
              <a:gd name="connsiteY3" fmla="*/ 254048 h 329293"/>
              <a:gd name="connsiteX4" fmla="*/ 107855 w 108032"/>
              <a:gd name="connsiteY4" fmla="*/ 327073 h 329293"/>
              <a:gd name="connsiteX5" fmla="*/ 88805 w 108032"/>
              <a:gd name="connsiteY5" fmla="*/ 168323 h 329293"/>
              <a:gd name="connsiteX6" fmla="*/ 6255 w 108032"/>
              <a:gd name="connsiteY6" fmla="*/ 146098 h 329293"/>
              <a:gd name="connsiteX7" fmla="*/ 9430 w 108032"/>
              <a:gd name="connsiteY7" fmla="*/ 48 h 32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032" h="329293">
                <a:moveTo>
                  <a:pt x="9430" y="48"/>
                </a:moveTo>
                <a:cubicBezTo>
                  <a:pt x="11547" y="-2598"/>
                  <a:pt x="4138" y="104823"/>
                  <a:pt x="18955" y="130223"/>
                </a:cubicBezTo>
                <a:cubicBezTo>
                  <a:pt x="33772" y="155623"/>
                  <a:pt x="85101" y="131810"/>
                  <a:pt x="98330" y="152448"/>
                </a:cubicBezTo>
                <a:cubicBezTo>
                  <a:pt x="111559" y="173086"/>
                  <a:pt x="96743" y="224944"/>
                  <a:pt x="98330" y="254048"/>
                </a:cubicBezTo>
                <a:cubicBezTo>
                  <a:pt x="99917" y="283152"/>
                  <a:pt x="109442" y="341360"/>
                  <a:pt x="107855" y="327073"/>
                </a:cubicBezTo>
                <a:cubicBezTo>
                  <a:pt x="106268" y="312786"/>
                  <a:pt x="105738" y="198485"/>
                  <a:pt x="88805" y="168323"/>
                </a:cubicBezTo>
                <a:cubicBezTo>
                  <a:pt x="71872" y="138161"/>
                  <a:pt x="21072" y="171498"/>
                  <a:pt x="6255" y="146098"/>
                </a:cubicBezTo>
                <a:cubicBezTo>
                  <a:pt x="-8562" y="120698"/>
                  <a:pt x="7313" y="2694"/>
                  <a:pt x="9430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8" name="フリーフォーム 1777">
            <a:extLst>
              <a:ext uri="{FF2B5EF4-FFF2-40B4-BE49-F238E27FC236}">
                <a16:creationId xmlns:a16="http://schemas.microsoft.com/office/drawing/2014/main" id="{81BFB75F-CF38-64D5-35F7-BEC41DE4CF1D}"/>
              </a:ext>
            </a:extLst>
          </p:cNvPr>
          <p:cNvSpPr/>
          <p:nvPr/>
        </p:nvSpPr>
        <p:spPr>
          <a:xfrm>
            <a:off x="4641784" y="10182010"/>
            <a:ext cx="152477" cy="71358"/>
          </a:xfrm>
          <a:custGeom>
            <a:avLst/>
            <a:gdLst>
              <a:gd name="connsiteX0" fmla="*/ 66 w 152477"/>
              <a:gd name="connsiteY0" fmla="*/ 3390 h 71358"/>
              <a:gd name="connsiteX1" fmla="*/ 57216 w 152477"/>
              <a:gd name="connsiteY1" fmla="*/ 6565 h 71358"/>
              <a:gd name="connsiteX2" fmla="*/ 60391 w 152477"/>
              <a:gd name="connsiteY2" fmla="*/ 66890 h 71358"/>
              <a:gd name="connsiteX3" fmla="*/ 152466 w 152477"/>
              <a:gd name="connsiteY3" fmla="*/ 66890 h 71358"/>
              <a:gd name="connsiteX4" fmla="*/ 66741 w 152477"/>
              <a:gd name="connsiteY4" fmla="*/ 66890 h 71358"/>
              <a:gd name="connsiteX5" fmla="*/ 69916 w 152477"/>
              <a:gd name="connsiteY5" fmla="*/ 22440 h 71358"/>
              <a:gd name="connsiteX6" fmla="*/ 66 w 152477"/>
              <a:gd name="connsiteY6" fmla="*/ 3390 h 7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77" h="71358">
                <a:moveTo>
                  <a:pt x="66" y="3390"/>
                </a:moveTo>
                <a:cubicBezTo>
                  <a:pt x="-2051" y="744"/>
                  <a:pt x="47162" y="-4018"/>
                  <a:pt x="57216" y="6565"/>
                </a:cubicBezTo>
                <a:cubicBezTo>
                  <a:pt x="67270" y="17148"/>
                  <a:pt x="44516" y="56836"/>
                  <a:pt x="60391" y="66890"/>
                </a:cubicBezTo>
                <a:cubicBezTo>
                  <a:pt x="76266" y="76944"/>
                  <a:pt x="152466" y="66890"/>
                  <a:pt x="152466" y="66890"/>
                </a:cubicBezTo>
                <a:cubicBezTo>
                  <a:pt x="153524" y="66890"/>
                  <a:pt x="80499" y="74298"/>
                  <a:pt x="66741" y="66890"/>
                </a:cubicBezTo>
                <a:cubicBezTo>
                  <a:pt x="52983" y="59482"/>
                  <a:pt x="75208" y="31436"/>
                  <a:pt x="69916" y="22440"/>
                </a:cubicBezTo>
                <a:cubicBezTo>
                  <a:pt x="64624" y="13444"/>
                  <a:pt x="2183" y="6036"/>
                  <a:pt x="66" y="3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9" name="フリーフォーム 1778">
            <a:extLst>
              <a:ext uri="{FF2B5EF4-FFF2-40B4-BE49-F238E27FC236}">
                <a16:creationId xmlns:a16="http://schemas.microsoft.com/office/drawing/2014/main" id="{9B2C514C-6847-6C5C-2FE0-F740E244BE36}"/>
              </a:ext>
            </a:extLst>
          </p:cNvPr>
          <p:cNvSpPr/>
          <p:nvPr/>
        </p:nvSpPr>
        <p:spPr>
          <a:xfrm>
            <a:off x="4628773" y="10321841"/>
            <a:ext cx="194382" cy="23022"/>
          </a:xfrm>
          <a:custGeom>
            <a:avLst/>
            <a:gdLst>
              <a:gd name="connsiteX0" fmla="*/ 377 w 194382"/>
              <a:gd name="connsiteY0" fmla="*/ 22309 h 23022"/>
              <a:gd name="connsiteX1" fmla="*/ 187702 w 194382"/>
              <a:gd name="connsiteY1" fmla="*/ 15959 h 23022"/>
              <a:gd name="connsiteX2" fmla="*/ 140077 w 194382"/>
              <a:gd name="connsiteY2" fmla="*/ 84 h 23022"/>
              <a:gd name="connsiteX3" fmla="*/ 377 w 194382"/>
              <a:gd name="connsiteY3" fmla="*/ 22309 h 2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382" h="23022">
                <a:moveTo>
                  <a:pt x="377" y="22309"/>
                </a:moveTo>
                <a:cubicBezTo>
                  <a:pt x="8314" y="24955"/>
                  <a:pt x="164419" y="19663"/>
                  <a:pt x="187702" y="15959"/>
                </a:cubicBezTo>
                <a:cubicBezTo>
                  <a:pt x="210985" y="12255"/>
                  <a:pt x="168123" y="1671"/>
                  <a:pt x="140077" y="84"/>
                </a:cubicBezTo>
                <a:cubicBezTo>
                  <a:pt x="112031" y="-1503"/>
                  <a:pt x="-7560" y="19663"/>
                  <a:pt x="377" y="22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0" name="フリーフォーム 1779">
            <a:extLst>
              <a:ext uri="{FF2B5EF4-FFF2-40B4-BE49-F238E27FC236}">
                <a16:creationId xmlns:a16="http://schemas.microsoft.com/office/drawing/2014/main" id="{2E30181C-5C69-EE9C-566C-2E1FB740A2D9}"/>
              </a:ext>
            </a:extLst>
          </p:cNvPr>
          <p:cNvSpPr/>
          <p:nvPr/>
        </p:nvSpPr>
        <p:spPr>
          <a:xfrm>
            <a:off x="5165268" y="10064750"/>
            <a:ext cx="277176" cy="14922"/>
          </a:xfrm>
          <a:custGeom>
            <a:avLst/>
            <a:gdLst>
              <a:gd name="connsiteX0" fmla="*/ 457 w 277176"/>
              <a:gd name="connsiteY0" fmla="*/ 12700 h 14922"/>
              <a:gd name="connsiteX1" fmla="*/ 267157 w 277176"/>
              <a:gd name="connsiteY1" fmla="*/ 0 h 14922"/>
              <a:gd name="connsiteX2" fmla="*/ 203657 w 277176"/>
              <a:gd name="connsiteY2" fmla="*/ 12700 h 14922"/>
              <a:gd name="connsiteX3" fmla="*/ 457 w 277176"/>
              <a:gd name="connsiteY3" fmla="*/ 12700 h 1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176" h="14922">
                <a:moveTo>
                  <a:pt x="457" y="12700"/>
                </a:moveTo>
                <a:cubicBezTo>
                  <a:pt x="11040" y="10583"/>
                  <a:pt x="233290" y="0"/>
                  <a:pt x="267157" y="0"/>
                </a:cubicBezTo>
                <a:cubicBezTo>
                  <a:pt x="301024" y="0"/>
                  <a:pt x="241228" y="8996"/>
                  <a:pt x="203657" y="12700"/>
                </a:cubicBezTo>
                <a:cubicBezTo>
                  <a:pt x="166086" y="16404"/>
                  <a:pt x="-10126" y="14817"/>
                  <a:pt x="457" y="12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1" name="フリーフォーム 1780">
            <a:extLst>
              <a:ext uri="{FF2B5EF4-FFF2-40B4-BE49-F238E27FC236}">
                <a16:creationId xmlns:a16="http://schemas.microsoft.com/office/drawing/2014/main" id="{83BDD086-D242-FBFC-D73C-B0A40E69C40D}"/>
              </a:ext>
            </a:extLst>
          </p:cNvPr>
          <p:cNvSpPr/>
          <p:nvPr/>
        </p:nvSpPr>
        <p:spPr>
          <a:xfrm>
            <a:off x="5352418" y="10069986"/>
            <a:ext cx="16603" cy="194942"/>
          </a:xfrm>
          <a:custGeom>
            <a:avLst/>
            <a:gdLst>
              <a:gd name="connsiteX0" fmla="*/ 6982 w 16603"/>
              <a:gd name="connsiteY0" fmla="*/ 1114 h 194942"/>
              <a:gd name="connsiteX1" fmla="*/ 16507 w 16603"/>
              <a:gd name="connsiteY1" fmla="*/ 191614 h 194942"/>
              <a:gd name="connsiteX2" fmla="*/ 632 w 16603"/>
              <a:gd name="connsiteY2" fmla="*/ 115414 h 194942"/>
              <a:gd name="connsiteX3" fmla="*/ 6982 w 16603"/>
              <a:gd name="connsiteY3" fmla="*/ 1114 h 1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03" h="194942">
                <a:moveTo>
                  <a:pt x="6982" y="1114"/>
                </a:moveTo>
                <a:cubicBezTo>
                  <a:pt x="9628" y="13814"/>
                  <a:pt x="17565" y="172564"/>
                  <a:pt x="16507" y="191614"/>
                </a:cubicBezTo>
                <a:cubicBezTo>
                  <a:pt x="15449" y="210664"/>
                  <a:pt x="3278" y="142931"/>
                  <a:pt x="632" y="115414"/>
                </a:cubicBezTo>
                <a:cubicBezTo>
                  <a:pt x="-2014" y="87897"/>
                  <a:pt x="4336" y="-11586"/>
                  <a:pt x="6982" y="1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2" name="フリーフォーム 1781">
            <a:extLst>
              <a:ext uri="{FF2B5EF4-FFF2-40B4-BE49-F238E27FC236}">
                <a16:creationId xmlns:a16="http://schemas.microsoft.com/office/drawing/2014/main" id="{C73E8846-D310-D69E-6B3C-B2289EF00F2A}"/>
              </a:ext>
            </a:extLst>
          </p:cNvPr>
          <p:cNvSpPr/>
          <p:nvPr/>
        </p:nvSpPr>
        <p:spPr>
          <a:xfrm>
            <a:off x="4165020" y="10001250"/>
            <a:ext cx="454453" cy="18272"/>
          </a:xfrm>
          <a:custGeom>
            <a:avLst/>
            <a:gdLst>
              <a:gd name="connsiteX0" fmla="*/ 580 w 454453"/>
              <a:gd name="connsiteY0" fmla="*/ 15875 h 18272"/>
              <a:gd name="connsiteX1" fmla="*/ 435555 w 454453"/>
              <a:gd name="connsiteY1" fmla="*/ 0 h 18272"/>
              <a:gd name="connsiteX2" fmla="*/ 343480 w 454453"/>
              <a:gd name="connsiteY2" fmla="*/ 15875 h 18272"/>
              <a:gd name="connsiteX3" fmla="*/ 580 w 454453"/>
              <a:gd name="connsiteY3" fmla="*/ 15875 h 1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453" h="18272">
                <a:moveTo>
                  <a:pt x="580" y="15875"/>
                </a:moveTo>
                <a:cubicBezTo>
                  <a:pt x="15926" y="13229"/>
                  <a:pt x="378405" y="0"/>
                  <a:pt x="435555" y="0"/>
                </a:cubicBezTo>
                <a:cubicBezTo>
                  <a:pt x="492705" y="0"/>
                  <a:pt x="408038" y="12171"/>
                  <a:pt x="343480" y="15875"/>
                </a:cubicBezTo>
                <a:cubicBezTo>
                  <a:pt x="278922" y="19579"/>
                  <a:pt x="-14766" y="18521"/>
                  <a:pt x="580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3" name="フリーフォーム 1782">
            <a:extLst>
              <a:ext uri="{FF2B5EF4-FFF2-40B4-BE49-F238E27FC236}">
                <a16:creationId xmlns:a16="http://schemas.microsoft.com/office/drawing/2014/main" id="{1487584A-3412-010F-8D43-210B27BD4745}"/>
              </a:ext>
            </a:extLst>
          </p:cNvPr>
          <p:cNvSpPr/>
          <p:nvPr/>
        </p:nvSpPr>
        <p:spPr>
          <a:xfrm>
            <a:off x="4524259" y="10010748"/>
            <a:ext cx="97736" cy="163142"/>
          </a:xfrm>
          <a:custGeom>
            <a:avLst/>
            <a:gdLst>
              <a:gd name="connsiteX0" fmla="*/ 85841 w 97736"/>
              <a:gd name="connsiteY0" fmla="*/ 27 h 163142"/>
              <a:gd name="connsiteX1" fmla="*/ 92191 w 97736"/>
              <a:gd name="connsiteY1" fmla="*/ 152427 h 163142"/>
              <a:gd name="connsiteX2" fmla="*/ 116 w 97736"/>
              <a:gd name="connsiteY2" fmla="*/ 149252 h 163142"/>
              <a:gd name="connsiteX3" fmla="*/ 73141 w 97736"/>
              <a:gd name="connsiteY3" fmla="*/ 139727 h 163142"/>
              <a:gd name="connsiteX4" fmla="*/ 85841 w 97736"/>
              <a:gd name="connsiteY4" fmla="*/ 27 h 16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36" h="163142">
                <a:moveTo>
                  <a:pt x="85841" y="27"/>
                </a:moveTo>
                <a:cubicBezTo>
                  <a:pt x="89016" y="2144"/>
                  <a:pt x="106479" y="127556"/>
                  <a:pt x="92191" y="152427"/>
                </a:cubicBezTo>
                <a:cubicBezTo>
                  <a:pt x="77903" y="177298"/>
                  <a:pt x="3291" y="151369"/>
                  <a:pt x="116" y="149252"/>
                </a:cubicBezTo>
                <a:cubicBezTo>
                  <a:pt x="-3059" y="147135"/>
                  <a:pt x="59383" y="159306"/>
                  <a:pt x="73141" y="139727"/>
                </a:cubicBezTo>
                <a:cubicBezTo>
                  <a:pt x="86899" y="120148"/>
                  <a:pt x="82666" y="-2090"/>
                  <a:pt x="85841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4" name="フリーフォーム 1783">
            <a:extLst>
              <a:ext uri="{FF2B5EF4-FFF2-40B4-BE49-F238E27FC236}">
                <a16:creationId xmlns:a16="http://schemas.microsoft.com/office/drawing/2014/main" id="{4A3287AD-7B92-8596-FDF2-298E64B74745}"/>
              </a:ext>
            </a:extLst>
          </p:cNvPr>
          <p:cNvSpPr/>
          <p:nvPr/>
        </p:nvSpPr>
        <p:spPr>
          <a:xfrm>
            <a:off x="4533826" y="10015608"/>
            <a:ext cx="19439" cy="321310"/>
          </a:xfrm>
          <a:custGeom>
            <a:avLst/>
            <a:gdLst>
              <a:gd name="connsiteX0" fmla="*/ 74 w 19439"/>
              <a:gd name="connsiteY0" fmla="*/ 4692 h 321310"/>
              <a:gd name="connsiteX1" fmla="*/ 12774 w 19439"/>
              <a:gd name="connsiteY1" fmla="*/ 319017 h 321310"/>
              <a:gd name="connsiteX2" fmla="*/ 19124 w 19439"/>
              <a:gd name="connsiteY2" fmla="*/ 141217 h 321310"/>
              <a:gd name="connsiteX3" fmla="*/ 74 w 19439"/>
              <a:gd name="connsiteY3" fmla="*/ 4692 h 32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39" h="321310">
                <a:moveTo>
                  <a:pt x="74" y="4692"/>
                </a:moveTo>
                <a:cubicBezTo>
                  <a:pt x="-984" y="34325"/>
                  <a:pt x="9599" y="296263"/>
                  <a:pt x="12774" y="319017"/>
                </a:cubicBezTo>
                <a:cubicBezTo>
                  <a:pt x="15949" y="341771"/>
                  <a:pt x="20711" y="188842"/>
                  <a:pt x="19124" y="141217"/>
                </a:cubicBezTo>
                <a:cubicBezTo>
                  <a:pt x="17537" y="93592"/>
                  <a:pt x="1132" y="-24941"/>
                  <a:pt x="74" y="4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5" name="フリーフォーム 1784">
            <a:extLst>
              <a:ext uri="{FF2B5EF4-FFF2-40B4-BE49-F238E27FC236}">
                <a16:creationId xmlns:a16="http://schemas.microsoft.com/office/drawing/2014/main" id="{E51C065D-CB5F-B5E4-A1AC-0B1121FF61DD}"/>
              </a:ext>
            </a:extLst>
          </p:cNvPr>
          <p:cNvSpPr/>
          <p:nvPr/>
        </p:nvSpPr>
        <p:spPr>
          <a:xfrm>
            <a:off x="4197207" y="10004405"/>
            <a:ext cx="406779" cy="56143"/>
          </a:xfrm>
          <a:custGeom>
            <a:avLst/>
            <a:gdLst>
              <a:gd name="connsiteX0" fmla="*/ 143 w 406779"/>
              <a:gd name="connsiteY0" fmla="*/ 20 h 56143"/>
              <a:gd name="connsiteX1" fmla="*/ 66818 w 406779"/>
              <a:gd name="connsiteY1" fmla="*/ 47645 h 56143"/>
              <a:gd name="connsiteX2" fmla="*/ 6493 w 406779"/>
              <a:gd name="connsiteY2" fmla="*/ 50820 h 56143"/>
              <a:gd name="connsiteX3" fmla="*/ 400193 w 406779"/>
              <a:gd name="connsiteY3" fmla="*/ 38120 h 56143"/>
              <a:gd name="connsiteX4" fmla="*/ 241443 w 406779"/>
              <a:gd name="connsiteY4" fmla="*/ 50820 h 56143"/>
              <a:gd name="connsiteX5" fmla="*/ 89043 w 406779"/>
              <a:gd name="connsiteY5" fmla="*/ 53995 h 56143"/>
              <a:gd name="connsiteX6" fmla="*/ 143 w 406779"/>
              <a:gd name="connsiteY6" fmla="*/ 20 h 5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79" h="56143">
                <a:moveTo>
                  <a:pt x="143" y="20"/>
                </a:moveTo>
                <a:cubicBezTo>
                  <a:pt x="-3561" y="-1038"/>
                  <a:pt x="65760" y="39178"/>
                  <a:pt x="66818" y="47645"/>
                </a:cubicBezTo>
                <a:cubicBezTo>
                  <a:pt x="67876" y="56112"/>
                  <a:pt x="6493" y="50820"/>
                  <a:pt x="6493" y="50820"/>
                </a:cubicBezTo>
                <a:lnTo>
                  <a:pt x="400193" y="38120"/>
                </a:lnTo>
                <a:cubicBezTo>
                  <a:pt x="439351" y="38120"/>
                  <a:pt x="293301" y="48174"/>
                  <a:pt x="241443" y="50820"/>
                </a:cubicBezTo>
                <a:cubicBezTo>
                  <a:pt x="189585" y="53466"/>
                  <a:pt x="123439" y="59287"/>
                  <a:pt x="89043" y="53995"/>
                </a:cubicBezTo>
                <a:cubicBezTo>
                  <a:pt x="54647" y="48703"/>
                  <a:pt x="3847" y="1078"/>
                  <a:pt x="143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6" name="フリーフォーム 1785">
            <a:extLst>
              <a:ext uri="{FF2B5EF4-FFF2-40B4-BE49-F238E27FC236}">
                <a16:creationId xmlns:a16="http://schemas.microsoft.com/office/drawing/2014/main" id="{C5CDFFFC-B746-323B-795E-5518A1634A86}"/>
              </a:ext>
            </a:extLst>
          </p:cNvPr>
          <p:cNvSpPr/>
          <p:nvPr/>
        </p:nvSpPr>
        <p:spPr>
          <a:xfrm>
            <a:off x="4413143" y="10353012"/>
            <a:ext cx="228589" cy="169092"/>
          </a:xfrm>
          <a:custGeom>
            <a:avLst/>
            <a:gdLst>
              <a:gd name="connsiteX0" fmla="*/ 212832 w 228589"/>
              <a:gd name="connsiteY0" fmla="*/ 663 h 169092"/>
              <a:gd name="connsiteX1" fmla="*/ 212832 w 228589"/>
              <a:gd name="connsiteY1" fmla="*/ 149888 h 169092"/>
              <a:gd name="connsiteX2" fmla="*/ 212832 w 228589"/>
              <a:gd name="connsiteY2" fmla="*/ 156238 h 169092"/>
              <a:gd name="connsiteX3" fmla="*/ 107 w 228589"/>
              <a:gd name="connsiteY3" fmla="*/ 168938 h 169092"/>
              <a:gd name="connsiteX4" fmla="*/ 184257 w 228589"/>
              <a:gd name="connsiteY4" fmla="*/ 146713 h 169092"/>
              <a:gd name="connsiteX5" fmla="*/ 203307 w 228589"/>
              <a:gd name="connsiteY5" fmla="*/ 95913 h 169092"/>
              <a:gd name="connsiteX6" fmla="*/ 212832 w 228589"/>
              <a:gd name="connsiteY6" fmla="*/ 663 h 16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589" h="169092">
                <a:moveTo>
                  <a:pt x="212832" y="663"/>
                </a:moveTo>
                <a:cubicBezTo>
                  <a:pt x="214419" y="9659"/>
                  <a:pt x="212832" y="149888"/>
                  <a:pt x="212832" y="149888"/>
                </a:cubicBezTo>
                <a:cubicBezTo>
                  <a:pt x="212832" y="175817"/>
                  <a:pt x="248286" y="153063"/>
                  <a:pt x="212832" y="156238"/>
                </a:cubicBezTo>
                <a:cubicBezTo>
                  <a:pt x="177378" y="159413"/>
                  <a:pt x="4869" y="170525"/>
                  <a:pt x="107" y="168938"/>
                </a:cubicBezTo>
                <a:cubicBezTo>
                  <a:pt x="-4655" y="167351"/>
                  <a:pt x="150390" y="158884"/>
                  <a:pt x="184257" y="146713"/>
                </a:cubicBezTo>
                <a:cubicBezTo>
                  <a:pt x="218124" y="134542"/>
                  <a:pt x="199074" y="114963"/>
                  <a:pt x="203307" y="95913"/>
                </a:cubicBezTo>
                <a:cubicBezTo>
                  <a:pt x="207540" y="76863"/>
                  <a:pt x="211245" y="-8333"/>
                  <a:pt x="212832" y="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7" name="フリーフォーム 1786">
            <a:extLst>
              <a:ext uri="{FF2B5EF4-FFF2-40B4-BE49-F238E27FC236}">
                <a16:creationId xmlns:a16="http://schemas.microsoft.com/office/drawing/2014/main" id="{3E5CDE86-4655-C687-D880-6C7B4B0DB854}"/>
              </a:ext>
            </a:extLst>
          </p:cNvPr>
          <p:cNvSpPr/>
          <p:nvPr/>
        </p:nvSpPr>
        <p:spPr>
          <a:xfrm>
            <a:off x="4273415" y="10071100"/>
            <a:ext cx="79080" cy="252954"/>
          </a:xfrm>
          <a:custGeom>
            <a:avLst/>
            <a:gdLst>
              <a:gd name="connsiteX0" fmla="*/ 12835 w 79080"/>
              <a:gd name="connsiteY0" fmla="*/ 0 h 252954"/>
              <a:gd name="connsiteX1" fmla="*/ 16010 w 79080"/>
              <a:gd name="connsiteY1" fmla="*/ 82550 h 252954"/>
              <a:gd name="connsiteX2" fmla="*/ 16010 w 79080"/>
              <a:gd name="connsiteY2" fmla="*/ 73025 h 252954"/>
              <a:gd name="connsiteX3" fmla="*/ 50935 w 79080"/>
              <a:gd name="connsiteY3" fmla="*/ 88900 h 252954"/>
              <a:gd name="connsiteX4" fmla="*/ 60460 w 79080"/>
              <a:gd name="connsiteY4" fmla="*/ 127000 h 252954"/>
              <a:gd name="connsiteX5" fmla="*/ 63635 w 79080"/>
              <a:gd name="connsiteY5" fmla="*/ 187325 h 252954"/>
              <a:gd name="connsiteX6" fmla="*/ 63635 w 79080"/>
              <a:gd name="connsiteY6" fmla="*/ 250825 h 252954"/>
              <a:gd name="connsiteX7" fmla="*/ 76335 w 79080"/>
              <a:gd name="connsiteY7" fmla="*/ 104775 h 252954"/>
              <a:gd name="connsiteX8" fmla="*/ 3310 w 79080"/>
              <a:gd name="connsiteY8" fmla="*/ 82550 h 252954"/>
              <a:gd name="connsiteX9" fmla="*/ 12835 w 79080"/>
              <a:gd name="connsiteY9" fmla="*/ 0 h 25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080" h="252954">
                <a:moveTo>
                  <a:pt x="12835" y="0"/>
                </a:moveTo>
                <a:cubicBezTo>
                  <a:pt x="14952" y="0"/>
                  <a:pt x="16010" y="82550"/>
                  <a:pt x="16010" y="82550"/>
                </a:cubicBezTo>
                <a:cubicBezTo>
                  <a:pt x="16539" y="94721"/>
                  <a:pt x="10189" y="71967"/>
                  <a:pt x="16010" y="73025"/>
                </a:cubicBezTo>
                <a:cubicBezTo>
                  <a:pt x="21831" y="74083"/>
                  <a:pt x="43527" y="79904"/>
                  <a:pt x="50935" y="88900"/>
                </a:cubicBezTo>
                <a:cubicBezTo>
                  <a:pt x="58343" y="97896"/>
                  <a:pt x="58343" y="110596"/>
                  <a:pt x="60460" y="127000"/>
                </a:cubicBezTo>
                <a:cubicBezTo>
                  <a:pt x="62577" y="143404"/>
                  <a:pt x="63106" y="166688"/>
                  <a:pt x="63635" y="187325"/>
                </a:cubicBezTo>
                <a:cubicBezTo>
                  <a:pt x="64164" y="207962"/>
                  <a:pt x="61518" y="264583"/>
                  <a:pt x="63635" y="250825"/>
                </a:cubicBezTo>
                <a:cubicBezTo>
                  <a:pt x="65752" y="237067"/>
                  <a:pt x="86389" y="132821"/>
                  <a:pt x="76335" y="104775"/>
                </a:cubicBezTo>
                <a:cubicBezTo>
                  <a:pt x="66281" y="76729"/>
                  <a:pt x="13893" y="97367"/>
                  <a:pt x="3310" y="82550"/>
                </a:cubicBezTo>
                <a:cubicBezTo>
                  <a:pt x="-7273" y="67733"/>
                  <a:pt x="10718" y="0"/>
                  <a:pt x="1283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8" name="フリーフォーム 1787">
            <a:extLst>
              <a:ext uri="{FF2B5EF4-FFF2-40B4-BE49-F238E27FC236}">
                <a16:creationId xmlns:a16="http://schemas.microsoft.com/office/drawing/2014/main" id="{9CD36A77-CBED-5F9D-D5E9-82726E8A9C9A}"/>
              </a:ext>
            </a:extLst>
          </p:cNvPr>
          <p:cNvSpPr/>
          <p:nvPr/>
        </p:nvSpPr>
        <p:spPr>
          <a:xfrm>
            <a:off x="4355459" y="10337800"/>
            <a:ext cx="252577" cy="16166"/>
          </a:xfrm>
          <a:custGeom>
            <a:avLst/>
            <a:gdLst>
              <a:gd name="connsiteX0" fmla="*/ 641 w 252577"/>
              <a:gd name="connsiteY0" fmla="*/ 15875 h 16166"/>
              <a:gd name="connsiteX1" fmla="*/ 245116 w 252577"/>
              <a:gd name="connsiteY1" fmla="*/ 9525 h 16166"/>
              <a:gd name="connsiteX2" fmla="*/ 175266 w 252577"/>
              <a:gd name="connsiteY2" fmla="*/ 0 h 16166"/>
              <a:gd name="connsiteX3" fmla="*/ 641 w 252577"/>
              <a:gd name="connsiteY3" fmla="*/ 15875 h 1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577" h="16166">
                <a:moveTo>
                  <a:pt x="641" y="15875"/>
                </a:moveTo>
                <a:cubicBezTo>
                  <a:pt x="12283" y="17462"/>
                  <a:pt x="216012" y="12171"/>
                  <a:pt x="245116" y="9525"/>
                </a:cubicBezTo>
                <a:cubicBezTo>
                  <a:pt x="274220" y="6879"/>
                  <a:pt x="211249" y="0"/>
                  <a:pt x="175266" y="0"/>
                </a:cubicBezTo>
                <a:cubicBezTo>
                  <a:pt x="139283" y="0"/>
                  <a:pt x="-11001" y="14288"/>
                  <a:pt x="641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9" name="フリーフォーム 1788">
            <a:extLst>
              <a:ext uri="{FF2B5EF4-FFF2-40B4-BE49-F238E27FC236}">
                <a16:creationId xmlns:a16="http://schemas.microsoft.com/office/drawing/2014/main" id="{5C56B94C-DD05-A198-0C67-D80CE15FAF1B}"/>
              </a:ext>
            </a:extLst>
          </p:cNvPr>
          <p:cNvSpPr/>
          <p:nvPr/>
        </p:nvSpPr>
        <p:spPr>
          <a:xfrm>
            <a:off x="4165600" y="10172700"/>
            <a:ext cx="173829" cy="3175"/>
          </a:xfrm>
          <a:custGeom>
            <a:avLst/>
            <a:gdLst>
              <a:gd name="connsiteX0" fmla="*/ 0 w 173829"/>
              <a:gd name="connsiteY0" fmla="*/ 3175 h 3175"/>
              <a:gd name="connsiteX1" fmla="*/ 168275 w 173829"/>
              <a:gd name="connsiteY1" fmla="*/ 3175 h 3175"/>
              <a:gd name="connsiteX2" fmla="*/ 136525 w 173829"/>
              <a:gd name="connsiteY2" fmla="*/ 0 h 3175"/>
              <a:gd name="connsiteX3" fmla="*/ 0 w 173829"/>
              <a:gd name="connsiteY3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29" h="3175">
                <a:moveTo>
                  <a:pt x="0" y="3175"/>
                </a:moveTo>
                <a:lnTo>
                  <a:pt x="168275" y="3175"/>
                </a:lnTo>
                <a:cubicBezTo>
                  <a:pt x="191029" y="2646"/>
                  <a:pt x="136525" y="0"/>
                  <a:pt x="136525" y="0"/>
                </a:cubicBezTo>
                <a:lnTo>
                  <a:pt x="0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0" name="フリーフォーム 1789">
            <a:extLst>
              <a:ext uri="{FF2B5EF4-FFF2-40B4-BE49-F238E27FC236}">
                <a16:creationId xmlns:a16="http://schemas.microsoft.com/office/drawing/2014/main" id="{C6686B30-F62D-5830-FB2B-5C9F59B25F17}"/>
              </a:ext>
            </a:extLst>
          </p:cNvPr>
          <p:cNvSpPr/>
          <p:nvPr/>
        </p:nvSpPr>
        <p:spPr>
          <a:xfrm>
            <a:off x="4315492" y="10318650"/>
            <a:ext cx="86031" cy="222958"/>
          </a:xfrm>
          <a:custGeom>
            <a:avLst/>
            <a:gdLst>
              <a:gd name="connsiteX0" fmla="*/ 27908 w 86031"/>
              <a:gd name="connsiteY0" fmla="*/ 100 h 222958"/>
              <a:gd name="connsiteX1" fmla="*/ 12033 w 86031"/>
              <a:gd name="connsiteY1" fmla="*/ 120750 h 222958"/>
              <a:gd name="connsiteX2" fmla="*/ 34258 w 86031"/>
              <a:gd name="connsiteY2" fmla="*/ 146150 h 222958"/>
              <a:gd name="connsiteX3" fmla="*/ 46958 w 86031"/>
              <a:gd name="connsiteY3" fmla="*/ 177900 h 222958"/>
              <a:gd name="connsiteX4" fmla="*/ 85058 w 86031"/>
              <a:gd name="connsiteY4" fmla="*/ 222350 h 222958"/>
              <a:gd name="connsiteX5" fmla="*/ 2508 w 86031"/>
              <a:gd name="connsiteY5" fmla="*/ 142975 h 222958"/>
              <a:gd name="connsiteX6" fmla="*/ 27908 w 86031"/>
              <a:gd name="connsiteY6" fmla="*/ 100 h 22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31" h="222958">
                <a:moveTo>
                  <a:pt x="27908" y="100"/>
                </a:moveTo>
                <a:cubicBezTo>
                  <a:pt x="29495" y="-3604"/>
                  <a:pt x="10975" y="96408"/>
                  <a:pt x="12033" y="120750"/>
                </a:cubicBezTo>
                <a:cubicBezTo>
                  <a:pt x="13091" y="145092"/>
                  <a:pt x="28437" y="136625"/>
                  <a:pt x="34258" y="146150"/>
                </a:cubicBezTo>
                <a:cubicBezTo>
                  <a:pt x="40079" y="155675"/>
                  <a:pt x="38491" y="165200"/>
                  <a:pt x="46958" y="177900"/>
                </a:cubicBezTo>
                <a:cubicBezTo>
                  <a:pt x="55425" y="190600"/>
                  <a:pt x="92466" y="228171"/>
                  <a:pt x="85058" y="222350"/>
                </a:cubicBezTo>
                <a:cubicBezTo>
                  <a:pt x="77650" y="216529"/>
                  <a:pt x="14679" y="174725"/>
                  <a:pt x="2508" y="142975"/>
                </a:cubicBezTo>
                <a:cubicBezTo>
                  <a:pt x="-9663" y="111225"/>
                  <a:pt x="26321" y="3804"/>
                  <a:pt x="27908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1" name="フリーフォーム 1790">
            <a:extLst>
              <a:ext uri="{FF2B5EF4-FFF2-40B4-BE49-F238E27FC236}">
                <a16:creationId xmlns:a16="http://schemas.microsoft.com/office/drawing/2014/main" id="{AAB3CC95-5663-6C67-8CC3-8E28A989D1D7}"/>
              </a:ext>
            </a:extLst>
          </p:cNvPr>
          <p:cNvSpPr/>
          <p:nvPr/>
        </p:nvSpPr>
        <p:spPr>
          <a:xfrm>
            <a:off x="4254958" y="10264673"/>
            <a:ext cx="60085" cy="257357"/>
          </a:xfrm>
          <a:custGeom>
            <a:avLst/>
            <a:gdLst>
              <a:gd name="connsiteX0" fmla="*/ 59867 w 60085"/>
              <a:gd name="connsiteY0" fmla="*/ 102 h 257357"/>
              <a:gd name="connsiteX1" fmla="*/ 21767 w 60085"/>
              <a:gd name="connsiteY1" fmla="*/ 111227 h 257357"/>
              <a:gd name="connsiteX2" fmla="*/ 5892 w 60085"/>
              <a:gd name="connsiteY2" fmla="*/ 257277 h 257357"/>
              <a:gd name="connsiteX3" fmla="*/ 2717 w 60085"/>
              <a:gd name="connsiteY3" fmla="*/ 130277 h 257357"/>
              <a:gd name="connsiteX4" fmla="*/ 59867 w 60085"/>
              <a:gd name="connsiteY4" fmla="*/ 102 h 25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85" h="257357">
                <a:moveTo>
                  <a:pt x="59867" y="102"/>
                </a:moveTo>
                <a:cubicBezTo>
                  <a:pt x="63042" y="-3073"/>
                  <a:pt x="30763" y="68365"/>
                  <a:pt x="21767" y="111227"/>
                </a:cubicBezTo>
                <a:cubicBezTo>
                  <a:pt x="12771" y="154090"/>
                  <a:pt x="9067" y="254102"/>
                  <a:pt x="5892" y="257277"/>
                </a:cubicBezTo>
                <a:cubicBezTo>
                  <a:pt x="2717" y="260452"/>
                  <a:pt x="-3633" y="168377"/>
                  <a:pt x="2717" y="130277"/>
                </a:cubicBezTo>
                <a:cubicBezTo>
                  <a:pt x="9067" y="92177"/>
                  <a:pt x="56692" y="3277"/>
                  <a:pt x="59867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2" name="フリーフォーム 1791">
            <a:extLst>
              <a:ext uri="{FF2B5EF4-FFF2-40B4-BE49-F238E27FC236}">
                <a16:creationId xmlns:a16="http://schemas.microsoft.com/office/drawing/2014/main" id="{C00F3FFA-B869-0C1D-F01F-E9735D3E543A}"/>
              </a:ext>
            </a:extLst>
          </p:cNvPr>
          <p:cNvSpPr/>
          <p:nvPr/>
        </p:nvSpPr>
        <p:spPr>
          <a:xfrm>
            <a:off x="4276263" y="10516940"/>
            <a:ext cx="110773" cy="152359"/>
          </a:xfrm>
          <a:custGeom>
            <a:avLst/>
            <a:gdLst>
              <a:gd name="connsiteX0" fmla="*/ 462 w 110773"/>
              <a:gd name="connsiteY0" fmla="*/ 1835 h 152359"/>
              <a:gd name="connsiteX1" fmla="*/ 108412 w 110773"/>
              <a:gd name="connsiteY1" fmla="*/ 151060 h 152359"/>
              <a:gd name="connsiteX2" fmla="*/ 70312 w 110773"/>
              <a:gd name="connsiteY2" fmla="*/ 71685 h 152359"/>
              <a:gd name="connsiteX3" fmla="*/ 462 w 110773"/>
              <a:gd name="connsiteY3" fmla="*/ 1835 h 15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73" h="152359">
                <a:moveTo>
                  <a:pt x="462" y="1835"/>
                </a:moveTo>
                <a:cubicBezTo>
                  <a:pt x="6812" y="15064"/>
                  <a:pt x="96770" y="139418"/>
                  <a:pt x="108412" y="151060"/>
                </a:cubicBezTo>
                <a:cubicBezTo>
                  <a:pt x="120054" y="162702"/>
                  <a:pt x="85658" y="92852"/>
                  <a:pt x="70312" y="71685"/>
                </a:cubicBezTo>
                <a:cubicBezTo>
                  <a:pt x="54966" y="50518"/>
                  <a:pt x="-5888" y="-11394"/>
                  <a:pt x="462" y="1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3" name="フリーフォーム 1792">
            <a:extLst>
              <a:ext uri="{FF2B5EF4-FFF2-40B4-BE49-F238E27FC236}">
                <a16:creationId xmlns:a16="http://schemas.microsoft.com/office/drawing/2014/main" id="{C5D1889D-DF1F-E1B9-F115-86E780892C88}"/>
              </a:ext>
            </a:extLst>
          </p:cNvPr>
          <p:cNvSpPr/>
          <p:nvPr/>
        </p:nvSpPr>
        <p:spPr>
          <a:xfrm>
            <a:off x="4241639" y="10518773"/>
            <a:ext cx="133878" cy="177105"/>
          </a:xfrm>
          <a:custGeom>
            <a:avLst/>
            <a:gdLst>
              <a:gd name="connsiteX0" fmla="*/ 161 w 133878"/>
              <a:gd name="connsiteY0" fmla="*/ 2 h 177105"/>
              <a:gd name="connsiteX1" fmla="*/ 76361 w 133878"/>
              <a:gd name="connsiteY1" fmla="*/ 107952 h 177105"/>
              <a:gd name="connsiteX2" fmla="*/ 114461 w 133878"/>
              <a:gd name="connsiteY2" fmla="*/ 158752 h 177105"/>
              <a:gd name="connsiteX3" fmla="*/ 133511 w 133878"/>
              <a:gd name="connsiteY3" fmla="*/ 174627 h 177105"/>
              <a:gd name="connsiteX4" fmla="*/ 98586 w 133878"/>
              <a:gd name="connsiteY4" fmla="*/ 111127 h 177105"/>
              <a:gd name="connsiteX5" fmla="*/ 161 w 133878"/>
              <a:gd name="connsiteY5" fmla="*/ 2 h 17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878" h="177105">
                <a:moveTo>
                  <a:pt x="161" y="2"/>
                </a:moveTo>
                <a:cubicBezTo>
                  <a:pt x="-3543" y="-527"/>
                  <a:pt x="57311" y="81494"/>
                  <a:pt x="76361" y="107952"/>
                </a:cubicBezTo>
                <a:cubicBezTo>
                  <a:pt x="95411" y="134410"/>
                  <a:pt x="104936" y="147640"/>
                  <a:pt x="114461" y="158752"/>
                </a:cubicBezTo>
                <a:cubicBezTo>
                  <a:pt x="123986" y="169865"/>
                  <a:pt x="136157" y="182564"/>
                  <a:pt x="133511" y="174627"/>
                </a:cubicBezTo>
                <a:cubicBezTo>
                  <a:pt x="130865" y="166690"/>
                  <a:pt x="116578" y="138114"/>
                  <a:pt x="98586" y="111127"/>
                </a:cubicBezTo>
                <a:cubicBezTo>
                  <a:pt x="80594" y="84140"/>
                  <a:pt x="3865" y="531"/>
                  <a:pt x="16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4" name="フリーフォーム 1793">
            <a:extLst>
              <a:ext uri="{FF2B5EF4-FFF2-40B4-BE49-F238E27FC236}">
                <a16:creationId xmlns:a16="http://schemas.microsoft.com/office/drawing/2014/main" id="{53975FCD-6FBE-7E04-FD14-9474E97691C0}"/>
              </a:ext>
            </a:extLst>
          </p:cNvPr>
          <p:cNvSpPr/>
          <p:nvPr/>
        </p:nvSpPr>
        <p:spPr>
          <a:xfrm>
            <a:off x="4349654" y="10464423"/>
            <a:ext cx="16262" cy="190713"/>
          </a:xfrm>
          <a:custGeom>
            <a:avLst/>
            <a:gdLst>
              <a:gd name="connsiteX0" fmla="*/ 15971 w 16262"/>
              <a:gd name="connsiteY0" fmla="*/ 377 h 190713"/>
              <a:gd name="connsiteX1" fmla="*/ 9621 w 16262"/>
              <a:gd name="connsiteY1" fmla="*/ 184527 h 190713"/>
              <a:gd name="connsiteX2" fmla="*/ 96 w 16262"/>
              <a:gd name="connsiteY2" fmla="*/ 136902 h 190713"/>
              <a:gd name="connsiteX3" fmla="*/ 15971 w 16262"/>
              <a:gd name="connsiteY3" fmla="*/ 377 h 19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62" h="190713">
                <a:moveTo>
                  <a:pt x="15971" y="377"/>
                </a:moveTo>
                <a:cubicBezTo>
                  <a:pt x="17559" y="8315"/>
                  <a:pt x="12267" y="161773"/>
                  <a:pt x="9621" y="184527"/>
                </a:cubicBezTo>
                <a:cubicBezTo>
                  <a:pt x="6975" y="207281"/>
                  <a:pt x="-962" y="161773"/>
                  <a:pt x="96" y="136902"/>
                </a:cubicBezTo>
                <a:cubicBezTo>
                  <a:pt x="1154" y="112031"/>
                  <a:pt x="14383" y="-7561"/>
                  <a:pt x="15971" y="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5" name="フリーフォーム 1794">
            <a:extLst>
              <a:ext uri="{FF2B5EF4-FFF2-40B4-BE49-F238E27FC236}">
                <a16:creationId xmlns:a16="http://schemas.microsoft.com/office/drawing/2014/main" id="{199BA6FD-7540-4F5E-DD8C-70A3F4CEB473}"/>
              </a:ext>
            </a:extLst>
          </p:cNvPr>
          <p:cNvSpPr/>
          <p:nvPr/>
        </p:nvSpPr>
        <p:spPr>
          <a:xfrm>
            <a:off x="4384322" y="10442090"/>
            <a:ext cx="22739" cy="240072"/>
          </a:xfrm>
          <a:custGeom>
            <a:avLst/>
            <a:gdLst>
              <a:gd name="connsiteX0" fmla="*/ 353 w 22739"/>
              <a:gd name="connsiteY0" fmla="*/ 485 h 240072"/>
              <a:gd name="connsiteX1" fmla="*/ 22578 w 22739"/>
              <a:gd name="connsiteY1" fmla="*/ 232260 h 240072"/>
              <a:gd name="connsiteX2" fmla="*/ 9878 w 22739"/>
              <a:gd name="connsiteY2" fmla="*/ 171935 h 240072"/>
              <a:gd name="connsiteX3" fmla="*/ 353 w 22739"/>
              <a:gd name="connsiteY3" fmla="*/ 485 h 24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9" h="240072">
                <a:moveTo>
                  <a:pt x="353" y="485"/>
                </a:moveTo>
                <a:cubicBezTo>
                  <a:pt x="2470" y="10539"/>
                  <a:pt x="20991" y="203685"/>
                  <a:pt x="22578" y="232260"/>
                </a:cubicBezTo>
                <a:cubicBezTo>
                  <a:pt x="24166" y="260835"/>
                  <a:pt x="13582" y="204214"/>
                  <a:pt x="9878" y="171935"/>
                </a:cubicBezTo>
                <a:cubicBezTo>
                  <a:pt x="6174" y="139656"/>
                  <a:pt x="-1764" y="-9569"/>
                  <a:pt x="353" y="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6" name="フリーフォーム 1795">
            <a:extLst>
              <a:ext uri="{FF2B5EF4-FFF2-40B4-BE49-F238E27FC236}">
                <a16:creationId xmlns:a16="http://schemas.microsoft.com/office/drawing/2014/main" id="{5CDD550D-9BC2-BF4B-2E65-4D3CF244E858}"/>
              </a:ext>
            </a:extLst>
          </p:cNvPr>
          <p:cNvSpPr/>
          <p:nvPr/>
        </p:nvSpPr>
        <p:spPr>
          <a:xfrm>
            <a:off x="4399591" y="10590773"/>
            <a:ext cx="400542" cy="29602"/>
          </a:xfrm>
          <a:custGeom>
            <a:avLst/>
            <a:gdLst>
              <a:gd name="connsiteX0" fmla="*/ 959 w 400542"/>
              <a:gd name="connsiteY0" fmla="*/ 29602 h 29602"/>
              <a:gd name="connsiteX1" fmla="*/ 388309 w 400542"/>
              <a:gd name="connsiteY1" fmla="*/ 7377 h 29602"/>
              <a:gd name="connsiteX2" fmla="*/ 280359 w 400542"/>
              <a:gd name="connsiteY2" fmla="*/ 1027 h 29602"/>
              <a:gd name="connsiteX3" fmla="*/ 959 w 400542"/>
              <a:gd name="connsiteY3" fmla="*/ 29602 h 29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542" h="29602">
                <a:moveTo>
                  <a:pt x="959" y="29602"/>
                </a:moveTo>
                <a:lnTo>
                  <a:pt x="388309" y="7377"/>
                </a:lnTo>
                <a:cubicBezTo>
                  <a:pt x="434876" y="2615"/>
                  <a:pt x="337509" y="-2148"/>
                  <a:pt x="280359" y="1027"/>
                </a:cubicBezTo>
                <a:cubicBezTo>
                  <a:pt x="223209" y="4202"/>
                  <a:pt x="-17032" y="28544"/>
                  <a:pt x="959" y="29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7" name="フリーフォーム 1796">
            <a:extLst>
              <a:ext uri="{FF2B5EF4-FFF2-40B4-BE49-F238E27FC236}">
                <a16:creationId xmlns:a16="http://schemas.microsoft.com/office/drawing/2014/main" id="{91620598-3FAC-80DE-9FF5-6BAA8DEC6975}"/>
              </a:ext>
            </a:extLst>
          </p:cNvPr>
          <p:cNvSpPr/>
          <p:nvPr/>
        </p:nvSpPr>
        <p:spPr>
          <a:xfrm>
            <a:off x="4147957" y="10270938"/>
            <a:ext cx="136174" cy="81811"/>
          </a:xfrm>
          <a:custGeom>
            <a:avLst/>
            <a:gdLst>
              <a:gd name="connsiteX0" fmla="*/ 135118 w 136174"/>
              <a:gd name="connsiteY0" fmla="*/ 187 h 81811"/>
              <a:gd name="connsiteX1" fmla="*/ 1768 w 136174"/>
              <a:gd name="connsiteY1" fmla="*/ 79562 h 81811"/>
              <a:gd name="connsiteX2" fmla="*/ 62093 w 136174"/>
              <a:gd name="connsiteY2" fmla="*/ 57337 h 81811"/>
              <a:gd name="connsiteX3" fmla="*/ 135118 w 136174"/>
              <a:gd name="connsiteY3" fmla="*/ 187 h 8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174" h="81811">
                <a:moveTo>
                  <a:pt x="135118" y="187"/>
                </a:moveTo>
                <a:cubicBezTo>
                  <a:pt x="125064" y="3891"/>
                  <a:pt x="13939" y="70037"/>
                  <a:pt x="1768" y="79562"/>
                </a:cubicBezTo>
                <a:cubicBezTo>
                  <a:pt x="-10403" y="89087"/>
                  <a:pt x="43572" y="65804"/>
                  <a:pt x="62093" y="57337"/>
                </a:cubicBezTo>
                <a:cubicBezTo>
                  <a:pt x="80614" y="48870"/>
                  <a:pt x="145172" y="-3517"/>
                  <a:pt x="135118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8" name="フリーフォーム 1797">
            <a:extLst>
              <a:ext uri="{FF2B5EF4-FFF2-40B4-BE49-F238E27FC236}">
                <a16:creationId xmlns:a16="http://schemas.microsoft.com/office/drawing/2014/main" id="{0A210C78-5231-D796-308F-CDD0FA4061E5}"/>
              </a:ext>
            </a:extLst>
          </p:cNvPr>
          <p:cNvSpPr/>
          <p:nvPr/>
        </p:nvSpPr>
        <p:spPr>
          <a:xfrm>
            <a:off x="4165575" y="10358233"/>
            <a:ext cx="13209" cy="161987"/>
          </a:xfrm>
          <a:custGeom>
            <a:avLst/>
            <a:gdLst>
              <a:gd name="connsiteX0" fmla="*/ 9550 w 13209"/>
              <a:gd name="connsiteY0" fmla="*/ 1792 h 161987"/>
              <a:gd name="connsiteX1" fmla="*/ 12725 w 13209"/>
              <a:gd name="connsiteY1" fmla="*/ 160542 h 161987"/>
              <a:gd name="connsiteX2" fmla="*/ 25 w 13209"/>
              <a:gd name="connsiteY2" fmla="*/ 77992 h 161987"/>
              <a:gd name="connsiteX3" fmla="*/ 9550 w 13209"/>
              <a:gd name="connsiteY3" fmla="*/ 1792 h 16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9" h="161987">
                <a:moveTo>
                  <a:pt x="9550" y="1792"/>
                </a:moveTo>
                <a:cubicBezTo>
                  <a:pt x="11667" y="15550"/>
                  <a:pt x="14312" y="147842"/>
                  <a:pt x="12725" y="160542"/>
                </a:cubicBezTo>
                <a:cubicBezTo>
                  <a:pt x="11138" y="173242"/>
                  <a:pt x="554" y="98629"/>
                  <a:pt x="25" y="77992"/>
                </a:cubicBezTo>
                <a:cubicBezTo>
                  <a:pt x="-504" y="57355"/>
                  <a:pt x="7433" y="-11966"/>
                  <a:pt x="9550" y="1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9" name="フリーフォーム 1798">
            <a:extLst>
              <a:ext uri="{FF2B5EF4-FFF2-40B4-BE49-F238E27FC236}">
                <a16:creationId xmlns:a16="http://schemas.microsoft.com/office/drawing/2014/main" id="{D7C7AC36-A1CE-7DDE-F651-DEBF696A6053}"/>
              </a:ext>
            </a:extLst>
          </p:cNvPr>
          <p:cNvSpPr/>
          <p:nvPr/>
        </p:nvSpPr>
        <p:spPr>
          <a:xfrm>
            <a:off x="4076694" y="10259836"/>
            <a:ext cx="219257" cy="71652"/>
          </a:xfrm>
          <a:custGeom>
            <a:avLst/>
            <a:gdLst>
              <a:gd name="connsiteX0" fmla="*/ 6 w 219257"/>
              <a:gd name="connsiteY0" fmla="*/ 71614 h 71652"/>
              <a:gd name="connsiteX1" fmla="*/ 127006 w 219257"/>
              <a:gd name="connsiteY1" fmla="*/ 4939 h 71652"/>
              <a:gd name="connsiteX2" fmla="*/ 111131 w 219257"/>
              <a:gd name="connsiteY2" fmla="*/ 4939 h 71652"/>
              <a:gd name="connsiteX3" fmla="*/ 219081 w 219257"/>
              <a:gd name="connsiteY3" fmla="*/ 4939 h 71652"/>
              <a:gd name="connsiteX4" fmla="*/ 133356 w 219257"/>
              <a:gd name="connsiteY4" fmla="*/ 14464 h 71652"/>
              <a:gd name="connsiteX5" fmla="*/ 6 w 219257"/>
              <a:gd name="connsiteY5" fmla="*/ 71614 h 7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257" h="71652">
                <a:moveTo>
                  <a:pt x="6" y="71614"/>
                </a:moveTo>
                <a:cubicBezTo>
                  <a:pt x="-1052" y="70026"/>
                  <a:pt x="127006" y="4939"/>
                  <a:pt x="127006" y="4939"/>
                </a:cubicBezTo>
                <a:cubicBezTo>
                  <a:pt x="145527" y="-6174"/>
                  <a:pt x="111131" y="4939"/>
                  <a:pt x="111131" y="4939"/>
                </a:cubicBezTo>
                <a:cubicBezTo>
                  <a:pt x="126477" y="4939"/>
                  <a:pt x="215377" y="3352"/>
                  <a:pt x="219081" y="4939"/>
                </a:cubicBezTo>
                <a:cubicBezTo>
                  <a:pt x="222785" y="6526"/>
                  <a:pt x="167223" y="3881"/>
                  <a:pt x="133356" y="14464"/>
                </a:cubicBezTo>
                <a:cubicBezTo>
                  <a:pt x="99489" y="25047"/>
                  <a:pt x="1064" y="73202"/>
                  <a:pt x="6" y="71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0" name="フリーフォーム 1799">
            <a:extLst>
              <a:ext uri="{FF2B5EF4-FFF2-40B4-BE49-F238E27FC236}">
                <a16:creationId xmlns:a16="http://schemas.microsoft.com/office/drawing/2014/main" id="{DF498BD1-5F72-5CE2-2661-5C496F2D9794}"/>
              </a:ext>
            </a:extLst>
          </p:cNvPr>
          <p:cNvSpPr/>
          <p:nvPr/>
        </p:nvSpPr>
        <p:spPr>
          <a:xfrm>
            <a:off x="4197590" y="10317130"/>
            <a:ext cx="95418" cy="212221"/>
          </a:xfrm>
          <a:custGeom>
            <a:avLst/>
            <a:gdLst>
              <a:gd name="connsiteX0" fmla="*/ 95010 w 95418"/>
              <a:gd name="connsiteY0" fmla="*/ 1620 h 212221"/>
              <a:gd name="connsiteX1" fmla="*/ 37860 w 95418"/>
              <a:gd name="connsiteY1" fmla="*/ 65120 h 212221"/>
              <a:gd name="connsiteX2" fmla="*/ 6110 w 95418"/>
              <a:gd name="connsiteY2" fmla="*/ 211170 h 212221"/>
              <a:gd name="connsiteX3" fmla="*/ 6110 w 95418"/>
              <a:gd name="connsiteY3" fmla="*/ 125445 h 212221"/>
              <a:gd name="connsiteX4" fmla="*/ 95010 w 95418"/>
              <a:gd name="connsiteY4" fmla="*/ 1620 h 21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18" h="212221">
                <a:moveTo>
                  <a:pt x="95010" y="1620"/>
                </a:moveTo>
                <a:cubicBezTo>
                  <a:pt x="100302" y="-8434"/>
                  <a:pt x="52677" y="30195"/>
                  <a:pt x="37860" y="65120"/>
                </a:cubicBezTo>
                <a:cubicBezTo>
                  <a:pt x="23043" y="100045"/>
                  <a:pt x="11402" y="201116"/>
                  <a:pt x="6110" y="211170"/>
                </a:cubicBezTo>
                <a:cubicBezTo>
                  <a:pt x="818" y="221224"/>
                  <a:pt x="-4473" y="156666"/>
                  <a:pt x="6110" y="125445"/>
                </a:cubicBezTo>
                <a:cubicBezTo>
                  <a:pt x="16693" y="94224"/>
                  <a:pt x="89718" y="11674"/>
                  <a:pt x="95010" y="1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1" name="フリーフォーム 1800">
            <a:extLst>
              <a:ext uri="{FF2B5EF4-FFF2-40B4-BE49-F238E27FC236}">
                <a16:creationId xmlns:a16="http://schemas.microsoft.com/office/drawing/2014/main" id="{ECC474B8-B2E1-4E61-F5B5-6B8894129121}"/>
              </a:ext>
            </a:extLst>
          </p:cNvPr>
          <p:cNvSpPr/>
          <p:nvPr/>
        </p:nvSpPr>
        <p:spPr>
          <a:xfrm>
            <a:off x="4060318" y="10337662"/>
            <a:ext cx="170042" cy="14006"/>
          </a:xfrm>
          <a:custGeom>
            <a:avLst/>
            <a:gdLst>
              <a:gd name="connsiteX0" fmla="*/ 507 w 170042"/>
              <a:gd name="connsiteY0" fmla="*/ 6488 h 14006"/>
              <a:gd name="connsiteX1" fmla="*/ 165607 w 170042"/>
              <a:gd name="connsiteY1" fmla="*/ 138 h 14006"/>
              <a:gd name="connsiteX2" fmla="*/ 114807 w 170042"/>
              <a:gd name="connsiteY2" fmla="*/ 12838 h 14006"/>
              <a:gd name="connsiteX3" fmla="*/ 507 w 170042"/>
              <a:gd name="connsiteY3" fmla="*/ 6488 h 1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042" h="14006">
                <a:moveTo>
                  <a:pt x="507" y="6488"/>
                </a:moveTo>
                <a:cubicBezTo>
                  <a:pt x="8974" y="4371"/>
                  <a:pt x="146557" y="-920"/>
                  <a:pt x="165607" y="138"/>
                </a:cubicBezTo>
                <a:cubicBezTo>
                  <a:pt x="184657" y="1196"/>
                  <a:pt x="137561" y="8605"/>
                  <a:pt x="114807" y="12838"/>
                </a:cubicBezTo>
                <a:cubicBezTo>
                  <a:pt x="92053" y="17071"/>
                  <a:pt x="-7960" y="8605"/>
                  <a:pt x="507" y="6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2" name="フリーフォーム 1801">
            <a:extLst>
              <a:ext uri="{FF2B5EF4-FFF2-40B4-BE49-F238E27FC236}">
                <a16:creationId xmlns:a16="http://schemas.microsoft.com/office/drawing/2014/main" id="{C584E950-4D6E-55AD-4F4C-BF4CAE95C05A}"/>
              </a:ext>
            </a:extLst>
          </p:cNvPr>
          <p:cNvSpPr/>
          <p:nvPr/>
        </p:nvSpPr>
        <p:spPr>
          <a:xfrm>
            <a:off x="4074744" y="10331409"/>
            <a:ext cx="106756" cy="216015"/>
          </a:xfrm>
          <a:custGeom>
            <a:avLst/>
            <a:gdLst>
              <a:gd name="connsiteX0" fmla="*/ 5131 w 106756"/>
              <a:gd name="connsiteY0" fmla="*/ 41 h 216015"/>
              <a:gd name="connsiteX1" fmla="*/ 5131 w 106756"/>
              <a:gd name="connsiteY1" fmla="*/ 107991 h 216015"/>
              <a:gd name="connsiteX2" fmla="*/ 17831 w 106756"/>
              <a:gd name="connsiteY2" fmla="*/ 114341 h 216015"/>
              <a:gd name="connsiteX3" fmla="*/ 106731 w 106756"/>
              <a:gd name="connsiteY3" fmla="*/ 215941 h 216015"/>
              <a:gd name="connsiteX4" fmla="*/ 8306 w 106756"/>
              <a:gd name="connsiteY4" fmla="*/ 130216 h 216015"/>
              <a:gd name="connsiteX5" fmla="*/ 5131 w 106756"/>
              <a:gd name="connsiteY5" fmla="*/ 95291 h 216015"/>
              <a:gd name="connsiteX6" fmla="*/ 5131 w 106756"/>
              <a:gd name="connsiteY6" fmla="*/ 41 h 21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756" h="216015">
                <a:moveTo>
                  <a:pt x="5131" y="41"/>
                </a:moveTo>
                <a:lnTo>
                  <a:pt x="5131" y="107991"/>
                </a:lnTo>
                <a:cubicBezTo>
                  <a:pt x="7248" y="127041"/>
                  <a:pt x="898" y="96349"/>
                  <a:pt x="17831" y="114341"/>
                </a:cubicBezTo>
                <a:cubicBezTo>
                  <a:pt x="34764" y="132333"/>
                  <a:pt x="108319" y="213295"/>
                  <a:pt x="106731" y="215941"/>
                </a:cubicBezTo>
                <a:cubicBezTo>
                  <a:pt x="105144" y="218587"/>
                  <a:pt x="25239" y="150324"/>
                  <a:pt x="8306" y="130216"/>
                </a:cubicBezTo>
                <a:cubicBezTo>
                  <a:pt x="-8627" y="110108"/>
                  <a:pt x="5660" y="112753"/>
                  <a:pt x="5131" y="95291"/>
                </a:cubicBezTo>
                <a:cubicBezTo>
                  <a:pt x="4602" y="77829"/>
                  <a:pt x="5131" y="-2076"/>
                  <a:pt x="5131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3" name="フリーフォーム 1802">
            <a:extLst>
              <a:ext uri="{FF2B5EF4-FFF2-40B4-BE49-F238E27FC236}">
                <a16:creationId xmlns:a16="http://schemas.microsoft.com/office/drawing/2014/main" id="{2C38E2F3-F657-ECDF-3D6A-883CA2E4D4E4}"/>
              </a:ext>
            </a:extLst>
          </p:cNvPr>
          <p:cNvSpPr/>
          <p:nvPr/>
        </p:nvSpPr>
        <p:spPr>
          <a:xfrm>
            <a:off x="3984524" y="10079542"/>
            <a:ext cx="184825" cy="20550"/>
          </a:xfrm>
          <a:custGeom>
            <a:avLst/>
            <a:gdLst>
              <a:gd name="connsiteX0" fmla="*/ 101 w 184825"/>
              <a:gd name="connsiteY0" fmla="*/ 4258 h 20550"/>
              <a:gd name="connsiteX1" fmla="*/ 174726 w 184825"/>
              <a:gd name="connsiteY1" fmla="*/ 1083 h 20550"/>
              <a:gd name="connsiteX2" fmla="*/ 149326 w 184825"/>
              <a:gd name="connsiteY2" fmla="*/ 20133 h 20550"/>
              <a:gd name="connsiteX3" fmla="*/ 101 w 184825"/>
              <a:gd name="connsiteY3" fmla="*/ 4258 h 2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825" h="20550">
                <a:moveTo>
                  <a:pt x="101" y="4258"/>
                </a:moveTo>
                <a:cubicBezTo>
                  <a:pt x="4334" y="1083"/>
                  <a:pt x="149855" y="-1563"/>
                  <a:pt x="174726" y="1083"/>
                </a:cubicBezTo>
                <a:cubicBezTo>
                  <a:pt x="199597" y="3729"/>
                  <a:pt x="173668" y="16958"/>
                  <a:pt x="149326" y="20133"/>
                </a:cubicBezTo>
                <a:cubicBezTo>
                  <a:pt x="124984" y="23308"/>
                  <a:pt x="-4132" y="7433"/>
                  <a:pt x="101" y="4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4" name="フリーフォーム 1803">
            <a:extLst>
              <a:ext uri="{FF2B5EF4-FFF2-40B4-BE49-F238E27FC236}">
                <a16:creationId xmlns:a16="http://schemas.microsoft.com/office/drawing/2014/main" id="{489CC6E7-C824-BFF8-84CC-DC413C2FD8E8}"/>
              </a:ext>
            </a:extLst>
          </p:cNvPr>
          <p:cNvSpPr/>
          <p:nvPr/>
        </p:nvSpPr>
        <p:spPr>
          <a:xfrm>
            <a:off x="3956050" y="10083772"/>
            <a:ext cx="224163" cy="81872"/>
          </a:xfrm>
          <a:custGeom>
            <a:avLst/>
            <a:gdLst>
              <a:gd name="connsiteX0" fmla="*/ 47625 w 224163"/>
              <a:gd name="connsiteY0" fmla="*/ 28 h 81872"/>
              <a:gd name="connsiteX1" fmla="*/ 25400 w 224163"/>
              <a:gd name="connsiteY1" fmla="*/ 76228 h 81872"/>
              <a:gd name="connsiteX2" fmla="*/ 0 w 224163"/>
              <a:gd name="connsiteY2" fmla="*/ 76228 h 81872"/>
              <a:gd name="connsiteX3" fmla="*/ 209550 w 224163"/>
              <a:gd name="connsiteY3" fmla="*/ 69878 h 81872"/>
              <a:gd name="connsiteX4" fmla="*/ 206375 w 224163"/>
              <a:gd name="connsiteY4" fmla="*/ 12728 h 81872"/>
              <a:gd name="connsiteX5" fmla="*/ 206375 w 224163"/>
              <a:gd name="connsiteY5" fmla="*/ 44478 h 81872"/>
              <a:gd name="connsiteX6" fmla="*/ 187325 w 224163"/>
              <a:gd name="connsiteY6" fmla="*/ 57178 h 81872"/>
              <a:gd name="connsiteX7" fmla="*/ 44450 w 224163"/>
              <a:gd name="connsiteY7" fmla="*/ 66703 h 81872"/>
              <a:gd name="connsiteX8" fmla="*/ 47625 w 224163"/>
              <a:gd name="connsiteY8" fmla="*/ 28 h 81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163" h="81872">
                <a:moveTo>
                  <a:pt x="47625" y="28"/>
                </a:moveTo>
                <a:cubicBezTo>
                  <a:pt x="44450" y="1615"/>
                  <a:pt x="33337" y="63528"/>
                  <a:pt x="25400" y="76228"/>
                </a:cubicBezTo>
                <a:cubicBezTo>
                  <a:pt x="17463" y="88928"/>
                  <a:pt x="0" y="76228"/>
                  <a:pt x="0" y="76228"/>
                </a:cubicBezTo>
                <a:lnTo>
                  <a:pt x="209550" y="69878"/>
                </a:lnTo>
                <a:cubicBezTo>
                  <a:pt x="243946" y="59295"/>
                  <a:pt x="206904" y="16961"/>
                  <a:pt x="206375" y="12728"/>
                </a:cubicBezTo>
                <a:cubicBezTo>
                  <a:pt x="205846" y="8495"/>
                  <a:pt x="206375" y="44478"/>
                  <a:pt x="206375" y="44478"/>
                </a:cubicBezTo>
                <a:cubicBezTo>
                  <a:pt x="203200" y="51886"/>
                  <a:pt x="214312" y="53474"/>
                  <a:pt x="187325" y="57178"/>
                </a:cubicBezTo>
                <a:cubicBezTo>
                  <a:pt x="160338" y="60882"/>
                  <a:pt x="65617" y="70407"/>
                  <a:pt x="44450" y="66703"/>
                </a:cubicBezTo>
                <a:cubicBezTo>
                  <a:pt x="23283" y="62999"/>
                  <a:pt x="50800" y="-1559"/>
                  <a:pt x="47625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5" name="フリーフォーム 1804">
            <a:extLst>
              <a:ext uri="{FF2B5EF4-FFF2-40B4-BE49-F238E27FC236}">
                <a16:creationId xmlns:a16="http://schemas.microsoft.com/office/drawing/2014/main" id="{B47F5B21-AAA5-1C82-FF95-31FC30F8B51A}"/>
              </a:ext>
            </a:extLst>
          </p:cNvPr>
          <p:cNvSpPr/>
          <p:nvPr/>
        </p:nvSpPr>
        <p:spPr>
          <a:xfrm>
            <a:off x="3876675" y="10264775"/>
            <a:ext cx="209125" cy="205716"/>
          </a:xfrm>
          <a:custGeom>
            <a:avLst/>
            <a:gdLst>
              <a:gd name="connsiteX0" fmla="*/ 0 w 209125"/>
              <a:gd name="connsiteY0" fmla="*/ 0 h 205716"/>
              <a:gd name="connsiteX1" fmla="*/ 196850 w 209125"/>
              <a:gd name="connsiteY1" fmla="*/ 196850 h 205716"/>
              <a:gd name="connsiteX2" fmla="*/ 180975 w 209125"/>
              <a:gd name="connsiteY2" fmla="*/ 165100 h 205716"/>
              <a:gd name="connsiteX3" fmla="*/ 120650 w 209125"/>
              <a:gd name="connsiteY3" fmla="*/ 104775 h 205716"/>
              <a:gd name="connsiteX4" fmla="*/ 0 w 209125"/>
              <a:gd name="connsiteY4" fmla="*/ 0 h 20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125" h="205716">
                <a:moveTo>
                  <a:pt x="0" y="0"/>
                </a:moveTo>
                <a:cubicBezTo>
                  <a:pt x="83344" y="84666"/>
                  <a:pt x="166688" y="169333"/>
                  <a:pt x="196850" y="196850"/>
                </a:cubicBezTo>
                <a:cubicBezTo>
                  <a:pt x="227012" y="224367"/>
                  <a:pt x="193675" y="180446"/>
                  <a:pt x="180975" y="165100"/>
                </a:cubicBezTo>
                <a:cubicBezTo>
                  <a:pt x="168275" y="149754"/>
                  <a:pt x="120650" y="104775"/>
                  <a:pt x="120650" y="1047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6" name="フリーフォーム 1805">
            <a:extLst>
              <a:ext uri="{FF2B5EF4-FFF2-40B4-BE49-F238E27FC236}">
                <a16:creationId xmlns:a16="http://schemas.microsoft.com/office/drawing/2014/main" id="{B439C023-4FFE-6F9E-3730-3A2D8CDA2863}"/>
              </a:ext>
            </a:extLst>
          </p:cNvPr>
          <p:cNvSpPr/>
          <p:nvPr/>
        </p:nvSpPr>
        <p:spPr>
          <a:xfrm>
            <a:off x="4022485" y="10038267"/>
            <a:ext cx="315603" cy="42649"/>
          </a:xfrm>
          <a:custGeom>
            <a:avLst/>
            <a:gdLst>
              <a:gd name="connsiteX0" fmla="*/ 240 w 315603"/>
              <a:gd name="connsiteY0" fmla="*/ 42358 h 42649"/>
              <a:gd name="connsiteX1" fmla="*/ 85965 w 315603"/>
              <a:gd name="connsiteY1" fmla="*/ 1083 h 42649"/>
              <a:gd name="connsiteX2" fmla="*/ 139940 w 315603"/>
              <a:gd name="connsiteY2" fmla="*/ 13783 h 42649"/>
              <a:gd name="connsiteX3" fmla="*/ 190740 w 315603"/>
              <a:gd name="connsiteY3" fmla="*/ 32833 h 42649"/>
              <a:gd name="connsiteX4" fmla="*/ 314565 w 315603"/>
              <a:gd name="connsiteY4" fmla="*/ 26483 h 42649"/>
              <a:gd name="connsiteX5" fmla="*/ 114540 w 315603"/>
              <a:gd name="connsiteY5" fmla="*/ 20133 h 42649"/>
              <a:gd name="connsiteX6" fmla="*/ 240 w 315603"/>
              <a:gd name="connsiteY6" fmla="*/ 42358 h 4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603" h="42649">
                <a:moveTo>
                  <a:pt x="240" y="42358"/>
                </a:moveTo>
                <a:cubicBezTo>
                  <a:pt x="-4522" y="39183"/>
                  <a:pt x="62682" y="5845"/>
                  <a:pt x="85965" y="1083"/>
                </a:cubicBezTo>
                <a:cubicBezTo>
                  <a:pt x="109248" y="-3680"/>
                  <a:pt x="122478" y="8491"/>
                  <a:pt x="139940" y="13783"/>
                </a:cubicBezTo>
                <a:cubicBezTo>
                  <a:pt x="157402" y="19075"/>
                  <a:pt x="161636" y="30716"/>
                  <a:pt x="190740" y="32833"/>
                </a:cubicBezTo>
                <a:cubicBezTo>
                  <a:pt x="219844" y="34950"/>
                  <a:pt x="327265" y="28600"/>
                  <a:pt x="314565" y="26483"/>
                </a:cubicBezTo>
                <a:cubicBezTo>
                  <a:pt x="301865" y="24366"/>
                  <a:pt x="161107" y="18545"/>
                  <a:pt x="114540" y="20133"/>
                </a:cubicBezTo>
                <a:cubicBezTo>
                  <a:pt x="67973" y="21720"/>
                  <a:pt x="5002" y="45533"/>
                  <a:pt x="240" y="42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7" name="フリーフォーム 1806">
            <a:extLst>
              <a:ext uri="{FF2B5EF4-FFF2-40B4-BE49-F238E27FC236}">
                <a16:creationId xmlns:a16="http://schemas.microsoft.com/office/drawing/2014/main" id="{714D6CDF-509B-994C-DFA4-2B0BE8B43845}"/>
              </a:ext>
            </a:extLst>
          </p:cNvPr>
          <p:cNvSpPr/>
          <p:nvPr/>
        </p:nvSpPr>
        <p:spPr>
          <a:xfrm>
            <a:off x="4157663" y="10156222"/>
            <a:ext cx="14429" cy="116925"/>
          </a:xfrm>
          <a:custGeom>
            <a:avLst/>
            <a:gdLst>
              <a:gd name="connsiteX0" fmla="*/ 1587 w 14429"/>
              <a:gd name="connsiteY0" fmla="*/ 603 h 116925"/>
              <a:gd name="connsiteX1" fmla="*/ 1587 w 14429"/>
              <a:gd name="connsiteY1" fmla="*/ 114903 h 116925"/>
              <a:gd name="connsiteX2" fmla="*/ 14287 w 14429"/>
              <a:gd name="connsiteY2" fmla="*/ 70453 h 116925"/>
              <a:gd name="connsiteX3" fmla="*/ 1587 w 14429"/>
              <a:gd name="connsiteY3" fmla="*/ 603 h 11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29" h="116925">
                <a:moveTo>
                  <a:pt x="1587" y="603"/>
                </a:moveTo>
                <a:cubicBezTo>
                  <a:pt x="-530" y="8011"/>
                  <a:pt x="-530" y="103261"/>
                  <a:pt x="1587" y="114903"/>
                </a:cubicBezTo>
                <a:cubicBezTo>
                  <a:pt x="3704" y="126545"/>
                  <a:pt x="12700" y="84740"/>
                  <a:pt x="14287" y="70453"/>
                </a:cubicBezTo>
                <a:cubicBezTo>
                  <a:pt x="15874" y="56166"/>
                  <a:pt x="3704" y="-6805"/>
                  <a:pt x="1587" y="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8" name="フリーフォーム 1807">
            <a:extLst>
              <a:ext uri="{FF2B5EF4-FFF2-40B4-BE49-F238E27FC236}">
                <a16:creationId xmlns:a16="http://schemas.microsoft.com/office/drawing/2014/main" id="{7A2393A8-C96B-0E79-361E-0D5DE51AAB0F}"/>
              </a:ext>
            </a:extLst>
          </p:cNvPr>
          <p:cNvSpPr/>
          <p:nvPr/>
        </p:nvSpPr>
        <p:spPr>
          <a:xfrm>
            <a:off x="3974886" y="10245712"/>
            <a:ext cx="194086" cy="69948"/>
          </a:xfrm>
          <a:custGeom>
            <a:avLst/>
            <a:gdLst>
              <a:gd name="connsiteX0" fmla="*/ 214 w 194086"/>
              <a:gd name="connsiteY0" fmla="*/ 13 h 69948"/>
              <a:gd name="connsiteX1" fmla="*/ 89114 w 194086"/>
              <a:gd name="connsiteY1" fmla="*/ 66688 h 69948"/>
              <a:gd name="connsiteX2" fmla="*/ 98639 w 194086"/>
              <a:gd name="connsiteY2" fmla="*/ 60338 h 69948"/>
              <a:gd name="connsiteX3" fmla="*/ 193889 w 194086"/>
              <a:gd name="connsiteY3" fmla="*/ 6363 h 69948"/>
              <a:gd name="connsiteX4" fmla="*/ 120864 w 194086"/>
              <a:gd name="connsiteY4" fmla="*/ 60338 h 69948"/>
              <a:gd name="connsiteX5" fmla="*/ 214 w 194086"/>
              <a:gd name="connsiteY5" fmla="*/ 13 h 6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086" h="69948">
                <a:moveTo>
                  <a:pt x="214" y="13"/>
                </a:moveTo>
                <a:cubicBezTo>
                  <a:pt x="-5077" y="1071"/>
                  <a:pt x="89114" y="66688"/>
                  <a:pt x="89114" y="66688"/>
                </a:cubicBezTo>
                <a:cubicBezTo>
                  <a:pt x="105518" y="76742"/>
                  <a:pt x="98639" y="60338"/>
                  <a:pt x="98639" y="60338"/>
                </a:cubicBezTo>
                <a:cubicBezTo>
                  <a:pt x="116101" y="50284"/>
                  <a:pt x="190185" y="6363"/>
                  <a:pt x="193889" y="6363"/>
                </a:cubicBezTo>
                <a:cubicBezTo>
                  <a:pt x="197593" y="6363"/>
                  <a:pt x="148381" y="58221"/>
                  <a:pt x="120864" y="60338"/>
                </a:cubicBezTo>
                <a:cubicBezTo>
                  <a:pt x="93347" y="62455"/>
                  <a:pt x="5505" y="-1045"/>
                  <a:pt x="214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9" name="フリーフォーム 1808">
            <a:extLst>
              <a:ext uri="{FF2B5EF4-FFF2-40B4-BE49-F238E27FC236}">
                <a16:creationId xmlns:a16="http://schemas.microsoft.com/office/drawing/2014/main" id="{9160CF7C-C3BD-7331-B9F8-067B99185DF5}"/>
              </a:ext>
            </a:extLst>
          </p:cNvPr>
          <p:cNvSpPr/>
          <p:nvPr/>
        </p:nvSpPr>
        <p:spPr>
          <a:xfrm>
            <a:off x="3917922" y="10258359"/>
            <a:ext cx="167134" cy="184871"/>
          </a:xfrm>
          <a:custGeom>
            <a:avLst/>
            <a:gdLst>
              <a:gd name="connsiteX0" fmla="*/ 28 w 167134"/>
              <a:gd name="connsiteY0" fmla="*/ 66 h 184871"/>
              <a:gd name="connsiteX1" fmla="*/ 142903 w 167134"/>
              <a:gd name="connsiteY1" fmla="*/ 95316 h 184871"/>
              <a:gd name="connsiteX2" fmla="*/ 161953 w 167134"/>
              <a:gd name="connsiteY2" fmla="*/ 184216 h 184871"/>
              <a:gd name="connsiteX3" fmla="*/ 161953 w 167134"/>
              <a:gd name="connsiteY3" fmla="*/ 47691 h 184871"/>
              <a:gd name="connsiteX4" fmla="*/ 155603 w 167134"/>
              <a:gd name="connsiteY4" fmla="*/ 79441 h 184871"/>
              <a:gd name="connsiteX5" fmla="*/ 28 w 167134"/>
              <a:gd name="connsiteY5" fmla="*/ 66 h 18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134" h="184871">
                <a:moveTo>
                  <a:pt x="28" y="66"/>
                </a:moveTo>
                <a:cubicBezTo>
                  <a:pt x="-2089" y="2712"/>
                  <a:pt x="115916" y="64624"/>
                  <a:pt x="142903" y="95316"/>
                </a:cubicBezTo>
                <a:cubicBezTo>
                  <a:pt x="169890" y="126008"/>
                  <a:pt x="158778" y="192154"/>
                  <a:pt x="161953" y="184216"/>
                </a:cubicBezTo>
                <a:cubicBezTo>
                  <a:pt x="165128" y="176278"/>
                  <a:pt x="163011" y="65153"/>
                  <a:pt x="161953" y="47691"/>
                </a:cubicBezTo>
                <a:cubicBezTo>
                  <a:pt x="160895" y="30229"/>
                  <a:pt x="177828" y="84204"/>
                  <a:pt x="155603" y="79441"/>
                </a:cubicBezTo>
                <a:cubicBezTo>
                  <a:pt x="133378" y="74679"/>
                  <a:pt x="2145" y="-2580"/>
                  <a:pt x="28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0" name="フリーフォーム 1809">
            <a:extLst>
              <a:ext uri="{FF2B5EF4-FFF2-40B4-BE49-F238E27FC236}">
                <a16:creationId xmlns:a16="http://schemas.microsoft.com/office/drawing/2014/main" id="{5437CDBB-7607-3FAD-6743-082A71582894}"/>
              </a:ext>
            </a:extLst>
          </p:cNvPr>
          <p:cNvSpPr/>
          <p:nvPr/>
        </p:nvSpPr>
        <p:spPr>
          <a:xfrm>
            <a:off x="3984554" y="9699605"/>
            <a:ext cx="147765" cy="210513"/>
          </a:xfrm>
          <a:custGeom>
            <a:avLst/>
            <a:gdLst>
              <a:gd name="connsiteX0" fmla="*/ 71 w 147765"/>
              <a:gd name="connsiteY0" fmla="*/ 20 h 210513"/>
              <a:gd name="connsiteX1" fmla="*/ 139771 w 147765"/>
              <a:gd name="connsiteY1" fmla="*/ 88920 h 210513"/>
              <a:gd name="connsiteX2" fmla="*/ 130246 w 147765"/>
              <a:gd name="connsiteY2" fmla="*/ 101620 h 210513"/>
              <a:gd name="connsiteX3" fmla="*/ 127071 w 147765"/>
              <a:gd name="connsiteY3" fmla="*/ 149245 h 210513"/>
              <a:gd name="connsiteX4" fmla="*/ 146121 w 147765"/>
              <a:gd name="connsiteY4" fmla="*/ 209570 h 210513"/>
              <a:gd name="connsiteX5" fmla="*/ 120721 w 147765"/>
              <a:gd name="connsiteY5" fmla="*/ 98445 h 210513"/>
              <a:gd name="connsiteX6" fmla="*/ 71 w 147765"/>
              <a:gd name="connsiteY6" fmla="*/ 20 h 21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765" h="210513">
                <a:moveTo>
                  <a:pt x="71" y="20"/>
                </a:moveTo>
                <a:cubicBezTo>
                  <a:pt x="3246" y="-1567"/>
                  <a:pt x="139771" y="88920"/>
                  <a:pt x="139771" y="88920"/>
                </a:cubicBezTo>
                <a:cubicBezTo>
                  <a:pt x="161467" y="105853"/>
                  <a:pt x="132363" y="91566"/>
                  <a:pt x="130246" y="101620"/>
                </a:cubicBezTo>
                <a:cubicBezTo>
                  <a:pt x="128129" y="111674"/>
                  <a:pt x="124425" y="131253"/>
                  <a:pt x="127071" y="149245"/>
                </a:cubicBezTo>
                <a:cubicBezTo>
                  <a:pt x="129717" y="167237"/>
                  <a:pt x="147179" y="218037"/>
                  <a:pt x="146121" y="209570"/>
                </a:cubicBezTo>
                <a:cubicBezTo>
                  <a:pt x="145063" y="201103"/>
                  <a:pt x="140829" y="129666"/>
                  <a:pt x="120721" y="98445"/>
                </a:cubicBezTo>
                <a:cubicBezTo>
                  <a:pt x="100613" y="67224"/>
                  <a:pt x="-3104" y="1607"/>
                  <a:pt x="71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1" name="フリーフォーム 1810">
            <a:extLst>
              <a:ext uri="{FF2B5EF4-FFF2-40B4-BE49-F238E27FC236}">
                <a16:creationId xmlns:a16="http://schemas.microsoft.com/office/drawing/2014/main" id="{6B64D3A4-8870-CC03-44EC-61F60ED40E41}"/>
              </a:ext>
            </a:extLst>
          </p:cNvPr>
          <p:cNvSpPr/>
          <p:nvPr/>
        </p:nvSpPr>
        <p:spPr>
          <a:xfrm>
            <a:off x="3778175" y="9715119"/>
            <a:ext cx="248196" cy="271951"/>
          </a:xfrm>
          <a:custGeom>
            <a:avLst/>
            <a:gdLst>
              <a:gd name="connsiteX0" fmla="*/ 75 w 248196"/>
              <a:gd name="connsiteY0" fmla="*/ 381 h 271951"/>
              <a:gd name="connsiteX1" fmla="*/ 231850 w 248196"/>
              <a:gd name="connsiteY1" fmla="*/ 260731 h 271951"/>
              <a:gd name="connsiteX2" fmla="*/ 206450 w 248196"/>
              <a:gd name="connsiteY2" fmla="*/ 203581 h 271951"/>
              <a:gd name="connsiteX3" fmla="*/ 75 w 248196"/>
              <a:gd name="connsiteY3" fmla="*/ 381 h 271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96" h="271951">
                <a:moveTo>
                  <a:pt x="75" y="381"/>
                </a:moveTo>
                <a:cubicBezTo>
                  <a:pt x="4308" y="9906"/>
                  <a:pt x="197454" y="226864"/>
                  <a:pt x="231850" y="260731"/>
                </a:cubicBezTo>
                <a:cubicBezTo>
                  <a:pt x="266246" y="294598"/>
                  <a:pt x="240846" y="244856"/>
                  <a:pt x="206450" y="203581"/>
                </a:cubicBezTo>
                <a:cubicBezTo>
                  <a:pt x="172054" y="162306"/>
                  <a:pt x="-4158" y="-9144"/>
                  <a:pt x="75" y="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2" name="フリーフォーム 1811">
            <a:extLst>
              <a:ext uri="{FF2B5EF4-FFF2-40B4-BE49-F238E27FC236}">
                <a16:creationId xmlns:a16="http://schemas.microsoft.com/office/drawing/2014/main" id="{61293040-F7A2-1FC2-B4B8-B3AB5A985A37}"/>
              </a:ext>
            </a:extLst>
          </p:cNvPr>
          <p:cNvSpPr/>
          <p:nvPr/>
        </p:nvSpPr>
        <p:spPr>
          <a:xfrm>
            <a:off x="3700485" y="9693135"/>
            <a:ext cx="233347" cy="352587"/>
          </a:xfrm>
          <a:custGeom>
            <a:avLst/>
            <a:gdLst>
              <a:gd name="connsiteX0" fmla="*/ 4740 w 233347"/>
              <a:gd name="connsiteY0" fmla="*/ 140 h 352587"/>
              <a:gd name="connsiteX1" fmla="*/ 7915 w 233347"/>
              <a:gd name="connsiteY1" fmla="*/ 85865 h 352587"/>
              <a:gd name="connsiteX2" fmla="*/ 90465 w 233347"/>
              <a:gd name="connsiteY2" fmla="*/ 114440 h 352587"/>
              <a:gd name="connsiteX3" fmla="*/ 90465 w 233347"/>
              <a:gd name="connsiteY3" fmla="*/ 168415 h 352587"/>
              <a:gd name="connsiteX4" fmla="*/ 233340 w 233347"/>
              <a:gd name="connsiteY4" fmla="*/ 352565 h 352587"/>
              <a:gd name="connsiteX5" fmla="*/ 96815 w 233347"/>
              <a:gd name="connsiteY5" fmla="*/ 155715 h 352587"/>
              <a:gd name="connsiteX6" fmla="*/ 74590 w 233347"/>
              <a:gd name="connsiteY6" fmla="*/ 127140 h 352587"/>
              <a:gd name="connsiteX7" fmla="*/ 20615 w 233347"/>
              <a:gd name="connsiteY7" fmla="*/ 108090 h 352587"/>
              <a:gd name="connsiteX8" fmla="*/ 4740 w 233347"/>
              <a:gd name="connsiteY8" fmla="*/ 140 h 35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347" h="352587">
                <a:moveTo>
                  <a:pt x="4740" y="140"/>
                </a:moveTo>
                <a:cubicBezTo>
                  <a:pt x="2623" y="-3564"/>
                  <a:pt x="-6373" y="66815"/>
                  <a:pt x="7915" y="85865"/>
                </a:cubicBezTo>
                <a:cubicBezTo>
                  <a:pt x="22203" y="104915"/>
                  <a:pt x="76707" y="100682"/>
                  <a:pt x="90465" y="114440"/>
                </a:cubicBezTo>
                <a:cubicBezTo>
                  <a:pt x="104223" y="128198"/>
                  <a:pt x="66653" y="128728"/>
                  <a:pt x="90465" y="168415"/>
                </a:cubicBezTo>
                <a:cubicBezTo>
                  <a:pt x="114278" y="208103"/>
                  <a:pt x="232282" y="354682"/>
                  <a:pt x="233340" y="352565"/>
                </a:cubicBezTo>
                <a:cubicBezTo>
                  <a:pt x="234398" y="350448"/>
                  <a:pt x="123273" y="193286"/>
                  <a:pt x="96815" y="155715"/>
                </a:cubicBezTo>
                <a:cubicBezTo>
                  <a:pt x="70357" y="118144"/>
                  <a:pt x="87290" y="135077"/>
                  <a:pt x="74590" y="127140"/>
                </a:cubicBezTo>
                <a:cubicBezTo>
                  <a:pt x="61890" y="119203"/>
                  <a:pt x="31727" y="123436"/>
                  <a:pt x="20615" y="108090"/>
                </a:cubicBezTo>
                <a:cubicBezTo>
                  <a:pt x="9503" y="92744"/>
                  <a:pt x="6857" y="3844"/>
                  <a:pt x="4740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3" name="フリーフォーム 1812">
            <a:extLst>
              <a:ext uri="{FF2B5EF4-FFF2-40B4-BE49-F238E27FC236}">
                <a16:creationId xmlns:a16="http://schemas.microsoft.com/office/drawing/2014/main" id="{2A972C1D-2B38-4350-473C-D9CA4A0EA808}"/>
              </a:ext>
            </a:extLst>
          </p:cNvPr>
          <p:cNvSpPr/>
          <p:nvPr/>
        </p:nvSpPr>
        <p:spPr>
          <a:xfrm>
            <a:off x="3895717" y="9975847"/>
            <a:ext cx="104868" cy="155582"/>
          </a:xfrm>
          <a:custGeom>
            <a:avLst/>
            <a:gdLst>
              <a:gd name="connsiteX0" fmla="*/ 104783 w 104868"/>
              <a:gd name="connsiteY0" fmla="*/ 3 h 155582"/>
              <a:gd name="connsiteX1" fmla="*/ 19058 w 104868"/>
              <a:gd name="connsiteY1" fmla="*/ 82553 h 155582"/>
              <a:gd name="connsiteX2" fmla="*/ 88908 w 104868"/>
              <a:gd name="connsiteY2" fmla="*/ 155578 h 155582"/>
              <a:gd name="connsiteX3" fmla="*/ 8 w 104868"/>
              <a:gd name="connsiteY3" fmla="*/ 85728 h 155582"/>
              <a:gd name="connsiteX4" fmla="*/ 104783 w 104868"/>
              <a:gd name="connsiteY4" fmla="*/ 3 h 15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68" h="155582">
                <a:moveTo>
                  <a:pt x="104783" y="3"/>
                </a:moveTo>
                <a:cubicBezTo>
                  <a:pt x="107958" y="-526"/>
                  <a:pt x="21704" y="56624"/>
                  <a:pt x="19058" y="82553"/>
                </a:cubicBezTo>
                <a:cubicBezTo>
                  <a:pt x="16412" y="108482"/>
                  <a:pt x="92083" y="155049"/>
                  <a:pt x="88908" y="155578"/>
                </a:cubicBezTo>
                <a:cubicBezTo>
                  <a:pt x="85733" y="156107"/>
                  <a:pt x="1066" y="109540"/>
                  <a:pt x="8" y="85728"/>
                </a:cubicBezTo>
                <a:cubicBezTo>
                  <a:pt x="-1050" y="61916"/>
                  <a:pt x="101608" y="532"/>
                  <a:pt x="10478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4" name="フリーフォーム 1813">
            <a:extLst>
              <a:ext uri="{FF2B5EF4-FFF2-40B4-BE49-F238E27FC236}">
                <a16:creationId xmlns:a16="http://schemas.microsoft.com/office/drawing/2014/main" id="{248F79F5-D897-2964-C7C4-C3416F1A502B}"/>
              </a:ext>
            </a:extLst>
          </p:cNvPr>
          <p:cNvSpPr/>
          <p:nvPr/>
        </p:nvSpPr>
        <p:spPr>
          <a:xfrm>
            <a:off x="3965278" y="9990749"/>
            <a:ext cx="108272" cy="83526"/>
          </a:xfrm>
          <a:custGeom>
            <a:avLst/>
            <a:gdLst>
              <a:gd name="connsiteX0" fmla="*/ 297 w 108272"/>
              <a:gd name="connsiteY0" fmla="*/ 83526 h 83526"/>
              <a:gd name="connsiteX1" fmla="*/ 12997 w 108272"/>
              <a:gd name="connsiteY1" fmla="*/ 26376 h 83526"/>
              <a:gd name="connsiteX2" fmla="*/ 54272 w 108272"/>
              <a:gd name="connsiteY2" fmla="*/ 16851 h 83526"/>
              <a:gd name="connsiteX3" fmla="*/ 108247 w 108272"/>
              <a:gd name="connsiteY3" fmla="*/ 61301 h 83526"/>
              <a:gd name="connsiteX4" fmla="*/ 60622 w 108272"/>
              <a:gd name="connsiteY4" fmla="*/ 976 h 83526"/>
              <a:gd name="connsiteX5" fmla="*/ 9822 w 108272"/>
              <a:gd name="connsiteY5" fmla="*/ 26376 h 83526"/>
              <a:gd name="connsiteX6" fmla="*/ 297 w 108272"/>
              <a:gd name="connsiteY6" fmla="*/ 83526 h 8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272" h="83526">
                <a:moveTo>
                  <a:pt x="297" y="83526"/>
                </a:moveTo>
                <a:cubicBezTo>
                  <a:pt x="826" y="83526"/>
                  <a:pt x="4001" y="37488"/>
                  <a:pt x="12997" y="26376"/>
                </a:cubicBezTo>
                <a:cubicBezTo>
                  <a:pt x="21993" y="15264"/>
                  <a:pt x="38397" y="11030"/>
                  <a:pt x="54272" y="16851"/>
                </a:cubicBezTo>
                <a:cubicBezTo>
                  <a:pt x="70147" y="22672"/>
                  <a:pt x="107189" y="63947"/>
                  <a:pt x="108247" y="61301"/>
                </a:cubicBezTo>
                <a:cubicBezTo>
                  <a:pt x="109305" y="58655"/>
                  <a:pt x="77026" y="6797"/>
                  <a:pt x="60622" y="976"/>
                </a:cubicBezTo>
                <a:cubicBezTo>
                  <a:pt x="44218" y="-4845"/>
                  <a:pt x="20935" y="16851"/>
                  <a:pt x="9822" y="26376"/>
                </a:cubicBezTo>
                <a:cubicBezTo>
                  <a:pt x="-1291" y="35901"/>
                  <a:pt x="-232" y="83526"/>
                  <a:pt x="297" y="83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5" name="フリーフォーム 1814">
            <a:extLst>
              <a:ext uri="{FF2B5EF4-FFF2-40B4-BE49-F238E27FC236}">
                <a16:creationId xmlns:a16="http://schemas.microsoft.com/office/drawing/2014/main" id="{35481A0F-233E-F1C7-CAE3-93234CABB9DD}"/>
              </a:ext>
            </a:extLst>
          </p:cNvPr>
          <p:cNvSpPr/>
          <p:nvPr/>
        </p:nvSpPr>
        <p:spPr>
          <a:xfrm>
            <a:off x="3978158" y="10017121"/>
            <a:ext cx="73339" cy="47678"/>
          </a:xfrm>
          <a:custGeom>
            <a:avLst/>
            <a:gdLst>
              <a:gd name="connsiteX0" fmla="*/ 117 w 73339"/>
              <a:gd name="connsiteY0" fmla="*/ 47629 h 47678"/>
              <a:gd name="connsiteX1" fmla="*/ 47742 w 73339"/>
              <a:gd name="connsiteY1" fmla="*/ 9529 h 47678"/>
              <a:gd name="connsiteX2" fmla="*/ 73142 w 73339"/>
              <a:gd name="connsiteY2" fmla="*/ 31754 h 47678"/>
              <a:gd name="connsiteX3" fmla="*/ 35042 w 73339"/>
              <a:gd name="connsiteY3" fmla="*/ 4 h 47678"/>
              <a:gd name="connsiteX4" fmla="*/ 117 w 73339"/>
              <a:gd name="connsiteY4" fmla="*/ 47629 h 4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39" h="47678">
                <a:moveTo>
                  <a:pt x="117" y="47629"/>
                </a:moveTo>
                <a:cubicBezTo>
                  <a:pt x="2234" y="49217"/>
                  <a:pt x="35571" y="12175"/>
                  <a:pt x="47742" y="9529"/>
                </a:cubicBezTo>
                <a:cubicBezTo>
                  <a:pt x="59913" y="6883"/>
                  <a:pt x="75259" y="33342"/>
                  <a:pt x="73142" y="31754"/>
                </a:cubicBezTo>
                <a:cubicBezTo>
                  <a:pt x="71025" y="30166"/>
                  <a:pt x="45096" y="533"/>
                  <a:pt x="35042" y="4"/>
                </a:cubicBezTo>
                <a:cubicBezTo>
                  <a:pt x="24988" y="-525"/>
                  <a:pt x="-2000" y="46041"/>
                  <a:pt x="117" y="47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6" name="フリーフォーム 1815">
            <a:extLst>
              <a:ext uri="{FF2B5EF4-FFF2-40B4-BE49-F238E27FC236}">
                <a16:creationId xmlns:a16="http://schemas.microsoft.com/office/drawing/2014/main" id="{8C58A8C8-9976-1841-145C-613CE79DFD5D}"/>
              </a:ext>
            </a:extLst>
          </p:cNvPr>
          <p:cNvSpPr/>
          <p:nvPr/>
        </p:nvSpPr>
        <p:spPr>
          <a:xfrm>
            <a:off x="3602765" y="9699552"/>
            <a:ext cx="118374" cy="108160"/>
          </a:xfrm>
          <a:custGeom>
            <a:avLst/>
            <a:gdLst>
              <a:gd name="connsiteX0" fmla="*/ 13560 w 118374"/>
              <a:gd name="connsiteY0" fmla="*/ 73 h 108160"/>
              <a:gd name="connsiteX1" fmla="*/ 19910 w 118374"/>
              <a:gd name="connsiteY1" fmla="*/ 60398 h 108160"/>
              <a:gd name="connsiteX2" fmla="*/ 118335 w 118374"/>
              <a:gd name="connsiteY2" fmla="*/ 108023 h 108160"/>
              <a:gd name="connsiteX3" fmla="*/ 7210 w 118374"/>
              <a:gd name="connsiteY3" fmla="*/ 73098 h 108160"/>
              <a:gd name="connsiteX4" fmla="*/ 13560 w 118374"/>
              <a:gd name="connsiteY4" fmla="*/ 73 h 10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74" h="108160">
                <a:moveTo>
                  <a:pt x="13560" y="73"/>
                </a:moveTo>
                <a:cubicBezTo>
                  <a:pt x="15677" y="-2044"/>
                  <a:pt x="2448" y="42406"/>
                  <a:pt x="19910" y="60398"/>
                </a:cubicBezTo>
                <a:cubicBezTo>
                  <a:pt x="37372" y="78390"/>
                  <a:pt x="120452" y="105906"/>
                  <a:pt x="118335" y="108023"/>
                </a:cubicBezTo>
                <a:cubicBezTo>
                  <a:pt x="116218" y="110140"/>
                  <a:pt x="25731" y="87385"/>
                  <a:pt x="7210" y="73098"/>
                </a:cubicBezTo>
                <a:cubicBezTo>
                  <a:pt x="-11311" y="58811"/>
                  <a:pt x="11443" y="2190"/>
                  <a:pt x="13560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7" name="フリーフォーム 1816">
            <a:extLst>
              <a:ext uri="{FF2B5EF4-FFF2-40B4-BE49-F238E27FC236}">
                <a16:creationId xmlns:a16="http://schemas.microsoft.com/office/drawing/2014/main" id="{732B2C41-9A63-9E95-729B-19C0F03901C2}"/>
              </a:ext>
            </a:extLst>
          </p:cNvPr>
          <p:cNvSpPr/>
          <p:nvPr/>
        </p:nvSpPr>
        <p:spPr>
          <a:xfrm>
            <a:off x="3533461" y="9709150"/>
            <a:ext cx="151172" cy="147960"/>
          </a:xfrm>
          <a:custGeom>
            <a:avLst/>
            <a:gdLst>
              <a:gd name="connsiteX0" fmla="*/ 16189 w 151172"/>
              <a:gd name="connsiteY0" fmla="*/ 0 h 147960"/>
              <a:gd name="connsiteX1" fmla="*/ 314 w 151172"/>
              <a:gd name="connsiteY1" fmla="*/ 146050 h 147960"/>
              <a:gd name="connsiteX2" fmla="*/ 32064 w 151172"/>
              <a:gd name="connsiteY2" fmla="*/ 85725 h 147960"/>
              <a:gd name="connsiteX3" fmla="*/ 105089 w 151172"/>
              <a:gd name="connsiteY3" fmla="*/ 120650 h 147960"/>
              <a:gd name="connsiteX4" fmla="*/ 149539 w 151172"/>
              <a:gd name="connsiteY4" fmla="*/ 120650 h 147960"/>
              <a:gd name="connsiteX5" fmla="*/ 47939 w 151172"/>
              <a:gd name="connsiteY5" fmla="*/ 107950 h 147960"/>
              <a:gd name="connsiteX6" fmla="*/ 22539 w 151172"/>
              <a:gd name="connsiteY6" fmla="*/ 146050 h 147960"/>
              <a:gd name="connsiteX7" fmla="*/ 16189 w 151172"/>
              <a:gd name="connsiteY7" fmla="*/ 0 h 14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172" h="147960">
                <a:moveTo>
                  <a:pt x="16189" y="0"/>
                </a:moveTo>
                <a:cubicBezTo>
                  <a:pt x="12485" y="0"/>
                  <a:pt x="-2332" y="131763"/>
                  <a:pt x="314" y="146050"/>
                </a:cubicBezTo>
                <a:cubicBezTo>
                  <a:pt x="2960" y="160337"/>
                  <a:pt x="14602" y="89958"/>
                  <a:pt x="32064" y="85725"/>
                </a:cubicBezTo>
                <a:cubicBezTo>
                  <a:pt x="49526" y="81492"/>
                  <a:pt x="85510" y="114829"/>
                  <a:pt x="105089" y="120650"/>
                </a:cubicBezTo>
                <a:cubicBezTo>
                  <a:pt x="124668" y="126471"/>
                  <a:pt x="159064" y="122767"/>
                  <a:pt x="149539" y="120650"/>
                </a:cubicBezTo>
                <a:cubicBezTo>
                  <a:pt x="140014" y="118533"/>
                  <a:pt x="69106" y="103717"/>
                  <a:pt x="47939" y="107950"/>
                </a:cubicBezTo>
                <a:cubicBezTo>
                  <a:pt x="26772" y="112183"/>
                  <a:pt x="27301" y="157692"/>
                  <a:pt x="22539" y="146050"/>
                </a:cubicBezTo>
                <a:cubicBezTo>
                  <a:pt x="17777" y="134408"/>
                  <a:pt x="19893" y="0"/>
                  <a:pt x="1618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8" name="フリーフォーム 1817">
            <a:extLst>
              <a:ext uri="{FF2B5EF4-FFF2-40B4-BE49-F238E27FC236}">
                <a16:creationId xmlns:a16="http://schemas.microsoft.com/office/drawing/2014/main" id="{DAAA040F-64FC-6D31-6B50-774228EAFAC0}"/>
              </a:ext>
            </a:extLst>
          </p:cNvPr>
          <p:cNvSpPr/>
          <p:nvPr/>
        </p:nvSpPr>
        <p:spPr>
          <a:xfrm>
            <a:off x="3615049" y="9828915"/>
            <a:ext cx="147892" cy="229537"/>
          </a:xfrm>
          <a:custGeom>
            <a:avLst/>
            <a:gdLst>
              <a:gd name="connsiteX0" fmla="*/ 26676 w 147892"/>
              <a:gd name="connsiteY0" fmla="*/ 885 h 229537"/>
              <a:gd name="connsiteX1" fmla="*/ 55251 w 147892"/>
              <a:gd name="connsiteY1" fmla="*/ 45335 h 229537"/>
              <a:gd name="connsiteX2" fmla="*/ 13976 w 147892"/>
              <a:gd name="connsiteY2" fmla="*/ 99310 h 229537"/>
              <a:gd name="connsiteX3" fmla="*/ 55251 w 147892"/>
              <a:gd name="connsiteY3" fmla="*/ 146935 h 229537"/>
              <a:gd name="connsiteX4" fmla="*/ 147326 w 147892"/>
              <a:gd name="connsiteY4" fmla="*/ 229485 h 229537"/>
              <a:gd name="connsiteX5" fmla="*/ 7626 w 147892"/>
              <a:gd name="connsiteY5" fmla="*/ 134235 h 229537"/>
              <a:gd name="connsiteX6" fmla="*/ 20326 w 147892"/>
              <a:gd name="connsiteY6" fmla="*/ 86610 h 229537"/>
              <a:gd name="connsiteX7" fmla="*/ 26676 w 147892"/>
              <a:gd name="connsiteY7" fmla="*/ 885 h 22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892" h="229537">
                <a:moveTo>
                  <a:pt x="26676" y="885"/>
                </a:moveTo>
                <a:cubicBezTo>
                  <a:pt x="32497" y="-5994"/>
                  <a:pt x="57368" y="28931"/>
                  <a:pt x="55251" y="45335"/>
                </a:cubicBezTo>
                <a:cubicBezTo>
                  <a:pt x="53134" y="61739"/>
                  <a:pt x="13976" y="82377"/>
                  <a:pt x="13976" y="99310"/>
                </a:cubicBezTo>
                <a:cubicBezTo>
                  <a:pt x="13976" y="116243"/>
                  <a:pt x="33026" y="125239"/>
                  <a:pt x="55251" y="146935"/>
                </a:cubicBezTo>
                <a:cubicBezTo>
                  <a:pt x="77476" y="168631"/>
                  <a:pt x="155263" y="231602"/>
                  <a:pt x="147326" y="229485"/>
                </a:cubicBezTo>
                <a:cubicBezTo>
                  <a:pt x="139389" y="227368"/>
                  <a:pt x="28793" y="158048"/>
                  <a:pt x="7626" y="134235"/>
                </a:cubicBezTo>
                <a:cubicBezTo>
                  <a:pt x="-13541" y="110423"/>
                  <a:pt x="15563" y="104073"/>
                  <a:pt x="20326" y="86610"/>
                </a:cubicBezTo>
                <a:cubicBezTo>
                  <a:pt x="25089" y="69147"/>
                  <a:pt x="20855" y="7764"/>
                  <a:pt x="26676" y="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9" name="フリーフォーム 1818">
            <a:extLst>
              <a:ext uri="{FF2B5EF4-FFF2-40B4-BE49-F238E27FC236}">
                <a16:creationId xmlns:a16="http://schemas.microsoft.com/office/drawing/2014/main" id="{C7DBB8ED-9F21-F281-7E9F-2113A31A28A0}"/>
              </a:ext>
            </a:extLst>
          </p:cNvPr>
          <p:cNvSpPr/>
          <p:nvPr/>
        </p:nvSpPr>
        <p:spPr>
          <a:xfrm>
            <a:off x="3689886" y="9817068"/>
            <a:ext cx="101694" cy="178165"/>
          </a:xfrm>
          <a:custGeom>
            <a:avLst/>
            <a:gdLst>
              <a:gd name="connsiteX0" fmla="*/ 12164 w 101694"/>
              <a:gd name="connsiteY0" fmla="*/ 32 h 178165"/>
              <a:gd name="connsiteX1" fmla="*/ 2639 w 101694"/>
              <a:gd name="connsiteY1" fmla="*/ 73057 h 178165"/>
              <a:gd name="connsiteX2" fmla="*/ 62964 w 101694"/>
              <a:gd name="connsiteY2" fmla="*/ 82582 h 178165"/>
              <a:gd name="connsiteX3" fmla="*/ 88364 w 101694"/>
              <a:gd name="connsiteY3" fmla="*/ 107982 h 178165"/>
              <a:gd name="connsiteX4" fmla="*/ 101064 w 101694"/>
              <a:gd name="connsiteY4" fmla="*/ 177832 h 178165"/>
              <a:gd name="connsiteX5" fmla="*/ 69314 w 101694"/>
              <a:gd name="connsiteY5" fmla="*/ 76232 h 178165"/>
              <a:gd name="connsiteX6" fmla="*/ 24864 w 101694"/>
              <a:gd name="connsiteY6" fmla="*/ 63532 h 178165"/>
              <a:gd name="connsiteX7" fmla="*/ 12164 w 101694"/>
              <a:gd name="connsiteY7" fmla="*/ 32 h 17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94" h="178165">
                <a:moveTo>
                  <a:pt x="12164" y="32"/>
                </a:moveTo>
                <a:cubicBezTo>
                  <a:pt x="8460" y="1619"/>
                  <a:pt x="-5828" y="59299"/>
                  <a:pt x="2639" y="73057"/>
                </a:cubicBezTo>
                <a:cubicBezTo>
                  <a:pt x="11106" y="86815"/>
                  <a:pt x="48677" y="76761"/>
                  <a:pt x="62964" y="82582"/>
                </a:cubicBezTo>
                <a:cubicBezTo>
                  <a:pt x="77251" y="88403"/>
                  <a:pt x="82014" y="92107"/>
                  <a:pt x="88364" y="107982"/>
                </a:cubicBezTo>
                <a:cubicBezTo>
                  <a:pt x="94714" y="123857"/>
                  <a:pt x="104239" y="183124"/>
                  <a:pt x="101064" y="177832"/>
                </a:cubicBezTo>
                <a:cubicBezTo>
                  <a:pt x="97889" y="172540"/>
                  <a:pt x="82014" y="95282"/>
                  <a:pt x="69314" y="76232"/>
                </a:cubicBezTo>
                <a:cubicBezTo>
                  <a:pt x="56614" y="57182"/>
                  <a:pt x="34389" y="70940"/>
                  <a:pt x="24864" y="63532"/>
                </a:cubicBezTo>
                <a:cubicBezTo>
                  <a:pt x="15339" y="56124"/>
                  <a:pt x="15868" y="-1555"/>
                  <a:pt x="12164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0" name="フリーフォーム 1819">
            <a:extLst>
              <a:ext uri="{FF2B5EF4-FFF2-40B4-BE49-F238E27FC236}">
                <a16:creationId xmlns:a16="http://schemas.microsoft.com/office/drawing/2014/main" id="{21FCC33E-14C7-9A17-A0A9-C5B23F99C4C1}"/>
              </a:ext>
            </a:extLst>
          </p:cNvPr>
          <p:cNvSpPr/>
          <p:nvPr/>
        </p:nvSpPr>
        <p:spPr>
          <a:xfrm>
            <a:off x="3710270" y="9924939"/>
            <a:ext cx="93575" cy="121177"/>
          </a:xfrm>
          <a:custGeom>
            <a:avLst/>
            <a:gdLst>
              <a:gd name="connsiteX0" fmla="*/ 1305 w 93575"/>
              <a:gd name="connsiteY0" fmla="*/ 111 h 121177"/>
              <a:gd name="connsiteX1" fmla="*/ 20355 w 93575"/>
              <a:gd name="connsiteY1" fmla="*/ 82661 h 121177"/>
              <a:gd name="connsiteX2" fmla="*/ 42580 w 93575"/>
              <a:gd name="connsiteY2" fmla="*/ 120761 h 121177"/>
              <a:gd name="connsiteX3" fmla="*/ 93380 w 93575"/>
              <a:gd name="connsiteY3" fmla="*/ 60436 h 121177"/>
              <a:gd name="connsiteX4" fmla="*/ 58455 w 93575"/>
              <a:gd name="connsiteY4" fmla="*/ 101711 h 121177"/>
              <a:gd name="connsiteX5" fmla="*/ 1305 w 93575"/>
              <a:gd name="connsiteY5" fmla="*/ 111 h 12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75" h="121177">
                <a:moveTo>
                  <a:pt x="1305" y="111"/>
                </a:moveTo>
                <a:cubicBezTo>
                  <a:pt x="-5045" y="-3064"/>
                  <a:pt x="13476" y="62553"/>
                  <a:pt x="20355" y="82661"/>
                </a:cubicBezTo>
                <a:cubicBezTo>
                  <a:pt x="27234" y="102769"/>
                  <a:pt x="30409" y="124465"/>
                  <a:pt x="42580" y="120761"/>
                </a:cubicBezTo>
                <a:cubicBezTo>
                  <a:pt x="54751" y="117057"/>
                  <a:pt x="90734" y="63611"/>
                  <a:pt x="93380" y="60436"/>
                </a:cubicBezTo>
                <a:cubicBezTo>
                  <a:pt x="96026" y="57261"/>
                  <a:pt x="71155" y="106474"/>
                  <a:pt x="58455" y="101711"/>
                </a:cubicBezTo>
                <a:cubicBezTo>
                  <a:pt x="45755" y="96948"/>
                  <a:pt x="7655" y="3286"/>
                  <a:pt x="1305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1" name="フリーフォーム 1820">
            <a:extLst>
              <a:ext uri="{FF2B5EF4-FFF2-40B4-BE49-F238E27FC236}">
                <a16:creationId xmlns:a16="http://schemas.microsoft.com/office/drawing/2014/main" id="{AFF6CF15-EA84-78AC-0870-41A8E0D70F7D}"/>
              </a:ext>
            </a:extLst>
          </p:cNvPr>
          <p:cNvSpPr/>
          <p:nvPr/>
        </p:nvSpPr>
        <p:spPr>
          <a:xfrm>
            <a:off x="3799753" y="9988373"/>
            <a:ext cx="147027" cy="190769"/>
          </a:xfrm>
          <a:custGeom>
            <a:avLst/>
            <a:gdLst>
              <a:gd name="connsiteX0" fmla="*/ 722 w 147027"/>
              <a:gd name="connsiteY0" fmla="*/ 177 h 190769"/>
              <a:gd name="connsiteX1" fmla="*/ 64222 w 147027"/>
              <a:gd name="connsiteY1" fmla="*/ 82727 h 190769"/>
              <a:gd name="connsiteX2" fmla="*/ 146772 w 147027"/>
              <a:gd name="connsiteY2" fmla="*/ 190677 h 190769"/>
              <a:gd name="connsiteX3" fmla="*/ 35647 w 147027"/>
              <a:gd name="connsiteY3" fmla="*/ 63677 h 190769"/>
              <a:gd name="connsiteX4" fmla="*/ 722 w 147027"/>
              <a:gd name="connsiteY4" fmla="*/ 177 h 19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027" h="190769">
                <a:moveTo>
                  <a:pt x="722" y="177"/>
                </a:moveTo>
                <a:cubicBezTo>
                  <a:pt x="5484" y="3352"/>
                  <a:pt x="64222" y="82727"/>
                  <a:pt x="64222" y="82727"/>
                </a:cubicBezTo>
                <a:cubicBezTo>
                  <a:pt x="88564" y="114477"/>
                  <a:pt x="151534" y="193852"/>
                  <a:pt x="146772" y="190677"/>
                </a:cubicBezTo>
                <a:cubicBezTo>
                  <a:pt x="142010" y="187502"/>
                  <a:pt x="55755" y="90135"/>
                  <a:pt x="35647" y="63677"/>
                </a:cubicBezTo>
                <a:cubicBezTo>
                  <a:pt x="15539" y="37219"/>
                  <a:pt x="-4040" y="-2998"/>
                  <a:pt x="722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2" name="フリーフォーム 1821">
            <a:extLst>
              <a:ext uri="{FF2B5EF4-FFF2-40B4-BE49-F238E27FC236}">
                <a16:creationId xmlns:a16="http://schemas.microsoft.com/office/drawing/2014/main" id="{626AEEA5-AF27-069B-4C80-57A911866C9B}"/>
              </a:ext>
            </a:extLst>
          </p:cNvPr>
          <p:cNvSpPr/>
          <p:nvPr/>
        </p:nvSpPr>
        <p:spPr>
          <a:xfrm>
            <a:off x="3276487" y="9699280"/>
            <a:ext cx="260395" cy="188367"/>
          </a:xfrm>
          <a:custGeom>
            <a:avLst/>
            <a:gdLst>
              <a:gd name="connsiteX0" fmla="*/ 113 w 260395"/>
              <a:gd name="connsiteY0" fmla="*/ 345 h 188367"/>
              <a:gd name="connsiteX1" fmla="*/ 244588 w 260395"/>
              <a:gd name="connsiteY1" fmla="*/ 181320 h 188367"/>
              <a:gd name="connsiteX2" fmla="*/ 212838 w 260395"/>
              <a:gd name="connsiteY2" fmla="*/ 136870 h 188367"/>
              <a:gd name="connsiteX3" fmla="*/ 113 w 260395"/>
              <a:gd name="connsiteY3" fmla="*/ 345 h 18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395" h="188367">
                <a:moveTo>
                  <a:pt x="113" y="345"/>
                </a:moveTo>
                <a:cubicBezTo>
                  <a:pt x="5405" y="7753"/>
                  <a:pt x="209134" y="158566"/>
                  <a:pt x="244588" y="181320"/>
                </a:cubicBezTo>
                <a:cubicBezTo>
                  <a:pt x="280042" y="204074"/>
                  <a:pt x="249880" y="167033"/>
                  <a:pt x="212838" y="136870"/>
                </a:cubicBezTo>
                <a:cubicBezTo>
                  <a:pt x="175796" y="106707"/>
                  <a:pt x="-5179" y="-7063"/>
                  <a:pt x="113" y="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3" name="フリーフォーム 1822">
            <a:extLst>
              <a:ext uri="{FF2B5EF4-FFF2-40B4-BE49-F238E27FC236}">
                <a16:creationId xmlns:a16="http://schemas.microsoft.com/office/drawing/2014/main" id="{CAB6ADF3-A865-7F68-2461-10C7F5EB96F9}"/>
              </a:ext>
            </a:extLst>
          </p:cNvPr>
          <p:cNvSpPr/>
          <p:nvPr/>
        </p:nvSpPr>
        <p:spPr>
          <a:xfrm>
            <a:off x="3676565" y="10066702"/>
            <a:ext cx="285836" cy="109862"/>
          </a:xfrm>
          <a:custGeom>
            <a:avLst/>
            <a:gdLst>
              <a:gd name="connsiteX0" fmla="*/ 85 w 285836"/>
              <a:gd name="connsiteY0" fmla="*/ 4398 h 109862"/>
              <a:gd name="connsiteX1" fmla="*/ 114385 w 285836"/>
              <a:gd name="connsiteY1" fmla="*/ 1223 h 109862"/>
              <a:gd name="connsiteX2" fmla="*/ 120735 w 285836"/>
              <a:gd name="connsiteY2" fmla="*/ 23448 h 109862"/>
              <a:gd name="connsiteX3" fmla="*/ 130260 w 285836"/>
              <a:gd name="connsiteY3" fmla="*/ 90123 h 109862"/>
              <a:gd name="connsiteX4" fmla="*/ 285835 w 285836"/>
              <a:gd name="connsiteY4" fmla="*/ 109173 h 109862"/>
              <a:gd name="connsiteX5" fmla="*/ 127085 w 285836"/>
              <a:gd name="connsiteY5" fmla="*/ 105998 h 109862"/>
              <a:gd name="connsiteX6" fmla="*/ 114385 w 285836"/>
              <a:gd name="connsiteY6" fmla="*/ 90123 h 109862"/>
              <a:gd name="connsiteX7" fmla="*/ 95335 w 285836"/>
              <a:gd name="connsiteY7" fmla="*/ 17098 h 109862"/>
              <a:gd name="connsiteX8" fmla="*/ 85 w 285836"/>
              <a:gd name="connsiteY8" fmla="*/ 4398 h 10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836" h="109862">
                <a:moveTo>
                  <a:pt x="85" y="4398"/>
                </a:moveTo>
                <a:cubicBezTo>
                  <a:pt x="3260" y="1752"/>
                  <a:pt x="94277" y="-1952"/>
                  <a:pt x="114385" y="1223"/>
                </a:cubicBezTo>
                <a:cubicBezTo>
                  <a:pt x="134493" y="4398"/>
                  <a:pt x="118089" y="8631"/>
                  <a:pt x="120735" y="23448"/>
                </a:cubicBezTo>
                <a:cubicBezTo>
                  <a:pt x="123381" y="38265"/>
                  <a:pt x="102743" y="75836"/>
                  <a:pt x="130260" y="90123"/>
                </a:cubicBezTo>
                <a:cubicBezTo>
                  <a:pt x="157777" y="104411"/>
                  <a:pt x="286364" y="106527"/>
                  <a:pt x="285835" y="109173"/>
                </a:cubicBezTo>
                <a:cubicBezTo>
                  <a:pt x="285306" y="111819"/>
                  <a:pt x="127085" y="105998"/>
                  <a:pt x="127085" y="105998"/>
                </a:cubicBezTo>
                <a:cubicBezTo>
                  <a:pt x="98510" y="102823"/>
                  <a:pt x="119677" y="104940"/>
                  <a:pt x="114385" y="90123"/>
                </a:cubicBezTo>
                <a:cubicBezTo>
                  <a:pt x="109093" y="75306"/>
                  <a:pt x="108035" y="29798"/>
                  <a:pt x="95335" y="17098"/>
                </a:cubicBezTo>
                <a:cubicBezTo>
                  <a:pt x="82635" y="4398"/>
                  <a:pt x="-3090" y="7044"/>
                  <a:pt x="85" y="4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4" name="フリーフォーム 1823">
            <a:extLst>
              <a:ext uri="{FF2B5EF4-FFF2-40B4-BE49-F238E27FC236}">
                <a16:creationId xmlns:a16="http://schemas.microsoft.com/office/drawing/2014/main" id="{1133A4F6-C607-B58D-AEB0-484EDAE22B4E}"/>
              </a:ext>
            </a:extLst>
          </p:cNvPr>
          <p:cNvSpPr/>
          <p:nvPr/>
        </p:nvSpPr>
        <p:spPr>
          <a:xfrm>
            <a:off x="3768566" y="10162236"/>
            <a:ext cx="201618" cy="104490"/>
          </a:xfrm>
          <a:custGeom>
            <a:avLst/>
            <a:gdLst>
              <a:gd name="connsiteX0" fmla="*/ 159 w 201618"/>
              <a:gd name="connsiteY0" fmla="*/ 64439 h 104490"/>
              <a:gd name="connsiteX1" fmla="*/ 155734 w 201618"/>
              <a:gd name="connsiteY1" fmla="*/ 67614 h 104490"/>
              <a:gd name="connsiteX2" fmla="*/ 197009 w 201618"/>
              <a:gd name="connsiteY2" fmla="*/ 102539 h 104490"/>
              <a:gd name="connsiteX3" fmla="*/ 197009 w 201618"/>
              <a:gd name="connsiteY3" fmla="*/ 939 h 104490"/>
              <a:gd name="connsiteX4" fmla="*/ 187484 w 201618"/>
              <a:gd name="connsiteY4" fmla="*/ 51739 h 104490"/>
              <a:gd name="connsiteX5" fmla="*/ 159 w 201618"/>
              <a:gd name="connsiteY5" fmla="*/ 64439 h 10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618" h="104490">
                <a:moveTo>
                  <a:pt x="159" y="64439"/>
                </a:moveTo>
                <a:cubicBezTo>
                  <a:pt x="-5133" y="67085"/>
                  <a:pt x="122926" y="61264"/>
                  <a:pt x="155734" y="67614"/>
                </a:cubicBezTo>
                <a:cubicBezTo>
                  <a:pt x="188542" y="73964"/>
                  <a:pt x="190130" y="113651"/>
                  <a:pt x="197009" y="102539"/>
                </a:cubicBezTo>
                <a:cubicBezTo>
                  <a:pt x="203888" y="91427"/>
                  <a:pt x="198596" y="9406"/>
                  <a:pt x="197009" y="939"/>
                </a:cubicBezTo>
                <a:cubicBezTo>
                  <a:pt x="195422" y="-7528"/>
                  <a:pt x="213413" y="43802"/>
                  <a:pt x="187484" y="51739"/>
                </a:cubicBezTo>
                <a:cubicBezTo>
                  <a:pt x="161555" y="59676"/>
                  <a:pt x="5451" y="61793"/>
                  <a:pt x="159" y="64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5" name="フリーフォーム 1824">
            <a:extLst>
              <a:ext uri="{FF2B5EF4-FFF2-40B4-BE49-F238E27FC236}">
                <a16:creationId xmlns:a16="http://schemas.microsoft.com/office/drawing/2014/main" id="{FCFCD660-4F47-B769-BC22-19B0A8887DBE}"/>
              </a:ext>
            </a:extLst>
          </p:cNvPr>
          <p:cNvSpPr/>
          <p:nvPr/>
        </p:nvSpPr>
        <p:spPr>
          <a:xfrm>
            <a:off x="3134922" y="9745098"/>
            <a:ext cx="374246" cy="361430"/>
          </a:xfrm>
          <a:custGeom>
            <a:avLst/>
            <a:gdLst>
              <a:gd name="connsiteX0" fmla="*/ 1978 w 374246"/>
              <a:gd name="connsiteY0" fmla="*/ 2152 h 361430"/>
              <a:gd name="connsiteX1" fmla="*/ 160728 w 374246"/>
              <a:gd name="connsiteY1" fmla="*/ 189477 h 361430"/>
              <a:gd name="connsiteX2" fmla="*/ 373453 w 374246"/>
              <a:gd name="connsiteY2" fmla="*/ 360927 h 361430"/>
              <a:gd name="connsiteX3" fmla="*/ 227403 w 374246"/>
              <a:gd name="connsiteY3" fmla="*/ 237102 h 361430"/>
              <a:gd name="connsiteX4" fmla="*/ 81353 w 374246"/>
              <a:gd name="connsiteY4" fmla="*/ 97402 h 361430"/>
              <a:gd name="connsiteX5" fmla="*/ 1978 w 374246"/>
              <a:gd name="connsiteY5" fmla="*/ 2152 h 36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246" h="361430">
                <a:moveTo>
                  <a:pt x="1978" y="2152"/>
                </a:moveTo>
                <a:cubicBezTo>
                  <a:pt x="15207" y="17498"/>
                  <a:pt x="98816" y="129681"/>
                  <a:pt x="160728" y="189477"/>
                </a:cubicBezTo>
                <a:cubicBezTo>
                  <a:pt x="222641" y="249273"/>
                  <a:pt x="362341" y="352990"/>
                  <a:pt x="373453" y="360927"/>
                </a:cubicBezTo>
                <a:cubicBezTo>
                  <a:pt x="384566" y="368865"/>
                  <a:pt x="276086" y="281023"/>
                  <a:pt x="227403" y="237102"/>
                </a:cubicBezTo>
                <a:cubicBezTo>
                  <a:pt x="178720" y="193181"/>
                  <a:pt x="117866" y="137619"/>
                  <a:pt x="81353" y="97402"/>
                </a:cubicBezTo>
                <a:cubicBezTo>
                  <a:pt x="44841" y="57185"/>
                  <a:pt x="-11251" y="-13194"/>
                  <a:pt x="1978" y="2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6" name="フリーフォーム 1825">
            <a:extLst>
              <a:ext uri="{FF2B5EF4-FFF2-40B4-BE49-F238E27FC236}">
                <a16:creationId xmlns:a16="http://schemas.microsoft.com/office/drawing/2014/main" id="{86459A28-ABED-60F1-6D4A-9DF647B4E0EC}"/>
              </a:ext>
            </a:extLst>
          </p:cNvPr>
          <p:cNvSpPr/>
          <p:nvPr/>
        </p:nvSpPr>
        <p:spPr>
          <a:xfrm>
            <a:off x="3122859" y="9782561"/>
            <a:ext cx="450067" cy="382561"/>
          </a:xfrm>
          <a:custGeom>
            <a:avLst/>
            <a:gdLst>
              <a:gd name="connsiteX0" fmla="*/ 4516 w 450067"/>
              <a:gd name="connsiteY0" fmla="*/ 2789 h 382561"/>
              <a:gd name="connsiteX1" fmla="*/ 233116 w 450067"/>
              <a:gd name="connsiteY1" fmla="*/ 228214 h 382561"/>
              <a:gd name="connsiteX2" fmla="*/ 449016 w 450067"/>
              <a:gd name="connsiteY2" fmla="*/ 380614 h 382561"/>
              <a:gd name="connsiteX3" fmla="*/ 306141 w 450067"/>
              <a:gd name="connsiteY3" fmla="*/ 301239 h 382561"/>
              <a:gd name="connsiteX4" fmla="*/ 96591 w 450067"/>
              <a:gd name="connsiteY4" fmla="*/ 113914 h 382561"/>
              <a:gd name="connsiteX5" fmla="*/ 4516 w 450067"/>
              <a:gd name="connsiteY5" fmla="*/ 2789 h 38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067" h="382561">
                <a:moveTo>
                  <a:pt x="4516" y="2789"/>
                </a:moveTo>
                <a:cubicBezTo>
                  <a:pt x="27270" y="21839"/>
                  <a:pt x="159033" y="165243"/>
                  <a:pt x="233116" y="228214"/>
                </a:cubicBezTo>
                <a:cubicBezTo>
                  <a:pt x="307199" y="291185"/>
                  <a:pt x="436845" y="368443"/>
                  <a:pt x="449016" y="380614"/>
                </a:cubicBezTo>
                <a:cubicBezTo>
                  <a:pt x="461187" y="392785"/>
                  <a:pt x="364878" y="345689"/>
                  <a:pt x="306141" y="301239"/>
                </a:cubicBezTo>
                <a:cubicBezTo>
                  <a:pt x="247404" y="256789"/>
                  <a:pt x="143158" y="161010"/>
                  <a:pt x="96591" y="113914"/>
                </a:cubicBezTo>
                <a:cubicBezTo>
                  <a:pt x="50024" y="66818"/>
                  <a:pt x="-18238" y="-16261"/>
                  <a:pt x="4516" y="2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7" name="フリーフォーム 1826">
            <a:extLst>
              <a:ext uri="{FF2B5EF4-FFF2-40B4-BE49-F238E27FC236}">
                <a16:creationId xmlns:a16="http://schemas.microsoft.com/office/drawing/2014/main" id="{BB901DA8-A0C3-90DF-7C9F-C2BCAC44D994}"/>
              </a:ext>
            </a:extLst>
          </p:cNvPr>
          <p:cNvSpPr/>
          <p:nvPr/>
        </p:nvSpPr>
        <p:spPr>
          <a:xfrm>
            <a:off x="3526918" y="10175592"/>
            <a:ext cx="369239" cy="108235"/>
          </a:xfrm>
          <a:custGeom>
            <a:avLst/>
            <a:gdLst>
              <a:gd name="connsiteX0" fmla="*/ 507 w 369239"/>
              <a:gd name="connsiteY0" fmla="*/ 283 h 108235"/>
              <a:gd name="connsiteX1" fmla="*/ 152907 w 369239"/>
              <a:gd name="connsiteY1" fmla="*/ 19333 h 108235"/>
              <a:gd name="connsiteX2" fmla="*/ 368807 w 369239"/>
              <a:gd name="connsiteY2" fmla="*/ 108233 h 108235"/>
              <a:gd name="connsiteX3" fmla="*/ 203707 w 369239"/>
              <a:gd name="connsiteY3" fmla="*/ 16158 h 108235"/>
              <a:gd name="connsiteX4" fmla="*/ 507 w 369239"/>
              <a:gd name="connsiteY4" fmla="*/ 283 h 10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239" h="108235">
                <a:moveTo>
                  <a:pt x="507" y="283"/>
                </a:moveTo>
                <a:cubicBezTo>
                  <a:pt x="-7960" y="812"/>
                  <a:pt x="91524" y="1341"/>
                  <a:pt x="152907" y="19333"/>
                </a:cubicBezTo>
                <a:cubicBezTo>
                  <a:pt x="214290" y="37325"/>
                  <a:pt x="360340" y="108762"/>
                  <a:pt x="368807" y="108233"/>
                </a:cubicBezTo>
                <a:cubicBezTo>
                  <a:pt x="377274" y="107704"/>
                  <a:pt x="259269" y="34150"/>
                  <a:pt x="203707" y="16158"/>
                </a:cubicBezTo>
                <a:cubicBezTo>
                  <a:pt x="148145" y="-1834"/>
                  <a:pt x="8974" y="-246"/>
                  <a:pt x="507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8" name="フリーフォーム 1827">
            <a:extLst>
              <a:ext uri="{FF2B5EF4-FFF2-40B4-BE49-F238E27FC236}">
                <a16:creationId xmlns:a16="http://schemas.microsoft.com/office/drawing/2014/main" id="{B4160417-B2BB-4CE6-1E63-0CDE003B737D}"/>
              </a:ext>
            </a:extLst>
          </p:cNvPr>
          <p:cNvSpPr/>
          <p:nvPr/>
        </p:nvSpPr>
        <p:spPr>
          <a:xfrm>
            <a:off x="3542962" y="9921874"/>
            <a:ext cx="227681" cy="266740"/>
          </a:xfrm>
          <a:custGeom>
            <a:avLst/>
            <a:gdLst>
              <a:gd name="connsiteX0" fmla="*/ 47963 w 227681"/>
              <a:gd name="connsiteY0" fmla="*/ 1 h 266740"/>
              <a:gd name="connsiteX1" fmla="*/ 54313 w 227681"/>
              <a:gd name="connsiteY1" fmla="*/ 133351 h 266740"/>
              <a:gd name="connsiteX2" fmla="*/ 6688 w 227681"/>
              <a:gd name="connsiteY2" fmla="*/ 130176 h 266740"/>
              <a:gd name="connsiteX3" fmla="*/ 222588 w 227681"/>
              <a:gd name="connsiteY3" fmla="*/ 133351 h 266740"/>
              <a:gd name="connsiteX4" fmla="*/ 159088 w 227681"/>
              <a:gd name="connsiteY4" fmla="*/ 161926 h 266740"/>
              <a:gd name="connsiteX5" fmla="*/ 152738 w 227681"/>
              <a:gd name="connsiteY5" fmla="*/ 266701 h 266740"/>
              <a:gd name="connsiteX6" fmla="*/ 146388 w 227681"/>
              <a:gd name="connsiteY6" fmla="*/ 149226 h 266740"/>
              <a:gd name="connsiteX7" fmla="*/ 73363 w 227681"/>
              <a:gd name="connsiteY7" fmla="*/ 136526 h 266740"/>
              <a:gd name="connsiteX8" fmla="*/ 47963 w 227681"/>
              <a:gd name="connsiteY8" fmla="*/ 1 h 26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681" h="266740">
                <a:moveTo>
                  <a:pt x="47963" y="1"/>
                </a:moveTo>
                <a:cubicBezTo>
                  <a:pt x="44788" y="-528"/>
                  <a:pt x="61192" y="111655"/>
                  <a:pt x="54313" y="133351"/>
                </a:cubicBezTo>
                <a:cubicBezTo>
                  <a:pt x="47434" y="155047"/>
                  <a:pt x="-21358" y="130176"/>
                  <a:pt x="6688" y="130176"/>
                </a:cubicBezTo>
                <a:cubicBezTo>
                  <a:pt x="34734" y="130176"/>
                  <a:pt x="197188" y="128059"/>
                  <a:pt x="222588" y="133351"/>
                </a:cubicBezTo>
                <a:cubicBezTo>
                  <a:pt x="247988" y="138643"/>
                  <a:pt x="170730" y="139701"/>
                  <a:pt x="159088" y="161926"/>
                </a:cubicBezTo>
                <a:cubicBezTo>
                  <a:pt x="147446" y="184151"/>
                  <a:pt x="154855" y="268818"/>
                  <a:pt x="152738" y="266701"/>
                </a:cubicBezTo>
                <a:cubicBezTo>
                  <a:pt x="150621" y="264584"/>
                  <a:pt x="159617" y="170922"/>
                  <a:pt x="146388" y="149226"/>
                </a:cubicBezTo>
                <a:cubicBezTo>
                  <a:pt x="133159" y="127530"/>
                  <a:pt x="88709" y="158751"/>
                  <a:pt x="73363" y="136526"/>
                </a:cubicBezTo>
                <a:cubicBezTo>
                  <a:pt x="58017" y="114301"/>
                  <a:pt x="51138" y="530"/>
                  <a:pt x="4796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9" name="フリーフォーム 1828">
            <a:extLst>
              <a:ext uri="{FF2B5EF4-FFF2-40B4-BE49-F238E27FC236}">
                <a16:creationId xmlns:a16="http://schemas.microsoft.com/office/drawing/2014/main" id="{4DD57DD0-48D8-1585-AA8F-E3F1D5566E6F}"/>
              </a:ext>
            </a:extLst>
          </p:cNvPr>
          <p:cNvSpPr/>
          <p:nvPr/>
        </p:nvSpPr>
        <p:spPr>
          <a:xfrm>
            <a:off x="3199882" y="9934647"/>
            <a:ext cx="83075" cy="358021"/>
          </a:xfrm>
          <a:custGeom>
            <a:avLst/>
            <a:gdLst>
              <a:gd name="connsiteX0" fmla="*/ 41793 w 83075"/>
              <a:gd name="connsiteY0" fmla="*/ 6278 h 358021"/>
              <a:gd name="connsiteX1" fmla="*/ 3693 w 83075"/>
              <a:gd name="connsiteY1" fmla="*/ 193603 h 358021"/>
              <a:gd name="connsiteX2" fmla="*/ 6868 w 83075"/>
              <a:gd name="connsiteY2" fmla="*/ 355528 h 358021"/>
              <a:gd name="connsiteX3" fmla="*/ 51318 w 83075"/>
              <a:gd name="connsiteY3" fmla="*/ 63428 h 358021"/>
              <a:gd name="connsiteX4" fmla="*/ 83068 w 83075"/>
              <a:gd name="connsiteY4" fmla="*/ 44378 h 358021"/>
              <a:gd name="connsiteX5" fmla="*/ 41793 w 83075"/>
              <a:gd name="connsiteY5" fmla="*/ 6278 h 35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075" h="358021">
                <a:moveTo>
                  <a:pt x="41793" y="6278"/>
                </a:moveTo>
                <a:cubicBezTo>
                  <a:pt x="28564" y="31149"/>
                  <a:pt x="9514" y="135395"/>
                  <a:pt x="3693" y="193603"/>
                </a:cubicBezTo>
                <a:cubicBezTo>
                  <a:pt x="-2128" y="251811"/>
                  <a:pt x="-1069" y="377224"/>
                  <a:pt x="6868" y="355528"/>
                </a:cubicBezTo>
                <a:cubicBezTo>
                  <a:pt x="14805" y="333832"/>
                  <a:pt x="38618" y="115286"/>
                  <a:pt x="51318" y="63428"/>
                </a:cubicBezTo>
                <a:cubicBezTo>
                  <a:pt x="64018" y="11570"/>
                  <a:pt x="82539" y="50728"/>
                  <a:pt x="83068" y="44378"/>
                </a:cubicBezTo>
                <a:cubicBezTo>
                  <a:pt x="83597" y="38028"/>
                  <a:pt x="55022" y="-18593"/>
                  <a:pt x="41793" y="6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0" name="フリーフォーム 1829">
            <a:extLst>
              <a:ext uri="{FF2B5EF4-FFF2-40B4-BE49-F238E27FC236}">
                <a16:creationId xmlns:a16="http://schemas.microsoft.com/office/drawing/2014/main" id="{FB4827F6-78C1-E174-E0DA-876E37C3D599}"/>
              </a:ext>
            </a:extLst>
          </p:cNvPr>
          <p:cNvSpPr/>
          <p:nvPr/>
        </p:nvSpPr>
        <p:spPr>
          <a:xfrm>
            <a:off x="3796124" y="10325100"/>
            <a:ext cx="17051" cy="283458"/>
          </a:xfrm>
          <a:custGeom>
            <a:avLst/>
            <a:gdLst>
              <a:gd name="connsiteX0" fmla="*/ 17051 w 17051"/>
              <a:gd name="connsiteY0" fmla="*/ 0 h 283458"/>
              <a:gd name="connsiteX1" fmla="*/ 1176 w 17051"/>
              <a:gd name="connsiteY1" fmla="*/ 282575 h 283458"/>
              <a:gd name="connsiteX2" fmla="*/ 1176 w 17051"/>
              <a:gd name="connsiteY2" fmla="*/ 95250 h 283458"/>
              <a:gd name="connsiteX3" fmla="*/ 17051 w 17051"/>
              <a:gd name="connsiteY3" fmla="*/ 0 h 28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51" h="283458">
                <a:moveTo>
                  <a:pt x="17051" y="0"/>
                </a:moveTo>
                <a:cubicBezTo>
                  <a:pt x="10436" y="133350"/>
                  <a:pt x="3822" y="266700"/>
                  <a:pt x="1176" y="282575"/>
                </a:cubicBezTo>
                <a:cubicBezTo>
                  <a:pt x="-1470" y="298450"/>
                  <a:pt x="1176" y="95250"/>
                  <a:pt x="1176" y="95250"/>
                </a:cubicBezTo>
                <a:lnTo>
                  <a:pt x="1705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1" name="フリーフォーム 1830">
            <a:extLst>
              <a:ext uri="{FF2B5EF4-FFF2-40B4-BE49-F238E27FC236}">
                <a16:creationId xmlns:a16="http://schemas.microsoft.com/office/drawing/2014/main" id="{AF21AD4C-8A45-E770-02CE-B833A25BCAD8}"/>
              </a:ext>
            </a:extLst>
          </p:cNvPr>
          <p:cNvSpPr/>
          <p:nvPr/>
        </p:nvSpPr>
        <p:spPr>
          <a:xfrm>
            <a:off x="3892110" y="10347259"/>
            <a:ext cx="83569" cy="263648"/>
          </a:xfrm>
          <a:custGeom>
            <a:avLst/>
            <a:gdLst>
              <a:gd name="connsiteX0" fmla="*/ 9965 w 83569"/>
              <a:gd name="connsiteY0" fmla="*/ 66 h 263648"/>
              <a:gd name="connsiteX1" fmla="*/ 13140 w 83569"/>
              <a:gd name="connsiteY1" fmla="*/ 209616 h 263648"/>
              <a:gd name="connsiteX2" fmla="*/ 3615 w 83569"/>
              <a:gd name="connsiteY2" fmla="*/ 200091 h 263648"/>
              <a:gd name="connsiteX3" fmla="*/ 82990 w 83569"/>
              <a:gd name="connsiteY3" fmla="*/ 263591 h 263648"/>
              <a:gd name="connsiteX4" fmla="*/ 38540 w 83569"/>
              <a:gd name="connsiteY4" fmla="*/ 187391 h 263648"/>
              <a:gd name="connsiteX5" fmla="*/ 9965 w 83569"/>
              <a:gd name="connsiteY5" fmla="*/ 66 h 26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569" h="263648">
                <a:moveTo>
                  <a:pt x="9965" y="66"/>
                </a:moveTo>
                <a:cubicBezTo>
                  <a:pt x="5732" y="3770"/>
                  <a:pt x="13140" y="209616"/>
                  <a:pt x="13140" y="209616"/>
                </a:cubicBezTo>
                <a:cubicBezTo>
                  <a:pt x="12082" y="242953"/>
                  <a:pt x="-8027" y="191095"/>
                  <a:pt x="3615" y="200091"/>
                </a:cubicBezTo>
                <a:cubicBezTo>
                  <a:pt x="15257" y="209087"/>
                  <a:pt x="77169" y="265708"/>
                  <a:pt x="82990" y="263591"/>
                </a:cubicBezTo>
                <a:cubicBezTo>
                  <a:pt x="88811" y="261474"/>
                  <a:pt x="49123" y="226020"/>
                  <a:pt x="38540" y="187391"/>
                </a:cubicBezTo>
                <a:cubicBezTo>
                  <a:pt x="27957" y="148762"/>
                  <a:pt x="14198" y="-3638"/>
                  <a:pt x="9965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2" name="フリーフォーム 1831">
            <a:extLst>
              <a:ext uri="{FF2B5EF4-FFF2-40B4-BE49-F238E27FC236}">
                <a16:creationId xmlns:a16="http://schemas.microsoft.com/office/drawing/2014/main" id="{CDD1647D-E12B-F52C-7BC9-C3F6630D3017}"/>
              </a:ext>
            </a:extLst>
          </p:cNvPr>
          <p:cNvSpPr/>
          <p:nvPr/>
        </p:nvSpPr>
        <p:spPr>
          <a:xfrm>
            <a:off x="3689059" y="10360625"/>
            <a:ext cx="16179" cy="256158"/>
          </a:xfrm>
          <a:custGeom>
            <a:avLst/>
            <a:gdLst>
              <a:gd name="connsiteX0" fmla="*/ 291 w 16179"/>
              <a:gd name="connsiteY0" fmla="*/ 2575 h 256158"/>
              <a:gd name="connsiteX1" fmla="*/ 6641 w 16179"/>
              <a:gd name="connsiteY1" fmla="*/ 253400 h 256158"/>
              <a:gd name="connsiteX2" fmla="*/ 16166 w 16179"/>
              <a:gd name="connsiteY2" fmla="*/ 129575 h 256158"/>
              <a:gd name="connsiteX3" fmla="*/ 291 w 16179"/>
              <a:gd name="connsiteY3" fmla="*/ 2575 h 25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9" h="256158">
                <a:moveTo>
                  <a:pt x="291" y="2575"/>
                </a:moveTo>
                <a:cubicBezTo>
                  <a:pt x="-1296" y="23212"/>
                  <a:pt x="3995" y="232233"/>
                  <a:pt x="6641" y="253400"/>
                </a:cubicBezTo>
                <a:cubicBezTo>
                  <a:pt x="9287" y="274567"/>
                  <a:pt x="15637" y="168204"/>
                  <a:pt x="16166" y="129575"/>
                </a:cubicBezTo>
                <a:cubicBezTo>
                  <a:pt x="16695" y="90946"/>
                  <a:pt x="1878" y="-18062"/>
                  <a:pt x="291" y="2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3" name="フリーフォーム 1832">
            <a:extLst>
              <a:ext uri="{FF2B5EF4-FFF2-40B4-BE49-F238E27FC236}">
                <a16:creationId xmlns:a16="http://schemas.microsoft.com/office/drawing/2014/main" id="{3FAD831F-93D2-71CE-952D-E59F9595709A}"/>
              </a:ext>
            </a:extLst>
          </p:cNvPr>
          <p:cNvSpPr/>
          <p:nvPr/>
        </p:nvSpPr>
        <p:spPr>
          <a:xfrm>
            <a:off x="3702006" y="10590347"/>
            <a:ext cx="394700" cy="40109"/>
          </a:xfrm>
          <a:custGeom>
            <a:avLst/>
            <a:gdLst>
              <a:gd name="connsiteX0" fmla="*/ 44 w 394700"/>
              <a:gd name="connsiteY0" fmla="*/ 39553 h 40109"/>
              <a:gd name="connsiteX1" fmla="*/ 263569 w 394700"/>
              <a:gd name="connsiteY1" fmla="*/ 23678 h 40109"/>
              <a:gd name="connsiteX2" fmla="*/ 234994 w 394700"/>
              <a:gd name="connsiteY2" fmla="*/ 17328 h 40109"/>
              <a:gd name="connsiteX3" fmla="*/ 393744 w 394700"/>
              <a:gd name="connsiteY3" fmla="*/ 4628 h 40109"/>
              <a:gd name="connsiteX4" fmla="*/ 285794 w 394700"/>
              <a:gd name="connsiteY4" fmla="*/ 1453 h 40109"/>
              <a:gd name="connsiteX5" fmla="*/ 44 w 394700"/>
              <a:gd name="connsiteY5" fmla="*/ 39553 h 4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700" h="40109">
                <a:moveTo>
                  <a:pt x="44" y="39553"/>
                </a:moveTo>
                <a:cubicBezTo>
                  <a:pt x="-3660" y="43257"/>
                  <a:pt x="224411" y="27382"/>
                  <a:pt x="263569" y="23678"/>
                </a:cubicBezTo>
                <a:cubicBezTo>
                  <a:pt x="302727" y="19974"/>
                  <a:pt x="213298" y="20503"/>
                  <a:pt x="234994" y="17328"/>
                </a:cubicBezTo>
                <a:cubicBezTo>
                  <a:pt x="256690" y="14153"/>
                  <a:pt x="385277" y="7274"/>
                  <a:pt x="393744" y="4628"/>
                </a:cubicBezTo>
                <a:cubicBezTo>
                  <a:pt x="402211" y="1982"/>
                  <a:pt x="353527" y="-2251"/>
                  <a:pt x="285794" y="1453"/>
                </a:cubicBezTo>
                <a:cubicBezTo>
                  <a:pt x="218061" y="5157"/>
                  <a:pt x="3748" y="35849"/>
                  <a:pt x="44" y="39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4" name="フリーフォーム 1833">
            <a:extLst>
              <a:ext uri="{FF2B5EF4-FFF2-40B4-BE49-F238E27FC236}">
                <a16:creationId xmlns:a16="http://schemas.microsoft.com/office/drawing/2014/main" id="{F96EC373-6013-3FBA-DA1B-50DEA1F36527}"/>
              </a:ext>
            </a:extLst>
          </p:cNvPr>
          <p:cNvSpPr/>
          <p:nvPr/>
        </p:nvSpPr>
        <p:spPr>
          <a:xfrm>
            <a:off x="3209832" y="10356569"/>
            <a:ext cx="467619" cy="13679"/>
          </a:xfrm>
          <a:custGeom>
            <a:avLst/>
            <a:gdLst>
              <a:gd name="connsiteX0" fmla="*/ 93 w 467619"/>
              <a:gd name="connsiteY0" fmla="*/ 9806 h 13679"/>
              <a:gd name="connsiteX1" fmla="*/ 339818 w 467619"/>
              <a:gd name="connsiteY1" fmla="*/ 281 h 13679"/>
              <a:gd name="connsiteX2" fmla="*/ 466818 w 467619"/>
              <a:gd name="connsiteY2" fmla="*/ 3456 h 13679"/>
              <a:gd name="connsiteX3" fmla="*/ 374743 w 467619"/>
              <a:gd name="connsiteY3" fmla="*/ 12981 h 13679"/>
              <a:gd name="connsiteX4" fmla="*/ 93 w 467619"/>
              <a:gd name="connsiteY4" fmla="*/ 9806 h 1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619" h="13679">
                <a:moveTo>
                  <a:pt x="93" y="9806"/>
                </a:moveTo>
                <a:cubicBezTo>
                  <a:pt x="-5728" y="7689"/>
                  <a:pt x="262031" y="1339"/>
                  <a:pt x="339818" y="281"/>
                </a:cubicBezTo>
                <a:cubicBezTo>
                  <a:pt x="417605" y="-777"/>
                  <a:pt x="460997" y="1339"/>
                  <a:pt x="466818" y="3456"/>
                </a:cubicBezTo>
                <a:cubicBezTo>
                  <a:pt x="472639" y="5573"/>
                  <a:pt x="447239" y="10864"/>
                  <a:pt x="374743" y="12981"/>
                </a:cubicBezTo>
                <a:cubicBezTo>
                  <a:pt x="302247" y="15098"/>
                  <a:pt x="5914" y="11923"/>
                  <a:pt x="93" y="9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5" name="フリーフォーム 1834">
            <a:extLst>
              <a:ext uri="{FF2B5EF4-FFF2-40B4-BE49-F238E27FC236}">
                <a16:creationId xmlns:a16="http://schemas.microsoft.com/office/drawing/2014/main" id="{92506617-B564-D080-CFE7-1E73A9C07DA5}"/>
              </a:ext>
            </a:extLst>
          </p:cNvPr>
          <p:cNvSpPr/>
          <p:nvPr/>
        </p:nvSpPr>
        <p:spPr>
          <a:xfrm>
            <a:off x="3413114" y="10464724"/>
            <a:ext cx="213199" cy="64315"/>
          </a:xfrm>
          <a:custGeom>
            <a:avLst/>
            <a:gdLst>
              <a:gd name="connsiteX0" fmla="*/ 11 w 213199"/>
              <a:gd name="connsiteY0" fmla="*/ 57226 h 64315"/>
              <a:gd name="connsiteX1" fmla="*/ 200036 w 213199"/>
              <a:gd name="connsiteY1" fmla="*/ 60401 h 64315"/>
              <a:gd name="connsiteX2" fmla="*/ 193686 w 213199"/>
              <a:gd name="connsiteY2" fmla="*/ 76 h 64315"/>
              <a:gd name="connsiteX3" fmla="*/ 190511 w 213199"/>
              <a:gd name="connsiteY3" fmla="*/ 47701 h 64315"/>
              <a:gd name="connsiteX4" fmla="*/ 11 w 213199"/>
              <a:gd name="connsiteY4" fmla="*/ 57226 h 6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199" h="64315">
                <a:moveTo>
                  <a:pt x="11" y="57226"/>
                </a:moveTo>
                <a:cubicBezTo>
                  <a:pt x="1599" y="59343"/>
                  <a:pt x="167757" y="69926"/>
                  <a:pt x="200036" y="60401"/>
                </a:cubicBezTo>
                <a:cubicBezTo>
                  <a:pt x="232315" y="50876"/>
                  <a:pt x="195274" y="2193"/>
                  <a:pt x="193686" y="76"/>
                </a:cubicBezTo>
                <a:cubicBezTo>
                  <a:pt x="192098" y="-2041"/>
                  <a:pt x="221203" y="40293"/>
                  <a:pt x="190511" y="47701"/>
                </a:cubicBezTo>
                <a:cubicBezTo>
                  <a:pt x="159819" y="55109"/>
                  <a:pt x="-1577" y="55109"/>
                  <a:pt x="11" y="57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6" name="フリーフォーム 1835">
            <a:extLst>
              <a:ext uri="{FF2B5EF4-FFF2-40B4-BE49-F238E27FC236}">
                <a16:creationId xmlns:a16="http://schemas.microsoft.com/office/drawing/2014/main" id="{C7A281FB-4D50-84BC-FB95-8494431F31B1}"/>
              </a:ext>
            </a:extLst>
          </p:cNvPr>
          <p:cNvSpPr/>
          <p:nvPr/>
        </p:nvSpPr>
        <p:spPr>
          <a:xfrm>
            <a:off x="3216230" y="10426565"/>
            <a:ext cx="406479" cy="38235"/>
          </a:xfrm>
          <a:custGeom>
            <a:avLst/>
            <a:gdLst>
              <a:gd name="connsiteX0" fmla="*/ 45 w 406479"/>
              <a:gd name="connsiteY0" fmla="*/ 135 h 38235"/>
              <a:gd name="connsiteX1" fmla="*/ 177845 w 406479"/>
              <a:gd name="connsiteY1" fmla="*/ 25535 h 38235"/>
              <a:gd name="connsiteX2" fmla="*/ 406445 w 406479"/>
              <a:gd name="connsiteY2" fmla="*/ 25535 h 38235"/>
              <a:gd name="connsiteX3" fmla="*/ 193720 w 406479"/>
              <a:gd name="connsiteY3" fmla="*/ 38235 h 38235"/>
              <a:gd name="connsiteX4" fmla="*/ 45 w 406479"/>
              <a:gd name="connsiteY4" fmla="*/ 135 h 3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479" h="38235">
                <a:moveTo>
                  <a:pt x="45" y="135"/>
                </a:moveTo>
                <a:cubicBezTo>
                  <a:pt x="-2601" y="-1982"/>
                  <a:pt x="110112" y="21302"/>
                  <a:pt x="177845" y="25535"/>
                </a:cubicBezTo>
                <a:cubicBezTo>
                  <a:pt x="245578" y="29768"/>
                  <a:pt x="403799" y="23418"/>
                  <a:pt x="406445" y="25535"/>
                </a:cubicBezTo>
                <a:cubicBezTo>
                  <a:pt x="409091" y="27652"/>
                  <a:pt x="258807" y="38235"/>
                  <a:pt x="193720" y="38235"/>
                </a:cubicBezTo>
                <a:cubicBezTo>
                  <a:pt x="128633" y="38235"/>
                  <a:pt x="2691" y="2252"/>
                  <a:pt x="45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7" name="フリーフォーム 1836">
            <a:extLst>
              <a:ext uri="{FF2B5EF4-FFF2-40B4-BE49-F238E27FC236}">
                <a16:creationId xmlns:a16="http://schemas.microsoft.com/office/drawing/2014/main" id="{395FBD53-C383-0EAE-2B50-B6B382C14D85}"/>
              </a:ext>
            </a:extLst>
          </p:cNvPr>
          <p:cNvSpPr/>
          <p:nvPr/>
        </p:nvSpPr>
        <p:spPr>
          <a:xfrm>
            <a:off x="3371826" y="10520661"/>
            <a:ext cx="146164" cy="90273"/>
          </a:xfrm>
          <a:custGeom>
            <a:avLst/>
            <a:gdLst>
              <a:gd name="connsiteX0" fmla="*/ 24 w 146164"/>
              <a:gd name="connsiteY0" fmla="*/ 17164 h 90273"/>
              <a:gd name="connsiteX1" fmla="*/ 98449 w 146164"/>
              <a:gd name="connsiteY1" fmla="*/ 20339 h 90273"/>
              <a:gd name="connsiteX2" fmla="*/ 146074 w 146164"/>
              <a:gd name="connsiteY2" fmla="*/ 90189 h 90273"/>
              <a:gd name="connsiteX3" fmla="*/ 107974 w 146164"/>
              <a:gd name="connsiteY3" fmla="*/ 4464 h 90273"/>
              <a:gd name="connsiteX4" fmla="*/ 24 w 146164"/>
              <a:gd name="connsiteY4" fmla="*/ 17164 h 9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164" h="90273">
                <a:moveTo>
                  <a:pt x="24" y="17164"/>
                </a:moveTo>
                <a:cubicBezTo>
                  <a:pt x="-1564" y="19810"/>
                  <a:pt x="74107" y="8168"/>
                  <a:pt x="98449" y="20339"/>
                </a:cubicBezTo>
                <a:cubicBezTo>
                  <a:pt x="122791" y="32510"/>
                  <a:pt x="144487" y="92835"/>
                  <a:pt x="146074" y="90189"/>
                </a:cubicBezTo>
                <a:cubicBezTo>
                  <a:pt x="147662" y="87543"/>
                  <a:pt x="128082" y="18751"/>
                  <a:pt x="107974" y="4464"/>
                </a:cubicBezTo>
                <a:cubicBezTo>
                  <a:pt x="87866" y="-9823"/>
                  <a:pt x="1612" y="14518"/>
                  <a:pt x="24" y="17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8" name="フリーフォーム 1837">
            <a:extLst>
              <a:ext uri="{FF2B5EF4-FFF2-40B4-BE49-F238E27FC236}">
                <a16:creationId xmlns:a16="http://schemas.microsoft.com/office/drawing/2014/main" id="{50BFD5C0-0EC2-7C4E-5277-932C34E9E947}"/>
              </a:ext>
            </a:extLst>
          </p:cNvPr>
          <p:cNvSpPr/>
          <p:nvPr/>
        </p:nvSpPr>
        <p:spPr>
          <a:xfrm>
            <a:off x="3340100" y="10525113"/>
            <a:ext cx="179608" cy="88912"/>
          </a:xfrm>
          <a:custGeom>
            <a:avLst/>
            <a:gdLst>
              <a:gd name="connsiteX0" fmla="*/ 34925 w 179608"/>
              <a:gd name="connsiteY0" fmla="*/ 12 h 88912"/>
              <a:gd name="connsiteX1" fmla="*/ 15875 w 179608"/>
              <a:gd name="connsiteY1" fmla="*/ 79387 h 88912"/>
              <a:gd name="connsiteX2" fmla="*/ 0 w 179608"/>
              <a:gd name="connsiteY2" fmla="*/ 79387 h 88912"/>
              <a:gd name="connsiteX3" fmla="*/ 174625 w 179608"/>
              <a:gd name="connsiteY3" fmla="*/ 88912 h 88912"/>
              <a:gd name="connsiteX4" fmla="*/ 123825 w 179608"/>
              <a:gd name="connsiteY4" fmla="*/ 79387 h 88912"/>
              <a:gd name="connsiteX5" fmla="*/ 38100 w 179608"/>
              <a:gd name="connsiteY5" fmla="*/ 73037 h 88912"/>
              <a:gd name="connsiteX6" fmla="*/ 34925 w 179608"/>
              <a:gd name="connsiteY6" fmla="*/ 12 h 88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608" h="88912">
                <a:moveTo>
                  <a:pt x="34925" y="12"/>
                </a:moveTo>
                <a:cubicBezTo>
                  <a:pt x="31221" y="1070"/>
                  <a:pt x="15875" y="79387"/>
                  <a:pt x="15875" y="79387"/>
                </a:cubicBezTo>
                <a:cubicBezTo>
                  <a:pt x="10054" y="92616"/>
                  <a:pt x="0" y="79387"/>
                  <a:pt x="0" y="79387"/>
                </a:cubicBezTo>
                <a:lnTo>
                  <a:pt x="174625" y="88912"/>
                </a:lnTo>
                <a:cubicBezTo>
                  <a:pt x="195262" y="88912"/>
                  <a:pt x="146579" y="82033"/>
                  <a:pt x="123825" y="79387"/>
                </a:cubicBezTo>
                <a:cubicBezTo>
                  <a:pt x="101071" y="76741"/>
                  <a:pt x="51858" y="78858"/>
                  <a:pt x="38100" y="73037"/>
                </a:cubicBezTo>
                <a:cubicBezTo>
                  <a:pt x="24342" y="67216"/>
                  <a:pt x="38629" y="-1046"/>
                  <a:pt x="34925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9" name="フリーフォーム 1838">
            <a:extLst>
              <a:ext uri="{FF2B5EF4-FFF2-40B4-BE49-F238E27FC236}">
                <a16:creationId xmlns:a16="http://schemas.microsoft.com/office/drawing/2014/main" id="{626FE9AC-79D1-2EB2-F1C9-156E699E8637}"/>
              </a:ext>
            </a:extLst>
          </p:cNvPr>
          <p:cNvSpPr/>
          <p:nvPr/>
        </p:nvSpPr>
        <p:spPr>
          <a:xfrm>
            <a:off x="3212848" y="10272368"/>
            <a:ext cx="10019" cy="239877"/>
          </a:xfrm>
          <a:custGeom>
            <a:avLst/>
            <a:gdLst>
              <a:gd name="connsiteX0" fmla="*/ 6602 w 10019"/>
              <a:gd name="connsiteY0" fmla="*/ 1932 h 239877"/>
              <a:gd name="connsiteX1" fmla="*/ 9777 w 10019"/>
              <a:gd name="connsiteY1" fmla="*/ 236882 h 239877"/>
              <a:gd name="connsiteX2" fmla="*/ 252 w 10019"/>
              <a:gd name="connsiteY2" fmla="*/ 128932 h 239877"/>
              <a:gd name="connsiteX3" fmla="*/ 6602 w 10019"/>
              <a:gd name="connsiteY3" fmla="*/ 1932 h 23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9" h="239877">
                <a:moveTo>
                  <a:pt x="6602" y="1932"/>
                </a:moveTo>
                <a:cubicBezTo>
                  <a:pt x="8190" y="19924"/>
                  <a:pt x="10835" y="215715"/>
                  <a:pt x="9777" y="236882"/>
                </a:cubicBezTo>
                <a:cubicBezTo>
                  <a:pt x="8719" y="258049"/>
                  <a:pt x="1839" y="161211"/>
                  <a:pt x="252" y="128932"/>
                </a:cubicBezTo>
                <a:cubicBezTo>
                  <a:pt x="-1335" y="96653"/>
                  <a:pt x="5014" y="-16060"/>
                  <a:pt x="6602" y="19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0" name="フリーフォーム 1839">
            <a:extLst>
              <a:ext uri="{FF2B5EF4-FFF2-40B4-BE49-F238E27FC236}">
                <a16:creationId xmlns:a16="http://schemas.microsoft.com/office/drawing/2014/main" id="{8DB546F6-DD87-723F-318F-35B9AB5A76C9}"/>
              </a:ext>
            </a:extLst>
          </p:cNvPr>
          <p:cNvSpPr/>
          <p:nvPr/>
        </p:nvSpPr>
        <p:spPr>
          <a:xfrm>
            <a:off x="3619499" y="10235948"/>
            <a:ext cx="273054" cy="98953"/>
          </a:xfrm>
          <a:custGeom>
            <a:avLst/>
            <a:gdLst>
              <a:gd name="connsiteX0" fmla="*/ 1 w 273054"/>
              <a:gd name="connsiteY0" fmla="*/ 252 h 98953"/>
              <a:gd name="connsiteX1" fmla="*/ 165101 w 273054"/>
              <a:gd name="connsiteY1" fmla="*/ 60577 h 98953"/>
              <a:gd name="connsiteX2" fmla="*/ 273051 w 273054"/>
              <a:gd name="connsiteY2" fmla="*/ 98677 h 98953"/>
              <a:gd name="connsiteX3" fmla="*/ 168276 w 273054"/>
              <a:gd name="connsiteY3" fmla="*/ 41527 h 98953"/>
              <a:gd name="connsiteX4" fmla="*/ 1 w 273054"/>
              <a:gd name="connsiteY4" fmla="*/ 252 h 9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054" h="98953">
                <a:moveTo>
                  <a:pt x="1" y="252"/>
                </a:moveTo>
                <a:cubicBezTo>
                  <a:pt x="-528" y="3427"/>
                  <a:pt x="165101" y="60577"/>
                  <a:pt x="165101" y="60577"/>
                </a:cubicBezTo>
                <a:cubicBezTo>
                  <a:pt x="210609" y="76981"/>
                  <a:pt x="272522" y="101852"/>
                  <a:pt x="273051" y="98677"/>
                </a:cubicBezTo>
                <a:cubicBezTo>
                  <a:pt x="273580" y="95502"/>
                  <a:pt x="207434" y="58460"/>
                  <a:pt x="168276" y="41527"/>
                </a:cubicBezTo>
                <a:cubicBezTo>
                  <a:pt x="129118" y="24594"/>
                  <a:pt x="530" y="-2923"/>
                  <a:pt x="1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1" name="フリーフォーム 1840">
            <a:extLst>
              <a:ext uri="{FF2B5EF4-FFF2-40B4-BE49-F238E27FC236}">
                <a16:creationId xmlns:a16="http://schemas.microsoft.com/office/drawing/2014/main" id="{5D9EC37B-F73E-5E9C-8C85-9E07F91F9387}"/>
              </a:ext>
            </a:extLst>
          </p:cNvPr>
          <p:cNvSpPr/>
          <p:nvPr/>
        </p:nvSpPr>
        <p:spPr>
          <a:xfrm>
            <a:off x="3161991" y="10413980"/>
            <a:ext cx="95638" cy="339780"/>
          </a:xfrm>
          <a:custGeom>
            <a:avLst/>
            <a:gdLst>
              <a:gd name="connsiteX0" fmla="*/ 309 w 95638"/>
              <a:gd name="connsiteY0" fmla="*/ 20 h 339780"/>
              <a:gd name="connsiteX1" fmla="*/ 19359 w 95638"/>
              <a:gd name="connsiteY1" fmla="*/ 123845 h 339780"/>
              <a:gd name="connsiteX2" fmla="*/ 73334 w 95638"/>
              <a:gd name="connsiteY2" fmla="*/ 212745 h 339780"/>
              <a:gd name="connsiteX3" fmla="*/ 86034 w 95638"/>
              <a:gd name="connsiteY3" fmla="*/ 339745 h 339780"/>
              <a:gd name="connsiteX4" fmla="*/ 92384 w 95638"/>
              <a:gd name="connsiteY4" fmla="*/ 200045 h 339780"/>
              <a:gd name="connsiteX5" fmla="*/ 32059 w 95638"/>
              <a:gd name="connsiteY5" fmla="*/ 133370 h 339780"/>
              <a:gd name="connsiteX6" fmla="*/ 309 w 95638"/>
              <a:gd name="connsiteY6" fmla="*/ 20 h 339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638" h="339780">
                <a:moveTo>
                  <a:pt x="309" y="20"/>
                </a:moveTo>
                <a:cubicBezTo>
                  <a:pt x="-1808" y="-1568"/>
                  <a:pt x="7188" y="88391"/>
                  <a:pt x="19359" y="123845"/>
                </a:cubicBezTo>
                <a:cubicBezTo>
                  <a:pt x="31530" y="159299"/>
                  <a:pt x="62221" y="176762"/>
                  <a:pt x="73334" y="212745"/>
                </a:cubicBezTo>
                <a:cubicBezTo>
                  <a:pt x="84447" y="248728"/>
                  <a:pt x="82859" y="341862"/>
                  <a:pt x="86034" y="339745"/>
                </a:cubicBezTo>
                <a:cubicBezTo>
                  <a:pt x="89209" y="337628"/>
                  <a:pt x="101380" y="234441"/>
                  <a:pt x="92384" y="200045"/>
                </a:cubicBezTo>
                <a:cubicBezTo>
                  <a:pt x="83388" y="165649"/>
                  <a:pt x="47934" y="161416"/>
                  <a:pt x="32059" y="133370"/>
                </a:cubicBezTo>
                <a:cubicBezTo>
                  <a:pt x="16184" y="105324"/>
                  <a:pt x="2426" y="1608"/>
                  <a:pt x="309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2" name="フリーフォーム 1841">
            <a:extLst>
              <a:ext uri="{FF2B5EF4-FFF2-40B4-BE49-F238E27FC236}">
                <a16:creationId xmlns:a16="http://schemas.microsoft.com/office/drawing/2014/main" id="{3321C46A-C087-4AA8-0D29-6F2232C9C074}"/>
              </a:ext>
            </a:extLst>
          </p:cNvPr>
          <p:cNvSpPr/>
          <p:nvPr/>
        </p:nvSpPr>
        <p:spPr>
          <a:xfrm>
            <a:off x="2647924" y="9982585"/>
            <a:ext cx="47844" cy="1312440"/>
          </a:xfrm>
          <a:custGeom>
            <a:avLst/>
            <a:gdLst>
              <a:gd name="connsiteX0" fmla="*/ 34951 w 47844"/>
              <a:gd name="connsiteY0" fmla="*/ 18665 h 1312440"/>
              <a:gd name="connsiteX1" fmla="*/ 31776 w 47844"/>
              <a:gd name="connsiteY1" fmla="*/ 1060065 h 1312440"/>
              <a:gd name="connsiteX2" fmla="*/ 47651 w 47844"/>
              <a:gd name="connsiteY2" fmla="*/ 1291840 h 1312440"/>
              <a:gd name="connsiteX3" fmla="*/ 19076 w 47844"/>
              <a:gd name="connsiteY3" fmla="*/ 682240 h 1312440"/>
              <a:gd name="connsiteX4" fmla="*/ 26 w 47844"/>
              <a:gd name="connsiteY4" fmla="*/ 409190 h 1312440"/>
              <a:gd name="connsiteX5" fmla="*/ 34951 w 47844"/>
              <a:gd name="connsiteY5" fmla="*/ 18665 h 131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44" h="1312440">
                <a:moveTo>
                  <a:pt x="34951" y="18665"/>
                </a:moveTo>
                <a:cubicBezTo>
                  <a:pt x="40243" y="127144"/>
                  <a:pt x="29659" y="847869"/>
                  <a:pt x="31776" y="1060065"/>
                </a:cubicBezTo>
                <a:cubicBezTo>
                  <a:pt x="33893" y="1272261"/>
                  <a:pt x="49768" y="1354811"/>
                  <a:pt x="47651" y="1291840"/>
                </a:cubicBezTo>
                <a:cubicBezTo>
                  <a:pt x="45534" y="1228869"/>
                  <a:pt x="27013" y="829348"/>
                  <a:pt x="19076" y="682240"/>
                </a:cubicBezTo>
                <a:cubicBezTo>
                  <a:pt x="11139" y="535132"/>
                  <a:pt x="1084" y="512907"/>
                  <a:pt x="26" y="409190"/>
                </a:cubicBezTo>
                <a:cubicBezTo>
                  <a:pt x="-1032" y="305473"/>
                  <a:pt x="29659" y="-89814"/>
                  <a:pt x="34951" y="186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3" name="フリーフォーム 1842">
            <a:extLst>
              <a:ext uri="{FF2B5EF4-FFF2-40B4-BE49-F238E27FC236}">
                <a16:creationId xmlns:a16="http://schemas.microsoft.com/office/drawing/2014/main" id="{3F26A87B-C6F2-EE4B-01F8-1633B2AA9973}"/>
              </a:ext>
            </a:extLst>
          </p:cNvPr>
          <p:cNvSpPr/>
          <p:nvPr/>
        </p:nvSpPr>
        <p:spPr>
          <a:xfrm>
            <a:off x="2593210" y="10047728"/>
            <a:ext cx="48389" cy="1383214"/>
          </a:xfrm>
          <a:custGeom>
            <a:avLst/>
            <a:gdLst>
              <a:gd name="connsiteX0" fmla="*/ 765 w 48389"/>
              <a:gd name="connsiteY0" fmla="*/ 4322 h 1383214"/>
              <a:gd name="connsiteX1" fmla="*/ 45215 w 48389"/>
              <a:gd name="connsiteY1" fmla="*/ 950472 h 1383214"/>
              <a:gd name="connsiteX2" fmla="*/ 42040 w 48389"/>
              <a:gd name="connsiteY2" fmla="*/ 1375922 h 1383214"/>
              <a:gd name="connsiteX3" fmla="*/ 19815 w 48389"/>
              <a:gd name="connsiteY3" fmla="*/ 629797 h 1383214"/>
              <a:gd name="connsiteX4" fmla="*/ 765 w 48389"/>
              <a:gd name="connsiteY4" fmla="*/ 4322 h 138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89" h="1383214">
                <a:moveTo>
                  <a:pt x="765" y="4322"/>
                </a:moveTo>
                <a:cubicBezTo>
                  <a:pt x="4998" y="57768"/>
                  <a:pt x="38336" y="721872"/>
                  <a:pt x="45215" y="950472"/>
                </a:cubicBezTo>
                <a:cubicBezTo>
                  <a:pt x="52094" y="1179072"/>
                  <a:pt x="46273" y="1429368"/>
                  <a:pt x="42040" y="1375922"/>
                </a:cubicBezTo>
                <a:cubicBezTo>
                  <a:pt x="37807" y="1322476"/>
                  <a:pt x="28811" y="853105"/>
                  <a:pt x="19815" y="629797"/>
                </a:cubicBezTo>
                <a:cubicBezTo>
                  <a:pt x="10819" y="406489"/>
                  <a:pt x="-3468" y="-49124"/>
                  <a:pt x="765" y="4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4" name="フリーフォーム 1843">
            <a:extLst>
              <a:ext uri="{FF2B5EF4-FFF2-40B4-BE49-F238E27FC236}">
                <a16:creationId xmlns:a16="http://schemas.microsoft.com/office/drawing/2014/main" id="{420B547E-58DD-152D-EA48-3910CE2FE49A}"/>
              </a:ext>
            </a:extLst>
          </p:cNvPr>
          <p:cNvSpPr/>
          <p:nvPr/>
        </p:nvSpPr>
        <p:spPr>
          <a:xfrm>
            <a:off x="2451089" y="9969423"/>
            <a:ext cx="67113" cy="456450"/>
          </a:xfrm>
          <a:custGeom>
            <a:avLst/>
            <a:gdLst>
              <a:gd name="connsiteX0" fmla="*/ 66686 w 67113"/>
              <a:gd name="connsiteY0" fmla="*/ 77 h 456450"/>
              <a:gd name="connsiteX1" fmla="*/ 47636 w 67113"/>
              <a:gd name="connsiteY1" fmla="*/ 139777 h 456450"/>
              <a:gd name="connsiteX2" fmla="*/ 25411 w 67113"/>
              <a:gd name="connsiteY2" fmla="*/ 289002 h 456450"/>
              <a:gd name="connsiteX3" fmla="*/ 11 w 67113"/>
              <a:gd name="connsiteY3" fmla="*/ 454102 h 456450"/>
              <a:gd name="connsiteX4" fmla="*/ 28586 w 67113"/>
              <a:gd name="connsiteY4" fmla="*/ 158827 h 456450"/>
              <a:gd name="connsiteX5" fmla="*/ 66686 w 67113"/>
              <a:gd name="connsiteY5" fmla="*/ 77 h 45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13" h="456450">
                <a:moveTo>
                  <a:pt x="66686" y="77"/>
                </a:moveTo>
                <a:cubicBezTo>
                  <a:pt x="69861" y="-3098"/>
                  <a:pt x="54515" y="91623"/>
                  <a:pt x="47636" y="139777"/>
                </a:cubicBezTo>
                <a:cubicBezTo>
                  <a:pt x="40757" y="187931"/>
                  <a:pt x="33348" y="236615"/>
                  <a:pt x="25411" y="289002"/>
                </a:cubicBezTo>
                <a:cubicBezTo>
                  <a:pt x="17474" y="341389"/>
                  <a:pt x="-518" y="475798"/>
                  <a:pt x="11" y="454102"/>
                </a:cubicBezTo>
                <a:cubicBezTo>
                  <a:pt x="540" y="432406"/>
                  <a:pt x="21178" y="228677"/>
                  <a:pt x="28586" y="158827"/>
                </a:cubicBezTo>
                <a:cubicBezTo>
                  <a:pt x="35994" y="88977"/>
                  <a:pt x="63511" y="3252"/>
                  <a:pt x="66686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5" name="フリーフォーム 1844">
            <a:extLst>
              <a:ext uri="{FF2B5EF4-FFF2-40B4-BE49-F238E27FC236}">
                <a16:creationId xmlns:a16="http://schemas.microsoft.com/office/drawing/2014/main" id="{70D8BBCA-F947-C190-EB57-1E1AF08AF806}"/>
              </a:ext>
            </a:extLst>
          </p:cNvPr>
          <p:cNvSpPr/>
          <p:nvPr/>
        </p:nvSpPr>
        <p:spPr>
          <a:xfrm>
            <a:off x="2503007" y="9982199"/>
            <a:ext cx="59358" cy="273057"/>
          </a:xfrm>
          <a:custGeom>
            <a:avLst/>
            <a:gdLst>
              <a:gd name="connsiteX0" fmla="*/ 59218 w 59358"/>
              <a:gd name="connsiteY0" fmla="*/ 1 h 273057"/>
              <a:gd name="connsiteX1" fmla="*/ 17943 w 59358"/>
              <a:gd name="connsiteY1" fmla="*/ 193676 h 273057"/>
              <a:gd name="connsiteX2" fmla="*/ 8418 w 59358"/>
              <a:gd name="connsiteY2" fmla="*/ 273051 h 273057"/>
              <a:gd name="connsiteX3" fmla="*/ 2068 w 59358"/>
              <a:gd name="connsiteY3" fmla="*/ 190501 h 273057"/>
              <a:gd name="connsiteX4" fmla="*/ 59218 w 59358"/>
              <a:gd name="connsiteY4" fmla="*/ 1 h 27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58" h="273057">
                <a:moveTo>
                  <a:pt x="59218" y="1"/>
                </a:moveTo>
                <a:cubicBezTo>
                  <a:pt x="61864" y="530"/>
                  <a:pt x="26410" y="148168"/>
                  <a:pt x="17943" y="193676"/>
                </a:cubicBezTo>
                <a:cubicBezTo>
                  <a:pt x="9476" y="239184"/>
                  <a:pt x="11064" y="273580"/>
                  <a:pt x="8418" y="273051"/>
                </a:cubicBezTo>
                <a:cubicBezTo>
                  <a:pt x="5772" y="272522"/>
                  <a:pt x="-4282" y="230718"/>
                  <a:pt x="2068" y="190501"/>
                </a:cubicBezTo>
                <a:cubicBezTo>
                  <a:pt x="8418" y="150284"/>
                  <a:pt x="56572" y="-528"/>
                  <a:pt x="5921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6" name="フリーフォーム 1845">
            <a:extLst>
              <a:ext uri="{FF2B5EF4-FFF2-40B4-BE49-F238E27FC236}">
                <a16:creationId xmlns:a16="http://schemas.microsoft.com/office/drawing/2014/main" id="{06CBF2AC-B954-CB52-17D0-B9DC55440D72}"/>
              </a:ext>
            </a:extLst>
          </p:cNvPr>
          <p:cNvSpPr/>
          <p:nvPr/>
        </p:nvSpPr>
        <p:spPr>
          <a:xfrm>
            <a:off x="2473233" y="10007382"/>
            <a:ext cx="130742" cy="426745"/>
          </a:xfrm>
          <a:custGeom>
            <a:avLst/>
            <a:gdLst>
              <a:gd name="connsiteX0" fmla="*/ 130267 w 130742"/>
              <a:gd name="connsiteY0" fmla="*/ 218 h 426745"/>
              <a:gd name="connsiteX1" fmla="*/ 88992 w 130742"/>
              <a:gd name="connsiteY1" fmla="*/ 203418 h 426745"/>
              <a:gd name="connsiteX2" fmla="*/ 47717 w 130742"/>
              <a:gd name="connsiteY2" fmla="*/ 314543 h 426745"/>
              <a:gd name="connsiteX3" fmla="*/ 92 w 130742"/>
              <a:gd name="connsiteY3" fmla="*/ 425668 h 426745"/>
              <a:gd name="connsiteX4" fmla="*/ 60417 w 130742"/>
              <a:gd name="connsiteY4" fmla="*/ 244693 h 426745"/>
              <a:gd name="connsiteX5" fmla="*/ 130267 w 130742"/>
              <a:gd name="connsiteY5" fmla="*/ 218 h 42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742" h="426745">
                <a:moveTo>
                  <a:pt x="130267" y="218"/>
                </a:moveTo>
                <a:cubicBezTo>
                  <a:pt x="135029" y="-6661"/>
                  <a:pt x="102750" y="151031"/>
                  <a:pt x="88992" y="203418"/>
                </a:cubicBezTo>
                <a:cubicBezTo>
                  <a:pt x="75234" y="255805"/>
                  <a:pt x="62534" y="277501"/>
                  <a:pt x="47717" y="314543"/>
                </a:cubicBezTo>
                <a:cubicBezTo>
                  <a:pt x="32900" y="351585"/>
                  <a:pt x="-2025" y="437310"/>
                  <a:pt x="92" y="425668"/>
                </a:cubicBezTo>
                <a:cubicBezTo>
                  <a:pt x="2209" y="414026"/>
                  <a:pt x="42954" y="311897"/>
                  <a:pt x="60417" y="244693"/>
                </a:cubicBezTo>
                <a:cubicBezTo>
                  <a:pt x="77879" y="177489"/>
                  <a:pt x="125505" y="7097"/>
                  <a:pt x="130267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7" name="フリーフォーム 1846">
            <a:extLst>
              <a:ext uri="{FF2B5EF4-FFF2-40B4-BE49-F238E27FC236}">
                <a16:creationId xmlns:a16="http://schemas.microsoft.com/office/drawing/2014/main" id="{C6FBE58A-5045-1F6A-C62B-F9107C49C4BD}"/>
              </a:ext>
            </a:extLst>
          </p:cNvPr>
          <p:cNvSpPr/>
          <p:nvPr/>
        </p:nvSpPr>
        <p:spPr>
          <a:xfrm>
            <a:off x="3625810" y="10676173"/>
            <a:ext cx="12878" cy="237309"/>
          </a:xfrm>
          <a:custGeom>
            <a:avLst/>
            <a:gdLst>
              <a:gd name="connsiteX0" fmla="*/ 6390 w 12878"/>
              <a:gd name="connsiteY0" fmla="*/ 1352 h 237309"/>
              <a:gd name="connsiteX1" fmla="*/ 12740 w 12878"/>
              <a:gd name="connsiteY1" fmla="*/ 233127 h 237309"/>
              <a:gd name="connsiteX2" fmla="*/ 40 w 12878"/>
              <a:gd name="connsiteY2" fmla="*/ 141052 h 237309"/>
              <a:gd name="connsiteX3" fmla="*/ 6390 w 12878"/>
              <a:gd name="connsiteY3" fmla="*/ 1352 h 23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78" h="237309">
                <a:moveTo>
                  <a:pt x="6390" y="1352"/>
                </a:moveTo>
                <a:cubicBezTo>
                  <a:pt x="8507" y="16698"/>
                  <a:pt x="13798" y="209844"/>
                  <a:pt x="12740" y="233127"/>
                </a:cubicBezTo>
                <a:cubicBezTo>
                  <a:pt x="11682" y="256410"/>
                  <a:pt x="569" y="176506"/>
                  <a:pt x="40" y="141052"/>
                </a:cubicBezTo>
                <a:cubicBezTo>
                  <a:pt x="-489" y="105598"/>
                  <a:pt x="4273" y="-13994"/>
                  <a:pt x="6390" y="1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8" name="フリーフォーム 1847">
            <a:extLst>
              <a:ext uri="{FF2B5EF4-FFF2-40B4-BE49-F238E27FC236}">
                <a16:creationId xmlns:a16="http://schemas.microsoft.com/office/drawing/2014/main" id="{823870DB-D558-CCE7-9159-02EAEF8C27F9}"/>
              </a:ext>
            </a:extLst>
          </p:cNvPr>
          <p:cNvSpPr/>
          <p:nvPr/>
        </p:nvSpPr>
        <p:spPr>
          <a:xfrm>
            <a:off x="3971606" y="10624324"/>
            <a:ext cx="16485" cy="547575"/>
          </a:xfrm>
          <a:custGeom>
            <a:avLst/>
            <a:gdLst>
              <a:gd name="connsiteX0" fmla="*/ 9844 w 16485"/>
              <a:gd name="connsiteY0" fmla="*/ 2401 h 547575"/>
              <a:gd name="connsiteX1" fmla="*/ 16194 w 16485"/>
              <a:gd name="connsiteY1" fmla="*/ 535801 h 547575"/>
              <a:gd name="connsiteX2" fmla="*/ 319 w 16485"/>
              <a:gd name="connsiteY2" fmla="*/ 345301 h 547575"/>
              <a:gd name="connsiteX3" fmla="*/ 9844 w 16485"/>
              <a:gd name="connsiteY3" fmla="*/ 2401 h 54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5" h="547575">
                <a:moveTo>
                  <a:pt x="9844" y="2401"/>
                </a:moveTo>
                <a:cubicBezTo>
                  <a:pt x="12490" y="34151"/>
                  <a:pt x="17782" y="478651"/>
                  <a:pt x="16194" y="535801"/>
                </a:cubicBezTo>
                <a:cubicBezTo>
                  <a:pt x="14607" y="592951"/>
                  <a:pt x="2436" y="427851"/>
                  <a:pt x="319" y="345301"/>
                </a:cubicBezTo>
                <a:cubicBezTo>
                  <a:pt x="-1798" y="262751"/>
                  <a:pt x="7198" y="-29349"/>
                  <a:pt x="9844" y="2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9" name="フリーフォーム 1848">
            <a:extLst>
              <a:ext uri="{FF2B5EF4-FFF2-40B4-BE49-F238E27FC236}">
                <a16:creationId xmlns:a16="http://schemas.microsoft.com/office/drawing/2014/main" id="{FB520E5A-7F92-FFDD-7052-635C5451CC53}"/>
              </a:ext>
            </a:extLst>
          </p:cNvPr>
          <p:cNvSpPr/>
          <p:nvPr/>
        </p:nvSpPr>
        <p:spPr>
          <a:xfrm>
            <a:off x="3597275" y="10899652"/>
            <a:ext cx="287943" cy="85874"/>
          </a:xfrm>
          <a:custGeom>
            <a:avLst/>
            <a:gdLst>
              <a:gd name="connsiteX0" fmla="*/ 0 w 287943"/>
              <a:gd name="connsiteY0" fmla="*/ 123 h 85874"/>
              <a:gd name="connsiteX1" fmla="*/ 107950 w 287943"/>
              <a:gd name="connsiteY1" fmla="*/ 82673 h 85874"/>
              <a:gd name="connsiteX2" fmla="*/ 85725 w 287943"/>
              <a:gd name="connsiteY2" fmla="*/ 69973 h 85874"/>
              <a:gd name="connsiteX3" fmla="*/ 285750 w 287943"/>
              <a:gd name="connsiteY3" fmla="*/ 79498 h 85874"/>
              <a:gd name="connsiteX4" fmla="*/ 187325 w 287943"/>
              <a:gd name="connsiteY4" fmla="*/ 63623 h 85874"/>
              <a:gd name="connsiteX5" fmla="*/ 107950 w 287943"/>
              <a:gd name="connsiteY5" fmla="*/ 63623 h 85874"/>
              <a:gd name="connsiteX6" fmla="*/ 0 w 287943"/>
              <a:gd name="connsiteY6" fmla="*/ 123 h 8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7943" h="85874">
                <a:moveTo>
                  <a:pt x="0" y="123"/>
                </a:moveTo>
                <a:cubicBezTo>
                  <a:pt x="0" y="3298"/>
                  <a:pt x="93663" y="71031"/>
                  <a:pt x="107950" y="82673"/>
                </a:cubicBezTo>
                <a:cubicBezTo>
                  <a:pt x="122237" y="94315"/>
                  <a:pt x="56092" y="70502"/>
                  <a:pt x="85725" y="69973"/>
                </a:cubicBezTo>
                <a:cubicBezTo>
                  <a:pt x="115358" y="69444"/>
                  <a:pt x="268817" y="80556"/>
                  <a:pt x="285750" y="79498"/>
                </a:cubicBezTo>
                <a:cubicBezTo>
                  <a:pt x="302683" y="78440"/>
                  <a:pt x="216958" y="66269"/>
                  <a:pt x="187325" y="63623"/>
                </a:cubicBezTo>
                <a:cubicBezTo>
                  <a:pt x="157692" y="60977"/>
                  <a:pt x="132292" y="71031"/>
                  <a:pt x="107950" y="63623"/>
                </a:cubicBezTo>
                <a:cubicBezTo>
                  <a:pt x="83608" y="56215"/>
                  <a:pt x="0" y="-3052"/>
                  <a:pt x="0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0" name="フリーフォーム 1849">
            <a:extLst>
              <a:ext uri="{FF2B5EF4-FFF2-40B4-BE49-F238E27FC236}">
                <a16:creationId xmlns:a16="http://schemas.microsoft.com/office/drawing/2014/main" id="{D7A9C2A1-B482-EB6F-A1BD-70D7EDF23290}"/>
              </a:ext>
            </a:extLst>
          </p:cNvPr>
          <p:cNvSpPr/>
          <p:nvPr/>
        </p:nvSpPr>
        <p:spPr>
          <a:xfrm>
            <a:off x="3727212" y="10698746"/>
            <a:ext cx="164179" cy="259093"/>
          </a:xfrm>
          <a:custGeom>
            <a:avLst/>
            <a:gdLst>
              <a:gd name="connsiteX0" fmla="*/ 238 w 164179"/>
              <a:gd name="connsiteY0" fmla="*/ 1004 h 259093"/>
              <a:gd name="connsiteX1" fmla="*/ 120888 w 164179"/>
              <a:gd name="connsiteY1" fmla="*/ 23229 h 259093"/>
              <a:gd name="connsiteX2" fmla="*/ 143113 w 164179"/>
              <a:gd name="connsiteY2" fmla="*/ 118479 h 259093"/>
              <a:gd name="connsiteX3" fmla="*/ 152638 w 164179"/>
              <a:gd name="connsiteY3" fmla="*/ 258179 h 259093"/>
              <a:gd name="connsiteX4" fmla="*/ 155813 w 164179"/>
              <a:gd name="connsiteY4" fmla="*/ 45454 h 259093"/>
              <a:gd name="connsiteX5" fmla="*/ 238 w 164179"/>
              <a:gd name="connsiteY5" fmla="*/ 1004 h 25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179" h="259093">
                <a:moveTo>
                  <a:pt x="238" y="1004"/>
                </a:moveTo>
                <a:cubicBezTo>
                  <a:pt x="-5583" y="-2700"/>
                  <a:pt x="97076" y="3650"/>
                  <a:pt x="120888" y="23229"/>
                </a:cubicBezTo>
                <a:cubicBezTo>
                  <a:pt x="144700" y="42808"/>
                  <a:pt x="137821" y="79321"/>
                  <a:pt x="143113" y="118479"/>
                </a:cubicBezTo>
                <a:cubicBezTo>
                  <a:pt x="148405" y="157637"/>
                  <a:pt x="150521" y="270350"/>
                  <a:pt x="152638" y="258179"/>
                </a:cubicBezTo>
                <a:cubicBezTo>
                  <a:pt x="154755" y="246008"/>
                  <a:pt x="175392" y="88317"/>
                  <a:pt x="155813" y="45454"/>
                </a:cubicBezTo>
                <a:cubicBezTo>
                  <a:pt x="136234" y="2592"/>
                  <a:pt x="6059" y="4708"/>
                  <a:pt x="238" y="1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1" name="フリーフォーム 1850">
            <a:extLst>
              <a:ext uri="{FF2B5EF4-FFF2-40B4-BE49-F238E27FC236}">
                <a16:creationId xmlns:a16="http://schemas.microsoft.com/office/drawing/2014/main" id="{ED24B6F6-2936-87D8-2DC2-6458E7DDBD21}"/>
              </a:ext>
            </a:extLst>
          </p:cNvPr>
          <p:cNvSpPr/>
          <p:nvPr/>
        </p:nvSpPr>
        <p:spPr>
          <a:xfrm>
            <a:off x="2517413" y="10864472"/>
            <a:ext cx="102450" cy="581468"/>
          </a:xfrm>
          <a:custGeom>
            <a:avLst/>
            <a:gdLst>
              <a:gd name="connsiteX0" fmla="*/ 362 w 102450"/>
              <a:gd name="connsiteY0" fmla="*/ 378 h 581468"/>
              <a:gd name="connsiteX1" fmla="*/ 6712 w 102450"/>
              <a:gd name="connsiteY1" fmla="*/ 187703 h 581468"/>
              <a:gd name="connsiteX2" fmla="*/ 32112 w 102450"/>
              <a:gd name="connsiteY2" fmla="*/ 254378 h 581468"/>
              <a:gd name="connsiteX3" fmla="*/ 70212 w 102450"/>
              <a:gd name="connsiteY3" fmla="*/ 327403 h 581468"/>
              <a:gd name="connsiteX4" fmla="*/ 101962 w 102450"/>
              <a:gd name="connsiteY4" fmla="*/ 581403 h 581468"/>
              <a:gd name="connsiteX5" fmla="*/ 44812 w 102450"/>
              <a:gd name="connsiteY5" fmla="*/ 302003 h 581468"/>
              <a:gd name="connsiteX6" fmla="*/ 6712 w 102450"/>
              <a:gd name="connsiteY6" fmla="*/ 241678 h 581468"/>
              <a:gd name="connsiteX7" fmla="*/ 362 w 102450"/>
              <a:gd name="connsiteY7" fmla="*/ 378 h 58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450" h="581468">
                <a:moveTo>
                  <a:pt x="362" y="378"/>
                </a:moveTo>
                <a:cubicBezTo>
                  <a:pt x="362" y="-8618"/>
                  <a:pt x="1420" y="145370"/>
                  <a:pt x="6712" y="187703"/>
                </a:cubicBezTo>
                <a:cubicBezTo>
                  <a:pt x="12004" y="230036"/>
                  <a:pt x="21529" y="231095"/>
                  <a:pt x="32112" y="254378"/>
                </a:cubicBezTo>
                <a:cubicBezTo>
                  <a:pt x="42695" y="277661"/>
                  <a:pt x="58570" y="272899"/>
                  <a:pt x="70212" y="327403"/>
                </a:cubicBezTo>
                <a:cubicBezTo>
                  <a:pt x="81854" y="381907"/>
                  <a:pt x="106195" y="585636"/>
                  <a:pt x="101962" y="581403"/>
                </a:cubicBezTo>
                <a:cubicBezTo>
                  <a:pt x="97729" y="577170"/>
                  <a:pt x="60687" y="358624"/>
                  <a:pt x="44812" y="302003"/>
                </a:cubicBezTo>
                <a:cubicBezTo>
                  <a:pt x="28937" y="245382"/>
                  <a:pt x="15708" y="286657"/>
                  <a:pt x="6712" y="241678"/>
                </a:cubicBezTo>
                <a:cubicBezTo>
                  <a:pt x="-2284" y="196699"/>
                  <a:pt x="362" y="9374"/>
                  <a:pt x="362" y="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2" name="フリーフォーム 1851">
            <a:extLst>
              <a:ext uri="{FF2B5EF4-FFF2-40B4-BE49-F238E27FC236}">
                <a16:creationId xmlns:a16="http://schemas.microsoft.com/office/drawing/2014/main" id="{81F2BFAA-AE0B-F95F-C3AC-05E10E0FF659}"/>
              </a:ext>
            </a:extLst>
          </p:cNvPr>
          <p:cNvSpPr/>
          <p:nvPr/>
        </p:nvSpPr>
        <p:spPr>
          <a:xfrm>
            <a:off x="2499431" y="10392933"/>
            <a:ext cx="37401" cy="308416"/>
          </a:xfrm>
          <a:custGeom>
            <a:avLst/>
            <a:gdLst>
              <a:gd name="connsiteX0" fmla="*/ 2469 w 37401"/>
              <a:gd name="connsiteY0" fmla="*/ 2017 h 308416"/>
              <a:gd name="connsiteX1" fmla="*/ 37394 w 37401"/>
              <a:gd name="connsiteY1" fmla="*/ 303642 h 308416"/>
              <a:gd name="connsiteX2" fmla="*/ 5644 w 37401"/>
              <a:gd name="connsiteY2" fmla="*/ 176642 h 308416"/>
              <a:gd name="connsiteX3" fmla="*/ 2469 w 37401"/>
              <a:gd name="connsiteY3" fmla="*/ 2017 h 30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01" h="308416">
                <a:moveTo>
                  <a:pt x="2469" y="2017"/>
                </a:moveTo>
                <a:cubicBezTo>
                  <a:pt x="7761" y="23183"/>
                  <a:pt x="36865" y="274538"/>
                  <a:pt x="37394" y="303642"/>
                </a:cubicBezTo>
                <a:cubicBezTo>
                  <a:pt x="37923" y="332746"/>
                  <a:pt x="9877" y="221092"/>
                  <a:pt x="5644" y="176642"/>
                </a:cubicBezTo>
                <a:cubicBezTo>
                  <a:pt x="1411" y="132192"/>
                  <a:pt x="-2823" y="-19149"/>
                  <a:pt x="2469" y="2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3" name="フリーフォーム 1852">
            <a:extLst>
              <a:ext uri="{FF2B5EF4-FFF2-40B4-BE49-F238E27FC236}">
                <a16:creationId xmlns:a16="http://schemas.microsoft.com/office/drawing/2014/main" id="{D4C53514-0485-6B55-A299-4380AFA45850}"/>
              </a:ext>
            </a:extLst>
          </p:cNvPr>
          <p:cNvSpPr/>
          <p:nvPr/>
        </p:nvSpPr>
        <p:spPr>
          <a:xfrm>
            <a:off x="2562147" y="10575614"/>
            <a:ext cx="41457" cy="627223"/>
          </a:xfrm>
          <a:custGeom>
            <a:avLst/>
            <a:gdLst>
              <a:gd name="connsiteX0" fmla="*/ 41353 w 41457"/>
              <a:gd name="connsiteY0" fmla="*/ 311 h 627223"/>
              <a:gd name="connsiteX1" fmla="*/ 12778 w 41457"/>
              <a:gd name="connsiteY1" fmla="*/ 473386 h 627223"/>
              <a:gd name="connsiteX2" fmla="*/ 41353 w 41457"/>
              <a:gd name="connsiteY2" fmla="*/ 625786 h 627223"/>
              <a:gd name="connsiteX3" fmla="*/ 78 w 41457"/>
              <a:gd name="connsiteY3" fmla="*/ 403536 h 627223"/>
              <a:gd name="connsiteX4" fmla="*/ 41353 w 41457"/>
              <a:gd name="connsiteY4" fmla="*/ 311 h 627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57" h="627223">
                <a:moveTo>
                  <a:pt x="41353" y="311"/>
                </a:moveTo>
                <a:cubicBezTo>
                  <a:pt x="43470" y="11953"/>
                  <a:pt x="12778" y="369140"/>
                  <a:pt x="12778" y="473386"/>
                </a:cubicBezTo>
                <a:cubicBezTo>
                  <a:pt x="12778" y="577632"/>
                  <a:pt x="43470" y="637428"/>
                  <a:pt x="41353" y="625786"/>
                </a:cubicBezTo>
                <a:cubicBezTo>
                  <a:pt x="39236" y="614144"/>
                  <a:pt x="2195" y="500374"/>
                  <a:pt x="78" y="403536"/>
                </a:cubicBezTo>
                <a:cubicBezTo>
                  <a:pt x="-2039" y="306699"/>
                  <a:pt x="39236" y="-11331"/>
                  <a:pt x="41353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4" name="フリーフォーム 1853">
            <a:extLst>
              <a:ext uri="{FF2B5EF4-FFF2-40B4-BE49-F238E27FC236}">
                <a16:creationId xmlns:a16="http://schemas.microsoft.com/office/drawing/2014/main" id="{B8C639A7-6F1F-C4E4-D128-6790E5D9CDDE}"/>
              </a:ext>
            </a:extLst>
          </p:cNvPr>
          <p:cNvSpPr/>
          <p:nvPr/>
        </p:nvSpPr>
        <p:spPr>
          <a:xfrm>
            <a:off x="6149603" y="9593528"/>
            <a:ext cx="278999" cy="141040"/>
          </a:xfrm>
          <a:custGeom>
            <a:avLst/>
            <a:gdLst>
              <a:gd name="connsiteX0" fmla="*/ 372 w 278999"/>
              <a:gd name="connsiteY0" fmla="*/ 141022 h 141040"/>
              <a:gd name="connsiteX1" fmla="*/ 267072 w 278999"/>
              <a:gd name="connsiteY1" fmla="*/ 10847 h 141040"/>
              <a:gd name="connsiteX2" fmla="*/ 209922 w 278999"/>
              <a:gd name="connsiteY2" fmla="*/ 20372 h 141040"/>
              <a:gd name="connsiteX3" fmla="*/ 372 w 278999"/>
              <a:gd name="connsiteY3" fmla="*/ 141022 h 14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999" h="141040">
                <a:moveTo>
                  <a:pt x="372" y="141022"/>
                </a:moveTo>
                <a:cubicBezTo>
                  <a:pt x="9897" y="139434"/>
                  <a:pt x="232147" y="30955"/>
                  <a:pt x="267072" y="10847"/>
                </a:cubicBezTo>
                <a:cubicBezTo>
                  <a:pt x="301997" y="-9261"/>
                  <a:pt x="253314" y="1322"/>
                  <a:pt x="209922" y="20372"/>
                </a:cubicBezTo>
                <a:cubicBezTo>
                  <a:pt x="166530" y="39422"/>
                  <a:pt x="-9153" y="142610"/>
                  <a:pt x="372" y="141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5" name="フリーフォーム 1854">
            <a:extLst>
              <a:ext uri="{FF2B5EF4-FFF2-40B4-BE49-F238E27FC236}">
                <a16:creationId xmlns:a16="http://schemas.microsoft.com/office/drawing/2014/main" id="{DAFBA54C-9233-762F-52F2-7C4D816E1A30}"/>
              </a:ext>
            </a:extLst>
          </p:cNvPr>
          <p:cNvSpPr/>
          <p:nvPr/>
        </p:nvSpPr>
        <p:spPr>
          <a:xfrm>
            <a:off x="6473779" y="9521808"/>
            <a:ext cx="184349" cy="273525"/>
          </a:xfrm>
          <a:custGeom>
            <a:avLst/>
            <a:gdLst>
              <a:gd name="connsiteX0" fmla="*/ 41321 w 184349"/>
              <a:gd name="connsiteY0" fmla="*/ 17 h 273525"/>
              <a:gd name="connsiteX1" fmla="*/ 46 w 184349"/>
              <a:gd name="connsiteY1" fmla="*/ 133367 h 273525"/>
              <a:gd name="connsiteX2" fmla="*/ 50846 w 184349"/>
              <a:gd name="connsiteY2" fmla="*/ 184167 h 273525"/>
              <a:gd name="connsiteX3" fmla="*/ 184196 w 184349"/>
              <a:gd name="connsiteY3" fmla="*/ 273067 h 273525"/>
              <a:gd name="connsiteX4" fmla="*/ 22271 w 184349"/>
              <a:gd name="connsiteY4" fmla="*/ 142892 h 273525"/>
              <a:gd name="connsiteX5" fmla="*/ 41321 w 184349"/>
              <a:gd name="connsiteY5" fmla="*/ 17 h 27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349" h="273525">
                <a:moveTo>
                  <a:pt x="41321" y="17"/>
                </a:moveTo>
                <a:cubicBezTo>
                  <a:pt x="37617" y="-1570"/>
                  <a:pt x="-1542" y="102675"/>
                  <a:pt x="46" y="133367"/>
                </a:cubicBezTo>
                <a:cubicBezTo>
                  <a:pt x="1633" y="164059"/>
                  <a:pt x="20154" y="160884"/>
                  <a:pt x="50846" y="184167"/>
                </a:cubicBezTo>
                <a:cubicBezTo>
                  <a:pt x="81538" y="207450"/>
                  <a:pt x="188958" y="279946"/>
                  <a:pt x="184196" y="273067"/>
                </a:cubicBezTo>
                <a:cubicBezTo>
                  <a:pt x="179434" y="266188"/>
                  <a:pt x="46613" y="181521"/>
                  <a:pt x="22271" y="142892"/>
                </a:cubicBezTo>
                <a:cubicBezTo>
                  <a:pt x="-2071" y="104263"/>
                  <a:pt x="45025" y="1604"/>
                  <a:pt x="41321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6" name="フリーフォーム 1855">
            <a:extLst>
              <a:ext uri="{FF2B5EF4-FFF2-40B4-BE49-F238E27FC236}">
                <a16:creationId xmlns:a16="http://schemas.microsoft.com/office/drawing/2014/main" id="{D7AA55EB-D13F-E852-1B32-69DF8A2E826B}"/>
              </a:ext>
            </a:extLst>
          </p:cNvPr>
          <p:cNvSpPr/>
          <p:nvPr/>
        </p:nvSpPr>
        <p:spPr>
          <a:xfrm>
            <a:off x="6343170" y="9511664"/>
            <a:ext cx="340234" cy="261258"/>
          </a:xfrm>
          <a:custGeom>
            <a:avLst/>
            <a:gdLst>
              <a:gd name="connsiteX0" fmla="*/ 480 w 340234"/>
              <a:gd name="connsiteY0" fmla="*/ 67311 h 261258"/>
              <a:gd name="connsiteX1" fmla="*/ 219555 w 340234"/>
              <a:gd name="connsiteY1" fmla="*/ 51436 h 261258"/>
              <a:gd name="connsiteX2" fmla="*/ 279880 w 340234"/>
              <a:gd name="connsiteY2" fmla="*/ 57786 h 261258"/>
              <a:gd name="connsiteX3" fmla="*/ 283055 w 340234"/>
              <a:gd name="connsiteY3" fmla="*/ 108586 h 261258"/>
              <a:gd name="connsiteX4" fmla="*/ 340205 w 340234"/>
              <a:gd name="connsiteY4" fmla="*/ 260986 h 261258"/>
              <a:gd name="connsiteX5" fmla="*/ 289405 w 340234"/>
              <a:gd name="connsiteY5" fmla="*/ 67311 h 261258"/>
              <a:gd name="connsiteX6" fmla="*/ 197330 w 340234"/>
              <a:gd name="connsiteY6" fmla="*/ 636 h 261258"/>
              <a:gd name="connsiteX7" fmla="*/ 213205 w 340234"/>
              <a:gd name="connsiteY7" fmla="*/ 32386 h 261258"/>
              <a:gd name="connsiteX8" fmla="*/ 143355 w 340234"/>
              <a:gd name="connsiteY8" fmla="*/ 10161 h 261258"/>
              <a:gd name="connsiteX9" fmla="*/ 159230 w 340234"/>
              <a:gd name="connsiteY9" fmla="*/ 38736 h 261258"/>
              <a:gd name="connsiteX10" fmla="*/ 480 w 340234"/>
              <a:gd name="connsiteY10" fmla="*/ 67311 h 26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0234" h="261258">
                <a:moveTo>
                  <a:pt x="480" y="67311"/>
                </a:moveTo>
                <a:cubicBezTo>
                  <a:pt x="10534" y="69428"/>
                  <a:pt x="172988" y="53023"/>
                  <a:pt x="219555" y="51436"/>
                </a:cubicBezTo>
                <a:cubicBezTo>
                  <a:pt x="266122" y="49848"/>
                  <a:pt x="269297" y="48261"/>
                  <a:pt x="279880" y="57786"/>
                </a:cubicBezTo>
                <a:cubicBezTo>
                  <a:pt x="290463" y="67311"/>
                  <a:pt x="273001" y="74719"/>
                  <a:pt x="283055" y="108586"/>
                </a:cubicBezTo>
                <a:cubicBezTo>
                  <a:pt x="293109" y="142453"/>
                  <a:pt x="339147" y="267865"/>
                  <a:pt x="340205" y="260986"/>
                </a:cubicBezTo>
                <a:cubicBezTo>
                  <a:pt x="341263" y="254107"/>
                  <a:pt x="313218" y="110703"/>
                  <a:pt x="289405" y="67311"/>
                </a:cubicBezTo>
                <a:cubicBezTo>
                  <a:pt x="265592" y="23919"/>
                  <a:pt x="210030" y="6457"/>
                  <a:pt x="197330" y="636"/>
                </a:cubicBezTo>
                <a:cubicBezTo>
                  <a:pt x="184630" y="-5185"/>
                  <a:pt x="222201" y="30799"/>
                  <a:pt x="213205" y="32386"/>
                </a:cubicBezTo>
                <a:cubicBezTo>
                  <a:pt x="204209" y="33973"/>
                  <a:pt x="152351" y="9103"/>
                  <a:pt x="143355" y="10161"/>
                </a:cubicBezTo>
                <a:cubicBezTo>
                  <a:pt x="134359" y="11219"/>
                  <a:pt x="177222" y="31328"/>
                  <a:pt x="159230" y="38736"/>
                </a:cubicBezTo>
                <a:cubicBezTo>
                  <a:pt x="141238" y="46144"/>
                  <a:pt x="-9574" y="65194"/>
                  <a:pt x="480" y="67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7" name="フリーフォーム 1856">
            <a:extLst>
              <a:ext uri="{FF2B5EF4-FFF2-40B4-BE49-F238E27FC236}">
                <a16:creationId xmlns:a16="http://schemas.microsoft.com/office/drawing/2014/main" id="{0E220706-4A90-4512-7F4A-3D2163403B69}"/>
              </a:ext>
            </a:extLst>
          </p:cNvPr>
          <p:cNvSpPr/>
          <p:nvPr/>
        </p:nvSpPr>
        <p:spPr>
          <a:xfrm>
            <a:off x="6550023" y="9863639"/>
            <a:ext cx="99494" cy="354143"/>
          </a:xfrm>
          <a:custGeom>
            <a:avLst/>
            <a:gdLst>
              <a:gd name="connsiteX0" fmla="*/ 98427 w 99494"/>
              <a:gd name="connsiteY0" fmla="*/ 4261 h 354143"/>
              <a:gd name="connsiteX1" fmla="*/ 95252 w 99494"/>
              <a:gd name="connsiteY1" fmla="*/ 334461 h 354143"/>
              <a:gd name="connsiteX2" fmla="*/ 88902 w 99494"/>
              <a:gd name="connsiteY2" fmla="*/ 309061 h 354143"/>
              <a:gd name="connsiteX3" fmla="*/ 2 w 99494"/>
              <a:gd name="connsiteY3" fmla="*/ 248736 h 354143"/>
              <a:gd name="connsiteX4" fmla="*/ 92077 w 99494"/>
              <a:gd name="connsiteY4" fmla="*/ 302711 h 354143"/>
              <a:gd name="connsiteX5" fmla="*/ 88902 w 99494"/>
              <a:gd name="connsiteY5" fmla="*/ 182061 h 354143"/>
              <a:gd name="connsiteX6" fmla="*/ 76202 w 99494"/>
              <a:gd name="connsiteY6" fmla="*/ 147136 h 354143"/>
              <a:gd name="connsiteX7" fmla="*/ 98427 w 99494"/>
              <a:gd name="connsiteY7" fmla="*/ 4261 h 35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494" h="354143">
                <a:moveTo>
                  <a:pt x="98427" y="4261"/>
                </a:moveTo>
                <a:cubicBezTo>
                  <a:pt x="101602" y="35482"/>
                  <a:pt x="96839" y="283661"/>
                  <a:pt x="95252" y="334461"/>
                </a:cubicBezTo>
                <a:cubicBezTo>
                  <a:pt x="93664" y="385261"/>
                  <a:pt x="104777" y="323349"/>
                  <a:pt x="88902" y="309061"/>
                </a:cubicBezTo>
                <a:cubicBezTo>
                  <a:pt x="73027" y="294774"/>
                  <a:pt x="-527" y="249794"/>
                  <a:pt x="2" y="248736"/>
                </a:cubicBezTo>
                <a:cubicBezTo>
                  <a:pt x="531" y="247678"/>
                  <a:pt x="77261" y="313823"/>
                  <a:pt x="92077" y="302711"/>
                </a:cubicBezTo>
                <a:cubicBezTo>
                  <a:pt x="106893" y="291599"/>
                  <a:pt x="91548" y="207990"/>
                  <a:pt x="88902" y="182061"/>
                </a:cubicBezTo>
                <a:cubicBezTo>
                  <a:pt x="86256" y="156132"/>
                  <a:pt x="76202" y="171478"/>
                  <a:pt x="76202" y="147136"/>
                </a:cubicBezTo>
                <a:cubicBezTo>
                  <a:pt x="76202" y="122794"/>
                  <a:pt x="95252" y="-26960"/>
                  <a:pt x="98427" y="4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8" name="フリーフォーム 1857">
            <a:extLst>
              <a:ext uri="{FF2B5EF4-FFF2-40B4-BE49-F238E27FC236}">
                <a16:creationId xmlns:a16="http://schemas.microsoft.com/office/drawing/2014/main" id="{45A785C9-A62C-EF68-F001-993A36FE000A}"/>
              </a:ext>
            </a:extLst>
          </p:cNvPr>
          <p:cNvSpPr/>
          <p:nvPr/>
        </p:nvSpPr>
        <p:spPr>
          <a:xfrm>
            <a:off x="6359393" y="9718302"/>
            <a:ext cx="16305" cy="355462"/>
          </a:xfrm>
          <a:custGeom>
            <a:avLst/>
            <a:gdLst>
              <a:gd name="connsiteX0" fmla="*/ 6482 w 16305"/>
              <a:gd name="connsiteY0" fmla="*/ 373 h 355462"/>
              <a:gd name="connsiteX1" fmla="*/ 132 w 16305"/>
              <a:gd name="connsiteY1" fmla="*/ 194048 h 355462"/>
              <a:gd name="connsiteX2" fmla="*/ 3307 w 16305"/>
              <a:gd name="connsiteY2" fmla="*/ 292473 h 355462"/>
              <a:gd name="connsiteX3" fmla="*/ 16007 w 16305"/>
              <a:gd name="connsiteY3" fmla="*/ 349623 h 355462"/>
              <a:gd name="connsiteX4" fmla="*/ 12832 w 16305"/>
              <a:gd name="connsiteY4" fmla="*/ 149598 h 355462"/>
              <a:gd name="connsiteX5" fmla="*/ 6482 w 16305"/>
              <a:gd name="connsiteY5" fmla="*/ 373 h 35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05" h="355462">
                <a:moveTo>
                  <a:pt x="6482" y="373"/>
                </a:moveTo>
                <a:cubicBezTo>
                  <a:pt x="4365" y="7781"/>
                  <a:pt x="661" y="145365"/>
                  <a:pt x="132" y="194048"/>
                </a:cubicBezTo>
                <a:cubicBezTo>
                  <a:pt x="-397" y="242731"/>
                  <a:pt x="661" y="266544"/>
                  <a:pt x="3307" y="292473"/>
                </a:cubicBezTo>
                <a:cubicBezTo>
                  <a:pt x="5953" y="318402"/>
                  <a:pt x="14419" y="373436"/>
                  <a:pt x="16007" y="349623"/>
                </a:cubicBezTo>
                <a:cubicBezTo>
                  <a:pt x="17595" y="325810"/>
                  <a:pt x="12303" y="201456"/>
                  <a:pt x="12832" y="149598"/>
                </a:cubicBezTo>
                <a:cubicBezTo>
                  <a:pt x="13361" y="97740"/>
                  <a:pt x="8599" y="-7035"/>
                  <a:pt x="6482" y="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9" name="フリーフォーム 1858">
            <a:extLst>
              <a:ext uri="{FF2B5EF4-FFF2-40B4-BE49-F238E27FC236}">
                <a16:creationId xmlns:a16="http://schemas.microsoft.com/office/drawing/2014/main" id="{4D732FB9-571F-2F66-FFB6-C894E6A2748A}"/>
              </a:ext>
            </a:extLst>
          </p:cNvPr>
          <p:cNvSpPr/>
          <p:nvPr/>
        </p:nvSpPr>
        <p:spPr>
          <a:xfrm>
            <a:off x="6143349" y="9616497"/>
            <a:ext cx="290460" cy="109426"/>
          </a:xfrm>
          <a:custGeom>
            <a:avLst/>
            <a:gdLst>
              <a:gd name="connsiteX0" fmla="*/ 276 w 290460"/>
              <a:gd name="connsiteY0" fmla="*/ 108528 h 109426"/>
              <a:gd name="connsiteX1" fmla="*/ 184426 w 290460"/>
              <a:gd name="connsiteY1" fmla="*/ 76778 h 109426"/>
              <a:gd name="connsiteX2" fmla="*/ 289201 w 290460"/>
              <a:gd name="connsiteY2" fmla="*/ 578 h 109426"/>
              <a:gd name="connsiteX3" fmla="*/ 228876 w 290460"/>
              <a:gd name="connsiteY3" fmla="*/ 45028 h 109426"/>
              <a:gd name="connsiteX4" fmla="*/ 276 w 290460"/>
              <a:gd name="connsiteY4" fmla="*/ 108528 h 10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460" h="109426">
                <a:moveTo>
                  <a:pt x="276" y="108528"/>
                </a:moveTo>
                <a:cubicBezTo>
                  <a:pt x="-7132" y="113820"/>
                  <a:pt x="136272" y="94770"/>
                  <a:pt x="184426" y="76778"/>
                </a:cubicBezTo>
                <a:cubicBezTo>
                  <a:pt x="232580" y="58786"/>
                  <a:pt x="281793" y="5870"/>
                  <a:pt x="289201" y="578"/>
                </a:cubicBezTo>
                <a:cubicBezTo>
                  <a:pt x="296609" y="-4714"/>
                  <a:pt x="270680" y="27566"/>
                  <a:pt x="228876" y="45028"/>
                </a:cubicBezTo>
                <a:cubicBezTo>
                  <a:pt x="187072" y="62490"/>
                  <a:pt x="7684" y="103236"/>
                  <a:pt x="276" y="108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0" name="フリーフォーム 1859">
            <a:extLst>
              <a:ext uri="{FF2B5EF4-FFF2-40B4-BE49-F238E27FC236}">
                <a16:creationId xmlns:a16="http://schemas.microsoft.com/office/drawing/2014/main" id="{B474F66E-EEA4-3711-1656-3073C974DBB7}"/>
              </a:ext>
            </a:extLst>
          </p:cNvPr>
          <p:cNvSpPr/>
          <p:nvPr/>
        </p:nvSpPr>
        <p:spPr>
          <a:xfrm>
            <a:off x="6388029" y="9636122"/>
            <a:ext cx="69630" cy="419137"/>
          </a:xfrm>
          <a:custGeom>
            <a:avLst/>
            <a:gdLst>
              <a:gd name="connsiteX0" fmla="*/ 57221 w 69630"/>
              <a:gd name="connsiteY0" fmla="*/ 3 h 419137"/>
              <a:gd name="connsiteX1" fmla="*/ 66746 w 69630"/>
              <a:gd name="connsiteY1" fmla="*/ 327028 h 419137"/>
              <a:gd name="connsiteX2" fmla="*/ 71 w 69630"/>
              <a:gd name="connsiteY2" fmla="*/ 419103 h 419137"/>
              <a:gd name="connsiteX3" fmla="*/ 54046 w 69630"/>
              <a:gd name="connsiteY3" fmla="*/ 320678 h 419137"/>
              <a:gd name="connsiteX4" fmla="*/ 57221 w 69630"/>
              <a:gd name="connsiteY4" fmla="*/ 3 h 41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30" h="419137">
                <a:moveTo>
                  <a:pt x="57221" y="3"/>
                </a:moveTo>
                <a:cubicBezTo>
                  <a:pt x="59338" y="1061"/>
                  <a:pt x="76271" y="257178"/>
                  <a:pt x="66746" y="327028"/>
                </a:cubicBezTo>
                <a:cubicBezTo>
                  <a:pt x="57221" y="396878"/>
                  <a:pt x="2188" y="420161"/>
                  <a:pt x="71" y="419103"/>
                </a:cubicBezTo>
                <a:cubicBezTo>
                  <a:pt x="-2046" y="418045"/>
                  <a:pt x="43463" y="386824"/>
                  <a:pt x="54046" y="320678"/>
                </a:cubicBezTo>
                <a:cubicBezTo>
                  <a:pt x="64629" y="254532"/>
                  <a:pt x="55104" y="-1055"/>
                  <a:pt x="57221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1" name="フリーフォーム 1860">
            <a:extLst>
              <a:ext uri="{FF2B5EF4-FFF2-40B4-BE49-F238E27FC236}">
                <a16:creationId xmlns:a16="http://schemas.microsoft.com/office/drawing/2014/main" id="{49416FE9-E8F8-A446-1E61-D58A6F6A84DD}"/>
              </a:ext>
            </a:extLst>
          </p:cNvPr>
          <p:cNvSpPr/>
          <p:nvPr/>
        </p:nvSpPr>
        <p:spPr>
          <a:xfrm>
            <a:off x="6248383" y="9698765"/>
            <a:ext cx="111573" cy="375714"/>
          </a:xfrm>
          <a:custGeom>
            <a:avLst/>
            <a:gdLst>
              <a:gd name="connsiteX0" fmla="*/ 111142 w 111573"/>
              <a:gd name="connsiteY0" fmla="*/ 860 h 375714"/>
              <a:gd name="connsiteX1" fmla="*/ 38117 w 111573"/>
              <a:gd name="connsiteY1" fmla="*/ 77060 h 375714"/>
              <a:gd name="connsiteX2" fmla="*/ 28592 w 111573"/>
              <a:gd name="connsiteY2" fmla="*/ 127860 h 375714"/>
              <a:gd name="connsiteX3" fmla="*/ 28592 w 111573"/>
              <a:gd name="connsiteY3" fmla="*/ 172310 h 375714"/>
              <a:gd name="connsiteX4" fmla="*/ 85742 w 111573"/>
              <a:gd name="connsiteY4" fmla="*/ 375510 h 375714"/>
              <a:gd name="connsiteX5" fmla="*/ 17 w 111573"/>
              <a:gd name="connsiteY5" fmla="*/ 131035 h 375714"/>
              <a:gd name="connsiteX6" fmla="*/ 111142 w 111573"/>
              <a:gd name="connsiteY6" fmla="*/ 860 h 37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573" h="375714">
                <a:moveTo>
                  <a:pt x="111142" y="860"/>
                </a:moveTo>
                <a:cubicBezTo>
                  <a:pt x="117492" y="-8136"/>
                  <a:pt x="51875" y="55893"/>
                  <a:pt x="38117" y="77060"/>
                </a:cubicBezTo>
                <a:cubicBezTo>
                  <a:pt x="24359" y="98227"/>
                  <a:pt x="30179" y="111985"/>
                  <a:pt x="28592" y="127860"/>
                </a:cubicBezTo>
                <a:cubicBezTo>
                  <a:pt x="27004" y="143735"/>
                  <a:pt x="19067" y="131035"/>
                  <a:pt x="28592" y="172310"/>
                </a:cubicBezTo>
                <a:cubicBezTo>
                  <a:pt x="38117" y="213585"/>
                  <a:pt x="90504" y="382389"/>
                  <a:pt x="85742" y="375510"/>
                </a:cubicBezTo>
                <a:cubicBezTo>
                  <a:pt x="80980" y="368631"/>
                  <a:pt x="1604" y="187656"/>
                  <a:pt x="17" y="131035"/>
                </a:cubicBezTo>
                <a:cubicBezTo>
                  <a:pt x="-1570" y="74414"/>
                  <a:pt x="104792" y="9856"/>
                  <a:pt x="111142" y="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2" name="フリーフォーム 1861">
            <a:extLst>
              <a:ext uri="{FF2B5EF4-FFF2-40B4-BE49-F238E27FC236}">
                <a16:creationId xmlns:a16="http://schemas.microsoft.com/office/drawing/2014/main" id="{E0786042-4DAB-29A3-DA34-5F18E0D1EC0D}"/>
              </a:ext>
            </a:extLst>
          </p:cNvPr>
          <p:cNvSpPr/>
          <p:nvPr/>
        </p:nvSpPr>
        <p:spPr>
          <a:xfrm>
            <a:off x="6136212" y="9708501"/>
            <a:ext cx="215000" cy="59900"/>
          </a:xfrm>
          <a:custGeom>
            <a:avLst/>
            <a:gdLst>
              <a:gd name="connsiteX0" fmla="*/ 1063 w 215000"/>
              <a:gd name="connsiteY0" fmla="*/ 54624 h 59900"/>
              <a:gd name="connsiteX1" fmla="*/ 83613 w 215000"/>
              <a:gd name="connsiteY1" fmla="*/ 54624 h 59900"/>
              <a:gd name="connsiteX2" fmla="*/ 213788 w 215000"/>
              <a:gd name="connsiteY2" fmla="*/ 649 h 59900"/>
              <a:gd name="connsiteX3" fmla="*/ 140763 w 215000"/>
              <a:gd name="connsiteY3" fmla="*/ 26049 h 59900"/>
              <a:gd name="connsiteX4" fmla="*/ 1063 w 215000"/>
              <a:gd name="connsiteY4" fmla="*/ 54624 h 5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000" h="59900">
                <a:moveTo>
                  <a:pt x="1063" y="54624"/>
                </a:moveTo>
                <a:cubicBezTo>
                  <a:pt x="-8462" y="59387"/>
                  <a:pt x="48159" y="63620"/>
                  <a:pt x="83613" y="54624"/>
                </a:cubicBezTo>
                <a:cubicBezTo>
                  <a:pt x="119067" y="45628"/>
                  <a:pt x="204263" y="5412"/>
                  <a:pt x="213788" y="649"/>
                </a:cubicBezTo>
                <a:cubicBezTo>
                  <a:pt x="223313" y="-4114"/>
                  <a:pt x="174630" y="18641"/>
                  <a:pt x="140763" y="26049"/>
                </a:cubicBezTo>
                <a:cubicBezTo>
                  <a:pt x="106896" y="33457"/>
                  <a:pt x="10588" y="49861"/>
                  <a:pt x="1063" y="54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3" name="フリーフォーム 1862">
            <a:extLst>
              <a:ext uri="{FF2B5EF4-FFF2-40B4-BE49-F238E27FC236}">
                <a16:creationId xmlns:a16="http://schemas.microsoft.com/office/drawing/2014/main" id="{4670F80F-B5FC-A6EC-EBCC-9FCAD08F806C}"/>
              </a:ext>
            </a:extLst>
          </p:cNvPr>
          <p:cNvSpPr/>
          <p:nvPr/>
        </p:nvSpPr>
        <p:spPr>
          <a:xfrm>
            <a:off x="5879698" y="9790319"/>
            <a:ext cx="226017" cy="307336"/>
          </a:xfrm>
          <a:custGeom>
            <a:avLst/>
            <a:gdLst>
              <a:gd name="connsiteX0" fmla="*/ 225827 w 226017"/>
              <a:gd name="connsiteY0" fmla="*/ 1381 h 307336"/>
              <a:gd name="connsiteX1" fmla="*/ 197252 w 226017"/>
              <a:gd name="connsiteY1" fmla="*/ 172831 h 307336"/>
              <a:gd name="connsiteX2" fmla="*/ 136927 w 226017"/>
              <a:gd name="connsiteY2" fmla="*/ 271256 h 307336"/>
              <a:gd name="connsiteX3" fmla="*/ 402 w 226017"/>
              <a:gd name="connsiteY3" fmla="*/ 303006 h 307336"/>
              <a:gd name="connsiteX4" fmla="*/ 184552 w 226017"/>
              <a:gd name="connsiteY4" fmla="*/ 274431 h 307336"/>
              <a:gd name="connsiteX5" fmla="*/ 225827 w 226017"/>
              <a:gd name="connsiteY5" fmla="*/ 1381 h 30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017" h="307336">
                <a:moveTo>
                  <a:pt x="225827" y="1381"/>
                </a:moveTo>
                <a:cubicBezTo>
                  <a:pt x="227944" y="-15552"/>
                  <a:pt x="212069" y="127852"/>
                  <a:pt x="197252" y="172831"/>
                </a:cubicBezTo>
                <a:cubicBezTo>
                  <a:pt x="182435" y="217810"/>
                  <a:pt x="169735" y="249560"/>
                  <a:pt x="136927" y="271256"/>
                </a:cubicBezTo>
                <a:cubicBezTo>
                  <a:pt x="104119" y="292952"/>
                  <a:pt x="-7536" y="302477"/>
                  <a:pt x="402" y="303006"/>
                </a:cubicBezTo>
                <a:cubicBezTo>
                  <a:pt x="8339" y="303535"/>
                  <a:pt x="145923" y="323114"/>
                  <a:pt x="184552" y="274431"/>
                </a:cubicBezTo>
                <a:cubicBezTo>
                  <a:pt x="223181" y="225748"/>
                  <a:pt x="223710" y="18314"/>
                  <a:pt x="225827" y="1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4" name="フリーフォーム 1863">
            <a:extLst>
              <a:ext uri="{FF2B5EF4-FFF2-40B4-BE49-F238E27FC236}">
                <a16:creationId xmlns:a16="http://schemas.microsoft.com/office/drawing/2014/main" id="{5864265A-9872-F7A8-57B3-BFEE991EBCC2}"/>
              </a:ext>
            </a:extLst>
          </p:cNvPr>
          <p:cNvSpPr/>
          <p:nvPr/>
        </p:nvSpPr>
        <p:spPr>
          <a:xfrm>
            <a:off x="5919550" y="9756341"/>
            <a:ext cx="276181" cy="454665"/>
          </a:xfrm>
          <a:custGeom>
            <a:avLst/>
            <a:gdLst>
              <a:gd name="connsiteX0" fmla="*/ 271700 w 276181"/>
              <a:gd name="connsiteY0" fmla="*/ 9959 h 454665"/>
              <a:gd name="connsiteX1" fmla="*/ 246300 w 276181"/>
              <a:gd name="connsiteY1" fmla="*/ 73459 h 454665"/>
              <a:gd name="connsiteX2" fmla="*/ 274875 w 276181"/>
              <a:gd name="connsiteY2" fmla="*/ 390959 h 454665"/>
              <a:gd name="connsiteX3" fmla="*/ 271700 w 276181"/>
              <a:gd name="connsiteY3" fmla="*/ 390959 h 454665"/>
              <a:gd name="connsiteX4" fmla="*/ 135175 w 276181"/>
              <a:gd name="connsiteY4" fmla="*/ 400484 h 454665"/>
              <a:gd name="connsiteX5" fmla="*/ 1825 w 276181"/>
              <a:gd name="connsiteY5" fmla="*/ 454459 h 454665"/>
              <a:gd name="connsiteX6" fmla="*/ 236775 w 276181"/>
              <a:gd name="connsiteY6" fmla="*/ 378259 h 454665"/>
              <a:gd name="connsiteX7" fmla="*/ 233600 w 276181"/>
              <a:gd name="connsiteY7" fmla="*/ 229034 h 454665"/>
              <a:gd name="connsiteX8" fmla="*/ 271700 w 276181"/>
              <a:gd name="connsiteY8" fmla="*/ 9959 h 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181" h="454665">
                <a:moveTo>
                  <a:pt x="271700" y="9959"/>
                </a:moveTo>
                <a:cubicBezTo>
                  <a:pt x="273817" y="-15970"/>
                  <a:pt x="245771" y="9959"/>
                  <a:pt x="246300" y="73459"/>
                </a:cubicBezTo>
                <a:cubicBezTo>
                  <a:pt x="246829" y="136959"/>
                  <a:pt x="274875" y="390959"/>
                  <a:pt x="274875" y="390959"/>
                </a:cubicBezTo>
                <a:cubicBezTo>
                  <a:pt x="279108" y="443876"/>
                  <a:pt x="271700" y="390959"/>
                  <a:pt x="271700" y="390959"/>
                </a:cubicBezTo>
                <a:cubicBezTo>
                  <a:pt x="248417" y="392547"/>
                  <a:pt x="180154" y="389901"/>
                  <a:pt x="135175" y="400484"/>
                </a:cubicBezTo>
                <a:cubicBezTo>
                  <a:pt x="90196" y="411067"/>
                  <a:pt x="-15108" y="458163"/>
                  <a:pt x="1825" y="454459"/>
                </a:cubicBezTo>
                <a:cubicBezTo>
                  <a:pt x="18758" y="450755"/>
                  <a:pt x="198146" y="415830"/>
                  <a:pt x="236775" y="378259"/>
                </a:cubicBezTo>
                <a:cubicBezTo>
                  <a:pt x="275404" y="340688"/>
                  <a:pt x="231483" y="284596"/>
                  <a:pt x="233600" y="229034"/>
                </a:cubicBezTo>
                <a:cubicBezTo>
                  <a:pt x="235717" y="173472"/>
                  <a:pt x="269583" y="35888"/>
                  <a:pt x="271700" y="99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5" name="フリーフォーム 1864">
            <a:extLst>
              <a:ext uri="{FF2B5EF4-FFF2-40B4-BE49-F238E27FC236}">
                <a16:creationId xmlns:a16="http://schemas.microsoft.com/office/drawing/2014/main" id="{178D55F5-53CE-56FE-DD0F-EC9E2A83F6E0}"/>
              </a:ext>
            </a:extLst>
          </p:cNvPr>
          <p:cNvSpPr/>
          <p:nvPr/>
        </p:nvSpPr>
        <p:spPr>
          <a:xfrm>
            <a:off x="6359018" y="10210058"/>
            <a:ext cx="102440" cy="711984"/>
          </a:xfrm>
          <a:custGeom>
            <a:avLst/>
            <a:gdLst>
              <a:gd name="connsiteX0" fmla="*/ 507 w 102440"/>
              <a:gd name="connsiteY0" fmla="*/ 742 h 711984"/>
              <a:gd name="connsiteX1" fmla="*/ 83057 w 102440"/>
              <a:gd name="connsiteY1" fmla="*/ 89642 h 711984"/>
              <a:gd name="connsiteX2" fmla="*/ 102107 w 102440"/>
              <a:gd name="connsiteY2" fmla="*/ 711942 h 711984"/>
              <a:gd name="connsiteX3" fmla="*/ 73532 w 102440"/>
              <a:gd name="connsiteY3" fmla="*/ 121392 h 711984"/>
              <a:gd name="connsiteX4" fmla="*/ 67182 w 102440"/>
              <a:gd name="connsiteY4" fmla="*/ 92817 h 711984"/>
              <a:gd name="connsiteX5" fmla="*/ 48132 w 102440"/>
              <a:gd name="connsiteY5" fmla="*/ 48367 h 711984"/>
              <a:gd name="connsiteX6" fmla="*/ 507 w 102440"/>
              <a:gd name="connsiteY6" fmla="*/ 742 h 711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440" h="711984">
                <a:moveTo>
                  <a:pt x="507" y="742"/>
                </a:moveTo>
                <a:cubicBezTo>
                  <a:pt x="6328" y="7621"/>
                  <a:pt x="66124" y="-28891"/>
                  <a:pt x="83057" y="89642"/>
                </a:cubicBezTo>
                <a:cubicBezTo>
                  <a:pt x="99990" y="208175"/>
                  <a:pt x="103694" y="706650"/>
                  <a:pt x="102107" y="711942"/>
                </a:cubicBezTo>
                <a:cubicBezTo>
                  <a:pt x="100520" y="717234"/>
                  <a:pt x="79353" y="224579"/>
                  <a:pt x="73532" y="121392"/>
                </a:cubicBezTo>
                <a:cubicBezTo>
                  <a:pt x="67711" y="18205"/>
                  <a:pt x="71415" y="104988"/>
                  <a:pt x="67182" y="92817"/>
                </a:cubicBezTo>
                <a:cubicBezTo>
                  <a:pt x="62949" y="80646"/>
                  <a:pt x="55540" y="60009"/>
                  <a:pt x="48132" y="48367"/>
                </a:cubicBezTo>
                <a:cubicBezTo>
                  <a:pt x="40724" y="36725"/>
                  <a:pt x="-5314" y="-6137"/>
                  <a:pt x="507" y="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6" name="フリーフォーム 1865">
            <a:extLst>
              <a:ext uri="{FF2B5EF4-FFF2-40B4-BE49-F238E27FC236}">
                <a16:creationId xmlns:a16="http://schemas.microsoft.com/office/drawing/2014/main" id="{067304B1-F1B3-3D52-3BF4-027B2FB14EB1}"/>
              </a:ext>
            </a:extLst>
          </p:cNvPr>
          <p:cNvSpPr/>
          <p:nvPr/>
        </p:nvSpPr>
        <p:spPr>
          <a:xfrm>
            <a:off x="6451600" y="10118680"/>
            <a:ext cx="98764" cy="762167"/>
          </a:xfrm>
          <a:custGeom>
            <a:avLst/>
            <a:gdLst>
              <a:gd name="connsiteX0" fmla="*/ 0 w 98764"/>
              <a:gd name="connsiteY0" fmla="*/ 45 h 762167"/>
              <a:gd name="connsiteX1" fmla="*/ 85725 w 98764"/>
              <a:gd name="connsiteY1" fmla="*/ 174670 h 762167"/>
              <a:gd name="connsiteX2" fmla="*/ 69850 w 98764"/>
              <a:gd name="connsiteY2" fmla="*/ 155620 h 762167"/>
              <a:gd name="connsiteX3" fmla="*/ 79375 w 98764"/>
              <a:gd name="connsiteY3" fmla="*/ 276270 h 762167"/>
              <a:gd name="connsiteX4" fmla="*/ 98425 w 98764"/>
              <a:gd name="connsiteY4" fmla="*/ 558845 h 762167"/>
              <a:gd name="connsiteX5" fmla="*/ 92075 w 98764"/>
              <a:gd name="connsiteY5" fmla="*/ 755695 h 762167"/>
              <a:gd name="connsiteX6" fmla="*/ 98425 w 98764"/>
              <a:gd name="connsiteY6" fmla="*/ 317545 h 762167"/>
              <a:gd name="connsiteX7" fmla="*/ 85725 w 98764"/>
              <a:gd name="connsiteY7" fmla="*/ 158795 h 762167"/>
              <a:gd name="connsiteX8" fmla="*/ 0 w 98764"/>
              <a:gd name="connsiteY8" fmla="*/ 45 h 76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64" h="762167">
                <a:moveTo>
                  <a:pt x="0" y="45"/>
                </a:moveTo>
                <a:cubicBezTo>
                  <a:pt x="0" y="2691"/>
                  <a:pt x="85725" y="174670"/>
                  <a:pt x="85725" y="174670"/>
                </a:cubicBezTo>
                <a:cubicBezTo>
                  <a:pt x="97367" y="200599"/>
                  <a:pt x="70908" y="138687"/>
                  <a:pt x="69850" y="155620"/>
                </a:cubicBezTo>
                <a:cubicBezTo>
                  <a:pt x="68792" y="172553"/>
                  <a:pt x="74613" y="209066"/>
                  <a:pt x="79375" y="276270"/>
                </a:cubicBezTo>
                <a:cubicBezTo>
                  <a:pt x="84138" y="343474"/>
                  <a:pt x="96308" y="478941"/>
                  <a:pt x="98425" y="558845"/>
                </a:cubicBezTo>
                <a:cubicBezTo>
                  <a:pt x="100542" y="638749"/>
                  <a:pt x="92075" y="795912"/>
                  <a:pt x="92075" y="755695"/>
                </a:cubicBezTo>
                <a:cubicBezTo>
                  <a:pt x="92075" y="715478"/>
                  <a:pt x="99483" y="417028"/>
                  <a:pt x="98425" y="317545"/>
                </a:cubicBezTo>
                <a:cubicBezTo>
                  <a:pt x="97367" y="218062"/>
                  <a:pt x="98954" y="206420"/>
                  <a:pt x="85725" y="158795"/>
                </a:cubicBezTo>
                <a:cubicBezTo>
                  <a:pt x="72496" y="111170"/>
                  <a:pt x="0" y="-2601"/>
                  <a:pt x="0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7" name="フリーフォーム 1866">
            <a:extLst>
              <a:ext uri="{FF2B5EF4-FFF2-40B4-BE49-F238E27FC236}">
                <a16:creationId xmlns:a16="http://schemas.microsoft.com/office/drawing/2014/main" id="{F3CFB04D-0795-495D-DF63-1F40667F66B9}"/>
              </a:ext>
            </a:extLst>
          </p:cNvPr>
          <p:cNvSpPr/>
          <p:nvPr/>
        </p:nvSpPr>
        <p:spPr>
          <a:xfrm>
            <a:off x="5003399" y="10432334"/>
            <a:ext cx="171316" cy="203917"/>
          </a:xfrm>
          <a:custGeom>
            <a:avLst/>
            <a:gdLst>
              <a:gd name="connsiteX0" fmla="*/ 401 w 171316"/>
              <a:gd name="connsiteY0" fmla="*/ 3891 h 203917"/>
              <a:gd name="connsiteX1" fmla="*/ 168676 w 171316"/>
              <a:gd name="connsiteY1" fmla="*/ 716 h 203917"/>
              <a:gd name="connsiteX2" fmla="*/ 105176 w 171316"/>
              <a:gd name="connsiteY2" fmla="*/ 10241 h 203917"/>
              <a:gd name="connsiteX3" fmla="*/ 130576 w 171316"/>
              <a:gd name="connsiteY3" fmla="*/ 32466 h 203917"/>
              <a:gd name="connsiteX4" fmla="*/ 35326 w 171316"/>
              <a:gd name="connsiteY4" fmla="*/ 203916 h 203917"/>
              <a:gd name="connsiteX5" fmla="*/ 124226 w 171316"/>
              <a:gd name="connsiteY5" fmla="*/ 35641 h 203917"/>
              <a:gd name="connsiteX6" fmla="*/ 121051 w 171316"/>
              <a:gd name="connsiteY6" fmla="*/ 29291 h 203917"/>
              <a:gd name="connsiteX7" fmla="*/ 401 w 171316"/>
              <a:gd name="connsiteY7" fmla="*/ 3891 h 203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316" h="203917">
                <a:moveTo>
                  <a:pt x="401" y="3891"/>
                </a:moveTo>
                <a:cubicBezTo>
                  <a:pt x="8339" y="-872"/>
                  <a:pt x="151214" y="-342"/>
                  <a:pt x="168676" y="716"/>
                </a:cubicBezTo>
                <a:cubicBezTo>
                  <a:pt x="186138" y="1774"/>
                  <a:pt x="111526" y="4949"/>
                  <a:pt x="105176" y="10241"/>
                </a:cubicBezTo>
                <a:cubicBezTo>
                  <a:pt x="98826" y="15533"/>
                  <a:pt x="142218" y="187"/>
                  <a:pt x="130576" y="32466"/>
                </a:cubicBezTo>
                <a:cubicBezTo>
                  <a:pt x="118934" y="64745"/>
                  <a:pt x="36384" y="203387"/>
                  <a:pt x="35326" y="203916"/>
                </a:cubicBezTo>
                <a:cubicBezTo>
                  <a:pt x="34268" y="204445"/>
                  <a:pt x="124226" y="35641"/>
                  <a:pt x="124226" y="35641"/>
                </a:cubicBezTo>
                <a:cubicBezTo>
                  <a:pt x="138513" y="6537"/>
                  <a:pt x="137455" y="32466"/>
                  <a:pt x="121051" y="29291"/>
                </a:cubicBezTo>
                <a:cubicBezTo>
                  <a:pt x="104647" y="26116"/>
                  <a:pt x="-7537" y="8654"/>
                  <a:pt x="401" y="3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8" name="フリーフォーム 1867">
            <a:extLst>
              <a:ext uri="{FF2B5EF4-FFF2-40B4-BE49-F238E27FC236}">
                <a16:creationId xmlns:a16="http://schemas.microsoft.com/office/drawing/2014/main" id="{38FDA944-760D-CDE9-992A-655CC128C1C3}"/>
              </a:ext>
            </a:extLst>
          </p:cNvPr>
          <p:cNvSpPr/>
          <p:nvPr/>
        </p:nvSpPr>
        <p:spPr>
          <a:xfrm>
            <a:off x="4702175" y="11410619"/>
            <a:ext cx="25709" cy="996962"/>
          </a:xfrm>
          <a:custGeom>
            <a:avLst/>
            <a:gdLst>
              <a:gd name="connsiteX0" fmla="*/ 3175 w 25709"/>
              <a:gd name="connsiteY0" fmla="*/ 331 h 996962"/>
              <a:gd name="connsiteX1" fmla="*/ 6350 w 25709"/>
              <a:gd name="connsiteY1" fmla="*/ 422606 h 996962"/>
              <a:gd name="connsiteX2" fmla="*/ 25400 w 25709"/>
              <a:gd name="connsiteY2" fmla="*/ 813131 h 996962"/>
              <a:gd name="connsiteX3" fmla="*/ 0 w 25709"/>
              <a:gd name="connsiteY3" fmla="*/ 984581 h 996962"/>
              <a:gd name="connsiteX4" fmla="*/ 25400 w 25709"/>
              <a:gd name="connsiteY4" fmla="*/ 492456 h 996962"/>
              <a:gd name="connsiteX5" fmla="*/ 3175 w 25709"/>
              <a:gd name="connsiteY5" fmla="*/ 331 h 99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09" h="996962">
                <a:moveTo>
                  <a:pt x="3175" y="331"/>
                </a:moveTo>
                <a:cubicBezTo>
                  <a:pt x="0" y="-11311"/>
                  <a:pt x="2646" y="287139"/>
                  <a:pt x="6350" y="422606"/>
                </a:cubicBezTo>
                <a:cubicBezTo>
                  <a:pt x="10054" y="558073"/>
                  <a:pt x="26458" y="719469"/>
                  <a:pt x="25400" y="813131"/>
                </a:cubicBezTo>
                <a:cubicBezTo>
                  <a:pt x="24342" y="906793"/>
                  <a:pt x="0" y="1038027"/>
                  <a:pt x="0" y="984581"/>
                </a:cubicBezTo>
                <a:cubicBezTo>
                  <a:pt x="0" y="931135"/>
                  <a:pt x="22225" y="650677"/>
                  <a:pt x="25400" y="492456"/>
                </a:cubicBezTo>
                <a:cubicBezTo>
                  <a:pt x="28575" y="334235"/>
                  <a:pt x="6350" y="11973"/>
                  <a:pt x="3175" y="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9" name="フリーフォーム 1868">
            <a:extLst>
              <a:ext uri="{FF2B5EF4-FFF2-40B4-BE49-F238E27FC236}">
                <a16:creationId xmlns:a16="http://schemas.microsoft.com/office/drawing/2014/main" id="{929B0223-95D4-E14F-219A-C4B55A6A4CC3}"/>
              </a:ext>
            </a:extLst>
          </p:cNvPr>
          <p:cNvSpPr/>
          <p:nvPr/>
        </p:nvSpPr>
        <p:spPr>
          <a:xfrm>
            <a:off x="4635099" y="11341100"/>
            <a:ext cx="95653" cy="555655"/>
          </a:xfrm>
          <a:custGeom>
            <a:avLst/>
            <a:gdLst>
              <a:gd name="connsiteX0" fmla="*/ 54376 w 95653"/>
              <a:gd name="connsiteY0" fmla="*/ 0 h 555655"/>
              <a:gd name="connsiteX1" fmla="*/ 6751 w 95653"/>
              <a:gd name="connsiteY1" fmla="*/ 241300 h 555655"/>
              <a:gd name="connsiteX2" fmla="*/ 9926 w 95653"/>
              <a:gd name="connsiteY2" fmla="*/ 260350 h 555655"/>
              <a:gd name="connsiteX3" fmla="*/ 95651 w 95653"/>
              <a:gd name="connsiteY3" fmla="*/ 555625 h 555655"/>
              <a:gd name="connsiteX4" fmla="*/ 13101 w 95653"/>
              <a:gd name="connsiteY4" fmla="*/ 241300 h 555655"/>
              <a:gd name="connsiteX5" fmla="*/ 54376 w 95653"/>
              <a:gd name="connsiteY5" fmla="*/ 0 h 55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653" h="555655">
                <a:moveTo>
                  <a:pt x="54376" y="0"/>
                </a:moveTo>
                <a:cubicBezTo>
                  <a:pt x="53318" y="0"/>
                  <a:pt x="6751" y="241300"/>
                  <a:pt x="6751" y="241300"/>
                </a:cubicBezTo>
                <a:cubicBezTo>
                  <a:pt x="-657" y="284692"/>
                  <a:pt x="-4891" y="207963"/>
                  <a:pt x="9926" y="260350"/>
                </a:cubicBezTo>
                <a:cubicBezTo>
                  <a:pt x="24743" y="312737"/>
                  <a:pt x="95122" y="558800"/>
                  <a:pt x="95651" y="555625"/>
                </a:cubicBezTo>
                <a:cubicBezTo>
                  <a:pt x="96180" y="552450"/>
                  <a:pt x="18393" y="327554"/>
                  <a:pt x="13101" y="241300"/>
                </a:cubicBezTo>
                <a:cubicBezTo>
                  <a:pt x="7809" y="155046"/>
                  <a:pt x="55434" y="0"/>
                  <a:pt x="5437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0" name="フリーフォーム 1869">
            <a:extLst>
              <a:ext uri="{FF2B5EF4-FFF2-40B4-BE49-F238E27FC236}">
                <a16:creationId xmlns:a16="http://schemas.microsoft.com/office/drawing/2014/main" id="{3FF8FAEF-31C7-64DF-2C5C-1E8EE7D22D2F}"/>
              </a:ext>
            </a:extLst>
          </p:cNvPr>
          <p:cNvSpPr/>
          <p:nvPr/>
        </p:nvSpPr>
        <p:spPr>
          <a:xfrm>
            <a:off x="4676162" y="12379767"/>
            <a:ext cx="245360" cy="380818"/>
          </a:xfrm>
          <a:custGeom>
            <a:avLst/>
            <a:gdLst>
              <a:gd name="connsiteX0" fmla="*/ 245088 w 245360"/>
              <a:gd name="connsiteY0" fmla="*/ 15433 h 380818"/>
              <a:gd name="connsiteX1" fmla="*/ 51413 w 245360"/>
              <a:gd name="connsiteY1" fmla="*/ 9083 h 380818"/>
              <a:gd name="connsiteX2" fmla="*/ 41888 w 245360"/>
              <a:gd name="connsiteY2" fmla="*/ 126558 h 380818"/>
              <a:gd name="connsiteX3" fmla="*/ 70463 w 245360"/>
              <a:gd name="connsiteY3" fmla="*/ 380558 h 380818"/>
              <a:gd name="connsiteX4" fmla="*/ 3788 w 245360"/>
              <a:gd name="connsiteY4" fmla="*/ 75758 h 380818"/>
              <a:gd name="connsiteX5" fmla="*/ 245088 w 245360"/>
              <a:gd name="connsiteY5" fmla="*/ 15433 h 380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360" h="380818">
                <a:moveTo>
                  <a:pt x="245088" y="15433"/>
                </a:moveTo>
                <a:cubicBezTo>
                  <a:pt x="253026" y="4320"/>
                  <a:pt x="85280" y="-9438"/>
                  <a:pt x="51413" y="9083"/>
                </a:cubicBezTo>
                <a:cubicBezTo>
                  <a:pt x="17546" y="27604"/>
                  <a:pt x="38713" y="64645"/>
                  <a:pt x="41888" y="126558"/>
                </a:cubicBezTo>
                <a:cubicBezTo>
                  <a:pt x="45063" y="188471"/>
                  <a:pt x="76813" y="389025"/>
                  <a:pt x="70463" y="380558"/>
                </a:cubicBezTo>
                <a:cubicBezTo>
                  <a:pt x="64113" y="372091"/>
                  <a:pt x="-18437" y="136612"/>
                  <a:pt x="3788" y="75758"/>
                </a:cubicBezTo>
                <a:cubicBezTo>
                  <a:pt x="26013" y="14904"/>
                  <a:pt x="237150" y="26546"/>
                  <a:pt x="245088" y="15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1" name="フリーフォーム 1870">
            <a:extLst>
              <a:ext uri="{FF2B5EF4-FFF2-40B4-BE49-F238E27FC236}">
                <a16:creationId xmlns:a16="http://schemas.microsoft.com/office/drawing/2014/main" id="{950CC09B-847B-C681-45E6-946EEB2E984C}"/>
              </a:ext>
            </a:extLst>
          </p:cNvPr>
          <p:cNvSpPr/>
          <p:nvPr/>
        </p:nvSpPr>
        <p:spPr>
          <a:xfrm>
            <a:off x="4534374" y="11439849"/>
            <a:ext cx="120708" cy="835276"/>
          </a:xfrm>
          <a:custGeom>
            <a:avLst/>
            <a:gdLst>
              <a:gd name="connsiteX0" fmla="*/ 120176 w 120708"/>
              <a:gd name="connsiteY0" fmla="*/ 9201 h 835276"/>
              <a:gd name="connsiteX1" fmla="*/ 28101 w 120708"/>
              <a:gd name="connsiteY1" fmla="*/ 441001 h 835276"/>
              <a:gd name="connsiteX2" fmla="*/ 12226 w 120708"/>
              <a:gd name="connsiteY2" fmla="*/ 834701 h 835276"/>
              <a:gd name="connsiteX3" fmla="*/ 2701 w 120708"/>
              <a:gd name="connsiteY3" fmla="*/ 520376 h 835276"/>
              <a:gd name="connsiteX4" fmla="*/ 63026 w 120708"/>
              <a:gd name="connsiteY4" fmla="*/ 177476 h 835276"/>
              <a:gd name="connsiteX5" fmla="*/ 120176 w 120708"/>
              <a:gd name="connsiteY5" fmla="*/ 9201 h 83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708" h="835276">
                <a:moveTo>
                  <a:pt x="120176" y="9201"/>
                </a:moveTo>
                <a:cubicBezTo>
                  <a:pt x="114355" y="53122"/>
                  <a:pt x="46093" y="303418"/>
                  <a:pt x="28101" y="441001"/>
                </a:cubicBezTo>
                <a:cubicBezTo>
                  <a:pt x="10109" y="578584"/>
                  <a:pt x="16459" y="821472"/>
                  <a:pt x="12226" y="834701"/>
                </a:cubicBezTo>
                <a:cubicBezTo>
                  <a:pt x="7993" y="847930"/>
                  <a:pt x="-5766" y="629913"/>
                  <a:pt x="2701" y="520376"/>
                </a:cubicBezTo>
                <a:cubicBezTo>
                  <a:pt x="11168" y="410839"/>
                  <a:pt x="43447" y="266905"/>
                  <a:pt x="63026" y="177476"/>
                </a:cubicBezTo>
                <a:cubicBezTo>
                  <a:pt x="82605" y="88047"/>
                  <a:pt x="125997" y="-34720"/>
                  <a:pt x="120176" y="9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2" name="フリーフォーム 1871">
            <a:extLst>
              <a:ext uri="{FF2B5EF4-FFF2-40B4-BE49-F238E27FC236}">
                <a16:creationId xmlns:a16="http://schemas.microsoft.com/office/drawing/2014/main" id="{BB341BF3-BDE3-B25B-0C96-2268BAE5A237}"/>
              </a:ext>
            </a:extLst>
          </p:cNvPr>
          <p:cNvSpPr/>
          <p:nvPr/>
        </p:nvSpPr>
        <p:spPr>
          <a:xfrm>
            <a:off x="4292188" y="11442699"/>
            <a:ext cx="258232" cy="454028"/>
          </a:xfrm>
          <a:custGeom>
            <a:avLst/>
            <a:gdLst>
              <a:gd name="connsiteX0" fmla="*/ 257587 w 258232"/>
              <a:gd name="connsiteY0" fmla="*/ 1 h 454028"/>
              <a:gd name="connsiteX1" fmla="*/ 251237 w 258232"/>
              <a:gd name="connsiteY1" fmla="*/ 209551 h 454028"/>
              <a:gd name="connsiteX2" fmla="*/ 216312 w 258232"/>
              <a:gd name="connsiteY2" fmla="*/ 206376 h 454028"/>
              <a:gd name="connsiteX3" fmla="*/ 155987 w 258232"/>
              <a:gd name="connsiteY3" fmla="*/ 285751 h 454028"/>
              <a:gd name="connsiteX4" fmla="*/ 175037 w 258232"/>
              <a:gd name="connsiteY4" fmla="*/ 349251 h 454028"/>
              <a:gd name="connsiteX5" fmla="*/ 412 w 258232"/>
              <a:gd name="connsiteY5" fmla="*/ 454026 h 454028"/>
              <a:gd name="connsiteX6" fmla="*/ 232187 w 258232"/>
              <a:gd name="connsiteY6" fmla="*/ 346076 h 454028"/>
              <a:gd name="connsiteX7" fmla="*/ 241712 w 258232"/>
              <a:gd name="connsiteY7" fmla="*/ 212726 h 454028"/>
              <a:gd name="connsiteX8" fmla="*/ 257587 w 258232"/>
              <a:gd name="connsiteY8" fmla="*/ 1 h 45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232" h="454028">
                <a:moveTo>
                  <a:pt x="257587" y="1"/>
                </a:moveTo>
                <a:cubicBezTo>
                  <a:pt x="259174" y="-528"/>
                  <a:pt x="258116" y="175155"/>
                  <a:pt x="251237" y="209551"/>
                </a:cubicBezTo>
                <a:cubicBezTo>
                  <a:pt x="244358" y="243947"/>
                  <a:pt x="232187" y="193676"/>
                  <a:pt x="216312" y="206376"/>
                </a:cubicBezTo>
                <a:cubicBezTo>
                  <a:pt x="200437" y="219076"/>
                  <a:pt x="162866" y="261939"/>
                  <a:pt x="155987" y="285751"/>
                </a:cubicBezTo>
                <a:cubicBezTo>
                  <a:pt x="149108" y="309563"/>
                  <a:pt x="200966" y="321205"/>
                  <a:pt x="175037" y="349251"/>
                </a:cubicBezTo>
                <a:cubicBezTo>
                  <a:pt x="149108" y="377297"/>
                  <a:pt x="-9113" y="454555"/>
                  <a:pt x="412" y="454026"/>
                </a:cubicBezTo>
                <a:cubicBezTo>
                  <a:pt x="9937" y="453497"/>
                  <a:pt x="191970" y="386293"/>
                  <a:pt x="232187" y="346076"/>
                </a:cubicBezTo>
                <a:cubicBezTo>
                  <a:pt x="272404" y="305859"/>
                  <a:pt x="231129" y="269876"/>
                  <a:pt x="241712" y="212726"/>
                </a:cubicBezTo>
                <a:cubicBezTo>
                  <a:pt x="252295" y="155576"/>
                  <a:pt x="256000" y="530"/>
                  <a:pt x="25758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3" name="フリーフォーム 1872">
            <a:extLst>
              <a:ext uri="{FF2B5EF4-FFF2-40B4-BE49-F238E27FC236}">
                <a16:creationId xmlns:a16="http://schemas.microsoft.com/office/drawing/2014/main" id="{928783CE-04B6-DD16-569B-C40F3EFEA420}"/>
              </a:ext>
            </a:extLst>
          </p:cNvPr>
          <p:cNvSpPr/>
          <p:nvPr/>
        </p:nvSpPr>
        <p:spPr>
          <a:xfrm>
            <a:off x="4472134" y="11528309"/>
            <a:ext cx="109529" cy="841826"/>
          </a:xfrm>
          <a:custGeom>
            <a:avLst/>
            <a:gdLst>
              <a:gd name="connsiteX0" fmla="*/ 109391 w 109529"/>
              <a:gd name="connsiteY0" fmla="*/ 116 h 841826"/>
              <a:gd name="connsiteX1" fmla="*/ 26841 w 109529"/>
              <a:gd name="connsiteY1" fmla="*/ 533516 h 841826"/>
              <a:gd name="connsiteX2" fmla="*/ 20491 w 109529"/>
              <a:gd name="connsiteY2" fmla="*/ 841491 h 841826"/>
              <a:gd name="connsiteX3" fmla="*/ 4616 w 109529"/>
              <a:gd name="connsiteY3" fmla="*/ 581141 h 841826"/>
              <a:gd name="connsiteX4" fmla="*/ 109391 w 109529"/>
              <a:gd name="connsiteY4" fmla="*/ 116 h 84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29" h="841826">
                <a:moveTo>
                  <a:pt x="109391" y="116"/>
                </a:moveTo>
                <a:cubicBezTo>
                  <a:pt x="113095" y="-7821"/>
                  <a:pt x="41658" y="393287"/>
                  <a:pt x="26841" y="533516"/>
                </a:cubicBezTo>
                <a:cubicBezTo>
                  <a:pt x="12024" y="673745"/>
                  <a:pt x="24195" y="833554"/>
                  <a:pt x="20491" y="841491"/>
                </a:cubicBezTo>
                <a:cubicBezTo>
                  <a:pt x="16787" y="849428"/>
                  <a:pt x="-10730" y="715020"/>
                  <a:pt x="4616" y="581141"/>
                </a:cubicBezTo>
                <a:cubicBezTo>
                  <a:pt x="19962" y="447262"/>
                  <a:pt x="105687" y="8053"/>
                  <a:pt x="109391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4" name="フリーフォーム 1873">
            <a:extLst>
              <a:ext uri="{FF2B5EF4-FFF2-40B4-BE49-F238E27FC236}">
                <a16:creationId xmlns:a16="http://schemas.microsoft.com/office/drawing/2014/main" id="{2CDAE6BD-778B-E45D-D427-D03D483997FC}"/>
              </a:ext>
            </a:extLst>
          </p:cNvPr>
          <p:cNvSpPr/>
          <p:nvPr/>
        </p:nvSpPr>
        <p:spPr>
          <a:xfrm>
            <a:off x="4240454" y="11879594"/>
            <a:ext cx="239822" cy="729317"/>
          </a:xfrm>
          <a:custGeom>
            <a:avLst/>
            <a:gdLst>
              <a:gd name="connsiteX0" fmla="*/ 83896 w 239822"/>
              <a:gd name="connsiteY0" fmla="*/ 26656 h 729317"/>
              <a:gd name="connsiteX1" fmla="*/ 160096 w 239822"/>
              <a:gd name="connsiteY1" fmla="*/ 201281 h 729317"/>
              <a:gd name="connsiteX2" fmla="*/ 144221 w 239822"/>
              <a:gd name="connsiteY2" fmla="*/ 312406 h 729317"/>
              <a:gd name="connsiteX3" fmla="*/ 52146 w 239822"/>
              <a:gd name="connsiteY3" fmla="*/ 655306 h 729317"/>
              <a:gd name="connsiteX4" fmla="*/ 4521 w 239822"/>
              <a:gd name="connsiteY4" fmla="*/ 709281 h 729317"/>
              <a:gd name="connsiteX5" fmla="*/ 163271 w 239822"/>
              <a:gd name="connsiteY5" fmla="*/ 394956 h 729317"/>
              <a:gd name="connsiteX6" fmla="*/ 64846 w 239822"/>
              <a:gd name="connsiteY6" fmla="*/ 550531 h 729317"/>
              <a:gd name="connsiteX7" fmla="*/ 233121 w 239822"/>
              <a:gd name="connsiteY7" fmla="*/ 7606 h 729317"/>
              <a:gd name="connsiteX8" fmla="*/ 198196 w 239822"/>
              <a:gd name="connsiteY8" fmla="*/ 220331 h 729317"/>
              <a:gd name="connsiteX9" fmla="*/ 83896 w 239822"/>
              <a:gd name="connsiteY9" fmla="*/ 26656 h 72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822" h="729317">
                <a:moveTo>
                  <a:pt x="83896" y="26656"/>
                </a:moveTo>
                <a:cubicBezTo>
                  <a:pt x="77546" y="23481"/>
                  <a:pt x="150042" y="153656"/>
                  <a:pt x="160096" y="201281"/>
                </a:cubicBezTo>
                <a:cubicBezTo>
                  <a:pt x="170150" y="248906"/>
                  <a:pt x="162213" y="236735"/>
                  <a:pt x="144221" y="312406"/>
                </a:cubicBezTo>
                <a:cubicBezTo>
                  <a:pt x="126229" y="388077"/>
                  <a:pt x="75429" y="589160"/>
                  <a:pt x="52146" y="655306"/>
                </a:cubicBezTo>
                <a:cubicBezTo>
                  <a:pt x="28863" y="721452"/>
                  <a:pt x="-14000" y="752673"/>
                  <a:pt x="4521" y="709281"/>
                </a:cubicBezTo>
                <a:cubicBezTo>
                  <a:pt x="23042" y="665889"/>
                  <a:pt x="153217" y="421414"/>
                  <a:pt x="163271" y="394956"/>
                </a:cubicBezTo>
                <a:cubicBezTo>
                  <a:pt x="173325" y="368498"/>
                  <a:pt x="53204" y="615089"/>
                  <a:pt x="64846" y="550531"/>
                </a:cubicBezTo>
                <a:cubicBezTo>
                  <a:pt x="76488" y="485973"/>
                  <a:pt x="210896" y="62639"/>
                  <a:pt x="233121" y="7606"/>
                </a:cubicBezTo>
                <a:cubicBezTo>
                  <a:pt x="255346" y="-47427"/>
                  <a:pt x="216717" y="213981"/>
                  <a:pt x="198196" y="220331"/>
                </a:cubicBezTo>
                <a:cubicBezTo>
                  <a:pt x="179675" y="226681"/>
                  <a:pt x="90246" y="29831"/>
                  <a:pt x="83896" y="26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5" name="フリーフォーム 1874">
            <a:extLst>
              <a:ext uri="{FF2B5EF4-FFF2-40B4-BE49-F238E27FC236}">
                <a16:creationId xmlns:a16="http://schemas.microsoft.com/office/drawing/2014/main" id="{A2EEC36A-19E5-6F0A-7DB2-3A9092C275D0}"/>
              </a:ext>
            </a:extLst>
          </p:cNvPr>
          <p:cNvSpPr/>
          <p:nvPr/>
        </p:nvSpPr>
        <p:spPr>
          <a:xfrm>
            <a:off x="2615489" y="11393684"/>
            <a:ext cx="94030" cy="1024030"/>
          </a:xfrm>
          <a:custGeom>
            <a:avLst/>
            <a:gdLst>
              <a:gd name="connsiteX0" fmla="*/ 711 w 94030"/>
              <a:gd name="connsiteY0" fmla="*/ 26791 h 1024030"/>
              <a:gd name="connsiteX1" fmla="*/ 92786 w 94030"/>
              <a:gd name="connsiteY1" fmla="*/ 1020566 h 1024030"/>
              <a:gd name="connsiteX2" fmla="*/ 51511 w 94030"/>
              <a:gd name="connsiteY2" fmla="*/ 344291 h 1024030"/>
              <a:gd name="connsiteX3" fmla="*/ 711 w 94030"/>
              <a:gd name="connsiteY3" fmla="*/ 26791 h 102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030" h="1024030">
                <a:moveTo>
                  <a:pt x="711" y="26791"/>
                </a:moveTo>
                <a:cubicBezTo>
                  <a:pt x="7590" y="139503"/>
                  <a:pt x="84319" y="967649"/>
                  <a:pt x="92786" y="1020566"/>
                </a:cubicBezTo>
                <a:cubicBezTo>
                  <a:pt x="101253" y="1073483"/>
                  <a:pt x="64211" y="505158"/>
                  <a:pt x="51511" y="344291"/>
                </a:cubicBezTo>
                <a:cubicBezTo>
                  <a:pt x="38811" y="183424"/>
                  <a:pt x="-6168" y="-85921"/>
                  <a:pt x="711" y="26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6" name="フリーフォーム 1875">
            <a:extLst>
              <a:ext uri="{FF2B5EF4-FFF2-40B4-BE49-F238E27FC236}">
                <a16:creationId xmlns:a16="http://schemas.microsoft.com/office/drawing/2014/main" id="{FD9ADE86-00B6-560B-B791-E7434C2EBD34}"/>
              </a:ext>
            </a:extLst>
          </p:cNvPr>
          <p:cNvSpPr/>
          <p:nvPr/>
        </p:nvSpPr>
        <p:spPr>
          <a:xfrm>
            <a:off x="4392160" y="12425082"/>
            <a:ext cx="113840" cy="360134"/>
          </a:xfrm>
          <a:custGeom>
            <a:avLst/>
            <a:gdLst>
              <a:gd name="connsiteX0" fmla="*/ 113165 w 113840"/>
              <a:gd name="connsiteY0" fmla="*/ 5043 h 360134"/>
              <a:gd name="connsiteX1" fmla="*/ 2040 w 113840"/>
              <a:gd name="connsiteY1" fmla="*/ 357468 h 360134"/>
              <a:gd name="connsiteX2" fmla="*/ 46490 w 113840"/>
              <a:gd name="connsiteY2" fmla="*/ 160618 h 360134"/>
              <a:gd name="connsiteX3" fmla="*/ 113165 w 113840"/>
              <a:gd name="connsiteY3" fmla="*/ 5043 h 36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40" h="360134">
                <a:moveTo>
                  <a:pt x="113165" y="5043"/>
                </a:moveTo>
                <a:cubicBezTo>
                  <a:pt x="105757" y="37851"/>
                  <a:pt x="13152" y="331539"/>
                  <a:pt x="2040" y="357468"/>
                </a:cubicBezTo>
                <a:cubicBezTo>
                  <a:pt x="-9073" y="383397"/>
                  <a:pt x="27969" y="213005"/>
                  <a:pt x="46490" y="160618"/>
                </a:cubicBezTo>
                <a:cubicBezTo>
                  <a:pt x="65011" y="108231"/>
                  <a:pt x="120573" y="-27765"/>
                  <a:pt x="113165" y="5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7" name="フリーフォーム 1876">
            <a:extLst>
              <a:ext uri="{FF2B5EF4-FFF2-40B4-BE49-F238E27FC236}">
                <a16:creationId xmlns:a16="http://schemas.microsoft.com/office/drawing/2014/main" id="{52D77C3B-5A66-1D68-4CC4-AA92929F8B7B}"/>
              </a:ext>
            </a:extLst>
          </p:cNvPr>
          <p:cNvSpPr/>
          <p:nvPr/>
        </p:nvSpPr>
        <p:spPr>
          <a:xfrm>
            <a:off x="4384669" y="12150384"/>
            <a:ext cx="88973" cy="525580"/>
          </a:xfrm>
          <a:custGeom>
            <a:avLst/>
            <a:gdLst>
              <a:gd name="connsiteX0" fmla="*/ 57156 w 88973"/>
              <a:gd name="connsiteY0" fmla="*/ 341 h 525580"/>
              <a:gd name="connsiteX1" fmla="*/ 88906 w 88973"/>
              <a:gd name="connsiteY1" fmla="*/ 247991 h 525580"/>
              <a:gd name="connsiteX2" fmla="*/ 47631 w 88973"/>
              <a:gd name="connsiteY2" fmla="*/ 390866 h 525580"/>
              <a:gd name="connsiteX3" fmla="*/ 6 w 88973"/>
              <a:gd name="connsiteY3" fmla="*/ 524216 h 525580"/>
              <a:gd name="connsiteX4" fmla="*/ 50806 w 88973"/>
              <a:gd name="connsiteY4" fmla="*/ 305141 h 525580"/>
              <a:gd name="connsiteX5" fmla="*/ 57156 w 88973"/>
              <a:gd name="connsiteY5" fmla="*/ 341 h 52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73" h="525580">
                <a:moveTo>
                  <a:pt x="57156" y="341"/>
                </a:moveTo>
                <a:cubicBezTo>
                  <a:pt x="63506" y="-9184"/>
                  <a:pt x="90493" y="182904"/>
                  <a:pt x="88906" y="247991"/>
                </a:cubicBezTo>
                <a:cubicBezTo>
                  <a:pt x="87319" y="313078"/>
                  <a:pt x="62448" y="344829"/>
                  <a:pt x="47631" y="390866"/>
                </a:cubicBezTo>
                <a:cubicBezTo>
                  <a:pt x="32814" y="436903"/>
                  <a:pt x="-523" y="538504"/>
                  <a:pt x="6" y="524216"/>
                </a:cubicBezTo>
                <a:cubicBezTo>
                  <a:pt x="535" y="509929"/>
                  <a:pt x="40223" y="385574"/>
                  <a:pt x="50806" y="305141"/>
                </a:cubicBezTo>
                <a:cubicBezTo>
                  <a:pt x="61389" y="224708"/>
                  <a:pt x="50806" y="9866"/>
                  <a:pt x="57156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8" name="フリーフォーム 1877">
            <a:extLst>
              <a:ext uri="{FF2B5EF4-FFF2-40B4-BE49-F238E27FC236}">
                <a16:creationId xmlns:a16="http://schemas.microsoft.com/office/drawing/2014/main" id="{FA639858-DED5-58DA-AACB-725B9D031662}"/>
              </a:ext>
            </a:extLst>
          </p:cNvPr>
          <p:cNvSpPr/>
          <p:nvPr/>
        </p:nvSpPr>
        <p:spPr>
          <a:xfrm>
            <a:off x="4344794" y="12226837"/>
            <a:ext cx="90718" cy="380735"/>
          </a:xfrm>
          <a:custGeom>
            <a:avLst/>
            <a:gdLst>
              <a:gd name="connsiteX0" fmla="*/ 90681 w 90718"/>
              <a:gd name="connsiteY0" fmla="*/ 88 h 380735"/>
              <a:gd name="connsiteX1" fmla="*/ 20831 w 90718"/>
              <a:gd name="connsiteY1" fmla="*/ 165188 h 380735"/>
              <a:gd name="connsiteX2" fmla="*/ 4956 w 90718"/>
              <a:gd name="connsiteY2" fmla="*/ 333463 h 380735"/>
              <a:gd name="connsiteX3" fmla="*/ 1781 w 90718"/>
              <a:gd name="connsiteY3" fmla="*/ 371563 h 380735"/>
              <a:gd name="connsiteX4" fmla="*/ 30356 w 90718"/>
              <a:gd name="connsiteY4" fmla="*/ 187413 h 380735"/>
              <a:gd name="connsiteX5" fmla="*/ 90681 w 90718"/>
              <a:gd name="connsiteY5" fmla="*/ 88 h 38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18" h="380735">
                <a:moveTo>
                  <a:pt x="90681" y="88"/>
                </a:moveTo>
                <a:cubicBezTo>
                  <a:pt x="89094" y="-3616"/>
                  <a:pt x="35118" y="109626"/>
                  <a:pt x="20831" y="165188"/>
                </a:cubicBezTo>
                <a:cubicBezTo>
                  <a:pt x="6543" y="220751"/>
                  <a:pt x="8131" y="299067"/>
                  <a:pt x="4956" y="333463"/>
                </a:cubicBezTo>
                <a:cubicBezTo>
                  <a:pt x="1781" y="367859"/>
                  <a:pt x="-2452" y="395905"/>
                  <a:pt x="1781" y="371563"/>
                </a:cubicBezTo>
                <a:cubicBezTo>
                  <a:pt x="6014" y="347221"/>
                  <a:pt x="17127" y="242975"/>
                  <a:pt x="30356" y="187413"/>
                </a:cubicBezTo>
                <a:cubicBezTo>
                  <a:pt x="43585" y="131851"/>
                  <a:pt x="92268" y="3792"/>
                  <a:pt x="90681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9" name="フリーフォーム 1878">
            <a:extLst>
              <a:ext uri="{FF2B5EF4-FFF2-40B4-BE49-F238E27FC236}">
                <a16:creationId xmlns:a16="http://schemas.microsoft.com/office/drawing/2014/main" id="{2B630A55-3051-BDA1-BE8C-3C3B2C98490C}"/>
              </a:ext>
            </a:extLst>
          </p:cNvPr>
          <p:cNvSpPr/>
          <p:nvPr/>
        </p:nvSpPr>
        <p:spPr>
          <a:xfrm>
            <a:off x="2679392" y="12398356"/>
            <a:ext cx="58942" cy="355670"/>
          </a:xfrm>
          <a:custGeom>
            <a:avLst/>
            <a:gdLst>
              <a:gd name="connsiteX0" fmla="*/ 41583 w 58942"/>
              <a:gd name="connsiteY0" fmla="*/ 19 h 355670"/>
              <a:gd name="connsiteX1" fmla="*/ 57458 w 58942"/>
              <a:gd name="connsiteY1" fmla="*/ 234969 h 355670"/>
              <a:gd name="connsiteX2" fmla="*/ 308 w 58942"/>
              <a:gd name="connsiteY2" fmla="*/ 355619 h 355670"/>
              <a:gd name="connsiteX3" fmla="*/ 35233 w 58942"/>
              <a:gd name="connsiteY3" fmla="*/ 222269 h 355670"/>
              <a:gd name="connsiteX4" fmla="*/ 41583 w 58942"/>
              <a:gd name="connsiteY4" fmla="*/ 19 h 35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42" h="355670">
                <a:moveTo>
                  <a:pt x="41583" y="19"/>
                </a:moveTo>
                <a:cubicBezTo>
                  <a:pt x="45287" y="2136"/>
                  <a:pt x="64337" y="175702"/>
                  <a:pt x="57458" y="234969"/>
                </a:cubicBezTo>
                <a:cubicBezTo>
                  <a:pt x="50579" y="294236"/>
                  <a:pt x="4012" y="357736"/>
                  <a:pt x="308" y="355619"/>
                </a:cubicBezTo>
                <a:cubicBezTo>
                  <a:pt x="-3396" y="353502"/>
                  <a:pt x="27295" y="275715"/>
                  <a:pt x="35233" y="222269"/>
                </a:cubicBezTo>
                <a:cubicBezTo>
                  <a:pt x="43171" y="168823"/>
                  <a:pt x="37879" y="-2098"/>
                  <a:pt x="41583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0" name="フリーフォーム 1879">
            <a:extLst>
              <a:ext uri="{FF2B5EF4-FFF2-40B4-BE49-F238E27FC236}">
                <a16:creationId xmlns:a16="http://schemas.microsoft.com/office/drawing/2014/main" id="{F00D87FB-04BE-2591-9B29-356801FD9B25}"/>
              </a:ext>
            </a:extLst>
          </p:cNvPr>
          <p:cNvSpPr/>
          <p:nvPr/>
        </p:nvSpPr>
        <p:spPr>
          <a:xfrm>
            <a:off x="2726075" y="12439635"/>
            <a:ext cx="1427845" cy="330386"/>
          </a:xfrm>
          <a:custGeom>
            <a:avLst/>
            <a:gdLst>
              <a:gd name="connsiteX0" fmla="*/ 1250 w 1427845"/>
              <a:gd name="connsiteY0" fmla="*/ 15 h 330386"/>
              <a:gd name="connsiteX1" fmla="*/ 814050 w 1427845"/>
              <a:gd name="connsiteY1" fmla="*/ 155590 h 330386"/>
              <a:gd name="connsiteX2" fmla="*/ 1391900 w 1427845"/>
              <a:gd name="connsiteY2" fmla="*/ 196865 h 330386"/>
              <a:gd name="connsiteX3" fmla="*/ 1363325 w 1427845"/>
              <a:gd name="connsiteY3" fmla="*/ 206390 h 330386"/>
              <a:gd name="connsiteX4" fmla="*/ 1337925 w 1427845"/>
              <a:gd name="connsiteY4" fmla="*/ 330215 h 330386"/>
              <a:gd name="connsiteX5" fmla="*/ 1347450 w 1427845"/>
              <a:gd name="connsiteY5" fmla="*/ 231790 h 330386"/>
              <a:gd name="connsiteX6" fmla="*/ 645775 w 1427845"/>
              <a:gd name="connsiteY6" fmla="*/ 165115 h 330386"/>
              <a:gd name="connsiteX7" fmla="*/ 1250 w 1427845"/>
              <a:gd name="connsiteY7" fmla="*/ 15 h 330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7845" h="330386">
                <a:moveTo>
                  <a:pt x="1250" y="15"/>
                </a:moveTo>
                <a:cubicBezTo>
                  <a:pt x="29296" y="-1572"/>
                  <a:pt x="582275" y="122782"/>
                  <a:pt x="814050" y="155590"/>
                </a:cubicBezTo>
                <a:cubicBezTo>
                  <a:pt x="1045825" y="188398"/>
                  <a:pt x="1300354" y="188398"/>
                  <a:pt x="1391900" y="196865"/>
                </a:cubicBezTo>
                <a:cubicBezTo>
                  <a:pt x="1483446" y="205332"/>
                  <a:pt x="1372321" y="184165"/>
                  <a:pt x="1363325" y="206390"/>
                </a:cubicBezTo>
                <a:cubicBezTo>
                  <a:pt x="1354329" y="228615"/>
                  <a:pt x="1340571" y="325982"/>
                  <a:pt x="1337925" y="330215"/>
                </a:cubicBezTo>
                <a:cubicBezTo>
                  <a:pt x="1335279" y="334448"/>
                  <a:pt x="1462808" y="259307"/>
                  <a:pt x="1347450" y="231790"/>
                </a:cubicBezTo>
                <a:cubicBezTo>
                  <a:pt x="1232092" y="204273"/>
                  <a:pt x="867496" y="203215"/>
                  <a:pt x="645775" y="165115"/>
                </a:cubicBezTo>
                <a:cubicBezTo>
                  <a:pt x="424054" y="127015"/>
                  <a:pt x="-26796" y="1602"/>
                  <a:pt x="1250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1" name="フリーフォーム 1880">
            <a:extLst>
              <a:ext uri="{FF2B5EF4-FFF2-40B4-BE49-F238E27FC236}">
                <a16:creationId xmlns:a16="http://schemas.microsoft.com/office/drawing/2014/main" id="{07CD5767-874B-5D6F-756F-573FE57D7407}"/>
              </a:ext>
            </a:extLst>
          </p:cNvPr>
          <p:cNvSpPr/>
          <p:nvPr/>
        </p:nvSpPr>
        <p:spPr>
          <a:xfrm>
            <a:off x="2717285" y="12471343"/>
            <a:ext cx="1200354" cy="314631"/>
          </a:xfrm>
          <a:custGeom>
            <a:avLst/>
            <a:gdLst>
              <a:gd name="connsiteX0" fmla="*/ 60840 w 1200354"/>
              <a:gd name="connsiteY0" fmla="*/ 57 h 314631"/>
              <a:gd name="connsiteX1" fmla="*/ 67190 w 1200354"/>
              <a:gd name="connsiteY1" fmla="*/ 225482 h 314631"/>
              <a:gd name="connsiteX2" fmla="*/ 79890 w 1200354"/>
              <a:gd name="connsiteY2" fmla="*/ 250882 h 314631"/>
              <a:gd name="connsiteX3" fmla="*/ 581540 w 1200354"/>
              <a:gd name="connsiteY3" fmla="*/ 257232 h 314631"/>
              <a:gd name="connsiteX4" fmla="*/ 1191140 w 1200354"/>
              <a:gd name="connsiteY4" fmla="*/ 314382 h 314631"/>
              <a:gd name="connsiteX5" fmla="*/ 79890 w 1200354"/>
              <a:gd name="connsiteY5" fmla="*/ 231832 h 314631"/>
              <a:gd name="connsiteX6" fmla="*/ 86240 w 1200354"/>
              <a:gd name="connsiteY6" fmla="*/ 203257 h 314631"/>
              <a:gd name="connsiteX7" fmla="*/ 60840 w 1200354"/>
              <a:gd name="connsiteY7" fmla="*/ 57 h 31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0354" h="314631">
                <a:moveTo>
                  <a:pt x="60840" y="57"/>
                </a:moveTo>
                <a:cubicBezTo>
                  <a:pt x="57665" y="3761"/>
                  <a:pt x="64015" y="183678"/>
                  <a:pt x="67190" y="225482"/>
                </a:cubicBezTo>
                <a:cubicBezTo>
                  <a:pt x="70365" y="267286"/>
                  <a:pt x="-5835" y="245590"/>
                  <a:pt x="79890" y="250882"/>
                </a:cubicBezTo>
                <a:cubicBezTo>
                  <a:pt x="165615" y="256174"/>
                  <a:pt x="396332" y="246649"/>
                  <a:pt x="581540" y="257232"/>
                </a:cubicBezTo>
                <a:cubicBezTo>
                  <a:pt x="766748" y="267815"/>
                  <a:pt x="1274748" y="318615"/>
                  <a:pt x="1191140" y="314382"/>
                </a:cubicBezTo>
                <a:cubicBezTo>
                  <a:pt x="1107532" y="310149"/>
                  <a:pt x="264040" y="250353"/>
                  <a:pt x="79890" y="231832"/>
                </a:cubicBezTo>
                <a:cubicBezTo>
                  <a:pt x="-104260" y="213311"/>
                  <a:pt x="87828" y="233949"/>
                  <a:pt x="86240" y="203257"/>
                </a:cubicBezTo>
                <a:cubicBezTo>
                  <a:pt x="84653" y="172565"/>
                  <a:pt x="64015" y="-3647"/>
                  <a:pt x="60840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2" name="フリーフォーム 1881">
            <a:extLst>
              <a:ext uri="{FF2B5EF4-FFF2-40B4-BE49-F238E27FC236}">
                <a16:creationId xmlns:a16="http://schemas.microsoft.com/office/drawing/2014/main" id="{C4F32E17-E1B2-0883-495A-17E96071F2DE}"/>
              </a:ext>
            </a:extLst>
          </p:cNvPr>
          <p:cNvSpPr/>
          <p:nvPr/>
        </p:nvSpPr>
        <p:spPr>
          <a:xfrm>
            <a:off x="6486111" y="11677519"/>
            <a:ext cx="89599" cy="1075933"/>
          </a:xfrm>
          <a:custGeom>
            <a:avLst/>
            <a:gdLst>
              <a:gd name="connsiteX0" fmla="*/ 89314 w 89599"/>
              <a:gd name="connsiteY0" fmla="*/ 131 h 1075933"/>
              <a:gd name="connsiteX1" fmla="*/ 44864 w 89599"/>
              <a:gd name="connsiteY1" fmla="*/ 320806 h 1075933"/>
              <a:gd name="connsiteX2" fmla="*/ 414 w 89599"/>
              <a:gd name="connsiteY2" fmla="*/ 768481 h 1075933"/>
              <a:gd name="connsiteX3" fmla="*/ 22639 w 89599"/>
              <a:gd name="connsiteY3" fmla="*/ 1060581 h 1075933"/>
              <a:gd name="connsiteX4" fmla="*/ 22639 w 89599"/>
              <a:gd name="connsiteY4" fmla="*/ 292231 h 1075933"/>
              <a:gd name="connsiteX5" fmla="*/ 89314 w 89599"/>
              <a:gd name="connsiteY5" fmla="*/ 131 h 107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599" h="1075933">
                <a:moveTo>
                  <a:pt x="89314" y="131"/>
                </a:moveTo>
                <a:cubicBezTo>
                  <a:pt x="93018" y="4893"/>
                  <a:pt x="59681" y="192748"/>
                  <a:pt x="44864" y="320806"/>
                </a:cubicBezTo>
                <a:cubicBezTo>
                  <a:pt x="30047" y="448864"/>
                  <a:pt x="4118" y="645185"/>
                  <a:pt x="414" y="768481"/>
                </a:cubicBezTo>
                <a:cubicBezTo>
                  <a:pt x="-3290" y="891777"/>
                  <a:pt x="18935" y="1139956"/>
                  <a:pt x="22639" y="1060581"/>
                </a:cubicBezTo>
                <a:cubicBezTo>
                  <a:pt x="26343" y="981206"/>
                  <a:pt x="13643" y="463681"/>
                  <a:pt x="22639" y="292231"/>
                </a:cubicBezTo>
                <a:cubicBezTo>
                  <a:pt x="31635" y="120781"/>
                  <a:pt x="85610" y="-4631"/>
                  <a:pt x="89314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3" name="フリーフォーム 1882">
            <a:extLst>
              <a:ext uri="{FF2B5EF4-FFF2-40B4-BE49-F238E27FC236}">
                <a16:creationId xmlns:a16="http://schemas.microsoft.com/office/drawing/2014/main" id="{2263472F-8116-DF6D-A133-F9C27DFF91B2}"/>
              </a:ext>
            </a:extLst>
          </p:cNvPr>
          <p:cNvSpPr/>
          <p:nvPr/>
        </p:nvSpPr>
        <p:spPr>
          <a:xfrm>
            <a:off x="5029039" y="12094425"/>
            <a:ext cx="19224" cy="258397"/>
          </a:xfrm>
          <a:custGeom>
            <a:avLst/>
            <a:gdLst>
              <a:gd name="connsiteX0" fmla="*/ 19211 w 19224"/>
              <a:gd name="connsiteY0" fmla="*/ 2325 h 258397"/>
              <a:gd name="connsiteX1" fmla="*/ 3336 w 19224"/>
              <a:gd name="connsiteY1" fmla="*/ 202350 h 258397"/>
              <a:gd name="connsiteX2" fmla="*/ 9686 w 19224"/>
              <a:gd name="connsiteY2" fmla="*/ 253150 h 258397"/>
              <a:gd name="connsiteX3" fmla="*/ 161 w 19224"/>
              <a:gd name="connsiteY3" fmla="*/ 100750 h 258397"/>
              <a:gd name="connsiteX4" fmla="*/ 19211 w 19224"/>
              <a:gd name="connsiteY4" fmla="*/ 2325 h 25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24" h="258397">
                <a:moveTo>
                  <a:pt x="19211" y="2325"/>
                </a:moveTo>
                <a:cubicBezTo>
                  <a:pt x="19740" y="19258"/>
                  <a:pt x="4923" y="160546"/>
                  <a:pt x="3336" y="202350"/>
                </a:cubicBezTo>
                <a:cubicBezTo>
                  <a:pt x="1749" y="244154"/>
                  <a:pt x="10215" y="270083"/>
                  <a:pt x="9686" y="253150"/>
                </a:cubicBezTo>
                <a:cubicBezTo>
                  <a:pt x="9157" y="236217"/>
                  <a:pt x="-1426" y="136204"/>
                  <a:pt x="161" y="100750"/>
                </a:cubicBezTo>
                <a:cubicBezTo>
                  <a:pt x="1748" y="65296"/>
                  <a:pt x="18682" y="-14608"/>
                  <a:pt x="19211" y="2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4" name="フリーフォーム 1883">
            <a:extLst>
              <a:ext uri="{FF2B5EF4-FFF2-40B4-BE49-F238E27FC236}">
                <a16:creationId xmlns:a16="http://schemas.microsoft.com/office/drawing/2014/main" id="{A77A412A-1937-1A15-A11E-BB2AF5373AC8}"/>
              </a:ext>
            </a:extLst>
          </p:cNvPr>
          <p:cNvSpPr/>
          <p:nvPr/>
        </p:nvSpPr>
        <p:spPr>
          <a:xfrm>
            <a:off x="5067300" y="11969741"/>
            <a:ext cx="1445159" cy="107959"/>
          </a:xfrm>
          <a:custGeom>
            <a:avLst/>
            <a:gdLst>
              <a:gd name="connsiteX0" fmla="*/ 0 w 1445159"/>
              <a:gd name="connsiteY0" fmla="*/ 107959 h 107959"/>
              <a:gd name="connsiteX1" fmla="*/ 609600 w 1445159"/>
              <a:gd name="connsiteY1" fmla="*/ 34934 h 107959"/>
              <a:gd name="connsiteX2" fmla="*/ 514350 w 1445159"/>
              <a:gd name="connsiteY2" fmla="*/ 34934 h 107959"/>
              <a:gd name="connsiteX3" fmla="*/ 1431925 w 1445159"/>
              <a:gd name="connsiteY3" fmla="*/ 9 h 107959"/>
              <a:gd name="connsiteX4" fmla="*/ 1022350 w 1445159"/>
              <a:gd name="connsiteY4" fmla="*/ 31759 h 107959"/>
              <a:gd name="connsiteX5" fmla="*/ 527050 w 1445159"/>
              <a:gd name="connsiteY5" fmla="*/ 57159 h 107959"/>
              <a:gd name="connsiteX6" fmla="*/ 0 w 1445159"/>
              <a:gd name="connsiteY6" fmla="*/ 107959 h 10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5159" h="107959">
                <a:moveTo>
                  <a:pt x="0" y="107959"/>
                </a:moveTo>
                <a:cubicBezTo>
                  <a:pt x="13758" y="104255"/>
                  <a:pt x="523875" y="47105"/>
                  <a:pt x="609600" y="34934"/>
                </a:cubicBezTo>
                <a:cubicBezTo>
                  <a:pt x="695325" y="22763"/>
                  <a:pt x="514350" y="34934"/>
                  <a:pt x="514350" y="34934"/>
                </a:cubicBezTo>
                <a:lnTo>
                  <a:pt x="1431925" y="9"/>
                </a:lnTo>
                <a:cubicBezTo>
                  <a:pt x="1516592" y="-520"/>
                  <a:pt x="1173163" y="22234"/>
                  <a:pt x="1022350" y="31759"/>
                </a:cubicBezTo>
                <a:cubicBezTo>
                  <a:pt x="871537" y="41284"/>
                  <a:pt x="702204" y="40755"/>
                  <a:pt x="527050" y="57159"/>
                </a:cubicBezTo>
                <a:lnTo>
                  <a:pt x="0" y="10795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5" name="フリーフォーム 1884">
            <a:extLst>
              <a:ext uri="{FF2B5EF4-FFF2-40B4-BE49-F238E27FC236}">
                <a16:creationId xmlns:a16="http://schemas.microsoft.com/office/drawing/2014/main" id="{9391587A-2859-8F2E-6891-9652104B0AA3}"/>
              </a:ext>
            </a:extLst>
          </p:cNvPr>
          <p:cNvSpPr/>
          <p:nvPr/>
        </p:nvSpPr>
        <p:spPr>
          <a:xfrm>
            <a:off x="5011097" y="12252351"/>
            <a:ext cx="677513" cy="102515"/>
          </a:xfrm>
          <a:custGeom>
            <a:avLst/>
            <a:gdLst>
              <a:gd name="connsiteX0" fmla="*/ 11753 w 677513"/>
              <a:gd name="connsiteY0" fmla="*/ 101574 h 102515"/>
              <a:gd name="connsiteX1" fmla="*/ 192728 w 677513"/>
              <a:gd name="connsiteY1" fmla="*/ 50774 h 102515"/>
              <a:gd name="connsiteX2" fmla="*/ 659453 w 677513"/>
              <a:gd name="connsiteY2" fmla="*/ 15849 h 102515"/>
              <a:gd name="connsiteX3" fmla="*/ 573728 w 677513"/>
              <a:gd name="connsiteY3" fmla="*/ 15849 h 102515"/>
              <a:gd name="connsiteX4" fmla="*/ 497528 w 677513"/>
              <a:gd name="connsiteY4" fmla="*/ 3149 h 102515"/>
              <a:gd name="connsiteX5" fmla="*/ 11753 w 677513"/>
              <a:gd name="connsiteY5" fmla="*/ 101574 h 10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513" h="102515">
                <a:moveTo>
                  <a:pt x="11753" y="101574"/>
                </a:moveTo>
                <a:cubicBezTo>
                  <a:pt x="-39047" y="109512"/>
                  <a:pt x="84778" y="65061"/>
                  <a:pt x="192728" y="50774"/>
                </a:cubicBezTo>
                <a:cubicBezTo>
                  <a:pt x="300678" y="36487"/>
                  <a:pt x="595953" y="21670"/>
                  <a:pt x="659453" y="15849"/>
                </a:cubicBezTo>
                <a:cubicBezTo>
                  <a:pt x="722953" y="10028"/>
                  <a:pt x="600716" y="17966"/>
                  <a:pt x="573728" y="15849"/>
                </a:cubicBezTo>
                <a:cubicBezTo>
                  <a:pt x="546741" y="13732"/>
                  <a:pt x="585899" y="-7963"/>
                  <a:pt x="497528" y="3149"/>
                </a:cubicBezTo>
                <a:cubicBezTo>
                  <a:pt x="409157" y="14261"/>
                  <a:pt x="62553" y="93636"/>
                  <a:pt x="11753" y="101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6" name="フリーフォーム 1885">
            <a:extLst>
              <a:ext uri="{FF2B5EF4-FFF2-40B4-BE49-F238E27FC236}">
                <a16:creationId xmlns:a16="http://schemas.microsoft.com/office/drawing/2014/main" id="{65153312-1BFD-2958-65D5-ACE808BAA46C}"/>
              </a:ext>
            </a:extLst>
          </p:cNvPr>
          <p:cNvSpPr/>
          <p:nvPr/>
        </p:nvSpPr>
        <p:spPr>
          <a:xfrm>
            <a:off x="5616575" y="12188012"/>
            <a:ext cx="951099" cy="70663"/>
          </a:xfrm>
          <a:custGeom>
            <a:avLst/>
            <a:gdLst>
              <a:gd name="connsiteX0" fmla="*/ 0 w 951099"/>
              <a:gd name="connsiteY0" fmla="*/ 70663 h 70663"/>
              <a:gd name="connsiteX1" fmla="*/ 879475 w 951099"/>
              <a:gd name="connsiteY1" fmla="*/ 13513 h 70663"/>
              <a:gd name="connsiteX2" fmla="*/ 841375 w 951099"/>
              <a:gd name="connsiteY2" fmla="*/ 813 h 70663"/>
              <a:gd name="connsiteX3" fmla="*/ 377825 w 951099"/>
              <a:gd name="connsiteY3" fmla="*/ 29388 h 70663"/>
              <a:gd name="connsiteX4" fmla="*/ 0 w 951099"/>
              <a:gd name="connsiteY4" fmla="*/ 70663 h 7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099" h="70663">
                <a:moveTo>
                  <a:pt x="0" y="70663"/>
                </a:moveTo>
                <a:lnTo>
                  <a:pt x="879475" y="13513"/>
                </a:lnTo>
                <a:cubicBezTo>
                  <a:pt x="1019704" y="1871"/>
                  <a:pt x="924983" y="-1833"/>
                  <a:pt x="841375" y="813"/>
                </a:cubicBezTo>
                <a:cubicBezTo>
                  <a:pt x="757767" y="3459"/>
                  <a:pt x="377825" y="29388"/>
                  <a:pt x="377825" y="29388"/>
                </a:cubicBezTo>
                <a:lnTo>
                  <a:pt x="0" y="7066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7" name="フリーフォーム 1886">
            <a:extLst>
              <a:ext uri="{FF2B5EF4-FFF2-40B4-BE49-F238E27FC236}">
                <a16:creationId xmlns:a16="http://schemas.microsoft.com/office/drawing/2014/main" id="{81A97948-342F-CEEF-9D2A-A7226872FAD7}"/>
              </a:ext>
            </a:extLst>
          </p:cNvPr>
          <p:cNvSpPr/>
          <p:nvPr/>
        </p:nvSpPr>
        <p:spPr>
          <a:xfrm>
            <a:off x="5199915" y="10318050"/>
            <a:ext cx="175788" cy="91590"/>
          </a:xfrm>
          <a:custGeom>
            <a:avLst/>
            <a:gdLst>
              <a:gd name="connsiteX0" fmla="*/ 173099 w 175788"/>
              <a:gd name="connsiteY0" fmla="*/ 3697 h 91590"/>
              <a:gd name="connsiteX1" fmla="*/ 1192 w 175788"/>
              <a:gd name="connsiteY1" fmla="*/ 91480 h 91590"/>
              <a:gd name="connsiteX2" fmla="*/ 99947 w 175788"/>
              <a:gd name="connsiteY2" fmla="*/ 21985 h 91590"/>
              <a:gd name="connsiteX3" fmla="*/ 173099 w 175788"/>
              <a:gd name="connsiteY3" fmla="*/ 3697 h 9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788" h="91590">
                <a:moveTo>
                  <a:pt x="173099" y="3697"/>
                </a:moveTo>
                <a:cubicBezTo>
                  <a:pt x="156640" y="15279"/>
                  <a:pt x="13384" y="88432"/>
                  <a:pt x="1192" y="91480"/>
                </a:cubicBezTo>
                <a:cubicBezTo>
                  <a:pt x="-11000" y="94528"/>
                  <a:pt x="73734" y="33567"/>
                  <a:pt x="99947" y="21985"/>
                </a:cubicBezTo>
                <a:cubicBezTo>
                  <a:pt x="126160" y="10403"/>
                  <a:pt x="189558" y="-7885"/>
                  <a:pt x="173099" y="3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8" name="フリーフォーム 1887">
            <a:extLst>
              <a:ext uri="{FF2B5EF4-FFF2-40B4-BE49-F238E27FC236}">
                <a16:creationId xmlns:a16="http://schemas.microsoft.com/office/drawing/2014/main" id="{C2B5D430-0485-BCD9-040D-3E00A28E2948}"/>
              </a:ext>
            </a:extLst>
          </p:cNvPr>
          <p:cNvSpPr/>
          <p:nvPr/>
        </p:nvSpPr>
        <p:spPr>
          <a:xfrm>
            <a:off x="5226705" y="10347290"/>
            <a:ext cx="179687" cy="95248"/>
          </a:xfrm>
          <a:custGeom>
            <a:avLst/>
            <a:gdLst>
              <a:gd name="connsiteX0" fmla="*/ 179228 w 179687"/>
              <a:gd name="connsiteY0" fmla="*/ 60 h 95248"/>
              <a:gd name="connsiteX1" fmla="*/ 117049 w 179687"/>
              <a:gd name="connsiteY1" fmla="*/ 69555 h 95248"/>
              <a:gd name="connsiteX2" fmla="*/ 124364 w 179687"/>
              <a:gd name="connsiteY2" fmla="*/ 84185 h 95248"/>
              <a:gd name="connsiteX3" fmla="*/ 80473 w 179687"/>
              <a:gd name="connsiteY3" fmla="*/ 84185 h 95248"/>
              <a:gd name="connsiteX4" fmla="*/ 5 w 179687"/>
              <a:gd name="connsiteY4" fmla="*/ 95158 h 95248"/>
              <a:gd name="connsiteX5" fmla="*/ 76815 w 179687"/>
              <a:gd name="connsiteY5" fmla="*/ 84185 h 95248"/>
              <a:gd name="connsiteX6" fmla="*/ 179228 w 179687"/>
              <a:gd name="connsiteY6" fmla="*/ 60 h 9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687" h="95248">
                <a:moveTo>
                  <a:pt x="179228" y="60"/>
                </a:moveTo>
                <a:cubicBezTo>
                  <a:pt x="185934" y="-2378"/>
                  <a:pt x="117049" y="69555"/>
                  <a:pt x="117049" y="69555"/>
                </a:cubicBezTo>
                <a:cubicBezTo>
                  <a:pt x="107905" y="83576"/>
                  <a:pt x="130460" y="81747"/>
                  <a:pt x="124364" y="84185"/>
                </a:cubicBezTo>
                <a:cubicBezTo>
                  <a:pt x="118268" y="86623"/>
                  <a:pt x="101199" y="82356"/>
                  <a:pt x="80473" y="84185"/>
                </a:cubicBezTo>
                <a:cubicBezTo>
                  <a:pt x="59746" y="86014"/>
                  <a:pt x="615" y="95158"/>
                  <a:pt x="5" y="95158"/>
                </a:cubicBezTo>
                <a:cubicBezTo>
                  <a:pt x="-605" y="95158"/>
                  <a:pt x="49993" y="96987"/>
                  <a:pt x="76815" y="84185"/>
                </a:cubicBezTo>
                <a:cubicBezTo>
                  <a:pt x="103637" y="71383"/>
                  <a:pt x="172522" y="2498"/>
                  <a:pt x="179228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9" name="フリーフォーム 1888">
            <a:extLst>
              <a:ext uri="{FF2B5EF4-FFF2-40B4-BE49-F238E27FC236}">
                <a16:creationId xmlns:a16="http://schemas.microsoft.com/office/drawing/2014/main" id="{55FE524D-CF28-F1F4-8E9D-6300711E7EF6}"/>
              </a:ext>
            </a:extLst>
          </p:cNvPr>
          <p:cNvSpPr/>
          <p:nvPr/>
        </p:nvSpPr>
        <p:spPr>
          <a:xfrm>
            <a:off x="4906647" y="10481701"/>
            <a:ext cx="137379" cy="123288"/>
          </a:xfrm>
          <a:custGeom>
            <a:avLst/>
            <a:gdLst>
              <a:gd name="connsiteX0" fmla="*/ 137183 w 137379"/>
              <a:gd name="connsiteY0" fmla="*/ 981 h 123288"/>
              <a:gd name="connsiteX1" fmla="*/ 5510 w 137379"/>
              <a:gd name="connsiteY1" fmla="*/ 121681 h 123288"/>
              <a:gd name="connsiteX2" fmla="*/ 34771 w 137379"/>
              <a:gd name="connsiteY2" fmla="*/ 66817 h 123288"/>
              <a:gd name="connsiteX3" fmla="*/ 137183 w 137379"/>
              <a:gd name="connsiteY3" fmla="*/ 981 h 12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379" h="123288">
                <a:moveTo>
                  <a:pt x="137183" y="981"/>
                </a:moveTo>
                <a:cubicBezTo>
                  <a:pt x="132306" y="10125"/>
                  <a:pt x="22579" y="110708"/>
                  <a:pt x="5510" y="121681"/>
                </a:cubicBezTo>
                <a:cubicBezTo>
                  <a:pt x="-11559" y="132654"/>
                  <a:pt x="14654" y="84495"/>
                  <a:pt x="34771" y="66817"/>
                </a:cubicBezTo>
                <a:cubicBezTo>
                  <a:pt x="54888" y="49139"/>
                  <a:pt x="142060" y="-8163"/>
                  <a:pt x="137183" y="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0" name="フリーフォーム 1889">
            <a:extLst>
              <a:ext uri="{FF2B5EF4-FFF2-40B4-BE49-F238E27FC236}">
                <a16:creationId xmlns:a16="http://schemas.microsoft.com/office/drawing/2014/main" id="{8A8646B4-560B-EFFA-1286-1ADE63FD7308}"/>
              </a:ext>
            </a:extLst>
          </p:cNvPr>
          <p:cNvSpPr/>
          <p:nvPr/>
        </p:nvSpPr>
        <p:spPr>
          <a:xfrm>
            <a:off x="4845636" y="10596015"/>
            <a:ext cx="308294" cy="20196"/>
          </a:xfrm>
          <a:custGeom>
            <a:avLst/>
            <a:gdLst>
              <a:gd name="connsiteX0" fmla="*/ 684 w 308294"/>
              <a:gd name="connsiteY0" fmla="*/ 18340 h 20196"/>
              <a:gd name="connsiteX1" fmla="*/ 293292 w 308294"/>
              <a:gd name="connsiteY1" fmla="*/ 18340 h 20196"/>
              <a:gd name="connsiteX2" fmla="*/ 260374 w 308294"/>
              <a:gd name="connsiteY2" fmla="*/ 7367 h 20196"/>
              <a:gd name="connsiteX3" fmla="*/ 212825 w 308294"/>
              <a:gd name="connsiteY3" fmla="*/ 52 h 20196"/>
              <a:gd name="connsiteX4" fmla="*/ 684 w 308294"/>
              <a:gd name="connsiteY4" fmla="*/ 18340 h 2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294" h="20196">
                <a:moveTo>
                  <a:pt x="684" y="18340"/>
                </a:moveTo>
                <a:cubicBezTo>
                  <a:pt x="14095" y="21388"/>
                  <a:pt x="250010" y="20169"/>
                  <a:pt x="293292" y="18340"/>
                </a:cubicBezTo>
                <a:cubicBezTo>
                  <a:pt x="336574" y="16511"/>
                  <a:pt x="273785" y="10415"/>
                  <a:pt x="260374" y="7367"/>
                </a:cubicBezTo>
                <a:cubicBezTo>
                  <a:pt x="246963" y="4319"/>
                  <a:pt x="250620" y="-558"/>
                  <a:pt x="212825" y="52"/>
                </a:cubicBezTo>
                <a:cubicBezTo>
                  <a:pt x="175030" y="662"/>
                  <a:pt x="-12727" y="15292"/>
                  <a:pt x="684" y="18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1" name="フリーフォーム 1890">
            <a:extLst>
              <a:ext uri="{FF2B5EF4-FFF2-40B4-BE49-F238E27FC236}">
                <a16:creationId xmlns:a16="http://schemas.microsoft.com/office/drawing/2014/main" id="{C87AE433-752F-E85B-0AD6-6FEE60D940D8}"/>
              </a:ext>
            </a:extLst>
          </p:cNvPr>
          <p:cNvSpPr/>
          <p:nvPr/>
        </p:nvSpPr>
        <p:spPr>
          <a:xfrm>
            <a:off x="5069322" y="10317886"/>
            <a:ext cx="256280" cy="80682"/>
          </a:xfrm>
          <a:custGeom>
            <a:avLst/>
            <a:gdLst>
              <a:gd name="connsiteX0" fmla="*/ 256144 w 256280"/>
              <a:gd name="connsiteY0" fmla="*/ 204 h 80682"/>
              <a:gd name="connsiteX1" fmla="*/ 146416 w 256280"/>
              <a:gd name="connsiteY1" fmla="*/ 55068 h 80682"/>
              <a:gd name="connsiteX2" fmla="*/ 112 w 256280"/>
              <a:gd name="connsiteY2" fmla="*/ 73356 h 80682"/>
              <a:gd name="connsiteX3" fmla="*/ 124470 w 256280"/>
              <a:gd name="connsiteY3" fmla="*/ 77013 h 80682"/>
              <a:gd name="connsiteX4" fmla="*/ 256144 w 256280"/>
              <a:gd name="connsiteY4" fmla="*/ 204 h 8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280" h="80682">
                <a:moveTo>
                  <a:pt x="256144" y="204"/>
                </a:moveTo>
                <a:cubicBezTo>
                  <a:pt x="259802" y="-3453"/>
                  <a:pt x="189088" y="42876"/>
                  <a:pt x="146416" y="55068"/>
                </a:cubicBezTo>
                <a:cubicBezTo>
                  <a:pt x="103744" y="67260"/>
                  <a:pt x="3770" y="69699"/>
                  <a:pt x="112" y="73356"/>
                </a:cubicBezTo>
                <a:cubicBezTo>
                  <a:pt x="-3546" y="77013"/>
                  <a:pt x="83017" y="85547"/>
                  <a:pt x="124470" y="77013"/>
                </a:cubicBezTo>
                <a:cubicBezTo>
                  <a:pt x="165923" y="68479"/>
                  <a:pt x="252486" y="3861"/>
                  <a:pt x="256144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2" name="フリーフォーム 1891">
            <a:extLst>
              <a:ext uri="{FF2B5EF4-FFF2-40B4-BE49-F238E27FC236}">
                <a16:creationId xmlns:a16="http://schemas.microsoft.com/office/drawing/2014/main" id="{2CF0917D-ACDD-6F04-B958-8D7747380CA0}"/>
              </a:ext>
            </a:extLst>
          </p:cNvPr>
          <p:cNvSpPr/>
          <p:nvPr/>
        </p:nvSpPr>
        <p:spPr>
          <a:xfrm>
            <a:off x="5121694" y="10416646"/>
            <a:ext cx="57588" cy="137968"/>
          </a:xfrm>
          <a:custGeom>
            <a:avLst/>
            <a:gdLst>
              <a:gd name="connsiteX0" fmla="*/ 13576 w 57588"/>
              <a:gd name="connsiteY0" fmla="*/ 199 h 137968"/>
              <a:gd name="connsiteX1" fmla="*/ 17234 w 57588"/>
              <a:gd name="connsiteY1" fmla="*/ 102612 h 137968"/>
              <a:gd name="connsiteX2" fmla="*/ 57468 w 57588"/>
              <a:gd name="connsiteY2" fmla="*/ 128215 h 137968"/>
              <a:gd name="connsiteX3" fmla="*/ 2604 w 57588"/>
              <a:gd name="connsiteY3" fmla="*/ 131872 h 137968"/>
              <a:gd name="connsiteX4" fmla="*/ 13576 w 57588"/>
              <a:gd name="connsiteY4" fmla="*/ 199 h 13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88" h="137968">
                <a:moveTo>
                  <a:pt x="13576" y="199"/>
                </a:moveTo>
                <a:cubicBezTo>
                  <a:pt x="16014" y="-4678"/>
                  <a:pt x="9919" y="81276"/>
                  <a:pt x="17234" y="102612"/>
                </a:cubicBezTo>
                <a:cubicBezTo>
                  <a:pt x="24549" y="123948"/>
                  <a:pt x="59906" y="123338"/>
                  <a:pt x="57468" y="128215"/>
                </a:cubicBezTo>
                <a:cubicBezTo>
                  <a:pt x="55030" y="133092"/>
                  <a:pt x="11748" y="145283"/>
                  <a:pt x="2604" y="131872"/>
                </a:cubicBezTo>
                <a:cubicBezTo>
                  <a:pt x="-6540" y="118461"/>
                  <a:pt x="11138" y="5076"/>
                  <a:pt x="13576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3" name="フリーフォーム 1892">
            <a:extLst>
              <a:ext uri="{FF2B5EF4-FFF2-40B4-BE49-F238E27FC236}">
                <a16:creationId xmlns:a16="http://schemas.microsoft.com/office/drawing/2014/main" id="{3E5155EF-1B3C-A031-39DF-76A6F334972B}"/>
              </a:ext>
            </a:extLst>
          </p:cNvPr>
          <p:cNvSpPr/>
          <p:nvPr/>
        </p:nvSpPr>
        <p:spPr>
          <a:xfrm>
            <a:off x="4432923" y="10615615"/>
            <a:ext cx="171844" cy="500305"/>
          </a:xfrm>
          <a:custGeom>
            <a:avLst/>
            <a:gdLst>
              <a:gd name="connsiteX0" fmla="*/ 15252 w 171844"/>
              <a:gd name="connsiteY0" fmla="*/ 33335 h 500305"/>
              <a:gd name="connsiteX1" fmla="*/ 5727 w 171844"/>
              <a:gd name="connsiteY1" fmla="*/ 134935 h 500305"/>
              <a:gd name="connsiteX2" fmla="*/ 18427 w 171844"/>
              <a:gd name="connsiteY2" fmla="*/ 366710 h 500305"/>
              <a:gd name="connsiteX3" fmla="*/ 12077 w 171844"/>
              <a:gd name="connsiteY3" fmla="*/ 347660 h 500305"/>
              <a:gd name="connsiteX4" fmla="*/ 8902 w 171844"/>
              <a:gd name="connsiteY4" fmla="*/ 385760 h 500305"/>
              <a:gd name="connsiteX5" fmla="*/ 24777 w 171844"/>
              <a:gd name="connsiteY5" fmla="*/ 446085 h 500305"/>
              <a:gd name="connsiteX6" fmla="*/ 56527 w 171844"/>
              <a:gd name="connsiteY6" fmla="*/ 350835 h 500305"/>
              <a:gd name="connsiteX7" fmla="*/ 126377 w 171844"/>
              <a:gd name="connsiteY7" fmla="*/ 500060 h 500305"/>
              <a:gd name="connsiteX8" fmla="*/ 116852 w 171844"/>
              <a:gd name="connsiteY8" fmla="*/ 376235 h 500305"/>
              <a:gd name="connsiteX9" fmla="*/ 97802 w 171844"/>
              <a:gd name="connsiteY9" fmla="*/ 36510 h 500305"/>
              <a:gd name="connsiteX10" fmla="*/ 126377 w 171844"/>
              <a:gd name="connsiteY10" fmla="*/ 71435 h 500305"/>
              <a:gd name="connsiteX11" fmla="*/ 167652 w 171844"/>
              <a:gd name="connsiteY11" fmla="*/ 1585 h 500305"/>
              <a:gd name="connsiteX12" fmla="*/ 15252 w 171844"/>
              <a:gd name="connsiteY12" fmla="*/ 33335 h 500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844" h="500305">
                <a:moveTo>
                  <a:pt x="15252" y="33335"/>
                </a:moveTo>
                <a:cubicBezTo>
                  <a:pt x="-11735" y="55560"/>
                  <a:pt x="5198" y="79373"/>
                  <a:pt x="5727" y="134935"/>
                </a:cubicBezTo>
                <a:cubicBezTo>
                  <a:pt x="6256" y="190497"/>
                  <a:pt x="18427" y="366710"/>
                  <a:pt x="18427" y="366710"/>
                </a:cubicBezTo>
                <a:cubicBezTo>
                  <a:pt x="19485" y="402164"/>
                  <a:pt x="13664" y="344485"/>
                  <a:pt x="12077" y="347660"/>
                </a:cubicBezTo>
                <a:cubicBezTo>
                  <a:pt x="10490" y="350835"/>
                  <a:pt x="6785" y="369356"/>
                  <a:pt x="8902" y="385760"/>
                </a:cubicBezTo>
                <a:cubicBezTo>
                  <a:pt x="11019" y="402164"/>
                  <a:pt x="16840" y="451906"/>
                  <a:pt x="24777" y="446085"/>
                </a:cubicBezTo>
                <a:cubicBezTo>
                  <a:pt x="32714" y="440264"/>
                  <a:pt x="39594" y="341839"/>
                  <a:pt x="56527" y="350835"/>
                </a:cubicBezTo>
                <a:cubicBezTo>
                  <a:pt x="73460" y="359831"/>
                  <a:pt x="116323" y="495827"/>
                  <a:pt x="126377" y="500060"/>
                </a:cubicBezTo>
                <a:cubicBezTo>
                  <a:pt x="136431" y="504293"/>
                  <a:pt x="121615" y="453493"/>
                  <a:pt x="116852" y="376235"/>
                </a:cubicBezTo>
                <a:cubicBezTo>
                  <a:pt x="112089" y="298977"/>
                  <a:pt x="96215" y="87310"/>
                  <a:pt x="97802" y="36510"/>
                </a:cubicBezTo>
                <a:cubicBezTo>
                  <a:pt x="99390" y="-14290"/>
                  <a:pt x="114735" y="77256"/>
                  <a:pt x="126377" y="71435"/>
                </a:cubicBezTo>
                <a:cubicBezTo>
                  <a:pt x="138019" y="65614"/>
                  <a:pt x="186173" y="8464"/>
                  <a:pt x="167652" y="1585"/>
                </a:cubicBezTo>
                <a:cubicBezTo>
                  <a:pt x="149131" y="-5294"/>
                  <a:pt x="42239" y="11110"/>
                  <a:pt x="15252" y="33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4" name="フリーフォーム 1893">
            <a:extLst>
              <a:ext uri="{FF2B5EF4-FFF2-40B4-BE49-F238E27FC236}">
                <a16:creationId xmlns:a16="http://schemas.microsoft.com/office/drawing/2014/main" id="{4E942B48-A7E7-27A0-DAE5-A361F0C1BC68}"/>
              </a:ext>
            </a:extLst>
          </p:cNvPr>
          <p:cNvSpPr/>
          <p:nvPr/>
        </p:nvSpPr>
        <p:spPr>
          <a:xfrm>
            <a:off x="5165695" y="10423486"/>
            <a:ext cx="40698" cy="165278"/>
          </a:xfrm>
          <a:custGeom>
            <a:avLst/>
            <a:gdLst>
              <a:gd name="connsiteX0" fmla="*/ 34955 w 40698"/>
              <a:gd name="connsiteY0" fmla="*/ 39 h 165278"/>
              <a:gd name="connsiteX1" fmla="*/ 31780 w 40698"/>
              <a:gd name="connsiteY1" fmla="*/ 117514 h 165278"/>
              <a:gd name="connsiteX2" fmla="*/ 30 w 40698"/>
              <a:gd name="connsiteY2" fmla="*/ 165139 h 165278"/>
              <a:gd name="connsiteX3" fmla="*/ 38130 w 40698"/>
              <a:gd name="connsiteY3" fmla="*/ 104814 h 165278"/>
              <a:gd name="connsiteX4" fmla="*/ 34955 w 40698"/>
              <a:gd name="connsiteY4" fmla="*/ 39 h 1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98" h="165278">
                <a:moveTo>
                  <a:pt x="34955" y="39"/>
                </a:moveTo>
                <a:cubicBezTo>
                  <a:pt x="33897" y="2156"/>
                  <a:pt x="37601" y="89997"/>
                  <a:pt x="31780" y="117514"/>
                </a:cubicBezTo>
                <a:cubicBezTo>
                  <a:pt x="25959" y="145031"/>
                  <a:pt x="-1028" y="167256"/>
                  <a:pt x="30" y="165139"/>
                </a:cubicBezTo>
                <a:cubicBezTo>
                  <a:pt x="1088" y="163022"/>
                  <a:pt x="31251" y="127039"/>
                  <a:pt x="38130" y="104814"/>
                </a:cubicBezTo>
                <a:cubicBezTo>
                  <a:pt x="45009" y="82589"/>
                  <a:pt x="36013" y="-2078"/>
                  <a:pt x="34955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5" name="フリーフォーム 1894">
            <a:extLst>
              <a:ext uri="{FF2B5EF4-FFF2-40B4-BE49-F238E27FC236}">
                <a16:creationId xmlns:a16="http://schemas.microsoft.com/office/drawing/2014/main" id="{0B9CA462-AF7C-8894-5D68-612FD6269D84}"/>
              </a:ext>
            </a:extLst>
          </p:cNvPr>
          <p:cNvSpPr/>
          <p:nvPr/>
        </p:nvSpPr>
        <p:spPr>
          <a:xfrm>
            <a:off x="5149805" y="10445619"/>
            <a:ext cx="195190" cy="175386"/>
          </a:xfrm>
          <a:custGeom>
            <a:avLst/>
            <a:gdLst>
              <a:gd name="connsiteX0" fmla="*/ 101645 w 195190"/>
              <a:gd name="connsiteY0" fmla="*/ 131 h 175386"/>
              <a:gd name="connsiteX1" fmla="*/ 104820 w 195190"/>
              <a:gd name="connsiteY1" fmla="*/ 117606 h 175386"/>
              <a:gd name="connsiteX2" fmla="*/ 79420 w 195190"/>
              <a:gd name="connsiteY2" fmla="*/ 133481 h 175386"/>
              <a:gd name="connsiteX3" fmla="*/ 174670 w 195190"/>
              <a:gd name="connsiteY3" fmla="*/ 136656 h 175386"/>
              <a:gd name="connsiteX4" fmla="*/ 45 w 195190"/>
              <a:gd name="connsiteY4" fmla="*/ 162056 h 175386"/>
              <a:gd name="connsiteX5" fmla="*/ 193720 w 195190"/>
              <a:gd name="connsiteY5" fmla="*/ 174756 h 175386"/>
              <a:gd name="connsiteX6" fmla="*/ 88945 w 195190"/>
              <a:gd name="connsiteY6" fmla="*/ 143006 h 175386"/>
              <a:gd name="connsiteX7" fmla="*/ 101645 w 195190"/>
              <a:gd name="connsiteY7" fmla="*/ 131 h 17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190" h="175386">
                <a:moveTo>
                  <a:pt x="101645" y="131"/>
                </a:moveTo>
                <a:cubicBezTo>
                  <a:pt x="104291" y="-4102"/>
                  <a:pt x="108524" y="95381"/>
                  <a:pt x="104820" y="117606"/>
                </a:cubicBezTo>
                <a:cubicBezTo>
                  <a:pt x="101116" y="139831"/>
                  <a:pt x="67778" y="130306"/>
                  <a:pt x="79420" y="133481"/>
                </a:cubicBezTo>
                <a:cubicBezTo>
                  <a:pt x="91062" y="136656"/>
                  <a:pt x="187899" y="131894"/>
                  <a:pt x="174670" y="136656"/>
                </a:cubicBezTo>
                <a:cubicBezTo>
                  <a:pt x="161441" y="141418"/>
                  <a:pt x="-3130" y="155706"/>
                  <a:pt x="45" y="162056"/>
                </a:cubicBezTo>
                <a:cubicBezTo>
                  <a:pt x="3220" y="168406"/>
                  <a:pt x="178903" y="177931"/>
                  <a:pt x="193720" y="174756"/>
                </a:cubicBezTo>
                <a:cubicBezTo>
                  <a:pt x="208537" y="171581"/>
                  <a:pt x="106937" y="166819"/>
                  <a:pt x="88945" y="143006"/>
                </a:cubicBezTo>
                <a:cubicBezTo>
                  <a:pt x="70953" y="119194"/>
                  <a:pt x="98999" y="4364"/>
                  <a:pt x="101645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6" name="フリーフォーム 1895">
            <a:extLst>
              <a:ext uri="{FF2B5EF4-FFF2-40B4-BE49-F238E27FC236}">
                <a16:creationId xmlns:a16="http://schemas.microsoft.com/office/drawing/2014/main" id="{5C0427C0-54C5-6DA1-D2E0-9096FC5A8638}"/>
              </a:ext>
            </a:extLst>
          </p:cNvPr>
          <p:cNvSpPr/>
          <p:nvPr/>
        </p:nvSpPr>
        <p:spPr>
          <a:xfrm>
            <a:off x="5325315" y="10429609"/>
            <a:ext cx="100965" cy="153779"/>
          </a:xfrm>
          <a:custGeom>
            <a:avLst/>
            <a:gdLst>
              <a:gd name="connsiteX0" fmla="*/ 30910 w 100965"/>
              <a:gd name="connsiteY0" fmla="*/ 152666 h 153779"/>
              <a:gd name="connsiteX1" fmla="*/ 30910 w 100965"/>
              <a:gd name="connsiteY1" fmla="*/ 70116 h 153779"/>
              <a:gd name="connsiteX2" fmla="*/ 100760 w 100965"/>
              <a:gd name="connsiteY2" fmla="*/ 266 h 153779"/>
              <a:gd name="connsiteX3" fmla="*/ 5510 w 100965"/>
              <a:gd name="connsiteY3" fmla="*/ 44716 h 153779"/>
              <a:gd name="connsiteX4" fmla="*/ 11860 w 100965"/>
              <a:gd name="connsiteY4" fmla="*/ 6616 h 153779"/>
              <a:gd name="connsiteX5" fmla="*/ 30910 w 100965"/>
              <a:gd name="connsiteY5" fmla="*/ 152666 h 15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965" h="153779">
                <a:moveTo>
                  <a:pt x="30910" y="152666"/>
                </a:moveTo>
                <a:cubicBezTo>
                  <a:pt x="34085" y="163249"/>
                  <a:pt x="19268" y="95516"/>
                  <a:pt x="30910" y="70116"/>
                </a:cubicBezTo>
                <a:cubicBezTo>
                  <a:pt x="42552" y="44716"/>
                  <a:pt x="104993" y="4499"/>
                  <a:pt x="100760" y="266"/>
                </a:cubicBezTo>
                <a:cubicBezTo>
                  <a:pt x="96527" y="-3967"/>
                  <a:pt x="20327" y="43658"/>
                  <a:pt x="5510" y="44716"/>
                </a:cubicBezTo>
                <a:cubicBezTo>
                  <a:pt x="-9307" y="45774"/>
                  <a:pt x="10272" y="-9259"/>
                  <a:pt x="11860" y="6616"/>
                </a:cubicBezTo>
                <a:cubicBezTo>
                  <a:pt x="13447" y="22491"/>
                  <a:pt x="27735" y="142083"/>
                  <a:pt x="30910" y="152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7" name="フリーフォーム 1896">
            <a:extLst>
              <a:ext uri="{FF2B5EF4-FFF2-40B4-BE49-F238E27FC236}">
                <a16:creationId xmlns:a16="http://schemas.microsoft.com/office/drawing/2014/main" id="{FBCFC65B-AF59-2914-5C3B-100F84495362}"/>
              </a:ext>
            </a:extLst>
          </p:cNvPr>
          <p:cNvSpPr/>
          <p:nvPr/>
        </p:nvSpPr>
        <p:spPr>
          <a:xfrm>
            <a:off x="5556416" y="10267013"/>
            <a:ext cx="124044" cy="87430"/>
          </a:xfrm>
          <a:custGeom>
            <a:avLst/>
            <a:gdLst>
              <a:gd name="connsiteX0" fmla="*/ 123659 w 124044"/>
              <a:gd name="connsiteY0" fmla="*/ 937 h 87430"/>
              <a:gd name="connsiteX1" fmla="*/ 3009 w 124044"/>
              <a:gd name="connsiteY1" fmla="*/ 86662 h 87430"/>
              <a:gd name="connsiteX2" fmla="*/ 41109 w 124044"/>
              <a:gd name="connsiteY2" fmla="*/ 42212 h 87430"/>
              <a:gd name="connsiteX3" fmla="*/ 123659 w 124044"/>
              <a:gd name="connsiteY3" fmla="*/ 937 h 8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044" h="87430">
                <a:moveTo>
                  <a:pt x="123659" y="937"/>
                </a:moveTo>
                <a:cubicBezTo>
                  <a:pt x="117309" y="8345"/>
                  <a:pt x="16767" y="79783"/>
                  <a:pt x="3009" y="86662"/>
                </a:cubicBezTo>
                <a:cubicBezTo>
                  <a:pt x="-10749" y="93541"/>
                  <a:pt x="26292" y="52266"/>
                  <a:pt x="41109" y="42212"/>
                </a:cubicBezTo>
                <a:cubicBezTo>
                  <a:pt x="55926" y="32158"/>
                  <a:pt x="130009" y="-6471"/>
                  <a:pt x="123659" y="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8" name="フリーフォーム 1897">
            <a:extLst>
              <a:ext uri="{FF2B5EF4-FFF2-40B4-BE49-F238E27FC236}">
                <a16:creationId xmlns:a16="http://schemas.microsoft.com/office/drawing/2014/main" id="{2E6FC74B-B130-72DF-3C22-7F410F225853}"/>
              </a:ext>
            </a:extLst>
          </p:cNvPr>
          <p:cNvSpPr/>
          <p:nvPr/>
        </p:nvSpPr>
        <p:spPr>
          <a:xfrm>
            <a:off x="5445070" y="10045652"/>
            <a:ext cx="156634" cy="145604"/>
          </a:xfrm>
          <a:custGeom>
            <a:avLst/>
            <a:gdLst>
              <a:gd name="connsiteX0" fmla="*/ 79430 w 156634"/>
              <a:gd name="connsiteY0" fmla="*/ 48 h 145604"/>
              <a:gd name="connsiteX1" fmla="*/ 69905 w 156634"/>
              <a:gd name="connsiteY1" fmla="*/ 127048 h 145604"/>
              <a:gd name="connsiteX2" fmla="*/ 55 w 156634"/>
              <a:gd name="connsiteY2" fmla="*/ 136573 h 145604"/>
              <a:gd name="connsiteX3" fmla="*/ 82605 w 156634"/>
              <a:gd name="connsiteY3" fmla="*/ 123873 h 145604"/>
              <a:gd name="connsiteX4" fmla="*/ 155630 w 156634"/>
              <a:gd name="connsiteY4" fmla="*/ 127048 h 145604"/>
              <a:gd name="connsiteX5" fmla="*/ 127055 w 156634"/>
              <a:gd name="connsiteY5" fmla="*/ 117523 h 145604"/>
              <a:gd name="connsiteX6" fmla="*/ 108005 w 156634"/>
              <a:gd name="connsiteY6" fmla="*/ 111173 h 145604"/>
              <a:gd name="connsiteX7" fmla="*/ 79430 w 156634"/>
              <a:gd name="connsiteY7" fmla="*/ 107998 h 145604"/>
              <a:gd name="connsiteX8" fmla="*/ 6405 w 156634"/>
              <a:gd name="connsiteY8" fmla="*/ 142923 h 145604"/>
              <a:gd name="connsiteX9" fmla="*/ 79430 w 156634"/>
              <a:gd name="connsiteY9" fmla="*/ 48 h 14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634" h="145604">
                <a:moveTo>
                  <a:pt x="79430" y="48"/>
                </a:moveTo>
                <a:cubicBezTo>
                  <a:pt x="90013" y="-2598"/>
                  <a:pt x="83134" y="104294"/>
                  <a:pt x="69905" y="127048"/>
                </a:cubicBezTo>
                <a:cubicBezTo>
                  <a:pt x="56676" y="149802"/>
                  <a:pt x="-2062" y="137102"/>
                  <a:pt x="55" y="136573"/>
                </a:cubicBezTo>
                <a:cubicBezTo>
                  <a:pt x="2172" y="136044"/>
                  <a:pt x="56676" y="125461"/>
                  <a:pt x="82605" y="123873"/>
                </a:cubicBezTo>
                <a:cubicBezTo>
                  <a:pt x="108534" y="122286"/>
                  <a:pt x="148222" y="128106"/>
                  <a:pt x="155630" y="127048"/>
                </a:cubicBezTo>
                <a:cubicBezTo>
                  <a:pt x="163038" y="125990"/>
                  <a:pt x="127055" y="117523"/>
                  <a:pt x="127055" y="117523"/>
                </a:cubicBezTo>
                <a:cubicBezTo>
                  <a:pt x="119118" y="114877"/>
                  <a:pt x="115943" y="112761"/>
                  <a:pt x="108005" y="111173"/>
                </a:cubicBezTo>
                <a:cubicBezTo>
                  <a:pt x="100067" y="109585"/>
                  <a:pt x="96363" y="102706"/>
                  <a:pt x="79430" y="107998"/>
                </a:cubicBezTo>
                <a:cubicBezTo>
                  <a:pt x="62497" y="113290"/>
                  <a:pt x="5347" y="156681"/>
                  <a:pt x="6405" y="142923"/>
                </a:cubicBezTo>
                <a:cubicBezTo>
                  <a:pt x="7463" y="129165"/>
                  <a:pt x="68847" y="2694"/>
                  <a:pt x="79430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9" name="フリーフォーム 1898">
            <a:extLst>
              <a:ext uri="{FF2B5EF4-FFF2-40B4-BE49-F238E27FC236}">
                <a16:creationId xmlns:a16="http://schemas.microsoft.com/office/drawing/2014/main" id="{7EDE5D3B-FAC9-5184-49D3-E31816B30597}"/>
              </a:ext>
            </a:extLst>
          </p:cNvPr>
          <p:cNvSpPr/>
          <p:nvPr/>
        </p:nvSpPr>
        <p:spPr>
          <a:xfrm>
            <a:off x="5749908" y="9928132"/>
            <a:ext cx="55519" cy="149371"/>
          </a:xfrm>
          <a:custGeom>
            <a:avLst/>
            <a:gdLst>
              <a:gd name="connsiteX0" fmla="*/ 17 w 55519"/>
              <a:gd name="connsiteY0" fmla="*/ 93 h 149371"/>
              <a:gd name="connsiteX1" fmla="*/ 53992 w 55519"/>
              <a:gd name="connsiteY1" fmla="*/ 57243 h 149371"/>
              <a:gd name="connsiteX2" fmla="*/ 41292 w 55519"/>
              <a:gd name="connsiteY2" fmla="*/ 149318 h 149371"/>
              <a:gd name="connsiteX3" fmla="*/ 47642 w 55519"/>
              <a:gd name="connsiteY3" fmla="*/ 69943 h 149371"/>
              <a:gd name="connsiteX4" fmla="*/ 17 w 55519"/>
              <a:gd name="connsiteY4" fmla="*/ 93 h 14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19" h="149371">
                <a:moveTo>
                  <a:pt x="17" y="93"/>
                </a:moveTo>
                <a:cubicBezTo>
                  <a:pt x="1075" y="-2024"/>
                  <a:pt x="47113" y="32372"/>
                  <a:pt x="53992" y="57243"/>
                </a:cubicBezTo>
                <a:cubicBezTo>
                  <a:pt x="60871" y="82114"/>
                  <a:pt x="42350" y="147201"/>
                  <a:pt x="41292" y="149318"/>
                </a:cubicBezTo>
                <a:cubicBezTo>
                  <a:pt x="40234" y="151435"/>
                  <a:pt x="49759" y="90051"/>
                  <a:pt x="47642" y="69943"/>
                </a:cubicBezTo>
                <a:cubicBezTo>
                  <a:pt x="45525" y="49835"/>
                  <a:pt x="-1041" y="2210"/>
                  <a:pt x="17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0" name="フリーフォーム 1899">
            <a:extLst>
              <a:ext uri="{FF2B5EF4-FFF2-40B4-BE49-F238E27FC236}">
                <a16:creationId xmlns:a16="http://schemas.microsoft.com/office/drawing/2014/main" id="{1B1BA418-75F0-9775-F570-1E9C72A3B96A}"/>
              </a:ext>
            </a:extLst>
          </p:cNvPr>
          <p:cNvSpPr/>
          <p:nvPr/>
        </p:nvSpPr>
        <p:spPr>
          <a:xfrm>
            <a:off x="5584581" y="10062884"/>
            <a:ext cx="151908" cy="262216"/>
          </a:xfrm>
          <a:custGeom>
            <a:avLst/>
            <a:gdLst>
              <a:gd name="connsiteX0" fmla="*/ 244 w 151908"/>
              <a:gd name="connsiteY0" fmla="*/ 11391 h 262216"/>
              <a:gd name="connsiteX1" fmla="*/ 149469 w 151908"/>
              <a:gd name="connsiteY1" fmla="*/ 5041 h 262216"/>
              <a:gd name="connsiteX2" fmla="*/ 95494 w 151908"/>
              <a:gd name="connsiteY2" fmla="*/ 11391 h 262216"/>
              <a:gd name="connsiteX3" fmla="*/ 130419 w 151908"/>
              <a:gd name="connsiteY3" fmla="*/ 132041 h 262216"/>
              <a:gd name="connsiteX4" fmla="*/ 139944 w 151908"/>
              <a:gd name="connsiteY4" fmla="*/ 195541 h 262216"/>
              <a:gd name="connsiteX5" fmla="*/ 85969 w 151908"/>
              <a:gd name="connsiteY5" fmla="*/ 262216 h 262216"/>
              <a:gd name="connsiteX6" fmla="*/ 149469 w 151908"/>
              <a:gd name="connsiteY6" fmla="*/ 195541 h 262216"/>
              <a:gd name="connsiteX7" fmla="*/ 133594 w 151908"/>
              <a:gd name="connsiteY7" fmla="*/ 100291 h 262216"/>
              <a:gd name="connsiteX8" fmla="*/ 114544 w 151908"/>
              <a:gd name="connsiteY8" fmla="*/ 8216 h 262216"/>
              <a:gd name="connsiteX9" fmla="*/ 244 w 151908"/>
              <a:gd name="connsiteY9" fmla="*/ 11391 h 262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908" h="262216">
                <a:moveTo>
                  <a:pt x="244" y="11391"/>
                </a:moveTo>
                <a:cubicBezTo>
                  <a:pt x="6065" y="10862"/>
                  <a:pt x="133594" y="5041"/>
                  <a:pt x="149469" y="5041"/>
                </a:cubicBezTo>
                <a:cubicBezTo>
                  <a:pt x="165344" y="5041"/>
                  <a:pt x="98669" y="-9776"/>
                  <a:pt x="95494" y="11391"/>
                </a:cubicBezTo>
                <a:cubicBezTo>
                  <a:pt x="92319" y="32558"/>
                  <a:pt x="123011" y="101349"/>
                  <a:pt x="130419" y="132041"/>
                </a:cubicBezTo>
                <a:cubicBezTo>
                  <a:pt x="137827" y="162733"/>
                  <a:pt x="147352" y="173845"/>
                  <a:pt x="139944" y="195541"/>
                </a:cubicBezTo>
                <a:cubicBezTo>
                  <a:pt x="132536" y="217237"/>
                  <a:pt x="84382" y="262216"/>
                  <a:pt x="85969" y="262216"/>
                </a:cubicBezTo>
                <a:cubicBezTo>
                  <a:pt x="87556" y="262216"/>
                  <a:pt x="141532" y="222528"/>
                  <a:pt x="149469" y="195541"/>
                </a:cubicBezTo>
                <a:cubicBezTo>
                  <a:pt x="157406" y="168554"/>
                  <a:pt x="139415" y="131512"/>
                  <a:pt x="133594" y="100291"/>
                </a:cubicBezTo>
                <a:cubicBezTo>
                  <a:pt x="127773" y="69070"/>
                  <a:pt x="134652" y="24091"/>
                  <a:pt x="114544" y="8216"/>
                </a:cubicBezTo>
                <a:cubicBezTo>
                  <a:pt x="94436" y="-7659"/>
                  <a:pt x="-5577" y="11920"/>
                  <a:pt x="244" y="11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1" name="フリーフォーム 1900">
            <a:extLst>
              <a:ext uri="{FF2B5EF4-FFF2-40B4-BE49-F238E27FC236}">
                <a16:creationId xmlns:a16="http://schemas.microsoft.com/office/drawing/2014/main" id="{304AE7B0-BEBC-2CB6-8EC7-AED8E17F0F5E}"/>
              </a:ext>
            </a:extLst>
          </p:cNvPr>
          <p:cNvSpPr/>
          <p:nvPr/>
        </p:nvSpPr>
        <p:spPr>
          <a:xfrm>
            <a:off x="5686393" y="9994893"/>
            <a:ext cx="82118" cy="339745"/>
          </a:xfrm>
          <a:custGeom>
            <a:avLst/>
            <a:gdLst>
              <a:gd name="connsiteX0" fmla="*/ 69882 w 82118"/>
              <a:gd name="connsiteY0" fmla="*/ 7 h 339745"/>
              <a:gd name="connsiteX1" fmla="*/ 76232 w 82118"/>
              <a:gd name="connsiteY1" fmla="*/ 247657 h 339745"/>
              <a:gd name="connsiteX2" fmla="*/ 76232 w 82118"/>
              <a:gd name="connsiteY2" fmla="*/ 263532 h 339745"/>
              <a:gd name="connsiteX3" fmla="*/ 32 w 82118"/>
              <a:gd name="connsiteY3" fmla="*/ 339732 h 339745"/>
              <a:gd name="connsiteX4" fmla="*/ 66707 w 82118"/>
              <a:gd name="connsiteY4" fmla="*/ 257182 h 339745"/>
              <a:gd name="connsiteX5" fmla="*/ 69882 w 82118"/>
              <a:gd name="connsiteY5" fmla="*/ 7 h 33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118" h="339745">
                <a:moveTo>
                  <a:pt x="69882" y="7"/>
                </a:moveTo>
                <a:cubicBezTo>
                  <a:pt x="71469" y="-1580"/>
                  <a:pt x="76232" y="247657"/>
                  <a:pt x="76232" y="247657"/>
                </a:cubicBezTo>
                <a:cubicBezTo>
                  <a:pt x="77290" y="291578"/>
                  <a:pt x="88932" y="248186"/>
                  <a:pt x="76232" y="263532"/>
                </a:cubicBezTo>
                <a:cubicBezTo>
                  <a:pt x="63532" y="278878"/>
                  <a:pt x="1620" y="340790"/>
                  <a:pt x="32" y="339732"/>
                </a:cubicBezTo>
                <a:cubicBezTo>
                  <a:pt x="-1556" y="338674"/>
                  <a:pt x="55595" y="308511"/>
                  <a:pt x="66707" y="257182"/>
                </a:cubicBezTo>
                <a:cubicBezTo>
                  <a:pt x="77819" y="205853"/>
                  <a:pt x="68295" y="1594"/>
                  <a:pt x="6988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2" name="フリーフォーム 1901">
            <a:extLst>
              <a:ext uri="{FF2B5EF4-FFF2-40B4-BE49-F238E27FC236}">
                <a16:creationId xmlns:a16="http://schemas.microsoft.com/office/drawing/2014/main" id="{7E745B65-F269-9DED-A9AE-88B16ADD474D}"/>
              </a:ext>
            </a:extLst>
          </p:cNvPr>
          <p:cNvSpPr/>
          <p:nvPr/>
        </p:nvSpPr>
        <p:spPr>
          <a:xfrm>
            <a:off x="5880004" y="9892474"/>
            <a:ext cx="35166" cy="258463"/>
          </a:xfrm>
          <a:custGeom>
            <a:avLst/>
            <a:gdLst>
              <a:gd name="connsiteX0" fmla="*/ 35021 w 35166"/>
              <a:gd name="connsiteY0" fmla="*/ 826 h 258463"/>
              <a:gd name="connsiteX1" fmla="*/ 12796 w 35166"/>
              <a:gd name="connsiteY1" fmla="*/ 86551 h 258463"/>
              <a:gd name="connsiteX2" fmla="*/ 19146 w 35166"/>
              <a:gd name="connsiteY2" fmla="*/ 258001 h 258463"/>
              <a:gd name="connsiteX3" fmla="*/ 96 w 35166"/>
              <a:gd name="connsiteY3" fmla="*/ 134176 h 258463"/>
              <a:gd name="connsiteX4" fmla="*/ 35021 w 35166"/>
              <a:gd name="connsiteY4" fmla="*/ 826 h 25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66" h="258463">
                <a:moveTo>
                  <a:pt x="35021" y="826"/>
                </a:moveTo>
                <a:cubicBezTo>
                  <a:pt x="37138" y="-7111"/>
                  <a:pt x="15442" y="43689"/>
                  <a:pt x="12796" y="86551"/>
                </a:cubicBezTo>
                <a:cubicBezTo>
                  <a:pt x="10150" y="129413"/>
                  <a:pt x="21263" y="250064"/>
                  <a:pt x="19146" y="258001"/>
                </a:cubicBezTo>
                <a:cubicBezTo>
                  <a:pt x="17029" y="265938"/>
                  <a:pt x="-1491" y="169630"/>
                  <a:pt x="96" y="134176"/>
                </a:cubicBezTo>
                <a:cubicBezTo>
                  <a:pt x="1683" y="98722"/>
                  <a:pt x="32904" y="8763"/>
                  <a:pt x="35021" y="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3" name="フリーフォーム 1902">
            <a:extLst>
              <a:ext uri="{FF2B5EF4-FFF2-40B4-BE49-F238E27FC236}">
                <a16:creationId xmlns:a16="http://schemas.microsoft.com/office/drawing/2014/main" id="{4AFAB633-A952-135F-F1CA-6519420C195F}"/>
              </a:ext>
            </a:extLst>
          </p:cNvPr>
          <p:cNvSpPr/>
          <p:nvPr/>
        </p:nvSpPr>
        <p:spPr>
          <a:xfrm>
            <a:off x="5578434" y="10334625"/>
            <a:ext cx="68617" cy="174625"/>
          </a:xfrm>
          <a:custGeom>
            <a:avLst/>
            <a:gdLst>
              <a:gd name="connsiteX0" fmla="*/ 63541 w 68617"/>
              <a:gd name="connsiteY0" fmla="*/ 0 h 174625"/>
              <a:gd name="connsiteX1" fmla="*/ 63541 w 68617"/>
              <a:gd name="connsiteY1" fmla="*/ 133350 h 174625"/>
              <a:gd name="connsiteX2" fmla="*/ 41 w 68617"/>
              <a:gd name="connsiteY2" fmla="*/ 174625 h 174625"/>
              <a:gd name="connsiteX3" fmla="*/ 54016 w 68617"/>
              <a:gd name="connsiteY3" fmla="*/ 133350 h 174625"/>
              <a:gd name="connsiteX4" fmla="*/ 63541 w 68617"/>
              <a:gd name="connsiteY4" fmla="*/ 0 h 1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17" h="174625">
                <a:moveTo>
                  <a:pt x="63541" y="0"/>
                </a:moveTo>
                <a:cubicBezTo>
                  <a:pt x="65128" y="0"/>
                  <a:pt x="74124" y="104246"/>
                  <a:pt x="63541" y="133350"/>
                </a:cubicBezTo>
                <a:cubicBezTo>
                  <a:pt x="52958" y="162454"/>
                  <a:pt x="1628" y="174625"/>
                  <a:pt x="41" y="174625"/>
                </a:cubicBezTo>
                <a:cubicBezTo>
                  <a:pt x="-1546" y="174625"/>
                  <a:pt x="42374" y="157692"/>
                  <a:pt x="54016" y="133350"/>
                </a:cubicBezTo>
                <a:cubicBezTo>
                  <a:pt x="65658" y="109008"/>
                  <a:pt x="61954" y="0"/>
                  <a:pt x="635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4" name="フリーフォーム 1903">
            <a:extLst>
              <a:ext uri="{FF2B5EF4-FFF2-40B4-BE49-F238E27FC236}">
                <a16:creationId xmlns:a16="http://schemas.microsoft.com/office/drawing/2014/main" id="{3204569F-3CBA-B210-8446-393E1410E3E6}"/>
              </a:ext>
            </a:extLst>
          </p:cNvPr>
          <p:cNvSpPr/>
          <p:nvPr/>
        </p:nvSpPr>
        <p:spPr>
          <a:xfrm>
            <a:off x="5829189" y="10431879"/>
            <a:ext cx="16277" cy="188320"/>
          </a:xfrm>
          <a:custGeom>
            <a:avLst/>
            <a:gdLst>
              <a:gd name="connsiteX0" fmla="*/ 15986 w 16277"/>
              <a:gd name="connsiteY0" fmla="*/ 1171 h 188320"/>
              <a:gd name="connsiteX1" fmla="*/ 9636 w 16277"/>
              <a:gd name="connsiteY1" fmla="*/ 185321 h 188320"/>
              <a:gd name="connsiteX2" fmla="*/ 111 w 16277"/>
              <a:gd name="connsiteY2" fmla="*/ 109121 h 188320"/>
              <a:gd name="connsiteX3" fmla="*/ 15986 w 16277"/>
              <a:gd name="connsiteY3" fmla="*/ 1171 h 1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77" h="188320">
                <a:moveTo>
                  <a:pt x="15986" y="1171"/>
                </a:moveTo>
                <a:cubicBezTo>
                  <a:pt x="17573" y="13871"/>
                  <a:pt x="12282" y="167329"/>
                  <a:pt x="9636" y="185321"/>
                </a:cubicBezTo>
                <a:cubicBezTo>
                  <a:pt x="6990" y="203313"/>
                  <a:pt x="1698" y="135579"/>
                  <a:pt x="111" y="109121"/>
                </a:cubicBezTo>
                <a:cubicBezTo>
                  <a:pt x="-1477" y="82663"/>
                  <a:pt x="14399" y="-11529"/>
                  <a:pt x="15986" y="1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5" name="フリーフォーム 1904">
            <a:extLst>
              <a:ext uri="{FF2B5EF4-FFF2-40B4-BE49-F238E27FC236}">
                <a16:creationId xmlns:a16="http://schemas.microsoft.com/office/drawing/2014/main" id="{A8AE1637-E61A-3967-D0EB-28BAA48D8262}"/>
              </a:ext>
            </a:extLst>
          </p:cNvPr>
          <p:cNvSpPr/>
          <p:nvPr/>
        </p:nvSpPr>
        <p:spPr>
          <a:xfrm>
            <a:off x="5686267" y="10346906"/>
            <a:ext cx="209727" cy="92672"/>
          </a:xfrm>
          <a:custGeom>
            <a:avLst/>
            <a:gdLst>
              <a:gd name="connsiteX0" fmla="*/ 209708 w 209727"/>
              <a:gd name="connsiteY0" fmla="*/ 419 h 92672"/>
              <a:gd name="connsiteX1" fmla="*/ 95408 w 209727"/>
              <a:gd name="connsiteY1" fmla="*/ 32169 h 92672"/>
              <a:gd name="connsiteX2" fmla="*/ 95408 w 209727"/>
              <a:gd name="connsiteY2" fmla="*/ 82969 h 92672"/>
              <a:gd name="connsiteX3" fmla="*/ 158 w 209727"/>
              <a:gd name="connsiteY3" fmla="*/ 92494 h 92672"/>
              <a:gd name="connsiteX4" fmla="*/ 73183 w 209727"/>
              <a:gd name="connsiteY4" fmla="*/ 79794 h 92672"/>
              <a:gd name="connsiteX5" fmla="*/ 85883 w 209727"/>
              <a:gd name="connsiteY5" fmla="*/ 54394 h 92672"/>
              <a:gd name="connsiteX6" fmla="*/ 209708 w 209727"/>
              <a:gd name="connsiteY6" fmla="*/ 419 h 9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727" h="92672">
                <a:moveTo>
                  <a:pt x="209708" y="419"/>
                </a:moveTo>
                <a:cubicBezTo>
                  <a:pt x="211295" y="-3285"/>
                  <a:pt x="114458" y="18411"/>
                  <a:pt x="95408" y="32169"/>
                </a:cubicBezTo>
                <a:cubicBezTo>
                  <a:pt x="76358" y="45927"/>
                  <a:pt x="111283" y="72915"/>
                  <a:pt x="95408" y="82969"/>
                </a:cubicBezTo>
                <a:cubicBezTo>
                  <a:pt x="79533" y="93023"/>
                  <a:pt x="3862" y="93023"/>
                  <a:pt x="158" y="92494"/>
                </a:cubicBezTo>
                <a:cubicBezTo>
                  <a:pt x="-3546" y="91965"/>
                  <a:pt x="58895" y="86144"/>
                  <a:pt x="73183" y="79794"/>
                </a:cubicBezTo>
                <a:cubicBezTo>
                  <a:pt x="87471" y="73444"/>
                  <a:pt x="69479" y="65506"/>
                  <a:pt x="85883" y="54394"/>
                </a:cubicBezTo>
                <a:cubicBezTo>
                  <a:pt x="102287" y="43282"/>
                  <a:pt x="208121" y="4123"/>
                  <a:pt x="209708" y="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6" name="フリーフォーム 1905">
            <a:extLst>
              <a:ext uri="{FF2B5EF4-FFF2-40B4-BE49-F238E27FC236}">
                <a16:creationId xmlns:a16="http://schemas.microsoft.com/office/drawing/2014/main" id="{66770D2F-3752-9D34-CAC5-62B2E4E236B7}"/>
              </a:ext>
            </a:extLst>
          </p:cNvPr>
          <p:cNvSpPr/>
          <p:nvPr/>
        </p:nvSpPr>
        <p:spPr>
          <a:xfrm>
            <a:off x="4711371" y="10681965"/>
            <a:ext cx="279729" cy="30596"/>
          </a:xfrm>
          <a:custGeom>
            <a:avLst/>
            <a:gdLst>
              <a:gd name="connsiteX0" fmla="*/ 329 w 279729"/>
              <a:gd name="connsiteY0" fmla="*/ 30485 h 30596"/>
              <a:gd name="connsiteX1" fmla="*/ 267029 w 279729"/>
              <a:gd name="connsiteY1" fmla="*/ 11435 h 30596"/>
              <a:gd name="connsiteX2" fmla="*/ 213054 w 279729"/>
              <a:gd name="connsiteY2" fmla="*/ 1910 h 30596"/>
              <a:gd name="connsiteX3" fmla="*/ 329 w 279729"/>
              <a:gd name="connsiteY3" fmla="*/ 30485 h 3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729" h="30596">
                <a:moveTo>
                  <a:pt x="329" y="30485"/>
                </a:moveTo>
                <a:cubicBezTo>
                  <a:pt x="9325" y="32072"/>
                  <a:pt x="231575" y="16197"/>
                  <a:pt x="267029" y="11435"/>
                </a:cubicBezTo>
                <a:cubicBezTo>
                  <a:pt x="302483" y="6673"/>
                  <a:pt x="256975" y="-4440"/>
                  <a:pt x="213054" y="1910"/>
                </a:cubicBezTo>
                <a:cubicBezTo>
                  <a:pt x="169133" y="8260"/>
                  <a:pt x="-8667" y="28898"/>
                  <a:pt x="329" y="30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7" name="フリーフォーム 1906">
            <a:extLst>
              <a:ext uri="{FF2B5EF4-FFF2-40B4-BE49-F238E27FC236}">
                <a16:creationId xmlns:a16="http://schemas.microsoft.com/office/drawing/2014/main" id="{09BB7CC3-A163-0BB2-8E79-15758BC7B320}"/>
              </a:ext>
            </a:extLst>
          </p:cNvPr>
          <p:cNvSpPr/>
          <p:nvPr/>
        </p:nvSpPr>
        <p:spPr>
          <a:xfrm>
            <a:off x="7143744" y="10883029"/>
            <a:ext cx="438198" cy="61331"/>
          </a:xfrm>
          <a:custGeom>
            <a:avLst/>
            <a:gdLst>
              <a:gd name="connsiteX0" fmla="*/ 6 w 438198"/>
              <a:gd name="connsiteY0" fmla="*/ 61196 h 61331"/>
              <a:gd name="connsiteX1" fmla="*/ 168281 w 438198"/>
              <a:gd name="connsiteY1" fmla="*/ 19921 h 61331"/>
              <a:gd name="connsiteX2" fmla="*/ 273056 w 438198"/>
              <a:gd name="connsiteY2" fmla="*/ 19921 h 61331"/>
              <a:gd name="connsiteX3" fmla="*/ 438156 w 438198"/>
              <a:gd name="connsiteY3" fmla="*/ 16746 h 61331"/>
              <a:gd name="connsiteX4" fmla="*/ 257181 w 438198"/>
              <a:gd name="connsiteY4" fmla="*/ 4046 h 61331"/>
              <a:gd name="connsiteX5" fmla="*/ 161931 w 438198"/>
              <a:gd name="connsiteY5" fmla="*/ 4046 h 61331"/>
              <a:gd name="connsiteX6" fmla="*/ 6 w 438198"/>
              <a:gd name="connsiteY6" fmla="*/ 61196 h 6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198" h="61331">
                <a:moveTo>
                  <a:pt x="6" y="61196"/>
                </a:moveTo>
                <a:cubicBezTo>
                  <a:pt x="1064" y="63842"/>
                  <a:pt x="122773" y="26800"/>
                  <a:pt x="168281" y="19921"/>
                </a:cubicBezTo>
                <a:cubicBezTo>
                  <a:pt x="213789" y="13042"/>
                  <a:pt x="273056" y="19921"/>
                  <a:pt x="273056" y="19921"/>
                </a:cubicBezTo>
                <a:cubicBezTo>
                  <a:pt x="318035" y="19392"/>
                  <a:pt x="440802" y="19392"/>
                  <a:pt x="438156" y="16746"/>
                </a:cubicBezTo>
                <a:cubicBezTo>
                  <a:pt x="435510" y="14100"/>
                  <a:pt x="303218" y="6163"/>
                  <a:pt x="257181" y="4046"/>
                </a:cubicBezTo>
                <a:cubicBezTo>
                  <a:pt x="211144" y="1929"/>
                  <a:pt x="198443" y="-3891"/>
                  <a:pt x="161931" y="4046"/>
                </a:cubicBezTo>
                <a:cubicBezTo>
                  <a:pt x="125419" y="11983"/>
                  <a:pt x="-1052" y="58550"/>
                  <a:pt x="6" y="61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8" name="フリーフォーム 1907">
            <a:extLst>
              <a:ext uri="{FF2B5EF4-FFF2-40B4-BE49-F238E27FC236}">
                <a16:creationId xmlns:a16="http://schemas.microsoft.com/office/drawing/2014/main" id="{D9ED5B43-F9C0-7FE3-1A86-AE6D7233BC59}"/>
              </a:ext>
            </a:extLst>
          </p:cNvPr>
          <p:cNvSpPr/>
          <p:nvPr/>
        </p:nvSpPr>
        <p:spPr>
          <a:xfrm>
            <a:off x="7146769" y="10908021"/>
            <a:ext cx="438733" cy="48925"/>
          </a:xfrm>
          <a:custGeom>
            <a:avLst/>
            <a:gdLst>
              <a:gd name="connsiteX0" fmla="*/ 156 w 438733"/>
              <a:gd name="connsiteY0" fmla="*/ 48904 h 48925"/>
              <a:gd name="connsiteX1" fmla="*/ 171606 w 438733"/>
              <a:gd name="connsiteY1" fmla="*/ 7629 h 48925"/>
              <a:gd name="connsiteX2" fmla="*/ 279556 w 438733"/>
              <a:gd name="connsiteY2" fmla="*/ 23504 h 48925"/>
              <a:gd name="connsiteX3" fmla="*/ 438306 w 438733"/>
              <a:gd name="connsiteY3" fmla="*/ 17154 h 48925"/>
              <a:gd name="connsiteX4" fmla="*/ 324006 w 438733"/>
              <a:gd name="connsiteY4" fmla="*/ 13979 h 48925"/>
              <a:gd name="connsiteX5" fmla="*/ 254156 w 438733"/>
              <a:gd name="connsiteY5" fmla="*/ 10804 h 48925"/>
              <a:gd name="connsiteX6" fmla="*/ 203356 w 438733"/>
              <a:gd name="connsiteY6" fmla="*/ 1279 h 48925"/>
              <a:gd name="connsiteX7" fmla="*/ 156 w 438733"/>
              <a:gd name="connsiteY7" fmla="*/ 48904 h 4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733" h="48925">
                <a:moveTo>
                  <a:pt x="156" y="48904"/>
                </a:moveTo>
                <a:cubicBezTo>
                  <a:pt x="-5135" y="49962"/>
                  <a:pt x="125039" y="11862"/>
                  <a:pt x="171606" y="7629"/>
                </a:cubicBezTo>
                <a:cubicBezTo>
                  <a:pt x="218173" y="3396"/>
                  <a:pt x="235106" y="21916"/>
                  <a:pt x="279556" y="23504"/>
                </a:cubicBezTo>
                <a:lnTo>
                  <a:pt x="438306" y="17154"/>
                </a:lnTo>
                <a:cubicBezTo>
                  <a:pt x="445714" y="15567"/>
                  <a:pt x="354698" y="15037"/>
                  <a:pt x="324006" y="13979"/>
                </a:cubicBezTo>
                <a:cubicBezTo>
                  <a:pt x="293314" y="12921"/>
                  <a:pt x="274264" y="12921"/>
                  <a:pt x="254156" y="10804"/>
                </a:cubicBezTo>
                <a:cubicBezTo>
                  <a:pt x="234048" y="8687"/>
                  <a:pt x="238810" y="-4013"/>
                  <a:pt x="203356" y="1279"/>
                </a:cubicBezTo>
                <a:cubicBezTo>
                  <a:pt x="167902" y="6571"/>
                  <a:pt x="5447" y="47846"/>
                  <a:pt x="156" y="48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9" name="フリーフォーム 1908">
            <a:extLst>
              <a:ext uri="{FF2B5EF4-FFF2-40B4-BE49-F238E27FC236}">
                <a16:creationId xmlns:a16="http://schemas.microsoft.com/office/drawing/2014/main" id="{86179DD1-F402-74D7-31F7-D43EAE5D5D33}"/>
              </a:ext>
            </a:extLst>
          </p:cNvPr>
          <p:cNvSpPr/>
          <p:nvPr/>
        </p:nvSpPr>
        <p:spPr>
          <a:xfrm>
            <a:off x="7610164" y="10902183"/>
            <a:ext cx="174813" cy="90798"/>
          </a:xfrm>
          <a:custGeom>
            <a:avLst/>
            <a:gdLst>
              <a:gd name="connsiteX0" fmla="*/ 311 w 174813"/>
              <a:gd name="connsiteY0" fmla="*/ 767 h 90798"/>
              <a:gd name="connsiteX1" fmla="*/ 168586 w 174813"/>
              <a:gd name="connsiteY1" fmla="*/ 89667 h 90798"/>
              <a:gd name="connsiteX2" fmla="*/ 127311 w 174813"/>
              <a:gd name="connsiteY2" fmla="*/ 48392 h 90798"/>
              <a:gd name="connsiteX3" fmla="*/ 311 w 174813"/>
              <a:gd name="connsiteY3" fmla="*/ 767 h 9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813" h="90798">
                <a:moveTo>
                  <a:pt x="311" y="767"/>
                </a:moveTo>
                <a:cubicBezTo>
                  <a:pt x="7190" y="7646"/>
                  <a:pt x="147419" y="81730"/>
                  <a:pt x="168586" y="89667"/>
                </a:cubicBezTo>
                <a:cubicBezTo>
                  <a:pt x="189753" y="97605"/>
                  <a:pt x="152182" y="61621"/>
                  <a:pt x="127311" y="48392"/>
                </a:cubicBezTo>
                <a:cubicBezTo>
                  <a:pt x="102440" y="35163"/>
                  <a:pt x="-6568" y="-6112"/>
                  <a:pt x="311" y="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0" name="フリーフォーム 1909">
            <a:extLst>
              <a:ext uri="{FF2B5EF4-FFF2-40B4-BE49-F238E27FC236}">
                <a16:creationId xmlns:a16="http://schemas.microsoft.com/office/drawing/2014/main" id="{EA76C914-C604-CD87-D8C1-AD176426478D}"/>
              </a:ext>
            </a:extLst>
          </p:cNvPr>
          <p:cNvSpPr/>
          <p:nvPr/>
        </p:nvSpPr>
        <p:spPr>
          <a:xfrm>
            <a:off x="7000412" y="10928350"/>
            <a:ext cx="382300" cy="149228"/>
          </a:xfrm>
          <a:custGeom>
            <a:avLst/>
            <a:gdLst>
              <a:gd name="connsiteX0" fmla="*/ 463 w 382300"/>
              <a:gd name="connsiteY0" fmla="*/ 149225 h 149228"/>
              <a:gd name="connsiteX1" fmla="*/ 178263 w 382300"/>
              <a:gd name="connsiteY1" fmla="*/ 63500 h 149228"/>
              <a:gd name="connsiteX2" fmla="*/ 194138 w 382300"/>
              <a:gd name="connsiteY2" fmla="*/ 34925 h 149228"/>
              <a:gd name="connsiteX3" fmla="*/ 244938 w 382300"/>
              <a:gd name="connsiteY3" fmla="*/ 19050 h 149228"/>
              <a:gd name="connsiteX4" fmla="*/ 343363 w 382300"/>
              <a:gd name="connsiteY4" fmla="*/ 3175 h 149228"/>
              <a:gd name="connsiteX5" fmla="*/ 381463 w 382300"/>
              <a:gd name="connsiteY5" fmla="*/ 12700 h 149228"/>
              <a:gd name="connsiteX6" fmla="*/ 311613 w 382300"/>
              <a:gd name="connsiteY6" fmla="*/ 0 h 149228"/>
              <a:gd name="connsiteX7" fmla="*/ 216363 w 382300"/>
              <a:gd name="connsiteY7" fmla="*/ 12700 h 149228"/>
              <a:gd name="connsiteX8" fmla="*/ 181438 w 382300"/>
              <a:gd name="connsiteY8" fmla="*/ 38100 h 149228"/>
              <a:gd name="connsiteX9" fmla="*/ 127463 w 382300"/>
              <a:gd name="connsiteY9" fmla="*/ 66675 h 149228"/>
              <a:gd name="connsiteX10" fmla="*/ 463 w 382300"/>
              <a:gd name="connsiteY10" fmla="*/ 149225 h 14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2300" h="149228">
                <a:moveTo>
                  <a:pt x="463" y="149225"/>
                </a:moveTo>
                <a:cubicBezTo>
                  <a:pt x="8930" y="148696"/>
                  <a:pt x="145984" y="82550"/>
                  <a:pt x="178263" y="63500"/>
                </a:cubicBezTo>
                <a:cubicBezTo>
                  <a:pt x="210542" y="44450"/>
                  <a:pt x="183026" y="42333"/>
                  <a:pt x="194138" y="34925"/>
                </a:cubicBezTo>
                <a:cubicBezTo>
                  <a:pt x="205251" y="27517"/>
                  <a:pt x="220067" y="24342"/>
                  <a:pt x="244938" y="19050"/>
                </a:cubicBezTo>
                <a:cubicBezTo>
                  <a:pt x="269809" y="13758"/>
                  <a:pt x="320609" y="4233"/>
                  <a:pt x="343363" y="3175"/>
                </a:cubicBezTo>
                <a:cubicBezTo>
                  <a:pt x="366117" y="2117"/>
                  <a:pt x="386755" y="13229"/>
                  <a:pt x="381463" y="12700"/>
                </a:cubicBezTo>
                <a:cubicBezTo>
                  <a:pt x="376171" y="12171"/>
                  <a:pt x="339130" y="0"/>
                  <a:pt x="311613" y="0"/>
                </a:cubicBezTo>
                <a:cubicBezTo>
                  <a:pt x="284096" y="0"/>
                  <a:pt x="238059" y="6350"/>
                  <a:pt x="216363" y="12700"/>
                </a:cubicBezTo>
                <a:cubicBezTo>
                  <a:pt x="194667" y="19050"/>
                  <a:pt x="196255" y="29104"/>
                  <a:pt x="181438" y="38100"/>
                </a:cubicBezTo>
                <a:cubicBezTo>
                  <a:pt x="166621" y="47096"/>
                  <a:pt x="152863" y="50271"/>
                  <a:pt x="127463" y="66675"/>
                </a:cubicBezTo>
                <a:cubicBezTo>
                  <a:pt x="102063" y="83079"/>
                  <a:pt x="-8004" y="149754"/>
                  <a:pt x="463" y="149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1" name="フリーフォーム 1910">
            <a:extLst>
              <a:ext uri="{FF2B5EF4-FFF2-40B4-BE49-F238E27FC236}">
                <a16:creationId xmlns:a16="http://schemas.microsoft.com/office/drawing/2014/main" id="{5A117301-C9D3-AEC7-0B13-3F3DFF301E84}"/>
              </a:ext>
            </a:extLst>
          </p:cNvPr>
          <p:cNvSpPr/>
          <p:nvPr/>
        </p:nvSpPr>
        <p:spPr>
          <a:xfrm>
            <a:off x="7213448" y="10934693"/>
            <a:ext cx="189245" cy="58152"/>
          </a:xfrm>
          <a:custGeom>
            <a:avLst/>
            <a:gdLst>
              <a:gd name="connsiteX0" fmla="*/ 152 w 189245"/>
              <a:gd name="connsiteY0" fmla="*/ 53982 h 58152"/>
              <a:gd name="connsiteX1" fmla="*/ 133502 w 189245"/>
              <a:gd name="connsiteY1" fmla="*/ 57157 h 58152"/>
              <a:gd name="connsiteX2" fmla="*/ 181127 w 189245"/>
              <a:gd name="connsiteY2" fmla="*/ 38107 h 58152"/>
              <a:gd name="connsiteX3" fmla="*/ 187477 w 189245"/>
              <a:gd name="connsiteY3" fmla="*/ 7 h 58152"/>
              <a:gd name="connsiteX4" fmla="*/ 162077 w 189245"/>
              <a:gd name="connsiteY4" fmla="*/ 41282 h 58152"/>
              <a:gd name="connsiteX5" fmla="*/ 152 w 189245"/>
              <a:gd name="connsiteY5" fmla="*/ 53982 h 5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245" h="58152">
                <a:moveTo>
                  <a:pt x="152" y="53982"/>
                </a:moveTo>
                <a:cubicBezTo>
                  <a:pt x="-4610" y="56628"/>
                  <a:pt x="103340" y="59803"/>
                  <a:pt x="133502" y="57157"/>
                </a:cubicBezTo>
                <a:cubicBezTo>
                  <a:pt x="163664" y="54511"/>
                  <a:pt x="172131" y="47632"/>
                  <a:pt x="181127" y="38107"/>
                </a:cubicBezTo>
                <a:cubicBezTo>
                  <a:pt x="190123" y="28582"/>
                  <a:pt x="190652" y="-522"/>
                  <a:pt x="187477" y="7"/>
                </a:cubicBezTo>
                <a:cubicBezTo>
                  <a:pt x="184302" y="536"/>
                  <a:pt x="186948" y="32815"/>
                  <a:pt x="162077" y="41282"/>
                </a:cubicBezTo>
                <a:cubicBezTo>
                  <a:pt x="137206" y="49749"/>
                  <a:pt x="4914" y="51336"/>
                  <a:pt x="152" y="539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2" name="フリーフォーム 1911">
            <a:extLst>
              <a:ext uri="{FF2B5EF4-FFF2-40B4-BE49-F238E27FC236}">
                <a16:creationId xmlns:a16="http://schemas.microsoft.com/office/drawing/2014/main" id="{E6FBE658-3EFB-8FE0-4366-A47CDD4A8702}"/>
              </a:ext>
            </a:extLst>
          </p:cNvPr>
          <p:cNvSpPr/>
          <p:nvPr/>
        </p:nvSpPr>
        <p:spPr>
          <a:xfrm>
            <a:off x="7397774" y="10928217"/>
            <a:ext cx="165558" cy="57366"/>
          </a:xfrm>
          <a:custGeom>
            <a:avLst/>
            <a:gdLst>
              <a:gd name="connsiteX0" fmla="*/ 12676 w 165558"/>
              <a:gd name="connsiteY0" fmla="*/ 133 h 57366"/>
              <a:gd name="connsiteX1" fmla="*/ 28551 w 165558"/>
              <a:gd name="connsiteY1" fmla="*/ 54108 h 57366"/>
              <a:gd name="connsiteX2" fmla="*/ 6326 w 165558"/>
              <a:gd name="connsiteY2" fmla="*/ 50933 h 57366"/>
              <a:gd name="connsiteX3" fmla="*/ 161901 w 165558"/>
              <a:gd name="connsiteY3" fmla="*/ 47758 h 57366"/>
              <a:gd name="connsiteX4" fmla="*/ 111101 w 165558"/>
              <a:gd name="connsiteY4" fmla="*/ 41408 h 57366"/>
              <a:gd name="connsiteX5" fmla="*/ 50776 w 165558"/>
              <a:gd name="connsiteY5" fmla="*/ 38233 h 57366"/>
              <a:gd name="connsiteX6" fmla="*/ 12676 w 165558"/>
              <a:gd name="connsiteY6" fmla="*/ 133 h 5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558" h="57366">
                <a:moveTo>
                  <a:pt x="12676" y="133"/>
                </a:moveTo>
                <a:cubicBezTo>
                  <a:pt x="8972" y="2779"/>
                  <a:pt x="29609" y="45641"/>
                  <a:pt x="28551" y="54108"/>
                </a:cubicBezTo>
                <a:cubicBezTo>
                  <a:pt x="27493" y="62575"/>
                  <a:pt x="-15899" y="51991"/>
                  <a:pt x="6326" y="50933"/>
                </a:cubicBezTo>
                <a:cubicBezTo>
                  <a:pt x="28551" y="49875"/>
                  <a:pt x="144439" y="49345"/>
                  <a:pt x="161901" y="47758"/>
                </a:cubicBezTo>
                <a:cubicBezTo>
                  <a:pt x="179363" y="46171"/>
                  <a:pt x="129622" y="42995"/>
                  <a:pt x="111101" y="41408"/>
                </a:cubicBezTo>
                <a:cubicBezTo>
                  <a:pt x="92580" y="39821"/>
                  <a:pt x="64005" y="41408"/>
                  <a:pt x="50776" y="38233"/>
                </a:cubicBezTo>
                <a:cubicBezTo>
                  <a:pt x="37547" y="35058"/>
                  <a:pt x="16380" y="-2513"/>
                  <a:pt x="12676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3" name="フリーフォーム 1912">
            <a:extLst>
              <a:ext uri="{FF2B5EF4-FFF2-40B4-BE49-F238E27FC236}">
                <a16:creationId xmlns:a16="http://schemas.microsoft.com/office/drawing/2014/main" id="{D3DDEC29-F7BF-2DA5-BB56-257EB69116F1}"/>
              </a:ext>
            </a:extLst>
          </p:cNvPr>
          <p:cNvSpPr/>
          <p:nvPr/>
        </p:nvSpPr>
        <p:spPr>
          <a:xfrm>
            <a:off x="7816361" y="11020221"/>
            <a:ext cx="479991" cy="476462"/>
          </a:xfrm>
          <a:custGeom>
            <a:avLst/>
            <a:gdLst>
              <a:gd name="connsiteX0" fmla="*/ 489 w 479991"/>
              <a:gd name="connsiteY0" fmla="*/ 204 h 476462"/>
              <a:gd name="connsiteX1" fmla="*/ 130664 w 479991"/>
              <a:gd name="connsiteY1" fmla="*/ 146254 h 476462"/>
              <a:gd name="connsiteX2" fmla="*/ 210039 w 479991"/>
              <a:gd name="connsiteY2" fmla="*/ 190704 h 476462"/>
              <a:gd name="connsiteX3" fmla="*/ 479914 w 479991"/>
              <a:gd name="connsiteY3" fmla="*/ 476454 h 476462"/>
              <a:gd name="connsiteX4" fmla="*/ 181464 w 479991"/>
              <a:gd name="connsiteY4" fmla="*/ 181179 h 476462"/>
              <a:gd name="connsiteX5" fmla="*/ 489 w 479991"/>
              <a:gd name="connsiteY5" fmla="*/ 204 h 47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991" h="476462">
                <a:moveTo>
                  <a:pt x="489" y="204"/>
                </a:moveTo>
                <a:cubicBezTo>
                  <a:pt x="-7978" y="-5617"/>
                  <a:pt x="95739" y="114504"/>
                  <a:pt x="130664" y="146254"/>
                </a:cubicBezTo>
                <a:cubicBezTo>
                  <a:pt x="165589" y="178004"/>
                  <a:pt x="151831" y="135671"/>
                  <a:pt x="210039" y="190704"/>
                </a:cubicBezTo>
                <a:cubicBezTo>
                  <a:pt x="268247" y="245737"/>
                  <a:pt x="484676" y="478041"/>
                  <a:pt x="479914" y="476454"/>
                </a:cubicBezTo>
                <a:cubicBezTo>
                  <a:pt x="475152" y="474867"/>
                  <a:pt x="261368" y="258967"/>
                  <a:pt x="181464" y="181179"/>
                </a:cubicBezTo>
                <a:cubicBezTo>
                  <a:pt x="101560" y="103392"/>
                  <a:pt x="8956" y="6025"/>
                  <a:pt x="489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4" name="フリーフォーム 1913">
            <a:extLst>
              <a:ext uri="{FF2B5EF4-FFF2-40B4-BE49-F238E27FC236}">
                <a16:creationId xmlns:a16="http://schemas.microsoft.com/office/drawing/2014/main" id="{0378BEC5-E795-882E-5510-EF36D8D83EBB}"/>
              </a:ext>
            </a:extLst>
          </p:cNvPr>
          <p:cNvSpPr/>
          <p:nvPr/>
        </p:nvSpPr>
        <p:spPr>
          <a:xfrm>
            <a:off x="8312150" y="11499697"/>
            <a:ext cx="295434" cy="647897"/>
          </a:xfrm>
          <a:custGeom>
            <a:avLst/>
            <a:gdLst>
              <a:gd name="connsiteX0" fmla="*/ 0 w 295434"/>
              <a:gd name="connsiteY0" fmla="*/ 153 h 647897"/>
              <a:gd name="connsiteX1" fmla="*/ 190500 w 295434"/>
              <a:gd name="connsiteY1" fmla="*/ 327178 h 647897"/>
              <a:gd name="connsiteX2" fmla="*/ 263525 w 295434"/>
              <a:gd name="connsiteY2" fmla="*/ 530378 h 647897"/>
              <a:gd name="connsiteX3" fmla="*/ 292100 w 295434"/>
              <a:gd name="connsiteY3" fmla="*/ 638328 h 647897"/>
              <a:gd name="connsiteX4" fmla="*/ 190500 w 295434"/>
              <a:gd name="connsiteY4" fmla="*/ 289078 h 647897"/>
              <a:gd name="connsiteX5" fmla="*/ 0 w 295434"/>
              <a:gd name="connsiteY5" fmla="*/ 153 h 64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434" h="647897">
                <a:moveTo>
                  <a:pt x="0" y="153"/>
                </a:moveTo>
                <a:cubicBezTo>
                  <a:pt x="0" y="6503"/>
                  <a:pt x="146579" y="238807"/>
                  <a:pt x="190500" y="327178"/>
                </a:cubicBezTo>
                <a:cubicBezTo>
                  <a:pt x="234421" y="415549"/>
                  <a:pt x="246592" y="478520"/>
                  <a:pt x="263525" y="530378"/>
                </a:cubicBezTo>
                <a:cubicBezTo>
                  <a:pt x="280458" y="582236"/>
                  <a:pt x="304271" y="678545"/>
                  <a:pt x="292100" y="638328"/>
                </a:cubicBezTo>
                <a:cubicBezTo>
                  <a:pt x="279929" y="598111"/>
                  <a:pt x="236008" y="391736"/>
                  <a:pt x="190500" y="289078"/>
                </a:cubicBezTo>
                <a:cubicBezTo>
                  <a:pt x="144992" y="186420"/>
                  <a:pt x="0" y="-6197"/>
                  <a:pt x="0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5" name="フリーフォーム 1914">
            <a:extLst>
              <a:ext uri="{FF2B5EF4-FFF2-40B4-BE49-F238E27FC236}">
                <a16:creationId xmlns:a16="http://schemas.microsoft.com/office/drawing/2014/main" id="{0DA6F3E3-D1A3-0D3E-CE74-31ED07C88480}"/>
              </a:ext>
            </a:extLst>
          </p:cNvPr>
          <p:cNvSpPr/>
          <p:nvPr/>
        </p:nvSpPr>
        <p:spPr>
          <a:xfrm>
            <a:off x="8599399" y="12162609"/>
            <a:ext cx="21007" cy="459637"/>
          </a:xfrm>
          <a:custGeom>
            <a:avLst/>
            <a:gdLst>
              <a:gd name="connsiteX0" fmla="*/ 1676 w 21007"/>
              <a:gd name="connsiteY0" fmla="*/ 816 h 459637"/>
              <a:gd name="connsiteX1" fmla="*/ 1676 w 21007"/>
              <a:gd name="connsiteY1" fmla="*/ 277041 h 459637"/>
              <a:gd name="connsiteX2" fmla="*/ 8026 w 21007"/>
              <a:gd name="connsiteY2" fmla="*/ 308791 h 459637"/>
              <a:gd name="connsiteX3" fmla="*/ 17551 w 21007"/>
              <a:gd name="connsiteY3" fmla="*/ 458016 h 459637"/>
              <a:gd name="connsiteX4" fmla="*/ 20726 w 21007"/>
              <a:gd name="connsiteY4" fmla="*/ 200841 h 459637"/>
              <a:gd name="connsiteX5" fmla="*/ 1676 w 21007"/>
              <a:gd name="connsiteY5" fmla="*/ 816 h 45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07" h="459637">
                <a:moveTo>
                  <a:pt x="1676" y="816"/>
                </a:moveTo>
                <a:cubicBezTo>
                  <a:pt x="-1499" y="13516"/>
                  <a:pt x="618" y="225712"/>
                  <a:pt x="1676" y="277041"/>
                </a:cubicBezTo>
                <a:cubicBezTo>
                  <a:pt x="2734" y="328370"/>
                  <a:pt x="5380" y="278629"/>
                  <a:pt x="8026" y="308791"/>
                </a:cubicBezTo>
                <a:cubicBezTo>
                  <a:pt x="10672" y="338953"/>
                  <a:pt x="15434" y="476008"/>
                  <a:pt x="17551" y="458016"/>
                </a:cubicBezTo>
                <a:cubicBezTo>
                  <a:pt x="19668" y="440024"/>
                  <a:pt x="21784" y="274924"/>
                  <a:pt x="20726" y="200841"/>
                </a:cubicBezTo>
                <a:cubicBezTo>
                  <a:pt x="19668" y="126758"/>
                  <a:pt x="4851" y="-11884"/>
                  <a:pt x="1676" y="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6" name="フリーフォーム 1915">
            <a:extLst>
              <a:ext uri="{FF2B5EF4-FFF2-40B4-BE49-F238E27FC236}">
                <a16:creationId xmlns:a16="http://schemas.microsoft.com/office/drawing/2014/main" id="{BC440FC9-CD90-AA97-B072-BE0C247F6B14}"/>
              </a:ext>
            </a:extLst>
          </p:cNvPr>
          <p:cNvSpPr/>
          <p:nvPr/>
        </p:nvSpPr>
        <p:spPr>
          <a:xfrm>
            <a:off x="8226346" y="11429918"/>
            <a:ext cx="319782" cy="667480"/>
          </a:xfrm>
          <a:custGeom>
            <a:avLst/>
            <a:gdLst>
              <a:gd name="connsiteX0" fmla="*/ 79 w 319782"/>
              <a:gd name="connsiteY0" fmla="*/ 82 h 667480"/>
              <a:gd name="connsiteX1" fmla="*/ 193754 w 319782"/>
              <a:gd name="connsiteY1" fmla="*/ 269957 h 667480"/>
              <a:gd name="connsiteX2" fmla="*/ 308054 w 319782"/>
              <a:gd name="connsiteY2" fmla="*/ 603332 h 667480"/>
              <a:gd name="connsiteX3" fmla="*/ 304879 w 319782"/>
              <a:gd name="connsiteY3" fmla="*/ 663657 h 667480"/>
              <a:gd name="connsiteX4" fmla="*/ 311229 w 319782"/>
              <a:gd name="connsiteY4" fmla="*/ 546182 h 667480"/>
              <a:gd name="connsiteX5" fmla="*/ 171529 w 319782"/>
              <a:gd name="connsiteY5" fmla="*/ 244557 h 667480"/>
              <a:gd name="connsiteX6" fmla="*/ 79 w 319782"/>
              <a:gd name="connsiteY6" fmla="*/ 82 h 66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782" h="667480">
                <a:moveTo>
                  <a:pt x="79" y="82"/>
                </a:moveTo>
                <a:cubicBezTo>
                  <a:pt x="3783" y="4315"/>
                  <a:pt x="142425" y="169415"/>
                  <a:pt x="193754" y="269957"/>
                </a:cubicBezTo>
                <a:cubicBezTo>
                  <a:pt x="245083" y="370499"/>
                  <a:pt x="289533" y="537715"/>
                  <a:pt x="308054" y="603332"/>
                </a:cubicBezTo>
                <a:cubicBezTo>
                  <a:pt x="326575" y="668949"/>
                  <a:pt x="304350" y="673182"/>
                  <a:pt x="304879" y="663657"/>
                </a:cubicBezTo>
                <a:cubicBezTo>
                  <a:pt x="305408" y="654132"/>
                  <a:pt x="333454" y="616032"/>
                  <a:pt x="311229" y="546182"/>
                </a:cubicBezTo>
                <a:cubicBezTo>
                  <a:pt x="289004" y="476332"/>
                  <a:pt x="219154" y="332928"/>
                  <a:pt x="171529" y="244557"/>
                </a:cubicBezTo>
                <a:cubicBezTo>
                  <a:pt x="123904" y="156186"/>
                  <a:pt x="-3625" y="-4151"/>
                  <a:pt x="79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7" name="フリーフォーム 1916">
            <a:extLst>
              <a:ext uri="{FF2B5EF4-FFF2-40B4-BE49-F238E27FC236}">
                <a16:creationId xmlns:a16="http://schemas.microsoft.com/office/drawing/2014/main" id="{51AA694D-F939-D2E0-808B-AB6DFAB88C16}"/>
              </a:ext>
            </a:extLst>
          </p:cNvPr>
          <p:cNvSpPr/>
          <p:nvPr/>
        </p:nvSpPr>
        <p:spPr>
          <a:xfrm>
            <a:off x="8531013" y="12045548"/>
            <a:ext cx="89938" cy="644940"/>
          </a:xfrm>
          <a:custGeom>
            <a:avLst/>
            <a:gdLst>
              <a:gd name="connsiteX0" fmla="*/ 16087 w 89938"/>
              <a:gd name="connsiteY0" fmla="*/ 402 h 644940"/>
              <a:gd name="connsiteX1" fmla="*/ 212 w 89938"/>
              <a:gd name="connsiteY1" fmla="*/ 82952 h 644940"/>
              <a:gd name="connsiteX2" fmla="*/ 28787 w 89938"/>
              <a:gd name="connsiteY2" fmla="*/ 178202 h 644940"/>
              <a:gd name="connsiteX3" fmla="*/ 28787 w 89938"/>
              <a:gd name="connsiteY3" fmla="*/ 425852 h 644940"/>
              <a:gd name="connsiteX4" fmla="*/ 38312 w 89938"/>
              <a:gd name="connsiteY4" fmla="*/ 495702 h 644940"/>
              <a:gd name="connsiteX5" fmla="*/ 57362 w 89938"/>
              <a:gd name="connsiteY5" fmla="*/ 568727 h 644940"/>
              <a:gd name="connsiteX6" fmla="*/ 9737 w 89938"/>
              <a:gd name="connsiteY6" fmla="*/ 644927 h 644940"/>
              <a:gd name="connsiteX7" fmla="*/ 89112 w 89938"/>
              <a:gd name="connsiteY7" fmla="*/ 575077 h 644940"/>
              <a:gd name="connsiteX8" fmla="*/ 51012 w 89938"/>
              <a:gd name="connsiteY8" fmla="*/ 587777 h 644940"/>
              <a:gd name="connsiteX9" fmla="*/ 47837 w 89938"/>
              <a:gd name="connsiteY9" fmla="*/ 181377 h 644940"/>
              <a:gd name="connsiteX10" fmla="*/ 22437 w 89938"/>
              <a:gd name="connsiteY10" fmla="*/ 117877 h 644940"/>
              <a:gd name="connsiteX11" fmla="*/ 16087 w 89938"/>
              <a:gd name="connsiteY11" fmla="*/ 402 h 64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938" h="644940">
                <a:moveTo>
                  <a:pt x="16087" y="402"/>
                </a:moveTo>
                <a:cubicBezTo>
                  <a:pt x="12383" y="-5419"/>
                  <a:pt x="-1905" y="53319"/>
                  <a:pt x="212" y="82952"/>
                </a:cubicBezTo>
                <a:cubicBezTo>
                  <a:pt x="2329" y="112585"/>
                  <a:pt x="24025" y="121052"/>
                  <a:pt x="28787" y="178202"/>
                </a:cubicBezTo>
                <a:cubicBezTo>
                  <a:pt x="33550" y="235352"/>
                  <a:pt x="27200" y="372935"/>
                  <a:pt x="28787" y="425852"/>
                </a:cubicBezTo>
                <a:cubicBezTo>
                  <a:pt x="30374" y="478769"/>
                  <a:pt x="33550" y="471890"/>
                  <a:pt x="38312" y="495702"/>
                </a:cubicBezTo>
                <a:cubicBezTo>
                  <a:pt x="43074" y="519514"/>
                  <a:pt x="62124" y="543856"/>
                  <a:pt x="57362" y="568727"/>
                </a:cubicBezTo>
                <a:cubicBezTo>
                  <a:pt x="52600" y="593598"/>
                  <a:pt x="4446" y="643869"/>
                  <a:pt x="9737" y="644927"/>
                </a:cubicBezTo>
                <a:cubicBezTo>
                  <a:pt x="15028" y="645985"/>
                  <a:pt x="82233" y="584602"/>
                  <a:pt x="89112" y="575077"/>
                </a:cubicBezTo>
                <a:cubicBezTo>
                  <a:pt x="95991" y="565552"/>
                  <a:pt x="57891" y="653394"/>
                  <a:pt x="51012" y="587777"/>
                </a:cubicBezTo>
                <a:cubicBezTo>
                  <a:pt x="44133" y="522160"/>
                  <a:pt x="52599" y="259694"/>
                  <a:pt x="47837" y="181377"/>
                </a:cubicBezTo>
                <a:cubicBezTo>
                  <a:pt x="43075" y="103060"/>
                  <a:pt x="28258" y="143806"/>
                  <a:pt x="22437" y="117877"/>
                </a:cubicBezTo>
                <a:cubicBezTo>
                  <a:pt x="16616" y="91948"/>
                  <a:pt x="19791" y="6223"/>
                  <a:pt x="16087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8" name="フリーフォーム 1917">
            <a:extLst>
              <a:ext uri="{FF2B5EF4-FFF2-40B4-BE49-F238E27FC236}">
                <a16:creationId xmlns:a16="http://schemas.microsoft.com/office/drawing/2014/main" id="{09B58D01-7754-B44F-329C-B34B68537D58}"/>
              </a:ext>
            </a:extLst>
          </p:cNvPr>
          <p:cNvSpPr/>
          <p:nvPr/>
        </p:nvSpPr>
        <p:spPr>
          <a:xfrm>
            <a:off x="7638901" y="11038852"/>
            <a:ext cx="283069" cy="121287"/>
          </a:xfrm>
          <a:custGeom>
            <a:avLst/>
            <a:gdLst>
              <a:gd name="connsiteX0" fmla="*/ 149 w 283069"/>
              <a:gd name="connsiteY0" fmla="*/ 38723 h 121287"/>
              <a:gd name="connsiteX1" fmla="*/ 152549 w 283069"/>
              <a:gd name="connsiteY1" fmla="*/ 38723 h 121287"/>
              <a:gd name="connsiteX2" fmla="*/ 282724 w 283069"/>
              <a:gd name="connsiteY2" fmla="*/ 121273 h 121287"/>
              <a:gd name="connsiteX3" fmla="*/ 190649 w 283069"/>
              <a:gd name="connsiteY3" fmla="*/ 45073 h 121287"/>
              <a:gd name="connsiteX4" fmla="*/ 190649 w 283069"/>
              <a:gd name="connsiteY4" fmla="*/ 623 h 121287"/>
              <a:gd name="connsiteX5" fmla="*/ 181124 w 283069"/>
              <a:gd name="connsiteY5" fmla="*/ 19673 h 121287"/>
              <a:gd name="connsiteX6" fmla="*/ 149 w 283069"/>
              <a:gd name="connsiteY6" fmla="*/ 38723 h 12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069" h="121287">
                <a:moveTo>
                  <a:pt x="149" y="38723"/>
                </a:moveTo>
                <a:cubicBezTo>
                  <a:pt x="-4613" y="41898"/>
                  <a:pt x="105453" y="24965"/>
                  <a:pt x="152549" y="38723"/>
                </a:cubicBezTo>
                <a:cubicBezTo>
                  <a:pt x="199645" y="52481"/>
                  <a:pt x="276374" y="120215"/>
                  <a:pt x="282724" y="121273"/>
                </a:cubicBezTo>
                <a:cubicBezTo>
                  <a:pt x="289074" y="122331"/>
                  <a:pt x="205995" y="65181"/>
                  <a:pt x="190649" y="45073"/>
                </a:cubicBezTo>
                <a:cubicBezTo>
                  <a:pt x="175303" y="24965"/>
                  <a:pt x="190649" y="623"/>
                  <a:pt x="190649" y="623"/>
                </a:cubicBezTo>
                <a:cubicBezTo>
                  <a:pt x="189062" y="-3610"/>
                  <a:pt x="208111" y="14911"/>
                  <a:pt x="181124" y="19673"/>
                </a:cubicBezTo>
                <a:cubicBezTo>
                  <a:pt x="154137" y="24435"/>
                  <a:pt x="4911" y="35548"/>
                  <a:pt x="149" y="38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9" name="フリーフォーム 1918">
            <a:extLst>
              <a:ext uri="{FF2B5EF4-FFF2-40B4-BE49-F238E27FC236}">
                <a16:creationId xmlns:a16="http://schemas.microsoft.com/office/drawing/2014/main" id="{9ECAB626-A91C-2B20-B28D-7175815010C9}"/>
              </a:ext>
            </a:extLst>
          </p:cNvPr>
          <p:cNvSpPr/>
          <p:nvPr/>
        </p:nvSpPr>
        <p:spPr>
          <a:xfrm>
            <a:off x="7800488" y="11134101"/>
            <a:ext cx="559328" cy="645945"/>
          </a:xfrm>
          <a:custGeom>
            <a:avLst/>
            <a:gdLst>
              <a:gd name="connsiteX0" fmla="*/ 487 w 559328"/>
              <a:gd name="connsiteY0" fmla="*/ 624 h 645945"/>
              <a:gd name="connsiteX1" fmla="*/ 184637 w 559328"/>
              <a:gd name="connsiteY1" fmla="*/ 114924 h 645945"/>
              <a:gd name="connsiteX2" fmla="*/ 454512 w 559328"/>
              <a:gd name="connsiteY2" fmla="*/ 470524 h 645945"/>
              <a:gd name="connsiteX3" fmla="*/ 559287 w 559328"/>
              <a:gd name="connsiteY3" fmla="*/ 645149 h 645945"/>
              <a:gd name="connsiteX4" fmla="*/ 444987 w 559328"/>
              <a:gd name="connsiteY4" fmla="*/ 407024 h 645945"/>
              <a:gd name="connsiteX5" fmla="*/ 238612 w 559328"/>
              <a:gd name="connsiteY5" fmla="*/ 153024 h 645945"/>
              <a:gd name="connsiteX6" fmla="*/ 487 w 559328"/>
              <a:gd name="connsiteY6" fmla="*/ 624 h 645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328" h="645945">
                <a:moveTo>
                  <a:pt x="487" y="624"/>
                </a:moveTo>
                <a:cubicBezTo>
                  <a:pt x="-8509" y="-5726"/>
                  <a:pt x="108966" y="36607"/>
                  <a:pt x="184637" y="114924"/>
                </a:cubicBezTo>
                <a:cubicBezTo>
                  <a:pt x="260308" y="193241"/>
                  <a:pt x="392070" y="382153"/>
                  <a:pt x="454512" y="470524"/>
                </a:cubicBezTo>
                <a:cubicBezTo>
                  <a:pt x="516954" y="558895"/>
                  <a:pt x="560875" y="655732"/>
                  <a:pt x="559287" y="645149"/>
                </a:cubicBezTo>
                <a:cubicBezTo>
                  <a:pt x="557700" y="634566"/>
                  <a:pt x="498433" y="489045"/>
                  <a:pt x="444987" y="407024"/>
                </a:cubicBezTo>
                <a:cubicBezTo>
                  <a:pt x="391541" y="325003"/>
                  <a:pt x="304758" y="218641"/>
                  <a:pt x="238612" y="153024"/>
                </a:cubicBezTo>
                <a:cubicBezTo>
                  <a:pt x="172466" y="87407"/>
                  <a:pt x="9483" y="6974"/>
                  <a:pt x="487" y="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0" name="フリーフォーム 1919">
            <a:extLst>
              <a:ext uri="{FF2B5EF4-FFF2-40B4-BE49-F238E27FC236}">
                <a16:creationId xmlns:a16="http://schemas.microsoft.com/office/drawing/2014/main" id="{81166EBA-B662-5282-D715-D670312C4DC6}"/>
              </a:ext>
            </a:extLst>
          </p:cNvPr>
          <p:cNvSpPr/>
          <p:nvPr/>
        </p:nvSpPr>
        <p:spPr>
          <a:xfrm>
            <a:off x="8369117" y="11740387"/>
            <a:ext cx="159452" cy="303581"/>
          </a:xfrm>
          <a:custGeom>
            <a:avLst/>
            <a:gdLst>
              <a:gd name="connsiteX0" fmla="*/ 183 w 159452"/>
              <a:gd name="connsiteY0" fmla="*/ 763 h 303581"/>
              <a:gd name="connsiteX1" fmla="*/ 114483 w 159452"/>
              <a:gd name="connsiteY1" fmla="*/ 200788 h 303581"/>
              <a:gd name="connsiteX2" fmla="*/ 158933 w 159452"/>
              <a:gd name="connsiteY2" fmla="*/ 302388 h 303581"/>
              <a:gd name="connsiteX3" fmla="*/ 89083 w 159452"/>
              <a:gd name="connsiteY3" fmla="*/ 137288 h 303581"/>
              <a:gd name="connsiteX4" fmla="*/ 183 w 159452"/>
              <a:gd name="connsiteY4" fmla="*/ 763 h 30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52" h="303581">
                <a:moveTo>
                  <a:pt x="183" y="763"/>
                </a:moveTo>
                <a:cubicBezTo>
                  <a:pt x="4416" y="11346"/>
                  <a:pt x="88025" y="150517"/>
                  <a:pt x="114483" y="200788"/>
                </a:cubicBezTo>
                <a:cubicBezTo>
                  <a:pt x="140941" y="251059"/>
                  <a:pt x="163166" y="312971"/>
                  <a:pt x="158933" y="302388"/>
                </a:cubicBezTo>
                <a:cubicBezTo>
                  <a:pt x="154700" y="291805"/>
                  <a:pt x="111837" y="182267"/>
                  <a:pt x="89083" y="137288"/>
                </a:cubicBezTo>
                <a:cubicBezTo>
                  <a:pt x="66329" y="92309"/>
                  <a:pt x="-4050" y="-9820"/>
                  <a:pt x="183" y="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1" name="フリーフォーム 1920">
            <a:extLst>
              <a:ext uri="{FF2B5EF4-FFF2-40B4-BE49-F238E27FC236}">
                <a16:creationId xmlns:a16="http://schemas.microsoft.com/office/drawing/2014/main" id="{C6142234-5166-823F-E9F9-218583523745}"/>
              </a:ext>
            </a:extLst>
          </p:cNvPr>
          <p:cNvSpPr/>
          <p:nvPr/>
        </p:nvSpPr>
        <p:spPr>
          <a:xfrm>
            <a:off x="8371364" y="11782503"/>
            <a:ext cx="150577" cy="901624"/>
          </a:xfrm>
          <a:custGeom>
            <a:avLst/>
            <a:gdLst>
              <a:gd name="connsiteX0" fmla="*/ 1111 w 150577"/>
              <a:gd name="connsiteY0" fmla="*/ 3097 h 901624"/>
              <a:gd name="connsiteX1" fmla="*/ 48736 w 150577"/>
              <a:gd name="connsiteY1" fmla="*/ 120572 h 901624"/>
              <a:gd name="connsiteX2" fmla="*/ 115411 w 150577"/>
              <a:gd name="connsiteY2" fmla="*/ 279322 h 901624"/>
              <a:gd name="connsiteX3" fmla="*/ 118586 w 150577"/>
              <a:gd name="connsiteY3" fmla="*/ 326947 h 901624"/>
              <a:gd name="connsiteX4" fmla="*/ 150336 w 150577"/>
              <a:gd name="connsiteY4" fmla="*/ 469822 h 901624"/>
              <a:gd name="connsiteX5" fmla="*/ 99536 w 150577"/>
              <a:gd name="connsiteY5" fmla="*/ 901622 h 901624"/>
              <a:gd name="connsiteX6" fmla="*/ 134461 w 150577"/>
              <a:gd name="connsiteY6" fmla="*/ 463472 h 901624"/>
              <a:gd name="connsiteX7" fmla="*/ 121761 w 150577"/>
              <a:gd name="connsiteY7" fmla="*/ 352347 h 901624"/>
              <a:gd name="connsiteX8" fmla="*/ 96361 w 150577"/>
              <a:gd name="connsiteY8" fmla="*/ 247572 h 901624"/>
              <a:gd name="connsiteX9" fmla="*/ 1111 w 150577"/>
              <a:gd name="connsiteY9" fmla="*/ 3097 h 90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577" h="901624">
                <a:moveTo>
                  <a:pt x="1111" y="3097"/>
                </a:moveTo>
                <a:cubicBezTo>
                  <a:pt x="-6827" y="-18070"/>
                  <a:pt x="29686" y="74535"/>
                  <a:pt x="48736" y="120572"/>
                </a:cubicBezTo>
                <a:cubicBezTo>
                  <a:pt x="67786" y="166609"/>
                  <a:pt x="103769" y="244926"/>
                  <a:pt x="115411" y="279322"/>
                </a:cubicBezTo>
                <a:cubicBezTo>
                  <a:pt x="127053" y="313718"/>
                  <a:pt x="112765" y="295197"/>
                  <a:pt x="118586" y="326947"/>
                </a:cubicBezTo>
                <a:cubicBezTo>
                  <a:pt x="124407" y="358697"/>
                  <a:pt x="153511" y="374043"/>
                  <a:pt x="150336" y="469822"/>
                </a:cubicBezTo>
                <a:cubicBezTo>
                  <a:pt x="147161" y="565601"/>
                  <a:pt x="102182" y="902680"/>
                  <a:pt x="99536" y="901622"/>
                </a:cubicBezTo>
                <a:cubicBezTo>
                  <a:pt x="96890" y="900564"/>
                  <a:pt x="130757" y="555018"/>
                  <a:pt x="134461" y="463472"/>
                </a:cubicBezTo>
                <a:cubicBezTo>
                  <a:pt x="138165" y="371926"/>
                  <a:pt x="128111" y="388330"/>
                  <a:pt x="121761" y="352347"/>
                </a:cubicBezTo>
                <a:cubicBezTo>
                  <a:pt x="115411" y="316364"/>
                  <a:pt x="115411" y="301547"/>
                  <a:pt x="96361" y="247572"/>
                </a:cubicBezTo>
                <a:cubicBezTo>
                  <a:pt x="77311" y="193597"/>
                  <a:pt x="9049" y="24264"/>
                  <a:pt x="1111" y="3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2" name="フリーフォーム 1921">
            <a:extLst>
              <a:ext uri="{FF2B5EF4-FFF2-40B4-BE49-F238E27FC236}">
                <a16:creationId xmlns:a16="http://schemas.microsoft.com/office/drawing/2014/main" id="{50C3F0BC-E84D-4E26-3EAD-5D059414963D}"/>
              </a:ext>
            </a:extLst>
          </p:cNvPr>
          <p:cNvSpPr/>
          <p:nvPr/>
        </p:nvSpPr>
        <p:spPr>
          <a:xfrm>
            <a:off x="7063781" y="11058141"/>
            <a:ext cx="505941" cy="153679"/>
          </a:xfrm>
          <a:custGeom>
            <a:avLst/>
            <a:gdLst>
              <a:gd name="connsiteX0" fmla="*/ 594 w 505941"/>
              <a:gd name="connsiteY0" fmla="*/ 130559 h 153679"/>
              <a:gd name="connsiteX1" fmla="*/ 181569 w 505941"/>
              <a:gd name="connsiteY1" fmla="*/ 32134 h 153679"/>
              <a:gd name="connsiteX2" fmla="*/ 349844 w 505941"/>
              <a:gd name="connsiteY2" fmla="*/ 35309 h 153679"/>
              <a:gd name="connsiteX3" fmla="*/ 441919 w 505941"/>
              <a:gd name="connsiteY3" fmla="*/ 63884 h 153679"/>
              <a:gd name="connsiteX4" fmla="*/ 470494 w 505941"/>
              <a:gd name="connsiteY4" fmla="*/ 92459 h 153679"/>
              <a:gd name="connsiteX5" fmla="*/ 505419 w 505941"/>
              <a:gd name="connsiteY5" fmla="*/ 152784 h 153679"/>
              <a:gd name="connsiteX6" fmla="*/ 441919 w 505941"/>
              <a:gd name="connsiteY6" fmla="*/ 41659 h 153679"/>
              <a:gd name="connsiteX7" fmla="*/ 311744 w 505941"/>
              <a:gd name="connsiteY7" fmla="*/ 13084 h 153679"/>
              <a:gd name="connsiteX8" fmla="*/ 245069 w 505941"/>
              <a:gd name="connsiteY8" fmla="*/ 6734 h 153679"/>
              <a:gd name="connsiteX9" fmla="*/ 594 w 505941"/>
              <a:gd name="connsiteY9" fmla="*/ 130559 h 15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5941" h="153679">
                <a:moveTo>
                  <a:pt x="594" y="130559"/>
                </a:moveTo>
                <a:cubicBezTo>
                  <a:pt x="-9989" y="134792"/>
                  <a:pt x="123361" y="48009"/>
                  <a:pt x="181569" y="32134"/>
                </a:cubicBezTo>
                <a:cubicBezTo>
                  <a:pt x="239777" y="16259"/>
                  <a:pt x="306452" y="30017"/>
                  <a:pt x="349844" y="35309"/>
                </a:cubicBezTo>
                <a:cubicBezTo>
                  <a:pt x="393236" y="40601"/>
                  <a:pt x="421811" y="54359"/>
                  <a:pt x="441919" y="63884"/>
                </a:cubicBezTo>
                <a:cubicBezTo>
                  <a:pt x="462027" y="73409"/>
                  <a:pt x="459911" y="77642"/>
                  <a:pt x="470494" y="92459"/>
                </a:cubicBezTo>
                <a:cubicBezTo>
                  <a:pt x="481077" y="107276"/>
                  <a:pt x="510182" y="161251"/>
                  <a:pt x="505419" y="152784"/>
                </a:cubicBezTo>
                <a:cubicBezTo>
                  <a:pt x="500656" y="144317"/>
                  <a:pt x="474198" y="64942"/>
                  <a:pt x="441919" y="41659"/>
                </a:cubicBezTo>
                <a:cubicBezTo>
                  <a:pt x="409640" y="18376"/>
                  <a:pt x="344552" y="18905"/>
                  <a:pt x="311744" y="13084"/>
                </a:cubicBezTo>
                <a:cubicBezTo>
                  <a:pt x="278936" y="7263"/>
                  <a:pt x="296927" y="-9141"/>
                  <a:pt x="245069" y="6734"/>
                </a:cubicBezTo>
                <a:cubicBezTo>
                  <a:pt x="193211" y="22609"/>
                  <a:pt x="11177" y="126326"/>
                  <a:pt x="594" y="130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3" name="フリーフォーム 1922">
            <a:extLst>
              <a:ext uri="{FF2B5EF4-FFF2-40B4-BE49-F238E27FC236}">
                <a16:creationId xmlns:a16="http://schemas.microsoft.com/office/drawing/2014/main" id="{8BFA3E4A-99B5-2643-05D7-54C3E0EFD49F}"/>
              </a:ext>
            </a:extLst>
          </p:cNvPr>
          <p:cNvSpPr/>
          <p:nvPr/>
        </p:nvSpPr>
        <p:spPr>
          <a:xfrm>
            <a:off x="6911630" y="11073324"/>
            <a:ext cx="302291" cy="52034"/>
          </a:xfrm>
          <a:custGeom>
            <a:avLst/>
            <a:gdLst>
              <a:gd name="connsiteX0" fmla="*/ 345 w 302291"/>
              <a:gd name="connsiteY0" fmla="*/ 16951 h 52034"/>
              <a:gd name="connsiteX1" fmla="*/ 143220 w 302291"/>
              <a:gd name="connsiteY1" fmla="*/ 13776 h 52034"/>
              <a:gd name="connsiteX2" fmla="*/ 219420 w 302291"/>
              <a:gd name="connsiteY2" fmla="*/ 16951 h 52034"/>
              <a:gd name="connsiteX3" fmla="*/ 301970 w 302291"/>
              <a:gd name="connsiteY3" fmla="*/ 51876 h 52034"/>
              <a:gd name="connsiteX4" fmla="*/ 187670 w 302291"/>
              <a:gd name="connsiteY4" fmla="*/ 1076 h 52034"/>
              <a:gd name="connsiteX5" fmla="*/ 345 w 302291"/>
              <a:gd name="connsiteY5" fmla="*/ 16951 h 5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291" h="52034">
                <a:moveTo>
                  <a:pt x="345" y="16951"/>
                </a:moveTo>
                <a:cubicBezTo>
                  <a:pt x="-7063" y="19068"/>
                  <a:pt x="106708" y="13776"/>
                  <a:pt x="143220" y="13776"/>
                </a:cubicBezTo>
                <a:cubicBezTo>
                  <a:pt x="179732" y="13776"/>
                  <a:pt x="192962" y="10601"/>
                  <a:pt x="219420" y="16951"/>
                </a:cubicBezTo>
                <a:cubicBezTo>
                  <a:pt x="245878" y="23301"/>
                  <a:pt x="307262" y="54522"/>
                  <a:pt x="301970" y="51876"/>
                </a:cubicBezTo>
                <a:cubicBezTo>
                  <a:pt x="296678" y="49230"/>
                  <a:pt x="233707" y="6897"/>
                  <a:pt x="187670" y="1076"/>
                </a:cubicBezTo>
                <a:cubicBezTo>
                  <a:pt x="141633" y="-4745"/>
                  <a:pt x="7753" y="14834"/>
                  <a:pt x="345" y="16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4" name="フリーフォーム 1923">
            <a:extLst>
              <a:ext uri="{FF2B5EF4-FFF2-40B4-BE49-F238E27FC236}">
                <a16:creationId xmlns:a16="http://schemas.microsoft.com/office/drawing/2014/main" id="{5B3DF0E1-DEF1-E11A-CAD5-0E18E9D70DFB}"/>
              </a:ext>
            </a:extLst>
          </p:cNvPr>
          <p:cNvSpPr/>
          <p:nvPr/>
        </p:nvSpPr>
        <p:spPr>
          <a:xfrm>
            <a:off x="6908774" y="11140968"/>
            <a:ext cx="170210" cy="44607"/>
          </a:xfrm>
          <a:custGeom>
            <a:avLst/>
            <a:gdLst>
              <a:gd name="connsiteX0" fmla="*/ 26 w 170210"/>
              <a:gd name="connsiteY0" fmla="*/ 31857 h 44607"/>
              <a:gd name="connsiteX1" fmla="*/ 101626 w 170210"/>
              <a:gd name="connsiteY1" fmla="*/ 19157 h 44607"/>
              <a:gd name="connsiteX2" fmla="*/ 158776 w 170210"/>
              <a:gd name="connsiteY2" fmla="*/ 44557 h 44607"/>
              <a:gd name="connsiteX3" fmla="*/ 168301 w 170210"/>
              <a:gd name="connsiteY3" fmla="*/ 25507 h 44607"/>
              <a:gd name="connsiteX4" fmla="*/ 133376 w 170210"/>
              <a:gd name="connsiteY4" fmla="*/ 19157 h 44607"/>
              <a:gd name="connsiteX5" fmla="*/ 92101 w 170210"/>
              <a:gd name="connsiteY5" fmla="*/ 107 h 44607"/>
              <a:gd name="connsiteX6" fmla="*/ 26 w 170210"/>
              <a:gd name="connsiteY6" fmla="*/ 31857 h 4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210" h="44607">
                <a:moveTo>
                  <a:pt x="26" y="31857"/>
                </a:moveTo>
                <a:cubicBezTo>
                  <a:pt x="1613" y="35032"/>
                  <a:pt x="75168" y="17040"/>
                  <a:pt x="101626" y="19157"/>
                </a:cubicBezTo>
                <a:cubicBezTo>
                  <a:pt x="128084" y="21274"/>
                  <a:pt x="158776" y="44557"/>
                  <a:pt x="158776" y="44557"/>
                </a:cubicBezTo>
                <a:cubicBezTo>
                  <a:pt x="169888" y="45615"/>
                  <a:pt x="172534" y="29740"/>
                  <a:pt x="168301" y="25507"/>
                </a:cubicBezTo>
                <a:cubicBezTo>
                  <a:pt x="164068" y="21274"/>
                  <a:pt x="146076" y="23390"/>
                  <a:pt x="133376" y="19157"/>
                </a:cubicBezTo>
                <a:cubicBezTo>
                  <a:pt x="120676" y="14924"/>
                  <a:pt x="114326" y="-1480"/>
                  <a:pt x="92101" y="107"/>
                </a:cubicBezTo>
                <a:cubicBezTo>
                  <a:pt x="69876" y="1694"/>
                  <a:pt x="-1561" y="28682"/>
                  <a:pt x="26" y="31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5" name="フリーフォーム 1924">
            <a:extLst>
              <a:ext uri="{FF2B5EF4-FFF2-40B4-BE49-F238E27FC236}">
                <a16:creationId xmlns:a16="http://schemas.microsoft.com/office/drawing/2014/main" id="{920F2469-2E9C-548A-5578-99B9A634EC0C}"/>
              </a:ext>
            </a:extLst>
          </p:cNvPr>
          <p:cNvSpPr/>
          <p:nvPr/>
        </p:nvSpPr>
        <p:spPr>
          <a:xfrm>
            <a:off x="7012280" y="11064870"/>
            <a:ext cx="158625" cy="104879"/>
          </a:xfrm>
          <a:custGeom>
            <a:avLst/>
            <a:gdLst>
              <a:gd name="connsiteX0" fmla="*/ 7645 w 158625"/>
              <a:gd name="connsiteY0" fmla="*/ 5 h 104879"/>
              <a:gd name="connsiteX1" fmla="*/ 4470 w 158625"/>
              <a:gd name="connsiteY1" fmla="*/ 57155 h 104879"/>
              <a:gd name="connsiteX2" fmla="*/ 64795 w 158625"/>
              <a:gd name="connsiteY2" fmla="*/ 104780 h 104879"/>
              <a:gd name="connsiteX3" fmla="*/ 156870 w 158625"/>
              <a:gd name="connsiteY3" fmla="*/ 44455 h 104879"/>
              <a:gd name="connsiteX4" fmla="*/ 121945 w 158625"/>
              <a:gd name="connsiteY4" fmla="*/ 69855 h 104879"/>
              <a:gd name="connsiteX5" fmla="*/ 80670 w 158625"/>
              <a:gd name="connsiteY5" fmla="*/ 28580 h 104879"/>
              <a:gd name="connsiteX6" fmla="*/ 96545 w 158625"/>
              <a:gd name="connsiteY6" fmla="*/ 79380 h 104879"/>
              <a:gd name="connsiteX7" fmla="*/ 64795 w 158625"/>
              <a:gd name="connsiteY7" fmla="*/ 85730 h 104879"/>
              <a:gd name="connsiteX8" fmla="*/ 33045 w 158625"/>
              <a:gd name="connsiteY8" fmla="*/ 60330 h 104879"/>
              <a:gd name="connsiteX9" fmla="*/ 7645 w 158625"/>
              <a:gd name="connsiteY9" fmla="*/ 5 h 10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625" h="104879">
                <a:moveTo>
                  <a:pt x="7645" y="5"/>
                </a:moveTo>
                <a:cubicBezTo>
                  <a:pt x="2882" y="-524"/>
                  <a:pt x="-5055" y="39693"/>
                  <a:pt x="4470" y="57155"/>
                </a:cubicBezTo>
                <a:cubicBezTo>
                  <a:pt x="13995" y="74618"/>
                  <a:pt x="39395" y="106897"/>
                  <a:pt x="64795" y="104780"/>
                </a:cubicBezTo>
                <a:cubicBezTo>
                  <a:pt x="90195" y="102663"/>
                  <a:pt x="147345" y="50276"/>
                  <a:pt x="156870" y="44455"/>
                </a:cubicBezTo>
                <a:cubicBezTo>
                  <a:pt x="166395" y="38634"/>
                  <a:pt x="134645" y="72501"/>
                  <a:pt x="121945" y="69855"/>
                </a:cubicBezTo>
                <a:cubicBezTo>
                  <a:pt x="109245" y="67209"/>
                  <a:pt x="84903" y="26993"/>
                  <a:pt x="80670" y="28580"/>
                </a:cubicBezTo>
                <a:cubicBezTo>
                  <a:pt x="76437" y="30167"/>
                  <a:pt x="99191" y="69855"/>
                  <a:pt x="96545" y="79380"/>
                </a:cubicBezTo>
                <a:cubicBezTo>
                  <a:pt x="93899" y="88905"/>
                  <a:pt x="75378" y="88905"/>
                  <a:pt x="64795" y="85730"/>
                </a:cubicBezTo>
                <a:cubicBezTo>
                  <a:pt x="54212" y="82555"/>
                  <a:pt x="42041" y="69855"/>
                  <a:pt x="33045" y="60330"/>
                </a:cubicBezTo>
                <a:cubicBezTo>
                  <a:pt x="24049" y="50805"/>
                  <a:pt x="12408" y="534"/>
                  <a:pt x="764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6" name="フリーフォーム 1925">
            <a:extLst>
              <a:ext uri="{FF2B5EF4-FFF2-40B4-BE49-F238E27FC236}">
                <a16:creationId xmlns:a16="http://schemas.microsoft.com/office/drawing/2014/main" id="{1E6156DE-DC8C-6329-32F9-AAF2B59C7A78}"/>
              </a:ext>
            </a:extLst>
          </p:cNvPr>
          <p:cNvSpPr/>
          <p:nvPr/>
        </p:nvSpPr>
        <p:spPr>
          <a:xfrm>
            <a:off x="8623282" y="12160239"/>
            <a:ext cx="85760" cy="513516"/>
          </a:xfrm>
          <a:custGeom>
            <a:avLst/>
            <a:gdLst>
              <a:gd name="connsiteX0" fmla="*/ 18 w 85760"/>
              <a:gd name="connsiteY0" fmla="*/ 11 h 513516"/>
              <a:gd name="connsiteX1" fmla="*/ 60343 w 85760"/>
              <a:gd name="connsiteY1" fmla="*/ 133361 h 513516"/>
              <a:gd name="connsiteX2" fmla="*/ 85743 w 85760"/>
              <a:gd name="connsiteY2" fmla="*/ 365136 h 513516"/>
              <a:gd name="connsiteX3" fmla="*/ 57168 w 85760"/>
              <a:gd name="connsiteY3" fmla="*/ 511186 h 513516"/>
              <a:gd name="connsiteX4" fmla="*/ 69868 w 85760"/>
              <a:gd name="connsiteY4" fmla="*/ 250836 h 513516"/>
              <a:gd name="connsiteX5" fmla="*/ 53993 w 85760"/>
              <a:gd name="connsiteY5" fmla="*/ 139711 h 513516"/>
              <a:gd name="connsiteX6" fmla="*/ 18 w 85760"/>
              <a:gd name="connsiteY6" fmla="*/ 11 h 51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60" h="513516">
                <a:moveTo>
                  <a:pt x="18" y="11"/>
                </a:moveTo>
                <a:cubicBezTo>
                  <a:pt x="1076" y="-1047"/>
                  <a:pt x="46056" y="72507"/>
                  <a:pt x="60343" y="133361"/>
                </a:cubicBezTo>
                <a:cubicBezTo>
                  <a:pt x="74630" y="194215"/>
                  <a:pt x="86272" y="302165"/>
                  <a:pt x="85743" y="365136"/>
                </a:cubicBezTo>
                <a:cubicBezTo>
                  <a:pt x="85214" y="428107"/>
                  <a:pt x="59814" y="530236"/>
                  <a:pt x="57168" y="511186"/>
                </a:cubicBezTo>
                <a:cubicBezTo>
                  <a:pt x="54522" y="492136"/>
                  <a:pt x="70397" y="312748"/>
                  <a:pt x="69868" y="250836"/>
                </a:cubicBezTo>
                <a:cubicBezTo>
                  <a:pt x="69339" y="188924"/>
                  <a:pt x="63518" y="178340"/>
                  <a:pt x="53993" y="139711"/>
                </a:cubicBezTo>
                <a:cubicBezTo>
                  <a:pt x="44468" y="101082"/>
                  <a:pt x="-1040" y="1069"/>
                  <a:pt x="18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7" name="フリーフォーム 1926">
            <a:extLst>
              <a:ext uri="{FF2B5EF4-FFF2-40B4-BE49-F238E27FC236}">
                <a16:creationId xmlns:a16="http://schemas.microsoft.com/office/drawing/2014/main" id="{9EE64828-B853-AE06-D53A-AB698C22FB04}"/>
              </a:ext>
            </a:extLst>
          </p:cNvPr>
          <p:cNvSpPr/>
          <p:nvPr/>
        </p:nvSpPr>
        <p:spPr>
          <a:xfrm>
            <a:off x="8629648" y="12144273"/>
            <a:ext cx="102548" cy="574818"/>
          </a:xfrm>
          <a:custGeom>
            <a:avLst/>
            <a:gdLst>
              <a:gd name="connsiteX0" fmla="*/ 2 w 102548"/>
              <a:gd name="connsiteY0" fmla="*/ 102 h 574818"/>
              <a:gd name="connsiteX1" fmla="*/ 95252 w 102548"/>
              <a:gd name="connsiteY1" fmla="*/ 152502 h 574818"/>
              <a:gd name="connsiteX2" fmla="*/ 95252 w 102548"/>
              <a:gd name="connsiteY2" fmla="*/ 349352 h 574818"/>
              <a:gd name="connsiteX3" fmla="*/ 88902 w 102548"/>
              <a:gd name="connsiteY3" fmla="*/ 460477 h 574818"/>
              <a:gd name="connsiteX4" fmla="*/ 50802 w 102548"/>
              <a:gd name="connsiteY4" fmla="*/ 574777 h 574818"/>
              <a:gd name="connsiteX5" fmla="*/ 82552 w 102548"/>
              <a:gd name="connsiteY5" fmla="*/ 447777 h 574818"/>
              <a:gd name="connsiteX6" fmla="*/ 92077 w 102548"/>
              <a:gd name="connsiteY6" fmla="*/ 174727 h 574818"/>
              <a:gd name="connsiteX7" fmla="*/ 2 w 102548"/>
              <a:gd name="connsiteY7" fmla="*/ 102 h 57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548" h="574818">
                <a:moveTo>
                  <a:pt x="2" y="102"/>
                </a:moveTo>
                <a:cubicBezTo>
                  <a:pt x="531" y="-3602"/>
                  <a:pt x="79377" y="94294"/>
                  <a:pt x="95252" y="152502"/>
                </a:cubicBezTo>
                <a:cubicBezTo>
                  <a:pt x="111127" y="210710"/>
                  <a:pt x="96310" y="298023"/>
                  <a:pt x="95252" y="349352"/>
                </a:cubicBezTo>
                <a:cubicBezTo>
                  <a:pt x="94194" y="400681"/>
                  <a:pt x="96310" y="422906"/>
                  <a:pt x="88902" y="460477"/>
                </a:cubicBezTo>
                <a:cubicBezTo>
                  <a:pt x="81494" y="498048"/>
                  <a:pt x="51860" y="576894"/>
                  <a:pt x="50802" y="574777"/>
                </a:cubicBezTo>
                <a:cubicBezTo>
                  <a:pt x="49744" y="572660"/>
                  <a:pt x="75673" y="514452"/>
                  <a:pt x="82552" y="447777"/>
                </a:cubicBezTo>
                <a:cubicBezTo>
                  <a:pt x="89431" y="381102"/>
                  <a:pt x="102660" y="245106"/>
                  <a:pt x="92077" y="174727"/>
                </a:cubicBezTo>
                <a:cubicBezTo>
                  <a:pt x="81494" y="104348"/>
                  <a:pt x="-527" y="3806"/>
                  <a:pt x="2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8" name="フリーフォーム 1927">
            <a:extLst>
              <a:ext uri="{FF2B5EF4-FFF2-40B4-BE49-F238E27FC236}">
                <a16:creationId xmlns:a16="http://schemas.microsoft.com/office/drawing/2014/main" id="{B4F57846-2037-9889-D2F5-6D47D1BA5B0F}"/>
              </a:ext>
            </a:extLst>
          </p:cNvPr>
          <p:cNvSpPr/>
          <p:nvPr/>
        </p:nvSpPr>
        <p:spPr>
          <a:xfrm>
            <a:off x="8609681" y="12096972"/>
            <a:ext cx="315481" cy="126780"/>
          </a:xfrm>
          <a:custGeom>
            <a:avLst/>
            <a:gdLst>
              <a:gd name="connsiteX0" fmla="*/ 919 w 315481"/>
              <a:gd name="connsiteY0" fmla="*/ 41053 h 126780"/>
              <a:gd name="connsiteX1" fmla="*/ 92994 w 315481"/>
              <a:gd name="connsiteY1" fmla="*/ 2953 h 126780"/>
              <a:gd name="connsiteX2" fmla="*/ 162844 w 315481"/>
              <a:gd name="connsiteY2" fmla="*/ 6128 h 126780"/>
              <a:gd name="connsiteX3" fmla="*/ 226344 w 315481"/>
              <a:gd name="connsiteY3" fmla="*/ 34703 h 126780"/>
              <a:gd name="connsiteX4" fmla="*/ 315244 w 315481"/>
              <a:gd name="connsiteY4" fmla="*/ 126778 h 126780"/>
              <a:gd name="connsiteX5" fmla="*/ 197769 w 315481"/>
              <a:gd name="connsiteY5" fmla="*/ 31528 h 126780"/>
              <a:gd name="connsiteX6" fmla="*/ 153319 w 315481"/>
              <a:gd name="connsiteY6" fmla="*/ 15653 h 126780"/>
              <a:gd name="connsiteX7" fmla="*/ 919 w 315481"/>
              <a:gd name="connsiteY7" fmla="*/ 41053 h 12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481" h="126780">
                <a:moveTo>
                  <a:pt x="919" y="41053"/>
                </a:moveTo>
                <a:cubicBezTo>
                  <a:pt x="-9135" y="38936"/>
                  <a:pt x="66006" y="8774"/>
                  <a:pt x="92994" y="2953"/>
                </a:cubicBezTo>
                <a:cubicBezTo>
                  <a:pt x="119982" y="-2868"/>
                  <a:pt x="140619" y="836"/>
                  <a:pt x="162844" y="6128"/>
                </a:cubicBezTo>
                <a:cubicBezTo>
                  <a:pt x="185069" y="11420"/>
                  <a:pt x="200944" y="14595"/>
                  <a:pt x="226344" y="34703"/>
                </a:cubicBezTo>
                <a:cubicBezTo>
                  <a:pt x="251744" y="54811"/>
                  <a:pt x="320007" y="127307"/>
                  <a:pt x="315244" y="126778"/>
                </a:cubicBezTo>
                <a:cubicBezTo>
                  <a:pt x="310482" y="126249"/>
                  <a:pt x="224756" y="50049"/>
                  <a:pt x="197769" y="31528"/>
                </a:cubicBezTo>
                <a:cubicBezTo>
                  <a:pt x="170782" y="13007"/>
                  <a:pt x="184540" y="14595"/>
                  <a:pt x="153319" y="15653"/>
                </a:cubicBezTo>
                <a:cubicBezTo>
                  <a:pt x="122098" y="16711"/>
                  <a:pt x="10973" y="43170"/>
                  <a:pt x="919" y="41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9" name="フリーフォーム 1928">
            <a:extLst>
              <a:ext uri="{FF2B5EF4-FFF2-40B4-BE49-F238E27FC236}">
                <a16:creationId xmlns:a16="http://schemas.microsoft.com/office/drawing/2014/main" id="{DD09F2EB-7ACC-964B-D9A6-A3A6DA622547}"/>
              </a:ext>
            </a:extLst>
          </p:cNvPr>
          <p:cNvSpPr/>
          <p:nvPr/>
        </p:nvSpPr>
        <p:spPr>
          <a:xfrm>
            <a:off x="8629623" y="12122602"/>
            <a:ext cx="216187" cy="333360"/>
          </a:xfrm>
          <a:custGeom>
            <a:avLst/>
            <a:gdLst>
              <a:gd name="connsiteX0" fmla="*/ 27 w 216187"/>
              <a:gd name="connsiteY0" fmla="*/ 15423 h 333360"/>
              <a:gd name="connsiteX1" fmla="*/ 107977 w 216187"/>
              <a:gd name="connsiteY1" fmla="*/ 12248 h 333360"/>
              <a:gd name="connsiteX2" fmla="*/ 203227 w 216187"/>
              <a:gd name="connsiteY2" fmla="*/ 186873 h 333360"/>
              <a:gd name="connsiteX3" fmla="*/ 215927 w 216187"/>
              <a:gd name="connsiteY3" fmla="*/ 250373 h 333360"/>
              <a:gd name="connsiteX4" fmla="*/ 209577 w 216187"/>
              <a:gd name="connsiteY4" fmla="*/ 332923 h 333360"/>
              <a:gd name="connsiteX5" fmla="*/ 200052 w 216187"/>
              <a:gd name="connsiteY5" fmla="*/ 212273 h 333360"/>
              <a:gd name="connsiteX6" fmla="*/ 98452 w 216187"/>
              <a:gd name="connsiteY6" fmla="*/ 21773 h 333360"/>
              <a:gd name="connsiteX7" fmla="*/ 27 w 216187"/>
              <a:gd name="connsiteY7" fmla="*/ 15423 h 33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187" h="333360">
                <a:moveTo>
                  <a:pt x="27" y="15423"/>
                </a:moveTo>
                <a:cubicBezTo>
                  <a:pt x="1614" y="13836"/>
                  <a:pt x="74110" y="-16327"/>
                  <a:pt x="107977" y="12248"/>
                </a:cubicBezTo>
                <a:cubicBezTo>
                  <a:pt x="141844" y="40823"/>
                  <a:pt x="185235" y="147185"/>
                  <a:pt x="203227" y="186873"/>
                </a:cubicBezTo>
                <a:cubicBezTo>
                  <a:pt x="221219" y="226561"/>
                  <a:pt x="214869" y="226031"/>
                  <a:pt x="215927" y="250373"/>
                </a:cubicBezTo>
                <a:cubicBezTo>
                  <a:pt x="216985" y="274715"/>
                  <a:pt x="212223" y="339273"/>
                  <a:pt x="209577" y="332923"/>
                </a:cubicBezTo>
                <a:cubicBezTo>
                  <a:pt x="206931" y="326573"/>
                  <a:pt x="218573" y="264131"/>
                  <a:pt x="200052" y="212273"/>
                </a:cubicBezTo>
                <a:cubicBezTo>
                  <a:pt x="181531" y="160415"/>
                  <a:pt x="130202" y="51406"/>
                  <a:pt x="98452" y="21773"/>
                </a:cubicBezTo>
                <a:cubicBezTo>
                  <a:pt x="66702" y="-7860"/>
                  <a:pt x="-1560" y="17010"/>
                  <a:pt x="27" y="15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0" name="フリーフォーム 1929">
            <a:extLst>
              <a:ext uri="{FF2B5EF4-FFF2-40B4-BE49-F238E27FC236}">
                <a16:creationId xmlns:a16="http://schemas.microsoft.com/office/drawing/2014/main" id="{F944BD96-292A-BABF-9C7C-6C31316F3045}"/>
              </a:ext>
            </a:extLst>
          </p:cNvPr>
          <p:cNvSpPr/>
          <p:nvPr/>
        </p:nvSpPr>
        <p:spPr>
          <a:xfrm>
            <a:off x="8747085" y="12325332"/>
            <a:ext cx="68988" cy="215962"/>
          </a:xfrm>
          <a:custGeom>
            <a:avLst/>
            <a:gdLst>
              <a:gd name="connsiteX0" fmla="*/ 60365 w 68988"/>
              <a:gd name="connsiteY0" fmla="*/ 18 h 215962"/>
              <a:gd name="connsiteX1" fmla="*/ 54015 w 68988"/>
              <a:gd name="connsiteY1" fmla="*/ 136543 h 215962"/>
              <a:gd name="connsiteX2" fmla="*/ 40 w 68988"/>
              <a:gd name="connsiteY2" fmla="*/ 215918 h 215962"/>
              <a:gd name="connsiteX3" fmla="*/ 63540 w 68988"/>
              <a:gd name="connsiteY3" fmla="*/ 146068 h 215962"/>
              <a:gd name="connsiteX4" fmla="*/ 60365 w 68988"/>
              <a:gd name="connsiteY4" fmla="*/ 18 h 21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88" h="215962">
                <a:moveTo>
                  <a:pt x="60365" y="18"/>
                </a:moveTo>
                <a:cubicBezTo>
                  <a:pt x="58778" y="-1569"/>
                  <a:pt x="64069" y="100560"/>
                  <a:pt x="54015" y="136543"/>
                </a:cubicBezTo>
                <a:cubicBezTo>
                  <a:pt x="43961" y="172526"/>
                  <a:pt x="-1547" y="214331"/>
                  <a:pt x="40" y="215918"/>
                </a:cubicBezTo>
                <a:cubicBezTo>
                  <a:pt x="1627" y="217505"/>
                  <a:pt x="50311" y="176760"/>
                  <a:pt x="63540" y="146068"/>
                </a:cubicBezTo>
                <a:cubicBezTo>
                  <a:pt x="76769" y="115376"/>
                  <a:pt x="61952" y="1605"/>
                  <a:pt x="6036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1" name="フリーフォーム 1930">
            <a:extLst>
              <a:ext uri="{FF2B5EF4-FFF2-40B4-BE49-F238E27FC236}">
                <a16:creationId xmlns:a16="http://schemas.microsoft.com/office/drawing/2014/main" id="{74A8B627-55A1-A0A6-EFF0-F845EFFAC71F}"/>
              </a:ext>
            </a:extLst>
          </p:cNvPr>
          <p:cNvSpPr/>
          <p:nvPr/>
        </p:nvSpPr>
        <p:spPr>
          <a:xfrm>
            <a:off x="8708587" y="12461316"/>
            <a:ext cx="195925" cy="308585"/>
          </a:xfrm>
          <a:custGeom>
            <a:avLst/>
            <a:gdLst>
              <a:gd name="connsiteX0" fmla="*/ 194113 w 195925"/>
              <a:gd name="connsiteY0" fmla="*/ 559 h 308585"/>
              <a:gd name="connsiteX1" fmla="*/ 114738 w 195925"/>
              <a:gd name="connsiteY1" fmla="*/ 111684 h 308585"/>
              <a:gd name="connsiteX2" fmla="*/ 44888 w 195925"/>
              <a:gd name="connsiteY2" fmla="*/ 178359 h 308585"/>
              <a:gd name="connsiteX3" fmla="*/ 438 w 195925"/>
              <a:gd name="connsiteY3" fmla="*/ 308534 h 308585"/>
              <a:gd name="connsiteX4" fmla="*/ 32188 w 195925"/>
              <a:gd name="connsiteY4" fmla="*/ 162484 h 308585"/>
              <a:gd name="connsiteX5" fmla="*/ 194113 w 195925"/>
              <a:gd name="connsiteY5" fmla="*/ 559 h 30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925" h="308585">
                <a:moveTo>
                  <a:pt x="194113" y="559"/>
                </a:moveTo>
                <a:cubicBezTo>
                  <a:pt x="207871" y="-7908"/>
                  <a:pt x="139609" y="82051"/>
                  <a:pt x="114738" y="111684"/>
                </a:cubicBezTo>
                <a:cubicBezTo>
                  <a:pt x="89867" y="141317"/>
                  <a:pt x="63938" y="145551"/>
                  <a:pt x="44888" y="178359"/>
                </a:cubicBezTo>
                <a:cubicBezTo>
                  <a:pt x="25838" y="211167"/>
                  <a:pt x="2555" y="311180"/>
                  <a:pt x="438" y="308534"/>
                </a:cubicBezTo>
                <a:cubicBezTo>
                  <a:pt x="-1679" y="305888"/>
                  <a:pt x="3084" y="212226"/>
                  <a:pt x="32188" y="162484"/>
                </a:cubicBezTo>
                <a:cubicBezTo>
                  <a:pt x="61292" y="112742"/>
                  <a:pt x="180355" y="9026"/>
                  <a:pt x="194113" y="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2" name="フリーフォーム 1931">
            <a:extLst>
              <a:ext uri="{FF2B5EF4-FFF2-40B4-BE49-F238E27FC236}">
                <a16:creationId xmlns:a16="http://schemas.microsoft.com/office/drawing/2014/main" id="{BB621A5B-3BF9-2A15-352F-98DB02C4CDE3}"/>
              </a:ext>
            </a:extLst>
          </p:cNvPr>
          <p:cNvSpPr/>
          <p:nvPr/>
        </p:nvSpPr>
        <p:spPr>
          <a:xfrm>
            <a:off x="8821747" y="12458074"/>
            <a:ext cx="116743" cy="159600"/>
          </a:xfrm>
          <a:custGeom>
            <a:avLst/>
            <a:gdLst>
              <a:gd name="connsiteX0" fmla="*/ 115878 w 116743"/>
              <a:gd name="connsiteY0" fmla="*/ 626 h 159600"/>
              <a:gd name="connsiteX1" fmla="*/ 1578 w 116743"/>
              <a:gd name="connsiteY1" fmla="*/ 156201 h 159600"/>
              <a:gd name="connsiteX2" fmla="*/ 52378 w 116743"/>
              <a:gd name="connsiteY2" fmla="*/ 102226 h 159600"/>
              <a:gd name="connsiteX3" fmla="*/ 115878 w 116743"/>
              <a:gd name="connsiteY3" fmla="*/ 626 h 15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3" h="159600">
                <a:moveTo>
                  <a:pt x="115878" y="626"/>
                </a:moveTo>
                <a:cubicBezTo>
                  <a:pt x="107411" y="9622"/>
                  <a:pt x="12161" y="139268"/>
                  <a:pt x="1578" y="156201"/>
                </a:cubicBezTo>
                <a:cubicBezTo>
                  <a:pt x="-9005" y="173134"/>
                  <a:pt x="36503" y="122334"/>
                  <a:pt x="52378" y="102226"/>
                </a:cubicBezTo>
                <a:cubicBezTo>
                  <a:pt x="68253" y="82118"/>
                  <a:pt x="124345" y="-8370"/>
                  <a:pt x="115878" y="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3" name="フリーフォーム 1932">
            <a:extLst>
              <a:ext uri="{FF2B5EF4-FFF2-40B4-BE49-F238E27FC236}">
                <a16:creationId xmlns:a16="http://schemas.microsoft.com/office/drawing/2014/main" id="{039AFF55-7095-CBB5-4A27-88BD2E612AD4}"/>
              </a:ext>
            </a:extLst>
          </p:cNvPr>
          <p:cNvSpPr/>
          <p:nvPr/>
        </p:nvSpPr>
        <p:spPr>
          <a:xfrm>
            <a:off x="8740249" y="12639645"/>
            <a:ext cx="134005" cy="139774"/>
          </a:xfrm>
          <a:custGeom>
            <a:avLst/>
            <a:gdLst>
              <a:gd name="connsiteX0" fmla="*/ 526 w 134005"/>
              <a:gd name="connsiteY0" fmla="*/ 28605 h 139774"/>
              <a:gd name="connsiteX1" fmla="*/ 60851 w 134005"/>
              <a:gd name="connsiteY1" fmla="*/ 30 h 139774"/>
              <a:gd name="connsiteX2" fmla="*/ 133876 w 134005"/>
              <a:gd name="connsiteY2" fmla="*/ 34955 h 139774"/>
              <a:gd name="connsiteX3" fmla="*/ 79901 w 134005"/>
              <a:gd name="connsiteY3" fmla="*/ 139730 h 139774"/>
              <a:gd name="connsiteX4" fmla="*/ 127526 w 134005"/>
              <a:gd name="connsiteY4" fmla="*/ 47655 h 139774"/>
              <a:gd name="connsiteX5" fmla="*/ 95776 w 134005"/>
              <a:gd name="connsiteY5" fmla="*/ 15905 h 139774"/>
              <a:gd name="connsiteX6" fmla="*/ 526 w 134005"/>
              <a:gd name="connsiteY6" fmla="*/ 28605 h 13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005" h="139774">
                <a:moveTo>
                  <a:pt x="526" y="28605"/>
                </a:moveTo>
                <a:cubicBezTo>
                  <a:pt x="-5295" y="25959"/>
                  <a:pt x="38626" y="-1028"/>
                  <a:pt x="60851" y="30"/>
                </a:cubicBezTo>
                <a:cubicBezTo>
                  <a:pt x="83076" y="1088"/>
                  <a:pt x="130701" y="11672"/>
                  <a:pt x="133876" y="34955"/>
                </a:cubicBezTo>
                <a:cubicBezTo>
                  <a:pt x="137051" y="58238"/>
                  <a:pt x="80959" y="137613"/>
                  <a:pt x="79901" y="139730"/>
                </a:cubicBezTo>
                <a:cubicBezTo>
                  <a:pt x="78843" y="141847"/>
                  <a:pt x="124880" y="68292"/>
                  <a:pt x="127526" y="47655"/>
                </a:cubicBezTo>
                <a:cubicBezTo>
                  <a:pt x="130172" y="27018"/>
                  <a:pt x="113768" y="21726"/>
                  <a:pt x="95776" y="15905"/>
                </a:cubicBezTo>
                <a:cubicBezTo>
                  <a:pt x="77784" y="10084"/>
                  <a:pt x="6347" y="31251"/>
                  <a:pt x="526" y="28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4" name="フリーフォーム 1933">
            <a:extLst>
              <a:ext uri="{FF2B5EF4-FFF2-40B4-BE49-F238E27FC236}">
                <a16:creationId xmlns:a16="http://schemas.microsoft.com/office/drawing/2014/main" id="{8E39F9E2-49E9-052E-D9D2-103C2FE40E64}"/>
              </a:ext>
            </a:extLst>
          </p:cNvPr>
          <p:cNvSpPr/>
          <p:nvPr/>
        </p:nvSpPr>
        <p:spPr>
          <a:xfrm>
            <a:off x="8819794" y="12591238"/>
            <a:ext cx="108739" cy="68114"/>
          </a:xfrm>
          <a:custGeom>
            <a:avLst/>
            <a:gdLst>
              <a:gd name="connsiteX0" fmla="*/ 356 w 108739"/>
              <a:gd name="connsiteY0" fmla="*/ 812 h 68114"/>
              <a:gd name="connsiteX1" fmla="*/ 105131 w 108739"/>
              <a:gd name="connsiteY1" fmla="*/ 67487 h 68114"/>
              <a:gd name="connsiteX2" fmla="*/ 73381 w 108739"/>
              <a:gd name="connsiteY2" fmla="*/ 32562 h 68114"/>
              <a:gd name="connsiteX3" fmla="*/ 356 w 108739"/>
              <a:gd name="connsiteY3" fmla="*/ 812 h 6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739" h="68114">
                <a:moveTo>
                  <a:pt x="356" y="812"/>
                </a:moveTo>
                <a:cubicBezTo>
                  <a:pt x="5648" y="6633"/>
                  <a:pt x="92960" y="62195"/>
                  <a:pt x="105131" y="67487"/>
                </a:cubicBezTo>
                <a:cubicBezTo>
                  <a:pt x="117302" y="72779"/>
                  <a:pt x="96664" y="43145"/>
                  <a:pt x="73381" y="32562"/>
                </a:cubicBezTo>
                <a:cubicBezTo>
                  <a:pt x="50098" y="21979"/>
                  <a:pt x="-4936" y="-5009"/>
                  <a:pt x="356" y="8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5" name="フリーフォーム 1934">
            <a:extLst>
              <a:ext uri="{FF2B5EF4-FFF2-40B4-BE49-F238E27FC236}">
                <a16:creationId xmlns:a16="http://schemas.microsoft.com/office/drawing/2014/main" id="{36AB0C18-F3FA-587B-FD20-DF9008E0DC89}"/>
              </a:ext>
            </a:extLst>
          </p:cNvPr>
          <p:cNvSpPr/>
          <p:nvPr/>
        </p:nvSpPr>
        <p:spPr>
          <a:xfrm>
            <a:off x="8809819" y="12677145"/>
            <a:ext cx="80240" cy="130123"/>
          </a:xfrm>
          <a:custGeom>
            <a:avLst/>
            <a:gdLst>
              <a:gd name="connsiteX0" fmla="*/ 80181 w 80240"/>
              <a:gd name="connsiteY0" fmla="*/ 630 h 130123"/>
              <a:gd name="connsiteX1" fmla="*/ 3981 w 80240"/>
              <a:gd name="connsiteY1" fmla="*/ 127630 h 130123"/>
              <a:gd name="connsiteX2" fmla="*/ 16681 w 80240"/>
              <a:gd name="connsiteY2" fmla="*/ 80005 h 130123"/>
              <a:gd name="connsiteX3" fmla="*/ 80181 w 80240"/>
              <a:gd name="connsiteY3" fmla="*/ 630 h 13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240" h="130123">
                <a:moveTo>
                  <a:pt x="80181" y="630"/>
                </a:moveTo>
                <a:cubicBezTo>
                  <a:pt x="78064" y="8567"/>
                  <a:pt x="14564" y="114401"/>
                  <a:pt x="3981" y="127630"/>
                </a:cubicBezTo>
                <a:cubicBezTo>
                  <a:pt x="-6602" y="140859"/>
                  <a:pt x="6098" y="97997"/>
                  <a:pt x="16681" y="80005"/>
                </a:cubicBezTo>
                <a:cubicBezTo>
                  <a:pt x="27264" y="62013"/>
                  <a:pt x="82298" y="-7307"/>
                  <a:pt x="80181" y="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6" name="フリーフォーム 1935">
            <a:extLst>
              <a:ext uri="{FF2B5EF4-FFF2-40B4-BE49-F238E27FC236}">
                <a16:creationId xmlns:a16="http://schemas.microsoft.com/office/drawing/2014/main" id="{99610B30-B459-8613-41BA-E39477EF6D91}"/>
              </a:ext>
            </a:extLst>
          </p:cNvPr>
          <p:cNvSpPr/>
          <p:nvPr/>
        </p:nvSpPr>
        <p:spPr>
          <a:xfrm>
            <a:off x="8875859" y="12650892"/>
            <a:ext cx="78008" cy="149016"/>
          </a:xfrm>
          <a:custGeom>
            <a:avLst/>
            <a:gdLst>
              <a:gd name="connsiteX0" fmla="*/ 77641 w 78008"/>
              <a:gd name="connsiteY0" fmla="*/ 1483 h 149016"/>
              <a:gd name="connsiteX1" fmla="*/ 1441 w 78008"/>
              <a:gd name="connsiteY1" fmla="*/ 147533 h 149016"/>
              <a:gd name="connsiteX2" fmla="*/ 30016 w 78008"/>
              <a:gd name="connsiteY2" fmla="*/ 74508 h 149016"/>
              <a:gd name="connsiteX3" fmla="*/ 77641 w 78008"/>
              <a:gd name="connsiteY3" fmla="*/ 1483 h 149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08" h="149016">
                <a:moveTo>
                  <a:pt x="77641" y="1483"/>
                </a:moveTo>
                <a:cubicBezTo>
                  <a:pt x="72879" y="13654"/>
                  <a:pt x="9378" y="135362"/>
                  <a:pt x="1441" y="147533"/>
                </a:cubicBezTo>
                <a:cubicBezTo>
                  <a:pt x="-6496" y="159704"/>
                  <a:pt x="20491" y="93558"/>
                  <a:pt x="30016" y="74508"/>
                </a:cubicBezTo>
                <a:cubicBezTo>
                  <a:pt x="39541" y="55458"/>
                  <a:pt x="82403" y="-10688"/>
                  <a:pt x="77641" y="1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7" name="フリーフォーム 1936">
            <a:extLst>
              <a:ext uri="{FF2B5EF4-FFF2-40B4-BE49-F238E27FC236}">
                <a16:creationId xmlns:a16="http://schemas.microsoft.com/office/drawing/2014/main" id="{2CA6CE88-6200-4DB8-68F2-FABA002DA857}"/>
              </a:ext>
            </a:extLst>
          </p:cNvPr>
          <p:cNvSpPr/>
          <p:nvPr/>
        </p:nvSpPr>
        <p:spPr>
          <a:xfrm>
            <a:off x="6920631" y="11150208"/>
            <a:ext cx="242240" cy="114710"/>
          </a:xfrm>
          <a:custGeom>
            <a:avLst/>
            <a:gdLst>
              <a:gd name="connsiteX0" fmla="*/ 869 w 242240"/>
              <a:gd name="connsiteY0" fmla="*/ 114692 h 114710"/>
              <a:gd name="connsiteX1" fmla="*/ 83419 w 242240"/>
              <a:gd name="connsiteY1" fmla="*/ 67067 h 114710"/>
              <a:gd name="connsiteX2" fmla="*/ 124694 w 242240"/>
              <a:gd name="connsiteY2" fmla="*/ 92467 h 114710"/>
              <a:gd name="connsiteX3" fmla="*/ 242169 w 242240"/>
              <a:gd name="connsiteY3" fmla="*/ 392 h 114710"/>
              <a:gd name="connsiteX4" fmla="*/ 140569 w 242240"/>
              <a:gd name="connsiteY4" fmla="*/ 60717 h 114710"/>
              <a:gd name="connsiteX5" fmla="*/ 869 w 242240"/>
              <a:gd name="connsiteY5" fmla="*/ 114692 h 11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240" h="114710">
                <a:moveTo>
                  <a:pt x="869" y="114692"/>
                </a:moveTo>
                <a:cubicBezTo>
                  <a:pt x="-8656" y="115750"/>
                  <a:pt x="62781" y="70771"/>
                  <a:pt x="83419" y="67067"/>
                </a:cubicBezTo>
                <a:cubicBezTo>
                  <a:pt x="104057" y="63363"/>
                  <a:pt x="98236" y="103579"/>
                  <a:pt x="124694" y="92467"/>
                </a:cubicBezTo>
                <a:cubicBezTo>
                  <a:pt x="151152" y="81354"/>
                  <a:pt x="239523" y="5684"/>
                  <a:pt x="242169" y="392"/>
                </a:cubicBezTo>
                <a:cubicBezTo>
                  <a:pt x="244815" y="-4900"/>
                  <a:pt x="173377" y="44842"/>
                  <a:pt x="140569" y="60717"/>
                </a:cubicBezTo>
                <a:cubicBezTo>
                  <a:pt x="107761" y="76592"/>
                  <a:pt x="10394" y="113634"/>
                  <a:pt x="869" y="114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8" name="フリーフォーム 1937">
            <a:extLst>
              <a:ext uri="{FF2B5EF4-FFF2-40B4-BE49-F238E27FC236}">
                <a16:creationId xmlns:a16="http://schemas.microsoft.com/office/drawing/2014/main" id="{3B8B9AA9-44B5-81B0-FC0A-A33B058D025F}"/>
              </a:ext>
            </a:extLst>
          </p:cNvPr>
          <p:cNvSpPr/>
          <p:nvPr/>
        </p:nvSpPr>
        <p:spPr>
          <a:xfrm>
            <a:off x="6899045" y="11340927"/>
            <a:ext cx="44766" cy="159512"/>
          </a:xfrm>
          <a:custGeom>
            <a:avLst/>
            <a:gdLst>
              <a:gd name="connsiteX0" fmla="*/ 230 w 44766"/>
              <a:gd name="connsiteY0" fmla="*/ 173 h 159512"/>
              <a:gd name="connsiteX1" fmla="*/ 12930 w 44766"/>
              <a:gd name="connsiteY1" fmla="*/ 117648 h 159512"/>
              <a:gd name="connsiteX2" fmla="*/ 44680 w 44766"/>
              <a:gd name="connsiteY2" fmla="*/ 158923 h 159512"/>
              <a:gd name="connsiteX3" fmla="*/ 22455 w 44766"/>
              <a:gd name="connsiteY3" fmla="*/ 92248 h 159512"/>
              <a:gd name="connsiteX4" fmla="*/ 230 w 44766"/>
              <a:gd name="connsiteY4" fmla="*/ 173 h 15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66" h="159512">
                <a:moveTo>
                  <a:pt x="230" y="173"/>
                </a:moveTo>
                <a:cubicBezTo>
                  <a:pt x="-1357" y="4406"/>
                  <a:pt x="5522" y="91190"/>
                  <a:pt x="12930" y="117648"/>
                </a:cubicBezTo>
                <a:cubicBezTo>
                  <a:pt x="20338" y="144106"/>
                  <a:pt x="43093" y="163156"/>
                  <a:pt x="44680" y="158923"/>
                </a:cubicBezTo>
                <a:cubicBezTo>
                  <a:pt x="46267" y="154690"/>
                  <a:pt x="25630" y="113944"/>
                  <a:pt x="22455" y="92248"/>
                </a:cubicBezTo>
                <a:cubicBezTo>
                  <a:pt x="19280" y="70552"/>
                  <a:pt x="1817" y="-4060"/>
                  <a:pt x="230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9" name="フリーフォーム 1938">
            <a:extLst>
              <a:ext uri="{FF2B5EF4-FFF2-40B4-BE49-F238E27FC236}">
                <a16:creationId xmlns:a16="http://schemas.microsoft.com/office/drawing/2014/main" id="{D2FC8AAD-AF74-1450-6C42-F8F52CD98DF5}"/>
              </a:ext>
            </a:extLst>
          </p:cNvPr>
          <p:cNvSpPr/>
          <p:nvPr/>
        </p:nvSpPr>
        <p:spPr>
          <a:xfrm>
            <a:off x="6940466" y="11114147"/>
            <a:ext cx="453437" cy="312973"/>
          </a:xfrm>
          <a:custGeom>
            <a:avLst/>
            <a:gdLst>
              <a:gd name="connsiteX0" fmla="*/ 84 w 453437"/>
              <a:gd name="connsiteY0" fmla="*/ 312678 h 312973"/>
              <a:gd name="connsiteX1" fmla="*/ 190584 w 453437"/>
              <a:gd name="connsiteY1" fmla="*/ 185678 h 312973"/>
              <a:gd name="connsiteX2" fmla="*/ 447759 w 453437"/>
              <a:gd name="connsiteY2" fmla="*/ 4703 h 312973"/>
              <a:gd name="connsiteX3" fmla="*/ 374734 w 453437"/>
              <a:gd name="connsiteY3" fmla="*/ 49153 h 312973"/>
              <a:gd name="connsiteX4" fmla="*/ 212809 w 453437"/>
              <a:gd name="connsiteY4" fmla="*/ 150753 h 312973"/>
              <a:gd name="connsiteX5" fmla="*/ 84 w 453437"/>
              <a:gd name="connsiteY5" fmla="*/ 312678 h 31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437" h="312973">
                <a:moveTo>
                  <a:pt x="84" y="312678"/>
                </a:moveTo>
                <a:cubicBezTo>
                  <a:pt x="-3620" y="318499"/>
                  <a:pt x="115971" y="237007"/>
                  <a:pt x="190584" y="185678"/>
                </a:cubicBezTo>
                <a:cubicBezTo>
                  <a:pt x="265197" y="134349"/>
                  <a:pt x="417067" y="27457"/>
                  <a:pt x="447759" y="4703"/>
                </a:cubicBezTo>
                <a:cubicBezTo>
                  <a:pt x="478451" y="-18051"/>
                  <a:pt x="374734" y="49153"/>
                  <a:pt x="374734" y="49153"/>
                </a:cubicBezTo>
                <a:cubicBezTo>
                  <a:pt x="335576" y="73495"/>
                  <a:pt x="275251" y="108949"/>
                  <a:pt x="212809" y="150753"/>
                </a:cubicBezTo>
                <a:cubicBezTo>
                  <a:pt x="150367" y="192557"/>
                  <a:pt x="3788" y="306857"/>
                  <a:pt x="84" y="312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0" name="フリーフォーム 1939">
            <a:extLst>
              <a:ext uri="{FF2B5EF4-FFF2-40B4-BE49-F238E27FC236}">
                <a16:creationId xmlns:a16="http://schemas.microsoft.com/office/drawing/2014/main" id="{A8635CC2-EA3A-A383-D10D-7AC5DECEDD7A}"/>
              </a:ext>
            </a:extLst>
          </p:cNvPr>
          <p:cNvSpPr/>
          <p:nvPr/>
        </p:nvSpPr>
        <p:spPr>
          <a:xfrm>
            <a:off x="6962775" y="11115675"/>
            <a:ext cx="513487" cy="365125"/>
          </a:xfrm>
          <a:custGeom>
            <a:avLst/>
            <a:gdLst>
              <a:gd name="connsiteX0" fmla="*/ 0 w 513487"/>
              <a:gd name="connsiteY0" fmla="*/ 365125 h 365125"/>
              <a:gd name="connsiteX1" fmla="*/ 482600 w 513487"/>
              <a:gd name="connsiteY1" fmla="*/ 53975 h 365125"/>
              <a:gd name="connsiteX2" fmla="*/ 466725 w 513487"/>
              <a:gd name="connsiteY2" fmla="*/ 57150 h 365125"/>
              <a:gd name="connsiteX3" fmla="*/ 482600 w 513487"/>
              <a:gd name="connsiteY3" fmla="*/ 50800 h 365125"/>
              <a:gd name="connsiteX4" fmla="*/ 438150 w 513487"/>
              <a:gd name="connsiteY4" fmla="*/ 0 h 365125"/>
              <a:gd name="connsiteX5" fmla="*/ 447675 w 513487"/>
              <a:gd name="connsiteY5" fmla="*/ 50800 h 365125"/>
              <a:gd name="connsiteX6" fmla="*/ 358775 w 513487"/>
              <a:gd name="connsiteY6" fmla="*/ 117475 h 365125"/>
              <a:gd name="connsiteX7" fmla="*/ 0 w 513487"/>
              <a:gd name="connsiteY7" fmla="*/ 365125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3487" h="365125">
                <a:moveTo>
                  <a:pt x="0" y="365125"/>
                </a:moveTo>
                <a:cubicBezTo>
                  <a:pt x="20638" y="354542"/>
                  <a:pt x="482600" y="53975"/>
                  <a:pt x="482600" y="53975"/>
                </a:cubicBezTo>
                <a:cubicBezTo>
                  <a:pt x="560387" y="2646"/>
                  <a:pt x="466725" y="57150"/>
                  <a:pt x="466725" y="57150"/>
                </a:cubicBezTo>
                <a:cubicBezTo>
                  <a:pt x="466725" y="56621"/>
                  <a:pt x="487363" y="60325"/>
                  <a:pt x="482600" y="50800"/>
                </a:cubicBezTo>
                <a:cubicBezTo>
                  <a:pt x="477837" y="41275"/>
                  <a:pt x="443971" y="0"/>
                  <a:pt x="438150" y="0"/>
                </a:cubicBezTo>
                <a:cubicBezTo>
                  <a:pt x="432329" y="0"/>
                  <a:pt x="460904" y="31221"/>
                  <a:pt x="447675" y="50800"/>
                </a:cubicBezTo>
                <a:cubicBezTo>
                  <a:pt x="434446" y="70379"/>
                  <a:pt x="430742" y="68262"/>
                  <a:pt x="358775" y="117475"/>
                </a:cubicBezTo>
                <a:lnTo>
                  <a:pt x="0" y="3651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1" name="フリーフォーム 1940">
            <a:extLst>
              <a:ext uri="{FF2B5EF4-FFF2-40B4-BE49-F238E27FC236}">
                <a16:creationId xmlns:a16="http://schemas.microsoft.com/office/drawing/2014/main" id="{7F5DBE22-02EE-2C67-11DA-E5DF0E81DDE9}"/>
              </a:ext>
            </a:extLst>
          </p:cNvPr>
          <p:cNvSpPr/>
          <p:nvPr/>
        </p:nvSpPr>
        <p:spPr>
          <a:xfrm>
            <a:off x="7013575" y="11213903"/>
            <a:ext cx="565192" cy="308172"/>
          </a:xfrm>
          <a:custGeom>
            <a:avLst/>
            <a:gdLst>
              <a:gd name="connsiteX0" fmla="*/ 0 w 565192"/>
              <a:gd name="connsiteY0" fmla="*/ 308172 h 308172"/>
              <a:gd name="connsiteX1" fmla="*/ 336550 w 565192"/>
              <a:gd name="connsiteY1" fmla="*/ 108147 h 308172"/>
              <a:gd name="connsiteX2" fmla="*/ 393700 w 565192"/>
              <a:gd name="connsiteY2" fmla="*/ 66872 h 308172"/>
              <a:gd name="connsiteX3" fmla="*/ 565150 w 565192"/>
              <a:gd name="connsiteY3" fmla="*/ 197 h 308172"/>
              <a:gd name="connsiteX4" fmla="*/ 409575 w 565192"/>
              <a:gd name="connsiteY4" fmla="*/ 47822 h 308172"/>
              <a:gd name="connsiteX5" fmla="*/ 339725 w 565192"/>
              <a:gd name="connsiteY5" fmla="*/ 89097 h 308172"/>
              <a:gd name="connsiteX6" fmla="*/ 187325 w 565192"/>
              <a:gd name="connsiteY6" fmla="*/ 184347 h 308172"/>
              <a:gd name="connsiteX7" fmla="*/ 0 w 565192"/>
              <a:gd name="connsiteY7" fmla="*/ 308172 h 30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192" h="308172">
                <a:moveTo>
                  <a:pt x="0" y="308172"/>
                </a:moveTo>
                <a:lnTo>
                  <a:pt x="336550" y="108147"/>
                </a:lnTo>
                <a:cubicBezTo>
                  <a:pt x="402167" y="67930"/>
                  <a:pt x="355600" y="84864"/>
                  <a:pt x="393700" y="66872"/>
                </a:cubicBezTo>
                <a:cubicBezTo>
                  <a:pt x="431800" y="48880"/>
                  <a:pt x="562504" y="3372"/>
                  <a:pt x="565150" y="197"/>
                </a:cubicBezTo>
                <a:cubicBezTo>
                  <a:pt x="567796" y="-2978"/>
                  <a:pt x="447146" y="33005"/>
                  <a:pt x="409575" y="47822"/>
                </a:cubicBezTo>
                <a:cubicBezTo>
                  <a:pt x="372004" y="62639"/>
                  <a:pt x="376767" y="66343"/>
                  <a:pt x="339725" y="89097"/>
                </a:cubicBezTo>
                <a:cubicBezTo>
                  <a:pt x="302683" y="111851"/>
                  <a:pt x="187325" y="184347"/>
                  <a:pt x="187325" y="184347"/>
                </a:cubicBezTo>
                <a:lnTo>
                  <a:pt x="0" y="3081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2" name="フリーフォーム 1941">
            <a:extLst>
              <a:ext uri="{FF2B5EF4-FFF2-40B4-BE49-F238E27FC236}">
                <a16:creationId xmlns:a16="http://schemas.microsoft.com/office/drawing/2014/main" id="{BA869DB6-950F-5738-4385-CCBAC1884F1C}"/>
              </a:ext>
            </a:extLst>
          </p:cNvPr>
          <p:cNvSpPr/>
          <p:nvPr/>
        </p:nvSpPr>
        <p:spPr>
          <a:xfrm>
            <a:off x="7016736" y="11289913"/>
            <a:ext cx="539831" cy="308380"/>
          </a:xfrm>
          <a:custGeom>
            <a:avLst/>
            <a:gdLst>
              <a:gd name="connsiteX0" fmla="*/ 14 w 539831"/>
              <a:gd name="connsiteY0" fmla="*/ 308362 h 308380"/>
              <a:gd name="connsiteX1" fmla="*/ 234964 w 539831"/>
              <a:gd name="connsiteY1" fmla="*/ 155962 h 308380"/>
              <a:gd name="connsiteX2" fmla="*/ 441339 w 539831"/>
              <a:gd name="connsiteY2" fmla="*/ 25787 h 308380"/>
              <a:gd name="connsiteX3" fmla="*/ 501664 w 539831"/>
              <a:gd name="connsiteY3" fmla="*/ 387 h 308380"/>
              <a:gd name="connsiteX4" fmla="*/ 514364 w 539831"/>
              <a:gd name="connsiteY4" fmla="*/ 13087 h 308380"/>
              <a:gd name="connsiteX5" fmla="*/ 539764 w 539831"/>
              <a:gd name="connsiteY5" fmla="*/ 48012 h 308380"/>
              <a:gd name="connsiteX6" fmla="*/ 520714 w 539831"/>
              <a:gd name="connsiteY6" fmla="*/ 13087 h 308380"/>
              <a:gd name="connsiteX7" fmla="*/ 488964 w 539831"/>
              <a:gd name="connsiteY7" fmla="*/ 13087 h 308380"/>
              <a:gd name="connsiteX8" fmla="*/ 460389 w 539831"/>
              <a:gd name="connsiteY8" fmla="*/ 38487 h 308380"/>
              <a:gd name="connsiteX9" fmla="*/ 247664 w 539831"/>
              <a:gd name="connsiteY9" fmla="*/ 165487 h 308380"/>
              <a:gd name="connsiteX10" fmla="*/ 14 w 539831"/>
              <a:gd name="connsiteY10" fmla="*/ 308362 h 30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9831" h="308380">
                <a:moveTo>
                  <a:pt x="14" y="308362"/>
                </a:moveTo>
                <a:cubicBezTo>
                  <a:pt x="-2103" y="306774"/>
                  <a:pt x="234964" y="155962"/>
                  <a:pt x="234964" y="155962"/>
                </a:cubicBezTo>
                <a:cubicBezTo>
                  <a:pt x="308518" y="108866"/>
                  <a:pt x="396889" y="51716"/>
                  <a:pt x="441339" y="25787"/>
                </a:cubicBezTo>
                <a:cubicBezTo>
                  <a:pt x="485789" y="-142"/>
                  <a:pt x="501664" y="387"/>
                  <a:pt x="501664" y="387"/>
                </a:cubicBezTo>
                <a:cubicBezTo>
                  <a:pt x="513835" y="-1730"/>
                  <a:pt x="508014" y="5150"/>
                  <a:pt x="514364" y="13087"/>
                </a:cubicBezTo>
                <a:cubicBezTo>
                  <a:pt x="520714" y="21024"/>
                  <a:pt x="538706" y="48012"/>
                  <a:pt x="539764" y="48012"/>
                </a:cubicBezTo>
                <a:cubicBezTo>
                  <a:pt x="540822" y="48012"/>
                  <a:pt x="529181" y="18908"/>
                  <a:pt x="520714" y="13087"/>
                </a:cubicBezTo>
                <a:cubicBezTo>
                  <a:pt x="512247" y="7266"/>
                  <a:pt x="499018" y="8854"/>
                  <a:pt x="488964" y="13087"/>
                </a:cubicBezTo>
                <a:cubicBezTo>
                  <a:pt x="478910" y="17320"/>
                  <a:pt x="500606" y="13087"/>
                  <a:pt x="460389" y="38487"/>
                </a:cubicBezTo>
                <a:cubicBezTo>
                  <a:pt x="420172" y="63887"/>
                  <a:pt x="321218" y="119449"/>
                  <a:pt x="247664" y="165487"/>
                </a:cubicBezTo>
                <a:cubicBezTo>
                  <a:pt x="174110" y="211525"/>
                  <a:pt x="2131" y="309950"/>
                  <a:pt x="14" y="308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3" name="フリーフォーム 1942">
            <a:extLst>
              <a:ext uri="{FF2B5EF4-FFF2-40B4-BE49-F238E27FC236}">
                <a16:creationId xmlns:a16="http://schemas.microsoft.com/office/drawing/2014/main" id="{6E5367FC-7345-C264-3914-289F486CDEE2}"/>
              </a:ext>
            </a:extLst>
          </p:cNvPr>
          <p:cNvSpPr/>
          <p:nvPr/>
        </p:nvSpPr>
        <p:spPr>
          <a:xfrm>
            <a:off x="6997406" y="11322939"/>
            <a:ext cx="566811" cy="333684"/>
          </a:xfrm>
          <a:custGeom>
            <a:avLst/>
            <a:gdLst>
              <a:gd name="connsiteX0" fmla="*/ 19344 w 566811"/>
              <a:gd name="connsiteY0" fmla="*/ 215011 h 333684"/>
              <a:gd name="connsiteX1" fmla="*/ 294 w 566811"/>
              <a:gd name="connsiteY1" fmla="*/ 284861 h 333684"/>
              <a:gd name="connsiteX2" fmla="*/ 35219 w 566811"/>
              <a:gd name="connsiteY2" fmla="*/ 326136 h 333684"/>
              <a:gd name="connsiteX3" fmla="*/ 101894 w 566811"/>
              <a:gd name="connsiteY3" fmla="*/ 300736 h 333684"/>
              <a:gd name="connsiteX4" fmla="*/ 546394 w 566811"/>
              <a:gd name="connsiteY4" fmla="*/ 18161 h 333684"/>
              <a:gd name="connsiteX5" fmla="*/ 447969 w 566811"/>
              <a:gd name="connsiteY5" fmla="*/ 59436 h 333684"/>
              <a:gd name="connsiteX6" fmla="*/ 57444 w 566811"/>
              <a:gd name="connsiteY6" fmla="*/ 313436 h 333684"/>
              <a:gd name="connsiteX7" fmla="*/ 35219 w 566811"/>
              <a:gd name="connsiteY7" fmla="*/ 307086 h 333684"/>
              <a:gd name="connsiteX8" fmla="*/ 19344 w 566811"/>
              <a:gd name="connsiteY8" fmla="*/ 215011 h 33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6811" h="333684">
                <a:moveTo>
                  <a:pt x="19344" y="215011"/>
                </a:moveTo>
                <a:cubicBezTo>
                  <a:pt x="13523" y="211307"/>
                  <a:pt x="-2352" y="266340"/>
                  <a:pt x="294" y="284861"/>
                </a:cubicBezTo>
                <a:cubicBezTo>
                  <a:pt x="2940" y="303382"/>
                  <a:pt x="18286" y="323490"/>
                  <a:pt x="35219" y="326136"/>
                </a:cubicBezTo>
                <a:cubicBezTo>
                  <a:pt x="52152" y="328782"/>
                  <a:pt x="16698" y="352065"/>
                  <a:pt x="101894" y="300736"/>
                </a:cubicBezTo>
                <a:cubicBezTo>
                  <a:pt x="187090" y="249407"/>
                  <a:pt x="488715" y="58378"/>
                  <a:pt x="546394" y="18161"/>
                </a:cubicBezTo>
                <a:cubicBezTo>
                  <a:pt x="604073" y="-22056"/>
                  <a:pt x="529461" y="10224"/>
                  <a:pt x="447969" y="59436"/>
                </a:cubicBezTo>
                <a:cubicBezTo>
                  <a:pt x="366477" y="108648"/>
                  <a:pt x="126236" y="272161"/>
                  <a:pt x="57444" y="313436"/>
                </a:cubicBezTo>
                <a:cubicBezTo>
                  <a:pt x="-11348" y="354711"/>
                  <a:pt x="41569" y="320315"/>
                  <a:pt x="35219" y="307086"/>
                </a:cubicBezTo>
                <a:cubicBezTo>
                  <a:pt x="28869" y="293857"/>
                  <a:pt x="25165" y="218715"/>
                  <a:pt x="19344" y="215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4" name="フリーフォーム 1943">
            <a:extLst>
              <a:ext uri="{FF2B5EF4-FFF2-40B4-BE49-F238E27FC236}">
                <a16:creationId xmlns:a16="http://schemas.microsoft.com/office/drawing/2014/main" id="{67C65D92-7E78-C927-3099-90A7EA314D1E}"/>
              </a:ext>
            </a:extLst>
          </p:cNvPr>
          <p:cNvSpPr/>
          <p:nvPr/>
        </p:nvSpPr>
        <p:spPr>
          <a:xfrm>
            <a:off x="6565353" y="11635400"/>
            <a:ext cx="298969" cy="211164"/>
          </a:xfrm>
          <a:custGeom>
            <a:avLst/>
            <a:gdLst>
              <a:gd name="connsiteX0" fmla="*/ 547 w 298969"/>
              <a:gd name="connsiteY0" fmla="*/ 210525 h 211164"/>
              <a:gd name="connsiteX1" fmla="*/ 111672 w 298969"/>
              <a:gd name="connsiteY1" fmla="*/ 124800 h 211164"/>
              <a:gd name="connsiteX2" fmla="*/ 295822 w 298969"/>
              <a:gd name="connsiteY2" fmla="*/ 4150 h 211164"/>
              <a:gd name="connsiteX3" fmla="*/ 222797 w 298969"/>
              <a:gd name="connsiteY3" fmla="*/ 32725 h 211164"/>
              <a:gd name="connsiteX4" fmla="*/ 156122 w 298969"/>
              <a:gd name="connsiteY4" fmla="*/ 80350 h 211164"/>
              <a:gd name="connsiteX5" fmla="*/ 547 w 298969"/>
              <a:gd name="connsiteY5" fmla="*/ 210525 h 21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969" h="211164">
                <a:moveTo>
                  <a:pt x="547" y="210525"/>
                </a:moveTo>
                <a:cubicBezTo>
                  <a:pt x="-6861" y="217933"/>
                  <a:pt x="62460" y="159196"/>
                  <a:pt x="111672" y="124800"/>
                </a:cubicBezTo>
                <a:cubicBezTo>
                  <a:pt x="160884" y="90404"/>
                  <a:pt x="277301" y="19496"/>
                  <a:pt x="295822" y="4150"/>
                </a:cubicBezTo>
                <a:cubicBezTo>
                  <a:pt x="314343" y="-11196"/>
                  <a:pt x="246080" y="20025"/>
                  <a:pt x="222797" y="32725"/>
                </a:cubicBezTo>
                <a:cubicBezTo>
                  <a:pt x="199514" y="45425"/>
                  <a:pt x="193693" y="54421"/>
                  <a:pt x="156122" y="80350"/>
                </a:cubicBezTo>
                <a:cubicBezTo>
                  <a:pt x="118551" y="106279"/>
                  <a:pt x="7955" y="203117"/>
                  <a:pt x="547" y="210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5" name="フリーフォーム 1944">
            <a:extLst>
              <a:ext uri="{FF2B5EF4-FFF2-40B4-BE49-F238E27FC236}">
                <a16:creationId xmlns:a16="http://schemas.microsoft.com/office/drawing/2014/main" id="{133156DA-5C5D-08F5-4549-EB4437EE7637}"/>
              </a:ext>
            </a:extLst>
          </p:cNvPr>
          <p:cNvSpPr/>
          <p:nvPr/>
        </p:nvSpPr>
        <p:spPr>
          <a:xfrm>
            <a:off x="6571761" y="11647330"/>
            <a:ext cx="391300" cy="288251"/>
          </a:xfrm>
          <a:custGeom>
            <a:avLst/>
            <a:gdLst>
              <a:gd name="connsiteX0" fmla="*/ 489 w 391300"/>
              <a:gd name="connsiteY0" fmla="*/ 214470 h 288251"/>
              <a:gd name="connsiteX1" fmla="*/ 333864 w 391300"/>
              <a:gd name="connsiteY1" fmla="*/ 11270 h 288251"/>
              <a:gd name="connsiteX2" fmla="*/ 333864 w 391300"/>
              <a:gd name="connsiteY2" fmla="*/ 30320 h 288251"/>
              <a:gd name="connsiteX3" fmla="*/ 378314 w 391300"/>
              <a:gd name="connsiteY3" fmla="*/ 65245 h 288251"/>
              <a:gd name="connsiteX4" fmla="*/ 70339 w 391300"/>
              <a:gd name="connsiteY4" fmla="*/ 262095 h 288251"/>
              <a:gd name="connsiteX5" fmla="*/ 38589 w 391300"/>
              <a:gd name="connsiteY5" fmla="*/ 277970 h 288251"/>
              <a:gd name="connsiteX6" fmla="*/ 184639 w 391300"/>
              <a:gd name="connsiteY6" fmla="*/ 185895 h 288251"/>
              <a:gd name="connsiteX7" fmla="*/ 368789 w 391300"/>
              <a:gd name="connsiteY7" fmla="*/ 65245 h 288251"/>
              <a:gd name="connsiteX8" fmla="*/ 343389 w 391300"/>
              <a:gd name="connsiteY8" fmla="*/ 36670 h 288251"/>
              <a:gd name="connsiteX9" fmla="*/ 260839 w 391300"/>
              <a:gd name="connsiteY9" fmla="*/ 58895 h 288251"/>
              <a:gd name="connsiteX10" fmla="*/ 489 w 391300"/>
              <a:gd name="connsiteY10" fmla="*/ 214470 h 28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1300" h="288251">
                <a:moveTo>
                  <a:pt x="489" y="214470"/>
                </a:moveTo>
                <a:cubicBezTo>
                  <a:pt x="12660" y="206533"/>
                  <a:pt x="333864" y="11270"/>
                  <a:pt x="333864" y="11270"/>
                </a:cubicBezTo>
                <a:cubicBezTo>
                  <a:pt x="389427" y="-19422"/>
                  <a:pt x="326456" y="21324"/>
                  <a:pt x="333864" y="30320"/>
                </a:cubicBezTo>
                <a:cubicBezTo>
                  <a:pt x="341272" y="39316"/>
                  <a:pt x="422235" y="26616"/>
                  <a:pt x="378314" y="65245"/>
                </a:cubicBezTo>
                <a:cubicBezTo>
                  <a:pt x="334393" y="103874"/>
                  <a:pt x="126960" y="226641"/>
                  <a:pt x="70339" y="262095"/>
                </a:cubicBezTo>
                <a:cubicBezTo>
                  <a:pt x="13718" y="297549"/>
                  <a:pt x="19539" y="290670"/>
                  <a:pt x="38589" y="277970"/>
                </a:cubicBezTo>
                <a:cubicBezTo>
                  <a:pt x="57639" y="265270"/>
                  <a:pt x="129606" y="221349"/>
                  <a:pt x="184639" y="185895"/>
                </a:cubicBezTo>
                <a:cubicBezTo>
                  <a:pt x="239672" y="150441"/>
                  <a:pt x="342331" y="90116"/>
                  <a:pt x="368789" y="65245"/>
                </a:cubicBezTo>
                <a:cubicBezTo>
                  <a:pt x="395247" y="40374"/>
                  <a:pt x="361380" y="37728"/>
                  <a:pt x="343389" y="36670"/>
                </a:cubicBezTo>
                <a:cubicBezTo>
                  <a:pt x="325398" y="35612"/>
                  <a:pt x="314814" y="32437"/>
                  <a:pt x="260839" y="58895"/>
                </a:cubicBezTo>
                <a:cubicBezTo>
                  <a:pt x="206864" y="85353"/>
                  <a:pt x="-11682" y="222407"/>
                  <a:pt x="489" y="214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6" name="フリーフォーム 1945">
            <a:extLst>
              <a:ext uri="{FF2B5EF4-FFF2-40B4-BE49-F238E27FC236}">
                <a16:creationId xmlns:a16="http://schemas.microsoft.com/office/drawing/2014/main" id="{51A87042-6C5E-514C-22E1-E75034D164D4}"/>
              </a:ext>
            </a:extLst>
          </p:cNvPr>
          <p:cNvSpPr/>
          <p:nvPr/>
        </p:nvSpPr>
        <p:spPr>
          <a:xfrm>
            <a:off x="6587693" y="11684763"/>
            <a:ext cx="294657" cy="167626"/>
          </a:xfrm>
          <a:custGeom>
            <a:avLst/>
            <a:gdLst>
              <a:gd name="connsiteX0" fmla="*/ 432 w 294657"/>
              <a:gd name="connsiteY0" fmla="*/ 167512 h 167626"/>
              <a:gd name="connsiteX1" fmla="*/ 283007 w 294657"/>
              <a:gd name="connsiteY1" fmla="*/ 8762 h 167626"/>
              <a:gd name="connsiteX2" fmla="*/ 219507 w 294657"/>
              <a:gd name="connsiteY2" fmla="*/ 34162 h 167626"/>
              <a:gd name="connsiteX3" fmla="*/ 432 w 294657"/>
              <a:gd name="connsiteY3" fmla="*/ 167512 h 16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657" h="167626">
                <a:moveTo>
                  <a:pt x="432" y="167512"/>
                </a:moveTo>
                <a:cubicBezTo>
                  <a:pt x="11015" y="163279"/>
                  <a:pt x="246495" y="30987"/>
                  <a:pt x="283007" y="8762"/>
                </a:cubicBezTo>
                <a:cubicBezTo>
                  <a:pt x="319519" y="-13463"/>
                  <a:pt x="262369" y="10879"/>
                  <a:pt x="219507" y="34162"/>
                </a:cubicBezTo>
                <a:cubicBezTo>
                  <a:pt x="176645" y="57445"/>
                  <a:pt x="-10151" y="171745"/>
                  <a:pt x="432" y="167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7" name="フリーフォーム 1946">
            <a:extLst>
              <a:ext uri="{FF2B5EF4-FFF2-40B4-BE49-F238E27FC236}">
                <a16:creationId xmlns:a16="http://schemas.microsoft.com/office/drawing/2014/main" id="{108790B8-57A9-2225-D81B-9550AD8AE99C}"/>
              </a:ext>
            </a:extLst>
          </p:cNvPr>
          <p:cNvSpPr/>
          <p:nvPr/>
        </p:nvSpPr>
        <p:spPr>
          <a:xfrm>
            <a:off x="7079568" y="11391552"/>
            <a:ext cx="594414" cy="324408"/>
          </a:xfrm>
          <a:custGeom>
            <a:avLst/>
            <a:gdLst>
              <a:gd name="connsiteX0" fmla="*/ 682 w 594414"/>
              <a:gd name="connsiteY0" fmla="*/ 324198 h 324408"/>
              <a:gd name="connsiteX1" fmla="*/ 397557 w 594414"/>
              <a:gd name="connsiteY1" fmla="*/ 79723 h 324408"/>
              <a:gd name="connsiteX2" fmla="*/ 454707 w 594414"/>
              <a:gd name="connsiteY2" fmla="*/ 38448 h 324408"/>
              <a:gd name="connsiteX3" fmla="*/ 594407 w 594414"/>
              <a:gd name="connsiteY3" fmla="*/ 348 h 324408"/>
              <a:gd name="connsiteX4" fmla="*/ 448357 w 594414"/>
              <a:gd name="connsiteY4" fmla="*/ 25748 h 324408"/>
              <a:gd name="connsiteX5" fmla="*/ 305482 w 594414"/>
              <a:gd name="connsiteY5" fmla="*/ 120998 h 324408"/>
              <a:gd name="connsiteX6" fmla="*/ 682 w 594414"/>
              <a:gd name="connsiteY6" fmla="*/ 324198 h 324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4414" h="324408">
                <a:moveTo>
                  <a:pt x="682" y="324198"/>
                </a:moveTo>
                <a:cubicBezTo>
                  <a:pt x="16028" y="317319"/>
                  <a:pt x="321886" y="127348"/>
                  <a:pt x="397557" y="79723"/>
                </a:cubicBezTo>
                <a:cubicBezTo>
                  <a:pt x="473228" y="32098"/>
                  <a:pt x="421899" y="51677"/>
                  <a:pt x="454707" y="38448"/>
                </a:cubicBezTo>
                <a:cubicBezTo>
                  <a:pt x="487515" y="25219"/>
                  <a:pt x="595465" y="2465"/>
                  <a:pt x="594407" y="348"/>
                </a:cubicBezTo>
                <a:cubicBezTo>
                  <a:pt x="593349" y="-1769"/>
                  <a:pt x="496511" y="5640"/>
                  <a:pt x="448357" y="25748"/>
                </a:cubicBezTo>
                <a:cubicBezTo>
                  <a:pt x="400203" y="45856"/>
                  <a:pt x="377978" y="74960"/>
                  <a:pt x="305482" y="120998"/>
                </a:cubicBezTo>
                <a:cubicBezTo>
                  <a:pt x="232986" y="167035"/>
                  <a:pt x="-14664" y="331077"/>
                  <a:pt x="682" y="324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8" name="フリーフォーム 1947">
            <a:extLst>
              <a:ext uri="{FF2B5EF4-FFF2-40B4-BE49-F238E27FC236}">
                <a16:creationId xmlns:a16="http://schemas.microsoft.com/office/drawing/2014/main" id="{044AC4C1-371E-58EA-64AF-89F85C9F0987}"/>
              </a:ext>
            </a:extLst>
          </p:cNvPr>
          <p:cNvSpPr/>
          <p:nvPr/>
        </p:nvSpPr>
        <p:spPr>
          <a:xfrm>
            <a:off x="6587632" y="11798888"/>
            <a:ext cx="437615" cy="237585"/>
          </a:xfrm>
          <a:custGeom>
            <a:avLst/>
            <a:gdLst>
              <a:gd name="connsiteX0" fmla="*/ 493 w 437615"/>
              <a:gd name="connsiteY0" fmla="*/ 237537 h 237585"/>
              <a:gd name="connsiteX1" fmla="*/ 330693 w 437615"/>
              <a:gd name="connsiteY1" fmla="*/ 34337 h 237585"/>
              <a:gd name="connsiteX2" fmla="*/ 435468 w 437615"/>
              <a:gd name="connsiteY2" fmla="*/ 40687 h 237585"/>
              <a:gd name="connsiteX3" fmla="*/ 397368 w 437615"/>
              <a:gd name="connsiteY3" fmla="*/ 2587 h 237585"/>
              <a:gd name="connsiteX4" fmla="*/ 349743 w 437615"/>
              <a:gd name="connsiteY4" fmla="*/ 8937 h 237585"/>
              <a:gd name="connsiteX5" fmla="*/ 257668 w 437615"/>
              <a:gd name="connsiteY5" fmla="*/ 53387 h 237585"/>
              <a:gd name="connsiteX6" fmla="*/ 493 w 437615"/>
              <a:gd name="connsiteY6" fmla="*/ 237537 h 23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615" h="237585">
                <a:moveTo>
                  <a:pt x="493" y="237537"/>
                </a:moveTo>
                <a:cubicBezTo>
                  <a:pt x="12664" y="234362"/>
                  <a:pt x="258197" y="67145"/>
                  <a:pt x="330693" y="34337"/>
                </a:cubicBezTo>
                <a:cubicBezTo>
                  <a:pt x="403189" y="1529"/>
                  <a:pt x="424356" y="45979"/>
                  <a:pt x="435468" y="40687"/>
                </a:cubicBezTo>
                <a:cubicBezTo>
                  <a:pt x="446581" y="35395"/>
                  <a:pt x="411655" y="7879"/>
                  <a:pt x="397368" y="2587"/>
                </a:cubicBezTo>
                <a:cubicBezTo>
                  <a:pt x="383081" y="-2705"/>
                  <a:pt x="373026" y="470"/>
                  <a:pt x="349743" y="8937"/>
                </a:cubicBezTo>
                <a:cubicBezTo>
                  <a:pt x="326460" y="17404"/>
                  <a:pt x="310585" y="18462"/>
                  <a:pt x="257668" y="53387"/>
                </a:cubicBezTo>
                <a:cubicBezTo>
                  <a:pt x="204751" y="88312"/>
                  <a:pt x="-11678" y="240712"/>
                  <a:pt x="493" y="237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9" name="フリーフォーム 1948">
            <a:extLst>
              <a:ext uri="{FF2B5EF4-FFF2-40B4-BE49-F238E27FC236}">
                <a16:creationId xmlns:a16="http://schemas.microsoft.com/office/drawing/2014/main" id="{D5C8E060-E8B8-B0F2-AF9E-81A09DE4220B}"/>
              </a:ext>
            </a:extLst>
          </p:cNvPr>
          <p:cNvSpPr/>
          <p:nvPr/>
        </p:nvSpPr>
        <p:spPr>
          <a:xfrm>
            <a:off x="6549227" y="11835881"/>
            <a:ext cx="498981" cy="294141"/>
          </a:xfrm>
          <a:custGeom>
            <a:avLst/>
            <a:gdLst>
              <a:gd name="connsiteX0" fmla="*/ 3973 w 498981"/>
              <a:gd name="connsiteY0" fmla="*/ 292619 h 294141"/>
              <a:gd name="connsiteX1" fmla="*/ 477048 w 498981"/>
              <a:gd name="connsiteY1" fmla="*/ 16394 h 294141"/>
              <a:gd name="connsiteX2" fmla="*/ 404023 w 498981"/>
              <a:gd name="connsiteY2" fmla="*/ 41794 h 294141"/>
              <a:gd name="connsiteX3" fmla="*/ 257973 w 498981"/>
              <a:gd name="connsiteY3" fmla="*/ 124344 h 294141"/>
              <a:gd name="connsiteX4" fmla="*/ 3973 w 498981"/>
              <a:gd name="connsiteY4" fmla="*/ 292619 h 29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981" h="294141">
                <a:moveTo>
                  <a:pt x="3973" y="292619"/>
                </a:moveTo>
                <a:cubicBezTo>
                  <a:pt x="40485" y="274627"/>
                  <a:pt x="410373" y="58198"/>
                  <a:pt x="477048" y="16394"/>
                </a:cubicBezTo>
                <a:cubicBezTo>
                  <a:pt x="543723" y="-25410"/>
                  <a:pt x="440535" y="23802"/>
                  <a:pt x="404023" y="41794"/>
                </a:cubicBezTo>
                <a:cubicBezTo>
                  <a:pt x="367511" y="59786"/>
                  <a:pt x="323060" y="84657"/>
                  <a:pt x="257973" y="124344"/>
                </a:cubicBezTo>
                <a:cubicBezTo>
                  <a:pt x="192886" y="164031"/>
                  <a:pt x="-32539" y="310611"/>
                  <a:pt x="3973" y="292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0" name="フリーフォーム 1949">
            <a:extLst>
              <a:ext uri="{FF2B5EF4-FFF2-40B4-BE49-F238E27FC236}">
                <a16:creationId xmlns:a16="http://schemas.microsoft.com/office/drawing/2014/main" id="{0D526FB7-6F5F-C4D3-AAE9-79D0B5730666}"/>
              </a:ext>
            </a:extLst>
          </p:cNvPr>
          <p:cNvSpPr/>
          <p:nvPr/>
        </p:nvSpPr>
        <p:spPr>
          <a:xfrm>
            <a:off x="7575033" y="11229684"/>
            <a:ext cx="87659" cy="131064"/>
          </a:xfrm>
          <a:custGeom>
            <a:avLst/>
            <a:gdLst>
              <a:gd name="connsiteX0" fmla="*/ 517 w 87659"/>
              <a:gd name="connsiteY0" fmla="*/ 291 h 131064"/>
              <a:gd name="connsiteX1" fmla="*/ 86242 w 87659"/>
              <a:gd name="connsiteY1" fmla="*/ 127291 h 131064"/>
              <a:gd name="connsiteX2" fmla="*/ 51317 w 87659"/>
              <a:gd name="connsiteY2" fmla="*/ 92366 h 131064"/>
              <a:gd name="connsiteX3" fmla="*/ 517 w 87659"/>
              <a:gd name="connsiteY3" fmla="*/ 291 h 13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59" h="131064">
                <a:moveTo>
                  <a:pt x="517" y="291"/>
                </a:moveTo>
                <a:cubicBezTo>
                  <a:pt x="6338" y="6112"/>
                  <a:pt x="77775" y="111945"/>
                  <a:pt x="86242" y="127291"/>
                </a:cubicBezTo>
                <a:cubicBezTo>
                  <a:pt x="94709" y="142637"/>
                  <a:pt x="62959" y="107182"/>
                  <a:pt x="51317" y="92366"/>
                </a:cubicBezTo>
                <a:cubicBezTo>
                  <a:pt x="39675" y="77550"/>
                  <a:pt x="-5304" y="-5530"/>
                  <a:pt x="517" y="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1" name="フリーフォーム 1950">
            <a:extLst>
              <a:ext uri="{FF2B5EF4-FFF2-40B4-BE49-F238E27FC236}">
                <a16:creationId xmlns:a16="http://schemas.microsoft.com/office/drawing/2014/main" id="{16325B4D-6366-28B2-DF29-DE2F458C0550}"/>
              </a:ext>
            </a:extLst>
          </p:cNvPr>
          <p:cNvSpPr/>
          <p:nvPr/>
        </p:nvSpPr>
        <p:spPr>
          <a:xfrm>
            <a:off x="7071565" y="11706209"/>
            <a:ext cx="103959" cy="142909"/>
          </a:xfrm>
          <a:custGeom>
            <a:avLst/>
            <a:gdLst>
              <a:gd name="connsiteX0" fmla="*/ 11860 w 103959"/>
              <a:gd name="connsiteY0" fmla="*/ 16 h 142909"/>
              <a:gd name="connsiteX1" fmla="*/ 15035 w 103959"/>
              <a:gd name="connsiteY1" fmla="*/ 73041 h 142909"/>
              <a:gd name="connsiteX2" fmla="*/ 103935 w 103959"/>
              <a:gd name="connsiteY2" fmla="*/ 142891 h 142909"/>
              <a:gd name="connsiteX3" fmla="*/ 5510 w 103959"/>
              <a:gd name="connsiteY3" fmla="*/ 79391 h 142909"/>
              <a:gd name="connsiteX4" fmla="*/ 11860 w 103959"/>
              <a:gd name="connsiteY4" fmla="*/ 16 h 14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959" h="142909">
                <a:moveTo>
                  <a:pt x="11860" y="16"/>
                </a:moveTo>
                <a:cubicBezTo>
                  <a:pt x="13448" y="-1042"/>
                  <a:pt x="-311" y="49229"/>
                  <a:pt x="15035" y="73041"/>
                </a:cubicBezTo>
                <a:cubicBezTo>
                  <a:pt x="30381" y="96853"/>
                  <a:pt x="105523" y="141833"/>
                  <a:pt x="103935" y="142891"/>
                </a:cubicBezTo>
                <a:cubicBezTo>
                  <a:pt x="102347" y="143949"/>
                  <a:pt x="20327" y="100028"/>
                  <a:pt x="5510" y="79391"/>
                </a:cubicBezTo>
                <a:cubicBezTo>
                  <a:pt x="-9307" y="58754"/>
                  <a:pt x="10272" y="1074"/>
                  <a:pt x="11860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2" name="フリーフォーム 1951">
            <a:extLst>
              <a:ext uri="{FF2B5EF4-FFF2-40B4-BE49-F238E27FC236}">
                <a16:creationId xmlns:a16="http://schemas.microsoft.com/office/drawing/2014/main" id="{42C9CD3C-AF79-D3CA-A243-475E0A230008}"/>
              </a:ext>
            </a:extLst>
          </p:cNvPr>
          <p:cNvSpPr/>
          <p:nvPr/>
        </p:nvSpPr>
        <p:spPr>
          <a:xfrm>
            <a:off x="7108824" y="11449391"/>
            <a:ext cx="524009" cy="323548"/>
          </a:xfrm>
          <a:custGeom>
            <a:avLst/>
            <a:gdLst>
              <a:gd name="connsiteX0" fmla="*/ 1 w 524009"/>
              <a:gd name="connsiteY0" fmla="*/ 323509 h 323548"/>
              <a:gd name="connsiteX1" fmla="*/ 184151 w 524009"/>
              <a:gd name="connsiteY1" fmla="*/ 190159 h 323548"/>
              <a:gd name="connsiteX2" fmla="*/ 511176 w 524009"/>
              <a:gd name="connsiteY2" fmla="*/ 12359 h 323548"/>
              <a:gd name="connsiteX3" fmla="*/ 450851 w 524009"/>
              <a:gd name="connsiteY3" fmla="*/ 21884 h 323548"/>
              <a:gd name="connsiteX4" fmla="*/ 384176 w 524009"/>
              <a:gd name="connsiteY4" fmla="*/ 75859 h 323548"/>
              <a:gd name="connsiteX5" fmla="*/ 180976 w 524009"/>
              <a:gd name="connsiteY5" fmla="*/ 177459 h 323548"/>
              <a:gd name="connsiteX6" fmla="*/ 1 w 524009"/>
              <a:gd name="connsiteY6" fmla="*/ 323509 h 32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009" h="323548">
                <a:moveTo>
                  <a:pt x="1" y="323509"/>
                </a:moveTo>
                <a:cubicBezTo>
                  <a:pt x="530" y="325626"/>
                  <a:pt x="98955" y="242017"/>
                  <a:pt x="184151" y="190159"/>
                </a:cubicBezTo>
                <a:cubicBezTo>
                  <a:pt x="269347" y="138301"/>
                  <a:pt x="466726" y="40405"/>
                  <a:pt x="511176" y="12359"/>
                </a:cubicBezTo>
                <a:cubicBezTo>
                  <a:pt x="555626" y="-15687"/>
                  <a:pt x="472018" y="11301"/>
                  <a:pt x="450851" y="21884"/>
                </a:cubicBezTo>
                <a:cubicBezTo>
                  <a:pt x="429684" y="32467"/>
                  <a:pt x="429155" y="49930"/>
                  <a:pt x="384176" y="75859"/>
                </a:cubicBezTo>
                <a:cubicBezTo>
                  <a:pt x="339197" y="101788"/>
                  <a:pt x="239714" y="139888"/>
                  <a:pt x="180976" y="177459"/>
                </a:cubicBezTo>
                <a:cubicBezTo>
                  <a:pt x="122239" y="215030"/>
                  <a:pt x="-528" y="321392"/>
                  <a:pt x="1" y="323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3" name="フリーフォーム 1952">
            <a:extLst>
              <a:ext uri="{FF2B5EF4-FFF2-40B4-BE49-F238E27FC236}">
                <a16:creationId xmlns:a16="http://schemas.microsoft.com/office/drawing/2014/main" id="{11354FA9-61D3-B6D8-68C8-B4C69B4023D1}"/>
              </a:ext>
            </a:extLst>
          </p:cNvPr>
          <p:cNvSpPr/>
          <p:nvPr/>
        </p:nvSpPr>
        <p:spPr>
          <a:xfrm>
            <a:off x="7168786" y="11518414"/>
            <a:ext cx="481592" cy="308886"/>
          </a:xfrm>
          <a:custGeom>
            <a:avLst/>
            <a:gdLst>
              <a:gd name="connsiteX0" fmla="*/ 364 w 481592"/>
              <a:gd name="connsiteY0" fmla="*/ 308461 h 308886"/>
              <a:gd name="connsiteX1" fmla="*/ 149589 w 481592"/>
              <a:gd name="connsiteY1" fmla="*/ 210036 h 308886"/>
              <a:gd name="connsiteX2" fmla="*/ 467089 w 481592"/>
              <a:gd name="connsiteY2" fmla="*/ 13186 h 308886"/>
              <a:gd name="connsiteX3" fmla="*/ 403589 w 481592"/>
              <a:gd name="connsiteY3" fmla="*/ 35411 h 308886"/>
              <a:gd name="connsiteX4" fmla="*/ 187689 w 481592"/>
              <a:gd name="connsiteY4" fmla="*/ 175111 h 308886"/>
              <a:gd name="connsiteX5" fmla="*/ 364 w 481592"/>
              <a:gd name="connsiteY5" fmla="*/ 308461 h 30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592" h="308886">
                <a:moveTo>
                  <a:pt x="364" y="308461"/>
                </a:moveTo>
                <a:cubicBezTo>
                  <a:pt x="-5986" y="314282"/>
                  <a:pt x="71802" y="259248"/>
                  <a:pt x="149589" y="210036"/>
                </a:cubicBezTo>
                <a:cubicBezTo>
                  <a:pt x="227376" y="160824"/>
                  <a:pt x="424756" y="42290"/>
                  <a:pt x="467089" y="13186"/>
                </a:cubicBezTo>
                <a:cubicBezTo>
                  <a:pt x="509422" y="-15918"/>
                  <a:pt x="450156" y="8424"/>
                  <a:pt x="403589" y="35411"/>
                </a:cubicBezTo>
                <a:cubicBezTo>
                  <a:pt x="357022" y="62398"/>
                  <a:pt x="250660" y="133307"/>
                  <a:pt x="187689" y="175111"/>
                </a:cubicBezTo>
                <a:cubicBezTo>
                  <a:pt x="124718" y="216915"/>
                  <a:pt x="6714" y="302640"/>
                  <a:pt x="364" y="308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4" name="フリーフォーム 1953">
            <a:extLst>
              <a:ext uri="{FF2B5EF4-FFF2-40B4-BE49-F238E27FC236}">
                <a16:creationId xmlns:a16="http://schemas.microsoft.com/office/drawing/2014/main" id="{6D263C1D-B774-66DD-7CB2-F1A8D787FC88}"/>
              </a:ext>
            </a:extLst>
          </p:cNvPr>
          <p:cNvSpPr/>
          <p:nvPr/>
        </p:nvSpPr>
        <p:spPr>
          <a:xfrm>
            <a:off x="7616695" y="11461731"/>
            <a:ext cx="35079" cy="66908"/>
          </a:xfrm>
          <a:custGeom>
            <a:avLst/>
            <a:gdLst>
              <a:gd name="connsiteX0" fmla="*/ 130 w 35079"/>
              <a:gd name="connsiteY0" fmla="*/ 19 h 66908"/>
              <a:gd name="connsiteX1" fmla="*/ 22355 w 35079"/>
              <a:gd name="connsiteY1" fmla="*/ 53994 h 66908"/>
              <a:gd name="connsiteX2" fmla="*/ 12830 w 35079"/>
              <a:gd name="connsiteY2" fmla="*/ 66694 h 66908"/>
              <a:gd name="connsiteX3" fmla="*/ 35055 w 35079"/>
              <a:gd name="connsiteY3" fmla="*/ 47644 h 66908"/>
              <a:gd name="connsiteX4" fmla="*/ 130 w 35079"/>
              <a:gd name="connsiteY4" fmla="*/ 19 h 6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79" h="66908">
                <a:moveTo>
                  <a:pt x="130" y="19"/>
                </a:moveTo>
                <a:cubicBezTo>
                  <a:pt x="-1987" y="1077"/>
                  <a:pt x="22355" y="53994"/>
                  <a:pt x="22355" y="53994"/>
                </a:cubicBezTo>
                <a:cubicBezTo>
                  <a:pt x="24472" y="65106"/>
                  <a:pt x="10713" y="67752"/>
                  <a:pt x="12830" y="66694"/>
                </a:cubicBezTo>
                <a:cubicBezTo>
                  <a:pt x="14947" y="65636"/>
                  <a:pt x="33997" y="55052"/>
                  <a:pt x="35055" y="47644"/>
                </a:cubicBezTo>
                <a:cubicBezTo>
                  <a:pt x="36113" y="40236"/>
                  <a:pt x="2247" y="-1039"/>
                  <a:pt x="130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5" name="フリーフォーム 1954">
            <a:extLst>
              <a:ext uri="{FF2B5EF4-FFF2-40B4-BE49-F238E27FC236}">
                <a16:creationId xmlns:a16="http://schemas.microsoft.com/office/drawing/2014/main" id="{2E6ED57A-CF9D-309A-1F87-22C1389008CB}"/>
              </a:ext>
            </a:extLst>
          </p:cNvPr>
          <p:cNvSpPr/>
          <p:nvPr/>
        </p:nvSpPr>
        <p:spPr>
          <a:xfrm>
            <a:off x="7071519" y="11855285"/>
            <a:ext cx="581246" cy="863105"/>
          </a:xfrm>
          <a:custGeom>
            <a:avLst/>
            <a:gdLst>
              <a:gd name="connsiteX0" fmla="*/ 5556 w 581246"/>
              <a:gd name="connsiteY0" fmla="*/ 165 h 863105"/>
              <a:gd name="connsiteX1" fmla="*/ 8731 w 581246"/>
              <a:gd name="connsiteY1" fmla="*/ 82715 h 863105"/>
              <a:gd name="connsiteX2" fmla="*/ 81756 w 581246"/>
              <a:gd name="connsiteY2" fmla="*/ 162090 h 863105"/>
              <a:gd name="connsiteX3" fmla="*/ 135731 w 581246"/>
              <a:gd name="connsiteY3" fmla="*/ 244640 h 863105"/>
              <a:gd name="connsiteX4" fmla="*/ 126206 w 581246"/>
              <a:gd name="connsiteY4" fmla="*/ 270040 h 863105"/>
              <a:gd name="connsiteX5" fmla="*/ 218281 w 581246"/>
              <a:gd name="connsiteY5" fmla="*/ 324015 h 863105"/>
              <a:gd name="connsiteX6" fmla="*/ 208756 w 581246"/>
              <a:gd name="connsiteY6" fmla="*/ 400215 h 863105"/>
              <a:gd name="connsiteX7" fmla="*/ 313531 w 581246"/>
              <a:gd name="connsiteY7" fmla="*/ 485940 h 863105"/>
              <a:gd name="connsiteX8" fmla="*/ 316706 w 581246"/>
              <a:gd name="connsiteY8" fmla="*/ 533565 h 863105"/>
              <a:gd name="connsiteX9" fmla="*/ 364331 w 581246"/>
              <a:gd name="connsiteY9" fmla="*/ 584365 h 863105"/>
              <a:gd name="connsiteX10" fmla="*/ 399256 w 581246"/>
              <a:gd name="connsiteY10" fmla="*/ 628815 h 863105"/>
              <a:gd name="connsiteX11" fmla="*/ 396081 w 581246"/>
              <a:gd name="connsiteY11" fmla="*/ 670090 h 863105"/>
              <a:gd name="connsiteX12" fmla="*/ 453231 w 581246"/>
              <a:gd name="connsiteY12" fmla="*/ 692315 h 863105"/>
              <a:gd name="connsiteX13" fmla="*/ 494506 w 581246"/>
              <a:gd name="connsiteY13" fmla="*/ 762165 h 863105"/>
              <a:gd name="connsiteX14" fmla="*/ 580231 w 581246"/>
              <a:gd name="connsiteY14" fmla="*/ 860590 h 863105"/>
              <a:gd name="connsiteX15" fmla="*/ 431006 w 581246"/>
              <a:gd name="connsiteY15" fmla="*/ 651040 h 863105"/>
              <a:gd name="connsiteX16" fmla="*/ 240506 w 581246"/>
              <a:gd name="connsiteY16" fmla="*/ 393865 h 863105"/>
              <a:gd name="connsiteX17" fmla="*/ 116681 w 581246"/>
              <a:gd name="connsiteY17" fmla="*/ 209715 h 863105"/>
              <a:gd name="connsiteX18" fmla="*/ 46831 w 581246"/>
              <a:gd name="connsiteY18" fmla="*/ 104940 h 863105"/>
              <a:gd name="connsiteX19" fmla="*/ 5556 w 581246"/>
              <a:gd name="connsiteY19" fmla="*/ 165 h 86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81246" h="863105">
                <a:moveTo>
                  <a:pt x="5556" y="165"/>
                </a:moveTo>
                <a:cubicBezTo>
                  <a:pt x="-794" y="-3539"/>
                  <a:pt x="-3969" y="55728"/>
                  <a:pt x="8731" y="82715"/>
                </a:cubicBezTo>
                <a:cubicBezTo>
                  <a:pt x="21431" y="109702"/>
                  <a:pt x="60589" y="135103"/>
                  <a:pt x="81756" y="162090"/>
                </a:cubicBezTo>
                <a:cubicBezTo>
                  <a:pt x="102923" y="189078"/>
                  <a:pt x="128323" y="226648"/>
                  <a:pt x="135731" y="244640"/>
                </a:cubicBezTo>
                <a:cubicBezTo>
                  <a:pt x="143139" y="262632"/>
                  <a:pt x="112448" y="256811"/>
                  <a:pt x="126206" y="270040"/>
                </a:cubicBezTo>
                <a:cubicBezTo>
                  <a:pt x="139964" y="283269"/>
                  <a:pt x="204523" y="302319"/>
                  <a:pt x="218281" y="324015"/>
                </a:cubicBezTo>
                <a:cubicBezTo>
                  <a:pt x="232039" y="345711"/>
                  <a:pt x="192881" y="373228"/>
                  <a:pt x="208756" y="400215"/>
                </a:cubicBezTo>
                <a:cubicBezTo>
                  <a:pt x="224631" y="427203"/>
                  <a:pt x="295539" y="463715"/>
                  <a:pt x="313531" y="485940"/>
                </a:cubicBezTo>
                <a:cubicBezTo>
                  <a:pt x="331523" y="508165"/>
                  <a:pt x="308239" y="517161"/>
                  <a:pt x="316706" y="533565"/>
                </a:cubicBezTo>
                <a:cubicBezTo>
                  <a:pt x="325173" y="549969"/>
                  <a:pt x="350573" y="568490"/>
                  <a:pt x="364331" y="584365"/>
                </a:cubicBezTo>
                <a:cubicBezTo>
                  <a:pt x="378089" y="600240"/>
                  <a:pt x="393964" y="614528"/>
                  <a:pt x="399256" y="628815"/>
                </a:cubicBezTo>
                <a:cubicBezTo>
                  <a:pt x="404548" y="643102"/>
                  <a:pt x="387085" y="659507"/>
                  <a:pt x="396081" y="670090"/>
                </a:cubicBezTo>
                <a:cubicBezTo>
                  <a:pt x="405077" y="680673"/>
                  <a:pt x="436827" y="676969"/>
                  <a:pt x="453231" y="692315"/>
                </a:cubicBezTo>
                <a:cubicBezTo>
                  <a:pt x="469635" y="707661"/>
                  <a:pt x="473339" y="734119"/>
                  <a:pt x="494506" y="762165"/>
                </a:cubicBezTo>
                <a:cubicBezTo>
                  <a:pt x="515673" y="790211"/>
                  <a:pt x="590814" y="879111"/>
                  <a:pt x="580231" y="860590"/>
                </a:cubicBezTo>
                <a:cubicBezTo>
                  <a:pt x="569648" y="842069"/>
                  <a:pt x="487627" y="728827"/>
                  <a:pt x="431006" y="651040"/>
                </a:cubicBezTo>
                <a:cubicBezTo>
                  <a:pt x="374385" y="573253"/>
                  <a:pt x="292893" y="467419"/>
                  <a:pt x="240506" y="393865"/>
                </a:cubicBezTo>
                <a:cubicBezTo>
                  <a:pt x="188119" y="320311"/>
                  <a:pt x="116681" y="209715"/>
                  <a:pt x="116681" y="209715"/>
                </a:cubicBezTo>
                <a:cubicBezTo>
                  <a:pt x="84402" y="161561"/>
                  <a:pt x="62706" y="134573"/>
                  <a:pt x="46831" y="104940"/>
                </a:cubicBezTo>
                <a:cubicBezTo>
                  <a:pt x="30956" y="75307"/>
                  <a:pt x="11906" y="3869"/>
                  <a:pt x="5556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6" name="フリーフォーム 1955">
            <a:extLst>
              <a:ext uri="{FF2B5EF4-FFF2-40B4-BE49-F238E27FC236}">
                <a16:creationId xmlns:a16="http://schemas.microsoft.com/office/drawing/2014/main" id="{853E165B-AB9D-6107-63D1-9CA2DF4356DE}"/>
              </a:ext>
            </a:extLst>
          </p:cNvPr>
          <p:cNvSpPr/>
          <p:nvPr/>
        </p:nvSpPr>
        <p:spPr>
          <a:xfrm>
            <a:off x="7181790" y="11854958"/>
            <a:ext cx="171510" cy="235956"/>
          </a:xfrm>
          <a:custGeom>
            <a:avLst/>
            <a:gdLst>
              <a:gd name="connsiteX0" fmla="*/ 60 w 171510"/>
              <a:gd name="connsiteY0" fmla="*/ 492 h 235956"/>
              <a:gd name="connsiteX1" fmla="*/ 15935 w 171510"/>
              <a:gd name="connsiteY1" fmla="*/ 137017 h 235956"/>
              <a:gd name="connsiteX2" fmla="*/ 22285 w 171510"/>
              <a:gd name="connsiteY2" fmla="*/ 171942 h 235956"/>
              <a:gd name="connsiteX3" fmla="*/ 171510 w 171510"/>
              <a:gd name="connsiteY3" fmla="*/ 235442 h 235956"/>
              <a:gd name="connsiteX4" fmla="*/ 22285 w 171510"/>
              <a:gd name="connsiteY4" fmla="*/ 190992 h 235956"/>
              <a:gd name="connsiteX5" fmla="*/ 60 w 171510"/>
              <a:gd name="connsiteY5" fmla="*/ 492 h 235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510" h="235956">
                <a:moveTo>
                  <a:pt x="60" y="492"/>
                </a:moveTo>
                <a:cubicBezTo>
                  <a:pt x="-998" y="-8504"/>
                  <a:pt x="12231" y="108442"/>
                  <a:pt x="15935" y="137017"/>
                </a:cubicBezTo>
                <a:cubicBezTo>
                  <a:pt x="19639" y="165592"/>
                  <a:pt x="-3644" y="155538"/>
                  <a:pt x="22285" y="171942"/>
                </a:cubicBezTo>
                <a:cubicBezTo>
                  <a:pt x="48214" y="188346"/>
                  <a:pt x="171510" y="232267"/>
                  <a:pt x="171510" y="235442"/>
                </a:cubicBezTo>
                <a:cubicBezTo>
                  <a:pt x="171510" y="238617"/>
                  <a:pt x="49802" y="227504"/>
                  <a:pt x="22285" y="190992"/>
                </a:cubicBezTo>
                <a:cubicBezTo>
                  <a:pt x="-5232" y="154480"/>
                  <a:pt x="1118" y="9488"/>
                  <a:pt x="60" y="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7" name="フリーフォーム 1956">
            <a:extLst>
              <a:ext uri="{FF2B5EF4-FFF2-40B4-BE49-F238E27FC236}">
                <a16:creationId xmlns:a16="http://schemas.microsoft.com/office/drawing/2014/main" id="{004D1B4E-41C0-3368-5A18-B7E76B427E5E}"/>
              </a:ext>
            </a:extLst>
          </p:cNvPr>
          <p:cNvSpPr/>
          <p:nvPr/>
        </p:nvSpPr>
        <p:spPr>
          <a:xfrm>
            <a:off x="7232018" y="11923650"/>
            <a:ext cx="413495" cy="608850"/>
          </a:xfrm>
          <a:custGeom>
            <a:avLst/>
            <a:gdLst>
              <a:gd name="connsiteX0" fmla="*/ 3807 w 413495"/>
              <a:gd name="connsiteY0" fmla="*/ 1650 h 608850"/>
              <a:gd name="connsiteX1" fmla="*/ 29207 w 413495"/>
              <a:gd name="connsiteY1" fmla="*/ 84200 h 608850"/>
              <a:gd name="connsiteX2" fmla="*/ 124457 w 413495"/>
              <a:gd name="connsiteY2" fmla="*/ 157225 h 608850"/>
              <a:gd name="connsiteX3" fmla="*/ 137157 w 413495"/>
              <a:gd name="connsiteY3" fmla="*/ 252475 h 608850"/>
              <a:gd name="connsiteX4" fmla="*/ 210182 w 413495"/>
              <a:gd name="connsiteY4" fmla="*/ 300100 h 608850"/>
              <a:gd name="connsiteX5" fmla="*/ 219707 w 413495"/>
              <a:gd name="connsiteY5" fmla="*/ 379475 h 608850"/>
              <a:gd name="connsiteX6" fmla="*/ 308607 w 413495"/>
              <a:gd name="connsiteY6" fmla="*/ 442975 h 608850"/>
              <a:gd name="connsiteX7" fmla="*/ 311782 w 413495"/>
              <a:gd name="connsiteY7" fmla="*/ 500125 h 608850"/>
              <a:gd name="connsiteX8" fmla="*/ 413382 w 413495"/>
              <a:gd name="connsiteY8" fmla="*/ 608075 h 608850"/>
              <a:gd name="connsiteX9" fmla="*/ 289557 w 413495"/>
              <a:gd name="connsiteY9" fmla="*/ 439800 h 608850"/>
              <a:gd name="connsiteX10" fmla="*/ 99057 w 413495"/>
              <a:gd name="connsiteY10" fmla="*/ 163575 h 608850"/>
              <a:gd name="connsiteX11" fmla="*/ 3807 w 413495"/>
              <a:gd name="connsiteY11" fmla="*/ 1650 h 6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495" h="608850">
                <a:moveTo>
                  <a:pt x="3807" y="1650"/>
                </a:moveTo>
                <a:cubicBezTo>
                  <a:pt x="-7835" y="-11579"/>
                  <a:pt x="9099" y="58271"/>
                  <a:pt x="29207" y="84200"/>
                </a:cubicBezTo>
                <a:cubicBezTo>
                  <a:pt x="49315" y="110129"/>
                  <a:pt x="106465" y="129179"/>
                  <a:pt x="124457" y="157225"/>
                </a:cubicBezTo>
                <a:cubicBezTo>
                  <a:pt x="142449" y="185271"/>
                  <a:pt x="122870" y="228663"/>
                  <a:pt x="137157" y="252475"/>
                </a:cubicBezTo>
                <a:cubicBezTo>
                  <a:pt x="151444" y="276287"/>
                  <a:pt x="196424" y="278933"/>
                  <a:pt x="210182" y="300100"/>
                </a:cubicBezTo>
                <a:cubicBezTo>
                  <a:pt x="223940" y="321267"/>
                  <a:pt x="203303" y="355663"/>
                  <a:pt x="219707" y="379475"/>
                </a:cubicBezTo>
                <a:cubicBezTo>
                  <a:pt x="236111" y="403287"/>
                  <a:pt x="293261" y="422867"/>
                  <a:pt x="308607" y="442975"/>
                </a:cubicBezTo>
                <a:cubicBezTo>
                  <a:pt x="323953" y="463083"/>
                  <a:pt x="294320" y="472608"/>
                  <a:pt x="311782" y="500125"/>
                </a:cubicBezTo>
                <a:cubicBezTo>
                  <a:pt x="329245" y="527642"/>
                  <a:pt x="417086" y="618129"/>
                  <a:pt x="413382" y="608075"/>
                </a:cubicBezTo>
                <a:cubicBezTo>
                  <a:pt x="409678" y="598021"/>
                  <a:pt x="341944" y="513883"/>
                  <a:pt x="289557" y="439800"/>
                </a:cubicBezTo>
                <a:cubicBezTo>
                  <a:pt x="237170" y="365717"/>
                  <a:pt x="145624" y="232896"/>
                  <a:pt x="99057" y="163575"/>
                </a:cubicBezTo>
                <a:cubicBezTo>
                  <a:pt x="52490" y="94254"/>
                  <a:pt x="15449" y="14879"/>
                  <a:pt x="3807" y="1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8" name="フリーフォーム 1957">
            <a:extLst>
              <a:ext uri="{FF2B5EF4-FFF2-40B4-BE49-F238E27FC236}">
                <a16:creationId xmlns:a16="http://schemas.microsoft.com/office/drawing/2014/main" id="{1F7E2EAC-3361-68BF-2C56-39DEC4FB0CDF}"/>
              </a:ext>
            </a:extLst>
          </p:cNvPr>
          <p:cNvSpPr/>
          <p:nvPr/>
        </p:nvSpPr>
        <p:spPr>
          <a:xfrm>
            <a:off x="7626053" y="12541232"/>
            <a:ext cx="203733" cy="193760"/>
          </a:xfrm>
          <a:custGeom>
            <a:avLst/>
            <a:gdLst>
              <a:gd name="connsiteX0" fmla="*/ 297 w 203733"/>
              <a:gd name="connsiteY0" fmla="*/ 18 h 193760"/>
              <a:gd name="connsiteX1" fmla="*/ 82847 w 203733"/>
              <a:gd name="connsiteY1" fmla="*/ 130193 h 193760"/>
              <a:gd name="connsiteX2" fmla="*/ 203497 w 203733"/>
              <a:gd name="connsiteY2" fmla="*/ 193693 h 193760"/>
              <a:gd name="connsiteX3" fmla="*/ 111422 w 203733"/>
              <a:gd name="connsiteY3" fmla="*/ 139718 h 193760"/>
              <a:gd name="connsiteX4" fmla="*/ 297 w 203733"/>
              <a:gd name="connsiteY4" fmla="*/ 18 h 19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33" h="193760">
                <a:moveTo>
                  <a:pt x="297" y="18"/>
                </a:moveTo>
                <a:cubicBezTo>
                  <a:pt x="-4465" y="-1569"/>
                  <a:pt x="48980" y="97914"/>
                  <a:pt x="82847" y="130193"/>
                </a:cubicBezTo>
                <a:cubicBezTo>
                  <a:pt x="116714" y="162472"/>
                  <a:pt x="198735" y="192106"/>
                  <a:pt x="203497" y="193693"/>
                </a:cubicBezTo>
                <a:cubicBezTo>
                  <a:pt x="208259" y="195280"/>
                  <a:pt x="139997" y="168822"/>
                  <a:pt x="111422" y="139718"/>
                </a:cubicBezTo>
                <a:cubicBezTo>
                  <a:pt x="82847" y="110614"/>
                  <a:pt x="5059" y="1605"/>
                  <a:pt x="297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9" name="フリーフォーム 1958">
            <a:extLst>
              <a:ext uri="{FF2B5EF4-FFF2-40B4-BE49-F238E27FC236}">
                <a16:creationId xmlns:a16="http://schemas.microsoft.com/office/drawing/2014/main" id="{74DFD8A1-8C8C-3578-02F7-548A3DB3169F}"/>
              </a:ext>
            </a:extLst>
          </p:cNvPr>
          <p:cNvSpPr/>
          <p:nvPr/>
        </p:nvSpPr>
        <p:spPr>
          <a:xfrm>
            <a:off x="7022454" y="11778972"/>
            <a:ext cx="66383" cy="122300"/>
          </a:xfrm>
          <a:custGeom>
            <a:avLst/>
            <a:gdLst>
              <a:gd name="connsiteX0" fmla="*/ 646 w 66383"/>
              <a:gd name="connsiteY0" fmla="*/ 278 h 122300"/>
              <a:gd name="connsiteX1" fmla="*/ 29221 w 66383"/>
              <a:gd name="connsiteY1" fmla="*/ 73303 h 122300"/>
              <a:gd name="connsiteX2" fmla="*/ 64146 w 66383"/>
              <a:gd name="connsiteY2" fmla="*/ 120928 h 122300"/>
              <a:gd name="connsiteX3" fmla="*/ 57796 w 66383"/>
              <a:gd name="connsiteY3" fmla="*/ 101878 h 122300"/>
              <a:gd name="connsiteX4" fmla="*/ 646 w 66383"/>
              <a:gd name="connsiteY4" fmla="*/ 278 h 1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83" h="122300">
                <a:moveTo>
                  <a:pt x="646" y="278"/>
                </a:moveTo>
                <a:cubicBezTo>
                  <a:pt x="-4116" y="-4484"/>
                  <a:pt x="18638" y="53195"/>
                  <a:pt x="29221" y="73303"/>
                </a:cubicBezTo>
                <a:cubicBezTo>
                  <a:pt x="39804" y="93411"/>
                  <a:pt x="59384" y="116166"/>
                  <a:pt x="64146" y="120928"/>
                </a:cubicBezTo>
                <a:cubicBezTo>
                  <a:pt x="68908" y="125690"/>
                  <a:pt x="65733" y="117753"/>
                  <a:pt x="57796" y="101878"/>
                </a:cubicBezTo>
                <a:cubicBezTo>
                  <a:pt x="49859" y="86003"/>
                  <a:pt x="5408" y="5040"/>
                  <a:pt x="646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0" name="フリーフォーム 1959">
            <a:extLst>
              <a:ext uri="{FF2B5EF4-FFF2-40B4-BE49-F238E27FC236}">
                <a16:creationId xmlns:a16="http://schemas.microsoft.com/office/drawing/2014/main" id="{29BD1BC5-F08B-CFBE-F71D-D0240F28F1A9}"/>
              </a:ext>
            </a:extLst>
          </p:cNvPr>
          <p:cNvSpPr/>
          <p:nvPr/>
        </p:nvSpPr>
        <p:spPr>
          <a:xfrm>
            <a:off x="6529842" y="11810330"/>
            <a:ext cx="131311" cy="633722"/>
          </a:xfrm>
          <a:custGeom>
            <a:avLst/>
            <a:gdLst>
              <a:gd name="connsiteX0" fmla="*/ 131308 w 131311"/>
              <a:gd name="connsiteY0" fmla="*/ 670 h 633722"/>
              <a:gd name="connsiteX1" fmla="*/ 61458 w 131311"/>
              <a:gd name="connsiteY1" fmla="*/ 114970 h 633722"/>
              <a:gd name="connsiteX2" fmla="*/ 23358 w 131311"/>
              <a:gd name="connsiteY2" fmla="*/ 295945 h 633722"/>
              <a:gd name="connsiteX3" fmla="*/ 1133 w 131311"/>
              <a:gd name="connsiteY3" fmla="*/ 632495 h 633722"/>
              <a:gd name="connsiteX4" fmla="*/ 58283 w 131311"/>
              <a:gd name="connsiteY4" fmla="*/ 165770 h 633722"/>
              <a:gd name="connsiteX5" fmla="*/ 131308 w 131311"/>
              <a:gd name="connsiteY5" fmla="*/ 670 h 63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311" h="633722">
                <a:moveTo>
                  <a:pt x="131308" y="670"/>
                </a:moveTo>
                <a:cubicBezTo>
                  <a:pt x="131837" y="-7797"/>
                  <a:pt x="79450" y="65758"/>
                  <a:pt x="61458" y="114970"/>
                </a:cubicBezTo>
                <a:cubicBezTo>
                  <a:pt x="43466" y="164182"/>
                  <a:pt x="33412" y="209691"/>
                  <a:pt x="23358" y="295945"/>
                </a:cubicBezTo>
                <a:cubicBezTo>
                  <a:pt x="13304" y="382199"/>
                  <a:pt x="-4688" y="654191"/>
                  <a:pt x="1133" y="632495"/>
                </a:cubicBezTo>
                <a:cubicBezTo>
                  <a:pt x="6954" y="610799"/>
                  <a:pt x="38704" y="265782"/>
                  <a:pt x="58283" y="165770"/>
                </a:cubicBezTo>
                <a:cubicBezTo>
                  <a:pt x="77862" y="65758"/>
                  <a:pt x="130779" y="9137"/>
                  <a:pt x="131308" y="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1" name="フリーフォーム 1960">
            <a:extLst>
              <a:ext uri="{FF2B5EF4-FFF2-40B4-BE49-F238E27FC236}">
                <a16:creationId xmlns:a16="http://schemas.microsoft.com/office/drawing/2014/main" id="{46BD1E88-ED56-8B1C-620F-0D0C47E8D70E}"/>
              </a:ext>
            </a:extLst>
          </p:cNvPr>
          <p:cNvSpPr/>
          <p:nvPr/>
        </p:nvSpPr>
        <p:spPr>
          <a:xfrm>
            <a:off x="6536590" y="12436453"/>
            <a:ext cx="38909" cy="339796"/>
          </a:xfrm>
          <a:custGeom>
            <a:avLst/>
            <a:gdLst>
              <a:gd name="connsiteX0" fmla="*/ 13435 w 38909"/>
              <a:gd name="connsiteY0" fmla="*/ 22 h 339796"/>
              <a:gd name="connsiteX1" fmla="*/ 735 w 38909"/>
              <a:gd name="connsiteY1" fmla="*/ 219097 h 339796"/>
              <a:gd name="connsiteX2" fmla="*/ 38835 w 38909"/>
              <a:gd name="connsiteY2" fmla="*/ 339747 h 339796"/>
              <a:gd name="connsiteX3" fmla="*/ 10260 w 38909"/>
              <a:gd name="connsiteY3" fmla="*/ 206397 h 339796"/>
              <a:gd name="connsiteX4" fmla="*/ 13435 w 38909"/>
              <a:gd name="connsiteY4" fmla="*/ 22 h 33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" h="339796">
                <a:moveTo>
                  <a:pt x="13435" y="22"/>
                </a:moveTo>
                <a:cubicBezTo>
                  <a:pt x="11847" y="2139"/>
                  <a:pt x="-3498" y="162476"/>
                  <a:pt x="735" y="219097"/>
                </a:cubicBezTo>
                <a:cubicBezTo>
                  <a:pt x="4968" y="275718"/>
                  <a:pt x="37247" y="341864"/>
                  <a:pt x="38835" y="339747"/>
                </a:cubicBezTo>
                <a:cubicBezTo>
                  <a:pt x="40423" y="337630"/>
                  <a:pt x="16081" y="264076"/>
                  <a:pt x="10260" y="206397"/>
                </a:cubicBezTo>
                <a:cubicBezTo>
                  <a:pt x="4439" y="148718"/>
                  <a:pt x="15023" y="-2095"/>
                  <a:pt x="1343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2" name="フリーフォーム 1961">
            <a:extLst>
              <a:ext uri="{FF2B5EF4-FFF2-40B4-BE49-F238E27FC236}">
                <a16:creationId xmlns:a16="http://schemas.microsoft.com/office/drawing/2014/main" id="{5192C31B-BC8D-9F01-BBEE-2F4D5CF000D3}"/>
              </a:ext>
            </a:extLst>
          </p:cNvPr>
          <p:cNvSpPr/>
          <p:nvPr/>
        </p:nvSpPr>
        <p:spPr>
          <a:xfrm>
            <a:off x="6568981" y="11893785"/>
            <a:ext cx="512385" cy="314385"/>
          </a:xfrm>
          <a:custGeom>
            <a:avLst/>
            <a:gdLst>
              <a:gd name="connsiteX0" fmla="*/ 94 w 512385"/>
              <a:gd name="connsiteY0" fmla="*/ 314090 h 314385"/>
              <a:gd name="connsiteX1" fmla="*/ 212819 w 512385"/>
              <a:gd name="connsiteY1" fmla="*/ 187090 h 314385"/>
              <a:gd name="connsiteX2" fmla="*/ 498569 w 512385"/>
              <a:gd name="connsiteY2" fmla="*/ 12465 h 314385"/>
              <a:gd name="connsiteX3" fmla="*/ 444594 w 512385"/>
              <a:gd name="connsiteY3" fmla="*/ 28340 h 314385"/>
              <a:gd name="connsiteX4" fmla="*/ 244569 w 512385"/>
              <a:gd name="connsiteY4" fmla="*/ 142640 h 314385"/>
              <a:gd name="connsiteX5" fmla="*/ 94 w 512385"/>
              <a:gd name="connsiteY5" fmla="*/ 314090 h 31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2385" h="314385">
                <a:moveTo>
                  <a:pt x="94" y="314090"/>
                </a:moveTo>
                <a:cubicBezTo>
                  <a:pt x="-5198" y="321498"/>
                  <a:pt x="212819" y="187090"/>
                  <a:pt x="212819" y="187090"/>
                </a:cubicBezTo>
                <a:cubicBezTo>
                  <a:pt x="295898" y="136819"/>
                  <a:pt x="459940" y="38923"/>
                  <a:pt x="498569" y="12465"/>
                </a:cubicBezTo>
                <a:cubicBezTo>
                  <a:pt x="537198" y="-13993"/>
                  <a:pt x="486927" y="6644"/>
                  <a:pt x="444594" y="28340"/>
                </a:cubicBezTo>
                <a:cubicBezTo>
                  <a:pt x="402261" y="50036"/>
                  <a:pt x="315477" y="98190"/>
                  <a:pt x="244569" y="142640"/>
                </a:cubicBezTo>
                <a:cubicBezTo>
                  <a:pt x="173661" y="187090"/>
                  <a:pt x="5386" y="306682"/>
                  <a:pt x="94" y="314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3" name="フリーフォーム 1962">
            <a:extLst>
              <a:ext uri="{FF2B5EF4-FFF2-40B4-BE49-F238E27FC236}">
                <a16:creationId xmlns:a16="http://schemas.microsoft.com/office/drawing/2014/main" id="{E1D28168-B6A4-928C-B757-8BA95D739DA6}"/>
              </a:ext>
            </a:extLst>
          </p:cNvPr>
          <p:cNvSpPr/>
          <p:nvPr/>
        </p:nvSpPr>
        <p:spPr>
          <a:xfrm>
            <a:off x="6541921" y="11993865"/>
            <a:ext cx="555640" cy="331720"/>
          </a:xfrm>
          <a:custGeom>
            <a:avLst/>
            <a:gdLst>
              <a:gd name="connsiteX0" fmla="*/ 8104 w 555640"/>
              <a:gd name="connsiteY0" fmla="*/ 328310 h 331720"/>
              <a:gd name="connsiteX1" fmla="*/ 433554 w 555640"/>
              <a:gd name="connsiteY1" fmla="*/ 71135 h 331720"/>
              <a:gd name="connsiteX2" fmla="*/ 554204 w 555640"/>
              <a:gd name="connsiteY2" fmla="*/ 7635 h 331720"/>
              <a:gd name="connsiteX3" fmla="*/ 478004 w 555640"/>
              <a:gd name="connsiteY3" fmla="*/ 23510 h 331720"/>
              <a:gd name="connsiteX4" fmla="*/ 176379 w 555640"/>
              <a:gd name="connsiteY4" fmla="*/ 207660 h 331720"/>
              <a:gd name="connsiteX5" fmla="*/ 8104 w 555640"/>
              <a:gd name="connsiteY5" fmla="*/ 328310 h 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5640" h="331720">
                <a:moveTo>
                  <a:pt x="8104" y="328310"/>
                </a:moveTo>
                <a:cubicBezTo>
                  <a:pt x="50966" y="305556"/>
                  <a:pt x="342537" y="124581"/>
                  <a:pt x="433554" y="71135"/>
                </a:cubicBezTo>
                <a:cubicBezTo>
                  <a:pt x="524571" y="17689"/>
                  <a:pt x="546796" y="15572"/>
                  <a:pt x="554204" y="7635"/>
                </a:cubicBezTo>
                <a:cubicBezTo>
                  <a:pt x="561612" y="-303"/>
                  <a:pt x="540975" y="-9828"/>
                  <a:pt x="478004" y="23510"/>
                </a:cubicBezTo>
                <a:cubicBezTo>
                  <a:pt x="415033" y="56848"/>
                  <a:pt x="249933" y="161093"/>
                  <a:pt x="176379" y="207660"/>
                </a:cubicBezTo>
                <a:cubicBezTo>
                  <a:pt x="102825" y="254227"/>
                  <a:pt x="-34758" y="351064"/>
                  <a:pt x="8104" y="328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4" name="フリーフォーム 1963">
            <a:extLst>
              <a:ext uri="{FF2B5EF4-FFF2-40B4-BE49-F238E27FC236}">
                <a16:creationId xmlns:a16="http://schemas.microsoft.com/office/drawing/2014/main" id="{C326E1F7-9CC7-9FD0-83EC-9B1880B6626C}"/>
              </a:ext>
            </a:extLst>
          </p:cNvPr>
          <p:cNvSpPr/>
          <p:nvPr/>
        </p:nvSpPr>
        <p:spPr>
          <a:xfrm>
            <a:off x="6545065" y="12023335"/>
            <a:ext cx="592642" cy="394606"/>
          </a:xfrm>
          <a:custGeom>
            <a:avLst/>
            <a:gdLst>
              <a:gd name="connsiteX0" fmla="*/ 1785 w 592642"/>
              <a:gd name="connsiteY0" fmla="*/ 394090 h 394606"/>
              <a:gd name="connsiteX1" fmla="*/ 290710 w 592642"/>
              <a:gd name="connsiteY1" fmla="*/ 209940 h 394606"/>
              <a:gd name="connsiteX2" fmla="*/ 551060 w 592642"/>
              <a:gd name="connsiteY2" fmla="*/ 35315 h 394606"/>
              <a:gd name="connsiteX3" fmla="*/ 592335 w 592642"/>
              <a:gd name="connsiteY3" fmla="*/ 390 h 394606"/>
              <a:gd name="connsiteX4" fmla="*/ 560585 w 592642"/>
              <a:gd name="connsiteY4" fmla="*/ 22615 h 394606"/>
              <a:gd name="connsiteX5" fmla="*/ 414535 w 592642"/>
              <a:gd name="connsiteY5" fmla="*/ 108340 h 394606"/>
              <a:gd name="connsiteX6" fmla="*/ 179585 w 592642"/>
              <a:gd name="connsiteY6" fmla="*/ 260740 h 394606"/>
              <a:gd name="connsiteX7" fmla="*/ 1785 w 592642"/>
              <a:gd name="connsiteY7" fmla="*/ 394090 h 39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642" h="394606">
                <a:moveTo>
                  <a:pt x="1785" y="394090"/>
                </a:moveTo>
                <a:cubicBezTo>
                  <a:pt x="20306" y="385623"/>
                  <a:pt x="199164" y="269736"/>
                  <a:pt x="290710" y="209940"/>
                </a:cubicBezTo>
                <a:cubicBezTo>
                  <a:pt x="382256" y="150144"/>
                  <a:pt x="500789" y="70240"/>
                  <a:pt x="551060" y="35315"/>
                </a:cubicBezTo>
                <a:cubicBezTo>
                  <a:pt x="601331" y="390"/>
                  <a:pt x="590747" y="2507"/>
                  <a:pt x="592335" y="390"/>
                </a:cubicBezTo>
                <a:cubicBezTo>
                  <a:pt x="593923" y="-1727"/>
                  <a:pt x="590218" y="4623"/>
                  <a:pt x="560585" y="22615"/>
                </a:cubicBezTo>
                <a:cubicBezTo>
                  <a:pt x="530952" y="40607"/>
                  <a:pt x="478035" y="68653"/>
                  <a:pt x="414535" y="108340"/>
                </a:cubicBezTo>
                <a:cubicBezTo>
                  <a:pt x="351035" y="148027"/>
                  <a:pt x="245731" y="216819"/>
                  <a:pt x="179585" y="260740"/>
                </a:cubicBezTo>
                <a:cubicBezTo>
                  <a:pt x="113439" y="304661"/>
                  <a:pt x="-16736" y="402557"/>
                  <a:pt x="1785" y="394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5" name="フリーフォーム 1964">
            <a:extLst>
              <a:ext uri="{FF2B5EF4-FFF2-40B4-BE49-F238E27FC236}">
                <a16:creationId xmlns:a16="http://schemas.microsoft.com/office/drawing/2014/main" id="{149AD4AC-0F1D-3E07-5DE8-051A0C897F4C}"/>
              </a:ext>
            </a:extLst>
          </p:cNvPr>
          <p:cNvSpPr/>
          <p:nvPr/>
        </p:nvSpPr>
        <p:spPr>
          <a:xfrm>
            <a:off x="6532939" y="12101425"/>
            <a:ext cx="660557" cy="408022"/>
          </a:xfrm>
          <a:custGeom>
            <a:avLst/>
            <a:gdLst>
              <a:gd name="connsiteX0" fmla="*/ 7561 w 660557"/>
              <a:gd name="connsiteY0" fmla="*/ 404900 h 408022"/>
              <a:gd name="connsiteX1" fmla="*/ 518736 w 660557"/>
              <a:gd name="connsiteY1" fmla="*/ 93750 h 408022"/>
              <a:gd name="connsiteX2" fmla="*/ 658436 w 660557"/>
              <a:gd name="connsiteY2" fmla="*/ 4850 h 408022"/>
              <a:gd name="connsiteX3" fmla="*/ 575886 w 660557"/>
              <a:gd name="connsiteY3" fmla="*/ 36600 h 408022"/>
              <a:gd name="connsiteX4" fmla="*/ 236161 w 660557"/>
              <a:gd name="connsiteY4" fmla="*/ 242975 h 408022"/>
              <a:gd name="connsiteX5" fmla="*/ 7561 w 660557"/>
              <a:gd name="connsiteY5" fmla="*/ 404900 h 40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557" h="408022">
                <a:moveTo>
                  <a:pt x="7561" y="404900"/>
                </a:moveTo>
                <a:cubicBezTo>
                  <a:pt x="54657" y="380029"/>
                  <a:pt x="410257" y="160425"/>
                  <a:pt x="518736" y="93750"/>
                </a:cubicBezTo>
                <a:cubicBezTo>
                  <a:pt x="627215" y="27075"/>
                  <a:pt x="648911" y="14375"/>
                  <a:pt x="658436" y="4850"/>
                </a:cubicBezTo>
                <a:cubicBezTo>
                  <a:pt x="667961" y="-4675"/>
                  <a:pt x="646265" y="-3088"/>
                  <a:pt x="575886" y="36600"/>
                </a:cubicBezTo>
                <a:cubicBezTo>
                  <a:pt x="505507" y="76288"/>
                  <a:pt x="327178" y="186354"/>
                  <a:pt x="236161" y="242975"/>
                </a:cubicBezTo>
                <a:cubicBezTo>
                  <a:pt x="145144" y="299596"/>
                  <a:pt x="-39535" y="429771"/>
                  <a:pt x="7561" y="404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7" name="フリーフォーム 1966">
            <a:extLst>
              <a:ext uri="{FF2B5EF4-FFF2-40B4-BE49-F238E27FC236}">
                <a16:creationId xmlns:a16="http://schemas.microsoft.com/office/drawing/2014/main" id="{904B86EA-65C4-5719-EDF2-5D89E18D34BC}"/>
              </a:ext>
            </a:extLst>
          </p:cNvPr>
          <p:cNvSpPr/>
          <p:nvPr/>
        </p:nvSpPr>
        <p:spPr>
          <a:xfrm>
            <a:off x="7208498" y="11578752"/>
            <a:ext cx="522640" cy="314613"/>
          </a:xfrm>
          <a:custGeom>
            <a:avLst/>
            <a:gdLst>
              <a:gd name="connsiteX0" fmla="*/ 5102 w 522640"/>
              <a:gd name="connsiteY0" fmla="*/ 311623 h 314613"/>
              <a:gd name="connsiteX1" fmla="*/ 398802 w 522640"/>
              <a:gd name="connsiteY1" fmla="*/ 60798 h 314613"/>
              <a:gd name="connsiteX2" fmla="*/ 522627 w 522640"/>
              <a:gd name="connsiteY2" fmla="*/ 473 h 314613"/>
              <a:gd name="connsiteX3" fmla="*/ 405152 w 522640"/>
              <a:gd name="connsiteY3" fmla="*/ 41748 h 314613"/>
              <a:gd name="connsiteX4" fmla="*/ 189252 w 522640"/>
              <a:gd name="connsiteY4" fmla="*/ 190973 h 314613"/>
              <a:gd name="connsiteX5" fmla="*/ 5102 w 522640"/>
              <a:gd name="connsiteY5" fmla="*/ 311623 h 31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640" h="314613">
                <a:moveTo>
                  <a:pt x="5102" y="311623"/>
                </a:moveTo>
                <a:cubicBezTo>
                  <a:pt x="40027" y="289927"/>
                  <a:pt x="312548" y="112656"/>
                  <a:pt x="398802" y="60798"/>
                </a:cubicBezTo>
                <a:cubicBezTo>
                  <a:pt x="485056" y="8940"/>
                  <a:pt x="521569" y="3648"/>
                  <a:pt x="522627" y="473"/>
                </a:cubicBezTo>
                <a:cubicBezTo>
                  <a:pt x="523685" y="-2702"/>
                  <a:pt x="460714" y="9998"/>
                  <a:pt x="405152" y="41748"/>
                </a:cubicBezTo>
                <a:cubicBezTo>
                  <a:pt x="349590" y="73498"/>
                  <a:pt x="254869" y="150756"/>
                  <a:pt x="189252" y="190973"/>
                </a:cubicBezTo>
                <a:cubicBezTo>
                  <a:pt x="123635" y="231190"/>
                  <a:pt x="-29823" y="333319"/>
                  <a:pt x="5102" y="311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8" name="フリーフォーム 1967">
            <a:extLst>
              <a:ext uri="{FF2B5EF4-FFF2-40B4-BE49-F238E27FC236}">
                <a16:creationId xmlns:a16="http://schemas.microsoft.com/office/drawing/2014/main" id="{952E2E69-7DDD-C369-9804-34C4D071AFF3}"/>
              </a:ext>
            </a:extLst>
          </p:cNvPr>
          <p:cNvSpPr/>
          <p:nvPr/>
        </p:nvSpPr>
        <p:spPr>
          <a:xfrm>
            <a:off x="7261109" y="11667863"/>
            <a:ext cx="473913" cy="286301"/>
          </a:xfrm>
          <a:custGeom>
            <a:avLst/>
            <a:gdLst>
              <a:gd name="connsiteX0" fmla="*/ 116 w 473913"/>
              <a:gd name="connsiteY0" fmla="*/ 286012 h 286301"/>
              <a:gd name="connsiteX1" fmla="*/ 327141 w 473913"/>
              <a:gd name="connsiteY1" fmla="*/ 89162 h 286301"/>
              <a:gd name="connsiteX2" fmla="*/ 473191 w 473913"/>
              <a:gd name="connsiteY2" fmla="*/ 3437 h 286301"/>
              <a:gd name="connsiteX3" fmla="*/ 365241 w 473913"/>
              <a:gd name="connsiteY3" fmla="*/ 41537 h 286301"/>
              <a:gd name="connsiteX4" fmla="*/ 116 w 473913"/>
              <a:gd name="connsiteY4" fmla="*/ 286012 h 28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913" h="286301">
                <a:moveTo>
                  <a:pt x="116" y="286012"/>
                </a:moveTo>
                <a:cubicBezTo>
                  <a:pt x="-6234" y="293949"/>
                  <a:pt x="248295" y="136258"/>
                  <a:pt x="327141" y="89162"/>
                </a:cubicBezTo>
                <a:cubicBezTo>
                  <a:pt x="405987" y="42066"/>
                  <a:pt x="466841" y="11374"/>
                  <a:pt x="473191" y="3437"/>
                </a:cubicBezTo>
                <a:cubicBezTo>
                  <a:pt x="479541" y="-4500"/>
                  <a:pt x="444087" y="-1325"/>
                  <a:pt x="365241" y="41537"/>
                </a:cubicBezTo>
                <a:cubicBezTo>
                  <a:pt x="286395" y="84399"/>
                  <a:pt x="6466" y="278075"/>
                  <a:pt x="116" y="286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9" name="フリーフォーム 1968">
            <a:extLst>
              <a:ext uri="{FF2B5EF4-FFF2-40B4-BE49-F238E27FC236}">
                <a16:creationId xmlns:a16="http://schemas.microsoft.com/office/drawing/2014/main" id="{46B32883-B084-841A-90B0-C2B7E25EA056}"/>
              </a:ext>
            </a:extLst>
          </p:cNvPr>
          <p:cNvSpPr/>
          <p:nvPr/>
        </p:nvSpPr>
        <p:spPr>
          <a:xfrm>
            <a:off x="7285248" y="11654991"/>
            <a:ext cx="467676" cy="382000"/>
          </a:xfrm>
          <a:custGeom>
            <a:avLst/>
            <a:gdLst>
              <a:gd name="connsiteX0" fmla="*/ 458577 w 467676"/>
              <a:gd name="connsiteY0" fmla="*/ 434 h 382000"/>
              <a:gd name="connsiteX1" fmla="*/ 458577 w 467676"/>
              <a:gd name="connsiteY1" fmla="*/ 76634 h 382000"/>
              <a:gd name="connsiteX2" fmla="*/ 414127 w 467676"/>
              <a:gd name="connsiteY2" fmla="*/ 105209 h 382000"/>
              <a:gd name="connsiteX3" fmla="*/ 7727 w 467676"/>
              <a:gd name="connsiteY3" fmla="*/ 375084 h 382000"/>
              <a:gd name="connsiteX4" fmla="*/ 169652 w 467676"/>
              <a:gd name="connsiteY4" fmla="*/ 286184 h 382000"/>
              <a:gd name="connsiteX5" fmla="*/ 442702 w 467676"/>
              <a:gd name="connsiteY5" fmla="*/ 114734 h 382000"/>
              <a:gd name="connsiteX6" fmla="*/ 458577 w 467676"/>
              <a:gd name="connsiteY6" fmla="*/ 434 h 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7676" h="382000">
                <a:moveTo>
                  <a:pt x="458577" y="434"/>
                </a:moveTo>
                <a:cubicBezTo>
                  <a:pt x="461223" y="-5916"/>
                  <a:pt x="465985" y="59172"/>
                  <a:pt x="458577" y="76634"/>
                </a:cubicBezTo>
                <a:cubicBezTo>
                  <a:pt x="451169" y="94096"/>
                  <a:pt x="414127" y="105209"/>
                  <a:pt x="414127" y="105209"/>
                </a:cubicBezTo>
                <a:lnTo>
                  <a:pt x="7727" y="375084"/>
                </a:lnTo>
                <a:cubicBezTo>
                  <a:pt x="-33019" y="405247"/>
                  <a:pt x="97156" y="329576"/>
                  <a:pt x="169652" y="286184"/>
                </a:cubicBezTo>
                <a:cubicBezTo>
                  <a:pt x="242148" y="242792"/>
                  <a:pt x="396135" y="161830"/>
                  <a:pt x="442702" y="114734"/>
                </a:cubicBezTo>
                <a:cubicBezTo>
                  <a:pt x="489269" y="67638"/>
                  <a:pt x="455931" y="6784"/>
                  <a:pt x="458577" y="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0" name="フリーフォーム 1969">
            <a:extLst>
              <a:ext uri="{FF2B5EF4-FFF2-40B4-BE49-F238E27FC236}">
                <a16:creationId xmlns:a16="http://schemas.microsoft.com/office/drawing/2014/main" id="{1E9AB0BF-F4B7-9B3C-F5A2-7C9CD2CB9502}"/>
              </a:ext>
            </a:extLst>
          </p:cNvPr>
          <p:cNvSpPr/>
          <p:nvPr/>
        </p:nvSpPr>
        <p:spPr>
          <a:xfrm>
            <a:off x="7355973" y="11781944"/>
            <a:ext cx="490496" cy="308571"/>
          </a:xfrm>
          <a:custGeom>
            <a:avLst/>
            <a:gdLst>
              <a:gd name="connsiteX0" fmla="*/ 502 w 490496"/>
              <a:gd name="connsiteY0" fmla="*/ 308456 h 308571"/>
              <a:gd name="connsiteX1" fmla="*/ 467227 w 490496"/>
              <a:gd name="connsiteY1" fmla="*/ 19531 h 308571"/>
              <a:gd name="connsiteX2" fmla="*/ 378327 w 490496"/>
              <a:gd name="connsiteY2" fmla="*/ 54456 h 308571"/>
              <a:gd name="connsiteX3" fmla="*/ 502 w 490496"/>
              <a:gd name="connsiteY3" fmla="*/ 308456 h 3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496" h="308571">
                <a:moveTo>
                  <a:pt x="502" y="308456"/>
                </a:moveTo>
                <a:cubicBezTo>
                  <a:pt x="15319" y="302635"/>
                  <a:pt x="404256" y="61864"/>
                  <a:pt x="467227" y="19531"/>
                </a:cubicBezTo>
                <a:cubicBezTo>
                  <a:pt x="530198" y="-22802"/>
                  <a:pt x="453469" y="10535"/>
                  <a:pt x="378327" y="54456"/>
                </a:cubicBezTo>
                <a:cubicBezTo>
                  <a:pt x="303185" y="98377"/>
                  <a:pt x="-14315" y="314277"/>
                  <a:pt x="502" y="308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1" name="フリーフォーム 1970">
            <a:extLst>
              <a:ext uri="{FF2B5EF4-FFF2-40B4-BE49-F238E27FC236}">
                <a16:creationId xmlns:a16="http://schemas.microsoft.com/office/drawing/2014/main" id="{2B9FC0BA-D0CF-8EB7-4818-F960346069FC}"/>
              </a:ext>
            </a:extLst>
          </p:cNvPr>
          <p:cNvSpPr/>
          <p:nvPr/>
        </p:nvSpPr>
        <p:spPr>
          <a:xfrm>
            <a:off x="6588125" y="12153997"/>
            <a:ext cx="673830" cy="438053"/>
          </a:xfrm>
          <a:custGeom>
            <a:avLst/>
            <a:gdLst>
              <a:gd name="connsiteX0" fmla="*/ 0 w 673830"/>
              <a:gd name="connsiteY0" fmla="*/ 438053 h 438053"/>
              <a:gd name="connsiteX1" fmla="*/ 250825 w 673830"/>
              <a:gd name="connsiteY1" fmla="*/ 276128 h 438053"/>
              <a:gd name="connsiteX2" fmla="*/ 647700 w 673830"/>
              <a:gd name="connsiteY2" fmla="*/ 22128 h 438053"/>
              <a:gd name="connsiteX3" fmla="*/ 587375 w 673830"/>
              <a:gd name="connsiteY3" fmla="*/ 44353 h 438053"/>
              <a:gd name="connsiteX4" fmla="*/ 193675 w 673830"/>
              <a:gd name="connsiteY4" fmla="*/ 298353 h 438053"/>
              <a:gd name="connsiteX5" fmla="*/ 0 w 673830"/>
              <a:gd name="connsiteY5" fmla="*/ 438053 h 43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30" h="438053">
                <a:moveTo>
                  <a:pt x="0" y="438053"/>
                </a:moveTo>
                <a:lnTo>
                  <a:pt x="250825" y="276128"/>
                </a:lnTo>
                <a:lnTo>
                  <a:pt x="647700" y="22128"/>
                </a:lnTo>
                <a:cubicBezTo>
                  <a:pt x="703792" y="-16501"/>
                  <a:pt x="663046" y="-1685"/>
                  <a:pt x="587375" y="44353"/>
                </a:cubicBezTo>
                <a:cubicBezTo>
                  <a:pt x="511704" y="90390"/>
                  <a:pt x="193675" y="298353"/>
                  <a:pt x="193675" y="298353"/>
                </a:cubicBezTo>
                <a:lnTo>
                  <a:pt x="0" y="43805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2" name="フリーフォーム 1971">
            <a:extLst>
              <a:ext uri="{FF2B5EF4-FFF2-40B4-BE49-F238E27FC236}">
                <a16:creationId xmlns:a16="http://schemas.microsoft.com/office/drawing/2014/main" id="{D6A38D9C-68E5-8B2A-107B-F9C97B34C8BE}"/>
              </a:ext>
            </a:extLst>
          </p:cNvPr>
          <p:cNvSpPr/>
          <p:nvPr/>
        </p:nvSpPr>
        <p:spPr>
          <a:xfrm>
            <a:off x="7384628" y="11851227"/>
            <a:ext cx="495383" cy="299666"/>
          </a:xfrm>
          <a:custGeom>
            <a:avLst/>
            <a:gdLst>
              <a:gd name="connsiteX0" fmla="*/ 422 w 495383"/>
              <a:gd name="connsiteY0" fmla="*/ 299498 h 299666"/>
              <a:gd name="connsiteX1" fmla="*/ 470322 w 495383"/>
              <a:gd name="connsiteY1" fmla="*/ 16923 h 299666"/>
              <a:gd name="connsiteX2" fmla="*/ 387772 w 495383"/>
              <a:gd name="connsiteY2" fmla="*/ 58198 h 299666"/>
              <a:gd name="connsiteX3" fmla="*/ 422 w 495383"/>
              <a:gd name="connsiteY3" fmla="*/ 299498 h 299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83" h="299666">
                <a:moveTo>
                  <a:pt x="422" y="299498"/>
                </a:moveTo>
                <a:cubicBezTo>
                  <a:pt x="14180" y="292619"/>
                  <a:pt x="405764" y="57140"/>
                  <a:pt x="470322" y="16923"/>
                </a:cubicBezTo>
                <a:cubicBezTo>
                  <a:pt x="534880" y="-23294"/>
                  <a:pt x="462914" y="15335"/>
                  <a:pt x="387772" y="58198"/>
                </a:cubicBezTo>
                <a:cubicBezTo>
                  <a:pt x="312630" y="101060"/>
                  <a:pt x="-13336" y="306377"/>
                  <a:pt x="422" y="299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3" name="フリーフォーム 1972">
            <a:extLst>
              <a:ext uri="{FF2B5EF4-FFF2-40B4-BE49-F238E27FC236}">
                <a16:creationId xmlns:a16="http://schemas.microsoft.com/office/drawing/2014/main" id="{E5DDAA0E-901D-2CAD-4D52-82E72D8CA852}"/>
              </a:ext>
            </a:extLst>
          </p:cNvPr>
          <p:cNvSpPr/>
          <p:nvPr/>
        </p:nvSpPr>
        <p:spPr>
          <a:xfrm>
            <a:off x="6644592" y="12234952"/>
            <a:ext cx="627873" cy="392332"/>
          </a:xfrm>
          <a:custGeom>
            <a:avLst/>
            <a:gdLst>
              <a:gd name="connsiteX0" fmla="*/ 683 w 627873"/>
              <a:gd name="connsiteY0" fmla="*/ 392023 h 392332"/>
              <a:gd name="connsiteX1" fmla="*/ 286433 w 627873"/>
              <a:gd name="connsiteY1" fmla="*/ 207873 h 392332"/>
              <a:gd name="connsiteX2" fmla="*/ 613458 w 627873"/>
              <a:gd name="connsiteY2" fmla="*/ 7848 h 392332"/>
              <a:gd name="connsiteX3" fmla="*/ 549958 w 627873"/>
              <a:gd name="connsiteY3" fmla="*/ 52298 h 392332"/>
              <a:gd name="connsiteX4" fmla="*/ 368983 w 627873"/>
              <a:gd name="connsiteY4" fmla="*/ 163423 h 392332"/>
              <a:gd name="connsiteX5" fmla="*/ 683 w 627873"/>
              <a:gd name="connsiteY5" fmla="*/ 392023 h 392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873" h="392332">
                <a:moveTo>
                  <a:pt x="683" y="392023"/>
                </a:moveTo>
                <a:cubicBezTo>
                  <a:pt x="-13075" y="399431"/>
                  <a:pt x="184304" y="271902"/>
                  <a:pt x="286433" y="207873"/>
                </a:cubicBezTo>
                <a:cubicBezTo>
                  <a:pt x="388562" y="143844"/>
                  <a:pt x="569537" y="33777"/>
                  <a:pt x="613458" y="7848"/>
                </a:cubicBezTo>
                <a:cubicBezTo>
                  <a:pt x="657379" y="-18081"/>
                  <a:pt x="590704" y="26369"/>
                  <a:pt x="549958" y="52298"/>
                </a:cubicBezTo>
                <a:cubicBezTo>
                  <a:pt x="509212" y="78227"/>
                  <a:pt x="455237" y="108390"/>
                  <a:pt x="368983" y="163423"/>
                </a:cubicBezTo>
                <a:cubicBezTo>
                  <a:pt x="282729" y="218456"/>
                  <a:pt x="14441" y="384615"/>
                  <a:pt x="683" y="392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4" name="フリーフォーム 1973">
            <a:extLst>
              <a:ext uri="{FF2B5EF4-FFF2-40B4-BE49-F238E27FC236}">
                <a16:creationId xmlns:a16="http://schemas.microsoft.com/office/drawing/2014/main" id="{B94F9F49-AC9A-955B-6255-8ED209440205}"/>
              </a:ext>
            </a:extLst>
          </p:cNvPr>
          <p:cNvSpPr/>
          <p:nvPr/>
        </p:nvSpPr>
        <p:spPr>
          <a:xfrm>
            <a:off x="7465862" y="11988651"/>
            <a:ext cx="477988" cy="286621"/>
          </a:xfrm>
          <a:custGeom>
            <a:avLst/>
            <a:gdLst>
              <a:gd name="connsiteX0" fmla="*/ 1738 w 477988"/>
              <a:gd name="connsiteY0" fmla="*/ 285899 h 286621"/>
              <a:gd name="connsiteX1" fmla="*/ 350988 w 477988"/>
              <a:gd name="connsiteY1" fmla="*/ 66824 h 286621"/>
              <a:gd name="connsiteX2" fmla="*/ 411313 w 477988"/>
              <a:gd name="connsiteY2" fmla="*/ 25549 h 286621"/>
              <a:gd name="connsiteX3" fmla="*/ 477988 w 477988"/>
              <a:gd name="connsiteY3" fmla="*/ 19199 h 286621"/>
              <a:gd name="connsiteX4" fmla="*/ 411313 w 477988"/>
              <a:gd name="connsiteY4" fmla="*/ 6499 h 286621"/>
              <a:gd name="connsiteX5" fmla="*/ 223988 w 477988"/>
              <a:gd name="connsiteY5" fmla="*/ 133499 h 286621"/>
              <a:gd name="connsiteX6" fmla="*/ 1738 w 477988"/>
              <a:gd name="connsiteY6" fmla="*/ 285899 h 28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88" h="286621">
                <a:moveTo>
                  <a:pt x="1738" y="285899"/>
                </a:moveTo>
                <a:cubicBezTo>
                  <a:pt x="22905" y="274786"/>
                  <a:pt x="282726" y="110216"/>
                  <a:pt x="350988" y="66824"/>
                </a:cubicBezTo>
                <a:cubicBezTo>
                  <a:pt x="419250" y="23432"/>
                  <a:pt x="390146" y="33486"/>
                  <a:pt x="411313" y="25549"/>
                </a:cubicBezTo>
                <a:cubicBezTo>
                  <a:pt x="432480" y="17611"/>
                  <a:pt x="477988" y="22374"/>
                  <a:pt x="477988" y="19199"/>
                </a:cubicBezTo>
                <a:cubicBezTo>
                  <a:pt x="477988" y="16024"/>
                  <a:pt x="453646" y="-12551"/>
                  <a:pt x="411313" y="6499"/>
                </a:cubicBezTo>
                <a:cubicBezTo>
                  <a:pt x="368980" y="25549"/>
                  <a:pt x="289605" y="90107"/>
                  <a:pt x="223988" y="133499"/>
                </a:cubicBezTo>
                <a:cubicBezTo>
                  <a:pt x="158371" y="176891"/>
                  <a:pt x="-19429" y="297012"/>
                  <a:pt x="1738" y="285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5" name="フリーフォーム 1974">
            <a:extLst>
              <a:ext uri="{FF2B5EF4-FFF2-40B4-BE49-F238E27FC236}">
                <a16:creationId xmlns:a16="http://schemas.microsoft.com/office/drawing/2014/main" id="{4CF61DF6-DA0E-DFB1-0D63-C310970D91E3}"/>
              </a:ext>
            </a:extLst>
          </p:cNvPr>
          <p:cNvSpPr/>
          <p:nvPr/>
        </p:nvSpPr>
        <p:spPr>
          <a:xfrm>
            <a:off x="6685690" y="12346942"/>
            <a:ext cx="683189" cy="388775"/>
          </a:xfrm>
          <a:custGeom>
            <a:avLst/>
            <a:gdLst>
              <a:gd name="connsiteX0" fmla="*/ 4035 w 683189"/>
              <a:gd name="connsiteY0" fmla="*/ 384808 h 388775"/>
              <a:gd name="connsiteX1" fmla="*/ 245335 w 683189"/>
              <a:gd name="connsiteY1" fmla="*/ 254633 h 388775"/>
              <a:gd name="connsiteX2" fmla="*/ 632685 w 683189"/>
              <a:gd name="connsiteY2" fmla="*/ 16508 h 388775"/>
              <a:gd name="connsiteX3" fmla="*/ 677135 w 683189"/>
              <a:gd name="connsiteY3" fmla="*/ 19683 h 388775"/>
              <a:gd name="connsiteX4" fmla="*/ 619985 w 683189"/>
              <a:gd name="connsiteY4" fmla="*/ 13333 h 388775"/>
              <a:gd name="connsiteX5" fmla="*/ 439010 w 683189"/>
              <a:gd name="connsiteY5" fmla="*/ 108583 h 388775"/>
              <a:gd name="connsiteX6" fmla="*/ 4035 w 683189"/>
              <a:gd name="connsiteY6" fmla="*/ 384808 h 38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189" h="388775">
                <a:moveTo>
                  <a:pt x="4035" y="384808"/>
                </a:moveTo>
                <a:cubicBezTo>
                  <a:pt x="-28244" y="409150"/>
                  <a:pt x="140560" y="316016"/>
                  <a:pt x="245335" y="254633"/>
                </a:cubicBezTo>
                <a:cubicBezTo>
                  <a:pt x="350110" y="193250"/>
                  <a:pt x="560718" y="55666"/>
                  <a:pt x="632685" y="16508"/>
                </a:cubicBezTo>
                <a:cubicBezTo>
                  <a:pt x="704652" y="-22650"/>
                  <a:pt x="679252" y="20212"/>
                  <a:pt x="677135" y="19683"/>
                </a:cubicBezTo>
                <a:cubicBezTo>
                  <a:pt x="675018" y="19154"/>
                  <a:pt x="659672" y="-1484"/>
                  <a:pt x="619985" y="13333"/>
                </a:cubicBezTo>
                <a:cubicBezTo>
                  <a:pt x="580298" y="28150"/>
                  <a:pt x="537435" y="50904"/>
                  <a:pt x="439010" y="108583"/>
                </a:cubicBezTo>
                <a:cubicBezTo>
                  <a:pt x="340585" y="166262"/>
                  <a:pt x="36314" y="360466"/>
                  <a:pt x="4035" y="384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6" name="フリーフォーム 1975">
            <a:extLst>
              <a:ext uri="{FF2B5EF4-FFF2-40B4-BE49-F238E27FC236}">
                <a16:creationId xmlns:a16="http://schemas.microsoft.com/office/drawing/2014/main" id="{69DF1FAF-80BD-ABDB-C039-08A0905B00D2}"/>
              </a:ext>
            </a:extLst>
          </p:cNvPr>
          <p:cNvSpPr/>
          <p:nvPr/>
        </p:nvSpPr>
        <p:spPr>
          <a:xfrm>
            <a:off x="6803912" y="12381458"/>
            <a:ext cx="591501" cy="366373"/>
          </a:xfrm>
          <a:custGeom>
            <a:avLst/>
            <a:gdLst>
              <a:gd name="connsiteX0" fmla="*/ 113 w 591501"/>
              <a:gd name="connsiteY0" fmla="*/ 366167 h 366373"/>
              <a:gd name="connsiteX1" fmla="*/ 235063 w 591501"/>
              <a:gd name="connsiteY1" fmla="*/ 216942 h 366373"/>
              <a:gd name="connsiteX2" fmla="*/ 562088 w 591501"/>
              <a:gd name="connsiteY2" fmla="*/ 26442 h 366373"/>
              <a:gd name="connsiteX3" fmla="*/ 571613 w 591501"/>
              <a:gd name="connsiteY3" fmla="*/ 4217 h 366373"/>
              <a:gd name="connsiteX4" fmla="*/ 523988 w 591501"/>
              <a:gd name="connsiteY4" fmla="*/ 51842 h 366373"/>
              <a:gd name="connsiteX5" fmla="*/ 263638 w 591501"/>
              <a:gd name="connsiteY5" fmla="*/ 185192 h 366373"/>
              <a:gd name="connsiteX6" fmla="*/ 113 w 591501"/>
              <a:gd name="connsiteY6" fmla="*/ 366167 h 3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1501" h="366373">
                <a:moveTo>
                  <a:pt x="113" y="366167"/>
                </a:moveTo>
                <a:cubicBezTo>
                  <a:pt x="-4650" y="371459"/>
                  <a:pt x="141401" y="273563"/>
                  <a:pt x="235063" y="216942"/>
                </a:cubicBezTo>
                <a:cubicBezTo>
                  <a:pt x="328725" y="160321"/>
                  <a:pt x="505996" y="61896"/>
                  <a:pt x="562088" y="26442"/>
                </a:cubicBezTo>
                <a:cubicBezTo>
                  <a:pt x="618180" y="-9012"/>
                  <a:pt x="577963" y="-16"/>
                  <a:pt x="571613" y="4217"/>
                </a:cubicBezTo>
                <a:cubicBezTo>
                  <a:pt x="565263" y="8450"/>
                  <a:pt x="575317" y="21680"/>
                  <a:pt x="523988" y="51842"/>
                </a:cubicBezTo>
                <a:cubicBezTo>
                  <a:pt x="472659" y="82004"/>
                  <a:pt x="348305" y="137567"/>
                  <a:pt x="263638" y="185192"/>
                </a:cubicBezTo>
                <a:cubicBezTo>
                  <a:pt x="178971" y="232817"/>
                  <a:pt x="4876" y="360875"/>
                  <a:pt x="113" y="366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7" name="フリーフォーム 1976">
            <a:extLst>
              <a:ext uri="{FF2B5EF4-FFF2-40B4-BE49-F238E27FC236}">
                <a16:creationId xmlns:a16="http://schemas.microsoft.com/office/drawing/2014/main" id="{5271FDCD-AC03-E43F-5217-62702F87B806}"/>
              </a:ext>
            </a:extLst>
          </p:cNvPr>
          <p:cNvSpPr/>
          <p:nvPr/>
        </p:nvSpPr>
        <p:spPr>
          <a:xfrm>
            <a:off x="7507277" y="12009162"/>
            <a:ext cx="439298" cy="292251"/>
          </a:xfrm>
          <a:custGeom>
            <a:avLst/>
            <a:gdLst>
              <a:gd name="connsiteX0" fmla="*/ 1598 w 439298"/>
              <a:gd name="connsiteY0" fmla="*/ 290788 h 292251"/>
              <a:gd name="connsiteX1" fmla="*/ 325448 w 439298"/>
              <a:gd name="connsiteY1" fmla="*/ 97113 h 292251"/>
              <a:gd name="connsiteX2" fmla="*/ 430223 w 439298"/>
              <a:gd name="connsiteY2" fmla="*/ 24088 h 292251"/>
              <a:gd name="connsiteX3" fmla="*/ 430223 w 439298"/>
              <a:gd name="connsiteY3" fmla="*/ 1863 h 292251"/>
              <a:gd name="connsiteX4" fmla="*/ 398473 w 439298"/>
              <a:gd name="connsiteY4" fmla="*/ 65363 h 292251"/>
              <a:gd name="connsiteX5" fmla="*/ 207973 w 439298"/>
              <a:gd name="connsiteY5" fmla="*/ 179663 h 292251"/>
              <a:gd name="connsiteX6" fmla="*/ 1598 w 439298"/>
              <a:gd name="connsiteY6" fmla="*/ 290788 h 29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298" h="292251">
                <a:moveTo>
                  <a:pt x="1598" y="290788"/>
                </a:moveTo>
                <a:cubicBezTo>
                  <a:pt x="21177" y="277030"/>
                  <a:pt x="254011" y="141563"/>
                  <a:pt x="325448" y="97113"/>
                </a:cubicBezTo>
                <a:cubicBezTo>
                  <a:pt x="396885" y="52663"/>
                  <a:pt x="412761" y="39963"/>
                  <a:pt x="430223" y="24088"/>
                </a:cubicBezTo>
                <a:cubicBezTo>
                  <a:pt x="447685" y="8213"/>
                  <a:pt x="435515" y="-5016"/>
                  <a:pt x="430223" y="1863"/>
                </a:cubicBezTo>
                <a:cubicBezTo>
                  <a:pt x="424931" y="8742"/>
                  <a:pt x="435515" y="35730"/>
                  <a:pt x="398473" y="65363"/>
                </a:cubicBezTo>
                <a:cubicBezTo>
                  <a:pt x="361431" y="94996"/>
                  <a:pt x="268298" y="141563"/>
                  <a:pt x="207973" y="179663"/>
                </a:cubicBezTo>
                <a:cubicBezTo>
                  <a:pt x="147648" y="217763"/>
                  <a:pt x="-17981" y="304546"/>
                  <a:pt x="1598" y="2907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8" name="フリーフォーム 1977">
            <a:extLst>
              <a:ext uri="{FF2B5EF4-FFF2-40B4-BE49-F238E27FC236}">
                <a16:creationId xmlns:a16="http://schemas.microsoft.com/office/drawing/2014/main" id="{588BD412-53D7-45EE-F3CE-0A2820473F73}"/>
              </a:ext>
            </a:extLst>
          </p:cNvPr>
          <p:cNvSpPr/>
          <p:nvPr/>
        </p:nvSpPr>
        <p:spPr>
          <a:xfrm>
            <a:off x="7578270" y="12126971"/>
            <a:ext cx="429927" cy="268317"/>
          </a:xfrm>
          <a:custGeom>
            <a:avLst/>
            <a:gdLst>
              <a:gd name="connsiteX0" fmla="*/ 455 w 429927"/>
              <a:gd name="connsiteY0" fmla="*/ 268229 h 268317"/>
              <a:gd name="connsiteX1" fmla="*/ 410030 w 429927"/>
              <a:gd name="connsiteY1" fmla="*/ 17404 h 268317"/>
              <a:gd name="connsiteX2" fmla="*/ 330655 w 429927"/>
              <a:gd name="connsiteY2" fmla="*/ 45979 h 268317"/>
              <a:gd name="connsiteX3" fmla="*/ 455 w 429927"/>
              <a:gd name="connsiteY3" fmla="*/ 268229 h 26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927" h="268317">
                <a:moveTo>
                  <a:pt x="455" y="268229"/>
                </a:moveTo>
                <a:cubicBezTo>
                  <a:pt x="13684" y="263467"/>
                  <a:pt x="354997" y="54446"/>
                  <a:pt x="410030" y="17404"/>
                </a:cubicBezTo>
                <a:cubicBezTo>
                  <a:pt x="465063" y="-19638"/>
                  <a:pt x="395213" y="8408"/>
                  <a:pt x="330655" y="45979"/>
                </a:cubicBezTo>
                <a:cubicBezTo>
                  <a:pt x="266097" y="83550"/>
                  <a:pt x="-12774" y="272991"/>
                  <a:pt x="455" y="268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9" name="フリーフォーム 1978">
            <a:extLst>
              <a:ext uri="{FF2B5EF4-FFF2-40B4-BE49-F238E27FC236}">
                <a16:creationId xmlns:a16="http://schemas.microsoft.com/office/drawing/2014/main" id="{9605CD35-AF80-5DE9-FD3A-7899280E0CDE}"/>
              </a:ext>
            </a:extLst>
          </p:cNvPr>
          <p:cNvSpPr/>
          <p:nvPr/>
        </p:nvSpPr>
        <p:spPr>
          <a:xfrm>
            <a:off x="6973591" y="12468285"/>
            <a:ext cx="480920" cy="298893"/>
          </a:xfrm>
          <a:custGeom>
            <a:avLst/>
            <a:gdLst>
              <a:gd name="connsiteX0" fmla="*/ 1884 w 480920"/>
              <a:gd name="connsiteY0" fmla="*/ 298390 h 298893"/>
              <a:gd name="connsiteX1" fmla="*/ 262234 w 480920"/>
              <a:gd name="connsiteY1" fmla="*/ 130115 h 298893"/>
              <a:gd name="connsiteX2" fmla="*/ 474959 w 480920"/>
              <a:gd name="connsiteY2" fmla="*/ 6290 h 298893"/>
              <a:gd name="connsiteX3" fmla="*/ 398759 w 480920"/>
              <a:gd name="connsiteY3" fmla="*/ 34865 h 298893"/>
              <a:gd name="connsiteX4" fmla="*/ 157459 w 480920"/>
              <a:gd name="connsiteY4" fmla="*/ 177740 h 298893"/>
              <a:gd name="connsiteX5" fmla="*/ 1884 w 480920"/>
              <a:gd name="connsiteY5" fmla="*/ 298390 h 29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920" h="298893">
                <a:moveTo>
                  <a:pt x="1884" y="298390"/>
                </a:moveTo>
                <a:cubicBezTo>
                  <a:pt x="19346" y="290453"/>
                  <a:pt x="183388" y="178798"/>
                  <a:pt x="262234" y="130115"/>
                </a:cubicBezTo>
                <a:cubicBezTo>
                  <a:pt x="341080" y="81432"/>
                  <a:pt x="452205" y="22165"/>
                  <a:pt x="474959" y="6290"/>
                </a:cubicBezTo>
                <a:cubicBezTo>
                  <a:pt x="497713" y="-9585"/>
                  <a:pt x="451676" y="6290"/>
                  <a:pt x="398759" y="34865"/>
                </a:cubicBezTo>
                <a:cubicBezTo>
                  <a:pt x="345842" y="63440"/>
                  <a:pt x="222546" y="136994"/>
                  <a:pt x="157459" y="177740"/>
                </a:cubicBezTo>
                <a:cubicBezTo>
                  <a:pt x="92372" y="218486"/>
                  <a:pt x="-15578" y="306327"/>
                  <a:pt x="1884" y="298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0" name="フリーフォーム 1979">
            <a:extLst>
              <a:ext uri="{FF2B5EF4-FFF2-40B4-BE49-F238E27FC236}">
                <a16:creationId xmlns:a16="http://schemas.microsoft.com/office/drawing/2014/main" id="{24CC07AA-7A60-34BE-A7BF-6F027F375DDB}"/>
              </a:ext>
            </a:extLst>
          </p:cNvPr>
          <p:cNvSpPr/>
          <p:nvPr/>
        </p:nvSpPr>
        <p:spPr>
          <a:xfrm>
            <a:off x="7616416" y="12167830"/>
            <a:ext cx="441579" cy="294165"/>
          </a:xfrm>
          <a:custGeom>
            <a:avLst/>
            <a:gdLst>
              <a:gd name="connsiteX0" fmla="*/ 409 w 441579"/>
              <a:gd name="connsiteY0" fmla="*/ 294045 h 294165"/>
              <a:gd name="connsiteX1" fmla="*/ 419509 w 441579"/>
              <a:gd name="connsiteY1" fmla="*/ 17820 h 294165"/>
              <a:gd name="connsiteX2" fmla="*/ 343309 w 441579"/>
              <a:gd name="connsiteY2" fmla="*/ 52745 h 294165"/>
              <a:gd name="connsiteX3" fmla="*/ 409 w 441579"/>
              <a:gd name="connsiteY3" fmla="*/ 294045 h 29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579" h="294165">
                <a:moveTo>
                  <a:pt x="409" y="294045"/>
                </a:moveTo>
                <a:cubicBezTo>
                  <a:pt x="13109" y="288224"/>
                  <a:pt x="362359" y="58037"/>
                  <a:pt x="419509" y="17820"/>
                </a:cubicBezTo>
                <a:cubicBezTo>
                  <a:pt x="476659" y="-22397"/>
                  <a:pt x="412630" y="12528"/>
                  <a:pt x="343309" y="52745"/>
                </a:cubicBezTo>
                <a:cubicBezTo>
                  <a:pt x="273988" y="92962"/>
                  <a:pt x="-12291" y="299866"/>
                  <a:pt x="409" y="294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1" name="フリーフォーム 1980">
            <a:extLst>
              <a:ext uri="{FF2B5EF4-FFF2-40B4-BE49-F238E27FC236}">
                <a16:creationId xmlns:a16="http://schemas.microsoft.com/office/drawing/2014/main" id="{C0A8C431-C741-85CC-2E35-C80994A4F10A}"/>
              </a:ext>
            </a:extLst>
          </p:cNvPr>
          <p:cNvSpPr/>
          <p:nvPr/>
        </p:nvSpPr>
        <p:spPr>
          <a:xfrm>
            <a:off x="7114661" y="12531027"/>
            <a:ext cx="388566" cy="229894"/>
          </a:xfrm>
          <a:custGeom>
            <a:avLst/>
            <a:gdLst>
              <a:gd name="connsiteX0" fmla="*/ 514 w 388566"/>
              <a:gd name="connsiteY0" fmla="*/ 229298 h 229894"/>
              <a:gd name="connsiteX1" fmla="*/ 371989 w 388566"/>
              <a:gd name="connsiteY1" fmla="*/ 7048 h 229894"/>
              <a:gd name="connsiteX2" fmla="*/ 292614 w 388566"/>
              <a:gd name="connsiteY2" fmla="*/ 70548 h 229894"/>
              <a:gd name="connsiteX3" fmla="*/ 514 w 388566"/>
              <a:gd name="connsiteY3" fmla="*/ 229298 h 22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566" h="229894">
                <a:moveTo>
                  <a:pt x="514" y="229298"/>
                </a:moveTo>
                <a:cubicBezTo>
                  <a:pt x="13743" y="218715"/>
                  <a:pt x="323306" y="33506"/>
                  <a:pt x="371989" y="7048"/>
                </a:cubicBezTo>
                <a:cubicBezTo>
                  <a:pt x="420672" y="-19410"/>
                  <a:pt x="352410" y="34565"/>
                  <a:pt x="292614" y="70548"/>
                </a:cubicBezTo>
                <a:cubicBezTo>
                  <a:pt x="232818" y="106531"/>
                  <a:pt x="-12715" y="239881"/>
                  <a:pt x="514" y="229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2" name="フリーフォーム 1981">
            <a:extLst>
              <a:ext uri="{FF2B5EF4-FFF2-40B4-BE49-F238E27FC236}">
                <a16:creationId xmlns:a16="http://schemas.microsoft.com/office/drawing/2014/main" id="{9374AFF9-905B-596A-AE03-39CC30B7D6E5}"/>
              </a:ext>
            </a:extLst>
          </p:cNvPr>
          <p:cNvSpPr/>
          <p:nvPr/>
        </p:nvSpPr>
        <p:spPr>
          <a:xfrm>
            <a:off x="7654925" y="12210863"/>
            <a:ext cx="463296" cy="298637"/>
          </a:xfrm>
          <a:custGeom>
            <a:avLst/>
            <a:gdLst>
              <a:gd name="connsiteX0" fmla="*/ 0 w 463296"/>
              <a:gd name="connsiteY0" fmla="*/ 298637 h 298637"/>
              <a:gd name="connsiteX1" fmla="*/ 406400 w 463296"/>
              <a:gd name="connsiteY1" fmla="*/ 54162 h 298637"/>
              <a:gd name="connsiteX2" fmla="*/ 460375 w 463296"/>
              <a:gd name="connsiteY2" fmla="*/ 187 h 298637"/>
              <a:gd name="connsiteX3" fmla="*/ 409575 w 463296"/>
              <a:gd name="connsiteY3" fmla="*/ 35112 h 298637"/>
              <a:gd name="connsiteX4" fmla="*/ 0 w 463296"/>
              <a:gd name="connsiteY4" fmla="*/ 298637 h 29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296" h="298637">
                <a:moveTo>
                  <a:pt x="0" y="298637"/>
                </a:moveTo>
                <a:cubicBezTo>
                  <a:pt x="164835" y="201270"/>
                  <a:pt x="329671" y="103904"/>
                  <a:pt x="406400" y="54162"/>
                </a:cubicBezTo>
                <a:cubicBezTo>
                  <a:pt x="483129" y="4420"/>
                  <a:pt x="459846" y="3362"/>
                  <a:pt x="460375" y="187"/>
                </a:cubicBezTo>
                <a:cubicBezTo>
                  <a:pt x="460904" y="-2988"/>
                  <a:pt x="409575" y="35112"/>
                  <a:pt x="409575" y="35112"/>
                </a:cubicBezTo>
                <a:lnTo>
                  <a:pt x="0" y="2986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3" name="フリーフォーム 1982">
            <a:extLst>
              <a:ext uri="{FF2B5EF4-FFF2-40B4-BE49-F238E27FC236}">
                <a16:creationId xmlns:a16="http://schemas.microsoft.com/office/drawing/2014/main" id="{91CE52B5-0B6A-4EF2-B927-3CEB755BF312}"/>
              </a:ext>
            </a:extLst>
          </p:cNvPr>
          <p:cNvSpPr/>
          <p:nvPr/>
        </p:nvSpPr>
        <p:spPr>
          <a:xfrm>
            <a:off x="7181440" y="12593200"/>
            <a:ext cx="335204" cy="183551"/>
          </a:xfrm>
          <a:custGeom>
            <a:avLst/>
            <a:gdLst>
              <a:gd name="connsiteX0" fmla="*/ 410 w 335204"/>
              <a:gd name="connsiteY0" fmla="*/ 183000 h 183551"/>
              <a:gd name="connsiteX1" fmla="*/ 321085 w 335204"/>
              <a:gd name="connsiteY1" fmla="*/ 5200 h 183551"/>
              <a:gd name="connsiteX2" fmla="*/ 254410 w 335204"/>
              <a:gd name="connsiteY2" fmla="*/ 59175 h 183551"/>
              <a:gd name="connsiteX3" fmla="*/ 410 w 335204"/>
              <a:gd name="connsiteY3" fmla="*/ 183000 h 18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04" h="183551">
                <a:moveTo>
                  <a:pt x="410" y="183000"/>
                </a:moveTo>
                <a:cubicBezTo>
                  <a:pt x="11522" y="174004"/>
                  <a:pt x="278752" y="25838"/>
                  <a:pt x="321085" y="5200"/>
                </a:cubicBezTo>
                <a:cubicBezTo>
                  <a:pt x="363418" y="-15438"/>
                  <a:pt x="301506" y="30071"/>
                  <a:pt x="254410" y="59175"/>
                </a:cubicBezTo>
                <a:cubicBezTo>
                  <a:pt x="207314" y="88279"/>
                  <a:pt x="-10702" y="191996"/>
                  <a:pt x="410" y="183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4" name="フリーフォーム 1983">
            <a:extLst>
              <a:ext uri="{FF2B5EF4-FFF2-40B4-BE49-F238E27FC236}">
                <a16:creationId xmlns:a16="http://schemas.microsoft.com/office/drawing/2014/main" id="{D444C7C7-F980-657D-5222-898BCD16AF3B}"/>
              </a:ext>
            </a:extLst>
          </p:cNvPr>
          <p:cNvSpPr/>
          <p:nvPr/>
        </p:nvSpPr>
        <p:spPr>
          <a:xfrm>
            <a:off x="7698981" y="12290997"/>
            <a:ext cx="459286" cy="294825"/>
          </a:xfrm>
          <a:custGeom>
            <a:avLst/>
            <a:gdLst>
              <a:gd name="connsiteX0" fmla="*/ 394 w 459286"/>
              <a:gd name="connsiteY0" fmla="*/ 294703 h 294825"/>
              <a:gd name="connsiteX1" fmla="*/ 435369 w 459286"/>
              <a:gd name="connsiteY1" fmla="*/ 18478 h 294825"/>
              <a:gd name="connsiteX2" fmla="*/ 359169 w 459286"/>
              <a:gd name="connsiteY2" fmla="*/ 53403 h 294825"/>
              <a:gd name="connsiteX3" fmla="*/ 394 w 459286"/>
              <a:gd name="connsiteY3" fmla="*/ 294703 h 29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286" h="294825">
                <a:moveTo>
                  <a:pt x="394" y="294703"/>
                </a:moveTo>
                <a:cubicBezTo>
                  <a:pt x="13094" y="288882"/>
                  <a:pt x="375573" y="58695"/>
                  <a:pt x="435369" y="18478"/>
                </a:cubicBezTo>
                <a:cubicBezTo>
                  <a:pt x="495165" y="-21739"/>
                  <a:pt x="432723" y="10011"/>
                  <a:pt x="359169" y="53403"/>
                </a:cubicBezTo>
                <a:cubicBezTo>
                  <a:pt x="285615" y="96795"/>
                  <a:pt x="-12306" y="300524"/>
                  <a:pt x="394" y="294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5" name="フリーフォーム 1984">
            <a:extLst>
              <a:ext uri="{FF2B5EF4-FFF2-40B4-BE49-F238E27FC236}">
                <a16:creationId xmlns:a16="http://schemas.microsoft.com/office/drawing/2014/main" id="{823C651E-616B-6762-1E94-3B8836D7F686}"/>
              </a:ext>
            </a:extLst>
          </p:cNvPr>
          <p:cNvSpPr/>
          <p:nvPr/>
        </p:nvSpPr>
        <p:spPr>
          <a:xfrm>
            <a:off x="7376991" y="12660989"/>
            <a:ext cx="196008" cy="113485"/>
          </a:xfrm>
          <a:custGeom>
            <a:avLst/>
            <a:gdLst>
              <a:gd name="connsiteX0" fmla="*/ 195384 w 196008"/>
              <a:gd name="connsiteY0" fmla="*/ 911 h 113485"/>
              <a:gd name="connsiteX1" fmla="*/ 4884 w 196008"/>
              <a:gd name="connsiteY1" fmla="*/ 112036 h 113485"/>
              <a:gd name="connsiteX2" fmla="*/ 65209 w 196008"/>
              <a:gd name="connsiteY2" fmla="*/ 61236 h 113485"/>
              <a:gd name="connsiteX3" fmla="*/ 195384 w 196008"/>
              <a:gd name="connsiteY3" fmla="*/ 911 h 11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008" h="113485">
                <a:moveTo>
                  <a:pt x="195384" y="911"/>
                </a:moveTo>
                <a:cubicBezTo>
                  <a:pt x="185330" y="9378"/>
                  <a:pt x="26580" y="101982"/>
                  <a:pt x="4884" y="112036"/>
                </a:cubicBezTo>
                <a:cubicBezTo>
                  <a:pt x="-16812" y="122090"/>
                  <a:pt x="39280" y="77111"/>
                  <a:pt x="65209" y="61236"/>
                </a:cubicBezTo>
                <a:cubicBezTo>
                  <a:pt x="91138" y="45361"/>
                  <a:pt x="205438" y="-7556"/>
                  <a:pt x="195384" y="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6" name="フリーフォーム 1985">
            <a:extLst>
              <a:ext uri="{FF2B5EF4-FFF2-40B4-BE49-F238E27FC236}">
                <a16:creationId xmlns:a16="http://schemas.microsoft.com/office/drawing/2014/main" id="{A91F54B1-940D-1D29-22B3-2A3F840A9A11}"/>
              </a:ext>
            </a:extLst>
          </p:cNvPr>
          <p:cNvSpPr/>
          <p:nvPr/>
        </p:nvSpPr>
        <p:spPr>
          <a:xfrm>
            <a:off x="7711277" y="12357369"/>
            <a:ext cx="492425" cy="295717"/>
          </a:xfrm>
          <a:custGeom>
            <a:avLst/>
            <a:gdLst>
              <a:gd name="connsiteX0" fmla="*/ 798 w 492425"/>
              <a:gd name="connsiteY0" fmla="*/ 295006 h 295717"/>
              <a:gd name="connsiteX1" fmla="*/ 473873 w 492425"/>
              <a:gd name="connsiteY1" fmla="*/ 9256 h 295717"/>
              <a:gd name="connsiteX2" fmla="*/ 362748 w 492425"/>
              <a:gd name="connsiteY2" fmla="*/ 88631 h 295717"/>
              <a:gd name="connsiteX3" fmla="*/ 798 w 492425"/>
              <a:gd name="connsiteY3" fmla="*/ 295006 h 295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425" h="295717">
                <a:moveTo>
                  <a:pt x="798" y="295006"/>
                </a:moveTo>
                <a:cubicBezTo>
                  <a:pt x="19319" y="281777"/>
                  <a:pt x="413548" y="43652"/>
                  <a:pt x="473873" y="9256"/>
                </a:cubicBezTo>
                <a:cubicBezTo>
                  <a:pt x="534198" y="-25140"/>
                  <a:pt x="434185" y="44181"/>
                  <a:pt x="362748" y="88631"/>
                </a:cubicBezTo>
                <a:cubicBezTo>
                  <a:pt x="291311" y="133081"/>
                  <a:pt x="-17723" y="308235"/>
                  <a:pt x="798" y="295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7" name="フリーフォーム 1986">
            <a:extLst>
              <a:ext uri="{FF2B5EF4-FFF2-40B4-BE49-F238E27FC236}">
                <a16:creationId xmlns:a16="http://schemas.microsoft.com/office/drawing/2014/main" id="{AF2C8E2B-9834-A8B5-2F6E-57DC759D42DE}"/>
              </a:ext>
            </a:extLst>
          </p:cNvPr>
          <p:cNvSpPr/>
          <p:nvPr/>
        </p:nvSpPr>
        <p:spPr>
          <a:xfrm>
            <a:off x="7981920" y="12099809"/>
            <a:ext cx="96338" cy="80485"/>
          </a:xfrm>
          <a:custGeom>
            <a:avLst/>
            <a:gdLst>
              <a:gd name="connsiteX0" fmla="*/ 30 w 96338"/>
              <a:gd name="connsiteY0" fmla="*/ 116 h 80485"/>
              <a:gd name="connsiteX1" fmla="*/ 76230 w 96338"/>
              <a:gd name="connsiteY1" fmla="*/ 66791 h 80485"/>
              <a:gd name="connsiteX2" fmla="*/ 95280 w 96338"/>
              <a:gd name="connsiteY2" fmla="*/ 79491 h 80485"/>
              <a:gd name="connsiteX3" fmla="*/ 85755 w 96338"/>
              <a:gd name="connsiteY3" fmla="*/ 50916 h 80485"/>
              <a:gd name="connsiteX4" fmla="*/ 30 w 96338"/>
              <a:gd name="connsiteY4" fmla="*/ 116 h 80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38" h="80485">
                <a:moveTo>
                  <a:pt x="30" y="116"/>
                </a:moveTo>
                <a:cubicBezTo>
                  <a:pt x="-1558" y="2762"/>
                  <a:pt x="60355" y="53562"/>
                  <a:pt x="76230" y="66791"/>
                </a:cubicBezTo>
                <a:cubicBezTo>
                  <a:pt x="92105" y="80020"/>
                  <a:pt x="93693" y="82137"/>
                  <a:pt x="95280" y="79491"/>
                </a:cubicBezTo>
                <a:cubicBezTo>
                  <a:pt x="96868" y="76845"/>
                  <a:pt x="98455" y="60970"/>
                  <a:pt x="85755" y="50916"/>
                </a:cubicBezTo>
                <a:cubicBezTo>
                  <a:pt x="73055" y="40862"/>
                  <a:pt x="1618" y="-2530"/>
                  <a:pt x="30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8" name="フリーフォーム 1987">
            <a:extLst>
              <a:ext uri="{FF2B5EF4-FFF2-40B4-BE49-F238E27FC236}">
                <a16:creationId xmlns:a16="http://schemas.microsoft.com/office/drawing/2014/main" id="{F3CC2746-F3F2-752B-FBF1-3C2ACBA6E72E}"/>
              </a:ext>
            </a:extLst>
          </p:cNvPr>
          <p:cNvSpPr/>
          <p:nvPr/>
        </p:nvSpPr>
        <p:spPr>
          <a:xfrm>
            <a:off x="7804144" y="12378540"/>
            <a:ext cx="441597" cy="292963"/>
          </a:xfrm>
          <a:custGeom>
            <a:avLst/>
            <a:gdLst>
              <a:gd name="connsiteX0" fmla="*/ 6 w 441597"/>
              <a:gd name="connsiteY0" fmla="*/ 292885 h 292963"/>
              <a:gd name="connsiteX1" fmla="*/ 355606 w 441597"/>
              <a:gd name="connsiteY1" fmla="*/ 80160 h 292963"/>
              <a:gd name="connsiteX2" fmla="*/ 441331 w 441597"/>
              <a:gd name="connsiteY2" fmla="*/ 785 h 292963"/>
              <a:gd name="connsiteX3" fmla="*/ 365131 w 441597"/>
              <a:gd name="connsiteY3" fmla="*/ 54760 h 292963"/>
              <a:gd name="connsiteX4" fmla="*/ 6 w 441597"/>
              <a:gd name="connsiteY4" fmla="*/ 292885 h 29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597" h="292963">
                <a:moveTo>
                  <a:pt x="6" y="292885"/>
                </a:moveTo>
                <a:cubicBezTo>
                  <a:pt x="-1581" y="297118"/>
                  <a:pt x="282052" y="128843"/>
                  <a:pt x="355606" y="80160"/>
                </a:cubicBezTo>
                <a:cubicBezTo>
                  <a:pt x="429160" y="31477"/>
                  <a:pt x="439744" y="5018"/>
                  <a:pt x="441331" y="785"/>
                </a:cubicBezTo>
                <a:cubicBezTo>
                  <a:pt x="442918" y="-3448"/>
                  <a:pt x="439743" y="8723"/>
                  <a:pt x="365131" y="54760"/>
                </a:cubicBezTo>
                <a:cubicBezTo>
                  <a:pt x="290519" y="100797"/>
                  <a:pt x="1593" y="288652"/>
                  <a:pt x="6" y="292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9" name="フリーフォーム 1988">
            <a:extLst>
              <a:ext uri="{FF2B5EF4-FFF2-40B4-BE49-F238E27FC236}">
                <a16:creationId xmlns:a16="http://schemas.microsoft.com/office/drawing/2014/main" id="{E6F0EE76-2852-10D2-DCB4-978F71492A68}"/>
              </a:ext>
            </a:extLst>
          </p:cNvPr>
          <p:cNvSpPr/>
          <p:nvPr/>
        </p:nvSpPr>
        <p:spPr>
          <a:xfrm>
            <a:off x="7835891" y="12474193"/>
            <a:ext cx="434541" cy="286188"/>
          </a:xfrm>
          <a:custGeom>
            <a:avLst/>
            <a:gdLst>
              <a:gd name="connsiteX0" fmla="*/ 9 w 434541"/>
              <a:gd name="connsiteY0" fmla="*/ 286132 h 286188"/>
              <a:gd name="connsiteX1" fmla="*/ 273059 w 434541"/>
              <a:gd name="connsiteY1" fmla="*/ 111507 h 286188"/>
              <a:gd name="connsiteX2" fmla="*/ 428634 w 434541"/>
              <a:gd name="connsiteY2" fmla="*/ 6732 h 286188"/>
              <a:gd name="connsiteX3" fmla="*/ 390534 w 434541"/>
              <a:gd name="connsiteY3" fmla="*/ 19432 h 286188"/>
              <a:gd name="connsiteX4" fmla="*/ 282584 w 434541"/>
              <a:gd name="connsiteY4" fmla="*/ 92457 h 286188"/>
              <a:gd name="connsiteX5" fmla="*/ 9 w 434541"/>
              <a:gd name="connsiteY5" fmla="*/ 286132 h 28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541" h="286188">
                <a:moveTo>
                  <a:pt x="9" y="286132"/>
                </a:moveTo>
                <a:cubicBezTo>
                  <a:pt x="-1578" y="289307"/>
                  <a:pt x="201622" y="158074"/>
                  <a:pt x="273059" y="111507"/>
                </a:cubicBezTo>
                <a:cubicBezTo>
                  <a:pt x="344496" y="64940"/>
                  <a:pt x="409055" y="22078"/>
                  <a:pt x="428634" y="6732"/>
                </a:cubicBezTo>
                <a:cubicBezTo>
                  <a:pt x="448213" y="-8614"/>
                  <a:pt x="414876" y="5145"/>
                  <a:pt x="390534" y="19432"/>
                </a:cubicBezTo>
                <a:cubicBezTo>
                  <a:pt x="366192" y="33719"/>
                  <a:pt x="347142" y="50653"/>
                  <a:pt x="282584" y="92457"/>
                </a:cubicBezTo>
                <a:cubicBezTo>
                  <a:pt x="218026" y="134261"/>
                  <a:pt x="1596" y="282957"/>
                  <a:pt x="9" y="286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0" name="フリーフォーム 1989">
            <a:extLst>
              <a:ext uri="{FF2B5EF4-FFF2-40B4-BE49-F238E27FC236}">
                <a16:creationId xmlns:a16="http://schemas.microsoft.com/office/drawing/2014/main" id="{BA2ED59E-1137-B0C4-4977-989B38F6D661}"/>
              </a:ext>
            </a:extLst>
          </p:cNvPr>
          <p:cNvSpPr/>
          <p:nvPr/>
        </p:nvSpPr>
        <p:spPr>
          <a:xfrm>
            <a:off x="7955602" y="12533070"/>
            <a:ext cx="367126" cy="227630"/>
          </a:xfrm>
          <a:custGeom>
            <a:avLst/>
            <a:gdLst>
              <a:gd name="connsiteX0" fmla="*/ 10473 w 367126"/>
              <a:gd name="connsiteY0" fmla="*/ 217730 h 227630"/>
              <a:gd name="connsiteX1" fmla="*/ 353373 w 367126"/>
              <a:gd name="connsiteY1" fmla="*/ 8180 h 227630"/>
              <a:gd name="connsiteX2" fmla="*/ 280348 w 367126"/>
              <a:gd name="connsiteY2" fmla="*/ 55805 h 227630"/>
              <a:gd name="connsiteX3" fmla="*/ 102548 w 367126"/>
              <a:gd name="connsiteY3" fmla="*/ 179630 h 227630"/>
              <a:gd name="connsiteX4" fmla="*/ 10473 w 367126"/>
              <a:gd name="connsiteY4" fmla="*/ 217730 h 22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126" h="227630">
                <a:moveTo>
                  <a:pt x="10473" y="217730"/>
                </a:moveTo>
                <a:cubicBezTo>
                  <a:pt x="52277" y="189155"/>
                  <a:pt x="308394" y="35167"/>
                  <a:pt x="353373" y="8180"/>
                </a:cubicBezTo>
                <a:cubicBezTo>
                  <a:pt x="398352" y="-18807"/>
                  <a:pt x="322152" y="27230"/>
                  <a:pt x="280348" y="55805"/>
                </a:cubicBezTo>
                <a:cubicBezTo>
                  <a:pt x="238544" y="84380"/>
                  <a:pt x="142236" y="152642"/>
                  <a:pt x="102548" y="179630"/>
                </a:cubicBezTo>
                <a:cubicBezTo>
                  <a:pt x="62861" y="206617"/>
                  <a:pt x="-31331" y="246305"/>
                  <a:pt x="10473" y="217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1" name="フリーフォーム 1990">
            <a:extLst>
              <a:ext uri="{FF2B5EF4-FFF2-40B4-BE49-F238E27FC236}">
                <a16:creationId xmlns:a16="http://schemas.microsoft.com/office/drawing/2014/main" id="{D10E0BFA-ADC4-93CB-8733-4D205CE95A05}"/>
              </a:ext>
            </a:extLst>
          </p:cNvPr>
          <p:cNvSpPr/>
          <p:nvPr/>
        </p:nvSpPr>
        <p:spPr>
          <a:xfrm>
            <a:off x="8020982" y="12540632"/>
            <a:ext cx="358964" cy="219657"/>
          </a:xfrm>
          <a:custGeom>
            <a:avLst/>
            <a:gdLst>
              <a:gd name="connsiteX0" fmla="*/ 2243 w 358964"/>
              <a:gd name="connsiteY0" fmla="*/ 216518 h 219657"/>
              <a:gd name="connsiteX1" fmla="*/ 291168 w 358964"/>
              <a:gd name="connsiteY1" fmla="*/ 57768 h 219657"/>
              <a:gd name="connsiteX2" fmla="*/ 351493 w 358964"/>
              <a:gd name="connsiteY2" fmla="*/ 3793 h 219657"/>
              <a:gd name="connsiteX3" fmla="*/ 167343 w 358964"/>
              <a:gd name="connsiteY3" fmla="*/ 149843 h 219657"/>
              <a:gd name="connsiteX4" fmla="*/ 2243 w 358964"/>
              <a:gd name="connsiteY4" fmla="*/ 216518 h 21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964" h="219657">
                <a:moveTo>
                  <a:pt x="2243" y="216518"/>
                </a:moveTo>
                <a:cubicBezTo>
                  <a:pt x="22880" y="201172"/>
                  <a:pt x="232960" y="93222"/>
                  <a:pt x="291168" y="57768"/>
                </a:cubicBezTo>
                <a:cubicBezTo>
                  <a:pt x="349376" y="22314"/>
                  <a:pt x="372130" y="-11553"/>
                  <a:pt x="351493" y="3793"/>
                </a:cubicBezTo>
                <a:cubicBezTo>
                  <a:pt x="330856" y="19139"/>
                  <a:pt x="226081" y="111743"/>
                  <a:pt x="167343" y="149843"/>
                </a:cubicBezTo>
                <a:cubicBezTo>
                  <a:pt x="108605" y="187943"/>
                  <a:pt x="-18394" y="231864"/>
                  <a:pt x="2243" y="216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2" name="フリーフォーム 1991">
            <a:extLst>
              <a:ext uri="{FF2B5EF4-FFF2-40B4-BE49-F238E27FC236}">
                <a16:creationId xmlns:a16="http://schemas.microsoft.com/office/drawing/2014/main" id="{F95D06EC-E6B7-2D9E-8749-AD00CD7ACA11}"/>
              </a:ext>
            </a:extLst>
          </p:cNvPr>
          <p:cNvSpPr/>
          <p:nvPr/>
        </p:nvSpPr>
        <p:spPr>
          <a:xfrm>
            <a:off x="8121619" y="12255337"/>
            <a:ext cx="82935" cy="118837"/>
          </a:xfrm>
          <a:custGeom>
            <a:avLst/>
            <a:gdLst>
              <a:gd name="connsiteX0" fmla="*/ 31 w 82935"/>
              <a:gd name="connsiteY0" fmla="*/ 163 h 118837"/>
              <a:gd name="connsiteX1" fmla="*/ 69881 w 82935"/>
              <a:gd name="connsiteY1" fmla="*/ 114463 h 118837"/>
              <a:gd name="connsiteX2" fmla="*/ 79406 w 82935"/>
              <a:gd name="connsiteY2" fmla="*/ 89063 h 118837"/>
              <a:gd name="connsiteX3" fmla="*/ 31 w 82935"/>
              <a:gd name="connsiteY3" fmla="*/ 163 h 11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935" h="118837">
                <a:moveTo>
                  <a:pt x="31" y="163"/>
                </a:moveTo>
                <a:cubicBezTo>
                  <a:pt x="-1556" y="4396"/>
                  <a:pt x="56652" y="99646"/>
                  <a:pt x="69881" y="114463"/>
                </a:cubicBezTo>
                <a:cubicBezTo>
                  <a:pt x="83110" y="129280"/>
                  <a:pt x="86285" y="102821"/>
                  <a:pt x="79406" y="89063"/>
                </a:cubicBezTo>
                <a:cubicBezTo>
                  <a:pt x="72527" y="75305"/>
                  <a:pt x="1618" y="-4070"/>
                  <a:pt x="31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3" name="フリーフォーム 1992">
            <a:extLst>
              <a:ext uri="{FF2B5EF4-FFF2-40B4-BE49-F238E27FC236}">
                <a16:creationId xmlns:a16="http://schemas.microsoft.com/office/drawing/2014/main" id="{40115C1A-01CC-23FB-8B50-1EDFDB48F9D4}"/>
              </a:ext>
            </a:extLst>
          </p:cNvPr>
          <p:cNvSpPr/>
          <p:nvPr/>
        </p:nvSpPr>
        <p:spPr>
          <a:xfrm>
            <a:off x="7524750" y="11356858"/>
            <a:ext cx="168417" cy="4598"/>
          </a:xfrm>
          <a:custGeom>
            <a:avLst/>
            <a:gdLst>
              <a:gd name="connsiteX0" fmla="*/ 0 w 168417"/>
              <a:gd name="connsiteY0" fmla="*/ 117 h 4598"/>
              <a:gd name="connsiteX1" fmla="*/ 168275 w 168417"/>
              <a:gd name="connsiteY1" fmla="*/ 3292 h 4598"/>
              <a:gd name="connsiteX2" fmla="*/ 0 w 168417"/>
              <a:gd name="connsiteY2" fmla="*/ 117 h 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417" h="4598">
                <a:moveTo>
                  <a:pt x="0" y="117"/>
                </a:moveTo>
                <a:cubicBezTo>
                  <a:pt x="0" y="117"/>
                  <a:pt x="162454" y="-941"/>
                  <a:pt x="168275" y="3292"/>
                </a:cubicBezTo>
                <a:cubicBezTo>
                  <a:pt x="174096" y="7525"/>
                  <a:pt x="0" y="117"/>
                  <a:pt x="0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4" name="フリーフォーム 1993">
            <a:extLst>
              <a:ext uri="{FF2B5EF4-FFF2-40B4-BE49-F238E27FC236}">
                <a16:creationId xmlns:a16="http://schemas.microsoft.com/office/drawing/2014/main" id="{8D0E4FE6-2662-3B0A-E364-5EE6D3824276}"/>
              </a:ext>
            </a:extLst>
          </p:cNvPr>
          <p:cNvSpPr/>
          <p:nvPr/>
        </p:nvSpPr>
        <p:spPr>
          <a:xfrm>
            <a:off x="7673953" y="11410892"/>
            <a:ext cx="158857" cy="368513"/>
          </a:xfrm>
          <a:custGeom>
            <a:avLst/>
            <a:gdLst>
              <a:gd name="connsiteX0" fmla="*/ 22 w 158857"/>
              <a:gd name="connsiteY0" fmla="*/ 58 h 368513"/>
              <a:gd name="connsiteX1" fmla="*/ 107972 w 158857"/>
              <a:gd name="connsiteY1" fmla="*/ 247708 h 368513"/>
              <a:gd name="connsiteX2" fmla="*/ 158772 w 158857"/>
              <a:gd name="connsiteY2" fmla="*/ 368358 h 368513"/>
              <a:gd name="connsiteX3" fmla="*/ 117497 w 158857"/>
              <a:gd name="connsiteY3" fmla="*/ 225483 h 368513"/>
              <a:gd name="connsiteX4" fmla="*/ 22 w 158857"/>
              <a:gd name="connsiteY4" fmla="*/ 58 h 36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57" h="368513">
                <a:moveTo>
                  <a:pt x="22" y="58"/>
                </a:moveTo>
                <a:cubicBezTo>
                  <a:pt x="-1565" y="3762"/>
                  <a:pt x="81514" y="186325"/>
                  <a:pt x="107972" y="247708"/>
                </a:cubicBezTo>
                <a:cubicBezTo>
                  <a:pt x="134430" y="309091"/>
                  <a:pt x="157185" y="372062"/>
                  <a:pt x="158772" y="368358"/>
                </a:cubicBezTo>
                <a:cubicBezTo>
                  <a:pt x="160359" y="364654"/>
                  <a:pt x="139722" y="282104"/>
                  <a:pt x="117497" y="225483"/>
                </a:cubicBezTo>
                <a:cubicBezTo>
                  <a:pt x="95272" y="168862"/>
                  <a:pt x="1609" y="-3646"/>
                  <a:pt x="22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5" name="フリーフォーム 1994">
            <a:extLst>
              <a:ext uri="{FF2B5EF4-FFF2-40B4-BE49-F238E27FC236}">
                <a16:creationId xmlns:a16="http://schemas.microsoft.com/office/drawing/2014/main" id="{1793AC87-A390-E47C-E18E-148217C094AF}"/>
              </a:ext>
            </a:extLst>
          </p:cNvPr>
          <p:cNvSpPr/>
          <p:nvPr/>
        </p:nvSpPr>
        <p:spPr>
          <a:xfrm>
            <a:off x="7851684" y="11804650"/>
            <a:ext cx="174817" cy="250825"/>
          </a:xfrm>
          <a:custGeom>
            <a:avLst/>
            <a:gdLst>
              <a:gd name="connsiteX0" fmla="*/ 91 w 174817"/>
              <a:gd name="connsiteY0" fmla="*/ 0 h 250825"/>
              <a:gd name="connsiteX1" fmla="*/ 98516 w 174817"/>
              <a:gd name="connsiteY1" fmla="*/ 196850 h 250825"/>
              <a:gd name="connsiteX2" fmla="*/ 174716 w 174817"/>
              <a:gd name="connsiteY2" fmla="*/ 250825 h 250825"/>
              <a:gd name="connsiteX3" fmla="*/ 82641 w 174817"/>
              <a:gd name="connsiteY3" fmla="*/ 196850 h 250825"/>
              <a:gd name="connsiteX4" fmla="*/ 91 w 174817"/>
              <a:gd name="connsiteY4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817" h="250825">
                <a:moveTo>
                  <a:pt x="91" y="0"/>
                </a:moveTo>
                <a:cubicBezTo>
                  <a:pt x="2737" y="0"/>
                  <a:pt x="69412" y="155046"/>
                  <a:pt x="98516" y="196850"/>
                </a:cubicBezTo>
                <a:cubicBezTo>
                  <a:pt x="127620" y="238654"/>
                  <a:pt x="177362" y="250825"/>
                  <a:pt x="174716" y="250825"/>
                </a:cubicBezTo>
                <a:cubicBezTo>
                  <a:pt x="172070" y="250825"/>
                  <a:pt x="112274" y="233363"/>
                  <a:pt x="82641" y="196850"/>
                </a:cubicBezTo>
                <a:cubicBezTo>
                  <a:pt x="53008" y="160337"/>
                  <a:pt x="-2555" y="0"/>
                  <a:pt x="9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6" name="フリーフォーム 1995">
            <a:extLst>
              <a:ext uri="{FF2B5EF4-FFF2-40B4-BE49-F238E27FC236}">
                <a16:creationId xmlns:a16="http://schemas.microsoft.com/office/drawing/2014/main" id="{ED96E9ED-A079-F272-7CA0-0EBE25DC88EF}"/>
              </a:ext>
            </a:extLst>
          </p:cNvPr>
          <p:cNvSpPr/>
          <p:nvPr/>
        </p:nvSpPr>
        <p:spPr>
          <a:xfrm>
            <a:off x="8007350" y="12052223"/>
            <a:ext cx="282575" cy="327472"/>
          </a:xfrm>
          <a:custGeom>
            <a:avLst/>
            <a:gdLst>
              <a:gd name="connsiteX0" fmla="*/ 0 w 282575"/>
              <a:gd name="connsiteY0" fmla="*/ 77 h 327472"/>
              <a:gd name="connsiteX1" fmla="*/ 203200 w 282575"/>
              <a:gd name="connsiteY1" fmla="*/ 244552 h 327472"/>
              <a:gd name="connsiteX2" fmla="*/ 282575 w 282575"/>
              <a:gd name="connsiteY2" fmla="*/ 327102 h 327472"/>
              <a:gd name="connsiteX3" fmla="*/ 203200 w 282575"/>
              <a:gd name="connsiteY3" fmla="*/ 219152 h 327472"/>
              <a:gd name="connsiteX4" fmla="*/ 0 w 282575"/>
              <a:gd name="connsiteY4" fmla="*/ 77 h 32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75" h="327472">
                <a:moveTo>
                  <a:pt x="0" y="77"/>
                </a:moveTo>
                <a:cubicBezTo>
                  <a:pt x="0" y="4310"/>
                  <a:pt x="156104" y="190048"/>
                  <a:pt x="203200" y="244552"/>
                </a:cubicBezTo>
                <a:cubicBezTo>
                  <a:pt x="250296" y="299056"/>
                  <a:pt x="282575" y="331335"/>
                  <a:pt x="282575" y="327102"/>
                </a:cubicBezTo>
                <a:cubicBezTo>
                  <a:pt x="282575" y="322869"/>
                  <a:pt x="246062" y="271010"/>
                  <a:pt x="203200" y="219152"/>
                </a:cubicBezTo>
                <a:cubicBezTo>
                  <a:pt x="160338" y="167294"/>
                  <a:pt x="0" y="-4156"/>
                  <a:pt x="0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7" name="フリーフォーム 1996">
            <a:extLst>
              <a:ext uri="{FF2B5EF4-FFF2-40B4-BE49-F238E27FC236}">
                <a16:creationId xmlns:a16="http://schemas.microsoft.com/office/drawing/2014/main" id="{54D7A2EB-7ED6-E4E3-3A9E-4FEB06F2EB06}"/>
              </a:ext>
            </a:extLst>
          </p:cNvPr>
          <p:cNvSpPr/>
          <p:nvPr/>
        </p:nvSpPr>
        <p:spPr>
          <a:xfrm>
            <a:off x="8315325" y="12376040"/>
            <a:ext cx="136525" cy="305083"/>
          </a:xfrm>
          <a:custGeom>
            <a:avLst/>
            <a:gdLst>
              <a:gd name="connsiteX0" fmla="*/ 0 w 136525"/>
              <a:gd name="connsiteY0" fmla="*/ 110 h 305083"/>
              <a:gd name="connsiteX1" fmla="*/ 111125 w 136525"/>
              <a:gd name="connsiteY1" fmla="*/ 165210 h 305083"/>
              <a:gd name="connsiteX2" fmla="*/ 136525 w 136525"/>
              <a:gd name="connsiteY2" fmla="*/ 304910 h 305083"/>
              <a:gd name="connsiteX3" fmla="*/ 111125 w 136525"/>
              <a:gd name="connsiteY3" fmla="*/ 190610 h 305083"/>
              <a:gd name="connsiteX4" fmla="*/ 0 w 136525"/>
              <a:gd name="connsiteY4" fmla="*/ 110 h 30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25" h="305083">
                <a:moveTo>
                  <a:pt x="0" y="110"/>
                </a:moveTo>
                <a:cubicBezTo>
                  <a:pt x="0" y="-4123"/>
                  <a:pt x="88371" y="114410"/>
                  <a:pt x="111125" y="165210"/>
                </a:cubicBezTo>
                <a:cubicBezTo>
                  <a:pt x="133879" y="216010"/>
                  <a:pt x="136525" y="300677"/>
                  <a:pt x="136525" y="304910"/>
                </a:cubicBezTo>
                <a:cubicBezTo>
                  <a:pt x="136525" y="309143"/>
                  <a:pt x="134937" y="235060"/>
                  <a:pt x="111125" y="190610"/>
                </a:cubicBezTo>
                <a:cubicBezTo>
                  <a:pt x="87313" y="146160"/>
                  <a:pt x="0" y="4343"/>
                  <a:pt x="0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8" name="フリーフォーム 1997">
            <a:extLst>
              <a:ext uri="{FF2B5EF4-FFF2-40B4-BE49-F238E27FC236}">
                <a16:creationId xmlns:a16="http://schemas.microsoft.com/office/drawing/2014/main" id="{EF60147D-0481-762D-266D-85C753460396}"/>
              </a:ext>
            </a:extLst>
          </p:cNvPr>
          <p:cNvSpPr/>
          <p:nvPr/>
        </p:nvSpPr>
        <p:spPr>
          <a:xfrm>
            <a:off x="8251822" y="12439083"/>
            <a:ext cx="82641" cy="97522"/>
          </a:xfrm>
          <a:custGeom>
            <a:avLst/>
            <a:gdLst>
              <a:gd name="connsiteX0" fmla="*/ 3 w 82641"/>
              <a:gd name="connsiteY0" fmla="*/ 567 h 97522"/>
              <a:gd name="connsiteX1" fmla="*/ 76203 w 82641"/>
              <a:gd name="connsiteY1" fmla="*/ 95817 h 97522"/>
              <a:gd name="connsiteX2" fmla="*/ 73028 w 82641"/>
              <a:gd name="connsiteY2" fmla="*/ 57717 h 97522"/>
              <a:gd name="connsiteX3" fmla="*/ 3 w 82641"/>
              <a:gd name="connsiteY3" fmla="*/ 567 h 9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641" h="97522">
                <a:moveTo>
                  <a:pt x="3" y="567"/>
                </a:moveTo>
                <a:cubicBezTo>
                  <a:pt x="532" y="6917"/>
                  <a:pt x="64032" y="86292"/>
                  <a:pt x="76203" y="95817"/>
                </a:cubicBezTo>
                <a:cubicBezTo>
                  <a:pt x="88374" y="105342"/>
                  <a:pt x="80966" y="72534"/>
                  <a:pt x="73028" y="57717"/>
                </a:cubicBezTo>
                <a:cubicBezTo>
                  <a:pt x="65091" y="42900"/>
                  <a:pt x="-526" y="-5783"/>
                  <a:pt x="3" y="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9" name="フリーフォーム 1998">
            <a:extLst>
              <a:ext uri="{FF2B5EF4-FFF2-40B4-BE49-F238E27FC236}">
                <a16:creationId xmlns:a16="http://schemas.microsoft.com/office/drawing/2014/main" id="{25C0411E-E3C9-8FF6-1BD0-AF7A73126D82}"/>
              </a:ext>
            </a:extLst>
          </p:cNvPr>
          <p:cNvSpPr/>
          <p:nvPr/>
        </p:nvSpPr>
        <p:spPr>
          <a:xfrm>
            <a:off x="8245382" y="12604736"/>
            <a:ext cx="185517" cy="174652"/>
          </a:xfrm>
          <a:custGeom>
            <a:avLst/>
            <a:gdLst>
              <a:gd name="connsiteX0" fmla="*/ 114393 w 185517"/>
              <a:gd name="connsiteY0" fmla="*/ 14 h 174652"/>
              <a:gd name="connsiteX1" fmla="*/ 155668 w 185517"/>
              <a:gd name="connsiteY1" fmla="*/ 85739 h 174652"/>
              <a:gd name="connsiteX2" fmla="*/ 93 w 185517"/>
              <a:gd name="connsiteY2" fmla="*/ 174639 h 174652"/>
              <a:gd name="connsiteX3" fmla="*/ 181068 w 185517"/>
              <a:gd name="connsiteY3" fmla="*/ 79389 h 174652"/>
              <a:gd name="connsiteX4" fmla="*/ 114393 w 185517"/>
              <a:gd name="connsiteY4" fmla="*/ 14 h 17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517" h="174652">
                <a:moveTo>
                  <a:pt x="114393" y="14"/>
                </a:moveTo>
                <a:cubicBezTo>
                  <a:pt x="110160" y="1072"/>
                  <a:pt x="174718" y="56635"/>
                  <a:pt x="155668" y="85739"/>
                </a:cubicBezTo>
                <a:cubicBezTo>
                  <a:pt x="136618" y="114843"/>
                  <a:pt x="-4140" y="175697"/>
                  <a:pt x="93" y="174639"/>
                </a:cubicBezTo>
                <a:cubicBezTo>
                  <a:pt x="4326" y="173581"/>
                  <a:pt x="156197" y="103201"/>
                  <a:pt x="181068" y="79389"/>
                </a:cubicBezTo>
                <a:cubicBezTo>
                  <a:pt x="205939" y="55577"/>
                  <a:pt x="118626" y="-1044"/>
                  <a:pt x="114393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0" name="フリーフォーム 1999">
            <a:extLst>
              <a:ext uri="{FF2B5EF4-FFF2-40B4-BE49-F238E27FC236}">
                <a16:creationId xmlns:a16="http://schemas.microsoft.com/office/drawing/2014/main" id="{5AA7549A-AD86-7D2B-7151-71E88D50234F}"/>
              </a:ext>
            </a:extLst>
          </p:cNvPr>
          <p:cNvSpPr/>
          <p:nvPr/>
        </p:nvSpPr>
        <p:spPr>
          <a:xfrm>
            <a:off x="8158601" y="12641302"/>
            <a:ext cx="214345" cy="139437"/>
          </a:xfrm>
          <a:custGeom>
            <a:avLst/>
            <a:gdLst>
              <a:gd name="connsiteX0" fmla="*/ 1149 w 214345"/>
              <a:gd name="connsiteY0" fmla="*/ 138073 h 139437"/>
              <a:gd name="connsiteX1" fmla="*/ 210699 w 214345"/>
              <a:gd name="connsiteY1" fmla="*/ 1548 h 139437"/>
              <a:gd name="connsiteX2" fmla="*/ 128149 w 214345"/>
              <a:gd name="connsiteY2" fmla="*/ 68223 h 139437"/>
              <a:gd name="connsiteX3" fmla="*/ 1149 w 214345"/>
              <a:gd name="connsiteY3" fmla="*/ 138073 h 13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345" h="139437">
                <a:moveTo>
                  <a:pt x="1149" y="138073"/>
                </a:moveTo>
                <a:cubicBezTo>
                  <a:pt x="14907" y="126960"/>
                  <a:pt x="189532" y="13190"/>
                  <a:pt x="210699" y="1548"/>
                </a:cubicBezTo>
                <a:cubicBezTo>
                  <a:pt x="231866" y="-10094"/>
                  <a:pt x="155137" y="47056"/>
                  <a:pt x="128149" y="68223"/>
                </a:cubicBezTo>
                <a:cubicBezTo>
                  <a:pt x="101162" y="89390"/>
                  <a:pt x="-12609" y="149186"/>
                  <a:pt x="1149" y="1380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1" name="フリーフォーム 2000">
            <a:extLst>
              <a:ext uri="{FF2B5EF4-FFF2-40B4-BE49-F238E27FC236}">
                <a16:creationId xmlns:a16="http://schemas.microsoft.com/office/drawing/2014/main" id="{57F817D3-6B00-F4A0-CE82-F9D65873977F}"/>
              </a:ext>
            </a:extLst>
          </p:cNvPr>
          <p:cNvSpPr/>
          <p:nvPr/>
        </p:nvSpPr>
        <p:spPr>
          <a:xfrm>
            <a:off x="7736460" y="11010508"/>
            <a:ext cx="197478" cy="479129"/>
          </a:xfrm>
          <a:custGeom>
            <a:avLst/>
            <a:gdLst>
              <a:gd name="connsiteX0" fmla="*/ 45465 w 197478"/>
              <a:gd name="connsiteY0" fmla="*/ 392 h 479129"/>
              <a:gd name="connsiteX1" fmla="*/ 10540 w 197478"/>
              <a:gd name="connsiteY1" fmla="*/ 124217 h 479129"/>
              <a:gd name="connsiteX2" fmla="*/ 16890 w 197478"/>
              <a:gd name="connsiteY2" fmla="*/ 190892 h 479129"/>
              <a:gd name="connsiteX3" fmla="*/ 194690 w 197478"/>
              <a:gd name="connsiteY3" fmla="*/ 476642 h 479129"/>
              <a:gd name="connsiteX4" fmla="*/ 118490 w 197478"/>
              <a:gd name="connsiteY4" fmla="*/ 321067 h 479129"/>
              <a:gd name="connsiteX5" fmla="*/ 23240 w 197478"/>
              <a:gd name="connsiteY5" fmla="*/ 168667 h 479129"/>
              <a:gd name="connsiteX6" fmla="*/ 45465 w 197478"/>
              <a:gd name="connsiteY6" fmla="*/ 392 h 479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478" h="479129">
                <a:moveTo>
                  <a:pt x="45465" y="392"/>
                </a:moveTo>
                <a:cubicBezTo>
                  <a:pt x="43348" y="-7016"/>
                  <a:pt x="15302" y="92467"/>
                  <a:pt x="10540" y="124217"/>
                </a:cubicBezTo>
                <a:cubicBezTo>
                  <a:pt x="5778" y="155967"/>
                  <a:pt x="-13802" y="132155"/>
                  <a:pt x="16890" y="190892"/>
                </a:cubicBezTo>
                <a:cubicBezTo>
                  <a:pt x="47582" y="249629"/>
                  <a:pt x="177757" y="454946"/>
                  <a:pt x="194690" y="476642"/>
                </a:cubicBezTo>
                <a:cubicBezTo>
                  <a:pt x="211623" y="498338"/>
                  <a:pt x="147065" y="372396"/>
                  <a:pt x="118490" y="321067"/>
                </a:cubicBezTo>
                <a:cubicBezTo>
                  <a:pt x="89915" y="269738"/>
                  <a:pt x="36998" y="217350"/>
                  <a:pt x="23240" y="168667"/>
                </a:cubicBezTo>
                <a:cubicBezTo>
                  <a:pt x="9482" y="119984"/>
                  <a:pt x="47582" y="7800"/>
                  <a:pt x="45465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2" name="フリーフォーム 2001">
            <a:extLst>
              <a:ext uri="{FF2B5EF4-FFF2-40B4-BE49-F238E27FC236}">
                <a16:creationId xmlns:a16="http://schemas.microsoft.com/office/drawing/2014/main" id="{B18684EC-D7AC-F598-59E3-6A7F6AE7F961}"/>
              </a:ext>
            </a:extLst>
          </p:cNvPr>
          <p:cNvSpPr/>
          <p:nvPr/>
        </p:nvSpPr>
        <p:spPr>
          <a:xfrm>
            <a:off x="7972393" y="11550306"/>
            <a:ext cx="177834" cy="356099"/>
          </a:xfrm>
          <a:custGeom>
            <a:avLst/>
            <a:gdLst>
              <a:gd name="connsiteX0" fmla="*/ 32 w 177834"/>
              <a:gd name="connsiteY0" fmla="*/ 344 h 356099"/>
              <a:gd name="connsiteX1" fmla="*/ 34957 w 177834"/>
              <a:gd name="connsiteY1" fmla="*/ 140044 h 356099"/>
              <a:gd name="connsiteX2" fmla="*/ 63532 w 177834"/>
              <a:gd name="connsiteY2" fmla="*/ 197194 h 356099"/>
              <a:gd name="connsiteX3" fmla="*/ 177832 w 177834"/>
              <a:gd name="connsiteY3" fmla="*/ 355944 h 356099"/>
              <a:gd name="connsiteX4" fmla="*/ 66707 w 177834"/>
              <a:gd name="connsiteY4" fmla="*/ 225769 h 356099"/>
              <a:gd name="connsiteX5" fmla="*/ 41307 w 177834"/>
              <a:gd name="connsiteY5" fmla="*/ 184494 h 356099"/>
              <a:gd name="connsiteX6" fmla="*/ 32 w 177834"/>
              <a:gd name="connsiteY6" fmla="*/ 344 h 35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834" h="356099">
                <a:moveTo>
                  <a:pt x="32" y="344"/>
                </a:moveTo>
                <a:cubicBezTo>
                  <a:pt x="-1026" y="-7064"/>
                  <a:pt x="24374" y="107236"/>
                  <a:pt x="34957" y="140044"/>
                </a:cubicBezTo>
                <a:cubicBezTo>
                  <a:pt x="45540" y="172852"/>
                  <a:pt x="39720" y="161211"/>
                  <a:pt x="63532" y="197194"/>
                </a:cubicBezTo>
                <a:cubicBezTo>
                  <a:pt x="87344" y="233177"/>
                  <a:pt x="177303" y="351182"/>
                  <a:pt x="177832" y="355944"/>
                </a:cubicBezTo>
                <a:cubicBezTo>
                  <a:pt x="178361" y="360707"/>
                  <a:pt x="89461" y="254344"/>
                  <a:pt x="66707" y="225769"/>
                </a:cubicBezTo>
                <a:cubicBezTo>
                  <a:pt x="43953" y="197194"/>
                  <a:pt x="51890" y="223123"/>
                  <a:pt x="41307" y="184494"/>
                </a:cubicBezTo>
                <a:cubicBezTo>
                  <a:pt x="30724" y="145865"/>
                  <a:pt x="1090" y="7752"/>
                  <a:pt x="32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3" name="フリーフォーム 2002">
            <a:extLst>
              <a:ext uri="{FF2B5EF4-FFF2-40B4-BE49-F238E27FC236}">
                <a16:creationId xmlns:a16="http://schemas.microsoft.com/office/drawing/2014/main" id="{D674008E-3190-782C-B5A3-EF3287AC9376}"/>
              </a:ext>
            </a:extLst>
          </p:cNvPr>
          <p:cNvSpPr/>
          <p:nvPr/>
        </p:nvSpPr>
        <p:spPr>
          <a:xfrm>
            <a:off x="8159201" y="11947037"/>
            <a:ext cx="223503" cy="17132"/>
          </a:xfrm>
          <a:custGeom>
            <a:avLst/>
            <a:gdLst>
              <a:gd name="connsiteX0" fmla="*/ 549 w 223503"/>
              <a:gd name="connsiteY0" fmla="*/ 13188 h 17132"/>
              <a:gd name="connsiteX1" fmla="*/ 216449 w 223503"/>
              <a:gd name="connsiteY1" fmla="*/ 16363 h 17132"/>
              <a:gd name="connsiteX2" fmla="*/ 156124 w 223503"/>
              <a:gd name="connsiteY2" fmla="*/ 488 h 17132"/>
              <a:gd name="connsiteX3" fmla="*/ 549 w 223503"/>
              <a:gd name="connsiteY3" fmla="*/ 13188 h 1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503" h="17132">
                <a:moveTo>
                  <a:pt x="549" y="13188"/>
                </a:moveTo>
                <a:cubicBezTo>
                  <a:pt x="10603" y="15834"/>
                  <a:pt x="190520" y="18480"/>
                  <a:pt x="216449" y="16363"/>
                </a:cubicBezTo>
                <a:cubicBezTo>
                  <a:pt x="242378" y="14246"/>
                  <a:pt x="191049" y="3663"/>
                  <a:pt x="156124" y="488"/>
                </a:cubicBezTo>
                <a:cubicBezTo>
                  <a:pt x="121199" y="-2687"/>
                  <a:pt x="-9505" y="10542"/>
                  <a:pt x="549" y="13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4" name="フリーフォーム 2003">
            <a:extLst>
              <a:ext uri="{FF2B5EF4-FFF2-40B4-BE49-F238E27FC236}">
                <a16:creationId xmlns:a16="http://schemas.microsoft.com/office/drawing/2014/main" id="{1AB93419-3E7D-D544-0DA4-ABBBAC30166E}"/>
              </a:ext>
            </a:extLst>
          </p:cNvPr>
          <p:cNvSpPr/>
          <p:nvPr/>
        </p:nvSpPr>
        <p:spPr>
          <a:xfrm>
            <a:off x="8277062" y="11982246"/>
            <a:ext cx="136859" cy="140064"/>
          </a:xfrm>
          <a:custGeom>
            <a:avLst/>
            <a:gdLst>
              <a:gd name="connsiteX0" fmla="*/ 136688 w 136859"/>
              <a:gd name="connsiteY0" fmla="*/ 204 h 140064"/>
              <a:gd name="connsiteX1" fmla="*/ 28738 w 136859"/>
              <a:gd name="connsiteY1" fmla="*/ 60529 h 140064"/>
              <a:gd name="connsiteX2" fmla="*/ 35088 w 136859"/>
              <a:gd name="connsiteY2" fmla="*/ 98629 h 140064"/>
              <a:gd name="connsiteX3" fmla="*/ 101763 w 136859"/>
              <a:gd name="connsiteY3" fmla="*/ 139904 h 140064"/>
              <a:gd name="connsiteX4" fmla="*/ 163 w 136859"/>
              <a:gd name="connsiteY4" fmla="*/ 82754 h 140064"/>
              <a:gd name="connsiteX5" fmla="*/ 136688 w 136859"/>
              <a:gd name="connsiteY5" fmla="*/ 204 h 14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859" h="140064">
                <a:moveTo>
                  <a:pt x="136688" y="204"/>
                </a:moveTo>
                <a:cubicBezTo>
                  <a:pt x="141450" y="-3500"/>
                  <a:pt x="45671" y="44125"/>
                  <a:pt x="28738" y="60529"/>
                </a:cubicBezTo>
                <a:cubicBezTo>
                  <a:pt x="11805" y="76933"/>
                  <a:pt x="22917" y="85400"/>
                  <a:pt x="35088" y="98629"/>
                </a:cubicBezTo>
                <a:cubicBezTo>
                  <a:pt x="47259" y="111858"/>
                  <a:pt x="107584" y="142550"/>
                  <a:pt x="101763" y="139904"/>
                </a:cubicBezTo>
                <a:cubicBezTo>
                  <a:pt x="95942" y="137258"/>
                  <a:pt x="-4600" y="105508"/>
                  <a:pt x="163" y="82754"/>
                </a:cubicBezTo>
                <a:cubicBezTo>
                  <a:pt x="4926" y="60000"/>
                  <a:pt x="131926" y="3908"/>
                  <a:pt x="136688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5" name="フリーフォーム 2004">
            <a:extLst>
              <a:ext uri="{FF2B5EF4-FFF2-40B4-BE49-F238E27FC236}">
                <a16:creationId xmlns:a16="http://schemas.microsoft.com/office/drawing/2014/main" id="{67193201-8EF1-DC8F-D45B-16B433CC3634}"/>
              </a:ext>
            </a:extLst>
          </p:cNvPr>
          <p:cNvSpPr/>
          <p:nvPr/>
        </p:nvSpPr>
        <p:spPr>
          <a:xfrm>
            <a:off x="8368692" y="12148519"/>
            <a:ext cx="116950" cy="197898"/>
          </a:xfrm>
          <a:custGeom>
            <a:avLst/>
            <a:gdLst>
              <a:gd name="connsiteX0" fmla="*/ 608 w 116950"/>
              <a:gd name="connsiteY0" fmla="*/ 2206 h 197898"/>
              <a:gd name="connsiteX1" fmla="*/ 114908 w 116950"/>
              <a:gd name="connsiteY1" fmla="*/ 195881 h 197898"/>
              <a:gd name="connsiteX2" fmla="*/ 70458 w 116950"/>
              <a:gd name="connsiteY2" fmla="*/ 97456 h 197898"/>
              <a:gd name="connsiteX3" fmla="*/ 608 w 116950"/>
              <a:gd name="connsiteY3" fmla="*/ 2206 h 19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950" h="197898">
                <a:moveTo>
                  <a:pt x="608" y="2206"/>
                </a:moveTo>
                <a:cubicBezTo>
                  <a:pt x="8016" y="18610"/>
                  <a:pt x="103266" y="180006"/>
                  <a:pt x="114908" y="195881"/>
                </a:cubicBezTo>
                <a:cubicBezTo>
                  <a:pt x="126550" y="211756"/>
                  <a:pt x="85275" y="129735"/>
                  <a:pt x="70458" y="97456"/>
                </a:cubicBezTo>
                <a:cubicBezTo>
                  <a:pt x="55641" y="65177"/>
                  <a:pt x="-6800" y="-14198"/>
                  <a:pt x="608" y="2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6" name="フリーフォーム 2005">
            <a:extLst>
              <a:ext uri="{FF2B5EF4-FFF2-40B4-BE49-F238E27FC236}">
                <a16:creationId xmlns:a16="http://schemas.microsoft.com/office/drawing/2014/main" id="{E4CF7080-389F-C572-42BC-AA2B4586AFBA}"/>
              </a:ext>
            </a:extLst>
          </p:cNvPr>
          <p:cNvSpPr/>
          <p:nvPr/>
        </p:nvSpPr>
        <p:spPr>
          <a:xfrm>
            <a:off x="7762284" y="11127889"/>
            <a:ext cx="276943" cy="293779"/>
          </a:xfrm>
          <a:custGeom>
            <a:avLst/>
            <a:gdLst>
              <a:gd name="connsiteX0" fmla="*/ 591 w 276943"/>
              <a:gd name="connsiteY0" fmla="*/ 3661 h 293779"/>
              <a:gd name="connsiteX1" fmla="*/ 108541 w 276943"/>
              <a:gd name="connsiteY1" fmla="*/ 95736 h 293779"/>
              <a:gd name="connsiteX2" fmla="*/ 191091 w 276943"/>
              <a:gd name="connsiteY2" fmla="*/ 273536 h 293779"/>
              <a:gd name="connsiteX3" fmla="*/ 187916 w 276943"/>
              <a:gd name="connsiteY3" fmla="*/ 286236 h 293779"/>
              <a:gd name="connsiteX4" fmla="*/ 276816 w 276943"/>
              <a:gd name="connsiteY4" fmla="*/ 241786 h 293779"/>
              <a:gd name="connsiteX5" fmla="*/ 165691 w 276943"/>
              <a:gd name="connsiteY5" fmla="*/ 292586 h 293779"/>
              <a:gd name="connsiteX6" fmla="*/ 159341 w 276943"/>
              <a:gd name="connsiteY6" fmla="*/ 216386 h 293779"/>
              <a:gd name="connsiteX7" fmla="*/ 591 w 276943"/>
              <a:gd name="connsiteY7" fmla="*/ 3661 h 29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943" h="293779">
                <a:moveTo>
                  <a:pt x="591" y="3661"/>
                </a:moveTo>
                <a:cubicBezTo>
                  <a:pt x="-7876" y="-16447"/>
                  <a:pt x="76791" y="50757"/>
                  <a:pt x="108541" y="95736"/>
                </a:cubicBezTo>
                <a:cubicBezTo>
                  <a:pt x="140291" y="140715"/>
                  <a:pt x="191091" y="273536"/>
                  <a:pt x="191091" y="273536"/>
                </a:cubicBezTo>
                <a:cubicBezTo>
                  <a:pt x="204320" y="305286"/>
                  <a:pt x="173629" y="291528"/>
                  <a:pt x="187916" y="286236"/>
                </a:cubicBezTo>
                <a:cubicBezTo>
                  <a:pt x="202203" y="280944"/>
                  <a:pt x="280520" y="240728"/>
                  <a:pt x="276816" y="241786"/>
                </a:cubicBezTo>
                <a:cubicBezTo>
                  <a:pt x="273112" y="242844"/>
                  <a:pt x="185270" y="296819"/>
                  <a:pt x="165691" y="292586"/>
                </a:cubicBezTo>
                <a:cubicBezTo>
                  <a:pt x="146112" y="288353"/>
                  <a:pt x="181037" y="260307"/>
                  <a:pt x="159341" y="216386"/>
                </a:cubicBezTo>
                <a:cubicBezTo>
                  <a:pt x="137645" y="172465"/>
                  <a:pt x="9058" y="23769"/>
                  <a:pt x="591" y="3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7" name="フリーフォーム 2006">
            <a:extLst>
              <a:ext uri="{FF2B5EF4-FFF2-40B4-BE49-F238E27FC236}">
                <a16:creationId xmlns:a16="http://schemas.microsoft.com/office/drawing/2014/main" id="{EE945EB6-54BB-BCBA-9A6C-54B9DB9CBCDC}"/>
              </a:ext>
            </a:extLst>
          </p:cNvPr>
          <p:cNvSpPr/>
          <p:nvPr/>
        </p:nvSpPr>
        <p:spPr>
          <a:xfrm>
            <a:off x="7927029" y="11415241"/>
            <a:ext cx="210184" cy="84861"/>
          </a:xfrm>
          <a:custGeom>
            <a:avLst/>
            <a:gdLst>
              <a:gd name="connsiteX0" fmla="*/ 946 w 210184"/>
              <a:gd name="connsiteY0" fmla="*/ 84609 h 84861"/>
              <a:gd name="connsiteX1" fmla="*/ 105721 w 210184"/>
              <a:gd name="connsiteY1" fmla="*/ 27459 h 84861"/>
              <a:gd name="connsiteX2" fmla="*/ 207321 w 210184"/>
              <a:gd name="connsiteY2" fmla="*/ 17934 h 84861"/>
              <a:gd name="connsiteX3" fmla="*/ 169221 w 210184"/>
              <a:gd name="connsiteY3" fmla="*/ 2059 h 84861"/>
              <a:gd name="connsiteX4" fmla="*/ 946 w 210184"/>
              <a:gd name="connsiteY4" fmla="*/ 84609 h 8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84" h="84861">
                <a:moveTo>
                  <a:pt x="946" y="84609"/>
                </a:moveTo>
                <a:cubicBezTo>
                  <a:pt x="-9637" y="88842"/>
                  <a:pt x="71325" y="38572"/>
                  <a:pt x="105721" y="27459"/>
                </a:cubicBezTo>
                <a:cubicBezTo>
                  <a:pt x="140117" y="16346"/>
                  <a:pt x="196738" y="22167"/>
                  <a:pt x="207321" y="17934"/>
                </a:cubicBezTo>
                <a:cubicBezTo>
                  <a:pt x="217904" y="13701"/>
                  <a:pt x="197796" y="-6408"/>
                  <a:pt x="169221" y="2059"/>
                </a:cubicBezTo>
                <a:cubicBezTo>
                  <a:pt x="140646" y="10526"/>
                  <a:pt x="11529" y="80376"/>
                  <a:pt x="946" y="84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8" name="フリーフォーム 2007">
            <a:extLst>
              <a:ext uri="{FF2B5EF4-FFF2-40B4-BE49-F238E27FC236}">
                <a16:creationId xmlns:a16="http://schemas.microsoft.com/office/drawing/2014/main" id="{4381B542-86B2-842A-59B0-0500CDC55646}"/>
              </a:ext>
            </a:extLst>
          </p:cNvPr>
          <p:cNvSpPr/>
          <p:nvPr/>
        </p:nvSpPr>
        <p:spPr>
          <a:xfrm>
            <a:off x="8018389" y="11575408"/>
            <a:ext cx="194546" cy="117137"/>
          </a:xfrm>
          <a:custGeom>
            <a:avLst/>
            <a:gdLst>
              <a:gd name="connsiteX0" fmla="*/ 1661 w 194546"/>
              <a:gd name="connsiteY0" fmla="*/ 114942 h 117137"/>
              <a:gd name="connsiteX1" fmla="*/ 192161 w 194546"/>
              <a:gd name="connsiteY1" fmla="*/ 642 h 117137"/>
              <a:gd name="connsiteX2" fmla="*/ 103261 w 194546"/>
              <a:gd name="connsiteY2" fmla="*/ 70492 h 117137"/>
              <a:gd name="connsiteX3" fmla="*/ 1661 w 194546"/>
              <a:gd name="connsiteY3" fmla="*/ 114942 h 11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546" h="117137">
                <a:moveTo>
                  <a:pt x="1661" y="114942"/>
                </a:moveTo>
                <a:cubicBezTo>
                  <a:pt x="16477" y="103300"/>
                  <a:pt x="175228" y="8050"/>
                  <a:pt x="192161" y="642"/>
                </a:cubicBezTo>
                <a:cubicBezTo>
                  <a:pt x="209094" y="-6766"/>
                  <a:pt x="131307" y="51971"/>
                  <a:pt x="103261" y="70492"/>
                </a:cubicBezTo>
                <a:cubicBezTo>
                  <a:pt x="75215" y="89013"/>
                  <a:pt x="-13155" y="126584"/>
                  <a:pt x="1661" y="114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9" name="フリーフォーム 2008">
            <a:extLst>
              <a:ext uri="{FF2B5EF4-FFF2-40B4-BE49-F238E27FC236}">
                <a16:creationId xmlns:a16="http://schemas.microsoft.com/office/drawing/2014/main" id="{1C19048B-D6FB-6260-34AD-DAF58CFCFF45}"/>
              </a:ext>
            </a:extLst>
          </p:cNvPr>
          <p:cNvSpPr/>
          <p:nvPr/>
        </p:nvSpPr>
        <p:spPr>
          <a:xfrm>
            <a:off x="8054553" y="11629800"/>
            <a:ext cx="204547" cy="117762"/>
          </a:xfrm>
          <a:custGeom>
            <a:avLst/>
            <a:gdLst>
              <a:gd name="connsiteX0" fmla="*/ 422 w 204547"/>
              <a:gd name="connsiteY0" fmla="*/ 117700 h 117762"/>
              <a:gd name="connsiteX1" fmla="*/ 197272 w 204547"/>
              <a:gd name="connsiteY1" fmla="*/ 6575 h 117762"/>
              <a:gd name="connsiteX2" fmla="*/ 146472 w 204547"/>
              <a:gd name="connsiteY2" fmla="*/ 22450 h 117762"/>
              <a:gd name="connsiteX3" fmla="*/ 422 w 204547"/>
              <a:gd name="connsiteY3" fmla="*/ 117700 h 11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47" h="117762">
                <a:moveTo>
                  <a:pt x="422" y="117700"/>
                </a:moveTo>
                <a:cubicBezTo>
                  <a:pt x="8889" y="115054"/>
                  <a:pt x="172930" y="22450"/>
                  <a:pt x="197272" y="6575"/>
                </a:cubicBezTo>
                <a:cubicBezTo>
                  <a:pt x="221614" y="-9300"/>
                  <a:pt x="179809" y="6575"/>
                  <a:pt x="146472" y="22450"/>
                </a:cubicBezTo>
                <a:cubicBezTo>
                  <a:pt x="113135" y="38325"/>
                  <a:pt x="-8045" y="120346"/>
                  <a:pt x="422" y="117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0" name="フリーフォーム 2009">
            <a:extLst>
              <a:ext uri="{FF2B5EF4-FFF2-40B4-BE49-F238E27FC236}">
                <a16:creationId xmlns:a16="http://schemas.microsoft.com/office/drawing/2014/main" id="{F3A53E25-74F2-76E0-37A8-EC0551830426}"/>
              </a:ext>
            </a:extLst>
          </p:cNvPr>
          <p:cNvSpPr/>
          <p:nvPr/>
        </p:nvSpPr>
        <p:spPr>
          <a:xfrm>
            <a:off x="8120992" y="11736766"/>
            <a:ext cx="196466" cy="113752"/>
          </a:xfrm>
          <a:custGeom>
            <a:avLst/>
            <a:gdLst>
              <a:gd name="connsiteX0" fmla="*/ 658 w 196466"/>
              <a:gd name="connsiteY0" fmla="*/ 112334 h 113752"/>
              <a:gd name="connsiteX1" fmla="*/ 191158 w 196466"/>
              <a:gd name="connsiteY1" fmla="*/ 1209 h 113752"/>
              <a:gd name="connsiteX2" fmla="*/ 130833 w 196466"/>
              <a:gd name="connsiteY2" fmla="*/ 58359 h 113752"/>
              <a:gd name="connsiteX3" fmla="*/ 658 w 196466"/>
              <a:gd name="connsiteY3" fmla="*/ 112334 h 11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66" h="113752">
                <a:moveTo>
                  <a:pt x="658" y="112334"/>
                </a:moveTo>
                <a:cubicBezTo>
                  <a:pt x="10712" y="102809"/>
                  <a:pt x="169462" y="10205"/>
                  <a:pt x="191158" y="1209"/>
                </a:cubicBezTo>
                <a:cubicBezTo>
                  <a:pt x="212854" y="-7787"/>
                  <a:pt x="163112" y="35605"/>
                  <a:pt x="130833" y="58359"/>
                </a:cubicBezTo>
                <a:cubicBezTo>
                  <a:pt x="98554" y="81113"/>
                  <a:pt x="-9396" y="121859"/>
                  <a:pt x="658" y="112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1" name="フリーフォーム 2010">
            <a:extLst>
              <a:ext uri="{FF2B5EF4-FFF2-40B4-BE49-F238E27FC236}">
                <a16:creationId xmlns:a16="http://schemas.microsoft.com/office/drawing/2014/main" id="{41F905D2-B99D-534C-CF7C-B5FDCEA86F1D}"/>
              </a:ext>
            </a:extLst>
          </p:cNvPr>
          <p:cNvSpPr/>
          <p:nvPr/>
        </p:nvSpPr>
        <p:spPr>
          <a:xfrm>
            <a:off x="8141748" y="11794667"/>
            <a:ext cx="204105" cy="127220"/>
          </a:xfrm>
          <a:custGeom>
            <a:avLst/>
            <a:gdLst>
              <a:gd name="connsiteX0" fmla="*/ 2127 w 204105"/>
              <a:gd name="connsiteY0" fmla="*/ 124283 h 127220"/>
              <a:gd name="connsiteX1" fmla="*/ 202152 w 204105"/>
              <a:gd name="connsiteY1" fmla="*/ 458 h 127220"/>
              <a:gd name="connsiteX2" fmla="*/ 100552 w 204105"/>
              <a:gd name="connsiteY2" fmla="*/ 83008 h 127220"/>
              <a:gd name="connsiteX3" fmla="*/ 2127 w 204105"/>
              <a:gd name="connsiteY3" fmla="*/ 124283 h 12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105" h="127220">
                <a:moveTo>
                  <a:pt x="2127" y="124283"/>
                </a:moveTo>
                <a:cubicBezTo>
                  <a:pt x="19060" y="110525"/>
                  <a:pt x="185748" y="7337"/>
                  <a:pt x="202152" y="458"/>
                </a:cubicBezTo>
                <a:cubicBezTo>
                  <a:pt x="218556" y="-6421"/>
                  <a:pt x="127010" y="66075"/>
                  <a:pt x="100552" y="83008"/>
                </a:cubicBezTo>
                <a:cubicBezTo>
                  <a:pt x="74094" y="99941"/>
                  <a:pt x="-14806" y="138041"/>
                  <a:pt x="2127" y="124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2" name="フリーフォーム 2011">
            <a:extLst>
              <a:ext uri="{FF2B5EF4-FFF2-40B4-BE49-F238E27FC236}">
                <a16:creationId xmlns:a16="http://schemas.microsoft.com/office/drawing/2014/main" id="{8AB1A80F-180B-1664-F0C0-52B47F8DF9F0}"/>
              </a:ext>
            </a:extLst>
          </p:cNvPr>
          <p:cNvSpPr/>
          <p:nvPr/>
        </p:nvSpPr>
        <p:spPr>
          <a:xfrm>
            <a:off x="8114586" y="11869008"/>
            <a:ext cx="172817" cy="188061"/>
          </a:xfrm>
          <a:custGeom>
            <a:avLst/>
            <a:gdLst>
              <a:gd name="connsiteX0" fmla="*/ 3889 w 172817"/>
              <a:gd name="connsiteY0" fmla="*/ 2317 h 188061"/>
              <a:gd name="connsiteX1" fmla="*/ 172164 w 172817"/>
              <a:gd name="connsiteY1" fmla="*/ 186467 h 188061"/>
              <a:gd name="connsiteX2" fmla="*/ 61039 w 172817"/>
              <a:gd name="connsiteY2" fmla="*/ 88042 h 188061"/>
              <a:gd name="connsiteX3" fmla="*/ 3889 w 172817"/>
              <a:gd name="connsiteY3" fmla="*/ 2317 h 188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17" h="188061">
                <a:moveTo>
                  <a:pt x="3889" y="2317"/>
                </a:moveTo>
                <a:cubicBezTo>
                  <a:pt x="22410" y="18721"/>
                  <a:pt x="162639" y="172180"/>
                  <a:pt x="172164" y="186467"/>
                </a:cubicBezTo>
                <a:cubicBezTo>
                  <a:pt x="181689" y="200754"/>
                  <a:pt x="84322" y="115030"/>
                  <a:pt x="61039" y="88042"/>
                </a:cubicBezTo>
                <a:cubicBezTo>
                  <a:pt x="37756" y="61055"/>
                  <a:pt x="-14632" y="-14087"/>
                  <a:pt x="3889" y="2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3" name="フリーフォーム 2012">
            <a:extLst>
              <a:ext uri="{FF2B5EF4-FFF2-40B4-BE49-F238E27FC236}">
                <a16:creationId xmlns:a16="http://schemas.microsoft.com/office/drawing/2014/main" id="{043190D1-0AA1-A3B1-2F5E-01CBCC4F5FDE}"/>
              </a:ext>
            </a:extLst>
          </p:cNvPr>
          <p:cNvSpPr/>
          <p:nvPr/>
        </p:nvSpPr>
        <p:spPr>
          <a:xfrm>
            <a:off x="8306637" y="11997418"/>
            <a:ext cx="154979" cy="61618"/>
          </a:xfrm>
          <a:custGeom>
            <a:avLst/>
            <a:gdLst>
              <a:gd name="connsiteX0" fmla="*/ 154738 w 154979"/>
              <a:gd name="connsiteY0" fmla="*/ 907 h 61618"/>
              <a:gd name="connsiteX1" fmla="*/ 5513 w 154979"/>
              <a:gd name="connsiteY1" fmla="*/ 61232 h 61618"/>
              <a:gd name="connsiteX2" fmla="*/ 40438 w 154979"/>
              <a:gd name="connsiteY2" fmla="*/ 26307 h 61618"/>
              <a:gd name="connsiteX3" fmla="*/ 154738 w 154979"/>
              <a:gd name="connsiteY3" fmla="*/ 907 h 6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979" h="61618">
                <a:moveTo>
                  <a:pt x="154738" y="907"/>
                </a:moveTo>
                <a:cubicBezTo>
                  <a:pt x="148917" y="6728"/>
                  <a:pt x="24563" y="56999"/>
                  <a:pt x="5513" y="61232"/>
                </a:cubicBezTo>
                <a:cubicBezTo>
                  <a:pt x="-13537" y="65465"/>
                  <a:pt x="21388" y="33715"/>
                  <a:pt x="40438" y="26307"/>
                </a:cubicBezTo>
                <a:cubicBezTo>
                  <a:pt x="59488" y="18899"/>
                  <a:pt x="160559" y="-4914"/>
                  <a:pt x="154738" y="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4" name="フリーフォーム 2013">
            <a:extLst>
              <a:ext uri="{FF2B5EF4-FFF2-40B4-BE49-F238E27FC236}">
                <a16:creationId xmlns:a16="http://schemas.microsoft.com/office/drawing/2014/main" id="{B22BD821-B47E-96C6-EBFD-87275542CB70}"/>
              </a:ext>
            </a:extLst>
          </p:cNvPr>
          <p:cNvSpPr/>
          <p:nvPr/>
        </p:nvSpPr>
        <p:spPr>
          <a:xfrm>
            <a:off x="8397749" y="12068106"/>
            <a:ext cx="95675" cy="228739"/>
          </a:xfrm>
          <a:custGeom>
            <a:avLst/>
            <a:gdLst>
              <a:gd name="connsiteX0" fmla="*/ 126 w 95675"/>
              <a:gd name="connsiteY0" fmla="*/ 69 h 228739"/>
              <a:gd name="connsiteX1" fmla="*/ 66801 w 95675"/>
              <a:gd name="connsiteY1" fmla="*/ 120719 h 228739"/>
              <a:gd name="connsiteX2" fmla="*/ 95376 w 95675"/>
              <a:gd name="connsiteY2" fmla="*/ 228669 h 228739"/>
              <a:gd name="connsiteX3" fmla="*/ 50926 w 95675"/>
              <a:gd name="connsiteY3" fmla="*/ 104844 h 228739"/>
              <a:gd name="connsiteX4" fmla="*/ 126 w 95675"/>
              <a:gd name="connsiteY4" fmla="*/ 69 h 22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75" h="228739">
                <a:moveTo>
                  <a:pt x="126" y="69"/>
                </a:moveTo>
                <a:cubicBezTo>
                  <a:pt x="2772" y="2715"/>
                  <a:pt x="50926" y="82619"/>
                  <a:pt x="66801" y="120719"/>
                </a:cubicBezTo>
                <a:cubicBezTo>
                  <a:pt x="82676" y="158819"/>
                  <a:pt x="98022" y="231315"/>
                  <a:pt x="95376" y="228669"/>
                </a:cubicBezTo>
                <a:cubicBezTo>
                  <a:pt x="92730" y="226023"/>
                  <a:pt x="64684" y="138711"/>
                  <a:pt x="50926" y="104844"/>
                </a:cubicBezTo>
                <a:cubicBezTo>
                  <a:pt x="37168" y="70977"/>
                  <a:pt x="-2520" y="-2577"/>
                  <a:pt x="126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5" name="フリーフォーム 2014">
            <a:extLst>
              <a:ext uri="{FF2B5EF4-FFF2-40B4-BE49-F238E27FC236}">
                <a16:creationId xmlns:a16="http://schemas.microsoft.com/office/drawing/2014/main" id="{CA213A2A-1697-A37C-7BE1-F63A3ABF5BA2}"/>
              </a:ext>
            </a:extLst>
          </p:cNvPr>
          <p:cNvSpPr/>
          <p:nvPr/>
        </p:nvSpPr>
        <p:spPr>
          <a:xfrm>
            <a:off x="8336323" y="12055454"/>
            <a:ext cx="142111" cy="38184"/>
          </a:xfrm>
          <a:custGeom>
            <a:avLst/>
            <a:gdLst>
              <a:gd name="connsiteX0" fmla="*/ 1227 w 142111"/>
              <a:gd name="connsiteY0" fmla="*/ 38121 h 38184"/>
              <a:gd name="connsiteX1" fmla="*/ 48852 w 142111"/>
              <a:gd name="connsiteY1" fmla="*/ 9546 h 38184"/>
              <a:gd name="connsiteX2" fmla="*/ 140927 w 142111"/>
              <a:gd name="connsiteY2" fmla="*/ 28596 h 38184"/>
              <a:gd name="connsiteX3" fmla="*/ 96477 w 142111"/>
              <a:gd name="connsiteY3" fmla="*/ 21 h 38184"/>
              <a:gd name="connsiteX4" fmla="*/ 1227 w 142111"/>
              <a:gd name="connsiteY4" fmla="*/ 38121 h 3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11" h="38184">
                <a:moveTo>
                  <a:pt x="1227" y="38121"/>
                </a:moveTo>
                <a:cubicBezTo>
                  <a:pt x="-6711" y="39709"/>
                  <a:pt x="25569" y="11133"/>
                  <a:pt x="48852" y="9546"/>
                </a:cubicBezTo>
                <a:cubicBezTo>
                  <a:pt x="72135" y="7958"/>
                  <a:pt x="132989" y="30184"/>
                  <a:pt x="140927" y="28596"/>
                </a:cubicBezTo>
                <a:cubicBezTo>
                  <a:pt x="148865" y="27008"/>
                  <a:pt x="114998" y="1079"/>
                  <a:pt x="96477" y="21"/>
                </a:cubicBezTo>
                <a:cubicBezTo>
                  <a:pt x="77956" y="-1037"/>
                  <a:pt x="9165" y="36533"/>
                  <a:pt x="1227" y="38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16" name="Picture 2" descr="ネタバレ】『トップガン マーヴェリック』◯◯シーンが1作目と同じ理由とは？ ─ 「気づいてもらえたら」と監督 | THE RIVER - Part 2">
            <a:extLst>
              <a:ext uri="{FF2B5EF4-FFF2-40B4-BE49-F238E27FC236}">
                <a16:creationId xmlns:a16="http://schemas.microsoft.com/office/drawing/2014/main" id="{C84A1A28-70BE-12F4-D3FE-2D3420A44C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5" t="56216" r="17207" b="23840"/>
          <a:stretch/>
        </p:blipFill>
        <p:spPr bwMode="auto">
          <a:xfrm>
            <a:off x="786604" y="6364178"/>
            <a:ext cx="8013118" cy="343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383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Picture 2" descr="ネタバレ】『トップガン マーヴェリック』◯◯シーンが1作目と同じ理由とは？ ─ 「気づいてもらえたら」と監督 | THE RIVER - Part 2">
            <a:extLst>
              <a:ext uri="{FF2B5EF4-FFF2-40B4-BE49-F238E27FC236}">
                <a16:creationId xmlns:a16="http://schemas.microsoft.com/office/drawing/2014/main" id="{2D60BE5C-AEE7-3BB7-C594-098352F8D5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5" t="23128" r="1" b="11087"/>
          <a:stretch/>
        </p:blipFill>
        <p:spPr bwMode="auto">
          <a:xfrm>
            <a:off x="673719" y="0"/>
            <a:ext cx="8253761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4" name="フリーフォーム 483">
            <a:extLst>
              <a:ext uri="{FF2B5EF4-FFF2-40B4-BE49-F238E27FC236}">
                <a16:creationId xmlns:a16="http://schemas.microsoft.com/office/drawing/2014/main" id="{79DFFA35-F230-72F4-9B83-8BFE7DD8F9DF}"/>
              </a:ext>
            </a:extLst>
          </p:cNvPr>
          <p:cNvSpPr/>
          <p:nvPr/>
        </p:nvSpPr>
        <p:spPr>
          <a:xfrm>
            <a:off x="4110244" y="1642143"/>
            <a:ext cx="311889" cy="140437"/>
          </a:xfrm>
          <a:custGeom>
            <a:avLst/>
            <a:gdLst>
              <a:gd name="connsiteX0" fmla="*/ 225 w 311889"/>
              <a:gd name="connsiteY0" fmla="*/ 140363 h 140437"/>
              <a:gd name="connsiteX1" fmla="*/ 95475 w 311889"/>
              <a:gd name="connsiteY1" fmla="*/ 57813 h 140437"/>
              <a:gd name="connsiteX2" fmla="*/ 168500 w 311889"/>
              <a:gd name="connsiteY2" fmla="*/ 38763 h 140437"/>
              <a:gd name="connsiteX3" fmla="*/ 311375 w 311889"/>
              <a:gd name="connsiteY3" fmla="*/ 663 h 140437"/>
              <a:gd name="connsiteX4" fmla="*/ 212950 w 311889"/>
              <a:gd name="connsiteY4" fmla="*/ 16538 h 140437"/>
              <a:gd name="connsiteX5" fmla="*/ 124050 w 311889"/>
              <a:gd name="connsiteY5" fmla="*/ 41938 h 140437"/>
              <a:gd name="connsiteX6" fmla="*/ 225 w 311889"/>
              <a:gd name="connsiteY6" fmla="*/ 140363 h 140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889" h="140437">
                <a:moveTo>
                  <a:pt x="225" y="140363"/>
                </a:moveTo>
                <a:cubicBezTo>
                  <a:pt x="-4537" y="143009"/>
                  <a:pt x="67429" y="74746"/>
                  <a:pt x="95475" y="57813"/>
                </a:cubicBezTo>
                <a:cubicBezTo>
                  <a:pt x="123521" y="40880"/>
                  <a:pt x="168500" y="38763"/>
                  <a:pt x="168500" y="38763"/>
                </a:cubicBezTo>
                <a:cubicBezTo>
                  <a:pt x="204483" y="29238"/>
                  <a:pt x="303967" y="4367"/>
                  <a:pt x="311375" y="663"/>
                </a:cubicBezTo>
                <a:cubicBezTo>
                  <a:pt x="318783" y="-3041"/>
                  <a:pt x="244171" y="9659"/>
                  <a:pt x="212950" y="16538"/>
                </a:cubicBezTo>
                <a:cubicBezTo>
                  <a:pt x="181729" y="23417"/>
                  <a:pt x="157387" y="25005"/>
                  <a:pt x="124050" y="41938"/>
                </a:cubicBezTo>
                <a:cubicBezTo>
                  <a:pt x="90713" y="58871"/>
                  <a:pt x="4987" y="137717"/>
                  <a:pt x="225" y="140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フリーフォーム 484">
            <a:extLst>
              <a:ext uri="{FF2B5EF4-FFF2-40B4-BE49-F238E27FC236}">
                <a16:creationId xmlns:a16="http://schemas.microsoft.com/office/drawing/2014/main" id="{4F2C622D-BBAC-5F87-76D3-CD005CFAA978}"/>
              </a:ext>
            </a:extLst>
          </p:cNvPr>
          <p:cNvSpPr/>
          <p:nvPr/>
        </p:nvSpPr>
        <p:spPr>
          <a:xfrm>
            <a:off x="4424506" y="1649131"/>
            <a:ext cx="103088" cy="79501"/>
          </a:xfrm>
          <a:custGeom>
            <a:avLst/>
            <a:gdLst>
              <a:gd name="connsiteX0" fmla="*/ 288 w 103088"/>
              <a:gd name="connsiteY0" fmla="*/ 25 h 79501"/>
              <a:gd name="connsiteX1" fmla="*/ 66963 w 103088"/>
              <a:gd name="connsiteY1" fmla="*/ 41300 h 79501"/>
              <a:gd name="connsiteX2" fmla="*/ 95538 w 103088"/>
              <a:gd name="connsiteY2" fmla="*/ 57175 h 79501"/>
              <a:gd name="connsiteX3" fmla="*/ 101888 w 103088"/>
              <a:gd name="connsiteY3" fmla="*/ 79400 h 79501"/>
              <a:gd name="connsiteX4" fmla="*/ 95538 w 103088"/>
              <a:gd name="connsiteY4" fmla="*/ 47650 h 79501"/>
              <a:gd name="connsiteX5" fmla="*/ 288 w 103088"/>
              <a:gd name="connsiteY5" fmla="*/ 25 h 7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088" h="79501">
                <a:moveTo>
                  <a:pt x="288" y="25"/>
                </a:moveTo>
                <a:cubicBezTo>
                  <a:pt x="-4474" y="-1033"/>
                  <a:pt x="51088" y="31775"/>
                  <a:pt x="66963" y="41300"/>
                </a:cubicBezTo>
                <a:cubicBezTo>
                  <a:pt x="82838" y="50825"/>
                  <a:pt x="89717" y="50825"/>
                  <a:pt x="95538" y="57175"/>
                </a:cubicBezTo>
                <a:cubicBezTo>
                  <a:pt x="101359" y="63525"/>
                  <a:pt x="101888" y="80987"/>
                  <a:pt x="101888" y="79400"/>
                </a:cubicBezTo>
                <a:cubicBezTo>
                  <a:pt x="101888" y="77813"/>
                  <a:pt x="107180" y="58763"/>
                  <a:pt x="95538" y="47650"/>
                </a:cubicBezTo>
                <a:cubicBezTo>
                  <a:pt x="83896" y="36538"/>
                  <a:pt x="5050" y="1083"/>
                  <a:pt x="288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フリーフォーム 485">
            <a:extLst>
              <a:ext uri="{FF2B5EF4-FFF2-40B4-BE49-F238E27FC236}">
                <a16:creationId xmlns:a16="http://schemas.microsoft.com/office/drawing/2014/main" id="{6A6A367C-C281-2936-4B2A-7BF0805E2BF2}"/>
              </a:ext>
            </a:extLst>
          </p:cNvPr>
          <p:cNvSpPr/>
          <p:nvPr/>
        </p:nvSpPr>
        <p:spPr>
          <a:xfrm>
            <a:off x="4130271" y="1723940"/>
            <a:ext cx="386608" cy="49237"/>
          </a:xfrm>
          <a:custGeom>
            <a:avLst/>
            <a:gdLst>
              <a:gd name="connsiteX0" fmla="*/ 2423 w 386608"/>
              <a:gd name="connsiteY0" fmla="*/ 49041 h 49237"/>
              <a:gd name="connsiteX1" fmla="*/ 78623 w 386608"/>
              <a:gd name="connsiteY1" fmla="*/ 20466 h 49237"/>
              <a:gd name="connsiteX2" fmla="*/ 183398 w 386608"/>
              <a:gd name="connsiteY2" fmla="*/ 10941 h 49237"/>
              <a:gd name="connsiteX3" fmla="*/ 275473 w 386608"/>
              <a:gd name="connsiteY3" fmla="*/ 10941 h 49237"/>
              <a:gd name="connsiteX4" fmla="*/ 386598 w 386608"/>
              <a:gd name="connsiteY4" fmla="*/ 4591 h 49237"/>
              <a:gd name="connsiteX5" fmla="*/ 269123 w 386608"/>
              <a:gd name="connsiteY5" fmla="*/ 1416 h 49237"/>
              <a:gd name="connsiteX6" fmla="*/ 170698 w 386608"/>
              <a:gd name="connsiteY6" fmla="*/ 4591 h 49237"/>
              <a:gd name="connsiteX7" fmla="*/ 2423 w 386608"/>
              <a:gd name="connsiteY7" fmla="*/ 49041 h 4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608" h="49237">
                <a:moveTo>
                  <a:pt x="2423" y="49041"/>
                </a:moveTo>
                <a:cubicBezTo>
                  <a:pt x="-12923" y="51687"/>
                  <a:pt x="48461" y="26816"/>
                  <a:pt x="78623" y="20466"/>
                </a:cubicBezTo>
                <a:cubicBezTo>
                  <a:pt x="108785" y="14116"/>
                  <a:pt x="150590" y="12528"/>
                  <a:pt x="183398" y="10941"/>
                </a:cubicBezTo>
                <a:cubicBezTo>
                  <a:pt x="216206" y="9353"/>
                  <a:pt x="241606" y="11999"/>
                  <a:pt x="275473" y="10941"/>
                </a:cubicBezTo>
                <a:cubicBezTo>
                  <a:pt x="309340" y="9883"/>
                  <a:pt x="387656" y="6179"/>
                  <a:pt x="386598" y="4591"/>
                </a:cubicBezTo>
                <a:cubicBezTo>
                  <a:pt x="385540" y="3003"/>
                  <a:pt x="305106" y="1416"/>
                  <a:pt x="269123" y="1416"/>
                </a:cubicBezTo>
                <a:cubicBezTo>
                  <a:pt x="233140" y="1416"/>
                  <a:pt x="215148" y="-3346"/>
                  <a:pt x="170698" y="4591"/>
                </a:cubicBezTo>
                <a:cubicBezTo>
                  <a:pt x="126248" y="12528"/>
                  <a:pt x="17769" y="46395"/>
                  <a:pt x="2423" y="49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フリーフォーム 486">
            <a:extLst>
              <a:ext uri="{FF2B5EF4-FFF2-40B4-BE49-F238E27FC236}">
                <a16:creationId xmlns:a16="http://schemas.microsoft.com/office/drawing/2014/main" id="{62F1F1D7-C839-9931-8A6F-48523E4B7327}"/>
              </a:ext>
            </a:extLst>
          </p:cNvPr>
          <p:cNvSpPr/>
          <p:nvPr/>
        </p:nvSpPr>
        <p:spPr>
          <a:xfrm>
            <a:off x="4421382" y="1649010"/>
            <a:ext cx="47932" cy="79853"/>
          </a:xfrm>
          <a:custGeom>
            <a:avLst/>
            <a:gdLst>
              <a:gd name="connsiteX0" fmla="*/ 237 w 47932"/>
              <a:gd name="connsiteY0" fmla="*/ 146 h 79853"/>
              <a:gd name="connsiteX1" fmla="*/ 28812 w 47932"/>
              <a:gd name="connsiteY1" fmla="*/ 44596 h 79853"/>
              <a:gd name="connsiteX2" fmla="*/ 12937 w 47932"/>
              <a:gd name="connsiteY2" fmla="*/ 79521 h 79853"/>
              <a:gd name="connsiteX3" fmla="*/ 47862 w 47932"/>
              <a:gd name="connsiteY3" fmla="*/ 60471 h 79853"/>
              <a:gd name="connsiteX4" fmla="*/ 237 w 47932"/>
              <a:gd name="connsiteY4" fmla="*/ 146 h 7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32" h="79853">
                <a:moveTo>
                  <a:pt x="237" y="146"/>
                </a:moveTo>
                <a:cubicBezTo>
                  <a:pt x="-2938" y="-2500"/>
                  <a:pt x="26695" y="31367"/>
                  <a:pt x="28812" y="44596"/>
                </a:cubicBezTo>
                <a:cubicBezTo>
                  <a:pt x="30929" y="57825"/>
                  <a:pt x="9762" y="76875"/>
                  <a:pt x="12937" y="79521"/>
                </a:cubicBezTo>
                <a:cubicBezTo>
                  <a:pt x="16112" y="82167"/>
                  <a:pt x="45745" y="68408"/>
                  <a:pt x="47862" y="60471"/>
                </a:cubicBezTo>
                <a:cubicBezTo>
                  <a:pt x="49979" y="52534"/>
                  <a:pt x="3412" y="2792"/>
                  <a:pt x="237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フリーフォーム 487">
            <a:extLst>
              <a:ext uri="{FF2B5EF4-FFF2-40B4-BE49-F238E27FC236}">
                <a16:creationId xmlns:a16="http://schemas.microsoft.com/office/drawing/2014/main" id="{2FEBBCA2-5598-80AE-AF7E-D581FF914915}"/>
              </a:ext>
            </a:extLst>
          </p:cNvPr>
          <p:cNvSpPr/>
          <p:nvPr/>
        </p:nvSpPr>
        <p:spPr>
          <a:xfrm>
            <a:off x="4243819" y="1651822"/>
            <a:ext cx="175840" cy="75663"/>
          </a:xfrm>
          <a:custGeom>
            <a:avLst/>
            <a:gdLst>
              <a:gd name="connsiteX0" fmla="*/ 0 w 175840"/>
              <a:gd name="connsiteY0" fmla="*/ 38609 h 75663"/>
              <a:gd name="connsiteX1" fmla="*/ 60325 w 175840"/>
              <a:gd name="connsiteY1" fmla="*/ 73534 h 75663"/>
              <a:gd name="connsiteX2" fmla="*/ 146050 w 175840"/>
              <a:gd name="connsiteY2" fmla="*/ 67184 h 75663"/>
              <a:gd name="connsiteX3" fmla="*/ 152400 w 175840"/>
              <a:gd name="connsiteY3" fmla="*/ 29084 h 75663"/>
              <a:gd name="connsiteX4" fmla="*/ 174625 w 175840"/>
              <a:gd name="connsiteY4" fmla="*/ 509 h 75663"/>
              <a:gd name="connsiteX5" fmla="*/ 111125 w 175840"/>
              <a:gd name="connsiteY5" fmla="*/ 10034 h 75663"/>
              <a:gd name="connsiteX6" fmla="*/ 0 w 175840"/>
              <a:gd name="connsiteY6" fmla="*/ 38609 h 7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840" h="75663">
                <a:moveTo>
                  <a:pt x="0" y="38609"/>
                </a:moveTo>
                <a:cubicBezTo>
                  <a:pt x="17991" y="53690"/>
                  <a:pt x="35983" y="68772"/>
                  <a:pt x="60325" y="73534"/>
                </a:cubicBezTo>
                <a:cubicBezTo>
                  <a:pt x="84667" y="78296"/>
                  <a:pt x="130704" y="74592"/>
                  <a:pt x="146050" y="67184"/>
                </a:cubicBezTo>
                <a:cubicBezTo>
                  <a:pt x="161396" y="59776"/>
                  <a:pt x="147638" y="40196"/>
                  <a:pt x="152400" y="29084"/>
                </a:cubicBezTo>
                <a:cubicBezTo>
                  <a:pt x="157162" y="17972"/>
                  <a:pt x="181504" y="3684"/>
                  <a:pt x="174625" y="509"/>
                </a:cubicBezTo>
                <a:cubicBezTo>
                  <a:pt x="167746" y="-2666"/>
                  <a:pt x="111125" y="10034"/>
                  <a:pt x="111125" y="10034"/>
                </a:cubicBezTo>
                <a:lnTo>
                  <a:pt x="0" y="3860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9" name="テキスト ボックス 488">
            <a:extLst>
              <a:ext uri="{FF2B5EF4-FFF2-40B4-BE49-F238E27FC236}">
                <a16:creationId xmlns:a16="http://schemas.microsoft.com/office/drawing/2014/main" id="{A4335DAD-262C-3248-3CBA-0BC8A195E51B}"/>
              </a:ext>
            </a:extLst>
          </p:cNvPr>
          <p:cNvSpPr txBox="1"/>
          <p:nvPr/>
        </p:nvSpPr>
        <p:spPr>
          <a:xfrm>
            <a:off x="4230115" y="144160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.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490" name="テキスト ボックス 489">
            <a:extLst>
              <a:ext uri="{FF2B5EF4-FFF2-40B4-BE49-F238E27FC236}">
                <a16:creationId xmlns:a16="http://schemas.microsoft.com/office/drawing/2014/main" id="{F3952B29-41CD-B7B6-38B3-3905B824EFA1}"/>
              </a:ext>
            </a:extLst>
          </p:cNvPr>
          <p:cNvSpPr txBox="1"/>
          <p:nvPr/>
        </p:nvSpPr>
        <p:spPr>
          <a:xfrm>
            <a:off x="4249165" y="144795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.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491" name="フリーフォーム 490">
            <a:extLst>
              <a:ext uri="{FF2B5EF4-FFF2-40B4-BE49-F238E27FC236}">
                <a16:creationId xmlns:a16="http://schemas.microsoft.com/office/drawing/2014/main" id="{32D2108E-8478-4C2D-3063-3A7808B3D1A8}"/>
              </a:ext>
            </a:extLst>
          </p:cNvPr>
          <p:cNvSpPr/>
          <p:nvPr/>
        </p:nvSpPr>
        <p:spPr>
          <a:xfrm>
            <a:off x="4062844" y="1545148"/>
            <a:ext cx="263525" cy="91310"/>
          </a:xfrm>
          <a:custGeom>
            <a:avLst/>
            <a:gdLst>
              <a:gd name="connsiteX0" fmla="*/ 0 w 263525"/>
              <a:gd name="connsiteY0" fmla="*/ 91308 h 91310"/>
              <a:gd name="connsiteX1" fmla="*/ 88900 w 263525"/>
              <a:gd name="connsiteY1" fmla="*/ 8758 h 91310"/>
              <a:gd name="connsiteX2" fmla="*/ 263525 w 263525"/>
              <a:gd name="connsiteY2" fmla="*/ 2408 h 91310"/>
              <a:gd name="connsiteX3" fmla="*/ 174625 w 263525"/>
              <a:gd name="connsiteY3" fmla="*/ 5583 h 91310"/>
              <a:gd name="connsiteX4" fmla="*/ 88900 w 263525"/>
              <a:gd name="connsiteY4" fmla="*/ 11933 h 91310"/>
              <a:gd name="connsiteX5" fmla="*/ 0 w 263525"/>
              <a:gd name="connsiteY5" fmla="*/ 91308 h 9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525" h="91310">
                <a:moveTo>
                  <a:pt x="0" y="91308"/>
                </a:moveTo>
                <a:cubicBezTo>
                  <a:pt x="0" y="90779"/>
                  <a:pt x="44979" y="23575"/>
                  <a:pt x="88900" y="8758"/>
                </a:cubicBezTo>
                <a:cubicBezTo>
                  <a:pt x="132821" y="-6059"/>
                  <a:pt x="263525" y="2408"/>
                  <a:pt x="263525" y="2408"/>
                </a:cubicBezTo>
                <a:lnTo>
                  <a:pt x="174625" y="5583"/>
                </a:lnTo>
                <a:cubicBezTo>
                  <a:pt x="145521" y="7170"/>
                  <a:pt x="113771" y="2937"/>
                  <a:pt x="88900" y="11933"/>
                </a:cubicBezTo>
                <a:cubicBezTo>
                  <a:pt x="64029" y="20929"/>
                  <a:pt x="0" y="91837"/>
                  <a:pt x="0" y="91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2" name="フリーフォーム 491">
            <a:extLst>
              <a:ext uri="{FF2B5EF4-FFF2-40B4-BE49-F238E27FC236}">
                <a16:creationId xmlns:a16="http://schemas.microsoft.com/office/drawing/2014/main" id="{0D142013-E645-C086-F715-12ACE3FECF46}"/>
              </a:ext>
            </a:extLst>
          </p:cNvPr>
          <p:cNvSpPr/>
          <p:nvPr/>
        </p:nvSpPr>
        <p:spPr>
          <a:xfrm>
            <a:off x="4319974" y="1534774"/>
            <a:ext cx="178791" cy="31991"/>
          </a:xfrm>
          <a:custGeom>
            <a:avLst/>
            <a:gdLst>
              <a:gd name="connsiteX0" fmla="*/ 45 w 178791"/>
              <a:gd name="connsiteY0" fmla="*/ 31832 h 31991"/>
              <a:gd name="connsiteX1" fmla="*/ 139745 w 178791"/>
              <a:gd name="connsiteY1" fmla="*/ 82 h 31991"/>
              <a:gd name="connsiteX2" fmla="*/ 177845 w 178791"/>
              <a:gd name="connsiteY2" fmla="*/ 22307 h 31991"/>
              <a:gd name="connsiteX3" fmla="*/ 155620 w 178791"/>
              <a:gd name="connsiteY3" fmla="*/ 12782 h 31991"/>
              <a:gd name="connsiteX4" fmla="*/ 45 w 178791"/>
              <a:gd name="connsiteY4" fmla="*/ 31832 h 3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791" h="31991">
                <a:moveTo>
                  <a:pt x="45" y="31832"/>
                </a:moveTo>
                <a:cubicBezTo>
                  <a:pt x="-2601" y="29715"/>
                  <a:pt x="110112" y="1669"/>
                  <a:pt x="139745" y="82"/>
                </a:cubicBezTo>
                <a:cubicBezTo>
                  <a:pt x="169378" y="-1505"/>
                  <a:pt x="175199" y="20190"/>
                  <a:pt x="177845" y="22307"/>
                </a:cubicBezTo>
                <a:cubicBezTo>
                  <a:pt x="180491" y="24424"/>
                  <a:pt x="178903" y="11194"/>
                  <a:pt x="155620" y="12782"/>
                </a:cubicBezTo>
                <a:cubicBezTo>
                  <a:pt x="132337" y="14369"/>
                  <a:pt x="2691" y="33949"/>
                  <a:pt x="45" y="31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3" name="フリーフォーム 492">
            <a:extLst>
              <a:ext uri="{FF2B5EF4-FFF2-40B4-BE49-F238E27FC236}">
                <a16:creationId xmlns:a16="http://schemas.microsoft.com/office/drawing/2014/main" id="{452477A1-BEF6-E70C-6544-E947E20CF5CF}"/>
              </a:ext>
            </a:extLst>
          </p:cNvPr>
          <p:cNvSpPr/>
          <p:nvPr/>
        </p:nvSpPr>
        <p:spPr>
          <a:xfrm>
            <a:off x="4431084" y="1576066"/>
            <a:ext cx="152488" cy="54305"/>
          </a:xfrm>
          <a:custGeom>
            <a:avLst/>
            <a:gdLst>
              <a:gd name="connsiteX0" fmla="*/ 60 w 152488"/>
              <a:gd name="connsiteY0" fmla="*/ 65 h 54305"/>
              <a:gd name="connsiteX1" fmla="*/ 54035 w 152488"/>
              <a:gd name="connsiteY1" fmla="*/ 34990 h 54305"/>
              <a:gd name="connsiteX2" fmla="*/ 152460 w 152488"/>
              <a:gd name="connsiteY2" fmla="*/ 54040 h 54305"/>
              <a:gd name="connsiteX3" fmla="*/ 63560 w 152488"/>
              <a:gd name="connsiteY3" fmla="*/ 44515 h 54305"/>
              <a:gd name="connsiteX4" fmla="*/ 60 w 152488"/>
              <a:gd name="connsiteY4" fmla="*/ 65 h 5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88" h="54305">
                <a:moveTo>
                  <a:pt x="60" y="65"/>
                </a:moveTo>
                <a:cubicBezTo>
                  <a:pt x="-1527" y="-1522"/>
                  <a:pt x="28635" y="25994"/>
                  <a:pt x="54035" y="34990"/>
                </a:cubicBezTo>
                <a:cubicBezTo>
                  <a:pt x="79435" y="43986"/>
                  <a:pt x="150873" y="52453"/>
                  <a:pt x="152460" y="54040"/>
                </a:cubicBezTo>
                <a:cubicBezTo>
                  <a:pt x="154047" y="55627"/>
                  <a:pt x="87902" y="49807"/>
                  <a:pt x="63560" y="44515"/>
                </a:cubicBezTo>
                <a:cubicBezTo>
                  <a:pt x="39218" y="39223"/>
                  <a:pt x="1647" y="1652"/>
                  <a:pt x="60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4" name="フリーフォーム 493">
            <a:extLst>
              <a:ext uri="{FF2B5EF4-FFF2-40B4-BE49-F238E27FC236}">
                <a16:creationId xmlns:a16="http://schemas.microsoft.com/office/drawing/2014/main" id="{56229F31-5DDF-27BC-C829-C4057FA4DF0E}"/>
              </a:ext>
            </a:extLst>
          </p:cNvPr>
          <p:cNvSpPr/>
          <p:nvPr/>
        </p:nvSpPr>
        <p:spPr>
          <a:xfrm>
            <a:off x="4497787" y="1537864"/>
            <a:ext cx="85783" cy="86678"/>
          </a:xfrm>
          <a:custGeom>
            <a:avLst/>
            <a:gdLst>
              <a:gd name="connsiteX0" fmla="*/ 32 w 85783"/>
              <a:gd name="connsiteY0" fmla="*/ 167 h 86678"/>
              <a:gd name="connsiteX1" fmla="*/ 38132 w 85783"/>
              <a:gd name="connsiteY1" fmla="*/ 54142 h 86678"/>
              <a:gd name="connsiteX2" fmla="*/ 85757 w 85783"/>
              <a:gd name="connsiteY2" fmla="*/ 85892 h 86678"/>
              <a:gd name="connsiteX3" fmla="*/ 44482 w 85783"/>
              <a:gd name="connsiteY3" fmla="*/ 73192 h 86678"/>
              <a:gd name="connsiteX4" fmla="*/ 32 w 85783"/>
              <a:gd name="connsiteY4" fmla="*/ 167 h 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83" h="86678">
                <a:moveTo>
                  <a:pt x="32" y="167"/>
                </a:moveTo>
                <a:cubicBezTo>
                  <a:pt x="-1026" y="-3008"/>
                  <a:pt x="23845" y="39855"/>
                  <a:pt x="38132" y="54142"/>
                </a:cubicBezTo>
                <a:cubicBezTo>
                  <a:pt x="52419" y="68429"/>
                  <a:pt x="84699" y="82717"/>
                  <a:pt x="85757" y="85892"/>
                </a:cubicBezTo>
                <a:cubicBezTo>
                  <a:pt x="86815" y="89067"/>
                  <a:pt x="56124" y="82188"/>
                  <a:pt x="44482" y="73192"/>
                </a:cubicBezTo>
                <a:cubicBezTo>
                  <a:pt x="32840" y="64196"/>
                  <a:pt x="1090" y="3342"/>
                  <a:pt x="32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5" name="フリーフォーム 494">
            <a:extLst>
              <a:ext uri="{FF2B5EF4-FFF2-40B4-BE49-F238E27FC236}">
                <a16:creationId xmlns:a16="http://schemas.microsoft.com/office/drawing/2014/main" id="{244A537A-BD3A-2676-2A82-1CB7DF789F3D}"/>
              </a:ext>
            </a:extLst>
          </p:cNvPr>
          <p:cNvSpPr/>
          <p:nvPr/>
        </p:nvSpPr>
        <p:spPr>
          <a:xfrm>
            <a:off x="4123001" y="1598356"/>
            <a:ext cx="225970" cy="19428"/>
          </a:xfrm>
          <a:custGeom>
            <a:avLst/>
            <a:gdLst>
              <a:gd name="connsiteX0" fmla="*/ 168 w 225970"/>
              <a:gd name="connsiteY0" fmla="*/ 0 h 19428"/>
              <a:gd name="connsiteX1" fmla="*/ 130343 w 225970"/>
              <a:gd name="connsiteY1" fmla="*/ 19050 h 19428"/>
              <a:gd name="connsiteX2" fmla="*/ 225593 w 225970"/>
              <a:gd name="connsiteY2" fmla="*/ 12700 h 19428"/>
              <a:gd name="connsiteX3" fmla="*/ 158918 w 225970"/>
              <a:gd name="connsiteY3" fmla="*/ 12700 h 19428"/>
              <a:gd name="connsiteX4" fmla="*/ 168 w 225970"/>
              <a:gd name="connsiteY4" fmla="*/ 0 h 1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970" h="19428">
                <a:moveTo>
                  <a:pt x="168" y="0"/>
                </a:moveTo>
                <a:cubicBezTo>
                  <a:pt x="-4594" y="1058"/>
                  <a:pt x="92772" y="16933"/>
                  <a:pt x="130343" y="19050"/>
                </a:cubicBezTo>
                <a:cubicBezTo>
                  <a:pt x="167914" y="21167"/>
                  <a:pt x="220831" y="13758"/>
                  <a:pt x="225593" y="12700"/>
                </a:cubicBezTo>
                <a:cubicBezTo>
                  <a:pt x="230355" y="11642"/>
                  <a:pt x="189080" y="14817"/>
                  <a:pt x="158918" y="12700"/>
                </a:cubicBezTo>
                <a:lnTo>
                  <a:pt x="1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6" name="フリーフォーム 495">
            <a:extLst>
              <a:ext uri="{FF2B5EF4-FFF2-40B4-BE49-F238E27FC236}">
                <a16:creationId xmlns:a16="http://schemas.microsoft.com/office/drawing/2014/main" id="{D3A290CD-AA0F-B89C-486D-69A04DCD0061}"/>
              </a:ext>
            </a:extLst>
          </p:cNvPr>
          <p:cNvSpPr/>
          <p:nvPr/>
        </p:nvSpPr>
        <p:spPr>
          <a:xfrm>
            <a:off x="4361063" y="1608571"/>
            <a:ext cx="134106" cy="37417"/>
          </a:xfrm>
          <a:custGeom>
            <a:avLst/>
            <a:gdLst>
              <a:gd name="connsiteX0" fmla="*/ 231 w 134106"/>
              <a:gd name="connsiteY0" fmla="*/ 5660 h 37417"/>
              <a:gd name="connsiteX1" fmla="*/ 73256 w 134106"/>
              <a:gd name="connsiteY1" fmla="*/ 5660 h 37417"/>
              <a:gd name="connsiteX2" fmla="*/ 133581 w 134106"/>
              <a:gd name="connsiteY2" fmla="*/ 37410 h 37417"/>
              <a:gd name="connsiteX3" fmla="*/ 98656 w 134106"/>
              <a:gd name="connsiteY3" fmla="*/ 2485 h 37417"/>
              <a:gd name="connsiteX4" fmla="*/ 231 w 134106"/>
              <a:gd name="connsiteY4" fmla="*/ 5660 h 3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06" h="37417">
                <a:moveTo>
                  <a:pt x="231" y="5660"/>
                </a:moveTo>
                <a:cubicBezTo>
                  <a:pt x="-4002" y="6189"/>
                  <a:pt x="51031" y="368"/>
                  <a:pt x="73256" y="5660"/>
                </a:cubicBezTo>
                <a:cubicBezTo>
                  <a:pt x="95481" y="10952"/>
                  <a:pt x="129348" y="37939"/>
                  <a:pt x="133581" y="37410"/>
                </a:cubicBezTo>
                <a:cubicBezTo>
                  <a:pt x="137814" y="36881"/>
                  <a:pt x="115589" y="9364"/>
                  <a:pt x="98656" y="2485"/>
                </a:cubicBezTo>
                <a:cubicBezTo>
                  <a:pt x="81723" y="-4394"/>
                  <a:pt x="4464" y="5131"/>
                  <a:pt x="231" y="5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7" name="フリーフォーム 496">
            <a:extLst>
              <a:ext uri="{FF2B5EF4-FFF2-40B4-BE49-F238E27FC236}">
                <a16:creationId xmlns:a16="http://schemas.microsoft.com/office/drawing/2014/main" id="{1EC57840-7D9D-F295-30F3-3E0B8C0E96E1}"/>
              </a:ext>
            </a:extLst>
          </p:cNvPr>
          <p:cNvSpPr/>
          <p:nvPr/>
        </p:nvSpPr>
        <p:spPr>
          <a:xfrm>
            <a:off x="4126323" y="1636099"/>
            <a:ext cx="219126" cy="38494"/>
          </a:xfrm>
          <a:custGeom>
            <a:avLst/>
            <a:gdLst>
              <a:gd name="connsiteX0" fmla="*/ 21 w 219126"/>
              <a:gd name="connsiteY0" fmla="*/ 38457 h 38494"/>
              <a:gd name="connsiteX1" fmla="*/ 120671 w 219126"/>
              <a:gd name="connsiteY1" fmla="*/ 6707 h 38494"/>
              <a:gd name="connsiteX2" fmla="*/ 219096 w 219126"/>
              <a:gd name="connsiteY2" fmla="*/ 357 h 38494"/>
              <a:gd name="connsiteX3" fmla="*/ 130196 w 219126"/>
              <a:gd name="connsiteY3" fmla="*/ 13057 h 38494"/>
              <a:gd name="connsiteX4" fmla="*/ 21 w 219126"/>
              <a:gd name="connsiteY4" fmla="*/ 38457 h 3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126" h="38494">
                <a:moveTo>
                  <a:pt x="21" y="38457"/>
                </a:moveTo>
                <a:cubicBezTo>
                  <a:pt x="-1567" y="37399"/>
                  <a:pt x="84159" y="13057"/>
                  <a:pt x="120671" y="6707"/>
                </a:cubicBezTo>
                <a:cubicBezTo>
                  <a:pt x="157183" y="357"/>
                  <a:pt x="217508" y="-701"/>
                  <a:pt x="219096" y="357"/>
                </a:cubicBezTo>
                <a:cubicBezTo>
                  <a:pt x="220684" y="1415"/>
                  <a:pt x="159829" y="8295"/>
                  <a:pt x="130196" y="13057"/>
                </a:cubicBezTo>
                <a:cubicBezTo>
                  <a:pt x="100563" y="17819"/>
                  <a:pt x="1609" y="39515"/>
                  <a:pt x="21" y="38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8" name="フリーフォーム 497">
            <a:extLst>
              <a:ext uri="{FF2B5EF4-FFF2-40B4-BE49-F238E27FC236}">
                <a16:creationId xmlns:a16="http://schemas.microsoft.com/office/drawing/2014/main" id="{8B3C8FD7-C634-1A10-5A1E-79BC069BA562}"/>
              </a:ext>
            </a:extLst>
          </p:cNvPr>
          <p:cNvSpPr/>
          <p:nvPr/>
        </p:nvSpPr>
        <p:spPr>
          <a:xfrm>
            <a:off x="4167619" y="1647609"/>
            <a:ext cx="237174" cy="58731"/>
          </a:xfrm>
          <a:custGeom>
            <a:avLst/>
            <a:gdLst>
              <a:gd name="connsiteX0" fmla="*/ 0 w 237174"/>
              <a:gd name="connsiteY0" fmla="*/ 58697 h 58731"/>
              <a:gd name="connsiteX1" fmla="*/ 79375 w 237174"/>
              <a:gd name="connsiteY1" fmla="*/ 26947 h 58731"/>
              <a:gd name="connsiteX2" fmla="*/ 234950 w 237174"/>
              <a:gd name="connsiteY2" fmla="*/ 1547 h 58731"/>
              <a:gd name="connsiteX3" fmla="*/ 165100 w 237174"/>
              <a:gd name="connsiteY3" fmla="*/ 4722 h 58731"/>
              <a:gd name="connsiteX4" fmla="*/ 79375 w 237174"/>
              <a:gd name="connsiteY4" fmla="*/ 20597 h 58731"/>
              <a:gd name="connsiteX5" fmla="*/ 0 w 237174"/>
              <a:gd name="connsiteY5" fmla="*/ 58697 h 5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174" h="58731">
                <a:moveTo>
                  <a:pt x="0" y="58697"/>
                </a:moveTo>
                <a:cubicBezTo>
                  <a:pt x="0" y="59755"/>
                  <a:pt x="40217" y="36472"/>
                  <a:pt x="79375" y="26947"/>
                </a:cubicBezTo>
                <a:cubicBezTo>
                  <a:pt x="118533" y="17422"/>
                  <a:pt x="220663" y="5251"/>
                  <a:pt x="234950" y="1547"/>
                </a:cubicBezTo>
                <a:cubicBezTo>
                  <a:pt x="249237" y="-2157"/>
                  <a:pt x="191029" y="1547"/>
                  <a:pt x="165100" y="4722"/>
                </a:cubicBezTo>
                <a:cubicBezTo>
                  <a:pt x="139171" y="7897"/>
                  <a:pt x="104246" y="13189"/>
                  <a:pt x="79375" y="20597"/>
                </a:cubicBezTo>
                <a:cubicBezTo>
                  <a:pt x="54504" y="28005"/>
                  <a:pt x="0" y="57639"/>
                  <a:pt x="0" y="58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9" name="フリーフォーム 498">
            <a:extLst>
              <a:ext uri="{FF2B5EF4-FFF2-40B4-BE49-F238E27FC236}">
                <a16:creationId xmlns:a16="http://schemas.microsoft.com/office/drawing/2014/main" id="{B4277328-151E-FE52-C830-ADB6982C3780}"/>
              </a:ext>
            </a:extLst>
          </p:cNvPr>
          <p:cNvSpPr/>
          <p:nvPr/>
        </p:nvSpPr>
        <p:spPr>
          <a:xfrm>
            <a:off x="4878815" y="1660323"/>
            <a:ext cx="136533" cy="77847"/>
          </a:xfrm>
          <a:custGeom>
            <a:avLst/>
            <a:gdLst>
              <a:gd name="connsiteX0" fmla="*/ 4 w 136533"/>
              <a:gd name="connsiteY0" fmla="*/ 77733 h 77847"/>
              <a:gd name="connsiteX1" fmla="*/ 66679 w 136533"/>
              <a:gd name="connsiteY1" fmla="*/ 23758 h 77847"/>
              <a:gd name="connsiteX2" fmla="*/ 136529 w 136533"/>
              <a:gd name="connsiteY2" fmla="*/ 1533 h 77847"/>
              <a:gd name="connsiteX3" fmla="*/ 69854 w 136533"/>
              <a:gd name="connsiteY3" fmla="*/ 7883 h 77847"/>
              <a:gd name="connsiteX4" fmla="*/ 4 w 136533"/>
              <a:gd name="connsiteY4" fmla="*/ 77733 h 7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33" h="77847">
                <a:moveTo>
                  <a:pt x="4" y="77733"/>
                </a:moveTo>
                <a:cubicBezTo>
                  <a:pt x="-525" y="80379"/>
                  <a:pt x="43925" y="36458"/>
                  <a:pt x="66679" y="23758"/>
                </a:cubicBezTo>
                <a:cubicBezTo>
                  <a:pt x="89433" y="11058"/>
                  <a:pt x="136000" y="4179"/>
                  <a:pt x="136529" y="1533"/>
                </a:cubicBezTo>
                <a:cubicBezTo>
                  <a:pt x="137058" y="-1113"/>
                  <a:pt x="87846" y="-1113"/>
                  <a:pt x="69854" y="7883"/>
                </a:cubicBezTo>
                <a:cubicBezTo>
                  <a:pt x="51862" y="16879"/>
                  <a:pt x="533" y="75087"/>
                  <a:pt x="4" y="77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0" name="フリーフォーム 499">
            <a:extLst>
              <a:ext uri="{FF2B5EF4-FFF2-40B4-BE49-F238E27FC236}">
                <a16:creationId xmlns:a16="http://schemas.microsoft.com/office/drawing/2014/main" id="{1920DA0E-66B0-22A4-DD17-06D319AB59C9}"/>
              </a:ext>
            </a:extLst>
          </p:cNvPr>
          <p:cNvSpPr/>
          <p:nvPr/>
        </p:nvSpPr>
        <p:spPr>
          <a:xfrm>
            <a:off x="5028012" y="1658546"/>
            <a:ext cx="239186" cy="108109"/>
          </a:xfrm>
          <a:custGeom>
            <a:avLst/>
            <a:gdLst>
              <a:gd name="connsiteX0" fmla="*/ 32 w 239186"/>
              <a:gd name="connsiteY0" fmla="*/ 135 h 108109"/>
              <a:gd name="connsiteX1" fmla="*/ 133382 w 239186"/>
              <a:gd name="connsiteY1" fmla="*/ 31885 h 108109"/>
              <a:gd name="connsiteX2" fmla="*/ 193707 w 239186"/>
              <a:gd name="connsiteY2" fmla="*/ 63635 h 108109"/>
              <a:gd name="connsiteX3" fmla="*/ 238157 w 239186"/>
              <a:gd name="connsiteY3" fmla="*/ 108085 h 108109"/>
              <a:gd name="connsiteX4" fmla="*/ 149257 w 239186"/>
              <a:gd name="connsiteY4" fmla="*/ 57285 h 108109"/>
              <a:gd name="connsiteX5" fmla="*/ 120682 w 239186"/>
              <a:gd name="connsiteY5" fmla="*/ 44585 h 108109"/>
              <a:gd name="connsiteX6" fmla="*/ 32 w 239186"/>
              <a:gd name="connsiteY6" fmla="*/ 135 h 10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186" h="108109">
                <a:moveTo>
                  <a:pt x="32" y="135"/>
                </a:moveTo>
                <a:cubicBezTo>
                  <a:pt x="2149" y="-1982"/>
                  <a:pt x="101103" y="21302"/>
                  <a:pt x="133382" y="31885"/>
                </a:cubicBezTo>
                <a:cubicBezTo>
                  <a:pt x="165661" y="42468"/>
                  <a:pt x="176245" y="50935"/>
                  <a:pt x="193707" y="63635"/>
                </a:cubicBezTo>
                <a:cubicBezTo>
                  <a:pt x="211170" y="76335"/>
                  <a:pt x="245565" y="109143"/>
                  <a:pt x="238157" y="108085"/>
                </a:cubicBezTo>
                <a:cubicBezTo>
                  <a:pt x="230749" y="107027"/>
                  <a:pt x="168836" y="67868"/>
                  <a:pt x="149257" y="57285"/>
                </a:cubicBezTo>
                <a:cubicBezTo>
                  <a:pt x="129678" y="46702"/>
                  <a:pt x="141319" y="51993"/>
                  <a:pt x="120682" y="44585"/>
                </a:cubicBezTo>
                <a:cubicBezTo>
                  <a:pt x="100045" y="37177"/>
                  <a:pt x="-2085" y="2252"/>
                  <a:pt x="32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1" name="フリーフォーム 500">
            <a:extLst>
              <a:ext uri="{FF2B5EF4-FFF2-40B4-BE49-F238E27FC236}">
                <a16:creationId xmlns:a16="http://schemas.microsoft.com/office/drawing/2014/main" id="{005F560F-94EE-7A8E-CE7C-0B6B7B8C8DFF}"/>
              </a:ext>
            </a:extLst>
          </p:cNvPr>
          <p:cNvSpPr/>
          <p:nvPr/>
        </p:nvSpPr>
        <p:spPr>
          <a:xfrm>
            <a:off x="4923969" y="1722088"/>
            <a:ext cx="299396" cy="28731"/>
          </a:xfrm>
          <a:custGeom>
            <a:avLst/>
            <a:gdLst>
              <a:gd name="connsiteX0" fmla="*/ 2475 w 299396"/>
              <a:gd name="connsiteY0" fmla="*/ 93 h 28731"/>
              <a:gd name="connsiteX1" fmla="*/ 91375 w 299396"/>
              <a:gd name="connsiteY1" fmla="*/ 19143 h 28731"/>
              <a:gd name="connsiteX2" fmla="*/ 297750 w 299396"/>
              <a:gd name="connsiteY2" fmla="*/ 9618 h 28731"/>
              <a:gd name="connsiteX3" fmla="*/ 180275 w 299396"/>
              <a:gd name="connsiteY3" fmla="*/ 28668 h 28731"/>
              <a:gd name="connsiteX4" fmla="*/ 2475 w 299396"/>
              <a:gd name="connsiteY4" fmla="*/ 93 h 2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396" h="28731">
                <a:moveTo>
                  <a:pt x="2475" y="93"/>
                </a:moveTo>
                <a:cubicBezTo>
                  <a:pt x="-12342" y="-1494"/>
                  <a:pt x="42163" y="17556"/>
                  <a:pt x="91375" y="19143"/>
                </a:cubicBezTo>
                <a:cubicBezTo>
                  <a:pt x="140587" y="20730"/>
                  <a:pt x="282933" y="8031"/>
                  <a:pt x="297750" y="9618"/>
                </a:cubicBezTo>
                <a:cubicBezTo>
                  <a:pt x="312567" y="11205"/>
                  <a:pt x="223667" y="27081"/>
                  <a:pt x="180275" y="28668"/>
                </a:cubicBezTo>
                <a:cubicBezTo>
                  <a:pt x="136883" y="30256"/>
                  <a:pt x="17292" y="1680"/>
                  <a:pt x="2475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2" name="フリーフォーム 501">
            <a:extLst>
              <a:ext uri="{FF2B5EF4-FFF2-40B4-BE49-F238E27FC236}">
                <a16:creationId xmlns:a16="http://schemas.microsoft.com/office/drawing/2014/main" id="{5A009FA9-950B-D4B7-9D8C-2A6BD565EBFC}"/>
              </a:ext>
            </a:extLst>
          </p:cNvPr>
          <p:cNvSpPr/>
          <p:nvPr/>
        </p:nvSpPr>
        <p:spPr>
          <a:xfrm>
            <a:off x="4970894" y="1656357"/>
            <a:ext cx="180814" cy="86213"/>
          </a:xfrm>
          <a:custGeom>
            <a:avLst/>
            <a:gdLst>
              <a:gd name="connsiteX0" fmla="*/ 0 w 180814"/>
              <a:gd name="connsiteY0" fmla="*/ 5499 h 86213"/>
              <a:gd name="connsiteX1" fmla="*/ 28575 w 180814"/>
              <a:gd name="connsiteY1" fmla="*/ 62649 h 86213"/>
              <a:gd name="connsiteX2" fmla="*/ 50800 w 180814"/>
              <a:gd name="connsiteY2" fmla="*/ 72174 h 86213"/>
              <a:gd name="connsiteX3" fmla="*/ 136525 w 180814"/>
              <a:gd name="connsiteY3" fmla="*/ 84874 h 86213"/>
              <a:gd name="connsiteX4" fmla="*/ 177800 w 180814"/>
              <a:gd name="connsiteY4" fmla="*/ 37249 h 86213"/>
              <a:gd name="connsiteX5" fmla="*/ 57150 w 180814"/>
              <a:gd name="connsiteY5" fmla="*/ 5499 h 86213"/>
              <a:gd name="connsiteX6" fmla="*/ 0 w 180814"/>
              <a:gd name="connsiteY6" fmla="*/ 5499 h 8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814" h="86213">
                <a:moveTo>
                  <a:pt x="0" y="5499"/>
                </a:moveTo>
                <a:lnTo>
                  <a:pt x="28575" y="62649"/>
                </a:lnTo>
                <a:cubicBezTo>
                  <a:pt x="37042" y="73761"/>
                  <a:pt x="32808" y="68470"/>
                  <a:pt x="50800" y="72174"/>
                </a:cubicBezTo>
                <a:cubicBezTo>
                  <a:pt x="68792" y="75878"/>
                  <a:pt x="115358" y="90695"/>
                  <a:pt x="136525" y="84874"/>
                </a:cubicBezTo>
                <a:cubicBezTo>
                  <a:pt x="157692" y="79053"/>
                  <a:pt x="191029" y="50478"/>
                  <a:pt x="177800" y="37249"/>
                </a:cubicBezTo>
                <a:cubicBezTo>
                  <a:pt x="164571" y="24020"/>
                  <a:pt x="80962" y="10261"/>
                  <a:pt x="57150" y="5499"/>
                </a:cubicBezTo>
                <a:cubicBezTo>
                  <a:pt x="33338" y="737"/>
                  <a:pt x="4763" y="-4026"/>
                  <a:pt x="0" y="54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3" name="円/楕円 502">
            <a:extLst>
              <a:ext uri="{FF2B5EF4-FFF2-40B4-BE49-F238E27FC236}">
                <a16:creationId xmlns:a16="http://schemas.microsoft.com/office/drawing/2014/main" id="{23A76836-AA09-4AE2-A4D3-20A317DEB81E}"/>
              </a:ext>
            </a:extLst>
          </p:cNvPr>
          <p:cNvSpPr/>
          <p:nvPr/>
        </p:nvSpPr>
        <p:spPr>
          <a:xfrm>
            <a:off x="5011502" y="168094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4" name="フリーフォーム 503">
            <a:extLst>
              <a:ext uri="{FF2B5EF4-FFF2-40B4-BE49-F238E27FC236}">
                <a16:creationId xmlns:a16="http://schemas.microsoft.com/office/drawing/2014/main" id="{60ABAD17-2119-FED1-7DFA-778603B05519}"/>
              </a:ext>
            </a:extLst>
          </p:cNvPr>
          <p:cNvSpPr/>
          <p:nvPr/>
        </p:nvSpPr>
        <p:spPr>
          <a:xfrm>
            <a:off x="4843617" y="1637471"/>
            <a:ext cx="213154" cy="47177"/>
          </a:xfrm>
          <a:custGeom>
            <a:avLst/>
            <a:gdLst>
              <a:gd name="connsiteX0" fmla="*/ 277 w 213154"/>
              <a:gd name="connsiteY0" fmla="*/ 46610 h 47177"/>
              <a:gd name="connsiteX1" fmla="*/ 76477 w 213154"/>
              <a:gd name="connsiteY1" fmla="*/ 27560 h 47177"/>
              <a:gd name="connsiteX2" fmla="*/ 213002 w 213154"/>
              <a:gd name="connsiteY2" fmla="*/ 2160 h 47177"/>
              <a:gd name="connsiteX3" fmla="*/ 101877 w 213154"/>
              <a:gd name="connsiteY3" fmla="*/ 5335 h 47177"/>
              <a:gd name="connsiteX4" fmla="*/ 277 w 213154"/>
              <a:gd name="connsiteY4" fmla="*/ 46610 h 4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154" h="47177">
                <a:moveTo>
                  <a:pt x="277" y="46610"/>
                </a:moveTo>
                <a:cubicBezTo>
                  <a:pt x="-3956" y="50314"/>
                  <a:pt x="41023" y="34968"/>
                  <a:pt x="76477" y="27560"/>
                </a:cubicBezTo>
                <a:cubicBezTo>
                  <a:pt x="111931" y="20152"/>
                  <a:pt x="208769" y="5864"/>
                  <a:pt x="213002" y="2160"/>
                </a:cubicBezTo>
                <a:cubicBezTo>
                  <a:pt x="217235" y="-1544"/>
                  <a:pt x="132040" y="-486"/>
                  <a:pt x="101877" y="5335"/>
                </a:cubicBezTo>
                <a:cubicBezTo>
                  <a:pt x="71714" y="11156"/>
                  <a:pt x="4510" y="42906"/>
                  <a:pt x="277" y="46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5" name="フリーフォーム 504">
            <a:extLst>
              <a:ext uri="{FF2B5EF4-FFF2-40B4-BE49-F238E27FC236}">
                <a16:creationId xmlns:a16="http://schemas.microsoft.com/office/drawing/2014/main" id="{4A0D0FBB-3718-7B8A-846F-E270975C0DA3}"/>
              </a:ext>
            </a:extLst>
          </p:cNvPr>
          <p:cNvSpPr/>
          <p:nvPr/>
        </p:nvSpPr>
        <p:spPr>
          <a:xfrm>
            <a:off x="4840835" y="1559065"/>
            <a:ext cx="153113" cy="10739"/>
          </a:xfrm>
          <a:custGeom>
            <a:avLst/>
            <a:gdLst>
              <a:gd name="connsiteX0" fmla="*/ 152284 w 153113"/>
              <a:gd name="connsiteY0" fmla="*/ 1191 h 10739"/>
              <a:gd name="connsiteX1" fmla="*/ 3059 w 153113"/>
              <a:gd name="connsiteY1" fmla="*/ 1191 h 10739"/>
              <a:gd name="connsiteX2" fmla="*/ 60209 w 153113"/>
              <a:gd name="connsiteY2" fmla="*/ 10716 h 10739"/>
              <a:gd name="connsiteX3" fmla="*/ 152284 w 153113"/>
              <a:gd name="connsiteY3" fmla="*/ 1191 h 1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113" h="10739">
                <a:moveTo>
                  <a:pt x="152284" y="1191"/>
                </a:moveTo>
                <a:cubicBezTo>
                  <a:pt x="142759" y="-397"/>
                  <a:pt x="18405" y="-397"/>
                  <a:pt x="3059" y="1191"/>
                </a:cubicBezTo>
                <a:cubicBezTo>
                  <a:pt x="-12287" y="2779"/>
                  <a:pt x="33751" y="10187"/>
                  <a:pt x="60209" y="10716"/>
                </a:cubicBezTo>
                <a:cubicBezTo>
                  <a:pt x="86667" y="11245"/>
                  <a:pt x="161809" y="2779"/>
                  <a:pt x="152284" y="1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6" name="フリーフォーム 505">
            <a:extLst>
              <a:ext uri="{FF2B5EF4-FFF2-40B4-BE49-F238E27FC236}">
                <a16:creationId xmlns:a16="http://schemas.microsoft.com/office/drawing/2014/main" id="{4CEACA97-A98C-2662-70ED-162D845DD03C}"/>
              </a:ext>
            </a:extLst>
          </p:cNvPr>
          <p:cNvSpPr/>
          <p:nvPr/>
        </p:nvSpPr>
        <p:spPr>
          <a:xfrm>
            <a:off x="4831066" y="1566162"/>
            <a:ext cx="206693" cy="86296"/>
          </a:xfrm>
          <a:custGeom>
            <a:avLst/>
            <a:gdLst>
              <a:gd name="connsiteX0" fmla="*/ 128 w 206693"/>
              <a:gd name="connsiteY0" fmla="*/ 86169 h 86296"/>
              <a:gd name="connsiteX1" fmla="*/ 108078 w 206693"/>
              <a:gd name="connsiteY1" fmla="*/ 35369 h 86296"/>
              <a:gd name="connsiteX2" fmla="*/ 206503 w 206693"/>
              <a:gd name="connsiteY2" fmla="*/ 444 h 86296"/>
              <a:gd name="connsiteX3" fmla="*/ 130303 w 206693"/>
              <a:gd name="connsiteY3" fmla="*/ 19494 h 86296"/>
              <a:gd name="connsiteX4" fmla="*/ 128 w 206693"/>
              <a:gd name="connsiteY4" fmla="*/ 86169 h 8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693" h="86296">
                <a:moveTo>
                  <a:pt x="128" y="86169"/>
                </a:moveTo>
                <a:cubicBezTo>
                  <a:pt x="-3576" y="88815"/>
                  <a:pt x="73682" y="49656"/>
                  <a:pt x="108078" y="35369"/>
                </a:cubicBezTo>
                <a:cubicBezTo>
                  <a:pt x="142474" y="21081"/>
                  <a:pt x="202799" y="3090"/>
                  <a:pt x="206503" y="444"/>
                </a:cubicBezTo>
                <a:cubicBezTo>
                  <a:pt x="210207" y="-2202"/>
                  <a:pt x="158878" y="7323"/>
                  <a:pt x="130303" y="19494"/>
                </a:cubicBezTo>
                <a:cubicBezTo>
                  <a:pt x="101728" y="31665"/>
                  <a:pt x="3832" y="83523"/>
                  <a:pt x="128" y="86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7" name="フリーフォーム 506">
            <a:extLst>
              <a:ext uri="{FF2B5EF4-FFF2-40B4-BE49-F238E27FC236}">
                <a16:creationId xmlns:a16="http://schemas.microsoft.com/office/drawing/2014/main" id="{63E734AD-E247-4B07-4D9B-95A5246542E6}"/>
              </a:ext>
            </a:extLst>
          </p:cNvPr>
          <p:cNvSpPr/>
          <p:nvPr/>
        </p:nvSpPr>
        <p:spPr>
          <a:xfrm>
            <a:off x="5018504" y="1560020"/>
            <a:ext cx="155605" cy="16192"/>
          </a:xfrm>
          <a:custGeom>
            <a:avLst/>
            <a:gdLst>
              <a:gd name="connsiteX0" fmla="*/ 15 w 155605"/>
              <a:gd name="connsiteY0" fmla="*/ 6586 h 16192"/>
              <a:gd name="connsiteX1" fmla="*/ 79390 w 155605"/>
              <a:gd name="connsiteY1" fmla="*/ 236 h 16192"/>
              <a:gd name="connsiteX2" fmla="*/ 155590 w 155605"/>
              <a:gd name="connsiteY2" fmla="*/ 16111 h 16192"/>
              <a:gd name="connsiteX3" fmla="*/ 85740 w 155605"/>
              <a:gd name="connsiteY3" fmla="*/ 6586 h 16192"/>
              <a:gd name="connsiteX4" fmla="*/ 15 w 155605"/>
              <a:gd name="connsiteY4" fmla="*/ 6586 h 1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05" h="16192">
                <a:moveTo>
                  <a:pt x="15" y="6586"/>
                </a:moveTo>
                <a:cubicBezTo>
                  <a:pt x="-1043" y="5528"/>
                  <a:pt x="53461" y="-1352"/>
                  <a:pt x="79390" y="236"/>
                </a:cubicBezTo>
                <a:cubicBezTo>
                  <a:pt x="105319" y="1823"/>
                  <a:pt x="154532" y="15053"/>
                  <a:pt x="155590" y="16111"/>
                </a:cubicBezTo>
                <a:cubicBezTo>
                  <a:pt x="156648" y="17169"/>
                  <a:pt x="104261" y="7644"/>
                  <a:pt x="85740" y="6586"/>
                </a:cubicBezTo>
                <a:cubicBezTo>
                  <a:pt x="67219" y="5528"/>
                  <a:pt x="1073" y="7644"/>
                  <a:pt x="15" y="6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8" name="フリーフォーム 507">
            <a:extLst>
              <a:ext uri="{FF2B5EF4-FFF2-40B4-BE49-F238E27FC236}">
                <a16:creationId xmlns:a16="http://schemas.microsoft.com/office/drawing/2014/main" id="{4F776514-E81A-3F03-3C04-C50B442B1107}"/>
              </a:ext>
            </a:extLst>
          </p:cNvPr>
          <p:cNvSpPr/>
          <p:nvPr/>
        </p:nvSpPr>
        <p:spPr>
          <a:xfrm>
            <a:off x="5040589" y="1605877"/>
            <a:ext cx="264329" cy="30586"/>
          </a:xfrm>
          <a:custGeom>
            <a:avLst/>
            <a:gdLst>
              <a:gd name="connsiteX0" fmla="*/ 155 w 264329"/>
              <a:gd name="connsiteY0" fmla="*/ 30579 h 30586"/>
              <a:gd name="connsiteX1" fmla="*/ 187480 w 264329"/>
              <a:gd name="connsiteY1" fmla="*/ 5179 h 30586"/>
              <a:gd name="connsiteX2" fmla="*/ 263680 w 264329"/>
              <a:gd name="connsiteY2" fmla="*/ 30579 h 30586"/>
              <a:gd name="connsiteX3" fmla="*/ 222405 w 264329"/>
              <a:gd name="connsiteY3" fmla="*/ 5179 h 30586"/>
              <a:gd name="connsiteX4" fmla="*/ 190655 w 264329"/>
              <a:gd name="connsiteY4" fmla="*/ 2004 h 30586"/>
              <a:gd name="connsiteX5" fmla="*/ 155730 w 264329"/>
              <a:gd name="connsiteY5" fmla="*/ 2004 h 30586"/>
              <a:gd name="connsiteX6" fmla="*/ 155 w 264329"/>
              <a:gd name="connsiteY6" fmla="*/ 30579 h 3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329" h="30586">
                <a:moveTo>
                  <a:pt x="155" y="30579"/>
                </a:moveTo>
                <a:cubicBezTo>
                  <a:pt x="5447" y="31108"/>
                  <a:pt x="143559" y="5179"/>
                  <a:pt x="187480" y="5179"/>
                </a:cubicBezTo>
                <a:cubicBezTo>
                  <a:pt x="231401" y="5179"/>
                  <a:pt x="257859" y="30579"/>
                  <a:pt x="263680" y="30579"/>
                </a:cubicBezTo>
                <a:cubicBezTo>
                  <a:pt x="269501" y="30579"/>
                  <a:pt x="234576" y="9941"/>
                  <a:pt x="222405" y="5179"/>
                </a:cubicBezTo>
                <a:cubicBezTo>
                  <a:pt x="210234" y="417"/>
                  <a:pt x="201767" y="2533"/>
                  <a:pt x="190655" y="2004"/>
                </a:cubicBezTo>
                <a:cubicBezTo>
                  <a:pt x="179543" y="1475"/>
                  <a:pt x="184834" y="-2229"/>
                  <a:pt x="155730" y="2004"/>
                </a:cubicBezTo>
                <a:cubicBezTo>
                  <a:pt x="126626" y="6237"/>
                  <a:pt x="-5137" y="30050"/>
                  <a:pt x="155" y="30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9" name="フリーフォーム 508">
            <a:extLst>
              <a:ext uri="{FF2B5EF4-FFF2-40B4-BE49-F238E27FC236}">
                <a16:creationId xmlns:a16="http://schemas.microsoft.com/office/drawing/2014/main" id="{48BBFC25-ED45-B9D3-50F4-92E657AA4F60}"/>
              </a:ext>
            </a:extLst>
          </p:cNvPr>
          <p:cNvSpPr/>
          <p:nvPr/>
        </p:nvSpPr>
        <p:spPr>
          <a:xfrm>
            <a:off x="5104215" y="1543486"/>
            <a:ext cx="200222" cy="64488"/>
          </a:xfrm>
          <a:custGeom>
            <a:avLst/>
            <a:gdLst>
              <a:gd name="connsiteX0" fmla="*/ 29 w 200222"/>
              <a:gd name="connsiteY0" fmla="*/ 895 h 64488"/>
              <a:gd name="connsiteX1" fmla="*/ 142904 w 200222"/>
              <a:gd name="connsiteY1" fmla="*/ 10420 h 64488"/>
              <a:gd name="connsiteX2" fmla="*/ 200054 w 200222"/>
              <a:gd name="connsiteY2" fmla="*/ 64395 h 64488"/>
              <a:gd name="connsiteX3" fmla="*/ 155604 w 200222"/>
              <a:gd name="connsiteY3" fmla="*/ 23120 h 64488"/>
              <a:gd name="connsiteX4" fmla="*/ 29 w 200222"/>
              <a:gd name="connsiteY4" fmla="*/ 895 h 6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22" h="64488">
                <a:moveTo>
                  <a:pt x="29" y="895"/>
                </a:moveTo>
                <a:cubicBezTo>
                  <a:pt x="-2088" y="-1222"/>
                  <a:pt x="109567" y="-163"/>
                  <a:pt x="142904" y="10420"/>
                </a:cubicBezTo>
                <a:cubicBezTo>
                  <a:pt x="176242" y="21003"/>
                  <a:pt x="197937" y="62278"/>
                  <a:pt x="200054" y="64395"/>
                </a:cubicBezTo>
                <a:cubicBezTo>
                  <a:pt x="202171" y="66512"/>
                  <a:pt x="184179" y="32116"/>
                  <a:pt x="155604" y="23120"/>
                </a:cubicBezTo>
                <a:cubicBezTo>
                  <a:pt x="127029" y="14124"/>
                  <a:pt x="2146" y="3012"/>
                  <a:pt x="29" y="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0" name="フリーフォーム 509">
            <a:extLst>
              <a:ext uri="{FF2B5EF4-FFF2-40B4-BE49-F238E27FC236}">
                <a16:creationId xmlns:a16="http://schemas.microsoft.com/office/drawing/2014/main" id="{2EE1A362-F0D2-3C05-7CDD-6E6FCF131A5F}"/>
              </a:ext>
            </a:extLst>
          </p:cNvPr>
          <p:cNvSpPr/>
          <p:nvPr/>
        </p:nvSpPr>
        <p:spPr>
          <a:xfrm>
            <a:off x="4856590" y="1731651"/>
            <a:ext cx="337792" cy="23222"/>
          </a:xfrm>
          <a:custGeom>
            <a:avLst/>
            <a:gdLst>
              <a:gd name="connsiteX0" fmla="*/ 4 w 337792"/>
              <a:gd name="connsiteY0" fmla="*/ 55 h 23222"/>
              <a:gd name="connsiteX1" fmla="*/ 101604 w 337792"/>
              <a:gd name="connsiteY1" fmla="*/ 22280 h 23222"/>
              <a:gd name="connsiteX2" fmla="*/ 336554 w 337792"/>
              <a:gd name="connsiteY2" fmla="*/ 19105 h 23222"/>
              <a:gd name="connsiteX3" fmla="*/ 190504 w 337792"/>
              <a:gd name="connsiteY3" fmla="*/ 19105 h 23222"/>
              <a:gd name="connsiteX4" fmla="*/ 104779 w 337792"/>
              <a:gd name="connsiteY4" fmla="*/ 15930 h 23222"/>
              <a:gd name="connsiteX5" fmla="*/ 4 w 337792"/>
              <a:gd name="connsiteY5" fmla="*/ 55 h 2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792" h="23222">
                <a:moveTo>
                  <a:pt x="4" y="55"/>
                </a:moveTo>
                <a:cubicBezTo>
                  <a:pt x="-525" y="1113"/>
                  <a:pt x="45512" y="19105"/>
                  <a:pt x="101604" y="22280"/>
                </a:cubicBezTo>
                <a:cubicBezTo>
                  <a:pt x="157696" y="25455"/>
                  <a:pt x="321737" y="19634"/>
                  <a:pt x="336554" y="19105"/>
                </a:cubicBezTo>
                <a:cubicBezTo>
                  <a:pt x="351371" y="18576"/>
                  <a:pt x="229133" y="19634"/>
                  <a:pt x="190504" y="19105"/>
                </a:cubicBezTo>
                <a:cubicBezTo>
                  <a:pt x="151875" y="18576"/>
                  <a:pt x="131767" y="18576"/>
                  <a:pt x="104779" y="15930"/>
                </a:cubicBezTo>
                <a:cubicBezTo>
                  <a:pt x="77792" y="13284"/>
                  <a:pt x="533" y="-1003"/>
                  <a:pt x="4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1" name="フリーフォーム 510">
            <a:extLst>
              <a:ext uri="{FF2B5EF4-FFF2-40B4-BE49-F238E27FC236}">
                <a16:creationId xmlns:a16="http://schemas.microsoft.com/office/drawing/2014/main" id="{EA6520F6-616C-8363-33B9-6455BE82B7D0}"/>
              </a:ext>
            </a:extLst>
          </p:cNvPr>
          <p:cNvSpPr/>
          <p:nvPr/>
        </p:nvSpPr>
        <p:spPr>
          <a:xfrm>
            <a:off x="5151840" y="1734804"/>
            <a:ext cx="87952" cy="60548"/>
          </a:xfrm>
          <a:custGeom>
            <a:avLst/>
            <a:gdLst>
              <a:gd name="connsiteX0" fmla="*/ 29 w 87952"/>
              <a:gd name="connsiteY0" fmla="*/ 77 h 60548"/>
              <a:gd name="connsiteX1" fmla="*/ 79404 w 87952"/>
              <a:gd name="connsiteY1" fmla="*/ 31827 h 60548"/>
              <a:gd name="connsiteX2" fmla="*/ 85754 w 87952"/>
              <a:gd name="connsiteY2" fmla="*/ 60402 h 60548"/>
              <a:gd name="connsiteX3" fmla="*/ 69879 w 87952"/>
              <a:gd name="connsiteY3" fmla="*/ 41352 h 60548"/>
              <a:gd name="connsiteX4" fmla="*/ 29 w 87952"/>
              <a:gd name="connsiteY4" fmla="*/ 77 h 6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52" h="60548">
                <a:moveTo>
                  <a:pt x="29" y="77"/>
                </a:moveTo>
                <a:cubicBezTo>
                  <a:pt x="1616" y="-1510"/>
                  <a:pt x="65117" y="21773"/>
                  <a:pt x="79404" y="31827"/>
                </a:cubicBezTo>
                <a:cubicBezTo>
                  <a:pt x="93691" y="41881"/>
                  <a:pt x="85754" y="60402"/>
                  <a:pt x="85754" y="60402"/>
                </a:cubicBezTo>
                <a:cubicBezTo>
                  <a:pt x="84167" y="61989"/>
                  <a:pt x="78346" y="50348"/>
                  <a:pt x="69879" y="41352"/>
                </a:cubicBezTo>
                <a:cubicBezTo>
                  <a:pt x="61412" y="32356"/>
                  <a:pt x="-1558" y="1664"/>
                  <a:pt x="29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2" name="フリーフォーム 511">
            <a:extLst>
              <a:ext uri="{FF2B5EF4-FFF2-40B4-BE49-F238E27FC236}">
                <a16:creationId xmlns:a16="http://schemas.microsoft.com/office/drawing/2014/main" id="{4D5CBC65-9A4B-5DE4-E99A-1D8BF60B7984}"/>
              </a:ext>
            </a:extLst>
          </p:cNvPr>
          <p:cNvSpPr/>
          <p:nvPr/>
        </p:nvSpPr>
        <p:spPr>
          <a:xfrm>
            <a:off x="4266030" y="1741219"/>
            <a:ext cx="264145" cy="26009"/>
          </a:xfrm>
          <a:custGeom>
            <a:avLst/>
            <a:gdLst>
              <a:gd name="connsiteX0" fmla="*/ 14 w 264145"/>
              <a:gd name="connsiteY0" fmla="*/ 12 h 26009"/>
              <a:gd name="connsiteX1" fmla="*/ 98439 w 264145"/>
              <a:gd name="connsiteY1" fmla="*/ 15887 h 26009"/>
              <a:gd name="connsiteX2" fmla="*/ 263539 w 264145"/>
              <a:gd name="connsiteY2" fmla="*/ 3187 h 26009"/>
              <a:gd name="connsiteX3" fmla="*/ 152414 w 264145"/>
              <a:gd name="connsiteY3" fmla="*/ 25412 h 26009"/>
              <a:gd name="connsiteX4" fmla="*/ 104789 w 264145"/>
              <a:gd name="connsiteY4" fmla="*/ 19062 h 26009"/>
              <a:gd name="connsiteX5" fmla="*/ 14 w 264145"/>
              <a:gd name="connsiteY5" fmla="*/ 12 h 2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145" h="26009">
                <a:moveTo>
                  <a:pt x="14" y="12"/>
                </a:moveTo>
                <a:cubicBezTo>
                  <a:pt x="-1044" y="-517"/>
                  <a:pt x="54518" y="15358"/>
                  <a:pt x="98439" y="15887"/>
                </a:cubicBezTo>
                <a:cubicBezTo>
                  <a:pt x="142360" y="16416"/>
                  <a:pt x="254543" y="1600"/>
                  <a:pt x="263539" y="3187"/>
                </a:cubicBezTo>
                <a:cubicBezTo>
                  <a:pt x="272535" y="4774"/>
                  <a:pt x="178872" y="22766"/>
                  <a:pt x="152414" y="25412"/>
                </a:cubicBezTo>
                <a:cubicBezTo>
                  <a:pt x="125956" y="28058"/>
                  <a:pt x="124368" y="21179"/>
                  <a:pt x="104789" y="19062"/>
                </a:cubicBezTo>
                <a:cubicBezTo>
                  <a:pt x="85210" y="16945"/>
                  <a:pt x="1072" y="541"/>
                  <a:pt x="14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3" name="フリーフォーム 512">
            <a:extLst>
              <a:ext uri="{FF2B5EF4-FFF2-40B4-BE49-F238E27FC236}">
                <a16:creationId xmlns:a16="http://schemas.microsoft.com/office/drawing/2014/main" id="{8BDB6BB2-C826-41F8-A857-4E4F4501206F}"/>
              </a:ext>
            </a:extLst>
          </p:cNvPr>
          <p:cNvSpPr/>
          <p:nvPr/>
        </p:nvSpPr>
        <p:spPr>
          <a:xfrm>
            <a:off x="5012142" y="1756924"/>
            <a:ext cx="168341" cy="28764"/>
          </a:xfrm>
          <a:custGeom>
            <a:avLst/>
            <a:gdLst>
              <a:gd name="connsiteX0" fmla="*/ 27 w 168341"/>
              <a:gd name="connsiteY0" fmla="*/ 182 h 28764"/>
              <a:gd name="connsiteX1" fmla="*/ 95277 w 168341"/>
              <a:gd name="connsiteY1" fmla="*/ 16057 h 28764"/>
              <a:gd name="connsiteX2" fmla="*/ 168302 w 168341"/>
              <a:gd name="connsiteY2" fmla="*/ 6532 h 28764"/>
              <a:gd name="connsiteX3" fmla="*/ 85752 w 168341"/>
              <a:gd name="connsiteY3" fmla="*/ 28757 h 28764"/>
              <a:gd name="connsiteX4" fmla="*/ 27 w 168341"/>
              <a:gd name="connsiteY4" fmla="*/ 182 h 2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41" h="28764">
                <a:moveTo>
                  <a:pt x="27" y="182"/>
                </a:moveTo>
                <a:cubicBezTo>
                  <a:pt x="1615" y="-1935"/>
                  <a:pt x="67231" y="14999"/>
                  <a:pt x="95277" y="16057"/>
                </a:cubicBezTo>
                <a:cubicBezTo>
                  <a:pt x="123323" y="17115"/>
                  <a:pt x="169890" y="4415"/>
                  <a:pt x="168302" y="6532"/>
                </a:cubicBezTo>
                <a:cubicBezTo>
                  <a:pt x="166714" y="8649"/>
                  <a:pt x="105860" y="28228"/>
                  <a:pt x="85752" y="28757"/>
                </a:cubicBezTo>
                <a:cubicBezTo>
                  <a:pt x="65644" y="29286"/>
                  <a:pt x="-1561" y="2299"/>
                  <a:pt x="27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4" name="フリーフォーム 513">
            <a:extLst>
              <a:ext uri="{FF2B5EF4-FFF2-40B4-BE49-F238E27FC236}">
                <a16:creationId xmlns:a16="http://schemas.microsoft.com/office/drawing/2014/main" id="{50188985-8E45-07DD-0EFC-103474BCA31E}"/>
              </a:ext>
            </a:extLst>
          </p:cNvPr>
          <p:cNvSpPr/>
          <p:nvPr/>
        </p:nvSpPr>
        <p:spPr>
          <a:xfrm>
            <a:off x="4908975" y="1753931"/>
            <a:ext cx="294178" cy="73041"/>
          </a:xfrm>
          <a:custGeom>
            <a:avLst/>
            <a:gdLst>
              <a:gd name="connsiteX0" fmla="*/ 71444 w 294178"/>
              <a:gd name="connsiteY0" fmla="*/ 0 h 73041"/>
              <a:gd name="connsiteX1" fmla="*/ 109544 w 294178"/>
              <a:gd name="connsiteY1" fmla="*/ 47625 h 73041"/>
              <a:gd name="connsiteX2" fmla="*/ 293694 w 294178"/>
              <a:gd name="connsiteY2" fmla="*/ 57150 h 73041"/>
              <a:gd name="connsiteX3" fmla="*/ 160344 w 294178"/>
              <a:gd name="connsiteY3" fmla="*/ 73025 h 73041"/>
              <a:gd name="connsiteX4" fmla="*/ 71444 w 294178"/>
              <a:gd name="connsiteY4" fmla="*/ 53975 h 73041"/>
              <a:gd name="connsiteX5" fmla="*/ 1594 w 294178"/>
              <a:gd name="connsiteY5" fmla="*/ 38100 h 73041"/>
              <a:gd name="connsiteX6" fmla="*/ 141294 w 294178"/>
              <a:gd name="connsiteY6" fmla="*/ 60325 h 73041"/>
              <a:gd name="connsiteX7" fmla="*/ 119069 w 294178"/>
              <a:gd name="connsiteY7" fmla="*/ 44450 h 73041"/>
              <a:gd name="connsiteX8" fmla="*/ 71444 w 294178"/>
              <a:gd name="connsiteY8" fmla="*/ 0 h 7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178" h="73041">
                <a:moveTo>
                  <a:pt x="71444" y="0"/>
                </a:moveTo>
                <a:cubicBezTo>
                  <a:pt x="71973" y="19050"/>
                  <a:pt x="72502" y="38100"/>
                  <a:pt x="109544" y="47625"/>
                </a:cubicBezTo>
                <a:cubicBezTo>
                  <a:pt x="146586" y="57150"/>
                  <a:pt x="285227" y="52917"/>
                  <a:pt x="293694" y="57150"/>
                </a:cubicBezTo>
                <a:cubicBezTo>
                  <a:pt x="302161" y="61383"/>
                  <a:pt x="197386" y="73554"/>
                  <a:pt x="160344" y="73025"/>
                </a:cubicBezTo>
                <a:cubicBezTo>
                  <a:pt x="123302" y="72496"/>
                  <a:pt x="71444" y="53975"/>
                  <a:pt x="71444" y="53975"/>
                </a:cubicBezTo>
                <a:cubicBezTo>
                  <a:pt x="44986" y="48154"/>
                  <a:pt x="-10048" y="37042"/>
                  <a:pt x="1594" y="38100"/>
                </a:cubicBezTo>
                <a:cubicBezTo>
                  <a:pt x="13236" y="39158"/>
                  <a:pt x="121715" y="59267"/>
                  <a:pt x="141294" y="60325"/>
                </a:cubicBezTo>
                <a:cubicBezTo>
                  <a:pt x="160873" y="61383"/>
                  <a:pt x="119069" y="44450"/>
                  <a:pt x="119069" y="44450"/>
                </a:cubicBezTo>
                <a:lnTo>
                  <a:pt x="7144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5" name="フリーフォーム 514">
            <a:extLst>
              <a:ext uri="{FF2B5EF4-FFF2-40B4-BE49-F238E27FC236}">
                <a16:creationId xmlns:a16="http://schemas.microsoft.com/office/drawing/2014/main" id="{3ABF188C-50DC-AD54-F6A9-80A1BAB5C1E8}"/>
              </a:ext>
            </a:extLst>
          </p:cNvPr>
          <p:cNvSpPr/>
          <p:nvPr/>
        </p:nvSpPr>
        <p:spPr>
          <a:xfrm>
            <a:off x="4266044" y="1771190"/>
            <a:ext cx="257801" cy="18024"/>
          </a:xfrm>
          <a:custGeom>
            <a:avLst/>
            <a:gdLst>
              <a:gd name="connsiteX0" fmla="*/ 0 w 257801"/>
              <a:gd name="connsiteY0" fmla="*/ 11316 h 18024"/>
              <a:gd name="connsiteX1" fmla="*/ 98425 w 257801"/>
              <a:gd name="connsiteY1" fmla="*/ 17666 h 18024"/>
              <a:gd name="connsiteX2" fmla="*/ 193675 w 257801"/>
              <a:gd name="connsiteY2" fmla="*/ 1791 h 18024"/>
              <a:gd name="connsiteX3" fmla="*/ 257175 w 257801"/>
              <a:gd name="connsiteY3" fmla="*/ 1791 h 18024"/>
              <a:gd name="connsiteX4" fmla="*/ 155575 w 257801"/>
              <a:gd name="connsiteY4" fmla="*/ 14491 h 18024"/>
              <a:gd name="connsiteX5" fmla="*/ 0 w 257801"/>
              <a:gd name="connsiteY5" fmla="*/ 11316 h 1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801" h="18024">
                <a:moveTo>
                  <a:pt x="0" y="11316"/>
                </a:moveTo>
                <a:cubicBezTo>
                  <a:pt x="33073" y="15284"/>
                  <a:pt x="66146" y="19253"/>
                  <a:pt x="98425" y="17666"/>
                </a:cubicBezTo>
                <a:cubicBezTo>
                  <a:pt x="130704" y="16079"/>
                  <a:pt x="167217" y="4437"/>
                  <a:pt x="193675" y="1791"/>
                </a:cubicBezTo>
                <a:cubicBezTo>
                  <a:pt x="220133" y="-855"/>
                  <a:pt x="263525" y="-326"/>
                  <a:pt x="257175" y="1791"/>
                </a:cubicBezTo>
                <a:cubicBezTo>
                  <a:pt x="250825" y="3908"/>
                  <a:pt x="155575" y="14491"/>
                  <a:pt x="155575" y="14491"/>
                </a:cubicBezTo>
                <a:lnTo>
                  <a:pt x="0" y="113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6" name="フリーフォーム 515">
            <a:extLst>
              <a:ext uri="{FF2B5EF4-FFF2-40B4-BE49-F238E27FC236}">
                <a16:creationId xmlns:a16="http://schemas.microsoft.com/office/drawing/2014/main" id="{F5C62A77-FB20-2BFF-C016-5C964A708481}"/>
              </a:ext>
            </a:extLst>
          </p:cNvPr>
          <p:cNvSpPr/>
          <p:nvPr/>
        </p:nvSpPr>
        <p:spPr>
          <a:xfrm>
            <a:off x="5247116" y="1766347"/>
            <a:ext cx="101619" cy="45720"/>
          </a:xfrm>
          <a:custGeom>
            <a:avLst/>
            <a:gdLst>
              <a:gd name="connsiteX0" fmla="*/ 3 w 101619"/>
              <a:gd name="connsiteY0" fmla="*/ 25684 h 45720"/>
              <a:gd name="connsiteX1" fmla="*/ 73028 w 101619"/>
              <a:gd name="connsiteY1" fmla="*/ 25684 h 45720"/>
              <a:gd name="connsiteX2" fmla="*/ 101603 w 101619"/>
              <a:gd name="connsiteY2" fmla="*/ 284 h 45720"/>
              <a:gd name="connsiteX3" fmla="*/ 69853 w 101619"/>
              <a:gd name="connsiteY3" fmla="*/ 44734 h 45720"/>
              <a:gd name="connsiteX4" fmla="*/ 3 w 101619"/>
              <a:gd name="connsiteY4" fmla="*/ 25684 h 4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19" h="45720">
                <a:moveTo>
                  <a:pt x="3" y="25684"/>
                </a:moveTo>
                <a:cubicBezTo>
                  <a:pt x="532" y="22509"/>
                  <a:pt x="56095" y="29917"/>
                  <a:pt x="73028" y="25684"/>
                </a:cubicBezTo>
                <a:cubicBezTo>
                  <a:pt x="89961" y="21451"/>
                  <a:pt x="102132" y="-2891"/>
                  <a:pt x="101603" y="284"/>
                </a:cubicBezTo>
                <a:cubicBezTo>
                  <a:pt x="101074" y="3459"/>
                  <a:pt x="79907" y="38913"/>
                  <a:pt x="69853" y="44734"/>
                </a:cubicBezTo>
                <a:cubicBezTo>
                  <a:pt x="59799" y="50555"/>
                  <a:pt x="-526" y="28859"/>
                  <a:pt x="3" y="25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7" name="フリーフォーム 516">
            <a:extLst>
              <a:ext uri="{FF2B5EF4-FFF2-40B4-BE49-F238E27FC236}">
                <a16:creationId xmlns:a16="http://schemas.microsoft.com/office/drawing/2014/main" id="{68E62EDC-E7DB-34B4-F129-5858A5FA1133}"/>
              </a:ext>
            </a:extLst>
          </p:cNvPr>
          <p:cNvSpPr/>
          <p:nvPr/>
        </p:nvSpPr>
        <p:spPr>
          <a:xfrm>
            <a:off x="4024705" y="1772932"/>
            <a:ext cx="127089" cy="22508"/>
          </a:xfrm>
          <a:custGeom>
            <a:avLst/>
            <a:gdLst>
              <a:gd name="connsiteX0" fmla="*/ 39 w 127089"/>
              <a:gd name="connsiteY0" fmla="*/ 3224 h 22508"/>
              <a:gd name="connsiteX1" fmla="*/ 66714 w 127089"/>
              <a:gd name="connsiteY1" fmla="*/ 15924 h 22508"/>
              <a:gd name="connsiteX2" fmla="*/ 127039 w 127089"/>
              <a:gd name="connsiteY2" fmla="*/ 49 h 22508"/>
              <a:gd name="connsiteX3" fmla="*/ 76239 w 127089"/>
              <a:gd name="connsiteY3" fmla="*/ 22274 h 22508"/>
              <a:gd name="connsiteX4" fmla="*/ 39 w 127089"/>
              <a:gd name="connsiteY4" fmla="*/ 3224 h 2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89" h="22508">
                <a:moveTo>
                  <a:pt x="39" y="3224"/>
                </a:moveTo>
                <a:cubicBezTo>
                  <a:pt x="-1549" y="2166"/>
                  <a:pt x="45547" y="16453"/>
                  <a:pt x="66714" y="15924"/>
                </a:cubicBezTo>
                <a:cubicBezTo>
                  <a:pt x="87881" y="15395"/>
                  <a:pt x="125451" y="-1009"/>
                  <a:pt x="127039" y="49"/>
                </a:cubicBezTo>
                <a:cubicBezTo>
                  <a:pt x="128627" y="1107"/>
                  <a:pt x="92114" y="19628"/>
                  <a:pt x="76239" y="22274"/>
                </a:cubicBezTo>
                <a:cubicBezTo>
                  <a:pt x="60364" y="24920"/>
                  <a:pt x="1627" y="4282"/>
                  <a:pt x="39" y="3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8" name="フリーフォーム 517">
            <a:extLst>
              <a:ext uri="{FF2B5EF4-FFF2-40B4-BE49-F238E27FC236}">
                <a16:creationId xmlns:a16="http://schemas.microsoft.com/office/drawing/2014/main" id="{F7C12185-C8C4-E3DD-98A6-7BD367CAE14C}"/>
              </a:ext>
            </a:extLst>
          </p:cNvPr>
          <p:cNvSpPr/>
          <p:nvPr/>
        </p:nvSpPr>
        <p:spPr>
          <a:xfrm>
            <a:off x="4053052" y="1766606"/>
            <a:ext cx="124650" cy="45183"/>
          </a:xfrm>
          <a:custGeom>
            <a:avLst/>
            <a:gdLst>
              <a:gd name="connsiteX0" fmla="*/ 124092 w 124650"/>
              <a:gd name="connsiteY0" fmla="*/ 25 h 45183"/>
              <a:gd name="connsiteX1" fmla="*/ 63767 w 124650"/>
              <a:gd name="connsiteY1" fmla="*/ 38125 h 45183"/>
              <a:gd name="connsiteX2" fmla="*/ 267 w 124650"/>
              <a:gd name="connsiteY2" fmla="*/ 38125 h 45183"/>
              <a:gd name="connsiteX3" fmla="*/ 89167 w 124650"/>
              <a:gd name="connsiteY3" fmla="*/ 44475 h 45183"/>
              <a:gd name="connsiteX4" fmla="*/ 124092 w 124650"/>
              <a:gd name="connsiteY4" fmla="*/ 25 h 4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50" h="45183">
                <a:moveTo>
                  <a:pt x="124092" y="25"/>
                </a:moveTo>
                <a:cubicBezTo>
                  <a:pt x="119859" y="-1033"/>
                  <a:pt x="84404" y="31775"/>
                  <a:pt x="63767" y="38125"/>
                </a:cubicBezTo>
                <a:cubicBezTo>
                  <a:pt x="43130" y="44475"/>
                  <a:pt x="-3966" y="37067"/>
                  <a:pt x="267" y="38125"/>
                </a:cubicBezTo>
                <a:cubicBezTo>
                  <a:pt x="4500" y="39183"/>
                  <a:pt x="70646" y="47650"/>
                  <a:pt x="89167" y="44475"/>
                </a:cubicBezTo>
                <a:cubicBezTo>
                  <a:pt x="107688" y="41300"/>
                  <a:pt x="128325" y="1083"/>
                  <a:pt x="124092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9" name="フリーフォーム 518">
            <a:extLst>
              <a:ext uri="{FF2B5EF4-FFF2-40B4-BE49-F238E27FC236}">
                <a16:creationId xmlns:a16="http://schemas.microsoft.com/office/drawing/2014/main" id="{3C69994D-CC92-61B3-EA71-89DEC66F66C9}"/>
              </a:ext>
            </a:extLst>
          </p:cNvPr>
          <p:cNvSpPr/>
          <p:nvPr/>
        </p:nvSpPr>
        <p:spPr>
          <a:xfrm>
            <a:off x="4262684" y="1792001"/>
            <a:ext cx="241585" cy="41314"/>
          </a:xfrm>
          <a:custGeom>
            <a:avLst/>
            <a:gdLst>
              <a:gd name="connsiteX0" fmla="*/ 185 w 241585"/>
              <a:gd name="connsiteY0" fmla="*/ 41305 h 41314"/>
              <a:gd name="connsiteX1" fmla="*/ 89085 w 241585"/>
              <a:gd name="connsiteY1" fmla="*/ 12730 h 41314"/>
              <a:gd name="connsiteX2" fmla="*/ 241485 w 241585"/>
              <a:gd name="connsiteY2" fmla="*/ 30 h 41314"/>
              <a:gd name="connsiteX3" fmla="*/ 111310 w 241585"/>
              <a:gd name="connsiteY3" fmla="*/ 15905 h 41314"/>
              <a:gd name="connsiteX4" fmla="*/ 185 w 241585"/>
              <a:gd name="connsiteY4" fmla="*/ 41305 h 4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85" h="41314">
                <a:moveTo>
                  <a:pt x="185" y="41305"/>
                </a:moveTo>
                <a:cubicBezTo>
                  <a:pt x="-3519" y="40776"/>
                  <a:pt x="48868" y="19609"/>
                  <a:pt x="89085" y="12730"/>
                </a:cubicBezTo>
                <a:cubicBezTo>
                  <a:pt x="129302" y="5851"/>
                  <a:pt x="237781" y="-499"/>
                  <a:pt x="241485" y="30"/>
                </a:cubicBezTo>
                <a:cubicBezTo>
                  <a:pt x="245189" y="559"/>
                  <a:pt x="145706" y="10613"/>
                  <a:pt x="111310" y="15905"/>
                </a:cubicBezTo>
                <a:cubicBezTo>
                  <a:pt x="76914" y="21197"/>
                  <a:pt x="3889" y="41834"/>
                  <a:pt x="185" y="41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0" name="フリーフォーム 519">
            <a:extLst>
              <a:ext uri="{FF2B5EF4-FFF2-40B4-BE49-F238E27FC236}">
                <a16:creationId xmlns:a16="http://schemas.microsoft.com/office/drawing/2014/main" id="{DA5E531A-725A-61FE-8195-3EDBA25EEA45}"/>
              </a:ext>
            </a:extLst>
          </p:cNvPr>
          <p:cNvSpPr/>
          <p:nvPr/>
        </p:nvSpPr>
        <p:spPr>
          <a:xfrm>
            <a:off x="4608341" y="1534473"/>
            <a:ext cx="114982" cy="137373"/>
          </a:xfrm>
          <a:custGeom>
            <a:avLst/>
            <a:gdLst>
              <a:gd name="connsiteX0" fmla="*/ 114903 w 114982"/>
              <a:gd name="connsiteY0" fmla="*/ 383 h 137373"/>
              <a:gd name="connsiteX1" fmla="*/ 22828 w 114982"/>
              <a:gd name="connsiteY1" fmla="*/ 86108 h 137373"/>
              <a:gd name="connsiteX2" fmla="*/ 603 w 114982"/>
              <a:gd name="connsiteY2" fmla="*/ 136908 h 137373"/>
              <a:gd name="connsiteX3" fmla="*/ 38703 w 114982"/>
              <a:gd name="connsiteY3" fmla="*/ 57533 h 137373"/>
              <a:gd name="connsiteX4" fmla="*/ 114903 w 114982"/>
              <a:gd name="connsiteY4" fmla="*/ 383 h 13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82" h="137373">
                <a:moveTo>
                  <a:pt x="114903" y="383"/>
                </a:moveTo>
                <a:cubicBezTo>
                  <a:pt x="112257" y="5145"/>
                  <a:pt x="41878" y="63354"/>
                  <a:pt x="22828" y="86108"/>
                </a:cubicBezTo>
                <a:cubicBezTo>
                  <a:pt x="3778" y="108862"/>
                  <a:pt x="-2043" y="141670"/>
                  <a:pt x="603" y="136908"/>
                </a:cubicBezTo>
                <a:cubicBezTo>
                  <a:pt x="3249" y="132146"/>
                  <a:pt x="24415" y="78700"/>
                  <a:pt x="38703" y="57533"/>
                </a:cubicBezTo>
                <a:cubicBezTo>
                  <a:pt x="52990" y="36366"/>
                  <a:pt x="117549" y="-4379"/>
                  <a:pt x="114903" y="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1" name="フリーフォーム 520">
            <a:extLst>
              <a:ext uri="{FF2B5EF4-FFF2-40B4-BE49-F238E27FC236}">
                <a16:creationId xmlns:a16="http://schemas.microsoft.com/office/drawing/2014/main" id="{F655952E-5D8D-48A8-72A0-76E4B72F8C2B}"/>
              </a:ext>
            </a:extLst>
          </p:cNvPr>
          <p:cNvSpPr/>
          <p:nvPr/>
        </p:nvSpPr>
        <p:spPr>
          <a:xfrm>
            <a:off x="4510416" y="1522150"/>
            <a:ext cx="102179" cy="140313"/>
          </a:xfrm>
          <a:custGeom>
            <a:avLst/>
            <a:gdLst>
              <a:gd name="connsiteX0" fmla="*/ 103 w 102179"/>
              <a:gd name="connsiteY0" fmla="*/ 6 h 140313"/>
              <a:gd name="connsiteX1" fmla="*/ 95353 w 102179"/>
              <a:gd name="connsiteY1" fmla="*/ 47631 h 140313"/>
              <a:gd name="connsiteX2" fmla="*/ 95353 w 102179"/>
              <a:gd name="connsiteY2" fmla="*/ 104781 h 140313"/>
              <a:gd name="connsiteX3" fmla="*/ 101703 w 102179"/>
              <a:gd name="connsiteY3" fmla="*/ 139706 h 140313"/>
              <a:gd name="connsiteX4" fmla="*/ 92178 w 102179"/>
              <a:gd name="connsiteY4" fmla="*/ 76206 h 140313"/>
              <a:gd name="connsiteX5" fmla="*/ 76303 w 102179"/>
              <a:gd name="connsiteY5" fmla="*/ 50806 h 140313"/>
              <a:gd name="connsiteX6" fmla="*/ 103 w 102179"/>
              <a:gd name="connsiteY6" fmla="*/ 6 h 14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179" h="140313">
                <a:moveTo>
                  <a:pt x="103" y="6"/>
                </a:moveTo>
                <a:cubicBezTo>
                  <a:pt x="3278" y="-523"/>
                  <a:pt x="79478" y="30169"/>
                  <a:pt x="95353" y="47631"/>
                </a:cubicBezTo>
                <a:cubicBezTo>
                  <a:pt x="111228" y="65093"/>
                  <a:pt x="94295" y="89435"/>
                  <a:pt x="95353" y="104781"/>
                </a:cubicBezTo>
                <a:cubicBezTo>
                  <a:pt x="96411" y="120127"/>
                  <a:pt x="102232" y="144469"/>
                  <a:pt x="101703" y="139706"/>
                </a:cubicBezTo>
                <a:cubicBezTo>
                  <a:pt x="101174" y="134944"/>
                  <a:pt x="96411" y="91023"/>
                  <a:pt x="92178" y="76206"/>
                </a:cubicBezTo>
                <a:cubicBezTo>
                  <a:pt x="87945" y="61389"/>
                  <a:pt x="84770" y="61389"/>
                  <a:pt x="76303" y="50806"/>
                </a:cubicBezTo>
                <a:cubicBezTo>
                  <a:pt x="67836" y="40223"/>
                  <a:pt x="-3072" y="535"/>
                  <a:pt x="10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2" name="フリーフォーム 521">
            <a:extLst>
              <a:ext uri="{FF2B5EF4-FFF2-40B4-BE49-F238E27FC236}">
                <a16:creationId xmlns:a16="http://schemas.microsoft.com/office/drawing/2014/main" id="{24617D1B-41D6-6062-BA12-21385EAD92FA}"/>
              </a:ext>
            </a:extLst>
          </p:cNvPr>
          <p:cNvSpPr/>
          <p:nvPr/>
        </p:nvSpPr>
        <p:spPr>
          <a:xfrm>
            <a:off x="4637365" y="1663638"/>
            <a:ext cx="22527" cy="220541"/>
          </a:xfrm>
          <a:custGeom>
            <a:avLst/>
            <a:gdLst>
              <a:gd name="connsiteX0" fmla="*/ 6504 w 22527"/>
              <a:gd name="connsiteY0" fmla="*/ 1393 h 220541"/>
              <a:gd name="connsiteX1" fmla="*/ 9679 w 22527"/>
              <a:gd name="connsiteY1" fmla="*/ 68068 h 220541"/>
              <a:gd name="connsiteX2" fmla="*/ 22379 w 22527"/>
              <a:gd name="connsiteY2" fmla="*/ 150618 h 220541"/>
              <a:gd name="connsiteX3" fmla="*/ 154 w 22527"/>
              <a:gd name="connsiteY3" fmla="*/ 220468 h 220541"/>
              <a:gd name="connsiteX4" fmla="*/ 12854 w 22527"/>
              <a:gd name="connsiteY4" fmla="*/ 163318 h 220541"/>
              <a:gd name="connsiteX5" fmla="*/ 19204 w 22527"/>
              <a:gd name="connsiteY5" fmla="*/ 131568 h 220541"/>
              <a:gd name="connsiteX6" fmla="*/ 6504 w 22527"/>
              <a:gd name="connsiteY6" fmla="*/ 1393 h 220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27" h="220541">
                <a:moveTo>
                  <a:pt x="6504" y="1393"/>
                </a:moveTo>
                <a:cubicBezTo>
                  <a:pt x="4916" y="-9190"/>
                  <a:pt x="7033" y="43197"/>
                  <a:pt x="9679" y="68068"/>
                </a:cubicBezTo>
                <a:cubicBezTo>
                  <a:pt x="12325" y="92939"/>
                  <a:pt x="23967" y="125218"/>
                  <a:pt x="22379" y="150618"/>
                </a:cubicBezTo>
                <a:cubicBezTo>
                  <a:pt x="20792" y="176018"/>
                  <a:pt x="1742" y="218351"/>
                  <a:pt x="154" y="220468"/>
                </a:cubicBezTo>
                <a:cubicBezTo>
                  <a:pt x="-1434" y="222585"/>
                  <a:pt x="9679" y="178135"/>
                  <a:pt x="12854" y="163318"/>
                </a:cubicBezTo>
                <a:cubicBezTo>
                  <a:pt x="16029" y="148501"/>
                  <a:pt x="21321" y="153264"/>
                  <a:pt x="19204" y="131568"/>
                </a:cubicBezTo>
                <a:cubicBezTo>
                  <a:pt x="17087" y="109872"/>
                  <a:pt x="8092" y="11976"/>
                  <a:pt x="6504" y="1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3" name="フリーフォーム 522">
            <a:extLst>
              <a:ext uri="{FF2B5EF4-FFF2-40B4-BE49-F238E27FC236}">
                <a16:creationId xmlns:a16="http://schemas.microsoft.com/office/drawing/2014/main" id="{E3351000-AF82-05E5-B9D2-0C10CEEFEE4D}"/>
              </a:ext>
            </a:extLst>
          </p:cNvPr>
          <p:cNvSpPr/>
          <p:nvPr/>
        </p:nvSpPr>
        <p:spPr>
          <a:xfrm>
            <a:off x="4785906" y="1598176"/>
            <a:ext cx="7257" cy="286975"/>
          </a:xfrm>
          <a:custGeom>
            <a:avLst/>
            <a:gdLst>
              <a:gd name="connsiteX0" fmla="*/ 838 w 7257"/>
              <a:gd name="connsiteY0" fmla="*/ 180 h 286975"/>
              <a:gd name="connsiteX1" fmla="*/ 7188 w 7257"/>
              <a:gd name="connsiteY1" fmla="*/ 117655 h 286975"/>
              <a:gd name="connsiteX2" fmla="*/ 4013 w 7257"/>
              <a:gd name="connsiteY2" fmla="*/ 285930 h 286975"/>
              <a:gd name="connsiteX3" fmla="*/ 838 w 7257"/>
              <a:gd name="connsiteY3" fmla="*/ 184330 h 286975"/>
              <a:gd name="connsiteX4" fmla="*/ 838 w 7257"/>
              <a:gd name="connsiteY4" fmla="*/ 92255 h 286975"/>
              <a:gd name="connsiteX5" fmla="*/ 838 w 7257"/>
              <a:gd name="connsiteY5" fmla="*/ 180 h 28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57" h="286975">
                <a:moveTo>
                  <a:pt x="838" y="180"/>
                </a:moveTo>
                <a:cubicBezTo>
                  <a:pt x="1896" y="4413"/>
                  <a:pt x="6659" y="70030"/>
                  <a:pt x="7188" y="117655"/>
                </a:cubicBezTo>
                <a:cubicBezTo>
                  <a:pt x="7717" y="165280"/>
                  <a:pt x="5071" y="274818"/>
                  <a:pt x="4013" y="285930"/>
                </a:cubicBezTo>
                <a:cubicBezTo>
                  <a:pt x="2955" y="297042"/>
                  <a:pt x="1367" y="216609"/>
                  <a:pt x="838" y="184330"/>
                </a:cubicBezTo>
                <a:cubicBezTo>
                  <a:pt x="309" y="152051"/>
                  <a:pt x="-750" y="117126"/>
                  <a:pt x="838" y="92255"/>
                </a:cubicBezTo>
                <a:cubicBezTo>
                  <a:pt x="2426" y="67384"/>
                  <a:pt x="-220" y="-4053"/>
                  <a:pt x="838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4" name="フリーフォーム 523">
            <a:extLst>
              <a:ext uri="{FF2B5EF4-FFF2-40B4-BE49-F238E27FC236}">
                <a16:creationId xmlns:a16="http://schemas.microsoft.com/office/drawing/2014/main" id="{4E384D9B-5B89-FF9F-A24C-B29207105683}"/>
              </a:ext>
            </a:extLst>
          </p:cNvPr>
          <p:cNvSpPr/>
          <p:nvPr/>
        </p:nvSpPr>
        <p:spPr>
          <a:xfrm>
            <a:off x="4596103" y="1938064"/>
            <a:ext cx="35204" cy="101658"/>
          </a:xfrm>
          <a:custGeom>
            <a:avLst/>
            <a:gdLst>
              <a:gd name="connsiteX0" fmla="*/ 22366 w 35204"/>
              <a:gd name="connsiteY0" fmla="*/ 17 h 101658"/>
              <a:gd name="connsiteX1" fmla="*/ 141 w 35204"/>
              <a:gd name="connsiteY1" fmla="*/ 63517 h 101658"/>
              <a:gd name="connsiteX2" fmla="*/ 35066 w 35204"/>
              <a:gd name="connsiteY2" fmla="*/ 101617 h 101658"/>
              <a:gd name="connsiteX3" fmla="*/ 12841 w 35204"/>
              <a:gd name="connsiteY3" fmla="*/ 69867 h 101658"/>
              <a:gd name="connsiteX4" fmla="*/ 22366 w 35204"/>
              <a:gd name="connsiteY4" fmla="*/ 17 h 10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04" h="101658">
                <a:moveTo>
                  <a:pt x="22366" y="17"/>
                </a:moveTo>
                <a:cubicBezTo>
                  <a:pt x="20249" y="-1041"/>
                  <a:pt x="-1976" y="46584"/>
                  <a:pt x="141" y="63517"/>
                </a:cubicBezTo>
                <a:cubicBezTo>
                  <a:pt x="2258" y="80450"/>
                  <a:pt x="32949" y="100559"/>
                  <a:pt x="35066" y="101617"/>
                </a:cubicBezTo>
                <a:cubicBezTo>
                  <a:pt x="37183" y="102675"/>
                  <a:pt x="14428" y="83096"/>
                  <a:pt x="12841" y="69867"/>
                </a:cubicBezTo>
                <a:cubicBezTo>
                  <a:pt x="11254" y="56638"/>
                  <a:pt x="24483" y="1075"/>
                  <a:pt x="22366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5" name="フリーフォーム 524">
            <a:extLst>
              <a:ext uri="{FF2B5EF4-FFF2-40B4-BE49-F238E27FC236}">
                <a16:creationId xmlns:a16="http://schemas.microsoft.com/office/drawing/2014/main" id="{174031B5-2AA6-80C4-2150-2C40B8284D3B}"/>
              </a:ext>
            </a:extLst>
          </p:cNvPr>
          <p:cNvSpPr/>
          <p:nvPr/>
        </p:nvSpPr>
        <p:spPr>
          <a:xfrm>
            <a:off x="4577194" y="2071390"/>
            <a:ext cx="101600" cy="41494"/>
          </a:xfrm>
          <a:custGeom>
            <a:avLst/>
            <a:gdLst>
              <a:gd name="connsiteX0" fmla="*/ 0 w 101600"/>
              <a:gd name="connsiteY0" fmla="*/ 41 h 41494"/>
              <a:gd name="connsiteX1" fmla="*/ 53975 w 101600"/>
              <a:gd name="connsiteY1" fmla="*/ 31791 h 41494"/>
              <a:gd name="connsiteX2" fmla="*/ 101600 w 101600"/>
              <a:gd name="connsiteY2" fmla="*/ 41316 h 41494"/>
              <a:gd name="connsiteX3" fmla="*/ 53975 w 101600"/>
              <a:gd name="connsiteY3" fmla="*/ 25441 h 41494"/>
              <a:gd name="connsiteX4" fmla="*/ 0 w 101600"/>
              <a:gd name="connsiteY4" fmla="*/ 41 h 4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" h="41494">
                <a:moveTo>
                  <a:pt x="0" y="41"/>
                </a:moveTo>
                <a:cubicBezTo>
                  <a:pt x="0" y="1099"/>
                  <a:pt x="37042" y="24912"/>
                  <a:pt x="53975" y="31791"/>
                </a:cubicBezTo>
                <a:cubicBezTo>
                  <a:pt x="70908" y="38670"/>
                  <a:pt x="101600" y="42374"/>
                  <a:pt x="101600" y="41316"/>
                </a:cubicBezTo>
                <a:cubicBezTo>
                  <a:pt x="101600" y="40258"/>
                  <a:pt x="65087" y="32320"/>
                  <a:pt x="53975" y="25441"/>
                </a:cubicBezTo>
                <a:cubicBezTo>
                  <a:pt x="42863" y="18562"/>
                  <a:pt x="0" y="-1017"/>
                  <a:pt x="0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6" name="フリーフォーム 525">
            <a:extLst>
              <a:ext uri="{FF2B5EF4-FFF2-40B4-BE49-F238E27FC236}">
                <a16:creationId xmlns:a16="http://schemas.microsoft.com/office/drawing/2014/main" id="{D33698DF-40CA-EDD0-3F18-165828651EB1}"/>
              </a:ext>
            </a:extLst>
          </p:cNvPr>
          <p:cNvSpPr/>
          <p:nvPr/>
        </p:nvSpPr>
        <p:spPr>
          <a:xfrm>
            <a:off x="4773886" y="1938081"/>
            <a:ext cx="70211" cy="85777"/>
          </a:xfrm>
          <a:custGeom>
            <a:avLst/>
            <a:gdLst>
              <a:gd name="connsiteX0" fmla="*/ 22383 w 70211"/>
              <a:gd name="connsiteY0" fmla="*/ 0 h 85777"/>
              <a:gd name="connsiteX1" fmla="*/ 70008 w 70211"/>
              <a:gd name="connsiteY1" fmla="*/ 73025 h 85777"/>
              <a:gd name="connsiteX2" fmla="*/ 158 w 70211"/>
              <a:gd name="connsiteY2" fmla="*/ 85725 h 85777"/>
              <a:gd name="connsiteX3" fmla="*/ 50958 w 70211"/>
              <a:gd name="connsiteY3" fmla="*/ 73025 h 85777"/>
              <a:gd name="connsiteX4" fmla="*/ 22383 w 70211"/>
              <a:gd name="connsiteY4" fmla="*/ 0 h 8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11" h="85777">
                <a:moveTo>
                  <a:pt x="22383" y="0"/>
                </a:moveTo>
                <a:cubicBezTo>
                  <a:pt x="25558" y="0"/>
                  <a:pt x="73712" y="58738"/>
                  <a:pt x="70008" y="73025"/>
                </a:cubicBezTo>
                <a:cubicBezTo>
                  <a:pt x="66304" y="87312"/>
                  <a:pt x="3333" y="85725"/>
                  <a:pt x="158" y="85725"/>
                </a:cubicBezTo>
                <a:cubicBezTo>
                  <a:pt x="-3017" y="85725"/>
                  <a:pt x="42491" y="82550"/>
                  <a:pt x="50958" y="73025"/>
                </a:cubicBezTo>
                <a:cubicBezTo>
                  <a:pt x="59425" y="63500"/>
                  <a:pt x="19208" y="0"/>
                  <a:pt x="2238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7" name="フリーフォーム 526">
            <a:extLst>
              <a:ext uri="{FF2B5EF4-FFF2-40B4-BE49-F238E27FC236}">
                <a16:creationId xmlns:a16="http://schemas.microsoft.com/office/drawing/2014/main" id="{D6B37BAA-EB15-5F05-52E9-6ABEA27A9CB6}"/>
              </a:ext>
            </a:extLst>
          </p:cNvPr>
          <p:cNvSpPr/>
          <p:nvPr/>
        </p:nvSpPr>
        <p:spPr>
          <a:xfrm>
            <a:off x="4761195" y="2045520"/>
            <a:ext cx="79198" cy="87634"/>
          </a:xfrm>
          <a:custGeom>
            <a:avLst/>
            <a:gdLst>
              <a:gd name="connsiteX0" fmla="*/ 76349 w 79198"/>
              <a:gd name="connsiteY0" fmla="*/ 511 h 87634"/>
              <a:gd name="connsiteX1" fmla="*/ 149 w 79198"/>
              <a:gd name="connsiteY1" fmla="*/ 86236 h 87634"/>
              <a:gd name="connsiteX2" fmla="*/ 57299 w 79198"/>
              <a:gd name="connsiteY2" fmla="*/ 51311 h 87634"/>
              <a:gd name="connsiteX3" fmla="*/ 76349 w 79198"/>
              <a:gd name="connsiteY3" fmla="*/ 511 h 8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98" h="87634">
                <a:moveTo>
                  <a:pt x="76349" y="511"/>
                </a:moveTo>
                <a:cubicBezTo>
                  <a:pt x="66824" y="6332"/>
                  <a:pt x="3324" y="77769"/>
                  <a:pt x="149" y="86236"/>
                </a:cubicBezTo>
                <a:cubicBezTo>
                  <a:pt x="-3026" y="94703"/>
                  <a:pt x="45128" y="62424"/>
                  <a:pt x="57299" y="51311"/>
                </a:cubicBezTo>
                <a:cubicBezTo>
                  <a:pt x="69470" y="40198"/>
                  <a:pt x="85874" y="-5310"/>
                  <a:pt x="76349" y="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8" name="フリーフォーム 527">
            <a:extLst>
              <a:ext uri="{FF2B5EF4-FFF2-40B4-BE49-F238E27FC236}">
                <a16:creationId xmlns:a16="http://schemas.microsoft.com/office/drawing/2014/main" id="{F8E98557-824D-9453-763B-5A5A1B903739}"/>
              </a:ext>
            </a:extLst>
          </p:cNvPr>
          <p:cNvSpPr/>
          <p:nvPr/>
        </p:nvSpPr>
        <p:spPr>
          <a:xfrm>
            <a:off x="4509934" y="2014252"/>
            <a:ext cx="45041" cy="174835"/>
          </a:xfrm>
          <a:custGeom>
            <a:avLst/>
            <a:gdLst>
              <a:gd name="connsiteX0" fmla="*/ 45035 w 45041"/>
              <a:gd name="connsiteY0" fmla="*/ 29 h 174835"/>
              <a:gd name="connsiteX1" fmla="*/ 6935 w 45041"/>
              <a:gd name="connsiteY1" fmla="*/ 85754 h 174835"/>
              <a:gd name="connsiteX2" fmla="*/ 25985 w 45041"/>
              <a:gd name="connsiteY2" fmla="*/ 174654 h 174835"/>
              <a:gd name="connsiteX3" fmla="*/ 585 w 45041"/>
              <a:gd name="connsiteY3" fmla="*/ 107979 h 174835"/>
              <a:gd name="connsiteX4" fmla="*/ 10110 w 45041"/>
              <a:gd name="connsiteY4" fmla="*/ 76229 h 174835"/>
              <a:gd name="connsiteX5" fmla="*/ 45035 w 45041"/>
              <a:gd name="connsiteY5" fmla="*/ 29 h 17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41" h="174835">
                <a:moveTo>
                  <a:pt x="45035" y="29"/>
                </a:moveTo>
                <a:cubicBezTo>
                  <a:pt x="44506" y="1616"/>
                  <a:pt x="10110" y="56650"/>
                  <a:pt x="6935" y="85754"/>
                </a:cubicBezTo>
                <a:cubicBezTo>
                  <a:pt x="3760" y="114858"/>
                  <a:pt x="27043" y="170950"/>
                  <a:pt x="25985" y="174654"/>
                </a:cubicBezTo>
                <a:cubicBezTo>
                  <a:pt x="24927" y="178358"/>
                  <a:pt x="3231" y="124383"/>
                  <a:pt x="585" y="107979"/>
                </a:cubicBezTo>
                <a:cubicBezTo>
                  <a:pt x="-2061" y="91575"/>
                  <a:pt x="4818" y="90516"/>
                  <a:pt x="10110" y="76229"/>
                </a:cubicBezTo>
                <a:cubicBezTo>
                  <a:pt x="15402" y="61942"/>
                  <a:pt x="45564" y="-1558"/>
                  <a:pt x="45035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9" name="フリーフォーム 528">
            <a:extLst>
              <a:ext uri="{FF2B5EF4-FFF2-40B4-BE49-F238E27FC236}">
                <a16:creationId xmlns:a16="http://schemas.microsoft.com/office/drawing/2014/main" id="{F44060E1-CD36-5962-CBAC-F803D8BDDECD}"/>
              </a:ext>
            </a:extLst>
          </p:cNvPr>
          <p:cNvSpPr/>
          <p:nvPr/>
        </p:nvSpPr>
        <p:spPr>
          <a:xfrm>
            <a:off x="4873993" y="2017364"/>
            <a:ext cx="30505" cy="155847"/>
          </a:xfrm>
          <a:custGeom>
            <a:avLst/>
            <a:gdLst>
              <a:gd name="connsiteX0" fmla="*/ 4826 w 30505"/>
              <a:gd name="connsiteY0" fmla="*/ 92 h 155847"/>
              <a:gd name="connsiteX1" fmla="*/ 1651 w 30505"/>
              <a:gd name="connsiteY1" fmla="*/ 69942 h 155847"/>
              <a:gd name="connsiteX2" fmla="*/ 23876 w 30505"/>
              <a:gd name="connsiteY2" fmla="*/ 104867 h 155847"/>
              <a:gd name="connsiteX3" fmla="*/ 20701 w 30505"/>
              <a:gd name="connsiteY3" fmla="*/ 155667 h 155847"/>
              <a:gd name="connsiteX4" fmla="*/ 30226 w 30505"/>
              <a:gd name="connsiteY4" fmla="*/ 85817 h 155847"/>
              <a:gd name="connsiteX5" fmla="*/ 4826 w 30505"/>
              <a:gd name="connsiteY5" fmla="*/ 92 h 15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05" h="155847">
                <a:moveTo>
                  <a:pt x="4826" y="92"/>
                </a:moveTo>
                <a:cubicBezTo>
                  <a:pt x="64" y="-2554"/>
                  <a:pt x="-1524" y="52480"/>
                  <a:pt x="1651" y="69942"/>
                </a:cubicBezTo>
                <a:cubicBezTo>
                  <a:pt x="4826" y="87405"/>
                  <a:pt x="20701" y="90580"/>
                  <a:pt x="23876" y="104867"/>
                </a:cubicBezTo>
                <a:cubicBezTo>
                  <a:pt x="27051" y="119154"/>
                  <a:pt x="19643" y="158842"/>
                  <a:pt x="20701" y="155667"/>
                </a:cubicBezTo>
                <a:cubicBezTo>
                  <a:pt x="21759" y="152492"/>
                  <a:pt x="32343" y="103809"/>
                  <a:pt x="30226" y="85817"/>
                </a:cubicBezTo>
                <a:cubicBezTo>
                  <a:pt x="28109" y="67825"/>
                  <a:pt x="9588" y="2738"/>
                  <a:pt x="4826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0" name="フリーフォーム 529">
            <a:extLst>
              <a:ext uri="{FF2B5EF4-FFF2-40B4-BE49-F238E27FC236}">
                <a16:creationId xmlns:a16="http://schemas.microsoft.com/office/drawing/2014/main" id="{E3CD5AA6-A966-A65A-4CEA-0EAA47416D0A}"/>
              </a:ext>
            </a:extLst>
          </p:cNvPr>
          <p:cNvSpPr/>
          <p:nvPr/>
        </p:nvSpPr>
        <p:spPr>
          <a:xfrm>
            <a:off x="4564229" y="2122106"/>
            <a:ext cx="87258" cy="60536"/>
          </a:xfrm>
          <a:custGeom>
            <a:avLst/>
            <a:gdLst>
              <a:gd name="connsiteX0" fmla="*/ 265 w 87258"/>
              <a:gd name="connsiteY0" fmla="*/ 125 h 60536"/>
              <a:gd name="connsiteX1" fmla="*/ 57415 w 87258"/>
              <a:gd name="connsiteY1" fmla="*/ 22350 h 60536"/>
              <a:gd name="connsiteX2" fmla="*/ 82815 w 87258"/>
              <a:gd name="connsiteY2" fmla="*/ 60450 h 60536"/>
              <a:gd name="connsiteX3" fmla="*/ 82815 w 87258"/>
              <a:gd name="connsiteY3" fmla="*/ 31875 h 60536"/>
              <a:gd name="connsiteX4" fmla="*/ 265 w 87258"/>
              <a:gd name="connsiteY4" fmla="*/ 125 h 6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58" h="60536">
                <a:moveTo>
                  <a:pt x="265" y="125"/>
                </a:moveTo>
                <a:cubicBezTo>
                  <a:pt x="-3968" y="-1462"/>
                  <a:pt x="43657" y="12296"/>
                  <a:pt x="57415" y="22350"/>
                </a:cubicBezTo>
                <a:cubicBezTo>
                  <a:pt x="71173" y="32404"/>
                  <a:pt x="78582" y="58863"/>
                  <a:pt x="82815" y="60450"/>
                </a:cubicBezTo>
                <a:cubicBezTo>
                  <a:pt x="87048" y="62037"/>
                  <a:pt x="90223" y="41400"/>
                  <a:pt x="82815" y="31875"/>
                </a:cubicBezTo>
                <a:cubicBezTo>
                  <a:pt x="75407" y="22350"/>
                  <a:pt x="4498" y="1712"/>
                  <a:pt x="265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1" name="フリーフォーム 530">
            <a:extLst>
              <a:ext uri="{FF2B5EF4-FFF2-40B4-BE49-F238E27FC236}">
                <a16:creationId xmlns:a16="http://schemas.microsoft.com/office/drawing/2014/main" id="{4ECC5356-98DD-31B1-4B76-FE615880EE07}"/>
              </a:ext>
            </a:extLst>
          </p:cNvPr>
          <p:cNvSpPr/>
          <p:nvPr/>
        </p:nvSpPr>
        <p:spPr>
          <a:xfrm>
            <a:off x="4735826" y="2140160"/>
            <a:ext cx="105119" cy="32957"/>
          </a:xfrm>
          <a:custGeom>
            <a:avLst/>
            <a:gdLst>
              <a:gd name="connsiteX0" fmla="*/ 118 w 105119"/>
              <a:gd name="connsiteY0" fmla="*/ 32871 h 32957"/>
              <a:gd name="connsiteX1" fmla="*/ 57268 w 105119"/>
              <a:gd name="connsiteY1" fmla="*/ 1121 h 32957"/>
              <a:gd name="connsiteX2" fmla="*/ 104893 w 105119"/>
              <a:gd name="connsiteY2" fmla="*/ 7471 h 32957"/>
              <a:gd name="connsiteX3" fmla="*/ 73143 w 105119"/>
              <a:gd name="connsiteY3" fmla="*/ 10646 h 32957"/>
              <a:gd name="connsiteX4" fmla="*/ 118 w 105119"/>
              <a:gd name="connsiteY4" fmla="*/ 32871 h 3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19" h="32957">
                <a:moveTo>
                  <a:pt x="118" y="32871"/>
                </a:moveTo>
                <a:cubicBezTo>
                  <a:pt x="-2528" y="31283"/>
                  <a:pt x="39806" y="5354"/>
                  <a:pt x="57268" y="1121"/>
                </a:cubicBezTo>
                <a:cubicBezTo>
                  <a:pt x="74730" y="-3112"/>
                  <a:pt x="102247" y="5883"/>
                  <a:pt x="104893" y="7471"/>
                </a:cubicBezTo>
                <a:cubicBezTo>
                  <a:pt x="107539" y="9058"/>
                  <a:pt x="86372" y="7471"/>
                  <a:pt x="73143" y="10646"/>
                </a:cubicBezTo>
                <a:cubicBezTo>
                  <a:pt x="59914" y="13821"/>
                  <a:pt x="2764" y="34459"/>
                  <a:pt x="118" y="32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2" name="フリーフォーム 531">
            <a:extLst>
              <a:ext uri="{FF2B5EF4-FFF2-40B4-BE49-F238E27FC236}">
                <a16:creationId xmlns:a16="http://schemas.microsoft.com/office/drawing/2014/main" id="{E4E99DA0-196C-6FE2-7680-218AEFDAC5C0}"/>
              </a:ext>
            </a:extLst>
          </p:cNvPr>
          <p:cNvSpPr/>
          <p:nvPr/>
        </p:nvSpPr>
        <p:spPr>
          <a:xfrm>
            <a:off x="4782592" y="1484017"/>
            <a:ext cx="93098" cy="162133"/>
          </a:xfrm>
          <a:custGeom>
            <a:avLst/>
            <a:gdLst>
              <a:gd name="connsiteX0" fmla="*/ 93052 w 93098"/>
              <a:gd name="connsiteY0" fmla="*/ 39 h 162133"/>
              <a:gd name="connsiteX1" fmla="*/ 13677 w 93098"/>
              <a:gd name="connsiteY1" fmla="*/ 107989 h 162133"/>
              <a:gd name="connsiteX2" fmla="*/ 32727 w 93098"/>
              <a:gd name="connsiteY2" fmla="*/ 161964 h 162133"/>
              <a:gd name="connsiteX3" fmla="*/ 977 w 93098"/>
              <a:gd name="connsiteY3" fmla="*/ 120689 h 162133"/>
              <a:gd name="connsiteX4" fmla="*/ 93052 w 93098"/>
              <a:gd name="connsiteY4" fmla="*/ 39 h 1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98" h="162133">
                <a:moveTo>
                  <a:pt x="93052" y="39"/>
                </a:moveTo>
                <a:cubicBezTo>
                  <a:pt x="95169" y="-2078"/>
                  <a:pt x="23731" y="81002"/>
                  <a:pt x="13677" y="107989"/>
                </a:cubicBezTo>
                <a:cubicBezTo>
                  <a:pt x="3623" y="134977"/>
                  <a:pt x="34844" y="159847"/>
                  <a:pt x="32727" y="161964"/>
                </a:cubicBezTo>
                <a:cubicBezTo>
                  <a:pt x="30610" y="164081"/>
                  <a:pt x="-6431" y="146089"/>
                  <a:pt x="977" y="120689"/>
                </a:cubicBezTo>
                <a:cubicBezTo>
                  <a:pt x="8385" y="95289"/>
                  <a:pt x="90935" y="2156"/>
                  <a:pt x="93052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3" name="フリーフォーム 532">
            <a:extLst>
              <a:ext uri="{FF2B5EF4-FFF2-40B4-BE49-F238E27FC236}">
                <a16:creationId xmlns:a16="http://schemas.microsoft.com/office/drawing/2014/main" id="{8ECBC1F9-1D7A-2946-3E51-1334997B5B77}"/>
              </a:ext>
            </a:extLst>
          </p:cNvPr>
          <p:cNvSpPr/>
          <p:nvPr/>
        </p:nvSpPr>
        <p:spPr>
          <a:xfrm>
            <a:off x="4201896" y="1613974"/>
            <a:ext cx="397724" cy="137274"/>
          </a:xfrm>
          <a:custGeom>
            <a:avLst/>
            <a:gdLst>
              <a:gd name="connsiteX0" fmla="*/ 13348 w 397724"/>
              <a:gd name="connsiteY0" fmla="*/ 257 h 137274"/>
              <a:gd name="connsiteX1" fmla="*/ 210198 w 397724"/>
              <a:gd name="connsiteY1" fmla="*/ 9782 h 137274"/>
              <a:gd name="connsiteX2" fmla="*/ 289573 w 397724"/>
              <a:gd name="connsiteY2" fmla="*/ 12957 h 137274"/>
              <a:gd name="connsiteX3" fmla="*/ 372123 w 397724"/>
              <a:gd name="connsiteY3" fmla="*/ 47882 h 137274"/>
              <a:gd name="connsiteX4" fmla="*/ 397523 w 397724"/>
              <a:gd name="connsiteY4" fmla="*/ 133607 h 137274"/>
              <a:gd name="connsiteX5" fmla="*/ 378473 w 397724"/>
              <a:gd name="connsiteY5" fmla="*/ 114557 h 137274"/>
              <a:gd name="connsiteX6" fmla="*/ 292748 w 397724"/>
              <a:gd name="connsiteY6" fmla="*/ 51057 h 137274"/>
              <a:gd name="connsiteX7" fmla="*/ 308623 w 397724"/>
              <a:gd name="connsiteY7" fmla="*/ 63757 h 137274"/>
              <a:gd name="connsiteX8" fmla="*/ 232423 w 397724"/>
              <a:gd name="connsiteY8" fmla="*/ 28832 h 137274"/>
              <a:gd name="connsiteX9" fmla="*/ 168923 w 397724"/>
              <a:gd name="connsiteY9" fmla="*/ 28832 h 137274"/>
              <a:gd name="connsiteX10" fmla="*/ 648 w 397724"/>
              <a:gd name="connsiteY10" fmla="*/ 60582 h 137274"/>
              <a:gd name="connsiteX11" fmla="*/ 108598 w 397724"/>
              <a:gd name="connsiteY11" fmla="*/ 22482 h 137274"/>
              <a:gd name="connsiteX12" fmla="*/ 13348 w 397724"/>
              <a:gd name="connsiteY12" fmla="*/ 257 h 13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7724" h="137274">
                <a:moveTo>
                  <a:pt x="13348" y="257"/>
                </a:moveTo>
                <a:cubicBezTo>
                  <a:pt x="30281" y="-1860"/>
                  <a:pt x="210198" y="9782"/>
                  <a:pt x="210198" y="9782"/>
                </a:cubicBezTo>
                <a:cubicBezTo>
                  <a:pt x="256235" y="11899"/>
                  <a:pt x="262586" y="6607"/>
                  <a:pt x="289573" y="12957"/>
                </a:cubicBezTo>
                <a:cubicBezTo>
                  <a:pt x="316560" y="19307"/>
                  <a:pt x="354131" y="27774"/>
                  <a:pt x="372123" y="47882"/>
                </a:cubicBezTo>
                <a:cubicBezTo>
                  <a:pt x="390115" y="67990"/>
                  <a:pt x="397523" y="133607"/>
                  <a:pt x="397523" y="133607"/>
                </a:cubicBezTo>
                <a:cubicBezTo>
                  <a:pt x="398581" y="144719"/>
                  <a:pt x="395935" y="128315"/>
                  <a:pt x="378473" y="114557"/>
                </a:cubicBezTo>
                <a:cubicBezTo>
                  <a:pt x="361011" y="100799"/>
                  <a:pt x="292748" y="51057"/>
                  <a:pt x="292748" y="51057"/>
                </a:cubicBezTo>
                <a:cubicBezTo>
                  <a:pt x="281106" y="42590"/>
                  <a:pt x="318677" y="67461"/>
                  <a:pt x="308623" y="63757"/>
                </a:cubicBezTo>
                <a:cubicBezTo>
                  <a:pt x="298569" y="60053"/>
                  <a:pt x="255706" y="34653"/>
                  <a:pt x="232423" y="28832"/>
                </a:cubicBezTo>
                <a:cubicBezTo>
                  <a:pt x="209140" y="23011"/>
                  <a:pt x="207552" y="23540"/>
                  <a:pt x="168923" y="28832"/>
                </a:cubicBezTo>
                <a:cubicBezTo>
                  <a:pt x="130294" y="34124"/>
                  <a:pt x="10702" y="61640"/>
                  <a:pt x="648" y="60582"/>
                </a:cubicBezTo>
                <a:cubicBezTo>
                  <a:pt x="-9406" y="59524"/>
                  <a:pt x="100661" y="31478"/>
                  <a:pt x="108598" y="22482"/>
                </a:cubicBezTo>
                <a:cubicBezTo>
                  <a:pt x="116536" y="13486"/>
                  <a:pt x="-3585" y="2374"/>
                  <a:pt x="13348" y="25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4" name="フリーフォーム 533">
            <a:extLst>
              <a:ext uri="{FF2B5EF4-FFF2-40B4-BE49-F238E27FC236}">
                <a16:creationId xmlns:a16="http://schemas.microsoft.com/office/drawing/2014/main" id="{AA1DAA2A-8374-C695-B364-AB8B932977F7}"/>
              </a:ext>
            </a:extLst>
          </p:cNvPr>
          <p:cNvSpPr/>
          <p:nvPr/>
        </p:nvSpPr>
        <p:spPr>
          <a:xfrm>
            <a:off x="4526355" y="1747465"/>
            <a:ext cx="29478" cy="178062"/>
          </a:xfrm>
          <a:custGeom>
            <a:avLst/>
            <a:gdLst>
              <a:gd name="connsiteX0" fmla="*/ 15914 w 29478"/>
              <a:gd name="connsiteY0" fmla="*/ 116 h 178062"/>
              <a:gd name="connsiteX1" fmla="*/ 22264 w 29478"/>
              <a:gd name="connsiteY1" fmla="*/ 89016 h 178062"/>
              <a:gd name="connsiteX2" fmla="*/ 39 w 29478"/>
              <a:gd name="connsiteY2" fmla="*/ 177916 h 178062"/>
              <a:gd name="connsiteX3" fmla="*/ 28614 w 29478"/>
              <a:gd name="connsiteY3" fmla="*/ 108066 h 178062"/>
              <a:gd name="connsiteX4" fmla="*/ 15914 w 29478"/>
              <a:gd name="connsiteY4" fmla="*/ 116 h 17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78" h="178062">
                <a:moveTo>
                  <a:pt x="15914" y="116"/>
                </a:moveTo>
                <a:cubicBezTo>
                  <a:pt x="14856" y="-3059"/>
                  <a:pt x="24910" y="59383"/>
                  <a:pt x="22264" y="89016"/>
                </a:cubicBezTo>
                <a:cubicBezTo>
                  <a:pt x="19618" y="118649"/>
                  <a:pt x="-1019" y="174741"/>
                  <a:pt x="39" y="177916"/>
                </a:cubicBezTo>
                <a:cubicBezTo>
                  <a:pt x="1097" y="181091"/>
                  <a:pt x="23852" y="131878"/>
                  <a:pt x="28614" y="108066"/>
                </a:cubicBezTo>
                <a:cubicBezTo>
                  <a:pt x="33376" y="84254"/>
                  <a:pt x="16972" y="3291"/>
                  <a:pt x="15914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5" name="フリーフォーム 534">
            <a:extLst>
              <a:ext uri="{FF2B5EF4-FFF2-40B4-BE49-F238E27FC236}">
                <a16:creationId xmlns:a16="http://schemas.microsoft.com/office/drawing/2014/main" id="{BE00E4D5-2297-DD2B-6C50-9EA3CAD4AD8E}"/>
              </a:ext>
            </a:extLst>
          </p:cNvPr>
          <p:cNvSpPr/>
          <p:nvPr/>
        </p:nvSpPr>
        <p:spPr>
          <a:xfrm>
            <a:off x="4424769" y="2020627"/>
            <a:ext cx="114344" cy="212731"/>
          </a:xfrm>
          <a:custGeom>
            <a:avLst/>
            <a:gdLst>
              <a:gd name="connsiteX0" fmla="*/ 114325 w 114344"/>
              <a:gd name="connsiteY0" fmla="*/ 4 h 212731"/>
              <a:gd name="connsiteX1" fmla="*/ 54000 w 114344"/>
              <a:gd name="connsiteY1" fmla="*/ 85729 h 212731"/>
              <a:gd name="connsiteX2" fmla="*/ 25 w 114344"/>
              <a:gd name="connsiteY2" fmla="*/ 212729 h 212731"/>
              <a:gd name="connsiteX3" fmla="*/ 47650 w 114344"/>
              <a:gd name="connsiteY3" fmla="*/ 88904 h 212731"/>
              <a:gd name="connsiteX4" fmla="*/ 114325 w 114344"/>
              <a:gd name="connsiteY4" fmla="*/ 4 h 21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44" h="212731">
                <a:moveTo>
                  <a:pt x="114325" y="4"/>
                </a:moveTo>
                <a:cubicBezTo>
                  <a:pt x="115383" y="-525"/>
                  <a:pt x="73050" y="50275"/>
                  <a:pt x="54000" y="85729"/>
                </a:cubicBezTo>
                <a:cubicBezTo>
                  <a:pt x="34950" y="121183"/>
                  <a:pt x="1083" y="212200"/>
                  <a:pt x="25" y="212729"/>
                </a:cubicBezTo>
                <a:cubicBezTo>
                  <a:pt x="-1033" y="213258"/>
                  <a:pt x="31246" y="121712"/>
                  <a:pt x="47650" y="88904"/>
                </a:cubicBezTo>
                <a:cubicBezTo>
                  <a:pt x="64054" y="56096"/>
                  <a:pt x="113267" y="533"/>
                  <a:pt x="11432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6" name="フリーフォーム 535">
            <a:extLst>
              <a:ext uri="{FF2B5EF4-FFF2-40B4-BE49-F238E27FC236}">
                <a16:creationId xmlns:a16="http://schemas.microsoft.com/office/drawing/2014/main" id="{EA3F34B5-CDC0-241F-110E-713098086F97}"/>
              </a:ext>
            </a:extLst>
          </p:cNvPr>
          <p:cNvSpPr/>
          <p:nvPr/>
        </p:nvSpPr>
        <p:spPr>
          <a:xfrm>
            <a:off x="4729505" y="1591926"/>
            <a:ext cx="28831" cy="225570"/>
          </a:xfrm>
          <a:custGeom>
            <a:avLst/>
            <a:gdLst>
              <a:gd name="connsiteX0" fmla="*/ 89 w 28831"/>
              <a:gd name="connsiteY0" fmla="*/ 80 h 225570"/>
              <a:gd name="connsiteX1" fmla="*/ 19139 w 28831"/>
              <a:gd name="connsiteY1" fmla="*/ 98505 h 225570"/>
              <a:gd name="connsiteX2" fmla="*/ 3264 w 28831"/>
              <a:gd name="connsiteY2" fmla="*/ 225505 h 225570"/>
              <a:gd name="connsiteX3" fmla="*/ 28664 w 28831"/>
              <a:gd name="connsiteY3" fmla="*/ 114380 h 225570"/>
              <a:gd name="connsiteX4" fmla="*/ 89 w 28831"/>
              <a:gd name="connsiteY4" fmla="*/ 80 h 22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1" h="225570">
                <a:moveTo>
                  <a:pt x="89" y="80"/>
                </a:moveTo>
                <a:cubicBezTo>
                  <a:pt x="-1499" y="-2566"/>
                  <a:pt x="18610" y="60934"/>
                  <a:pt x="19139" y="98505"/>
                </a:cubicBezTo>
                <a:cubicBezTo>
                  <a:pt x="19668" y="136076"/>
                  <a:pt x="1677" y="222859"/>
                  <a:pt x="3264" y="225505"/>
                </a:cubicBezTo>
                <a:cubicBezTo>
                  <a:pt x="4852" y="228151"/>
                  <a:pt x="26018" y="150363"/>
                  <a:pt x="28664" y="114380"/>
                </a:cubicBezTo>
                <a:cubicBezTo>
                  <a:pt x="31310" y="78397"/>
                  <a:pt x="1677" y="2726"/>
                  <a:pt x="89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7" name="フリーフォーム 536">
            <a:extLst>
              <a:ext uri="{FF2B5EF4-FFF2-40B4-BE49-F238E27FC236}">
                <a16:creationId xmlns:a16="http://schemas.microsoft.com/office/drawing/2014/main" id="{EABF5AFA-A0DE-ACD7-5488-73A993C1AC24}"/>
              </a:ext>
            </a:extLst>
          </p:cNvPr>
          <p:cNvSpPr/>
          <p:nvPr/>
        </p:nvSpPr>
        <p:spPr>
          <a:xfrm>
            <a:off x="4813260" y="1528262"/>
            <a:ext cx="184438" cy="225972"/>
          </a:xfrm>
          <a:custGeom>
            <a:avLst/>
            <a:gdLst>
              <a:gd name="connsiteX0" fmla="*/ 84609 w 184438"/>
              <a:gd name="connsiteY0" fmla="*/ 244 h 225972"/>
              <a:gd name="connsiteX1" fmla="*/ 11584 w 184438"/>
              <a:gd name="connsiteY1" fmla="*/ 108194 h 225972"/>
              <a:gd name="connsiteX2" fmla="*/ 5234 w 184438"/>
              <a:gd name="connsiteY2" fmla="*/ 149469 h 225972"/>
              <a:gd name="connsiteX3" fmla="*/ 62384 w 184438"/>
              <a:gd name="connsiteY3" fmla="*/ 225669 h 225972"/>
              <a:gd name="connsiteX4" fmla="*/ 5234 w 184438"/>
              <a:gd name="connsiteY4" fmla="*/ 174869 h 225972"/>
              <a:gd name="connsiteX5" fmla="*/ 122709 w 184438"/>
              <a:gd name="connsiteY5" fmla="*/ 143119 h 225972"/>
              <a:gd name="connsiteX6" fmla="*/ 30634 w 184438"/>
              <a:gd name="connsiteY6" fmla="*/ 143119 h 225972"/>
              <a:gd name="connsiteX7" fmla="*/ 116359 w 184438"/>
              <a:gd name="connsiteY7" fmla="*/ 76444 h 225972"/>
              <a:gd name="connsiteX8" fmla="*/ 183034 w 184438"/>
              <a:gd name="connsiteY8" fmla="*/ 25644 h 225972"/>
              <a:gd name="connsiteX9" fmla="*/ 52859 w 184438"/>
              <a:gd name="connsiteY9" fmla="*/ 76444 h 225972"/>
              <a:gd name="connsiteX10" fmla="*/ 84609 w 184438"/>
              <a:gd name="connsiteY10" fmla="*/ 244 h 22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438" h="225972">
                <a:moveTo>
                  <a:pt x="84609" y="244"/>
                </a:moveTo>
                <a:cubicBezTo>
                  <a:pt x="77730" y="5536"/>
                  <a:pt x="24813" y="83323"/>
                  <a:pt x="11584" y="108194"/>
                </a:cubicBezTo>
                <a:cubicBezTo>
                  <a:pt x="-1645" y="133065"/>
                  <a:pt x="-3233" y="129890"/>
                  <a:pt x="5234" y="149469"/>
                </a:cubicBezTo>
                <a:cubicBezTo>
                  <a:pt x="13701" y="169048"/>
                  <a:pt x="62384" y="221436"/>
                  <a:pt x="62384" y="225669"/>
                </a:cubicBezTo>
                <a:cubicBezTo>
                  <a:pt x="62384" y="229902"/>
                  <a:pt x="-4820" y="188627"/>
                  <a:pt x="5234" y="174869"/>
                </a:cubicBezTo>
                <a:cubicBezTo>
                  <a:pt x="15288" y="161111"/>
                  <a:pt x="118476" y="148411"/>
                  <a:pt x="122709" y="143119"/>
                </a:cubicBezTo>
                <a:cubicBezTo>
                  <a:pt x="126942" y="137827"/>
                  <a:pt x="31692" y="154231"/>
                  <a:pt x="30634" y="143119"/>
                </a:cubicBezTo>
                <a:cubicBezTo>
                  <a:pt x="29576" y="132007"/>
                  <a:pt x="116359" y="76444"/>
                  <a:pt x="116359" y="76444"/>
                </a:cubicBezTo>
                <a:cubicBezTo>
                  <a:pt x="141759" y="56865"/>
                  <a:pt x="193617" y="25644"/>
                  <a:pt x="183034" y="25644"/>
                </a:cubicBezTo>
                <a:cubicBezTo>
                  <a:pt x="172451" y="25644"/>
                  <a:pt x="69792" y="75386"/>
                  <a:pt x="52859" y="76444"/>
                </a:cubicBezTo>
                <a:cubicBezTo>
                  <a:pt x="35926" y="77502"/>
                  <a:pt x="91488" y="-5048"/>
                  <a:pt x="84609" y="24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8" name="フリーフォーム 537">
            <a:extLst>
              <a:ext uri="{FF2B5EF4-FFF2-40B4-BE49-F238E27FC236}">
                <a16:creationId xmlns:a16="http://schemas.microsoft.com/office/drawing/2014/main" id="{581331DF-9B83-8E6C-00E5-5A5BC365DD0D}"/>
              </a:ext>
            </a:extLst>
          </p:cNvPr>
          <p:cNvSpPr/>
          <p:nvPr/>
        </p:nvSpPr>
        <p:spPr>
          <a:xfrm>
            <a:off x="4875616" y="2026948"/>
            <a:ext cx="124805" cy="158936"/>
          </a:xfrm>
          <a:custGeom>
            <a:avLst/>
            <a:gdLst>
              <a:gd name="connsiteX0" fmla="*/ 28 w 124805"/>
              <a:gd name="connsiteY0" fmla="*/ 33 h 158936"/>
              <a:gd name="connsiteX1" fmla="*/ 73053 w 124805"/>
              <a:gd name="connsiteY1" fmla="*/ 120683 h 158936"/>
              <a:gd name="connsiteX2" fmla="*/ 123853 w 124805"/>
              <a:gd name="connsiteY2" fmla="*/ 142908 h 158936"/>
              <a:gd name="connsiteX3" fmla="*/ 28603 w 124805"/>
              <a:gd name="connsiteY3" fmla="*/ 158783 h 158936"/>
              <a:gd name="connsiteX4" fmla="*/ 63528 w 124805"/>
              <a:gd name="connsiteY4" fmla="*/ 133383 h 158936"/>
              <a:gd name="connsiteX5" fmla="*/ 28 w 124805"/>
              <a:gd name="connsiteY5" fmla="*/ 33 h 15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805" h="158936">
                <a:moveTo>
                  <a:pt x="28" y="33"/>
                </a:moveTo>
                <a:cubicBezTo>
                  <a:pt x="1616" y="-2084"/>
                  <a:pt x="52416" y="96871"/>
                  <a:pt x="73053" y="120683"/>
                </a:cubicBezTo>
                <a:cubicBezTo>
                  <a:pt x="93690" y="144495"/>
                  <a:pt x="131261" y="136558"/>
                  <a:pt x="123853" y="142908"/>
                </a:cubicBezTo>
                <a:cubicBezTo>
                  <a:pt x="116445" y="149258"/>
                  <a:pt x="38657" y="160370"/>
                  <a:pt x="28603" y="158783"/>
                </a:cubicBezTo>
                <a:cubicBezTo>
                  <a:pt x="18549" y="157196"/>
                  <a:pt x="62470" y="157725"/>
                  <a:pt x="63528" y="133383"/>
                </a:cubicBezTo>
                <a:cubicBezTo>
                  <a:pt x="64586" y="109041"/>
                  <a:pt x="-1560" y="2150"/>
                  <a:pt x="28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9" name="フリーフォーム 538">
            <a:extLst>
              <a:ext uri="{FF2B5EF4-FFF2-40B4-BE49-F238E27FC236}">
                <a16:creationId xmlns:a16="http://schemas.microsoft.com/office/drawing/2014/main" id="{706967FB-71DB-6A38-15C3-EF582B5CE24D}"/>
              </a:ext>
            </a:extLst>
          </p:cNvPr>
          <p:cNvSpPr/>
          <p:nvPr/>
        </p:nvSpPr>
        <p:spPr>
          <a:xfrm>
            <a:off x="4650190" y="2258737"/>
            <a:ext cx="31856" cy="107998"/>
          </a:xfrm>
          <a:custGeom>
            <a:avLst/>
            <a:gdLst>
              <a:gd name="connsiteX0" fmla="*/ 28604 w 31856"/>
              <a:gd name="connsiteY0" fmla="*/ 19 h 107998"/>
              <a:gd name="connsiteX1" fmla="*/ 9554 w 31856"/>
              <a:gd name="connsiteY1" fmla="*/ 63519 h 107998"/>
              <a:gd name="connsiteX2" fmla="*/ 31779 w 31856"/>
              <a:gd name="connsiteY2" fmla="*/ 107969 h 107998"/>
              <a:gd name="connsiteX3" fmla="*/ 29 w 31856"/>
              <a:gd name="connsiteY3" fmla="*/ 57169 h 107998"/>
              <a:gd name="connsiteX4" fmla="*/ 28604 w 31856"/>
              <a:gd name="connsiteY4" fmla="*/ 19 h 10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56" h="107998">
                <a:moveTo>
                  <a:pt x="28604" y="19"/>
                </a:moveTo>
                <a:cubicBezTo>
                  <a:pt x="30192" y="1077"/>
                  <a:pt x="9025" y="45527"/>
                  <a:pt x="9554" y="63519"/>
                </a:cubicBezTo>
                <a:cubicBezTo>
                  <a:pt x="10083" y="81511"/>
                  <a:pt x="33367" y="109027"/>
                  <a:pt x="31779" y="107969"/>
                </a:cubicBezTo>
                <a:cubicBezTo>
                  <a:pt x="30191" y="106911"/>
                  <a:pt x="1087" y="73573"/>
                  <a:pt x="29" y="57169"/>
                </a:cubicBezTo>
                <a:cubicBezTo>
                  <a:pt x="-1029" y="40765"/>
                  <a:pt x="27016" y="-1039"/>
                  <a:pt x="28604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0" name="フリーフォーム 539">
            <a:extLst>
              <a:ext uri="{FF2B5EF4-FFF2-40B4-BE49-F238E27FC236}">
                <a16:creationId xmlns:a16="http://schemas.microsoft.com/office/drawing/2014/main" id="{28A3AB8A-A038-2BEA-F5C5-15E21B94FD1E}"/>
              </a:ext>
            </a:extLst>
          </p:cNvPr>
          <p:cNvSpPr/>
          <p:nvPr/>
        </p:nvSpPr>
        <p:spPr>
          <a:xfrm>
            <a:off x="4716853" y="2246053"/>
            <a:ext cx="25646" cy="117489"/>
          </a:xfrm>
          <a:custGeom>
            <a:avLst/>
            <a:gdLst>
              <a:gd name="connsiteX0" fmla="*/ 3216 w 25646"/>
              <a:gd name="connsiteY0" fmla="*/ 3 h 117489"/>
              <a:gd name="connsiteX1" fmla="*/ 19091 w 25646"/>
              <a:gd name="connsiteY1" fmla="*/ 82553 h 117489"/>
              <a:gd name="connsiteX2" fmla="*/ 41 w 25646"/>
              <a:gd name="connsiteY2" fmla="*/ 117478 h 117489"/>
              <a:gd name="connsiteX3" fmla="*/ 25441 w 25646"/>
              <a:gd name="connsiteY3" fmla="*/ 85728 h 117489"/>
              <a:gd name="connsiteX4" fmla="*/ 3216 w 25646"/>
              <a:gd name="connsiteY4" fmla="*/ 3 h 11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46" h="117489">
                <a:moveTo>
                  <a:pt x="3216" y="3"/>
                </a:moveTo>
                <a:cubicBezTo>
                  <a:pt x="2158" y="-526"/>
                  <a:pt x="19620" y="62974"/>
                  <a:pt x="19091" y="82553"/>
                </a:cubicBezTo>
                <a:cubicBezTo>
                  <a:pt x="18562" y="102132"/>
                  <a:pt x="-1017" y="116949"/>
                  <a:pt x="41" y="117478"/>
                </a:cubicBezTo>
                <a:cubicBezTo>
                  <a:pt x="1099" y="118007"/>
                  <a:pt x="22795" y="99486"/>
                  <a:pt x="25441" y="85728"/>
                </a:cubicBezTo>
                <a:cubicBezTo>
                  <a:pt x="28087" y="71970"/>
                  <a:pt x="4274" y="532"/>
                  <a:pt x="321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1" name="フリーフォーム 540">
            <a:extLst>
              <a:ext uri="{FF2B5EF4-FFF2-40B4-BE49-F238E27FC236}">
                <a16:creationId xmlns:a16="http://schemas.microsoft.com/office/drawing/2014/main" id="{FAD246F7-7A06-F842-303F-CF26DB5B2EEC}"/>
              </a:ext>
            </a:extLst>
          </p:cNvPr>
          <p:cNvSpPr/>
          <p:nvPr/>
        </p:nvSpPr>
        <p:spPr>
          <a:xfrm>
            <a:off x="4399259" y="2410451"/>
            <a:ext cx="292235" cy="51532"/>
          </a:xfrm>
          <a:custGeom>
            <a:avLst/>
            <a:gdLst>
              <a:gd name="connsiteX0" fmla="*/ 135 w 292235"/>
              <a:gd name="connsiteY0" fmla="*/ 51505 h 51532"/>
              <a:gd name="connsiteX1" fmla="*/ 117610 w 292235"/>
              <a:gd name="connsiteY1" fmla="*/ 10230 h 51532"/>
              <a:gd name="connsiteX2" fmla="*/ 152535 w 292235"/>
              <a:gd name="connsiteY2" fmla="*/ 705 h 51532"/>
              <a:gd name="connsiteX3" fmla="*/ 212860 w 292235"/>
              <a:gd name="connsiteY3" fmla="*/ 705 h 51532"/>
              <a:gd name="connsiteX4" fmla="*/ 292235 w 292235"/>
              <a:gd name="connsiteY4" fmla="*/ 705 h 51532"/>
              <a:gd name="connsiteX5" fmla="*/ 184285 w 292235"/>
              <a:gd name="connsiteY5" fmla="*/ 3880 h 51532"/>
              <a:gd name="connsiteX6" fmla="*/ 171585 w 292235"/>
              <a:gd name="connsiteY6" fmla="*/ 3880 h 51532"/>
              <a:gd name="connsiteX7" fmla="*/ 143010 w 292235"/>
              <a:gd name="connsiteY7" fmla="*/ 16580 h 51532"/>
              <a:gd name="connsiteX8" fmla="*/ 135 w 292235"/>
              <a:gd name="connsiteY8" fmla="*/ 51505 h 5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235" h="51532">
                <a:moveTo>
                  <a:pt x="135" y="51505"/>
                </a:moveTo>
                <a:cubicBezTo>
                  <a:pt x="-4098" y="50447"/>
                  <a:pt x="92210" y="18697"/>
                  <a:pt x="117610" y="10230"/>
                </a:cubicBezTo>
                <a:cubicBezTo>
                  <a:pt x="143010" y="1763"/>
                  <a:pt x="136660" y="2292"/>
                  <a:pt x="152535" y="705"/>
                </a:cubicBezTo>
                <a:cubicBezTo>
                  <a:pt x="168410" y="-883"/>
                  <a:pt x="212860" y="705"/>
                  <a:pt x="212860" y="705"/>
                </a:cubicBezTo>
                <a:lnTo>
                  <a:pt x="292235" y="705"/>
                </a:lnTo>
                <a:cubicBezTo>
                  <a:pt x="287473" y="1234"/>
                  <a:pt x="184285" y="3880"/>
                  <a:pt x="184285" y="3880"/>
                </a:cubicBezTo>
                <a:cubicBezTo>
                  <a:pt x="164177" y="4409"/>
                  <a:pt x="178464" y="1763"/>
                  <a:pt x="171585" y="3880"/>
                </a:cubicBezTo>
                <a:cubicBezTo>
                  <a:pt x="164706" y="5997"/>
                  <a:pt x="164706" y="10230"/>
                  <a:pt x="143010" y="16580"/>
                </a:cubicBezTo>
                <a:cubicBezTo>
                  <a:pt x="121314" y="22930"/>
                  <a:pt x="4368" y="52563"/>
                  <a:pt x="135" y="51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2" name="フリーフォーム 541">
            <a:extLst>
              <a:ext uri="{FF2B5EF4-FFF2-40B4-BE49-F238E27FC236}">
                <a16:creationId xmlns:a16="http://schemas.microsoft.com/office/drawing/2014/main" id="{324B5183-830A-D858-ADB1-C20A199DDBD0}"/>
              </a:ext>
            </a:extLst>
          </p:cNvPr>
          <p:cNvSpPr/>
          <p:nvPr/>
        </p:nvSpPr>
        <p:spPr>
          <a:xfrm>
            <a:off x="4691454" y="2395204"/>
            <a:ext cx="114410" cy="22698"/>
          </a:xfrm>
          <a:custGeom>
            <a:avLst/>
            <a:gdLst>
              <a:gd name="connsiteX0" fmla="*/ 40 w 114410"/>
              <a:gd name="connsiteY0" fmla="*/ 22302 h 22698"/>
              <a:gd name="connsiteX1" fmla="*/ 63540 w 114410"/>
              <a:gd name="connsiteY1" fmla="*/ 12777 h 22698"/>
              <a:gd name="connsiteX2" fmla="*/ 114340 w 114410"/>
              <a:gd name="connsiteY2" fmla="*/ 77 h 22698"/>
              <a:gd name="connsiteX3" fmla="*/ 73065 w 114410"/>
              <a:gd name="connsiteY3" fmla="*/ 19127 h 22698"/>
              <a:gd name="connsiteX4" fmla="*/ 40 w 114410"/>
              <a:gd name="connsiteY4" fmla="*/ 22302 h 2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10" h="22698">
                <a:moveTo>
                  <a:pt x="40" y="22302"/>
                </a:moveTo>
                <a:cubicBezTo>
                  <a:pt x="-1548" y="21244"/>
                  <a:pt x="44490" y="16481"/>
                  <a:pt x="63540" y="12777"/>
                </a:cubicBezTo>
                <a:cubicBezTo>
                  <a:pt x="82590" y="9073"/>
                  <a:pt x="112752" y="-981"/>
                  <a:pt x="114340" y="77"/>
                </a:cubicBezTo>
                <a:cubicBezTo>
                  <a:pt x="115928" y="1135"/>
                  <a:pt x="90528" y="15952"/>
                  <a:pt x="73065" y="19127"/>
                </a:cubicBezTo>
                <a:cubicBezTo>
                  <a:pt x="55603" y="22302"/>
                  <a:pt x="1628" y="23360"/>
                  <a:pt x="40" y="22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3" name="フリーフォーム 542">
            <a:extLst>
              <a:ext uri="{FF2B5EF4-FFF2-40B4-BE49-F238E27FC236}">
                <a16:creationId xmlns:a16="http://schemas.microsoft.com/office/drawing/2014/main" id="{5D9EE601-5B81-2AFC-DEC5-C20493276D5A}"/>
              </a:ext>
            </a:extLst>
          </p:cNvPr>
          <p:cNvSpPr/>
          <p:nvPr/>
        </p:nvSpPr>
        <p:spPr>
          <a:xfrm>
            <a:off x="4815043" y="2398451"/>
            <a:ext cx="181534" cy="71506"/>
          </a:xfrm>
          <a:custGeom>
            <a:avLst/>
            <a:gdLst>
              <a:gd name="connsiteX0" fmla="*/ 276 w 181534"/>
              <a:gd name="connsiteY0" fmla="*/ 5 h 71506"/>
              <a:gd name="connsiteX1" fmla="*/ 79651 w 181534"/>
              <a:gd name="connsiteY1" fmla="*/ 47630 h 71506"/>
              <a:gd name="connsiteX2" fmla="*/ 181251 w 181534"/>
              <a:gd name="connsiteY2" fmla="*/ 66680 h 71506"/>
              <a:gd name="connsiteX3" fmla="*/ 108226 w 181534"/>
              <a:gd name="connsiteY3" fmla="*/ 69855 h 71506"/>
              <a:gd name="connsiteX4" fmla="*/ 54251 w 181534"/>
              <a:gd name="connsiteY4" fmla="*/ 44455 h 71506"/>
              <a:gd name="connsiteX5" fmla="*/ 276 w 181534"/>
              <a:gd name="connsiteY5" fmla="*/ 5 h 71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534" h="71506">
                <a:moveTo>
                  <a:pt x="276" y="5"/>
                </a:moveTo>
                <a:cubicBezTo>
                  <a:pt x="4509" y="534"/>
                  <a:pt x="49489" y="36518"/>
                  <a:pt x="79651" y="47630"/>
                </a:cubicBezTo>
                <a:cubicBezTo>
                  <a:pt x="109813" y="58742"/>
                  <a:pt x="176489" y="62976"/>
                  <a:pt x="181251" y="66680"/>
                </a:cubicBezTo>
                <a:cubicBezTo>
                  <a:pt x="186013" y="70384"/>
                  <a:pt x="129393" y="73559"/>
                  <a:pt x="108226" y="69855"/>
                </a:cubicBezTo>
                <a:cubicBezTo>
                  <a:pt x="87059" y="66151"/>
                  <a:pt x="66951" y="51334"/>
                  <a:pt x="54251" y="44455"/>
                </a:cubicBezTo>
                <a:cubicBezTo>
                  <a:pt x="41551" y="37576"/>
                  <a:pt x="-3957" y="-524"/>
                  <a:pt x="27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4" name="フリーフォーム 543">
            <a:extLst>
              <a:ext uri="{FF2B5EF4-FFF2-40B4-BE49-F238E27FC236}">
                <a16:creationId xmlns:a16="http://schemas.microsoft.com/office/drawing/2014/main" id="{054AD1F0-2246-6FB2-E8DD-19EEA50ED1ED}"/>
              </a:ext>
            </a:extLst>
          </p:cNvPr>
          <p:cNvSpPr/>
          <p:nvPr/>
        </p:nvSpPr>
        <p:spPr>
          <a:xfrm>
            <a:off x="4411608" y="2441537"/>
            <a:ext cx="264520" cy="33153"/>
          </a:xfrm>
          <a:custGeom>
            <a:avLst/>
            <a:gdLst>
              <a:gd name="connsiteX0" fmla="*/ 486 w 264520"/>
              <a:gd name="connsiteY0" fmla="*/ 33119 h 33153"/>
              <a:gd name="connsiteX1" fmla="*/ 222736 w 264520"/>
              <a:gd name="connsiteY1" fmla="*/ 7719 h 33153"/>
              <a:gd name="connsiteX2" fmla="*/ 264011 w 264520"/>
              <a:gd name="connsiteY2" fmla="*/ 14069 h 33153"/>
              <a:gd name="connsiteX3" fmla="*/ 241786 w 264520"/>
              <a:gd name="connsiteY3" fmla="*/ 4544 h 33153"/>
              <a:gd name="connsiteX4" fmla="*/ 184636 w 264520"/>
              <a:gd name="connsiteY4" fmla="*/ 4544 h 33153"/>
              <a:gd name="connsiteX5" fmla="*/ 162411 w 264520"/>
              <a:gd name="connsiteY5" fmla="*/ 1369 h 33153"/>
              <a:gd name="connsiteX6" fmla="*/ 486 w 264520"/>
              <a:gd name="connsiteY6" fmla="*/ 33119 h 33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520" h="33153">
                <a:moveTo>
                  <a:pt x="486" y="33119"/>
                </a:moveTo>
                <a:cubicBezTo>
                  <a:pt x="10540" y="34177"/>
                  <a:pt x="178815" y="10894"/>
                  <a:pt x="222736" y="7719"/>
                </a:cubicBezTo>
                <a:cubicBezTo>
                  <a:pt x="266657" y="4544"/>
                  <a:pt x="260836" y="14598"/>
                  <a:pt x="264011" y="14069"/>
                </a:cubicBezTo>
                <a:cubicBezTo>
                  <a:pt x="267186" y="13540"/>
                  <a:pt x="255015" y="6131"/>
                  <a:pt x="241786" y="4544"/>
                </a:cubicBezTo>
                <a:cubicBezTo>
                  <a:pt x="228557" y="2957"/>
                  <a:pt x="197865" y="5073"/>
                  <a:pt x="184636" y="4544"/>
                </a:cubicBezTo>
                <a:cubicBezTo>
                  <a:pt x="171407" y="4015"/>
                  <a:pt x="185694" y="-2864"/>
                  <a:pt x="162411" y="1369"/>
                </a:cubicBezTo>
                <a:cubicBezTo>
                  <a:pt x="139128" y="5602"/>
                  <a:pt x="-9568" y="32061"/>
                  <a:pt x="486" y="33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5" name="フリーフォーム 544">
            <a:extLst>
              <a:ext uri="{FF2B5EF4-FFF2-40B4-BE49-F238E27FC236}">
                <a16:creationId xmlns:a16="http://schemas.microsoft.com/office/drawing/2014/main" id="{2AAE453B-1539-73BA-42AD-017CC8892824}"/>
              </a:ext>
            </a:extLst>
          </p:cNvPr>
          <p:cNvSpPr/>
          <p:nvPr/>
        </p:nvSpPr>
        <p:spPr>
          <a:xfrm>
            <a:off x="4669247" y="2442728"/>
            <a:ext cx="324380" cy="32104"/>
          </a:xfrm>
          <a:custGeom>
            <a:avLst/>
            <a:gdLst>
              <a:gd name="connsiteX0" fmla="*/ 22 w 324380"/>
              <a:gd name="connsiteY0" fmla="*/ 6528 h 32104"/>
              <a:gd name="connsiteX1" fmla="*/ 111147 w 324380"/>
              <a:gd name="connsiteY1" fmla="*/ 178 h 32104"/>
              <a:gd name="connsiteX2" fmla="*/ 180997 w 324380"/>
              <a:gd name="connsiteY2" fmla="*/ 3353 h 32104"/>
              <a:gd name="connsiteX3" fmla="*/ 231797 w 324380"/>
              <a:gd name="connsiteY3" fmla="*/ 19228 h 32104"/>
              <a:gd name="connsiteX4" fmla="*/ 323872 w 324380"/>
              <a:gd name="connsiteY4" fmla="*/ 31928 h 32104"/>
              <a:gd name="connsiteX5" fmla="*/ 187347 w 324380"/>
              <a:gd name="connsiteY5" fmla="*/ 9703 h 32104"/>
              <a:gd name="connsiteX6" fmla="*/ 120672 w 324380"/>
              <a:gd name="connsiteY6" fmla="*/ 12878 h 32104"/>
              <a:gd name="connsiteX7" fmla="*/ 22 w 324380"/>
              <a:gd name="connsiteY7" fmla="*/ 6528 h 3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380" h="32104">
                <a:moveTo>
                  <a:pt x="22" y="6528"/>
                </a:moveTo>
                <a:cubicBezTo>
                  <a:pt x="-1566" y="4411"/>
                  <a:pt x="80985" y="707"/>
                  <a:pt x="111147" y="178"/>
                </a:cubicBezTo>
                <a:cubicBezTo>
                  <a:pt x="141310" y="-351"/>
                  <a:pt x="160889" y="178"/>
                  <a:pt x="180997" y="3353"/>
                </a:cubicBezTo>
                <a:cubicBezTo>
                  <a:pt x="201105" y="6528"/>
                  <a:pt x="207985" y="14466"/>
                  <a:pt x="231797" y="19228"/>
                </a:cubicBezTo>
                <a:cubicBezTo>
                  <a:pt x="255609" y="23990"/>
                  <a:pt x="331280" y="33515"/>
                  <a:pt x="323872" y="31928"/>
                </a:cubicBezTo>
                <a:cubicBezTo>
                  <a:pt x="316464" y="30341"/>
                  <a:pt x="221214" y="12878"/>
                  <a:pt x="187347" y="9703"/>
                </a:cubicBezTo>
                <a:cubicBezTo>
                  <a:pt x="153480" y="6528"/>
                  <a:pt x="145014" y="13407"/>
                  <a:pt x="120672" y="12878"/>
                </a:cubicBezTo>
                <a:cubicBezTo>
                  <a:pt x="96330" y="12349"/>
                  <a:pt x="1610" y="8645"/>
                  <a:pt x="22" y="6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6" name="フリーフォーム 545">
            <a:extLst>
              <a:ext uri="{FF2B5EF4-FFF2-40B4-BE49-F238E27FC236}">
                <a16:creationId xmlns:a16="http://schemas.microsoft.com/office/drawing/2014/main" id="{2DBA0202-73DB-9A24-116D-037EB6583D98}"/>
              </a:ext>
            </a:extLst>
          </p:cNvPr>
          <p:cNvSpPr/>
          <p:nvPr/>
        </p:nvSpPr>
        <p:spPr>
          <a:xfrm>
            <a:off x="4964540" y="2423779"/>
            <a:ext cx="60467" cy="86074"/>
          </a:xfrm>
          <a:custGeom>
            <a:avLst/>
            <a:gdLst>
              <a:gd name="connsiteX0" fmla="*/ 4 w 60467"/>
              <a:gd name="connsiteY0" fmla="*/ 77 h 86074"/>
              <a:gd name="connsiteX1" fmla="*/ 57154 w 60467"/>
              <a:gd name="connsiteY1" fmla="*/ 54052 h 86074"/>
              <a:gd name="connsiteX2" fmla="*/ 53979 w 60467"/>
              <a:gd name="connsiteY2" fmla="*/ 85802 h 86074"/>
              <a:gd name="connsiteX3" fmla="*/ 53979 w 60467"/>
              <a:gd name="connsiteY3" fmla="*/ 66752 h 86074"/>
              <a:gd name="connsiteX4" fmla="*/ 4 w 60467"/>
              <a:gd name="connsiteY4" fmla="*/ 77 h 8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67" h="86074">
                <a:moveTo>
                  <a:pt x="4" y="77"/>
                </a:moveTo>
                <a:cubicBezTo>
                  <a:pt x="533" y="-2040"/>
                  <a:pt x="48158" y="39765"/>
                  <a:pt x="57154" y="54052"/>
                </a:cubicBezTo>
                <a:cubicBezTo>
                  <a:pt x="66150" y="68339"/>
                  <a:pt x="53979" y="85802"/>
                  <a:pt x="53979" y="85802"/>
                </a:cubicBezTo>
                <a:cubicBezTo>
                  <a:pt x="53450" y="87919"/>
                  <a:pt x="57683" y="77335"/>
                  <a:pt x="53979" y="66752"/>
                </a:cubicBezTo>
                <a:cubicBezTo>
                  <a:pt x="50275" y="56169"/>
                  <a:pt x="-525" y="2194"/>
                  <a:pt x="4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7" name="フリーフォーム 546">
            <a:extLst>
              <a:ext uri="{FF2B5EF4-FFF2-40B4-BE49-F238E27FC236}">
                <a16:creationId xmlns:a16="http://schemas.microsoft.com/office/drawing/2014/main" id="{48939C83-9658-C157-BB94-B9D9201F087E}"/>
              </a:ext>
            </a:extLst>
          </p:cNvPr>
          <p:cNvSpPr/>
          <p:nvPr/>
        </p:nvSpPr>
        <p:spPr>
          <a:xfrm>
            <a:off x="4402468" y="2461956"/>
            <a:ext cx="299102" cy="27011"/>
          </a:xfrm>
          <a:custGeom>
            <a:avLst/>
            <a:gdLst>
              <a:gd name="connsiteX0" fmla="*/ 101 w 299102"/>
              <a:gd name="connsiteY0" fmla="*/ 25400 h 27011"/>
              <a:gd name="connsiteX1" fmla="*/ 181076 w 299102"/>
              <a:gd name="connsiteY1" fmla="*/ 15875 h 27011"/>
              <a:gd name="connsiteX2" fmla="*/ 298551 w 299102"/>
              <a:gd name="connsiteY2" fmla="*/ 0 h 27011"/>
              <a:gd name="connsiteX3" fmla="*/ 222351 w 299102"/>
              <a:gd name="connsiteY3" fmla="*/ 15875 h 27011"/>
              <a:gd name="connsiteX4" fmla="*/ 155676 w 299102"/>
              <a:gd name="connsiteY4" fmla="*/ 25400 h 27011"/>
              <a:gd name="connsiteX5" fmla="*/ 101 w 299102"/>
              <a:gd name="connsiteY5" fmla="*/ 25400 h 2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102" h="27011">
                <a:moveTo>
                  <a:pt x="101" y="25400"/>
                </a:moveTo>
                <a:cubicBezTo>
                  <a:pt x="4334" y="23813"/>
                  <a:pt x="131334" y="20108"/>
                  <a:pt x="181076" y="15875"/>
                </a:cubicBezTo>
                <a:cubicBezTo>
                  <a:pt x="230818" y="11642"/>
                  <a:pt x="291672" y="0"/>
                  <a:pt x="298551" y="0"/>
                </a:cubicBezTo>
                <a:cubicBezTo>
                  <a:pt x="305430" y="0"/>
                  <a:pt x="246163" y="11642"/>
                  <a:pt x="222351" y="15875"/>
                </a:cubicBezTo>
                <a:cubicBezTo>
                  <a:pt x="198539" y="20108"/>
                  <a:pt x="185838" y="22754"/>
                  <a:pt x="155676" y="25400"/>
                </a:cubicBezTo>
                <a:cubicBezTo>
                  <a:pt x="125514" y="28046"/>
                  <a:pt x="-4132" y="26987"/>
                  <a:pt x="101" y="25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8" name="フリーフォーム 547">
            <a:extLst>
              <a:ext uri="{FF2B5EF4-FFF2-40B4-BE49-F238E27FC236}">
                <a16:creationId xmlns:a16="http://schemas.microsoft.com/office/drawing/2014/main" id="{1C97C1B0-9A51-D177-7A19-877E89FAF259}"/>
              </a:ext>
            </a:extLst>
          </p:cNvPr>
          <p:cNvSpPr/>
          <p:nvPr/>
        </p:nvSpPr>
        <p:spPr>
          <a:xfrm>
            <a:off x="4691459" y="2461882"/>
            <a:ext cx="308125" cy="32076"/>
          </a:xfrm>
          <a:custGeom>
            <a:avLst/>
            <a:gdLst>
              <a:gd name="connsiteX0" fmla="*/ 35 w 308125"/>
              <a:gd name="connsiteY0" fmla="*/ 74 h 32076"/>
              <a:gd name="connsiteX1" fmla="*/ 190535 w 308125"/>
              <a:gd name="connsiteY1" fmla="*/ 9599 h 32076"/>
              <a:gd name="connsiteX2" fmla="*/ 181010 w 308125"/>
              <a:gd name="connsiteY2" fmla="*/ 22299 h 32076"/>
              <a:gd name="connsiteX3" fmla="*/ 308010 w 308125"/>
              <a:gd name="connsiteY3" fmla="*/ 25474 h 32076"/>
              <a:gd name="connsiteX4" fmla="*/ 203235 w 308125"/>
              <a:gd name="connsiteY4" fmla="*/ 31824 h 32076"/>
              <a:gd name="connsiteX5" fmla="*/ 174660 w 308125"/>
              <a:gd name="connsiteY5" fmla="*/ 15949 h 32076"/>
              <a:gd name="connsiteX6" fmla="*/ 35 w 308125"/>
              <a:gd name="connsiteY6" fmla="*/ 74 h 3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125" h="32076">
                <a:moveTo>
                  <a:pt x="35" y="74"/>
                </a:moveTo>
                <a:cubicBezTo>
                  <a:pt x="2681" y="-984"/>
                  <a:pt x="190535" y="9599"/>
                  <a:pt x="190535" y="9599"/>
                </a:cubicBezTo>
                <a:cubicBezTo>
                  <a:pt x="220698" y="13303"/>
                  <a:pt x="161431" y="19653"/>
                  <a:pt x="181010" y="22299"/>
                </a:cubicBezTo>
                <a:cubicBezTo>
                  <a:pt x="200589" y="24945"/>
                  <a:pt x="304306" y="23887"/>
                  <a:pt x="308010" y="25474"/>
                </a:cubicBezTo>
                <a:cubicBezTo>
                  <a:pt x="311714" y="27061"/>
                  <a:pt x="225460" y="33411"/>
                  <a:pt x="203235" y="31824"/>
                </a:cubicBezTo>
                <a:cubicBezTo>
                  <a:pt x="181010" y="30237"/>
                  <a:pt x="204293" y="19124"/>
                  <a:pt x="174660" y="15949"/>
                </a:cubicBezTo>
                <a:cubicBezTo>
                  <a:pt x="145027" y="12774"/>
                  <a:pt x="-2611" y="1132"/>
                  <a:pt x="35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9" name="フリーフォーム 548">
            <a:extLst>
              <a:ext uri="{FF2B5EF4-FFF2-40B4-BE49-F238E27FC236}">
                <a16:creationId xmlns:a16="http://schemas.microsoft.com/office/drawing/2014/main" id="{56737FB3-D1D2-3D91-F76F-70FF24AFAC95}"/>
              </a:ext>
            </a:extLst>
          </p:cNvPr>
          <p:cNvSpPr/>
          <p:nvPr/>
        </p:nvSpPr>
        <p:spPr>
          <a:xfrm>
            <a:off x="4504162" y="2496739"/>
            <a:ext cx="293248" cy="28948"/>
          </a:xfrm>
          <a:custGeom>
            <a:avLst/>
            <a:gdLst>
              <a:gd name="connsiteX0" fmla="*/ 7 w 293248"/>
              <a:gd name="connsiteY0" fmla="*/ 142 h 28948"/>
              <a:gd name="connsiteX1" fmla="*/ 136532 w 293248"/>
              <a:gd name="connsiteY1" fmla="*/ 22367 h 28948"/>
              <a:gd name="connsiteX2" fmla="*/ 292107 w 293248"/>
              <a:gd name="connsiteY2" fmla="*/ 28717 h 28948"/>
              <a:gd name="connsiteX3" fmla="*/ 203207 w 293248"/>
              <a:gd name="connsiteY3" fmla="*/ 16017 h 28948"/>
              <a:gd name="connsiteX4" fmla="*/ 130182 w 293248"/>
              <a:gd name="connsiteY4" fmla="*/ 12842 h 28948"/>
              <a:gd name="connsiteX5" fmla="*/ 7 w 293248"/>
              <a:gd name="connsiteY5" fmla="*/ 142 h 2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248" h="28948">
                <a:moveTo>
                  <a:pt x="7" y="142"/>
                </a:moveTo>
                <a:cubicBezTo>
                  <a:pt x="1065" y="1730"/>
                  <a:pt x="87849" y="17605"/>
                  <a:pt x="136532" y="22367"/>
                </a:cubicBezTo>
                <a:cubicBezTo>
                  <a:pt x="185215" y="27130"/>
                  <a:pt x="280995" y="29775"/>
                  <a:pt x="292107" y="28717"/>
                </a:cubicBezTo>
                <a:cubicBezTo>
                  <a:pt x="303219" y="27659"/>
                  <a:pt x="230195" y="18663"/>
                  <a:pt x="203207" y="16017"/>
                </a:cubicBezTo>
                <a:cubicBezTo>
                  <a:pt x="176220" y="13371"/>
                  <a:pt x="157170" y="14959"/>
                  <a:pt x="130182" y="12842"/>
                </a:cubicBezTo>
                <a:cubicBezTo>
                  <a:pt x="103195" y="10725"/>
                  <a:pt x="-1051" y="-1446"/>
                  <a:pt x="7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0" name="フリーフォーム 549">
            <a:extLst>
              <a:ext uri="{FF2B5EF4-FFF2-40B4-BE49-F238E27FC236}">
                <a16:creationId xmlns:a16="http://schemas.microsoft.com/office/drawing/2014/main" id="{13E56F64-1C9B-E5E1-A15B-278DF270DDC0}"/>
              </a:ext>
            </a:extLst>
          </p:cNvPr>
          <p:cNvSpPr/>
          <p:nvPr/>
        </p:nvSpPr>
        <p:spPr>
          <a:xfrm>
            <a:off x="4786741" y="2502703"/>
            <a:ext cx="196856" cy="27381"/>
          </a:xfrm>
          <a:custGeom>
            <a:avLst/>
            <a:gdLst>
              <a:gd name="connsiteX0" fmla="*/ 3 w 196856"/>
              <a:gd name="connsiteY0" fmla="*/ 22753 h 27381"/>
              <a:gd name="connsiteX1" fmla="*/ 95253 w 196856"/>
              <a:gd name="connsiteY1" fmla="*/ 25928 h 27381"/>
              <a:gd name="connsiteX2" fmla="*/ 196853 w 196856"/>
              <a:gd name="connsiteY2" fmla="*/ 528 h 27381"/>
              <a:gd name="connsiteX3" fmla="*/ 98428 w 196856"/>
              <a:gd name="connsiteY3" fmla="*/ 10053 h 27381"/>
              <a:gd name="connsiteX4" fmla="*/ 3 w 196856"/>
              <a:gd name="connsiteY4" fmla="*/ 22753 h 2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56" h="27381">
                <a:moveTo>
                  <a:pt x="3" y="22753"/>
                </a:moveTo>
                <a:cubicBezTo>
                  <a:pt x="-526" y="25399"/>
                  <a:pt x="62445" y="29632"/>
                  <a:pt x="95253" y="25928"/>
                </a:cubicBezTo>
                <a:cubicBezTo>
                  <a:pt x="128061" y="22224"/>
                  <a:pt x="196324" y="3174"/>
                  <a:pt x="196853" y="528"/>
                </a:cubicBezTo>
                <a:cubicBezTo>
                  <a:pt x="197382" y="-2118"/>
                  <a:pt x="128590" y="5820"/>
                  <a:pt x="98428" y="10053"/>
                </a:cubicBezTo>
                <a:cubicBezTo>
                  <a:pt x="68266" y="14286"/>
                  <a:pt x="532" y="20107"/>
                  <a:pt x="3" y="227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1" name="フリーフォーム 550">
            <a:extLst>
              <a:ext uri="{FF2B5EF4-FFF2-40B4-BE49-F238E27FC236}">
                <a16:creationId xmlns:a16="http://schemas.microsoft.com/office/drawing/2014/main" id="{96E73442-9FEB-C142-54DE-E219A8333BDF}"/>
              </a:ext>
            </a:extLst>
          </p:cNvPr>
          <p:cNvSpPr/>
          <p:nvPr/>
        </p:nvSpPr>
        <p:spPr>
          <a:xfrm>
            <a:off x="4389577" y="2489738"/>
            <a:ext cx="216405" cy="39080"/>
          </a:xfrm>
          <a:custGeom>
            <a:avLst/>
            <a:gdLst>
              <a:gd name="connsiteX0" fmla="*/ 292 w 216405"/>
              <a:gd name="connsiteY0" fmla="*/ 793 h 39080"/>
              <a:gd name="connsiteX1" fmla="*/ 86017 w 216405"/>
              <a:gd name="connsiteY1" fmla="*/ 7143 h 39080"/>
              <a:gd name="connsiteX2" fmla="*/ 216192 w 216405"/>
              <a:gd name="connsiteY2" fmla="*/ 38893 h 39080"/>
              <a:gd name="connsiteX3" fmla="*/ 114592 w 216405"/>
              <a:gd name="connsiteY3" fmla="*/ 19843 h 39080"/>
              <a:gd name="connsiteX4" fmla="*/ 292 w 216405"/>
              <a:gd name="connsiteY4" fmla="*/ 793 h 3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05" h="39080">
                <a:moveTo>
                  <a:pt x="292" y="793"/>
                </a:moveTo>
                <a:cubicBezTo>
                  <a:pt x="-4470" y="-1324"/>
                  <a:pt x="50034" y="793"/>
                  <a:pt x="86017" y="7143"/>
                </a:cubicBezTo>
                <a:cubicBezTo>
                  <a:pt x="122000" y="13493"/>
                  <a:pt x="211430" y="36776"/>
                  <a:pt x="216192" y="38893"/>
                </a:cubicBezTo>
                <a:cubicBezTo>
                  <a:pt x="220954" y="41010"/>
                  <a:pt x="144755" y="24606"/>
                  <a:pt x="114592" y="19843"/>
                </a:cubicBezTo>
                <a:cubicBezTo>
                  <a:pt x="84430" y="15081"/>
                  <a:pt x="5054" y="2910"/>
                  <a:pt x="292" y="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2" name="フリーフォーム 551">
            <a:extLst>
              <a:ext uri="{FF2B5EF4-FFF2-40B4-BE49-F238E27FC236}">
                <a16:creationId xmlns:a16="http://schemas.microsoft.com/office/drawing/2014/main" id="{424A4C3C-0314-948C-D91D-9952DCF6EB4A}"/>
              </a:ext>
            </a:extLst>
          </p:cNvPr>
          <p:cNvSpPr/>
          <p:nvPr/>
        </p:nvSpPr>
        <p:spPr>
          <a:xfrm>
            <a:off x="4376760" y="2401578"/>
            <a:ext cx="63990" cy="108058"/>
          </a:xfrm>
          <a:custGeom>
            <a:avLst/>
            <a:gdLst>
              <a:gd name="connsiteX0" fmla="*/ 63909 w 63990"/>
              <a:gd name="connsiteY0" fmla="*/ 53 h 108058"/>
              <a:gd name="connsiteX1" fmla="*/ 16284 w 63990"/>
              <a:gd name="connsiteY1" fmla="*/ 50853 h 108058"/>
              <a:gd name="connsiteX2" fmla="*/ 3584 w 63990"/>
              <a:gd name="connsiteY2" fmla="*/ 108003 h 108058"/>
              <a:gd name="connsiteX3" fmla="*/ 3584 w 63990"/>
              <a:gd name="connsiteY3" fmla="*/ 60378 h 108058"/>
              <a:gd name="connsiteX4" fmla="*/ 63909 w 63990"/>
              <a:gd name="connsiteY4" fmla="*/ 53 h 10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90" h="108058">
                <a:moveTo>
                  <a:pt x="63909" y="53"/>
                </a:moveTo>
                <a:cubicBezTo>
                  <a:pt x="66026" y="-1535"/>
                  <a:pt x="26338" y="32861"/>
                  <a:pt x="16284" y="50853"/>
                </a:cubicBezTo>
                <a:cubicBezTo>
                  <a:pt x="6230" y="68845"/>
                  <a:pt x="5701" y="106415"/>
                  <a:pt x="3584" y="108003"/>
                </a:cubicBezTo>
                <a:cubicBezTo>
                  <a:pt x="1467" y="109591"/>
                  <a:pt x="-3295" y="76782"/>
                  <a:pt x="3584" y="60378"/>
                </a:cubicBezTo>
                <a:cubicBezTo>
                  <a:pt x="10463" y="43974"/>
                  <a:pt x="61792" y="1641"/>
                  <a:pt x="63909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3" name="フリーフォーム 552">
            <a:extLst>
              <a:ext uri="{FF2B5EF4-FFF2-40B4-BE49-F238E27FC236}">
                <a16:creationId xmlns:a16="http://schemas.microsoft.com/office/drawing/2014/main" id="{CA1D8963-A98F-417B-BFDB-FE041ED2B9F0}"/>
              </a:ext>
            </a:extLst>
          </p:cNvPr>
          <p:cNvSpPr/>
          <p:nvPr/>
        </p:nvSpPr>
        <p:spPr>
          <a:xfrm>
            <a:off x="4999379" y="2356629"/>
            <a:ext cx="80035" cy="216841"/>
          </a:xfrm>
          <a:custGeom>
            <a:avLst/>
            <a:gdLst>
              <a:gd name="connsiteX0" fmla="*/ 90 w 80035"/>
              <a:gd name="connsiteY0" fmla="*/ 552 h 216841"/>
              <a:gd name="connsiteX1" fmla="*/ 63590 w 80035"/>
              <a:gd name="connsiteY1" fmla="*/ 79927 h 216841"/>
              <a:gd name="connsiteX2" fmla="*/ 60415 w 80035"/>
              <a:gd name="connsiteY2" fmla="*/ 216452 h 216841"/>
              <a:gd name="connsiteX3" fmla="*/ 79465 w 80035"/>
              <a:gd name="connsiteY3" fmla="*/ 118027 h 216841"/>
              <a:gd name="connsiteX4" fmla="*/ 90 w 80035"/>
              <a:gd name="connsiteY4" fmla="*/ 552 h 21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35" h="216841">
                <a:moveTo>
                  <a:pt x="90" y="552"/>
                </a:moveTo>
                <a:cubicBezTo>
                  <a:pt x="-2556" y="-5798"/>
                  <a:pt x="53536" y="43944"/>
                  <a:pt x="63590" y="79927"/>
                </a:cubicBezTo>
                <a:cubicBezTo>
                  <a:pt x="73644" y="115910"/>
                  <a:pt x="57769" y="210102"/>
                  <a:pt x="60415" y="216452"/>
                </a:cubicBezTo>
                <a:cubicBezTo>
                  <a:pt x="63061" y="222802"/>
                  <a:pt x="83698" y="149777"/>
                  <a:pt x="79465" y="118027"/>
                </a:cubicBezTo>
                <a:cubicBezTo>
                  <a:pt x="75232" y="86277"/>
                  <a:pt x="2736" y="6902"/>
                  <a:pt x="90" y="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4" name="フリーフォーム 553">
            <a:extLst>
              <a:ext uri="{FF2B5EF4-FFF2-40B4-BE49-F238E27FC236}">
                <a16:creationId xmlns:a16="http://schemas.microsoft.com/office/drawing/2014/main" id="{8467BAE5-FD66-A210-2916-7E194821ABAE}"/>
              </a:ext>
            </a:extLst>
          </p:cNvPr>
          <p:cNvSpPr/>
          <p:nvPr/>
        </p:nvSpPr>
        <p:spPr>
          <a:xfrm>
            <a:off x="4323064" y="2512741"/>
            <a:ext cx="39042" cy="133387"/>
          </a:xfrm>
          <a:custGeom>
            <a:avLst/>
            <a:gdLst>
              <a:gd name="connsiteX0" fmla="*/ 19180 w 39042"/>
              <a:gd name="connsiteY0" fmla="*/ 15 h 133387"/>
              <a:gd name="connsiteX1" fmla="*/ 25530 w 39042"/>
              <a:gd name="connsiteY1" fmla="*/ 76215 h 133387"/>
              <a:gd name="connsiteX2" fmla="*/ 130 w 39042"/>
              <a:gd name="connsiteY2" fmla="*/ 133365 h 133387"/>
              <a:gd name="connsiteX3" fmla="*/ 38230 w 39042"/>
              <a:gd name="connsiteY3" fmla="*/ 69865 h 133387"/>
              <a:gd name="connsiteX4" fmla="*/ 19180 w 39042"/>
              <a:gd name="connsiteY4" fmla="*/ 15 h 1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2" h="133387">
                <a:moveTo>
                  <a:pt x="19180" y="15"/>
                </a:moveTo>
                <a:cubicBezTo>
                  <a:pt x="17063" y="1073"/>
                  <a:pt x="28705" y="53990"/>
                  <a:pt x="25530" y="76215"/>
                </a:cubicBezTo>
                <a:cubicBezTo>
                  <a:pt x="22355" y="98440"/>
                  <a:pt x="-1987" y="134423"/>
                  <a:pt x="130" y="133365"/>
                </a:cubicBezTo>
                <a:cubicBezTo>
                  <a:pt x="2247" y="132307"/>
                  <a:pt x="32938" y="87857"/>
                  <a:pt x="38230" y="69865"/>
                </a:cubicBezTo>
                <a:cubicBezTo>
                  <a:pt x="43522" y="51873"/>
                  <a:pt x="21297" y="-1043"/>
                  <a:pt x="19180" y="1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5" name="フリーフォーム 554">
            <a:extLst>
              <a:ext uri="{FF2B5EF4-FFF2-40B4-BE49-F238E27FC236}">
                <a16:creationId xmlns:a16="http://schemas.microsoft.com/office/drawing/2014/main" id="{B88B7AFA-58FD-3D58-C892-9571BD76F44C}"/>
              </a:ext>
            </a:extLst>
          </p:cNvPr>
          <p:cNvSpPr/>
          <p:nvPr/>
        </p:nvSpPr>
        <p:spPr>
          <a:xfrm>
            <a:off x="4045968" y="1436246"/>
            <a:ext cx="31461" cy="273387"/>
          </a:xfrm>
          <a:custGeom>
            <a:avLst/>
            <a:gdLst>
              <a:gd name="connsiteX0" fmla="*/ 29576 w 31461"/>
              <a:gd name="connsiteY0" fmla="*/ 185 h 273387"/>
              <a:gd name="connsiteX1" fmla="*/ 26401 w 31461"/>
              <a:gd name="connsiteY1" fmla="*/ 111310 h 273387"/>
              <a:gd name="connsiteX2" fmla="*/ 7351 w 31461"/>
              <a:gd name="connsiteY2" fmla="*/ 165285 h 273387"/>
              <a:gd name="connsiteX3" fmla="*/ 4176 w 31461"/>
              <a:gd name="connsiteY3" fmla="*/ 273235 h 273387"/>
              <a:gd name="connsiteX4" fmla="*/ 1001 w 31461"/>
              <a:gd name="connsiteY4" fmla="*/ 139885 h 273387"/>
              <a:gd name="connsiteX5" fmla="*/ 29576 w 31461"/>
              <a:gd name="connsiteY5" fmla="*/ 185 h 27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61" h="273387">
                <a:moveTo>
                  <a:pt x="29576" y="185"/>
                </a:moveTo>
                <a:cubicBezTo>
                  <a:pt x="33809" y="-4577"/>
                  <a:pt x="30105" y="83793"/>
                  <a:pt x="26401" y="111310"/>
                </a:cubicBezTo>
                <a:cubicBezTo>
                  <a:pt x="22697" y="138827"/>
                  <a:pt x="11055" y="138298"/>
                  <a:pt x="7351" y="165285"/>
                </a:cubicBezTo>
                <a:cubicBezTo>
                  <a:pt x="3647" y="192272"/>
                  <a:pt x="5234" y="277468"/>
                  <a:pt x="4176" y="273235"/>
                </a:cubicBezTo>
                <a:cubicBezTo>
                  <a:pt x="3118" y="269002"/>
                  <a:pt x="-2174" y="180102"/>
                  <a:pt x="1001" y="139885"/>
                </a:cubicBezTo>
                <a:cubicBezTo>
                  <a:pt x="4176" y="99668"/>
                  <a:pt x="25343" y="4947"/>
                  <a:pt x="29576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6" name="フリーフォーム 555">
            <a:extLst>
              <a:ext uri="{FF2B5EF4-FFF2-40B4-BE49-F238E27FC236}">
                <a16:creationId xmlns:a16="http://schemas.microsoft.com/office/drawing/2014/main" id="{19A90B9C-C94C-B64C-B8AF-5DEB8BECE477}"/>
              </a:ext>
            </a:extLst>
          </p:cNvPr>
          <p:cNvSpPr/>
          <p:nvPr/>
        </p:nvSpPr>
        <p:spPr>
          <a:xfrm>
            <a:off x="3957907" y="1715799"/>
            <a:ext cx="54332" cy="200082"/>
          </a:xfrm>
          <a:custGeom>
            <a:avLst/>
            <a:gdLst>
              <a:gd name="connsiteX0" fmla="*/ 44612 w 54332"/>
              <a:gd name="connsiteY0" fmla="*/ 32 h 200082"/>
              <a:gd name="connsiteX1" fmla="*/ 19212 w 54332"/>
              <a:gd name="connsiteY1" fmla="*/ 88932 h 200082"/>
              <a:gd name="connsiteX2" fmla="*/ 54137 w 54332"/>
              <a:gd name="connsiteY2" fmla="*/ 200057 h 200082"/>
              <a:gd name="connsiteX3" fmla="*/ 162 w 54332"/>
              <a:gd name="connsiteY3" fmla="*/ 98457 h 200082"/>
              <a:gd name="connsiteX4" fmla="*/ 44612 w 54332"/>
              <a:gd name="connsiteY4" fmla="*/ 32 h 20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32" h="200082">
                <a:moveTo>
                  <a:pt x="44612" y="32"/>
                </a:moveTo>
                <a:cubicBezTo>
                  <a:pt x="47787" y="-1555"/>
                  <a:pt x="17625" y="55595"/>
                  <a:pt x="19212" y="88932"/>
                </a:cubicBezTo>
                <a:cubicBezTo>
                  <a:pt x="20799" y="122269"/>
                  <a:pt x="57312" y="198470"/>
                  <a:pt x="54137" y="200057"/>
                </a:cubicBezTo>
                <a:cubicBezTo>
                  <a:pt x="50962" y="201644"/>
                  <a:pt x="3337" y="128090"/>
                  <a:pt x="162" y="98457"/>
                </a:cubicBezTo>
                <a:cubicBezTo>
                  <a:pt x="-3013" y="68824"/>
                  <a:pt x="41437" y="1619"/>
                  <a:pt x="44612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7" name="フリーフォーム 556">
            <a:extLst>
              <a:ext uri="{FF2B5EF4-FFF2-40B4-BE49-F238E27FC236}">
                <a16:creationId xmlns:a16="http://schemas.microsoft.com/office/drawing/2014/main" id="{CFCBB3B2-8D67-1CFB-ADA5-3304760F06C5}"/>
              </a:ext>
            </a:extLst>
          </p:cNvPr>
          <p:cNvSpPr/>
          <p:nvPr/>
        </p:nvSpPr>
        <p:spPr>
          <a:xfrm>
            <a:off x="3970948" y="2197856"/>
            <a:ext cx="54537" cy="296889"/>
          </a:xfrm>
          <a:custGeom>
            <a:avLst/>
            <a:gdLst>
              <a:gd name="connsiteX0" fmla="*/ 2996 w 54537"/>
              <a:gd name="connsiteY0" fmla="*/ 575 h 296889"/>
              <a:gd name="connsiteX1" fmla="*/ 6171 w 54537"/>
              <a:gd name="connsiteY1" fmla="*/ 99000 h 296889"/>
              <a:gd name="connsiteX2" fmla="*/ 53796 w 54537"/>
              <a:gd name="connsiteY2" fmla="*/ 295850 h 296889"/>
              <a:gd name="connsiteX3" fmla="*/ 34746 w 54537"/>
              <a:gd name="connsiteY3" fmla="*/ 175200 h 296889"/>
              <a:gd name="connsiteX4" fmla="*/ 28396 w 54537"/>
              <a:gd name="connsiteY4" fmla="*/ 140275 h 296889"/>
              <a:gd name="connsiteX5" fmla="*/ 2996 w 54537"/>
              <a:gd name="connsiteY5" fmla="*/ 575 h 29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37" h="296889">
                <a:moveTo>
                  <a:pt x="2996" y="575"/>
                </a:moveTo>
                <a:cubicBezTo>
                  <a:pt x="-708" y="-6304"/>
                  <a:pt x="-2296" y="49787"/>
                  <a:pt x="6171" y="99000"/>
                </a:cubicBezTo>
                <a:cubicBezTo>
                  <a:pt x="14638" y="148213"/>
                  <a:pt x="49033" y="283150"/>
                  <a:pt x="53796" y="295850"/>
                </a:cubicBezTo>
                <a:cubicBezTo>
                  <a:pt x="58559" y="308550"/>
                  <a:pt x="38979" y="201129"/>
                  <a:pt x="34746" y="175200"/>
                </a:cubicBezTo>
                <a:cubicBezTo>
                  <a:pt x="30513" y="149271"/>
                  <a:pt x="32100" y="163558"/>
                  <a:pt x="28396" y="140275"/>
                </a:cubicBezTo>
                <a:cubicBezTo>
                  <a:pt x="24692" y="116992"/>
                  <a:pt x="6700" y="7454"/>
                  <a:pt x="2996" y="57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8" name="フリーフォーム 557">
            <a:extLst>
              <a:ext uri="{FF2B5EF4-FFF2-40B4-BE49-F238E27FC236}">
                <a16:creationId xmlns:a16="http://schemas.microsoft.com/office/drawing/2014/main" id="{05170243-CD6E-4DE8-8B3D-55BD3A8B1E30}"/>
              </a:ext>
            </a:extLst>
          </p:cNvPr>
          <p:cNvSpPr/>
          <p:nvPr/>
        </p:nvSpPr>
        <p:spPr>
          <a:xfrm>
            <a:off x="5367764" y="1741223"/>
            <a:ext cx="44551" cy="273068"/>
          </a:xfrm>
          <a:custGeom>
            <a:avLst/>
            <a:gdLst>
              <a:gd name="connsiteX0" fmla="*/ 12705 w 44551"/>
              <a:gd name="connsiteY0" fmla="*/ 8 h 273068"/>
              <a:gd name="connsiteX1" fmla="*/ 44455 w 44551"/>
              <a:gd name="connsiteY1" fmla="*/ 146058 h 273068"/>
              <a:gd name="connsiteX2" fmla="*/ 5 w 44551"/>
              <a:gd name="connsiteY2" fmla="*/ 273058 h 273068"/>
              <a:gd name="connsiteX3" fmla="*/ 41280 w 44551"/>
              <a:gd name="connsiteY3" fmla="*/ 152408 h 273068"/>
              <a:gd name="connsiteX4" fmla="*/ 12705 w 44551"/>
              <a:gd name="connsiteY4" fmla="*/ 8 h 27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1" h="273068">
                <a:moveTo>
                  <a:pt x="12705" y="8"/>
                </a:moveTo>
                <a:cubicBezTo>
                  <a:pt x="13234" y="-1050"/>
                  <a:pt x="46572" y="100550"/>
                  <a:pt x="44455" y="146058"/>
                </a:cubicBezTo>
                <a:cubicBezTo>
                  <a:pt x="42338" y="191566"/>
                  <a:pt x="534" y="272000"/>
                  <a:pt x="5" y="273058"/>
                </a:cubicBezTo>
                <a:cubicBezTo>
                  <a:pt x="-524" y="274116"/>
                  <a:pt x="39163" y="193683"/>
                  <a:pt x="41280" y="152408"/>
                </a:cubicBezTo>
                <a:cubicBezTo>
                  <a:pt x="43397" y="111133"/>
                  <a:pt x="12176" y="1066"/>
                  <a:pt x="12705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9" name="フリーフォーム 558">
            <a:extLst>
              <a:ext uri="{FF2B5EF4-FFF2-40B4-BE49-F238E27FC236}">
                <a16:creationId xmlns:a16="http://schemas.microsoft.com/office/drawing/2014/main" id="{A2AE50C5-6E60-A49F-EE88-7F4B062C7C04}"/>
              </a:ext>
            </a:extLst>
          </p:cNvPr>
          <p:cNvSpPr/>
          <p:nvPr/>
        </p:nvSpPr>
        <p:spPr>
          <a:xfrm>
            <a:off x="5358136" y="2109531"/>
            <a:ext cx="19218" cy="238125"/>
          </a:xfrm>
          <a:custGeom>
            <a:avLst/>
            <a:gdLst>
              <a:gd name="connsiteX0" fmla="*/ 15983 w 19218"/>
              <a:gd name="connsiteY0" fmla="*/ 0 h 238125"/>
              <a:gd name="connsiteX1" fmla="*/ 6458 w 19218"/>
              <a:gd name="connsiteY1" fmla="*/ 120650 h 238125"/>
              <a:gd name="connsiteX2" fmla="*/ 19158 w 19218"/>
              <a:gd name="connsiteY2" fmla="*/ 238125 h 238125"/>
              <a:gd name="connsiteX3" fmla="*/ 108 w 19218"/>
              <a:gd name="connsiteY3" fmla="*/ 120650 h 238125"/>
              <a:gd name="connsiteX4" fmla="*/ 15983 w 19218"/>
              <a:gd name="connsiteY4" fmla="*/ 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" h="238125">
                <a:moveTo>
                  <a:pt x="15983" y="0"/>
                </a:moveTo>
                <a:cubicBezTo>
                  <a:pt x="17041" y="0"/>
                  <a:pt x="5929" y="80963"/>
                  <a:pt x="6458" y="120650"/>
                </a:cubicBezTo>
                <a:cubicBezTo>
                  <a:pt x="6987" y="160337"/>
                  <a:pt x="20216" y="238125"/>
                  <a:pt x="19158" y="238125"/>
                </a:cubicBezTo>
                <a:cubicBezTo>
                  <a:pt x="18100" y="238125"/>
                  <a:pt x="1696" y="155575"/>
                  <a:pt x="108" y="120650"/>
                </a:cubicBezTo>
                <a:cubicBezTo>
                  <a:pt x="-1480" y="85725"/>
                  <a:pt x="14925" y="0"/>
                  <a:pt x="1598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0" name="フリーフォーム 559">
            <a:extLst>
              <a:ext uri="{FF2B5EF4-FFF2-40B4-BE49-F238E27FC236}">
                <a16:creationId xmlns:a16="http://schemas.microsoft.com/office/drawing/2014/main" id="{DD0E940C-89D0-37F3-E886-41B0781C7779}"/>
              </a:ext>
            </a:extLst>
          </p:cNvPr>
          <p:cNvSpPr/>
          <p:nvPr/>
        </p:nvSpPr>
        <p:spPr>
          <a:xfrm>
            <a:off x="5262672" y="2360283"/>
            <a:ext cx="108284" cy="271355"/>
          </a:xfrm>
          <a:custGeom>
            <a:avLst/>
            <a:gdLst>
              <a:gd name="connsiteX0" fmla="*/ 108272 w 108284"/>
              <a:gd name="connsiteY0" fmla="*/ 73 h 271355"/>
              <a:gd name="connsiteX1" fmla="*/ 38422 w 108284"/>
              <a:gd name="connsiteY1" fmla="*/ 76273 h 271355"/>
              <a:gd name="connsiteX2" fmla="*/ 82872 w 108284"/>
              <a:gd name="connsiteY2" fmla="*/ 57223 h 271355"/>
              <a:gd name="connsiteX3" fmla="*/ 60647 w 108284"/>
              <a:gd name="connsiteY3" fmla="*/ 123898 h 271355"/>
              <a:gd name="connsiteX4" fmla="*/ 44772 w 108284"/>
              <a:gd name="connsiteY4" fmla="*/ 168348 h 271355"/>
              <a:gd name="connsiteX5" fmla="*/ 322 w 108284"/>
              <a:gd name="connsiteY5" fmla="*/ 269948 h 271355"/>
              <a:gd name="connsiteX6" fmla="*/ 70172 w 108284"/>
              <a:gd name="connsiteY6" fmla="*/ 85798 h 271355"/>
              <a:gd name="connsiteX7" fmla="*/ 32072 w 108284"/>
              <a:gd name="connsiteY7" fmla="*/ 92148 h 271355"/>
              <a:gd name="connsiteX8" fmla="*/ 108272 w 108284"/>
              <a:gd name="connsiteY8" fmla="*/ 73 h 27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84" h="271355">
                <a:moveTo>
                  <a:pt x="108272" y="73"/>
                </a:moveTo>
                <a:cubicBezTo>
                  <a:pt x="109330" y="-2573"/>
                  <a:pt x="42655" y="66748"/>
                  <a:pt x="38422" y="76273"/>
                </a:cubicBezTo>
                <a:cubicBezTo>
                  <a:pt x="34189" y="85798"/>
                  <a:pt x="79168" y="49286"/>
                  <a:pt x="82872" y="57223"/>
                </a:cubicBezTo>
                <a:cubicBezTo>
                  <a:pt x="86576" y="65160"/>
                  <a:pt x="66997" y="105377"/>
                  <a:pt x="60647" y="123898"/>
                </a:cubicBezTo>
                <a:cubicBezTo>
                  <a:pt x="54297" y="142419"/>
                  <a:pt x="54826" y="144006"/>
                  <a:pt x="44772" y="168348"/>
                </a:cubicBezTo>
                <a:cubicBezTo>
                  <a:pt x="34718" y="192690"/>
                  <a:pt x="-3911" y="283706"/>
                  <a:pt x="322" y="269948"/>
                </a:cubicBezTo>
                <a:cubicBezTo>
                  <a:pt x="4555" y="256190"/>
                  <a:pt x="64880" y="115431"/>
                  <a:pt x="70172" y="85798"/>
                </a:cubicBezTo>
                <a:cubicBezTo>
                  <a:pt x="75464" y="56165"/>
                  <a:pt x="32072" y="103260"/>
                  <a:pt x="32072" y="92148"/>
                </a:cubicBezTo>
                <a:cubicBezTo>
                  <a:pt x="32072" y="81036"/>
                  <a:pt x="107214" y="2719"/>
                  <a:pt x="108272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1" name="フリーフォーム 560">
            <a:extLst>
              <a:ext uri="{FF2B5EF4-FFF2-40B4-BE49-F238E27FC236}">
                <a16:creationId xmlns:a16="http://schemas.microsoft.com/office/drawing/2014/main" id="{924474C1-CF79-11F3-2509-32AF2C47ECC3}"/>
              </a:ext>
            </a:extLst>
          </p:cNvPr>
          <p:cNvSpPr/>
          <p:nvPr/>
        </p:nvSpPr>
        <p:spPr>
          <a:xfrm>
            <a:off x="5047054" y="2639710"/>
            <a:ext cx="212768" cy="247392"/>
          </a:xfrm>
          <a:custGeom>
            <a:avLst/>
            <a:gdLst>
              <a:gd name="connsiteX0" fmla="*/ 212765 w 212768"/>
              <a:gd name="connsiteY0" fmla="*/ 46 h 247392"/>
              <a:gd name="connsiteX1" fmla="*/ 130215 w 212768"/>
              <a:gd name="connsiteY1" fmla="*/ 117521 h 247392"/>
              <a:gd name="connsiteX2" fmla="*/ 28615 w 212768"/>
              <a:gd name="connsiteY2" fmla="*/ 212771 h 247392"/>
              <a:gd name="connsiteX3" fmla="*/ 6390 w 212768"/>
              <a:gd name="connsiteY3" fmla="*/ 241346 h 247392"/>
              <a:gd name="connsiteX4" fmla="*/ 127040 w 212768"/>
              <a:gd name="connsiteY4" fmla="*/ 104821 h 247392"/>
              <a:gd name="connsiteX5" fmla="*/ 212765 w 212768"/>
              <a:gd name="connsiteY5" fmla="*/ 46 h 24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768" h="247392">
                <a:moveTo>
                  <a:pt x="212765" y="46"/>
                </a:moveTo>
                <a:cubicBezTo>
                  <a:pt x="213294" y="2163"/>
                  <a:pt x="160907" y="82067"/>
                  <a:pt x="130215" y="117521"/>
                </a:cubicBezTo>
                <a:cubicBezTo>
                  <a:pt x="99523" y="152975"/>
                  <a:pt x="49252" y="192134"/>
                  <a:pt x="28615" y="212771"/>
                </a:cubicBezTo>
                <a:cubicBezTo>
                  <a:pt x="7978" y="233408"/>
                  <a:pt x="-10014" y="259338"/>
                  <a:pt x="6390" y="241346"/>
                </a:cubicBezTo>
                <a:cubicBezTo>
                  <a:pt x="22794" y="223354"/>
                  <a:pt x="96877" y="140804"/>
                  <a:pt x="127040" y="104821"/>
                </a:cubicBezTo>
                <a:cubicBezTo>
                  <a:pt x="157203" y="68838"/>
                  <a:pt x="212236" y="-2071"/>
                  <a:pt x="212765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2" name="フリーフォーム 561">
            <a:extLst>
              <a:ext uri="{FF2B5EF4-FFF2-40B4-BE49-F238E27FC236}">
                <a16:creationId xmlns:a16="http://schemas.microsoft.com/office/drawing/2014/main" id="{4A9CBE81-D26A-5BDC-6C52-A4D2A2A7C4BF}"/>
              </a:ext>
            </a:extLst>
          </p:cNvPr>
          <p:cNvSpPr/>
          <p:nvPr/>
        </p:nvSpPr>
        <p:spPr>
          <a:xfrm>
            <a:off x="4837531" y="2766651"/>
            <a:ext cx="212810" cy="216063"/>
          </a:xfrm>
          <a:custGeom>
            <a:avLst/>
            <a:gdLst>
              <a:gd name="connsiteX0" fmla="*/ 187338 w 212810"/>
              <a:gd name="connsiteY0" fmla="*/ 105 h 216063"/>
              <a:gd name="connsiteX1" fmla="*/ 212738 w 212810"/>
              <a:gd name="connsiteY1" fmla="*/ 98530 h 216063"/>
              <a:gd name="connsiteX2" fmla="*/ 177813 w 212810"/>
              <a:gd name="connsiteY2" fmla="*/ 142980 h 216063"/>
              <a:gd name="connsiteX3" fmla="*/ 13 w 212810"/>
              <a:gd name="connsiteY3" fmla="*/ 216005 h 216063"/>
              <a:gd name="connsiteX4" fmla="*/ 168288 w 212810"/>
              <a:gd name="connsiteY4" fmla="*/ 130280 h 216063"/>
              <a:gd name="connsiteX5" fmla="*/ 177813 w 212810"/>
              <a:gd name="connsiteY5" fmla="*/ 73130 h 216063"/>
              <a:gd name="connsiteX6" fmla="*/ 196863 w 212810"/>
              <a:gd name="connsiteY6" fmla="*/ 104880 h 216063"/>
              <a:gd name="connsiteX7" fmla="*/ 200038 w 212810"/>
              <a:gd name="connsiteY7" fmla="*/ 79480 h 216063"/>
              <a:gd name="connsiteX8" fmla="*/ 187338 w 212810"/>
              <a:gd name="connsiteY8" fmla="*/ 105 h 21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810" h="216063">
                <a:moveTo>
                  <a:pt x="187338" y="105"/>
                </a:moveTo>
                <a:cubicBezTo>
                  <a:pt x="189455" y="3280"/>
                  <a:pt x="214326" y="74717"/>
                  <a:pt x="212738" y="98530"/>
                </a:cubicBezTo>
                <a:cubicBezTo>
                  <a:pt x="211150" y="122343"/>
                  <a:pt x="213267" y="123401"/>
                  <a:pt x="177813" y="142980"/>
                </a:cubicBezTo>
                <a:cubicBezTo>
                  <a:pt x="142359" y="162559"/>
                  <a:pt x="1601" y="218122"/>
                  <a:pt x="13" y="216005"/>
                </a:cubicBezTo>
                <a:cubicBezTo>
                  <a:pt x="-1575" y="213888"/>
                  <a:pt x="138655" y="154092"/>
                  <a:pt x="168288" y="130280"/>
                </a:cubicBezTo>
                <a:cubicBezTo>
                  <a:pt x="197921" y="106468"/>
                  <a:pt x="173051" y="77363"/>
                  <a:pt x="177813" y="73130"/>
                </a:cubicBezTo>
                <a:cubicBezTo>
                  <a:pt x="182575" y="68897"/>
                  <a:pt x="193159" y="103822"/>
                  <a:pt x="196863" y="104880"/>
                </a:cubicBezTo>
                <a:cubicBezTo>
                  <a:pt x="200567" y="105938"/>
                  <a:pt x="200567" y="92709"/>
                  <a:pt x="200038" y="79480"/>
                </a:cubicBezTo>
                <a:cubicBezTo>
                  <a:pt x="199509" y="66251"/>
                  <a:pt x="185221" y="-3070"/>
                  <a:pt x="187338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3" name="フリーフォーム 562">
            <a:extLst>
              <a:ext uri="{FF2B5EF4-FFF2-40B4-BE49-F238E27FC236}">
                <a16:creationId xmlns:a16="http://schemas.microsoft.com/office/drawing/2014/main" id="{7ECB213C-3A59-12E1-4707-8493D58FA1C9}"/>
              </a:ext>
            </a:extLst>
          </p:cNvPr>
          <p:cNvSpPr/>
          <p:nvPr/>
        </p:nvSpPr>
        <p:spPr>
          <a:xfrm>
            <a:off x="4344337" y="2814308"/>
            <a:ext cx="134898" cy="130330"/>
          </a:xfrm>
          <a:custGeom>
            <a:avLst/>
            <a:gdLst>
              <a:gd name="connsiteX0" fmla="*/ 1082 w 134898"/>
              <a:gd name="connsiteY0" fmla="*/ 73 h 130330"/>
              <a:gd name="connsiteX1" fmla="*/ 36007 w 134898"/>
              <a:gd name="connsiteY1" fmla="*/ 63573 h 130330"/>
              <a:gd name="connsiteX2" fmla="*/ 134432 w 134898"/>
              <a:gd name="connsiteY2" fmla="*/ 130248 h 130330"/>
              <a:gd name="connsiteX3" fmla="*/ 70932 w 134898"/>
              <a:gd name="connsiteY3" fmla="*/ 76273 h 130330"/>
              <a:gd name="connsiteX4" fmla="*/ 1082 w 134898"/>
              <a:gd name="connsiteY4" fmla="*/ 73 h 13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98" h="130330">
                <a:moveTo>
                  <a:pt x="1082" y="73"/>
                </a:moveTo>
                <a:cubicBezTo>
                  <a:pt x="-4739" y="-2044"/>
                  <a:pt x="13782" y="41877"/>
                  <a:pt x="36007" y="63573"/>
                </a:cubicBezTo>
                <a:cubicBezTo>
                  <a:pt x="58232" y="85269"/>
                  <a:pt x="128611" y="128131"/>
                  <a:pt x="134432" y="130248"/>
                </a:cubicBezTo>
                <a:cubicBezTo>
                  <a:pt x="140253" y="132365"/>
                  <a:pt x="89982" y="93206"/>
                  <a:pt x="70932" y="76273"/>
                </a:cubicBezTo>
                <a:cubicBezTo>
                  <a:pt x="51882" y="59340"/>
                  <a:pt x="6903" y="2190"/>
                  <a:pt x="1082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4" name="フリーフォーム 563">
            <a:extLst>
              <a:ext uri="{FF2B5EF4-FFF2-40B4-BE49-F238E27FC236}">
                <a16:creationId xmlns:a16="http://schemas.microsoft.com/office/drawing/2014/main" id="{A4A06BC4-33A3-CC4C-C981-0A8A4A559789}"/>
              </a:ext>
            </a:extLst>
          </p:cNvPr>
          <p:cNvSpPr/>
          <p:nvPr/>
        </p:nvSpPr>
        <p:spPr>
          <a:xfrm>
            <a:off x="4052918" y="2550845"/>
            <a:ext cx="130614" cy="171479"/>
          </a:xfrm>
          <a:custGeom>
            <a:avLst/>
            <a:gdLst>
              <a:gd name="connsiteX0" fmla="*/ 3576 w 130614"/>
              <a:gd name="connsiteY0" fmla="*/ 11 h 171479"/>
              <a:gd name="connsiteX1" fmla="*/ 25801 w 130614"/>
              <a:gd name="connsiteY1" fmla="*/ 98436 h 171479"/>
              <a:gd name="connsiteX2" fmla="*/ 130576 w 130614"/>
              <a:gd name="connsiteY2" fmla="*/ 171461 h 171479"/>
              <a:gd name="connsiteX3" fmla="*/ 13101 w 130614"/>
              <a:gd name="connsiteY3" fmla="*/ 104786 h 171479"/>
              <a:gd name="connsiteX4" fmla="*/ 3576 w 130614"/>
              <a:gd name="connsiteY4" fmla="*/ 11 h 17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14" h="171479">
                <a:moveTo>
                  <a:pt x="3576" y="11"/>
                </a:moveTo>
                <a:cubicBezTo>
                  <a:pt x="5693" y="-1047"/>
                  <a:pt x="4634" y="69861"/>
                  <a:pt x="25801" y="98436"/>
                </a:cubicBezTo>
                <a:cubicBezTo>
                  <a:pt x="46968" y="127011"/>
                  <a:pt x="132693" y="170403"/>
                  <a:pt x="130576" y="171461"/>
                </a:cubicBezTo>
                <a:cubicBezTo>
                  <a:pt x="128459" y="172519"/>
                  <a:pt x="33209" y="129128"/>
                  <a:pt x="13101" y="104786"/>
                </a:cubicBezTo>
                <a:cubicBezTo>
                  <a:pt x="-7007" y="80444"/>
                  <a:pt x="1459" y="1069"/>
                  <a:pt x="357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5" name="フリーフォーム 564">
            <a:extLst>
              <a:ext uri="{FF2B5EF4-FFF2-40B4-BE49-F238E27FC236}">
                <a16:creationId xmlns:a16="http://schemas.microsoft.com/office/drawing/2014/main" id="{4E52859D-A6FF-1573-3349-363F30083518}"/>
              </a:ext>
            </a:extLst>
          </p:cNvPr>
          <p:cNvSpPr/>
          <p:nvPr/>
        </p:nvSpPr>
        <p:spPr>
          <a:xfrm>
            <a:off x="4180319" y="2766726"/>
            <a:ext cx="142875" cy="108137"/>
          </a:xfrm>
          <a:custGeom>
            <a:avLst/>
            <a:gdLst>
              <a:gd name="connsiteX0" fmla="*/ 0 w 142875"/>
              <a:gd name="connsiteY0" fmla="*/ 30 h 108137"/>
              <a:gd name="connsiteX1" fmla="*/ 79375 w 142875"/>
              <a:gd name="connsiteY1" fmla="*/ 76230 h 108137"/>
              <a:gd name="connsiteX2" fmla="*/ 142875 w 142875"/>
              <a:gd name="connsiteY2" fmla="*/ 107980 h 108137"/>
              <a:gd name="connsiteX3" fmla="*/ 79375 w 142875"/>
              <a:gd name="connsiteY3" fmla="*/ 85755 h 108137"/>
              <a:gd name="connsiteX4" fmla="*/ 0 w 142875"/>
              <a:gd name="connsiteY4" fmla="*/ 30 h 10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75" h="108137">
                <a:moveTo>
                  <a:pt x="0" y="30"/>
                </a:moveTo>
                <a:cubicBezTo>
                  <a:pt x="0" y="-1557"/>
                  <a:pt x="55563" y="58238"/>
                  <a:pt x="79375" y="76230"/>
                </a:cubicBezTo>
                <a:cubicBezTo>
                  <a:pt x="103188" y="94222"/>
                  <a:pt x="142875" y="106393"/>
                  <a:pt x="142875" y="107980"/>
                </a:cubicBezTo>
                <a:cubicBezTo>
                  <a:pt x="142875" y="109567"/>
                  <a:pt x="98425" y="98984"/>
                  <a:pt x="79375" y="85755"/>
                </a:cubicBezTo>
                <a:cubicBezTo>
                  <a:pt x="60325" y="72526"/>
                  <a:pt x="0" y="1617"/>
                  <a:pt x="0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6" name="フリーフォーム 565">
            <a:extLst>
              <a:ext uri="{FF2B5EF4-FFF2-40B4-BE49-F238E27FC236}">
                <a16:creationId xmlns:a16="http://schemas.microsoft.com/office/drawing/2014/main" id="{AA7C8C6F-249A-EDB4-689F-0F96D2FD42D0}"/>
              </a:ext>
            </a:extLst>
          </p:cNvPr>
          <p:cNvSpPr/>
          <p:nvPr/>
        </p:nvSpPr>
        <p:spPr>
          <a:xfrm>
            <a:off x="4510519" y="2925395"/>
            <a:ext cx="146050" cy="51969"/>
          </a:xfrm>
          <a:custGeom>
            <a:avLst/>
            <a:gdLst>
              <a:gd name="connsiteX0" fmla="*/ 0 w 146050"/>
              <a:gd name="connsiteY0" fmla="*/ 111 h 51969"/>
              <a:gd name="connsiteX1" fmla="*/ 76200 w 146050"/>
              <a:gd name="connsiteY1" fmla="*/ 35036 h 51969"/>
              <a:gd name="connsiteX2" fmla="*/ 146050 w 146050"/>
              <a:gd name="connsiteY2" fmla="*/ 50911 h 51969"/>
              <a:gd name="connsiteX3" fmla="*/ 76200 w 146050"/>
              <a:gd name="connsiteY3" fmla="*/ 47736 h 51969"/>
              <a:gd name="connsiteX4" fmla="*/ 0 w 146050"/>
              <a:gd name="connsiteY4" fmla="*/ 111 h 5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50" h="51969">
                <a:moveTo>
                  <a:pt x="0" y="111"/>
                </a:moveTo>
                <a:cubicBezTo>
                  <a:pt x="0" y="-2006"/>
                  <a:pt x="51858" y="26569"/>
                  <a:pt x="76200" y="35036"/>
                </a:cubicBezTo>
                <a:cubicBezTo>
                  <a:pt x="100542" y="43503"/>
                  <a:pt x="146050" y="48794"/>
                  <a:pt x="146050" y="50911"/>
                </a:cubicBezTo>
                <a:cubicBezTo>
                  <a:pt x="146050" y="53028"/>
                  <a:pt x="94721" y="51969"/>
                  <a:pt x="76200" y="47736"/>
                </a:cubicBezTo>
                <a:cubicBezTo>
                  <a:pt x="57679" y="43503"/>
                  <a:pt x="0" y="2228"/>
                  <a:pt x="0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7" name="フリーフォーム 566">
            <a:extLst>
              <a:ext uri="{FF2B5EF4-FFF2-40B4-BE49-F238E27FC236}">
                <a16:creationId xmlns:a16="http://schemas.microsoft.com/office/drawing/2014/main" id="{A6D43D2B-DC88-DB1D-FD67-BA730E7E8891}"/>
              </a:ext>
            </a:extLst>
          </p:cNvPr>
          <p:cNvSpPr/>
          <p:nvPr/>
        </p:nvSpPr>
        <p:spPr>
          <a:xfrm>
            <a:off x="4640359" y="2966510"/>
            <a:ext cx="216658" cy="36622"/>
          </a:xfrm>
          <a:custGeom>
            <a:avLst/>
            <a:gdLst>
              <a:gd name="connsiteX0" fmla="*/ 335 w 216658"/>
              <a:gd name="connsiteY0" fmla="*/ 28846 h 36622"/>
              <a:gd name="connsiteX1" fmla="*/ 101935 w 216658"/>
              <a:gd name="connsiteY1" fmla="*/ 35196 h 36622"/>
              <a:gd name="connsiteX2" fmla="*/ 216235 w 216658"/>
              <a:gd name="connsiteY2" fmla="*/ 271 h 36622"/>
              <a:gd name="connsiteX3" fmla="*/ 136860 w 216658"/>
              <a:gd name="connsiteY3" fmla="*/ 19321 h 36622"/>
              <a:gd name="connsiteX4" fmla="*/ 335 w 216658"/>
              <a:gd name="connsiteY4" fmla="*/ 28846 h 3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658" h="36622">
                <a:moveTo>
                  <a:pt x="335" y="28846"/>
                </a:moveTo>
                <a:cubicBezTo>
                  <a:pt x="-5486" y="31492"/>
                  <a:pt x="65952" y="39958"/>
                  <a:pt x="101935" y="35196"/>
                </a:cubicBezTo>
                <a:cubicBezTo>
                  <a:pt x="137918" y="30434"/>
                  <a:pt x="210414" y="2917"/>
                  <a:pt x="216235" y="271"/>
                </a:cubicBezTo>
                <a:cubicBezTo>
                  <a:pt x="222056" y="-2375"/>
                  <a:pt x="166493" y="15088"/>
                  <a:pt x="136860" y="19321"/>
                </a:cubicBezTo>
                <a:cubicBezTo>
                  <a:pt x="107227" y="23554"/>
                  <a:pt x="6156" y="26200"/>
                  <a:pt x="335" y="28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8" name="フリーフォーム 567">
            <a:extLst>
              <a:ext uri="{FF2B5EF4-FFF2-40B4-BE49-F238E27FC236}">
                <a16:creationId xmlns:a16="http://schemas.microsoft.com/office/drawing/2014/main" id="{B5292EC7-4C2B-2AEE-4FA9-F508E7C67FAA}"/>
              </a:ext>
            </a:extLst>
          </p:cNvPr>
          <p:cNvSpPr/>
          <p:nvPr/>
        </p:nvSpPr>
        <p:spPr>
          <a:xfrm>
            <a:off x="5031215" y="2106345"/>
            <a:ext cx="209556" cy="89411"/>
          </a:xfrm>
          <a:custGeom>
            <a:avLst/>
            <a:gdLst>
              <a:gd name="connsiteX0" fmla="*/ 4 w 209556"/>
              <a:gd name="connsiteY0" fmla="*/ 38111 h 89411"/>
              <a:gd name="connsiteX1" fmla="*/ 79379 w 209556"/>
              <a:gd name="connsiteY1" fmla="*/ 88911 h 89411"/>
              <a:gd name="connsiteX2" fmla="*/ 209554 w 209556"/>
              <a:gd name="connsiteY2" fmla="*/ 11 h 89411"/>
              <a:gd name="connsiteX3" fmla="*/ 76204 w 209556"/>
              <a:gd name="connsiteY3" fmla="*/ 82561 h 89411"/>
              <a:gd name="connsiteX4" fmla="*/ 4 w 209556"/>
              <a:gd name="connsiteY4" fmla="*/ 38111 h 8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6" h="89411">
                <a:moveTo>
                  <a:pt x="4" y="38111"/>
                </a:moveTo>
                <a:cubicBezTo>
                  <a:pt x="533" y="39169"/>
                  <a:pt x="44454" y="95261"/>
                  <a:pt x="79379" y="88911"/>
                </a:cubicBezTo>
                <a:cubicBezTo>
                  <a:pt x="114304" y="82561"/>
                  <a:pt x="210083" y="1069"/>
                  <a:pt x="209554" y="11"/>
                </a:cubicBezTo>
                <a:cubicBezTo>
                  <a:pt x="209025" y="-1047"/>
                  <a:pt x="105308" y="72507"/>
                  <a:pt x="76204" y="82561"/>
                </a:cubicBezTo>
                <a:cubicBezTo>
                  <a:pt x="47100" y="92615"/>
                  <a:pt x="-525" y="37053"/>
                  <a:pt x="4" y="3811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9" name="フリーフォーム 568">
            <a:extLst>
              <a:ext uri="{FF2B5EF4-FFF2-40B4-BE49-F238E27FC236}">
                <a16:creationId xmlns:a16="http://schemas.microsoft.com/office/drawing/2014/main" id="{0250E366-76C5-088F-105C-2ADF89B90AD6}"/>
              </a:ext>
            </a:extLst>
          </p:cNvPr>
          <p:cNvSpPr/>
          <p:nvPr/>
        </p:nvSpPr>
        <p:spPr>
          <a:xfrm>
            <a:off x="4177122" y="2065025"/>
            <a:ext cx="263591" cy="78837"/>
          </a:xfrm>
          <a:custGeom>
            <a:avLst/>
            <a:gdLst>
              <a:gd name="connsiteX0" fmla="*/ 22 w 263591"/>
              <a:gd name="connsiteY0" fmla="*/ 56 h 78837"/>
              <a:gd name="connsiteX1" fmla="*/ 107972 w 263591"/>
              <a:gd name="connsiteY1" fmla="*/ 60381 h 78837"/>
              <a:gd name="connsiteX2" fmla="*/ 263547 w 263591"/>
              <a:gd name="connsiteY2" fmla="*/ 25456 h 78837"/>
              <a:gd name="connsiteX3" fmla="*/ 123847 w 263591"/>
              <a:gd name="connsiteY3" fmla="*/ 73081 h 78837"/>
              <a:gd name="connsiteX4" fmla="*/ 98447 w 263591"/>
              <a:gd name="connsiteY4" fmla="*/ 73081 h 78837"/>
              <a:gd name="connsiteX5" fmla="*/ 22 w 263591"/>
              <a:gd name="connsiteY5" fmla="*/ 56 h 7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591" h="78837">
                <a:moveTo>
                  <a:pt x="22" y="56"/>
                </a:moveTo>
                <a:cubicBezTo>
                  <a:pt x="1610" y="-2061"/>
                  <a:pt x="64051" y="56148"/>
                  <a:pt x="107972" y="60381"/>
                </a:cubicBezTo>
                <a:cubicBezTo>
                  <a:pt x="151893" y="64614"/>
                  <a:pt x="260901" y="23339"/>
                  <a:pt x="263547" y="25456"/>
                </a:cubicBezTo>
                <a:cubicBezTo>
                  <a:pt x="266193" y="27573"/>
                  <a:pt x="151363" y="65144"/>
                  <a:pt x="123847" y="73081"/>
                </a:cubicBezTo>
                <a:cubicBezTo>
                  <a:pt x="96331" y="81018"/>
                  <a:pt x="114322" y="80489"/>
                  <a:pt x="98447" y="73081"/>
                </a:cubicBezTo>
                <a:cubicBezTo>
                  <a:pt x="82572" y="65673"/>
                  <a:pt x="-1566" y="2173"/>
                  <a:pt x="22" y="5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0" name="フリーフォーム 569">
            <a:extLst>
              <a:ext uri="{FF2B5EF4-FFF2-40B4-BE49-F238E27FC236}">
                <a16:creationId xmlns:a16="http://schemas.microsoft.com/office/drawing/2014/main" id="{6AA41983-02FE-6809-06DA-F3941A838C0A}"/>
              </a:ext>
            </a:extLst>
          </p:cNvPr>
          <p:cNvSpPr/>
          <p:nvPr/>
        </p:nvSpPr>
        <p:spPr>
          <a:xfrm>
            <a:off x="5339191" y="1252214"/>
            <a:ext cx="60442" cy="371599"/>
          </a:xfrm>
          <a:custGeom>
            <a:avLst/>
            <a:gdLst>
              <a:gd name="connsiteX0" fmla="*/ 60328 w 60442"/>
              <a:gd name="connsiteY0" fmla="*/ 67 h 371599"/>
              <a:gd name="connsiteX1" fmla="*/ 15878 w 60442"/>
              <a:gd name="connsiteY1" fmla="*/ 168342 h 371599"/>
              <a:gd name="connsiteX2" fmla="*/ 41278 w 60442"/>
              <a:gd name="connsiteY2" fmla="*/ 371542 h 371599"/>
              <a:gd name="connsiteX3" fmla="*/ 3 w 60442"/>
              <a:gd name="connsiteY3" fmla="*/ 187392 h 371599"/>
              <a:gd name="connsiteX4" fmla="*/ 60328 w 60442"/>
              <a:gd name="connsiteY4" fmla="*/ 67 h 3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42" h="371599">
                <a:moveTo>
                  <a:pt x="60328" y="67"/>
                </a:moveTo>
                <a:cubicBezTo>
                  <a:pt x="62974" y="-3108"/>
                  <a:pt x="19053" y="106429"/>
                  <a:pt x="15878" y="168342"/>
                </a:cubicBezTo>
                <a:cubicBezTo>
                  <a:pt x="12703" y="230255"/>
                  <a:pt x="43924" y="368367"/>
                  <a:pt x="41278" y="371542"/>
                </a:cubicBezTo>
                <a:cubicBezTo>
                  <a:pt x="38632" y="374717"/>
                  <a:pt x="532" y="244542"/>
                  <a:pt x="3" y="187392"/>
                </a:cubicBezTo>
                <a:cubicBezTo>
                  <a:pt x="-526" y="130242"/>
                  <a:pt x="57682" y="3242"/>
                  <a:pt x="60328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1" name="フリーフォーム 570">
            <a:extLst>
              <a:ext uri="{FF2B5EF4-FFF2-40B4-BE49-F238E27FC236}">
                <a16:creationId xmlns:a16="http://schemas.microsoft.com/office/drawing/2014/main" id="{7EB4BA3C-7F23-77AA-A577-B19D0C609B77}"/>
              </a:ext>
            </a:extLst>
          </p:cNvPr>
          <p:cNvSpPr/>
          <p:nvPr/>
        </p:nvSpPr>
        <p:spPr>
          <a:xfrm>
            <a:off x="4024737" y="1115730"/>
            <a:ext cx="50954" cy="193734"/>
          </a:xfrm>
          <a:custGeom>
            <a:avLst/>
            <a:gdLst>
              <a:gd name="connsiteX0" fmla="*/ 50807 w 50954"/>
              <a:gd name="connsiteY0" fmla="*/ 26 h 193734"/>
              <a:gd name="connsiteX1" fmla="*/ 15882 w 50954"/>
              <a:gd name="connsiteY1" fmla="*/ 101626 h 193734"/>
              <a:gd name="connsiteX2" fmla="*/ 28582 w 50954"/>
              <a:gd name="connsiteY2" fmla="*/ 193701 h 193734"/>
              <a:gd name="connsiteX3" fmla="*/ 7 w 50954"/>
              <a:gd name="connsiteY3" fmla="*/ 111151 h 193734"/>
              <a:gd name="connsiteX4" fmla="*/ 50807 w 50954"/>
              <a:gd name="connsiteY4" fmla="*/ 26 h 19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54" h="193734">
                <a:moveTo>
                  <a:pt x="50807" y="26"/>
                </a:moveTo>
                <a:cubicBezTo>
                  <a:pt x="53453" y="-1562"/>
                  <a:pt x="19586" y="69347"/>
                  <a:pt x="15882" y="101626"/>
                </a:cubicBezTo>
                <a:cubicBezTo>
                  <a:pt x="12178" y="133905"/>
                  <a:pt x="31228" y="192114"/>
                  <a:pt x="28582" y="193701"/>
                </a:cubicBezTo>
                <a:cubicBezTo>
                  <a:pt x="25936" y="195289"/>
                  <a:pt x="-522" y="139726"/>
                  <a:pt x="7" y="111151"/>
                </a:cubicBezTo>
                <a:cubicBezTo>
                  <a:pt x="536" y="82576"/>
                  <a:pt x="48161" y="1614"/>
                  <a:pt x="50807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2" name="フリーフォーム 571">
            <a:extLst>
              <a:ext uri="{FF2B5EF4-FFF2-40B4-BE49-F238E27FC236}">
                <a16:creationId xmlns:a16="http://schemas.microsoft.com/office/drawing/2014/main" id="{8EA002AF-5D8C-2037-1139-FE882B6860CA}"/>
              </a:ext>
            </a:extLst>
          </p:cNvPr>
          <p:cNvSpPr/>
          <p:nvPr/>
        </p:nvSpPr>
        <p:spPr>
          <a:xfrm>
            <a:off x="4126054" y="1045898"/>
            <a:ext cx="44946" cy="254019"/>
          </a:xfrm>
          <a:custGeom>
            <a:avLst/>
            <a:gdLst>
              <a:gd name="connsiteX0" fmla="*/ 290 w 44946"/>
              <a:gd name="connsiteY0" fmla="*/ 8 h 254019"/>
              <a:gd name="connsiteX1" fmla="*/ 25690 w 44946"/>
              <a:gd name="connsiteY1" fmla="*/ 142883 h 254019"/>
              <a:gd name="connsiteX2" fmla="*/ 28865 w 44946"/>
              <a:gd name="connsiteY2" fmla="*/ 254008 h 254019"/>
              <a:gd name="connsiteX3" fmla="*/ 44740 w 44946"/>
              <a:gd name="connsiteY3" fmla="*/ 149233 h 254019"/>
              <a:gd name="connsiteX4" fmla="*/ 290 w 44946"/>
              <a:gd name="connsiteY4" fmla="*/ 8 h 254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6" h="254019">
                <a:moveTo>
                  <a:pt x="290" y="8"/>
                </a:moveTo>
                <a:cubicBezTo>
                  <a:pt x="-2885" y="-1050"/>
                  <a:pt x="20928" y="100550"/>
                  <a:pt x="25690" y="142883"/>
                </a:cubicBezTo>
                <a:cubicBezTo>
                  <a:pt x="30452" y="185216"/>
                  <a:pt x="25690" y="252950"/>
                  <a:pt x="28865" y="254008"/>
                </a:cubicBezTo>
                <a:cubicBezTo>
                  <a:pt x="32040" y="255066"/>
                  <a:pt x="46857" y="185745"/>
                  <a:pt x="44740" y="149233"/>
                </a:cubicBezTo>
                <a:cubicBezTo>
                  <a:pt x="42623" y="112721"/>
                  <a:pt x="3465" y="1066"/>
                  <a:pt x="290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3" name="フリーフォーム 572">
            <a:extLst>
              <a:ext uri="{FF2B5EF4-FFF2-40B4-BE49-F238E27FC236}">
                <a16:creationId xmlns:a16="http://schemas.microsoft.com/office/drawing/2014/main" id="{6C4BEEB7-C38E-84D0-D4C8-4A9D664C9DB5}"/>
              </a:ext>
            </a:extLst>
          </p:cNvPr>
          <p:cNvSpPr/>
          <p:nvPr/>
        </p:nvSpPr>
        <p:spPr>
          <a:xfrm>
            <a:off x="4551737" y="1245886"/>
            <a:ext cx="108327" cy="89049"/>
          </a:xfrm>
          <a:custGeom>
            <a:avLst/>
            <a:gdLst>
              <a:gd name="connsiteX0" fmla="*/ 108007 w 108327"/>
              <a:gd name="connsiteY0" fmla="*/ 45 h 89049"/>
              <a:gd name="connsiteX1" fmla="*/ 73082 w 108327"/>
              <a:gd name="connsiteY1" fmla="*/ 54020 h 89049"/>
              <a:gd name="connsiteX2" fmla="*/ 57 w 108327"/>
              <a:gd name="connsiteY2" fmla="*/ 88945 h 89049"/>
              <a:gd name="connsiteX3" fmla="*/ 85782 w 108327"/>
              <a:gd name="connsiteY3" fmla="*/ 63545 h 89049"/>
              <a:gd name="connsiteX4" fmla="*/ 108007 w 108327"/>
              <a:gd name="connsiteY4" fmla="*/ 45 h 8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27" h="89049">
                <a:moveTo>
                  <a:pt x="108007" y="45"/>
                </a:moveTo>
                <a:cubicBezTo>
                  <a:pt x="105890" y="-1543"/>
                  <a:pt x="91074" y="39203"/>
                  <a:pt x="73082" y="54020"/>
                </a:cubicBezTo>
                <a:cubicBezTo>
                  <a:pt x="55090" y="68837"/>
                  <a:pt x="-2060" y="87357"/>
                  <a:pt x="57" y="88945"/>
                </a:cubicBezTo>
                <a:cubicBezTo>
                  <a:pt x="2174" y="90533"/>
                  <a:pt x="69907" y="73599"/>
                  <a:pt x="85782" y="63545"/>
                </a:cubicBezTo>
                <a:cubicBezTo>
                  <a:pt x="101657" y="53491"/>
                  <a:pt x="110124" y="1633"/>
                  <a:pt x="108007" y="4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4" name="フリーフォーム 573">
            <a:extLst>
              <a:ext uri="{FF2B5EF4-FFF2-40B4-BE49-F238E27FC236}">
                <a16:creationId xmlns:a16="http://schemas.microsoft.com/office/drawing/2014/main" id="{FBA2064F-0A83-3708-8A0E-AFEB593C1804}"/>
              </a:ext>
            </a:extLst>
          </p:cNvPr>
          <p:cNvSpPr/>
          <p:nvPr/>
        </p:nvSpPr>
        <p:spPr>
          <a:xfrm>
            <a:off x="4761788" y="1179256"/>
            <a:ext cx="101326" cy="152400"/>
          </a:xfrm>
          <a:custGeom>
            <a:avLst/>
            <a:gdLst>
              <a:gd name="connsiteX0" fmla="*/ 5906 w 101326"/>
              <a:gd name="connsiteY0" fmla="*/ 0 h 152400"/>
              <a:gd name="connsiteX1" fmla="*/ 9081 w 101326"/>
              <a:gd name="connsiteY1" fmla="*/ 82550 h 152400"/>
              <a:gd name="connsiteX2" fmla="*/ 101156 w 101326"/>
              <a:gd name="connsiteY2" fmla="*/ 152400 h 152400"/>
              <a:gd name="connsiteX3" fmla="*/ 31306 w 101326"/>
              <a:gd name="connsiteY3" fmla="*/ 82550 h 152400"/>
              <a:gd name="connsiteX4" fmla="*/ 5906 w 101326"/>
              <a:gd name="connsiteY4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326" h="152400">
                <a:moveTo>
                  <a:pt x="5906" y="0"/>
                </a:moveTo>
                <a:cubicBezTo>
                  <a:pt x="2202" y="0"/>
                  <a:pt x="-6794" y="57150"/>
                  <a:pt x="9081" y="82550"/>
                </a:cubicBezTo>
                <a:cubicBezTo>
                  <a:pt x="24956" y="107950"/>
                  <a:pt x="97452" y="152400"/>
                  <a:pt x="101156" y="152400"/>
                </a:cubicBezTo>
                <a:cubicBezTo>
                  <a:pt x="104860" y="152400"/>
                  <a:pt x="47181" y="102658"/>
                  <a:pt x="31306" y="82550"/>
                </a:cubicBezTo>
                <a:cubicBezTo>
                  <a:pt x="15431" y="62442"/>
                  <a:pt x="9610" y="0"/>
                  <a:pt x="5906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5" name="フリーフォーム 574">
            <a:extLst>
              <a:ext uri="{FF2B5EF4-FFF2-40B4-BE49-F238E27FC236}">
                <a16:creationId xmlns:a16="http://schemas.microsoft.com/office/drawing/2014/main" id="{9287B011-6B23-3196-5880-FD7B1E133488}"/>
              </a:ext>
            </a:extLst>
          </p:cNvPr>
          <p:cNvSpPr/>
          <p:nvPr/>
        </p:nvSpPr>
        <p:spPr>
          <a:xfrm>
            <a:off x="4189743" y="1426819"/>
            <a:ext cx="270111" cy="54841"/>
          </a:xfrm>
          <a:custGeom>
            <a:avLst/>
            <a:gdLst>
              <a:gd name="connsiteX0" fmla="*/ 101 w 270111"/>
              <a:gd name="connsiteY0" fmla="*/ 87 h 54841"/>
              <a:gd name="connsiteX1" fmla="*/ 139801 w 270111"/>
              <a:gd name="connsiteY1" fmla="*/ 41362 h 54841"/>
              <a:gd name="connsiteX2" fmla="*/ 269976 w 270111"/>
              <a:gd name="connsiteY2" fmla="*/ 38187 h 54841"/>
              <a:gd name="connsiteX3" fmla="*/ 162026 w 270111"/>
              <a:gd name="connsiteY3" fmla="*/ 54062 h 54841"/>
              <a:gd name="connsiteX4" fmla="*/ 101 w 270111"/>
              <a:gd name="connsiteY4" fmla="*/ 87 h 5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1" h="54841">
                <a:moveTo>
                  <a:pt x="101" y="87"/>
                </a:moveTo>
                <a:cubicBezTo>
                  <a:pt x="-3603" y="-2030"/>
                  <a:pt x="94822" y="35012"/>
                  <a:pt x="139801" y="41362"/>
                </a:cubicBezTo>
                <a:cubicBezTo>
                  <a:pt x="184780" y="47712"/>
                  <a:pt x="266272" y="36070"/>
                  <a:pt x="269976" y="38187"/>
                </a:cubicBezTo>
                <a:cubicBezTo>
                  <a:pt x="273680" y="40304"/>
                  <a:pt x="200655" y="58824"/>
                  <a:pt x="162026" y="54062"/>
                </a:cubicBezTo>
                <a:cubicBezTo>
                  <a:pt x="123397" y="49300"/>
                  <a:pt x="3805" y="2204"/>
                  <a:pt x="101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6" name="フリーフォーム 575">
            <a:extLst>
              <a:ext uri="{FF2B5EF4-FFF2-40B4-BE49-F238E27FC236}">
                <a16:creationId xmlns:a16="http://schemas.microsoft.com/office/drawing/2014/main" id="{AAF59DFB-882E-5677-801A-156B868A7BDF}"/>
              </a:ext>
            </a:extLst>
          </p:cNvPr>
          <p:cNvSpPr/>
          <p:nvPr/>
        </p:nvSpPr>
        <p:spPr>
          <a:xfrm>
            <a:off x="4938355" y="1483895"/>
            <a:ext cx="293834" cy="19222"/>
          </a:xfrm>
          <a:custGeom>
            <a:avLst/>
            <a:gdLst>
              <a:gd name="connsiteX0" fmla="*/ 789 w 293834"/>
              <a:gd name="connsiteY0" fmla="*/ 161 h 19222"/>
              <a:gd name="connsiteX1" fmla="*/ 127789 w 293834"/>
              <a:gd name="connsiteY1" fmla="*/ 9686 h 19222"/>
              <a:gd name="connsiteX2" fmla="*/ 292889 w 293834"/>
              <a:gd name="connsiteY2" fmla="*/ 3336 h 19222"/>
              <a:gd name="connsiteX3" fmla="*/ 188114 w 293834"/>
              <a:gd name="connsiteY3" fmla="*/ 19211 h 19222"/>
              <a:gd name="connsiteX4" fmla="*/ 789 w 293834"/>
              <a:gd name="connsiteY4" fmla="*/ 161 h 1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834" h="19222">
                <a:moveTo>
                  <a:pt x="789" y="161"/>
                </a:moveTo>
                <a:cubicBezTo>
                  <a:pt x="-9265" y="-1426"/>
                  <a:pt x="79106" y="9157"/>
                  <a:pt x="127789" y="9686"/>
                </a:cubicBezTo>
                <a:cubicBezTo>
                  <a:pt x="176472" y="10215"/>
                  <a:pt x="282835" y="1749"/>
                  <a:pt x="292889" y="3336"/>
                </a:cubicBezTo>
                <a:cubicBezTo>
                  <a:pt x="302943" y="4923"/>
                  <a:pt x="230447" y="18682"/>
                  <a:pt x="188114" y="19211"/>
                </a:cubicBezTo>
                <a:cubicBezTo>
                  <a:pt x="145781" y="19740"/>
                  <a:pt x="10843" y="1748"/>
                  <a:pt x="789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7" name="フリーフォーム 576">
            <a:extLst>
              <a:ext uri="{FF2B5EF4-FFF2-40B4-BE49-F238E27FC236}">
                <a16:creationId xmlns:a16="http://schemas.microsoft.com/office/drawing/2014/main" id="{1CE29E41-4C0B-DA91-5EBE-BC7B4E6B2D09}"/>
              </a:ext>
            </a:extLst>
          </p:cNvPr>
          <p:cNvSpPr/>
          <p:nvPr/>
        </p:nvSpPr>
        <p:spPr>
          <a:xfrm>
            <a:off x="4609926" y="2611107"/>
            <a:ext cx="291080" cy="61179"/>
          </a:xfrm>
          <a:custGeom>
            <a:avLst/>
            <a:gdLst>
              <a:gd name="connsiteX0" fmla="*/ 2193 w 291080"/>
              <a:gd name="connsiteY0" fmla="*/ 60399 h 61179"/>
              <a:gd name="connsiteX1" fmla="*/ 287943 w 291080"/>
              <a:gd name="connsiteY1" fmla="*/ 74 h 61179"/>
              <a:gd name="connsiteX2" fmla="*/ 154593 w 291080"/>
              <a:gd name="connsiteY2" fmla="*/ 47699 h 61179"/>
              <a:gd name="connsiteX3" fmla="*/ 154593 w 291080"/>
              <a:gd name="connsiteY3" fmla="*/ 34999 h 61179"/>
              <a:gd name="connsiteX4" fmla="*/ 2193 w 291080"/>
              <a:gd name="connsiteY4" fmla="*/ 60399 h 6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080" h="61179">
                <a:moveTo>
                  <a:pt x="2193" y="60399"/>
                </a:moveTo>
                <a:cubicBezTo>
                  <a:pt x="24418" y="54578"/>
                  <a:pt x="262543" y="2191"/>
                  <a:pt x="287943" y="74"/>
                </a:cubicBezTo>
                <a:cubicBezTo>
                  <a:pt x="313343" y="-2043"/>
                  <a:pt x="176818" y="41878"/>
                  <a:pt x="154593" y="47699"/>
                </a:cubicBezTo>
                <a:cubicBezTo>
                  <a:pt x="132368" y="53520"/>
                  <a:pt x="175760" y="32353"/>
                  <a:pt x="154593" y="34999"/>
                </a:cubicBezTo>
                <a:cubicBezTo>
                  <a:pt x="133426" y="37645"/>
                  <a:pt x="-20032" y="66220"/>
                  <a:pt x="2193" y="60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8" name="フリーフォーム 577">
            <a:extLst>
              <a:ext uri="{FF2B5EF4-FFF2-40B4-BE49-F238E27FC236}">
                <a16:creationId xmlns:a16="http://schemas.microsoft.com/office/drawing/2014/main" id="{56D86365-3719-0407-386B-27CAF53012B5}"/>
              </a:ext>
            </a:extLst>
          </p:cNvPr>
          <p:cNvSpPr/>
          <p:nvPr/>
        </p:nvSpPr>
        <p:spPr>
          <a:xfrm>
            <a:off x="4548581" y="2547732"/>
            <a:ext cx="285820" cy="38212"/>
          </a:xfrm>
          <a:custGeom>
            <a:avLst/>
            <a:gdLst>
              <a:gd name="connsiteX0" fmla="*/ 38 w 285820"/>
              <a:gd name="connsiteY0" fmla="*/ 38049 h 38212"/>
              <a:gd name="connsiteX1" fmla="*/ 130213 w 285820"/>
              <a:gd name="connsiteY1" fmla="*/ 3124 h 38212"/>
              <a:gd name="connsiteX2" fmla="*/ 285788 w 285820"/>
              <a:gd name="connsiteY2" fmla="*/ 3124 h 38212"/>
              <a:gd name="connsiteX3" fmla="*/ 142913 w 285820"/>
              <a:gd name="connsiteY3" fmla="*/ 15824 h 38212"/>
              <a:gd name="connsiteX4" fmla="*/ 38 w 285820"/>
              <a:gd name="connsiteY4" fmla="*/ 38049 h 3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820" h="38212">
                <a:moveTo>
                  <a:pt x="38" y="38049"/>
                </a:moveTo>
                <a:cubicBezTo>
                  <a:pt x="-2079" y="35932"/>
                  <a:pt x="82588" y="8945"/>
                  <a:pt x="130213" y="3124"/>
                </a:cubicBezTo>
                <a:cubicBezTo>
                  <a:pt x="177838" y="-2697"/>
                  <a:pt x="283671" y="1007"/>
                  <a:pt x="285788" y="3124"/>
                </a:cubicBezTo>
                <a:cubicBezTo>
                  <a:pt x="287905" y="5241"/>
                  <a:pt x="187363" y="10532"/>
                  <a:pt x="142913" y="15824"/>
                </a:cubicBezTo>
                <a:cubicBezTo>
                  <a:pt x="98463" y="21116"/>
                  <a:pt x="2155" y="40166"/>
                  <a:pt x="38" y="38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9" name="フリーフォーム 578">
            <a:extLst>
              <a:ext uri="{FF2B5EF4-FFF2-40B4-BE49-F238E27FC236}">
                <a16:creationId xmlns:a16="http://schemas.microsoft.com/office/drawing/2014/main" id="{6390FF32-E5B5-D2E0-4428-47135F056EC1}"/>
              </a:ext>
            </a:extLst>
          </p:cNvPr>
          <p:cNvSpPr/>
          <p:nvPr/>
        </p:nvSpPr>
        <p:spPr>
          <a:xfrm>
            <a:off x="4361176" y="2630179"/>
            <a:ext cx="72141" cy="130377"/>
          </a:xfrm>
          <a:custGeom>
            <a:avLst/>
            <a:gdLst>
              <a:gd name="connsiteX0" fmla="*/ 66793 w 72141"/>
              <a:gd name="connsiteY0" fmla="*/ 52 h 130377"/>
              <a:gd name="connsiteX1" fmla="*/ 50918 w 72141"/>
              <a:gd name="connsiteY1" fmla="*/ 82602 h 130377"/>
              <a:gd name="connsiteX2" fmla="*/ 118 w 72141"/>
              <a:gd name="connsiteY2" fmla="*/ 130227 h 130377"/>
              <a:gd name="connsiteX3" fmla="*/ 66793 w 72141"/>
              <a:gd name="connsiteY3" fmla="*/ 95302 h 130377"/>
              <a:gd name="connsiteX4" fmla="*/ 66793 w 72141"/>
              <a:gd name="connsiteY4" fmla="*/ 52 h 13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41" h="130377">
                <a:moveTo>
                  <a:pt x="66793" y="52"/>
                </a:moveTo>
                <a:cubicBezTo>
                  <a:pt x="64147" y="-2065"/>
                  <a:pt x="62030" y="60906"/>
                  <a:pt x="50918" y="82602"/>
                </a:cubicBezTo>
                <a:cubicBezTo>
                  <a:pt x="39806" y="104298"/>
                  <a:pt x="-2528" y="128110"/>
                  <a:pt x="118" y="130227"/>
                </a:cubicBezTo>
                <a:cubicBezTo>
                  <a:pt x="2764" y="132344"/>
                  <a:pt x="56210" y="111706"/>
                  <a:pt x="66793" y="95302"/>
                </a:cubicBezTo>
                <a:cubicBezTo>
                  <a:pt x="77376" y="78898"/>
                  <a:pt x="69439" y="2169"/>
                  <a:pt x="66793" y="5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0" name="フリーフォーム 579">
            <a:extLst>
              <a:ext uri="{FF2B5EF4-FFF2-40B4-BE49-F238E27FC236}">
                <a16:creationId xmlns:a16="http://schemas.microsoft.com/office/drawing/2014/main" id="{8849F72F-24CB-255C-9690-AAC7BE36F707}"/>
              </a:ext>
            </a:extLst>
          </p:cNvPr>
          <p:cNvSpPr/>
          <p:nvPr/>
        </p:nvSpPr>
        <p:spPr>
          <a:xfrm>
            <a:off x="4542248" y="2709400"/>
            <a:ext cx="369614" cy="148625"/>
          </a:xfrm>
          <a:custGeom>
            <a:avLst/>
            <a:gdLst>
              <a:gd name="connsiteX0" fmla="*/ 21 w 369614"/>
              <a:gd name="connsiteY0" fmla="*/ 114506 h 148625"/>
              <a:gd name="connsiteX1" fmla="*/ 212746 w 369614"/>
              <a:gd name="connsiteY1" fmla="*/ 92281 h 148625"/>
              <a:gd name="connsiteX2" fmla="*/ 358796 w 369614"/>
              <a:gd name="connsiteY2" fmla="*/ 146256 h 148625"/>
              <a:gd name="connsiteX3" fmla="*/ 358796 w 369614"/>
              <a:gd name="connsiteY3" fmla="*/ 206 h 148625"/>
              <a:gd name="connsiteX4" fmla="*/ 358796 w 369614"/>
              <a:gd name="connsiteY4" fmla="*/ 114506 h 148625"/>
              <a:gd name="connsiteX5" fmla="*/ 333396 w 369614"/>
              <a:gd name="connsiteY5" fmla="*/ 130381 h 148625"/>
              <a:gd name="connsiteX6" fmla="*/ 263546 w 369614"/>
              <a:gd name="connsiteY6" fmla="*/ 82756 h 148625"/>
              <a:gd name="connsiteX7" fmla="*/ 225446 w 369614"/>
              <a:gd name="connsiteY7" fmla="*/ 76406 h 148625"/>
              <a:gd name="connsiteX8" fmla="*/ 21 w 369614"/>
              <a:gd name="connsiteY8" fmla="*/ 114506 h 1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614" h="148625">
                <a:moveTo>
                  <a:pt x="21" y="114506"/>
                </a:moveTo>
                <a:cubicBezTo>
                  <a:pt x="-2096" y="117152"/>
                  <a:pt x="152950" y="86989"/>
                  <a:pt x="212746" y="92281"/>
                </a:cubicBezTo>
                <a:cubicBezTo>
                  <a:pt x="272542" y="97573"/>
                  <a:pt x="334454" y="161602"/>
                  <a:pt x="358796" y="146256"/>
                </a:cubicBezTo>
                <a:cubicBezTo>
                  <a:pt x="383138" y="130910"/>
                  <a:pt x="358796" y="206"/>
                  <a:pt x="358796" y="206"/>
                </a:cubicBezTo>
                <a:cubicBezTo>
                  <a:pt x="358796" y="-5086"/>
                  <a:pt x="363029" y="92810"/>
                  <a:pt x="358796" y="114506"/>
                </a:cubicBezTo>
                <a:cubicBezTo>
                  <a:pt x="354563" y="136202"/>
                  <a:pt x="349271" y="135673"/>
                  <a:pt x="333396" y="130381"/>
                </a:cubicBezTo>
                <a:cubicBezTo>
                  <a:pt x="317521" y="125089"/>
                  <a:pt x="281538" y="91752"/>
                  <a:pt x="263546" y="82756"/>
                </a:cubicBezTo>
                <a:cubicBezTo>
                  <a:pt x="245554" y="73760"/>
                  <a:pt x="265663" y="73231"/>
                  <a:pt x="225446" y="76406"/>
                </a:cubicBezTo>
                <a:cubicBezTo>
                  <a:pt x="185229" y="79581"/>
                  <a:pt x="2138" y="111860"/>
                  <a:pt x="21" y="11450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1" name="フリーフォーム 580">
            <a:extLst>
              <a:ext uri="{FF2B5EF4-FFF2-40B4-BE49-F238E27FC236}">
                <a16:creationId xmlns:a16="http://schemas.microsoft.com/office/drawing/2014/main" id="{96E231D0-7279-5F3A-CCFF-1648330B5ECF}"/>
              </a:ext>
            </a:extLst>
          </p:cNvPr>
          <p:cNvSpPr/>
          <p:nvPr/>
        </p:nvSpPr>
        <p:spPr>
          <a:xfrm>
            <a:off x="5240162" y="2201606"/>
            <a:ext cx="57809" cy="159258"/>
          </a:xfrm>
          <a:custGeom>
            <a:avLst/>
            <a:gdLst>
              <a:gd name="connsiteX0" fmla="*/ 41882 w 57809"/>
              <a:gd name="connsiteY0" fmla="*/ 0 h 159258"/>
              <a:gd name="connsiteX1" fmla="*/ 13307 w 57809"/>
              <a:gd name="connsiteY1" fmla="*/ 101600 h 159258"/>
              <a:gd name="connsiteX2" fmla="*/ 51407 w 57809"/>
              <a:gd name="connsiteY2" fmla="*/ 152400 h 159258"/>
              <a:gd name="connsiteX3" fmla="*/ 57757 w 57809"/>
              <a:gd name="connsiteY3" fmla="*/ 158750 h 159258"/>
              <a:gd name="connsiteX4" fmla="*/ 607 w 57809"/>
              <a:gd name="connsiteY4" fmla="*/ 101600 h 159258"/>
              <a:gd name="connsiteX5" fmla="*/ 41882 w 57809"/>
              <a:gd name="connsiteY5" fmla="*/ 0 h 15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809" h="159258">
                <a:moveTo>
                  <a:pt x="41882" y="0"/>
                </a:moveTo>
                <a:cubicBezTo>
                  <a:pt x="43999" y="0"/>
                  <a:pt x="11719" y="76200"/>
                  <a:pt x="13307" y="101600"/>
                </a:cubicBezTo>
                <a:cubicBezTo>
                  <a:pt x="14894" y="127000"/>
                  <a:pt x="51407" y="152400"/>
                  <a:pt x="51407" y="152400"/>
                </a:cubicBezTo>
                <a:cubicBezTo>
                  <a:pt x="58815" y="161925"/>
                  <a:pt x="57757" y="158750"/>
                  <a:pt x="57757" y="158750"/>
                </a:cubicBezTo>
                <a:cubicBezTo>
                  <a:pt x="49290" y="150283"/>
                  <a:pt x="6957" y="125412"/>
                  <a:pt x="607" y="101600"/>
                </a:cubicBezTo>
                <a:cubicBezTo>
                  <a:pt x="-5743" y="77788"/>
                  <a:pt x="39765" y="0"/>
                  <a:pt x="4188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2" name="フリーフォーム 581">
            <a:extLst>
              <a:ext uri="{FF2B5EF4-FFF2-40B4-BE49-F238E27FC236}">
                <a16:creationId xmlns:a16="http://schemas.microsoft.com/office/drawing/2014/main" id="{3E8E6BFB-C15F-3E35-DF95-31933E071B95}"/>
              </a:ext>
            </a:extLst>
          </p:cNvPr>
          <p:cNvSpPr/>
          <p:nvPr/>
        </p:nvSpPr>
        <p:spPr>
          <a:xfrm>
            <a:off x="4059600" y="2249228"/>
            <a:ext cx="108288" cy="162555"/>
          </a:xfrm>
          <a:custGeom>
            <a:avLst/>
            <a:gdLst>
              <a:gd name="connsiteX0" fmla="*/ 69 w 108288"/>
              <a:gd name="connsiteY0" fmla="*/ 3 h 162555"/>
              <a:gd name="connsiteX1" fmla="*/ 41344 w 108288"/>
              <a:gd name="connsiteY1" fmla="*/ 95253 h 162555"/>
              <a:gd name="connsiteX2" fmla="*/ 108019 w 108288"/>
              <a:gd name="connsiteY2" fmla="*/ 161928 h 162555"/>
              <a:gd name="connsiteX3" fmla="*/ 63569 w 108288"/>
              <a:gd name="connsiteY3" fmla="*/ 127003 h 162555"/>
              <a:gd name="connsiteX4" fmla="*/ 31819 w 108288"/>
              <a:gd name="connsiteY4" fmla="*/ 98428 h 162555"/>
              <a:gd name="connsiteX5" fmla="*/ 69 w 108288"/>
              <a:gd name="connsiteY5" fmla="*/ 3 h 162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288" h="162555">
                <a:moveTo>
                  <a:pt x="69" y="3"/>
                </a:moveTo>
                <a:cubicBezTo>
                  <a:pt x="1656" y="-526"/>
                  <a:pt x="23352" y="68266"/>
                  <a:pt x="41344" y="95253"/>
                </a:cubicBezTo>
                <a:cubicBezTo>
                  <a:pt x="59336" y="122240"/>
                  <a:pt x="104315" y="156636"/>
                  <a:pt x="108019" y="161928"/>
                </a:cubicBezTo>
                <a:cubicBezTo>
                  <a:pt x="111723" y="167220"/>
                  <a:pt x="76269" y="137586"/>
                  <a:pt x="63569" y="127003"/>
                </a:cubicBezTo>
                <a:cubicBezTo>
                  <a:pt x="50869" y="116420"/>
                  <a:pt x="39227" y="115890"/>
                  <a:pt x="31819" y="98428"/>
                </a:cubicBezTo>
                <a:cubicBezTo>
                  <a:pt x="24411" y="80966"/>
                  <a:pt x="-1518" y="532"/>
                  <a:pt x="6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3" name="フリーフォーム 582">
            <a:extLst>
              <a:ext uri="{FF2B5EF4-FFF2-40B4-BE49-F238E27FC236}">
                <a16:creationId xmlns:a16="http://schemas.microsoft.com/office/drawing/2014/main" id="{EF46AB20-F1A8-BDA8-8F5C-D599DE4154A8}"/>
              </a:ext>
            </a:extLst>
          </p:cNvPr>
          <p:cNvSpPr/>
          <p:nvPr/>
        </p:nvSpPr>
        <p:spPr>
          <a:xfrm>
            <a:off x="4787341" y="1672578"/>
            <a:ext cx="162177" cy="313165"/>
          </a:xfrm>
          <a:custGeom>
            <a:avLst/>
            <a:gdLst>
              <a:gd name="connsiteX0" fmla="*/ 34328 w 162177"/>
              <a:gd name="connsiteY0" fmla="*/ 106753 h 313165"/>
              <a:gd name="connsiteX1" fmla="*/ 161328 w 162177"/>
              <a:gd name="connsiteY1" fmla="*/ 103578 h 313165"/>
              <a:gd name="connsiteX2" fmla="*/ 91478 w 162177"/>
              <a:gd name="connsiteY2" fmla="*/ 148028 h 313165"/>
              <a:gd name="connsiteX3" fmla="*/ 126403 w 162177"/>
              <a:gd name="connsiteY3" fmla="*/ 198828 h 313165"/>
              <a:gd name="connsiteX4" fmla="*/ 97828 w 162177"/>
              <a:gd name="connsiteY4" fmla="*/ 214703 h 313165"/>
              <a:gd name="connsiteX5" fmla="*/ 107353 w 162177"/>
              <a:gd name="connsiteY5" fmla="*/ 313128 h 313165"/>
              <a:gd name="connsiteX6" fmla="*/ 78778 w 162177"/>
              <a:gd name="connsiteY6" fmla="*/ 227403 h 313165"/>
              <a:gd name="connsiteX7" fmla="*/ 78778 w 162177"/>
              <a:gd name="connsiteY7" fmla="*/ 309953 h 313165"/>
              <a:gd name="connsiteX8" fmla="*/ 37503 w 162177"/>
              <a:gd name="connsiteY8" fmla="*/ 243278 h 313165"/>
              <a:gd name="connsiteX9" fmla="*/ 27978 w 162177"/>
              <a:gd name="connsiteY9" fmla="*/ 240103 h 313165"/>
              <a:gd name="connsiteX10" fmla="*/ 2578 w 162177"/>
              <a:gd name="connsiteY10" fmla="*/ 1978 h 313165"/>
              <a:gd name="connsiteX11" fmla="*/ 97828 w 162177"/>
              <a:gd name="connsiteY11" fmla="*/ 125803 h 313165"/>
              <a:gd name="connsiteX12" fmla="*/ 34328 w 162177"/>
              <a:gd name="connsiteY12" fmla="*/ 106753 h 31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2177" h="313165">
                <a:moveTo>
                  <a:pt x="34328" y="106753"/>
                </a:moveTo>
                <a:cubicBezTo>
                  <a:pt x="44911" y="103049"/>
                  <a:pt x="151803" y="96699"/>
                  <a:pt x="161328" y="103578"/>
                </a:cubicBezTo>
                <a:cubicBezTo>
                  <a:pt x="170853" y="110457"/>
                  <a:pt x="97299" y="132153"/>
                  <a:pt x="91478" y="148028"/>
                </a:cubicBezTo>
                <a:cubicBezTo>
                  <a:pt x="85657" y="163903"/>
                  <a:pt x="125345" y="187716"/>
                  <a:pt x="126403" y="198828"/>
                </a:cubicBezTo>
                <a:cubicBezTo>
                  <a:pt x="127461" y="209940"/>
                  <a:pt x="101003" y="195653"/>
                  <a:pt x="97828" y="214703"/>
                </a:cubicBezTo>
                <a:cubicBezTo>
                  <a:pt x="94653" y="233753"/>
                  <a:pt x="110528" y="311011"/>
                  <a:pt x="107353" y="313128"/>
                </a:cubicBezTo>
                <a:cubicBezTo>
                  <a:pt x="104178" y="315245"/>
                  <a:pt x="83541" y="227932"/>
                  <a:pt x="78778" y="227403"/>
                </a:cubicBezTo>
                <a:cubicBezTo>
                  <a:pt x="74016" y="226874"/>
                  <a:pt x="85657" y="307307"/>
                  <a:pt x="78778" y="309953"/>
                </a:cubicBezTo>
                <a:cubicBezTo>
                  <a:pt x="71899" y="312599"/>
                  <a:pt x="45970" y="254920"/>
                  <a:pt x="37503" y="243278"/>
                </a:cubicBezTo>
                <a:cubicBezTo>
                  <a:pt x="29036" y="231636"/>
                  <a:pt x="33799" y="280320"/>
                  <a:pt x="27978" y="240103"/>
                </a:cubicBezTo>
                <a:cubicBezTo>
                  <a:pt x="22157" y="199886"/>
                  <a:pt x="-9064" y="21028"/>
                  <a:pt x="2578" y="1978"/>
                </a:cubicBezTo>
                <a:cubicBezTo>
                  <a:pt x="14220" y="-17072"/>
                  <a:pt x="86186" y="107282"/>
                  <a:pt x="97828" y="125803"/>
                </a:cubicBezTo>
                <a:cubicBezTo>
                  <a:pt x="109470" y="144324"/>
                  <a:pt x="23745" y="110457"/>
                  <a:pt x="34328" y="10675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4" name="フリーフォーム 583">
            <a:extLst>
              <a:ext uri="{FF2B5EF4-FFF2-40B4-BE49-F238E27FC236}">
                <a16:creationId xmlns:a16="http://schemas.microsoft.com/office/drawing/2014/main" id="{532F7A7C-EC6F-F2AD-6652-C3D8759719D9}"/>
              </a:ext>
            </a:extLst>
          </p:cNvPr>
          <p:cNvSpPr/>
          <p:nvPr/>
        </p:nvSpPr>
        <p:spPr>
          <a:xfrm>
            <a:off x="4528440" y="1588675"/>
            <a:ext cx="119758" cy="362314"/>
          </a:xfrm>
          <a:custGeom>
            <a:avLst/>
            <a:gdLst>
              <a:gd name="connsiteX0" fmla="*/ 77329 w 119758"/>
              <a:gd name="connsiteY0" fmla="*/ 60481 h 362314"/>
              <a:gd name="connsiteX1" fmla="*/ 118604 w 119758"/>
              <a:gd name="connsiteY1" fmla="*/ 130331 h 362314"/>
              <a:gd name="connsiteX2" fmla="*/ 105904 w 119758"/>
              <a:gd name="connsiteY2" fmla="*/ 254156 h 362314"/>
              <a:gd name="connsiteX3" fmla="*/ 80504 w 119758"/>
              <a:gd name="connsiteY3" fmla="*/ 349406 h 362314"/>
              <a:gd name="connsiteX4" fmla="*/ 96379 w 119758"/>
              <a:gd name="connsiteY4" fmla="*/ 247806 h 362314"/>
              <a:gd name="connsiteX5" fmla="*/ 1129 w 119758"/>
              <a:gd name="connsiteY5" fmla="*/ 362106 h 362314"/>
              <a:gd name="connsiteX6" fmla="*/ 42404 w 119758"/>
              <a:gd name="connsiteY6" fmla="*/ 212881 h 362314"/>
              <a:gd name="connsiteX7" fmla="*/ 17004 w 119758"/>
              <a:gd name="connsiteY7" fmla="*/ 260506 h 362314"/>
              <a:gd name="connsiteX8" fmla="*/ 29704 w 119758"/>
              <a:gd name="connsiteY8" fmla="*/ 92231 h 362314"/>
              <a:gd name="connsiteX9" fmla="*/ 39229 w 119758"/>
              <a:gd name="connsiteY9" fmla="*/ 171606 h 362314"/>
              <a:gd name="connsiteX10" fmla="*/ 36054 w 119758"/>
              <a:gd name="connsiteY10" fmla="*/ 156 h 362314"/>
              <a:gd name="connsiteX11" fmla="*/ 70979 w 119758"/>
              <a:gd name="connsiteY11" fmla="*/ 139856 h 362314"/>
              <a:gd name="connsiteX12" fmla="*/ 77329 w 119758"/>
              <a:gd name="connsiteY12" fmla="*/ 60481 h 36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758" h="362314">
                <a:moveTo>
                  <a:pt x="77329" y="60481"/>
                </a:moveTo>
                <a:cubicBezTo>
                  <a:pt x="85267" y="58893"/>
                  <a:pt x="113842" y="98052"/>
                  <a:pt x="118604" y="130331"/>
                </a:cubicBezTo>
                <a:cubicBezTo>
                  <a:pt x="123367" y="162610"/>
                  <a:pt x="112254" y="217644"/>
                  <a:pt x="105904" y="254156"/>
                </a:cubicBezTo>
                <a:cubicBezTo>
                  <a:pt x="99554" y="290668"/>
                  <a:pt x="82092" y="350464"/>
                  <a:pt x="80504" y="349406"/>
                </a:cubicBezTo>
                <a:cubicBezTo>
                  <a:pt x="78916" y="348348"/>
                  <a:pt x="109608" y="245689"/>
                  <a:pt x="96379" y="247806"/>
                </a:cubicBezTo>
                <a:cubicBezTo>
                  <a:pt x="83150" y="249923"/>
                  <a:pt x="10125" y="367927"/>
                  <a:pt x="1129" y="362106"/>
                </a:cubicBezTo>
                <a:cubicBezTo>
                  <a:pt x="-7867" y="356285"/>
                  <a:pt x="39758" y="229814"/>
                  <a:pt x="42404" y="212881"/>
                </a:cubicBezTo>
                <a:cubicBezTo>
                  <a:pt x="45050" y="195948"/>
                  <a:pt x="19121" y="280614"/>
                  <a:pt x="17004" y="260506"/>
                </a:cubicBezTo>
                <a:cubicBezTo>
                  <a:pt x="14887" y="240398"/>
                  <a:pt x="26000" y="107048"/>
                  <a:pt x="29704" y="92231"/>
                </a:cubicBezTo>
                <a:cubicBezTo>
                  <a:pt x="33408" y="77414"/>
                  <a:pt x="38171" y="186952"/>
                  <a:pt x="39229" y="171606"/>
                </a:cubicBezTo>
                <a:cubicBezTo>
                  <a:pt x="40287" y="156260"/>
                  <a:pt x="30762" y="5448"/>
                  <a:pt x="36054" y="156"/>
                </a:cubicBezTo>
                <a:cubicBezTo>
                  <a:pt x="41346" y="-5136"/>
                  <a:pt x="62512" y="125568"/>
                  <a:pt x="70979" y="139856"/>
                </a:cubicBezTo>
                <a:cubicBezTo>
                  <a:pt x="79446" y="154144"/>
                  <a:pt x="69391" y="62069"/>
                  <a:pt x="77329" y="6048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5" name="フリーフォーム 584">
            <a:extLst>
              <a:ext uri="{FF2B5EF4-FFF2-40B4-BE49-F238E27FC236}">
                <a16:creationId xmlns:a16="http://schemas.microsoft.com/office/drawing/2014/main" id="{183D4773-BC89-52CC-47C4-9D615D96858E}"/>
              </a:ext>
            </a:extLst>
          </p:cNvPr>
          <p:cNvSpPr/>
          <p:nvPr/>
        </p:nvSpPr>
        <p:spPr>
          <a:xfrm>
            <a:off x="4440466" y="1880087"/>
            <a:ext cx="212936" cy="362884"/>
          </a:xfrm>
          <a:custGeom>
            <a:avLst/>
            <a:gdLst>
              <a:gd name="connsiteX0" fmla="*/ 82753 w 212936"/>
              <a:gd name="connsiteY0" fmla="*/ 108794 h 362884"/>
              <a:gd name="connsiteX1" fmla="*/ 12903 w 212936"/>
              <a:gd name="connsiteY1" fmla="*/ 261194 h 362884"/>
              <a:gd name="connsiteX2" fmla="*/ 203 w 212936"/>
              <a:gd name="connsiteY2" fmla="*/ 277069 h 362884"/>
              <a:gd name="connsiteX3" fmla="*/ 16078 w 212936"/>
              <a:gd name="connsiteY3" fmla="*/ 264369 h 362884"/>
              <a:gd name="connsiteX4" fmla="*/ 82753 w 212936"/>
              <a:gd name="connsiteY4" fmla="*/ 324694 h 362884"/>
              <a:gd name="connsiteX5" fmla="*/ 212928 w 212936"/>
              <a:gd name="connsiteY5" fmla="*/ 321519 h 362884"/>
              <a:gd name="connsiteX6" fmla="*/ 76403 w 212936"/>
              <a:gd name="connsiteY6" fmla="*/ 362794 h 362884"/>
              <a:gd name="connsiteX7" fmla="*/ 187528 w 212936"/>
              <a:gd name="connsiteY7" fmla="*/ 331044 h 362884"/>
              <a:gd name="connsiteX8" fmla="*/ 79578 w 212936"/>
              <a:gd name="connsiteY8" fmla="*/ 280244 h 362884"/>
              <a:gd name="connsiteX9" fmla="*/ 174828 w 212936"/>
              <a:gd name="connsiteY9" fmla="*/ 844 h 362884"/>
              <a:gd name="connsiteX10" fmla="*/ 70053 w 212936"/>
              <a:gd name="connsiteY10" fmla="*/ 191344 h 362884"/>
              <a:gd name="connsiteX11" fmla="*/ 82753 w 212936"/>
              <a:gd name="connsiteY11" fmla="*/ 108794 h 36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936" h="362884">
                <a:moveTo>
                  <a:pt x="82753" y="108794"/>
                </a:moveTo>
                <a:cubicBezTo>
                  <a:pt x="73228" y="120436"/>
                  <a:pt x="26661" y="233148"/>
                  <a:pt x="12903" y="261194"/>
                </a:cubicBezTo>
                <a:cubicBezTo>
                  <a:pt x="-855" y="289240"/>
                  <a:pt x="-326" y="276540"/>
                  <a:pt x="203" y="277069"/>
                </a:cubicBezTo>
                <a:cubicBezTo>
                  <a:pt x="732" y="277598"/>
                  <a:pt x="2320" y="256432"/>
                  <a:pt x="16078" y="264369"/>
                </a:cubicBezTo>
                <a:cubicBezTo>
                  <a:pt x="29836" y="272307"/>
                  <a:pt x="49945" y="315169"/>
                  <a:pt x="82753" y="324694"/>
                </a:cubicBezTo>
                <a:cubicBezTo>
                  <a:pt x="115561" y="334219"/>
                  <a:pt x="213986" y="315169"/>
                  <a:pt x="212928" y="321519"/>
                </a:cubicBezTo>
                <a:cubicBezTo>
                  <a:pt x="211870" y="327869"/>
                  <a:pt x="80636" y="361207"/>
                  <a:pt x="76403" y="362794"/>
                </a:cubicBezTo>
                <a:cubicBezTo>
                  <a:pt x="72170" y="364381"/>
                  <a:pt x="186999" y="344802"/>
                  <a:pt x="187528" y="331044"/>
                </a:cubicBezTo>
                <a:cubicBezTo>
                  <a:pt x="188057" y="317286"/>
                  <a:pt x="81695" y="335277"/>
                  <a:pt x="79578" y="280244"/>
                </a:cubicBezTo>
                <a:cubicBezTo>
                  <a:pt x="77461" y="225211"/>
                  <a:pt x="176415" y="15661"/>
                  <a:pt x="174828" y="844"/>
                </a:cubicBezTo>
                <a:cubicBezTo>
                  <a:pt x="173241" y="-13973"/>
                  <a:pt x="82753" y="170707"/>
                  <a:pt x="70053" y="191344"/>
                </a:cubicBezTo>
                <a:cubicBezTo>
                  <a:pt x="57353" y="211981"/>
                  <a:pt x="92278" y="97152"/>
                  <a:pt x="82753" y="10879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6" name="フリーフォーム 585">
            <a:extLst>
              <a:ext uri="{FF2B5EF4-FFF2-40B4-BE49-F238E27FC236}">
                <a16:creationId xmlns:a16="http://schemas.microsoft.com/office/drawing/2014/main" id="{CA0D679E-49BA-3CB8-C332-62601A592CAF}"/>
              </a:ext>
            </a:extLst>
          </p:cNvPr>
          <p:cNvSpPr/>
          <p:nvPr/>
        </p:nvSpPr>
        <p:spPr>
          <a:xfrm>
            <a:off x="4793815" y="2017425"/>
            <a:ext cx="203905" cy="200263"/>
          </a:xfrm>
          <a:custGeom>
            <a:avLst/>
            <a:gdLst>
              <a:gd name="connsiteX0" fmla="*/ 91354 w 203905"/>
              <a:gd name="connsiteY0" fmla="*/ 31 h 200263"/>
              <a:gd name="connsiteX1" fmla="*/ 151679 w 203905"/>
              <a:gd name="connsiteY1" fmla="*/ 104806 h 200263"/>
              <a:gd name="connsiteX2" fmla="*/ 164379 w 203905"/>
              <a:gd name="connsiteY2" fmla="*/ 88931 h 200263"/>
              <a:gd name="connsiteX3" fmla="*/ 196129 w 203905"/>
              <a:gd name="connsiteY3" fmla="*/ 155606 h 200263"/>
              <a:gd name="connsiteX4" fmla="*/ 2454 w 203905"/>
              <a:gd name="connsiteY4" fmla="*/ 200056 h 200263"/>
              <a:gd name="connsiteX5" fmla="*/ 88179 w 203905"/>
              <a:gd name="connsiteY5" fmla="*/ 168306 h 200263"/>
              <a:gd name="connsiteX6" fmla="*/ 107229 w 203905"/>
              <a:gd name="connsiteY6" fmla="*/ 82581 h 200263"/>
              <a:gd name="connsiteX7" fmla="*/ 123104 w 203905"/>
              <a:gd name="connsiteY7" fmla="*/ 117506 h 200263"/>
              <a:gd name="connsiteX8" fmla="*/ 91354 w 203905"/>
              <a:gd name="connsiteY8" fmla="*/ 31 h 20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905" h="200263">
                <a:moveTo>
                  <a:pt x="91354" y="31"/>
                </a:moveTo>
                <a:cubicBezTo>
                  <a:pt x="96116" y="-2086"/>
                  <a:pt x="151679" y="104806"/>
                  <a:pt x="151679" y="104806"/>
                </a:cubicBezTo>
                <a:cubicBezTo>
                  <a:pt x="163850" y="119623"/>
                  <a:pt x="156971" y="80464"/>
                  <a:pt x="164379" y="88931"/>
                </a:cubicBezTo>
                <a:cubicBezTo>
                  <a:pt x="171787" y="97398"/>
                  <a:pt x="223116" y="137085"/>
                  <a:pt x="196129" y="155606"/>
                </a:cubicBezTo>
                <a:cubicBezTo>
                  <a:pt x="169142" y="174127"/>
                  <a:pt x="20446" y="197939"/>
                  <a:pt x="2454" y="200056"/>
                </a:cubicBezTo>
                <a:cubicBezTo>
                  <a:pt x="-15538" y="202173"/>
                  <a:pt x="70717" y="187885"/>
                  <a:pt x="88179" y="168306"/>
                </a:cubicBezTo>
                <a:cubicBezTo>
                  <a:pt x="105641" y="148727"/>
                  <a:pt x="101408" y="91048"/>
                  <a:pt x="107229" y="82581"/>
                </a:cubicBezTo>
                <a:cubicBezTo>
                  <a:pt x="113050" y="74114"/>
                  <a:pt x="124162" y="126502"/>
                  <a:pt x="123104" y="117506"/>
                </a:cubicBezTo>
                <a:cubicBezTo>
                  <a:pt x="122046" y="108510"/>
                  <a:pt x="86592" y="2148"/>
                  <a:pt x="91354" y="3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7" name="フリーフォーム 586">
            <a:extLst>
              <a:ext uri="{FF2B5EF4-FFF2-40B4-BE49-F238E27FC236}">
                <a16:creationId xmlns:a16="http://schemas.microsoft.com/office/drawing/2014/main" id="{202CBD30-9AC9-2763-A030-F6A07591F9CE}"/>
              </a:ext>
            </a:extLst>
          </p:cNvPr>
          <p:cNvSpPr/>
          <p:nvPr/>
        </p:nvSpPr>
        <p:spPr>
          <a:xfrm>
            <a:off x="3961976" y="931605"/>
            <a:ext cx="145389" cy="498477"/>
          </a:xfrm>
          <a:custGeom>
            <a:avLst/>
            <a:gdLst>
              <a:gd name="connsiteX0" fmla="*/ 145318 w 145389"/>
              <a:gd name="connsiteY0" fmla="*/ 1 h 498477"/>
              <a:gd name="connsiteX1" fmla="*/ 24668 w 145389"/>
              <a:gd name="connsiteY1" fmla="*/ 215901 h 498477"/>
              <a:gd name="connsiteX2" fmla="*/ 21493 w 145389"/>
              <a:gd name="connsiteY2" fmla="*/ 498476 h 498477"/>
              <a:gd name="connsiteX3" fmla="*/ 5618 w 145389"/>
              <a:gd name="connsiteY3" fmla="*/ 219076 h 498477"/>
              <a:gd name="connsiteX4" fmla="*/ 145318 w 145389"/>
              <a:gd name="connsiteY4" fmla="*/ 1 h 49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389" h="498477">
                <a:moveTo>
                  <a:pt x="145318" y="1"/>
                </a:moveTo>
                <a:cubicBezTo>
                  <a:pt x="148493" y="-528"/>
                  <a:pt x="45305" y="132822"/>
                  <a:pt x="24668" y="215901"/>
                </a:cubicBezTo>
                <a:cubicBezTo>
                  <a:pt x="4031" y="298980"/>
                  <a:pt x="24668" y="497947"/>
                  <a:pt x="21493" y="498476"/>
                </a:cubicBezTo>
                <a:cubicBezTo>
                  <a:pt x="18318" y="499005"/>
                  <a:pt x="-12374" y="299509"/>
                  <a:pt x="5618" y="219076"/>
                </a:cubicBezTo>
                <a:cubicBezTo>
                  <a:pt x="23610" y="138643"/>
                  <a:pt x="142143" y="530"/>
                  <a:pt x="14531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8" name="フリーフォーム 587">
            <a:extLst>
              <a:ext uri="{FF2B5EF4-FFF2-40B4-BE49-F238E27FC236}">
                <a16:creationId xmlns:a16="http://schemas.microsoft.com/office/drawing/2014/main" id="{83EBD6FF-AC0A-00A0-9E97-3E4DA9DF0BAA}"/>
              </a:ext>
            </a:extLst>
          </p:cNvPr>
          <p:cNvSpPr/>
          <p:nvPr/>
        </p:nvSpPr>
        <p:spPr>
          <a:xfrm>
            <a:off x="3894537" y="1442520"/>
            <a:ext cx="69926" cy="387934"/>
          </a:xfrm>
          <a:custGeom>
            <a:avLst/>
            <a:gdLst>
              <a:gd name="connsiteX0" fmla="*/ 69882 w 69926"/>
              <a:gd name="connsiteY0" fmla="*/ 261 h 387934"/>
              <a:gd name="connsiteX1" fmla="*/ 41307 w 69926"/>
              <a:gd name="connsiteY1" fmla="*/ 225686 h 387934"/>
              <a:gd name="connsiteX2" fmla="*/ 32 w 69926"/>
              <a:gd name="connsiteY2" fmla="*/ 387611 h 387934"/>
              <a:gd name="connsiteX3" fmla="*/ 34957 w 69926"/>
              <a:gd name="connsiteY3" fmla="*/ 184411 h 387934"/>
              <a:gd name="connsiteX4" fmla="*/ 69882 w 69926"/>
              <a:gd name="connsiteY4" fmla="*/ 261 h 38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26" h="387934">
                <a:moveTo>
                  <a:pt x="69882" y="261"/>
                </a:moveTo>
                <a:cubicBezTo>
                  <a:pt x="70940" y="7140"/>
                  <a:pt x="52949" y="161128"/>
                  <a:pt x="41307" y="225686"/>
                </a:cubicBezTo>
                <a:cubicBezTo>
                  <a:pt x="29665" y="290244"/>
                  <a:pt x="1090" y="394490"/>
                  <a:pt x="32" y="387611"/>
                </a:cubicBezTo>
                <a:cubicBezTo>
                  <a:pt x="-1026" y="380732"/>
                  <a:pt x="23845" y="244736"/>
                  <a:pt x="34957" y="184411"/>
                </a:cubicBezTo>
                <a:cubicBezTo>
                  <a:pt x="46069" y="124086"/>
                  <a:pt x="68824" y="-6618"/>
                  <a:pt x="69882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9" name="フリーフォーム 588">
            <a:extLst>
              <a:ext uri="{FF2B5EF4-FFF2-40B4-BE49-F238E27FC236}">
                <a16:creationId xmlns:a16="http://schemas.microsoft.com/office/drawing/2014/main" id="{727D9B1B-B483-9B1C-287E-8DA17CB75B5C}"/>
              </a:ext>
            </a:extLst>
          </p:cNvPr>
          <p:cNvSpPr/>
          <p:nvPr/>
        </p:nvSpPr>
        <p:spPr>
          <a:xfrm>
            <a:off x="3888128" y="1826262"/>
            <a:ext cx="50918" cy="369060"/>
          </a:xfrm>
          <a:custGeom>
            <a:avLst/>
            <a:gdLst>
              <a:gd name="connsiteX0" fmla="*/ 12791 w 50918"/>
              <a:gd name="connsiteY0" fmla="*/ 694 h 369060"/>
              <a:gd name="connsiteX1" fmla="*/ 91 w 50918"/>
              <a:gd name="connsiteY1" fmla="*/ 140394 h 369060"/>
              <a:gd name="connsiteX2" fmla="*/ 9616 w 50918"/>
              <a:gd name="connsiteY2" fmla="*/ 222944 h 369060"/>
              <a:gd name="connsiteX3" fmla="*/ 50891 w 50918"/>
              <a:gd name="connsiteY3" fmla="*/ 368994 h 369060"/>
              <a:gd name="connsiteX4" fmla="*/ 15966 w 50918"/>
              <a:gd name="connsiteY4" fmla="*/ 203894 h 369060"/>
              <a:gd name="connsiteX5" fmla="*/ 12791 w 50918"/>
              <a:gd name="connsiteY5" fmla="*/ 694 h 36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18" h="369060">
                <a:moveTo>
                  <a:pt x="12791" y="694"/>
                </a:moveTo>
                <a:cubicBezTo>
                  <a:pt x="10145" y="-9889"/>
                  <a:pt x="620" y="103352"/>
                  <a:pt x="91" y="140394"/>
                </a:cubicBezTo>
                <a:cubicBezTo>
                  <a:pt x="-438" y="177436"/>
                  <a:pt x="1149" y="184844"/>
                  <a:pt x="9616" y="222944"/>
                </a:cubicBezTo>
                <a:cubicBezTo>
                  <a:pt x="18083" y="261044"/>
                  <a:pt x="49833" y="372169"/>
                  <a:pt x="50891" y="368994"/>
                </a:cubicBezTo>
                <a:cubicBezTo>
                  <a:pt x="51949" y="365819"/>
                  <a:pt x="22316" y="261044"/>
                  <a:pt x="15966" y="203894"/>
                </a:cubicBezTo>
                <a:cubicBezTo>
                  <a:pt x="9616" y="146744"/>
                  <a:pt x="15437" y="11277"/>
                  <a:pt x="12791" y="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0" name="フリーフォーム 589">
            <a:extLst>
              <a:ext uri="{FF2B5EF4-FFF2-40B4-BE49-F238E27FC236}">
                <a16:creationId xmlns:a16="http://schemas.microsoft.com/office/drawing/2014/main" id="{5C449500-9EE7-B869-3161-B2CF70E61BE0}"/>
              </a:ext>
            </a:extLst>
          </p:cNvPr>
          <p:cNvSpPr/>
          <p:nvPr/>
        </p:nvSpPr>
        <p:spPr>
          <a:xfrm>
            <a:off x="3933614" y="2281320"/>
            <a:ext cx="94475" cy="418014"/>
          </a:xfrm>
          <a:custGeom>
            <a:avLst/>
            <a:gdLst>
              <a:gd name="connsiteX0" fmla="*/ 11755 w 94475"/>
              <a:gd name="connsiteY0" fmla="*/ 2836 h 418014"/>
              <a:gd name="connsiteX1" fmla="*/ 5405 w 94475"/>
              <a:gd name="connsiteY1" fmla="*/ 142536 h 418014"/>
              <a:gd name="connsiteX2" fmla="*/ 94305 w 94475"/>
              <a:gd name="connsiteY2" fmla="*/ 415586 h 418014"/>
              <a:gd name="connsiteX3" fmla="*/ 27630 w 94475"/>
              <a:gd name="connsiteY3" fmla="*/ 263186 h 418014"/>
              <a:gd name="connsiteX4" fmla="*/ 11755 w 94475"/>
              <a:gd name="connsiteY4" fmla="*/ 2836 h 41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475" h="418014">
                <a:moveTo>
                  <a:pt x="11755" y="2836"/>
                </a:moveTo>
                <a:cubicBezTo>
                  <a:pt x="8051" y="-17272"/>
                  <a:pt x="-8353" y="73744"/>
                  <a:pt x="5405" y="142536"/>
                </a:cubicBezTo>
                <a:cubicBezTo>
                  <a:pt x="19163" y="211328"/>
                  <a:pt x="90601" y="395478"/>
                  <a:pt x="94305" y="415586"/>
                </a:cubicBezTo>
                <a:cubicBezTo>
                  <a:pt x="98009" y="435694"/>
                  <a:pt x="40330" y="326157"/>
                  <a:pt x="27630" y="263186"/>
                </a:cubicBezTo>
                <a:cubicBezTo>
                  <a:pt x="14930" y="200215"/>
                  <a:pt x="15459" y="22944"/>
                  <a:pt x="11755" y="2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1" name="フリーフォーム 590">
            <a:extLst>
              <a:ext uri="{FF2B5EF4-FFF2-40B4-BE49-F238E27FC236}">
                <a16:creationId xmlns:a16="http://schemas.microsoft.com/office/drawing/2014/main" id="{5D71F4B6-814B-408E-BACD-D024B13B4483}"/>
              </a:ext>
            </a:extLst>
          </p:cNvPr>
          <p:cNvSpPr/>
          <p:nvPr/>
        </p:nvSpPr>
        <p:spPr>
          <a:xfrm>
            <a:off x="4126234" y="2760388"/>
            <a:ext cx="276452" cy="196934"/>
          </a:xfrm>
          <a:custGeom>
            <a:avLst/>
            <a:gdLst>
              <a:gd name="connsiteX0" fmla="*/ 110 w 276452"/>
              <a:gd name="connsiteY0" fmla="*/ 18 h 196934"/>
              <a:gd name="connsiteX1" fmla="*/ 149335 w 276452"/>
              <a:gd name="connsiteY1" fmla="*/ 133368 h 196934"/>
              <a:gd name="connsiteX2" fmla="*/ 276335 w 276452"/>
              <a:gd name="connsiteY2" fmla="*/ 196868 h 196934"/>
              <a:gd name="connsiteX3" fmla="*/ 127110 w 276452"/>
              <a:gd name="connsiteY3" fmla="*/ 142893 h 196934"/>
              <a:gd name="connsiteX4" fmla="*/ 110 w 276452"/>
              <a:gd name="connsiteY4" fmla="*/ 18 h 19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452" h="196934">
                <a:moveTo>
                  <a:pt x="110" y="18"/>
                </a:moveTo>
                <a:cubicBezTo>
                  <a:pt x="3814" y="-1569"/>
                  <a:pt x="103297" y="100560"/>
                  <a:pt x="149335" y="133368"/>
                </a:cubicBezTo>
                <a:cubicBezTo>
                  <a:pt x="195373" y="166176"/>
                  <a:pt x="280039" y="195281"/>
                  <a:pt x="276335" y="196868"/>
                </a:cubicBezTo>
                <a:cubicBezTo>
                  <a:pt x="272631" y="198455"/>
                  <a:pt x="167327" y="171468"/>
                  <a:pt x="127110" y="142893"/>
                </a:cubicBezTo>
                <a:cubicBezTo>
                  <a:pt x="86893" y="114318"/>
                  <a:pt x="-3594" y="1605"/>
                  <a:pt x="110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2" name="フリーフォーム 591">
            <a:extLst>
              <a:ext uri="{FF2B5EF4-FFF2-40B4-BE49-F238E27FC236}">
                <a16:creationId xmlns:a16="http://schemas.microsoft.com/office/drawing/2014/main" id="{AF9F4E76-A86D-4DEC-65A1-1E2598617CF1}"/>
              </a:ext>
            </a:extLst>
          </p:cNvPr>
          <p:cNvSpPr/>
          <p:nvPr/>
        </p:nvSpPr>
        <p:spPr>
          <a:xfrm>
            <a:off x="4942292" y="2592130"/>
            <a:ext cx="425535" cy="406402"/>
          </a:xfrm>
          <a:custGeom>
            <a:avLst/>
            <a:gdLst>
              <a:gd name="connsiteX0" fmla="*/ 425477 w 425535"/>
              <a:gd name="connsiteY0" fmla="*/ 1 h 406402"/>
              <a:gd name="connsiteX1" fmla="*/ 269902 w 425535"/>
              <a:gd name="connsiteY1" fmla="*/ 222251 h 406402"/>
              <a:gd name="connsiteX2" fmla="*/ 27 w 425535"/>
              <a:gd name="connsiteY2" fmla="*/ 406401 h 406402"/>
              <a:gd name="connsiteX3" fmla="*/ 254027 w 425535"/>
              <a:gd name="connsiteY3" fmla="*/ 219076 h 406402"/>
              <a:gd name="connsiteX4" fmla="*/ 425477 w 425535"/>
              <a:gd name="connsiteY4" fmla="*/ 1 h 40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535" h="406402">
                <a:moveTo>
                  <a:pt x="425477" y="1"/>
                </a:moveTo>
                <a:cubicBezTo>
                  <a:pt x="428123" y="530"/>
                  <a:pt x="340810" y="154518"/>
                  <a:pt x="269902" y="222251"/>
                </a:cubicBezTo>
                <a:cubicBezTo>
                  <a:pt x="198994" y="289984"/>
                  <a:pt x="2673" y="406930"/>
                  <a:pt x="27" y="406401"/>
                </a:cubicBezTo>
                <a:cubicBezTo>
                  <a:pt x="-2619" y="405872"/>
                  <a:pt x="184706" y="283634"/>
                  <a:pt x="254027" y="219076"/>
                </a:cubicBezTo>
                <a:cubicBezTo>
                  <a:pt x="323348" y="154518"/>
                  <a:pt x="422831" y="-528"/>
                  <a:pt x="42547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3" name="フリーフォーム 592">
            <a:extLst>
              <a:ext uri="{FF2B5EF4-FFF2-40B4-BE49-F238E27FC236}">
                <a16:creationId xmlns:a16="http://schemas.microsoft.com/office/drawing/2014/main" id="{A2A7CB53-B476-622B-DDA6-7F4661545F2A}"/>
              </a:ext>
            </a:extLst>
          </p:cNvPr>
          <p:cNvSpPr/>
          <p:nvPr/>
        </p:nvSpPr>
        <p:spPr>
          <a:xfrm>
            <a:off x="5427610" y="1908262"/>
            <a:ext cx="41759" cy="436840"/>
          </a:xfrm>
          <a:custGeom>
            <a:avLst/>
            <a:gdLst>
              <a:gd name="connsiteX0" fmla="*/ 41759 w 41759"/>
              <a:gd name="connsiteY0" fmla="*/ 4419 h 436840"/>
              <a:gd name="connsiteX1" fmla="*/ 13184 w 41759"/>
              <a:gd name="connsiteY1" fmla="*/ 140944 h 436840"/>
              <a:gd name="connsiteX2" fmla="*/ 3659 w 41759"/>
              <a:gd name="connsiteY2" fmla="*/ 436219 h 436840"/>
              <a:gd name="connsiteX3" fmla="*/ 484 w 41759"/>
              <a:gd name="connsiteY3" fmla="*/ 213969 h 436840"/>
              <a:gd name="connsiteX4" fmla="*/ 13184 w 41759"/>
              <a:gd name="connsiteY4" fmla="*/ 48869 h 436840"/>
              <a:gd name="connsiteX5" fmla="*/ 41759 w 41759"/>
              <a:gd name="connsiteY5" fmla="*/ 4419 h 43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59" h="436840">
                <a:moveTo>
                  <a:pt x="41759" y="4419"/>
                </a:moveTo>
                <a:cubicBezTo>
                  <a:pt x="41759" y="19765"/>
                  <a:pt x="19534" y="68977"/>
                  <a:pt x="13184" y="140944"/>
                </a:cubicBezTo>
                <a:cubicBezTo>
                  <a:pt x="6834" y="212911"/>
                  <a:pt x="5776" y="424048"/>
                  <a:pt x="3659" y="436219"/>
                </a:cubicBezTo>
                <a:cubicBezTo>
                  <a:pt x="1542" y="448390"/>
                  <a:pt x="-1103" y="278527"/>
                  <a:pt x="484" y="213969"/>
                </a:cubicBezTo>
                <a:cubicBezTo>
                  <a:pt x="2071" y="149411"/>
                  <a:pt x="8421" y="81677"/>
                  <a:pt x="13184" y="48869"/>
                </a:cubicBezTo>
                <a:cubicBezTo>
                  <a:pt x="17947" y="16061"/>
                  <a:pt x="41759" y="-10927"/>
                  <a:pt x="41759" y="4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4" name="フリーフォーム 593">
            <a:extLst>
              <a:ext uri="{FF2B5EF4-FFF2-40B4-BE49-F238E27FC236}">
                <a16:creationId xmlns:a16="http://schemas.microsoft.com/office/drawing/2014/main" id="{EAED383E-6888-218E-9FB1-55699E48CEDB}"/>
              </a:ext>
            </a:extLst>
          </p:cNvPr>
          <p:cNvSpPr/>
          <p:nvPr/>
        </p:nvSpPr>
        <p:spPr>
          <a:xfrm>
            <a:off x="5364574" y="2353763"/>
            <a:ext cx="63967" cy="248094"/>
          </a:xfrm>
          <a:custGeom>
            <a:avLst/>
            <a:gdLst>
              <a:gd name="connsiteX0" fmla="*/ 63520 w 63967"/>
              <a:gd name="connsiteY0" fmla="*/ 243 h 248094"/>
              <a:gd name="connsiteX1" fmla="*/ 53995 w 63967"/>
              <a:gd name="connsiteY1" fmla="*/ 130418 h 248094"/>
              <a:gd name="connsiteX2" fmla="*/ 20 w 63967"/>
              <a:gd name="connsiteY2" fmla="*/ 247893 h 248094"/>
              <a:gd name="connsiteX3" fmla="*/ 47645 w 63967"/>
              <a:gd name="connsiteY3" fmla="*/ 101843 h 248094"/>
              <a:gd name="connsiteX4" fmla="*/ 63520 w 63967"/>
              <a:gd name="connsiteY4" fmla="*/ 243 h 248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67" h="248094">
                <a:moveTo>
                  <a:pt x="63520" y="243"/>
                </a:moveTo>
                <a:cubicBezTo>
                  <a:pt x="64578" y="5005"/>
                  <a:pt x="64578" y="89143"/>
                  <a:pt x="53995" y="130418"/>
                </a:cubicBezTo>
                <a:cubicBezTo>
                  <a:pt x="43412" y="171693"/>
                  <a:pt x="1078" y="252655"/>
                  <a:pt x="20" y="247893"/>
                </a:cubicBezTo>
                <a:cubicBezTo>
                  <a:pt x="-1038" y="243131"/>
                  <a:pt x="39178" y="142059"/>
                  <a:pt x="47645" y="101843"/>
                </a:cubicBezTo>
                <a:cubicBezTo>
                  <a:pt x="56112" y="61627"/>
                  <a:pt x="62462" y="-4519"/>
                  <a:pt x="63520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5" name="フリーフォーム 594">
            <a:extLst>
              <a:ext uri="{FF2B5EF4-FFF2-40B4-BE49-F238E27FC236}">
                <a16:creationId xmlns:a16="http://schemas.microsoft.com/office/drawing/2014/main" id="{81C21431-FA7B-A788-190D-F6C2553DD509}"/>
              </a:ext>
            </a:extLst>
          </p:cNvPr>
          <p:cNvSpPr/>
          <p:nvPr/>
        </p:nvSpPr>
        <p:spPr>
          <a:xfrm>
            <a:off x="5396319" y="1276912"/>
            <a:ext cx="73538" cy="603629"/>
          </a:xfrm>
          <a:custGeom>
            <a:avLst/>
            <a:gdLst>
              <a:gd name="connsiteX0" fmla="*/ 31775 w 73538"/>
              <a:gd name="connsiteY0" fmla="*/ 769 h 603629"/>
              <a:gd name="connsiteX1" fmla="*/ 3200 w 73538"/>
              <a:gd name="connsiteY1" fmla="*/ 118244 h 603629"/>
              <a:gd name="connsiteX2" fmla="*/ 41300 w 73538"/>
              <a:gd name="connsiteY2" fmla="*/ 470669 h 603629"/>
              <a:gd name="connsiteX3" fmla="*/ 73050 w 73538"/>
              <a:gd name="connsiteY3" fmla="*/ 600844 h 603629"/>
              <a:gd name="connsiteX4" fmla="*/ 15900 w 73538"/>
              <a:gd name="connsiteY4" fmla="*/ 365894 h 603629"/>
              <a:gd name="connsiteX5" fmla="*/ 25 w 73538"/>
              <a:gd name="connsiteY5" fmla="*/ 162694 h 603629"/>
              <a:gd name="connsiteX6" fmla="*/ 31775 w 73538"/>
              <a:gd name="connsiteY6" fmla="*/ 769 h 60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538" h="603629">
                <a:moveTo>
                  <a:pt x="31775" y="769"/>
                </a:moveTo>
                <a:cubicBezTo>
                  <a:pt x="32304" y="-6639"/>
                  <a:pt x="1612" y="39927"/>
                  <a:pt x="3200" y="118244"/>
                </a:cubicBezTo>
                <a:cubicBezTo>
                  <a:pt x="4787" y="196561"/>
                  <a:pt x="29658" y="390236"/>
                  <a:pt x="41300" y="470669"/>
                </a:cubicBezTo>
                <a:cubicBezTo>
                  <a:pt x="52942" y="551102"/>
                  <a:pt x="77283" y="618306"/>
                  <a:pt x="73050" y="600844"/>
                </a:cubicBezTo>
                <a:cubicBezTo>
                  <a:pt x="68817" y="583382"/>
                  <a:pt x="28071" y="438919"/>
                  <a:pt x="15900" y="365894"/>
                </a:cubicBezTo>
                <a:cubicBezTo>
                  <a:pt x="3729" y="292869"/>
                  <a:pt x="1083" y="218256"/>
                  <a:pt x="25" y="162694"/>
                </a:cubicBezTo>
                <a:cubicBezTo>
                  <a:pt x="-1033" y="107132"/>
                  <a:pt x="31246" y="8177"/>
                  <a:pt x="31775" y="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6" name="フリーフォーム 595">
            <a:extLst>
              <a:ext uri="{FF2B5EF4-FFF2-40B4-BE49-F238E27FC236}">
                <a16:creationId xmlns:a16="http://schemas.microsoft.com/office/drawing/2014/main" id="{B87381FC-6DF1-3415-E01B-5B81C6848ADB}"/>
              </a:ext>
            </a:extLst>
          </p:cNvPr>
          <p:cNvSpPr/>
          <p:nvPr/>
        </p:nvSpPr>
        <p:spPr>
          <a:xfrm>
            <a:off x="4156872" y="877554"/>
            <a:ext cx="551053" cy="112151"/>
          </a:xfrm>
          <a:custGeom>
            <a:avLst/>
            <a:gdLst>
              <a:gd name="connsiteX0" fmla="*/ 1222 w 551053"/>
              <a:gd name="connsiteY0" fmla="*/ 77 h 112151"/>
              <a:gd name="connsiteX1" fmla="*/ 280622 w 551053"/>
              <a:gd name="connsiteY1" fmla="*/ 98502 h 112151"/>
              <a:gd name="connsiteX2" fmla="*/ 550497 w 551053"/>
              <a:gd name="connsiteY2" fmla="*/ 111202 h 112151"/>
              <a:gd name="connsiteX3" fmla="*/ 207597 w 551053"/>
              <a:gd name="connsiteY3" fmla="*/ 108027 h 112151"/>
              <a:gd name="connsiteX4" fmla="*/ 179022 w 551053"/>
              <a:gd name="connsiteY4" fmla="*/ 82627 h 112151"/>
              <a:gd name="connsiteX5" fmla="*/ 1222 w 551053"/>
              <a:gd name="connsiteY5" fmla="*/ 77 h 11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053" h="112151">
                <a:moveTo>
                  <a:pt x="1222" y="77"/>
                </a:moveTo>
                <a:cubicBezTo>
                  <a:pt x="18155" y="2723"/>
                  <a:pt x="189076" y="79981"/>
                  <a:pt x="280622" y="98502"/>
                </a:cubicBezTo>
                <a:cubicBezTo>
                  <a:pt x="372168" y="117023"/>
                  <a:pt x="562668" y="109615"/>
                  <a:pt x="550497" y="111202"/>
                </a:cubicBezTo>
                <a:cubicBezTo>
                  <a:pt x="538326" y="112789"/>
                  <a:pt x="269510" y="112790"/>
                  <a:pt x="207597" y="108027"/>
                </a:cubicBezTo>
                <a:cubicBezTo>
                  <a:pt x="145685" y="103265"/>
                  <a:pt x="209714" y="101677"/>
                  <a:pt x="179022" y="82627"/>
                </a:cubicBezTo>
                <a:cubicBezTo>
                  <a:pt x="148330" y="63577"/>
                  <a:pt x="-15711" y="-2569"/>
                  <a:pt x="1222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7" name="フリーフォーム 596">
            <a:extLst>
              <a:ext uri="{FF2B5EF4-FFF2-40B4-BE49-F238E27FC236}">
                <a16:creationId xmlns:a16="http://schemas.microsoft.com/office/drawing/2014/main" id="{FC9C2964-623B-2FDC-FABB-DCFAED628A50}"/>
              </a:ext>
            </a:extLst>
          </p:cNvPr>
          <p:cNvSpPr/>
          <p:nvPr/>
        </p:nvSpPr>
        <p:spPr>
          <a:xfrm>
            <a:off x="4593069" y="978857"/>
            <a:ext cx="660413" cy="73625"/>
          </a:xfrm>
          <a:custGeom>
            <a:avLst/>
            <a:gdLst>
              <a:gd name="connsiteX0" fmla="*/ 0 w 660413"/>
              <a:gd name="connsiteY0" fmla="*/ 6724 h 73625"/>
              <a:gd name="connsiteX1" fmla="*/ 473075 w 660413"/>
              <a:gd name="connsiteY1" fmla="*/ 9899 h 73625"/>
              <a:gd name="connsiteX2" fmla="*/ 568325 w 660413"/>
              <a:gd name="connsiteY2" fmla="*/ 3549 h 73625"/>
              <a:gd name="connsiteX3" fmla="*/ 660400 w 660413"/>
              <a:gd name="connsiteY3" fmla="*/ 73399 h 73625"/>
              <a:gd name="connsiteX4" fmla="*/ 561975 w 660413"/>
              <a:gd name="connsiteY4" fmla="*/ 25774 h 73625"/>
              <a:gd name="connsiteX5" fmla="*/ 469900 w 660413"/>
              <a:gd name="connsiteY5" fmla="*/ 22599 h 73625"/>
              <a:gd name="connsiteX6" fmla="*/ 0 w 660413"/>
              <a:gd name="connsiteY6" fmla="*/ 6724 h 7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0413" h="73625">
                <a:moveTo>
                  <a:pt x="0" y="6724"/>
                </a:moveTo>
                <a:lnTo>
                  <a:pt x="473075" y="9899"/>
                </a:lnTo>
                <a:cubicBezTo>
                  <a:pt x="567796" y="9370"/>
                  <a:pt x="537104" y="-7034"/>
                  <a:pt x="568325" y="3549"/>
                </a:cubicBezTo>
                <a:cubicBezTo>
                  <a:pt x="599546" y="14132"/>
                  <a:pt x="661458" y="69695"/>
                  <a:pt x="660400" y="73399"/>
                </a:cubicBezTo>
                <a:cubicBezTo>
                  <a:pt x="659342" y="77103"/>
                  <a:pt x="593725" y="34241"/>
                  <a:pt x="561975" y="25774"/>
                </a:cubicBezTo>
                <a:cubicBezTo>
                  <a:pt x="530225" y="17307"/>
                  <a:pt x="469900" y="22599"/>
                  <a:pt x="469900" y="22599"/>
                </a:cubicBezTo>
                <a:lnTo>
                  <a:pt x="0" y="67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8" name="フリーフォーム 597">
            <a:extLst>
              <a:ext uri="{FF2B5EF4-FFF2-40B4-BE49-F238E27FC236}">
                <a16:creationId xmlns:a16="http://schemas.microsoft.com/office/drawing/2014/main" id="{6E1EF176-D60C-B5AC-A87F-BB40349ADA1B}"/>
              </a:ext>
            </a:extLst>
          </p:cNvPr>
          <p:cNvSpPr/>
          <p:nvPr/>
        </p:nvSpPr>
        <p:spPr>
          <a:xfrm>
            <a:off x="5281729" y="1083900"/>
            <a:ext cx="104470" cy="166008"/>
          </a:xfrm>
          <a:custGeom>
            <a:avLst/>
            <a:gdLst>
              <a:gd name="connsiteX0" fmla="*/ 315 w 104470"/>
              <a:gd name="connsiteY0" fmla="*/ 3281 h 166008"/>
              <a:gd name="connsiteX1" fmla="*/ 101915 w 104470"/>
              <a:gd name="connsiteY1" fmla="*/ 165206 h 166008"/>
              <a:gd name="connsiteX2" fmla="*/ 70165 w 104470"/>
              <a:gd name="connsiteY2" fmla="*/ 63606 h 166008"/>
              <a:gd name="connsiteX3" fmla="*/ 315 w 104470"/>
              <a:gd name="connsiteY3" fmla="*/ 3281 h 16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470" h="166008">
                <a:moveTo>
                  <a:pt x="315" y="3281"/>
                </a:moveTo>
                <a:cubicBezTo>
                  <a:pt x="5607" y="20214"/>
                  <a:pt x="90273" y="155152"/>
                  <a:pt x="101915" y="165206"/>
                </a:cubicBezTo>
                <a:cubicBezTo>
                  <a:pt x="113557" y="175260"/>
                  <a:pt x="82336" y="87948"/>
                  <a:pt x="70165" y="63606"/>
                </a:cubicBezTo>
                <a:cubicBezTo>
                  <a:pt x="57994" y="39264"/>
                  <a:pt x="-4977" y="-13652"/>
                  <a:pt x="315" y="3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9" name="フリーフォーム 598">
            <a:extLst>
              <a:ext uri="{FF2B5EF4-FFF2-40B4-BE49-F238E27FC236}">
                <a16:creationId xmlns:a16="http://schemas.microsoft.com/office/drawing/2014/main" id="{E637BCD6-3E10-B215-F659-FBB922F6D2CA}"/>
              </a:ext>
            </a:extLst>
          </p:cNvPr>
          <p:cNvSpPr/>
          <p:nvPr/>
        </p:nvSpPr>
        <p:spPr>
          <a:xfrm>
            <a:off x="5231897" y="1099881"/>
            <a:ext cx="56646" cy="317500"/>
          </a:xfrm>
          <a:custGeom>
            <a:avLst/>
            <a:gdLst>
              <a:gd name="connsiteX0" fmla="*/ 12047 w 56646"/>
              <a:gd name="connsiteY0" fmla="*/ 0 h 317500"/>
              <a:gd name="connsiteX1" fmla="*/ 18397 w 56646"/>
              <a:gd name="connsiteY1" fmla="*/ 228600 h 317500"/>
              <a:gd name="connsiteX2" fmla="*/ 56497 w 56646"/>
              <a:gd name="connsiteY2" fmla="*/ 317500 h 317500"/>
              <a:gd name="connsiteX3" fmla="*/ 2522 w 56646"/>
              <a:gd name="connsiteY3" fmla="*/ 228600 h 317500"/>
              <a:gd name="connsiteX4" fmla="*/ 12047 w 56646"/>
              <a:gd name="connsiteY4" fmla="*/ 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46" h="317500">
                <a:moveTo>
                  <a:pt x="12047" y="0"/>
                </a:moveTo>
                <a:cubicBezTo>
                  <a:pt x="14693" y="0"/>
                  <a:pt x="10989" y="175683"/>
                  <a:pt x="18397" y="228600"/>
                </a:cubicBezTo>
                <a:cubicBezTo>
                  <a:pt x="25805" y="281517"/>
                  <a:pt x="59143" y="317500"/>
                  <a:pt x="56497" y="317500"/>
                </a:cubicBezTo>
                <a:cubicBezTo>
                  <a:pt x="53851" y="317500"/>
                  <a:pt x="10989" y="275167"/>
                  <a:pt x="2522" y="228600"/>
                </a:cubicBezTo>
                <a:cubicBezTo>
                  <a:pt x="-5945" y="182033"/>
                  <a:pt x="9401" y="0"/>
                  <a:pt x="1204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0" name="フリーフォーム 599">
            <a:extLst>
              <a:ext uri="{FF2B5EF4-FFF2-40B4-BE49-F238E27FC236}">
                <a16:creationId xmlns:a16="http://schemas.microsoft.com/office/drawing/2014/main" id="{466D8CC0-6B2F-5CAA-B97F-A9AA5CABEF3E}"/>
              </a:ext>
            </a:extLst>
          </p:cNvPr>
          <p:cNvSpPr/>
          <p:nvPr/>
        </p:nvSpPr>
        <p:spPr>
          <a:xfrm>
            <a:off x="4904103" y="1369718"/>
            <a:ext cx="286056" cy="28801"/>
          </a:xfrm>
          <a:custGeom>
            <a:avLst/>
            <a:gdLst>
              <a:gd name="connsiteX0" fmla="*/ 116 w 286056"/>
              <a:gd name="connsiteY0" fmla="*/ 22263 h 28801"/>
              <a:gd name="connsiteX1" fmla="*/ 155691 w 286056"/>
              <a:gd name="connsiteY1" fmla="*/ 38 h 28801"/>
              <a:gd name="connsiteX2" fmla="*/ 285866 w 286056"/>
              <a:gd name="connsiteY2" fmla="*/ 28613 h 28801"/>
              <a:gd name="connsiteX3" fmla="*/ 181091 w 286056"/>
              <a:gd name="connsiteY3" fmla="*/ 12738 h 28801"/>
              <a:gd name="connsiteX4" fmla="*/ 116 w 286056"/>
              <a:gd name="connsiteY4" fmla="*/ 22263 h 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056" h="28801">
                <a:moveTo>
                  <a:pt x="116" y="22263"/>
                </a:moveTo>
                <a:cubicBezTo>
                  <a:pt x="-4117" y="20146"/>
                  <a:pt x="108066" y="-1020"/>
                  <a:pt x="155691" y="38"/>
                </a:cubicBezTo>
                <a:cubicBezTo>
                  <a:pt x="203316" y="1096"/>
                  <a:pt x="281633" y="26496"/>
                  <a:pt x="285866" y="28613"/>
                </a:cubicBezTo>
                <a:cubicBezTo>
                  <a:pt x="290099" y="30730"/>
                  <a:pt x="222895" y="14325"/>
                  <a:pt x="181091" y="12738"/>
                </a:cubicBezTo>
                <a:cubicBezTo>
                  <a:pt x="139287" y="11151"/>
                  <a:pt x="4349" y="24380"/>
                  <a:pt x="116" y="2226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1" name="フリーフォーム 600">
            <a:extLst>
              <a:ext uri="{FF2B5EF4-FFF2-40B4-BE49-F238E27FC236}">
                <a16:creationId xmlns:a16="http://schemas.microsoft.com/office/drawing/2014/main" id="{859B0BF5-F773-9103-592E-0AC554A841A4}"/>
              </a:ext>
            </a:extLst>
          </p:cNvPr>
          <p:cNvSpPr/>
          <p:nvPr/>
        </p:nvSpPr>
        <p:spPr>
          <a:xfrm>
            <a:off x="4237139" y="1350379"/>
            <a:ext cx="404303" cy="57483"/>
          </a:xfrm>
          <a:custGeom>
            <a:avLst/>
            <a:gdLst>
              <a:gd name="connsiteX0" fmla="*/ 330 w 404303"/>
              <a:gd name="connsiteY0" fmla="*/ 28902 h 57483"/>
              <a:gd name="connsiteX1" fmla="*/ 222580 w 404303"/>
              <a:gd name="connsiteY1" fmla="*/ 327 h 57483"/>
              <a:gd name="connsiteX2" fmla="*/ 324180 w 404303"/>
              <a:gd name="connsiteY2" fmla="*/ 16202 h 57483"/>
              <a:gd name="connsiteX3" fmla="*/ 403555 w 404303"/>
              <a:gd name="connsiteY3" fmla="*/ 57477 h 57483"/>
              <a:gd name="connsiteX4" fmla="*/ 276555 w 404303"/>
              <a:gd name="connsiteY4" fmla="*/ 13027 h 57483"/>
              <a:gd name="connsiteX5" fmla="*/ 330 w 404303"/>
              <a:gd name="connsiteY5" fmla="*/ 28902 h 57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303" h="57483">
                <a:moveTo>
                  <a:pt x="330" y="28902"/>
                </a:moveTo>
                <a:cubicBezTo>
                  <a:pt x="-8666" y="26785"/>
                  <a:pt x="168605" y="2444"/>
                  <a:pt x="222580" y="327"/>
                </a:cubicBezTo>
                <a:cubicBezTo>
                  <a:pt x="276555" y="-1790"/>
                  <a:pt x="294018" y="6677"/>
                  <a:pt x="324180" y="16202"/>
                </a:cubicBezTo>
                <a:cubicBezTo>
                  <a:pt x="354342" y="25727"/>
                  <a:pt x="411493" y="58006"/>
                  <a:pt x="403555" y="57477"/>
                </a:cubicBezTo>
                <a:cubicBezTo>
                  <a:pt x="395618" y="56948"/>
                  <a:pt x="338997" y="17789"/>
                  <a:pt x="276555" y="13027"/>
                </a:cubicBezTo>
                <a:cubicBezTo>
                  <a:pt x="214113" y="8265"/>
                  <a:pt x="9326" y="31019"/>
                  <a:pt x="330" y="2890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2" name="フリーフォーム 601">
            <a:extLst>
              <a:ext uri="{FF2B5EF4-FFF2-40B4-BE49-F238E27FC236}">
                <a16:creationId xmlns:a16="http://schemas.microsoft.com/office/drawing/2014/main" id="{415DE28D-2C6E-2EB8-962E-EAA339D9C486}"/>
              </a:ext>
            </a:extLst>
          </p:cNvPr>
          <p:cNvSpPr/>
          <p:nvPr/>
        </p:nvSpPr>
        <p:spPr>
          <a:xfrm>
            <a:off x="4934565" y="1896792"/>
            <a:ext cx="328168" cy="31795"/>
          </a:xfrm>
          <a:custGeom>
            <a:avLst/>
            <a:gdLst>
              <a:gd name="connsiteX0" fmla="*/ 1404 w 328168"/>
              <a:gd name="connsiteY0" fmla="*/ 14 h 31795"/>
              <a:gd name="connsiteX1" fmla="*/ 325254 w 328168"/>
              <a:gd name="connsiteY1" fmla="*/ 19064 h 31795"/>
              <a:gd name="connsiteX2" fmla="*/ 163329 w 328168"/>
              <a:gd name="connsiteY2" fmla="*/ 31764 h 31795"/>
              <a:gd name="connsiteX3" fmla="*/ 204604 w 328168"/>
              <a:gd name="connsiteY3" fmla="*/ 22239 h 31795"/>
              <a:gd name="connsiteX4" fmla="*/ 1404 w 328168"/>
              <a:gd name="connsiteY4" fmla="*/ 14 h 3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168" h="31795">
                <a:moveTo>
                  <a:pt x="1404" y="14"/>
                </a:moveTo>
                <a:cubicBezTo>
                  <a:pt x="21512" y="-515"/>
                  <a:pt x="298267" y="13772"/>
                  <a:pt x="325254" y="19064"/>
                </a:cubicBezTo>
                <a:cubicBezTo>
                  <a:pt x="352242" y="24356"/>
                  <a:pt x="183437" y="31235"/>
                  <a:pt x="163329" y="31764"/>
                </a:cubicBezTo>
                <a:cubicBezTo>
                  <a:pt x="143221" y="32293"/>
                  <a:pt x="225771" y="25943"/>
                  <a:pt x="204604" y="22239"/>
                </a:cubicBezTo>
                <a:cubicBezTo>
                  <a:pt x="183437" y="18535"/>
                  <a:pt x="-18704" y="543"/>
                  <a:pt x="1404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3" name="フリーフォーム 602">
            <a:extLst>
              <a:ext uri="{FF2B5EF4-FFF2-40B4-BE49-F238E27FC236}">
                <a16:creationId xmlns:a16="http://schemas.microsoft.com/office/drawing/2014/main" id="{4381B636-E652-715B-E438-6569EA4107F4}"/>
              </a:ext>
            </a:extLst>
          </p:cNvPr>
          <p:cNvSpPr/>
          <p:nvPr/>
        </p:nvSpPr>
        <p:spPr>
          <a:xfrm>
            <a:off x="4440664" y="1864789"/>
            <a:ext cx="56440" cy="124607"/>
          </a:xfrm>
          <a:custGeom>
            <a:avLst/>
            <a:gdLst>
              <a:gd name="connsiteX0" fmla="*/ 47630 w 56440"/>
              <a:gd name="connsiteY0" fmla="*/ 267 h 124607"/>
              <a:gd name="connsiteX1" fmla="*/ 53980 w 56440"/>
              <a:gd name="connsiteY1" fmla="*/ 63767 h 124607"/>
              <a:gd name="connsiteX2" fmla="*/ 5 w 56440"/>
              <a:gd name="connsiteY2" fmla="*/ 124092 h 124607"/>
              <a:gd name="connsiteX3" fmla="*/ 50805 w 56440"/>
              <a:gd name="connsiteY3" fmla="*/ 89167 h 124607"/>
              <a:gd name="connsiteX4" fmla="*/ 47630 w 56440"/>
              <a:gd name="connsiteY4" fmla="*/ 267 h 12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40" h="124607">
                <a:moveTo>
                  <a:pt x="47630" y="267"/>
                </a:moveTo>
                <a:cubicBezTo>
                  <a:pt x="48159" y="-3966"/>
                  <a:pt x="61918" y="43130"/>
                  <a:pt x="53980" y="63767"/>
                </a:cubicBezTo>
                <a:cubicBezTo>
                  <a:pt x="46042" y="84405"/>
                  <a:pt x="534" y="119859"/>
                  <a:pt x="5" y="124092"/>
                </a:cubicBezTo>
                <a:cubicBezTo>
                  <a:pt x="-524" y="128325"/>
                  <a:pt x="40222" y="105571"/>
                  <a:pt x="50805" y="89167"/>
                </a:cubicBezTo>
                <a:cubicBezTo>
                  <a:pt x="61388" y="72763"/>
                  <a:pt x="47101" y="4500"/>
                  <a:pt x="47630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4" name="フリーフォーム 603">
            <a:extLst>
              <a:ext uri="{FF2B5EF4-FFF2-40B4-BE49-F238E27FC236}">
                <a16:creationId xmlns:a16="http://schemas.microsoft.com/office/drawing/2014/main" id="{C75AFB45-CBCB-B841-2D33-8EA71849C43F}"/>
              </a:ext>
            </a:extLst>
          </p:cNvPr>
          <p:cNvSpPr/>
          <p:nvPr/>
        </p:nvSpPr>
        <p:spPr>
          <a:xfrm>
            <a:off x="4398458" y="2242568"/>
            <a:ext cx="165953" cy="58526"/>
          </a:xfrm>
          <a:custGeom>
            <a:avLst/>
            <a:gdLst>
              <a:gd name="connsiteX0" fmla="*/ 162861 w 165953"/>
              <a:gd name="connsiteY0" fmla="*/ 313 h 58526"/>
              <a:gd name="connsiteX1" fmla="*/ 936 w 165953"/>
              <a:gd name="connsiteY1" fmla="*/ 57463 h 58526"/>
              <a:gd name="connsiteX2" fmla="*/ 99361 w 165953"/>
              <a:gd name="connsiteY2" fmla="*/ 35238 h 58526"/>
              <a:gd name="connsiteX3" fmla="*/ 162861 w 165953"/>
              <a:gd name="connsiteY3" fmla="*/ 313 h 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953" h="58526">
                <a:moveTo>
                  <a:pt x="162861" y="313"/>
                </a:moveTo>
                <a:cubicBezTo>
                  <a:pt x="146457" y="4017"/>
                  <a:pt x="11519" y="51642"/>
                  <a:pt x="936" y="57463"/>
                </a:cubicBezTo>
                <a:cubicBezTo>
                  <a:pt x="-9647" y="63284"/>
                  <a:pt x="72373" y="43705"/>
                  <a:pt x="99361" y="35238"/>
                </a:cubicBezTo>
                <a:cubicBezTo>
                  <a:pt x="126349" y="26771"/>
                  <a:pt x="179265" y="-3391"/>
                  <a:pt x="162861" y="31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5" name="フリーフォーム 604">
            <a:extLst>
              <a:ext uri="{FF2B5EF4-FFF2-40B4-BE49-F238E27FC236}">
                <a16:creationId xmlns:a16="http://schemas.microsoft.com/office/drawing/2014/main" id="{B266CF67-8B7C-57E6-AEFF-969C2D07BDF8}"/>
              </a:ext>
            </a:extLst>
          </p:cNvPr>
          <p:cNvSpPr/>
          <p:nvPr/>
        </p:nvSpPr>
        <p:spPr>
          <a:xfrm>
            <a:off x="4811173" y="2255576"/>
            <a:ext cx="139308" cy="48009"/>
          </a:xfrm>
          <a:custGeom>
            <a:avLst/>
            <a:gdLst>
              <a:gd name="connsiteX0" fmla="*/ 971 w 139308"/>
              <a:gd name="connsiteY0" fmla="*/ 5 h 48009"/>
              <a:gd name="connsiteX1" fmla="*/ 137496 w 139308"/>
              <a:gd name="connsiteY1" fmla="*/ 44455 h 48009"/>
              <a:gd name="connsiteX2" fmla="*/ 77171 w 139308"/>
              <a:gd name="connsiteY2" fmla="*/ 41280 h 48009"/>
              <a:gd name="connsiteX3" fmla="*/ 971 w 139308"/>
              <a:gd name="connsiteY3" fmla="*/ 5 h 4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308" h="48009">
                <a:moveTo>
                  <a:pt x="971" y="5"/>
                </a:moveTo>
                <a:cubicBezTo>
                  <a:pt x="11025" y="534"/>
                  <a:pt x="124796" y="37576"/>
                  <a:pt x="137496" y="44455"/>
                </a:cubicBezTo>
                <a:cubicBezTo>
                  <a:pt x="150196" y="51334"/>
                  <a:pt x="92517" y="47101"/>
                  <a:pt x="77171" y="41280"/>
                </a:cubicBezTo>
                <a:cubicBezTo>
                  <a:pt x="61825" y="35459"/>
                  <a:pt x="-9083" y="-524"/>
                  <a:pt x="971" y="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6" name="フリーフォーム 605">
            <a:extLst>
              <a:ext uri="{FF2B5EF4-FFF2-40B4-BE49-F238E27FC236}">
                <a16:creationId xmlns:a16="http://schemas.microsoft.com/office/drawing/2014/main" id="{BEF543ED-E10C-5CA1-809F-FE06719705E9}"/>
              </a:ext>
            </a:extLst>
          </p:cNvPr>
          <p:cNvSpPr/>
          <p:nvPr/>
        </p:nvSpPr>
        <p:spPr>
          <a:xfrm>
            <a:off x="3938010" y="887254"/>
            <a:ext cx="203186" cy="463047"/>
          </a:xfrm>
          <a:custGeom>
            <a:avLst/>
            <a:gdLst>
              <a:gd name="connsiteX0" fmla="*/ 202229 w 203186"/>
              <a:gd name="connsiteY0" fmla="*/ 425 h 463047"/>
              <a:gd name="connsiteX1" fmla="*/ 83895 w 203186"/>
              <a:gd name="connsiteY1" fmla="*/ 108001 h 463047"/>
              <a:gd name="connsiteX2" fmla="*/ 40865 w 203186"/>
              <a:gd name="connsiteY2" fmla="*/ 176133 h 463047"/>
              <a:gd name="connsiteX3" fmla="*/ 5006 w 203186"/>
              <a:gd name="connsiteY3" fmla="*/ 463004 h 463047"/>
              <a:gd name="connsiteX4" fmla="*/ 15763 w 203186"/>
              <a:gd name="connsiteY4" fmla="*/ 197648 h 463047"/>
              <a:gd name="connsiteX5" fmla="*/ 12178 w 203186"/>
              <a:gd name="connsiteY5" fmla="*/ 151032 h 463047"/>
              <a:gd name="connsiteX6" fmla="*/ 202229 w 203186"/>
              <a:gd name="connsiteY6" fmla="*/ 425 h 46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186" h="463047">
                <a:moveTo>
                  <a:pt x="202229" y="425"/>
                </a:moveTo>
                <a:cubicBezTo>
                  <a:pt x="214182" y="-6747"/>
                  <a:pt x="110789" y="78716"/>
                  <a:pt x="83895" y="108001"/>
                </a:cubicBezTo>
                <a:cubicBezTo>
                  <a:pt x="57001" y="137286"/>
                  <a:pt x="54013" y="116966"/>
                  <a:pt x="40865" y="176133"/>
                </a:cubicBezTo>
                <a:cubicBezTo>
                  <a:pt x="27717" y="235300"/>
                  <a:pt x="9190" y="459418"/>
                  <a:pt x="5006" y="463004"/>
                </a:cubicBezTo>
                <a:cubicBezTo>
                  <a:pt x="822" y="466590"/>
                  <a:pt x="14568" y="249643"/>
                  <a:pt x="15763" y="197648"/>
                </a:cubicBezTo>
                <a:cubicBezTo>
                  <a:pt x="16958" y="145653"/>
                  <a:pt x="-17704" y="182109"/>
                  <a:pt x="12178" y="151032"/>
                </a:cubicBezTo>
                <a:cubicBezTo>
                  <a:pt x="42060" y="119955"/>
                  <a:pt x="190276" y="7597"/>
                  <a:pt x="202229" y="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7" name="フリーフォーム 606">
            <a:extLst>
              <a:ext uri="{FF2B5EF4-FFF2-40B4-BE49-F238E27FC236}">
                <a16:creationId xmlns:a16="http://schemas.microsoft.com/office/drawing/2014/main" id="{020555C4-CCEC-7C0D-FC5E-C129F2FDED72}"/>
              </a:ext>
            </a:extLst>
          </p:cNvPr>
          <p:cNvSpPr/>
          <p:nvPr/>
        </p:nvSpPr>
        <p:spPr>
          <a:xfrm>
            <a:off x="3757620" y="880361"/>
            <a:ext cx="350346" cy="531125"/>
          </a:xfrm>
          <a:custGeom>
            <a:avLst/>
            <a:gdLst>
              <a:gd name="connsiteX0" fmla="*/ 350346 w 350346"/>
              <a:gd name="connsiteY0" fmla="*/ 146 h 531125"/>
              <a:gd name="connsiteX1" fmla="*/ 24031 w 350346"/>
              <a:gd name="connsiteY1" fmla="*/ 297774 h 531125"/>
              <a:gd name="connsiteX2" fmla="*/ 27617 w 350346"/>
              <a:gd name="connsiteY2" fmla="*/ 530857 h 531125"/>
              <a:gd name="connsiteX3" fmla="*/ 20445 w 350346"/>
              <a:gd name="connsiteY3" fmla="*/ 337219 h 531125"/>
              <a:gd name="connsiteX4" fmla="*/ 350346 w 350346"/>
              <a:gd name="connsiteY4" fmla="*/ 146 h 53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346" h="531125">
                <a:moveTo>
                  <a:pt x="350346" y="146"/>
                </a:moveTo>
                <a:cubicBezTo>
                  <a:pt x="350944" y="-6428"/>
                  <a:pt x="77819" y="209322"/>
                  <a:pt x="24031" y="297774"/>
                </a:cubicBezTo>
                <a:cubicBezTo>
                  <a:pt x="-29757" y="386226"/>
                  <a:pt x="28215" y="524283"/>
                  <a:pt x="27617" y="530857"/>
                </a:cubicBezTo>
                <a:cubicBezTo>
                  <a:pt x="27019" y="537431"/>
                  <a:pt x="-29160" y="422085"/>
                  <a:pt x="20445" y="337219"/>
                </a:cubicBezTo>
                <a:cubicBezTo>
                  <a:pt x="70050" y="252353"/>
                  <a:pt x="349748" y="6720"/>
                  <a:pt x="350346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8" name="フリーフォーム 607">
            <a:extLst>
              <a:ext uri="{FF2B5EF4-FFF2-40B4-BE49-F238E27FC236}">
                <a16:creationId xmlns:a16="http://schemas.microsoft.com/office/drawing/2014/main" id="{02ADCACE-313E-465C-D558-0580C4DC4024}"/>
              </a:ext>
            </a:extLst>
          </p:cNvPr>
          <p:cNvSpPr/>
          <p:nvPr/>
        </p:nvSpPr>
        <p:spPr>
          <a:xfrm>
            <a:off x="3761273" y="1181704"/>
            <a:ext cx="156705" cy="287587"/>
          </a:xfrm>
          <a:custGeom>
            <a:avLst/>
            <a:gdLst>
              <a:gd name="connsiteX0" fmla="*/ 156642 w 156705"/>
              <a:gd name="connsiteY0" fmla="*/ 17 h 287587"/>
              <a:gd name="connsiteX1" fmla="*/ 34722 w 156705"/>
              <a:gd name="connsiteY1" fmla="*/ 157796 h 287587"/>
              <a:gd name="connsiteX2" fmla="*/ 27550 w 156705"/>
              <a:gd name="connsiteY2" fmla="*/ 286888 h 287587"/>
              <a:gd name="connsiteX3" fmla="*/ 2449 w 156705"/>
              <a:gd name="connsiteY3" fmla="*/ 100422 h 287587"/>
              <a:gd name="connsiteX4" fmla="*/ 16792 w 156705"/>
              <a:gd name="connsiteY4" fmla="*/ 147038 h 287587"/>
              <a:gd name="connsiteX5" fmla="*/ 156642 w 156705"/>
              <a:gd name="connsiteY5" fmla="*/ 17 h 28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705" h="287587">
                <a:moveTo>
                  <a:pt x="156642" y="17"/>
                </a:moveTo>
                <a:cubicBezTo>
                  <a:pt x="159630" y="1810"/>
                  <a:pt x="56237" y="109984"/>
                  <a:pt x="34722" y="157796"/>
                </a:cubicBezTo>
                <a:cubicBezTo>
                  <a:pt x="13207" y="205608"/>
                  <a:pt x="32929" y="296450"/>
                  <a:pt x="27550" y="286888"/>
                </a:cubicBezTo>
                <a:cubicBezTo>
                  <a:pt x="22171" y="277326"/>
                  <a:pt x="4242" y="123730"/>
                  <a:pt x="2449" y="100422"/>
                </a:cubicBezTo>
                <a:cubicBezTo>
                  <a:pt x="656" y="77114"/>
                  <a:pt x="-6516" y="161381"/>
                  <a:pt x="16792" y="147038"/>
                </a:cubicBezTo>
                <a:cubicBezTo>
                  <a:pt x="40100" y="132695"/>
                  <a:pt x="153654" y="-1776"/>
                  <a:pt x="156642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9" name="フリーフォーム 608">
            <a:extLst>
              <a:ext uri="{FF2B5EF4-FFF2-40B4-BE49-F238E27FC236}">
                <a16:creationId xmlns:a16="http://schemas.microsoft.com/office/drawing/2014/main" id="{452BC830-F20C-245B-E6D3-389E2361F0EA}"/>
              </a:ext>
            </a:extLst>
          </p:cNvPr>
          <p:cNvSpPr/>
          <p:nvPr/>
        </p:nvSpPr>
        <p:spPr>
          <a:xfrm>
            <a:off x="3780548" y="1271095"/>
            <a:ext cx="155296" cy="387549"/>
          </a:xfrm>
          <a:custGeom>
            <a:avLst/>
            <a:gdLst>
              <a:gd name="connsiteX0" fmla="*/ 155296 w 155296"/>
              <a:gd name="connsiteY0" fmla="*/ 273 h 387549"/>
              <a:gd name="connsiteX1" fmla="*/ 19032 w 155296"/>
              <a:gd name="connsiteY1" fmla="*/ 222598 h 387549"/>
              <a:gd name="connsiteX2" fmla="*/ 1103 w 155296"/>
              <a:gd name="connsiteY2" fmla="*/ 269215 h 387549"/>
              <a:gd name="connsiteX3" fmla="*/ 19032 w 155296"/>
              <a:gd name="connsiteY3" fmla="*/ 283558 h 387549"/>
              <a:gd name="connsiteX4" fmla="*/ 19032 w 155296"/>
              <a:gd name="connsiteY4" fmla="*/ 387549 h 387549"/>
              <a:gd name="connsiteX5" fmla="*/ 19032 w 155296"/>
              <a:gd name="connsiteY5" fmla="*/ 272800 h 387549"/>
              <a:gd name="connsiteX6" fmla="*/ 155296 w 155296"/>
              <a:gd name="connsiteY6" fmla="*/ 273 h 38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296" h="387549">
                <a:moveTo>
                  <a:pt x="155296" y="273"/>
                </a:moveTo>
                <a:cubicBezTo>
                  <a:pt x="155296" y="-8094"/>
                  <a:pt x="44731" y="177774"/>
                  <a:pt x="19032" y="222598"/>
                </a:cubicBezTo>
                <a:cubicBezTo>
                  <a:pt x="-6667" y="267422"/>
                  <a:pt x="1103" y="269215"/>
                  <a:pt x="1103" y="269215"/>
                </a:cubicBezTo>
                <a:cubicBezTo>
                  <a:pt x="1103" y="279375"/>
                  <a:pt x="16044" y="263836"/>
                  <a:pt x="19032" y="283558"/>
                </a:cubicBezTo>
                <a:cubicBezTo>
                  <a:pt x="22020" y="303280"/>
                  <a:pt x="19032" y="387549"/>
                  <a:pt x="19032" y="387549"/>
                </a:cubicBezTo>
                <a:cubicBezTo>
                  <a:pt x="19032" y="385756"/>
                  <a:pt x="-1886" y="331967"/>
                  <a:pt x="19032" y="272800"/>
                </a:cubicBezTo>
                <a:cubicBezTo>
                  <a:pt x="39950" y="213633"/>
                  <a:pt x="155296" y="8640"/>
                  <a:pt x="155296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0" name="フリーフォーム 609">
            <a:extLst>
              <a:ext uri="{FF2B5EF4-FFF2-40B4-BE49-F238E27FC236}">
                <a16:creationId xmlns:a16="http://schemas.microsoft.com/office/drawing/2014/main" id="{11E121D6-272F-5C85-DD36-7B72E0AB6922}"/>
              </a:ext>
            </a:extLst>
          </p:cNvPr>
          <p:cNvSpPr/>
          <p:nvPr/>
        </p:nvSpPr>
        <p:spPr>
          <a:xfrm>
            <a:off x="3755711" y="568072"/>
            <a:ext cx="345606" cy="237239"/>
          </a:xfrm>
          <a:custGeom>
            <a:avLst/>
            <a:gdLst>
              <a:gd name="connsiteX0" fmla="*/ 345084 w 345606"/>
              <a:gd name="connsiteY0" fmla="*/ 463 h 237239"/>
              <a:gd name="connsiteX1" fmla="*/ 122759 w 345606"/>
              <a:gd name="connsiteY1" fmla="*/ 82939 h 237239"/>
              <a:gd name="connsiteX2" fmla="*/ 839 w 345606"/>
              <a:gd name="connsiteY2" fmla="*/ 237132 h 237239"/>
              <a:gd name="connsiteX3" fmla="*/ 180133 w 345606"/>
              <a:gd name="connsiteY3" fmla="*/ 57838 h 237239"/>
              <a:gd name="connsiteX4" fmla="*/ 345084 w 345606"/>
              <a:gd name="connsiteY4" fmla="*/ 463 h 23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06" h="237239">
                <a:moveTo>
                  <a:pt x="345084" y="463"/>
                </a:moveTo>
                <a:cubicBezTo>
                  <a:pt x="335522" y="4646"/>
                  <a:pt x="180133" y="43494"/>
                  <a:pt x="122759" y="82939"/>
                </a:cubicBezTo>
                <a:cubicBezTo>
                  <a:pt x="65385" y="122384"/>
                  <a:pt x="-8723" y="241315"/>
                  <a:pt x="839" y="237132"/>
                </a:cubicBezTo>
                <a:cubicBezTo>
                  <a:pt x="10401" y="232949"/>
                  <a:pt x="129931" y="94892"/>
                  <a:pt x="180133" y="57838"/>
                </a:cubicBezTo>
                <a:cubicBezTo>
                  <a:pt x="230335" y="20784"/>
                  <a:pt x="354646" y="-3720"/>
                  <a:pt x="345084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1" name="フリーフォーム 610">
            <a:extLst>
              <a:ext uri="{FF2B5EF4-FFF2-40B4-BE49-F238E27FC236}">
                <a16:creationId xmlns:a16="http://schemas.microsoft.com/office/drawing/2014/main" id="{A974D3FD-50C7-48E8-6DA6-42D6F064ABF3}"/>
              </a:ext>
            </a:extLst>
          </p:cNvPr>
          <p:cNvSpPr/>
          <p:nvPr/>
        </p:nvSpPr>
        <p:spPr>
          <a:xfrm>
            <a:off x="3713473" y="651976"/>
            <a:ext cx="377503" cy="366833"/>
          </a:xfrm>
          <a:custGeom>
            <a:avLst/>
            <a:gdLst>
              <a:gd name="connsiteX0" fmla="*/ 376564 w 377503"/>
              <a:gd name="connsiteY0" fmla="*/ 2621 h 366833"/>
              <a:gd name="connsiteX1" fmla="*/ 68178 w 377503"/>
              <a:gd name="connsiteY1" fmla="*/ 217774 h 366833"/>
              <a:gd name="connsiteX2" fmla="*/ 46 w 377503"/>
              <a:gd name="connsiteY2" fmla="*/ 364795 h 366833"/>
              <a:gd name="connsiteX3" fmla="*/ 57420 w 377503"/>
              <a:gd name="connsiteY3" fmla="*/ 110197 h 366833"/>
              <a:gd name="connsiteX4" fmla="*/ 50249 w 377503"/>
              <a:gd name="connsiteY4" fmla="*/ 196258 h 366833"/>
              <a:gd name="connsiteX5" fmla="*/ 161411 w 377503"/>
              <a:gd name="connsiteY5" fmla="*/ 103025 h 366833"/>
              <a:gd name="connsiteX6" fmla="*/ 376564 w 377503"/>
              <a:gd name="connsiteY6" fmla="*/ 2621 h 36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503" h="366833">
                <a:moveTo>
                  <a:pt x="376564" y="2621"/>
                </a:moveTo>
                <a:cubicBezTo>
                  <a:pt x="361025" y="21746"/>
                  <a:pt x="130931" y="157412"/>
                  <a:pt x="68178" y="217774"/>
                </a:cubicBezTo>
                <a:cubicBezTo>
                  <a:pt x="5425" y="278136"/>
                  <a:pt x="1839" y="382725"/>
                  <a:pt x="46" y="364795"/>
                </a:cubicBezTo>
                <a:cubicBezTo>
                  <a:pt x="-1747" y="346866"/>
                  <a:pt x="49053" y="138286"/>
                  <a:pt x="57420" y="110197"/>
                </a:cubicBezTo>
                <a:cubicBezTo>
                  <a:pt x="65787" y="82108"/>
                  <a:pt x="32917" y="197453"/>
                  <a:pt x="50249" y="196258"/>
                </a:cubicBezTo>
                <a:cubicBezTo>
                  <a:pt x="67581" y="195063"/>
                  <a:pt x="112404" y="131712"/>
                  <a:pt x="161411" y="103025"/>
                </a:cubicBezTo>
                <a:cubicBezTo>
                  <a:pt x="210418" y="74338"/>
                  <a:pt x="392103" y="-16504"/>
                  <a:pt x="376564" y="2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2" name="フリーフォーム 611">
            <a:extLst>
              <a:ext uri="{FF2B5EF4-FFF2-40B4-BE49-F238E27FC236}">
                <a16:creationId xmlns:a16="http://schemas.microsoft.com/office/drawing/2014/main" id="{108BE9B1-D61D-6E3E-F706-7E1D34E2C93D}"/>
              </a:ext>
            </a:extLst>
          </p:cNvPr>
          <p:cNvSpPr/>
          <p:nvPr/>
        </p:nvSpPr>
        <p:spPr>
          <a:xfrm>
            <a:off x="3698772" y="737023"/>
            <a:ext cx="384108" cy="574314"/>
          </a:xfrm>
          <a:custGeom>
            <a:avLst/>
            <a:gdLst>
              <a:gd name="connsiteX0" fmla="*/ 384093 w 384108"/>
              <a:gd name="connsiteY0" fmla="*/ 49 h 574314"/>
              <a:gd name="connsiteX1" fmla="*/ 47020 w 384108"/>
              <a:gd name="connsiteY1" fmla="*/ 251061 h 574314"/>
              <a:gd name="connsiteX2" fmla="*/ 3990 w 384108"/>
              <a:gd name="connsiteY2" fmla="*/ 362223 h 574314"/>
              <a:gd name="connsiteX3" fmla="*/ 7576 w 384108"/>
              <a:gd name="connsiteY3" fmla="*/ 408839 h 574314"/>
              <a:gd name="connsiteX4" fmla="*/ 54192 w 384108"/>
              <a:gd name="connsiteY4" fmla="*/ 473385 h 574314"/>
              <a:gd name="connsiteX5" fmla="*/ 61364 w 384108"/>
              <a:gd name="connsiteY5" fmla="*/ 573790 h 574314"/>
              <a:gd name="connsiteX6" fmla="*/ 18333 w 384108"/>
              <a:gd name="connsiteY6" fmla="*/ 426769 h 574314"/>
              <a:gd name="connsiteX7" fmla="*/ 61364 w 384108"/>
              <a:gd name="connsiteY7" fmla="*/ 272576 h 574314"/>
              <a:gd name="connsiteX8" fmla="*/ 384093 w 384108"/>
              <a:gd name="connsiteY8" fmla="*/ 49 h 57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108" h="574314">
                <a:moveTo>
                  <a:pt x="384093" y="49"/>
                </a:moveTo>
                <a:cubicBezTo>
                  <a:pt x="381702" y="-3537"/>
                  <a:pt x="110370" y="190699"/>
                  <a:pt x="47020" y="251061"/>
                </a:cubicBezTo>
                <a:cubicBezTo>
                  <a:pt x="-16330" y="311423"/>
                  <a:pt x="10564" y="335927"/>
                  <a:pt x="3990" y="362223"/>
                </a:cubicBezTo>
                <a:cubicBezTo>
                  <a:pt x="-2584" y="388519"/>
                  <a:pt x="-791" y="390312"/>
                  <a:pt x="7576" y="408839"/>
                </a:cubicBezTo>
                <a:cubicBezTo>
                  <a:pt x="15943" y="427366"/>
                  <a:pt x="45227" y="445893"/>
                  <a:pt x="54192" y="473385"/>
                </a:cubicBezTo>
                <a:cubicBezTo>
                  <a:pt x="63157" y="500877"/>
                  <a:pt x="67340" y="581559"/>
                  <a:pt x="61364" y="573790"/>
                </a:cubicBezTo>
                <a:cubicBezTo>
                  <a:pt x="55388" y="566021"/>
                  <a:pt x="18333" y="476971"/>
                  <a:pt x="18333" y="426769"/>
                </a:cubicBezTo>
                <a:cubicBezTo>
                  <a:pt x="18333" y="376567"/>
                  <a:pt x="5185" y="339512"/>
                  <a:pt x="61364" y="272576"/>
                </a:cubicBezTo>
                <a:cubicBezTo>
                  <a:pt x="117543" y="205640"/>
                  <a:pt x="386484" y="3635"/>
                  <a:pt x="384093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3" name="フリーフォーム 612">
            <a:extLst>
              <a:ext uri="{FF2B5EF4-FFF2-40B4-BE49-F238E27FC236}">
                <a16:creationId xmlns:a16="http://schemas.microsoft.com/office/drawing/2014/main" id="{C7A9187A-F335-5590-9560-E3E16F5F31F1}"/>
              </a:ext>
            </a:extLst>
          </p:cNvPr>
          <p:cNvSpPr/>
          <p:nvPr/>
        </p:nvSpPr>
        <p:spPr>
          <a:xfrm>
            <a:off x="3762494" y="804247"/>
            <a:ext cx="381788" cy="271663"/>
          </a:xfrm>
          <a:custGeom>
            <a:avLst/>
            <a:gdLst>
              <a:gd name="connsiteX0" fmla="*/ 381331 w 381788"/>
              <a:gd name="connsiteY0" fmla="*/ 957 h 271663"/>
              <a:gd name="connsiteX1" fmla="*/ 108804 w 381788"/>
              <a:gd name="connsiteY1" fmla="*/ 191008 h 271663"/>
              <a:gd name="connsiteX2" fmla="*/ 1228 w 381788"/>
              <a:gd name="connsiteY2" fmla="*/ 269898 h 271663"/>
              <a:gd name="connsiteX3" fmla="*/ 169764 w 381788"/>
              <a:gd name="connsiteY3" fmla="*/ 122877 h 271663"/>
              <a:gd name="connsiteX4" fmla="*/ 381331 w 381788"/>
              <a:gd name="connsiteY4" fmla="*/ 957 h 27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788" h="271663">
                <a:moveTo>
                  <a:pt x="381331" y="957"/>
                </a:moveTo>
                <a:cubicBezTo>
                  <a:pt x="371171" y="12312"/>
                  <a:pt x="172154" y="146185"/>
                  <a:pt x="108804" y="191008"/>
                </a:cubicBezTo>
                <a:cubicBezTo>
                  <a:pt x="45454" y="235831"/>
                  <a:pt x="-8932" y="281253"/>
                  <a:pt x="1228" y="269898"/>
                </a:cubicBezTo>
                <a:cubicBezTo>
                  <a:pt x="11388" y="258543"/>
                  <a:pt x="109999" y="163517"/>
                  <a:pt x="169764" y="122877"/>
                </a:cubicBezTo>
                <a:cubicBezTo>
                  <a:pt x="229529" y="82237"/>
                  <a:pt x="391491" y="-10398"/>
                  <a:pt x="381331" y="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4" name="フリーフォーム 613">
            <a:extLst>
              <a:ext uri="{FF2B5EF4-FFF2-40B4-BE49-F238E27FC236}">
                <a16:creationId xmlns:a16="http://schemas.microsoft.com/office/drawing/2014/main" id="{52254812-548C-C2D5-8E31-19B446B45019}"/>
              </a:ext>
            </a:extLst>
          </p:cNvPr>
          <p:cNvSpPr/>
          <p:nvPr/>
        </p:nvSpPr>
        <p:spPr>
          <a:xfrm>
            <a:off x="4108119" y="313817"/>
            <a:ext cx="301560" cy="530831"/>
          </a:xfrm>
          <a:custGeom>
            <a:avLst/>
            <a:gdLst>
              <a:gd name="connsiteX0" fmla="*/ 301061 w 301560"/>
              <a:gd name="connsiteY0" fmla="*/ 121 h 530831"/>
              <a:gd name="connsiteX1" fmla="*/ 35706 w 301560"/>
              <a:gd name="connsiteY1" fmla="*/ 251133 h 530831"/>
              <a:gd name="connsiteX2" fmla="*/ 17777 w 301560"/>
              <a:gd name="connsiteY2" fmla="*/ 315678 h 530831"/>
              <a:gd name="connsiteX3" fmla="*/ 21363 w 301560"/>
              <a:gd name="connsiteY3" fmla="*/ 530831 h 530831"/>
              <a:gd name="connsiteX4" fmla="*/ 3433 w 301560"/>
              <a:gd name="connsiteY4" fmla="*/ 315678 h 530831"/>
              <a:gd name="connsiteX5" fmla="*/ 100252 w 301560"/>
              <a:gd name="connsiteY5" fmla="*/ 218860 h 530831"/>
              <a:gd name="connsiteX6" fmla="*/ 301061 w 301560"/>
              <a:gd name="connsiteY6" fmla="*/ 121 h 5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560" h="530831">
                <a:moveTo>
                  <a:pt x="301061" y="121"/>
                </a:moveTo>
                <a:cubicBezTo>
                  <a:pt x="290303" y="5500"/>
                  <a:pt x="82920" y="198540"/>
                  <a:pt x="35706" y="251133"/>
                </a:cubicBezTo>
                <a:cubicBezTo>
                  <a:pt x="-11508" y="303726"/>
                  <a:pt x="20167" y="269062"/>
                  <a:pt x="17777" y="315678"/>
                </a:cubicBezTo>
                <a:cubicBezTo>
                  <a:pt x="15386" y="362294"/>
                  <a:pt x="23754" y="530831"/>
                  <a:pt x="21363" y="530831"/>
                </a:cubicBezTo>
                <a:cubicBezTo>
                  <a:pt x="18972" y="530831"/>
                  <a:pt x="-9715" y="367673"/>
                  <a:pt x="3433" y="315678"/>
                </a:cubicBezTo>
                <a:cubicBezTo>
                  <a:pt x="16581" y="263683"/>
                  <a:pt x="54831" y="267867"/>
                  <a:pt x="100252" y="218860"/>
                </a:cubicBezTo>
                <a:cubicBezTo>
                  <a:pt x="145673" y="169853"/>
                  <a:pt x="311819" y="-5258"/>
                  <a:pt x="301061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" name="フリーフォーム 614">
            <a:extLst>
              <a:ext uri="{FF2B5EF4-FFF2-40B4-BE49-F238E27FC236}">
                <a16:creationId xmlns:a16="http://schemas.microsoft.com/office/drawing/2014/main" id="{7DD77D3E-C925-B9BD-5EFD-BEFA230FE3EF}"/>
              </a:ext>
            </a:extLst>
          </p:cNvPr>
          <p:cNvSpPr/>
          <p:nvPr/>
        </p:nvSpPr>
        <p:spPr>
          <a:xfrm>
            <a:off x="4227879" y="341951"/>
            <a:ext cx="657295" cy="491254"/>
          </a:xfrm>
          <a:custGeom>
            <a:avLst/>
            <a:gdLst>
              <a:gd name="connsiteX0" fmla="*/ 65 w 657295"/>
              <a:gd name="connsiteY0" fmla="*/ 491230 h 491254"/>
              <a:gd name="connsiteX1" fmla="*/ 155640 w 657295"/>
              <a:gd name="connsiteY1" fmla="*/ 103880 h 491254"/>
              <a:gd name="connsiteX2" fmla="*/ 650940 w 657295"/>
              <a:gd name="connsiteY2" fmla="*/ 2280 h 491254"/>
              <a:gd name="connsiteX3" fmla="*/ 419165 w 657295"/>
              <a:gd name="connsiteY3" fmla="*/ 40380 h 491254"/>
              <a:gd name="connsiteX4" fmla="*/ 168340 w 657295"/>
              <a:gd name="connsiteY4" fmla="*/ 122930 h 491254"/>
              <a:gd name="connsiteX5" fmla="*/ 65 w 657295"/>
              <a:gd name="connsiteY5" fmla="*/ 491230 h 49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7295" h="491254">
                <a:moveTo>
                  <a:pt x="65" y="491230"/>
                </a:moveTo>
                <a:cubicBezTo>
                  <a:pt x="-2052" y="488055"/>
                  <a:pt x="47161" y="185372"/>
                  <a:pt x="155640" y="103880"/>
                </a:cubicBezTo>
                <a:cubicBezTo>
                  <a:pt x="264119" y="22388"/>
                  <a:pt x="607019" y="12863"/>
                  <a:pt x="650940" y="2280"/>
                </a:cubicBezTo>
                <a:cubicBezTo>
                  <a:pt x="694861" y="-8303"/>
                  <a:pt x="499598" y="20272"/>
                  <a:pt x="419165" y="40380"/>
                </a:cubicBezTo>
                <a:cubicBezTo>
                  <a:pt x="338732" y="60488"/>
                  <a:pt x="238190" y="53609"/>
                  <a:pt x="168340" y="122930"/>
                </a:cubicBezTo>
                <a:cubicBezTo>
                  <a:pt x="98490" y="192251"/>
                  <a:pt x="2182" y="494405"/>
                  <a:pt x="65" y="491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" name="フリーフォーム 615">
            <a:extLst>
              <a:ext uri="{FF2B5EF4-FFF2-40B4-BE49-F238E27FC236}">
                <a16:creationId xmlns:a16="http://schemas.microsoft.com/office/drawing/2014/main" id="{3F08FA64-8E7B-6189-8E7E-773BCDAAFE0F}"/>
              </a:ext>
            </a:extLst>
          </p:cNvPr>
          <p:cNvSpPr/>
          <p:nvPr/>
        </p:nvSpPr>
        <p:spPr>
          <a:xfrm>
            <a:off x="4323163" y="375171"/>
            <a:ext cx="892945" cy="458109"/>
          </a:xfrm>
          <a:custGeom>
            <a:avLst/>
            <a:gdLst>
              <a:gd name="connsiteX0" fmla="*/ 31 w 892945"/>
              <a:gd name="connsiteY0" fmla="*/ 458010 h 458109"/>
              <a:gd name="connsiteX1" fmla="*/ 190531 w 892945"/>
              <a:gd name="connsiteY1" fmla="*/ 118285 h 458109"/>
              <a:gd name="connsiteX2" fmla="*/ 889031 w 892945"/>
              <a:gd name="connsiteY2" fmla="*/ 810 h 458109"/>
              <a:gd name="connsiteX3" fmla="*/ 460406 w 892945"/>
              <a:gd name="connsiteY3" fmla="*/ 70660 h 458109"/>
              <a:gd name="connsiteX4" fmla="*/ 177831 w 892945"/>
              <a:gd name="connsiteY4" fmla="*/ 153210 h 458109"/>
              <a:gd name="connsiteX5" fmla="*/ 31 w 892945"/>
              <a:gd name="connsiteY5" fmla="*/ 458010 h 45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2945" h="458109">
                <a:moveTo>
                  <a:pt x="31" y="458010"/>
                </a:moveTo>
                <a:cubicBezTo>
                  <a:pt x="2148" y="452189"/>
                  <a:pt x="42364" y="194485"/>
                  <a:pt x="190531" y="118285"/>
                </a:cubicBezTo>
                <a:cubicBezTo>
                  <a:pt x="338698" y="42085"/>
                  <a:pt x="844052" y="8748"/>
                  <a:pt x="889031" y="810"/>
                </a:cubicBezTo>
                <a:cubicBezTo>
                  <a:pt x="934010" y="-7128"/>
                  <a:pt x="578939" y="45260"/>
                  <a:pt x="460406" y="70660"/>
                </a:cubicBezTo>
                <a:cubicBezTo>
                  <a:pt x="341873" y="96060"/>
                  <a:pt x="253502" y="93943"/>
                  <a:pt x="177831" y="153210"/>
                </a:cubicBezTo>
                <a:cubicBezTo>
                  <a:pt x="102160" y="212477"/>
                  <a:pt x="-2086" y="463831"/>
                  <a:pt x="31" y="458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" name="フリーフォーム 616">
            <a:extLst>
              <a:ext uri="{FF2B5EF4-FFF2-40B4-BE49-F238E27FC236}">
                <a16:creationId xmlns:a16="http://schemas.microsoft.com/office/drawing/2014/main" id="{57A1BB90-1099-3AF2-8C44-15E03AB8DF94}"/>
              </a:ext>
            </a:extLst>
          </p:cNvPr>
          <p:cNvSpPr/>
          <p:nvPr/>
        </p:nvSpPr>
        <p:spPr>
          <a:xfrm>
            <a:off x="4426903" y="495412"/>
            <a:ext cx="873742" cy="428630"/>
          </a:xfrm>
          <a:custGeom>
            <a:avLst/>
            <a:gdLst>
              <a:gd name="connsiteX0" fmla="*/ 45516 w 873742"/>
              <a:gd name="connsiteY0" fmla="*/ 340944 h 428630"/>
              <a:gd name="connsiteX1" fmla="*/ 274116 w 873742"/>
              <a:gd name="connsiteY1" fmla="*/ 74244 h 428630"/>
              <a:gd name="connsiteX2" fmla="*/ 864666 w 873742"/>
              <a:gd name="connsiteY2" fmla="*/ 1219 h 428630"/>
              <a:gd name="connsiteX3" fmla="*/ 610666 w 873742"/>
              <a:gd name="connsiteY3" fmla="*/ 32969 h 428630"/>
              <a:gd name="connsiteX4" fmla="*/ 315391 w 873742"/>
              <a:gd name="connsiteY4" fmla="*/ 90119 h 428630"/>
              <a:gd name="connsiteX5" fmla="*/ 23291 w 873742"/>
              <a:gd name="connsiteY5" fmla="*/ 413969 h 428630"/>
              <a:gd name="connsiteX6" fmla="*/ 45516 w 873742"/>
              <a:gd name="connsiteY6" fmla="*/ 340944 h 42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3742" h="428630">
                <a:moveTo>
                  <a:pt x="45516" y="340944"/>
                </a:moveTo>
                <a:cubicBezTo>
                  <a:pt x="87320" y="284323"/>
                  <a:pt x="137591" y="130865"/>
                  <a:pt x="274116" y="74244"/>
                </a:cubicBezTo>
                <a:cubicBezTo>
                  <a:pt x="410641" y="17623"/>
                  <a:pt x="864666" y="1219"/>
                  <a:pt x="864666" y="1219"/>
                </a:cubicBezTo>
                <a:cubicBezTo>
                  <a:pt x="920758" y="-5660"/>
                  <a:pt x="702212" y="18152"/>
                  <a:pt x="610666" y="32969"/>
                </a:cubicBezTo>
                <a:cubicBezTo>
                  <a:pt x="519120" y="47786"/>
                  <a:pt x="413287" y="26619"/>
                  <a:pt x="315391" y="90119"/>
                </a:cubicBezTo>
                <a:cubicBezTo>
                  <a:pt x="217495" y="153619"/>
                  <a:pt x="67212" y="371107"/>
                  <a:pt x="23291" y="413969"/>
                </a:cubicBezTo>
                <a:cubicBezTo>
                  <a:pt x="-20630" y="456831"/>
                  <a:pt x="3712" y="397565"/>
                  <a:pt x="45516" y="340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" name="フリーフォーム 617">
            <a:extLst>
              <a:ext uri="{FF2B5EF4-FFF2-40B4-BE49-F238E27FC236}">
                <a16:creationId xmlns:a16="http://schemas.microsoft.com/office/drawing/2014/main" id="{1420831D-C542-B0FD-CF84-D5DD509EFBDF}"/>
              </a:ext>
            </a:extLst>
          </p:cNvPr>
          <p:cNvSpPr/>
          <p:nvPr/>
        </p:nvSpPr>
        <p:spPr>
          <a:xfrm>
            <a:off x="4672134" y="569292"/>
            <a:ext cx="299410" cy="319693"/>
          </a:xfrm>
          <a:custGeom>
            <a:avLst/>
            <a:gdLst>
              <a:gd name="connsiteX0" fmla="*/ 310 w 299410"/>
              <a:gd name="connsiteY0" fmla="*/ 317864 h 319693"/>
              <a:gd name="connsiteX1" fmla="*/ 95560 w 299410"/>
              <a:gd name="connsiteY1" fmla="*/ 213089 h 319693"/>
              <a:gd name="connsiteX2" fmla="*/ 295585 w 299410"/>
              <a:gd name="connsiteY2" fmla="*/ 6714 h 319693"/>
              <a:gd name="connsiteX3" fmla="*/ 219385 w 299410"/>
              <a:gd name="connsiteY3" fmla="*/ 57514 h 319693"/>
              <a:gd name="connsiteX4" fmla="*/ 124135 w 299410"/>
              <a:gd name="connsiteY4" fmla="*/ 130539 h 319693"/>
              <a:gd name="connsiteX5" fmla="*/ 310 w 299410"/>
              <a:gd name="connsiteY5" fmla="*/ 317864 h 31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410" h="319693">
                <a:moveTo>
                  <a:pt x="310" y="317864"/>
                </a:moveTo>
                <a:cubicBezTo>
                  <a:pt x="-4452" y="331622"/>
                  <a:pt x="46348" y="264947"/>
                  <a:pt x="95560" y="213089"/>
                </a:cubicBezTo>
                <a:cubicBezTo>
                  <a:pt x="144772" y="161231"/>
                  <a:pt x="274948" y="32643"/>
                  <a:pt x="295585" y="6714"/>
                </a:cubicBezTo>
                <a:cubicBezTo>
                  <a:pt x="316223" y="-19215"/>
                  <a:pt x="247960" y="36877"/>
                  <a:pt x="219385" y="57514"/>
                </a:cubicBezTo>
                <a:cubicBezTo>
                  <a:pt x="190810" y="78151"/>
                  <a:pt x="153768" y="89264"/>
                  <a:pt x="124135" y="130539"/>
                </a:cubicBezTo>
                <a:cubicBezTo>
                  <a:pt x="94502" y="171814"/>
                  <a:pt x="5072" y="304106"/>
                  <a:pt x="310" y="3178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" name="フリーフォーム 618">
            <a:extLst>
              <a:ext uri="{FF2B5EF4-FFF2-40B4-BE49-F238E27FC236}">
                <a16:creationId xmlns:a16="http://schemas.microsoft.com/office/drawing/2014/main" id="{FB035AEB-473D-1627-4868-D50DA426BE1A}"/>
              </a:ext>
            </a:extLst>
          </p:cNvPr>
          <p:cNvSpPr/>
          <p:nvPr/>
        </p:nvSpPr>
        <p:spPr>
          <a:xfrm>
            <a:off x="4859713" y="547225"/>
            <a:ext cx="536698" cy="311498"/>
          </a:xfrm>
          <a:custGeom>
            <a:avLst/>
            <a:gdLst>
              <a:gd name="connsiteX0" fmla="*/ 56 w 536698"/>
              <a:gd name="connsiteY0" fmla="*/ 311356 h 311498"/>
              <a:gd name="connsiteX1" fmla="*/ 193731 w 536698"/>
              <a:gd name="connsiteY1" fmla="*/ 181181 h 311498"/>
              <a:gd name="connsiteX2" fmla="*/ 288981 w 536698"/>
              <a:gd name="connsiteY2" fmla="*/ 51006 h 311498"/>
              <a:gd name="connsiteX3" fmla="*/ 536631 w 536698"/>
              <a:gd name="connsiteY3" fmla="*/ 206 h 311498"/>
              <a:gd name="connsiteX4" fmla="*/ 263581 w 536698"/>
              <a:gd name="connsiteY4" fmla="*/ 38306 h 311498"/>
              <a:gd name="connsiteX5" fmla="*/ 174681 w 536698"/>
              <a:gd name="connsiteY5" fmla="*/ 155781 h 311498"/>
              <a:gd name="connsiteX6" fmla="*/ 56 w 536698"/>
              <a:gd name="connsiteY6" fmla="*/ 311356 h 31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698" h="311498">
                <a:moveTo>
                  <a:pt x="56" y="311356"/>
                </a:moveTo>
                <a:cubicBezTo>
                  <a:pt x="3231" y="315589"/>
                  <a:pt x="145577" y="224573"/>
                  <a:pt x="193731" y="181181"/>
                </a:cubicBezTo>
                <a:cubicBezTo>
                  <a:pt x="241885" y="137789"/>
                  <a:pt x="231831" y="81168"/>
                  <a:pt x="288981" y="51006"/>
                </a:cubicBezTo>
                <a:cubicBezTo>
                  <a:pt x="346131" y="20844"/>
                  <a:pt x="540864" y="2323"/>
                  <a:pt x="536631" y="206"/>
                </a:cubicBezTo>
                <a:cubicBezTo>
                  <a:pt x="532398" y="-1911"/>
                  <a:pt x="323906" y="12377"/>
                  <a:pt x="263581" y="38306"/>
                </a:cubicBezTo>
                <a:cubicBezTo>
                  <a:pt x="203256" y="64235"/>
                  <a:pt x="220718" y="109744"/>
                  <a:pt x="174681" y="155781"/>
                </a:cubicBezTo>
                <a:cubicBezTo>
                  <a:pt x="128644" y="201818"/>
                  <a:pt x="-3119" y="307123"/>
                  <a:pt x="56" y="311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" name="フリーフォーム 619">
            <a:extLst>
              <a:ext uri="{FF2B5EF4-FFF2-40B4-BE49-F238E27FC236}">
                <a16:creationId xmlns:a16="http://schemas.microsoft.com/office/drawing/2014/main" id="{48B47246-628A-09F2-6044-18AADDEDE4B5}"/>
              </a:ext>
            </a:extLst>
          </p:cNvPr>
          <p:cNvSpPr/>
          <p:nvPr/>
        </p:nvSpPr>
        <p:spPr>
          <a:xfrm>
            <a:off x="4994156" y="631304"/>
            <a:ext cx="527698" cy="282720"/>
          </a:xfrm>
          <a:custGeom>
            <a:avLst/>
            <a:gdLst>
              <a:gd name="connsiteX0" fmla="*/ 2138 w 527698"/>
              <a:gd name="connsiteY0" fmla="*/ 281252 h 282720"/>
              <a:gd name="connsiteX1" fmla="*/ 170413 w 527698"/>
              <a:gd name="connsiteY1" fmla="*/ 125677 h 282720"/>
              <a:gd name="connsiteX2" fmla="*/ 287888 w 527698"/>
              <a:gd name="connsiteY2" fmla="*/ 1852 h 282720"/>
              <a:gd name="connsiteX3" fmla="*/ 526013 w 527698"/>
              <a:gd name="connsiteY3" fmla="*/ 49477 h 282720"/>
              <a:gd name="connsiteX4" fmla="*/ 389488 w 527698"/>
              <a:gd name="connsiteY4" fmla="*/ 24077 h 282720"/>
              <a:gd name="connsiteX5" fmla="*/ 297413 w 527698"/>
              <a:gd name="connsiteY5" fmla="*/ 27252 h 282720"/>
              <a:gd name="connsiteX6" fmla="*/ 2138 w 527698"/>
              <a:gd name="connsiteY6" fmla="*/ 281252 h 28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698" h="282720">
                <a:moveTo>
                  <a:pt x="2138" y="281252"/>
                </a:moveTo>
                <a:cubicBezTo>
                  <a:pt x="-19029" y="297656"/>
                  <a:pt x="122788" y="172244"/>
                  <a:pt x="170413" y="125677"/>
                </a:cubicBezTo>
                <a:cubicBezTo>
                  <a:pt x="218038" y="79110"/>
                  <a:pt x="228621" y="14552"/>
                  <a:pt x="287888" y="1852"/>
                </a:cubicBezTo>
                <a:cubicBezTo>
                  <a:pt x="347155" y="-10848"/>
                  <a:pt x="509080" y="45773"/>
                  <a:pt x="526013" y="49477"/>
                </a:cubicBezTo>
                <a:cubicBezTo>
                  <a:pt x="542946" y="53181"/>
                  <a:pt x="427588" y="27781"/>
                  <a:pt x="389488" y="24077"/>
                </a:cubicBezTo>
                <a:cubicBezTo>
                  <a:pt x="351388" y="20373"/>
                  <a:pt x="358267" y="-16140"/>
                  <a:pt x="297413" y="27252"/>
                </a:cubicBezTo>
                <a:cubicBezTo>
                  <a:pt x="236559" y="70644"/>
                  <a:pt x="23305" y="264848"/>
                  <a:pt x="2138" y="281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" name="フリーフォーム 620">
            <a:extLst>
              <a:ext uri="{FF2B5EF4-FFF2-40B4-BE49-F238E27FC236}">
                <a16:creationId xmlns:a16="http://schemas.microsoft.com/office/drawing/2014/main" id="{66C165CA-3930-666C-CD48-243806FD9E85}"/>
              </a:ext>
            </a:extLst>
          </p:cNvPr>
          <p:cNvSpPr/>
          <p:nvPr/>
        </p:nvSpPr>
        <p:spPr>
          <a:xfrm>
            <a:off x="5138975" y="765612"/>
            <a:ext cx="448838" cy="169228"/>
          </a:xfrm>
          <a:custGeom>
            <a:avLst/>
            <a:gdLst>
              <a:gd name="connsiteX0" fmla="*/ 194 w 448838"/>
              <a:gd name="connsiteY0" fmla="*/ 169169 h 169228"/>
              <a:gd name="connsiteX1" fmla="*/ 120844 w 448838"/>
              <a:gd name="connsiteY1" fmla="*/ 26294 h 169228"/>
              <a:gd name="connsiteX2" fmla="*/ 425644 w 448838"/>
              <a:gd name="connsiteY2" fmla="*/ 45344 h 169228"/>
              <a:gd name="connsiteX3" fmla="*/ 416119 w 448838"/>
              <a:gd name="connsiteY3" fmla="*/ 29469 h 169228"/>
              <a:gd name="connsiteX4" fmla="*/ 324044 w 448838"/>
              <a:gd name="connsiteY4" fmla="*/ 19944 h 169228"/>
              <a:gd name="connsiteX5" fmla="*/ 98619 w 448838"/>
              <a:gd name="connsiteY5" fmla="*/ 7244 h 169228"/>
              <a:gd name="connsiteX6" fmla="*/ 194 w 448838"/>
              <a:gd name="connsiteY6" fmla="*/ 169169 h 16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838" h="169228">
                <a:moveTo>
                  <a:pt x="194" y="169169"/>
                </a:moveTo>
                <a:cubicBezTo>
                  <a:pt x="3898" y="172344"/>
                  <a:pt x="49936" y="46931"/>
                  <a:pt x="120844" y="26294"/>
                </a:cubicBezTo>
                <a:cubicBezTo>
                  <a:pt x="191752" y="5657"/>
                  <a:pt x="376432" y="44815"/>
                  <a:pt x="425644" y="45344"/>
                </a:cubicBezTo>
                <a:cubicBezTo>
                  <a:pt x="474856" y="45873"/>
                  <a:pt x="433052" y="33702"/>
                  <a:pt x="416119" y="29469"/>
                </a:cubicBezTo>
                <a:cubicBezTo>
                  <a:pt x="399186" y="25236"/>
                  <a:pt x="376961" y="23648"/>
                  <a:pt x="324044" y="19944"/>
                </a:cubicBezTo>
                <a:cubicBezTo>
                  <a:pt x="271127" y="16240"/>
                  <a:pt x="151007" y="-13394"/>
                  <a:pt x="98619" y="7244"/>
                </a:cubicBezTo>
                <a:cubicBezTo>
                  <a:pt x="46232" y="27881"/>
                  <a:pt x="-3510" y="165994"/>
                  <a:pt x="194" y="169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" name="フリーフォーム 621">
            <a:extLst>
              <a:ext uri="{FF2B5EF4-FFF2-40B4-BE49-F238E27FC236}">
                <a16:creationId xmlns:a16="http://schemas.microsoft.com/office/drawing/2014/main" id="{39A069D4-18AA-31A6-2B18-809DA2F62214}"/>
              </a:ext>
            </a:extLst>
          </p:cNvPr>
          <p:cNvSpPr/>
          <p:nvPr/>
        </p:nvSpPr>
        <p:spPr>
          <a:xfrm>
            <a:off x="5259622" y="914999"/>
            <a:ext cx="362157" cy="140568"/>
          </a:xfrm>
          <a:custGeom>
            <a:avLst/>
            <a:gdLst>
              <a:gd name="connsiteX0" fmla="*/ 197 w 362157"/>
              <a:gd name="connsiteY0" fmla="*/ 35657 h 140568"/>
              <a:gd name="connsiteX1" fmla="*/ 247847 w 362157"/>
              <a:gd name="connsiteY1" fmla="*/ 3907 h 140568"/>
              <a:gd name="connsiteX2" fmla="*/ 362147 w 362157"/>
              <a:gd name="connsiteY2" fmla="*/ 140432 h 140568"/>
              <a:gd name="connsiteX3" fmla="*/ 254197 w 362157"/>
              <a:gd name="connsiteY3" fmla="*/ 29307 h 140568"/>
              <a:gd name="connsiteX4" fmla="*/ 206572 w 362157"/>
              <a:gd name="connsiteY4" fmla="*/ 19782 h 140568"/>
              <a:gd name="connsiteX5" fmla="*/ 197 w 362157"/>
              <a:gd name="connsiteY5" fmla="*/ 35657 h 14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157" h="140568">
                <a:moveTo>
                  <a:pt x="197" y="35657"/>
                </a:moveTo>
                <a:cubicBezTo>
                  <a:pt x="7076" y="33011"/>
                  <a:pt x="187522" y="-13555"/>
                  <a:pt x="247847" y="3907"/>
                </a:cubicBezTo>
                <a:cubicBezTo>
                  <a:pt x="308172" y="21369"/>
                  <a:pt x="361089" y="136199"/>
                  <a:pt x="362147" y="140432"/>
                </a:cubicBezTo>
                <a:cubicBezTo>
                  <a:pt x="363205" y="144665"/>
                  <a:pt x="280126" y="49415"/>
                  <a:pt x="254197" y="29307"/>
                </a:cubicBezTo>
                <a:cubicBezTo>
                  <a:pt x="228268" y="9199"/>
                  <a:pt x="245201" y="17665"/>
                  <a:pt x="206572" y="19782"/>
                </a:cubicBezTo>
                <a:cubicBezTo>
                  <a:pt x="167943" y="21899"/>
                  <a:pt x="-6682" y="38303"/>
                  <a:pt x="197" y="35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" name="フリーフォーム 622">
            <a:extLst>
              <a:ext uri="{FF2B5EF4-FFF2-40B4-BE49-F238E27FC236}">
                <a16:creationId xmlns:a16="http://schemas.microsoft.com/office/drawing/2014/main" id="{F4ADED05-910D-9DEA-098A-AE336D6F63FF}"/>
              </a:ext>
            </a:extLst>
          </p:cNvPr>
          <p:cNvSpPr/>
          <p:nvPr/>
        </p:nvSpPr>
        <p:spPr>
          <a:xfrm>
            <a:off x="5355022" y="1017882"/>
            <a:ext cx="315137" cy="286861"/>
          </a:xfrm>
          <a:custGeom>
            <a:avLst/>
            <a:gdLst>
              <a:gd name="connsiteX0" fmla="*/ 47 w 315137"/>
              <a:gd name="connsiteY0" fmla="*/ 2624 h 286861"/>
              <a:gd name="connsiteX1" fmla="*/ 158797 w 315137"/>
              <a:gd name="connsiteY1" fmla="*/ 50249 h 286861"/>
              <a:gd name="connsiteX2" fmla="*/ 314372 w 315137"/>
              <a:gd name="connsiteY2" fmla="*/ 285199 h 286861"/>
              <a:gd name="connsiteX3" fmla="*/ 222297 w 315137"/>
              <a:gd name="connsiteY3" fmla="*/ 161374 h 286861"/>
              <a:gd name="connsiteX4" fmla="*/ 174672 w 315137"/>
              <a:gd name="connsiteY4" fmla="*/ 97874 h 286861"/>
              <a:gd name="connsiteX5" fmla="*/ 47 w 315137"/>
              <a:gd name="connsiteY5" fmla="*/ 2624 h 28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137" h="286861">
                <a:moveTo>
                  <a:pt x="47" y="2624"/>
                </a:moveTo>
                <a:cubicBezTo>
                  <a:pt x="-2599" y="-5313"/>
                  <a:pt x="106410" y="3153"/>
                  <a:pt x="158797" y="50249"/>
                </a:cubicBezTo>
                <a:cubicBezTo>
                  <a:pt x="211184" y="97345"/>
                  <a:pt x="303789" y="266678"/>
                  <a:pt x="314372" y="285199"/>
                </a:cubicBezTo>
                <a:cubicBezTo>
                  <a:pt x="324955" y="303720"/>
                  <a:pt x="222297" y="161374"/>
                  <a:pt x="222297" y="161374"/>
                </a:cubicBezTo>
                <a:cubicBezTo>
                  <a:pt x="199014" y="130153"/>
                  <a:pt x="206951" y="120628"/>
                  <a:pt x="174672" y="97874"/>
                </a:cubicBezTo>
                <a:cubicBezTo>
                  <a:pt x="142393" y="75120"/>
                  <a:pt x="2693" y="10561"/>
                  <a:pt x="47" y="2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" name="フリーフォーム 623">
            <a:extLst>
              <a:ext uri="{FF2B5EF4-FFF2-40B4-BE49-F238E27FC236}">
                <a16:creationId xmlns:a16="http://schemas.microsoft.com/office/drawing/2014/main" id="{50085CFD-0165-D7B4-939B-DF187B79C44A}"/>
              </a:ext>
            </a:extLst>
          </p:cNvPr>
          <p:cNvSpPr/>
          <p:nvPr/>
        </p:nvSpPr>
        <p:spPr>
          <a:xfrm>
            <a:off x="5424902" y="1191600"/>
            <a:ext cx="198132" cy="335659"/>
          </a:xfrm>
          <a:custGeom>
            <a:avLst/>
            <a:gdLst>
              <a:gd name="connsiteX0" fmla="*/ 17 w 198132"/>
              <a:gd name="connsiteY0" fmla="*/ 356 h 335659"/>
              <a:gd name="connsiteX1" fmla="*/ 146067 w 198132"/>
              <a:gd name="connsiteY1" fmla="*/ 130531 h 335659"/>
              <a:gd name="connsiteX2" fmla="*/ 155592 w 198132"/>
              <a:gd name="connsiteY2" fmla="*/ 330556 h 335659"/>
              <a:gd name="connsiteX3" fmla="*/ 155592 w 198132"/>
              <a:gd name="connsiteY3" fmla="*/ 263881 h 335659"/>
              <a:gd name="connsiteX4" fmla="*/ 180992 w 198132"/>
              <a:gd name="connsiteY4" fmla="*/ 130531 h 335659"/>
              <a:gd name="connsiteX5" fmla="*/ 177817 w 198132"/>
              <a:gd name="connsiteY5" fmla="*/ 244831 h 335659"/>
              <a:gd name="connsiteX6" fmla="*/ 196867 w 198132"/>
              <a:gd name="connsiteY6" fmla="*/ 117831 h 335659"/>
              <a:gd name="connsiteX7" fmla="*/ 136542 w 198132"/>
              <a:gd name="connsiteY7" fmla="*/ 92431 h 335659"/>
              <a:gd name="connsiteX8" fmla="*/ 17 w 198132"/>
              <a:gd name="connsiteY8" fmla="*/ 356 h 33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132" h="335659">
                <a:moveTo>
                  <a:pt x="17" y="356"/>
                </a:moveTo>
                <a:cubicBezTo>
                  <a:pt x="1605" y="6706"/>
                  <a:pt x="120138" y="75498"/>
                  <a:pt x="146067" y="130531"/>
                </a:cubicBezTo>
                <a:cubicBezTo>
                  <a:pt x="171996" y="185564"/>
                  <a:pt x="154005" y="308331"/>
                  <a:pt x="155592" y="330556"/>
                </a:cubicBezTo>
                <a:cubicBezTo>
                  <a:pt x="157179" y="352781"/>
                  <a:pt x="151359" y="297219"/>
                  <a:pt x="155592" y="263881"/>
                </a:cubicBezTo>
                <a:cubicBezTo>
                  <a:pt x="159825" y="230543"/>
                  <a:pt x="177288" y="133706"/>
                  <a:pt x="180992" y="130531"/>
                </a:cubicBezTo>
                <a:cubicBezTo>
                  <a:pt x="184696" y="127356"/>
                  <a:pt x="175171" y="246948"/>
                  <a:pt x="177817" y="244831"/>
                </a:cubicBezTo>
                <a:cubicBezTo>
                  <a:pt x="180463" y="242714"/>
                  <a:pt x="203746" y="143231"/>
                  <a:pt x="196867" y="117831"/>
                </a:cubicBezTo>
                <a:cubicBezTo>
                  <a:pt x="189988" y="92431"/>
                  <a:pt x="167763" y="110423"/>
                  <a:pt x="136542" y="92431"/>
                </a:cubicBezTo>
                <a:cubicBezTo>
                  <a:pt x="105321" y="74439"/>
                  <a:pt x="-1571" y="-5994"/>
                  <a:pt x="17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" name="フリーフォーム 624">
            <a:extLst>
              <a:ext uri="{FF2B5EF4-FFF2-40B4-BE49-F238E27FC236}">
                <a16:creationId xmlns:a16="http://schemas.microsoft.com/office/drawing/2014/main" id="{744CD5FD-FA94-C1A8-64E0-D1679433F83F}"/>
              </a:ext>
            </a:extLst>
          </p:cNvPr>
          <p:cNvSpPr/>
          <p:nvPr/>
        </p:nvSpPr>
        <p:spPr>
          <a:xfrm>
            <a:off x="5456669" y="1296685"/>
            <a:ext cx="141930" cy="336616"/>
          </a:xfrm>
          <a:custGeom>
            <a:avLst/>
            <a:gdLst>
              <a:gd name="connsiteX0" fmla="*/ 0 w 141930"/>
              <a:gd name="connsiteY0" fmla="*/ 46 h 336616"/>
              <a:gd name="connsiteX1" fmla="*/ 66675 w 141930"/>
              <a:gd name="connsiteY1" fmla="*/ 142921 h 336616"/>
              <a:gd name="connsiteX2" fmla="*/ 133350 w 141930"/>
              <a:gd name="connsiteY2" fmla="*/ 206421 h 336616"/>
              <a:gd name="connsiteX3" fmla="*/ 139700 w 141930"/>
              <a:gd name="connsiteY3" fmla="*/ 336596 h 336616"/>
              <a:gd name="connsiteX4" fmla="*/ 120650 w 141930"/>
              <a:gd name="connsiteY4" fmla="*/ 215946 h 336616"/>
              <a:gd name="connsiteX5" fmla="*/ 66675 w 141930"/>
              <a:gd name="connsiteY5" fmla="*/ 158796 h 336616"/>
              <a:gd name="connsiteX6" fmla="*/ 0 w 141930"/>
              <a:gd name="connsiteY6" fmla="*/ 46 h 33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930" h="336616">
                <a:moveTo>
                  <a:pt x="0" y="46"/>
                </a:moveTo>
                <a:cubicBezTo>
                  <a:pt x="0" y="-2600"/>
                  <a:pt x="44450" y="108525"/>
                  <a:pt x="66675" y="142921"/>
                </a:cubicBezTo>
                <a:cubicBezTo>
                  <a:pt x="88900" y="177317"/>
                  <a:pt x="121179" y="174142"/>
                  <a:pt x="133350" y="206421"/>
                </a:cubicBezTo>
                <a:cubicBezTo>
                  <a:pt x="145521" y="238700"/>
                  <a:pt x="141817" y="335008"/>
                  <a:pt x="139700" y="336596"/>
                </a:cubicBezTo>
                <a:cubicBezTo>
                  <a:pt x="137583" y="338184"/>
                  <a:pt x="132821" y="245579"/>
                  <a:pt x="120650" y="215946"/>
                </a:cubicBezTo>
                <a:cubicBezTo>
                  <a:pt x="108479" y="186313"/>
                  <a:pt x="85725" y="190017"/>
                  <a:pt x="66675" y="158796"/>
                </a:cubicBezTo>
                <a:cubicBezTo>
                  <a:pt x="47625" y="127575"/>
                  <a:pt x="0" y="2692"/>
                  <a:pt x="0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" name="フリーフォーム 625">
            <a:extLst>
              <a:ext uri="{FF2B5EF4-FFF2-40B4-BE49-F238E27FC236}">
                <a16:creationId xmlns:a16="http://schemas.microsoft.com/office/drawing/2014/main" id="{16EB1270-C5DC-21BC-0FC1-1C614F15FAD4}"/>
              </a:ext>
            </a:extLst>
          </p:cNvPr>
          <p:cNvSpPr/>
          <p:nvPr/>
        </p:nvSpPr>
        <p:spPr>
          <a:xfrm>
            <a:off x="5431564" y="1303030"/>
            <a:ext cx="107695" cy="428704"/>
          </a:xfrm>
          <a:custGeom>
            <a:avLst/>
            <a:gdLst>
              <a:gd name="connsiteX0" fmla="*/ 28280 w 107695"/>
              <a:gd name="connsiteY0" fmla="*/ 51 h 428704"/>
              <a:gd name="connsiteX1" fmla="*/ 15580 w 107695"/>
              <a:gd name="connsiteY1" fmla="*/ 168326 h 428704"/>
              <a:gd name="connsiteX2" fmla="*/ 107655 w 107695"/>
              <a:gd name="connsiteY2" fmla="*/ 428676 h 428704"/>
              <a:gd name="connsiteX3" fmla="*/ 2880 w 107695"/>
              <a:gd name="connsiteY3" fmla="*/ 184201 h 428704"/>
              <a:gd name="connsiteX4" fmla="*/ 28280 w 107695"/>
              <a:gd name="connsiteY4" fmla="*/ 51 h 42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95" h="428704">
                <a:moveTo>
                  <a:pt x="28280" y="51"/>
                </a:moveTo>
                <a:cubicBezTo>
                  <a:pt x="30397" y="-2595"/>
                  <a:pt x="2351" y="96889"/>
                  <a:pt x="15580" y="168326"/>
                </a:cubicBezTo>
                <a:cubicBezTo>
                  <a:pt x="28809" y="239763"/>
                  <a:pt x="109772" y="426030"/>
                  <a:pt x="107655" y="428676"/>
                </a:cubicBezTo>
                <a:cubicBezTo>
                  <a:pt x="105538" y="431322"/>
                  <a:pt x="16109" y="250876"/>
                  <a:pt x="2880" y="184201"/>
                </a:cubicBezTo>
                <a:cubicBezTo>
                  <a:pt x="-10349" y="117526"/>
                  <a:pt x="26163" y="2697"/>
                  <a:pt x="28280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" name="フリーフォーム 626">
            <a:extLst>
              <a:ext uri="{FF2B5EF4-FFF2-40B4-BE49-F238E27FC236}">
                <a16:creationId xmlns:a16="http://schemas.microsoft.com/office/drawing/2014/main" id="{EDEA046F-0C0E-A539-0CBF-CB38D907AF01}"/>
              </a:ext>
            </a:extLst>
          </p:cNvPr>
          <p:cNvSpPr/>
          <p:nvPr/>
        </p:nvSpPr>
        <p:spPr>
          <a:xfrm>
            <a:off x="5450259" y="1473322"/>
            <a:ext cx="41609" cy="420997"/>
          </a:xfrm>
          <a:custGeom>
            <a:avLst/>
            <a:gdLst>
              <a:gd name="connsiteX0" fmla="*/ 41335 w 41609"/>
              <a:gd name="connsiteY0" fmla="*/ 1209 h 420997"/>
              <a:gd name="connsiteX1" fmla="*/ 60 w 41609"/>
              <a:gd name="connsiteY1" fmla="*/ 140909 h 420997"/>
              <a:gd name="connsiteX2" fmla="*/ 31810 w 41609"/>
              <a:gd name="connsiteY2" fmla="*/ 420309 h 420997"/>
              <a:gd name="connsiteX3" fmla="*/ 19110 w 41609"/>
              <a:gd name="connsiteY3" fmla="*/ 213934 h 420997"/>
              <a:gd name="connsiteX4" fmla="*/ 41335 w 41609"/>
              <a:gd name="connsiteY4" fmla="*/ 1209 h 42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9" h="420997">
                <a:moveTo>
                  <a:pt x="41335" y="1209"/>
                </a:moveTo>
                <a:cubicBezTo>
                  <a:pt x="38160" y="-10962"/>
                  <a:pt x="1647" y="71059"/>
                  <a:pt x="60" y="140909"/>
                </a:cubicBezTo>
                <a:cubicBezTo>
                  <a:pt x="-1528" y="210759"/>
                  <a:pt x="28635" y="408138"/>
                  <a:pt x="31810" y="420309"/>
                </a:cubicBezTo>
                <a:cubicBezTo>
                  <a:pt x="34985" y="432480"/>
                  <a:pt x="19110" y="280080"/>
                  <a:pt x="19110" y="213934"/>
                </a:cubicBezTo>
                <a:cubicBezTo>
                  <a:pt x="19110" y="147788"/>
                  <a:pt x="44510" y="13380"/>
                  <a:pt x="41335" y="1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" name="フリーフォーム 627">
            <a:extLst>
              <a:ext uri="{FF2B5EF4-FFF2-40B4-BE49-F238E27FC236}">
                <a16:creationId xmlns:a16="http://schemas.microsoft.com/office/drawing/2014/main" id="{8B8B98DB-232A-4D8C-8F8B-B598C418CB2D}"/>
              </a:ext>
            </a:extLst>
          </p:cNvPr>
          <p:cNvSpPr/>
          <p:nvPr/>
        </p:nvSpPr>
        <p:spPr>
          <a:xfrm>
            <a:off x="3849944" y="1362557"/>
            <a:ext cx="66958" cy="547530"/>
          </a:xfrm>
          <a:custGeom>
            <a:avLst/>
            <a:gdLst>
              <a:gd name="connsiteX0" fmla="*/ 66850 w 66958"/>
              <a:gd name="connsiteY0" fmla="*/ 849 h 547530"/>
              <a:gd name="connsiteX1" fmla="*/ 47800 w 66958"/>
              <a:gd name="connsiteY1" fmla="*/ 191349 h 547530"/>
              <a:gd name="connsiteX2" fmla="*/ 19225 w 66958"/>
              <a:gd name="connsiteY2" fmla="*/ 283424 h 547530"/>
              <a:gd name="connsiteX3" fmla="*/ 28750 w 66958"/>
              <a:gd name="connsiteY3" fmla="*/ 343749 h 547530"/>
              <a:gd name="connsiteX4" fmla="*/ 175 w 66958"/>
              <a:gd name="connsiteY4" fmla="*/ 546949 h 547530"/>
              <a:gd name="connsiteX5" fmla="*/ 44625 w 66958"/>
              <a:gd name="connsiteY5" fmla="*/ 400899 h 547530"/>
              <a:gd name="connsiteX6" fmla="*/ 54150 w 66958"/>
              <a:gd name="connsiteY6" fmla="*/ 273899 h 547530"/>
              <a:gd name="connsiteX7" fmla="*/ 66850 w 66958"/>
              <a:gd name="connsiteY7" fmla="*/ 849 h 54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958" h="547530">
                <a:moveTo>
                  <a:pt x="66850" y="849"/>
                </a:moveTo>
                <a:cubicBezTo>
                  <a:pt x="65792" y="-12909"/>
                  <a:pt x="55737" y="144253"/>
                  <a:pt x="47800" y="191349"/>
                </a:cubicBezTo>
                <a:cubicBezTo>
                  <a:pt x="39863" y="238445"/>
                  <a:pt x="22400" y="258024"/>
                  <a:pt x="19225" y="283424"/>
                </a:cubicBezTo>
                <a:cubicBezTo>
                  <a:pt x="16050" y="308824"/>
                  <a:pt x="31925" y="299828"/>
                  <a:pt x="28750" y="343749"/>
                </a:cubicBezTo>
                <a:cubicBezTo>
                  <a:pt x="25575" y="387670"/>
                  <a:pt x="-2471" y="537424"/>
                  <a:pt x="175" y="546949"/>
                </a:cubicBezTo>
                <a:cubicBezTo>
                  <a:pt x="2821" y="556474"/>
                  <a:pt x="35629" y="446407"/>
                  <a:pt x="44625" y="400899"/>
                </a:cubicBezTo>
                <a:cubicBezTo>
                  <a:pt x="53621" y="355391"/>
                  <a:pt x="47271" y="335811"/>
                  <a:pt x="54150" y="273899"/>
                </a:cubicBezTo>
                <a:cubicBezTo>
                  <a:pt x="61029" y="211987"/>
                  <a:pt x="67908" y="14607"/>
                  <a:pt x="66850" y="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" name="フリーフォーム 628">
            <a:extLst>
              <a:ext uri="{FF2B5EF4-FFF2-40B4-BE49-F238E27FC236}">
                <a16:creationId xmlns:a16="http://schemas.microsoft.com/office/drawing/2014/main" id="{D1B8DA7D-6F0F-1476-DB4A-2AB94D4556B9}"/>
              </a:ext>
            </a:extLst>
          </p:cNvPr>
          <p:cNvSpPr/>
          <p:nvPr/>
        </p:nvSpPr>
        <p:spPr>
          <a:xfrm>
            <a:off x="3675254" y="1646299"/>
            <a:ext cx="203146" cy="253682"/>
          </a:xfrm>
          <a:custGeom>
            <a:avLst/>
            <a:gdLst>
              <a:gd name="connsiteX0" fmla="*/ 240 w 203146"/>
              <a:gd name="connsiteY0" fmla="*/ 2857 h 253682"/>
              <a:gd name="connsiteX1" fmla="*/ 95490 w 203146"/>
              <a:gd name="connsiteY1" fmla="*/ 15557 h 253682"/>
              <a:gd name="connsiteX2" fmla="*/ 197090 w 203146"/>
              <a:gd name="connsiteY2" fmla="*/ 91757 h 253682"/>
              <a:gd name="connsiteX3" fmla="*/ 190740 w 203146"/>
              <a:gd name="connsiteY3" fmla="*/ 120332 h 253682"/>
              <a:gd name="connsiteX4" fmla="*/ 184390 w 203146"/>
              <a:gd name="connsiteY4" fmla="*/ 253682 h 253682"/>
              <a:gd name="connsiteX5" fmla="*/ 190740 w 203146"/>
              <a:gd name="connsiteY5" fmla="*/ 120332 h 253682"/>
              <a:gd name="connsiteX6" fmla="*/ 124065 w 203146"/>
              <a:gd name="connsiteY6" fmla="*/ 53657 h 253682"/>
              <a:gd name="connsiteX7" fmla="*/ 240 w 203146"/>
              <a:gd name="connsiteY7" fmla="*/ 2857 h 2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146" h="253682">
                <a:moveTo>
                  <a:pt x="240" y="2857"/>
                </a:moveTo>
                <a:cubicBezTo>
                  <a:pt x="-4522" y="-3493"/>
                  <a:pt x="62682" y="740"/>
                  <a:pt x="95490" y="15557"/>
                </a:cubicBezTo>
                <a:cubicBezTo>
                  <a:pt x="128298" y="30374"/>
                  <a:pt x="181215" y="74295"/>
                  <a:pt x="197090" y="91757"/>
                </a:cubicBezTo>
                <a:cubicBezTo>
                  <a:pt x="212965" y="109219"/>
                  <a:pt x="192857" y="93345"/>
                  <a:pt x="190740" y="120332"/>
                </a:cubicBezTo>
                <a:cubicBezTo>
                  <a:pt x="188623" y="147320"/>
                  <a:pt x="184390" y="253682"/>
                  <a:pt x="184390" y="253682"/>
                </a:cubicBezTo>
                <a:cubicBezTo>
                  <a:pt x="184390" y="253682"/>
                  <a:pt x="200794" y="153670"/>
                  <a:pt x="190740" y="120332"/>
                </a:cubicBezTo>
                <a:cubicBezTo>
                  <a:pt x="180686" y="86994"/>
                  <a:pt x="150523" y="73236"/>
                  <a:pt x="124065" y="53657"/>
                </a:cubicBezTo>
                <a:cubicBezTo>
                  <a:pt x="97607" y="34078"/>
                  <a:pt x="5002" y="9207"/>
                  <a:pt x="240" y="2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" name="フリーフォーム 629">
            <a:extLst>
              <a:ext uri="{FF2B5EF4-FFF2-40B4-BE49-F238E27FC236}">
                <a16:creationId xmlns:a16="http://schemas.microsoft.com/office/drawing/2014/main" id="{3761192D-01CD-7FE4-2DBE-0892F37EA58A}"/>
              </a:ext>
            </a:extLst>
          </p:cNvPr>
          <p:cNvSpPr/>
          <p:nvPr/>
        </p:nvSpPr>
        <p:spPr>
          <a:xfrm>
            <a:off x="3655233" y="1664818"/>
            <a:ext cx="96464" cy="486785"/>
          </a:xfrm>
          <a:custGeom>
            <a:avLst/>
            <a:gdLst>
              <a:gd name="connsiteX0" fmla="*/ 39311 w 96464"/>
              <a:gd name="connsiteY0" fmla="*/ 213 h 486785"/>
              <a:gd name="connsiteX1" fmla="*/ 4386 w 96464"/>
              <a:gd name="connsiteY1" fmla="*/ 127213 h 486785"/>
              <a:gd name="connsiteX2" fmla="*/ 10736 w 96464"/>
              <a:gd name="connsiteY2" fmla="*/ 225638 h 486785"/>
              <a:gd name="connsiteX3" fmla="*/ 96461 w 96464"/>
              <a:gd name="connsiteY3" fmla="*/ 485988 h 486785"/>
              <a:gd name="connsiteX4" fmla="*/ 13911 w 96464"/>
              <a:gd name="connsiteY4" fmla="*/ 301838 h 486785"/>
              <a:gd name="connsiteX5" fmla="*/ 7561 w 96464"/>
              <a:gd name="connsiteY5" fmla="*/ 158963 h 486785"/>
              <a:gd name="connsiteX6" fmla="*/ 39311 w 96464"/>
              <a:gd name="connsiteY6" fmla="*/ 213 h 48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464" h="486785">
                <a:moveTo>
                  <a:pt x="39311" y="213"/>
                </a:moveTo>
                <a:cubicBezTo>
                  <a:pt x="38782" y="-5079"/>
                  <a:pt x="9148" y="89642"/>
                  <a:pt x="4386" y="127213"/>
                </a:cubicBezTo>
                <a:cubicBezTo>
                  <a:pt x="-376" y="164784"/>
                  <a:pt x="-4610" y="165842"/>
                  <a:pt x="10736" y="225638"/>
                </a:cubicBezTo>
                <a:cubicBezTo>
                  <a:pt x="26082" y="285434"/>
                  <a:pt x="95932" y="473288"/>
                  <a:pt x="96461" y="485988"/>
                </a:cubicBezTo>
                <a:cubicBezTo>
                  <a:pt x="96990" y="498688"/>
                  <a:pt x="28728" y="356342"/>
                  <a:pt x="13911" y="301838"/>
                </a:cubicBezTo>
                <a:cubicBezTo>
                  <a:pt x="-906" y="247334"/>
                  <a:pt x="2799" y="205530"/>
                  <a:pt x="7561" y="158963"/>
                </a:cubicBezTo>
                <a:cubicBezTo>
                  <a:pt x="12323" y="112396"/>
                  <a:pt x="39840" y="5505"/>
                  <a:pt x="39311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" name="フリーフォーム 630">
            <a:extLst>
              <a:ext uri="{FF2B5EF4-FFF2-40B4-BE49-F238E27FC236}">
                <a16:creationId xmlns:a16="http://schemas.microsoft.com/office/drawing/2014/main" id="{F95F9417-C5D2-9F65-C823-54B94AFD6F69}"/>
              </a:ext>
            </a:extLst>
          </p:cNvPr>
          <p:cNvSpPr/>
          <p:nvPr/>
        </p:nvSpPr>
        <p:spPr>
          <a:xfrm>
            <a:off x="3713489" y="1674556"/>
            <a:ext cx="135385" cy="244571"/>
          </a:xfrm>
          <a:custGeom>
            <a:avLst/>
            <a:gdLst>
              <a:gd name="connsiteX0" fmla="*/ 105 w 135385"/>
              <a:gd name="connsiteY0" fmla="*/ 0 h 244571"/>
              <a:gd name="connsiteX1" fmla="*/ 79480 w 135385"/>
              <a:gd name="connsiteY1" fmla="*/ 73025 h 244571"/>
              <a:gd name="connsiteX2" fmla="*/ 79480 w 135385"/>
              <a:gd name="connsiteY2" fmla="*/ 107950 h 244571"/>
              <a:gd name="connsiteX3" fmla="*/ 111230 w 135385"/>
              <a:gd name="connsiteY3" fmla="*/ 123825 h 244571"/>
              <a:gd name="connsiteX4" fmla="*/ 133455 w 135385"/>
              <a:gd name="connsiteY4" fmla="*/ 244475 h 244571"/>
              <a:gd name="connsiteX5" fmla="*/ 130280 w 135385"/>
              <a:gd name="connsiteY5" fmla="*/ 142875 h 244571"/>
              <a:gd name="connsiteX6" fmla="*/ 98530 w 135385"/>
              <a:gd name="connsiteY6" fmla="*/ 73025 h 244571"/>
              <a:gd name="connsiteX7" fmla="*/ 105 w 135385"/>
              <a:gd name="connsiteY7" fmla="*/ 0 h 24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385" h="244571">
                <a:moveTo>
                  <a:pt x="105" y="0"/>
                </a:moveTo>
                <a:cubicBezTo>
                  <a:pt x="-3070" y="0"/>
                  <a:pt x="66251" y="55033"/>
                  <a:pt x="79480" y="73025"/>
                </a:cubicBezTo>
                <a:cubicBezTo>
                  <a:pt x="92709" y="91017"/>
                  <a:pt x="74188" y="99483"/>
                  <a:pt x="79480" y="107950"/>
                </a:cubicBezTo>
                <a:cubicBezTo>
                  <a:pt x="84772" y="116417"/>
                  <a:pt x="102234" y="101071"/>
                  <a:pt x="111230" y="123825"/>
                </a:cubicBezTo>
                <a:cubicBezTo>
                  <a:pt x="120226" y="146579"/>
                  <a:pt x="130280" y="241300"/>
                  <a:pt x="133455" y="244475"/>
                </a:cubicBezTo>
                <a:cubicBezTo>
                  <a:pt x="136630" y="247650"/>
                  <a:pt x="136101" y="171450"/>
                  <a:pt x="130280" y="142875"/>
                </a:cubicBezTo>
                <a:cubicBezTo>
                  <a:pt x="124459" y="114300"/>
                  <a:pt x="114405" y="93663"/>
                  <a:pt x="98530" y="73025"/>
                </a:cubicBezTo>
                <a:cubicBezTo>
                  <a:pt x="82655" y="52388"/>
                  <a:pt x="3280" y="0"/>
                  <a:pt x="10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" name="フリーフォーム 631">
            <a:extLst>
              <a:ext uri="{FF2B5EF4-FFF2-40B4-BE49-F238E27FC236}">
                <a16:creationId xmlns:a16="http://schemas.microsoft.com/office/drawing/2014/main" id="{14814CDF-D2EE-31CE-34A4-2E8197B04FAE}"/>
              </a:ext>
            </a:extLst>
          </p:cNvPr>
          <p:cNvSpPr/>
          <p:nvPr/>
        </p:nvSpPr>
        <p:spPr>
          <a:xfrm>
            <a:off x="3684973" y="1702898"/>
            <a:ext cx="79653" cy="260881"/>
          </a:xfrm>
          <a:custGeom>
            <a:avLst/>
            <a:gdLst>
              <a:gd name="connsiteX0" fmla="*/ 79421 w 79653"/>
              <a:gd name="connsiteY0" fmla="*/ 35158 h 260881"/>
              <a:gd name="connsiteX1" fmla="*/ 54021 w 79653"/>
              <a:gd name="connsiteY1" fmla="*/ 155808 h 260881"/>
              <a:gd name="connsiteX2" fmla="*/ 34971 w 79653"/>
              <a:gd name="connsiteY2" fmla="*/ 260583 h 260881"/>
              <a:gd name="connsiteX3" fmla="*/ 15921 w 79653"/>
              <a:gd name="connsiteY3" fmla="*/ 184383 h 260881"/>
              <a:gd name="connsiteX4" fmla="*/ 15921 w 79653"/>
              <a:gd name="connsiteY4" fmla="*/ 95483 h 260881"/>
              <a:gd name="connsiteX5" fmla="*/ 19096 w 79653"/>
              <a:gd name="connsiteY5" fmla="*/ 233 h 260881"/>
              <a:gd name="connsiteX6" fmla="*/ 46 w 79653"/>
              <a:gd name="connsiteY6" fmla="*/ 124058 h 260881"/>
              <a:gd name="connsiteX7" fmla="*/ 25446 w 79653"/>
              <a:gd name="connsiteY7" fmla="*/ 244708 h 260881"/>
              <a:gd name="connsiteX8" fmla="*/ 38146 w 79653"/>
              <a:gd name="connsiteY8" fmla="*/ 200258 h 260881"/>
              <a:gd name="connsiteX9" fmla="*/ 79421 w 79653"/>
              <a:gd name="connsiteY9" fmla="*/ 35158 h 26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53" h="260881">
                <a:moveTo>
                  <a:pt x="79421" y="35158"/>
                </a:moveTo>
                <a:cubicBezTo>
                  <a:pt x="82067" y="27750"/>
                  <a:pt x="61429" y="118237"/>
                  <a:pt x="54021" y="155808"/>
                </a:cubicBezTo>
                <a:cubicBezTo>
                  <a:pt x="46613" y="193379"/>
                  <a:pt x="41321" y="255821"/>
                  <a:pt x="34971" y="260583"/>
                </a:cubicBezTo>
                <a:cubicBezTo>
                  <a:pt x="28621" y="265345"/>
                  <a:pt x="19096" y="211900"/>
                  <a:pt x="15921" y="184383"/>
                </a:cubicBezTo>
                <a:cubicBezTo>
                  <a:pt x="12746" y="156866"/>
                  <a:pt x="15392" y="126175"/>
                  <a:pt x="15921" y="95483"/>
                </a:cubicBezTo>
                <a:cubicBezTo>
                  <a:pt x="16450" y="64791"/>
                  <a:pt x="21742" y="-4529"/>
                  <a:pt x="19096" y="233"/>
                </a:cubicBezTo>
                <a:cubicBezTo>
                  <a:pt x="16450" y="4995"/>
                  <a:pt x="-1012" y="83312"/>
                  <a:pt x="46" y="124058"/>
                </a:cubicBezTo>
                <a:cubicBezTo>
                  <a:pt x="1104" y="164804"/>
                  <a:pt x="19096" y="232008"/>
                  <a:pt x="25446" y="244708"/>
                </a:cubicBezTo>
                <a:cubicBezTo>
                  <a:pt x="31796" y="257408"/>
                  <a:pt x="30738" y="232008"/>
                  <a:pt x="38146" y="200258"/>
                </a:cubicBezTo>
                <a:cubicBezTo>
                  <a:pt x="45554" y="168508"/>
                  <a:pt x="76775" y="42566"/>
                  <a:pt x="79421" y="35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" name="フリーフォーム 632">
            <a:extLst>
              <a:ext uri="{FF2B5EF4-FFF2-40B4-BE49-F238E27FC236}">
                <a16:creationId xmlns:a16="http://schemas.microsoft.com/office/drawing/2014/main" id="{B2308140-ED9D-C47E-8707-E7B1309CE14A}"/>
              </a:ext>
            </a:extLst>
          </p:cNvPr>
          <p:cNvSpPr/>
          <p:nvPr/>
        </p:nvSpPr>
        <p:spPr>
          <a:xfrm>
            <a:off x="3801783" y="1849179"/>
            <a:ext cx="92809" cy="257179"/>
          </a:xfrm>
          <a:custGeom>
            <a:avLst/>
            <a:gdLst>
              <a:gd name="connsiteX0" fmla="*/ 83261 w 92809"/>
              <a:gd name="connsiteY0" fmla="*/ 2 h 257179"/>
              <a:gd name="connsiteX1" fmla="*/ 57861 w 92809"/>
              <a:gd name="connsiteY1" fmla="*/ 101602 h 257179"/>
              <a:gd name="connsiteX2" fmla="*/ 10236 w 92809"/>
              <a:gd name="connsiteY2" fmla="*/ 152402 h 257179"/>
              <a:gd name="connsiteX3" fmla="*/ 92786 w 92809"/>
              <a:gd name="connsiteY3" fmla="*/ 257177 h 257179"/>
              <a:gd name="connsiteX4" fmla="*/ 711 w 92809"/>
              <a:gd name="connsiteY4" fmla="*/ 155577 h 257179"/>
              <a:gd name="connsiteX5" fmla="*/ 51511 w 92809"/>
              <a:gd name="connsiteY5" fmla="*/ 98427 h 257179"/>
              <a:gd name="connsiteX6" fmla="*/ 83261 w 92809"/>
              <a:gd name="connsiteY6" fmla="*/ 2 h 25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809" h="257179">
                <a:moveTo>
                  <a:pt x="83261" y="2"/>
                </a:moveTo>
                <a:cubicBezTo>
                  <a:pt x="84319" y="531"/>
                  <a:pt x="70032" y="76202"/>
                  <a:pt x="57861" y="101602"/>
                </a:cubicBezTo>
                <a:cubicBezTo>
                  <a:pt x="45690" y="127002"/>
                  <a:pt x="4415" y="126473"/>
                  <a:pt x="10236" y="152402"/>
                </a:cubicBezTo>
                <a:cubicBezTo>
                  <a:pt x="16057" y="178331"/>
                  <a:pt x="94373" y="256648"/>
                  <a:pt x="92786" y="257177"/>
                </a:cubicBezTo>
                <a:cubicBezTo>
                  <a:pt x="91199" y="257706"/>
                  <a:pt x="7590" y="182035"/>
                  <a:pt x="711" y="155577"/>
                </a:cubicBezTo>
                <a:cubicBezTo>
                  <a:pt x="-6168" y="129119"/>
                  <a:pt x="38811" y="119064"/>
                  <a:pt x="51511" y="98427"/>
                </a:cubicBezTo>
                <a:cubicBezTo>
                  <a:pt x="64211" y="77790"/>
                  <a:pt x="82203" y="-527"/>
                  <a:pt x="8326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" name="フリーフォーム 633">
            <a:extLst>
              <a:ext uri="{FF2B5EF4-FFF2-40B4-BE49-F238E27FC236}">
                <a16:creationId xmlns:a16="http://schemas.microsoft.com/office/drawing/2014/main" id="{04C2D2DE-4C44-3267-B127-63894ADB4828}"/>
              </a:ext>
            </a:extLst>
          </p:cNvPr>
          <p:cNvSpPr/>
          <p:nvPr/>
        </p:nvSpPr>
        <p:spPr>
          <a:xfrm>
            <a:off x="3789013" y="1734789"/>
            <a:ext cx="42081" cy="200187"/>
          </a:xfrm>
          <a:custGeom>
            <a:avLst/>
            <a:gdLst>
              <a:gd name="connsiteX0" fmla="*/ 19831 w 42081"/>
              <a:gd name="connsiteY0" fmla="*/ 92 h 200187"/>
              <a:gd name="connsiteX1" fmla="*/ 7131 w 42081"/>
              <a:gd name="connsiteY1" fmla="*/ 85817 h 200187"/>
              <a:gd name="connsiteX2" fmla="*/ 42056 w 42081"/>
              <a:gd name="connsiteY2" fmla="*/ 200117 h 200187"/>
              <a:gd name="connsiteX3" fmla="*/ 781 w 42081"/>
              <a:gd name="connsiteY3" fmla="*/ 101692 h 200187"/>
              <a:gd name="connsiteX4" fmla="*/ 19831 w 42081"/>
              <a:gd name="connsiteY4" fmla="*/ 92 h 20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81" h="200187">
                <a:moveTo>
                  <a:pt x="19831" y="92"/>
                </a:moveTo>
                <a:cubicBezTo>
                  <a:pt x="20889" y="-2554"/>
                  <a:pt x="3427" y="52479"/>
                  <a:pt x="7131" y="85817"/>
                </a:cubicBezTo>
                <a:cubicBezTo>
                  <a:pt x="10835" y="119155"/>
                  <a:pt x="43114" y="197471"/>
                  <a:pt x="42056" y="200117"/>
                </a:cubicBezTo>
                <a:cubicBezTo>
                  <a:pt x="40998" y="202763"/>
                  <a:pt x="6073" y="129738"/>
                  <a:pt x="781" y="101692"/>
                </a:cubicBezTo>
                <a:cubicBezTo>
                  <a:pt x="-4511" y="73646"/>
                  <a:pt x="18773" y="2738"/>
                  <a:pt x="19831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" name="フリーフォーム 634">
            <a:extLst>
              <a:ext uri="{FF2B5EF4-FFF2-40B4-BE49-F238E27FC236}">
                <a16:creationId xmlns:a16="http://schemas.microsoft.com/office/drawing/2014/main" id="{09584D2B-EAA2-1E97-40B6-DC99717B1465}"/>
              </a:ext>
            </a:extLst>
          </p:cNvPr>
          <p:cNvSpPr/>
          <p:nvPr/>
        </p:nvSpPr>
        <p:spPr>
          <a:xfrm>
            <a:off x="3744317" y="1915825"/>
            <a:ext cx="102724" cy="149306"/>
          </a:xfrm>
          <a:custGeom>
            <a:avLst/>
            <a:gdLst>
              <a:gd name="connsiteX0" fmla="*/ 102627 w 102724"/>
              <a:gd name="connsiteY0" fmla="*/ 31 h 149306"/>
              <a:gd name="connsiteX1" fmla="*/ 20077 w 102724"/>
              <a:gd name="connsiteY1" fmla="*/ 82581 h 149306"/>
              <a:gd name="connsiteX2" fmla="*/ 42302 w 102724"/>
              <a:gd name="connsiteY2" fmla="*/ 149256 h 149306"/>
              <a:gd name="connsiteX3" fmla="*/ 1027 w 102724"/>
              <a:gd name="connsiteY3" fmla="*/ 92106 h 149306"/>
              <a:gd name="connsiteX4" fmla="*/ 102627 w 102724"/>
              <a:gd name="connsiteY4" fmla="*/ 31 h 14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24" h="149306">
                <a:moveTo>
                  <a:pt x="102627" y="31"/>
                </a:moveTo>
                <a:cubicBezTo>
                  <a:pt x="105802" y="-1556"/>
                  <a:pt x="30131" y="57710"/>
                  <a:pt x="20077" y="82581"/>
                </a:cubicBezTo>
                <a:cubicBezTo>
                  <a:pt x="10023" y="107452"/>
                  <a:pt x="45477" y="147669"/>
                  <a:pt x="42302" y="149256"/>
                </a:cubicBezTo>
                <a:cubicBezTo>
                  <a:pt x="39127" y="150843"/>
                  <a:pt x="-7440" y="114331"/>
                  <a:pt x="1027" y="92106"/>
                </a:cubicBezTo>
                <a:cubicBezTo>
                  <a:pt x="9494" y="69881"/>
                  <a:pt x="99452" y="1618"/>
                  <a:pt x="102627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" name="フリーフォーム 635">
            <a:extLst>
              <a:ext uri="{FF2B5EF4-FFF2-40B4-BE49-F238E27FC236}">
                <a16:creationId xmlns:a16="http://schemas.microsoft.com/office/drawing/2014/main" id="{7FB44D36-AF80-3D7B-A30D-AE2A827429E4}"/>
              </a:ext>
            </a:extLst>
          </p:cNvPr>
          <p:cNvSpPr/>
          <p:nvPr/>
        </p:nvSpPr>
        <p:spPr>
          <a:xfrm>
            <a:off x="3818054" y="2103177"/>
            <a:ext cx="93540" cy="111373"/>
          </a:xfrm>
          <a:custGeom>
            <a:avLst/>
            <a:gdLst>
              <a:gd name="connsiteX0" fmla="*/ 315 w 93540"/>
              <a:gd name="connsiteY0" fmla="*/ 4 h 111373"/>
              <a:gd name="connsiteX1" fmla="*/ 92390 w 93540"/>
              <a:gd name="connsiteY1" fmla="*/ 53979 h 111373"/>
              <a:gd name="connsiteX2" fmla="*/ 51115 w 93540"/>
              <a:gd name="connsiteY2" fmla="*/ 76204 h 111373"/>
              <a:gd name="connsiteX3" fmla="*/ 38415 w 93540"/>
              <a:gd name="connsiteY3" fmla="*/ 111129 h 111373"/>
              <a:gd name="connsiteX4" fmla="*/ 60640 w 93540"/>
              <a:gd name="connsiteY4" fmla="*/ 57154 h 111373"/>
              <a:gd name="connsiteX5" fmla="*/ 315 w 93540"/>
              <a:gd name="connsiteY5" fmla="*/ 4 h 11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40" h="111373">
                <a:moveTo>
                  <a:pt x="315" y="4"/>
                </a:moveTo>
                <a:cubicBezTo>
                  <a:pt x="5607" y="-525"/>
                  <a:pt x="83923" y="41279"/>
                  <a:pt x="92390" y="53979"/>
                </a:cubicBezTo>
                <a:cubicBezTo>
                  <a:pt x="100857" y="66679"/>
                  <a:pt x="60111" y="66679"/>
                  <a:pt x="51115" y="76204"/>
                </a:cubicBezTo>
                <a:cubicBezTo>
                  <a:pt x="42119" y="85729"/>
                  <a:pt x="36828" y="114304"/>
                  <a:pt x="38415" y="111129"/>
                </a:cubicBezTo>
                <a:cubicBezTo>
                  <a:pt x="40002" y="107954"/>
                  <a:pt x="63286" y="71971"/>
                  <a:pt x="60640" y="57154"/>
                </a:cubicBezTo>
                <a:cubicBezTo>
                  <a:pt x="57994" y="42337"/>
                  <a:pt x="-4977" y="533"/>
                  <a:pt x="31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" name="フリーフォーム 636">
            <a:extLst>
              <a:ext uri="{FF2B5EF4-FFF2-40B4-BE49-F238E27FC236}">
                <a16:creationId xmlns:a16="http://schemas.microsoft.com/office/drawing/2014/main" id="{CDB49CFE-F25D-04D4-6D84-33CB12E30B0A}"/>
              </a:ext>
            </a:extLst>
          </p:cNvPr>
          <p:cNvSpPr/>
          <p:nvPr/>
        </p:nvSpPr>
        <p:spPr>
          <a:xfrm>
            <a:off x="3748515" y="2156604"/>
            <a:ext cx="184154" cy="181585"/>
          </a:xfrm>
          <a:custGeom>
            <a:avLst/>
            <a:gdLst>
              <a:gd name="connsiteX0" fmla="*/ 4 w 184154"/>
              <a:gd name="connsiteY0" fmla="*/ 552 h 181585"/>
              <a:gd name="connsiteX1" fmla="*/ 57154 w 184154"/>
              <a:gd name="connsiteY1" fmla="*/ 111677 h 181585"/>
              <a:gd name="connsiteX2" fmla="*/ 82554 w 184154"/>
              <a:gd name="connsiteY2" fmla="*/ 140252 h 181585"/>
              <a:gd name="connsiteX3" fmla="*/ 184154 w 184154"/>
              <a:gd name="connsiteY3" fmla="*/ 181527 h 181585"/>
              <a:gd name="connsiteX4" fmla="*/ 82554 w 184154"/>
              <a:gd name="connsiteY4" fmla="*/ 130727 h 181585"/>
              <a:gd name="connsiteX5" fmla="*/ 53979 w 184154"/>
              <a:gd name="connsiteY5" fmla="*/ 70402 h 181585"/>
              <a:gd name="connsiteX6" fmla="*/ 4 w 184154"/>
              <a:gd name="connsiteY6" fmla="*/ 552 h 18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154" h="181585">
                <a:moveTo>
                  <a:pt x="4" y="552"/>
                </a:moveTo>
                <a:cubicBezTo>
                  <a:pt x="533" y="7431"/>
                  <a:pt x="43396" y="88394"/>
                  <a:pt x="57154" y="111677"/>
                </a:cubicBezTo>
                <a:cubicBezTo>
                  <a:pt x="70912" y="134960"/>
                  <a:pt x="61387" y="128610"/>
                  <a:pt x="82554" y="140252"/>
                </a:cubicBezTo>
                <a:cubicBezTo>
                  <a:pt x="103721" y="151894"/>
                  <a:pt x="184154" y="183114"/>
                  <a:pt x="184154" y="181527"/>
                </a:cubicBezTo>
                <a:cubicBezTo>
                  <a:pt x="184154" y="179940"/>
                  <a:pt x="104250" y="149248"/>
                  <a:pt x="82554" y="130727"/>
                </a:cubicBezTo>
                <a:cubicBezTo>
                  <a:pt x="60858" y="112206"/>
                  <a:pt x="62975" y="87865"/>
                  <a:pt x="53979" y="70402"/>
                </a:cubicBezTo>
                <a:cubicBezTo>
                  <a:pt x="44983" y="52940"/>
                  <a:pt x="-525" y="-6327"/>
                  <a:pt x="4" y="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" name="フリーフォーム 637">
            <a:extLst>
              <a:ext uri="{FF2B5EF4-FFF2-40B4-BE49-F238E27FC236}">
                <a16:creationId xmlns:a16="http://schemas.microsoft.com/office/drawing/2014/main" id="{3FFC05D3-2B8B-3AA1-7F2B-C9F49C4F7C88}"/>
              </a:ext>
            </a:extLst>
          </p:cNvPr>
          <p:cNvSpPr/>
          <p:nvPr/>
        </p:nvSpPr>
        <p:spPr>
          <a:xfrm>
            <a:off x="3805937" y="2118475"/>
            <a:ext cx="69586" cy="162967"/>
          </a:xfrm>
          <a:custGeom>
            <a:avLst/>
            <a:gdLst>
              <a:gd name="connsiteX0" fmla="*/ 2907 w 69586"/>
              <a:gd name="connsiteY0" fmla="*/ 581 h 162967"/>
              <a:gd name="connsiteX1" fmla="*/ 6082 w 69586"/>
              <a:gd name="connsiteY1" fmla="*/ 60906 h 162967"/>
              <a:gd name="connsiteX2" fmla="*/ 69582 w 69586"/>
              <a:gd name="connsiteY2" fmla="*/ 162506 h 162967"/>
              <a:gd name="connsiteX3" fmla="*/ 9257 w 69586"/>
              <a:gd name="connsiteY3" fmla="*/ 95831 h 162967"/>
              <a:gd name="connsiteX4" fmla="*/ 2907 w 69586"/>
              <a:gd name="connsiteY4" fmla="*/ 581 h 16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86" h="162967">
                <a:moveTo>
                  <a:pt x="2907" y="581"/>
                </a:moveTo>
                <a:cubicBezTo>
                  <a:pt x="2378" y="-5240"/>
                  <a:pt x="-5030" y="33919"/>
                  <a:pt x="6082" y="60906"/>
                </a:cubicBezTo>
                <a:cubicBezTo>
                  <a:pt x="17194" y="87893"/>
                  <a:pt x="69053" y="156685"/>
                  <a:pt x="69582" y="162506"/>
                </a:cubicBezTo>
                <a:cubicBezTo>
                  <a:pt x="70111" y="168327"/>
                  <a:pt x="19311" y="117527"/>
                  <a:pt x="9257" y="95831"/>
                </a:cubicBezTo>
                <a:cubicBezTo>
                  <a:pt x="-797" y="74135"/>
                  <a:pt x="3436" y="6402"/>
                  <a:pt x="2907" y="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9" name="フリーフォーム 638">
            <a:extLst>
              <a:ext uri="{FF2B5EF4-FFF2-40B4-BE49-F238E27FC236}">
                <a16:creationId xmlns:a16="http://schemas.microsoft.com/office/drawing/2014/main" id="{6121FAEF-3BCE-C32A-F7DD-74C7C558F369}"/>
              </a:ext>
            </a:extLst>
          </p:cNvPr>
          <p:cNvSpPr/>
          <p:nvPr/>
        </p:nvSpPr>
        <p:spPr>
          <a:xfrm>
            <a:off x="3769320" y="1823652"/>
            <a:ext cx="39530" cy="102694"/>
          </a:xfrm>
          <a:custGeom>
            <a:avLst/>
            <a:gdLst>
              <a:gd name="connsiteX0" fmla="*/ 7774 w 39530"/>
              <a:gd name="connsiteY0" fmla="*/ 129 h 102694"/>
              <a:gd name="connsiteX1" fmla="*/ 1424 w 39530"/>
              <a:gd name="connsiteY1" fmla="*/ 69979 h 102694"/>
              <a:gd name="connsiteX2" fmla="*/ 39524 w 39530"/>
              <a:gd name="connsiteY2" fmla="*/ 101729 h 102694"/>
              <a:gd name="connsiteX3" fmla="*/ 4599 w 39530"/>
              <a:gd name="connsiteY3" fmla="*/ 89029 h 102694"/>
              <a:gd name="connsiteX4" fmla="*/ 7774 w 39530"/>
              <a:gd name="connsiteY4" fmla="*/ 129 h 10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30" h="102694">
                <a:moveTo>
                  <a:pt x="7774" y="129"/>
                </a:moveTo>
                <a:cubicBezTo>
                  <a:pt x="7245" y="-3046"/>
                  <a:pt x="-3868" y="53046"/>
                  <a:pt x="1424" y="69979"/>
                </a:cubicBezTo>
                <a:cubicBezTo>
                  <a:pt x="6716" y="86912"/>
                  <a:pt x="38995" y="98554"/>
                  <a:pt x="39524" y="101729"/>
                </a:cubicBezTo>
                <a:cubicBezTo>
                  <a:pt x="40053" y="104904"/>
                  <a:pt x="10420" y="100141"/>
                  <a:pt x="4599" y="89029"/>
                </a:cubicBezTo>
                <a:cubicBezTo>
                  <a:pt x="-1222" y="77917"/>
                  <a:pt x="8303" y="3304"/>
                  <a:pt x="7774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0" name="フリーフォーム 639">
            <a:extLst>
              <a:ext uri="{FF2B5EF4-FFF2-40B4-BE49-F238E27FC236}">
                <a16:creationId xmlns:a16="http://schemas.microsoft.com/office/drawing/2014/main" id="{E5341D80-E972-971A-91E0-3954C0EE6682}"/>
              </a:ext>
            </a:extLst>
          </p:cNvPr>
          <p:cNvSpPr/>
          <p:nvPr/>
        </p:nvSpPr>
        <p:spPr>
          <a:xfrm>
            <a:off x="5466168" y="1529874"/>
            <a:ext cx="79516" cy="396907"/>
          </a:xfrm>
          <a:custGeom>
            <a:avLst/>
            <a:gdLst>
              <a:gd name="connsiteX0" fmla="*/ 79401 w 79516"/>
              <a:gd name="connsiteY0" fmla="*/ 1807 h 396907"/>
              <a:gd name="connsiteX1" fmla="*/ 44476 w 79516"/>
              <a:gd name="connsiteY1" fmla="*/ 112932 h 396907"/>
              <a:gd name="connsiteX2" fmla="*/ 22251 w 79516"/>
              <a:gd name="connsiteY2" fmla="*/ 243107 h 396907"/>
              <a:gd name="connsiteX3" fmla="*/ 41301 w 79516"/>
              <a:gd name="connsiteY3" fmla="*/ 338357 h 396907"/>
              <a:gd name="connsiteX4" fmla="*/ 26 w 79516"/>
              <a:gd name="connsiteY4" fmla="*/ 395507 h 396907"/>
              <a:gd name="connsiteX5" fmla="*/ 34951 w 79516"/>
              <a:gd name="connsiteY5" fmla="*/ 281207 h 396907"/>
              <a:gd name="connsiteX6" fmla="*/ 31776 w 79516"/>
              <a:gd name="connsiteY6" fmla="*/ 205007 h 396907"/>
              <a:gd name="connsiteX7" fmla="*/ 79401 w 79516"/>
              <a:gd name="connsiteY7" fmla="*/ 1807 h 39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516" h="396907">
                <a:moveTo>
                  <a:pt x="79401" y="1807"/>
                </a:moveTo>
                <a:cubicBezTo>
                  <a:pt x="81518" y="-13539"/>
                  <a:pt x="54001" y="72715"/>
                  <a:pt x="44476" y="112932"/>
                </a:cubicBezTo>
                <a:cubicBezTo>
                  <a:pt x="34951" y="153149"/>
                  <a:pt x="22780" y="205536"/>
                  <a:pt x="22251" y="243107"/>
                </a:cubicBezTo>
                <a:cubicBezTo>
                  <a:pt x="21722" y="280678"/>
                  <a:pt x="45005" y="312957"/>
                  <a:pt x="41301" y="338357"/>
                </a:cubicBezTo>
                <a:cubicBezTo>
                  <a:pt x="37597" y="363757"/>
                  <a:pt x="1084" y="405032"/>
                  <a:pt x="26" y="395507"/>
                </a:cubicBezTo>
                <a:cubicBezTo>
                  <a:pt x="-1032" y="385982"/>
                  <a:pt x="29659" y="312957"/>
                  <a:pt x="34951" y="281207"/>
                </a:cubicBezTo>
                <a:cubicBezTo>
                  <a:pt x="40243" y="249457"/>
                  <a:pt x="21193" y="246811"/>
                  <a:pt x="31776" y="205007"/>
                </a:cubicBezTo>
                <a:cubicBezTo>
                  <a:pt x="42359" y="163203"/>
                  <a:pt x="77284" y="17153"/>
                  <a:pt x="79401" y="18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1" name="フリーフォーム 640">
            <a:extLst>
              <a:ext uri="{FF2B5EF4-FFF2-40B4-BE49-F238E27FC236}">
                <a16:creationId xmlns:a16="http://schemas.microsoft.com/office/drawing/2014/main" id="{DD29596E-9C09-AE50-42F1-8289D1C25968}"/>
              </a:ext>
            </a:extLst>
          </p:cNvPr>
          <p:cNvSpPr/>
          <p:nvPr/>
        </p:nvSpPr>
        <p:spPr>
          <a:xfrm>
            <a:off x="5513195" y="1646800"/>
            <a:ext cx="169307" cy="300809"/>
          </a:xfrm>
          <a:custGeom>
            <a:avLst/>
            <a:gdLst>
              <a:gd name="connsiteX0" fmla="*/ 624 w 169307"/>
              <a:gd name="connsiteY0" fmla="*/ 81731 h 300809"/>
              <a:gd name="connsiteX1" fmla="*/ 89524 w 169307"/>
              <a:gd name="connsiteY1" fmla="*/ 8706 h 300809"/>
              <a:gd name="connsiteX2" fmla="*/ 162549 w 169307"/>
              <a:gd name="connsiteY2" fmla="*/ 34106 h 300809"/>
              <a:gd name="connsiteX3" fmla="*/ 165724 w 169307"/>
              <a:gd name="connsiteY3" fmla="*/ 300806 h 300809"/>
              <a:gd name="connsiteX4" fmla="*/ 159374 w 169307"/>
              <a:gd name="connsiteY4" fmla="*/ 40456 h 300809"/>
              <a:gd name="connsiteX5" fmla="*/ 137149 w 169307"/>
              <a:gd name="connsiteY5" fmla="*/ 30931 h 300809"/>
              <a:gd name="connsiteX6" fmla="*/ 624 w 169307"/>
              <a:gd name="connsiteY6" fmla="*/ 81731 h 300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307" h="300809">
                <a:moveTo>
                  <a:pt x="624" y="81731"/>
                </a:moveTo>
                <a:cubicBezTo>
                  <a:pt x="-7313" y="78027"/>
                  <a:pt x="62537" y="16643"/>
                  <a:pt x="89524" y="8706"/>
                </a:cubicBezTo>
                <a:cubicBezTo>
                  <a:pt x="116511" y="769"/>
                  <a:pt x="149849" y="-14577"/>
                  <a:pt x="162549" y="34106"/>
                </a:cubicBezTo>
                <a:cubicBezTo>
                  <a:pt x="175249" y="82789"/>
                  <a:pt x="166253" y="299748"/>
                  <a:pt x="165724" y="300806"/>
                </a:cubicBezTo>
                <a:cubicBezTo>
                  <a:pt x="165195" y="301864"/>
                  <a:pt x="164136" y="85435"/>
                  <a:pt x="159374" y="40456"/>
                </a:cubicBezTo>
                <a:cubicBezTo>
                  <a:pt x="154612" y="-4523"/>
                  <a:pt x="159903" y="27756"/>
                  <a:pt x="137149" y="30931"/>
                </a:cubicBezTo>
                <a:cubicBezTo>
                  <a:pt x="114395" y="34106"/>
                  <a:pt x="8561" y="85435"/>
                  <a:pt x="624" y="81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2" name="フリーフォーム 641">
            <a:extLst>
              <a:ext uri="{FF2B5EF4-FFF2-40B4-BE49-F238E27FC236}">
                <a16:creationId xmlns:a16="http://schemas.microsoft.com/office/drawing/2014/main" id="{9DF0EA21-470C-EF4D-90C2-901B8649AFB7}"/>
              </a:ext>
            </a:extLst>
          </p:cNvPr>
          <p:cNvSpPr/>
          <p:nvPr/>
        </p:nvSpPr>
        <p:spPr>
          <a:xfrm>
            <a:off x="5542169" y="1682554"/>
            <a:ext cx="140659" cy="316985"/>
          </a:xfrm>
          <a:custGeom>
            <a:avLst/>
            <a:gdLst>
              <a:gd name="connsiteX0" fmla="*/ 225 w 140659"/>
              <a:gd name="connsiteY0" fmla="*/ 93602 h 316985"/>
              <a:gd name="connsiteX1" fmla="*/ 85950 w 140659"/>
              <a:gd name="connsiteY1" fmla="*/ 14227 h 316985"/>
              <a:gd name="connsiteX2" fmla="*/ 111350 w 140659"/>
              <a:gd name="connsiteY2" fmla="*/ 68202 h 316985"/>
              <a:gd name="connsiteX3" fmla="*/ 124050 w 140659"/>
              <a:gd name="connsiteY3" fmla="*/ 138052 h 316985"/>
              <a:gd name="connsiteX4" fmla="*/ 124050 w 140659"/>
              <a:gd name="connsiteY4" fmla="*/ 223777 h 316985"/>
              <a:gd name="connsiteX5" fmla="*/ 95475 w 140659"/>
              <a:gd name="connsiteY5" fmla="*/ 315852 h 316985"/>
              <a:gd name="connsiteX6" fmla="*/ 139925 w 140659"/>
              <a:gd name="connsiteY6" fmla="*/ 157102 h 316985"/>
              <a:gd name="connsiteX7" fmla="*/ 114525 w 140659"/>
              <a:gd name="connsiteY7" fmla="*/ 1527 h 316985"/>
              <a:gd name="connsiteX8" fmla="*/ 225 w 140659"/>
              <a:gd name="connsiteY8" fmla="*/ 93602 h 31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659" h="316985">
                <a:moveTo>
                  <a:pt x="225" y="93602"/>
                </a:moveTo>
                <a:cubicBezTo>
                  <a:pt x="-4537" y="95719"/>
                  <a:pt x="67429" y="18460"/>
                  <a:pt x="85950" y="14227"/>
                </a:cubicBezTo>
                <a:cubicBezTo>
                  <a:pt x="104471" y="9994"/>
                  <a:pt x="105000" y="47565"/>
                  <a:pt x="111350" y="68202"/>
                </a:cubicBezTo>
                <a:cubicBezTo>
                  <a:pt x="117700" y="88839"/>
                  <a:pt x="121933" y="112123"/>
                  <a:pt x="124050" y="138052"/>
                </a:cubicBezTo>
                <a:cubicBezTo>
                  <a:pt x="126167" y="163981"/>
                  <a:pt x="128812" y="194144"/>
                  <a:pt x="124050" y="223777"/>
                </a:cubicBezTo>
                <a:cubicBezTo>
                  <a:pt x="119288" y="253410"/>
                  <a:pt x="92829" y="326965"/>
                  <a:pt x="95475" y="315852"/>
                </a:cubicBezTo>
                <a:cubicBezTo>
                  <a:pt x="98121" y="304739"/>
                  <a:pt x="136750" y="209489"/>
                  <a:pt x="139925" y="157102"/>
                </a:cubicBezTo>
                <a:cubicBezTo>
                  <a:pt x="143100" y="104715"/>
                  <a:pt x="136221" y="16873"/>
                  <a:pt x="114525" y="1527"/>
                </a:cubicBezTo>
                <a:cubicBezTo>
                  <a:pt x="92829" y="-13819"/>
                  <a:pt x="4987" y="91485"/>
                  <a:pt x="225" y="93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3" name="フリーフォーム 642">
            <a:extLst>
              <a:ext uri="{FF2B5EF4-FFF2-40B4-BE49-F238E27FC236}">
                <a16:creationId xmlns:a16="http://schemas.microsoft.com/office/drawing/2014/main" id="{F6973A3E-4C16-ED43-5D90-0294C46C80FD}"/>
              </a:ext>
            </a:extLst>
          </p:cNvPr>
          <p:cNvSpPr/>
          <p:nvPr/>
        </p:nvSpPr>
        <p:spPr>
          <a:xfrm>
            <a:off x="5631072" y="1870870"/>
            <a:ext cx="39294" cy="132578"/>
          </a:xfrm>
          <a:custGeom>
            <a:avLst/>
            <a:gdLst>
              <a:gd name="connsiteX0" fmla="*/ 38322 w 39294"/>
              <a:gd name="connsiteY0" fmla="*/ 536 h 132578"/>
              <a:gd name="connsiteX1" fmla="*/ 25622 w 39294"/>
              <a:gd name="connsiteY1" fmla="*/ 86261 h 132578"/>
              <a:gd name="connsiteX2" fmla="*/ 222 w 39294"/>
              <a:gd name="connsiteY2" fmla="*/ 130711 h 132578"/>
              <a:gd name="connsiteX3" fmla="*/ 38322 w 39294"/>
              <a:gd name="connsiteY3" fmla="*/ 536 h 13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94" h="132578">
                <a:moveTo>
                  <a:pt x="38322" y="536"/>
                </a:moveTo>
                <a:cubicBezTo>
                  <a:pt x="42555" y="-6872"/>
                  <a:pt x="31972" y="64565"/>
                  <a:pt x="25622" y="86261"/>
                </a:cubicBezTo>
                <a:cubicBezTo>
                  <a:pt x="19272" y="107957"/>
                  <a:pt x="-2424" y="140765"/>
                  <a:pt x="222" y="130711"/>
                </a:cubicBezTo>
                <a:cubicBezTo>
                  <a:pt x="2868" y="120657"/>
                  <a:pt x="34089" y="7944"/>
                  <a:pt x="38322" y="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4" name="フリーフォーム 643">
            <a:extLst>
              <a:ext uri="{FF2B5EF4-FFF2-40B4-BE49-F238E27FC236}">
                <a16:creationId xmlns:a16="http://schemas.microsoft.com/office/drawing/2014/main" id="{46F69B9C-5124-D437-F52F-D3C85F9F2470}"/>
              </a:ext>
            </a:extLst>
          </p:cNvPr>
          <p:cNvSpPr/>
          <p:nvPr/>
        </p:nvSpPr>
        <p:spPr>
          <a:xfrm>
            <a:off x="5550340" y="1892569"/>
            <a:ext cx="134223" cy="379483"/>
          </a:xfrm>
          <a:custGeom>
            <a:avLst/>
            <a:gdLst>
              <a:gd name="connsiteX0" fmla="*/ 131754 w 134223"/>
              <a:gd name="connsiteY0" fmla="*/ 1062 h 379483"/>
              <a:gd name="connsiteX1" fmla="*/ 122229 w 134223"/>
              <a:gd name="connsiteY1" fmla="*/ 77262 h 379483"/>
              <a:gd name="connsiteX2" fmla="*/ 77779 w 134223"/>
              <a:gd name="connsiteY2" fmla="*/ 134412 h 379483"/>
              <a:gd name="connsiteX3" fmla="*/ 71429 w 134223"/>
              <a:gd name="connsiteY3" fmla="*/ 207437 h 379483"/>
              <a:gd name="connsiteX4" fmla="*/ 42854 w 134223"/>
              <a:gd name="connsiteY4" fmla="*/ 264587 h 379483"/>
              <a:gd name="connsiteX5" fmla="*/ 14279 w 134223"/>
              <a:gd name="connsiteY5" fmla="*/ 312212 h 379483"/>
              <a:gd name="connsiteX6" fmla="*/ 1579 w 134223"/>
              <a:gd name="connsiteY6" fmla="*/ 378887 h 379483"/>
              <a:gd name="connsiteX7" fmla="*/ 49204 w 134223"/>
              <a:gd name="connsiteY7" fmla="*/ 270937 h 379483"/>
              <a:gd name="connsiteX8" fmla="*/ 84129 w 134223"/>
              <a:gd name="connsiteY8" fmla="*/ 137587 h 379483"/>
              <a:gd name="connsiteX9" fmla="*/ 131754 w 134223"/>
              <a:gd name="connsiteY9" fmla="*/ 1062 h 37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223" h="379483">
                <a:moveTo>
                  <a:pt x="131754" y="1062"/>
                </a:moveTo>
                <a:cubicBezTo>
                  <a:pt x="138104" y="-8992"/>
                  <a:pt x="131225" y="55037"/>
                  <a:pt x="122229" y="77262"/>
                </a:cubicBezTo>
                <a:cubicBezTo>
                  <a:pt x="113233" y="99487"/>
                  <a:pt x="86246" y="112716"/>
                  <a:pt x="77779" y="134412"/>
                </a:cubicBezTo>
                <a:cubicBezTo>
                  <a:pt x="69312" y="156108"/>
                  <a:pt x="77250" y="185741"/>
                  <a:pt x="71429" y="207437"/>
                </a:cubicBezTo>
                <a:cubicBezTo>
                  <a:pt x="65608" y="229133"/>
                  <a:pt x="52379" y="247125"/>
                  <a:pt x="42854" y="264587"/>
                </a:cubicBezTo>
                <a:cubicBezTo>
                  <a:pt x="33329" y="282050"/>
                  <a:pt x="21158" y="293162"/>
                  <a:pt x="14279" y="312212"/>
                </a:cubicBezTo>
                <a:cubicBezTo>
                  <a:pt x="7400" y="331262"/>
                  <a:pt x="-4242" y="385766"/>
                  <a:pt x="1579" y="378887"/>
                </a:cubicBezTo>
                <a:cubicBezTo>
                  <a:pt x="7400" y="372008"/>
                  <a:pt x="35446" y="311154"/>
                  <a:pt x="49204" y="270937"/>
                </a:cubicBezTo>
                <a:cubicBezTo>
                  <a:pt x="62962" y="230720"/>
                  <a:pt x="69842" y="178333"/>
                  <a:pt x="84129" y="137587"/>
                </a:cubicBezTo>
                <a:cubicBezTo>
                  <a:pt x="98416" y="96841"/>
                  <a:pt x="125404" y="11116"/>
                  <a:pt x="131754" y="1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5" name="フリーフォーム 644">
            <a:extLst>
              <a:ext uri="{FF2B5EF4-FFF2-40B4-BE49-F238E27FC236}">
                <a16:creationId xmlns:a16="http://schemas.microsoft.com/office/drawing/2014/main" id="{6607A52C-D4A7-9037-7955-6C364F519720}"/>
              </a:ext>
            </a:extLst>
          </p:cNvPr>
          <p:cNvSpPr/>
          <p:nvPr/>
        </p:nvSpPr>
        <p:spPr>
          <a:xfrm>
            <a:off x="5415269" y="2255578"/>
            <a:ext cx="152619" cy="107971"/>
          </a:xfrm>
          <a:custGeom>
            <a:avLst/>
            <a:gdLst>
              <a:gd name="connsiteX0" fmla="*/ 152525 w 152619"/>
              <a:gd name="connsiteY0" fmla="*/ 3 h 107971"/>
              <a:gd name="connsiteX1" fmla="*/ 76325 w 152619"/>
              <a:gd name="connsiteY1" fmla="*/ 79378 h 107971"/>
              <a:gd name="connsiteX2" fmla="*/ 125 w 152619"/>
              <a:gd name="connsiteY2" fmla="*/ 107953 h 107971"/>
              <a:gd name="connsiteX3" fmla="*/ 60450 w 152619"/>
              <a:gd name="connsiteY3" fmla="*/ 76203 h 107971"/>
              <a:gd name="connsiteX4" fmla="*/ 152525 w 152619"/>
              <a:gd name="connsiteY4" fmla="*/ 3 h 1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19" h="107971">
                <a:moveTo>
                  <a:pt x="152525" y="3"/>
                </a:moveTo>
                <a:cubicBezTo>
                  <a:pt x="155171" y="532"/>
                  <a:pt x="101725" y="61386"/>
                  <a:pt x="76325" y="79378"/>
                </a:cubicBezTo>
                <a:cubicBezTo>
                  <a:pt x="50925" y="97370"/>
                  <a:pt x="2771" y="108482"/>
                  <a:pt x="125" y="107953"/>
                </a:cubicBezTo>
                <a:cubicBezTo>
                  <a:pt x="-2521" y="107424"/>
                  <a:pt x="37167" y="90490"/>
                  <a:pt x="60450" y="76203"/>
                </a:cubicBezTo>
                <a:cubicBezTo>
                  <a:pt x="83733" y="61916"/>
                  <a:pt x="149879" y="-526"/>
                  <a:pt x="15252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6" name="フリーフォーム 645">
            <a:extLst>
              <a:ext uri="{FF2B5EF4-FFF2-40B4-BE49-F238E27FC236}">
                <a16:creationId xmlns:a16="http://schemas.microsoft.com/office/drawing/2014/main" id="{C917485E-342F-3D0F-74F7-652FB254AA51}"/>
              </a:ext>
            </a:extLst>
          </p:cNvPr>
          <p:cNvSpPr/>
          <p:nvPr/>
        </p:nvSpPr>
        <p:spPr>
          <a:xfrm>
            <a:off x="5593119" y="1667411"/>
            <a:ext cx="60524" cy="266434"/>
          </a:xfrm>
          <a:custGeom>
            <a:avLst/>
            <a:gdLst>
              <a:gd name="connsiteX0" fmla="*/ 60400 w 60524"/>
              <a:gd name="connsiteY0" fmla="*/ 795 h 266434"/>
              <a:gd name="connsiteX1" fmla="*/ 15950 w 60524"/>
              <a:gd name="connsiteY1" fmla="*/ 64295 h 266434"/>
              <a:gd name="connsiteX2" fmla="*/ 19125 w 60524"/>
              <a:gd name="connsiteY2" fmla="*/ 188120 h 266434"/>
              <a:gd name="connsiteX3" fmla="*/ 25475 w 60524"/>
              <a:gd name="connsiteY3" fmla="*/ 264320 h 266434"/>
              <a:gd name="connsiteX4" fmla="*/ 75 w 60524"/>
              <a:gd name="connsiteY4" fmla="*/ 105570 h 266434"/>
              <a:gd name="connsiteX5" fmla="*/ 60400 w 60524"/>
              <a:gd name="connsiteY5" fmla="*/ 795 h 26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24" h="266434">
                <a:moveTo>
                  <a:pt x="60400" y="795"/>
                </a:moveTo>
                <a:cubicBezTo>
                  <a:pt x="63046" y="-6084"/>
                  <a:pt x="22829" y="33074"/>
                  <a:pt x="15950" y="64295"/>
                </a:cubicBezTo>
                <a:cubicBezTo>
                  <a:pt x="9071" y="95516"/>
                  <a:pt x="17538" y="154783"/>
                  <a:pt x="19125" y="188120"/>
                </a:cubicBezTo>
                <a:cubicBezTo>
                  <a:pt x="20712" y="221457"/>
                  <a:pt x="28650" y="278078"/>
                  <a:pt x="25475" y="264320"/>
                </a:cubicBezTo>
                <a:cubicBezTo>
                  <a:pt x="22300" y="250562"/>
                  <a:pt x="-1512" y="144728"/>
                  <a:pt x="75" y="105570"/>
                </a:cubicBezTo>
                <a:cubicBezTo>
                  <a:pt x="1662" y="66412"/>
                  <a:pt x="57754" y="7674"/>
                  <a:pt x="60400" y="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7" name="フリーフォーム 646">
            <a:extLst>
              <a:ext uri="{FF2B5EF4-FFF2-40B4-BE49-F238E27FC236}">
                <a16:creationId xmlns:a16="http://schemas.microsoft.com/office/drawing/2014/main" id="{4E89CD13-A286-296E-8E11-6559A4AD0BEB}"/>
              </a:ext>
            </a:extLst>
          </p:cNvPr>
          <p:cNvSpPr/>
          <p:nvPr/>
        </p:nvSpPr>
        <p:spPr>
          <a:xfrm>
            <a:off x="5529477" y="1934554"/>
            <a:ext cx="80180" cy="185950"/>
          </a:xfrm>
          <a:custGeom>
            <a:avLst/>
            <a:gdLst>
              <a:gd name="connsiteX0" fmla="*/ 76417 w 80180"/>
              <a:gd name="connsiteY0" fmla="*/ 352 h 185950"/>
              <a:gd name="connsiteX1" fmla="*/ 76417 w 80180"/>
              <a:gd name="connsiteY1" fmla="*/ 114652 h 185950"/>
              <a:gd name="connsiteX2" fmla="*/ 63717 w 80180"/>
              <a:gd name="connsiteY2" fmla="*/ 152752 h 185950"/>
              <a:gd name="connsiteX3" fmla="*/ 22442 w 80180"/>
              <a:gd name="connsiteY3" fmla="*/ 152752 h 185950"/>
              <a:gd name="connsiteX4" fmla="*/ 217 w 80180"/>
              <a:gd name="connsiteY4" fmla="*/ 127352 h 185950"/>
              <a:gd name="connsiteX5" fmla="*/ 35142 w 80180"/>
              <a:gd name="connsiteY5" fmla="*/ 184502 h 185950"/>
              <a:gd name="connsiteX6" fmla="*/ 76417 w 80180"/>
              <a:gd name="connsiteY6" fmla="*/ 155927 h 185950"/>
              <a:gd name="connsiteX7" fmla="*/ 76417 w 80180"/>
              <a:gd name="connsiteY7" fmla="*/ 352 h 18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180" h="185950">
                <a:moveTo>
                  <a:pt x="76417" y="352"/>
                </a:moveTo>
                <a:cubicBezTo>
                  <a:pt x="76417" y="-6527"/>
                  <a:pt x="78534" y="89252"/>
                  <a:pt x="76417" y="114652"/>
                </a:cubicBezTo>
                <a:cubicBezTo>
                  <a:pt x="74300" y="140052"/>
                  <a:pt x="72713" y="146402"/>
                  <a:pt x="63717" y="152752"/>
                </a:cubicBezTo>
                <a:cubicBezTo>
                  <a:pt x="54721" y="159102"/>
                  <a:pt x="33025" y="156985"/>
                  <a:pt x="22442" y="152752"/>
                </a:cubicBezTo>
                <a:cubicBezTo>
                  <a:pt x="11859" y="148519"/>
                  <a:pt x="-1900" y="122060"/>
                  <a:pt x="217" y="127352"/>
                </a:cubicBezTo>
                <a:cubicBezTo>
                  <a:pt x="2334" y="132644"/>
                  <a:pt x="22442" y="179739"/>
                  <a:pt x="35142" y="184502"/>
                </a:cubicBezTo>
                <a:cubicBezTo>
                  <a:pt x="47842" y="189265"/>
                  <a:pt x="67950" y="182915"/>
                  <a:pt x="76417" y="155927"/>
                </a:cubicBezTo>
                <a:cubicBezTo>
                  <a:pt x="84884" y="128939"/>
                  <a:pt x="76417" y="7231"/>
                  <a:pt x="76417" y="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8" name="フリーフォーム 647">
            <a:extLst>
              <a:ext uri="{FF2B5EF4-FFF2-40B4-BE49-F238E27FC236}">
                <a16:creationId xmlns:a16="http://schemas.microsoft.com/office/drawing/2014/main" id="{048DCA94-BC49-5473-8E76-EE4607C496DC}"/>
              </a:ext>
            </a:extLst>
          </p:cNvPr>
          <p:cNvSpPr/>
          <p:nvPr/>
        </p:nvSpPr>
        <p:spPr>
          <a:xfrm>
            <a:off x="5513809" y="2048577"/>
            <a:ext cx="26324" cy="226080"/>
          </a:xfrm>
          <a:custGeom>
            <a:avLst/>
            <a:gdLst>
              <a:gd name="connsiteX0" fmla="*/ 19060 w 26324"/>
              <a:gd name="connsiteY0" fmla="*/ 629 h 226080"/>
              <a:gd name="connsiteX1" fmla="*/ 25410 w 26324"/>
              <a:gd name="connsiteY1" fmla="*/ 83179 h 226080"/>
              <a:gd name="connsiteX2" fmla="*/ 10 w 26324"/>
              <a:gd name="connsiteY2" fmla="*/ 127629 h 226080"/>
              <a:gd name="connsiteX3" fmla="*/ 22235 w 26324"/>
              <a:gd name="connsiteY3" fmla="*/ 140329 h 226080"/>
              <a:gd name="connsiteX4" fmla="*/ 22235 w 26324"/>
              <a:gd name="connsiteY4" fmla="*/ 226054 h 226080"/>
              <a:gd name="connsiteX5" fmla="*/ 3185 w 26324"/>
              <a:gd name="connsiteY5" fmla="*/ 130804 h 226080"/>
              <a:gd name="connsiteX6" fmla="*/ 19060 w 26324"/>
              <a:gd name="connsiteY6" fmla="*/ 629 h 2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24" h="226080">
                <a:moveTo>
                  <a:pt x="19060" y="629"/>
                </a:moveTo>
                <a:cubicBezTo>
                  <a:pt x="22764" y="-7308"/>
                  <a:pt x="28585" y="62012"/>
                  <a:pt x="25410" y="83179"/>
                </a:cubicBezTo>
                <a:cubicBezTo>
                  <a:pt x="22235" y="104346"/>
                  <a:pt x="539" y="118104"/>
                  <a:pt x="10" y="127629"/>
                </a:cubicBezTo>
                <a:cubicBezTo>
                  <a:pt x="-519" y="137154"/>
                  <a:pt x="18531" y="123925"/>
                  <a:pt x="22235" y="140329"/>
                </a:cubicBezTo>
                <a:cubicBezTo>
                  <a:pt x="25939" y="156733"/>
                  <a:pt x="25410" y="227641"/>
                  <a:pt x="22235" y="226054"/>
                </a:cubicBezTo>
                <a:cubicBezTo>
                  <a:pt x="19060" y="224467"/>
                  <a:pt x="2656" y="160967"/>
                  <a:pt x="3185" y="130804"/>
                </a:cubicBezTo>
                <a:cubicBezTo>
                  <a:pt x="3714" y="100642"/>
                  <a:pt x="15356" y="8566"/>
                  <a:pt x="19060" y="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9" name="フリーフォーム 648">
            <a:extLst>
              <a:ext uri="{FF2B5EF4-FFF2-40B4-BE49-F238E27FC236}">
                <a16:creationId xmlns:a16="http://schemas.microsoft.com/office/drawing/2014/main" id="{DFC76525-D4BF-0CBA-8D6D-4FC736B62090}"/>
              </a:ext>
            </a:extLst>
          </p:cNvPr>
          <p:cNvSpPr/>
          <p:nvPr/>
        </p:nvSpPr>
        <p:spPr>
          <a:xfrm>
            <a:off x="5472542" y="1757106"/>
            <a:ext cx="85862" cy="359139"/>
          </a:xfrm>
          <a:custGeom>
            <a:avLst/>
            <a:gdLst>
              <a:gd name="connsiteX0" fmla="*/ 85727 w 85862"/>
              <a:gd name="connsiteY0" fmla="*/ 0 h 359139"/>
              <a:gd name="connsiteX1" fmla="*/ 47627 w 85862"/>
              <a:gd name="connsiteY1" fmla="*/ 130175 h 359139"/>
              <a:gd name="connsiteX2" fmla="*/ 79377 w 85862"/>
              <a:gd name="connsiteY2" fmla="*/ 254000 h 359139"/>
              <a:gd name="connsiteX3" fmla="*/ 2 w 85862"/>
              <a:gd name="connsiteY3" fmla="*/ 358775 h 359139"/>
              <a:gd name="connsiteX4" fmla="*/ 82552 w 85862"/>
              <a:gd name="connsiteY4" fmla="*/ 282575 h 359139"/>
              <a:gd name="connsiteX5" fmla="*/ 60327 w 85862"/>
              <a:gd name="connsiteY5" fmla="*/ 130175 h 359139"/>
              <a:gd name="connsiteX6" fmla="*/ 85727 w 85862"/>
              <a:gd name="connsiteY6" fmla="*/ 0 h 3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62" h="359139">
                <a:moveTo>
                  <a:pt x="85727" y="0"/>
                </a:moveTo>
                <a:cubicBezTo>
                  <a:pt x="83610" y="0"/>
                  <a:pt x="48685" y="87842"/>
                  <a:pt x="47627" y="130175"/>
                </a:cubicBezTo>
                <a:cubicBezTo>
                  <a:pt x="46569" y="172508"/>
                  <a:pt x="87314" y="215900"/>
                  <a:pt x="79377" y="254000"/>
                </a:cubicBezTo>
                <a:cubicBezTo>
                  <a:pt x="71440" y="292100"/>
                  <a:pt x="-527" y="354013"/>
                  <a:pt x="2" y="358775"/>
                </a:cubicBezTo>
                <a:cubicBezTo>
                  <a:pt x="531" y="363538"/>
                  <a:pt x="72498" y="320675"/>
                  <a:pt x="82552" y="282575"/>
                </a:cubicBezTo>
                <a:cubicBezTo>
                  <a:pt x="92606" y="244475"/>
                  <a:pt x="56094" y="181504"/>
                  <a:pt x="60327" y="130175"/>
                </a:cubicBezTo>
                <a:cubicBezTo>
                  <a:pt x="64560" y="78846"/>
                  <a:pt x="87844" y="0"/>
                  <a:pt x="8572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0" name="フリーフォーム 649">
            <a:extLst>
              <a:ext uri="{FF2B5EF4-FFF2-40B4-BE49-F238E27FC236}">
                <a16:creationId xmlns:a16="http://schemas.microsoft.com/office/drawing/2014/main" id="{2F316CE4-8DB9-727D-DEAD-56D0A181F22A}"/>
              </a:ext>
            </a:extLst>
          </p:cNvPr>
          <p:cNvSpPr/>
          <p:nvPr/>
        </p:nvSpPr>
        <p:spPr>
          <a:xfrm>
            <a:off x="4154784" y="804504"/>
            <a:ext cx="713565" cy="156867"/>
          </a:xfrm>
          <a:custGeom>
            <a:avLst/>
            <a:gdLst>
              <a:gd name="connsiteX0" fmla="*/ 135 w 713565"/>
              <a:gd name="connsiteY0" fmla="*/ 57252 h 156867"/>
              <a:gd name="connsiteX1" fmla="*/ 247785 w 713565"/>
              <a:gd name="connsiteY1" fmla="*/ 31852 h 156867"/>
              <a:gd name="connsiteX2" fmla="*/ 174760 w 713565"/>
              <a:gd name="connsiteY2" fmla="*/ 41377 h 156867"/>
              <a:gd name="connsiteX3" fmla="*/ 387485 w 713565"/>
              <a:gd name="connsiteY3" fmla="*/ 85827 h 156867"/>
              <a:gd name="connsiteX4" fmla="*/ 254135 w 713565"/>
              <a:gd name="connsiteY4" fmla="*/ 108052 h 156867"/>
              <a:gd name="connsiteX5" fmla="*/ 584335 w 713565"/>
              <a:gd name="connsiteY5" fmla="*/ 79477 h 156867"/>
              <a:gd name="connsiteX6" fmla="*/ 441460 w 713565"/>
              <a:gd name="connsiteY6" fmla="*/ 130277 h 156867"/>
              <a:gd name="connsiteX7" fmla="*/ 711335 w 713565"/>
              <a:gd name="connsiteY7" fmla="*/ 25502 h 156867"/>
              <a:gd name="connsiteX8" fmla="*/ 562110 w 713565"/>
              <a:gd name="connsiteY8" fmla="*/ 127102 h 156867"/>
              <a:gd name="connsiteX9" fmla="*/ 422410 w 713565"/>
              <a:gd name="connsiteY9" fmla="*/ 146152 h 156867"/>
              <a:gd name="connsiteX10" fmla="*/ 498610 w 713565"/>
              <a:gd name="connsiteY10" fmla="*/ 155677 h 156867"/>
              <a:gd name="connsiteX11" fmla="*/ 339860 w 713565"/>
              <a:gd name="connsiteY11" fmla="*/ 155677 h 156867"/>
              <a:gd name="connsiteX12" fmla="*/ 409710 w 713565"/>
              <a:gd name="connsiteY12" fmla="*/ 146152 h 156867"/>
              <a:gd name="connsiteX13" fmla="*/ 346210 w 713565"/>
              <a:gd name="connsiteY13" fmla="*/ 127102 h 156867"/>
              <a:gd name="connsiteX14" fmla="*/ 149360 w 713565"/>
              <a:gd name="connsiteY14" fmla="*/ 123927 h 156867"/>
              <a:gd name="connsiteX15" fmla="*/ 279535 w 713565"/>
              <a:gd name="connsiteY15" fmla="*/ 117577 h 156867"/>
              <a:gd name="connsiteX16" fmla="*/ 212860 w 713565"/>
              <a:gd name="connsiteY16" fmla="*/ 104877 h 156867"/>
              <a:gd name="connsiteX17" fmla="*/ 206510 w 713565"/>
              <a:gd name="connsiteY17" fmla="*/ 92177 h 156867"/>
              <a:gd name="connsiteX18" fmla="*/ 238260 w 713565"/>
              <a:gd name="connsiteY18" fmla="*/ 44552 h 156867"/>
              <a:gd name="connsiteX19" fmla="*/ 212860 w 713565"/>
              <a:gd name="connsiteY19" fmla="*/ 102 h 156867"/>
              <a:gd name="connsiteX20" fmla="*/ 135 w 713565"/>
              <a:gd name="connsiteY20" fmla="*/ 57252 h 15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3565" h="156867">
                <a:moveTo>
                  <a:pt x="135" y="57252"/>
                </a:moveTo>
                <a:cubicBezTo>
                  <a:pt x="5956" y="62544"/>
                  <a:pt x="218681" y="34498"/>
                  <a:pt x="247785" y="31852"/>
                </a:cubicBezTo>
                <a:cubicBezTo>
                  <a:pt x="276889" y="29206"/>
                  <a:pt x="151477" y="32381"/>
                  <a:pt x="174760" y="41377"/>
                </a:cubicBezTo>
                <a:cubicBezTo>
                  <a:pt x="198043" y="50373"/>
                  <a:pt x="374256" y="74715"/>
                  <a:pt x="387485" y="85827"/>
                </a:cubicBezTo>
                <a:cubicBezTo>
                  <a:pt x="400714" y="96939"/>
                  <a:pt x="221327" y="109110"/>
                  <a:pt x="254135" y="108052"/>
                </a:cubicBezTo>
                <a:cubicBezTo>
                  <a:pt x="286943" y="106994"/>
                  <a:pt x="553114" y="75773"/>
                  <a:pt x="584335" y="79477"/>
                </a:cubicBezTo>
                <a:cubicBezTo>
                  <a:pt x="615556" y="83181"/>
                  <a:pt x="420293" y="139273"/>
                  <a:pt x="441460" y="130277"/>
                </a:cubicBezTo>
                <a:cubicBezTo>
                  <a:pt x="462627" y="121281"/>
                  <a:pt x="691227" y="26031"/>
                  <a:pt x="711335" y="25502"/>
                </a:cubicBezTo>
                <a:cubicBezTo>
                  <a:pt x="731443" y="24973"/>
                  <a:pt x="610264" y="106994"/>
                  <a:pt x="562110" y="127102"/>
                </a:cubicBezTo>
                <a:cubicBezTo>
                  <a:pt x="513956" y="147210"/>
                  <a:pt x="432993" y="141390"/>
                  <a:pt x="422410" y="146152"/>
                </a:cubicBezTo>
                <a:cubicBezTo>
                  <a:pt x="411827" y="150915"/>
                  <a:pt x="512368" y="154090"/>
                  <a:pt x="498610" y="155677"/>
                </a:cubicBezTo>
                <a:cubicBezTo>
                  <a:pt x="484852" y="157264"/>
                  <a:pt x="354677" y="157264"/>
                  <a:pt x="339860" y="155677"/>
                </a:cubicBezTo>
                <a:cubicBezTo>
                  <a:pt x="325043" y="154090"/>
                  <a:pt x="408652" y="150914"/>
                  <a:pt x="409710" y="146152"/>
                </a:cubicBezTo>
                <a:cubicBezTo>
                  <a:pt x="410768" y="141390"/>
                  <a:pt x="389602" y="130806"/>
                  <a:pt x="346210" y="127102"/>
                </a:cubicBezTo>
                <a:cubicBezTo>
                  <a:pt x="302818" y="123398"/>
                  <a:pt x="160472" y="125514"/>
                  <a:pt x="149360" y="123927"/>
                </a:cubicBezTo>
                <a:cubicBezTo>
                  <a:pt x="138248" y="122340"/>
                  <a:pt x="268952" y="120752"/>
                  <a:pt x="279535" y="117577"/>
                </a:cubicBezTo>
                <a:cubicBezTo>
                  <a:pt x="290118" y="114402"/>
                  <a:pt x="225031" y="109110"/>
                  <a:pt x="212860" y="104877"/>
                </a:cubicBezTo>
                <a:cubicBezTo>
                  <a:pt x="200689" y="100644"/>
                  <a:pt x="202277" y="102231"/>
                  <a:pt x="206510" y="92177"/>
                </a:cubicBezTo>
                <a:cubicBezTo>
                  <a:pt x="210743" y="82123"/>
                  <a:pt x="237202" y="59898"/>
                  <a:pt x="238260" y="44552"/>
                </a:cubicBezTo>
                <a:cubicBezTo>
                  <a:pt x="239318" y="29206"/>
                  <a:pt x="247256" y="-2015"/>
                  <a:pt x="212860" y="102"/>
                </a:cubicBezTo>
                <a:cubicBezTo>
                  <a:pt x="178464" y="2219"/>
                  <a:pt x="-5686" y="51960"/>
                  <a:pt x="135" y="5725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1" name="フリーフォーム 650">
            <a:extLst>
              <a:ext uri="{FF2B5EF4-FFF2-40B4-BE49-F238E27FC236}">
                <a16:creationId xmlns:a16="http://schemas.microsoft.com/office/drawing/2014/main" id="{2A79C046-4C00-63BE-1214-55D175947917}"/>
              </a:ext>
            </a:extLst>
          </p:cNvPr>
          <p:cNvSpPr/>
          <p:nvPr/>
        </p:nvSpPr>
        <p:spPr>
          <a:xfrm>
            <a:off x="4531170" y="785416"/>
            <a:ext cx="907661" cy="518584"/>
          </a:xfrm>
          <a:custGeom>
            <a:avLst/>
            <a:gdLst>
              <a:gd name="connsiteX0" fmla="*/ 11099 w 907661"/>
              <a:gd name="connsiteY0" fmla="*/ 130315 h 518584"/>
              <a:gd name="connsiteX1" fmla="*/ 363524 w 907661"/>
              <a:gd name="connsiteY1" fmla="*/ 19190 h 518584"/>
              <a:gd name="connsiteX2" fmla="*/ 277799 w 907661"/>
              <a:gd name="connsiteY2" fmla="*/ 92215 h 518584"/>
              <a:gd name="connsiteX3" fmla="*/ 544499 w 907661"/>
              <a:gd name="connsiteY3" fmla="*/ 140 h 518584"/>
              <a:gd name="connsiteX4" fmla="*/ 350824 w 907661"/>
              <a:gd name="connsiteY4" fmla="*/ 117615 h 518584"/>
              <a:gd name="connsiteX5" fmla="*/ 757224 w 907661"/>
              <a:gd name="connsiteY5" fmla="*/ 108090 h 518584"/>
              <a:gd name="connsiteX6" fmla="*/ 573074 w 907661"/>
              <a:gd name="connsiteY6" fmla="*/ 155715 h 518584"/>
              <a:gd name="connsiteX7" fmla="*/ 722299 w 907661"/>
              <a:gd name="connsiteY7" fmla="*/ 133490 h 518584"/>
              <a:gd name="connsiteX8" fmla="*/ 881049 w 907661"/>
              <a:gd name="connsiteY8" fmla="*/ 355740 h 518584"/>
              <a:gd name="connsiteX9" fmla="*/ 839774 w 907661"/>
              <a:gd name="connsiteY9" fmla="*/ 187465 h 518584"/>
              <a:gd name="connsiteX10" fmla="*/ 896924 w 907661"/>
              <a:gd name="connsiteY10" fmla="*/ 235090 h 518584"/>
              <a:gd name="connsiteX11" fmla="*/ 906449 w 907661"/>
              <a:gd name="connsiteY11" fmla="*/ 514490 h 518584"/>
              <a:gd name="connsiteX12" fmla="*/ 881049 w 907661"/>
              <a:gd name="connsiteY12" fmla="*/ 387490 h 518584"/>
              <a:gd name="connsiteX13" fmla="*/ 766749 w 907661"/>
              <a:gd name="connsiteY13" fmla="*/ 193815 h 518584"/>
              <a:gd name="connsiteX14" fmla="*/ 414324 w 907661"/>
              <a:gd name="connsiteY14" fmla="*/ 181115 h 518584"/>
              <a:gd name="connsiteX15" fmla="*/ 614349 w 907661"/>
              <a:gd name="connsiteY15" fmla="*/ 155715 h 518584"/>
              <a:gd name="connsiteX16" fmla="*/ 150799 w 907661"/>
              <a:gd name="connsiteY16" fmla="*/ 171590 h 518584"/>
              <a:gd name="connsiteX17" fmla="*/ 252399 w 907661"/>
              <a:gd name="connsiteY17" fmla="*/ 123965 h 518584"/>
              <a:gd name="connsiteX18" fmla="*/ 1574 w 907661"/>
              <a:gd name="connsiteY18" fmla="*/ 193815 h 518584"/>
              <a:gd name="connsiteX19" fmla="*/ 141274 w 907661"/>
              <a:gd name="connsiteY19" fmla="*/ 114440 h 518584"/>
              <a:gd name="connsiteX20" fmla="*/ 11099 w 907661"/>
              <a:gd name="connsiteY20" fmla="*/ 130315 h 51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07661" h="518584">
                <a:moveTo>
                  <a:pt x="11099" y="130315"/>
                </a:moveTo>
                <a:cubicBezTo>
                  <a:pt x="48141" y="114440"/>
                  <a:pt x="319074" y="25540"/>
                  <a:pt x="363524" y="19190"/>
                </a:cubicBezTo>
                <a:cubicBezTo>
                  <a:pt x="407974" y="12840"/>
                  <a:pt x="247636" y="95390"/>
                  <a:pt x="277799" y="92215"/>
                </a:cubicBezTo>
                <a:cubicBezTo>
                  <a:pt x="307962" y="89040"/>
                  <a:pt x="532328" y="-4093"/>
                  <a:pt x="544499" y="140"/>
                </a:cubicBezTo>
                <a:cubicBezTo>
                  <a:pt x="556670" y="4373"/>
                  <a:pt x="315370" y="99623"/>
                  <a:pt x="350824" y="117615"/>
                </a:cubicBezTo>
                <a:cubicBezTo>
                  <a:pt x="386278" y="135607"/>
                  <a:pt x="720182" y="101740"/>
                  <a:pt x="757224" y="108090"/>
                </a:cubicBezTo>
                <a:cubicBezTo>
                  <a:pt x="794266" y="114440"/>
                  <a:pt x="578895" y="151482"/>
                  <a:pt x="573074" y="155715"/>
                </a:cubicBezTo>
                <a:cubicBezTo>
                  <a:pt x="567253" y="159948"/>
                  <a:pt x="670970" y="100152"/>
                  <a:pt x="722299" y="133490"/>
                </a:cubicBezTo>
                <a:cubicBezTo>
                  <a:pt x="773628" y="166828"/>
                  <a:pt x="861470" y="346744"/>
                  <a:pt x="881049" y="355740"/>
                </a:cubicBezTo>
                <a:cubicBezTo>
                  <a:pt x="900628" y="364736"/>
                  <a:pt x="837128" y="207573"/>
                  <a:pt x="839774" y="187465"/>
                </a:cubicBezTo>
                <a:cubicBezTo>
                  <a:pt x="842420" y="167357"/>
                  <a:pt x="885812" y="180586"/>
                  <a:pt x="896924" y="235090"/>
                </a:cubicBezTo>
                <a:cubicBezTo>
                  <a:pt x="908036" y="289594"/>
                  <a:pt x="909095" y="489090"/>
                  <a:pt x="906449" y="514490"/>
                </a:cubicBezTo>
                <a:cubicBezTo>
                  <a:pt x="903803" y="539890"/>
                  <a:pt x="904332" y="440936"/>
                  <a:pt x="881049" y="387490"/>
                </a:cubicBezTo>
                <a:cubicBezTo>
                  <a:pt x="857766" y="334044"/>
                  <a:pt x="844537" y="228211"/>
                  <a:pt x="766749" y="193815"/>
                </a:cubicBezTo>
                <a:cubicBezTo>
                  <a:pt x="688962" y="159419"/>
                  <a:pt x="439724" y="187465"/>
                  <a:pt x="414324" y="181115"/>
                </a:cubicBezTo>
                <a:cubicBezTo>
                  <a:pt x="388924" y="174765"/>
                  <a:pt x="614349" y="155715"/>
                  <a:pt x="614349" y="155715"/>
                </a:cubicBezTo>
                <a:cubicBezTo>
                  <a:pt x="570428" y="154128"/>
                  <a:pt x="211124" y="176882"/>
                  <a:pt x="150799" y="171590"/>
                </a:cubicBezTo>
                <a:cubicBezTo>
                  <a:pt x="90474" y="166298"/>
                  <a:pt x="277270" y="120261"/>
                  <a:pt x="252399" y="123965"/>
                </a:cubicBezTo>
                <a:cubicBezTo>
                  <a:pt x="227528" y="127669"/>
                  <a:pt x="20095" y="195402"/>
                  <a:pt x="1574" y="193815"/>
                </a:cubicBezTo>
                <a:cubicBezTo>
                  <a:pt x="-16947" y="192228"/>
                  <a:pt x="133866" y="125023"/>
                  <a:pt x="141274" y="114440"/>
                </a:cubicBezTo>
                <a:cubicBezTo>
                  <a:pt x="148682" y="103857"/>
                  <a:pt x="-25943" y="146190"/>
                  <a:pt x="11099" y="13031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2" name="フリーフォーム 651">
            <a:extLst>
              <a:ext uri="{FF2B5EF4-FFF2-40B4-BE49-F238E27FC236}">
                <a16:creationId xmlns:a16="http://schemas.microsoft.com/office/drawing/2014/main" id="{CEEF6828-722D-175F-E760-826D17718355}"/>
              </a:ext>
            </a:extLst>
          </p:cNvPr>
          <p:cNvSpPr/>
          <p:nvPr/>
        </p:nvSpPr>
        <p:spPr>
          <a:xfrm>
            <a:off x="3922138" y="788395"/>
            <a:ext cx="373127" cy="1079516"/>
          </a:xfrm>
          <a:custGeom>
            <a:avLst/>
            <a:gdLst>
              <a:gd name="connsiteX0" fmla="*/ 372481 w 373127"/>
              <a:gd name="connsiteY0" fmla="*/ 28911 h 1079516"/>
              <a:gd name="connsiteX1" fmla="*/ 181981 w 373127"/>
              <a:gd name="connsiteY1" fmla="*/ 267036 h 1079516"/>
              <a:gd name="connsiteX2" fmla="*/ 223256 w 373127"/>
              <a:gd name="connsiteY2" fmla="*/ 241636 h 1079516"/>
              <a:gd name="connsiteX3" fmla="*/ 124831 w 373127"/>
              <a:gd name="connsiteY3" fmla="*/ 397211 h 1079516"/>
              <a:gd name="connsiteX4" fmla="*/ 156581 w 373127"/>
              <a:gd name="connsiteY4" fmla="*/ 346411 h 1079516"/>
              <a:gd name="connsiteX5" fmla="*/ 150231 w 373127"/>
              <a:gd name="connsiteY5" fmla="*/ 457536 h 1079516"/>
              <a:gd name="connsiteX6" fmla="*/ 150231 w 373127"/>
              <a:gd name="connsiteY6" fmla="*/ 397211 h 1079516"/>
              <a:gd name="connsiteX7" fmla="*/ 108956 w 373127"/>
              <a:gd name="connsiteY7" fmla="*/ 651211 h 1079516"/>
              <a:gd name="connsiteX8" fmla="*/ 137531 w 373127"/>
              <a:gd name="connsiteY8" fmla="*/ 540086 h 1079516"/>
              <a:gd name="connsiteX9" fmla="*/ 7356 w 373127"/>
              <a:gd name="connsiteY9" fmla="*/ 1054436 h 1079516"/>
              <a:gd name="connsiteX10" fmla="*/ 20056 w 373127"/>
              <a:gd name="connsiteY10" fmla="*/ 959186 h 1079516"/>
              <a:gd name="connsiteX11" fmla="*/ 51806 w 373127"/>
              <a:gd name="connsiteY11" fmla="*/ 606761 h 1079516"/>
              <a:gd name="connsiteX12" fmla="*/ 29581 w 373127"/>
              <a:gd name="connsiteY12" fmla="*/ 813136 h 1079516"/>
              <a:gd name="connsiteX13" fmla="*/ 29581 w 373127"/>
              <a:gd name="connsiteY13" fmla="*/ 200361 h 1079516"/>
              <a:gd name="connsiteX14" fmla="*/ 32756 w 373127"/>
              <a:gd name="connsiteY14" fmla="*/ 308311 h 1079516"/>
              <a:gd name="connsiteX15" fmla="*/ 229606 w 373127"/>
              <a:gd name="connsiteY15" fmla="*/ 6686 h 1079516"/>
              <a:gd name="connsiteX16" fmla="*/ 64506 w 373127"/>
              <a:gd name="connsiteY16" fmla="*/ 225761 h 1079516"/>
              <a:gd name="connsiteX17" fmla="*/ 308981 w 373127"/>
              <a:gd name="connsiteY17" fmla="*/ 336 h 1079516"/>
              <a:gd name="connsiteX18" fmla="*/ 105781 w 373127"/>
              <a:gd name="connsiteY18" fmla="*/ 171786 h 1079516"/>
              <a:gd name="connsiteX19" fmla="*/ 372481 w 373127"/>
              <a:gd name="connsiteY19" fmla="*/ 28911 h 107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3127" h="1079516">
                <a:moveTo>
                  <a:pt x="372481" y="28911"/>
                </a:moveTo>
                <a:cubicBezTo>
                  <a:pt x="385181" y="44786"/>
                  <a:pt x="206852" y="231582"/>
                  <a:pt x="181981" y="267036"/>
                </a:cubicBezTo>
                <a:cubicBezTo>
                  <a:pt x="157110" y="302490"/>
                  <a:pt x="232781" y="219940"/>
                  <a:pt x="223256" y="241636"/>
                </a:cubicBezTo>
                <a:cubicBezTo>
                  <a:pt x="213731" y="263332"/>
                  <a:pt x="135943" y="379749"/>
                  <a:pt x="124831" y="397211"/>
                </a:cubicBezTo>
                <a:cubicBezTo>
                  <a:pt x="113719" y="414673"/>
                  <a:pt x="152348" y="336357"/>
                  <a:pt x="156581" y="346411"/>
                </a:cubicBezTo>
                <a:cubicBezTo>
                  <a:pt x="160814" y="356465"/>
                  <a:pt x="151289" y="449069"/>
                  <a:pt x="150231" y="457536"/>
                </a:cubicBezTo>
                <a:cubicBezTo>
                  <a:pt x="149173" y="466003"/>
                  <a:pt x="157110" y="364932"/>
                  <a:pt x="150231" y="397211"/>
                </a:cubicBezTo>
                <a:cubicBezTo>
                  <a:pt x="143352" y="429490"/>
                  <a:pt x="111073" y="627398"/>
                  <a:pt x="108956" y="651211"/>
                </a:cubicBezTo>
                <a:cubicBezTo>
                  <a:pt x="106839" y="675024"/>
                  <a:pt x="154464" y="472882"/>
                  <a:pt x="137531" y="540086"/>
                </a:cubicBezTo>
                <a:cubicBezTo>
                  <a:pt x="120598" y="607290"/>
                  <a:pt x="26935" y="984586"/>
                  <a:pt x="7356" y="1054436"/>
                </a:cubicBezTo>
                <a:cubicBezTo>
                  <a:pt x="-12223" y="1124286"/>
                  <a:pt x="12648" y="1033799"/>
                  <a:pt x="20056" y="959186"/>
                </a:cubicBezTo>
                <a:cubicBezTo>
                  <a:pt x="27464" y="884574"/>
                  <a:pt x="50218" y="631103"/>
                  <a:pt x="51806" y="606761"/>
                </a:cubicBezTo>
                <a:cubicBezTo>
                  <a:pt x="53393" y="582419"/>
                  <a:pt x="33285" y="880869"/>
                  <a:pt x="29581" y="813136"/>
                </a:cubicBezTo>
                <a:cubicBezTo>
                  <a:pt x="25877" y="745403"/>
                  <a:pt x="29052" y="284498"/>
                  <a:pt x="29581" y="200361"/>
                </a:cubicBezTo>
                <a:cubicBezTo>
                  <a:pt x="30110" y="116224"/>
                  <a:pt x="-581" y="340590"/>
                  <a:pt x="32756" y="308311"/>
                </a:cubicBezTo>
                <a:cubicBezTo>
                  <a:pt x="66093" y="276032"/>
                  <a:pt x="224314" y="20444"/>
                  <a:pt x="229606" y="6686"/>
                </a:cubicBezTo>
                <a:cubicBezTo>
                  <a:pt x="234898" y="-7072"/>
                  <a:pt x="51277" y="226819"/>
                  <a:pt x="64506" y="225761"/>
                </a:cubicBezTo>
                <a:cubicBezTo>
                  <a:pt x="77735" y="224703"/>
                  <a:pt x="302102" y="9332"/>
                  <a:pt x="308981" y="336"/>
                </a:cubicBezTo>
                <a:cubicBezTo>
                  <a:pt x="315860" y="-8660"/>
                  <a:pt x="100489" y="165436"/>
                  <a:pt x="105781" y="171786"/>
                </a:cubicBezTo>
                <a:cubicBezTo>
                  <a:pt x="111073" y="178136"/>
                  <a:pt x="359781" y="13036"/>
                  <a:pt x="372481" y="2891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3" name="フリーフォーム 652">
            <a:extLst>
              <a:ext uri="{FF2B5EF4-FFF2-40B4-BE49-F238E27FC236}">
                <a16:creationId xmlns:a16="http://schemas.microsoft.com/office/drawing/2014/main" id="{94A1756D-C84D-2398-77C2-87E63C6E6A6D}"/>
              </a:ext>
            </a:extLst>
          </p:cNvPr>
          <p:cNvSpPr/>
          <p:nvPr/>
        </p:nvSpPr>
        <p:spPr>
          <a:xfrm>
            <a:off x="5189823" y="876101"/>
            <a:ext cx="285909" cy="983541"/>
          </a:xfrm>
          <a:custGeom>
            <a:avLst/>
            <a:gdLst>
              <a:gd name="connsiteX0" fmla="*/ 127146 w 285909"/>
              <a:gd name="connsiteY0" fmla="*/ 4705 h 983541"/>
              <a:gd name="connsiteX1" fmla="*/ 263671 w 285909"/>
              <a:gd name="connsiteY1" fmla="*/ 293630 h 983541"/>
              <a:gd name="connsiteX2" fmla="*/ 263671 w 285909"/>
              <a:gd name="connsiteY2" fmla="*/ 274580 h 983541"/>
              <a:gd name="connsiteX3" fmla="*/ 260496 w 285909"/>
              <a:gd name="connsiteY3" fmla="*/ 487305 h 983541"/>
              <a:gd name="connsiteX4" fmla="*/ 273196 w 285909"/>
              <a:gd name="connsiteY4" fmla="*/ 411105 h 983541"/>
              <a:gd name="connsiteX5" fmla="*/ 247796 w 285909"/>
              <a:gd name="connsiteY5" fmla="*/ 515880 h 983541"/>
              <a:gd name="connsiteX6" fmla="*/ 285896 w 285909"/>
              <a:gd name="connsiteY6" fmla="*/ 960380 h 983541"/>
              <a:gd name="connsiteX7" fmla="*/ 250971 w 285909"/>
              <a:gd name="connsiteY7" fmla="*/ 846080 h 983541"/>
              <a:gd name="connsiteX8" fmla="*/ 165246 w 285909"/>
              <a:gd name="connsiteY8" fmla="*/ 214255 h 983541"/>
              <a:gd name="connsiteX9" fmla="*/ 203346 w 285909"/>
              <a:gd name="connsiteY9" fmla="*/ 350780 h 983541"/>
              <a:gd name="connsiteX10" fmla="*/ 158896 w 285909"/>
              <a:gd name="connsiteY10" fmla="*/ 147580 h 983541"/>
              <a:gd name="connsiteX11" fmla="*/ 146 w 285909"/>
              <a:gd name="connsiteY11" fmla="*/ 33280 h 983541"/>
              <a:gd name="connsiteX12" fmla="*/ 130321 w 285909"/>
              <a:gd name="connsiteY12" fmla="*/ 106305 h 983541"/>
              <a:gd name="connsiteX13" fmla="*/ 127146 w 285909"/>
              <a:gd name="connsiteY13" fmla="*/ 4705 h 98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5909" h="983541">
                <a:moveTo>
                  <a:pt x="127146" y="4705"/>
                </a:moveTo>
                <a:cubicBezTo>
                  <a:pt x="149371" y="35926"/>
                  <a:pt x="240917" y="248651"/>
                  <a:pt x="263671" y="293630"/>
                </a:cubicBezTo>
                <a:cubicBezTo>
                  <a:pt x="286425" y="338609"/>
                  <a:pt x="264200" y="242301"/>
                  <a:pt x="263671" y="274580"/>
                </a:cubicBezTo>
                <a:cubicBezTo>
                  <a:pt x="263142" y="306859"/>
                  <a:pt x="258909" y="464551"/>
                  <a:pt x="260496" y="487305"/>
                </a:cubicBezTo>
                <a:cubicBezTo>
                  <a:pt x="262083" y="510059"/>
                  <a:pt x="275313" y="406343"/>
                  <a:pt x="273196" y="411105"/>
                </a:cubicBezTo>
                <a:cubicBezTo>
                  <a:pt x="271079" y="415867"/>
                  <a:pt x="245679" y="424334"/>
                  <a:pt x="247796" y="515880"/>
                </a:cubicBezTo>
                <a:cubicBezTo>
                  <a:pt x="249913" y="607426"/>
                  <a:pt x="285367" y="905347"/>
                  <a:pt x="285896" y="960380"/>
                </a:cubicBezTo>
                <a:cubicBezTo>
                  <a:pt x="286425" y="1015413"/>
                  <a:pt x="271079" y="970434"/>
                  <a:pt x="250971" y="846080"/>
                </a:cubicBezTo>
                <a:cubicBezTo>
                  <a:pt x="230863" y="721726"/>
                  <a:pt x="173184" y="296805"/>
                  <a:pt x="165246" y="214255"/>
                </a:cubicBezTo>
                <a:cubicBezTo>
                  <a:pt x="157309" y="131705"/>
                  <a:pt x="204404" y="361892"/>
                  <a:pt x="203346" y="350780"/>
                </a:cubicBezTo>
                <a:cubicBezTo>
                  <a:pt x="202288" y="339668"/>
                  <a:pt x="192763" y="200497"/>
                  <a:pt x="158896" y="147580"/>
                </a:cubicBezTo>
                <a:cubicBezTo>
                  <a:pt x="125029" y="94663"/>
                  <a:pt x="4908" y="40159"/>
                  <a:pt x="146" y="33280"/>
                </a:cubicBezTo>
                <a:cubicBezTo>
                  <a:pt x="-4616" y="26401"/>
                  <a:pt x="108096" y="104718"/>
                  <a:pt x="130321" y="106305"/>
                </a:cubicBezTo>
                <a:cubicBezTo>
                  <a:pt x="152546" y="107892"/>
                  <a:pt x="104921" y="-26516"/>
                  <a:pt x="127146" y="470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4" name="フリーフォーム 653">
            <a:extLst>
              <a:ext uri="{FF2B5EF4-FFF2-40B4-BE49-F238E27FC236}">
                <a16:creationId xmlns:a16="http://schemas.microsoft.com/office/drawing/2014/main" id="{74F84006-0D23-D6AA-17FF-B67BCE895596}"/>
              </a:ext>
            </a:extLst>
          </p:cNvPr>
          <p:cNvSpPr/>
          <p:nvPr/>
        </p:nvSpPr>
        <p:spPr>
          <a:xfrm>
            <a:off x="3867930" y="1353068"/>
            <a:ext cx="249813" cy="1083488"/>
          </a:xfrm>
          <a:custGeom>
            <a:avLst/>
            <a:gdLst>
              <a:gd name="connsiteX0" fmla="*/ 213964 w 249813"/>
              <a:gd name="connsiteY0" fmla="*/ 86538 h 1083488"/>
              <a:gd name="connsiteX1" fmla="*/ 134589 w 249813"/>
              <a:gd name="connsiteY1" fmla="*/ 381813 h 1083488"/>
              <a:gd name="connsiteX2" fmla="*/ 153639 w 249813"/>
              <a:gd name="connsiteY2" fmla="*/ 340538 h 1083488"/>
              <a:gd name="connsiteX3" fmla="*/ 172689 w 249813"/>
              <a:gd name="connsiteY3" fmla="*/ 559613 h 1083488"/>
              <a:gd name="connsiteX4" fmla="*/ 156814 w 249813"/>
              <a:gd name="connsiteY4" fmla="*/ 454838 h 1083488"/>
              <a:gd name="connsiteX5" fmla="*/ 150464 w 249813"/>
              <a:gd name="connsiteY5" fmla="*/ 569138 h 1083488"/>
              <a:gd name="connsiteX6" fmla="*/ 80614 w 249813"/>
              <a:gd name="connsiteY6" fmla="*/ 413563 h 1083488"/>
              <a:gd name="connsiteX7" fmla="*/ 71089 w 249813"/>
              <a:gd name="connsiteY7" fmla="*/ 537388 h 1083488"/>
              <a:gd name="connsiteX8" fmla="*/ 179039 w 249813"/>
              <a:gd name="connsiteY8" fmla="*/ 727888 h 1083488"/>
              <a:gd name="connsiteX9" fmla="*/ 118714 w 249813"/>
              <a:gd name="connsiteY9" fmla="*/ 648513 h 1083488"/>
              <a:gd name="connsiteX10" fmla="*/ 248889 w 249813"/>
              <a:gd name="connsiteY10" fmla="*/ 756463 h 1083488"/>
              <a:gd name="connsiteX11" fmla="*/ 179039 w 249813"/>
              <a:gd name="connsiteY11" fmla="*/ 807263 h 1083488"/>
              <a:gd name="connsiteX12" fmla="*/ 220314 w 249813"/>
              <a:gd name="connsiteY12" fmla="*/ 772338 h 1083488"/>
              <a:gd name="connsiteX13" fmla="*/ 153639 w 249813"/>
              <a:gd name="connsiteY13" fmla="*/ 696138 h 1083488"/>
              <a:gd name="connsiteX14" fmla="*/ 188564 w 249813"/>
              <a:gd name="connsiteY14" fmla="*/ 759638 h 1083488"/>
              <a:gd name="connsiteX15" fmla="*/ 121889 w 249813"/>
              <a:gd name="connsiteY15" fmla="*/ 810438 h 1083488"/>
              <a:gd name="connsiteX16" fmla="*/ 223489 w 249813"/>
              <a:gd name="connsiteY16" fmla="*/ 1083488 h 1083488"/>
              <a:gd name="connsiteX17" fmla="*/ 1239 w 249813"/>
              <a:gd name="connsiteY17" fmla="*/ 486588 h 1083488"/>
              <a:gd name="connsiteX18" fmla="*/ 128239 w 249813"/>
              <a:gd name="connsiteY18" fmla="*/ 1073963 h 1083488"/>
              <a:gd name="connsiteX19" fmla="*/ 7589 w 249813"/>
              <a:gd name="connsiteY19" fmla="*/ 305613 h 1083488"/>
              <a:gd name="connsiteX20" fmla="*/ 39339 w 249813"/>
              <a:gd name="connsiteY20" fmla="*/ 388163 h 1083488"/>
              <a:gd name="connsiteX21" fmla="*/ 96489 w 249813"/>
              <a:gd name="connsiteY21" fmla="*/ 3988 h 1083488"/>
              <a:gd name="connsiteX22" fmla="*/ 99664 w 249813"/>
              <a:gd name="connsiteY22" fmla="*/ 178613 h 1083488"/>
              <a:gd name="connsiteX23" fmla="*/ 169514 w 249813"/>
              <a:gd name="connsiteY23" fmla="*/ 26213 h 1083488"/>
              <a:gd name="connsiteX24" fmla="*/ 128239 w 249813"/>
              <a:gd name="connsiteY24" fmla="*/ 283388 h 1083488"/>
              <a:gd name="connsiteX25" fmla="*/ 213964 w 249813"/>
              <a:gd name="connsiteY25" fmla="*/ 86538 h 108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49813" h="1083488">
                <a:moveTo>
                  <a:pt x="213964" y="86538"/>
                </a:moveTo>
                <a:cubicBezTo>
                  <a:pt x="215022" y="102942"/>
                  <a:pt x="144643" y="339480"/>
                  <a:pt x="134589" y="381813"/>
                </a:cubicBezTo>
                <a:cubicBezTo>
                  <a:pt x="124535" y="424146"/>
                  <a:pt x="147289" y="310905"/>
                  <a:pt x="153639" y="340538"/>
                </a:cubicBezTo>
                <a:cubicBezTo>
                  <a:pt x="159989" y="370171"/>
                  <a:pt x="172160" y="540563"/>
                  <a:pt x="172689" y="559613"/>
                </a:cubicBezTo>
                <a:cubicBezTo>
                  <a:pt x="173218" y="578663"/>
                  <a:pt x="160518" y="453251"/>
                  <a:pt x="156814" y="454838"/>
                </a:cubicBezTo>
                <a:cubicBezTo>
                  <a:pt x="153110" y="456425"/>
                  <a:pt x="163164" y="576017"/>
                  <a:pt x="150464" y="569138"/>
                </a:cubicBezTo>
                <a:cubicBezTo>
                  <a:pt x="137764" y="562259"/>
                  <a:pt x="93843" y="418855"/>
                  <a:pt x="80614" y="413563"/>
                </a:cubicBezTo>
                <a:cubicBezTo>
                  <a:pt x="67385" y="408271"/>
                  <a:pt x="54685" y="485000"/>
                  <a:pt x="71089" y="537388"/>
                </a:cubicBezTo>
                <a:cubicBezTo>
                  <a:pt x="87493" y="589776"/>
                  <a:pt x="171102" y="709367"/>
                  <a:pt x="179039" y="727888"/>
                </a:cubicBezTo>
                <a:cubicBezTo>
                  <a:pt x="186976" y="746409"/>
                  <a:pt x="107072" y="643751"/>
                  <a:pt x="118714" y="648513"/>
                </a:cubicBezTo>
                <a:cubicBezTo>
                  <a:pt x="130356" y="653275"/>
                  <a:pt x="238835" y="730005"/>
                  <a:pt x="248889" y="756463"/>
                </a:cubicBezTo>
                <a:cubicBezTo>
                  <a:pt x="258943" y="782921"/>
                  <a:pt x="183801" y="804617"/>
                  <a:pt x="179039" y="807263"/>
                </a:cubicBezTo>
                <a:cubicBezTo>
                  <a:pt x="174277" y="809909"/>
                  <a:pt x="224547" y="790859"/>
                  <a:pt x="220314" y="772338"/>
                </a:cubicBezTo>
                <a:cubicBezTo>
                  <a:pt x="216081" y="753817"/>
                  <a:pt x="158931" y="698255"/>
                  <a:pt x="153639" y="696138"/>
                </a:cubicBezTo>
                <a:cubicBezTo>
                  <a:pt x="148347" y="694021"/>
                  <a:pt x="193856" y="740588"/>
                  <a:pt x="188564" y="759638"/>
                </a:cubicBezTo>
                <a:cubicBezTo>
                  <a:pt x="183272" y="778688"/>
                  <a:pt x="116068" y="756463"/>
                  <a:pt x="121889" y="810438"/>
                </a:cubicBezTo>
                <a:cubicBezTo>
                  <a:pt x="127710" y="864413"/>
                  <a:pt x="223489" y="1083488"/>
                  <a:pt x="223489" y="1083488"/>
                </a:cubicBezTo>
                <a:cubicBezTo>
                  <a:pt x="203381" y="1029513"/>
                  <a:pt x="17114" y="488176"/>
                  <a:pt x="1239" y="486588"/>
                </a:cubicBezTo>
                <a:cubicBezTo>
                  <a:pt x="-14636" y="485001"/>
                  <a:pt x="127181" y="1104125"/>
                  <a:pt x="128239" y="1073963"/>
                </a:cubicBezTo>
                <a:cubicBezTo>
                  <a:pt x="129297" y="1043801"/>
                  <a:pt x="22406" y="419913"/>
                  <a:pt x="7589" y="305613"/>
                </a:cubicBezTo>
                <a:cubicBezTo>
                  <a:pt x="-7228" y="191313"/>
                  <a:pt x="24522" y="438434"/>
                  <a:pt x="39339" y="388163"/>
                </a:cubicBezTo>
                <a:cubicBezTo>
                  <a:pt x="54156" y="337892"/>
                  <a:pt x="86435" y="38913"/>
                  <a:pt x="96489" y="3988"/>
                </a:cubicBezTo>
                <a:cubicBezTo>
                  <a:pt x="106543" y="-30937"/>
                  <a:pt x="87493" y="174909"/>
                  <a:pt x="99664" y="178613"/>
                </a:cubicBezTo>
                <a:cubicBezTo>
                  <a:pt x="111835" y="182317"/>
                  <a:pt x="164751" y="8750"/>
                  <a:pt x="169514" y="26213"/>
                </a:cubicBezTo>
                <a:cubicBezTo>
                  <a:pt x="174277" y="43676"/>
                  <a:pt x="123476" y="269100"/>
                  <a:pt x="128239" y="283388"/>
                </a:cubicBezTo>
                <a:cubicBezTo>
                  <a:pt x="133002" y="297676"/>
                  <a:pt x="212906" y="70134"/>
                  <a:pt x="213964" y="8653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5" name="フリーフォーム 654">
            <a:extLst>
              <a:ext uri="{FF2B5EF4-FFF2-40B4-BE49-F238E27FC236}">
                <a16:creationId xmlns:a16="http://schemas.microsoft.com/office/drawing/2014/main" id="{B55EC10B-4B78-4692-4925-9735EE7CD1C9}"/>
              </a:ext>
            </a:extLst>
          </p:cNvPr>
          <p:cNvSpPr/>
          <p:nvPr/>
        </p:nvSpPr>
        <p:spPr>
          <a:xfrm>
            <a:off x="4078301" y="839181"/>
            <a:ext cx="1388188" cy="462892"/>
          </a:xfrm>
          <a:custGeom>
            <a:avLst/>
            <a:gdLst>
              <a:gd name="connsiteX0" fmla="*/ 267118 w 1388188"/>
              <a:gd name="connsiteY0" fmla="*/ 350 h 462892"/>
              <a:gd name="connsiteX1" fmla="*/ 743368 w 1388188"/>
              <a:gd name="connsiteY1" fmla="*/ 117825 h 462892"/>
              <a:gd name="connsiteX2" fmla="*/ 622718 w 1388188"/>
              <a:gd name="connsiteY2" fmla="*/ 111475 h 462892"/>
              <a:gd name="connsiteX3" fmla="*/ 1171993 w 1388188"/>
              <a:gd name="connsiteY3" fmla="*/ 108300 h 462892"/>
              <a:gd name="connsiteX4" fmla="*/ 1064043 w 1388188"/>
              <a:gd name="connsiteY4" fmla="*/ 108300 h 462892"/>
              <a:gd name="connsiteX5" fmla="*/ 1257718 w 1388188"/>
              <a:gd name="connsiteY5" fmla="*/ 111475 h 462892"/>
              <a:gd name="connsiteX6" fmla="*/ 1387893 w 1388188"/>
              <a:gd name="connsiteY6" fmla="*/ 460725 h 462892"/>
              <a:gd name="connsiteX7" fmla="*/ 1251368 w 1388188"/>
              <a:gd name="connsiteY7" fmla="*/ 257525 h 462892"/>
              <a:gd name="connsiteX8" fmla="*/ 457618 w 1388188"/>
              <a:gd name="connsiteY8" fmla="*/ 222600 h 462892"/>
              <a:gd name="connsiteX9" fmla="*/ 746543 w 1388188"/>
              <a:gd name="connsiteY9" fmla="*/ 213075 h 462892"/>
              <a:gd name="connsiteX10" fmla="*/ 133768 w 1388188"/>
              <a:gd name="connsiteY10" fmla="*/ 171800 h 462892"/>
              <a:gd name="connsiteX11" fmla="*/ 422693 w 1388188"/>
              <a:gd name="connsiteY11" fmla="*/ 159100 h 462892"/>
              <a:gd name="connsiteX12" fmla="*/ 203618 w 1388188"/>
              <a:gd name="connsiteY12" fmla="*/ 108300 h 462892"/>
              <a:gd name="connsiteX13" fmla="*/ 418 w 1388188"/>
              <a:gd name="connsiteY13" fmla="*/ 248000 h 462892"/>
              <a:gd name="connsiteX14" fmla="*/ 149643 w 1388188"/>
              <a:gd name="connsiteY14" fmla="*/ 19400 h 462892"/>
              <a:gd name="connsiteX15" fmla="*/ 117893 w 1388188"/>
              <a:gd name="connsiteY15" fmla="*/ 79725 h 462892"/>
              <a:gd name="connsiteX16" fmla="*/ 267118 w 1388188"/>
              <a:gd name="connsiteY16" fmla="*/ 350 h 46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8188" h="462892">
                <a:moveTo>
                  <a:pt x="267118" y="350"/>
                </a:moveTo>
                <a:cubicBezTo>
                  <a:pt x="371364" y="6700"/>
                  <a:pt x="684101" y="99304"/>
                  <a:pt x="743368" y="117825"/>
                </a:cubicBezTo>
                <a:cubicBezTo>
                  <a:pt x="802635" y="136346"/>
                  <a:pt x="551281" y="113063"/>
                  <a:pt x="622718" y="111475"/>
                </a:cubicBezTo>
                <a:cubicBezTo>
                  <a:pt x="694156" y="109888"/>
                  <a:pt x="1098439" y="108829"/>
                  <a:pt x="1171993" y="108300"/>
                </a:cubicBezTo>
                <a:lnTo>
                  <a:pt x="1064043" y="108300"/>
                </a:lnTo>
                <a:cubicBezTo>
                  <a:pt x="1078331" y="108829"/>
                  <a:pt x="1203743" y="52738"/>
                  <a:pt x="1257718" y="111475"/>
                </a:cubicBezTo>
                <a:cubicBezTo>
                  <a:pt x="1311693" y="170213"/>
                  <a:pt x="1388951" y="436383"/>
                  <a:pt x="1387893" y="460725"/>
                </a:cubicBezTo>
                <a:cubicBezTo>
                  <a:pt x="1386835" y="485067"/>
                  <a:pt x="1406414" y="297213"/>
                  <a:pt x="1251368" y="257525"/>
                </a:cubicBezTo>
                <a:cubicBezTo>
                  <a:pt x="1096322" y="217838"/>
                  <a:pt x="541755" y="230008"/>
                  <a:pt x="457618" y="222600"/>
                </a:cubicBezTo>
                <a:cubicBezTo>
                  <a:pt x="373481" y="215192"/>
                  <a:pt x="800518" y="221542"/>
                  <a:pt x="746543" y="213075"/>
                </a:cubicBezTo>
                <a:cubicBezTo>
                  <a:pt x="692568" y="204608"/>
                  <a:pt x="187743" y="180796"/>
                  <a:pt x="133768" y="171800"/>
                </a:cubicBezTo>
                <a:cubicBezTo>
                  <a:pt x="79793" y="162804"/>
                  <a:pt x="411051" y="169683"/>
                  <a:pt x="422693" y="159100"/>
                </a:cubicBezTo>
                <a:cubicBezTo>
                  <a:pt x="434335" y="148517"/>
                  <a:pt x="273997" y="93483"/>
                  <a:pt x="203618" y="108300"/>
                </a:cubicBezTo>
                <a:cubicBezTo>
                  <a:pt x="133239" y="123117"/>
                  <a:pt x="9414" y="262817"/>
                  <a:pt x="418" y="248000"/>
                </a:cubicBezTo>
                <a:cubicBezTo>
                  <a:pt x="-8578" y="233183"/>
                  <a:pt x="130064" y="47446"/>
                  <a:pt x="149643" y="19400"/>
                </a:cubicBezTo>
                <a:cubicBezTo>
                  <a:pt x="169222" y="-8646"/>
                  <a:pt x="100431" y="83429"/>
                  <a:pt x="117893" y="79725"/>
                </a:cubicBezTo>
                <a:cubicBezTo>
                  <a:pt x="135355" y="76021"/>
                  <a:pt x="162872" y="-6000"/>
                  <a:pt x="267118" y="35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6" name="フリーフォーム 655">
            <a:extLst>
              <a:ext uri="{FF2B5EF4-FFF2-40B4-BE49-F238E27FC236}">
                <a16:creationId xmlns:a16="http://schemas.microsoft.com/office/drawing/2014/main" id="{940030B6-0FF4-A70F-BBA9-425F033E5D1C}"/>
              </a:ext>
            </a:extLst>
          </p:cNvPr>
          <p:cNvSpPr/>
          <p:nvPr/>
        </p:nvSpPr>
        <p:spPr>
          <a:xfrm>
            <a:off x="4044039" y="1518782"/>
            <a:ext cx="575163" cy="208077"/>
          </a:xfrm>
          <a:custGeom>
            <a:avLst/>
            <a:gdLst>
              <a:gd name="connsiteX0" fmla="*/ 2930 w 575163"/>
              <a:gd name="connsiteY0" fmla="*/ 114499 h 208077"/>
              <a:gd name="connsiteX1" fmla="*/ 145805 w 575163"/>
              <a:gd name="connsiteY1" fmla="*/ 9724 h 208077"/>
              <a:gd name="connsiteX2" fmla="*/ 107705 w 575163"/>
              <a:gd name="connsiteY2" fmla="*/ 19249 h 208077"/>
              <a:gd name="connsiteX3" fmla="*/ 285505 w 575163"/>
              <a:gd name="connsiteY3" fmla="*/ 16074 h 208077"/>
              <a:gd name="connsiteX4" fmla="*/ 256930 w 575163"/>
              <a:gd name="connsiteY4" fmla="*/ 22424 h 208077"/>
              <a:gd name="connsiteX5" fmla="*/ 447430 w 575163"/>
              <a:gd name="connsiteY5" fmla="*/ 3374 h 208077"/>
              <a:gd name="connsiteX6" fmla="*/ 418855 w 575163"/>
              <a:gd name="connsiteY6" fmla="*/ 12899 h 208077"/>
              <a:gd name="connsiteX7" fmla="*/ 564905 w 575163"/>
              <a:gd name="connsiteY7" fmla="*/ 124024 h 208077"/>
              <a:gd name="connsiteX8" fmla="*/ 529980 w 575163"/>
              <a:gd name="connsiteY8" fmla="*/ 114499 h 208077"/>
              <a:gd name="connsiteX9" fmla="*/ 266455 w 575163"/>
              <a:gd name="connsiteY9" fmla="*/ 104974 h 208077"/>
              <a:gd name="connsiteX10" fmla="*/ 399805 w 575163"/>
              <a:gd name="connsiteY10" fmla="*/ 98624 h 208077"/>
              <a:gd name="connsiteX11" fmla="*/ 241055 w 575163"/>
              <a:gd name="connsiteY11" fmla="*/ 101799 h 208077"/>
              <a:gd name="connsiteX12" fmla="*/ 288680 w 575163"/>
              <a:gd name="connsiteY12" fmla="*/ 76399 h 208077"/>
              <a:gd name="connsiteX13" fmla="*/ 53730 w 575163"/>
              <a:gd name="connsiteY13" fmla="*/ 146249 h 208077"/>
              <a:gd name="connsiteX14" fmla="*/ 158505 w 575163"/>
              <a:gd name="connsiteY14" fmla="*/ 92274 h 208077"/>
              <a:gd name="connsiteX15" fmla="*/ 12455 w 575163"/>
              <a:gd name="connsiteY15" fmla="*/ 206574 h 208077"/>
              <a:gd name="connsiteX16" fmla="*/ 50555 w 575163"/>
              <a:gd name="connsiteY16" fmla="*/ 158949 h 208077"/>
              <a:gd name="connsiteX17" fmla="*/ 47380 w 575163"/>
              <a:gd name="connsiteY17" fmla="*/ 177999 h 208077"/>
              <a:gd name="connsiteX18" fmla="*/ 2930 w 575163"/>
              <a:gd name="connsiteY18" fmla="*/ 114499 h 20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5163" h="208077">
                <a:moveTo>
                  <a:pt x="2930" y="114499"/>
                </a:moveTo>
                <a:cubicBezTo>
                  <a:pt x="19334" y="86453"/>
                  <a:pt x="128343" y="25599"/>
                  <a:pt x="145805" y="9724"/>
                </a:cubicBezTo>
                <a:cubicBezTo>
                  <a:pt x="163267" y="-6151"/>
                  <a:pt x="84422" y="18191"/>
                  <a:pt x="107705" y="19249"/>
                </a:cubicBezTo>
                <a:cubicBezTo>
                  <a:pt x="130988" y="20307"/>
                  <a:pt x="260634" y="15545"/>
                  <a:pt x="285505" y="16074"/>
                </a:cubicBezTo>
                <a:cubicBezTo>
                  <a:pt x="310376" y="16603"/>
                  <a:pt x="229943" y="24541"/>
                  <a:pt x="256930" y="22424"/>
                </a:cubicBezTo>
                <a:cubicBezTo>
                  <a:pt x="283918" y="20307"/>
                  <a:pt x="420443" y="4961"/>
                  <a:pt x="447430" y="3374"/>
                </a:cubicBezTo>
                <a:cubicBezTo>
                  <a:pt x="474417" y="1787"/>
                  <a:pt x="399276" y="-7209"/>
                  <a:pt x="418855" y="12899"/>
                </a:cubicBezTo>
                <a:cubicBezTo>
                  <a:pt x="438434" y="33007"/>
                  <a:pt x="546384" y="107091"/>
                  <a:pt x="564905" y="124024"/>
                </a:cubicBezTo>
                <a:cubicBezTo>
                  <a:pt x="583426" y="140957"/>
                  <a:pt x="579722" y="117674"/>
                  <a:pt x="529980" y="114499"/>
                </a:cubicBezTo>
                <a:cubicBezTo>
                  <a:pt x="480238" y="111324"/>
                  <a:pt x="288151" y="107620"/>
                  <a:pt x="266455" y="104974"/>
                </a:cubicBezTo>
                <a:cubicBezTo>
                  <a:pt x="244759" y="102328"/>
                  <a:pt x="404038" y="99153"/>
                  <a:pt x="399805" y="98624"/>
                </a:cubicBezTo>
                <a:cubicBezTo>
                  <a:pt x="395572" y="98095"/>
                  <a:pt x="259576" y="105503"/>
                  <a:pt x="241055" y="101799"/>
                </a:cubicBezTo>
                <a:cubicBezTo>
                  <a:pt x="222534" y="98095"/>
                  <a:pt x="319901" y="68991"/>
                  <a:pt x="288680" y="76399"/>
                </a:cubicBezTo>
                <a:cubicBezTo>
                  <a:pt x="257459" y="83807"/>
                  <a:pt x="75426" y="143603"/>
                  <a:pt x="53730" y="146249"/>
                </a:cubicBezTo>
                <a:cubicBezTo>
                  <a:pt x="32034" y="148895"/>
                  <a:pt x="165384" y="82220"/>
                  <a:pt x="158505" y="92274"/>
                </a:cubicBezTo>
                <a:cubicBezTo>
                  <a:pt x="151626" y="102328"/>
                  <a:pt x="30446" y="195462"/>
                  <a:pt x="12455" y="206574"/>
                </a:cubicBezTo>
                <a:cubicBezTo>
                  <a:pt x="-5536" y="217686"/>
                  <a:pt x="44734" y="163711"/>
                  <a:pt x="50555" y="158949"/>
                </a:cubicBezTo>
                <a:cubicBezTo>
                  <a:pt x="56376" y="154187"/>
                  <a:pt x="50555" y="182761"/>
                  <a:pt x="47380" y="177999"/>
                </a:cubicBezTo>
                <a:cubicBezTo>
                  <a:pt x="44205" y="173237"/>
                  <a:pt x="-13474" y="142545"/>
                  <a:pt x="2930" y="114499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7" name="フリーフォーム 656">
            <a:extLst>
              <a:ext uri="{FF2B5EF4-FFF2-40B4-BE49-F238E27FC236}">
                <a16:creationId xmlns:a16="http://schemas.microsoft.com/office/drawing/2014/main" id="{7D37F923-42E2-A548-FD96-73ED227A3F8C}"/>
              </a:ext>
            </a:extLst>
          </p:cNvPr>
          <p:cNvSpPr/>
          <p:nvPr/>
        </p:nvSpPr>
        <p:spPr>
          <a:xfrm>
            <a:off x="4815630" y="1509231"/>
            <a:ext cx="546214" cy="190725"/>
          </a:xfrm>
          <a:custGeom>
            <a:avLst/>
            <a:gdLst>
              <a:gd name="connsiteX0" fmla="*/ 113989 w 546214"/>
              <a:gd name="connsiteY0" fmla="*/ 225 h 190725"/>
              <a:gd name="connsiteX1" fmla="*/ 25089 w 546214"/>
              <a:gd name="connsiteY1" fmla="*/ 136750 h 190725"/>
              <a:gd name="connsiteX2" fmla="*/ 307664 w 546214"/>
              <a:gd name="connsiteY2" fmla="*/ 25625 h 190725"/>
              <a:gd name="connsiteX3" fmla="*/ 133039 w 546214"/>
              <a:gd name="connsiteY3" fmla="*/ 76425 h 190725"/>
              <a:gd name="connsiteX4" fmla="*/ 253689 w 546214"/>
              <a:gd name="connsiteY4" fmla="*/ 31975 h 190725"/>
              <a:gd name="connsiteX5" fmla="*/ 479114 w 546214"/>
              <a:gd name="connsiteY5" fmla="*/ 35150 h 190725"/>
              <a:gd name="connsiteX6" fmla="*/ 421964 w 546214"/>
              <a:gd name="connsiteY6" fmla="*/ 38325 h 190725"/>
              <a:gd name="connsiteX7" fmla="*/ 447364 w 546214"/>
              <a:gd name="connsiteY7" fmla="*/ 51025 h 190725"/>
              <a:gd name="connsiteX8" fmla="*/ 539439 w 546214"/>
              <a:gd name="connsiteY8" fmla="*/ 149450 h 190725"/>
              <a:gd name="connsiteX9" fmla="*/ 510864 w 546214"/>
              <a:gd name="connsiteY9" fmla="*/ 114525 h 190725"/>
              <a:gd name="connsiteX10" fmla="*/ 285439 w 546214"/>
              <a:gd name="connsiteY10" fmla="*/ 136750 h 190725"/>
              <a:gd name="connsiteX11" fmla="*/ 333064 w 546214"/>
              <a:gd name="connsiteY11" fmla="*/ 114525 h 190725"/>
              <a:gd name="connsiteX12" fmla="*/ 133039 w 546214"/>
              <a:gd name="connsiteY12" fmla="*/ 158975 h 190725"/>
              <a:gd name="connsiteX13" fmla="*/ 231464 w 546214"/>
              <a:gd name="connsiteY13" fmla="*/ 136750 h 190725"/>
              <a:gd name="connsiteX14" fmla="*/ 2864 w 546214"/>
              <a:gd name="connsiteY14" fmla="*/ 190725 h 190725"/>
              <a:gd name="connsiteX15" fmla="*/ 98114 w 546214"/>
              <a:gd name="connsiteY15" fmla="*/ 136750 h 190725"/>
              <a:gd name="connsiteX16" fmla="*/ 21914 w 546214"/>
              <a:gd name="connsiteY16" fmla="*/ 155800 h 190725"/>
              <a:gd name="connsiteX17" fmla="*/ 9214 w 546214"/>
              <a:gd name="connsiteY17" fmla="*/ 105000 h 190725"/>
              <a:gd name="connsiteX18" fmla="*/ 113989 w 546214"/>
              <a:gd name="connsiteY18" fmla="*/ 225 h 19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214" h="190725">
                <a:moveTo>
                  <a:pt x="113989" y="225"/>
                </a:moveTo>
                <a:cubicBezTo>
                  <a:pt x="116635" y="5517"/>
                  <a:pt x="-7190" y="132517"/>
                  <a:pt x="25089" y="136750"/>
                </a:cubicBezTo>
                <a:cubicBezTo>
                  <a:pt x="57368" y="140983"/>
                  <a:pt x="289672" y="35679"/>
                  <a:pt x="307664" y="25625"/>
                </a:cubicBezTo>
                <a:cubicBezTo>
                  <a:pt x="325656" y="15571"/>
                  <a:pt x="142035" y="75367"/>
                  <a:pt x="133039" y="76425"/>
                </a:cubicBezTo>
                <a:cubicBezTo>
                  <a:pt x="124043" y="77483"/>
                  <a:pt x="196010" y="38854"/>
                  <a:pt x="253689" y="31975"/>
                </a:cubicBezTo>
                <a:cubicBezTo>
                  <a:pt x="311368" y="25096"/>
                  <a:pt x="451068" y="34092"/>
                  <a:pt x="479114" y="35150"/>
                </a:cubicBezTo>
                <a:cubicBezTo>
                  <a:pt x="507160" y="36208"/>
                  <a:pt x="427256" y="35679"/>
                  <a:pt x="421964" y="38325"/>
                </a:cubicBezTo>
                <a:cubicBezTo>
                  <a:pt x="416672" y="40971"/>
                  <a:pt x="427785" y="32504"/>
                  <a:pt x="447364" y="51025"/>
                </a:cubicBezTo>
                <a:cubicBezTo>
                  <a:pt x="466943" y="69546"/>
                  <a:pt x="528856" y="138867"/>
                  <a:pt x="539439" y="149450"/>
                </a:cubicBezTo>
                <a:cubicBezTo>
                  <a:pt x="550022" y="160033"/>
                  <a:pt x="553197" y="116642"/>
                  <a:pt x="510864" y="114525"/>
                </a:cubicBezTo>
                <a:cubicBezTo>
                  <a:pt x="468531" y="112408"/>
                  <a:pt x="315072" y="136750"/>
                  <a:pt x="285439" y="136750"/>
                </a:cubicBezTo>
                <a:cubicBezTo>
                  <a:pt x="255806" y="136750"/>
                  <a:pt x="358464" y="110821"/>
                  <a:pt x="333064" y="114525"/>
                </a:cubicBezTo>
                <a:cubicBezTo>
                  <a:pt x="307664" y="118229"/>
                  <a:pt x="133039" y="158975"/>
                  <a:pt x="133039" y="158975"/>
                </a:cubicBezTo>
                <a:lnTo>
                  <a:pt x="231464" y="136750"/>
                </a:lnTo>
                <a:cubicBezTo>
                  <a:pt x="209768" y="142042"/>
                  <a:pt x="25089" y="190725"/>
                  <a:pt x="2864" y="190725"/>
                </a:cubicBezTo>
                <a:cubicBezTo>
                  <a:pt x="-19361" y="190725"/>
                  <a:pt x="94939" y="142571"/>
                  <a:pt x="98114" y="136750"/>
                </a:cubicBezTo>
                <a:cubicBezTo>
                  <a:pt x="101289" y="130929"/>
                  <a:pt x="36731" y="161092"/>
                  <a:pt x="21914" y="155800"/>
                </a:cubicBezTo>
                <a:cubicBezTo>
                  <a:pt x="7097" y="150508"/>
                  <a:pt x="-4015" y="125638"/>
                  <a:pt x="9214" y="105000"/>
                </a:cubicBezTo>
                <a:cubicBezTo>
                  <a:pt x="22443" y="84362"/>
                  <a:pt x="111343" y="-5067"/>
                  <a:pt x="113989" y="22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8" name="フリーフォーム 657">
            <a:extLst>
              <a:ext uri="{FF2B5EF4-FFF2-40B4-BE49-F238E27FC236}">
                <a16:creationId xmlns:a16="http://schemas.microsoft.com/office/drawing/2014/main" id="{5BFE6170-0293-824C-5F14-802D367BAC15}"/>
              </a:ext>
            </a:extLst>
          </p:cNvPr>
          <p:cNvSpPr/>
          <p:nvPr/>
        </p:nvSpPr>
        <p:spPr>
          <a:xfrm>
            <a:off x="4211525" y="2790888"/>
            <a:ext cx="922123" cy="238584"/>
          </a:xfrm>
          <a:custGeom>
            <a:avLst/>
            <a:gdLst>
              <a:gd name="connsiteX0" fmla="*/ 4018 w 922123"/>
              <a:gd name="connsiteY0" fmla="*/ 894 h 238584"/>
              <a:gd name="connsiteX1" fmla="*/ 362606 w 922123"/>
              <a:gd name="connsiteY1" fmla="*/ 165845 h 238584"/>
              <a:gd name="connsiteX2" fmla="*/ 272959 w 922123"/>
              <a:gd name="connsiteY2" fmla="*/ 147916 h 238584"/>
              <a:gd name="connsiteX3" fmla="*/ 825185 w 922123"/>
              <a:gd name="connsiteY3" fmla="*/ 122814 h 238584"/>
              <a:gd name="connsiteX4" fmla="*/ 670992 w 922123"/>
              <a:gd name="connsiteY4" fmla="*/ 140744 h 238584"/>
              <a:gd name="connsiteX5" fmla="*/ 918418 w 922123"/>
              <a:gd name="connsiteY5" fmla="*/ 79784 h 238584"/>
              <a:gd name="connsiteX6" fmla="*/ 441495 w 922123"/>
              <a:gd name="connsiteY6" fmla="*/ 233977 h 238584"/>
              <a:gd name="connsiteX7" fmla="*/ 782154 w 922123"/>
              <a:gd name="connsiteY7" fmla="*/ 198118 h 238584"/>
              <a:gd name="connsiteX8" fmla="*/ 294474 w 922123"/>
              <a:gd name="connsiteY8" fmla="*/ 198118 h 238584"/>
              <a:gd name="connsiteX9" fmla="*/ 312404 w 922123"/>
              <a:gd name="connsiteY9" fmla="*/ 198118 h 238584"/>
              <a:gd name="connsiteX10" fmla="*/ 47048 w 922123"/>
              <a:gd name="connsiteY10" fmla="*/ 72612 h 238584"/>
              <a:gd name="connsiteX11" fmla="*/ 161797 w 922123"/>
              <a:gd name="connsiteY11" fmla="*/ 97713 h 238584"/>
              <a:gd name="connsiteX12" fmla="*/ 4018 w 922123"/>
              <a:gd name="connsiteY12" fmla="*/ 894 h 23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123" h="238584">
                <a:moveTo>
                  <a:pt x="4018" y="894"/>
                </a:moveTo>
                <a:cubicBezTo>
                  <a:pt x="37486" y="12249"/>
                  <a:pt x="317783" y="141341"/>
                  <a:pt x="362606" y="165845"/>
                </a:cubicBezTo>
                <a:cubicBezTo>
                  <a:pt x="407430" y="190349"/>
                  <a:pt x="195862" y="155088"/>
                  <a:pt x="272959" y="147916"/>
                </a:cubicBezTo>
                <a:cubicBezTo>
                  <a:pt x="350056" y="140744"/>
                  <a:pt x="758846" y="124009"/>
                  <a:pt x="825185" y="122814"/>
                </a:cubicBezTo>
                <a:cubicBezTo>
                  <a:pt x="891524" y="121619"/>
                  <a:pt x="655453" y="147916"/>
                  <a:pt x="670992" y="140744"/>
                </a:cubicBezTo>
                <a:cubicBezTo>
                  <a:pt x="686531" y="133572"/>
                  <a:pt x="956667" y="64245"/>
                  <a:pt x="918418" y="79784"/>
                </a:cubicBezTo>
                <a:cubicBezTo>
                  <a:pt x="880169" y="95323"/>
                  <a:pt x="464206" y="214255"/>
                  <a:pt x="441495" y="233977"/>
                </a:cubicBezTo>
                <a:cubicBezTo>
                  <a:pt x="418784" y="253699"/>
                  <a:pt x="806657" y="204094"/>
                  <a:pt x="782154" y="198118"/>
                </a:cubicBezTo>
                <a:cubicBezTo>
                  <a:pt x="757651" y="192142"/>
                  <a:pt x="294474" y="198118"/>
                  <a:pt x="294474" y="198118"/>
                </a:cubicBezTo>
                <a:cubicBezTo>
                  <a:pt x="216182" y="198118"/>
                  <a:pt x="353642" y="219036"/>
                  <a:pt x="312404" y="198118"/>
                </a:cubicBezTo>
                <a:cubicBezTo>
                  <a:pt x="271166" y="177200"/>
                  <a:pt x="72149" y="89346"/>
                  <a:pt x="47048" y="72612"/>
                </a:cubicBezTo>
                <a:cubicBezTo>
                  <a:pt x="21947" y="55878"/>
                  <a:pt x="166578" y="105482"/>
                  <a:pt x="161797" y="97713"/>
                </a:cubicBezTo>
                <a:cubicBezTo>
                  <a:pt x="157016" y="89944"/>
                  <a:pt x="-29450" y="-10461"/>
                  <a:pt x="4018" y="89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9" name="フリーフォーム 658">
            <a:extLst>
              <a:ext uri="{FF2B5EF4-FFF2-40B4-BE49-F238E27FC236}">
                <a16:creationId xmlns:a16="http://schemas.microsoft.com/office/drawing/2014/main" id="{385F8437-2BF6-C142-7659-82D87D05F9C9}"/>
              </a:ext>
            </a:extLst>
          </p:cNvPr>
          <p:cNvSpPr/>
          <p:nvPr/>
        </p:nvSpPr>
        <p:spPr>
          <a:xfrm>
            <a:off x="4285939" y="2225213"/>
            <a:ext cx="388541" cy="247950"/>
          </a:xfrm>
          <a:custGeom>
            <a:avLst/>
            <a:gdLst>
              <a:gd name="connsiteX0" fmla="*/ 377839 w 388541"/>
              <a:gd name="connsiteY0" fmla="*/ 0 h 247950"/>
              <a:gd name="connsiteX1" fmla="*/ 105312 w 388541"/>
              <a:gd name="connsiteY1" fmla="*/ 121920 h 247950"/>
              <a:gd name="connsiteX2" fmla="*/ 205717 w 388541"/>
              <a:gd name="connsiteY2" fmla="*/ 107577 h 247950"/>
              <a:gd name="connsiteX3" fmla="*/ 65867 w 388541"/>
              <a:gd name="connsiteY3" fmla="*/ 161365 h 247950"/>
              <a:gd name="connsiteX4" fmla="*/ 33594 w 388541"/>
              <a:gd name="connsiteY4" fmla="*/ 225911 h 247950"/>
              <a:gd name="connsiteX5" fmla="*/ 119656 w 388541"/>
              <a:gd name="connsiteY5" fmla="*/ 157779 h 247950"/>
              <a:gd name="connsiteX6" fmla="*/ 4907 w 388541"/>
              <a:gd name="connsiteY6" fmla="*/ 247426 h 247950"/>
              <a:gd name="connsiteX7" fmla="*/ 316879 w 388541"/>
              <a:gd name="connsiteY7" fmla="*/ 107577 h 247950"/>
              <a:gd name="connsiteX8" fmla="*/ 212889 w 388541"/>
              <a:gd name="connsiteY8" fmla="*/ 147021 h 247950"/>
              <a:gd name="connsiteX9" fmla="*/ 356324 w 388541"/>
              <a:gd name="connsiteY9" fmla="*/ 121920 h 247950"/>
              <a:gd name="connsiteX10" fmla="*/ 284606 w 388541"/>
              <a:gd name="connsiteY10" fmla="*/ 132678 h 247950"/>
              <a:gd name="connsiteX11" fmla="*/ 377839 w 388541"/>
              <a:gd name="connsiteY11" fmla="*/ 75304 h 247950"/>
              <a:gd name="connsiteX12" fmla="*/ 338394 w 388541"/>
              <a:gd name="connsiteY12" fmla="*/ 121920 h 247950"/>
              <a:gd name="connsiteX13" fmla="*/ 377839 w 388541"/>
              <a:gd name="connsiteY13" fmla="*/ 0 h 2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8541" h="247950">
                <a:moveTo>
                  <a:pt x="377839" y="0"/>
                </a:moveTo>
                <a:cubicBezTo>
                  <a:pt x="338992" y="0"/>
                  <a:pt x="133999" y="103991"/>
                  <a:pt x="105312" y="121920"/>
                </a:cubicBezTo>
                <a:cubicBezTo>
                  <a:pt x="76625" y="139850"/>
                  <a:pt x="212291" y="101003"/>
                  <a:pt x="205717" y="107577"/>
                </a:cubicBezTo>
                <a:cubicBezTo>
                  <a:pt x="199143" y="114151"/>
                  <a:pt x="94554" y="141643"/>
                  <a:pt x="65867" y="161365"/>
                </a:cubicBezTo>
                <a:cubicBezTo>
                  <a:pt x="37180" y="181087"/>
                  <a:pt x="24629" y="226509"/>
                  <a:pt x="33594" y="225911"/>
                </a:cubicBezTo>
                <a:cubicBezTo>
                  <a:pt x="42559" y="225313"/>
                  <a:pt x="124437" y="154193"/>
                  <a:pt x="119656" y="157779"/>
                </a:cubicBezTo>
                <a:cubicBezTo>
                  <a:pt x="114875" y="161365"/>
                  <a:pt x="-27963" y="255793"/>
                  <a:pt x="4907" y="247426"/>
                </a:cubicBezTo>
                <a:cubicBezTo>
                  <a:pt x="37777" y="239059"/>
                  <a:pt x="282215" y="124311"/>
                  <a:pt x="316879" y="107577"/>
                </a:cubicBezTo>
                <a:cubicBezTo>
                  <a:pt x="351543" y="90843"/>
                  <a:pt x="206315" y="144631"/>
                  <a:pt x="212889" y="147021"/>
                </a:cubicBezTo>
                <a:cubicBezTo>
                  <a:pt x="219463" y="149411"/>
                  <a:pt x="344371" y="124311"/>
                  <a:pt x="356324" y="121920"/>
                </a:cubicBezTo>
                <a:cubicBezTo>
                  <a:pt x="368277" y="119530"/>
                  <a:pt x="281020" y="140447"/>
                  <a:pt x="284606" y="132678"/>
                </a:cubicBezTo>
                <a:cubicBezTo>
                  <a:pt x="288192" y="124909"/>
                  <a:pt x="368874" y="77097"/>
                  <a:pt x="377839" y="75304"/>
                </a:cubicBezTo>
                <a:cubicBezTo>
                  <a:pt x="386804" y="73511"/>
                  <a:pt x="339589" y="127896"/>
                  <a:pt x="338394" y="121920"/>
                </a:cubicBezTo>
                <a:cubicBezTo>
                  <a:pt x="337199" y="115944"/>
                  <a:pt x="416686" y="0"/>
                  <a:pt x="377839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0" name="フリーフォーム 659">
            <a:extLst>
              <a:ext uri="{FF2B5EF4-FFF2-40B4-BE49-F238E27FC236}">
                <a16:creationId xmlns:a16="http://schemas.microsoft.com/office/drawing/2014/main" id="{55F44B18-BAEB-9E54-E67B-EB743148BF99}"/>
              </a:ext>
            </a:extLst>
          </p:cNvPr>
          <p:cNvSpPr/>
          <p:nvPr/>
        </p:nvSpPr>
        <p:spPr>
          <a:xfrm>
            <a:off x="4663140" y="2250076"/>
            <a:ext cx="73309" cy="123493"/>
          </a:xfrm>
          <a:custGeom>
            <a:avLst/>
            <a:gdLst>
              <a:gd name="connsiteX0" fmla="*/ 58012 w 73309"/>
              <a:gd name="connsiteY0" fmla="*/ 238 h 123493"/>
              <a:gd name="connsiteX1" fmla="*/ 638 w 73309"/>
              <a:gd name="connsiteY1" fmla="*/ 68370 h 123493"/>
              <a:gd name="connsiteX2" fmla="*/ 29325 w 73309"/>
              <a:gd name="connsiteY2" fmla="*/ 122158 h 123493"/>
              <a:gd name="connsiteX3" fmla="*/ 61598 w 73309"/>
              <a:gd name="connsiteY3" fmla="*/ 104229 h 123493"/>
              <a:gd name="connsiteX4" fmla="*/ 72356 w 73309"/>
              <a:gd name="connsiteY4" fmla="*/ 71956 h 123493"/>
              <a:gd name="connsiteX5" fmla="*/ 40083 w 73309"/>
              <a:gd name="connsiteY5" fmla="*/ 93471 h 123493"/>
              <a:gd name="connsiteX6" fmla="*/ 58012 w 73309"/>
              <a:gd name="connsiteY6" fmla="*/ 238 h 12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09" h="123493">
                <a:moveTo>
                  <a:pt x="58012" y="238"/>
                </a:moveTo>
                <a:cubicBezTo>
                  <a:pt x="51438" y="-3946"/>
                  <a:pt x="5419" y="48050"/>
                  <a:pt x="638" y="68370"/>
                </a:cubicBezTo>
                <a:cubicBezTo>
                  <a:pt x="-4143" y="88690"/>
                  <a:pt x="19165" y="116182"/>
                  <a:pt x="29325" y="122158"/>
                </a:cubicBezTo>
                <a:cubicBezTo>
                  <a:pt x="39485" y="128134"/>
                  <a:pt x="54426" y="112596"/>
                  <a:pt x="61598" y="104229"/>
                </a:cubicBezTo>
                <a:cubicBezTo>
                  <a:pt x="68770" y="95862"/>
                  <a:pt x="75942" y="73749"/>
                  <a:pt x="72356" y="71956"/>
                </a:cubicBezTo>
                <a:cubicBezTo>
                  <a:pt x="68770" y="70163"/>
                  <a:pt x="42474" y="98850"/>
                  <a:pt x="40083" y="93471"/>
                </a:cubicBezTo>
                <a:cubicBezTo>
                  <a:pt x="37692" y="88092"/>
                  <a:pt x="64586" y="4422"/>
                  <a:pt x="58012" y="23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1" name="フリーフォーム 660">
            <a:extLst>
              <a:ext uri="{FF2B5EF4-FFF2-40B4-BE49-F238E27FC236}">
                <a16:creationId xmlns:a16="http://schemas.microsoft.com/office/drawing/2014/main" id="{D14562BC-F2A7-85A2-9F1A-7BA11A5FBE9B}"/>
              </a:ext>
            </a:extLst>
          </p:cNvPr>
          <p:cNvSpPr/>
          <p:nvPr/>
        </p:nvSpPr>
        <p:spPr>
          <a:xfrm>
            <a:off x="4666738" y="2239422"/>
            <a:ext cx="384362" cy="369540"/>
          </a:xfrm>
          <a:custGeom>
            <a:avLst/>
            <a:gdLst>
              <a:gd name="connsiteX0" fmla="*/ 118960 w 384362"/>
              <a:gd name="connsiteY0" fmla="*/ 135 h 369540"/>
              <a:gd name="connsiteX1" fmla="*/ 323355 w 384362"/>
              <a:gd name="connsiteY1" fmla="*/ 57509 h 369540"/>
              <a:gd name="connsiteX2" fmla="*/ 255224 w 384362"/>
              <a:gd name="connsiteY2" fmla="*/ 79024 h 369540"/>
              <a:gd name="connsiteX3" fmla="*/ 323355 w 384362"/>
              <a:gd name="connsiteY3" fmla="*/ 79024 h 369540"/>
              <a:gd name="connsiteX4" fmla="*/ 273153 w 384362"/>
              <a:gd name="connsiteY4" fmla="*/ 111297 h 369540"/>
              <a:gd name="connsiteX5" fmla="*/ 352042 w 384362"/>
              <a:gd name="connsiteY5" fmla="*/ 118469 h 369540"/>
              <a:gd name="connsiteX6" fmla="*/ 384315 w 384362"/>
              <a:gd name="connsiteY6" fmla="*/ 279833 h 369540"/>
              <a:gd name="connsiteX7" fmla="*/ 359214 w 384362"/>
              <a:gd name="connsiteY7" fmla="*/ 208116 h 369540"/>
              <a:gd name="connsiteX8" fmla="*/ 355628 w 384362"/>
              <a:gd name="connsiteY8" fmla="*/ 369480 h 369540"/>
              <a:gd name="connsiteX9" fmla="*/ 326941 w 384362"/>
              <a:gd name="connsiteY9" fmla="*/ 226045 h 369540"/>
              <a:gd name="connsiteX10" fmla="*/ 158405 w 384362"/>
              <a:gd name="connsiteY10" fmla="*/ 139984 h 369540"/>
              <a:gd name="connsiteX11" fmla="*/ 258810 w 384362"/>
              <a:gd name="connsiteY11" fmla="*/ 157913 h 369540"/>
              <a:gd name="connsiteX12" fmla="*/ 626 w 384362"/>
              <a:gd name="connsiteY12" fmla="*/ 139984 h 369540"/>
              <a:gd name="connsiteX13" fmla="*/ 183506 w 384362"/>
              <a:gd name="connsiteY13" fmla="*/ 104125 h 369540"/>
              <a:gd name="connsiteX14" fmla="*/ 93859 w 384362"/>
              <a:gd name="connsiteY14" fmla="*/ 68266 h 369540"/>
              <a:gd name="connsiteX15" fmla="*/ 194264 w 384362"/>
              <a:gd name="connsiteY15" fmla="*/ 75438 h 369540"/>
              <a:gd name="connsiteX16" fmla="*/ 118960 w 384362"/>
              <a:gd name="connsiteY16" fmla="*/ 135 h 36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4362" h="369540">
                <a:moveTo>
                  <a:pt x="118960" y="135"/>
                </a:moveTo>
                <a:cubicBezTo>
                  <a:pt x="140475" y="-2853"/>
                  <a:pt x="300644" y="44361"/>
                  <a:pt x="323355" y="57509"/>
                </a:cubicBezTo>
                <a:cubicBezTo>
                  <a:pt x="346066" y="70657"/>
                  <a:pt x="255224" y="75438"/>
                  <a:pt x="255224" y="79024"/>
                </a:cubicBezTo>
                <a:cubicBezTo>
                  <a:pt x="255224" y="82610"/>
                  <a:pt x="320367" y="73645"/>
                  <a:pt x="323355" y="79024"/>
                </a:cubicBezTo>
                <a:cubicBezTo>
                  <a:pt x="326343" y="84403"/>
                  <a:pt x="268372" y="104723"/>
                  <a:pt x="273153" y="111297"/>
                </a:cubicBezTo>
                <a:cubicBezTo>
                  <a:pt x="277934" y="117871"/>
                  <a:pt x="333515" y="90380"/>
                  <a:pt x="352042" y="118469"/>
                </a:cubicBezTo>
                <a:cubicBezTo>
                  <a:pt x="370569" y="146558"/>
                  <a:pt x="383120" y="264892"/>
                  <a:pt x="384315" y="279833"/>
                </a:cubicBezTo>
                <a:cubicBezTo>
                  <a:pt x="385510" y="294774"/>
                  <a:pt x="363995" y="193175"/>
                  <a:pt x="359214" y="208116"/>
                </a:cubicBezTo>
                <a:cubicBezTo>
                  <a:pt x="354433" y="223057"/>
                  <a:pt x="361007" y="366492"/>
                  <a:pt x="355628" y="369480"/>
                </a:cubicBezTo>
                <a:cubicBezTo>
                  <a:pt x="350249" y="372468"/>
                  <a:pt x="359812" y="264294"/>
                  <a:pt x="326941" y="226045"/>
                </a:cubicBezTo>
                <a:cubicBezTo>
                  <a:pt x="294071" y="187796"/>
                  <a:pt x="169760" y="151339"/>
                  <a:pt x="158405" y="139984"/>
                </a:cubicBezTo>
                <a:cubicBezTo>
                  <a:pt x="147050" y="128629"/>
                  <a:pt x="285106" y="157913"/>
                  <a:pt x="258810" y="157913"/>
                </a:cubicBezTo>
                <a:cubicBezTo>
                  <a:pt x="232514" y="157913"/>
                  <a:pt x="13177" y="148949"/>
                  <a:pt x="626" y="139984"/>
                </a:cubicBezTo>
                <a:cubicBezTo>
                  <a:pt x="-11925" y="131019"/>
                  <a:pt x="167967" y="116078"/>
                  <a:pt x="183506" y="104125"/>
                </a:cubicBezTo>
                <a:cubicBezTo>
                  <a:pt x="199045" y="92172"/>
                  <a:pt x="92066" y="73047"/>
                  <a:pt x="93859" y="68266"/>
                </a:cubicBezTo>
                <a:cubicBezTo>
                  <a:pt x="95652" y="63485"/>
                  <a:pt x="185897" y="83805"/>
                  <a:pt x="194264" y="75438"/>
                </a:cubicBezTo>
                <a:cubicBezTo>
                  <a:pt x="202631" y="67071"/>
                  <a:pt x="97445" y="3123"/>
                  <a:pt x="118960" y="13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2" name="フリーフォーム 661">
            <a:extLst>
              <a:ext uri="{FF2B5EF4-FFF2-40B4-BE49-F238E27FC236}">
                <a16:creationId xmlns:a16="http://schemas.microsoft.com/office/drawing/2014/main" id="{B9AC33D7-E90E-7C17-7320-2F5D200DDADA}"/>
              </a:ext>
            </a:extLst>
          </p:cNvPr>
          <p:cNvSpPr/>
          <p:nvPr/>
        </p:nvSpPr>
        <p:spPr>
          <a:xfrm>
            <a:off x="4939839" y="2465467"/>
            <a:ext cx="390913" cy="297713"/>
          </a:xfrm>
          <a:custGeom>
            <a:avLst/>
            <a:gdLst>
              <a:gd name="connsiteX0" fmla="*/ 390913 w 390913"/>
              <a:gd name="connsiteY0" fmla="*/ 0 h 297713"/>
              <a:gd name="connsiteX1" fmla="*/ 211619 w 390913"/>
              <a:gd name="connsiteY1" fmla="*/ 294043 h 297713"/>
              <a:gd name="connsiteX2" fmla="*/ 272579 w 390913"/>
              <a:gd name="connsiteY2" fmla="*/ 172123 h 297713"/>
              <a:gd name="connsiteX3" fmla="*/ 215205 w 390913"/>
              <a:gd name="connsiteY3" fmla="*/ 283285 h 297713"/>
              <a:gd name="connsiteX4" fmla="*/ 52 w 390913"/>
              <a:gd name="connsiteY4" fmla="*/ 207981 h 297713"/>
              <a:gd name="connsiteX5" fmla="*/ 193690 w 390913"/>
              <a:gd name="connsiteY5" fmla="*/ 207981 h 297713"/>
              <a:gd name="connsiteX6" fmla="*/ 89699 w 390913"/>
              <a:gd name="connsiteY6" fmla="*/ 179294 h 297713"/>
              <a:gd name="connsiteX7" fmla="*/ 71770 w 390913"/>
              <a:gd name="connsiteY7" fmla="*/ 35859 h 297713"/>
              <a:gd name="connsiteX8" fmla="*/ 157831 w 390913"/>
              <a:gd name="connsiteY8" fmla="*/ 197224 h 297713"/>
              <a:gd name="connsiteX9" fmla="*/ 247478 w 390913"/>
              <a:gd name="connsiteY9" fmla="*/ 103991 h 297713"/>
              <a:gd name="connsiteX10" fmla="*/ 165003 w 390913"/>
              <a:gd name="connsiteY10" fmla="*/ 154193 h 297713"/>
              <a:gd name="connsiteX11" fmla="*/ 390913 w 390913"/>
              <a:gd name="connsiteY11" fmla="*/ 0 h 29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0913" h="297713">
                <a:moveTo>
                  <a:pt x="390913" y="0"/>
                </a:moveTo>
                <a:cubicBezTo>
                  <a:pt x="311127" y="132678"/>
                  <a:pt x="231341" y="265356"/>
                  <a:pt x="211619" y="294043"/>
                </a:cubicBezTo>
                <a:cubicBezTo>
                  <a:pt x="191897" y="322730"/>
                  <a:pt x="271981" y="173916"/>
                  <a:pt x="272579" y="172123"/>
                </a:cubicBezTo>
                <a:cubicBezTo>
                  <a:pt x="273177" y="170330"/>
                  <a:pt x="260626" y="277309"/>
                  <a:pt x="215205" y="283285"/>
                </a:cubicBezTo>
                <a:cubicBezTo>
                  <a:pt x="169784" y="289261"/>
                  <a:pt x="3638" y="220532"/>
                  <a:pt x="52" y="207981"/>
                </a:cubicBezTo>
                <a:cubicBezTo>
                  <a:pt x="-3534" y="195430"/>
                  <a:pt x="178749" y="212762"/>
                  <a:pt x="193690" y="207981"/>
                </a:cubicBezTo>
                <a:cubicBezTo>
                  <a:pt x="208631" y="203200"/>
                  <a:pt x="110019" y="207981"/>
                  <a:pt x="89699" y="179294"/>
                </a:cubicBezTo>
                <a:cubicBezTo>
                  <a:pt x="69379" y="150607"/>
                  <a:pt x="60415" y="32871"/>
                  <a:pt x="71770" y="35859"/>
                </a:cubicBezTo>
                <a:cubicBezTo>
                  <a:pt x="83125" y="38847"/>
                  <a:pt x="128546" y="185869"/>
                  <a:pt x="157831" y="197224"/>
                </a:cubicBezTo>
                <a:cubicBezTo>
                  <a:pt x="187116" y="208579"/>
                  <a:pt x="246283" y="111163"/>
                  <a:pt x="247478" y="103991"/>
                </a:cubicBezTo>
                <a:cubicBezTo>
                  <a:pt x="248673" y="96819"/>
                  <a:pt x="165003" y="154193"/>
                  <a:pt x="165003" y="154193"/>
                </a:cubicBezTo>
                <a:lnTo>
                  <a:pt x="390913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3" name="フリーフォーム 662">
            <a:extLst>
              <a:ext uri="{FF2B5EF4-FFF2-40B4-BE49-F238E27FC236}">
                <a16:creationId xmlns:a16="http://schemas.microsoft.com/office/drawing/2014/main" id="{19A1E4F1-A67A-36BA-69AF-21D79A7EA946}"/>
              </a:ext>
            </a:extLst>
          </p:cNvPr>
          <p:cNvSpPr/>
          <p:nvPr/>
        </p:nvSpPr>
        <p:spPr>
          <a:xfrm>
            <a:off x="4408044" y="2550383"/>
            <a:ext cx="646993" cy="159765"/>
          </a:xfrm>
          <a:custGeom>
            <a:avLst/>
            <a:gdLst>
              <a:gd name="connsiteX0" fmla="*/ 1136 w 646993"/>
              <a:gd name="connsiteY0" fmla="*/ 80035 h 159765"/>
              <a:gd name="connsiteX1" fmla="*/ 413513 w 646993"/>
              <a:gd name="connsiteY1" fmla="*/ 1145 h 159765"/>
              <a:gd name="connsiteX2" fmla="*/ 201946 w 646993"/>
              <a:gd name="connsiteY2" fmla="*/ 33418 h 159765"/>
              <a:gd name="connsiteX3" fmla="*/ 409927 w 646993"/>
              <a:gd name="connsiteY3" fmla="*/ 37004 h 159765"/>
              <a:gd name="connsiteX4" fmla="*/ 420685 w 646993"/>
              <a:gd name="connsiteY4" fmla="*/ 33418 h 159765"/>
              <a:gd name="connsiteX5" fmla="*/ 578464 w 646993"/>
              <a:gd name="connsiteY5" fmla="*/ 37004 h 159765"/>
              <a:gd name="connsiteX6" fmla="*/ 302351 w 646993"/>
              <a:gd name="connsiteY6" fmla="*/ 126651 h 159765"/>
              <a:gd name="connsiteX7" fmla="*/ 614322 w 646993"/>
              <a:gd name="connsiteY7" fmla="*/ 65691 h 159765"/>
              <a:gd name="connsiteX8" fmla="*/ 212704 w 646993"/>
              <a:gd name="connsiteY8" fmla="*/ 158924 h 159765"/>
              <a:gd name="connsiteX9" fmla="*/ 646595 w 646993"/>
              <a:gd name="connsiteY9" fmla="*/ 112308 h 159765"/>
              <a:gd name="connsiteX10" fmla="*/ 119471 w 646993"/>
              <a:gd name="connsiteY10" fmla="*/ 123065 h 159765"/>
              <a:gd name="connsiteX11" fmla="*/ 284421 w 646993"/>
              <a:gd name="connsiteY11" fmla="*/ 69277 h 159765"/>
              <a:gd name="connsiteX12" fmla="*/ 1136 w 646993"/>
              <a:gd name="connsiteY12" fmla="*/ 80035 h 1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6993" h="159765">
                <a:moveTo>
                  <a:pt x="1136" y="80035"/>
                </a:moveTo>
                <a:cubicBezTo>
                  <a:pt x="22651" y="68680"/>
                  <a:pt x="380045" y="8914"/>
                  <a:pt x="413513" y="1145"/>
                </a:cubicBezTo>
                <a:cubicBezTo>
                  <a:pt x="446981" y="-6624"/>
                  <a:pt x="202544" y="27442"/>
                  <a:pt x="201946" y="33418"/>
                </a:cubicBezTo>
                <a:cubicBezTo>
                  <a:pt x="201348" y="39394"/>
                  <a:pt x="373471" y="37004"/>
                  <a:pt x="409927" y="37004"/>
                </a:cubicBezTo>
                <a:cubicBezTo>
                  <a:pt x="446383" y="37004"/>
                  <a:pt x="392596" y="33418"/>
                  <a:pt x="420685" y="33418"/>
                </a:cubicBezTo>
                <a:cubicBezTo>
                  <a:pt x="448774" y="33418"/>
                  <a:pt x="598186" y="21465"/>
                  <a:pt x="578464" y="37004"/>
                </a:cubicBezTo>
                <a:cubicBezTo>
                  <a:pt x="558742" y="52543"/>
                  <a:pt x="296375" y="121870"/>
                  <a:pt x="302351" y="126651"/>
                </a:cubicBezTo>
                <a:cubicBezTo>
                  <a:pt x="308327" y="131432"/>
                  <a:pt x="629263" y="60312"/>
                  <a:pt x="614322" y="65691"/>
                </a:cubicBezTo>
                <a:cubicBezTo>
                  <a:pt x="599381" y="71070"/>
                  <a:pt x="207325" y="151155"/>
                  <a:pt x="212704" y="158924"/>
                </a:cubicBezTo>
                <a:cubicBezTo>
                  <a:pt x="218083" y="166694"/>
                  <a:pt x="662134" y="118284"/>
                  <a:pt x="646595" y="112308"/>
                </a:cubicBezTo>
                <a:cubicBezTo>
                  <a:pt x="631056" y="106332"/>
                  <a:pt x="179833" y="130237"/>
                  <a:pt x="119471" y="123065"/>
                </a:cubicBezTo>
                <a:cubicBezTo>
                  <a:pt x="59109" y="115893"/>
                  <a:pt x="298167" y="75851"/>
                  <a:pt x="284421" y="69277"/>
                </a:cubicBezTo>
                <a:cubicBezTo>
                  <a:pt x="270675" y="62703"/>
                  <a:pt x="-20379" y="91390"/>
                  <a:pt x="1136" y="8003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4" name="フリーフォーム 663">
            <a:extLst>
              <a:ext uri="{FF2B5EF4-FFF2-40B4-BE49-F238E27FC236}">
                <a16:creationId xmlns:a16="http://schemas.microsoft.com/office/drawing/2014/main" id="{8F1BC159-F2AF-32D8-E8AD-C5F0E1EEBB72}"/>
              </a:ext>
            </a:extLst>
          </p:cNvPr>
          <p:cNvSpPr/>
          <p:nvPr/>
        </p:nvSpPr>
        <p:spPr>
          <a:xfrm>
            <a:off x="4065949" y="2405975"/>
            <a:ext cx="449635" cy="498046"/>
          </a:xfrm>
          <a:custGeom>
            <a:avLst/>
            <a:gdLst>
              <a:gd name="connsiteX0" fmla="*/ 178281 w 449635"/>
              <a:gd name="connsiteY0" fmla="*/ 256716 h 498046"/>
              <a:gd name="connsiteX1" fmla="*/ 447222 w 449635"/>
              <a:gd name="connsiteY1" fmla="*/ 267473 h 498046"/>
              <a:gd name="connsiteX2" fmla="*/ 307373 w 449635"/>
              <a:gd name="connsiteY2" fmla="*/ 303332 h 498046"/>
              <a:gd name="connsiteX3" fmla="*/ 249999 w 449635"/>
              <a:gd name="connsiteY3" fmla="*/ 328433 h 498046"/>
              <a:gd name="connsiteX4" fmla="*/ 440050 w 449635"/>
              <a:gd name="connsiteY4" fmla="*/ 285403 h 498046"/>
              <a:gd name="connsiteX5" fmla="*/ 285857 w 449635"/>
              <a:gd name="connsiteY5" fmla="*/ 346363 h 498046"/>
              <a:gd name="connsiteX6" fmla="*/ 407777 w 449635"/>
              <a:gd name="connsiteY6" fmla="*/ 428838 h 498046"/>
              <a:gd name="connsiteX7" fmla="*/ 242827 w 449635"/>
              <a:gd name="connsiteY7" fmla="*/ 389393 h 498046"/>
              <a:gd name="connsiteX8" fmla="*/ 425707 w 449635"/>
              <a:gd name="connsiteY8" fmla="*/ 493384 h 498046"/>
              <a:gd name="connsiteX9" fmla="*/ 2573 w 449635"/>
              <a:gd name="connsiteY9" fmla="*/ 210099 h 498046"/>
              <a:gd name="connsiteX10" fmla="*/ 239241 w 449635"/>
              <a:gd name="connsiteY10" fmla="*/ 446767 h 498046"/>
              <a:gd name="connsiteX11" fmla="*/ 45603 w 449635"/>
              <a:gd name="connsiteY11" fmla="*/ 2118 h 498046"/>
              <a:gd name="connsiteX12" fmla="*/ 178281 w 449635"/>
              <a:gd name="connsiteY12" fmla="*/ 256716 h 49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9635" h="498046">
                <a:moveTo>
                  <a:pt x="178281" y="256716"/>
                </a:moveTo>
                <a:cubicBezTo>
                  <a:pt x="245218" y="300942"/>
                  <a:pt x="425707" y="259704"/>
                  <a:pt x="447222" y="267473"/>
                </a:cubicBezTo>
                <a:cubicBezTo>
                  <a:pt x="468737" y="275242"/>
                  <a:pt x="340243" y="293172"/>
                  <a:pt x="307373" y="303332"/>
                </a:cubicBezTo>
                <a:cubicBezTo>
                  <a:pt x="274503" y="313492"/>
                  <a:pt x="227886" y="331421"/>
                  <a:pt x="249999" y="328433"/>
                </a:cubicBezTo>
                <a:cubicBezTo>
                  <a:pt x="272112" y="325445"/>
                  <a:pt x="434074" y="282415"/>
                  <a:pt x="440050" y="285403"/>
                </a:cubicBezTo>
                <a:cubicBezTo>
                  <a:pt x="446026" y="288391"/>
                  <a:pt x="291236" y="322457"/>
                  <a:pt x="285857" y="346363"/>
                </a:cubicBezTo>
                <a:cubicBezTo>
                  <a:pt x="280478" y="370269"/>
                  <a:pt x="414949" y="421666"/>
                  <a:pt x="407777" y="428838"/>
                </a:cubicBezTo>
                <a:cubicBezTo>
                  <a:pt x="400605" y="436010"/>
                  <a:pt x="239839" y="378635"/>
                  <a:pt x="242827" y="389393"/>
                </a:cubicBezTo>
                <a:cubicBezTo>
                  <a:pt x="245815" y="400151"/>
                  <a:pt x="465749" y="523266"/>
                  <a:pt x="425707" y="493384"/>
                </a:cubicBezTo>
                <a:cubicBezTo>
                  <a:pt x="385665" y="463502"/>
                  <a:pt x="33651" y="217868"/>
                  <a:pt x="2573" y="210099"/>
                </a:cubicBezTo>
                <a:cubicBezTo>
                  <a:pt x="-28505" y="202330"/>
                  <a:pt x="232069" y="481430"/>
                  <a:pt x="239241" y="446767"/>
                </a:cubicBezTo>
                <a:cubicBezTo>
                  <a:pt x="246413" y="412104"/>
                  <a:pt x="56361" y="29012"/>
                  <a:pt x="45603" y="2118"/>
                </a:cubicBezTo>
                <a:cubicBezTo>
                  <a:pt x="34845" y="-24776"/>
                  <a:pt x="111344" y="212490"/>
                  <a:pt x="178281" y="25671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5" name="フリーフォーム 664">
            <a:extLst>
              <a:ext uri="{FF2B5EF4-FFF2-40B4-BE49-F238E27FC236}">
                <a16:creationId xmlns:a16="http://schemas.microsoft.com/office/drawing/2014/main" id="{5383CA40-0135-5695-8B68-2B749659D24E}"/>
              </a:ext>
            </a:extLst>
          </p:cNvPr>
          <p:cNvSpPr/>
          <p:nvPr/>
        </p:nvSpPr>
        <p:spPr>
          <a:xfrm>
            <a:off x="3881868" y="1987899"/>
            <a:ext cx="416275" cy="977361"/>
          </a:xfrm>
          <a:custGeom>
            <a:avLst/>
            <a:gdLst>
              <a:gd name="connsiteX0" fmla="*/ 95251 w 416275"/>
              <a:gd name="connsiteY0" fmla="*/ 220057 h 977361"/>
              <a:gd name="connsiteX1" fmla="*/ 273051 w 416275"/>
              <a:gd name="connsiteY1" fmla="*/ 499457 h 977361"/>
              <a:gd name="connsiteX2" fmla="*/ 260351 w 416275"/>
              <a:gd name="connsiteY2" fmla="*/ 426432 h 977361"/>
              <a:gd name="connsiteX3" fmla="*/ 339726 w 416275"/>
              <a:gd name="connsiteY3" fmla="*/ 705832 h 977361"/>
              <a:gd name="connsiteX4" fmla="*/ 298451 w 416275"/>
              <a:gd name="connsiteY4" fmla="*/ 585182 h 977361"/>
              <a:gd name="connsiteX5" fmla="*/ 377826 w 416275"/>
              <a:gd name="connsiteY5" fmla="*/ 886807 h 977361"/>
              <a:gd name="connsiteX6" fmla="*/ 330201 w 416275"/>
              <a:gd name="connsiteY6" fmla="*/ 785207 h 977361"/>
              <a:gd name="connsiteX7" fmla="*/ 241301 w 416275"/>
              <a:gd name="connsiteY7" fmla="*/ 702657 h 977361"/>
              <a:gd name="connsiteX8" fmla="*/ 415926 w 416275"/>
              <a:gd name="connsiteY8" fmla="*/ 975707 h 977361"/>
              <a:gd name="connsiteX9" fmla="*/ 279401 w 416275"/>
              <a:gd name="connsiteY9" fmla="*/ 801082 h 977361"/>
              <a:gd name="connsiteX10" fmla="*/ 47626 w 416275"/>
              <a:gd name="connsiteY10" fmla="*/ 483582 h 977361"/>
              <a:gd name="connsiteX11" fmla="*/ 130176 w 416275"/>
              <a:gd name="connsiteY11" fmla="*/ 705832 h 977361"/>
              <a:gd name="connsiteX12" fmla="*/ 1 w 416275"/>
              <a:gd name="connsiteY12" fmla="*/ 4157 h 977361"/>
              <a:gd name="connsiteX13" fmla="*/ 127001 w 416275"/>
              <a:gd name="connsiteY13" fmla="*/ 407382 h 977361"/>
              <a:gd name="connsiteX14" fmla="*/ 95251 w 416275"/>
              <a:gd name="connsiteY14" fmla="*/ 220057 h 977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6275" h="977361">
                <a:moveTo>
                  <a:pt x="95251" y="220057"/>
                </a:moveTo>
                <a:cubicBezTo>
                  <a:pt x="119593" y="235403"/>
                  <a:pt x="245534" y="465061"/>
                  <a:pt x="273051" y="499457"/>
                </a:cubicBezTo>
                <a:cubicBezTo>
                  <a:pt x="300568" y="533853"/>
                  <a:pt x="249238" y="392036"/>
                  <a:pt x="260351" y="426432"/>
                </a:cubicBezTo>
                <a:cubicBezTo>
                  <a:pt x="271464" y="460828"/>
                  <a:pt x="333376" y="679374"/>
                  <a:pt x="339726" y="705832"/>
                </a:cubicBezTo>
                <a:cubicBezTo>
                  <a:pt x="346076" y="732290"/>
                  <a:pt x="292101" y="555020"/>
                  <a:pt x="298451" y="585182"/>
                </a:cubicBezTo>
                <a:cubicBezTo>
                  <a:pt x="304801" y="615344"/>
                  <a:pt x="372534" y="853470"/>
                  <a:pt x="377826" y="886807"/>
                </a:cubicBezTo>
                <a:cubicBezTo>
                  <a:pt x="383118" y="920144"/>
                  <a:pt x="352955" y="815899"/>
                  <a:pt x="330201" y="785207"/>
                </a:cubicBezTo>
                <a:cubicBezTo>
                  <a:pt x="307447" y="754515"/>
                  <a:pt x="227014" y="670907"/>
                  <a:pt x="241301" y="702657"/>
                </a:cubicBezTo>
                <a:cubicBezTo>
                  <a:pt x="255589" y="734407"/>
                  <a:pt x="409576" y="959303"/>
                  <a:pt x="415926" y="975707"/>
                </a:cubicBezTo>
                <a:cubicBezTo>
                  <a:pt x="422276" y="992111"/>
                  <a:pt x="340784" y="883103"/>
                  <a:pt x="279401" y="801082"/>
                </a:cubicBezTo>
                <a:cubicBezTo>
                  <a:pt x="218018" y="719061"/>
                  <a:pt x="72497" y="499457"/>
                  <a:pt x="47626" y="483582"/>
                </a:cubicBezTo>
                <a:cubicBezTo>
                  <a:pt x="22755" y="467707"/>
                  <a:pt x="138114" y="785736"/>
                  <a:pt x="130176" y="705832"/>
                </a:cubicBezTo>
                <a:cubicBezTo>
                  <a:pt x="122239" y="625928"/>
                  <a:pt x="530" y="53899"/>
                  <a:pt x="1" y="4157"/>
                </a:cubicBezTo>
                <a:cubicBezTo>
                  <a:pt x="-528" y="-45585"/>
                  <a:pt x="106893" y="366636"/>
                  <a:pt x="127001" y="407382"/>
                </a:cubicBezTo>
                <a:cubicBezTo>
                  <a:pt x="147109" y="448128"/>
                  <a:pt x="70909" y="204711"/>
                  <a:pt x="95251" y="22005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6" name="フリーフォーム 665">
            <a:extLst>
              <a:ext uri="{FF2B5EF4-FFF2-40B4-BE49-F238E27FC236}">
                <a16:creationId xmlns:a16="http://schemas.microsoft.com/office/drawing/2014/main" id="{6A83869E-6DF8-DB67-CE60-09C8791ECDCF}"/>
              </a:ext>
            </a:extLst>
          </p:cNvPr>
          <p:cNvSpPr/>
          <p:nvPr/>
        </p:nvSpPr>
        <p:spPr>
          <a:xfrm>
            <a:off x="4388751" y="2404453"/>
            <a:ext cx="639578" cy="81021"/>
          </a:xfrm>
          <a:custGeom>
            <a:avLst/>
            <a:gdLst>
              <a:gd name="connsiteX0" fmla="*/ 7468 w 639578"/>
              <a:gd name="connsiteY0" fmla="*/ 57503 h 81021"/>
              <a:gd name="connsiteX1" fmla="*/ 64618 w 639578"/>
              <a:gd name="connsiteY1" fmla="*/ 51153 h 81021"/>
              <a:gd name="connsiteX2" fmla="*/ 210668 w 639578"/>
              <a:gd name="connsiteY2" fmla="*/ 3528 h 81021"/>
              <a:gd name="connsiteX3" fmla="*/ 217018 w 639578"/>
              <a:gd name="connsiteY3" fmla="*/ 3528 h 81021"/>
              <a:gd name="connsiteX4" fmla="*/ 417043 w 639578"/>
              <a:gd name="connsiteY4" fmla="*/ 353 h 81021"/>
              <a:gd name="connsiteX5" fmla="*/ 385293 w 639578"/>
              <a:gd name="connsiteY5" fmla="*/ 13053 h 81021"/>
              <a:gd name="connsiteX6" fmla="*/ 461493 w 639578"/>
              <a:gd name="connsiteY6" fmla="*/ 16228 h 81021"/>
              <a:gd name="connsiteX7" fmla="*/ 636118 w 639578"/>
              <a:gd name="connsiteY7" fmla="*/ 76553 h 81021"/>
              <a:gd name="connsiteX8" fmla="*/ 582143 w 639578"/>
              <a:gd name="connsiteY8" fmla="*/ 76553 h 81021"/>
              <a:gd name="connsiteX9" fmla="*/ 210668 w 639578"/>
              <a:gd name="connsiteY9" fmla="*/ 67028 h 81021"/>
              <a:gd name="connsiteX10" fmla="*/ 401168 w 639578"/>
              <a:gd name="connsiteY10" fmla="*/ 47978 h 81021"/>
              <a:gd name="connsiteX11" fmla="*/ 143993 w 639578"/>
              <a:gd name="connsiteY11" fmla="*/ 60678 h 81021"/>
              <a:gd name="connsiteX12" fmla="*/ 115418 w 639578"/>
              <a:gd name="connsiteY12" fmla="*/ 60678 h 81021"/>
              <a:gd name="connsiteX13" fmla="*/ 223368 w 639578"/>
              <a:gd name="connsiteY13" fmla="*/ 28928 h 81021"/>
              <a:gd name="connsiteX14" fmla="*/ 7468 w 639578"/>
              <a:gd name="connsiteY14" fmla="*/ 57503 h 8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9578" h="81021">
                <a:moveTo>
                  <a:pt x="7468" y="57503"/>
                </a:moveTo>
                <a:cubicBezTo>
                  <a:pt x="-18990" y="61207"/>
                  <a:pt x="30751" y="60149"/>
                  <a:pt x="64618" y="51153"/>
                </a:cubicBezTo>
                <a:cubicBezTo>
                  <a:pt x="98485" y="42157"/>
                  <a:pt x="210668" y="3528"/>
                  <a:pt x="210668" y="3528"/>
                </a:cubicBezTo>
                <a:cubicBezTo>
                  <a:pt x="236068" y="-4409"/>
                  <a:pt x="217018" y="3528"/>
                  <a:pt x="217018" y="3528"/>
                </a:cubicBezTo>
                <a:cubicBezTo>
                  <a:pt x="251414" y="2999"/>
                  <a:pt x="388997" y="-1234"/>
                  <a:pt x="417043" y="353"/>
                </a:cubicBezTo>
                <a:cubicBezTo>
                  <a:pt x="445089" y="1940"/>
                  <a:pt x="377885" y="10407"/>
                  <a:pt x="385293" y="13053"/>
                </a:cubicBezTo>
                <a:cubicBezTo>
                  <a:pt x="392701" y="15699"/>
                  <a:pt x="419689" y="5645"/>
                  <a:pt x="461493" y="16228"/>
                </a:cubicBezTo>
                <a:cubicBezTo>
                  <a:pt x="503297" y="26811"/>
                  <a:pt x="616010" y="66499"/>
                  <a:pt x="636118" y="76553"/>
                </a:cubicBezTo>
                <a:cubicBezTo>
                  <a:pt x="656226" y="86607"/>
                  <a:pt x="582143" y="76553"/>
                  <a:pt x="582143" y="76553"/>
                </a:cubicBezTo>
                <a:cubicBezTo>
                  <a:pt x="511235" y="74966"/>
                  <a:pt x="240831" y="71791"/>
                  <a:pt x="210668" y="67028"/>
                </a:cubicBezTo>
                <a:cubicBezTo>
                  <a:pt x="180506" y="62266"/>
                  <a:pt x="412280" y="49036"/>
                  <a:pt x="401168" y="47978"/>
                </a:cubicBezTo>
                <a:cubicBezTo>
                  <a:pt x="390056" y="46920"/>
                  <a:pt x="191618" y="58561"/>
                  <a:pt x="143993" y="60678"/>
                </a:cubicBezTo>
                <a:cubicBezTo>
                  <a:pt x="96368" y="62795"/>
                  <a:pt x="102189" y="65970"/>
                  <a:pt x="115418" y="60678"/>
                </a:cubicBezTo>
                <a:cubicBezTo>
                  <a:pt x="128647" y="55386"/>
                  <a:pt x="235539" y="27341"/>
                  <a:pt x="223368" y="28928"/>
                </a:cubicBezTo>
                <a:lnTo>
                  <a:pt x="7468" y="57503"/>
                </a:lnTo>
                <a:close/>
              </a:path>
            </a:pathLst>
          </a:cu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7" name="フリーフォーム 666">
            <a:extLst>
              <a:ext uri="{FF2B5EF4-FFF2-40B4-BE49-F238E27FC236}">
                <a16:creationId xmlns:a16="http://schemas.microsoft.com/office/drawing/2014/main" id="{D5196B2E-769E-6A70-7D3E-D9730CE338CE}"/>
              </a:ext>
            </a:extLst>
          </p:cNvPr>
          <p:cNvSpPr/>
          <p:nvPr/>
        </p:nvSpPr>
        <p:spPr>
          <a:xfrm>
            <a:off x="4450194" y="2441060"/>
            <a:ext cx="550388" cy="106926"/>
          </a:xfrm>
          <a:custGeom>
            <a:avLst/>
            <a:gdLst>
              <a:gd name="connsiteX0" fmla="*/ 0 w 550388"/>
              <a:gd name="connsiteY0" fmla="*/ 36771 h 106926"/>
              <a:gd name="connsiteX1" fmla="*/ 361950 w 550388"/>
              <a:gd name="connsiteY1" fmla="*/ 8196 h 106926"/>
              <a:gd name="connsiteX2" fmla="*/ 314325 w 550388"/>
              <a:gd name="connsiteY2" fmla="*/ 1846 h 106926"/>
              <a:gd name="connsiteX3" fmla="*/ 520700 w 550388"/>
              <a:gd name="connsiteY3" fmla="*/ 36771 h 106926"/>
              <a:gd name="connsiteX4" fmla="*/ 457200 w 550388"/>
              <a:gd name="connsiteY4" fmla="*/ 36771 h 106926"/>
              <a:gd name="connsiteX5" fmla="*/ 549275 w 550388"/>
              <a:gd name="connsiteY5" fmla="*/ 52646 h 106926"/>
              <a:gd name="connsiteX6" fmla="*/ 381000 w 550388"/>
              <a:gd name="connsiteY6" fmla="*/ 93921 h 106926"/>
              <a:gd name="connsiteX7" fmla="*/ 425450 w 550388"/>
              <a:gd name="connsiteY7" fmla="*/ 93921 h 106926"/>
              <a:gd name="connsiteX8" fmla="*/ 209550 w 550388"/>
              <a:gd name="connsiteY8" fmla="*/ 106621 h 106926"/>
              <a:gd name="connsiteX9" fmla="*/ 279400 w 550388"/>
              <a:gd name="connsiteY9" fmla="*/ 100271 h 106926"/>
              <a:gd name="connsiteX10" fmla="*/ 133350 w 550388"/>
              <a:gd name="connsiteY10" fmla="*/ 71696 h 106926"/>
              <a:gd name="connsiteX11" fmla="*/ 0 w 550388"/>
              <a:gd name="connsiteY11" fmla="*/ 36771 h 10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388" h="106926">
                <a:moveTo>
                  <a:pt x="0" y="36771"/>
                </a:moveTo>
                <a:lnTo>
                  <a:pt x="361950" y="8196"/>
                </a:lnTo>
                <a:cubicBezTo>
                  <a:pt x="414337" y="2375"/>
                  <a:pt x="287867" y="-2916"/>
                  <a:pt x="314325" y="1846"/>
                </a:cubicBezTo>
                <a:cubicBezTo>
                  <a:pt x="340783" y="6608"/>
                  <a:pt x="496887" y="30950"/>
                  <a:pt x="520700" y="36771"/>
                </a:cubicBezTo>
                <a:cubicBezTo>
                  <a:pt x="544513" y="42592"/>
                  <a:pt x="452438" y="34125"/>
                  <a:pt x="457200" y="36771"/>
                </a:cubicBezTo>
                <a:cubicBezTo>
                  <a:pt x="461962" y="39417"/>
                  <a:pt x="561975" y="43121"/>
                  <a:pt x="549275" y="52646"/>
                </a:cubicBezTo>
                <a:cubicBezTo>
                  <a:pt x="536575" y="62171"/>
                  <a:pt x="401637" y="87042"/>
                  <a:pt x="381000" y="93921"/>
                </a:cubicBezTo>
                <a:cubicBezTo>
                  <a:pt x="360363" y="100800"/>
                  <a:pt x="454025" y="91804"/>
                  <a:pt x="425450" y="93921"/>
                </a:cubicBezTo>
                <a:cubicBezTo>
                  <a:pt x="396875" y="96038"/>
                  <a:pt x="233892" y="105563"/>
                  <a:pt x="209550" y="106621"/>
                </a:cubicBezTo>
                <a:cubicBezTo>
                  <a:pt x="185208" y="107679"/>
                  <a:pt x="292100" y="106092"/>
                  <a:pt x="279400" y="100271"/>
                </a:cubicBezTo>
                <a:cubicBezTo>
                  <a:pt x="266700" y="94450"/>
                  <a:pt x="133350" y="71696"/>
                  <a:pt x="133350" y="71696"/>
                </a:cubicBezTo>
                <a:lnTo>
                  <a:pt x="0" y="36771"/>
                </a:lnTo>
                <a:close/>
              </a:path>
            </a:pathLst>
          </a:cu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8" name="フリーフォーム 667">
            <a:extLst>
              <a:ext uri="{FF2B5EF4-FFF2-40B4-BE49-F238E27FC236}">
                <a16:creationId xmlns:a16="http://schemas.microsoft.com/office/drawing/2014/main" id="{EE67D6EC-3D34-DCE6-BD08-D8660DCD39E7}"/>
              </a:ext>
            </a:extLst>
          </p:cNvPr>
          <p:cNvSpPr/>
          <p:nvPr/>
        </p:nvSpPr>
        <p:spPr>
          <a:xfrm>
            <a:off x="5145461" y="1463705"/>
            <a:ext cx="231866" cy="287087"/>
          </a:xfrm>
          <a:custGeom>
            <a:avLst/>
            <a:gdLst>
              <a:gd name="connsiteX0" fmla="*/ 165158 w 231866"/>
              <a:gd name="connsiteY0" fmla="*/ 1301 h 287087"/>
              <a:gd name="connsiteX1" fmla="*/ 231833 w 231866"/>
              <a:gd name="connsiteY1" fmla="*/ 261651 h 287087"/>
              <a:gd name="connsiteX2" fmla="*/ 171508 w 231866"/>
              <a:gd name="connsiteY2" fmla="*/ 274351 h 287087"/>
              <a:gd name="connsiteX3" fmla="*/ 6408 w 231866"/>
              <a:gd name="connsiteY3" fmla="*/ 236251 h 287087"/>
              <a:gd name="connsiteX4" fmla="*/ 104833 w 231866"/>
              <a:gd name="connsiteY4" fmla="*/ 223551 h 287087"/>
              <a:gd name="connsiteX5" fmla="*/ 58 w 231866"/>
              <a:gd name="connsiteY5" fmla="*/ 217201 h 287087"/>
              <a:gd name="connsiteX6" fmla="*/ 88958 w 231866"/>
              <a:gd name="connsiteY6" fmla="*/ 198151 h 287087"/>
              <a:gd name="connsiteX7" fmla="*/ 19108 w 231866"/>
              <a:gd name="connsiteY7" fmla="*/ 182276 h 287087"/>
              <a:gd name="connsiteX8" fmla="*/ 181033 w 231866"/>
              <a:gd name="connsiteY8" fmla="*/ 169576 h 287087"/>
              <a:gd name="connsiteX9" fmla="*/ 158808 w 231866"/>
              <a:gd name="connsiteY9" fmla="*/ 115601 h 287087"/>
              <a:gd name="connsiteX10" fmla="*/ 222308 w 231866"/>
              <a:gd name="connsiteY10" fmla="*/ 245776 h 287087"/>
              <a:gd name="connsiteX11" fmla="*/ 203258 w 231866"/>
              <a:gd name="connsiteY11" fmla="*/ 163226 h 287087"/>
              <a:gd name="connsiteX12" fmla="*/ 165158 w 231866"/>
              <a:gd name="connsiteY12" fmla="*/ 1301 h 28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1866" h="287087">
                <a:moveTo>
                  <a:pt x="165158" y="1301"/>
                </a:moveTo>
                <a:cubicBezTo>
                  <a:pt x="169921" y="17705"/>
                  <a:pt x="230775" y="216143"/>
                  <a:pt x="231833" y="261651"/>
                </a:cubicBezTo>
                <a:cubicBezTo>
                  <a:pt x="232891" y="307159"/>
                  <a:pt x="209079" y="278584"/>
                  <a:pt x="171508" y="274351"/>
                </a:cubicBezTo>
                <a:cubicBezTo>
                  <a:pt x="133937" y="270118"/>
                  <a:pt x="17520" y="244718"/>
                  <a:pt x="6408" y="236251"/>
                </a:cubicBezTo>
                <a:cubicBezTo>
                  <a:pt x="-4704" y="227784"/>
                  <a:pt x="105891" y="226726"/>
                  <a:pt x="104833" y="223551"/>
                </a:cubicBezTo>
                <a:cubicBezTo>
                  <a:pt x="103775" y="220376"/>
                  <a:pt x="2704" y="221434"/>
                  <a:pt x="58" y="217201"/>
                </a:cubicBezTo>
                <a:cubicBezTo>
                  <a:pt x="-2588" y="212968"/>
                  <a:pt x="85783" y="203972"/>
                  <a:pt x="88958" y="198151"/>
                </a:cubicBezTo>
                <a:cubicBezTo>
                  <a:pt x="92133" y="192330"/>
                  <a:pt x="3762" y="187039"/>
                  <a:pt x="19108" y="182276"/>
                </a:cubicBezTo>
                <a:cubicBezTo>
                  <a:pt x="34454" y="177513"/>
                  <a:pt x="157750" y="180688"/>
                  <a:pt x="181033" y="169576"/>
                </a:cubicBezTo>
                <a:cubicBezTo>
                  <a:pt x="204316" y="158464"/>
                  <a:pt x="151929" y="102901"/>
                  <a:pt x="158808" y="115601"/>
                </a:cubicBezTo>
                <a:cubicBezTo>
                  <a:pt x="165687" y="128301"/>
                  <a:pt x="214900" y="237839"/>
                  <a:pt x="222308" y="245776"/>
                </a:cubicBezTo>
                <a:cubicBezTo>
                  <a:pt x="229716" y="253714"/>
                  <a:pt x="211195" y="198151"/>
                  <a:pt x="203258" y="163226"/>
                </a:cubicBezTo>
                <a:cubicBezTo>
                  <a:pt x="195321" y="128301"/>
                  <a:pt x="160395" y="-15103"/>
                  <a:pt x="165158" y="130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9" name="フリーフォーム 668">
            <a:extLst>
              <a:ext uri="{FF2B5EF4-FFF2-40B4-BE49-F238E27FC236}">
                <a16:creationId xmlns:a16="http://schemas.microsoft.com/office/drawing/2014/main" id="{177D823A-D2B2-6849-A489-F8F06D40A901}"/>
              </a:ext>
            </a:extLst>
          </p:cNvPr>
          <p:cNvSpPr/>
          <p:nvPr/>
        </p:nvSpPr>
        <p:spPr>
          <a:xfrm>
            <a:off x="5113166" y="1973002"/>
            <a:ext cx="293522" cy="548502"/>
          </a:xfrm>
          <a:custGeom>
            <a:avLst/>
            <a:gdLst>
              <a:gd name="connsiteX0" fmla="*/ 283178 w 293522"/>
              <a:gd name="connsiteY0" fmla="*/ 4 h 548502"/>
              <a:gd name="connsiteX1" fmla="*/ 32353 w 293522"/>
              <a:gd name="connsiteY1" fmla="*/ 225429 h 548502"/>
              <a:gd name="connsiteX2" fmla="*/ 172053 w 293522"/>
              <a:gd name="connsiteY2" fmla="*/ 149229 h 548502"/>
              <a:gd name="connsiteX3" fmla="*/ 172053 w 293522"/>
              <a:gd name="connsiteY3" fmla="*/ 168279 h 548502"/>
              <a:gd name="connsiteX4" fmla="*/ 219678 w 293522"/>
              <a:gd name="connsiteY4" fmla="*/ 142879 h 548502"/>
              <a:gd name="connsiteX5" fmla="*/ 143478 w 293522"/>
              <a:gd name="connsiteY5" fmla="*/ 247654 h 548502"/>
              <a:gd name="connsiteX6" fmla="*/ 187928 w 293522"/>
              <a:gd name="connsiteY6" fmla="*/ 374654 h 548502"/>
              <a:gd name="connsiteX7" fmla="*/ 603 w 293522"/>
              <a:gd name="connsiteY7" fmla="*/ 361954 h 548502"/>
              <a:gd name="connsiteX8" fmla="*/ 130778 w 293522"/>
              <a:gd name="connsiteY8" fmla="*/ 377829 h 548502"/>
              <a:gd name="connsiteX9" fmla="*/ 203803 w 293522"/>
              <a:gd name="connsiteY9" fmla="*/ 412754 h 548502"/>
              <a:gd name="connsiteX10" fmla="*/ 165703 w 293522"/>
              <a:gd name="connsiteY10" fmla="*/ 539754 h 548502"/>
              <a:gd name="connsiteX11" fmla="*/ 264128 w 293522"/>
              <a:gd name="connsiteY11" fmla="*/ 139704 h 548502"/>
              <a:gd name="connsiteX12" fmla="*/ 248253 w 293522"/>
              <a:gd name="connsiteY12" fmla="*/ 219079 h 548502"/>
              <a:gd name="connsiteX13" fmla="*/ 283178 w 293522"/>
              <a:gd name="connsiteY13" fmla="*/ 4 h 548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3522" h="548502">
                <a:moveTo>
                  <a:pt x="283178" y="4"/>
                </a:moveTo>
                <a:cubicBezTo>
                  <a:pt x="247195" y="1062"/>
                  <a:pt x="50874" y="200558"/>
                  <a:pt x="32353" y="225429"/>
                </a:cubicBezTo>
                <a:cubicBezTo>
                  <a:pt x="13832" y="250300"/>
                  <a:pt x="148770" y="158754"/>
                  <a:pt x="172053" y="149229"/>
                </a:cubicBezTo>
                <a:cubicBezTo>
                  <a:pt x="195336" y="139704"/>
                  <a:pt x="164116" y="169337"/>
                  <a:pt x="172053" y="168279"/>
                </a:cubicBezTo>
                <a:cubicBezTo>
                  <a:pt x="179990" y="167221"/>
                  <a:pt x="224440" y="129650"/>
                  <a:pt x="219678" y="142879"/>
                </a:cubicBezTo>
                <a:cubicBezTo>
                  <a:pt x="214916" y="156108"/>
                  <a:pt x="148770" y="209025"/>
                  <a:pt x="143478" y="247654"/>
                </a:cubicBezTo>
                <a:cubicBezTo>
                  <a:pt x="138186" y="286283"/>
                  <a:pt x="211740" y="355604"/>
                  <a:pt x="187928" y="374654"/>
                </a:cubicBezTo>
                <a:cubicBezTo>
                  <a:pt x="164116" y="393704"/>
                  <a:pt x="10128" y="361425"/>
                  <a:pt x="603" y="361954"/>
                </a:cubicBezTo>
                <a:cubicBezTo>
                  <a:pt x="-8922" y="362483"/>
                  <a:pt x="96911" y="369362"/>
                  <a:pt x="130778" y="377829"/>
                </a:cubicBezTo>
                <a:cubicBezTo>
                  <a:pt x="164645" y="386296"/>
                  <a:pt x="197982" y="385766"/>
                  <a:pt x="203803" y="412754"/>
                </a:cubicBezTo>
                <a:cubicBezTo>
                  <a:pt x="209624" y="439742"/>
                  <a:pt x="155649" y="585262"/>
                  <a:pt x="165703" y="539754"/>
                </a:cubicBezTo>
                <a:cubicBezTo>
                  <a:pt x="175757" y="494246"/>
                  <a:pt x="250370" y="193150"/>
                  <a:pt x="264128" y="139704"/>
                </a:cubicBezTo>
                <a:cubicBezTo>
                  <a:pt x="277886" y="86258"/>
                  <a:pt x="246666" y="238658"/>
                  <a:pt x="248253" y="219079"/>
                </a:cubicBezTo>
                <a:cubicBezTo>
                  <a:pt x="249840" y="199500"/>
                  <a:pt x="319161" y="-1054"/>
                  <a:pt x="283178" y="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0" name="フリーフォーム 669">
            <a:extLst>
              <a:ext uri="{FF2B5EF4-FFF2-40B4-BE49-F238E27FC236}">
                <a16:creationId xmlns:a16="http://schemas.microsoft.com/office/drawing/2014/main" id="{1816C730-CAC5-0C85-2EF8-BA49FCB04425}"/>
              </a:ext>
            </a:extLst>
          </p:cNvPr>
          <p:cNvSpPr/>
          <p:nvPr/>
        </p:nvSpPr>
        <p:spPr>
          <a:xfrm>
            <a:off x="5071966" y="1730229"/>
            <a:ext cx="339268" cy="357090"/>
          </a:xfrm>
          <a:custGeom>
            <a:avLst/>
            <a:gdLst>
              <a:gd name="connsiteX0" fmla="*/ 528 w 339268"/>
              <a:gd name="connsiteY0" fmla="*/ 74502 h 357090"/>
              <a:gd name="connsiteX1" fmla="*/ 324378 w 339268"/>
              <a:gd name="connsiteY1" fmla="*/ 1477 h 357090"/>
              <a:gd name="connsiteX2" fmla="*/ 289453 w 339268"/>
              <a:gd name="connsiteY2" fmla="*/ 39577 h 357090"/>
              <a:gd name="connsiteX3" fmla="*/ 330728 w 339268"/>
              <a:gd name="connsiteY3" fmla="*/ 198327 h 357090"/>
              <a:gd name="connsiteX4" fmla="*/ 324378 w 339268"/>
              <a:gd name="connsiteY4" fmla="*/ 172927 h 357090"/>
              <a:gd name="connsiteX5" fmla="*/ 248178 w 339268"/>
              <a:gd name="connsiteY5" fmla="*/ 357077 h 357090"/>
              <a:gd name="connsiteX6" fmla="*/ 257703 w 339268"/>
              <a:gd name="connsiteY6" fmla="*/ 182452 h 357090"/>
              <a:gd name="connsiteX7" fmla="*/ 528 w 339268"/>
              <a:gd name="connsiteY7" fmla="*/ 150702 h 357090"/>
              <a:gd name="connsiteX8" fmla="*/ 241828 w 339268"/>
              <a:gd name="connsiteY8" fmla="*/ 118952 h 357090"/>
              <a:gd name="connsiteX9" fmla="*/ 528 w 339268"/>
              <a:gd name="connsiteY9" fmla="*/ 74502 h 35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9268" h="357090">
                <a:moveTo>
                  <a:pt x="528" y="74502"/>
                </a:moveTo>
                <a:cubicBezTo>
                  <a:pt x="14286" y="54923"/>
                  <a:pt x="276224" y="7298"/>
                  <a:pt x="324378" y="1477"/>
                </a:cubicBezTo>
                <a:cubicBezTo>
                  <a:pt x="372532" y="-4344"/>
                  <a:pt x="288395" y="6769"/>
                  <a:pt x="289453" y="39577"/>
                </a:cubicBezTo>
                <a:cubicBezTo>
                  <a:pt x="290511" y="72385"/>
                  <a:pt x="324907" y="176102"/>
                  <a:pt x="330728" y="198327"/>
                </a:cubicBezTo>
                <a:cubicBezTo>
                  <a:pt x="336549" y="220552"/>
                  <a:pt x="338136" y="146469"/>
                  <a:pt x="324378" y="172927"/>
                </a:cubicBezTo>
                <a:cubicBezTo>
                  <a:pt x="310620" y="199385"/>
                  <a:pt x="259290" y="355490"/>
                  <a:pt x="248178" y="357077"/>
                </a:cubicBezTo>
                <a:cubicBezTo>
                  <a:pt x="237066" y="358664"/>
                  <a:pt x="298978" y="216848"/>
                  <a:pt x="257703" y="182452"/>
                </a:cubicBezTo>
                <a:cubicBezTo>
                  <a:pt x="216428" y="148056"/>
                  <a:pt x="3174" y="161285"/>
                  <a:pt x="528" y="150702"/>
                </a:cubicBezTo>
                <a:cubicBezTo>
                  <a:pt x="-2118" y="140119"/>
                  <a:pt x="237595" y="131652"/>
                  <a:pt x="241828" y="118952"/>
                </a:cubicBezTo>
                <a:cubicBezTo>
                  <a:pt x="246061" y="106252"/>
                  <a:pt x="-13230" y="94081"/>
                  <a:pt x="528" y="7450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1" name="フリーフォーム 670">
            <a:extLst>
              <a:ext uri="{FF2B5EF4-FFF2-40B4-BE49-F238E27FC236}">
                <a16:creationId xmlns:a16="http://schemas.microsoft.com/office/drawing/2014/main" id="{A598EB42-6A3B-74E5-7442-D85484AE0EEA}"/>
              </a:ext>
            </a:extLst>
          </p:cNvPr>
          <p:cNvSpPr/>
          <p:nvPr/>
        </p:nvSpPr>
        <p:spPr>
          <a:xfrm>
            <a:off x="4488160" y="2140676"/>
            <a:ext cx="163569" cy="60989"/>
          </a:xfrm>
          <a:custGeom>
            <a:avLst/>
            <a:gdLst>
              <a:gd name="connsiteX0" fmla="*/ 41409 w 163569"/>
              <a:gd name="connsiteY0" fmla="*/ 16480 h 60989"/>
              <a:gd name="connsiteX1" fmla="*/ 114434 w 163569"/>
              <a:gd name="connsiteY1" fmla="*/ 605 h 60989"/>
              <a:gd name="connsiteX2" fmla="*/ 158884 w 163569"/>
              <a:gd name="connsiteY2" fmla="*/ 38705 h 60989"/>
              <a:gd name="connsiteX3" fmla="*/ 134 w 163569"/>
              <a:gd name="connsiteY3" fmla="*/ 60930 h 60989"/>
              <a:gd name="connsiteX4" fmla="*/ 130309 w 163569"/>
              <a:gd name="connsiteY4" fmla="*/ 32355 h 60989"/>
              <a:gd name="connsiteX5" fmla="*/ 41409 w 163569"/>
              <a:gd name="connsiteY5" fmla="*/ 16480 h 6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569" h="60989">
                <a:moveTo>
                  <a:pt x="41409" y="16480"/>
                </a:moveTo>
                <a:cubicBezTo>
                  <a:pt x="38763" y="11188"/>
                  <a:pt x="94855" y="-3099"/>
                  <a:pt x="114434" y="605"/>
                </a:cubicBezTo>
                <a:cubicBezTo>
                  <a:pt x="134013" y="4309"/>
                  <a:pt x="177934" y="28651"/>
                  <a:pt x="158884" y="38705"/>
                </a:cubicBezTo>
                <a:cubicBezTo>
                  <a:pt x="139834" y="48759"/>
                  <a:pt x="4896" y="61988"/>
                  <a:pt x="134" y="60930"/>
                </a:cubicBezTo>
                <a:cubicBezTo>
                  <a:pt x="-4628" y="59872"/>
                  <a:pt x="118667" y="38176"/>
                  <a:pt x="130309" y="32355"/>
                </a:cubicBezTo>
                <a:cubicBezTo>
                  <a:pt x="141951" y="26534"/>
                  <a:pt x="44055" y="21772"/>
                  <a:pt x="41409" y="1648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2" name="フリーフォーム 671">
            <a:extLst>
              <a:ext uri="{FF2B5EF4-FFF2-40B4-BE49-F238E27FC236}">
                <a16:creationId xmlns:a16="http://schemas.microsoft.com/office/drawing/2014/main" id="{3601DB6B-F23B-108C-9B3D-131485F5F25C}"/>
              </a:ext>
            </a:extLst>
          </p:cNvPr>
          <p:cNvSpPr/>
          <p:nvPr/>
        </p:nvSpPr>
        <p:spPr>
          <a:xfrm>
            <a:off x="4738427" y="2144191"/>
            <a:ext cx="150011" cy="38570"/>
          </a:xfrm>
          <a:custGeom>
            <a:avLst/>
            <a:gdLst>
              <a:gd name="connsiteX0" fmla="*/ 692 w 150011"/>
              <a:gd name="connsiteY0" fmla="*/ 19315 h 38570"/>
              <a:gd name="connsiteX1" fmla="*/ 76892 w 150011"/>
              <a:gd name="connsiteY1" fmla="*/ 265 h 38570"/>
              <a:gd name="connsiteX2" fmla="*/ 130867 w 150011"/>
              <a:gd name="connsiteY2" fmla="*/ 9790 h 38570"/>
              <a:gd name="connsiteX3" fmla="*/ 149917 w 150011"/>
              <a:gd name="connsiteY3" fmla="*/ 32015 h 38570"/>
              <a:gd name="connsiteX4" fmla="*/ 124517 w 150011"/>
              <a:gd name="connsiteY4" fmla="*/ 38365 h 38570"/>
              <a:gd name="connsiteX5" fmla="*/ 692 w 150011"/>
              <a:gd name="connsiteY5" fmla="*/ 19315 h 3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011" h="38570">
                <a:moveTo>
                  <a:pt x="692" y="19315"/>
                </a:moveTo>
                <a:cubicBezTo>
                  <a:pt x="-7245" y="12965"/>
                  <a:pt x="55196" y="1852"/>
                  <a:pt x="76892" y="265"/>
                </a:cubicBezTo>
                <a:cubicBezTo>
                  <a:pt x="98588" y="-1322"/>
                  <a:pt x="118696" y="4498"/>
                  <a:pt x="130867" y="9790"/>
                </a:cubicBezTo>
                <a:cubicBezTo>
                  <a:pt x="143038" y="15082"/>
                  <a:pt x="150975" y="27253"/>
                  <a:pt x="149917" y="32015"/>
                </a:cubicBezTo>
                <a:cubicBezTo>
                  <a:pt x="148859" y="36777"/>
                  <a:pt x="144625" y="36248"/>
                  <a:pt x="124517" y="38365"/>
                </a:cubicBezTo>
                <a:cubicBezTo>
                  <a:pt x="104409" y="40482"/>
                  <a:pt x="8629" y="25665"/>
                  <a:pt x="692" y="1931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3" name="フリーフォーム 672">
            <a:extLst>
              <a:ext uri="{FF2B5EF4-FFF2-40B4-BE49-F238E27FC236}">
                <a16:creationId xmlns:a16="http://schemas.microsoft.com/office/drawing/2014/main" id="{DDB2B858-385A-D130-3C66-F2EBBACB325B}"/>
              </a:ext>
            </a:extLst>
          </p:cNvPr>
          <p:cNvSpPr/>
          <p:nvPr/>
        </p:nvSpPr>
        <p:spPr>
          <a:xfrm>
            <a:off x="5106545" y="1714878"/>
            <a:ext cx="291102" cy="913593"/>
          </a:xfrm>
          <a:custGeom>
            <a:avLst/>
            <a:gdLst>
              <a:gd name="connsiteX0" fmla="*/ 199248 w 291102"/>
              <a:gd name="connsiteY0" fmla="*/ 355327 h 913593"/>
              <a:gd name="connsiteX1" fmla="*/ 1183 w 291102"/>
              <a:gd name="connsiteY1" fmla="*/ 484069 h 913593"/>
              <a:gd name="connsiteX2" fmla="*/ 113420 w 291102"/>
              <a:gd name="connsiteY2" fmla="*/ 454359 h 913593"/>
              <a:gd name="connsiteX3" fmla="*/ 40796 w 291102"/>
              <a:gd name="connsiteY3" fmla="*/ 523682 h 913593"/>
              <a:gd name="connsiteX4" fmla="*/ 80409 w 291102"/>
              <a:gd name="connsiteY4" fmla="*/ 533585 h 913593"/>
              <a:gd name="connsiteX5" fmla="*/ 40796 w 291102"/>
              <a:gd name="connsiteY5" fmla="*/ 579800 h 913593"/>
              <a:gd name="connsiteX6" fmla="*/ 93614 w 291102"/>
              <a:gd name="connsiteY6" fmla="*/ 589703 h 913593"/>
              <a:gd name="connsiteX7" fmla="*/ 17689 w 291102"/>
              <a:gd name="connsiteY7" fmla="*/ 639220 h 913593"/>
              <a:gd name="connsiteX8" fmla="*/ 73807 w 291102"/>
              <a:gd name="connsiteY8" fmla="*/ 857091 h 913593"/>
              <a:gd name="connsiteX9" fmla="*/ 14388 w 291102"/>
              <a:gd name="connsiteY9" fmla="*/ 685435 h 913593"/>
              <a:gd name="connsiteX10" fmla="*/ 126625 w 291102"/>
              <a:gd name="connsiteY10" fmla="*/ 913210 h 913593"/>
              <a:gd name="connsiteX11" fmla="*/ 100216 w 291102"/>
              <a:gd name="connsiteY11" fmla="*/ 619413 h 913593"/>
              <a:gd name="connsiteX12" fmla="*/ 139829 w 291102"/>
              <a:gd name="connsiteY12" fmla="*/ 883500 h 913593"/>
              <a:gd name="connsiteX13" fmla="*/ 265270 w 291102"/>
              <a:gd name="connsiteY13" fmla="*/ 487370 h 913593"/>
              <a:gd name="connsiteX14" fmla="*/ 192646 w 291102"/>
              <a:gd name="connsiteY14" fmla="*/ 744854 h 913593"/>
              <a:gd name="connsiteX15" fmla="*/ 281776 w 291102"/>
              <a:gd name="connsiteY15" fmla="*/ 12014 h 913593"/>
              <a:gd name="connsiteX16" fmla="*/ 288378 w 291102"/>
              <a:gd name="connsiteY16" fmla="*/ 276101 h 913593"/>
              <a:gd name="connsiteX17" fmla="*/ 281776 w 291102"/>
              <a:gd name="connsiteY17" fmla="*/ 97842 h 913593"/>
              <a:gd name="connsiteX18" fmla="*/ 199248 w 291102"/>
              <a:gd name="connsiteY18" fmla="*/ 355327 h 91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1102" h="913593">
                <a:moveTo>
                  <a:pt x="199248" y="355327"/>
                </a:moveTo>
                <a:cubicBezTo>
                  <a:pt x="152483" y="419698"/>
                  <a:pt x="15488" y="467564"/>
                  <a:pt x="1183" y="484069"/>
                </a:cubicBezTo>
                <a:cubicBezTo>
                  <a:pt x="-13122" y="500574"/>
                  <a:pt x="106818" y="447757"/>
                  <a:pt x="113420" y="454359"/>
                </a:cubicBezTo>
                <a:cubicBezTo>
                  <a:pt x="120022" y="460961"/>
                  <a:pt x="46298" y="510478"/>
                  <a:pt x="40796" y="523682"/>
                </a:cubicBezTo>
                <a:cubicBezTo>
                  <a:pt x="35294" y="536886"/>
                  <a:pt x="80409" y="524232"/>
                  <a:pt x="80409" y="533585"/>
                </a:cubicBezTo>
                <a:cubicBezTo>
                  <a:pt x="80409" y="542938"/>
                  <a:pt x="38595" y="570447"/>
                  <a:pt x="40796" y="579800"/>
                </a:cubicBezTo>
                <a:cubicBezTo>
                  <a:pt x="42997" y="589153"/>
                  <a:pt x="97465" y="579800"/>
                  <a:pt x="93614" y="589703"/>
                </a:cubicBezTo>
                <a:cubicBezTo>
                  <a:pt x="89763" y="599606"/>
                  <a:pt x="20990" y="594655"/>
                  <a:pt x="17689" y="639220"/>
                </a:cubicBezTo>
                <a:cubicBezTo>
                  <a:pt x="14388" y="683785"/>
                  <a:pt x="74357" y="849389"/>
                  <a:pt x="73807" y="857091"/>
                </a:cubicBezTo>
                <a:cubicBezTo>
                  <a:pt x="73257" y="864793"/>
                  <a:pt x="5585" y="676082"/>
                  <a:pt x="14388" y="685435"/>
                </a:cubicBezTo>
                <a:cubicBezTo>
                  <a:pt x="23191" y="694788"/>
                  <a:pt x="112320" y="924214"/>
                  <a:pt x="126625" y="913210"/>
                </a:cubicBezTo>
                <a:cubicBezTo>
                  <a:pt x="140930" y="902206"/>
                  <a:pt x="98015" y="624365"/>
                  <a:pt x="100216" y="619413"/>
                </a:cubicBezTo>
                <a:cubicBezTo>
                  <a:pt x="102417" y="614461"/>
                  <a:pt x="112320" y="905507"/>
                  <a:pt x="139829" y="883500"/>
                </a:cubicBezTo>
                <a:cubicBezTo>
                  <a:pt x="167338" y="861493"/>
                  <a:pt x="256467" y="510478"/>
                  <a:pt x="265270" y="487370"/>
                </a:cubicBezTo>
                <a:cubicBezTo>
                  <a:pt x="274073" y="464262"/>
                  <a:pt x="189895" y="824080"/>
                  <a:pt x="192646" y="744854"/>
                </a:cubicBezTo>
                <a:cubicBezTo>
                  <a:pt x="195397" y="665628"/>
                  <a:pt x="265821" y="90139"/>
                  <a:pt x="281776" y="12014"/>
                </a:cubicBezTo>
                <a:cubicBezTo>
                  <a:pt x="297731" y="-66112"/>
                  <a:pt x="288378" y="261796"/>
                  <a:pt x="288378" y="276101"/>
                </a:cubicBezTo>
                <a:cubicBezTo>
                  <a:pt x="288378" y="290406"/>
                  <a:pt x="294980" y="87939"/>
                  <a:pt x="281776" y="97842"/>
                </a:cubicBezTo>
                <a:cubicBezTo>
                  <a:pt x="268572" y="107745"/>
                  <a:pt x="246013" y="290956"/>
                  <a:pt x="199248" y="35532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4" name="フリーフォーム 673">
            <a:extLst>
              <a:ext uri="{FF2B5EF4-FFF2-40B4-BE49-F238E27FC236}">
                <a16:creationId xmlns:a16="http://schemas.microsoft.com/office/drawing/2014/main" id="{8EF84BD1-59B5-4062-3AF7-1BFAFBF38A1D}"/>
              </a:ext>
            </a:extLst>
          </p:cNvPr>
          <p:cNvSpPr/>
          <p:nvPr/>
        </p:nvSpPr>
        <p:spPr>
          <a:xfrm>
            <a:off x="4752696" y="1096371"/>
            <a:ext cx="470000" cy="260981"/>
          </a:xfrm>
          <a:custGeom>
            <a:avLst/>
            <a:gdLst>
              <a:gd name="connsiteX0" fmla="*/ 1817 w 470000"/>
              <a:gd name="connsiteY0" fmla="*/ 14 h 260981"/>
              <a:gd name="connsiteX1" fmla="*/ 440861 w 470000"/>
              <a:gd name="connsiteY1" fmla="*/ 26423 h 260981"/>
              <a:gd name="connsiteX2" fmla="*/ 292312 w 470000"/>
              <a:gd name="connsiteY2" fmla="*/ 69337 h 260981"/>
              <a:gd name="connsiteX3" fmla="*/ 440861 w 470000"/>
              <a:gd name="connsiteY3" fmla="*/ 122154 h 260981"/>
              <a:gd name="connsiteX4" fmla="*/ 388043 w 470000"/>
              <a:gd name="connsiteY4" fmla="*/ 155165 h 260981"/>
              <a:gd name="connsiteX5" fmla="*/ 463968 w 470000"/>
              <a:gd name="connsiteY5" fmla="*/ 260800 h 260981"/>
              <a:gd name="connsiteX6" fmla="*/ 434258 w 470000"/>
              <a:gd name="connsiteY6" fmla="*/ 181574 h 260981"/>
              <a:gd name="connsiteX7" fmla="*/ 189978 w 470000"/>
              <a:gd name="connsiteY7" fmla="*/ 221187 h 260981"/>
              <a:gd name="connsiteX8" fmla="*/ 338527 w 470000"/>
              <a:gd name="connsiteY8" fmla="*/ 178273 h 260981"/>
              <a:gd name="connsiteX9" fmla="*/ 123957 w 470000"/>
              <a:gd name="connsiteY9" fmla="*/ 155165 h 260981"/>
              <a:gd name="connsiteX10" fmla="*/ 249398 w 470000"/>
              <a:gd name="connsiteY10" fmla="*/ 128756 h 260981"/>
              <a:gd name="connsiteX11" fmla="*/ 77742 w 470000"/>
              <a:gd name="connsiteY11" fmla="*/ 75939 h 260981"/>
              <a:gd name="connsiteX12" fmla="*/ 275806 w 470000"/>
              <a:gd name="connsiteY12" fmla="*/ 29724 h 260981"/>
              <a:gd name="connsiteX13" fmla="*/ 1817 w 470000"/>
              <a:gd name="connsiteY13" fmla="*/ 14 h 26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0000" h="260981">
                <a:moveTo>
                  <a:pt x="1817" y="14"/>
                </a:moveTo>
                <a:cubicBezTo>
                  <a:pt x="29326" y="-536"/>
                  <a:pt x="392445" y="14869"/>
                  <a:pt x="440861" y="26423"/>
                </a:cubicBezTo>
                <a:cubicBezTo>
                  <a:pt x="489277" y="37977"/>
                  <a:pt x="292312" y="53382"/>
                  <a:pt x="292312" y="69337"/>
                </a:cubicBezTo>
                <a:cubicBezTo>
                  <a:pt x="292312" y="85292"/>
                  <a:pt x="424906" y="107849"/>
                  <a:pt x="440861" y="122154"/>
                </a:cubicBezTo>
                <a:cubicBezTo>
                  <a:pt x="456816" y="136459"/>
                  <a:pt x="384192" y="132057"/>
                  <a:pt x="388043" y="155165"/>
                </a:cubicBezTo>
                <a:cubicBezTo>
                  <a:pt x="391894" y="178273"/>
                  <a:pt x="456266" y="256399"/>
                  <a:pt x="463968" y="260800"/>
                </a:cubicBezTo>
                <a:cubicBezTo>
                  <a:pt x="471670" y="265201"/>
                  <a:pt x="479923" y="188176"/>
                  <a:pt x="434258" y="181574"/>
                </a:cubicBezTo>
                <a:cubicBezTo>
                  <a:pt x="388593" y="174972"/>
                  <a:pt x="205933" y="221737"/>
                  <a:pt x="189978" y="221187"/>
                </a:cubicBezTo>
                <a:cubicBezTo>
                  <a:pt x="174023" y="220637"/>
                  <a:pt x="349530" y="189277"/>
                  <a:pt x="338527" y="178273"/>
                </a:cubicBezTo>
                <a:cubicBezTo>
                  <a:pt x="327524" y="167269"/>
                  <a:pt x="138812" y="163418"/>
                  <a:pt x="123957" y="155165"/>
                </a:cubicBezTo>
                <a:cubicBezTo>
                  <a:pt x="109102" y="146912"/>
                  <a:pt x="257100" y="141960"/>
                  <a:pt x="249398" y="128756"/>
                </a:cubicBezTo>
                <a:cubicBezTo>
                  <a:pt x="241696" y="115552"/>
                  <a:pt x="73341" y="92444"/>
                  <a:pt x="77742" y="75939"/>
                </a:cubicBezTo>
                <a:cubicBezTo>
                  <a:pt x="82143" y="59434"/>
                  <a:pt x="283509" y="41278"/>
                  <a:pt x="275806" y="29724"/>
                </a:cubicBezTo>
                <a:cubicBezTo>
                  <a:pt x="268103" y="18170"/>
                  <a:pt x="-25692" y="564"/>
                  <a:pt x="1817" y="1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5" name="フリーフォーム 674">
            <a:extLst>
              <a:ext uri="{FF2B5EF4-FFF2-40B4-BE49-F238E27FC236}">
                <a16:creationId xmlns:a16="http://schemas.microsoft.com/office/drawing/2014/main" id="{6B87D9F5-4287-5A3D-96E3-950AD54888D2}"/>
              </a:ext>
            </a:extLst>
          </p:cNvPr>
          <p:cNvSpPr/>
          <p:nvPr/>
        </p:nvSpPr>
        <p:spPr>
          <a:xfrm>
            <a:off x="4155000" y="1063445"/>
            <a:ext cx="652769" cy="326637"/>
          </a:xfrm>
          <a:custGeom>
            <a:avLst/>
            <a:gdLst>
              <a:gd name="connsiteX0" fmla="*/ 130759 w 652769"/>
              <a:gd name="connsiteY0" fmla="*/ 178188 h 326637"/>
              <a:gd name="connsiteX1" fmla="*/ 649029 w 652769"/>
              <a:gd name="connsiteY1" fmla="*/ 62650 h 326637"/>
              <a:gd name="connsiteX2" fmla="*/ 371738 w 652769"/>
              <a:gd name="connsiteY2" fmla="*/ 158381 h 326637"/>
              <a:gd name="connsiteX3" fmla="*/ 520287 w 652769"/>
              <a:gd name="connsiteY3" fmla="*/ 145177 h 326637"/>
              <a:gd name="connsiteX4" fmla="*/ 31726 w 652769"/>
              <a:gd name="connsiteY4" fmla="*/ 313532 h 326637"/>
              <a:gd name="connsiteX5" fmla="*/ 124157 w 652769"/>
              <a:gd name="connsiteY5" fmla="*/ 280521 h 326637"/>
              <a:gd name="connsiteX6" fmla="*/ 2017 w 652769"/>
              <a:gd name="connsiteY6" fmla="*/ 3230 h 326637"/>
              <a:gd name="connsiteX7" fmla="*/ 77941 w 652769"/>
              <a:gd name="connsiteY7" fmla="*/ 122069 h 326637"/>
              <a:gd name="connsiteX8" fmla="*/ 431157 w 652769"/>
              <a:gd name="connsiteY8" fmla="*/ 9832 h 326637"/>
              <a:gd name="connsiteX9" fmla="*/ 130759 w 652769"/>
              <a:gd name="connsiteY9" fmla="*/ 178188 h 326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2769" h="326637">
                <a:moveTo>
                  <a:pt x="130759" y="178188"/>
                </a:moveTo>
                <a:cubicBezTo>
                  <a:pt x="167071" y="186991"/>
                  <a:pt x="608866" y="65951"/>
                  <a:pt x="649029" y="62650"/>
                </a:cubicBezTo>
                <a:cubicBezTo>
                  <a:pt x="689192" y="59349"/>
                  <a:pt x="393195" y="144627"/>
                  <a:pt x="371738" y="158381"/>
                </a:cubicBezTo>
                <a:cubicBezTo>
                  <a:pt x="350281" y="172135"/>
                  <a:pt x="576956" y="119318"/>
                  <a:pt x="520287" y="145177"/>
                </a:cubicBezTo>
                <a:cubicBezTo>
                  <a:pt x="463618" y="171035"/>
                  <a:pt x="97748" y="290975"/>
                  <a:pt x="31726" y="313532"/>
                </a:cubicBezTo>
                <a:cubicBezTo>
                  <a:pt x="-34296" y="336089"/>
                  <a:pt x="129108" y="332238"/>
                  <a:pt x="124157" y="280521"/>
                </a:cubicBezTo>
                <a:cubicBezTo>
                  <a:pt x="119206" y="228804"/>
                  <a:pt x="9720" y="29639"/>
                  <a:pt x="2017" y="3230"/>
                </a:cubicBezTo>
                <a:cubicBezTo>
                  <a:pt x="-5686" y="-23179"/>
                  <a:pt x="6418" y="120969"/>
                  <a:pt x="77941" y="122069"/>
                </a:cubicBezTo>
                <a:cubicBezTo>
                  <a:pt x="149464" y="123169"/>
                  <a:pt x="417953" y="4880"/>
                  <a:pt x="431157" y="9832"/>
                </a:cubicBezTo>
                <a:cubicBezTo>
                  <a:pt x="444361" y="14784"/>
                  <a:pt x="94447" y="169385"/>
                  <a:pt x="130759" y="17818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6" name="フリーフォーム 675">
            <a:extLst>
              <a:ext uri="{FF2B5EF4-FFF2-40B4-BE49-F238E27FC236}">
                <a16:creationId xmlns:a16="http://schemas.microsoft.com/office/drawing/2014/main" id="{C4BBE813-D05F-DB3B-19ED-9B6BC1E56A4E}"/>
              </a:ext>
            </a:extLst>
          </p:cNvPr>
          <p:cNvSpPr/>
          <p:nvPr/>
        </p:nvSpPr>
        <p:spPr>
          <a:xfrm>
            <a:off x="3638463" y="531895"/>
            <a:ext cx="554011" cy="529312"/>
          </a:xfrm>
          <a:custGeom>
            <a:avLst/>
            <a:gdLst>
              <a:gd name="connsiteX0" fmla="*/ 547590 w 554011"/>
              <a:gd name="connsiteY0" fmla="*/ 514 h 529312"/>
              <a:gd name="connsiteX1" fmla="*/ 183650 w 554011"/>
              <a:gd name="connsiteY1" fmla="*/ 105147 h 529312"/>
              <a:gd name="connsiteX2" fmla="*/ 265536 w 554011"/>
              <a:gd name="connsiteY2" fmla="*/ 105147 h 529312"/>
              <a:gd name="connsiteX3" fmla="*/ 47172 w 554011"/>
              <a:gd name="connsiteY3" fmla="*/ 223427 h 529312"/>
              <a:gd name="connsiteX4" fmla="*/ 179100 w 554011"/>
              <a:gd name="connsiteY4" fmla="*/ 177935 h 529312"/>
              <a:gd name="connsiteX5" fmla="*/ 42623 w 554011"/>
              <a:gd name="connsiteY5" fmla="*/ 355356 h 529312"/>
              <a:gd name="connsiteX6" fmla="*/ 188199 w 554011"/>
              <a:gd name="connsiteY6" fmla="*/ 255272 h 529312"/>
              <a:gd name="connsiteX7" fmla="*/ 1680 w 554011"/>
              <a:gd name="connsiteY7" fmla="*/ 482735 h 529312"/>
              <a:gd name="connsiteX8" fmla="*/ 92665 w 554011"/>
              <a:gd name="connsiteY8" fmla="*/ 437242 h 529312"/>
              <a:gd name="connsiteX9" fmla="*/ 28975 w 554011"/>
              <a:gd name="connsiteY9" fmla="*/ 519129 h 529312"/>
              <a:gd name="connsiteX10" fmla="*/ 529393 w 554011"/>
              <a:gd name="connsiteY10" fmla="*/ 164287 h 529312"/>
              <a:gd name="connsiteX11" fmla="*/ 301930 w 554011"/>
              <a:gd name="connsiteY11" fmla="*/ 296215 h 529312"/>
              <a:gd name="connsiteX12" fmla="*/ 529393 w 554011"/>
              <a:gd name="connsiteY12" fmla="*/ 136992 h 529312"/>
              <a:gd name="connsiteX13" fmla="*/ 424760 w 554011"/>
              <a:gd name="connsiteY13" fmla="*/ 155189 h 529312"/>
              <a:gd name="connsiteX14" fmla="*/ 547590 w 554011"/>
              <a:gd name="connsiteY14" fmla="*/ 514 h 52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011" h="529312">
                <a:moveTo>
                  <a:pt x="547590" y="514"/>
                </a:moveTo>
                <a:cubicBezTo>
                  <a:pt x="507405" y="-7826"/>
                  <a:pt x="230659" y="87708"/>
                  <a:pt x="183650" y="105147"/>
                </a:cubicBezTo>
                <a:cubicBezTo>
                  <a:pt x="136641" y="122586"/>
                  <a:pt x="288282" y="85434"/>
                  <a:pt x="265536" y="105147"/>
                </a:cubicBezTo>
                <a:cubicBezTo>
                  <a:pt x="242790" y="124860"/>
                  <a:pt x="61578" y="211296"/>
                  <a:pt x="47172" y="223427"/>
                </a:cubicBezTo>
                <a:cubicBezTo>
                  <a:pt x="32766" y="235558"/>
                  <a:pt x="179858" y="155947"/>
                  <a:pt x="179100" y="177935"/>
                </a:cubicBezTo>
                <a:cubicBezTo>
                  <a:pt x="178342" y="199923"/>
                  <a:pt x="41107" y="342467"/>
                  <a:pt x="42623" y="355356"/>
                </a:cubicBezTo>
                <a:cubicBezTo>
                  <a:pt x="44139" y="368245"/>
                  <a:pt x="195023" y="234042"/>
                  <a:pt x="188199" y="255272"/>
                </a:cubicBezTo>
                <a:cubicBezTo>
                  <a:pt x="181375" y="276502"/>
                  <a:pt x="17602" y="452407"/>
                  <a:pt x="1680" y="482735"/>
                </a:cubicBezTo>
                <a:cubicBezTo>
                  <a:pt x="-14242" y="513063"/>
                  <a:pt x="88116" y="431176"/>
                  <a:pt x="92665" y="437242"/>
                </a:cubicBezTo>
                <a:cubicBezTo>
                  <a:pt x="97214" y="443308"/>
                  <a:pt x="-43813" y="564622"/>
                  <a:pt x="28975" y="519129"/>
                </a:cubicBezTo>
                <a:cubicBezTo>
                  <a:pt x="101763" y="473636"/>
                  <a:pt x="483901" y="201439"/>
                  <a:pt x="529393" y="164287"/>
                </a:cubicBezTo>
                <a:cubicBezTo>
                  <a:pt x="574885" y="127135"/>
                  <a:pt x="301930" y="300764"/>
                  <a:pt x="301930" y="296215"/>
                </a:cubicBezTo>
                <a:cubicBezTo>
                  <a:pt x="301930" y="291666"/>
                  <a:pt x="508921" y="160496"/>
                  <a:pt x="529393" y="136992"/>
                </a:cubicBezTo>
                <a:cubicBezTo>
                  <a:pt x="549865" y="113488"/>
                  <a:pt x="423244" y="171111"/>
                  <a:pt x="424760" y="155189"/>
                </a:cubicBezTo>
                <a:cubicBezTo>
                  <a:pt x="426276" y="139267"/>
                  <a:pt x="587775" y="8854"/>
                  <a:pt x="547590" y="51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7" name="フリーフォーム 676">
            <a:extLst>
              <a:ext uri="{FF2B5EF4-FFF2-40B4-BE49-F238E27FC236}">
                <a16:creationId xmlns:a16="http://schemas.microsoft.com/office/drawing/2014/main" id="{53B93EB1-5009-E8A6-EB79-2ED92288FDD3}"/>
              </a:ext>
            </a:extLst>
          </p:cNvPr>
          <p:cNvSpPr/>
          <p:nvPr/>
        </p:nvSpPr>
        <p:spPr>
          <a:xfrm>
            <a:off x="3700571" y="742941"/>
            <a:ext cx="518765" cy="618028"/>
          </a:xfrm>
          <a:custGeom>
            <a:avLst/>
            <a:gdLst>
              <a:gd name="connsiteX0" fmla="*/ 412694 w 518765"/>
              <a:gd name="connsiteY0" fmla="*/ 3283 h 618028"/>
              <a:gd name="connsiteX1" fmla="*/ 26007 w 518765"/>
              <a:gd name="connsiteY1" fmla="*/ 298984 h 618028"/>
              <a:gd name="connsiteX2" fmla="*/ 167034 w 518765"/>
              <a:gd name="connsiteY2" fmla="*/ 226196 h 618028"/>
              <a:gd name="connsiteX3" fmla="*/ 7810 w 518765"/>
              <a:gd name="connsiteY3" fmla="*/ 417265 h 618028"/>
              <a:gd name="connsiteX4" fmla="*/ 98795 w 518765"/>
              <a:gd name="connsiteY4" fmla="*/ 380871 h 618028"/>
              <a:gd name="connsiteX5" fmla="*/ 3261 w 518765"/>
              <a:gd name="connsiteY5" fmla="*/ 526447 h 618028"/>
              <a:gd name="connsiteX6" fmla="*/ 244372 w 518765"/>
              <a:gd name="connsiteY6" fmla="*/ 321731 h 618028"/>
              <a:gd name="connsiteX7" fmla="*/ 21458 w 518765"/>
              <a:gd name="connsiteY7" fmla="*/ 612883 h 618028"/>
              <a:gd name="connsiteX8" fmla="*/ 162485 w 518765"/>
              <a:gd name="connsiteY8" fmla="*/ 476405 h 618028"/>
              <a:gd name="connsiteX9" fmla="*/ 517327 w 518765"/>
              <a:gd name="connsiteY9" fmla="*/ 89719 h 618028"/>
              <a:gd name="connsiteX10" fmla="*/ 294413 w 518765"/>
              <a:gd name="connsiteY10" fmla="*/ 235295 h 618028"/>
              <a:gd name="connsiteX11" fmla="*/ 471834 w 518765"/>
              <a:gd name="connsiteY11" fmla="*/ 76071 h 618028"/>
              <a:gd name="connsiteX12" fmla="*/ 353554 w 518765"/>
              <a:gd name="connsiteY12" fmla="*/ 135211 h 618028"/>
              <a:gd name="connsiteX13" fmla="*/ 412694 w 518765"/>
              <a:gd name="connsiteY13" fmla="*/ 3283 h 61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8765" h="618028">
                <a:moveTo>
                  <a:pt x="412694" y="3283"/>
                </a:moveTo>
                <a:cubicBezTo>
                  <a:pt x="358103" y="30578"/>
                  <a:pt x="66950" y="261832"/>
                  <a:pt x="26007" y="298984"/>
                </a:cubicBezTo>
                <a:cubicBezTo>
                  <a:pt x="-14936" y="336136"/>
                  <a:pt x="170067" y="206483"/>
                  <a:pt x="167034" y="226196"/>
                </a:cubicBezTo>
                <a:cubicBezTo>
                  <a:pt x="164001" y="245909"/>
                  <a:pt x="19183" y="391486"/>
                  <a:pt x="7810" y="417265"/>
                </a:cubicBezTo>
                <a:cubicBezTo>
                  <a:pt x="-3563" y="443044"/>
                  <a:pt x="99553" y="362674"/>
                  <a:pt x="98795" y="380871"/>
                </a:cubicBezTo>
                <a:cubicBezTo>
                  <a:pt x="98037" y="399068"/>
                  <a:pt x="-21002" y="536304"/>
                  <a:pt x="3261" y="526447"/>
                </a:cubicBezTo>
                <a:cubicBezTo>
                  <a:pt x="27524" y="516590"/>
                  <a:pt x="241339" y="307325"/>
                  <a:pt x="244372" y="321731"/>
                </a:cubicBezTo>
                <a:cubicBezTo>
                  <a:pt x="247405" y="336137"/>
                  <a:pt x="35106" y="587104"/>
                  <a:pt x="21458" y="612883"/>
                </a:cubicBezTo>
                <a:cubicBezTo>
                  <a:pt x="7810" y="638662"/>
                  <a:pt x="79840" y="563599"/>
                  <a:pt x="162485" y="476405"/>
                </a:cubicBezTo>
                <a:cubicBezTo>
                  <a:pt x="245130" y="389211"/>
                  <a:pt x="495339" y="129904"/>
                  <a:pt x="517327" y="89719"/>
                </a:cubicBezTo>
                <a:cubicBezTo>
                  <a:pt x="539315" y="49534"/>
                  <a:pt x="301995" y="237570"/>
                  <a:pt x="294413" y="235295"/>
                </a:cubicBezTo>
                <a:cubicBezTo>
                  <a:pt x="286831" y="233020"/>
                  <a:pt x="461977" y="92752"/>
                  <a:pt x="471834" y="76071"/>
                </a:cubicBezTo>
                <a:cubicBezTo>
                  <a:pt x="481691" y="59390"/>
                  <a:pt x="362652" y="142793"/>
                  <a:pt x="353554" y="135211"/>
                </a:cubicBezTo>
                <a:cubicBezTo>
                  <a:pt x="344456" y="127629"/>
                  <a:pt x="467285" y="-24012"/>
                  <a:pt x="412694" y="3283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8" name="フリーフォーム 677">
            <a:extLst>
              <a:ext uri="{FF2B5EF4-FFF2-40B4-BE49-F238E27FC236}">
                <a16:creationId xmlns:a16="http://schemas.microsoft.com/office/drawing/2014/main" id="{A7C6497E-A34A-0798-B325-C8F79C284128}"/>
              </a:ext>
            </a:extLst>
          </p:cNvPr>
          <p:cNvSpPr/>
          <p:nvPr/>
        </p:nvSpPr>
        <p:spPr>
          <a:xfrm>
            <a:off x="3717787" y="1035462"/>
            <a:ext cx="281772" cy="747722"/>
          </a:xfrm>
          <a:custGeom>
            <a:avLst/>
            <a:gdLst>
              <a:gd name="connsiteX0" fmla="*/ 263550 w 281772"/>
              <a:gd name="connsiteY0" fmla="*/ 1914 h 747722"/>
              <a:gd name="connsiteX1" fmla="*/ 4242 w 281772"/>
              <a:gd name="connsiteY1" fmla="*/ 311263 h 747722"/>
              <a:gd name="connsiteX2" fmla="*/ 99776 w 281772"/>
              <a:gd name="connsiteY2" fmla="*/ 252123 h 747722"/>
              <a:gd name="connsiteX3" fmla="*/ 63382 w 281772"/>
              <a:gd name="connsiteY3" fmla="*/ 306714 h 747722"/>
              <a:gd name="connsiteX4" fmla="*/ 63382 w 281772"/>
              <a:gd name="connsiteY4" fmla="*/ 456840 h 747722"/>
              <a:gd name="connsiteX5" fmla="*/ 54284 w 281772"/>
              <a:gd name="connsiteY5" fmla="*/ 352207 h 747722"/>
              <a:gd name="connsiteX6" fmla="*/ 26988 w 281772"/>
              <a:gd name="connsiteY6" fmla="*/ 484135 h 747722"/>
              <a:gd name="connsiteX7" fmla="*/ 86129 w 281772"/>
              <a:gd name="connsiteY7" fmla="*/ 593317 h 747722"/>
              <a:gd name="connsiteX8" fmla="*/ 81579 w 281772"/>
              <a:gd name="connsiteY8" fmla="*/ 547825 h 747722"/>
              <a:gd name="connsiteX9" fmla="*/ 158917 w 281772"/>
              <a:gd name="connsiteY9" fmla="*/ 743443 h 747722"/>
              <a:gd name="connsiteX10" fmla="*/ 213508 w 281772"/>
              <a:gd name="connsiteY10" fmla="*/ 329460 h 747722"/>
              <a:gd name="connsiteX11" fmla="*/ 204409 w 281772"/>
              <a:gd name="connsiteY11" fmla="*/ 638810 h 747722"/>
              <a:gd name="connsiteX12" fmla="*/ 281747 w 281772"/>
              <a:gd name="connsiteY12" fmla="*/ 92899 h 747722"/>
              <a:gd name="connsiteX13" fmla="*/ 213508 w 281772"/>
              <a:gd name="connsiteY13" fmla="*/ 174786 h 747722"/>
              <a:gd name="connsiteX14" fmla="*/ 263550 w 281772"/>
              <a:gd name="connsiteY14" fmla="*/ 1914 h 7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772" h="747722">
                <a:moveTo>
                  <a:pt x="263550" y="1914"/>
                </a:moveTo>
                <a:cubicBezTo>
                  <a:pt x="228673" y="24660"/>
                  <a:pt x="31538" y="269562"/>
                  <a:pt x="4242" y="311263"/>
                </a:cubicBezTo>
                <a:cubicBezTo>
                  <a:pt x="-23054" y="352964"/>
                  <a:pt x="89919" y="252881"/>
                  <a:pt x="99776" y="252123"/>
                </a:cubicBezTo>
                <a:cubicBezTo>
                  <a:pt x="109633" y="251365"/>
                  <a:pt x="69448" y="272595"/>
                  <a:pt x="63382" y="306714"/>
                </a:cubicBezTo>
                <a:cubicBezTo>
                  <a:pt x="57316" y="340833"/>
                  <a:pt x="64898" y="449258"/>
                  <a:pt x="63382" y="456840"/>
                </a:cubicBezTo>
                <a:cubicBezTo>
                  <a:pt x="61866" y="464422"/>
                  <a:pt x="60350" y="347658"/>
                  <a:pt x="54284" y="352207"/>
                </a:cubicBezTo>
                <a:cubicBezTo>
                  <a:pt x="48218" y="356756"/>
                  <a:pt x="21681" y="443950"/>
                  <a:pt x="26988" y="484135"/>
                </a:cubicBezTo>
                <a:cubicBezTo>
                  <a:pt x="32295" y="524320"/>
                  <a:pt x="77031" y="582702"/>
                  <a:pt x="86129" y="593317"/>
                </a:cubicBezTo>
                <a:cubicBezTo>
                  <a:pt x="95227" y="603932"/>
                  <a:pt x="69448" y="522804"/>
                  <a:pt x="81579" y="547825"/>
                </a:cubicBezTo>
                <a:cubicBezTo>
                  <a:pt x="93710" y="572846"/>
                  <a:pt x="136929" y="779837"/>
                  <a:pt x="158917" y="743443"/>
                </a:cubicBezTo>
                <a:cubicBezTo>
                  <a:pt x="180905" y="707049"/>
                  <a:pt x="205926" y="346899"/>
                  <a:pt x="213508" y="329460"/>
                </a:cubicBezTo>
                <a:cubicBezTo>
                  <a:pt x="221090" y="312021"/>
                  <a:pt x="193036" y="678237"/>
                  <a:pt x="204409" y="638810"/>
                </a:cubicBezTo>
                <a:cubicBezTo>
                  <a:pt x="215782" y="599383"/>
                  <a:pt x="280231" y="170236"/>
                  <a:pt x="281747" y="92899"/>
                </a:cubicBezTo>
                <a:cubicBezTo>
                  <a:pt x="283263" y="15562"/>
                  <a:pt x="215783" y="183126"/>
                  <a:pt x="213508" y="174786"/>
                </a:cubicBezTo>
                <a:cubicBezTo>
                  <a:pt x="211233" y="166446"/>
                  <a:pt x="298427" y="-20832"/>
                  <a:pt x="263550" y="191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9" name="フリーフォーム 678">
            <a:extLst>
              <a:ext uri="{FF2B5EF4-FFF2-40B4-BE49-F238E27FC236}">
                <a16:creationId xmlns:a16="http://schemas.microsoft.com/office/drawing/2014/main" id="{65DDEC60-59C3-98A0-1988-939983E28CCE}"/>
              </a:ext>
            </a:extLst>
          </p:cNvPr>
          <p:cNvSpPr/>
          <p:nvPr/>
        </p:nvSpPr>
        <p:spPr>
          <a:xfrm>
            <a:off x="3989521" y="262981"/>
            <a:ext cx="1472394" cy="710713"/>
          </a:xfrm>
          <a:custGeom>
            <a:avLst/>
            <a:gdLst>
              <a:gd name="connsiteX0" fmla="*/ 914 w 1472394"/>
              <a:gd name="connsiteY0" fmla="*/ 378610 h 710713"/>
              <a:gd name="connsiteX1" fmla="*/ 232926 w 1472394"/>
              <a:gd name="connsiteY1" fmla="*/ 73810 h 710713"/>
              <a:gd name="connsiteX2" fmla="*/ 210180 w 1472394"/>
              <a:gd name="connsiteY2" fmla="*/ 123852 h 710713"/>
              <a:gd name="connsiteX3" fmla="*/ 451290 w 1472394"/>
              <a:gd name="connsiteY3" fmla="*/ 1022 h 710713"/>
              <a:gd name="connsiteX4" fmla="*/ 401248 w 1472394"/>
              <a:gd name="connsiteY4" fmla="*/ 64712 h 710713"/>
              <a:gd name="connsiteX5" fmla="*/ 1320198 w 1472394"/>
              <a:gd name="connsiteY5" fmla="*/ 55613 h 710713"/>
              <a:gd name="connsiteX6" fmla="*/ 660556 w 1472394"/>
              <a:gd name="connsiteY6" fmla="*/ 132950 h 710713"/>
              <a:gd name="connsiteX7" fmla="*/ 1411183 w 1472394"/>
              <a:gd name="connsiteY7" fmla="*/ 82909 h 710713"/>
              <a:gd name="connsiteX8" fmla="*/ 1110932 w 1472394"/>
              <a:gd name="connsiteY8" fmla="*/ 187541 h 710713"/>
              <a:gd name="connsiteX9" fmla="*/ 1461224 w 1472394"/>
              <a:gd name="connsiteY9" fmla="*/ 169344 h 710713"/>
              <a:gd name="connsiteX10" fmla="*/ 601416 w 1472394"/>
              <a:gd name="connsiteY10" fmla="*/ 474144 h 710713"/>
              <a:gd name="connsiteX11" fmla="*/ 701499 w 1472394"/>
              <a:gd name="connsiteY11" fmla="*/ 401356 h 710713"/>
              <a:gd name="connsiteX12" fmla="*/ 442192 w 1472394"/>
              <a:gd name="connsiteY12" fmla="*/ 665213 h 710713"/>
              <a:gd name="connsiteX13" fmla="*/ 519529 w 1472394"/>
              <a:gd name="connsiteY13" fmla="*/ 474144 h 710713"/>
              <a:gd name="connsiteX14" fmla="*/ 392150 w 1472394"/>
              <a:gd name="connsiteY14" fmla="*/ 674312 h 710713"/>
              <a:gd name="connsiteX15" fmla="*/ 401248 w 1472394"/>
              <a:gd name="connsiteY15" fmla="*/ 487792 h 710713"/>
              <a:gd name="connsiteX16" fmla="*/ 314813 w 1472394"/>
              <a:gd name="connsiteY16" fmla="*/ 669762 h 710713"/>
              <a:gd name="connsiteX17" fmla="*/ 301165 w 1472394"/>
              <a:gd name="connsiteY17" fmla="*/ 415004 h 710713"/>
              <a:gd name="connsiteX18" fmla="*/ 182884 w 1472394"/>
              <a:gd name="connsiteY18" fmla="*/ 706156 h 710713"/>
              <a:gd name="connsiteX19" fmla="*/ 182884 w 1472394"/>
              <a:gd name="connsiteY19" fmla="*/ 587876 h 710713"/>
              <a:gd name="connsiteX20" fmla="*/ 164687 w 1472394"/>
              <a:gd name="connsiteY20" fmla="*/ 519637 h 710713"/>
              <a:gd name="connsiteX21" fmla="*/ 151039 w 1472394"/>
              <a:gd name="connsiteY21" fmla="*/ 369512 h 710713"/>
              <a:gd name="connsiteX22" fmla="*/ 914 w 1472394"/>
              <a:gd name="connsiteY22" fmla="*/ 378610 h 71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72394" h="710713">
                <a:moveTo>
                  <a:pt x="914" y="378610"/>
                </a:moveTo>
                <a:cubicBezTo>
                  <a:pt x="14562" y="329326"/>
                  <a:pt x="198048" y="116270"/>
                  <a:pt x="232926" y="73810"/>
                </a:cubicBezTo>
                <a:cubicBezTo>
                  <a:pt x="267804" y="31350"/>
                  <a:pt x="173786" y="135983"/>
                  <a:pt x="210180" y="123852"/>
                </a:cubicBezTo>
                <a:cubicBezTo>
                  <a:pt x="246574" y="111721"/>
                  <a:pt x="419445" y="10879"/>
                  <a:pt x="451290" y="1022"/>
                </a:cubicBezTo>
                <a:cubicBezTo>
                  <a:pt x="483135" y="-8835"/>
                  <a:pt x="256430" y="55614"/>
                  <a:pt x="401248" y="64712"/>
                </a:cubicBezTo>
                <a:cubicBezTo>
                  <a:pt x="546066" y="73810"/>
                  <a:pt x="1276980" y="44240"/>
                  <a:pt x="1320198" y="55613"/>
                </a:cubicBezTo>
                <a:cubicBezTo>
                  <a:pt x="1363416" y="66986"/>
                  <a:pt x="645392" y="128401"/>
                  <a:pt x="660556" y="132950"/>
                </a:cubicBezTo>
                <a:cubicBezTo>
                  <a:pt x="675720" y="137499"/>
                  <a:pt x="1336120" y="73810"/>
                  <a:pt x="1411183" y="82909"/>
                </a:cubicBezTo>
                <a:cubicBezTo>
                  <a:pt x="1486246" y="92007"/>
                  <a:pt x="1102592" y="173135"/>
                  <a:pt x="1110932" y="187541"/>
                </a:cubicBezTo>
                <a:cubicBezTo>
                  <a:pt x="1119272" y="201947"/>
                  <a:pt x="1546143" y="121577"/>
                  <a:pt x="1461224" y="169344"/>
                </a:cubicBezTo>
                <a:cubicBezTo>
                  <a:pt x="1376305" y="217111"/>
                  <a:pt x="728037" y="435475"/>
                  <a:pt x="601416" y="474144"/>
                </a:cubicBezTo>
                <a:cubicBezTo>
                  <a:pt x="474795" y="512813"/>
                  <a:pt x="728036" y="369511"/>
                  <a:pt x="701499" y="401356"/>
                </a:cubicBezTo>
                <a:cubicBezTo>
                  <a:pt x="674962" y="433201"/>
                  <a:pt x="472520" y="653082"/>
                  <a:pt x="442192" y="665213"/>
                </a:cubicBezTo>
                <a:cubicBezTo>
                  <a:pt x="411864" y="677344"/>
                  <a:pt x="527869" y="472628"/>
                  <a:pt x="519529" y="474144"/>
                </a:cubicBezTo>
                <a:cubicBezTo>
                  <a:pt x="511189" y="475661"/>
                  <a:pt x="411864" y="672037"/>
                  <a:pt x="392150" y="674312"/>
                </a:cubicBezTo>
                <a:cubicBezTo>
                  <a:pt x="372437" y="676587"/>
                  <a:pt x="414138" y="488550"/>
                  <a:pt x="401248" y="487792"/>
                </a:cubicBezTo>
                <a:cubicBezTo>
                  <a:pt x="388359" y="487034"/>
                  <a:pt x="331494" y="681893"/>
                  <a:pt x="314813" y="669762"/>
                </a:cubicBezTo>
                <a:cubicBezTo>
                  <a:pt x="298133" y="657631"/>
                  <a:pt x="323153" y="408938"/>
                  <a:pt x="301165" y="415004"/>
                </a:cubicBezTo>
                <a:cubicBezTo>
                  <a:pt x="279177" y="421070"/>
                  <a:pt x="202597" y="677344"/>
                  <a:pt x="182884" y="706156"/>
                </a:cubicBezTo>
                <a:cubicBezTo>
                  <a:pt x="163171" y="734968"/>
                  <a:pt x="185917" y="618962"/>
                  <a:pt x="182884" y="587876"/>
                </a:cubicBezTo>
                <a:cubicBezTo>
                  <a:pt x="179851" y="556790"/>
                  <a:pt x="169994" y="556031"/>
                  <a:pt x="164687" y="519637"/>
                </a:cubicBezTo>
                <a:cubicBezTo>
                  <a:pt x="159380" y="483243"/>
                  <a:pt x="171511" y="395291"/>
                  <a:pt x="151039" y="369512"/>
                </a:cubicBezTo>
                <a:cubicBezTo>
                  <a:pt x="130567" y="343733"/>
                  <a:pt x="-12734" y="427894"/>
                  <a:pt x="914" y="37861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0" name="フリーフォーム 679">
            <a:extLst>
              <a:ext uri="{FF2B5EF4-FFF2-40B4-BE49-F238E27FC236}">
                <a16:creationId xmlns:a16="http://schemas.microsoft.com/office/drawing/2014/main" id="{3C06A487-89F9-F173-B88F-AEE6E877D54F}"/>
              </a:ext>
            </a:extLst>
          </p:cNvPr>
          <p:cNvSpPr/>
          <p:nvPr/>
        </p:nvSpPr>
        <p:spPr>
          <a:xfrm>
            <a:off x="4312669" y="467309"/>
            <a:ext cx="1493476" cy="523244"/>
          </a:xfrm>
          <a:custGeom>
            <a:avLst/>
            <a:gdLst>
              <a:gd name="connsiteX0" fmla="*/ 5312 w 1493476"/>
              <a:gd name="connsiteY0" fmla="*/ 406294 h 523244"/>
              <a:gd name="connsiteX1" fmla="*/ 892417 w 1493476"/>
              <a:gd name="connsiteY1" fmla="*/ 10509 h 523244"/>
              <a:gd name="connsiteX2" fmla="*/ 728644 w 1493476"/>
              <a:gd name="connsiteY2" fmla="*/ 110593 h 523244"/>
              <a:gd name="connsiteX3" fmla="*/ 1142626 w 1493476"/>
              <a:gd name="connsiteY3" fmla="*/ 69649 h 523244"/>
              <a:gd name="connsiteX4" fmla="*/ 974303 w 1493476"/>
              <a:gd name="connsiteY4" fmla="*/ 106043 h 523244"/>
              <a:gd name="connsiteX5" fmla="*/ 1233611 w 1493476"/>
              <a:gd name="connsiteY5" fmla="*/ 124240 h 523244"/>
              <a:gd name="connsiteX6" fmla="*/ 969754 w 1493476"/>
              <a:gd name="connsiteY6" fmla="*/ 215225 h 523244"/>
              <a:gd name="connsiteX7" fmla="*/ 1320047 w 1493476"/>
              <a:gd name="connsiteY7" fmla="*/ 237972 h 523244"/>
              <a:gd name="connsiteX8" fmla="*/ 992500 w 1493476"/>
              <a:gd name="connsiteY8" fmla="*/ 301661 h 523244"/>
              <a:gd name="connsiteX9" fmla="*/ 1438327 w 1493476"/>
              <a:gd name="connsiteY9" fmla="*/ 365351 h 523244"/>
              <a:gd name="connsiteX10" fmla="*/ 1138076 w 1493476"/>
              <a:gd name="connsiteY10" fmla="*/ 419942 h 523244"/>
              <a:gd name="connsiteX11" fmla="*/ 1492918 w 1493476"/>
              <a:gd name="connsiteY11" fmla="*/ 520025 h 523244"/>
              <a:gd name="connsiteX12" fmla="*/ 1037993 w 1493476"/>
              <a:gd name="connsiteY12" fmla="*/ 497279 h 523244"/>
              <a:gd name="connsiteX13" fmla="*/ 182733 w 1493476"/>
              <a:gd name="connsiteY13" fmla="*/ 483631 h 523244"/>
              <a:gd name="connsiteX14" fmla="*/ 815079 w 1493476"/>
              <a:gd name="connsiteY14" fmla="*/ 392646 h 523244"/>
              <a:gd name="connsiteX15" fmla="*/ 260071 w 1493476"/>
              <a:gd name="connsiteY15" fmla="*/ 406294 h 523244"/>
              <a:gd name="connsiteX16" fmla="*/ 510279 w 1493476"/>
              <a:gd name="connsiteY16" fmla="*/ 269816 h 523244"/>
              <a:gd name="connsiteX17" fmla="*/ 5312 w 1493476"/>
              <a:gd name="connsiteY17" fmla="*/ 406294 h 52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93476" h="523244">
                <a:moveTo>
                  <a:pt x="5312" y="406294"/>
                </a:moveTo>
                <a:cubicBezTo>
                  <a:pt x="69002" y="363076"/>
                  <a:pt x="771862" y="59793"/>
                  <a:pt x="892417" y="10509"/>
                </a:cubicBezTo>
                <a:cubicBezTo>
                  <a:pt x="1012972" y="-38775"/>
                  <a:pt x="686943" y="100736"/>
                  <a:pt x="728644" y="110593"/>
                </a:cubicBezTo>
                <a:cubicBezTo>
                  <a:pt x="770345" y="120450"/>
                  <a:pt x="1101683" y="70407"/>
                  <a:pt x="1142626" y="69649"/>
                </a:cubicBezTo>
                <a:cubicBezTo>
                  <a:pt x="1183569" y="68891"/>
                  <a:pt x="959139" y="96945"/>
                  <a:pt x="974303" y="106043"/>
                </a:cubicBezTo>
                <a:cubicBezTo>
                  <a:pt x="989467" y="115141"/>
                  <a:pt x="1234369" y="106043"/>
                  <a:pt x="1233611" y="124240"/>
                </a:cubicBezTo>
                <a:cubicBezTo>
                  <a:pt x="1232853" y="142437"/>
                  <a:pt x="955348" y="196270"/>
                  <a:pt x="969754" y="215225"/>
                </a:cubicBezTo>
                <a:cubicBezTo>
                  <a:pt x="984160" y="234180"/>
                  <a:pt x="1316256" y="223566"/>
                  <a:pt x="1320047" y="237972"/>
                </a:cubicBezTo>
                <a:cubicBezTo>
                  <a:pt x="1323838" y="252378"/>
                  <a:pt x="972787" y="280431"/>
                  <a:pt x="992500" y="301661"/>
                </a:cubicBezTo>
                <a:cubicBezTo>
                  <a:pt x="1012213" y="322891"/>
                  <a:pt x="1414064" y="345637"/>
                  <a:pt x="1438327" y="365351"/>
                </a:cubicBezTo>
                <a:cubicBezTo>
                  <a:pt x="1462590" y="385064"/>
                  <a:pt x="1128978" y="394163"/>
                  <a:pt x="1138076" y="419942"/>
                </a:cubicBezTo>
                <a:cubicBezTo>
                  <a:pt x="1147175" y="445721"/>
                  <a:pt x="1509598" y="507136"/>
                  <a:pt x="1492918" y="520025"/>
                </a:cubicBezTo>
                <a:cubicBezTo>
                  <a:pt x="1476238" y="532914"/>
                  <a:pt x="1256357" y="503345"/>
                  <a:pt x="1037993" y="497279"/>
                </a:cubicBezTo>
                <a:cubicBezTo>
                  <a:pt x="819629" y="491213"/>
                  <a:pt x="219885" y="501070"/>
                  <a:pt x="182733" y="483631"/>
                </a:cubicBezTo>
                <a:cubicBezTo>
                  <a:pt x="145581" y="466192"/>
                  <a:pt x="802189" y="405535"/>
                  <a:pt x="815079" y="392646"/>
                </a:cubicBezTo>
                <a:cubicBezTo>
                  <a:pt x="827969" y="379757"/>
                  <a:pt x="310871" y="426766"/>
                  <a:pt x="260071" y="406294"/>
                </a:cubicBezTo>
                <a:cubicBezTo>
                  <a:pt x="209271" y="385822"/>
                  <a:pt x="549706" y="264508"/>
                  <a:pt x="510279" y="269816"/>
                </a:cubicBezTo>
                <a:cubicBezTo>
                  <a:pt x="470852" y="275123"/>
                  <a:pt x="-58378" y="449512"/>
                  <a:pt x="5312" y="40629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1" name="フリーフォーム 680">
            <a:extLst>
              <a:ext uri="{FF2B5EF4-FFF2-40B4-BE49-F238E27FC236}">
                <a16:creationId xmlns:a16="http://schemas.microsoft.com/office/drawing/2014/main" id="{B4AD51B3-AA8B-5663-172B-43850A7D27AA}"/>
              </a:ext>
            </a:extLst>
          </p:cNvPr>
          <p:cNvSpPr/>
          <p:nvPr/>
        </p:nvSpPr>
        <p:spPr>
          <a:xfrm>
            <a:off x="5305915" y="904533"/>
            <a:ext cx="367250" cy="870940"/>
          </a:xfrm>
          <a:custGeom>
            <a:avLst/>
            <a:gdLst>
              <a:gd name="connsiteX0" fmla="*/ 8353 w 367250"/>
              <a:gd name="connsiteY0" fmla="*/ 915 h 870940"/>
              <a:gd name="connsiteX1" fmla="*/ 349547 w 367250"/>
              <a:gd name="connsiteY1" fmla="*/ 169237 h 870940"/>
              <a:gd name="connsiteX2" fmla="*/ 322251 w 367250"/>
              <a:gd name="connsiteY2" fmla="*/ 137392 h 870940"/>
              <a:gd name="connsiteX3" fmla="*/ 354096 w 367250"/>
              <a:gd name="connsiteY3" fmla="*/ 428545 h 870940"/>
              <a:gd name="connsiteX4" fmla="*/ 358645 w 367250"/>
              <a:gd name="connsiteY4" fmla="*/ 392151 h 870940"/>
              <a:gd name="connsiteX5" fmla="*/ 290407 w 367250"/>
              <a:gd name="connsiteY5" fmla="*/ 660557 h 870940"/>
              <a:gd name="connsiteX6" fmla="*/ 290407 w 367250"/>
              <a:gd name="connsiteY6" fmla="*/ 578670 h 870940"/>
              <a:gd name="connsiteX7" fmla="*/ 308604 w 367250"/>
              <a:gd name="connsiteY7" fmla="*/ 819780 h 870940"/>
              <a:gd name="connsiteX8" fmla="*/ 231266 w 367250"/>
              <a:gd name="connsiteY8" fmla="*/ 574121 h 870940"/>
              <a:gd name="connsiteX9" fmla="*/ 244914 w 367250"/>
              <a:gd name="connsiteY9" fmla="*/ 869822 h 870940"/>
              <a:gd name="connsiteX10" fmla="*/ 103887 w 367250"/>
              <a:gd name="connsiteY10" fmla="*/ 442192 h 870940"/>
              <a:gd name="connsiteX11" fmla="*/ 90239 w 367250"/>
              <a:gd name="connsiteY11" fmla="*/ 451291 h 870940"/>
              <a:gd name="connsiteX12" fmla="*/ 3804 w 367250"/>
              <a:gd name="connsiteY12" fmla="*/ 141942 h 870940"/>
              <a:gd name="connsiteX13" fmla="*/ 94789 w 367250"/>
              <a:gd name="connsiteY13" fmla="*/ 255673 h 870940"/>
              <a:gd name="connsiteX14" fmla="*/ 8353 w 367250"/>
              <a:gd name="connsiteY14" fmla="*/ 915 h 87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7250" h="870940">
                <a:moveTo>
                  <a:pt x="8353" y="915"/>
                </a:moveTo>
                <a:cubicBezTo>
                  <a:pt x="50813" y="-13491"/>
                  <a:pt x="297231" y="146491"/>
                  <a:pt x="349547" y="169237"/>
                </a:cubicBezTo>
                <a:cubicBezTo>
                  <a:pt x="401863" y="191983"/>
                  <a:pt x="321493" y="94174"/>
                  <a:pt x="322251" y="137392"/>
                </a:cubicBezTo>
                <a:cubicBezTo>
                  <a:pt x="323009" y="180610"/>
                  <a:pt x="348030" y="386085"/>
                  <a:pt x="354096" y="428545"/>
                </a:cubicBezTo>
                <a:cubicBezTo>
                  <a:pt x="360162" y="471005"/>
                  <a:pt x="369260" y="353482"/>
                  <a:pt x="358645" y="392151"/>
                </a:cubicBezTo>
                <a:cubicBezTo>
                  <a:pt x="348030" y="430820"/>
                  <a:pt x="301780" y="629471"/>
                  <a:pt x="290407" y="660557"/>
                </a:cubicBezTo>
                <a:cubicBezTo>
                  <a:pt x="279034" y="691643"/>
                  <a:pt x="287374" y="552133"/>
                  <a:pt x="290407" y="578670"/>
                </a:cubicBezTo>
                <a:cubicBezTo>
                  <a:pt x="293440" y="605207"/>
                  <a:pt x="318461" y="820538"/>
                  <a:pt x="308604" y="819780"/>
                </a:cubicBezTo>
                <a:cubicBezTo>
                  <a:pt x="298747" y="819022"/>
                  <a:pt x="241881" y="565781"/>
                  <a:pt x="231266" y="574121"/>
                </a:cubicBezTo>
                <a:cubicBezTo>
                  <a:pt x="220651" y="582461"/>
                  <a:pt x="266144" y="891810"/>
                  <a:pt x="244914" y="869822"/>
                </a:cubicBezTo>
                <a:cubicBezTo>
                  <a:pt x="223684" y="847834"/>
                  <a:pt x="129666" y="511947"/>
                  <a:pt x="103887" y="442192"/>
                </a:cubicBezTo>
                <a:cubicBezTo>
                  <a:pt x="78108" y="372437"/>
                  <a:pt x="106920" y="501333"/>
                  <a:pt x="90239" y="451291"/>
                </a:cubicBezTo>
                <a:cubicBezTo>
                  <a:pt x="73559" y="401249"/>
                  <a:pt x="3046" y="174545"/>
                  <a:pt x="3804" y="141942"/>
                </a:cubicBezTo>
                <a:cubicBezTo>
                  <a:pt x="4562" y="109339"/>
                  <a:pt x="90240" y="273870"/>
                  <a:pt x="94789" y="255673"/>
                </a:cubicBezTo>
                <a:cubicBezTo>
                  <a:pt x="99338" y="237476"/>
                  <a:pt x="-34107" y="15321"/>
                  <a:pt x="8353" y="91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2" name="フリーフォーム 681">
            <a:extLst>
              <a:ext uri="{FF2B5EF4-FFF2-40B4-BE49-F238E27FC236}">
                <a16:creationId xmlns:a16="http://schemas.microsoft.com/office/drawing/2014/main" id="{57D8BAD8-B3A0-0DCC-0E57-EBC53758F595}"/>
              </a:ext>
            </a:extLst>
          </p:cNvPr>
          <p:cNvSpPr/>
          <p:nvPr/>
        </p:nvSpPr>
        <p:spPr>
          <a:xfrm>
            <a:off x="4570162" y="1623560"/>
            <a:ext cx="281304" cy="403718"/>
          </a:xfrm>
          <a:custGeom>
            <a:avLst/>
            <a:gdLst>
              <a:gd name="connsiteX0" fmla="*/ 197532 w 281304"/>
              <a:gd name="connsiteY0" fmla="*/ 196 h 403718"/>
              <a:gd name="connsiteX1" fmla="*/ 159432 w 281304"/>
              <a:gd name="connsiteY1" fmla="*/ 231971 h 403718"/>
              <a:gd name="connsiteX2" fmla="*/ 165782 w 281304"/>
              <a:gd name="connsiteY2" fmla="*/ 209746 h 403718"/>
              <a:gd name="connsiteX3" fmla="*/ 682 w 281304"/>
              <a:gd name="connsiteY3" fmla="*/ 317696 h 403718"/>
              <a:gd name="connsiteX4" fmla="*/ 105457 w 281304"/>
              <a:gd name="connsiteY4" fmla="*/ 276421 h 403718"/>
              <a:gd name="connsiteX5" fmla="*/ 64182 w 281304"/>
              <a:gd name="connsiteY5" fmla="*/ 333571 h 403718"/>
              <a:gd name="connsiteX6" fmla="*/ 127682 w 281304"/>
              <a:gd name="connsiteY6" fmla="*/ 400246 h 403718"/>
              <a:gd name="connsiteX7" fmla="*/ 61007 w 281304"/>
              <a:gd name="connsiteY7" fmla="*/ 393896 h 403718"/>
              <a:gd name="connsiteX8" fmla="*/ 273732 w 281304"/>
              <a:gd name="connsiteY8" fmla="*/ 390721 h 403718"/>
              <a:gd name="connsiteX9" fmla="*/ 232457 w 281304"/>
              <a:gd name="connsiteY9" fmla="*/ 384371 h 403718"/>
              <a:gd name="connsiteX10" fmla="*/ 219757 w 281304"/>
              <a:gd name="connsiteY10" fmla="*/ 155771 h 403718"/>
              <a:gd name="connsiteX11" fmla="*/ 245157 w 281304"/>
              <a:gd name="connsiteY11" fmla="*/ 317696 h 403718"/>
              <a:gd name="connsiteX12" fmla="*/ 245157 w 281304"/>
              <a:gd name="connsiteY12" fmla="*/ 171646 h 403718"/>
              <a:gd name="connsiteX13" fmla="*/ 276907 w 281304"/>
              <a:gd name="connsiteY13" fmla="*/ 276421 h 403718"/>
              <a:gd name="connsiteX14" fmla="*/ 197532 w 281304"/>
              <a:gd name="connsiteY14" fmla="*/ 196 h 40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304" h="403718">
                <a:moveTo>
                  <a:pt x="197532" y="196"/>
                </a:moveTo>
                <a:cubicBezTo>
                  <a:pt x="177953" y="-7212"/>
                  <a:pt x="164724" y="197046"/>
                  <a:pt x="159432" y="231971"/>
                </a:cubicBezTo>
                <a:cubicBezTo>
                  <a:pt x="154140" y="266896"/>
                  <a:pt x="192240" y="195459"/>
                  <a:pt x="165782" y="209746"/>
                </a:cubicBezTo>
                <a:cubicBezTo>
                  <a:pt x="139324" y="224033"/>
                  <a:pt x="10736" y="306584"/>
                  <a:pt x="682" y="317696"/>
                </a:cubicBezTo>
                <a:cubicBezTo>
                  <a:pt x="-9372" y="328808"/>
                  <a:pt x="94874" y="273775"/>
                  <a:pt x="105457" y="276421"/>
                </a:cubicBezTo>
                <a:cubicBezTo>
                  <a:pt x="116040" y="279067"/>
                  <a:pt x="60478" y="312933"/>
                  <a:pt x="64182" y="333571"/>
                </a:cubicBezTo>
                <a:cubicBezTo>
                  <a:pt x="67886" y="354209"/>
                  <a:pt x="128211" y="390192"/>
                  <a:pt x="127682" y="400246"/>
                </a:cubicBezTo>
                <a:cubicBezTo>
                  <a:pt x="127153" y="410300"/>
                  <a:pt x="36665" y="395484"/>
                  <a:pt x="61007" y="393896"/>
                </a:cubicBezTo>
                <a:cubicBezTo>
                  <a:pt x="85349" y="392309"/>
                  <a:pt x="245157" y="392309"/>
                  <a:pt x="273732" y="390721"/>
                </a:cubicBezTo>
                <a:cubicBezTo>
                  <a:pt x="302307" y="389134"/>
                  <a:pt x="241453" y="423529"/>
                  <a:pt x="232457" y="384371"/>
                </a:cubicBezTo>
                <a:cubicBezTo>
                  <a:pt x="223461" y="345213"/>
                  <a:pt x="217640" y="166883"/>
                  <a:pt x="219757" y="155771"/>
                </a:cubicBezTo>
                <a:cubicBezTo>
                  <a:pt x="221874" y="144659"/>
                  <a:pt x="240924" y="315050"/>
                  <a:pt x="245157" y="317696"/>
                </a:cubicBezTo>
                <a:cubicBezTo>
                  <a:pt x="249390" y="320342"/>
                  <a:pt x="239865" y="178525"/>
                  <a:pt x="245157" y="171646"/>
                </a:cubicBezTo>
                <a:cubicBezTo>
                  <a:pt x="250449" y="164767"/>
                  <a:pt x="283257" y="298117"/>
                  <a:pt x="276907" y="276421"/>
                </a:cubicBezTo>
                <a:cubicBezTo>
                  <a:pt x="270557" y="254725"/>
                  <a:pt x="217111" y="7604"/>
                  <a:pt x="197532" y="19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3" name="フリーフォーム 682">
            <a:extLst>
              <a:ext uri="{FF2B5EF4-FFF2-40B4-BE49-F238E27FC236}">
                <a16:creationId xmlns:a16="http://schemas.microsoft.com/office/drawing/2014/main" id="{06698AB9-7774-B742-E461-60C9BC0A4C9B}"/>
              </a:ext>
            </a:extLst>
          </p:cNvPr>
          <p:cNvSpPr/>
          <p:nvPr/>
        </p:nvSpPr>
        <p:spPr>
          <a:xfrm>
            <a:off x="5330661" y="2648207"/>
            <a:ext cx="50910" cy="539776"/>
          </a:xfrm>
          <a:custGeom>
            <a:avLst/>
            <a:gdLst>
              <a:gd name="connsiteX0" fmla="*/ 67 w 50910"/>
              <a:gd name="connsiteY0" fmla="*/ 1074 h 539776"/>
              <a:gd name="connsiteX1" fmla="*/ 19117 w 50910"/>
              <a:gd name="connsiteY1" fmla="*/ 372549 h 539776"/>
              <a:gd name="connsiteX2" fmla="*/ 50867 w 50910"/>
              <a:gd name="connsiteY2" fmla="*/ 537649 h 539776"/>
              <a:gd name="connsiteX3" fmla="*/ 25467 w 50910"/>
              <a:gd name="connsiteY3" fmla="*/ 267774 h 539776"/>
              <a:gd name="connsiteX4" fmla="*/ 67 w 50910"/>
              <a:gd name="connsiteY4" fmla="*/ 1074 h 53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0" h="539776">
                <a:moveTo>
                  <a:pt x="67" y="1074"/>
                </a:moveTo>
                <a:cubicBezTo>
                  <a:pt x="-991" y="18536"/>
                  <a:pt x="10650" y="283120"/>
                  <a:pt x="19117" y="372549"/>
                </a:cubicBezTo>
                <a:cubicBezTo>
                  <a:pt x="27584" y="461978"/>
                  <a:pt x="49809" y="555111"/>
                  <a:pt x="50867" y="537649"/>
                </a:cubicBezTo>
                <a:cubicBezTo>
                  <a:pt x="51925" y="520187"/>
                  <a:pt x="33405" y="351912"/>
                  <a:pt x="25467" y="267774"/>
                </a:cubicBezTo>
                <a:cubicBezTo>
                  <a:pt x="17530" y="183637"/>
                  <a:pt x="1125" y="-16388"/>
                  <a:pt x="67" y="1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4" name="フリーフォーム 683">
            <a:extLst>
              <a:ext uri="{FF2B5EF4-FFF2-40B4-BE49-F238E27FC236}">
                <a16:creationId xmlns:a16="http://schemas.microsoft.com/office/drawing/2014/main" id="{783FF9DD-EF2C-1869-A99C-1332700B2628}"/>
              </a:ext>
            </a:extLst>
          </p:cNvPr>
          <p:cNvSpPr/>
          <p:nvPr/>
        </p:nvSpPr>
        <p:spPr>
          <a:xfrm>
            <a:off x="4003564" y="2652112"/>
            <a:ext cx="71597" cy="286332"/>
          </a:xfrm>
          <a:custGeom>
            <a:avLst/>
            <a:gdLst>
              <a:gd name="connsiteX0" fmla="*/ 38114 w 71597"/>
              <a:gd name="connsiteY0" fmla="*/ 344 h 286332"/>
              <a:gd name="connsiteX1" fmla="*/ 63514 w 71597"/>
              <a:gd name="connsiteY1" fmla="*/ 111469 h 286332"/>
              <a:gd name="connsiteX2" fmla="*/ 14 w 71597"/>
              <a:gd name="connsiteY2" fmla="*/ 286094 h 286332"/>
              <a:gd name="connsiteX3" fmla="*/ 69864 w 71597"/>
              <a:gd name="connsiteY3" fmla="*/ 146394 h 286332"/>
              <a:gd name="connsiteX4" fmla="*/ 38114 w 71597"/>
              <a:gd name="connsiteY4" fmla="*/ 344 h 28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97" h="286332">
                <a:moveTo>
                  <a:pt x="38114" y="344"/>
                </a:moveTo>
                <a:cubicBezTo>
                  <a:pt x="37056" y="-5477"/>
                  <a:pt x="69864" y="63844"/>
                  <a:pt x="63514" y="111469"/>
                </a:cubicBezTo>
                <a:cubicBezTo>
                  <a:pt x="57164" y="159094"/>
                  <a:pt x="-1044" y="280273"/>
                  <a:pt x="14" y="286094"/>
                </a:cubicBezTo>
                <a:cubicBezTo>
                  <a:pt x="1072" y="291915"/>
                  <a:pt x="59281" y="189786"/>
                  <a:pt x="69864" y="146394"/>
                </a:cubicBezTo>
                <a:cubicBezTo>
                  <a:pt x="80447" y="103002"/>
                  <a:pt x="39172" y="6165"/>
                  <a:pt x="38114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5" name="フリーフォーム 684">
            <a:extLst>
              <a:ext uri="{FF2B5EF4-FFF2-40B4-BE49-F238E27FC236}">
                <a16:creationId xmlns:a16="http://schemas.microsoft.com/office/drawing/2014/main" id="{A4517FCA-2D27-B361-CD5E-9A3FA87B33AE}"/>
              </a:ext>
            </a:extLst>
          </p:cNvPr>
          <p:cNvSpPr/>
          <p:nvPr/>
        </p:nvSpPr>
        <p:spPr>
          <a:xfrm>
            <a:off x="4315462" y="2893745"/>
            <a:ext cx="673328" cy="244486"/>
          </a:xfrm>
          <a:custGeom>
            <a:avLst/>
            <a:gdLst>
              <a:gd name="connsiteX0" fmla="*/ 2441 w 673328"/>
              <a:gd name="connsiteY0" fmla="*/ 11 h 244486"/>
              <a:gd name="connsiteX1" fmla="*/ 278666 w 673328"/>
              <a:gd name="connsiteY1" fmla="*/ 92086 h 244486"/>
              <a:gd name="connsiteX2" fmla="*/ 224691 w 673328"/>
              <a:gd name="connsiteY2" fmla="*/ 95261 h 244486"/>
              <a:gd name="connsiteX3" fmla="*/ 672366 w 673328"/>
              <a:gd name="connsiteY3" fmla="*/ 107961 h 244486"/>
              <a:gd name="connsiteX4" fmla="*/ 351691 w 673328"/>
              <a:gd name="connsiteY4" fmla="*/ 190511 h 244486"/>
              <a:gd name="connsiteX5" fmla="*/ 631091 w 673328"/>
              <a:gd name="connsiteY5" fmla="*/ 149236 h 244486"/>
              <a:gd name="connsiteX6" fmla="*/ 316766 w 673328"/>
              <a:gd name="connsiteY6" fmla="*/ 200036 h 244486"/>
              <a:gd name="connsiteX7" fmla="*/ 300891 w 673328"/>
              <a:gd name="connsiteY7" fmla="*/ 244486 h 244486"/>
              <a:gd name="connsiteX8" fmla="*/ 294541 w 673328"/>
              <a:gd name="connsiteY8" fmla="*/ 200036 h 244486"/>
              <a:gd name="connsiteX9" fmla="*/ 126266 w 673328"/>
              <a:gd name="connsiteY9" fmla="*/ 133361 h 244486"/>
              <a:gd name="connsiteX10" fmla="*/ 272316 w 673328"/>
              <a:gd name="connsiteY10" fmla="*/ 168286 h 244486"/>
              <a:gd name="connsiteX11" fmla="*/ 202466 w 673328"/>
              <a:gd name="connsiteY11" fmla="*/ 114311 h 244486"/>
              <a:gd name="connsiteX12" fmla="*/ 11966 w 673328"/>
              <a:gd name="connsiteY12" fmla="*/ 117486 h 244486"/>
              <a:gd name="connsiteX13" fmla="*/ 135791 w 673328"/>
              <a:gd name="connsiteY13" fmla="*/ 85736 h 244486"/>
              <a:gd name="connsiteX14" fmla="*/ 2441 w 673328"/>
              <a:gd name="connsiteY14" fmla="*/ 11 h 24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3328" h="244486">
                <a:moveTo>
                  <a:pt x="2441" y="11"/>
                </a:moveTo>
                <a:cubicBezTo>
                  <a:pt x="26253" y="1069"/>
                  <a:pt x="241624" y="76211"/>
                  <a:pt x="278666" y="92086"/>
                </a:cubicBezTo>
                <a:cubicBezTo>
                  <a:pt x="315708" y="107961"/>
                  <a:pt x="159074" y="92615"/>
                  <a:pt x="224691" y="95261"/>
                </a:cubicBezTo>
                <a:cubicBezTo>
                  <a:pt x="290308" y="97907"/>
                  <a:pt x="651199" y="92086"/>
                  <a:pt x="672366" y="107961"/>
                </a:cubicBezTo>
                <a:cubicBezTo>
                  <a:pt x="693533" y="123836"/>
                  <a:pt x="358570" y="183632"/>
                  <a:pt x="351691" y="190511"/>
                </a:cubicBezTo>
                <a:cubicBezTo>
                  <a:pt x="344812" y="197390"/>
                  <a:pt x="636912" y="147649"/>
                  <a:pt x="631091" y="149236"/>
                </a:cubicBezTo>
                <a:cubicBezTo>
                  <a:pt x="625270" y="150824"/>
                  <a:pt x="371799" y="184161"/>
                  <a:pt x="316766" y="200036"/>
                </a:cubicBezTo>
                <a:cubicBezTo>
                  <a:pt x="261733" y="215911"/>
                  <a:pt x="304595" y="244486"/>
                  <a:pt x="300891" y="244486"/>
                </a:cubicBezTo>
                <a:cubicBezTo>
                  <a:pt x="297187" y="244486"/>
                  <a:pt x="323645" y="218557"/>
                  <a:pt x="294541" y="200036"/>
                </a:cubicBezTo>
                <a:cubicBezTo>
                  <a:pt x="265437" y="181515"/>
                  <a:pt x="129970" y="138653"/>
                  <a:pt x="126266" y="133361"/>
                </a:cubicBezTo>
                <a:cubicBezTo>
                  <a:pt x="122562" y="128069"/>
                  <a:pt x="259616" y="171461"/>
                  <a:pt x="272316" y="168286"/>
                </a:cubicBezTo>
                <a:cubicBezTo>
                  <a:pt x="285016" y="165111"/>
                  <a:pt x="245858" y="122778"/>
                  <a:pt x="202466" y="114311"/>
                </a:cubicBezTo>
                <a:cubicBezTo>
                  <a:pt x="159074" y="105844"/>
                  <a:pt x="23078" y="122248"/>
                  <a:pt x="11966" y="117486"/>
                </a:cubicBezTo>
                <a:cubicBezTo>
                  <a:pt x="854" y="112724"/>
                  <a:pt x="134733" y="101611"/>
                  <a:pt x="135791" y="85736"/>
                </a:cubicBezTo>
                <a:cubicBezTo>
                  <a:pt x="136849" y="69861"/>
                  <a:pt x="-21371" y="-1047"/>
                  <a:pt x="244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6" name="フリーフォーム 685">
            <a:extLst>
              <a:ext uri="{FF2B5EF4-FFF2-40B4-BE49-F238E27FC236}">
                <a16:creationId xmlns:a16="http://schemas.microsoft.com/office/drawing/2014/main" id="{285478F7-24EC-2CD6-0B9B-5212567A31E1}"/>
              </a:ext>
            </a:extLst>
          </p:cNvPr>
          <p:cNvSpPr/>
          <p:nvPr/>
        </p:nvSpPr>
        <p:spPr>
          <a:xfrm>
            <a:off x="4603401" y="3141220"/>
            <a:ext cx="102015" cy="171742"/>
          </a:xfrm>
          <a:custGeom>
            <a:avLst/>
            <a:gdLst>
              <a:gd name="connsiteX0" fmla="*/ 95502 w 102015"/>
              <a:gd name="connsiteY0" fmla="*/ 186 h 171742"/>
              <a:gd name="connsiteX1" fmla="*/ 25652 w 102015"/>
              <a:gd name="connsiteY1" fmla="*/ 63686 h 171742"/>
              <a:gd name="connsiteX2" fmla="*/ 101852 w 102015"/>
              <a:gd name="connsiteY2" fmla="*/ 171636 h 171742"/>
              <a:gd name="connsiteX3" fmla="*/ 252 w 102015"/>
              <a:gd name="connsiteY3" fmla="*/ 82736 h 171742"/>
              <a:gd name="connsiteX4" fmla="*/ 95502 w 102015"/>
              <a:gd name="connsiteY4" fmla="*/ 186 h 17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015" h="171742">
                <a:moveTo>
                  <a:pt x="95502" y="186"/>
                </a:moveTo>
                <a:cubicBezTo>
                  <a:pt x="99735" y="-2989"/>
                  <a:pt x="24594" y="35111"/>
                  <a:pt x="25652" y="63686"/>
                </a:cubicBezTo>
                <a:cubicBezTo>
                  <a:pt x="26710" y="92261"/>
                  <a:pt x="106085" y="168461"/>
                  <a:pt x="101852" y="171636"/>
                </a:cubicBezTo>
                <a:cubicBezTo>
                  <a:pt x="97619" y="174811"/>
                  <a:pt x="6073" y="106019"/>
                  <a:pt x="252" y="82736"/>
                </a:cubicBezTo>
                <a:cubicBezTo>
                  <a:pt x="-5569" y="59453"/>
                  <a:pt x="91269" y="3361"/>
                  <a:pt x="95502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7" name="フリーフォーム 686">
            <a:extLst>
              <a:ext uri="{FF2B5EF4-FFF2-40B4-BE49-F238E27FC236}">
                <a16:creationId xmlns:a16="http://schemas.microsoft.com/office/drawing/2014/main" id="{A02604CD-D759-4856-1AFA-5B1AA0BDCCC2}"/>
              </a:ext>
            </a:extLst>
          </p:cNvPr>
          <p:cNvSpPr/>
          <p:nvPr/>
        </p:nvSpPr>
        <p:spPr>
          <a:xfrm>
            <a:off x="4790805" y="3150900"/>
            <a:ext cx="80266" cy="165227"/>
          </a:xfrm>
          <a:custGeom>
            <a:avLst/>
            <a:gdLst>
              <a:gd name="connsiteX0" fmla="*/ 35098 w 80266"/>
              <a:gd name="connsiteY0" fmla="*/ 31 h 165227"/>
              <a:gd name="connsiteX1" fmla="*/ 25573 w 80266"/>
              <a:gd name="connsiteY1" fmla="*/ 76231 h 165227"/>
              <a:gd name="connsiteX2" fmla="*/ 57323 w 80266"/>
              <a:gd name="connsiteY2" fmla="*/ 107981 h 165227"/>
              <a:gd name="connsiteX3" fmla="*/ 173 w 80266"/>
              <a:gd name="connsiteY3" fmla="*/ 165131 h 165227"/>
              <a:gd name="connsiteX4" fmla="*/ 79548 w 80266"/>
              <a:gd name="connsiteY4" fmla="*/ 120681 h 165227"/>
              <a:gd name="connsiteX5" fmla="*/ 38273 w 80266"/>
              <a:gd name="connsiteY5" fmla="*/ 85756 h 165227"/>
              <a:gd name="connsiteX6" fmla="*/ 35098 w 80266"/>
              <a:gd name="connsiteY6" fmla="*/ 31 h 16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266" h="165227">
                <a:moveTo>
                  <a:pt x="35098" y="31"/>
                </a:moveTo>
                <a:cubicBezTo>
                  <a:pt x="32981" y="-1557"/>
                  <a:pt x="21869" y="58239"/>
                  <a:pt x="25573" y="76231"/>
                </a:cubicBezTo>
                <a:cubicBezTo>
                  <a:pt x="29277" y="94223"/>
                  <a:pt x="61556" y="93164"/>
                  <a:pt x="57323" y="107981"/>
                </a:cubicBezTo>
                <a:cubicBezTo>
                  <a:pt x="53090" y="122798"/>
                  <a:pt x="-3531" y="163014"/>
                  <a:pt x="173" y="165131"/>
                </a:cubicBezTo>
                <a:cubicBezTo>
                  <a:pt x="3877" y="167248"/>
                  <a:pt x="73198" y="133910"/>
                  <a:pt x="79548" y="120681"/>
                </a:cubicBezTo>
                <a:cubicBezTo>
                  <a:pt x="85898" y="107452"/>
                  <a:pt x="48327" y="101102"/>
                  <a:pt x="38273" y="85756"/>
                </a:cubicBezTo>
                <a:cubicBezTo>
                  <a:pt x="28219" y="70410"/>
                  <a:pt x="37215" y="1619"/>
                  <a:pt x="35098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8" name="フリーフォーム 687">
            <a:extLst>
              <a:ext uri="{FF2B5EF4-FFF2-40B4-BE49-F238E27FC236}">
                <a16:creationId xmlns:a16="http://schemas.microsoft.com/office/drawing/2014/main" id="{7EABF22F-8B44-5720-452D-8AE8E9814909}"/>
              </a:ext>
            </a:extLst>
          </p:cNvPr>
          <p:cNvSpPr/>
          <p:nvPr/>
        </p:nvSpPr>
        <p:spPr>
          <a:xfrm>
            <a:off x="5041596" y="2982155"/>
            <a:ext cx="142574" cy="184652"/>
          </a:xfrm>
          <a:custGeom>
            <a:avLst/>
            <a:gdLst>
              <a:gd name="connsiteX0" fmla="*/ 207 w 142574"/>
              <a:gd name="connsiteY0" fmla="*/ 501 h 184652"/>
              <a:gd name="connsiteX1" fmla="*/ 139907 w 142574"/>
              <a:gd name="connsiteY1" fmla="*/ 16376 h 184652"/>
              <a:gd name="connsiteX2" fmla="*/ 92282 w 142574"/>
              <a:gd name="connsiteY2" fmla="*/ 38601 h 184652"/>
              <a:gd name="connsiteX3" fmla="*/ 95457 w 142574"/>
              <a:gd name="connsiteY3" fmla="*/ 184651 h 184652"/>
              <a:gd name="connsiteX4" fmla="*/ 108157 w 142574"/>
              <a:gd name="connsiteY4" fmla="*/ 35426 h 184652"/>
              <a:gd name="connsiteX5" fmla="*/ 207 w 142574"/>
              <a:gd name="connsiteY5" fmla="*/ 501 h 18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574" h="184652">
                <a:moveTo>
                  <a:pt x="207" y="501"/>
                </a:moveTo>
                <a:cubicBezTo>
                  <a:pt x="5499" y="-2674"/>
                  <a:pt x="124561" y="10026"/>
                  <a:pt x="139907" y="16376"/>
                </a:cubicBezTo>
                <a:cubicBezTo>
                  <a:pt x="155253" y="22726"/>
                  <a:pt x="99690" y="10555"/>
                  <a:pt x="92282" y="38601"/>
                </a:cubicBezTo>
                <a:cubicBezTo>
                  <a:pt x="84874" y="66647"/>
                  <a:pt x="92811" y="185180"/>
                  <a:pt x="95457" y="184651"/>
                </a:cubicBezTo>
                <a:cubicBezTo>
                  <a:pt x="98103" y="184122"/>
                  <a:pt x="124032" y="66118"/>
                  <a:pt x="108157" y="35426"/>
                </a:cubicBezTo>
                <a:cubicBezTo>
                  <a:pt x="92282" y="4734"/>
                  <a:pt x="-5085" y="3676"/>
                  <a:pt x="207" y="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9" name="フリーフォーム 688">
            <a:extLst>
              <a:ext uri="{FF2B5EF4-FFF2-40B4-BE49-F238E27FC236}">
                <a16:creationId xmlns:a16="http://schemas.microsoft.com/office/drawing/2014/main" id="{048F5D6B-669A-B2FE-86A2-CCDEF94A5230}"/>
              </a:ext>
            </a:extLst>
          </p:cNvPr>
          <p:cNvSpPr/>
          <p:nvPr/>
        </p:nvSpPr>
        <p:spPr>
          <a:xfrm>
            <a:off x="4612369" y="3360307"/>
            <a:ext cx="291543" cy="184925"/>
          </a:xfrm>
          <a:custGeom>
            <a:avLst/>
            <a:gdLst>
              <a:gd name="connsiteX0" fmla="*/ 809 w 291543"/>
              <a:gd name="connsiteY0" fmla="*/ 174 h 184925"/>
              <a:gd name="connsiteX1" fmla="*/ 92884 w 291543"/>
              <a:gd name="connsiteY1" fmla="*/ 38274 h 184925"/>
              <a:gd name="connsiteX2" fmla="*/ 289734 w 291543"/>
              <a:gd name="connsiteY2" fmla="*/ 174 h 184925"/>
              <a:gd name="connsiteX3" fmla="*/ 188134 w 291543"/>
              <a:gd name="connsiteY3" fmla="*/ 35099 h 184925"/>
              <a:gd name="connsiteX4" fmla="*/ 143684 w 291543"/>
              <a:gd name="connsiteY4" fmla="*/ 70024 h 184925"/>
              <a:gd name="connsiteX5" fmla="*/ 229409 w 291543"/>
              <a:gd name="connsiteY5" fmla="*/ 98599 h 184925"/>
              <a:gd name="connsiteX6" fmla="*/ 150034 w 291543"/>
              <a:gd name="connsiteY6" fmla="*/ 104949 h 184925"/>
              <a:gd name="connsiteX7" fmla="*/ 156384 w 291543"/>
              <a:gd name="connsiteY7" fmla="*/ 184324 h 184925"/>
              <a:gd name="connsiteX8" fmla="*/ 140509 w 291543"/>
              <a:gd name="connsiteY8" fmla="*/ 57324 h 184925"/>
              <a:gd name="connsiteX9" fmla="*/ 809 w 291543"/>
              <a:gd name="connsiteY9" fmla="*/ 174 h 18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543" h="184925">
                <a:moveTo>
                  <a:pt x="809" y="174"/>
                </a:moveTo>
                <a:cubicBezTo>
                  <a:pt x="-7129" y="-3001"/>
                  <a:pt x="44730" y="38274"/>
                  <a:pt x="92884" y="38274"/>
                </a:cubicBezTo>
                <a:cubicBezTo>
                  <a:pt x="141038" y="38274"/>
                  <a:pt x="273859" y="703"/>
                  <a:pt x="289734" y="174"/>
                </a:cubicBezTo>
                <a:cubicBezTo>
                  <a:pt x="305609" y="-355"/>
                  <a:pt x="212476" y="23457"/>
                  <a:pt x="188134" y="35099"/>
                </a:cubicBezTo>
                <a:cubicBezTo>
                  <a:pt x="163792" y="46741"/>
                  <a:pt x="136805" y="59441"/>
                  <a:pt x="143684" y="70024"/>
                </a:cubicBezTo>
                <a:cubicBezTo>
                  <a:pt x="150563" y="80607"/>
                  <a:pt x="228351" y="92778"/>
                  <a:pt x="229409" y="98599"/>
                </a:cubicBezTo>
                <a:cubicBezTo>
                  <a:pt x="230467" y="104420"/>
                  <a:pt x="162205" y="90662"/>
                  <a:pt x="150034" y="104949"/>
                </a:cubicBezTo>
                <a:cubicBezTo>
                  <a:pt x="137863" y="119236"/>
                  <a:pt x="157972" y="192262"/>
                  <a:pt x="156384" y="184324"/>
                </a:cubicBezTo>
                <a:cubicBezTo>
                  <a:pt x="154796" y="176386"/>
                  <a:pt x="162205" y="81137"/>
                  <a:pt x="140509" y="57324"/>
                </a:cubicBezTo>
                <a:cubicBezTo>
                  <a:pt x="118813" y="33511"/>
                  <a:pt x="8747" y="3349"/>
                  <a:pt x="809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0" name="フリーフォーム 689">
            <a:extLst>
              <a:ext uri="{FF2B5EF4-FFF2-40B4-BE49-F238E27FC236}">
                <a16:creationId xmlns:a16="http://schemas.microsoft.com/office/drawing/2014/main" id="{F7AAD0A2-9B8D-FB36-8923-10B539050BF0}"/>
              </a:ext>
            </a:extLst>
          </p:cNvPr>
          <p:cNvSpPr/>
          <p:nvPr/>
        </p:nvSpPr>
        <p:spPr>
          <a:xfrm>
            <a:off x="4418259" y="3296372"/>
            <a:ext cx="430594" cy="311759"/>
          </a:xfrm>
          <a:custGeom>
            <a:avLst/>
            <a:gdLst>
              <a:gd name="connsiteX0" fmla="*/ 1244 w 430594"/>
              <a:gd name="connsiteY0" fmla="*/ 609 h 311759"/>
              <a:gd name="connsiteX1" fmla="*/ 115544 w 430594"/>
              <a:gd name="connsiteY1" fmla="*/ 216509 h 311759"/>
              <a:gd name="connsiteX2" fmla="*/ 144119 w 430594"/>
              <a:gd name="connsiteY2" fmla="*/ 254609 h 311759"/>
              <a:gd name="connsiteX3" fmla="*/ 264769 w 430594"/>
              <a:gd name="connsiteY3" fmla="*/ 308584 h 311759"/>
              <a:gd name="connsiteX4" fmla="*/ 229844 w 430594"/>
              <a:gd name="connsiteY4" fmla="*/ 280009 h 311759"/>
              <a:gd name="connsiteX5" fmla="*/ 429869 w 430594"/>
              <a:gd name="connsiteY5" fmla="*/ 286359 h 311759"/>
              <a:gd name="connsiteX6" fmla="*/ 147294 w 430594"/>
              <a:gd name="connsiteY6" fmla="*/ 302234 h 311759"/>
              <a:gd name="connsiteX7" fmla="*/ 150469 w 430594"/>
              <a:gd name="connsiteY7" fmla="*/ 280009 h 311759"/>
              <a:gd name="connsiteX8" fmla="*/ 140944 w 430594"/>
              <a:gd name="connsiteY8" fmla="*/ 267309 h 311759"/>
              <a:gd name="connsiteX9" fmla="*/ 172694 w 430594"/>
              <a:gd name="connsiteY9" fmla="*/ 311759 h 311759"/>
              <a:gd name="connsiteX10" fmla="*/ 61569 w 430594"/>
              <a:gd name="connsiteY10" fmla="*/ 156184 h 311759"/>
              <a:gd name="connsiteX11" fmla="*/ 1244 w 430594"/>
              <a:gd name="connsiteY11" fmla="*/ 609 h 31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0594" h="311759">
                <a:moveTo>
                  <a:pt x="1244" y="609"/>
                </a:moveTo>
                <a:cubicBezTo>
                  <a:pt x="10240" y="10663"/>
                  <a:pt x="91731" y="174176"/>
                  <a:pt x="115544" y="216509"/>
                </a:cubicBezTo>
                <a:cubicBezTo>
                  <a:pt x="139357" y="258842"/>
                  <a:pt x="119248" y="239263"/>
                  <a:pt x="144119" y="254609"/>
                </a:cubicBezTo>
                <a:cubicBezTo>
                  <a:pt x="168990" y="269955"/>
                  <a:pt x="250482" y="304351"/>
                  <a:pt x="264769" y="308584"/>
                </a:cubicBezTo>
                <a:cubicBezTo>
                  <a:pt x="279056" y="312817"/>
                  <a:pt x="202327" y="283713"/>
                  <a:pt x="229844" y="280009"/>
                </a:cubicBezTo>
                <a:cubicBezTo>
                  <a:pt x="257361" y="276305"/>
                  <a:pt x="443627" y="282655"/>
                  <a:pt x="429869" y="286359"/>
                </a:cubicBezTo>
                <a:cubicBezTo>
                  <a:pt x="416111" y="290063"/>
                  <a:pt x="193861" y="303292"/>
                  <a:pt x="147294" y="302234"/>
                </a:cubicBezTo>
                <a:cubicBezTo>
                  <a:pt x="100727" y="301176"/>
                  <a:pt x="151527" y="285830"/>
                  <a:pt x="150469" y="280009"/>
                </a:cubicBezTo>
                <a:cubicBezTo>
                  <a:pt x="149411" y="274188"/>
                  <a:pt x="137240" y="262017"/>
                  <a:pt x="140944" y="267309"/>
                </a:cubicBezTo>
                <a:cubicBezTo>
                  <a:pt x="144648" y="272601"/>
                  <a:pt x="172694" y="311759"/>
                  <a:pt x="172694" y="311759"/>
                </a:cubicBezTo>
                <a:cubicBezTo>
                  <a:pt x="159465" y="293238"/>
                  <a:pt x="89086" y="204867"/>
                  <a:pt x="61569" y="156184"/>
                </a:cubicBezTo>
                <a:cubicBezTo>
                  <a:pt x="34052" y="107501"/>
                  <a:pt x="-7752" y="-9445"/>
                  <a:pt x="1244" y="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1" name="フリーフォーム 690">
            <a:extLst>
              <a:ext uri="{FF2B5EF4-FFF2-40B4-BE49-F238E27FC236}">
                <a16:creationId xmlns:a16="http://schemas.microsoft.com/office/drawing/2014/main" id="{2AE19E9B-11F6-FBD5-DC9C-80C6C8576A5F}"/>
              </a:ext>
            </a:extLst>
          </p:cNvPr>
          <p:cNvSpPr/>
          <p:nvPr/>
        </p:nvSpPr>
        <p:spPr>
          <a:xfrm>
            <a:off x="4095328" y="2953181"/>
            <a:ext cx="246254" cy="541972"/>
          </a:xfrm>
          <a:custGeom>
            <a:avLst/>
            <a:gdLst>
              <a:gd name="connsiteX0" fmla="*/ 325 w 246254"/>
              <a:gd name="connsiteY0" fmla="*/ 900 h 541972"/>
              <a:gd name="connsiteX1" fmla="*/ 57475 w 246254"/>
              <a:gd name="connsiteY1" fmla="*/ 200925 h 541972"/>
              <a:gd name="connsiteX2" fmla="*/ 241625 w 246254"/>
              <a:gd name="connsiteY2" fmla="*/ 531125 h 541972"/>
              <a:gd name="connsiteX3" fmla="*/ 181300 w 246254"/>
              <a:gd name="connsiteY3" fmla="*/ 445400 h 541972"/>
              <a:gd name="connsiteX4" fmla="*/ 76525 w 246254"/>
              <a:gd name="connsiteY4" fmla="*/ 277125 h 541972"/>
              <a:gd name="connsiteX5" fmla="*/ 325 w 246254"/>
              <a:gd name="connsiteY5" fmla="*/ 900 h 54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254" h="541972">
                <a:moveTo>
                  <a:pt x="325" y="900"/>
                </a:moveTo>
                <a:cubicBezTo>
                  <a:pt x="-2850" y="-11800"/>
                  <a:pt x="17258" y="112554"/>
                  <a:pt x="57475" y="200925"/>
                </a:cubicBezTo>
                <a:cubicBezTo>
                  <a:pt x="97692" y="289296"/>
                  <a:pt x="220988" y="490379"/>
                  <a:pt x="241625" y="531125"/>
                </a:cubicBezTo>
                <a:cubicBezTo>
                  <a:pt x="262262" y="571871"/>
                  <a:pt x="208817" y="487733"/>
                  <a:pt x="181300" y="445400"/>
                </a:cubicBezTo>
                <a:cubicBezTo>
                  <a:pt x="153783" y="403067"/>
                  <a:pt x="109333" y="346975"/>
                  <a:pt x="76525" y="277125"/>
                </a:cubicBezTo>
                <a:cubicBezTo>
                  <a:pt x="43717" y="207275"/>
                  <a:pt x="3500" y="13600"/>
                  <a:pt x="325" y="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2" name="フリーフォーム 691">
            <a:extLst>
              <a:ext uri="{FF2B5EF4-FFF2-40B4-BE49-F238E27FC236}">
                <a16:creationId xmlns:a16="http://schemas.microsoft.com/office/drawing/2014/main" id="{CBF313DA-F8BE-4FCE-7301-BF93000760BD}"/>
              </a:ext>
            </a:extLst>
          </p:cNvPr>
          <p:cNvSpPr/>
          <p:nvPr/>
        </p:nvSpPr>
        <p:spPr>
          <a:xfrm>
            <a:off x="5371541" y="2856845"/>
            <a:ext cx="67977" cy="442200"/>
          </a:xfrm>
          <a:custGeom>
            <a:avLst/>
            <a:gdLst>
              <a:gd name="connsiteX0" fmla="*/ 462 w 67977"/>
              <a:gd name="connsiteY0" fmla="*/ 1986 h 442200"/>
              <a:gd name="connsiteX1" fmla="*/ 44912 w 67977"/>
              <a:gd name="connsiteY1" fmla="*/ 170261 h 442200"/>
              <a:gd name="connsiteX2" fmla="*/ 57612 w 67977"/>
              <a:gd name="connsiteY2" fmla="*/ 341711 h 442200"/>
              <a:gd name="connsiteX3" fmla="*/ 67137 w 67977"/>
              <a:gd name="connsiteY3" fmla="*/ 440136 h 442200"/>
              <a:gd name="connsiteX4" fmla="*/ 35387 w 67977"/>
              <a:gd name="connsiteY4" fmla="*/ 252811 h 442200"/>
              <a:gd name="connsiteX5" fmla="*/ 22687 w 67977"/>
              <a:gd name="connsiteY5" fmla="*/ 87711 h 442200"/>
              <a:gd name="connsiteX6" fmla="*/ 462 w 67977"/>
              <a:gd name="connsiteY6" fmla="*/ 1986 h 44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977" h="442200">
                <a:moveTo>
                  <a:pt x="462" y="1986"/>
                </a:moveTo>
                <a:cubicBezTo>
                  <a:pt x="4166" y="15744"/>
                  <a:pt x="35387" y="113640"/>
                  <a:pt x="44912" y="170261"/>
                </a:cubicBezTo>
                <a:cubicBezTo>
                  <a:pt x="54437" y="226882"/>
                  <a:pt x="53908" y="296732"/>
                  <a:pt x="57612" y="341711"/>
                </a:cubicBezTo>
                <a:cubicBezTo>
                  <a:pt x="61316" y="386690"/>
                  <a:pt x="70841" y="454953"/>
                  <a:pt x="67137" y="440136"/>
                </a:cubicBezTo>
                <a:cubicBezTo>
                  <a:pt x="63433" y="425319"/>
                  <a:pt x="42795" y="311548"/>
                  <a:pt x="35387" y="252811"/>
                </a:cubicBezTo>
                <a:cubicBezTo>
                  <a:pt x="27979" y="194074"/>
                  <a:pt x="29037" y="126340"/>
                  <a:pt x="22687" y="87711"/>
                </a:cubicBezTo>
                <a:cubicBezTo>
                  <a:pt x="16337" y="49082"/>
                  <a:pt x="-3242" y="-11772"/>
                  <a:pt x="462" y="1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3" name="フリーフォーム 692">
            <a:extLst>
              <a:ext uri="{FF2B5EF4-FFF2-40B4-BE49-F238E27FC236}">
                <a16:creationId xmlns:a16="http://schemas.microsoft.com/office/drawing/2014/main" id="{C93F8482-5A17-61B4-B53C-ED4FAB1E0B7C}"/>
              </a:ext>
            </a:extLst>
          </p:cNvPr>
          <p:cNvSpPr/>
          <p:nvPr/>
        </p:nvSpPr>
        <p:spPr>
          <a:xfrm>
            <a:off x="5340251" y="2811047"/>
            <a:ext cx="178026" cy="511360"/>
          </a:xfrm>
          <a:custGeom>
            <a:avLst/>
            <a:gdLst>
              <a:gd name="connsiteX0" fmla="*/ 2 w 178026"/>
              <a:gd name="connsiteY0" fmla="*/ 159 h 511360"/>
              <a:gd name="connsiteX1" fmla="*/ 85727 w 178026"/>
              <a:gd name="connsiteY1" fmla="*/ 139859 h 511360"/>
              <a:gd name="connsiteX2" fmla="*/ 95252 w 178026"/>
              <a:gd name="connsiteY2" fmla="*/ 190659 h 511360"/>
              <a:gd name="connsiteX3" fmla="*/ 158752 w 178026"/>
              <a:gd name="connsiteY3" fmla="*/ 320834 h 511360"/>
              <a:gd name="connsiteX4" fmla="*/ 177802 w 178026"/>
              <a:gd name="connsiteY4" fmla="*/ 397034 h 511360"/>
              <a:gd name="connsiteX5" fmla="*/ 149227 w 178026"/>
              <a:gd name="connsiteY5" fmla="*/ 511334 h 511360"/>
              <a:gd name="connsiteX6" fmla="*/ 165102 w 178026"/>
              <a:gd name="connsiteY6" fmla="*/ 406559 h 511360"/>
              <a:gd name="connsiteX7" fmla="*/ 165102 w 178026"/>
              <a:gd name="connsiteY7" fmla="*/ 298609 h 511360"/>
              <a:gd name="connsiteX8" fmla="*/ 95252 w 178026"/>
              <a:gd name="connsiteY8" fmla="*/ 149384 h 511360"/>
              <a:gd name="connsiteX9" fmla="*/ 76202 w 178026"/>
              <a:gd name="connsiteY9" fmla="*/ 111284 h 511360"/>
              <a:gd name="connsiteX10" fmla="*/ 82552 w 178026"/>
              <a:gd name="connsiteY10" fmla="*/ 111284 h 511360"/>
              <a:gd name="connsiteX11" fmla="*/ 2 w 178026"/>
              <a:gd name="connsiteY11" fmla="*/ 159 h 51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026" h="511360">
                <a:moveTo>
                  <a:pt x="2" y="159"/>
                </a:moveTo>
                <a:cubicBezTo>
                  <a:pt x="531" y="4922"/>
                  <a:pt x="69852" y="108109"/>
                  <a:pt x="85727" y="139859"/>
                </a:cubicBezTo>
                <a:cubicBezTo>
                  <a:pt x="101602" y="171609"/>
                  <a:pt x="83081" y="160497"/>
                  <a:pt x="95252" y="190659"/>
                </a:cubicBezTo>
                <a:cubicBezTo>
                  <a:pt x="107423" y="220821"/>
                  <a:pt x="144994" y="286438"/>
                  <a:pt x="158752" y="320834"/>
                </a:cubicBezTo>
                <a:cubicBezTo>
                  <a:pt x="172510" y="355230"/>
                  <a:pt x="179390" y="365284"/>
                  <a:pt x="177802" y="397034"/>
                </a:cubicBezTo>
                <a:cubicBezTo>
                  <a:pt x="176214" y="428784"/>
                  <a:pt x="151344" y="509746"/>
                  <a:pt x="149227" y="511334"/>
                </a:cubicBezTo>
                <a:cubicBezTo>
                  <a:pt x="147110" y="512922"/>
                  <a:pt x="162456" y="442013"/>
                  <a:pt x="165102" y="406559"/>
                </a:cubicBezTo>
                <a:cubicBezTo>
                  <a:pt x="167748" y="371105"/>
                  <a:pt x="176744" y="341471"/>
                  <a:pt x="165102" y="298609"/>
                </a:cubicBezTo>
                <a:cubicBezTo>
                  <a:pt x="153460" y="255747"/>
                  <a:pt x="110069" y="180605"/>
                  <a:pt x="95252" y="149384"/>
                </a:cubicBezTo>
                <a:cubicBezTo>
                  <a:pt x="80435" y="118163"/>
                  <a:pt x="78319" y="117634"/>
                  <a:pt x="76202" y="111284"/>
                </a:cubicBezTo>
                <a:cubicBezTo>
                  <a:pt x="74085" y="104934"/>
                  <a:pt x="93135" y="123984"/>
                  <a:pt x="82552" y="111284"/>
                </a:cubicBezTo>
                <a:cubicBezTo>
                  <a:pt x="71969" y="98584"/>
                  <a:pt x="-527" y="-4604"/>
                  <a:pt x="2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4" name="フリーフォーム 693">
            <a:extLst>
              <a:ext uri="{FF2B5EF4-FFF2-40B4-BE49-F238E27FC236}">
                <a16:creationId xmlns:a16="http://schemas.microsoft.com/office/drawing/2014/main" id="{54295C59-165B-6E8B-B69C-3B2A0EEC712E}"/>
              </a:ext>
            </a:extLst>
          </p:cNvPr>
          <p:cNvSpPr/>
          <p:nvPr/>
        </p:nvSpPr>
        <p:spPr>
          <a:xfrm>
            <a:off x="4902781" y="3194388"/>
            <a:ext cx="462933" cy="908277"/>
          </a:xfrm>
          <a:custGeom>
            <a:avLst/>
            <a:gdLst>
              <a:gd name="connsiteX0" fmla="*/ 459697 w 462933"/>
              <a:gd name="connsiteY0" fmla="*/ 4168 h 908277"/>
              <a:gd name="connsiteX1" fmla="*/ 192997 w 462933"/>
              <a:gd name="connsiteY1" fmla="*/ 553443 h 908277"/>
              <a:gd name="connsiteX2" fmla="*/ 8847 w 462933"/>
              <a:gd name="connsiteY2" fmla="*/ 896343 h 908277"/>
              <a:gd name="connsiteX3" fmla="*/ 59647 w 462933"/>
              <a:gd name="connsiteY3" fmla="*/ 782043 h 908277"/>
              <a:gd name="connsiteX4" fmla="*/ 323172 w 462933"/>
              <a:gd name="connsiteY4" fmla="*/ 324843 h 908277"/>
              <a:gd name="connsiteX5" fmla="*/ 459697 w 462933"/>
              <a:gd name="connsiteY5" fmla="*/ 4168 h 90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933" h="908277">
                <a:moveTo>
                  <a:pt x="459697" y="4168"/>
                </a:moveTo>
                <a:cubicBezTo>
                  <a:pt x="438001" y="42268"/>
                  <a:pt x="268139" y="404747"/>
                  <a:pt x="192997" y="553443"/>
                </a:cubicBezTo>
                <a:cubicBezTo>
                  <a:pt x="117855" y="702139"/>
                  <a:pt x="31072" y="858243"/>
                  <a:pt x="8847" y="896343"/>
                </a:cubicBezTo>
                <a:cubicBezTo>
                  <a:pt x="-13378" y="934443"/>
                  <a:pt x="7260" y="877293"/>
                  <a:pt x="59647" y="782043"/>
                </a:cubicBezTo>
                <a:cubicBezTo>
                  <a:pt x="112034" y="686793"/>
                  <a:pt x="257026" y="451314"/>
                  <a:pt x="323172" y="324843"/>
                </a:cubicBezTo>
                <a:cubicBezTo>
                  <a:pt x="389318" y="198372"/>
                  <a:pt x="481393" y="-33932"/>
                  <a:pt x="459697" y="4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5" name="フリーフォーム 694">
            <a:extLst>
              <a:ext uri="{FF2B5EF4-FFF2-40B4-BE49-F238E27FC236}">
                <a16:creationId xmlns:a16="http://schemas.microsoft.com/office/drawing/2014/main" id="{D82D2C1A-DE49-CE4D-68AB-98E0552D1A23}"/>
              </a:ext>
            </a:extLst>
          </p:cNvPr>
          <p:cNvSpPr/>
          <p:nvPr/>
        </p:nvSpPr>
        <p:spPr>
          <a:xfrm>
            <a:off x="5482770" y="3234879"/>
            <a:ext cx="55126" cy="500735"/>
          </a:xfrm>
          <a:custGeom>
            <a:avLst/>
            <a:gdLst>
              <a:gd name="connsiteX0" fmla="*/ 54333 w 55126"/>
              <a:gd name="connsiteY0" fmla="*/ 4952 h 500735"/>
              <a:gd name="connsiteX1" fmla="*/ 35283 w 55126"/>
              <a:gd name="connsiteY1" fmla="*/ 119252 h 500735"/>
              <a:gd name="connsiteX2" fmla="*/ 19408 w 55126"/>
              <a:gd name="connsiteY2" fmla="*/ 357377 h 500735"/>
              <a:gd name="connsiteX3" fmla="*/ 19408 w 55126"/>
              <a:gd name="connsiteY3" fmla="*/ 300227 h 500735"/>
              <a:gd name="connsiteX4" fmla="*/ 358 w 55126"/>
              <a:gd name="connsiteY4" fmla="*/ 373252 h 500735"/>
              <a:gd name="connsiteX5" fmla="*/ 6708 w 55126"/>
              <a:gd name="connsiteY5" fmla="*/ 500252 h 500735"/>
              <a:gd name="connsiteX6" fmla="*/ 3533 w 55126"/>
              <a:gd name="connsiteY6" fmla="*/ 411352 h 500735"/>
              <a:gd name="connsiteX7" fmla="*/ 6708 w 55126"/>
              <a:gd name="connsiteY7" fmla="*/ 274827 h 500735"/>
              <a:gd name="connsiteX8" fmla="*/ 54333 w 55126"/>
              <a:gd name="connsiteY8" fmla="*/ 4952 h 50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26" h="500735">
                <a:moveTo>
                  <a:pt x="54333" y="4952"/>
                </a:moveTo>
                <a:cubicBezTo>
                  <a:pt x="59095" y="-20977"/>
                  <a:pt x="41104" y="60515"/>
                  <a:pt x="35283" y="119252"/>
                </a:cubicBezTo>
                <a:cubicBezTo>
                  <a:pt x="29462" y="177990"/>
                  <a:pt x="22054" y="327215"/>
                  <a:pt x="19408" y="357377"/>
                </a:cubicBezTo>
                <a:cubicBezTo>
                  <a:pt x="16762" y="387539"/>
                  <a:pt x="22583" y="297581"/>
                  <a:pt x="19408" y="300227"/>
                </a:cubicBezTo>
                <a:cubicBezTo>
                  <a:pt x="16233" y="302873"/>
                  <a:pt x="2475" y="339915"/>
                  <a:pt x="358" y="373252"/>
                </a:cubicBezTo>
                <a:cubicBezTo>
                  <a:pt x="-1759" y="406589"/>
                  <a:pt x="6179" y="493902"/>
                  <a:pt x="6708" y="500252"/>
                </a:cubicBezTo>
                <a:cubicBezTo>
                  <a:pt x="7237" y="506602"/>
                  <a:pt x="3533" y="448923"/>
                  <a:pt x="3533" y="411352"/>
                </a:cubicBezTo>
                <a:cubicBezTo>
                  <a:pt x="3533" y="373781"/>
                  <a:pt x="-700" y="336739"/>
                  <a:pt x="6708" y="274827"/>
                </a:cubicBezTo>
                <a:cubicBezTo>
                  <a:pt x="14116" y="212915"/>
                  <a:pt x="49571" y="30881"/>
                  <a:pt x="54333" y="4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6" name="フリーフォーム 695">
            <a:extLst>
              <a:ext uri="{FF2B5EF4-FFF2-40B4-BE49-F238E27FC236}">
                <a16:creationId xmlns:a16="http://schemas.microsoft.com/office/drawing/2014/main" id="{4D698378-4228-BCB0-8D4E-85A51B841378}"/>
              </a:ext>
            </a:extLst>
          </p:cNvPr>
          <p:cNvSpPr/>
          <p:nvPr/>
        </p:nvSpPr>
        <p:spPr>
          <a:xfrm>
            <a:off x="5440566" y="3236219"/>
            <a:ext cx="74642" cy="416681"/>
          </a:xfrm>
          <a:custGeom>
            <a:avLst/>
            <a:gdLst>
              <a:gd name="connsiteX0" fmla="*/ 74312 w 74642"/>
              <a:gd name="connsiteY0" fmla="*/ 437 h 416681"/>
              <a:gd name="connsiteX1" fmla="*/ 29862 w 74642"/>
              <a:gd name="connsiteY1" fmla="*/ 143312 h 416681"/>
              <a:gd name="connsiteX2" fmla="*/ 7637 w 74642"/>
              <a:gd name="connsiteY2" fmla="*/ 292537 h 416681"/>
              <a:gd name="connsiteX3" fmla="*/ 4462 w 74642"/>
              <a:gd name="connsiteY3" fmla="*/ 241737 h 416681"/>
              <a:gd name="connsiteX4" fmla="*/ 7637 w 74642"/>
              <a:gd name="connsiteY4" fmla="*/ 416362 h 416681"/>
              <a:gd name="connsiteX5" fmla="*/ 4462 w 74642"/>
              <a:gd name="connsiteY5" fmla="*/ 190937 h 416681"/>
              <a:gd name="connsiteX6" fmla="*/ 74312 w 74642"/>
              <a:gd name="connsiteY6" fmla="*/ 437 h 41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642" h="416681">
                <a:moveTo>
                  <a:pt x="74312" y="437"/>
                </a:moveTo>
                <a:cubicBezTo>
                  <a:pt x="78545" y="-7500"/>
                  <a:pt x="40974" y="94629"/>
                  <a:pt x="29862" y="143312"/>
                </a:cubicBezTo>
                <a:cubicBezTo>
                  <a:pt x="18750" y="191995"/>
                  <a:pt x="11870" y="276133"/>
                  <a:pt x="7637" y="292537"/>
                </a:cubicBezTo>
                <a:cubicBezTo>
                  <a:pt x="3404" y="308941"/>
                  <a:pt x="4462" y="221100"/>
                  <a:pt x="4462" y="241737"/>
                </a:cubicBezTo>
                <a:cubicBezTo>
                  <a:pt x="4462" y="262374"/>
                  <a:pt x="7637" y="424829"/>
                  <a:pt x="7637" y="416362"/>
                </a:cubicBezTo>
                <a:cubicBezTo>
                  <a:pt x="7637" y="407895"/>
                  <a:pt x="-7180" y="255495"/>
                  <a:pt x="4462" y="190937"/>
                </a:cubicBezTo>
                <a:cubicBezTo>
                  <a:pt x="16104" y="126379"/>
                  <a:pt x="70079" y="8374"/>
                  <a:pt x="74312" y="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7" name="フリーフォーム 696">
            <a:extLst>
              <a:ext uri="{FF2B5EF4-FFF2-40B4-BE49-F238E27FC236}">
                <a16:creationId xmlns:a16="http://schemas.microsoft.com/office/drawing/2014/main" id="{C97FD440-C5BC-3158-BF11-15A7E9281D16}"/>
              </a:ext>
            </a:extLst>
          </p:cNvPr>
          <p:cNvSpPr/>
          <p:nvPr/>
        </p:nvSpPr>
        <p:spPr>
          <a:xfrm>
            <a:off x="5073545" y="3721373"/>
            <a:ext cx="431808" cy="124883"/>
          </a:xfrm>
          <a:custGeom>
            <a:avLst/>
            <a:gdLst>
              <a:gd name="connsiteX0" fmla="*/ 8 w 431808"/>
              <a:gd name="connsiteY0" fmla="*/ 124883 h 124883"/>
              <a:gd name="connsiteX1" fmla="*/ 133358 w 431808"/>
              <a:gd name="connsiteY1" fmla="*/ 48683 h 124883"/>
              <a:gd name="connsiteX2" fmla="*/ 215908 w 431808"/>
              <a:gd name="connsiteY2" fmla="*/ 26458 h 124883"/>
              <a:gd name="connsiteX3" fmla="*/ 133358 w 431808"/>
              <a:gd name="connsiteY3" fmla="*/ 61383 h 124883"/>
              <a:gd name="connsiteX4" fmla="*/ 377833 w 431808"/>
              <a:gd name="connsiteY4" fmla="*/ 4233 h 124883"/>
              <a:gd name="connsiteX5" fmla="*/ 431808 w 431808"/>
              <a:gd name="connsiteY5" fmla="*/ 4233 h 124883"/>
              <a:gd name="connsiteX6" fmla="*/ 307983 w 431808"/>
              <a:gd name="connsiteY6" fmla="*/ 4233 h 124883"/>
              <a:gd name="connsiteX7" fmla="*/ 139708 w 431808"/>
              <a:gd name="connsiteY7" fmla="*/ 48683 h 124883"/>
              <a:gd name="connsiteX8" fmla="*/ 8 w 431808"/>
              <a:gd name="connsiteY8" fmla="*/ 124883 h 12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808" h="124883">
                <a:moveTo>
                  <a:pt x="8" y="124883"/>
                </a:moveTo>
                <a:cubicBezTo>
                  <a:pt x="-1050" y="124883"/>
                  <a:pt x="97375" y="65087"/>
                  <a:pt x="133358" y="48683"/>
                </a:cubicBezTo>
                <a:cubicBezTo>
                  <a:pt x="169341" y="32279"/>
                  <a:pt x="215908" y="24341"/>
                  <a:pt x="215908" y="26458"/>
                </a:cubicBezTo>
                <a:cubicBezTo>
                  <a:pt x="215908" y="28575"/>
                  <a:pt x="106371" y="65087"/>
                  <a:pt x="133358" y="61383"/>
                </a:cubicBezTo>
                <a:cubicBezTo>
                  <a:pt x="160345" y="57679"/>
                  <a:pt x="328091" y="13758"/>
                  <a:pt x="377833" y="4233"/>
                </a:cubicBezTo>
                <a:cubicBezTo>
                  <a:pt x="427575" y="-5292"/>
                  <a:pt x="431808" y="4233"/>
                  <a:pt x="431808" y="4233"/>
                </a:cubicBezTo>
                <a:cubicBezTo>
                  <a:pt x="420166" y="4233"/>
                  <a:pt x="356666" y="-3175"/>
                  <a:pt x="307983" y="4233"/>
                </a:cubicBezTo>
                <a:cubicBezTo>
                  <a:pt x="259300" y="11641"/>
                  <a:pt x="187333" y="29104"/>
                  <a:pt x="139708" y="48683"/>
                </a:cubicBezTo>
                <a:cubicBezTo>
                  <a:pt x="92083" y="68262"/>
                  <a:pt x="1066" y="124883"/>
                  <a:pt x="8" y="1248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8" name="フリーフォーム 697">
            <a:extLst>
              <a:ext uri="{FF2B5EF4-FFF2-40B4-BE49-F238E27FC236}">
                <a16:creationId xmlns:a16="http://schemas.microsoft.com/office/drawing/2014/main" id="{AF0226BB-2855-7B31-A0EC-B9FE9194B9AA}"/>
              </a:ext>
            </a:extLst>
          </p:cNvPr>
          <p:cNvSpPr/>
          <p:nvPr/>
        </p:nvSpPr>
        <p:spPr>
          <a:xfrm>
            <a:off x="4720772" y="3766692"/>
            <a:ext cx="597267" cy="689300"/>
          </a:xfrm>
          <a:custGeom>
            <a:avLst/>
            <a:gdLst>
              <a:gd name="connsiteX0" fmla="*/ 597256 w 597267"/>
              <a:gd name="connsiteY0" fmla="*/ 189 h 689300"/>
              <a:gd name="connsiteX1" fmla="*/ 495656 w 597267"/>
              <a:gd name="connsiteY1" fmla="*/ 41464 h 689300"/>
              <a:gd name="connsiteX2" fmla="*/ 413106 w 597267"/>
              <a:gd name="connsiteY2" fmla="*/ 209739 h 689300"/>
              <a:gd name="connsiteX3" fmla="*/ 454381 w 597267"/>
              <a:gd name="connsiteY3" fmla="*/ 171639 h 689300"/>
              <a:gd name="connsiteX4" fmla="*/ 359131 w 597267"/>
              <a:gd name="connsiteY4" fmla="*/ 241489 h 689300"/>
              <a:gd name="connsiteX5" fmla="*/ 241656 w 597267"/>
              <a:gd name="connsiteY5" fmla="*/ 352614 h 689300"/>
              <a:gd name="connsiteX6" fmla="*/ 143231 w 597267"/>
              <a:gd name="connsiteY6" fmla="*/ 422464 h 689300"/>
              <a:gd name="connsiteX7" fmla="*/ 356 w 597267"/>
              <a:gd name="connsiteY7" fmla="*/ 689164 h 689300"/>
              <a:gd name="connsiteX8" fmla="*/ 187681 w 597267"/>
              <a:gd name="connsiteY8" fmla="*/ 384364 h 689300"/>
              <a:gd name="connsiteX9" fmla="*/ 403581 w 597267"/>
              <a:gd name="connsiteY9" fmla="*/ 197039 h 689300"/>
              <a:gd name="connsiteX10" fmla="*/ 489306 w 597267"/>
              <a:gd name="connsiteY10" fmla="*/ 50989 h 689300"/>
              <a:gd name="connsiteX11" fmla="*/ 597256 w 597267"/>
              <a:gd name="connsiteY11" fmla="*/ 189 h 68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7267" h="689300">
                <a:moveTo>
                  <a:pt x="597256" y="189"/>
                </a:moveTo>
                <a:cubicBezTo>
                  <a:pt x="598314" y="-1399"/>
                  <a:pt x="526348" y="6539"/>
                  <a:pt x="495656" y="41464"/>
                </a:cubicBezTo>
                <a:cubicBezTo>
                  <a:pt x="464964" y="76389"/>
                  <a:pt x="419985" y="188043"/>
                  <a:pt x="413106" y="209739"/>
                </a:cubicBezTo>
                <a:cubicBezTo>
                  <a:pt x="406227" y="231435"/>
                  <a:pt x="463377" y="166347"/>
                  <a:pt x="454381" y="171639"/>
                </a:cubicBezTo>
                <a:cubicBezTo>
                  <a:pt x="445385" y="176931"/>
                  <a:pt x="394585" y="211327"/>
                  <a:pt x="359131" y="241489"/>
                </a:cubicBezTo>
                <a:cubicBezTo>
                  <a:pt x="323677" y="271651"/>
                  <a:pt x="277639" y="322451"/>
                  <a:pt x="241656" y="352614"/>
                </a:cubicBezTo>
                <a:cubicBezTo>
                  <a:pt x="205673" y="382777"/>
                  <a:pt x="183448" y="366372"/>
                  <a:pt x="143231" y="422464"/>
                </a:cubicBezTo>
                <a:cubicBezTo>
                  <a:pt x="103014" y="478556"/>
                  <a:pt x="-7052" y="695514"/>
                  <a:pt x="356" y="689164"/>
                </a:cubicBezTo>
                <a:cubicBezTo>
                  <a:pt x="7764" y="682814"/>
                  <a:pt x="120477" y="466385"/>
                  <a:pt x="187681" y="384364"/>
                </a:cubicBezTo>
                <a:cubicBezTo>
                  <a:pt x="254885" y="302343"/>
                  <a:pt x="353310" y="252601"/>
                  <a:pt x="403581" y="197039"/>
                </a:cubicBezTo>
                <a:cubicBezTo>
                  <a:pt x="453852" y="141477"/>
                  <a:pt x="463377" y="84856"/>
                  <a:pt x="489306" y="50989"/>
                </a:cubicBezTo>
                <a:cubicBezTo>
                  <a:pt x="515235" y="17122"/>
                  <a:pt x="596198" y="1777"/>
                  <a:pt x="597256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9" name="フリーフォーム 698">
            <a:extLst>
              <a:ext uri="{FF2B5EF4-FFF2-40B4-BE49-F238E27FC236}">
                <a16:creationId xmlns:a16="http://schemas.microsoft.com/office/drawing/2014/main" id="{2976CCEB-F3A1-6B62-0560-5634F79B9B3C}"/>
              </a:ext>
            </a:extLst>
          </p:cNvPr>
          <p:cNvSpPr/>
          <p:nvPr/>
        </p:nvSpPr>
        <p:spPr>
          <a:xfrm>
            <a:off x="5120904" y="3747602"/>
            <a:ext cx="111604" cy="235405"/>
          </a:xfrm>
          <a:custGeom>
            <a:avLst/>
            <a:gdLst>
              <a:gd name="connsiteX0" fmla="*/ 111399 w 111604"/>
              <a:gd name="connsiteY0" fmla="*/ 229 h 235405"/>
              <a:gd name="connsiteX1" fmla="*/ 35199 w 111604"/>
              <a:gd name="connsiteY1" fmla="*/ 105004 h 235405"/>
              <a:gd name="connsiteX2" fmla="*/ 3449 w 111604"/>
              <a:gd name="connsiteY2" fmla="*/ 235179 h 235405"/>
              <a:gd name="connsiteX3" fmla="*/ 9799 w 111604"/>
              <a:gd name="connsiteY3" fmla="*/ 133579 h 235405"/>
              <a:gd name="connsiteX4" fmla="*/ 111399 w 111604"/>
              <a:gd name="connsiteY4" fmla="*/ 229 h 235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604" h="235405">
                <a:moveTo>
                  <a:pt x="111399" y="229"/>
                </a:moveTo>
                <a:cubicBezTo>
                  <a:pt x="115632" y="-4533"/>
                  <a:pt x="53191" y="65846"/>
                  <a:pt x="35199" y="105004"/>
                </a:cubicBezTo>
                <a:cubicBezTo>
                  <a:pt x="17207" y="144162"/>
                  <a:pt x="7682" y="230417"/>
                  <a:pt x="3449" y="235179"/>
                </a:cubicBezTo>
                <a:cubicBezTo>
                  <a:pt x="-784" y="239941"/>
                  <a:pt x="-3430" y="168504"/>
                  <a:pt x="9799" y="133579"/>
                </a:cubicBezTo>
                <a:cubicBezTo>
                  <a:pt x="23028" y="98654"/>
                  <a:pt x="107166" y="4991"/>
                  <a:pt x="111399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0" name="フリーフォーム 699">
            <a:extLst>
              <a:ext uri="{FF2B5EF4-FFF2-40B4-BE49-F238E27FC236}">
                <a16:creationId xmlns:a16="http://schemas.microsoft.com/office/drawing/2014/main" id="{2DC4C0D4-C348-268D-094D-5D4C8E10A9AE}"/>
              </a:ext>
            </a:extLst>
          </p:cNvPr>
          <p:cNvSpPr/>
          <p:nvPr/>
        </p:nvSpPr>
        <p:spPr>
          <a:xfrm>
            <a:off x="4673228" y="4032712"/>
            <a:ext cx="298985" cy="382391"/>
          </a:xfrm>
          <a:custGeom>
            <a:avLst/>
            <a:gdLst>
              <a:gd name="connsiteX0" fmla="*/ 298725 w 298985"/>
              <a:gd name="connsiteY0" fmla="*/ 869 h 382391"/>
              <a:gd name="connsiteX1" fmla="*/ 187600 w 298985"/>
              <a:gd name="connsiteY1" fmla="*/ 92944 h 382391"/>
              <a:gd name="connsiteX2" fmla="*/ 60600 w 298985"/>
              <a:gd name="connsiteY2" fmla="*/ 273919 h 382391"/>
              <a:gd name="connsiteX3" fmla="*/ 3450 w 298985"/>
              <a:gd name="connsiteY3" fmla="*/ 378694 h 382391"/>
              <a:gd name="connsiteX4" fmla="*/ 155850 w 298985"/>
              <a:gd name="connsiteY4" fmla="*/ 143744 h 382391"/>
              <a:gd name="connsiteX5" fmla="*/ 298725 w 298985"/>
              <a:gd name="connsiteY5" fmla="*/ 869 h 382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985" h="382391">
                <a:moveTo>
                  <a:pt x="298725" y="869"/>
                </a:moveTo>
                <a:cubicBezTo>
                  <a:pt x="304017" y="-7598"/>
                  <a:pt x="227287" y="47436"/>
                  <a:pt x="187600" y="92944"/>
                </a:cubicBezTo>
                <a:cubicBezTo>
                  <a:pt x="147913" y="138452"/>
                  <a:pt x="91292" y="226294"/>
                  <a:pt x="60600" y="273919"/>
                </a:cubicBezTo>
                <a:cubicBezTo>
                  <a:pt x="29908" y="321544"/>
                  <a:pt x="-12425" y="400390"/>
                  <a:pt x="3450" y="378694"/>
                </a:cubicBezTo>
                <a:cubicBezTo>
                  <a:pt x="19325" y="356998"/>
                  <a:pt x="108754" y="204598"/>
                  <a:pt x="155850" y="143744"/>
                </a:cubicBezTo>
                <a:cubicBezTo>
                  <a:pt x="202946" y="82890"/>
                  <a:pt x="293433" y="9336"/>
                  <a:pt x="298725" y="8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1" name="フリーフォーム 700">
            <a:extLst>
              <a:ext uri="{FF2B5EF4-FFF2-40B4-BE49-F238E27FC236}">
                <a16:creationId xmlns:a16="http://schemas.microsoft.com/office/drawing/2014/main" id="{4805D5F5-F905-FCE5-7ABD-FA0708273844}"/>
              </a:ext>
            </a:extLst>
          </p:cNvPr>
          <p:cNvSpPr/>
          <p:nvPr/>
        </p:nvSpPr>
        <p:spPr>
          <a:xfrm>
            <a:off x="3755380" y="2909021"/>
            <a:ext cx="278123" cy="99398"/>
          </a:xfrm>
          <a:custGeom>
            <a:avLst/>
            <a:gdLst>
              <a:gd name="connsiteX0" fmla="*/ 276773 w 278123"/>
              <a:gd name="connsiteY0" fmla="*/ 26010 h 99398"/>
              <a:gd name="connsiteX1" fmla="*/ 216448 w 278123"/>
              <a:gd name="connsiteY1" fmla="*/ 19660 h 99398"/>
              <a:gd name="connsiteX2" fmla="*/ 146598 w 278123"/>
              <a:gd name="connsiteY2" fmla="*/ 3785 h 99398"/>
              <a:gd name="connsiteX3" fmla="*/ 548 w 278123"/>
              <a:gd name="connsiteY3" fmla="*/ 99035 h 99398"/>
              <a:gd name="connsiteX4" fmla="*/ 98973 w 278123"/>
              <a:gd name="connsiteY4" fmla="*/ 35535 h 99398"/>
              <a:gd name="connsiteX5" fmla="*/ 156123 w 278123"/>
              <a:gd name="connsiteY5" fmla="*/ 10135 h 99398"/>
              <a:gd name="connsiteX6" fmla="*/ 276773 w 278123"/>
              <a:gd name="connsiteY6" fmla="*/ 26010 h 9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123" h="99398">
                <a:moveTo>
                  <a:pt x="276773" y="26010"/>
                </a:moveTo>
                <a:cubicBezTo>
                  <a:pt x="286827" y="27597"/>
                  <a:pt x="238144" y="23364"/>
                  <a:pt x="216448" y="19660"/>
                </a:cubicBezTo>
                <a:cubicBezTo>
                  <a:pt x="194752" y="15956"/>
                  <a:pt x="182581" y="-9444"/>
                  <a:pt x="146598" y="3785"/>
                </a:cubicBezTo>
                <a:cubicBezTo>
                  <a:pt x="110615" y="17014"/>
                  <a:pt x="8485" y="93743"/>
                  <a:pt x="548" y="99035"/>
                </a:cubicBezTo>
                <a:cubicBezTo>
                  <a:pt x="-7389" y="104327"/>
                  <a:pt x="73044" y="50352"/>
                  <a:pt x="98973" y="35535"/>
                </a:cubicBezTo>
                <a:cubicBezTo>
                  <a:pt x="124902" y="20718"/>
                  <a:pt x="131781" y="11722"/>
                  <a:pt x="156123" y="10135"/>
                </a:cubicBezTo>
                <a:cubicBezTo>
                  <a:pt x="180465" y="8547"/>
                  <a:pt x="266719" y="24423"/>
                  <a:pt x="276773" y="26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2" name="フリーフォーム 701">
            <a:extLst>
              <a:ext uri="{FF2B5EF4-FFF2-40B4-BE49-F238E27FC236}">
                <a16:creationId xmlns:a16="http://schemas.microsoft.com/office/drawing/2014/main" id="{157F29AD-A029-E981-5163-F67C7F205FF4}"/>
              </a:ext>
            </a:extLst>
          </p:cNvPr>
          <p:cNvSpPr/>
          <p:nvPr/>
        </p:nvSpPr>
        <p:spPr>
          <a:xfrm>
            <a:off x="3771008" y="2919099"/>
            <a:ext cx="185052" cy="86119"/>
          </a:xfrm>
          <a:custGeom>
            <a:avLst/>
            <a:gdLst>
              <a:gd name="connsiteX0" fmla="*/ 184945 w 185052"/>
              <a:gd name="connsiteY0" fmla="*/ 57 h 86119"/>
              <a:gd name="connsiteX1" fmla="*/ 127795 w 185052"/>
              <a:gd name="connsiteY1" fmla="*/ 44507 h 86119"/>
              <a:gd name="connsiteX2" fmla="*/ 795 w 185052"/>
              <a:gd name="connsiteY2" fmla="*/ 85782 h 86119"/>
              <a:gd name="connsiteX3" fmla="*/ 76995 w 185052"/>
              <a:gd name="connsiteY3" fmla="*/ 63557 h 86119"/>
              <a:gd name="connsiteX4" fmla="*/ 140495 w 185052"/>
              <a:gd name="connsiteY4" fmla="*/ 54032 h 86119"/>
              <a:gd name="connsiteX5" fmla="*/ 184945 w 185052"/>
              <a:gd name="connsiteY5" fmla="*/ 57 h 8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052" h="86119">
                <a:moveTo>
                  <a:pt x="184945" y="57"/>
                </a:moveTo>
                <a:cubicBezTo>
                  <a:pt x="182828" y="-1531"/>
                  <a:pt x="158487" y="30220"/>
                  <a:pt x="127795" y="44507"/>
                </a:cubicBezTo>
                <a:cubicBezTo>
                  <a:pt x="97103" y="58794"/>
                  <a:pt x="9262" y="82607"/>
                  <a:pt x="795" y="85782"/>
                </a:cubicBezTo>
                <a:cubicBezTo>
                  <a:pt x="-7672" y="88957"/>
                  <a:pt x="53712" y="68849"/>
                  <a:pt x="76995" y="63557"/>
                </a:cubicBezTo>
                <a:cubicBezTo>
                  <a:pt x="100278" y="58265"/>
                  <a:pt x="123562" y="64615"/>
                  <a:pt x="140495" y="54032"/>
                </a:cubicBezTo>
                <a:cubicBezTo>
                  <a:pt x="157428" y="43449"/>
                  <a:pt x="187062" y="1645"/>
                  <a:pt x="184945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3" name="フリーフォーム 702">
            <a:extLst>
              <a:ext uri="{FF2B5EF4-FFF2-40B4-BE49-F238E27FC236}">
                <a16:creationId xmlns:a16="http://schemas.microsoft.com/office/drawing/2014/main" id="{9AFE98D9-7C6D-85B7-1E63-7D9675DF1AA0}"/>
              </a:ext>
            </a:extLst>
          </p:cNvPr>
          <p:cNvSpPr/>
          <p:nvPr/>
        </p:nvSpPr>
        <p:spPr>
          <a:xfrm>
            <a:off x="3520942" y="2973131"/>
            <a:ext cx="257211" cy="412952"/>
          </a:xfrm>
          <a:custGeom>
            <a:avLst/>
            <a:gdLst>
              <a:gd name="connsiteX0" fmla="*/ 257211 w 257211"/>
              <a:gd name="connsiteY0" fmla="*/ 0 h 412952"/>
              <a:gd name="connsiteX1" fmla="*/ 161961 w 257211"/>
              <a:gd name="connsiteY1" fmla="*/ 161925 h 412952"/>
              <a:gd name="connsiteX2" fmla="*/ 76236 w 257211"/>
              <a:gd name="connsiteY2" fmla="*/ 295275 h 412952"/>
              <a:gd name="connsiteX3" fmla="*/ 36 w 257211"/>
              <a:gd name="connsiteY3" fmla="*/ 412750 h 412952"/>
              <a:gd name="connsiteX4" fmla="*/ 85761 w 257211"/>
              <a:gd name="connsiteY4" fmla="*/ 266700 h 412952"/>
              <a:gd name="connsiteX5" fmla="*/ 136561 w 257211"/>
              <a:gd name="connsiteY5" fmla="*/ 184150 h 412952"/>
              <a:gd name="connsiteX6" fmla="*/ 257211 w 257211"/>
              <a:gd name="connsiteY6" fmla="*/ 0 h 41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211" h="412952">
                <a:moveTo>
                  <a:pt x="257211" y="0"/>
                </a:moveTo>
                <a:cubicBezTo>
                  <a:pt x="224667" y="56356"/>
                  <a:pt x="192123" y="112713"/>
                  <a:pt x="161961" y="161925"/>
                </a:cubicBezTo>
                <a:cubicBezTo>
                  <a:pt x="131799" y="211137"/>
                  <a:pt x="76236" y="295275"/>
                  <a:pt x="76236" y="295275"/>
                </a:cubicBezTo>
                <a:cubicBezTo>
                  <a:pt x="49248" y="337079"/>
                  <a:pt x="-1551" y="417512"/>
                  <a:pt x="36" y="412750"/>
                </a:cubicBezTo>
                <a:cubicBezTo>
                  <a:pt x="1623" y="407988"/>
                  <a:pt x="63007" y="304800"/>
                  <a:pt x="85761" y="266700"/>
                </a:cubicBezTo>
                <a:cubicBezTo>
                  <a:pt x="108515" y="228600"/>
                  <a:pt x="136561" y="184150"/>
                  <a:pt x="136561" y="184150"/>
                </a:cubicBezTo>
                <a:lnTo>
                  <a:pt x="25721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4" name="フリーフォーム 703">
            <a:extLst>
              <a:ext uri="{FF2B5EF4-FFF2-40B4-BE49-F238E27FC236}">
                <a16:creationId xmlns:a16="http://schemas.microsoft.com/office/drawing/2014/main" id="{E0B7414A-6755-F239-7EA8-4715B4771F31}"/>
              </a:ext>
            </a:extLst>
          </p:cNvPr>
          <p:cNvSpPr/>
          <p:nvPr/>
        </p:nvSpPr>
        <p:spPr>
          <a:xfrm>
            <a:off x="3643984" y="3049331"/>
            <a:ext cx="242119" cy="428659"/>
          </a:xfrm>
          <a:custGeom>
            <a:avLst/>
            <a:gdLst>
              <a:gd name="connsiteX0" fmla="*/ 242119 w 242119"/>
              <a:gd name="connsiteY0" fmla="*/ 0 h 428659"/>
              <a:gd name="connsiteX1" fmla="*/ 143694 w 242119"/>
              <a:gd name="connsiteY1" fmla="*/ 120650 h 428659"/>
              <a:gd name="connsiteX2" fmla="*/ 7169 w 242119"/>
              <a:gd name="connsiteY2" fmla="*/ 288925 h 428659"/>
              <a:gd name="connsiteX3" fmla="*/ 19869 w 242119"/>
              <a:gd name="connsiteY3" fmla="*/ 282575 h 428659"/>
              <a:gd name="connsiteX4" fmla="*/ 26219 w 242119"/>
              <a:gd name="connsiteY4" fmla="*/ 311150 h 428659"/>
              <a:gd name="connsiteX5" fmla="*/ 223069 w 242119"/>
              <a:gd name="connsiteY5" fmla="*/ 428625 h 428659"/>
              <a:gd name="connsiteX6" fmla="*/ 35744 w 242119"/>
              <a:gd name="connsiteY6" fmla="*/ 298450 h 428659"/>
              <a:gd name="connsiteX7" fmla="*/ 54794 w 242119"/>
              <a:gd name="connsiteY7" fmla="*/ 184150 h 428659"/>
              <a:gd name="connsiteX8" fmla="*/ 242119 w 242119"/>
              <a:gd name="connsiteY8" fmla="*/ 0 h 42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119" h="428659">
                <a:moveTo>
                  <a:pt x="242119" y="0"/>
                </a:moveTo>
                <a:lnTo>
                  <a:pt x="143694" y="120650"/>
                </a:lnTo>
                <a:lnTo>
                  <a:pt x="7169" y="288925"/>
                </a:lnTo>
                <a:cubicBezTo>
                  <a:pt x="-13469" y="315913"/>
                  <a:pt x="16694" y="278871"/>
                  <a:pt x="19869" y="282575"/>
                </a:cubicBezTo>
                <a:cubicBezTo>
                  <a:pt x="23044" y="286279"/>
                  <a:pt x="-7648" y="286808"/>
                  <a:pt x="26219" y="311150"/>
                </a:cubicBezTo>
                <a:cubicBezTo>
                  <a:pt x="60086" y="335492"/>
                  <a:pt x="221481" y="430742"/>
                  <a:pt x="223069" y="428625"/>
                </a:cubicBezTo>
                <a:cubicBezTo>
                  <a:pt x="224657" y="426508"/>
                  <a:pt x="63790" y="339196"/>
                  <a:pt x="35744" y="298450"/>
                </a:cubicBezTo>
                <a:cubicBezTo>
                  <a:pt x="7698" y="257704"/>
                  <a:pt x="21986" y="232304"/>
                  <a:pt x="54794" y="184150"/>
                </a:cubicBezTo>
                <a:cubicBezTo>
                  <a:pt x="87602" y="135996"/>
                  <a:pt x="160098" y="72760"/>
                  <a:pt x="2421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5" name="フリーフォーム 704">
            <a:extLst>
              <a:ext uri="{FF2B5EF4-FFF2-40B4-BE49-F238E27FC236}">
                <a16:creationId xmlns:a16="http://schemas.microsoft.com/office/drawing/2014/main" id="{83C61BFA-C87B-0001-F20C-7578F2695231}"/>
              </a:ext>
            </a:extLst>
          </p:cNvPr>
          <p:cNvSpPr/>
          <p:nvPr/>
        </p:nvSpPr>
        <p:spPr>
          <a:xfrm>
            <a:off x="3655097" y="3378570"/>
            <a:ext cx="325181" cy="230670"/>
          </a:xfrm>
          <a:custGeom>
            <a:avLst/>
            <a:gdLst>
              <a:gd name="connsiteX0" fmla="*/ 2406 w 325181"/>
              <a:gd name="connsiteY0" fmla="*/ 961 h 230670"/>
              <a:gd name="connsiteX1" fmla="*/ 110356 w 325181"/>
              <a:gd name="connsiteY1" fmla="*/ 93036 h 230670"/>
              <a:gd name="connsiteX2" fmla="*/ 323081 w 325181"/>
              <a:gd name="connsiteY2" fmla="*/ 229561 h 230670"/>
              <a:gd name="connsiteX3" fmla="*/ 208781 w 325181"/>
              <a:gd name="connsiteY3" fmla="*/ 150186 h 230670"/>
              <a:gd name="connsiteX4" fmla="*/ 2406 w 325181"/>
              <a:gd name="connsiteY4" fmla="*/ 961 h 23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81" h="230670">
                <a:moveTo>
                  <a:pt x="2406" y="961"/>
                </a:moveTo>
                <a:cubicBezTo>
                  <a:pt x="-13998" y="-8564"/>
                  <a:pt x="56910" y="54936"/>
                  <a:pt x="110356" y="93036"/>
                </a:cubicBezTo>
                <a:cubicBezTo>
                  <a:pt x="163802" y="131136"/>
                  <a:pt x="306677" y="220036"/>
                  <a:pt x="323081" y="229561"/>
                </a:cubicBezTo>
                <a:cubicBezTo>
                  <a:pt x="339485" y="239086"/>
                  <a:pt x="255877" y="185111"/>
                  <a:pt x="208781" y="150186"/>
                </a:cubicBezTo>
                <a:cubicBezTo>
                  <a:pt x="161685" y="115261"/>
                  <a:pt x="18810" y="10486"/>
                  <a:pt x="2406" y="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6" name="フリーフォーム 705">
            <a:extLst>
              <a:ext uri="{FF2B5EF4-FFF2-40B4-BE49-F238E27FC236}">
                <a16:creationId xmlns:a16="http://schemas.microsoft.com/office/drawing/2014/main" id="{0C03B195-35F3-931A-9C53-644815870DF3}"/>
              </a:ext>
            </a:extLst>
          </p:cNvPr>
          <p:cNvSpPr/>
          <p:nvPr/>
        </p:nvSpPr>
        <p:spPr>
          <a:xfrm>
            <a:off x="3772627" y="2960263"/>
            <a:ext cx="107326" cy="165392"/>
          </a:xfrm>
          <a:custGeom>
            <a:avLst/>
            <a:gdLst>
              <a:gd name="connsiteX0" fmla="*/ 107126 w 107326"/>
              <a:gd name="connsiteY0" fmla="*/ 168 h 165392"/>
              <a:gd name="connsiteX1" fmla="*/ 30926 w 107326"/>
              <a:gd name="connsiteY1" fmla="*/ 66843 h 165392"/>
              <a:gd name="connsiteX2" fmla="*/ 8701 w 107326"/>
              <a:gd name="connsiteY2" fmla="*/ 165268 h 165392"/>
              <a:gd name="connsiteX3" fmla="*/ 5526 w 107326"/>
              <a:gd name="connsiteY3" fmla="*/ 85893 h 165392"/>
              <a:gd name="connsiteX4" fmla="*/ 107126 w 107326"/>
              <a:gd name="connsiteY4" fmla="*/ 168 h 165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26" h="165392">
                <a:moveTo>
                  <a:pt x="107126" y="168"/>
                </a:moveTo>
                <a:cubicBezTo>
                  <a:pt x="111359" y="-3007"/>
                  <a:pt x="47330" y="39326"/>
                  <a:pt x="30926" y="66843"/>
                </a:cubicBezTo>
                <a:cubicBezTo>
                  <a:pt x="14522" y="94360"/>
                  <a:pt x="12934" y="162093"/>
                  <a:pt x="8701" y="165268"/>
                </a:cubicBezTo>
                <a:cubicBezTo>
                  <a:pt x="4468" y="168443"/>
                  <a:pt x="-6645" y="110235"/>
                  <a:pt x="5526" y="85893"/>
                </a:cubicBezTo>
                <a:cubicBezTo>
                  <a:pt x="17697" y="61551"/>
                  <a:pt x="102893" y="3343"/>
                  <a:pt x="107126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7" name="フリーフォーム 706">
            <a:extLst>
              <a:ext uri="{FF2B5EF4-FFF2-40B4-BE49-F238E27FC236}">
                <a16:creationId xmlns:a16="http://schemas.microsoft.com/office/drawing/2014/main" id="{BC4F0AE9-0C16-57DF-E9CD-8D63EAD7E9ED}"/>
              </a:ext>
            </a:extLst>
          </p:cNvPr>
          <p:cNvSpPr/>
          <p:nvPr/>
        </p:nvSpPr>
        <p:spPr>
          <a:xfrm>
            <a:off x="3995260" y="2930896"/>
            <a:ext cx="52768" cy="437251"/>
          </a:xfrm>
          <a:custGeom>
            <a:avLst/>
            <a:gdLst>
              <a:gd name="connsiteX0" fmla="*/ 36893 w 52768"/>
              <a:gd name="connsiteY0" fmla="*/ 960 h 437251"/>
              <a:gd name="connsiteX1" fmla="*/ 36893 w 52768"/>
              <a:gd name="connsiteY1" fmla="*/ 105735 h 437251"/>
              <a:gd name="connsiteX2" fmla="*/ 52768 w 52768"/>
              <a:gd name="connsiteY2" fmla="*/ 426410 h 437251"/>
              <a:gd name="connsiteX3" fmla="*/ 36893 w 52768"/>
              <a:gd name="connsiteY3" fmla="*/ 343860 h 437251"/>
              <a:gd name="connsiteX4" fmla="*/ 1968 w 52768"/>
              <a:gd name="connsiteY4" fmla="*/ 166060 h 437251"/>
              <a:gd name="connsiteX5" fmla="*/ 5143 w 52768"/>
              <a:gd name="connsiteY5" fmla="*/ 277185 h 437251"/>
              <a:gd name="connsiteX6" fmla="*/ 11493 w 52768"/>
              <a:gd name="connsiteY6" fmla="*/ 153360 h 437251"/>
              <a:gd name="connsiteX7" fmla="*/ 36893 w 52768"/>
              <a:gd name="connsiteY7" fmla="*/ 960 h 43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68" h="437251">
                <a:moveTo>
                  <a:pt x="36893" y="960"/>
                </a:moveTo>
                <a:cubicBezTo>
                  <a:pt x="41126" y="-6977"/>
                  <a:pt x="34247" y="34827"/>
                  <a:pt x="36893" y="105735"/>
                </a:cubicBezTo>
                <a:cubicBezTo>
                  <a:pt x="39539" y="176643"/>
                  <a:pt x="52768" y="386723"/>
                  <a:pt x="52768" y="426410"/>
                </a:cubicBezTo>
                <a:cubicBezTo>
                  <a:pt x="52768" y="466097"/>
                  <a:pt x="45360" y="387252"/>
                  <a:pt x="36893" y="343860"/>
                </a:cubicBezTo>
                <a:cubicBezTo>
                  <a:pt x="28426" y="300468"/>
                  <a:pt x="7260" y="177173"/>
                  <a:pt x="1968" y="166060"/>
                </a:cubicBezTo>
                <a:cubicBezTo>
                  <a:pt x="-3324" y="154948"/>
                  <a:pt x="3555" y="279302"/>
                  <a:pt x="5143" y="277185"/>
                </a:cubicBezTo>
                <a:cubicBezTo>
                  <a:pt x="6731" y="275068"/>
                  <a:pt x="7260" y="194635"/>
                  <a:pt x="11493" y="153360"/>
                </a:cubicBezTo>
                <a:cubicBezTo>
                  <a:pt x="15726" y="112085"/>
                  <a:pt x="32660" y="8897"/>
                  <a:pt x="36893" y="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8" name="フリーフォーム 707">
            <a:extLst>
              <a:ext uri="{FF2B5EF4-FFF2-40B4-BE49-F238E27FC236}">
                <a16:creationId xmlns:a16="http://schemas.microsoft.com/office/drawing/2014/main" id="{37BD6B44-CF1D-6F40-B882-021FD3DD4759}"/>
              </a:ext>
            </a:extLst>
          </p:cNvPr>
          <p:cNvSpPr/>
          <p:nvPr/>
        </p:nvSpPr>
        <p:spPr>
          <a:xfrm>
            <a:off x="4074952" y="3478970"/>
            <a:ext cx="507098" cy="696025"/>
          </a:xfrm>
          <a:custGeom>
            <a:avLst/>
            <a:gdLst>
              <a:gd name="connsiteX0" fmla="*/ 4826 w 507098"/>
              <a:gd name="connsiteY0" fmla="*/ 2161 h 696025"/>
              <a:gd name="connsiteX1" fmla="*/ 23876 w 507098"/>
              <a:gd name="connsiteY1" fmla="*/ 268861 h 696025"/>
              <a:gd name="connsiteX2" fmla="*/ 46101 w 507098"/>
              <a:gd name="connsiteY2" fmla="*/ 373636 h 696025"/>
              <a:gd name="connsiteX3" fmla="*/ 52451 w 507098"/>
              <a:gd name="connsiteY3" fmla="*/ 272036 h 696025"/>
              <a:gd name="connsiteX4" fmla="*/ 103251 w 507098"/>
              <a:gd name="connsiteY4" fmla="*/ 373636 h 696025"/>
              <a:gd name="connsiteX5" fmla="*/ 163576 w 507098"/>
              <a:gd name="connsiteY5" fmla="*/ 370461 h 696025"/>
              <a:gd name="connsiteX6" fmla="*/ 373126 w 507098"/>
              <a:gd name="connsiteY6" fmla="*/ 491111 h 696025"/>
              <a:gd name="connsiteX7" fmla="*/ 503301 w 507098"/>
              <a:gd name="connsiteY7" fmla="*/ 691136 h 696025"/>
              <a:gd name="connsiteX8" fmla="*/ 455676 w 507098"/>
              <a:gd name="connsiteY8" fmla="*/ 618111 h 696025"/>
              <a:gd name="connsiteX9" fmla="*/ 287401 w 507098"/>
              <a:gd name="connsiteY9" fmla="*/ 437136 h 696025"/>
              <a:gd name="connsiteX10" fmla="*/ 65151 w 507098"/>
              <a:gd name="connsiteY10" fmla="*/ 322836 h 696025"/>
              <a:gd name="connsiteX11" fmla="*/ 55626 w 507098"/>
              <a:gd name="connsiteY11" fmla="*/ 335536 h 696025"/>
              <a:gd name="connsiteX12" fmla="*/ 42926 w 507098"/>
              <a:gd name="connsiteY12" fmla="*/ 252986 h 696025"/>
              <a:gd name="connsiteX13" fmla="*/ 20701 w 507098"/>
              <a:gd name="connsiteY13" fmla="*/ 329186 h 696025"/>
              <a:gd name="connsiteX14" fmla="*/ 1651 w 507098"/>
              <a:gd name="connsiteY14" fmla="*/ 151386 h 696025"/>
              <a:gd name="connsiteX15" fmla="*/ 4826 w 507098"/>
              <a:gd name="connsiteY15" fmla="*/ 2161 h 69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7098" h="696025">
                <a:moveTo>
                  <a:pt x="4826" y="2161"/>
                </a:moveTo>
                <a:cubicBezTo>
                  <a:pt x="8530" y="21740"/>
                  <a:pt x="16997" y="206949"/>
                  <a:pt x="23876" y="268861"/>
                </a:cubicBezTo>
                <a:cubicBezTo>
                  <a:pt x="30755" y="330773"/>
                  <a:pt x="41339" y="373107"/>
                  <a:pt x="46101" y="373636"/>
                </a:cubicBezTo>
                <a:cubicBezTo>
                  <a:pt x="50864" y="374165"/>
                  <a:pt x="42926" y="272036"/>
                  <a:pt x="52451" y="272036"/>
                </a:cubicBezTo>
                <a:cubicBezTo>
                  <a:pt x="61976" y="272036"/>
                  <a:pt x="84730" y="357232"/>
                  <a:pt x="103251" y="373636"/>
                </a:cubicBezTo>
                <a:cubicBezTo>
                  <a:pt x="121772" y="390040"/>
                  <a:pt x="118597" y="350882"/>
                  <a:pt x="163576" y="370461"/>
                </a:cubicBezTo>
                <a:cubicBezTo>
                  <a:pt x="208555" y="390040"/>
                  <a:pt x="316505" y="437665"/>
                  <a:pt x="373126" y="491111"/>
                </a:cubicBezTo>
                <a:cubicBezTo>
                  <a:pt x="429747" y="544557"/>
                  <a:pt x="503301" y="691136"/>
                  <a:pt x="503301" y="691136"/>
                </a:cubicBezTo>
                <a:cubicBezTo>
                  <a:pt x="517059" y="712303"/>
                  <a:pt x="491659" y="660444"/>
                  <a:pt x="455676" y="618111"/>
                </a:cubicBezTo>
                <a:cubicBezTo>
                  <a:pt x="419693" y="575778"/>
                  <a:pt x="352488" y="486348"/>
                  <a:pt x="287401" y="437136"/>
                </a:cubicBezTo>
                <a:cubicBezTo>
                  <a:pt x="222314" y="387924"/>
                  <a:pt x="103780" y="339769"/>
                  <a:pt x="65151" y="322836"/>
                </a:cubicBezTo>
                <a:cubicBezTo>
                  <a:pt x="26522" y="305903"/>
                  <a:pt x="59330" y="347178"/>
                  <a:pt x="55626" y="335536"/>
                </a:cubicBezTo>
                <a:cubicBezTo>
                  <a:pt x="51922" y="323894"/>
                  <a:pt x="48747" y="254044"/>
                  <a:pt x="42926" y="252986"/>
                </a:cubicBezTo>
                <a:cubicBezTo>
                  <a:pt x="37105" y="251928"/>
                  <a:pt x="27580" y="346119"/>
                  <a:pt x="20701" y="329186"/>
                </a:cubicBezTo>
                <a:cubicBezTo>
                  <a:pt x="13822" y="312253"/>
                  <a:pt x="5355" y="201657"/>
                  <a:pt x="1651" y="151386"/>
                </a:cubicBezTo>
                <a:cubicBezTo>
                  <a:pt x="-2053" y="101115"/>
                  <a:pt x="1122" y="-17418"/>
                  <a:pt x="4826" y="2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9" name="フリーフォーム 708">
            <a:extLst>
              <a:ext uri="{FF2B5EF4-FFF2-40B4-BE49-F238E27FC236}">
                <a16:creationId xmlns:a16="http://schemas.microsoft.com/office/drawing/2014/main" id="{CDE2B577-3ED4-95E1-B372-FC5EE3FAB633}"/>
              </a:ext>
            </a:extLst>
          </p:cNvPr>
          <p:cNvSpPr/>
          <p:nvPr/>
        </p:nvSpPr>
        <p:spPr>
          <a:xfrm>
            <a:off x="4593474" y="4449350"/>
            <a:ext cx="140356" cy="454379"/>
          </a:xfrm>
          <a:custGeom>
            <a:avLst/>
            <a:gdLst>
              <a:gd name="connsiteX0" fmla="*/ 140354 w 140356"/>
              <a:gd name="connsiteY0" fmla="*/ 156 h 454379"/>
              <a:gd name="connsiteX1" fmla="*/ 51454 w 140356"/>
              <a:gd name="connsiteY1" fmla="*/ 155731 h 454379"/>
              <a:gd name="connsiteX2" fmla="*/ 32404 w 140356"/>
              <a:gd name="connsiteY2" fmla="*/ 451006 h 454379"/>
              <a:gd name="connsiteX3" fmla="*/ 654 w 140356"/>
              <a:gd name="connsiteY3" fmla="*/ 314481 h 454379"/>
              <a:gd name="connsiteX4" fmla="*/ 10179 w 140356"/>
              <a:gd name="connsiteY4" fmla="*/ 295431 h 454379"/>
              <a:gd name="connsiteX5" fmla="*/ 13354 w 140356"/>
              <a:gd name="connsiteY5" fmla="*/ 289081 h 454379"/>
              <a:gd name="connsiteX6" fmla="*/ 26054 w 140356"/>
              <a:gd name="connsiteY6" fmla="*/ 162081 h 454379"/>
              <a:gd name="connsiteX7" fmla="*/ 22879 w 140356"/>
              <a:gd name="connsiteY7" fmla="*/ 177956 h 454379"/>
              <a:gd name="connsiteX8" fmla="*/ 48279 w 140356"/>
              <a:gd name="connsiteY8" fmla="*/ 127156 h 454379"/>
              <a:gd name="connsiteX9" fmla="*/ 140354 w 140356"/>
              <a:gd name="connsiteY9" fmla="*/ 156 h 45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356" h="454379">
                <a:moveTo>
                  <a:pt x="140354" y="156"/>
                </a:moveTo>
                <a:cubicBezTo>
                  <a:pt x="140883" y="4919"/>
                  <a:pt x="69446" y="80589"/>
                  <a:pt x="51454" y="155731"/>
                </a:cubicBezTo>
                <a:cubicBezTo>
                  <a:pt x="33462" y="230873"/>
                  <a:pt x="40871" y="424548"/>
                  <a:pt x="32404" y="451006"/>
                </a:cubicBezTo>
                <a:cubicBezTo>
                  <a:pt x="23937" y="477464"/>
                  <a:pt x="4358" y="340410"/>
                  <a:pt x="654" y="314481"/>
                </a:cubicBezTo>
                <a:cubicBezTo>
                  <a:pt x="-3050" y="288552"/>
                  <a:pt x="10179" y="295431"/>
                  <a:pt x="10179" y="295431"/>
                </a:cubicBezTo>
                <a:cubicBezTo>
                  <a:pt x="12296" y="291198"/>
                  <a:pt x="10708" y="311306"/>
                  <a:pt x="13354" y="289081"/>
                </a:cubicBezTo>
                <a:cubicBezTo>
                  <a:pt x="16000" y="266856"/>
                  <a:pt x="24467" y="180602"/>
                  <a:pt x="26054" y="162081"/>
                </a:cubicBezTo>
                <a:cubicBezTo>
                  <a:pt x="27641" y="143560"/>
                  <a:pt x="19175" y="183777"/>
                  <a:pt x="22879" y="177956"/>
                </a:cubicBezTo>
                <a:cubicBezTo>
                  <a:pt x="26583" y="172135"/>
                  <a:pt x="32404" y="153614"/>
                  <a:pt x="48279" y="127156"/>
                </a:cubicBezTo>
                <a:cubicBezTo>
                  <a:pt x="64154" y="100698"/>
                  <a:pt x="139825" y="-4607"/>
                  <a:pt x="140354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0" name="フリーフォーム 709">
            <a:extLst>
              <a:ext uri="{FF2B5EF4-FFF2-40B4-BE49-F238E27FC236}">
                <a16:creationId xmlns:a16="http://schemas.microsoft.com/office/drawing/2014/main" id="{C1A63BDD-6945-24FB-A9CF-7F4648770CF9}"/>
              </a:ext>
            </a:extLst>
          </p:cNvPr>
          <p:cNvSpPr/>
          <p:nvPr/>
        </p:nvSpPr>
        <p:spPr>
          <a:xfrm>
            <a:off x="4577845" y="4058952"/>
            <a:ext cx="354261" cy="93311"/>
          </a:xfrm>
          <a:custGeom>
            <a:avLst/>
            <a:gdLst>
              <a:gd name="connsiteX0" fmla="*/ 408 w 354261"/>
              <a:gd name="connsiteY0" fmla="*/ 82579 h 93311"/>
              <a:gd name="connsiteX1" fmla="*/ 133758 w 354261"/>
              <a:gd name="connsiteY1" fmla="*/ 85754 h 93311"/>
              <a:gd name="connsiteX2" fmla="*/ 352833 w 354261"/>
              <a:gd name="connsiteY2" fmla="*/ 29 h 93311"/>
              <a:gd name="connsiteX3" fmla="*/ 225833 w 354261"/>
              <a:gd name="connsiteY3" fmla="*/ 76229 h 93311"/>
              <a:gd name="connsiteX4" fmla="*/ 175033 w 354261"/>
              <a:gd name="connsiteY4" fmla="*/ 92104 h 93311"/>
              <a:gd name="connsiteX5" fmla="*/ 408 w 354261"/>
              <a:gd name="connsiteY5" fmla="*/ 82579 h 9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261" h="93311">
                <a:moveTo>
                  <a:pt x="408" y="82579"/>
                </a:moveTo>
                <a:cubicBezTo>
                  <a:pt x="-6471" y="81521"/>
                  <a:pt x="75021" y="99512"/>
                  <a:pt x="133758" y="85754"/>
                </a:cubicBezTo>
                <a:cubicBezTo>
                  <a:pt x="192496" y="71996"/>
                  <a:pt x="337487" y="1616"/>
                  <a:pt x="352833" y="29"/>
                </a:cubicBezTo>
                <a:cubicBezTo>
                  <a:pt x="368179" y="-1559"/>
                  <a:pt x="255466" y="60883"/>
                  <a:pt x="225833" y="76229"/>
                </a:cubicBezTo>
                <a:cubicBezTo>
                  <a:pt x="196200" y="91575"/>
                  <a:pt x="209958" y="86812"/>
                  <a:pt x="175033" y="92104"/>
                </a:cubicBezTo>
                <a:cubicBezTo>
                  <a:pt x="140108" y="97396"/>
                  <a:pt x="7287" y="83637"/>
                  <a:pt x="408" y="82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1" name="フリーフォーム 710">
            <a:extLst>
              <a:ext uri="{FF2B5EF4-FFF2-40B4-BE49-F238E27FC236}">
                <a16:creationId xmlns:a16="http://schemas.microsoft.com/office/drawing/2014/main" id="{215FBEF4-9FCC-465C-BD96-95967A9EF78B}"/>
              </a:ext>
            </a:extLst>
          </p:cNvPr>
          <p:cNvSpPr/>
          <p:nvPr/>
        </p:nvSpPr>
        <p:spPr>
          <a:xfrm>
            <a:off x="4581898" y="4127641"/>
            <a:ext cx="196870" cy="39446"/>
          </a:xfrm>
          <a:custGeom>
            <a:avLst/>
            <a:gdLst>
              <a:gd name="connsiteX0" fmla="*/ 5880 w 196870"/>
              <a:gd name="connsiteY0" fmla="*/ 4365 h 39446"/>
              <a:gd name="connsiteX1" fmla="*/ 196380 w 196870"/>
              <a:gd name="connsiteY1" fmla="*/ 4365 h 39446"/>
              <a:gd name="connsiteX2" fmla="*/ 59855 w 196870"/>
              <a:gd name="connsiteY2" fmla="*/ 39290 h 39446"/>
              <a:gd name="connsiteX3" fmla="*/ 5880 w 196870"/>
              <a:gd name="connsiteY3" fmla="*/ 4365 h 3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70" h="39446">
                <a:moveTo>
                  <a:pt x="5880" y="4365"/>
                </a:moveTo>
                <a:cubicBezTo>
                  <a:pt x="28634" y="-1456"/>
                  <a:pt x="187384" y="-1456"/>
                  <a:pt x="196380" y="4365"/>
                </a:cubicBezTo>
                <a:cubicBezTo>
                  <a:pt x="205376" y="10186"/>
                  <a:pt x="87901" y="36644"/>
                  <a:pt x="59855" y="39290"/>
                </a:cubicBezTo>
                <a:cubicBezTo>
                  <a:pt x="31809" y="41936"/>
                  <a:pt x="-16874" y="10186"/>
                  <a:pt x="5880" y="4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2" name="フリーフォーム 711">
            <a:extLst>
              <a:ext uri="{FF2B5EF4-FFF2-40B4-BE49-F238E27FC236}">
                <a16:creationId xmlns:a16="http://schemas.microsoft.com/office/drawing/2014/main" id="{15B55133-5025-6FD4-D944-1522197A51BD}"/>
              </a:ext>
            </a:extLst>
          </p:cNvPr>
          <p:cNvSpPr/>
          <p:nvPr/>
        </p:nvSpPr>
        <p:spPr>
          <a:xfrm>
            <a:off x="4644430" y="4158171"/>
            <a:ext cx="77840" cy="240122"/>
          </a:xfrm>
          <a:custGeom>
            <a:avLst/>
            <a:gdLst>
              <a:gd name="connsiteX0" fmla="*/ 48123 w 77840"/>
              <a:gd name="connsiteY0" fmla="*/ 2410 h 240122"/>
              <a:gd name="connsiteX1" fmla="*/ 76698 w 77840"/>
              <a:gd name="connsiteY1" fmla="*/ 56385 h 240122"/>
              <a:gd name="connsiteX2" fmla="*/ 498 w 77840"/>
              <a:gd name="connsiteY2" fmla="*/ 237360 h 240122"/>
              <a:gd name="connsiteX3" fmla="*/ 41773 w 77840"/>
              <a:gd name="connsiteY3" fmla="*/ 170685 h 240122"/>
              <a:gd name="connsiteX4" fmla="*/ 73523 w 77840"/>
              <a:gd name="connsiteY4" fmla="*/ 119885 h 240122"/>
              <a:gd name="connsiteX5" fmla="*/ 48123 w 77840"/>
              <a:gd name="connsiteY5" fmla="*/ 2410 h 24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40" h="240122">
                <a:moveTo>
                  <a:pt x="48123" y="2410"/>
                </a:moveTo>
                <a:cubicBezTo>
                  <a:pt x="48652" y="-8173"/>
                  <a:pt x="84635" y="17227"/>
                  <a:pt x="76698" y="56385"/>
                </a:cubicBezTo>
                <a:cubicBezTo>
                  <a:pt x="68761" y="95543"/>
                  <a:pt x="6319" y="218310"/>
                  <a:pt x="498" y="237360"/>
                </a:cubicBezTo>
                <a:cubicBezTo>
                  <a:pt x="-5323" y="256410"/>
                  <a:pt x="41773" y="170685"/>
                  <a:pt x="41773" y="170685"/>
                </a:cubicBezTo>
                <a:cubicBezTo>
                  <a:pt x="53944" y="151106"/>
                  <a:pt x="69819" y="143168"/>
                  <a:pt x="73523" y="119885"/>
                </a:cubicBezTo>
                <a:cubicBezTo>
                  <a:pt x="77227" y="96602"/>
                  <a:pt x="47594" y="12993"/>
                  <a:pt x="48123" y="2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3" name="フリーフォーム 712">
            <a:extLst>
              <a:ext uri="{FF2B5EF4-FFF2-40B4-BE49-F238E27FC236}">
                <a16:creationId xmlns:a16="http://schemas.microsoft.com/office/drawing/2014/main" id="{91200B64-88E1-1DEF-92CA-5CC236A85825}"/>
              </a:ext>
            </a:extLst>
          </p:cNvPr>
          <p:cNvSpPr/>
          <p:nvPr/>
        </p:nvSpPr>
        <p:spPr>
          <a:xfrm>
            <a:off x="3204681" y="3054487"/>
            <a:ext cx="509996" cy="97185"/>
          </a:xfrm>
          <a:custGeom>
            <a:avLst/>
            <a:gdLst>
              <a:gd name="connsiteX0" fmla="*/ 1972 w 509996"/>
              <a:gd name="connsiteY0" fmla="*/ 96444 h 97185"/>
              <a:gd name="connsiteX1" fmla="*/ 141672 w 509996"/>
              <a:gd name="connsiteY1" fmla="*/ 45644 h 97185"/>
              <a:gd name="connsiteX2" fmla="*/ 208347 w 509996"/>
              <a:gd name="connsiteY2" fmla="*/ 7544 h 97185"/>
              <a:gd name="connsiteX3" fmla="*/ 363922 w 509996"/>
              <a:gd name="connsiteY3" fmla="*/ 4369 h 97185"/>
              <a:gd name="connsiteX4" fmla="*/ 509972 w 509996"/>
              <a:gd name="connsiteY4" fmla="*/ 36119 h 97185"/>
              <a:gd name="connsiteX5" fmla="*/ 376622 w 509996"/>
              <a:gd name="connsiteY5" fmla="*/ 20244 h 97185"/>
              <a:gd name="connsiteX6" fmla="*/ 255972 w 509996"/>
              <a:gd name="connsiteY6" fmla="*/ 4369 h 97185"/>
              <a:gd name="connsiteX7" fmla="*/ 1972 w 509996"/>
              <a:gd name="connsiteY7" fmla="*/ 96444 h 9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996" h="97185">
                <a:moveTo>
                  <a:pt x="1972" y="96444"/>
                </a:moveTo>
                <a:cubicBezTo>
                  <a:pt x="-17078" y="103323"/>
                  <a:pt x="107276" y="60461"/>
                  <a:pt x="141672" y="45644"/>
                </a:cubicBezTo>
                <a:cubicBezTo>
                  <a:pt x="176068" y="30827"/>
                  <a:pt x="171305" y="14423"/>
                  <a:pt x="208347" y="7544"/>
                </a:cubicBezTo>
                <a:cubicBezTo>
                  <a:pt x="245389" y="665"/>
                  <a:pt x="313651" y="-393"/>
                  <a:pt x="363922" y="4369"/>
                </a:cubicBezTo>
                <a:cubicBezTo>
                  <a:pt x="414193" y="9131"/>
                  <a:pt x="507855" y="33473"/>
                  <a:pt x="509972" y="36119"/>
                </a:cubicBezTo>
                <a:cubicBezTo>
                  <a:pt x="512089" y="38765"/>
                  <a:pt x="376622" y="20244"/>
                  <a:pt x="376622" y="20244"/>
                </a:cubicBezTo>
                <a:cubicBezTo>
                  <a:pt x="334289" y="14952"/>
                  <a:pt x="316297" y="-9918"/>
                  <a:pt x="255972" y="4369"/>
                </a:cubicBezTo>
                <a:cubicBezTo>
                  <a:pt x="195647" y="18656"/>
                  <a:pt x="21022" y="89565"/>
                  <a:pt x="1972" y="96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4" name="フリーフォーム 713">
            <a:extLst>
              <a:ext uri="{FF2B5EF4-FFF2-40B4-BE49-F238E27FC236}">
                <a16:creationId xmlns:a16="http://schemas.microsoft.com/office/drawing/2014/main" id="{1D4048ED-80DE-1AE1-E46A-BF18AC837AF0}"/>
              </a:ext>
            </a:extLst>
          </p:cNvPr>
          <p:cNvSpPr/>
          <p:nvPr/>
        </p:nvSpPr>
        <p:spPr>
          <a:xfrm>
            <a:off x="3244753" y="3068620"/>
            <a:ext cx="438263" cy="139862"/>
          </a:xfrm>
          <a:custGeom>
            <a:avLst/>
            <a:gdLst>
              <a:gd name="connsiteX0" fmla="*/ 0 w 438263"/>
              <a:gd name="connsiteY0" fmla="*/ 110886 h 139862"/>
              <a:gd name="connsiteX1" fmla="*/ 285750 w 438263"/>
              <a:gd name="connsiteY1" fmla="*/ 6111 h 139862"/>
              <a:gd name="connsiteX2" fmla="*/ 323850 w 438263"/>
              <a:gd name="connsiteY2" fmla="*/ 12461 h 139862"/>
              <a:gd name="connsiteX3" fmla="*/ 288925 w 438263"/>
              <a:gd name="connsiteY3" fmla="*/ 12461 h 139862"/>
              <a:gd name="connsiteX4" fmla="*/ 355600 w 438263"/>
              <a:gd name="connsiteY4" fmla="*/ 34686 h 139862"/>
              <a:gd name="connsiteX5" fmla="*/ 330200 w 438263"/>
              <a:gd name="connsiteY5" fmla="*/ 53736 h 139862"/>
              <a:gd name="connsiteX6" fmla="*/ 358775 w 438263"/>
              <a:gd name="connsiteY6" fmla="*/ 107711 h 139862"/>
              <a:gd name="connsiteX7" fmla="*/ 438150 w 438263"/>
              <a:gd name="connsiteY7" fmla="*/ 69611 h 139862"/>
              <a:gd name="connsiteX8" fmla="*/ 339725 w 438263"/>
              <a:gd name="connsiteY8" fmla="*/ 139461 h 139862"/>
              <a:gd name="connsiteX9" fmla="*/ 336550 w 438263"/>
              <a:gd name="connsiteY9" fmla="*/ 31511 h 139862"/>
              <a:gd name="connsiteX10" fmla="*/ 222250 w 438263"/>
              <a:gd name="connsiteY10" fmla="*/ 60086 h 139862"/>
              <a:gd name="connsiteX11" fmla="*/ 0 w 438263"/>
              <a:gd name="connsiteY11" fmla="*/ 110886 h 13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263" h="139862">
                <a:moveTo>
                  <a:pt x="0" y="110886"/>
                </a:moveTo>
                <a:cubicBezTo>
                  <a:pt x="115887" y="66700"/>
                  <a:pt x="231775" y="22515"/>
                  <a:pt x="285750" y="6111"/>
                </a:cubicBezTo>
                <a:cubicBezTo>
                  <a:pt x="339725" y="-10293"/>
                  <a:pt x="323321" y="11403"/>
                  <a:pt x="323850" y="12461"/>
                </a:cubicBezTo>
                <a:cubicBezTo>
                  <a:pt x="324379" y="13519"/>
                  <a:pt x="283633" y="8757"/>
                  <a:pt x="288925" y="12461"/>
                </a:cubicBezTo>
                <a:cubicBezTo>
                  <a:pt x="294217" y="16165"/>
                  <a:pt x="348721" y="27807"/>
                  <a:pt x="355600" y="34686"/>
                </a:cubicBezTo>
                <a:cubicBezTo>
                  <a:pt x="362479" y="41565"/>
                  <a:pt x="329671" y="41565"/>
                  <a:pt x="330200" y="53736"/>
                </a:cubicBezTo>
                <a:cubicBezTo>
                  <a:pt x="330729" y="65907"/>
                  <a:pt x="340783" y="105065"/>
                  <a:pt x="358775" y="107711"/>
                </a:cubicBezTo>
                <a:cubicBezTo>
                  <a:pt x="376767" y="110357"/>
                  <a:pt x="441325" y="64319"/>
                  <a:pt x="438150" y="69611"/>
                </a:cubicBezTo>
                <a:cubicBezTo>
                  <a:pt x="434975" y="74903"/>
                  <a:pt x="356658" y="145811"/>
                  <a:pt x="339725" y="139461"/>
                </a:cubicBezTo>
                <a:cubicBezTo>
                  <a:pt x="322792" y="133111"/>
                  <a:pt x="356129" y="44740"/>
                  <a:pt x="336550" y="31511"/>
                </a:cubicBezTo>
                <a:cubicBezTo>
                  <a:pt x="316971" y="18282"/>
                  <a:pt x="222250" y="60086"/>
                  <a:pt x="222250" y="60086"/>
                </a:cubicBezTo>
                <a:lnTo>
                  <a:pt x="0" y="11088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5" name="フリーフォーム 714">
            <a:extLst>
              <a:ext uri="{FF2B5EF4-FFF2-40B4-BE49-F238E27FC236}">
                <a16:creationId xmlns:a16="http://schemas.microsoft.com/office/drawing/2014/main" id="{FAC8938F-DE78-150B-7F6E-371DA021F4FA}"/>
              </a:ext>
            </a:extLst>
          </p:cNvPr>
          <p:cNvSpPr/>
          <p:nvPr/>
        </p:nvSpPr>
        <p:spPr>
          <a:xfrm>
            <a:off x="3223464" y="3044931"/>
            <a:ext cx="326564" cy="113026"/>
          </a:xfrm>
          <a:custGeom>
            <a:avLst/>
            <a:gdLst>
              <a:gd name="connsiteX0" fmla="*/ 2239 w 326564"/>
              <a:gd name="connsiteY0" fmla="*/ 112350 h 113026"/>
              <a:gd name="connsiteX1" fmla="*/ 132414 w 326564"/>
              <a:gd name="connsiteY1" fmla="*/ 48850 h 113026"/>
              <a:gd name="connsiteX2" fmla="*/ 322914 w 326564"/>
              <a:gd name="connsiteY2" fmla="*/ 20275 h 113026"/>
              <a:gd name="connsiteX3" fmla="*/ 240364 w 326564"/>
              <a:gd name="connsiteY3" fmla="*/ 4400 h 113026"/>
              <a:gd name="connsiteX4" fmla="*/ 2239 w 326564"/>
              <a:gd name="connsiteY4" fmla="*/ 112350 h 11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64" h="113026">
                <a:moveTo>
                  <a:pt x="2239" y="112350"/>
                </a:moveTo>
                <a:cubicBezTo>
                  <a:pt x="-15753" y="119758"/>
                  <a:pt x="78968" y="64196"/>
                  <a:pt x="132414" y="48850"/>
                </a:cubicBezTo>
                <a:cubicBezTo>
                  <a:pt x="185860" y="33504"/>
                  <a:pt x="304922" y="27683"/>
                  <a:pt x="322914" y="20275"/>
                </a:cubicBezTo>
                <a:cubicBezTo>
                  <a:pt x="340906" y="12867"/>
                  <a:pt x="289047" y="-9358"/>
                  <a:pt x="240364" y="4400"/>
                </a:cubicBezTo>
                <a:cubicBezTo>
                  <a:pt x="191681" y="18158"/>
                  <a:pt x="20231" y="104942"/>
                  <a:pt x="2239" y="112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6" name="フリーフォーム 715">
            <a:extLst>
              <a:ext uri="{FF2B5EF4-FFF2-40B4-BE49-F238E27FC236}">
                <a16:creationId xmlns:a16="http://schemas.microsoft.com/office/drawing/2014/main" id="{CCC6ABE7-BBC0-2F06-DF61-F49494955F44}"/>
              </a:ext>
            </a:extLst>
          </p:cNvPr>
          <p:cNvSpPr/>
          <p:nvPr/>
        </p:nvSpPr>
        <p:spPr>
          <a:xfrm>
            <a:off x="3521422" y="3268225"/>
            <a:ext cx="359533" cy="911784"/>
          </a:xfrm>
          <a:custGeom>
            <a:avLst/>
            <a:gdLst>
              <a:gd name="connsiteX0" fmla="*/ 107506 w 359533"/>
              <a:gd name="connsiteY0" fmla="*/ 181 h 911784"/>
              <a:gd name="connsiteX1" fmla="*/ 28131 w 359533"/>
              <a:gd name="connsiteY1" fmla="*/ 301806 h 911784"/>
              <a:gd name="connsiteX2" fmla="*/ 63056 w 359533"/>
              <a:gd name="connsiteY2" fmla="*/ 263706 h 911784"/>
              <a:gd name="connsiteX3" fmla="*/ 158306 w 359533"/>
              <a:gd name="connsiteY3" fmla="*/ 365306 h 911784"/>
              <a:gd name="connsiteX4" fmla="*/ 167831 w 359533"/>
              <a:gd name="connsiteY4" fmla="*/ 320856 h 911784"/>
              <a:gd name="connsiteX5" fmla="*/ 291656 w 359533"/>
              <a:gd name="connsiteY5" fmla="*/ 619306 h 911784"/>
              <a:gd name="connsiteX6" fmla="*/ 304356 w 359533"/>
              <a:gd name="connsiteY6" fmla="*/ 733606 h 911784"/>
              <a:gd name="connsiteX7" fmla="*/ 358331 w 359533"/>
              <a:gd name="connsiteY7" fmla="*/ 911406 h 911784"/>
              <a:gd name="connsiteX8" fmla="*/ 329756 w 359533"/>
              <a:gd name="connsiteY8" fmla="*/ 768531 h 911784"/>
              <a:gd name="connsiteX9" fmla="*/ 199581 w 359533"/>
              <a:gd name="connsiteY9" fmla="*/ 390706 h 911784"/>
              <a:gd name="connsiteX10" fmla="*/ 180531 w 359533"/>
              <a:gd name="connsiteY10" fmla="*/ 384356 h 911784"/>
              <a:gd name="connsiteX11" fmla="*/ 129731 w 359533"/>
              <a:gd name="connsiteY11" fmla="*/ 336731 h 911784"/>
              <a:gd name="connsiteX12" fmla="*/ 50356 w 359533"/>
              <a:gd name="connsiteY12" fmla="*/ 304981 h 911784"/>
              <a:gd name="connsiteX13" fmla="*/ 31306 w 359533"/>
              <a:gd name="connsiteY13" fmla="*/ 358956 h 911784"/>
              <a:gd name="connsiteX14" fmla="*/ 5906 w 359533"/>
              <a:gd name="connsiteY14" fmla="*/ 279581 h 911784"/>
              <a:gd name="connsiteX15" fmla="*/ 9081 w 359533"/>
              <a:gd name="connsiteY15" fmla="*/ 257356 h 911784"/>
              <a:gd name="connsiteX16" fmla="*/ 107506 w 359533"/>
              <a:gd name="connsiteY16" fmla="*/ 181 h 91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9533" h="911784">
                <a:moveTo>
                  <a:pt x="107506" y="181"/>
                </a:moveTo>
                <a:cubicBezTo>
                  <a:pt x="110681" y="7589"/>
                  <a:pt x="35539" y="257885"/>
                  <a:pt x="28131" y="301806"/>
                </a:cubicBezTo>
                <a:cubicBezTo>
                  <a:pt x="20723" y="345727"/>
                  <a:pt x="41360" y="253123"/>
                  <a:pt x="63056" y="263706"/>
                </a:cubicBezTo>
                <a:cubicBezTo>
                  <a:pt x="84752" y="274289"/>
                  <a:pt x="140844" y="355781"/>
                  <a:pt x="158306" y="365306"/>
                </a:cubicBezTo>
                <a:cubicBezTo>
                  <a:pt x="175769" y="374831"/>
                  <a:pt x="145606" y="278523"/>
                  <a:pt x="167831" y="320856"/>
                </a:cubicBezTo>
                <a:cubicBezTo>
                  <a:pt x="190056" y="363189"/>
                  <a:pt x="268902" y="550514"/>
                  <a:pt x="291656" y="619306"/>
                </a:cubicBezTo>
                <a:cubicBezTo>
                  <a:pt x="314410" y="688098"/>
                  <a:pt x="293244" y="684923"/>
                  <a:pt x="304356" y="733606"/>
                </a:cubicBezTo>
                <a:cubicBezTo>
                  <a:pt x="315468" y="782289"/>
                  <a:pt x="354098" y="905585"/>
                  <a:pt x="358331" y="911406"/>
                </a:cubicBezTo>
                <a:cubicBezTo>
                  <a:pt x="362564" y="917227"/>
                  <a:pt x="356214" y="855314"/>
                  <a:pt x="329756" y="768531"/>
                </a:cubicBezTo>
                <a:cubicBezTo>
                  <a:pt x="303298" y="681748"/>
                  <a:pt x="224452" y="454735"/>
                  <a:pt x="199581" y="390706"/>
                </a:cubicBezTo>
                <a:cubicBezTo>
                  <a:pt x="174710" y="326677"/>
                  <a:pt x="192173" y="393352"/>
                  <a:pt x="180531" y="384356"/>
                </a:cubicBezTo>
                <a:cubicBezTo>
                  <a:pt x="168889" y="375360"/>
                  <a:pt x="151427" y="349960"/>
                  <a:pt x="129731" y="336731"/>
                </a:cubicBezTo>
                <a:cubicBezTo>
                  <a:pt x="108035" y="323502"/>
                  <a:pt x="66760" y="301277"/>
                  <a:pt x="50356" y="304981"/>
                </a:cubicBezTo>
                <a:cubicBezTo>
                  <a:pt x="33952" y="308685"/>
                  <a:pt x="38714" y="363189"/>
                  <a:pt x="31306" y="358956"/>
                </a:cubicBezTo>
                <a:cubicBezTo>
                  <a:pt x="23898" y="354723"/>
                  <a:pt x="9610" y="296514"/>
                  <a:pt x="5906" y="279581"/>
                </a:cubicBezTo>
                <a:cubicBezTo>
                  <a:pt x="2202" y="262648"/>
                  <a:pt x="-6794" y="300218"/>
                  <a:pt x="9081" y="257356"/>
                </a:cubicBezTo>
                <a:cubicBezTo>
                  <a:pt x="24956" y="214494"/>
                  <a:pt x="104331" y="-7227"/>
                  <a:pt x="107506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7" name="フリーフォーム 716">
            <a:extLst>
              <a:ext uri="{FF2B5EF4-FFF2-40B4-BE49-F238E27FC236}">
                <a16:creationId xmlns:a16="http://schemas.microsoft.com/office/drawing/2014/main" id="{4CF01CEF-CB23-1BE9-6CAF-C01F6078F71B}"/>
              </a:ext>
            </a:extLst>
          </p:cNvPr>
          <p:cNvSpPr/>
          <p:nvPr/>
        </p:nvSpPr>
        <p:spPr>
          <a:xfrm>
            <a:off x="3165378" y="3141280"/>
            <a:ext cx="121796" cy="669816"/>
          </a:xfrm>
          <a:custGeom>
            <a:avLst/>
            <a:gdLst>
              <a:gd name="connsiteX0" fmla="*/ 0 w 121796"/>
              <a:gd name="connsiteY0" fmla="*/ 126 h 669816"/>
              <a:gd name="connsiteX1" fmla="*/ 79375 w 121796"/>
              <a:gd name="connsiteY1" fmla="*/ 95376 h 669816"/>
              <a:gd name="connsiteX2" fmla="*/ 69850 w 121796"/>
              <a:gd name="connsiteY2" fmla="*/ 92201 h 669816"/>
              <a:gd name="connsiteX3" fmla="*/ 85725 w 121796"/>
              <a:gd name="connsiteY3" fmla="*/ 285876 h 669816"/>
              <a:gd name="connsiteX4" fmla="*/ 120650 w 121796"/>
              <a:gd name="connsiteY4" fmla="*/ 663701 h 669816"/>
              <a:gd name="connsiteX5" fmla="*/ 111125 w 121796"/>
              <a:gd name="connsiteY5" fmla="*/ 492251 h 669816"/>
              <a:gd name="connsiteX6" fmla="*/ 88900 w 121796"/>
              <a:gd name="connsiteY6" fmla="*/ 136651 h 669816"/>
              <a:gd name="connsiteX7" fmla="*/ 79375 w 121796"/>
              <a:gd name="connsiteY7" fmla="*/ 76326 h 669816"/>
              <a:gd name="connsiteX8" fmla="*/ 0 w 121796"/>
              <a:gd name="connsiteY8" fmla="*/ 126 h 66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796" h="669816">
                <a:moveTo>
                  <a:pt x="0" y="126"/>
                </a:moveTo>
                <a:cubicBezTo>
                  <a:pt x="0" y="3301"/>
                  <a:pt x="79375" y="95376"/>
                  <a:pt x="79375" y="95376"/>
                </a:cubicBezTo>
                <a:cubicBezTo>
                  <a:pt x="91017" y="110722"/>
                  <a:pt x="68792" y="60451"/>
                  <a:pt x="69850" y="92201"/>
                </a:cubicBezTo>
                <a:cubicBezTo>
                  <a:pt x="70908" y="123951"/>
                  <a:pt x="77258" y="190626"/>
                  <a:pt x="85725" y="285876"/>
                </a:cubicBezTo>
                <a:cubicBezTo>
                  <a:pt x="94192" y="381126"/>
                  <a:pt x="116417" y="629305"/>
                  <a:pt x="120650" y="663701"/>
                </a:cubicBezTo>
                <a:cubicBezTo>
                  <a:pt x="124883" y="698097"/>
                  <a:pt x="116417" y="580093"/>
                  <a:pt x="111125" y="492251"/>
                </a:cubicBezTo>
                <a:cubicBezTo>
                  <a:pt x="105833" y="404409"/>
                  <a:pt x="94192" y="205972"/>
                  <a:pt x="88900" y="136651"/>
                </a:cubicBezTo>
                <a:cubicBezTo>
                  <a:pt x="83608" y="67330"/>
                  <a:pt x="92075" y="98022"/>
                  <a:pt x="79375" y="76326"/>
                </a:cubicBezTo>
                <a:cubicBezTo>
                  <a:pt x="66675" y="54630"/>
                  <a:pt x="0" y="-3049"/>
                  <a:pt x="0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8" name="フリーフォーム 717">
            <a:extLst>
              <a:ext uri="{FF2B5EF4-FFF2-40B4-BE49-F238E27FC236}">
                <a16:creationId xmlns:a16="http://schemas.microsoft.com/office/drawing/2014/main" id="{BBD4FAD3-0A47-EBB8-C0C3-AECC385DDBEF}"/>
              </a:ext>
            </a:extLst>
          </p:cNvPr>
          <p:cNvSpPr/>
          <p:nvPr/>
        </p:nvSpPr>
        <p:spPr>
          <a:xfrm>
            <a:off x="3317581" y="3173001"/>
            <a:ext cx="263727" cy="426538"/>
          </a:xfrm>
          <a:custGeom>
            <a:avLst/>
            <a:gdLst>
              <a:gd name="connsiteX0" fmla="*/ 263722 w 263727"/>
              <a:gd name="connsiteY0" fmla="*/ 155 h 426538"/>
              <a:gd name="connsiteX1" fmla="*/ 76397 w 263727"/>
              <a:gd name="connsiteY1" fmla="*/ 41430 h 426538"/>
              <a:gd name="connsiteX2" fmla="*/ 197 w 263727"/>
              <a:gd name="connsiteY2" fmla="*/ 73180 h 426538"/>
              <a:gd name="connsiteX3" fmla="*/ 95447 w 263727"/>
              <a:gd name="connsiteY3" fmla="*/ 63655 h 426538"/>
              <a:gd name="connsiteX4" fmla="*/ 38297 w 263727"/>
              <a:gd name="connsiteY4" fmla="*/ 95405 h 426538"/>
              <a:gd name="connsiteX5" fmla="*/ 38297 w 263727"/>
              <a:gd name="connsiteY5" fmla="*/ 155730 h 426538"/>
              <a:gd name="connsiteX6" fmla="*/ 38297 w 263727"/>
              <a:gd name="connsiteY6" fmla="*/ 422430 h 426538"/>
              <a:gd name="connsiteX7" fmla="*/ 35122 w 263727"/>
              <a:gd name="connsiteY7" fmla="*/ 301780 h 426538"/>
              <a:gd name="connsiteX8" fmla="*/ 22422 w 263727"/>
              <a:gd name="connsiteY8" fmla="*/ 89055 h 426538"/>
              <a:gd name="connsiteX9" fmla="*/ 82747 w 263727"/>
              <a:gd name="connsiteY9" fmla="*/ 57305 h 426538"/>
              <a:gd name="connsiteX10" fmla="*/ 263722 w 263727"/>
              <a:gd name="connsiteY10" fmla="*/ 155 h 42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727" h="426538">
                <a:moveTo>
                  <a:pt x="263722" y="155"/>
                </a:moveTo>
                <a:cubicBezTo>
                  <a:pt x="262664" y="-2491"/>
                  <a:pt x="120318" y="29259"/>
                  <a:pt x="76397" y="41430"/>
                </a:cubicBezTo>
                <a:cubicBezTo>
                  <a:pt x="32476" y="53601"/>
                  <a:pt x="-2978" y="69476"/>
                  <a:pt x="197" y="73180"/>
                </a:cubicBezTo>
                <a:cubicBezTo>
                  <a:pt x="3372" y="76884"/>
                  <a:pt x="89097" y="59951"/>
                  <a:pt x="95447" y="63655"/>
                </a:cubicBezTo>
                <a:cubicBezTo>
                  <a:pt x="101797" y="67359"/>
                  <a:pt x="47822" y="80059"/>
                  <a:pt x="38297" y="95405"/>
                </a:cubicBezTo>
                <a:cubicBezTo>
                  <a:pt x="28772" y="110751"/>
                  <a:pt x="38297" y="155730"/>
                  <a:pt x="38297" y="155730"/>
                </a:cubicBezTo>
                <a:cubicBezTo>
                  <a:pt x="38297" y="210234"/>
                  <a:pt x="38826" y="398088"/>
                  <a:pt x="38297" y="422430"/>
                </a:cubicBezTo>
                <a:cubicBezTo>
                  <a:pt x="37768" y="446772"/>
                  <a:pt x="37768" y="357342"/>
                  <a:pt x="35122" y="301780"/>
                </a:cubicBezTo>
                <a:cubicBezTo>
                  <a:pt x="32476" y="246218"/>
                  <a:pt x="14485" y="129801"/>
                  <a:pt x="22422" y="89055"/>
                </a:cubicBezTo>
                <a:cubicBezTo>
                  <a:pt x="30359" y="48309"/>
                  <a:pt x="46235" y="68417"/>
                  <a:pt x="82747" y="57305"/>
                </a:cubicBezTo>
                <a:cubicBezTo>
                  <a:pt x="119259" y="46193"/>
                  <a:pt x="264780" y="2801"/>
                  <a:pt x="263722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9" name="フリーフォーム 718">
            <a:extLst>
              <a:ext uri="{FF2B5EF4-FFF2-40B4-BE49-F238E27FC236}">
                <a16:creationId xmlns:a16="http://schemas.microsoft.com/office/drawing/2014/main" id="{2277592F-EF28-634F-8D58-27F9DE433103}"/>
              </a:ext>
            </a:extLst>
          </p:cNvPr>
          <p:cNvSpPr/>
          <p:nvPr/>
        </p:nvSpPr>
        <p:spPr>
          <a:xfrm>
            <a:off x="3200127" y="3811327"/>
            <a:ext cx="92493" cy="587652"/>
          </a:xfrm>
          <a:custGeom>
            <a:avLst/>
            <a:gdLst>
              <a:gd name="connsiteX0" fmla="*/ 92251 w 92493"/>
              <a:gd name="connsiteY0" fmla="*/ 4 h 587652"/>
              <a:gd name="connsiteX1" fmla="*/ 73201 w 92493"/>
              <a:gd name="connsiteY1" fmla="*/ 215904 h 587652"/>
              <a:gd name="connsiteX2" fmla="*/ 38276 w 92493"/>
              <a:gd name="connsiteY2" fmla="*/ 438154 h 587652"/>
              <a:gd name="connsiteX3" fmla="*/ 176 w 92493"/>
              <a:gd name="connsiteY3" fmla="*/ 584204 h 587652"/>
              <a:gd name="connsiteX4" fmla="*/ 25576 w 92493"/>
              <a:gd name="connsiteY4" fmla="*/ 511179 h 587652"/>
              <a:gd name="connsiteX5" fmla="*/ 60501 w 92493"/>
              <a:gd name="connsiteY5" fmla="*/ 187329 h 587652"/>
              <a:gd name="connsiteX6" fmla="*/ 60501 w 92493"/>
              <a:gd name="connsiteY6" fmla="*/ 209554 h 587652"/>
              <a:gd name="connsiteX7" fmla="*/ 92251 w 92493"/>
              <a:gd name="connsiteY7" fmla="*/ 4 h 58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493" h="587652">
                <a:moveTo>
                  <a:pt x="92251" y="4"/>
                </a:moveTo>
                <a:cubicBezTo>
                  <a:pt x="94368" y="1062"/>
                  <a:pt x="82197" y="142879"/>
                  <a:pt x="73201" y="215904"/>
                </a:cubicBezTo>
                <a:cubicBezTo>
                  <a:pt x="64205" y="288929"/>
                  <a:pt x="50447" y="376771"/>
                  <a:pt x="38276" y="438154"/>
                </a:cubicBezTo>
                <a:cubicBezTo>
                  <a:pt x="26105" y="499537"/>
                  <a:pt x="2293" y="572033"/>
                  <a:pt x="176" y="584204"/>
                </a:cubicBezTo>
                <a:cubicBezTo>
                  <a:pt x="-1941" y="596375"/>
                  <a:pt x="15522" y="577325"/>
                  <a:pt x="25576" y="511179"/>
                </a:cubicBezTo>
                <a:cubicBezTo>
                  <a:pt x="35630" y="445033"/>
                  <a:pt x="54680" y="237600"/>
                  <a:pt x="60501" y="187329"/>
                </a:cubicBezTo>
                <a:cubicBezTo>
                  <a:pt x="66322" y="137058"/>
                  <a:pt x="54151" y="236012"/>
                  <a:pt x="60501" y="209554"/>
                </a:cubicBezTo>
                <a:cubicBezTo>
                  <a:pt x="66851" y="183096"/>
                  <a:pt x="90134" y="-1054"/>
                  <a:pt x="9225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0" name="フリーフォーム 719">
            <a:extLst>
              <a:ext uri="{FF2B5EF4-FFF2-40B4-BE49-F238E27FC236}">
                <a16:creationId xmlns:a16="http://schemas.microsoft.com/office/drawing/2014/main" id="{B94EC588-E524-3317-67A2-F7B3243C8F57}"/>
              </a:ext>
            </a:extLst>
          </p:cNvPr>
          <p:cNvSpPr/>
          <p:nvPr/>
        </p:nvSpPr>
        <p:spPr>
          <a:xfrm>
            <a:off x="3282548" y="3620457"/>
            <a:ext cx="73874" cy="743433"/>
          </a:xfrm>
          <a:custGeom>
            <a:avLst/>
            <a:gdLst>
              <a:gd name="connsiteX0" fmla="*/ 73330 w 73874"/>
              <a:gd name="connsiteY0" fmla="*/ 374 h 743433"/>
              <a:gd name="connsiteX1" fmla="*/ 60630 w 73874"/>
              <a:gd name="connsiteY1" fmla="*/ 228974 h 743433"/>
              <a:gd name="connsiteX2" fmla="*/ 60630 w 73874"/>
              <a:gd name="connsiteY2" fmla="*/ 222624 h 743433"/>
              <a:gd name="connsiteX3" fmla="*/ 25705 w 73874"/>
              <a:gd name="connsiteY3" fmla="*/ 546474 h 743433"/>
              <a:gd name="connsiteX4" fmla="*/ 32055 w 73874"/>
              <a:gd name="connsiteY4" fmla="*/ 527424 h 743433"/>
              <a:gd name="connsiteX5" fmla="*/ 305 w 73874"/>
              <a:gd name="connsiteY5" fmla="*/ 743324 h 743433"/>
              <a:gd name="connsiteX6" fmla="*/ 16180 w 73874"/>
              <a:gd name="connsiteY6" fmla="*/ 495674 h 743433"/>
              <a:gd name="connsiteX7" fmla="*/ 19355 w 73874"/>
              <a:gd name="connsiteY7" fmla="*/ 521074 h 743433"/>
              <a:gd name="connsiteX8" fmla="*/ 38405 w 73874"/>
              <a:gd name="connsiteY8" fmla="*/ 295649 h 743433"/>
              <a:gd name="connsiteX9" fmla="*/ 73330 w 73874"/>
              <a:gd name="connsiteY9" fmla="*/ 374 h 74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874" h="743433">
                <a:moveTo>
                  <a:pt x="73330" y="374"/>
                </a:moveTo>
                <a:cubicBezTo>
                  <a:pt x="77034" y="-10738"/>
                  <a:pt x="60630" y="228974"/>
                  <a:pt x="60630" y="228974"/>
                </a:cubicBezTo>
                <a:cubicBezTo>
                  <a:pt x="58513" y="266016"/>
                  <a:pt x="66451" y="169707"/>
                  <a:pt x="60630" y="222624"/>
                </a:cubicBezTo>
                <a:cubicBezTo>
                  <a:pt x="54809" y="275541"/>
                  <a:pt x="30467" y="495674"/>
                  <a:pt x="25705" y="546474"/>
                </a:cubicBezTo>
                <a:cubicBezTo>
                  <a:pt x="20943" y="597274"/>
                  <a:pt x="36288" y="494616"/>
                  <a:pt x="32055" y="527424"/>
                </a:cubicBezTo>
                <a:cubicBezTo>
                  <a:pt x="27822" y="560232"/>
                  <a:pt x="2951" y="748616"/>
                  <a:pt x="305" y="743324"/>
                </a:cubicBezTo>
                <a:cubicBezTo>
                  <a:pt x="-2341" y="738032"/>
                  <a:pt x="13005" y="532716"/>
                  <a:pt x="16180" y="495674"/>
                </a:cubicBezTo>
                <a:cubicBezTo>
                  <a:pt x="19355" y="458632"/>
                  <a:pt x="15651" y="554412"/>
                  <a:pt x="19355" y="521074"/>
                </a:cubicBezTo>
                <a:cubicBezTo>
                  <a:pt x="23059" y="487736"/>
                  <a:pt x="29409" y="374495"/>
                  <a:pt x="38405" y="295649"/>
                </a:cubicBezTo>
                <a:cubicBezTo>
                  <a:pt x="47401" y="216803"/>
                  <a:pt x="69626" y="11486"/>
                  <a:pt x="73330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1" name="フリーフォーム 720">
            <a:extLst>
              <a:ext uri="{FF2B5EF4-FFF2-40B4-BE49-F238E27FC236}">
                <a16:creationId xmlns:a16="http://schemas.microsoft.com/office/drawing/2014/main" id="{3B992AC5-8D88-D1B2-C138-B6AB848AED81}"/>
              </a:ext>
            </a:extLst>
          </p:cNvPr>
          <p:cNvSpPr/>
          <p:nvPr/>
        </p:nvSpPr>
        <p:spPr>
          <a:xfrm>
            <a:off x="3263794" y="4360472"/>
            <a:ext cx="111475" cy="551709"/>
          </a:xfrm>
          <a:custGeom>
            <a:avLst/>
            <a:gdLst>
              <a:gd name="connsiteX0" fmla="*/ 9 w 111475"/>
              <a:gd name="connsiteY0" fmla="*/ 134 h 551709"/>
              <a:gd name="connsiteX1" fmla="*/ 25409 w 111475"/>
              <a:gd name="connsiteY1" fmla="*/ 289059 h 551709"/>
              <a:gd name="connsiteX2" fmla="*/ 25409 w 111475"/>
              <a:gd name="connsiteY2" fmla="*/ 244609 h 551709"/>
              <a:gd name="connsiteX3" fmla="*/ 104784 w 111475"/>
              <a:gd name="connsiteY3" fmla="*/ 539884 h 551709"/>
              <a:gd name="connsiteX4" fmla="*/ 98434 w 111475"/>
              <a:gd name="connsiteY4" fmla="*/ 470034 h 551709"/>
              <a:gd name="connsiteX5" fmla="*/ 28584 w 111475"/>
              <a:gd name="connsiteY5" fmla="*/ 254134 h 551709"/>
              <a:gd name="connsiteX6" fmla="*/ 9 w 111475"/>
              <a:gd name="connsiteY6" fmla="*/ 134 h 55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475" h="551709">
                <a:moveTo>
                  <a:pt x="9" y="134"/>
                </a:moveTo>
                <a:cubicBezTo>
                  <a:pt x="-520" y="5955"/>
                  <a:pt x="21176" y="248313"/>
                  <a:pt x="25409" y="289059"/>
                </a:cubicBezTo>
                <a:cubicBezTo>
                  <a:pt x="29642" y="329805"/>
                  <a:pt x="12180" y="202805"/>
                  <a:pt x="25409" y="244609"/>
                </a:cubicBezTo>
                <a:cubicBezTo>
                  <a:pt x="38638" y="286413"/>
                  <a:pt x="92613" y="502313"/>
                  <a:pt x="104784" y="539884"/>
                </a:cubicBezTo>
                <a:cubicBezTo>
                  <a:pt x="116955" y="577455"/>
                  <a:pt x="111134" y="517659"/>
                  <a:pt x="98434" y="470034"/>
                </a:cubicBezTo>
                <a:cubicBezTo>
                  <a:pt x="85734" y="422409"/>
                  <a:pt x="42871" y="329805"/>
                  <a:pt x="28584" y="254134"/>
                </a:cubicBezTo>
                <a:cubicBezTo>
                  <a:pt x="14297" y="178463"/>
                  <a:pt x="538" y="-5687"/>
                  <a:pt x="9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2" name="フリーフォーム 721">
            <a:extLst>
              <a:ext uri="{FF2B5EF4-FFF2-40B4-BE49-F238E27FC236}">
                <a16:creationId xmlns:a16="http://schemas.microsoft.com/office/drawing/2014/main" id="{ADBBAE63-0841-4B7D-2095-1D9508B2DE30}"/>
              </a:ext>
            </a:extLst>
          </p:cNvPr>
          <p:cNvSpPr/>
          <p:nvPr/>
        </p:nvSpPr>
        <p:spPr>
          <a:xfrm>
            <a:off x="3202358" y="4288537"/>
            <a:ext cx="150390" cy="736243"/>
          </a:xfrm>
          <a:custGeom>
            <a:avLst/>
            <a:gdLst>
              <a:gd name="connsiteX0" fmla="*/ 1120 w 150390"/>
              <a:gd name="connsiteY0" fmla="*/ 2219 h 736243"/>
              <a:gd name="connsiteX1" fmla="*/ 16995 w 150390"/>
              <a:gd name="connsiteY1" fmla="*/ 230819 h 736243"/>
              <a:gd name="connsiteX2" fmla="*/ 39220 w 150390"/>
              <a:gd name="connsiteY2" fmla="*/ 376869 h 736243"/>
              <a:gd name="connsiteX3" fmla="*/ 61445 w 150390"/>
              <a:gd name="connsiteY3" fmla="*/ 462594 h 736243"/>
              <a:gd name="connsiteX4" fmla="*/ 150345 w 150390"/>
              <a:gd name="connsiteY4" fmla="*/ 735644 h 736243"/>
              <a:gd name="connsiteX5" fmla="*/ 48745 w 150390"/>
              <a:gd name="connsiteY5" fmla="*/ 380044 h 736243"/>
              <a:gd name="connsiteX6" fmla="*/ 1120 w 150390"/>
              <a:gd name="connsiteY6" fmla="*/ 2219 h 73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390" h="736243">
                <a:moveTo>
                  <a:pt x="1120" y="2219"/>
                </a:moveTo>
                <a:cubicBezTo>
                  <a:pt x="-4172" y="-22652"/>
                  <a:pt x="10645" y="168377"/>
                  <a:pt x="16995" y="230819"/>
                </a:cubicBezTo>
                <a:cubicBezTo>
                  <a:pt x="23345" y="293261"/>
                  <a:pt x="31812" y="338240"/>
                  <a:pt x="39220" y="376869"/>
                </a:cubicBezTo>
                <a:cubicBezTo>
                  <a:pt x="46628" y="415498"/>
                  <a:pt x="42924" y="402798"/>
                  <a:pt x="61445" y="462594"/>
                </a:cubicBezTo>
                <a:cubicBezTo>
                  <a:pt x="79966" y="522390"/>
                  <a:pt x="152462" y="749402"/>
                  <a:pt x="150345" y="735644"/>
                </a:cubicBezTo>
                <a:cubicBezTo>
                  <a:pt x="148228" y="721886"/>
                  <a:pt x="71499" y="498048"/>
                  <a:pt x="48745" y="380044"/>
                </a:cubicBezTo>
                <a:cubicBezTo>
                  <a:pt x="25991" y="262040"/>
                  <a:pt x="6412" y="27090"/>
                  <a:pt x="1120" y="2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3" name="フリーフォーム 722">
            <a:extLst>
              <a:ext uri="{FF2B5EF4-FFF2-40B4-BE49-F238E27FC236}">
                <a16:creationId xmlns:a16="http://schemas.microsoft.com/office/drawing/2014/main" id="{F85537DB-57BD-296B-EFEC-4CB67B1B2E9A}"/>
              </a:ext>
            </a:extLst>
          </p:cNvPr>
          <p:cNvSpPr/>
          <p:nvPr/>
        </p:nvSpPr>
        <p:spPr>
          <a:xfrm>
            <a:off x="3889185" y="4166334"/>
            <a:ext cx="283049" cy="792451"/>
          </a:xfrm>
          <a:custGeom>
            <a:avLst/>
            <a:gdLst>
              <a:gd name="connsiteX0" fmla="*/ 93 w 283049"/>
              <a:gd name="connsiteY0" fmla="*/ 597 h 792451"/>
              <a:gd name="connsiteX1" fmla="*/ 120743 w 283049"/>
              <a:gd name="connsiteY1" fmla="*/ 378422 h 792451"/>
              <a:gd name="connsiteX2" fmla="*/ 273143 w 283049"/>
              <a:gd name="connsiteY2" fmla="*/ 768947 h 792451"/>
              <a:gd name="connsiteX3" fmla="*/ 254093 w 283049"/>
              <a:gd name="connsiteY3" fmla="*/ 718147 h 792451"/>
              <a:gd name="connsiteX4" fmla="*/ 139793 w 283049"/>
              <a:gd name="connsiteY4" fmla="*/ 467322 h 792451"/>
              <a:gd name="connsiteX5" fmla="*/ 93 w 283049"/>
              <a:gd name="connsiteY5" fmla="*/ 597 h 79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049" h="792451">
                <a:moveTo>
                  <a:pt x="93" y="597"/>
                </a:moveTo>
                <a:cubicBezTo>
                  <a:pt x="-3082" y="-14220"/>
                  <a:pt x="75235" y="250364"/>
                  <a:pt x="120743" y="378422"/>
                </a:cubicBezTo>
                <a:cubicBezTo>
                  <a:pt x="166251" y="506480"/>
                  <a:pt x="250918" y="712326"/>
                  <a:pt x="273143" y="768947"/>
                </a:cubicBezTo>
                <a:cubicBezTo>
                  <a:pt x="295368" y="825568"/>
                  <a:pt x="276318" y="768418"/>
                  <a:pt x="254093" y="718147"/>
                </a:cubicBezTo>
                <a:cubicBezTo>
                  <a:pt x="231868" y="667876"/>
                  <a:pt x="181597" y="581622"/>
                  <a:pt x="139793" y="467322"/>
                </a:cubicBezTo>
                <a:cubicBezTo>
                  <a:pt x="97989" y="353022"/>
                  <a:pt x="3268" y="15414"/>
                  <a:pt x="93" y="5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4" name="フリーフォーム 723">
            <a:extLst>
              <a:ext uri="{FF2B5EF4-FFF2-40B4-BE49-F238E27FC236}">
                <a16:creationId xmlns:a16="http://schemas.microsoft.com/office/drawing/2014/main" id="{22180F36-E430-472F-A9DC-89E564A99BCA}"/>
              </a:ext>
            </a:extLst>
          </p:cNvPr>
          <p:cNvSpPr/>
          <p:nvPr/>
        </p:nvSpPr>
        <p:spPr>
          <a:xfrm>
            <a:off x="3389625" y="4792342"/>
            <a:ext cx="222828" cy="845422"/>
          </a:xfrm>
          <a:custGeom>
            <a:avLst/>
            <a:gdLst>
              <a:gd name="connsiteX0" fmla="*/ 4353 w 222828"/>
              <a:gd name="connsiteY0" fmla="*/ 64 h 845422"/>
              <a:gd name="connsiteX1" fmla="*/ 17053 w 222828"/>
              <a:gd name="connsiteY1" fmla="*/ 254064 h 845422"/>
              <a:gd name="connsiteX2" fmla="*/ 20228 w 222828"/>
              <a:gd name="connsiteY2" fmla="*/ 203264 h 845422"/>
              <a:gd name="connsiteX3" fmla="*/ 45628 w 222828"/>
              <a:gd name="connsiteY3" fmla="*/ 308039 h 845422"/>
              <a:gd name="connsiteX4" fmla="*/ 67853 w 222828"/>
              <a:gd name="connsiteY4" fmla="*/ 438214 h 845422"/>
              <a:gd name="connsiteX5" fmla="*/ 118653 w 222828"/>
              <a:gd name="connsiteY5" fmla="*/ 514414 h 845422"/>
              <a:gd name="connsiteX6" fmla="*/ 213903 w 222828"/>
              <a:gd name="connsiteY6" fmla="*/ 835089 h 845422"/>
              <a:gd name="connsiteX7" fmla="*/ 204378 w 222828"/>
              <a:gd name="connsiteY7" fmla="*/ 739839 h 845422"/>
              <a:gd name="connsiteX8" fmla="*/ 86903 w 222828"/>
              <a:gd name="connsiteY8" fmla="*/ 473139 h 845422"/>
              <a:gd name="connsiteX9" fmla="*/ 7528 w 222828"/>
              <a:gd name="connsiteY9" fmla="*/ 231839 h 845422"/>
              <a:gd name="connsiteX10" fmla="*/ 4353 w 222828"/>
              <a:gd name="connsiteY10" fmla="*/ 64 h 84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828" h="845422">
                <a:moveTo>
                  <a:pt x="4353" y="64"/>
                </a:moveTo>
                <a:cubicBezTo>
                  <a:pt x="5940" y="3768"/>
                  <a:pt x="14407" y="220197"/>
                  <a:pt x="17053" y="254064"/>
                </a:cubicBezTo>
                <a:cubicBezTo>
                  <a:pt x="19699" y="287931"/>
                  <a:pt x="15466" y="194268"/>
                  <a:pt x="20228" y="203264"/>
                </a:cubicBezTo>
                <a:cubicBezTo>
                  <a:pt x="24990" y="212260"/>
                  <a:pt x="37691" y="268881"/>
                  <a:pt x="45628" y="308039"/>
                </a:cubicBezTo>
                <a:cubicBezTo>
                  <a:pt x="53565" y="347197"/>
                  <a:pt x="55682" y="403818"/>
                  <a:pt x="67853" y="438214"/>
                </a:cubicBezTo>
                <a:cubicBezTo>
                  <a:pt x="80024" y="472610"/>
                  <a:pt x="94311" y="448268"/>
                  <a:pt x="118653" y="514414"/>
                </a:cubicBezTo>
                <a:cubicBezTo>
                  <a:pt x="142995" y="580560"/>
                  <a:pt x="199615" y="797518"/>
                  <a:pt x="213903" y="835089"/>
                </a:cubicBezTo>
                <a:cubicBezTo>
                  <a:pt x="228191" y="872660"/>
                  <a:pt x="225545" y="800164"/>
                  <a:pt x="204378" y="739839"/>
                </a:cubicBezTo>
                <a:cubicBezTo>
                  <a:pt x="183211" y="679514"/>
                  <a:pt x="119711" y="557806"/>
                  <a:pt x="86903" y="473139"/>
                </a:cubicBezTo>
                <a:cubicBezTo>
                  <a:pt x="54095" y="388472"/>
                  <a:pt x="21286" y="310685"/>
                  <a:pt x="7528" y="231839"/>
                </a:cubicBezTo>
                <a:cubicBezTo>
                  <a:pt x="-6230" y="152993"/>
                  <a:pt x="2766" y="-3640"/>
                  <a:pt x="4353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5" name="フリーフォーム 724">
            <a:extLst>
              <a:ext uri="{FF2B5EF4-FFF2-40B4-BE49-F238E27FC236}">
                <a16:creationId xmlns:a16="http://schemas.microsoft.com/office/drawing/2014/main" id="{4074555C-E302-5ABC-89CB-956B5E2857B8}"/>
              </a:ext>
            </a:extLst>
          </p:cNvPr>
          <p:cNvSpPr/>
          <p:nvPr/>
        </p:nvSpPr>
        <p:spPr>
          <a:xfrm>
            <a:off x="3340747" y="4944741"/>
            <a:ext cx="400631" cy="907781"/>
          </a:xfrm>
          <a:custGeom>
            <a:avLst/>
            <a:gdLst>
              <a:gd name="connsiteX0" fmla="*/ 11956 w 400631"/>
              <a:gd name="connsiteY0" fmla="*/ 65 h 907781"/>
              <a:gd name="connsiteX1" fmla="*/ 40531 w 400631"/>
              <a:gd name="connsiteY1" fmla="*/ 184215 h 907781"/>
              <a:gd name="connsiteX2" fmla="*/ 100856 w 400631"/>
              <a:gd name="connsiteY2" fmla="*/ 387415 h 907781"/>
              <a:gd name="connsiteX3" fmla="*/ 186581 w 400631"/>
              <a:gd name="connsiteY3" fmla="*/ 708090 h 907781"/>
              <a:gd name="connsiteX4" fmla="*/ 211981 w 400631"/>
              <a:gd name="connsiteY4" fmla="*/ 787465 h 907781"/>
              <a:gd name="connsiteX5" fmla="*/ 399306 w 400631"/>
              <a:gd name="connsiteY5" fmla="*/ 904940 h 907781"/>
              <a:gd name="connsiteX6" fmla="*/ 294531 w 400631"/>
              <a:gd name="connsiteY6" fmla="*/ 870015 h 907781"/>
              <a:gd name="connsiteX7" fmla="*/ 272306 w 400631"/>
              <a:gd name="connsiteY7" fmla="*/ 854140 h 907781"/>
              <a:gd name="connsiteX8" fmla="*/ 240556 w 400631"/>
              <a:gd name="connsiteY8" fmla="*/ 809690 h 907781"/>
              <a:gd name="connsiteX9" fmla="*/ 148481 w 400631"/>
              <a:gd name="connsiteY9" fmla="*/ 533465 h 907781"/>
              <a:gd name="connsiteX10" fmla="*/ 11956 w 400631"/>
              <a:gd name="connsiteY10" fmla="*/ 168340 h 907781"/>
              <a:gd name="connsiteX11" fmla="*/ 11956 w 400631"/>
              <a:gd name="connsiteY11" fmla="*/ 65 h 90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631" h="907781">
                <a:moveTo>
                  <a:pt x="11956" y="65"/>
                </a:moveTo>
                <a:cubicBezTo>
                  <a:pt x="16718" y="2711"/>
                  <a:pt x="25714" y="119657"/>
                  <a:pt x="40531" y="184215"/>
                </a:cubicBezTo>
                <a:cubicBezTo>
                  <a:pt x="55348" y="248773"/>
                  <a:pt x="76514" y="300103"/>
                  <a:pt x="100856" y="387415"/>
                </a:cubicBezTo>
                <a:cubicBezTo>
                  <a:pt x="125198" y="474727"/>
                  <a:pt x="168060" y="641415"/>
                  <a:pt x="186581" y="708090"/>
                </a:cubicBezTo>
                <a:cubicBezTo>
                  <a:pt x="205102" y="774765"/>
                  <a:pt x="176527" y="754657"/>
                  <a:pt x="211981" y="787465"/>
                </a:cubicBezTo>
                <a:cubicBezTo>
                  <a:pt x="247435" y="820273"/>
                  <a:pt x="385548" y="891182"/>
                  <a:pt x="399306" y="904940"/>
                </a:cubicBezTo>
                <a:cubicBezTo>
                  <a:pt x="413064" y="918698"/>
                  <a:pt x="315698" y="878482"/>
                  <a:pt x="294531" y="870015"/>
                </a:cubicBezTo>
                <a:cubicBezTo>
                  <a:pt x="273364" y="861548"/>
                  <a:pt x="281302" y="864194"/>
                  <a:pt x="272306" y="854140"/>
                </a:cubicBezTo>
                <a:cubicBezTo>
                  <a:pt x="263310" y="844086"/>
                  <a:pt x="261194" y="863136"/>
                  <a:pt x="240556" y="809690"/>
                </a:cubicBezTo>
                <a:cubicBezTo>
                  <a:pt x="219919" y="756244"/>
                  <a:pt x="186581" y="640357"/>
                  <a:pt x="148481" y="533465"/>
                </a:cubicBezTo>
                <a:cubicBezTo>
                  <a:pt x="110381" y="426573"/>
                  <a:pt x="36298" y="260944"/>
                  <a:pt x="11956" y="168340"/>
                </a:cubicBezTo>
                <a:cubicBezTo>
                  <a:pt x="-12386" y="75736"/>
                  <a:pt x="7194" y="-2581"/>
                  <a:pt x="11956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6" name="フリーフォーム 725">
            <a:extLst>
              <a:ext uri="{FF2B5EF4-FFF2-40B4-BE49-F238E27FC236}">
                <a16:creationId xmlns:a16="http://schemas.microsoft.com/office/drawing/2014/main" id="{CA70A9DE-C38A-77FC-9B99-583685B120E6}"/>
              </a:ext>
            </a:extLst>
          </p:cNvPr>
          <p:cNvSpPr/>
          <p:nvPr/>
        </p:nvSpPr>
        <p:spPr>
          <a:xfrm>
            <a:off x="4187437" y="5414706"/>
            <a:ext cx="208387" cy="196850"/>
          </a:xfrm>
          <a:custGeom>
            <a:avLst/>
            <a:gdLst>
              <a:gd name="connsiteX0" fmla="*/ 95541 w 208387"/>
              <a:gd name="connsiteY0" fmla="*/ 0 h 196850"/>
              <a:gd name="connsiteX1" fmla="*/ 162216 w 208387"/>
              <a:gd name="connsiteY1" fmla="*/ 107950 h 196850"/>
              <a:gd name="connsiteX2" fmla="*/ 152691 w 208387"/>
              <a:gd name="connsiteY2" fmla="*/ 133350 h 196850"/>
              <a:gd name="connsiteX3" fmla="*/ 291 w 208387"/>
              <a:gd name="connsiteY3" fmla="*/ 171450 h 196850"/>
              <a:gd name="connsiteX4" fmla="*/ 111416 w 208387"/>
              <a:gd name="connsiteY4" fmla="*/ 177800 h 196850"/>
              <a:gd name="connsiteX5" fmla="*/ 6641 w 208387"/>
              <a:gd name="connsiteY5" fmla="*/ 196850 h 196850"/>
              <a:gd name="connsiteX6" fmla="*/ 203491 w 208387"/>
              <a:gd name="connsiteY6" fmla="*/ 177800 h 196850"/>
              <a:gd name="connsiteX7" fmla="*/ 149516 w 208387"/>
              <a:gd name="connsiteY7" fmla="*/ 165100 h 196850"/>
              <a:gd name="connsiteX8" fmla="*/ 159041 w 208387"/>
              <a:gd name="connsiteY8" fmla="*/ 136525 h 196850"/>
              <a:gd name="connsiteX9" fmla="*/ 130466 w 208387"/>
              <a:gd name="connsiteY9" fmla="*/ 107950 h 196850"/>
              <a:gd name="connsiteX10" fmla="*/ 95541 w 208387"/>
              <a:gd name="connsiteY10" fmla="*/ 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387" h="196850">
                <a:moveTo>
                  <a:pt x="95541" y="0"/>
                </a:moveTo>
                <a:cubicBezTo>
                  <a:pt x="100833" y="0"/>
                  <a:pt x="152691" y="85725"/>
                  <a:pt x="162216" y="107950"/>
                </a:cubicBezTo>
                <a:cubicBezTo>
                  <a:pt x="171741" y="130175"/>
                  <a:pt x="179678" y="122767"/>
                  <a:pt x="152691" y="133350"/>
                </a:cubicBezTo>
                <a:cubicBezTo>
                  <a:pt x="125704" y="143933"/>
                  <a:pt x="7170" y="164042"/>
                  <a:pt x="291" y="171450"/>
                </a:cubicBezTo>
                <a:cubicBezTo>
                  <a:pt x="-6588" y="178858"/>
                  <a:pt x="110358" y="173567"/>
                  <a:pt x="111416" y="177800"/>
                </a:cubicBezTo>
                <a:cubicBezTo>
                  <a:pt x="112474" y="182033"/>
                  <a:pt x="-8705" y="196850"/>
                  <a:pt x="6641" y="196850"/>
                </a:cubicBezTo>
                <a:cubicBezTo>
                  <a:pt x="21987" y="196850"/>
                  <a:pt x="179678" y="183092"/>
                  <a:pt x="203491" y="177800"/>
                </a:cubicBezTo>
                <a:cubicBezTo>
                  <a:pt x="227304" y="172508"/>
                  <a:pt x="156924" y="171979"/>
                  <a:pt x="149516" y="165100"/>
                </a:cubicBezTo>
                <a:cubicBezTo>
                  <a:pt x="142108" y="158221"/>
                  <a:pt x="162216" y="146050"/>
                  <a:pt x="159041" y="136525"/>
                </a:cubicBezTo>
                <a:cubicBezTo>
                  <a:pt x="155866" y="127000"/>
                  <a:pt x="137874" y="123825"/>
                  <a:pt x="130466" y="107950"/>
                </a:cubicBezTo>
                <a:cubicBezTo>
                  <a:pt x="123058" y="92075"/>
                  <a:pt x="90249" y="0"/>
                  <a:pt x="955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7" name="フリーフォーム 726">
            <a:extLst>
              <a:ext uri="{FF2B5EF4-FFF2-40B4-BE49-F238E27FC236}">
                <a16:creationId xmlns:a16="http://schemas.microsoft.com/office/drawing/2014/main" id="{E38D8652-B517-2F15-5BE3-9F94A4EFF24F}"/>
              </a:ext>
            </a:extLst>
          </p:cNvPr>
          <p:cNvSpPr/>
          <p:nvPr/>
        </p:nvSpPr>
        <p:spPr>
          <a:xfrm>
            <a:off x="3724572" y="5568617"/>
            <a:ext cx="694047" cy="254005"/>
          </a:xfrm>
          <a:custGeom>
            <a:avLst/>
            <a:gdLst>
              <a:gd name="connsiteX0" fmla="*/ 9131 w 694047"/>
              <a:gd name="connsiteY0" fmla="*/ 252489 h 254005"/>
              <a:gd name="connsiteX1" fmla="*/ 571106 w 694047"/>
              <a:gd name="connsiteY1" fmla="*/ 109614 h 254005"/>
              <a:gd name="connsiteX2" fmla="*/ 564756 w 694047"/>
              <a:gd name="connsiteY2" fmla="*/ 100089 h 254005"/>
              <a:gd name="connsiteX3" fmla="*/ 653656 w 694047"/>
              <a:gd name="connsiteY3" fmla="*/ 46114 h 254005"/>
              <a:gd name="connsiteX4" fmla="*/ 688581 w 694047"/>
              <a:gd name="connsiteY4" fmla="*/ 1664 h 254005"/>
              <a:gd name="connsiteX5" fmla="*/ 542531 w 694047"/>
              <a:gd name="connsiteY5" fmla="*/ 106439 h 254005"/>
              <a:gd name="connsiteX6" fmla="*/ 456806 w 694047"/>
              <a:gd name="connsiteY6" fmla="*/ 131839 h 254005"/>
              <a:gd name="connsiteX7" fmla="*/ 237731 w 694047"/>
              <a:gd name="connsiteY7" fmla="*/ 182639 h 254005"/>
              <a:gd name="connsiteX8" fmla="*/ 9131 w 694047"/>
              <a:gd name="connsiteY8" fmla="*/ 252489 h 25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4047" h="254005">
                <a:moveTo>
                  <a:pt x="9131" y="252489"/>
                </a:moveTo>
                <a:cubicBezTo>
                  <a:pt x="64693" y="240318"/>
                  <a:pt x="478502" y="135014"/>
                  <a:pt x="571106" y="109614"/>
                </a:cubicBezTo>
                <a:cubicBezTo>
                  <a:pt x="663710" y="84214"/>
                  <a:pt x="550998" y="110672"/>
                  <a:pt x="564756" y="100089"/>
                </a:cubicBezTo>
                <a:cubicBezTo>
                  <a:pt x="578514" y="89506"/>
                  <a:pt x="633019" y="62518"/>
                  <a:pt x="653656" y="46114"/>
                </a:cubicBezTo>
                <a:cubicBezTo>
                  <a:pt x="674293" y="29710"/>
                  <a:pt x="707102" y="-8390"/>
                  <a:pt x="688581" y="1664"/>
                </a:cubicBezTo>
                <a:cubicBezTo>
                  <a:pt x="670060" y="11718"/>
                  <a:pt x="581160" y="84743"/>
                  <a:pt x="542531" y="106439"/>
                </a:cubicBezTo>
                <a:cubicBezTo>
                  <a:pt x="503902" y="128135"/>
                  <a:pt x="507606" y="119139"/>
                  <a:pt x="456806" y="131839"/>
                </a:cubicBezTo>
                <a:cubicBezTo>
                  <a:pt x="406006" y="144539"/>
                  <a:pt x="308639" y="165177"/>
                  <a:pt x="237731" y="182639"/>
                </a:cubicBezTo>
                <a:cubicBezTo>
                  <a:pt x="166823" y="200101"/>
                  <a:pt x="-46431" y="264660"/>
                  <a:pt x="9131" y="252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8" name="フリーフォーム 727">
            <a:extLst>
              <a:ext uri="{FF2B5EF4-FFF2-40B4-BE49-F238E27FC236}">
                <a16:creationId xmlns:a16="http://schemas.microsoft.com/office/drawing/2014/main" id="{FE791563-8742-D4F3-2660-7F46F358AE5C}"/>
              </a:ext>
            </a:extLst>
          </p:cNvPr>
          <p:cNvSpPr/>
          <p:nvPr/>
        </p:nvSpPr>
        <p:spPr>
          <a:xfrm>
            <a:off x="3707466" y="5592390"/>
            <a:ext cx="713213" cy="263765"/>
          </a:xfrm>
          <a:custGeom>
            <a:avLst/>
            <a:gdLst>
              <a:gd name="connsiteX0" fmla="*/ 837 w 713213"/>
              <a:gd name="connsiteY0" fmla="*/ 263641 h 263765"/>
              <a:gd name="connsiteX1" fmla="*/ 562812 w 713213"/>
              <a:gd name="connsiteY1" fmla="*/ 114416 h 263765"/>
              <a:gd name="connsiteX2" fmla="*/ 534237 w 713213"/>
              <a:gd name="connsiteY2" fmla="*/ 120766 h 263765"/>
              <a:gd name="connsiteX3" fmla="*/ 629487 w 713213"/>
              <a:gd name="connsiteY3" fmla="*/ 79491 h 263765"/>
              <a:gd name="connsiteX4" fmla="*/ 712037 w 713213"/>
              <a:gd name="connsiteY4" fmla="*/ 116 h 263765"/>
              <a:gd name="connsiteX5" fmla="*/ 565987 w 713213"/>
              <a:gd name="connsiteY5" fmla="*/ 98541 h 263765"/>
              <a:gd name="connsiteX6" fmla="*/ 438987 w 713213"/>
              <a:gd name="connsiteY6" fmla="*/ 139816 h 263765"/>
              <a:gd name="connsiteX7" fmla="*/ 837 w 713213"/>
              <a:gd name="connsiteY7" fmla="*/ 263641 h 26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3213" h="263765">
                <a:moveTo>
                  <a:pt x="837" y="263641"/>
                </a:moveTo>
                <a:cubicBezTo>
                  <a:pt x="21474" y="259408"/>
                  <a:pt x="473912" y="138228"/>
                  <a:pt x="562812" y="114416"/>
                </a:cubicBezTo>
                <a:cubicBezTo>
                  <a:pt x="651712" y="90603"/>
                  <a:pt x="523125" y="126587"/>
                  <a:pt x="534237" y="120766"/>
                </a:cubicBezTo>
                <a:cubicBezTo>
                  <a:pt x="545349" y="114945"/>
                  <a:pt x="599854" y="99599"/>
                  <a:pt x="629487" y="79491"/>
                </a:cubicBezTo>
                <a:cubicBezTo>
                  <a:pt x="659120" y="59383"/>
                  <a:pt x="722620" y="-3059"/>
                  <a:pt x="712037" y="116"/>
                </a:cubicBezTo>
                <a:cubicBezTo>
                  <a:pt x="701454" y="3291"/>
                  <a:pt x="611495" y="75258"/>
                  <a:pt x="565987" y="98541"/>
                </a:cubicBezTo>
                <a:cubicBezTo>
                  <a:pt x="520479" y="121824"/>
                  <a:pt x="531062" y="116533"/>
                  <a:pt x="438987" y="139816"/>
                </a:cubicBezTo>
                <a:cubicBezTo>
                  <a:pt x="346912" y="163099"/>
                  <a:pt x="-19800" y="267874"/>
                  <a:pt x="837" y="263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9" name="フリーフォーム 728">
            <a:extLst>
              <a:ext uri="{FF2B5EF4-FFF2-40B4-BE49-F238E27FC236}">
                <a16:creationId xmlns:a16="http://schemas.microsoft.com/office/drawing/2014/main" id="{3C482EF8-385A-D9C8-B95B-57841807AE96}"/>
              </a:ext>
            </a:extLst>
          </p:cNvPr>
          <p:cNvSpPr/>
          <p:nvPr/>
        </p:nvSpPr>
        <p:spPr>
          <a:xfrm>
            <a:off x="4171684" y="4814156"/>
            <a:ext cx="216637" cy="605701"/>
          </a:xfrm>
          <a:custGeom>
            <a:avLst/>
            <a:gdLst>
              <a:gd name="connsiteX0" fmla="*/ 169 w 216637"/>
              <a:gd name="connsiteY0" fmla="*/ 475 h 605701"/>
              <a:gd name="connsiteX1" fmla="*/ 44619 w 216637"/>
              <a:gd name="connsiteY1" fmla="*/ 146525 h 605701"/>
              <a:gd name="connsiteX2" fmla="*/ 50969 w 216637"/>
              <a:gd name="connsiteY2" fmla="*/ 114775 h 605701"/>
              <a:gd name="connsiteX3" fmla="*/ 47794 w 216637"/>
              <a:gd name="connsiteY3" fmla="*/ 254475 h 605701"/>
              <a:gd name="connsiteX4" fmla="*/ 35094 w 216637"/>
              <a:gd name="connsiteY4" fmla="*/ 216375 h 605701"/>
              <a:gd name="connsiteX5" fmla="*/ 89069 w 216637"/>
              <a:gd name="connsiteY5" fmla="*/ 406875 h 605701"/>
              <a:gd name="connsiteX6" fmla="*/ 82719 w 216637"/>
              <a:gd name="connsiteY6" fmla="*/ 387825 h 605701"/>
              <a:gd name="connsiteX7" fmla="*/ 104944 w 216637"/>
              <a:gd name="connsiteY7" fmla="*/ 451325 h 605701"/>
              <a:gd name="connsiteX8" fmla="*/ 212894 w 216637"/>
              <a:gd name="connsiteY8" fmla="*/ 600550 h 605701"/>
              <a:gd name="connsiteX9" fmla="*/ 177969 w 216637"/>
              <a:gd name="connsiteY9" fmla="*/ 549750 h 605701"/>
              <a:gd name="connsiteX10" fmla="*/ 44619 w 216637"/>
              <a:gd name="connsiteY10" fmla="*/ 343375 h 605701"/>
              <a:gd name="connsiteX11" fmla="*/ 60494 w 216637"/>
              <a:gd name="connsiteY11" fmla="*/ 368775 h 605701"/>
              <a:gd name="connsiteX12" fmla="*/ 41444 w 216637"/>
              <a:gd name="connsiteY12" fmla="*/ 146525 h 605701"/>
              <a:gd name="connsiteX13" fmla="*/ 28744 w 216637"/>
              <a:gd name="connsiteY13" fmla="*/ 203675 h 605701"/>
              <a:gd name="connsiteX14" fmla="*/ 169 w 216637"/>
              <a:gd name="connsiteY14" fmla="*/ 475 h 60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6637" h="605701">
                <a:moveTo>
                  <a:pt x="169" y="475"/>
                </a:moveTo>
                <a:cubicBezTo>
                  <a:pt x="2815" y="-9050"/>
                  <a:pt x="36152" y="127475"/>
                  <a:pt x="44619" y="146525"/>
                </a:cubicBezTo>
                <a:cubicBezTo>
                  <a:pt x="53086" y="165575"/>
                  <a:pt x="50440" y="96783"/>
                  <a:pt x="50969" y="114775"/>
                </a:cubicBezTo>
                <a:cubicBezTo>
                  <a:pt x="51498" y="132767"/>
                  <a:pt x="50440" y="237542"/>
                  <a:pt x="47794" y="254475"/>
                </a:cubicBezTo>
                <a:cubicBezTo>
                  <a:pt x="45148" y="271408"/>
                  <a:pt x="28215" y="190975"/>
                  <a:pt x="35094" y="216375"/>
                </a:cubicBezTo>
                <a:cubicBezTo>
                  <a:pt x="41973" y="241775"/>
                  <a:pt x="81131" y="378300"/>
                  <a:pt x="89069" y="406875"/>
                </a:cubicBezTo>
                <a:cubicBezTo>
                  <a:pt x="97007" y="435450"/>
                  <a:pt x="80073" y="380417"/>
                  <a:pt x="82719" y="387825"/>
                </a:cubicBezTo>
                <a:cubicBezTo>
                  <a:pt x="85365" y="395233"/>
                  <a:pt x="83248" y="415871"/>
                  <a:pt x="104944" y="451325"/>
                </a:cubicBezTo>
                <a:cubicBezTo>
                  <a:pt x="126640" y="486779"/>
                  <a:pt x="200723" y="584146"/>
                  <a:pt x="212894" y="600550"/>
                </a:cubicBezTo>
                <a:cubicBezTo>
                  <a:pt x="225065" y="616954"/>
                  <a:pt x="206015" y="592613"/>
                  <a:pt x="177969" y="549750"/>
                </a:cubicBezTo>
                <a:cubicBezTo>
                  <a:pt x="149923" y="506888"/>
                  <a:pt x="64198" y="373538"/>
                  <a:pt x="44619" y="343375"/>
                </a:cubicBezTo>
                <a:cubicBezTo>
                  <a:pt x="25040" y="313213"/>
                  <a:pt x="61023" y="401583"/>
                  <a:pt x="60494" y="368775"/>
                </a:cubicBezTo>
                <a:cubicBezTo>
                  <a:pt x="59965" y="335967"/>
                  <a:pt x="46736" y="174042"/>
                  <a:pt x="41444" y="146525"/>
                </a:cubicBezTo>
                <a:cubicBezTo>
                  <a:pt x="36152" y="119008"/>
                  <a:pt x="30861" y="222725"/>
                  <a:pt x="28744" y="203675"/>
                </a:cubicBezTo>
                <a:cubicBezTo>
                  <a:pt x="26627" y="184625"/>
                  <a:pt x="-2477" y="10000"/>
                  <a:pt x="169" y="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0" name="フリーフォーム 729">
            <a:extLst>
              <a:ext uri="{FF2B5EF4-FFF2-40B4-BE49-F238E27FC236}">
                <a16:creationId xmlns:a16="http://schemas.microsoft.com/office/drawing/2014/main" id="{49169517-BFA1-8441-6185-2285A5ACAC1F}"/>
              </a:ext>
            </a:extLst>
          </p:cNvPr>
          <p:cNvSpPr/>
          <p:nvPr/>
        </p:nvSpPr>
        <p:spPr>
          <a:xfrm>
            <a:off x="4032101" y="4882234"/>
            <a:ext cx="368130" cy="555037"/>
          </a:xfrm>
          <a:custGeom>
            <a:avLst/>
            <a:gdLst>
              <a:gd name="connsiteX0" fmla="*/ 52 w 368130"/>
              <a:gd name="connsiteY0" fmla="*/ 2247 h 555037"/>
              <a:gd name="connsiteX1" fmla="*/ 82602 w 368130"/>
              <a:gd name="connsiteY1" fmla="*/ 192747 h 555037"/>
              <a:gd name="connsiteX2" fmla="*/ 76252 w 368130"/>
              <a:gd name="connsiteY2" fmla="*/ 167347 h 555037"/>
              <a:gd name="connsiteX3" fmla="*/ 114352 w 368130"/>
              <a:gd name="connsiteY3" fmla="*/ 300697 h 555037"/>
              <a:gd name="connsiteX4" fmla="*/ 120702 w 368130"/>
              <a:gd name="connsiteY4" fmla="*/ 303872 h 555037"/>
              <a:gd name="connsiteX5" fmla="*/ 174677 w 368130"/>
              <a:gd name="connsiteY5" fmla="*/ 494372 h 555037"/>
              <a:gd name="connsiteX6" fmla="*/ 177852 w 368130"/>
              <a:gd name="connsiteY6" fmla="*/ 481672 h 555037"/>
              <a:gd name="connsiteX7" fmla="*/ 155627 w 368130"/>
              <a:gd name="connsiteY7" fmla="*/ 510247 h 555037"/>
              <a:gd name="connsiteX8" fmla="*/ 114352 w 368130"/>
              <a:gd name="connsiteY8" fmla="*/ 510247 h 555037"/>
              <a:gd name="connsiteX9" fmla="*/ 365177 w 368130"/>
              <a:gd name="connsiteY9" fmla="*/ 554697 h 555037"/>
              <a:gd name="connsiteX10" fmla="*/ 247702 w 368130"/>
              <a:gd name="connsiteY10" fmla="*/ 522947 h 555037"/>
              <a:gd name="connsiteX11" fmla="*/ 184202 w 368130"/>
              <a:gd name="connsiteY11" fmla="*/ 395947 h 555037"/>
              <a:gd name="connsiteX12" fmla="*/ 168327 w 368130"/>
              <a:gd name="connsiteY12" fmla="*/ 402297 h 555037"/>
              <a:gd name="connsiteX13" fmla="*/ 108002 w 368130"/>
              <a:gd name="connsiteY13" fmla="*/ 180047 h 555037"/>
              <a:gd name="connsiteX14" fmla="*/ 108002 w 368130"/>
              <a:gd name="connsiteY14" fmla="*/ 180047 h 555037"/>
              <a:gd name="connsiteX15" fmla="*/ 73077 w 368130"/>
              <a:gd name="connsiteY15" fmla="*/ 56222 h 555037"/>
              <a:gd name="connsiteX16" fmla="*/ 69902 w 368130"/>
              <a:gd name="connsiteY16" fmla="*/ 84797 h 555037"/>
              <a:gd name="connsiteX17" fmla="*/ 52 w 368130"/>
              <a:gd name="connsiteY17" fmla="*/ 2247 h 55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8130" h="555037">
                <a:moveTo>
                  <a:pt x="52" y="2247"/>
                </a:moveTo>
                <a:cubicBezTo>
                  <a:pt x="2169" y="20239"/>
                  <a:pt x="69902" y="165230"/>
                  <a:pt x="82602" y="192747"/>
                </a:cubicBezTo>
                <a:cubicBezTo>
                  <a:pt x="95302" y="220264"/>
                  <a:pt x="70960" y="149355"/>
                  <a:pt x="76252" y="167347"/>
                </a:cubicBezTo>
                <a:cubicBezTo>
                  <a:pt x="81544" y="185339"/>
                  <a:pt x="106944" y="277943"/>
                  <a:pt x="114352" y="300697"/>
                </a:cubicBezTo>
                <a:cubicBezTo>
                  <a:pt x="121760" y="323451"/>
                  <a:pt x="110648" y="271593"/>
                  <a:pt x="120702" y="303872"/>
                </a:cubicBezTo>
                <a:cubicBezTo>
                  <a:pt x="130756" y="336151"/>
                  <a:pt x="165152" y="464739"/>
                  <a:pt x="174677" y="494372"/>
                </a:cubicBezTo>
                <a:cubicBezTo>
                  <a:pt x="184202" y="524005"/>
                  <a:pt x="181027" y="479026"/>
                  <a:pt x="177852" y="481672"/>
                </a:cubicBezTo>
                <a:cubicBezTo>
                  <a:pt x="174677" y="484318"/>
                  <a:pt x="166210" y="505485"/>
                  <a:pt x="155627" y="510247"/>
                </a:cubicBezTo>
                <a:cubicBezTo>
                  <a:pt x="145044" y="515010"/>
                  <a:pt x="79427" y="502839"/>
                  <a:pt x="114352" y="510247"/>
                </a:cubicBezTo>
                <a:cubicBezTo>
                  <a:pt x="149277" y="517655"/>
                  <a:pt x="342952" y="552580"/>
                  <a:pt x="365177" y="554697"/>
                </a:cubicBezTo>
                <a:cubicBezTo>
                  <a:pt x="387402" y="556814"/>
                  <a:pt x="277864" y="549405"/>
                  <a:pt x="247702" y="522947"/>
                </a:cubicBezTo>
                <a:cubicBezTo>
                  <a:pt x="217540" y="496489"/>
                  <a:pt x="197431" y="416055"/>
                  <a:pt x="184202" y="395947"/>
                </a:cubicBezTo>
                <a:cubicBezTo>
                  <a:pt x="170973" y="375839"/>
                  <a:pt x="181027" y="438280"/>
                  <a:pt x="168327" y="402297"/>
                </a:cubicBezTo>
                <a:cubicBezTo>
                  <a:pt x="155627" y="366314"/>
                  <a:pt x="108002" y="180047"/>
                  <a:pt x="108002" y="180047"/>
                </a:cubicBezTo>
                <a:lnTo>
                  <a:pt x="108002" y="180047"/>
                </a:lnTo>
                <a:cubicBezTo>
                  <a:pt x="102181" y="159410"/>
                  <a:pt x="79427" y="72097"/>
                  <a:pt x="73077" y="56222"/>
                </a:cubicBezTo>
                <a:cubicBezTo>
                  <a:pt x="66727" y="40347"/>
                  <a:pt x="78898" y="89559"/>
                  <a:pt x="69902" y="84797"/>
                </a:cubicBezTo>
                <a:cubicBezTo>
                  <a:pt x="60906" y="80035"/>
                  <a:pt x="-2065" y="-15745"/>
                  <a:pt x="52" y="2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1" name="フリーフォーム 730">
            <a:extLst>
              <a:ext uri="{FF2B5EF4-FFF2-40B4-BE49-F238E27FC236}">
                <a16:creationId xmlns:a16="http://schemas.microsoft.com/office/drawing/2014/main" id="{65B24B5E-ADB1-7637-71E5-729CF6EA3AD9}"/>
              </a:ext>
            </a:extLst>
          </p:cNvPr>
          <p:cNvSpPr/>
          <p:nvPr/>
        </p:nvSpPr>
        <p:spPr>
          <a:xfrm>
            <a:off x="4286153" y="5309931"/>
            <a:ext cx="143260" cy="311837"/>
          </a:xfrm>
          <a:custGeom>
            <a:avLst/>
            <a:gdLst>
              <a:gd name="connsiteX0" fmla="*/ 0 w 143260"/>
              <a:gd name="connsiteY0" fmla="*/ 0 h 311837"/>
              <a:gd name="connsiteX1" fmla="*/ 92075 w 143260"/>
              <a:gd name="connsiteY1" fmla="*/ 136525 h 311837"/>
              <a:gd name="connsiteX2" fmla="*/ 88900 w 143260"/>
              <a:gd name="connsiteY2" fmla="*/ 295275 h 311837"/>
              <a:gd name="connsiteX3" fmla="*/ 142875 w 143260"/>
              <a:gd name="connsiteY3" fmla="*/ 225425 h 311837"/>
              <a:gd name="connsiteX4" fmla="*/ 57150 w 143260"/>
              <a:gd name="connsiteY4" fmla="*/ 311150 h 311837"/>
              <a:gd name="connsiteX5" fmla="*/ 123825 w 143260"/>
              <a:gd name="connsiteY5" fmla="*/ 168275 h 311837"/>
              <a:gd name="connsiteX6" fmla="*/ 123825 w 143260"/>
              <a:gd name="connsiteY6" fmla="*/ 196850 h 311837"/>
              <a:gd name="connsiteX7" fmla="*/ 114300 w 143260"/>
              <a:gd name="connsiteY7" fmla="*/ 123825 h 311837"/>
              <a:gd name="connsiteX8" fmla="*/ 120650 w 143260"/>
              <a:gd name="connsiteY8" fmla="*/ 130175 h 311837"/>
              <a:gd name="connsiteX9" fmla="*/ 0 w 143260"/>
              <a:gd name="connsiteY9" fmla="*/ 0 h 31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260" h="311837">
                <a:moveTo>
                  <a:pt x="0" y="0"/>
                </a:moveTo>
                <a:cubicBezTo>
                  <a:pt x="38629" y="43656"/>
                  <a:pt x="77258" y="87313"/>
                  <a:pt x="92075" y="136525"/>
                </a:cubicBezTo>
                <a:cubicBezTo>
                  <a:pt x="106892" y="185737"/>
                  <a:pt x="80433" y="280458"/>
                  <a:pt x="88900" y="295275"/>
                </a:cubicBezTo>
                <a:cubicBezTo>
                  <a:pt x="97367" y="310092"/>
                  <a:pt x="148167" y="222779"/>
                  <a:pt x="142875" y="225425"/>
                </a:cubicBezTo>
                <a:cubicBezTo>
                  <a:pt x="137583" y="228071"/>
                  <a:pt x="60325" y="320675"/>
                  <a:pt x="57150" y="311150"/>
                </a:cubicBezTo>
                <a:cubicBezTo>
                  <a:pt x="53975" y="301625"/>
                  <a:pt x="112713" y="187325"/>
                  <a:pt x="123825" y="168275"/>
                </a:cubicBezTo>
                <a:cubicBezTo>
                  <a:pt x="134937" y="149225"/>
                  <a:pt x="125412" y="204258"/>
                  <a:pt x="123825" y="196850"/>
                </a:cubicBezTo>
                <a:cubicBezTo>
                  <a:pt x="122238" y="189442"/>
                  <a:pt x="114300" y="123825"/>
                  <a:pt x="114300" y="123825"/>
                </a:cubicBezTo>
                <a:cubicBezTo>
                  <a:pt x="113771" y="112713"/>
                  <a:pt x="120650" y="130175"/>
                  <a:pt x="120650" y="1301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2" name="フリーフォーム 731">
            <a:extLst>
              <a:ext uri="{FF2B5EF4-FFF2-40B4-BE49-F238E27FC236}">
                <a16:creationId xmlns:a16="http://schemas.microsoft.com/office/drawing/2014/main" id="{F58938C9-A8C8-F944-B9FA-BE93B49E2F61}"/>
              </a:ext>
            </a:extLst>
          </p:cNvPr>
          <p:cNvSpPr/>
          <p:nvPr/>
        </p:nvSpPr>
        <p:spPr>
          <a:xfrm>
            <a:off x="4524203" y="4020275"/>
            <a:ext cx="150938" cy="458696"/>
          </a:xfrm>
          <a:custGeom>
            <a:avLst/>
            <a:gdLst>
              <a:gd name="connsiteX0" fmla="*/ 75 w 150938"/>
              <a:gd name="connsiteY0" fmla="*/ 606 h 458696"/>
              <a:gd name="connsiteX1" fmla="*/ 60400 w 150938"/>
              <a:gd name="connsiteY1" fmla="*/ 111731 h 458696"/>
              <a:gd name="connsiteX2" fmla="*/ 146125 w 150938"/>
              <a:gd name="connsiteY2" fmla="*/ 441931 h 458696"/>
              <a:gd name="connsiteX3" fmla="*/ 130250 w 150938"/>
              <a:gd name="connsiteY3" fmla="*/ 384781 h 458696"/>
              <a:gd name="connsiteX4" fmla="*/ 47700 w 150938"/>
              <a:gd name="connsiteY4" fmla="*/ 165706 h 458696"/>
              <a:gd name="connsiteX5" fmla="*/ 54050 w 150938"/>
              <a:gd name="connsiteY5" fmla="*/ 238731 h 458696"/>
              <a:gd name="connsiteX6" fmla="*/ 47700 w 150938"/>
              <a:gd name="connsiteY6" fmla="*/ 149831 h 458696"/>
              <a:gd name="connsiteX7" fmla="*/ 75 w 150938"/>
              <a:gd name="connsiteY7" fmla="*/ 606 h 45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938" h="458696">
                <a:moveTo>
                  <a:pt x="75" y="606"/>
                </a:moveTo>
                <a:cubicBezTo>
                  <a:pt x="2192" y="-5744"/>
                  <a:pt x="36058" y="38177"/>
                  <a:pt x="60400" y="111731"/>
                </a:cubicBezTo>
                <a:cubicBezTo>
                  <a:pt x="84742" y="185285"/>
                  <a:pt x="134483" y="396423"/>
                  <a:pt x="146125" y="441931"/>
                </a:cubicBezTo>
                <a:cubicBezTo>
                  <a:pt x="157767" y="487439"/>
                  <a:pt x="146654" y="430819"/>
                  <a:pt x="130250" y="384781"/>
                </a:cubicBezTo>
                <a:cubicBezTo>
                  <a:pt x="113846" y="338743"/>
                  <a:pt x="60400" y="190048"/>
                  <a:pt x="47700" y="165706"/>
                </a:cubicBezTo>
                <a:cubicBezTo>
                  <a:pt x="35000" y="141364"/>
                  <a:pt x="54050" y="241377"/>
                  <a:pt x="54050" y="238731"/>
                </a:cubicBezTo>
                <a:cubicBezTo>
                  <a:pt x="54050" y="236085"/>
                  <a:pt x="54579" y="183169"/>
                  <a:pt x="47700" y="149831"/>
                </a:cubicBezTo>
                <a:cubicBezTo>
                  <a:pt x="40821" y="116493"/>
                  <a:pt x="-2042" y="6956"/>
                  <a:pt x="75" y="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3" name="フリーフォーム 732">
            <a:extLst>
              <a:ext uri="{FF2B5EF4-FFF2-40B4-BE49-F238E27FC236}">
                <a16:creationId xmlns:a16="http://schemas.microsoft.com/office/drawing/2014/main" id="{10FB50E3-D3BA-38AA-B3E3-FAD41EDB81DD}"/>
              </a:ext>
            </a:extLst>
          </p:cNvPr>
          <p:cNvSpPr/>
          <p:nvPr/>
        </p:nvSpPr>
        <p:spPr>
          <a:xfrm>
            <a:off x="3568573" y="5569979"/>
            <a:ext cx="885922" cy="358395"/>
          </a:xfrm>
          <a:custGeom>
            <a:avLst/>
            <a:gdLst>
              <a:gd name="connsiteX0" fmla="*/ 30 w 885922"/>
              <a:gd name="connsiteY0" fmla="*/ 267002 h 358395"/>
              <a:gd name="connsiteX1" fmla="*/ 320705 w 885922"/>
              <a:gd name="connsiteY1" fmla="*/ 352727 h 358395"/>
              <a:gd name="connsiteX2" fmla="*/ 190530 w 885922"/>
              <a:gd name="connsiteY2" fmla="*/ 346377 h 358395"/>
              <a:gd name="connsiteX3" fmla="*/ 511205 w 885922"/>
              <a:gd name="connsiteY3" fmla="*/ 314627 h 358395"/>
              <a:gd name="connsiteX4" fmla="*/ 476280 w 885922"/>
              <a:gd name="connsiteY4" fmla="*/ 324152 h 358395"/>
              <a:gd name="connsiteX5" fmla="*/ 711230 w 885922"/>
              <a:gd name="connsiteY5" fmla="*/ 244777 h 358395"/>
              <a:gd name="connsiteX6" fmla="*/ 701705 w 885922"/>
              <a:gd name="connsiteY6" fmla="*/ 244777 h 358395"/>
              <a:gd name="connsiteX7" fmla="*/ 835055 w 885922"/>
              <a:gd name="connsiteY7" fmla="*/ 149527 h 358395"/>
              <a:gd name="connsiteX8" fmla="*/ 835055 w 885922"/>
              <a:gd name="connsiteY8" fmla="*/ 136827 h 358395"/>
              <a:gd name="connsiteX9" fmla="*/ 885855 w 885922"/>
              <a:gd name="connsiteY9" fmla="*/ 302 h 358395"/>
              <a:gd name="connsiteX10" fmla="*/ 844580 w 885922"/>
              <a:gd name="connsiteY10" fmla="*/ 101902 h 358395"/>
              <a:gd name="connsiteX11" fmla="*/ 790605 w 885922"/>
              <a:gd name="connsiteY11" fmla="*/ 165402 h 358395"/>
              <a:gd name="connsiteX12" fmla="*/ 609630 w 885922"/>
              <a:gd name="connsiteY12" fmla="*/ 273352 h 358395"/>
              <a:gd name="connsiteX13" fmla="*/ 371505 w 885922"/>
              <a:gd name="connsiteY13" fmla="*/ 346377 h 358395"/>
              <a:gd name="connsiteX14" fmla="*/ 301655 w 885922"/>
              <a:gd name="connsiteY14" fmla="*/ 346377 h 358395"/>
              <a:gd name="connsiteX15" fmla="*/ 30 w 885922"/>
              <a:gd name="connsiteY15" fmla="*/ 267002 h 358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5922" h="358395">
                <a:moveTo>
                  <a:pt x="30" y="267002"/>
                </a:moveTo>
                <a:cubicBezTo>
                  <a:pt x="3205" y="268060"/>
                  <a:pt x="288955" y="339498"/>
                  <a:pt x="320705" y="352727"/>
                </a:cubicBezTo>
                <a:cubicBezTo>
                  <a:pt x="352455" y="365956"/>
                  <a:pt x="158780" y="352727"/>
                  <a:pt x="190530" y="346377"/>
                </a:cubicBezTo>
                <a:cubicBezTo>
                  <a:pt x="222280" y="340027"/>
                  <a:pt x="463580" y="318331"/>
                  <a:pt x="511205" y="314627"/>
                </a:cubicBezTo>
                <a:cubicBezTo>
                  <a:pt x="558830" y="310923"/>
                  <a:pt x="442943" y="335794"/>
                  <a:pt x="476280" y="324152"/>
                </a:cubicBezTo>
                <a:cubicBezTo>
                  <a:pt x="509617" y="312510"/>
                  <a:pt x="673659" y="258006"/>
                  <a:pt x="711230" y="244777"/>
                </a:cubicBezTo>
                <a:cubicBezTo>
                  <a:pt x="748801" y="231548"/>
                  <a:pt x="681068" y="260652"/>
                  <a:pt x="701705" y="244777"/>
                </a:cubicBezTo>
                <a:cubicBezTo>
                  <a:pt x="722343" y="228902"/>
                  <a:pt x="835055" y="149527"/>
                  <a:pt x="835055" y="149527"/>
                </a:cubicBezTo>
                <a:cubicBezTo>
                  <a:pt x="857280" y="131535"/>
                  <a:pt x="826588" y="161698"/>
                  <a:pt x="835055" y="136827"/>
                </a:cubicBezTo>
                <a:cubicBezTo>
                  <a:pt x="843522" y="111956"/>
                  <a:pt x="884268" y="6123"/>
                  <a:pt x="885855" y="302"/>
                </a:cubicBezTo>
                <a:cubicBezTo>
                  <a:pt x="887443" y="-5519"/>
                  <a:pt x="860455" y="74385"/>
                  <a:pt x="844580" y="101902"/>
                </a:cubicBezTo>
                <a:cubicBezTo>
                  <a:pt x="828705" y="129419"/>
                  <a:pt x="829763" y="136827"/>
                  <a:pt x="790605" y="165402"/>
                </a:cubicBezTo>
                <a:cubicBezTo>
                  <a:pt x="751447" y="193977"/>
                  <a:pt x="679480" y="243189"/>
                  <a:pt x="609630" y="273352"/>
                </a:cubicBezTo>
                <a:cubicBezTo>
                  <a:pt x="539780" y="303515"/>
                  <a:pt x="422834" y="334206"/>
                  <a:pt x="371505" y="346377"/>
                </a:cubicBezTo>
                <a:cubicBezTo>
                  <a:pt x="320176" y="358548"/>
                  <a:pt x="360393" y="359077"/>
                  <a:pt x="301655" y="346377"/>
                </a:cubicBezTo>
                <a:cubicBezTo>
                  <a:pt x="242918" y="333677"/>
                  <a:pt x="-3145" y="265944"/>
                  <a:pt x="30" y="267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4" name="フリーフォーム 733">
            <a:extLst>
              <a:ext uri="{FF2B5EF4-FFF2-40B4-BE49-F238E27FC236}">
                <a16:creationId xmlns:a16="http://schemas.microsoft.com/office/drawing/2014/main" id="{992DFFD1-0924-3778-4FB8-A2C825B6757B}"/>
              </a:ext>
            </a:extLst>
          </p:cNvPr>
          <p:cNvSpPr/>
          <p:nvPr/>
        </p:nvSpPr>
        <p:spPr>
          <a:xfrm>
            <a:off x="3647654" y="5871708"/>
            <a:ext cx="328669" cy="111331"/>
          </a:xfrm>
          <a:custGeom>
            <a:avLst/>
            <a:gdLst>
              <a:gd name="connsiteX0" fmla="*/ 324 w 328669"/>
              <a:gd name="connsiteY0" fmla="*/ 198 h 111331"/>
              <a:gd name="connsiteX1" fmla="*/ 168599 w 328669"/>
              <a:gd name="connsiteY1" fmla="*/ 54173 h 111331"/>
              <a:gd name="connsiteX2" fmla="*/ 327349 w 328669"/>
              <a:gd name="connsiteY2" fmla="*/ 50998 h 111331"/>
              <a:gd name="connsiteX3" fmla="*/ 247974 w 328669"/>
              <a:gd name="connsiteY3" fmla="*/ 70048 h 111331"/>
              <a:gd name="connsiteX4" fmla="*/ 314649 w 328669"/>
              <a:gd name="connsiteY4" fmla="*/ 79573 h 111331"/>
              <a:gd name="connsiteX5" fmla="*/ 124149 w 328669"/>
              <a:gd name="connsiteY5" fmla="*/ 111323 h 111331"/>
              <a:gd name="connsiteX6" fmla="*/ 279724 w 328669"/>
              <a:gd name="connsiteY6" fmla="*/ 82748 h 111331"/>
              <a:gd name="connsiteX7" fmla="*/ 213049 w 328669"/>
              <a:gd name="connsiteY7" fmla="*/ 76398 h 111331"/>
              <a:gd name="connsiteX8" fmla="*/ 324 w 328669"/>
              <a:gd name="connsiteY8" fmla="*/ 198 h 11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669" h="111331">
                <a:moveTo>
                  <a:pt x="324" y="198"/>
                </a:moveTo>
                <a:cubicBezTo>
                  <a:pt x="-7084" y="-3506"/>
                  <a:pt x="114095" y="45706"/>
                  <a:pt x="168599" y="54173"/>
                </a:cubicBezTo>
                <a:cubicBezTo>
                  <a:pt x="223103" y="62640"/>
                  <a:pt x="314120" y="48352"/>
                  <a:pt x="327349" y="50998"/>
                </a:cubicBezTo>
                <a:cubicBezTo>
                  <a:pt x="340578" y="53644"/>
                  <a:pt x="250091" y="65286"/>
                  <a:pt x="247974" y="70048"/>
                </a:cubicBezTo>
                <a:cubicBezTo>
                  <a:pt x="245857" y="74810"/>
                  <a:pt x="335286" y="72694"/>
                  <a:pt x="314649" y="79573"/>
                </a:cubicBezTo>
                <a:cubicBezTo>
                  <a:pt x="294012" y="86452"/>
                  <a:pt x="129970" y="110794"/>
                  <a:pt x="124149" y="111323"/>
                </a:cubicBezTo>
                <a:cubicBezTo>
                  <a:pt x="118328" y="111852"/>
                  <a:pt x="264907" y="88569"/>
                  <a:pt x="279724" y="82748"/>
                </a:cubicBezTo>
                <a:cubicBezTo>
                  <a:pt x="294541" y="76927"/>
                  <a:pt x="254853" y="88040"/>
                  <a:pt x="213049" y="76398"/>
                </a:cubicBezTo>
                <a:cubicBezTo>
                  <a:pt x="171245" y="64756"/>
                  <a:pt x="7732" y="3902"/>
                  <a:pt x="324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5" name="フリーフォーム 734">
            <a:extLst>
              <a:ext uri="{FF2B5EF4-FFF2-40B4-BE49-F238E27FC236}">
                <a16:creationId xmlns:a16="http://schemas.microsoft.com/office/drawing/2014/main" id="{B73264B2-FD85-6265-D02C-64D1B778EE5F}"/>
              </a:ext>
            </a:extLst>
          </p:cNvPr>
          <p:cNvSpPr/>
          <p:nvPr/>
        </p:nvSpPr>
        <p:spPr>
          <a:xfrm>
            <a:off x="3641410" y="5849531"/>
            <a:ext cx="683764" cy="155890"/>
          </a:xfrm>
          <a:custGeom>
            <a:avLst/>
            <a:gdLst>
              <a:gd name="connsiteX0" fmla="*/ 218 w 683764"/>
              <a:gd name="connsiteY0" fmla="*/ 35075 h 155890"/>
              <a:gd name="connsiteX1" fmla="*/ 178018 w 683764"/>
              <a:gd name="connsiteY1" fmla="*/ 127150 h 155890"/>
              <a:gd name="connsiteX2" fmla="*/ 162143 w 683764"/>
              <a:gd name="connsiteY2" fmla="*/ 130325 h 155890"/>
              <a:gd name="connsiteX3" fmla="*/ 339943 w 683764"/>
              <a:gd name="connsiteY3" fmla="*/ 136675 h 155890"/>
              <a:gd name="connsiteX4" fmla="*/ 285968 w 683764"/>
              <a:gd name="connsiteY4" fmla="*/ 133500 h 155890"/>
              <a:gd name="connsiteX5" fmla="*/ 682843 w 683764"/>
              <a:gd name="connsiteY5" fmla="*/ 150 h 155890"/>
              <a:gd name="connsiteX6" fmla="*/ 390743 w 683764"/>
              <a:gd name="connsiteY6" fmla="*/ 108100 h 155890"/>
              <a:gd name="connsiteX7" fmla="*/ 238343 w 683764"/>
              <a:gd name="connsiteY7" fmla="*/ 155725 h 155890"/>
              <a:gd name="connsiteX8" fmla="*/ 143093 w 683764"/>
              <a:gd name="connsiteY8" fmla="*/ 120800 h 155890"/>
              <a:gd name="connsiteX9" fmla="*/ 218 w 683764"/>
              <a:gd name="connsiteY9" fmla="*/ 35075 h 1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3764" h="155890">
                <a:moveTo>
                  <a:pt x="218" y="35075"/>
                </a:moveTo>
                <a:cubicBezTo>
                  <a:pt x="6039" y="36133"/>
                  <a:pt x="151031" y="111275"/>
                  <a:pt x="178018" y="127150"/>
                </a:cubicBezTo>
                <a:cubicBezTo>
                  <a:pt x="205006" y="143025"/>
                  <a:pt x="135156" y="128738"/>
                  <a:pt x="162143" y="130325"/>
                </a:cubicBezTo>
                <a:cubicBezTo>
                  <a:pt x="189130" y="131912"/>
                  <a:pt x="319306" y="136146"/>
                  <a:pt x="339943" y="136675"/>
                </a:cubicBezTo>
                <a:cubicBezTo>
                  <a:pt x="360580" y="137204"/>
                  <a:pt x="228818" y="156254"/>
                  <a:pt x="285968" y="133500"/>
                </a:cubicBezTo>
                <a:cubicBezTo>
                  <a:pt x="343118" y="110746"/>
                  <a:pt x="665381" y="4383"/>
                  <a:pt x="682843" y="150"/>
                </a:cubicBezTo>
                <a:cubicBezTo>
                  <a:pt x="700305" y="-4083"/>
                  <a:pt x="464826" y="82171"/>
                  <a:pt x="390743" y="108100"/>
                </a:cubicBezTo>
                <a:cubicBezTo>
                  <a:pt x="316660" y="134029"/>
                  <a:pt x="279618" y="153608"/>
                  <a:pt x="238343" y="155725"/>
                </a:cubicBezTo>
                <a:cubicBezTo>
                  <a:pt x="197068" y="157842"/>
                  <a:pt x="179606" y="139321"/>
                  <a:pt x="143093" y="120800"/>
                </a:cubicBezTo>
                <a:cubicBezTo>
                  <a:pt x="106581" y="102279"/>
                  <a:pt x="-5603" y="34017"/>
                  <a:pt x="218" y="35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6" name="フリーフォーム 735">
            <a:extLst>
              <a:ext uri="{FF2B5EF4-FFF2-40B4-BE49-F238E27FC236}">
                <a16:creationId xmlns:a16="http://schemas.microsoft.com/office/drawing/2014/main" id="{F069AAF8-265C-0361-09CE-F7EE0CD6DB92}"/>
              </a:ext>
            </a:extLst>
          </p:cNvPr>
          <p:cNvSpPr/>
          <p:nvPr/>
        </p:nvSpPr>
        <p:spPr>
          <a:xfrm>
            <a:off x="4155935" y="5471753"/>
            <a:ext cx="315309" cy="454219"/>
          </a:xfrm>
          <a:custGeom>
            <a:avLst/>
            <a:gdLst>
              <a:gd name="connsiteX0" fmla="*/ 266743 w 315309"/>
              <a:gd name="connsiteY0" fmla="*/ 103 h 454219"/>
              <a:gd name="connsiteX1" fmla="*/ 311193 w 315309"/>
              <a:gd name="connsiteY1" fmla="*/ 193778 h 454219"/>
              <a:gd name="connsiteX2" fmla="*/ 311193 w 315309"/>
              <a:gd name="connsiteY2" fmla="*/ 187428 h 454219"/>
              <a:gd name="connsiteX3" fmla="*/ 292143 w 315309"/>
              <a:gd name="connsiteY3" fmla="*/ 276328 h 454219"/>
              <a:gd name="connsiteX4" fmla="*/ 155618 w 315309"/>
              <a:gd name="connsiteY4" fmla="*/ 403328 h 454219"/>
              <a:gd name="connsiteX5" fmla="*/ 257218 w 315309"/>
              <a:gd name="connsiteY5" fmla="*/ 339828 h 454219"/>
              <a:gd name="connsiteX6" fmla="*/ 43 w 315309"/>
              <a:gd name="connsiteY6" fmla="*/ 454128 h 454219"/>
              <a:gd name="connsiteX7" fmla="*/ 279443 w 315309"/>
              <a:gd name="connsiteY7" fmla="*/ 317603 h 454219"/>
              <a:gd name="connsiteX8" fmla="*/ 285793 w 315309"/>
              <a:gd name="connsiteY8" fmla="*/ 225528 h 454219"/>
              <a:gd name="connsiteX9" fmla="*/ 266743 w 315309"/>
              <a:gd name="connsiteY9" fmla="*/ 103 h 45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5309" h="454219">
                <a:moveTo>
                  <a:pt x="266743" y="103"/>
                </a:moveTo>
                <a:cubicBezTo>
                  <a:pt x="270976" y="-5189"/>
                  <a:pt x="311193" y="193778"/>
                  <a:pt x="311193" y="193778"/>
                </a:cubicBezTo>
                <a:cubicBezTo>
                  <a:pt x="318601" y="224999"/>
                  <a:pt x="314368" y="173670"/>
                  <a:pt x="311193" y="187428"/>
                </a:cubicBezTo>
                <a:cubicBezTo>
                  <a:pt x="308018" y="201186"/>
                  <a:pt x="318072" y="240345"/>
                  <a:pt x="292143" y="276328"/>
                </a:cubicBezTo>
                <a:cubicBezTo>
                  <a:pt x="266214" y="312311"/>
                  <a:pt x="161439" y="392745"/>
                  <a:pt x="155618" y="403328"/>
                </a:cubicBezTo>
                <a:cubicBezTo>
                  <a:pt x="149797" y="413911"/>
                  <a:pt x="283147" y="331361"/>
                  <a:pt x="257218" y="339828"/>
                </a:cubicBezTo>
                <a:cubicBezTo>
                  <a:pt x="231289" y="348295"/>
                  <a:pt x="-3661" y="457832"/>
                  <a:pt x="43" y="454128"/>
                </a:cubicBezTo>
                <a:cubicBezTo>
                  <a:pt x="3747" y="450424"/>
                  <a:pt x="231818" y="355703"/>
                  <a:pt x="279443" y="317603"/>
                </a:cubicBezTo>
                <a:cubicBezTo>
                  <a:pt x="327068" y="279503"/>
                  <a:pt x="285793" y="272095"/>
                  <a:pt x="285793" y="225528"/>
                </a:cubicBezTo>
                <a:cubicBezTo>
                  <a:pt x="285793" y="178961"/>
                  <a:pt x="262510" y="5395"/>
                  <a:pt x="266743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7" name="フリーフォーム 736">
            <a:extLst>
              <a:ext uri="{FF2B5EF4-FFF2-40B4-BE49-F238E27FC236}">
                <a16:creationId xmlns:a16="http://schemas.microsoft.com/office/drawing/2014/main" id="{7F1A51A7-B43F-88F1-98DF-183BF0299636}"/>
              </a:ext>
            </a:extLst>
          </p:cNvPr>
          <p:cNvSpPr/>
          <p:nvPr/>
        </p:nvSpPr>
        <p:spPr>
          <a:xfrm>
            <a:off x="4018455" y="5398586"/>
            <a:ext cx="496892" cy="558042"/>
          </a:xfrm>
          <a:custGeom>
            <a:avLst/>
            <a:gdLst>
              <a:gd name="connsiteX0" fmla="*/ 394698 w 496892"/>
              <a:gd name="connsiteY0" fmla="*/ 245 h 558042"/>
              <a:gd name="connsiteX1" fmla="*/ 480423 w 496892"/>
              <a:gd name="connsiteY1" fmla="*/ 235195 h 558042"/>
              <a:gd name="connsiteX2" fmla="*/ 474073 w 496892"/>
              <a:gd name="connsiteY2" fmla="*/ 181220 h 558042"/>
              <a:gd name="connsiteX3" fmla="*/ 483598 w 496892"/>
              <a:gd name="connsiteY3" fmla="*/ 317745 h 558042"/>
              <a:gd name="connsiteX4" fmla="*/ 448673 w 496892"/>
              <a:gd name="connsiteY4" fmla="*/ 368545 h 558042"/>
              <a:gd name="connsiteX5" fmla="*/ 308973 w 496892"/>
              <a:gd name="connsiteY5" fmla="*/ 495545 h 558042"/>
              <a:gd name="connsiteX6" fmla="*/ 404223 w 496892"/>
              <a:gd name="connsiteY6" fmla="*/ 451095 h 558042"/>
              <a:gd name="connsiteX7" fmla="*/ 207373 w 496892"/>
              <a:gd name="connsiteY7" fmla="*/ 536820 h 558042"/>
              <a:gd name="connsiteX8" fmla="*/ 998 w 496892"/>
              <a:gd name="connsiteY8" fmla="*/ 555870 h 558042"/>
              <a:gd name="connsiteX9" fmla="*/ 296273 w 496892"/>
              <a:gd name="connsiteY9" fmla="*/ 498720 h 558042"/>
              <a:gd name="connsiteX10" fmla="*/ 308973 w 496892"/>
              <a:gd name="connsiteY10" fmla="*/ 479670 h 558042"/>
              <a:gd name="connsiteX11" fmla="*/ 486773 w 496892"/>
              <a:gd name="connsiteY11" fmla="*/ 378070 h 558042"/>
              <a:gd name="connsiteX12" fmla="*/ 467723 w 496892"/>
              <a:gd name="connsiteY12" fmla="*/ 285995 h 558042"/>
              <a:gd name="connsiteX13" fmla="*/ 394698 w 496892"/>
              <a:gd name="connsiteY13" fmla="*/ 245 h 55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6892" h="558042">
                <a:moveTo>
                  <a:pt x="394698" y="245"/>
                </a:moveTo>
                <a:cubicBezTo>
                  <a:pt x="396815" y="-8222"/>
                  <a:pt x="467194" y="205033"/>
                  <a:pt x="480423" y="235195"/>
                </a:cubicBezTo>
                <a:cubicBezTo>
                  <a:pt x="493652" y="265357"/>
                  <a:pt x="473544" y="167462"/>
                  <a:pt x="474073" y="181220"/>
                </a:cubicBezTo>
                <a:cubicBezTo>
                  <a:pt x="474602" y="194978"/>
                  <a:pt x="487831" y="286524"/>
                  <a:pt x="483598" y="317745"/>
                </a:cubicBezTo>
                <a:cubicBezTo>
                  <a:pt x="479365" y="348966"/>
                  <a:pt x="477777" y="338912"/>
                  <a:pt x="448673" y="368545"/>
                </a:cubicBezTo>
                <a:cubicBezTo>
                  <a:pt x="419569" y="398178"/>
                  <a:pt x="316381" y="481787"/>
                  <a:pt x="308973" y="495545"/>
                </a:cubicBezTo>
                <a:cubicBezTo>
                  <a:pt x="301565" y="509303"/>
                  <a:pt x="421156" y="444216"/>
                  <a:pt x="404223" y="451095"/>
                </a:cubicBezTo>
                <a:cubicBezTo>
                  <a:pt x="387290" y="457974"/>
                  <a:pt x="274577" y="519358"/>
                  <a:pt x="207373" y="536820"/>
                </a:cubicBezTo>
                <a:cubicBezTo>
                  <a:pt x="140169" y="554283"/>
                  <a:pt x="-13819" y="562220"/>
                  <a:pt x="998" y="555870"/>
                </a:cubicBezTo>
                <a:cubicBezTo>
                  <a:pt x="15815" y="549520"/>
                  <a:pt x="244944" y="511420"/>
                  <a:pt x="296273" y="498720"/>
                </a:cubicBezTo>
                <a:cubicBezTo>
                  <a:pt x="347602" y="486020"/>
                  <a:pt x="277223" y="499778"/>
                  <a:pt x="308973" y="479670"/>
                </a:cubicBezTo>
                <a:cubicBezTo>
                  <a:pt x="340723" y="459562"/>
                  <a:pt x="460315" y="410349"/>
                  <a:pt x="486773" y="378070"/>
                </a:cubicBezTo>
                <a:cubicBezTo>
                  <a:pt x="513231" y="345791"/>
                  <a:pt x="480952" y="343674"/>
                  <a:pt x="467723" y="285995"/>
                </a:cubicBezTo>
                <a:cubicBezTo>
                  <a:pt x="454494" y="228316"/>
                  <a:pt x="392581" y="8712"/>
                  <a:pt x="394698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8" name="フリーフォーム 737">
            <a:extLst>
              <a:ext uri="{FF2B5EF4-FFF2-40B4-BE49-F238E27FC236}">
                <a16:creationId xmlns:a16="http://schemas.microsoft.com/office/drawing/2014/main" id="{C1627ED5-42BB-64A8-55A5-6212C84FA879}"/>
              </a:ext>
            </a:extLst>
          </p:cNvPr>
          <p:cNvSpPr/>
          <p:nvPr/>
        </p:nvSpPr>
        <p:spPr>
          <a:xfrm>
            <a:off x="3635277" y="5967083"/>
            <a:ext cx="425479" cy="120831"/>
          </a:xfrm>
          <a:custGeom>
            <a:avLst/>
            <a:gdLst>
              <a:gd name="connsiteX0" fmla="*/ 425451 w 425479"/>
              <a:gd name="connsiteY0" fmla="*/ 73 h 120831"/>
              <a:gd name="connsiteX1" fmla="*/ 234951 w 425479"/>
              <a:gd name="connsiteY1" fmla="*/ 98498 h 120831"/>
              <a:gd name="connsiteX2" fmla="*/ 361951 w 425479"/>
              <a:gd name="connsiteY2" fmla="*/ 79448 h 120831"/>
              <a:gd name="connsiteX3" fmla="*/ 206376 w 425479"/>
              <a:gd name="connsiteY3" fmla="*/ 108023 h 120831"/>
              <a:gd name="connsiteX4" fmla="*/ 1 w 425479"/>
              <a:gd name="connsiteY4" fmla="*/ 120723 h 120831"/>
              <a:gd name="connsiteX5" fmla="*/ 203201 w 425479"/>
              <a:gd name="connsiteY5" fmla="*/ 101673 h 120831"/>
              <a:gd name="connsiteX6" fmla="*/ 133351 w 425479"/>
              <a:gd name="connsiteY6" fmla="*/ 101673 h 120831"/>
              <a:gd name="connsiteX7" fmla="*/ 219076 w 425479"/>
              <a:gd name="connsiteY7" fmla="*/ 82623 h 120831"/>
              <a:gd name="connsiteX8" fmla="*/ 425451 w 425479"/>
              <a:gd name="connsiteY8" fmla="*/ 73 h 12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479" h="120831">
                <a:moveTo>
                  <a:pt x="425451" y="73"/>
                </a:moveTo>
                <a:cubicBezTo>
                  <a:pt x="428097" y="2719"/>
                  <a:pt x="245534" y="85269"/>
                  <a:pt x="234951" y="98498"/>
                </a:cubicBezTo>
                <a:cubicBezTo>
                  <a:pt x="224368" y="111727"/>
                  <a:pt x="366713" y="77861"/>
                  <a:pt x="361951" y="79448"/>
                </a:cubicBezTo>
                <a:cubicBezTo>
                  <a:pt x="357189" y="81035"/>
                  <a:pt x="266701" y="101144"/>
                  <a:pt x="206376" y="108023"/>
                </a:cubicBezTo>
                <a:cubicBezTo>
                  <a:pt x="146051" y="114902"/>
                  <a:pt x="530" y="121781"/>
                  <a:pt x="1" y="120723"/>
                </a:cubicBezTo>
                <a:cubicBezTo>
                  <a:pt x="-528" y="119665"/>
                  <a:pt x="180976" y="104848"/>
                  <a:pt x="203201" y="101673"/>
                </a:cubicBezTo>
                <a:cubicBezTo>
                  <a:pt x="225426" y="98498"/>
                  <a:pt x="130705" y="104848"/>
                  <a:pt x="133351" y="101673"/>
                </a:cubicBezTo>
                <a:cubicBezTo>
                  <a:pt x="135997" y="98498"/>
                  <a:pt x="175684" y="97969"/>
                  <a:pt x="219076" y="82623"/>
                </a:cubicBezTo>
                <a:cubicBezTo>
                  <a:pt x="262468" y="67277"/>
                  <a:pt x="422805" y="-2573"/>
                  <a:pt x="425451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9" name="フリーフォーム 738">
            <a:extLst>
              <a:ext uri="{FF2B5EF4-FFF2-40B4-BE49-F238E27FC236}">
                <a16:creationId xmlns:a16="http://schemas.microsoft.com/office/drawing/2014/main" id="{2DC009B1-676A-F369-B277-952A16263F36}"/>
              </a:ext>
            </a:extLst>
          </p:cNvPr>
          <p:cNvSpPr/>
          <p:nvPr/>
        </p:nvSpPr>
        <p:spPr>
          <a:xfrm>
            <a:off x="3616169" y="5954080"/>
            <a:ext cx="329263" cy="143302"/>
          </a:xfrm>
          <a:custGeom>
            <a:avLst/>
            <a:gdLst>
              <a:gd name="connsiteX0" fmla="*/ 327084 w 329263"/>
              <a:gd name="connsiteY0" fmla="*/ 376 h 143302"/>
              <a:gd name="connsiteX1" fmla="*/ 200084 w 329263"/>
              <a:gd name="connsiteY1" fmla="*/ 48001 h 143302"/>
              <a:gd name="connsiteX2" fmla="*/ 155634 w 329263"/>
              <a:gd name="connsiteY2" fmla="*/ 63876 h 143302"/>
              <a:gd name="connsiteX3" fmla="*/ 59 w 329263"/>
              <a:gd name="connsiteY3" fmla="*/ 41651 h 143302"/>
              <a:gd name="connsiteX4" fmla="*/ 174684 w 329263"/>
              <a:gd name="connsiteY4" fmla="*/ 79751 h 143302"/>
              <a:gd name="connsiteX5" fmla="*/ 92134 w 329263"/>
              <a:gd name="connsiteY5" fmla="*/ 82926 h 143302"/>
              <a:gd name="connsiteX6" fmla="*/ 82609 w 329263"/>
              <a:gd name="connsiteY6" fmla="*/ 111501 h 143302"/>
              <a:gd name="connsiteX7" fmla="*/ 22284 w 329263"/>
              <a:gd name="connsiteY7" fmla="*/ 143251 h 143302"/>
              <a:gd name="connsiteX8" fmla="*/ 85784 w 329263"/>
              <a:gd name="connsiteY8" fmla="*/ 117851 h 143302"/>
              <a:gd name="connsiteX9" fmla="*/ 82609 w 329263"/>
              <a:gd name="connsiteY9" fmla="*/ 76576 h 143302"/>
              <a:gd name="connsiteX10" fmla="*/ 327084 w 329263"/>
              <a:gd name="connsiteY10" fmla="*/ 376 h 14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263" h="143302">
                <a:moveTo>
                  <a:pt x="327084" y="376"/>
                </a:moveTo>
                <a:cubicBezTo>
                  <a:pt x="346663" y="-4386"/>
                  <a:pt x="228659" y="37418"/>
                  <a:pt x="200084" y="48001"/>
                </a:cubicBezTo>
                <a:cubicBezTo>
                  <a:pt x="171509" y="58584"/>
                  <a:pt x="188971" y="64934"/>
                  <a:pt x="155634" y="63876"/>
                </a:cubicBezTo>
                <a:cubicBezTo>
                  <a:pt x="122297" y="62818"/>
                  <a:pt x="-3116" y="39005"/>
                  <a:pt x="59" y="41651"/>
                </a:cubicBezTo>
                <a:cubicBezTo>
                  <a:pt x="3234" y="44297"/>
                  <a:pt x="159338" y="72872"/>
                  <a:pt x="174684" y="79751"/>
                </a:cubicBezTo>
                <a:cubicBezTo>
                  <a:pt x="190030" y="86630"/>
                  <a:pt x="92134" y="82926"/>
                  <a:pt x="92134" y="82926"/>
                </a:cubicBezTo>
                <a:cubicBezTo>
                  <a:pt x="76788" y="88218"/>
                  <a:pt x="94251" y="101447"/>
                  <a:pt x="82609" y="111501"/>
                </a:cubicBezTo>
                <a:cubicBezTo>
                  <a:pt x="70967" y="121555"/>
                  <a:pt x="21755" y="142193"/>
                  <a:pt x="22284" y="143251"/>
                </a:cubicBezTo>
                <a:cubicBezTo>
                  <a:pt x="22813" y="144309"/>
                  <a:pt x="75730" y="128963"/>
                  <a:pt x="85784" y="117851"/>
                </a:cubicBezTo>
                <a:cubicBezTo>
                  <a:pt x="95838" y="106739"/>
                  <a:pt x="47684" y="94039"/>
                  <a:pt x="82609" y="76576"/>
                </a:cubicBezTo>
                <a:cubicBezTo>
                  <a:pt x="117534" y="59114"/>
                  <a:pt x="307505" y="5138"/>
                  <a:pt x="327084" y="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0" name="フリーフォーム 739">
            <a:extLst>
              <a:ext uri="{FF2B5EF4-FFF2-40B4-BE49-F238E27FC236}">
                <a16:creationId xmlns:a16="http://schemas.microsoft.com/office/drawing/2014/main" id="{848BE1A1-2158-13C8-5407-0C08260F420C}"/>
              </a:ext>
            </a:extLst>
          </p:cNvPr>
          <p:cNvSpPr/>
          <p:nvPr/>
        </p:nvSpPr>
        <p:spPr>
          <a:xfrm>
            <a:off x="4064490" y="5935369"/>
            <a:ext cx="177370" cy="321273"/>
          </a:xfrm>
          <a:custGeom>
            <a:avLst/>
            <a:gdLst>
              <a:gd name="connsiteX0" fmla="*/ 2588 w 177370"/>
              <a:gd name="connsiteY0" fmla="*/ 37 h 321273"/>
              <a:gd name="connsiteX1" fmla="*/ 8938 w 177370"/>
              <a:gd name="connsiteY1" fmla="*/ 257212 h 321273"/>
              <a:gd name="connsiteX2" fmla="*/ 12113 w 177370"/>
              <a:gd name="connsiteY2" fmla="*/ 231812 h 321273"/>
              <a:gd name="connsiteX3" fmla="*/ 12113 w 177370"/>
              <a:gd name="connsiteY3" fmla="*/ 266737 h 321273"/>
              <a:gd name="connsiteX4" fmla="*/ 177213 w 177370"/>
              <a:gd name="connsiteY4" fmla="*/ 320712 h 321273"/>
              <a:gd name="connsiteX5" fmla="*/ 43863 w 177370"/>
              <a:gd name="connsiteY5" fmla="*/ 295312 h 321273"/>
              <a:gd name="connsiteX6" fmla="*/ 123238 w 177370"/>
              <a:gd name="connsiteY6" fmla="*/ 301662 h 321273"/>
              <a:gd name="connsiteX7" fmla="*/ 5763 w 177370"/>
              <a:gd name="connsiteY7" fmla="*/ 295312 h 321273"/>
              <a:gd name="connsiteX8" fmla="*/ 24813 w 177370"/>
              <a:gd name="connsiteY8" fmla="*/ 238162 h 321273"/>
              <a:gd name="connsiteX9" fmla="*/ 2588 w 177370"/>
              <a:gd name="connsiteY9" fmla="*/ 37 h 32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370" h="321273">
                <a:moveTo>
                  <a:pt x="2588" y="37"/>
                </a:moveTo>
                <a:cubicBezTo>
                  <a:pt x="-58" y="3212"/>
                  <a:pt x="7351" y="218583"/>
                  <a:pt x="8938" y="257212"/>
                </a:cubicBezTo>
                <a:cubicBezTo>
                  <a:pt x="10525" y="295841"/>
                  <a:pt x="11584" y="230225"/>
                  <a:pt x="12113" y="231812"/>
                </a:cubicBezTo>
                <a:cubicBezTo>
                  <a:pt x="12642" y="233399"/>
                  <a:pt x="-15404" y="251920"/>
                  <a:pt x="12113" y="266737"/>
                </a:cubicBezTo>
                <a:cubicBezTo>
                  <a:pt x="39630" y="281554"/>
                  <a:pt x="171921" y="315950"/>
                  <a:pt x="177213" y="320712"/>
                </a:cubicBezTo>
                <a:cubicBezTo>
                  <a:pt x="182505" y="325475"/>
                  <a:pt x="52859" y="298487"/>
                  <a:pt x="43863" y="295312"/>
                </a:cubicBezTo>
                <a:cubicBezTo>
                  <a:pt x="34867" y="292137"/>
                  <a:pt x="129588" y="301662"/>
                  <a:pt x="123238" y="301662"/>
                </a:cubicBezTo>
                <a:cubicBezTo>
                  <a:pt x="116888" y="301662"/>
                  <a:pt x="22167" y="305895"/>
                  <a:pt x="5763" y="295312"/>
                </a:cubicBezTo>
                <a:cubicBezTo>
                  <a:pt x="-10641" y="284729"/>
                  <a:pt x="26400" y="281024"/>
                  <a:pt x="24813" y="238162"/>
                </a:cubicBezTo>
                <a:cubicBezTo>
                  <a:pt x="23226" y="195300"/>
                  <a:pt x="5234" y="-3138"/>
                  <a:pt x="2588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1" name="フリーフォーム 740">
            <a:extLst>
              <a:ext uri="{FF2B5EF4-FFF2-40B4-BE49-F238E27FC236}">
                <a16:creationId xmlns:a16="http://schemas.microsoft.com/office/drawing/2014/main" id="{2FBE5F27-6240-46E2-BB3D-F2B1CAA847D7}"/>
              </a:ext>
            </a:extLst>
          </p:cNvPr>
          <p:cNvSpPr/>
          <p:nvPr/>
        </p:nvSpPr>
        <p:spPr>
          <a:xfrm>
            <a:off x="4234564" y="5911558"/>
            <a:ext cx="19909" cy="318462"/>
          </a:xfrm>
          <a:custGeom>
            <a:avLst/>
            <a:gdLst>
              <a:gd name="connsiteX0" fmla="*/ 7139 w 19909"/>
              <a:gd name="connsiteY0" fmla="*/ 4798 h 318462"/>
              <a:gd name="connsiteX1" fmla="*/ 3964 w 19909"/>
              <a:gd name="connsiteY1" fmla="*/ 93698 h 318462"/>
              <a:gd name="connsiteX2" fmla="*/ 789 w 19909"/>
              <a:gd name="connsiteY2" fmla="*/ 258798 h 318462"/>
              <a:gd name="connsiteX3" fmla="*/ 19839 w 19909"/>
              <a:gd name="connsiteY3" fmla="*/ 154023 h 318462"/>
              <a:gd name="connsiteX4" fmla="*/ 7139 w 19909"/>
              <a:gd name="connsiteY4" fmla="*/ 315948 h 318462"/>
              <a:gd name="connsiteX5" fmla="*/ 3964 w 19909"/>
              <a:gd name="connsiteY5" fmla="*/ 236573 h 318462"/>
              <a:gd name="connsiteX6" fmla="*/ 7139 w 19909"/>
              <a:gd name="connsiteY6" fmla="*/ 4798 h 31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09" h="318462">
                <a:moveTo>
                  <a:pt x="7139" y="4798"/>
                </a:moveTo>
                <a:cubicBezTo>
                  <a:pt x="7139" y="-19014"/>
                  <a:pt x="5022" y="51365"/>
                  <a:pt x="3964" y="93698"/>
                </a:cubicBezTo>
                <a:cubicBezTo>
                  <a:pt x="2906" y="136031"/>
                  <a:pt x="-1857" y="248744"/>
                  <a:pt x="789" y="258798"/>
                </a:cubicBezTo>
                <a:cubicBezTo>
                  <a:pt x="3435" y="268852"/>
                  <a:pt x="18781" y="144498"/>
                  <a:pt x="19839" y="154023"/>
                </a:cubicBezTo>
                <a:cubicBezTo>
                  <a:pt x="20897" y="163548"/>
                  <a:pt x="9785" y="302190"/>
                  <a:pt x="7139" y="315948"/>
                </a:cubicBezTo>
                <a:cubicBezTo>
                  <a:pt x="4493" y="329706"/>
                  <a:pt x="5022" y="284727"/>
                  <a:pt x="3964" y="236573"/>
                </a:cubicBezTo>
                <a:cubicBezTo>
                  <a:pt x="2906" y="188419"/>
                  <a:pt x="7139" y="28610"/>
                  <a:pt x="7139" y="4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2" name="フリーフォーム 741">
            <a:extLst>
              <a:ext uri="{FF2B5EF4-FFF2-40B4-BE49-F238E27FC236}">
                <a16:creationId xmlns:a16="http://schemas.microsoft.com/office/drawing/2014/main" id="{9A2174D2-92AE-9AA1-1323-D3EC7455F734}"/>
              </a:ext>
            </a:extLst>
          </p:cNvPr>
          <p:cNvSpPr/>
          <p:nvPr/>
        </p:nvSpPr>
        <p:spPr>
          <a:xfrm>
            <a:off x="4105153" y="6200549"/>
            <a:ext cx="232742" cy="96418"/>
          </a:xfrm>
          <a:custGeom>
            <a:avLst/>
            <a:gdLst>
              <a:gd name="connsiteX0" fmla="*/ 95275 w 232742"/>
              <a:gd name="connsiteY0" fmla="*/ 1557 h 96418"/>
              <a:gd name="connsiteX1" fmla="*/ 171475 w 232742"/>
              <a:gd name="connsiteY1" fmla="*/ 39657 h 96418"/>
              <a:gd name="connsiteX2" fmla="*/ 206400 w 232742"/>
              <a:gd name="connsiteY2" fmla="*/ 90457 h 96418"/>
              <a:gd name="connsiteX3" fmla="*/ 181000 w 232742"/>
              <a:gd name="connsiteY3" fmla="*/ 55532 h 96418"/>
              <a:gd name="connsiteX4" fmla="*/ 25 w 232742"/>
              <a:gd name="connsiteY4" fmla="*/ 30132 h 96418"/>
              <a:gd name="connsiteX5" fmla="*/ 168300 w 232742"/>
              <a:gd name="connsiteY5" fmla="*/ 71407 h 96418"/>
              <a:gd name="connsiteX6" fmla="*/ 231800 w 232742"/>
              <a:gd name="connsiteY6" fmla="*/ 93632 h 96418"/>
              <a:gd name="connsiteX7" fmla="*/ 95275 w 232742"/>
              <a:gd name="connsiteY7" fmla="*/ 1557 h 9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742" h="96418">
                <a:moveTo>
                  <a:pt x="95275" y="1557"/>
                </a:moveTo>
                <a:cubicBezTo>
                  <a:pt x="85221" y="-7439"/>
                  <a:pt x="152954" y="24840"/>
                  <a:pt x="171475" y="39657"/>
                </a:cubicBezTo>
                <a:cubicBezTo>
                  <a:pt x="189996" y="54474"/>
                  <a:pt x="204813" y="87811"/>
                  <a:pt x="206400" y="90457"/>
                </a:cubicBezTo>
                <a:cubicBezTo>
                  <a:pt x="207988" y="93103"/>
                  <a:pt x="215396" y="65586"/>
                  <a:pt x="181000" y="55532"/>
                </a:cubicBezTo>
                <a:cubicBezTo>
                  <a:pt x="146604" y="45478"/>
                  <a:pt x="2142" y="27486"/>
                  <a:pt x="25" y="30132"/>
                </a:cubicBezTo>
                <a:cubicBezTo>
                  <a:pt x="-2092" y="32778"/>
                  <a:pt x="129671" y="60824"/>
                  <a:pt x="168300" y="71407"/>
                </a:cubicBezTo>
                <a:cubicBezTo>
                  <a:pt x="206929" y="81990"/>
                  <a:pt x="238679" y="104215"/>
                  <a:pt x="231800" y="93632"/>
                </a:cubicBezTo>
                <a:cubicBezTo>
                  <a:pt x="224921" y="83049"/>
                  <a:pt x="105329" y="10553"/>
                  <a:pt x="95275" y="1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3" name="フリーフォーム 742">
            <a:extLst>
              <a:ext uri="{FF2B5EF4-FFF2-40B4-BE49-F238E27FC236}">
                <a16:creationId xmlns:a16="http://schemas.microsoft.com/office/drawing/2014/main" id="{4F504EC9-59AA-BD39-F10D-1B63FF291B11}"/>
              </a:ext>
            </a:extLst>
          </p:cNvPr>
          <p:cNvSpPr/>
          <p:nvPr/>
        </p:nvSpPr>
        <p:spPr>
          <a:xfrm>
            <a:off x="3135697" y="3135047"/>
            <a:ext cx="131816" cy="683588"/>
          </a:xfrm>
          <a:custGeom>
            <a:avLst/>
            <a:gdLst>
              <a:gd name="connsiteX0" fmla="*/ 105881 w 131816"/>
              <a:gd name="connsiteY0" fmla="*/ 9 h 683588"/>
              <a:gd name="connsiteX1" fmla="*/ 1106 w 131816"/>
              <a:gd name="connsiteY1" fmla="*/ 104784 h 683588"/>
              <a:gd name="connsiteX2" fmla="*/ 48731 w 131816"/>
              <a:gd name="connsiteY2" fmla="*/ 120659 h 683588"/>
              <a:gd name="connsiteX3" fmla="*/ 13806 w 131816"/>
              <a:gd name="connsiteY3" fmla="*/ 133359 h 683588"/>
              <a:gd name="connsiteX4" fmla="*/ 77306 w 131816"/>
              <a:gd name="connsiteY4" fmla="*/ 158759 h 683588"/>
              <a:gd name="connsiteX5" fmla="*/ 86831 w 131816"/>
              <a:gd name="connsiteY5" fmla="*/ 244484 h 683588"/>
              <a:gd name="connsiteX6" fmla="*/ 86831 w 131816"/>
              <a:gd name="connsiteY6" fmla="*/ 244484 h 683588"/>
              <a:gd name="connsiteX7" fmla="*/ 131281 w 131816"/>
              <a:gd name="connsiteY7" fmla="*/ 679459 h 683588"/>
              <a:gd name="connsiteX8" fmla="*/ 109056 w 131816"/>
              <a:gd name="connsiteY8" fmla="*/ 444509 h 683588"/>
              <a:gd name="connsiteX9" fmla="*/ 74131 w 131816"/>
              <a:gd name="connsiteY9" fmla="*/ 130184 h 683588"/>
              <a:gd name="connsiteX10" fmla="*/ 1106 w 131816"/>
              <a:gd name="connsiteY10" fmla="*/ 111134 h 683588"/>
              <a:gd name="connsiteX11" fmla="*/ 105881 w 131816"/>
              <a:gd name="connsiteY11" fmla="*/ 9 h 68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1816" h="683588">
                <a:moveTo>
                  <a:pt x="105881" y="9"/>
                </a:moveTo>
                <a:cubicBezTo>
                  <a:pt x="105881" y="-1049"/>
                  <a:pt x="10631" y="84676"/>
                  <a:pt x="1106" y="104784"/>
                </a:cubicBezTo>
                <a:cubicBezTo>
                  <a:pt x="-8419" y="124892"/>
                  <a:pt x="46614" y="115897"/>
                  <a:pt x="48731" y="120659"/>
                </a:cubicBezTo>
                <a:cubicBezTo>
                  <a:pt x="50848" y="125421"/>
                  <a:pt x="9044" y="127009"/>
                  <a:pt x="13806" y="133359"/>
                </a:cubicBezTo>
                <a:cubicBezTo>
                  <a:pt x="18568" y="139709"/>
                  <a:pt x="65135" y="140238"/>
                  <a:pt x="77306" y="158759"/>
                </a:cubicBezTo>
                <a:cubicBezTo>
                  <a:pt x="89477" y="177280"/>
                  <a:pt x="86831" y="244484"/>
                  <a:pt x="86831" y="244484"/>
                </a:cubicBezTo>
                <a:lnTo>
                  <a:pt x="86831" y="244484"/>
                </a:lnTo>
                <a:cubicBezTo>
                  <a:pt x="94239" y="316980"/>
                  <a:pt x="127577" y="646121"/>
                  <a:pt x="131281" y="679459"/>
                </a:cubicBezTo>
                <a:cubicBezTo>
                  <a:pt x="134985" y="712797"/>
                  <a:pt x="118581" y="536055"/>
                  <a:pt x="109056" y="444509"/>
                </a:cubicBezTo>
                <a:cubicBezTo>
                  <a:pt x="99531" y="352963"/>
                  <a:pt x="92123" y="185746"/>
                  <a:pt x="74131" y="130184"/>
                </a:cubicBezTo>
                <a:cubicBezTo>
                  <a:pt x="56139" y="74622"/>
                  <a:pt x="-1540" y="127009"/>
                  <a:pt x="1106" y="111134"/>
                </a:cubicBezTo>
                <a:cubicBezTo>
                  <a:pt x="3752" y="95259"/>
                  <a:pt x="105881" y="1067"/>
                  <a:pt x="105881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4" name="フリーフォーム 743">
            <a:extLst>
              <a:ext uri="{FF2B5EF4-FFF2-40B4-BE49-F238E27FC236}">
                <a16:creationId xmlns:a16="http://schemas.microsoft.com/office/drawing/2014/main" id="{6B749121-CA08-6B88-0F6A-89017489B05B}"/>
              </a:ext>
            </a:extLst>
          </p:cNvPr>
          <p:cNvSpPr/>
          <p:nvPr/>
        </p:nvSpPr>
        <p:spPr>
          <a:xfrm>
            <a:off x="3409737" y="3293753"/>
            <a:ext cx="371591" cy="667765"/>
          </a:xfrm>
          <a:custGeom>
            <a:avLst/>
            <a:gdLst>
              <a:gd name="connsiteX0" fmla="*/ 116 w 371591"/>
              <a:gd name="connsiteY0" fmla="*/ 53 h 667765"/>
              <a:gd name="connsiteX1" fmla="*/ 89016 w 371591"/>
              <a:gd name="connsiteY1" fmla="*/ 76253 h 667765"/>
              <a:gd name="connsiteX2" fmla="*/ 38216 w 371591"/>
              <a:gd name="connsiteY2" fmla="*/ 101653 h 667765"/>
              <a:gd name="connsiteX3" fmla="*/ 85841 w 371591"/>
              <a:gd name="connsiteY3" fmla="*/ 136578 h 667765"/>
              <a:gd name="connsiteX4" fmla="*/ 50916 w 371591"/>
              <a:gd name="connsiteY4" fmla="*/ 165153 h 667765"/>
              <a:gd name="connsiteX5" fmla="*/ 130291 w 371591"/>
              <a:gd name="connsiteY5" fmla="*/ 339778 h 667765"/>
              <a:gd name="connsiteX6" fmla="*/ 104891 w 371591"/>
              <a:gd name="connsiteY6" fmla="*/ 301678 h 667765"/>
              <a:gd name="connsiteX7" fmla="*/ 190616 w 371591"/>
              <a:gd name="connsiteY7" fmla="*/ 450903 h 667765"/>
              <a:gd name="connsiteX8" fmla="*/ 184266 w 371591"/>
              <a:gd name="connsiteY8" fmla="*/ 381053 h 667765"/>
              <a:gd name="connsiteX9" fmla="*/ 193791 w 371591"/>
              <a:gd name="connsiteY9" fmla="*/ 362003 h 667765"/>
              <a:gd name="connsiteX10" fmla="*/ 295391 w 371591"/>
              <a:gd name="connsiteY10" fmla="*/ 431853 h 667765"/>
              <a:gd name="connsiteX11" fmla="*/ 282691 w 371591"/>
              <a:gd name="connsiteY11" fmla="*/ 387403 h 667765"/>
              <a:gd name="connsiteX12" fmla="*/ 292216 w 371591"/>
              <a:gd name="connsiteY12" fmla="*/ 485828 h 667765"/>
              <a:gd name="connsiteX13" fmla="*/ 371591 w 371591"/>
              <a:gd name="connsiteY13" fmla="*/ 666803 h 667765"/>
              <a:gd name="connsiteX14" fmla="*/ 292216 w 371591"/>
              <a:gd name="connsiteY14" fmla="*/ 400103 h 667765"/>
              <a:gd name="connsiteX15" fmla="*/ 82666 w 371591"/>
              <a:gd name="connsiteY15" fmla="*/ 355653 h 667765"/>
              <a:gd name="connsiteX16" fmla="*/ 57266 w 371591"/>
              <a:gd name="connsiteY16" fmla="*/ 146103 h 667765"/>
              <a:gd name="connsiteX17" fmla="*/ 79491 w 371591"/>
              <a:gd name="connsiteY17" fmla="*/ 139753 h 667765"/>
              <a:gd name="connsiteX18" fmla="*/ 69966 w 371591"/>
              <a:gd name="connsiteY18" fmla="*/ 88953 h 667765"/>
              <a:gd name="connsiteX19" fmla="*/ 116 w 371591"/>
              <a:gd name="connsiteY19" fmla="*/ 53 h 6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1591" h="667765">
                <a:moveTo>
                  <a:pt x="116" y="53"/>
                </a:moveTo>
                <a:cubicBezTo>
                  <a:pt x="3291" y="-2064"/>
                  <a:pt x="82666" y="59320"/>
                  <a:pt x="89016" y="76253"/>
                </a:cubicBezTo>
                <a:cubicBezTo>
                  <a:pt x="95366" y="93186"/>
                  <a:pt x="38745" y="91599"/>
                  <a:pt x="38216" y="101653"/>
                </a:cubicBezTo>
                <a:cubicBezTo>
                  <a:pt x="37687" y="111707"/>
                  <a:pt x="83724" y="125995"/>
                  <a:pt x="85841" y="136578"/>
                </a:cubicBezTo>
                <a:cubicBezTo>
                  <a:pt x="87958" y="147161"/>
                  <a:pt x="43508" y="131286"/>
                  <a:pt x="50916" y="165153"/>
                </a:cubicBezTo>
                <a:cubicBezTo>
                  <a:pt x="58324" y="199020"/>
                  <a:pt x="121295" y="317024"/>
                  <a:pt x="130291" y="339778"/>
                </a:cubicBezTo>
                <a:cubicBezTo>
                  <a:pt x="139287" y="362532"/>
                  <a:pt x="94837" y="283157"/>
                  <a:pt x="104891" y="301678"/>
                </a:cubicBezTo>
                <a:cubicBezTo>
                  <a:pt x="114945" y="320199"/>
                  <a:pt x="177387" y="437674"/>
                  <a:pt x="190616" y="450903"/>
                </a:cubicBezTo>
                <a:cubicBezTo>
                  <a:pt x="203845" y="464132"/>
                  <a:pt x="183737" y="395870"/>
                  <a:pt x="184266" y="381053"/>
                </a:cubicBezTo>
                <a:cubicBezTo>
                  <a:pt x="184795" y="366236"/>
                  <a:pt x="175270" y="353536"/>
                  <a:pt x="193791" y="362003"/>
                </a:cubicBezTo>
                <a:cubicBezTo>
                  <a:pt x="212312" y="370470"/>
                  <a:pt x="280574" y="427620"/>
                  <a:pt x="295391" y="431853"/>
                </a:cubicBezTo>
                <a:cubicBezTo>
                  <a:pt x="310208" y="436086"/>
                  <a:pt x="283220" y="378407"/>
                  <a:pt x="282691" y="387403"/>
                </a:cubicBezTo>
                <a:cubicBezTo>
                  <a:pt x="282162" y="396399"/>
                  <a:pt x="277399" y="439261"/>
                  <a:pt x="292216" y="485828"/>
                </a:cubicBezTo>
                <a:cubicBezTo>
                  <a:pt x="307033" y="532395"/>
                  <a:pt x="371591" y="681090"/>
                  <a:pt x="371591" y="666803"/>
                </a:cubicBezTo>
                <a:cubicBezTo>
                  <a:pt x="371591" y="652516"/>
                  <a:pt x="340370" y="451961"/>
                  <a:pt x="292216" y="400103"/>
                </a:cubicBezTo>
                <a:cubicBezTo>
                  <a:pt x="244062" y="348245"/>
                  <a:pt x="121824" y="397986"/>
                  <a:pt x="82666" y="355653"/>
                </a:cubicBezTo>
                <a:cubicBezTo>
                  <a:pt x="43508" y="313320"/>
                  <a:pt x="57795" y="182086"/>
                  <a:pt x="57266" y="146103"/>
                </a:cubicBezTo>
                <a:cubicBezTo>
                  <a:pt x="56737" y="110120"/>
                  <a:pt x="77374" y="149278"/>
                  <a:pt x="79491" y="139753"/>
                </a:cubicBezTo>
                <a:cubicBezTo>
                  <a:pt x="81608" y="130228"/>
                  <a:pt x="80020" y="111178"/>
                  <a:pt x="69966" y="88953"/>
                </a:cubicBezTo>
                <a:cubicBezTo>
                  <a:pt x="59912" y="66728"/>
                  <a:pt x="-3059" y="2170"/>
                  <a:pt x="116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5" name="フリーフォーム 744">
            <a:extLst>
              <a:ext uri="{FF2B5EF4-FFF2-40B4-BE49-F238E27FC236}">
                <a16:creationId xmlns:a16="http://schemas.microsoft.com/office/drawing/2014/main" id="{9AEA544F-4A6C-B0AC-B539-E1BAFE090660}"/>
              </a:ext>
            </a:extLst>
          </p:cNvPr>
          <p:cNvSpPr/>
          <p:nvPr/>
        </p:nvSpPr>
        <p:spPr>
          <a:xfrm>
            <a:off x="3815342" y="3721908"/>
            <a:ext cx="245391" cy="440653"/>
          </a:xfrm>
          <a:custGeom>
            <a:avLst/>
            <a:gdLst>
              <a:gd name="connsiteX0" fmla="*/ 911 w 245391"/>
              <a:gd name="connsiteY0" fmla="*/ 523 h 440653"/>
              <a:gd name="connsiteX1" fmla="*/ 213636 w 245391"/>
              <a:gd name="connsiteY1" fmla="*/ 391048 h 440653"/>
              <a:gd name="connsiteX2" fmla="*/ 207286 w 245391"/>
              <a:gd name="connsiteY2" fmla="*/ 352948 h 440653"/>
              <a:gd name="connsiteX3" fmla="*/ 245386 w 245391"/>
              <a:gd name="connsiteY3" fmla="*/ 435498 h 440653"/>
              <a:gd name="connsiteX4" fmla="*/ 210461 w 245391"/>
              <a:gd name="connsiteY4" fmla="*/ 432323 h 440653"/>
              <a:gd name="connsiteX5" fmla="*/ 16786 w 245391"/>
              <a:gd name="connsiteY5" fmla="*/ 413273 h 440653"/>
              <a:gd name="connsiteX6" fmla="*/ 175536 w 245391"/>
              <a:gd name="connsiteY6" fmla="*/ 429148 h 440653"/>
              <a:gd name="connsiteX7" fmla="*/ 105686 w 245391"/>
              <a:gd name="connsiteY7" fmla="*/ 400573 h 440653"/>
              <a:gd name="connsiteX8" fmla="*/ 32661 w 245391"/>
              <a:gd name="connsiteY8" fmla="*/ 168798 h 440653"/>
              <a:gd name="connsiteX9" fmla="*/ 108861 w 245391"/>
              <a:gd name="connsiteY9" fmla="*/ 381523 h 440653"/>
              <a:gd name="connsiteX10" fmla="*/ 99336 w 245391"/>
              <a:gd name="connsiteY10" fmla="*/ 254523 h 440653"/>
              <a:gd name="connsiteX11" fmla="*/ 134261 w 245391"/>
              <a:gd name="connsiteY11" fmla="*/ 305323 h 440653"/>
              <a:gd name="connsiteX12" fmla="*/ 911 w 245391"/>
              <a:gd name="connsiteY12" fmla="*/ 523 h 44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5391" h="440653">
                <a:moveTo>
                  <a:pt x="911" y="523"/>
                </a:moveTo>
                <a:cubicBezTo>
                  <a:pt x="14140" y="14811"/>
                  <a:pt x="179240" y="332311"/>
                  <a:pt x="213636" y="391048"/>
                </a:cubicBezTo>
                <a:cubicBezTo>
                  <a:pt x="248032" y="449785"/>
                  <a:pt x="201994" y="345540"/>
                  <a:pt x="207286" y="352948"/>
                </a:cubicBezTo>
                <a:cubicBezTo>
                  <a:pt x="212578" y="360356"/>
                  <a:pt x="244857" y="422269"/>
                  <a:pt x="245386" y="435498"/>
                </a:cubicBezTo>
                <a:cubicBezTo>
                  <a:pt x="245915" y="448727"/>
                  <a:pt x="210461" y="432323"/>
                  <a:pt x="210461" y="432323"/>
                </a:cubicBezTo>
                <a:lnTo>
                  <a:pt x="16786" y="413273"/>
                </a:lnTo>
                <a:cubicBezTo>
                  <a:pt x="10965" y="412744"/>
                  <a:pt x="160719" y="431265"/>
                  <a:pt x="175536" y="429148"/>
                </a:cubicBezTo>
                <a:cubicBezTo>
                  <a:pt x="190353" y="427031"/>
                  <a:pt x="129499" y="443965"/>
                  <a:pt x="105686" y="400573"/>
                </a:cubicBezTo>
                <a:cubicBezTo>
                  <a:pt x="81873" y="357181"/>
                  <a:pt x="32132" y="171973"/>
                  <a:pt x="32661" y="168798"/>
                </a:cubicBezTo>
                <a:cubicBezTo>
                  <a:pt x="33190" y="165623"/>
                  <a:pt x="97749" y="367236"/>
                  <a:pt x="108861" y="381523"/>
                </a:cubicBezTo>
                <a:cubicBezTo>
                  <a:pt x="119974" y="395811"/>
                  <a:pt x="95103" y="267223"/>
                  <a:pt x="99336" y="254523"/>
                </a:cubicBezTo>
                <a:cubicBezTo>
                  <a:pt x="103569" y="241823"/>
                  <a:pt x="145903" y="341835"/>
                  <a:pt x="134261" y="305323"/>
                </a:cubicBezTo>
                <a:cubicBezTo>
                  <a:pt x="122619" y="268811"/>
                  <a:pt x="-12318" y="-13765"/>
                  <a:pt x="911" y="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6" name="フリーフォーム 745">
            <a:extLst>
              <a:ext uri="{FF2B5EF4-FFF2-40B4-BE49-F238E27FC236}">
                <a16:creationId xmlns:a16="http://schemas.microsoft.com/office/drawing/2014/main" id="{E9E32D68-394C-B2C3-E0EC-C609365B0508}"/>
              </a:ext>
            </a:extLst>
          </p:cNvPr>
          <p:cNvSpPr/>
          <p:nvPr/>
        </p:nvSpPr>
        <p:spPr>
          <a:xfrm>
            <a:off x="4040169" y="4369919"/>
            <a:ext cx="106719" cy="530496"/>
          </a:xfrm>
          <a:custGeom>
            <a:avLst/>
            <a:gdLst>
              <a:gd name="connsiteX0" fmla="*/ 36434 w 106719"/>
              <a:gd name="connsiteY0" fmla="*/ 3387 h 530496"/>
              <a:gd name="connsiteX1" fmla="*/ 11034 w 106719"/>
              <a:gd name="connsiteY1" fmla="*/ 73237 h 530496"/>
              <a:gd name="connsiteX2" fmla="*/ 87234 w 106719"/>
              <a:gd name="connsiteY2" fmla="*/ 279612 h 530496"/>
              <a:gd name="connsiteX3" fmla="*/ 84059 w 106719"/>
              <a:gd name="connsiteY3" fmla="*/ 279612 h 530496"/>
              <a:gd name="connsiteX4" fmla="*/ 106284 w 106719"/>
              <a:gd name="connsiteY4" fmla="*/ 530437 h 530496"/>
              <a:gd name="connsiteX5" fmla="*/ 90409 w 106719"/>
              <a:gd name="connsiteY5" fmla="*/ 301837 h 530496"/>
              <a:gd name="connsiteX6" fmla="*/ 1509 w 106719"/>
              <a:gd name="connsiteY6" fmla="*/ 165312 h 530496"/>
              <a:gd name="connsiteX7" fmla="*/ 36434 w 106719"/>
              <a:gd name="connsiteY7" fmla="*/ 3387 h 53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719" h="530496">
                <a:moveTo>
                  <a:pt x="36434" y="3387"/>
                </a:moveTo>
                <a:cubicBezTo>
                  <a:pt x="38022" y="-11959"/>
                  <a:pt x="2567" y="27200"/>
                  <a:pt x="11034" y="73237"/>
                </a:cubicBezTo>
                <a:cubicBezTo>
                  <a:pt x="19501" y="119274"/>
                  <a:pt x="75063" y="245216"/>
                  <a:pt x="87234" y="279612"/>
                </a:cubicBezTo>
                <a:cubicBezTo>
                  <a:pt x="99405" y="314008"/>
                  <a:pt x="80884" y="237808"/>
                  <a:pt x="84059" y="279612"/>
                </a:cubicBezTo>
                <a:cubicBezTo>
                  <a:pt x="87234" y="321416"/>
                  <a:pt x="105226" y="526733"/>
                  <a:pt x="106284" y="530437"/>
                </a:cubicBezTo>
                <a:cubicBezTo>
                  <a:pt x="107342" y="534141"/>
                  <a:pt x="107871" y="362691"/>
                  <a:pt x="90409" y="301837"/>
                </a:cubicBezTo>
                <a:cubicBezTo>
                  <a:pt x="72947" y="240983"/>
                  <a:pt x="11563" y="211879"/>
                  <a:pt x="1509" y="165312"/>
                </a:cubicBezTo>
                <a:cubicBezTo>
                  <a:pt x="-8545" y="118745"/>
                  <a:pt x="34846" y="18733"/>
                  <a:pt x="36434" y="3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7" name="フリーフォーム 746">
            <a:extLst>
              <a:ext uri="{FF2B5EF4-FFF2-40B4-BE49-F238E27FC236}">
                <a16:creationId xmlns:a16="http://schemas.microsoft.com/office/drawing/2014/main" id="{15177482-4E12-2C21-55D4-B3F914970878}"/>
              </a:ext>
            </a:extLst>
          </p:cNvPr>
          <p:cNvSpPr/>
          <p:nvPr/>
        </p:nvSpPr>
        <p:spPr>
          <a:xfrm>
            <a:off x="4110600" y="4424087"/>
            <a:ext cx="116200" cy="341475"/>
          </a:xfrm>
          <a:custGeom>
            <a:avLst/>
            <a:gdLst>
              <a:gd name="connsiteX0" fmla="*/ 928 w 116200"/>
              <a:gd name="connsiteY0" fmla="*/ 3194 h 341475"/>
              <a:gd name="connsiteX1" fmla="*/ 16803 w 116200"/>
              <a:gd name="connsiteY1" fmla="*/ 104794 h 341475"/>
              <a:gd name="connsiteX2" fmla="*/ 54903 w 116200"/>
              <a:gd name="connsiteY2" fmla="*/ 228619 h 341475"/>
              <a:gd name="connsiteX3" fmla="*/ 45378 w 116200"/>
              <a:gd name="connsiteY3" fmla="*/ 212744 h 341475"/>
              <a:gd name="connsiteX4" fmla="*/ 115228 w 116200"/>
              <a:gd name="connsiteY4" fmla="*/ 327044 h 341475"/>
              <a:gd name="connsiteX5" fmla="*/ 86653 w 116200"/>
              <a:gd name="connsiteY5" fmla="*/ 298469 h 341475"/>
              <a:gd name="connsiteX6" fmla="*/ 93003 w 116200"/>
              <a:gd name="connsiteY6" fmla="*/ 339744 h 341475"/>
              <a:gd name="connsiteX7" fmla="*/ 42203 w 116200"/>
              <a:gd name="connsiteY7" fmla="*/ 228619 h 341475"/>
              <a:gd name="connsiteX8" fmla="*/ 928 w 116200"/>
              <a:gd name="connsiteY8" fmla="*/ 3194 h 34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200" h="341475">
                <a:moveTo>
                  <a:pt x="928" y="3194"/>
                </a:moveTo>
                <a:cubicBezTo>
                  <a:pt x="-3305" y="-17443"/>
                  <a:pt x="7807" y="67223"/>
                  <a:pt x="16803" y="104794"/>
                </a:cubicBezTo>
                <a:cubicBezTo>
                  <a:pt x="25799" y="142365"/>
                  <a:pt x="50141" y="210627"/>
                  <a:pt x="54903" y="228619"/>
                </a:cubicBezTo>
                <a:cubicBezTo>
                  <a:pt x="59666" y="246611"/>
                  <a:pt x="45378" y="212744"/>
                  <a:pt x="45378" y="212744"/>
                </a:cubicBezTo>
                <a:cubicBezTo>
                  <a:pt x="55432" y="229148"/>
                  <a:pt x="108349" y="312757"/>
                  <a:pt x="115228" y="327044"/>
                </a:cubicBezTo>
                <a:cubicBezTo>
                  <a:pt x="122107" y="341332"/>
                  <a:pt x="90357" y="296352"/>
                  <a:pt x="86653" y="298469"/>
                </a:cubicBezTo>
                <a:cubicBezTo>
                  <a:pt x="82949" y="300586"/>
                  <a:pt x="100411" y="351386"/>
                  <a:pt x="93003" y="339744"/>
                </a:cubicBezTo>
                <a:cubicBezTo>
                  <a:pt x="85595" y="328102"/>
                  <a:pt x="55961" y="277831"/>
                  <a:pt x="42203" y="228619"/>
                </a:cubicBezTo>
                <a:cubicBezTo>
                  <a:pt x="28445" y="179407"/>
                  <a:pt x="5161" y="23831"/>
                  <a:pt x="928" y="3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8" name="フリーフォーム 747">
            <a:extLst>
              <a:ext uri="{FF2B5EF4-FFF2-40B4-BE49-F238E27FC236}">
                <a16:creationId xmlns:a16="http://schemas.microsoft.com/office/drawing/2014/main" id="{246E81FF-5B98-D71F-336E-A71B7C160325}"/>
              </a:ext>
            </a:extLst>
          </p:cNvPr>
          <p:cNvSpPr/>
          <p:nvPr/>
        </p:nvSpPr>
        <p:spPr>
          <a:xfrm>
            <a:off x="3328683" y="4092148"/>
            <a:ext cx="112967" cy="496251"/>
          </a:xfrm>
          <a:custGeom>
            <a:avLst/>
            <a:gdLst>
              <a:gd name="connsiteX0" fmla="*/ 112920 w 112967"/>
              <a:gd name="connsiteY0" fmla="*/ 1758 h 496251"/>
              <a:gd name="connsiteX1" fmla="*/ 14495 w 112967"/>
              <a:gd name="connsiteY1" fmla="*/ 325608 h 496251"/>
              <a:gd name="connsiteX2" fmla="*/ 1795 w 112967"/>
              <a:gd name="connsiteY2" fmla="*/ 493883 h 496251"/>
              <a:gd name="connsiteX3" fmla="*/ 27195 w 112967"/>
              <a:gd name="connsiteY3" fmla="*/ 208133 h 496251"/>
              <a:gd name="connsiteX4" fmla="*/ 112920 w 112967"/>
              <a:gd name="connsiteY4" fmla="*/ 1758 h 49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67" h="496251">
                <a:moveTo>
                  <a:pt x="112920" y="1758"/>
                </a:moveTo>
                <a:cubicBezTo>
                  <a:pt x="110803" y="21337"/>
                  <a:pt x="33016" y="243587"/>
                  <a:pt x="14495" y="325608"/>
                </a:cubicBezTo>
                <a:cubicBezTo>
                  <a:pt x="-4026" y="407629"/>
                  <a:pt x="-322" y="513462"/>
                  <a:pt x="1795" y="493883"/>
                </a:cubicBezTo>
                <a:cubicBezTo>
                  <a:pt x="3912" y="474304"/>
                  <a:pt x="9203" y="285391"/>
                  <a:pt x="27195" y="208133"/>
                </a:cubicBezTo>
                <a:cubicBezTo>
                  <a:pt x="45187" y="130875"/>
                  <a:pt x="115037" y="-17821"/>
                  <a:pt x="112920" y="1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9" name="フリーフォーム 748">
            <a:extLst>
              <a:ext uri="{FF2B5EF4-FFF2-40B4-BE49-F238E27FC236}">
                <a16:creationId xmlns:a16="http://schemas.microsoft.com/office/drawing/2014/main" id="{40E2A93D-01D3-C977-17B0-B6ADCFA15FD3}"/>
              </a:ext>
            </a:extLst>
          </p:cNvPr>
          <p:cNvSpPr/>
          <p:nvPr/>
        </p:nvSpPr>
        <p:spPr>
          <a:xfrm>
            <a:off x="3701933" y="5484194"/>
            <a:ext cx="587395" cy="121295"/>
          </a:xfrm>
          <a:custGeom>
            <a:avLst/>
            <a:gdLst>
              <a:gd name="connsiteX0" fmla="*/ 20 w 587395"/>
              <a:gd name="connsiteY0" fmla="*/ 121012 h 121295"/>
              <a:gd name="connsiteX1" fmla="*/ 123845 w 587395"/>
              <a:gd name="connsiteY1" fmla="*/ 98787 h 121295"/>
              <a:gd name="connsiteX2" fmla="*/ 193695 w 587395"/>
              <a:gd name="connsiteY2" fmla="*/ 6712 h 121295"/>
              <a:gd name="connsiteX3" fmla="*/ 234970 w 587395"/>
              <a:gd name="connsiteY3" fmla="*/ 9887 h 121295"/>
              <a:gd name="connsiteX4" fmla="*/ 587395 w 587395"/>
              <a:gd name="connsiteY4" fmla="*/ 362 h 121295"/>
              <a:gd name="connsiteX5" fmla="*/ 231795 w 587395"/>
              <a:gd name="connsiteY5" fmla="*/ 22587 h 121295"/>
              <a:gd name="connsiteX6" fmla="*/ 165120 w 587395"/>
              <a:gd name="connsiteY6" fmla="*/ 362 h 121295"/>
              <a:gd name="connsiteX7" fmla="*/ 161945 w 587395"/>
              <a:gd name="connsiteY7" fmla="*/ 44812 h 121295"/>
              <a:gd name="connsiteX8" fmla="*/ 133370 w 587395"/>
              <a:gd name="connsiteY8" fmla="*/ 89262 h 121295"/>
              <a:gd name="connsiteX9" fmla="*/ 20 w 587395"/>
              <a:gd name="connsiteY9" fmla="*/ 121012 h 12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7395" h="121295">
                <a:moveTo>
                  <a:pt x="20" y="121012"/>
                </a:moveTo>
                <a:cubicBezTo>
                  <a:pt x="-1567" y="122599"/>
                  <a:pt x="91566" y="117837"/>
                  <a:pt x="123845" y="98787"/>
                </a:cubicBezTo>
                <a:cubicBezTo>
                  <a:pt x="156124" y="79737"/>
                  <a:pt x="175174" y="21529"/>
                  <a:pt x="193695" y="6712"/>
                </a:cubicBezTo>
                <a:cubicBezTo>
                  <a:pt x="212216" y="-8105"/>
                  <a:pt x="169353" y="10945"/>
                  <a:pt x="234970" y="9887"/>
                </a:cubicBezTo>
                <a:cubicBezTo>
                  <a:pt x="300587" y="8829"/>
                  <a:pt x="587924" y="-1755"/>
                  <a:pt x="587395" y="362"/>
                </a:cubicBezTo>
                <a:cubicBezTo>
                  <a:pt x="586866" y="2479"/>
                  <a:pt x="302174" y="22587"/>
                  <a:pt x="231795" y="22587"/>
                </a:cubicBezTo>
                <a:cubicBezTo>
                  <a:pt x="161416" y="22587"/>
                  <a:pt x="176762" y="-3342"/>
                  <a:pt x="165120" y="362"/>
                </a:cubicBezTo>
                <a:cubicBezTo>
                  <a:pt x="153478" y="4066"/>
                  <a:pt x="167237" y="29995"/>
                  <a:pt x="161945" y="44812"/>
                </a:cubicBezTo>
                <a:cubicBezTo>
                  <a:pt x="156653" y="59629"/>
                  <a:pt x="158770" y="75504"/>
                  <a:pt x="133370" y="89262"/>
                </a:cubicBezTo>
                <a:cubicBezTo>
                  <a:pt x="107970" y="103020"/>
                  <a:pt x="1607" y="119425"/>
                  <a:pt x="20" y="121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0" name="フリーフォーム 749">
            <a:extLst>
              <a:ext uri="{FF2B5EF4-FFF2-40B4-BE49-F238E27FC236}">
                <a16:creationId xmlns:a16="http://schemas.microsoft.com/office/drawing/2014/main" id="{0AC3B8D7-338E-A9FC-60A8-9452F2E88061}"/>
              </a:ext>
            </a:extLst>
          </p:cNvPr>
          <p:cNvSpPr/>
          <p:nvPr/>
        </p:nvSpPr>
        <p:spPr>
          <a:xfrm>
            <a:off x="3694459" y="5587270"/>
            <a:ext cx="466816" cy="116501"/>
          </a:xfrm>
          <a:custGeom>
            <a:avLst/>
            <a:gdLst>
              <a:gd name="connsiteX0" fmla="*/ 1144 w 466816"/>
              <a:gd name="connsiteY0" fmla="*/ 59211 h 116501"/>
              <a:gd name="connsiteX1" fmla="*/ 124969 w 466816"/>
              <a:gd name="connsiteY1" fmla="*/ 81436 h 116501"/>
              <a:gd name="connsiteX2" fmla="*/ 401194 w 466816"/>
              <a:gd name="connsiteY2" fmla="*/ 14761 h 116501"/>
              <a:gd name="connsiteX3" fmla="*/ 442469 w 466816"/>
              <a:gd name="connsiteY3" fmla="*/ 8411 h 116501"/>
              <a:gd name="connsiteX4" fmla="*/ 86869 w 466816"/>
              <a:gd name="connsiteY4" fmla="*/ 113186 h 116501"/>
              <a:gd name="connsiteX5" fmla="*/ 172594 w 466816"/>
              <a:gd name="connsiteY5" fmla="*/ 90961 h 116501"/>
              <a:gd name="connsiteX6" fmla="*/ 67819 w 466816"/>
              <a:gd name="connsiteY6" fmla="*/ 97311 h 116501"/>
              <a:gd name="connsiteX7" fmla="*/ 1144 w 466816"/>
              <a:gd name="connsiteY7" fmla="*/ 59211 h 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816" h="116501">
                <a:moveTo>
                  <a:pt x="1144" y="59211"/>
                </a:moveTo>
                <a:cubicBezTo>
                  <a:pt x="10669" y="56565"/>
                  <a:pt x="58294" y="88844"/>
                  <a:pt x="124969" y="81436"/>
                </a:cubicBezTo>
                <a:cubicBezTo>
                  <a:pt x="191644" y="74028"/>
                  <a:pt x="348277" y="26932"/>
                  <a:pt x="401194" y="14761"/>
                </a:cubicBezTo>
                <a:cubicBezTo>
                  <a:pt x="454111" y="2590"/>
                  <a:pt x="494857" y="-7993"/>
                  <a:pt x="442469" y="8411"/>
                </a:cubicBezTo>
                <a:cubicBezTo>
                  <a:pt x="390081" y="24815"/>
                  <a:pt x="131848" y="99428"/>
                  <a:pt x="86869" y="113186"/>
                </a:cubicBezTo>
                <a:cubicBezTo>
                  <a:pt x="41890" y="126944"/>
                  <a:pt x="175769" y="93607"/>
                  <a:pt x="172594" y="90961"/>
                </a:cubicBezTo>
                <a:cubicBezTo>
                  <a:pt x="169419" y="88315"/>
                  <a:pt x="91631" y="102073"/>
                  <a:pt x="67819" y="97311"/>
                </a:cubicBezTo>
                <a:cubicBezTo>
                  <a:pt x="44007" y="92549"/>
                  <a:pt x="-8381" y="61857"/>
                  <a:pt x="1144" y="59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1" name="フリーフォーム 750">
            <a:extLst>
              <a:ext uri="{FF2B5EF4-FFF2-40B4-BE49-F238E27FC236}">
                <a16:creationId xmlns:a16="http://schemas.microsoft.com/office/drawing/2014/main" id="{41B973C5-5DCA-6214-64F5-792051449D6D}"/>
              </a:ext>
            </a:extLst>
          </p:cNvPr>
          <p:cNvSpPr/>
          <p:nvPr/>
        </p:nvSpPr>
        <p:spPr>
          <a:xfrm>
            <a:off x="3415528" y="3648797"/>
            <a:ext cx="362853" cy="401180"/>
          </a:xfrm>
          <a:custGeom>
            <a:avLst/>
            <a:gdLst>
              <a:gd name="connsiteX0" fmla="*/ 675 w 362853"/>
              <a:gd name="connsiteY0" fmla="*/ 609 h 401180"/>
              <a:gd name="connsiteX1" fmla="*/ 111800 w 362853"/>
              <a:gd name="connsiteY1" fmla="*/ 340334 h 401180"/>
              <a:gd name="connsiteX2" fmla="*/ 114975 w 362853"/>
              <a:gd name="connsiteY2" fmla="*/ 292709 h 401180"/>
              <a:gd name="connsiteX3" fmla="*/ 226100 w 362853"/>
              <a:gd name="connsiteY3" fmla="*/ 346684 h 401180"/>
              <a:gd name="connsiteX4" fmla="*/ 273725 w 362853"/>
              <a:gd name="connsiteY4" fmla="*/ 378434 h 401180"/>
              <a:gd name="connsiteX5" fmla="*/ 362625 w 362853"/>
              <a:gd name="connsiteY5" fmla="*/ 400659 h 401180"/>
              <a:gd name="connsiteX6" fmla="*/ 245150 w 362853"/>
              <a:gd name="connsiteY6" fmla="*/ 356209 h 401180"/>
              <a:gd name="connsiteX7" fmla="*/ 41950 w 362853"/>
              <a:gd name="connsiteY7" fmla="*/ 337159 h 401180"/>
              <a:gd name="connsiteX8" fmla="*/ 134025 w 362853"/>
              <a:gd name="connsiteY8" fmla="*/ 330809 h 401180"/>
              <a:gd name="connsiteX9" fmla="*/ 67350 w 362853"/>
              <a:gd name="connsiteY9" fmla="*/ 257784 h 401180"/>
              <a:gd name="connsiteX10" fmla="*/ 675 w 362853"/>
              <a:gd name="connsiteY10" fmla="*/ 609 h 40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853" h="401180">
                <a:moveTo>
                  <a:pt x="675" y="609"/>
                </a:moveTo>
                <a:cubicBezTo>
                  <a:pt x="8083" y="14367"/>
                  <a:pt x="92750" y="291651"/>
                  <a:pt x="111800" y="340334"/>
                </a:cubicBezTo>
                <a:cubicBezTo>
                  <a:pt x="130850" y="389017"/>
                  <a:pt x="95925" y="291651"/>
                  <a:pt x="114975" y="292709"/>
                </a:cubicBezTo>
                <a:cubicBezTo>
                  <a:pt x="134025" y="293767"/>
                  <a:pt x="199642" y="332397"/>
                  <a:pt x="226100" y="346684"/>
                </a:cubicBezTo>
                <a:cubicBezTo>
                  <a:pt x="252558" y="360971"/>
                  <a:pt x="250971" y="369438"/>
                  <a:pt x="273725" y="378434"/>
                </a:cubicBezTo>
                <a:cubicBezTo>
                  <a:pt x="296479" y="387430"/>
                  <a:pt x="367387" y="404363"/>
                  <a:pt x="362625" y="400659"/>
                </a:cubicBezTo>
                <a:cubicBezTo>
                  <a:pt x="357863" y="396955"/>
                  <a:pt x="298596" y="366792"/>
                  <a:pt x="245150" y="356209"/>
                </a:cubicBezTo>
                <a:cubicBezTo>
                  <a:pt x="191704" y="345626"/>
                  <a:pt x="60471" y="341392"/>
                  <a:pt x="41950" y="337159"/>
                </a:cubicBezTo>
                <a:cubicBezTo>
                  <a:pt x="23429" y="332926"/>
                  <a:pt x="129792" y="344038"/>
                  <a:pt x="134025" y="330809"/>
                </a:cubicBezTo>
                <a:cubicBezTo>
                  <a:pt x="138258" y="317580"/>
                  <a:pt x="85871" y="305409"/>
                  <a:pt x="67350" y="257784"/>
                </a:cubicBezTo>
                <a:cubicBezTo>
                  <a:pt x="48829" y="210159"/>
                  <a:pt x="-6733" y="-13149"/>
                  <a:pt x="675" y="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2" name="フリーフォーム 751">
            <a:extLst>
              <a:ext uri="{FF2B5EF4-FFF2-40B4-BE49-F238E27FC236}">
                <a16:creationId xmlns:a16="http://schemas.microsoft.com/office/drawing/2014/main" id="{FA7AAE6E-CC61-9F86-780A-153A5B5B9D9C}"/>
              </a:ext>
            </a:extLst>
          </p:cNvPr>
          <p:cNvSpPr/>
          <p:nvPr/>
        </p:nvSpPr>
        <p:spPr>
          <a:xfrm>
            <a:off x="3987059" y="2909601"/>
            <a:ext cx="676953" cy="1177957"/>
          </a:xfrm>
          <a:custGeom>
            <a:avLst/>
            <a:gdLst>
              <a:gd name="connsiteX0" fmla="*/ 95894 w 676953"/>
              <a:gd name="connsiteY0" fmla="*/ 30 h 1177957"/>
              <a:gd name="connsiteX1" fmla="*/ 181619 w 676953"/>
              <a:gd name="connsiteY1" fmla="*/ 520730 h 1177957"/>
              <a:gd name="connsiteX2" fmla="*/ 194319 w 676953"/>
              <a:gd name="connsiteY2" fmla="*/ 495330 h 1177957"/>
              <a:gd name="connsiteX3" fmla="*/ 286394 w 676953"/>
              <a:gd name="connsiteY3" fmla="*/ 768380 h 1177957"/>
              <a:gd name="connsiteX4" fmla="*/ 289569 w 676953"/>
              <a:gd name="connsiteY4" fmla="*/ 758855 h 1177957"/>
              <a:gd name="connsiteX5" fmla="*/ 575319 w 676953"/>
              <a:gd name="connsiteY5" fmla="*/ 1092230 h 1177957"/>
              <a:gd name="connsiteX6" fmla="*/ 534044 w 676953"/>
              <a:gd name="connsiteY6" fmla="*/ 1044605 h 1177957"/>
              <a:gd name="connsiteX7" fmla="*/ 676919 w 676953"/>
              <a:gd name="connsiteY7" fmla="*/ 1177955 h 1177957"/>
              <a:gd name="connsiteX8" fmla="*/ 543569 w 676953"/>
              <a:gd name="connsiteY8" fmla="*/ 1047780 h 1177957"/>
              <a:gd name="connsiteX9" fmla="*/ 187969 w 676953"/>
              <a:gd name="connsiteY9" fmla="*/ 850930 h 1177957"/>
              <a:gd name="connsiteX10" fmla="*/ 283219 w 676953"/>
              <a:gd name="connsiteY10" fmla="*/ 920780 h 1177957"/>
              <a:gd name="connsiteX11" fmla="*/ 130819 w 676953"/>
              <a:gd name="connsiteY11" fmla="*/ 749330 h 1177957"/>
              <a:gd name="connsiteX12" fmla="*/ 92719 w 676953"/>
              <a:gd name="connsiteY12" fmla="*/ 666780 h 1177957"/>
              <a:gd name="connsiteX13" fmla="*/ 644 w 676953"/>
              <a:gd name="connsiteY13" fmla="*/ 181005 h 1177957"/>
              <a:gd name="connsiteX14" fmla="*/ 51444 w 676953"/>
              <a:gd name="connsiteY14" fmla="*/ 485805 h 1177957"/>
              <a:gd name="connsiteX15" fmla="*/ 45094 w 676953"/>
              <a:gd name="connsiteY15" fmla="*/ 149255 h 1177957"/>
              <a:gd name="connsiteX16" fmla="*/ 130819 w 676953"/>
              <a:gd name="connsiteY16" fmla="*/ 546130 h 1177957"/>
              <a:gd name="connsiteX17" fmla="*/ 95894 w 676953"/>
              <a:gd name="connsiteY17" fmla="*/ 30 h 117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76953" h="1177957">
                <a:moveTo>
                  <a:pt x="95894" y="30"/>
                </a:moveTo>
                <a:cubicBezTo>
                  <a:pt x="104361" y="-4203"/>
                  <a:pt x="165215" y="438180"/>
                  <a:pt x="181619" y="520730"/>
                </a:cubicBezTo>
                <a:cubicBezTo>
                  <a:pt x="198023" y="603280"/>
                  <a:pt x="176857" y="454055"/>
                  <a:pt x="194319" y="495330"/>
                </a:cubicBezTo>
                <a:cubicBezTo>
                  <a:pt x="211782" y="536605"/>
                  <a:pt x="270519" y="724459"/>
                  <a:pt x="286394" y="768380"/>
                </a:cubicBezTo>
                <a:cubicBezTo>
                  <a:pt x="302269" y="812301"/>
                  <a:pt x="241415" y="704880"/>
                  <a:pt x="289569" y="758855"/>
                </a:cubicBezTo>
                <a:cubicBezTo>
                  <a:pt x="337723" y="812830"/>
                  <a:pt x="534573" y="1044605"/>
                  <a:pt x="575319" y="1092230"/>
                </a:cubicBezTo>
                <a:cubicBezTo>
                  <a:pt x="616065" y="1139855"/>
                  <a:pt x="517111" y="1030318"/>
                  <a:pt x="534044" y="1044605"/>
                </a:cubicBezTo>
                <a:cubicBezTo>
                  <a:pt x="550977" y="1058892"/>
                  <a:pt x="675332" y="1177426"/>
                  <a:pt x="676919" y="1177955"/>
                </a:cubicBezTo>
                <a:cubicBezTo>
                  <a:pt x="678506" y="1178484"/>
                  <a:pt x="625061" y="1102284"/>
                  <a:pt x="543569" y="1047780"/>
                </a:cubicBezTo>
                <a:cubicBezTo>
                  <a:pt x="462077" y="993276"/>
                  <a:pt x="231361" y="872097"/>
                  <a:pt x="187969" y="850930"/>
                </a:cubicBezTo>
                <a:cubicBezTo>
                  <a:pt x="144577" y="829763"/>
                  <a:pt x="292744" y="937713"/>
                  <a:pt x="283219" y="920780"/>
                </a:cubicBezTo>
                <a:cubicBezTo>
                  <a:pt x="273694" y="903847"/>
                  <a:pt x="162569" y="791663"/>
                  <a:pt x="130819" y="749330"/>
                </a:cubicBezTo>
                <a:cubicBezTo>
                  <a:pt x="99069" y="706997"/>
                  <a:pt x="114415" y="761501"/>
                  <a:pt x="92719" y="666780"/>
                </a:cubicBezTo>
                <a:cubicBezTo>
                  <a:pt x="71023" y="572059"/>
                  <a:pt x="7523" y="211167"/>
                  <a:pt x="644" y="181005"/>
                </a:cubicBezTo>
                <a:cubicBezTo>
                  <a:pt x="-6235" y="150843"/>
                  <a:pt x="44036" y="491097"/>
                  <a:pt x="51444" y="485805"/>
                </a:cubicBezTo>
                <a:cubicBezTo>
                  <a:pt x="58852" y="480513"/>
                  <a:pt x="31865" y="139201"/>
                  <a:pt x="45094" y="149255"/>
                </a:cubicBezTo>
                <a:cubicBezTo>
                  <a:pt x="58323" y="159309"/>
                  <a:pt x="122352" y="564122"/>
                  <a:pt x="130819" y="546130"/>
                </a:cubicBezTo>
                <a:cubicBezTo>
                  <a:pt x="139286" y="528138"/>
                  <a:pt x="87427" y="4263"/>
                  <a:pt x="95894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3" name="フリーフォーム 752">
            <a:extLst>
              <a:ext uri="{FF2B5EF4-FFF2-40B4-BE49-F238E27FC236}">
                <a16:creationId xmlns:a16="http://schemas.microsoft.com/office/drawing/2014/main" id="{F57A8970-FDBE-BF2F-1911-30BFC3165122}"/>
              </a:ext>
            </a:extLst>
          </p:cNvPr>
          <p:cNvSpPr/>
          <p:nvPr/>
        </p:nvSpPr>
        <p:spPr>
          <a:xfrm>
            <a:off x="5486224" y="3140910"/>
            <a:ext cx="252181" cy="665065"/>
          </a:xfrm>
          <a:custGeom>
            <a:avLst/>
            <a:gdLst>
              <a:gd name="connsiteX0" fmla="*/ 38179 w 252181"/>
              <a:gd name="connsiteY0" fmla="*/ 496 h 665065"/>
              <a:gd name="connsiteX1" fmla="*/ 250904 w 252181"/>
              <a:gd name="connsiteY1" fmla="*/ 70346 h 665065"/>
              <a:gd name="connsiteX2" fmla="*/ 127079 w 252181"/>
              <a:gd name="connsiteY2" fmla="*/ 60821 h 665065"/>
              <a:gd name="connsiteX3" fmla="*/ 130254 w 252181"/>
              <a:gd name="connsiteY3" fmla="*/ 190996 h 665065"/>
              <a:gd name="connsiteX4" fmla="*/ 123904 w 252181"/>
              <a:gd name="connsiteY4" fmla="*/ 162421 h 665065"/>
              <a:gd name="connsiteX5" fmla="*/ 108029 w 252181"/>
              <a:gd name="connsiteY5" fmla="*/ 429121 h 665065"/>
              <a:gd name="connsiteX6" fmla="*/ 130254 w 252181"/>
              <a:gd name="connsiteY6" fmla="*/ 343396 h 665065"/>
              <a:gd name="connsiteX7" fmla="*/ 168354 w 252181"/>
              <a:gd name="connsiteY7" fmla="*/ 362446 h 665065"/>
              <a:gd name="connsiteX8" fmla="*/ 123904 w 252181"/>
              <a:gd name="connsiteY8" fmla="*/ 410071 h 665065"/>
              <a:gd name="connsiteX9" fmla="*/ 3254 w 252181"/>
              <a:gd name="connsiteY9" fmla="*/ 664071 h 665065"/>
              <a:gd name="connsiteX10" fmla="*/ 35004 w 252181"/>
              <a:gd name="connsiteY10" fmla="*/ 486271 h 665065"/>
              <a:gd name="connsiteX11" fmla="*/ 41354 w 252181"/>
              <a:gd name="connsiteY11" fmla="*/ 190996 h 665065"/>
              <a:gd name="connsiteX12" fmla="*/ 12779 w 252181"/>
              <a:gd name="connsiteY12" fmla="*/ 295771 h 665065"/>
              <a:gd name="connsiteX13" fmla="*/ 82629 w 252181"/>
              <a:gd name="connsiteY13" fmla="*/ 111621 h 665065"/>
              <a:gd name="connsiteX14" fmla="*/ 38179 w 252181"/>
              <a:gd name="connsiteY14" fmla="*/ 496 h 66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181" h="665065">
                <a:moveTo>
                  <a:pt x="38179" y="496"/>
                </a:moveTo>
                <a:cubicBezTo>
                  <a:pt x="66225" y="-6383"/>
                  <a:pt x="236087" y="60292"/>
                  <a:pt x="250904" y="70346"/>
                </a:cubicBezTo>
                <a:cubicBezTo>
                  <a:pt x="265721" y="80400"/>
                  <a:pt x="147187" y="40713"/>
                  <a:pt x="127079" y="60821"/>
                </a:cubicBezTo>
                <a:cubicBezTo>
                  <a:pt x="106971" y="80929"/>
                  <a:pt x="130783" y="174063"/>
                  <a:pt x="130254" y="190996"/>
                </a:cubicBezTo>
                <a:cubicBezTo>
                  <a:pt x="129725" y="207929"/>
                  <a:pt x="127608" y="122734"/>
                  <a:pt x="123904" y="162421"/>
                </a:cubicBezTo>
                <a:cubicBezTo>
                  <a:pt x="120200" y="202108"/>
                  <a:pt x="106971" y="398959"/>
                  <a:pt x="108029" y="429121"/>
                </a:cubicBezTo>
                <a:cubicBezTo>
                  <a:pt x="109087" y="459283"/>
                  <a:pt x="120200" y="354508"/>
                  <a:pt x="130254" y="343396"/>
                </a:cubicBezTo>
                <a:cubicBezTo>
                  <a:pt x="140308" y="332284"/>
                  <a:pt x="169412" y="351334"/>
                  <a:pt x="168354" y="362446"/>
                </a:cubicBezTo>
                <a:cubicBezTo>
                  <a:pt x="167296" y="373558"/>
                  <a:pt x="151421" y="359800"/>
                  <a:pt x="123904" y="410071"/>
                </a:cubicBezTo>
                <a:cubicBezTo>
                  <a:pt x="96387" y="460342"/>
                  <a:pt x="18071" y="651371"/>
                  <a:pt x="3254" y="664071"/>
                </a:cubicBezTo>
                <a:cubicBezTo>
                  <a:pt x="-11563" y="676771"/>
                  <a:pt x="28654" y="565117"/>
                  <a:pt x="35004" y="486271"/>
                </a:cubicBezTo>
                <a:cubicBezTo>
                  <a:pt x="41354" y="407425"/>
                  <a:pt x="45058" y="222746"/>
                  <a:pt x="41354" y="190996"/>
                </a:cubicBezTo>
                <a:cubicBezTo>
                  <a:pt x="37650" y="159246"/>
                  <a:pt x="5900" y="309000"/>
                  <a:pt x="12779" y="295771"/>
                </a:cubicBezTo>
                <a:cubicBezTo>
                  <a:pt x="19658" y="282542"/>
                  <a:pt x="76279" y="157129"/>
                  <a:pt x="82629" y="111621"/>
                </a:cubicBezTo>
                <a:cubicBezTo>
                  <a:pt x="88979" y="66113"/>
                  <a:pt x="10133" y="7375"/>
                  <a:pt x="38179" y="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4" name="フリーフォーム 753">
            <a:extLst>
              <a:ext uri="{FF2B5EF4-FFF2-40B4-BE49-F238E27FC236}">
                <a16:creationId xmlns:a16="http://schemas.microsoft.com/office/drawing/2014/main" id="{A3B43340-C169-8522-3B3E-943EBFC3D44B}"/>
              </a:ext>
            </a:extLst>
          </p:cNvPr>
          <p:cNvSpPr/>
          <p:nvPr/>
        </p:nvSpPr>
        <p:spPr>
          <a:xfrm>
            <a:off x="5349655" y="3763514"/>
            <a:ext cx="178866" cy="526274"/>
          </a:xfrm>
          <a:custGeom>
            <a:avLst/>
            <a:gdLst>
              <a:gd name="connsiteX0" fmla="*/ 155698 w 178866"/>
              <a:gd name="connsiteY0" fmla="*/ 192 h 526274"/>
              <a:gd name="connsiteX1" fmla="*/ 177923 w 178866"/>
              <a:gd name="connsiteY1" fmla="*/ 200217 h 526274"/>
              <a:gd name="connsiteX2" fmla="*/ 171573 w 178866"/>
              <a:gd name="connsiteY2" fmla="*/ 114492 h 526274"/>
              <a:gd name="connsiteX3" fmla="*/ 142998 w 178866"/>
              <a:gd name="connsiteY3" fmla="*/ 181167 h 526274"/>
              <a:gd name="connsiteX4" fmla="*/ 66798 w 178866"/>
              <a:gd name="connsiteY4" fmla="*/ 330392 h 526274"/>
              <a:gd name="connsiteX5" fmla="*/ 123 w 178866"/>
              <a:gd name="connsiteY5" fmla="*/ 524067 h 526274"/>
              <a:gd name="connsiteX6" fmla="*/ 50923 w 178866"/>
              <a:gd name="connsiteY6" fmla="*/ 425642 h 526274"/>
              <a:gd name="connsiteX7" fmla="*/ 76323 w 178866"/>
              <a:gd name="connsiteY7" fmla="*/ 279592 h 526274"/>
              <a:gd name="connsiteX8" fmla="*/ 149348 w 178866"/>
              <a:gd name="connsiteY8" fmla="*/ 165292 h 526274"/>
              <a:gd name="connsiteX9" fmla="*/ 155698 w 178866"/>
              <a:gd name="connsiteY9" fmla="*/ 192 h 52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866" h="526274">
                <a:moveTo>
                  <a:pt x="155698" y="192"/>
                </a:moveTo>
                <a:cubicBezTo>
                  <a:pt x="160460" y="6013"/>
                  <a:pt x="175277" y="181167"/>
                  <a:pt x="177923" y="200217"/>
                </a:cubicBezTo>
                <a:cubicBezTo>
                  <a:pt x="180569" y="219267"/>
                  <a:pt x="177394" y="117667"/>
                  <a:pt x="171573" y="114492"/>
                </a:cubicBezTo>
                <a:cubicBezTo>
                  <a:pt x="165752" y="111317"/>
                  <a:pt x="160460" y="145184"/>
                  <a:pt x="142998" y="181167"/>
                </a:cubicBezTo>
                <a:cubicBezTo>
                  <a:pt x="125536" y="217150"/>
                  <a:pt x="90610" y="273242"/>
                  <a:pt x="66798" y="330392"/>
                </a:cubicBezTo>
                <a:cubicBezTo>
                  <a:pt x="42986" y="387542"/>
                  <a:pt x="2769" y="508192"/>
                  <a:pt x="123" y="524067"/>
                </a:cubicBezTo>
                <a:cubicBezTo>
                  <a:pt x="-2523" y="539942"/>
                  <a:pt x="38223" y="466388"/>
                  <a:pt x="50923" y="425642"/>
                </a:cubicBezTo>
                <a:cubicBezTo>
                  <a:pt x="63623" y="384896"/>
                  <a:pt x="59919" y="322984"/>
                  <a:pt x="76323" y="279592"/>
                </a:cubicBezTo>
                <a:cubicBezTo>
                  <a:pt x="92727" y="236200"/>
                  <a:pt x="135590" y="208684"/>
                  <a:pt x="149348" y="165292"/>
                </a:cubicBezTo>
                <a:cubicBezTo>
                  <a:pt x="163106" y="121900"/>
                  <a:pt x="150936" y="-5629"/>
                  <a:pt x="155698" y="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5" name="フリーフォーム 754">
            <a:extLst>
              <a:ext uri="{FF2B5EF4-FFF2-40B4-BE49-F238E27FC236}">
                <a16:creationId xmlns:a16="http://schemas.microsoft.com/office/drawing/2014/main" id="{B25436C9-DE4E-E8DA-1228-5E0FBACFB0F4}"/>
              </a:ext>
            </a:extLst>
          </p:cNvPr>
          <p:cNvSpPr/>
          <p:nvPr/>
        </p:nvSpPr>
        <p:spPr>
          <a:xfrm>
            <a:off x="5089253" y="4243103"/>
            <a:ext cx="250294" cy="645525"/>
          </a:xfrm>
          <a:custGeom>
            <a:avLst/>
            <a:gdLst>
              <a:gd name="connsiteX0" fmla="*/ 244650 w 250294"/>
              <a:gd name="connsiteY0" fmla="*/ 28 h 645525"/>
              <a:gd name="connsiteX1" fmla="*/ 244650 w 250294"/>
              <a:gd name="connsiteY1" fmla="*/ 184178 h 645525"/>
              <a:gd name="connsiteX2" fmla="*/ 244650 w 250294"/>
              <a:gd name="connsiteY2" fmla="*/ 181003 h 645525"/>
              <a:gd name="connsiteX3" fmla="*/ 168450 w 250294"/>
              <a:gd name="connsiteY3" fmla="*/ 336578 h 645525"/>
              <a:gd name="connsiteX4" fmla="*/ 212900 w 250294"/>
              <a:gd name="connsiteY4" fmla="*/ 311178 h 645525"/>
              <a:gd name="connsiteX5" fmla="*/ 127175 w 250294"/>
              <a:gd name="connsiteY5" fmla="*/ 428653 h 645525"/>
              <a:gd name="connsiteX6" fmla="*/ 98600 w 250294"/>
              <a:gd name="connsiteY6" fmla="*/ 584228 h 645525"/>
              <a:gd name="connsiteX7" fmla="*/ 85900 w 250294"/>
              <a:gd name="connsiteY7" fmla="*/ 587403 h 645525"/>
              <a:gd name="connsiteX8" fmla="*/ 175 w 250294"/>
              <a:gd name="connsiteY8" fmla="*/ 644553 h 645525"/>
              <a:gd name="connsiteX9" fmla="*/ 111300 w 250294"/>
              <a:gd name="connsiteY9" fmla="*/ 533428 h 645525"/>
              <a:gd name="connsiteX10" fmla="*/ 155750 w 250294"/>
              <a:gd name="connsiteY10" fmla="*/ 368328 h 645525"/>
              <a:gd name="connsiteX11" fmla="*/ 228775 w 250294"/>
              <a:gd name="connsiteY11" fmla="*/ 171478 h 645525"/>
              <a:gd name="connsiteX12" fmla="*/ 244650 w 250294"/>
              <a:gd name="connsiteY12" fmla="*/ 28 h 64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0294" h="645525">
                <a:moveTo>
                  <a:pt x="244650" y="28"/>
                </a:moveTo>
                <a:cubicBezTo>
                  <a:pt x="247296" y="2145"/>
                  <a:pt x="244650" y="184178"/>
                  <a:pt x="244650" y="184178"/>
                </a:cubicBezTo>
                <a:cubicBezTo>
                  <a:pt x="244650" y="214340"/>
                  <a:pt x="257350" y="155603"/>
                  <a:pt x="244650" y="181003"/>
                </a:cubicBezTo>
                <a:cubicBezTo>
                  <a:pt x="231950" y="206403"/>
                  <a:pt x="173742" y="314882"/>
                  <a:pt x="168450" y="336578"/>
                </a:cubicBezTo>
                <a:cubicBezTo>
                  <a:pt x="163158" y="358274"/>
                  <a:pt x="219779" y="295832"/>
                  <a:pt x="212900" y="311178"/>
                </a:cubicBezTo>
                <a:cubicBezTo>
                  <a:pt x="206021" y="326524"/>
                  <a:pt x="146225" y="383145"/>
                  <a:pt x="127175" y="428653"/>
                </a:cubicBezTo>
                <a:cubicBezTo>
                  <a:pt x="108125" y="474161"/>
                  <a:pt x="105479" y="557770"/>
                  <a:pt x="98600" y="584228"/>
                </a:cubicBezTo>
                <a:cubicBezTo>
                  <a:pt x="91721" y="610686"/>
                  <a:pt x="102304" y="577349"/>
                  <a:pt x="85900" y="587403"/>
                </a:cubicBezTo>
                <a:cubicBezTo>
                  <a:pt x="69496" y="597457"/>
                  <a:pt x="-4058" y="653549"/>
                  <a:pt x="175" y="644553"/>
                </a:cubicBezTo>
                <a:cubicBezTo>
                  <a:pt x="4408" y="635557"/>
                  <a:pt x="85371" y="579466"/>
                  <a:pt x="111300" y="533428"/>
                </a:cubicBezTo>
                <a:cubicBezTo>
                  <a:pt x="137229" y="487391"/>
                  <a:pt x="136171" y="428653"/>
                  <a:pt x="155750" y="368328"/>
                </a:cubicBezTo>
                <a:cubicBezTo>
                  <a:pt x="175329" y="308003"/>
                  <a:pt x="214487" y="228628"/>
                  <a:pt x="228775" y="171478"/>
                </a:cubicBezTo>
                <a:cubicBezTo>
                  <a:pt x="243062" y="114328"/>
                  <a:pt x="242004" y="-2089"/>
                  <a:pt x="244650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6" name="フリーフォーム 755">
            <a:extLst>
              <a:ext uri="{FF2B5EF4-FFF2-40B4-BE49-F238E27FC236}">
                <a16:creationId xmlns:a16="http://schemas.microsoft.com/office/drawing/2014/main" id="{B4057BFC-DD5E-ADEB-60A1-B336328824F2}"/>
              </a:ext>
            </a:extLst>
          </p:cNvPr>
          <p:cNvSpPr/>
          <p:nvPr/>
        </p:nvSpPr>
        <p:spPr>
          <a:xfrm>
            <a:off x="5044114" y="4551037"/>
            <a:ext cx="195727" cy="277438"/>
          </a:xfrm>
          <a:custGeom>
            <a:avLst/>
            <a:gdLst>
              <a:gd name="connsiteX0" fmla="*/ 194539 w 195727"/>
              <a:gd name="connsiteY0" fmla="*/ 69 h 277438"/>
              <a:gd name="connsiteX1" fmla="*/ 115164 w 195727"/>
              <a:gd name="connsiteY1" fmla="*/ 152469 h 277438"/>
              <a:gd name="connsiteX2" fmla="*/ 864 w 195727"/>
              <a:gd name="connsiteY2" fmla="*/ 276294 h 277438"/>
              <a:gd name="connsiteX3" fmla="*/ 67539 w 195727"/>
              <a:gd name="connsiteY3" fmla="*/ 209619 h 277438"/>
              <a:gd name="connsiteX4" fmla="*/ 156439 w 195727"/>
              <a:gd name="connsiteY4" fmla="*/ 133419 h 277438"/>
              <a:gd name="connsiteX5" fmla="*/ 194539 w 195727"/>
              <a:gd name="connsiteY5" fmla="*/ 69 h 27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27" h="277438">
                <a:moveTo>
                  <a:pt x="194539" y="69"/>
                </a:moveTo>
                <a:cubicBezTo>
                  <a:pt x="187660" y="3244"/>
                  <a:pt x="147443" y="106432"/>
                  <a:pt x="115164" y="152469"/>
                </a:cubicBezTo>
                <a:cubicBezTo>
                  <a:pt x="82885" y="198506"/>
                  <a:pt x="8801" y="266769"/>
                  <a:pt x="864" y="276294"/>
                </a:cubicBezTo>
                <a:cubicBezTo>
                  <a:pt x="-7073" y="285819"/>
                  <a:pt x="41610" y="233431"/>
                  <a:pt x="67539" y="209619"/>
                </a:cubicBezTo>
                <a:cubicBezTo>
                  <a:pt x="93468" y="185807"/>
                  <a:pt x="135802" y="163581"/>
                  <a:pt x="156439" y="133419"/>
                </a:cubicBezTo>
                <a:cubicBezTo>
                  <a:pt x="177076" y="103257"/>
                  <a:pt x="201418" y="-3106"/>
                  <a:pt x="194539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7" name="フリーフォーム 756">
            <a:extLst>
              <a:ext uri="{FF2B5EF4-FFF2-40B4-BE49-F238E27FC236}">
                <a16:creationId xmlns:a16="http://schemas.microsoft.com/office/drawing/2014/main" id="{CC2A2D95-57F8-597E-9534-98C92FB04A1F}"/>
              </a:ext>
            </a:extLst>
          </p:cNvPr>
          <p:cNvSpPr/>
          <p:nvPr/>
        </p:nvSpPr>
        <p:spPr>
          <a:xfrm>
            <a:off x="4898723" y="4744543"/>
            <a:ext cx="254215" cy="562675"/>
          </a:xfrm>
          <a:custGeom>
            <a:avLst/>
            <a:gdLst>
              <a:gd name="connsiteX0" fmla="*/ 254205 w 254215"/>
              <a:gd name="connsiteY0" fmla="*/ 238 h 562675"/>
              <a:gd name="connsiteX1" fmla="*/ 149430 w 254215"/>
              <a:gd name="connsiteY1" fmla="*/ 98663 h 562675"/>
              <a:gd name="connsiteX2" fmla="*/ 104980 w 254215"/>
              <a:gd name="connsiteY2" fmla="*/ 117713 h 562675"/>
              <a:gd name="connsiteX3" fmla="*/ 117680 w 254215"/>
              <a:gd name="connsiteY3" fmla="*/ 120888 h 562675"/>
              <a:gd name="connsiteX4" fmla="*/ 149430 w 254215"/>
              <a:gd name="connsiteY4" fmla="*/ 174863 h 562675"/>
              <a:gd name="connsiteX5" fmla="*/ 101805 w 254215"/>
              <a:gd name="connsiteY5" fmla="*/ 349488 h 562675"/>
              <a:gd name="connsiteX6" fmla="*/ 108155 w 254215"/>
              <a:gd name="connsiteY6" fmla="*/ 311388 h 562675"/>
              <a:gd name="connsiteX7" fmla="*/ 111330 w 254215"/>
              <a:gd name="connsiteY7" fmla="*/ 432038 h 562675"/>
              <a:gd name="connsiteX8" fmla="*/ 205 w 254215"/>
              <a:gd name="connsiteY8" fmla="*/ 562213 h 562675"/>
              <a:gd name="connsiteX9" fmla="*/ 143080 w 254215"/>
              <a:gd name="connsiteY9" fmla="*/ 384413 h 562675"/>
              <a:gd name="connsiteX10" fmla="*/ 120855 w 254215"/>
              <a:gd name="connsiteY10" fmla="*/ 317738 h 562675"/>
              <a:gd name="connsiteX11" fmla="*/ 143080 w 254215"/>
              <a:gd name="connsiteY11" fmla="*/ 130413 h 562675"/>
              <a:gd name="connsiteX12" fmla="*/ 254205 w 254215"/>
              <a:gd name="connsiteY12" fmla="*/ 238 h 56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4215" h="562675">
                <a:moveTo>
                  <a:pt x="254205" y="238"/>
                </a:moveTo>
                <a:cubicBezTo>
                  <a:pt x="255263" y="-5053"/>
                  <a:pt x="174301" y="79084"/>
                  <a:pt x="149430" y="98663"/>
                </a:cubicBezTo>
                <a:cubicBezTo>
                  <a:pt x="124559" y="118242"/>
                  <a:pt x="104980" y="117713"/>
                  <a:pt x="104980" y="117713"/>
                </a:cubicBezTo>
                <a:cubicBezTo>
                  <a:pt x="99688" y="121417"/>
                  <a:pt x="110272" y="111363"/>
                  <a:pt x="117680" y="120888"/>
                </a:cubicBezTo>
                <a:cubicBezTo>
                  <a:pt x="125088" y="130413"/>
                  <a:pt x="152076" y="136763"/>
                  <a:pt x="149430" y="174863"/>
                </a:cubicBezTo>
                <a:cubicBezTo>
                  <a:pt x="146784" y="212963"/>
                  <a:pt x="108684" y="326734"/>
                  <a:pt x="101805" y="349488"/>
                </a:cubicBezTo>
                <a:cubicBezTo>
                  <a:pt x="94926" y="372242"/>
                  <a:pt x="106568" y="297630"/>
                  <a:pt x="108155" y="311388"/>
                </a:cubicBezTo>
                <a:cubicBezTo>
                  <a:pt x="109742" y="325146"/>
                  <a:pt x="129322" y="390234"/>
                  <a:pt x="111330" y="432038"/>
                </a:cubicBezTo>
                <a:cubicBezTo>
                  <a:pt x="93338" y="473842"/>
                  <a:pt x="-5087" y="570150"/>
                  <a:pt x="205" y="562213"/>
                </a:cubicBezTo>
                <a:cubicBezTo>
                  <a:pt x="5497" y="554276"/>
                  <a:pt x="122972" y="425159"/>
                  <a:pt x="143080" y="384413"/>
                </a:cubicBezTo>
                <a:cubicBezTo>
                  <a:pt x="163188" y="343667"/>
                  <a:pt x="120855" y="360071"/>
                  <a:pt x="120855" y="317738"/>
                </a:cubicBezTo>
                <a:cubicBezTo>
                  <a:pt x="120855" y="275405"/>
                  <a:pt x="123501" y="182801"/>
                  <a:pt x="143080" y="130413"/>
                </a:cubicBezTo>
                <a:cubicBezTo>
                  <a:pt x="162659" y="78026"/>
                  <a:pt x="253147" y="5529"/>
                  <a:pt x="254205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8" name="フリーフォーム 757">
            <a:extLst>
              <a:ext uri="{FF2B5EF4-FFF2-40B4-BE49-F238E27FC236}">
                <a16:creationId xmlns:a16="http://schemas.microsoft.com/office/drawing/2014/main" id="{1AB67ED2-8E95-B82D-9FA0-1CE40B4AD8A1}"/>
              </a:ext>
            </a:extLst>
          </p:cNvPr>
          <p:cNvSpPr/>
          <p:nvPr/>
        </p:nvSpPr>
        <p:spPr>
          <a:xfrm>
            <a:off x="4762349" y="5219808"/>
            <a:ext cx="238649" cy="283839"/>
          </a:xfrm>
          <a:custGeom>
            <a:avLst/>
            <a:gdLst>
              <a:gd name="connsiteX0" fmla="*/ 238179 w 238649"/>
              <a:gd name="connsiteY0" fmla="*/ 1223 h 283839"/>
              <a:gd name="connsiteX1" fmla="*/ 168329 w 238649"/>
              <a:gd name="connsiteY1" fmla="*/ 77423 h 283839"/>
              <a:gd name="connsiteX2" fmla="*/ 139754 w 238649"/>
              <a:gd name="connsiteY2" fmla="*/ 156798 h 283839"/>
              <a:gd name="connsiteX3" fmla="*/ 114354 w 238649"/>
              <a:gd name="connsiteY3" fmla="*/ 220298 h 283839"/>
              <a:gd name="connsiteX4" fmla="*/ 54 w 238649"/>
              <a:gd name="connsiteY4" fmla="*/ 283798 h 283839"/>
              <a:gd name="connsiteX5" fmla="*/ 130229 w 238649"/>
              <a:gd name="connsiteY5" fmla="*/ 210773 h 283839"/>
              <a:gd name="connsiteX6" fmla="*/ 130229 w 238649"/>
              <a:gd name="connsiteY6" fmla="*/ 140923 h 283839"/>
              <a:gd name="connsiteX7" fmla="*/ 238179 w 238649"/>
              <a:gd name="connsiteY7" fmla="*/ 1223 h 283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649" h="283839">
                <a:moveTo>
                  <a:pt x="238179" y="1223"/>
                </a:moveTo>
                <a:cubicBezTo>
                  <a:pt x="244529" y="-9360"/>
                  <a:pt x="184733" y="51494"/>
                  <a:pt x="168329" y="77423"/>
                </a:cubicBezTo>
                <a:cubicBezTo>
                  <a:pt x="151925" y="103352"/>
                  <a:pt x="148750" y="132986"/>
                  <a:pt x="139754" y="156798"/>
                </a:cubicBezTo>
                <a:cubicBezTo>
                  <a:pt x="130758" y="180610"/>
                  <a:pt x="137637" y="199131"/>
                  <a:pt x="114354" y="220298"/>
                </a:cubicBezTo>
                <a:cubicBezTo>
                  <a:pt x="91071" y="241465"/>
                  <a:pt x="-2592" y="285386"/>
                  <a:pt x="54" y="283798"/>
                </a:cubicBezTo>
                <a:cubicBezTo>
                  <a:pt x="2700" y="282211"/>
                  <a:pt x="108533" y="234586"/>
                  <a:pt x="130229" y="210773"/>
                </a:cubicBezTo>
                <a:cubicBezTo>
                  <a:pt x="151925" y="186960"/>
                  <a:pt x="112767" y="169498"/>
                  <a:pt x="130229" y="140923"/>
                </a:cubicBezTo>
                <a:cubicBezTo>
                  <a:pt x="147691" y="112348"/>
                  <a:pt x="231829" y="11806"/>
                  <a:pt x="238179" y="1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9" name="フリーフォーム 758">
            <a:extLst>
              <a:ext uri="{FF2B5EF4-FFF2-40B4-BE49-F238E27FC236}">
                <a16:creationId xmlns:a16="http://schemas.microsoft.com/office/drawing/2014/main" id="{4A38114C-488D-8770-2794-0ACC7111E3D8}"/>
              </a:ext>
            </a:extLst>
          </p:cNvPr>
          <p:cNvSpPr/>
          <p:nvPr/>
        </p:nvSpPr>
        <p:spPr>
          <a:xfrm>
            <a:off x="5533788" y="3118496"/>
            <a:ext cx="455499" cy="175428"/>
          </a:xfrm>
          <a:custGeom>
            <a:avLst/>
            <a:gdLst>
              <a:gd name="connsiteX0" fmla="*/ 140 w 455499"/>
              <a:gd name="connsiteY0" fmla="*/ 685 h 175428"/>
              <a:gd name="connsiteX1" fmla="*/ 184290 w 455499"/>
              <a:gd name="connsiteY1" fmla="*/ 32435 h 175428"/>
              <a:gd name="connsiteX2" fmla="*/ 441465 w 455499"/>
              <a:gd name="connsiteY2" fmla="*/ 165785 h 175428"/>
              <a:gd name="connsiteX3" fmla="*/ 406540 w 455499"/>
              <a:gd name="connsiteY3" fmla="*/ 156260 h 175428"/>
              <a:gd name="connsiteX4" fmla="*/ 279540 w 455499"/>
              <a:gd name="connsiteY4" fmla="*/ 86410 h 175428"/>
              <a:gd name="connsiteX5" fmla="*/ 155715 w 455499"/>
              <a:gd name="connsiteY5" fmla="*/ 51485 h 175428"/>
              <a:gd name="connsiteX6" fmla="*/ 140 w 455499"/>
              <a:gd name="connsiteY6" fmla="*/ 685 h 17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499" h="175428">
                <a:moveTo>
                  <a:pt x="140" y="685"/>
                </a:moveTo>
                <a:cubicBezTo>
                  <a:pt x="4902" y="-2490"/>
                  <a:pt x="110736" y="4918"/>
                  <a:pt x="184290" y="32435"/>
                </a:cubicBezTo>
                <a:cubicBezTo>
                  <a:pt x="257844" y="59952"/>
                  <a:pt x="404423" y="145147"/>
                  <a:pt x="441465" y="165785"/>
                </a:cubicBezTo>
                <a:cubicBezTo>
                  <a:pt x="478507" y="186423"/>
                  <a:pt x="433528" y="169489"/>
                  <a:pt x="406540" y="156260"/>
                </a:cubicBezTo>
                <a:cubicBezTo>
                  <a:pt x="379553" y="143031"/>
                  <a:pt x="321344" y="103872"/>
                  <a:pt x="279540" y="86410"/>
                </a:cubicBezTo>
                <a:cubicBezTo>
                  <a:pt x="237736" y="68948"/>
                  <a:pt x="198048" y="66302"/>
                  <a:pt x="155715" y="51485"/>
                </a:cubicBezTo>
                <a:cubicBezTo>
                  <a:pt x="113382" y="36668"/>
                  <a:pt x="-4622" y="3860"/>
                  <a:pt x="140" y="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0" name="フリーフォーム 759">
            <a:extLst>
              <a:ext uri="{FF2B5EF4-FFF2-40B4-BE49-F238E27FC236}">
                <a16:creationId xmlns:a16="http://schemas.microsoft.com/office/drawing/2014/main" id="{F2B11733-7120-8688-B0C1-001697601816}"/>
              </a:ext>
            </a:extLst>
          </p:cNvPr>
          <p:cNvSpPr/>
          <p:nvPr/>
        </p:nvSpPr>
        <p:spPr>
          <a:xfrm>
            <a:off x="5705376" y="3169937"/>
            <a:ext cx="282579" cy="206423"/>
          </a:xfrm>
          <a:custGeom>
            <a:avLst/>
            <a:gdLst>
              <a:gd name="connsiteX0" fmla="*/ 2 w 282579"/>
              <a:gd name="connsiteY0" fmla="*/ 44 h 206423"/>
              <a:gd name="connsiteX1" fmla="*/ 98427 w 282579"/>
              <a:gd name="connsiteY1" fmla="*/ 149269 h 206423"/>
              <a:gd name="connsiteX2" fmla="*/ 101602 w 282579"/>
              <a:gd name="connsiteY2" fmla="*/ 206419 h 206423"/>
              <a:gd name="connsiteX3" fmla="*/ 120652 w 282579"/>
              <a:gd name="connsiteY3" fmla="*/ 152444 h 206423"/>
              <a:gd name="connsiteX4" fmla="*/ 152402 w 282579"/>
              <a:gd name="connsiteY4" fmla="*/ 155619 h 206423"/>
              <a:gd name="connsiteX5" fmla="*/ 282577 w 282579"/>
              <a:gd name="connsiteY5" fmla="*/ 127044 h 206423"/>
              <a:gd name="connsiteX6" fmla="*/ 149227 w 282579"/>
              <a:gd name="connsiteY6" fmla="*/ 136569 h 206423"/>
              <a:gd name="connsiteX7" fmla="*/ 95252 w 282579"/>
              <a:gd name="connsiteY7" fmla="*/ 133394 h 206423"/>
              <a:gd name="connsiteX8" fmla="*/ 2 w 282579"/>
              <a:gd name="connsiteY8" fmla="*/ 44 h 20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579" h="206423">
                <a:moveTo>
                  <a:pt x="2" y="44"/>
                </a:moveTo>
                <a:cubicBezTo>
                  <a:pt x="531" y="2690"/>
                  <a:pt x="81494" y="114873"/>
                  <a:pt x="98427" y="149269"/>
                </a:cubicBezTo>
                <a:cubicBezTo>
                  <a:pt x="115360" y="183665"/>
                  <a:pt x="97898" y="205890"/>
                  <a:pt x="101602" y="206419"/>
                </a:cubicBezTo>
                <a:cubicBezTo>
                  <a:pt x="105306" y="206948"/>
                  <a:pt x="112185" y="160911"/>
                  <a:pt x="120652" y="152444"/>
                </a:cubicBezTo>
                <a:cubicBezTo>
                  <a:pt x="129119" y="143977"/>
                  <a:pt x="125415" y="159852"/>
                  <a:pt x="152402" y="155619"/>
                </a:cubicBezTo>
                <a:cubicBezTo>
                  <a:pt x="179390" y="151386"/>
                  <a:pt x="283106" y="130219"/>
                  <a:pt x="282577" y="127044"/>
                </a:cubicBezTo>
                <a:cubicBezTo>
                  <a:pt x="282048" y="123869"/>
                  <a:pt x="180448" y="135511"/>
                  <a:pt x="149227" y="136569"/>
                </a:cubicBezTo>
                <a:cubicBezTo>
                  <a:pt x="118006" y="137627"/>
                  <a:pt x="114831" y="152973"/>
                  <a:pt x="95252" y="133394"/>
                </a:cubicBezTo>
                <a:cubicBezTo>
                  <a:pt x="75673" y="113815"/>
                  <a:pt x="-527" y="-2602"/>
                  <a:pt x="2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1" name="フリーフォーム 760">
            <a:extLst>
              <a:ext uri="{FF2B5EF4-FFF2-40B4-BE49-F238E27FC236}">
                <a16:creationId xmlns:a16="http://schemas.microsoft.com/office/drawing/2014/main" id="{B3985B34-48FF-0EBD-FFD4-782F8A116FA0}"/>
              </a:ext>
            </a:extLst>
          </p:cNvPr>
          <p:cNvSpPr/>
          <p:nvPr/>
        </p:nvSpPr>
        <p:spPr>
          <a:xfrm>
            <a:off x="5713854" y="3184845"/>
            <a:ext cx="119997" cy="178916"/>
          </a:xfrm>
          <a:custGeom>
            <a:avLst/>
            <a:gdLst>
              <a:gd name="connsiteX0" fmla="*/ 1049 w 119997"/>
              <a:gd name="connsiteY0" fmla="*/ 1011 h 178916"/>
              <a:gd name="connsiteX1" fmla="*/ 115349 w 119997"/>
              <a:gd name="connsiteY1" fmla="*/ 74036 h 178916"/>
              <a:gd name="connsiteX2" fmla="*/ 99474 w 119997"/>
              <a:gd name="connsiteY2" fmla="*/ 178811 h 178916"/>
              <a:gd name="connsiteX3" fmla="*/ 115349 w 119997"/>
              <a:gd name="connsiteY3" fmla="*/ 93086 h 178916"/>
              <a:gd name="connsiteX4" fmla="*/ 77249 w 119997"/>
              <a:gd name="connsiteY4" fmla="*/ 61336 h 178916"/>
              <a:gd name="connsiteX5" fmla="*/ 89949 w 119997"/>
              <a:gd name="connsiteY5" fmla="*/ 143886 h 178916"/>
              <a:gd name="connsiteX6" fmla="*/ 80424 w 119997"/>
              <a:gd name="connsiteY6" fmla="*/ 86736 h 178916"/>
              <a:gd name="connsiteX7" fmla="*/ 58199 w 119997"/>
              <a:gd name="connsiteY7" fmla="*/ 32761 h 178916"/>
              <a:gd name="connsiteX8" fmla="*/ 1049 w 119997"/>
              <a:gd name="connsiteY8" fmla="*/ 1011 h 17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997" h="178916">
                <a:moveTo>
                  <a:pt x="1049" y="1011"/>
                </a:moveTo>
                <a:cubicBezTo>
                  <a:pt x="10574" y="7890"/>
                  <a:pt x="98945" y="44403"/>
                  <a:pt x="115349" y="74036"/>
                </a:cubicBezTo>
                <a:cubicBezTo>
                  <a:pt x="131753" y="103669"/>
                  <a:pt x="99474" y="175636"/>
                  <a:pt x="99474" y="178811"/>
                </a:cubicBezTo>
                <a:cubicBezTo>
                  <a:pt x="99474" y="181986"/>
                  <a:pt x="119053" y="112665"/>
                  <a:pt x="115349" y="93086"/>
                </a:cubicBezTo>
                <a:cubicBezTo>
                  <a:pt x="111645" y="73507"/>
                  <a:pt x="81482" y="52869"/>
                  <a:pt x="77249" y="61336"/>
                </a:cubicBezTo>
                <a:cubicBezTo>
                  <a:pt x="73016" y="69803"/>
                  <a:pt x="89420" y="139653"/>
                  <a:pt x="89949" y="143886"/>
                </a:cubicBezTo>
                <a:cubicBezTo>
                  <a:pt x="90478" y="148119"/>
                  <a:pt x="85716" y="105257"/>
                  <a:pt x="80424" y="86736"/>
                </a:cubicBezTo>
                <a:cubicBezTo>
                  <a:pt x="75132" y="68215"/>
                  <a:pt x="66666" y="41228"/>
                  <a:pt x="58199" y="32761"/>
                </a:cubicBezTo>
                <a:cubicBezTo>
                  <a:pt x="49732" y="24294"/>
                  <a:pt x="-8476" y="-5868"/>
                  <a:pt x="1049" y="1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2" name="フリーフォーム 761">
            <a:extLst>
              <a:ext uri="{FF2B5EF4-FFF2-40B4-BE49-F238E27FC236}">
                <a16:creationId xmlns:a16="http://schemas.microsoft.com/office/drawing/2014/main" id="{EBCFCEBF-7BEE-23EA-9DDB-ADCEB88EC383}"/>
              </a:ext>
            </a:extLst>
          </p:cNvPr>
          <p:cNvSpPr/>
          <p:nvPr/>
        </p:nvSpPr>
        <p:spPr>
          <a:xfrm>
            <a:off x="5631967" y="3189014"/>
            <a:ext cx="188543" cy="155594"/>
          </a:xfrm>
          <a:custGeom>
            <a:avLst/>
            <a:gdLst>
              <a:gd name="connsiteX0" fmla="*/ 386 w 188543"/>
              <a:gd name="connsiteY0" fmla="*/ 17 h 155594"/>
              <a:gd name="connsiteX1" fmla="*/ 98811 w 188543"/>
              <a:gd name="connsiteY1" fmla="*/ 38117 h 155594"/>
              <a:gd name="connsiteX2" fmla="*/ 187711 w 188543"/>
              <a:gd name="connsiteY2" fmla="*/ 155592 h 155594"/>
              <a:gd name="connsiteX3" fmla="*/ 136911 w 188543"/>
              <a:gd name="connsiteY3" fmla="*/ 34942 h 155594"/>
              <a:gd name="connsiteX4" fmla="*/ 386 w 188543"/>
              <a:gd name="connsiteY4" fmla="*/ 17 h 155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43" h="155594">
                <a:moveTo>
                  <a:pt x="386" y="17"/>
                </a:moveTo>
                <a:cubicBezTo>
                  <a:pt x="-5964" y="546"/>
                  <a:pt x="67590" y="12188"/>
                  <a:pt x="98811" y="38117"/>
                </a:cubicBezTo>
                <a:cubicBezTo>
                  <a:pt x="130032" y="64046"/>
                  <a:pt x="181361" y="156121"/>
                  <a:pt x="187711" y="155592"/>
                </a:cubicBezTo>
                <a:cubicBezTo>
                  <a:pt x="194061" y="155063"/>
                  <a:pt x="162840" y="58754"/>
                  <a:pt x="136911" y="34942"/>
                </a:cubicBezTo>
                <a:cubicBezTo>
                  <a:pt x="110982" y="11130"/>
                  <a:pt x="6736" y="-512"/>
                  <a:pt x="386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3" name="フリーフォーム 762">
            <a:extLst>
              <a:ext uri="{FF2B5EF4-FFF2-40B4-BE49-F238E27FC236}">
                <a16:creationId xmlns:a16="http://schemas.microsoft.com/office/drawing/2014/main" id="{C46A1C2F-73C7-4AC6-1D54-C1028F3421D3}"/>
              </a:ext>
            </a:extLst>
          </p:cNvPr>
          <p:cNvSpPr/>
          <p:nvPr/>
        </p:nvSpPr>
        <p:spPr>
          <a:xfrm>
            <a:off x="5756117" y="3288758"/>
            <a:ext cx="222611" cy="440099"/>
          </a:xfrm>
          <a:custGeom>
            <a:avLst/>
            <a:gdLst>
              <a:gd name="connsiteX0" fmla="*/ 61 w 222611"/>
              <a:gd name="connsiteY0" fmla="*/ 84423 h 440099"/>
              <a:gd name="connsiteX1" fmla="*/ 209611 w 222611"/>
              <a:gd name="connsiteY1" fmla="*/ 1873 h 440099"/>
              <a:gd name="connsiteX2" fmla="*/ 120711 w 222611"/>
              <a:gd name="connsiteY2" fmla="*/ 27273 h 440099"/>
              <a:gd name="connsiteX3" fmla="*/ 196911 w 222611"/>
              <a:gd name="connsiteY3" fmla="*/ 33623 h 440099"/>
              <a:gd name="connsiteX4" fmla="*/ 203261 w 222611"/>
              <a:gd name="connsiteY4" fmla="*/ 62198 h 440099"/>
              <a:gd name="connsiteX5" fmla="*/ 165161 w 222611"/>
              <a:gd name="connsiteY5" fmla="*/ 116173 h 440099"/>
              <a:gd name="connsiteX6" fmla="*/ 209611 w 222611"/>
              <a:gd name="connsiteY6" fmla="*/ 100298 h 440099"/>
              <a:gd name="connsiteX7" fmla="*/ 222311 w 222611"/>
              <a:gd name="connsiteY7" fmla="*/ 170148 h 440099"/>
              <a:gd name="connsiteX8" fmla="*/ 200086 w 222611"/>
              <a:gd name="connsiteY8" fmla="*/ 440023 h 440099"/>
              <a:gd name="connsiteX9" fmla="*/ 203261 w 222611"/>
              <a:gd name="connsiteY9" fmla="*/ 141573 h 440099"/>
              <a:gd name="connsiteX10" fmla="*/ 187386 w 222611"/>
              <a:gd name="connsiteY10" fmla="*/ 33623 h 440099"/>
              <a:gd name="connsiteX11" fmla="*/ 61 w 222611"/>
              <a:gd name="connsiteY11" fmla="*/ 84423 h 44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2611" h="440099">
                <a:moveTo>
                  <a:pt x="61" y="84423"/>
                </a:moveTo>
                <a:cubicBezTo>
                  <a:pt x="3765" y="79131"/>
                  <a:pt x="189503" y="11398"/>
                  <a:pt x="209611" y="1873"/>
                </a:cubicBezTo>
                <a:cubicBezTo>
                  <a:pt x="229719" y="-7652"/>
                  <a:pt x="122828" y="21981"/>
                  <a:pt x="120711" y="27273"/>
                </a:cubicBezTo>
                <a:cubicBezTo>
                  <a:pt x="118594" y="32565"/>
                  <a:pt x="183153" y="27802"/>
                  <a:pt x="196911" y="33623"/>
                </a:cubicBezTo>
                <a:cubicBezTo>
                  <a:pt x="210669" y="39444"/>
                  <a:pt x="208553" y="48440"/>
                  <a:pt x="203261" y="62198"/>
                </a:cubicBezTo>
                <a:cubicBezTo>
                  <a:pt x="197969" y="75956"/>
                  <a:pt x="164103" y="109823"/>
                  <a:pt x="165161" y="116173"/>
                </a:cubicBezTo>
                <a:cubicBezTo>
                  <a:pt x="166219" y="122523"/>
                  <a:pt x="200086" y="91302"/>
                  <a:pt x="209611" y="100298"/>
                </a:cubicBezTo>
                <a:cubicBezTo>
                  <a:pt x="219136" y="109294"/>
                  <a:pt x="223898" y="113527"/>
                  <a:pt x="222311" y="170148"/>
                </a:cubicBezTo>
                <a:cubicBezTo>
                  <a:pt x="220724" y="226769"/>
                  <a:pt x="203261" y="444785"/>
                  <a:pt x="200086" y="440023"/>
                </a:cubicBezTo>
                <a:cubicBezTo>
                  <a:pt x="196911" y="435261"/>
                  <a:pt x="205378" y="209306"/>
                  <a:pt x="203261" y="141573"/>
                </a:cubicBezTo>
                <a:cubicBezTo>
                  <a:pt x="201144" y="73840"/>
                  <a:pt x="214903" y="40502"/>
                  <a:pt x="187386" y="33623"/>
                </a:cubicBezTo>
                <a:cubicBezTo>
                  <a:pt x="159869" y="26744"/>
                  <a:pt x="-3643" y="89715"/>
                  <a:pt x="61" y="84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4" name="フリーフォーム 763">
            <a:extLst>
              <a:ext uri="{FF2B5EF4-FFF2-40B4-BE49-F238E27FC236}">
                <a16:creationId xmlns:a16="http://schemas.microsoft.com/office/drawing/2014/main" id="{7321146A-8BF2-F8E9-21D8-969C6273B973}"/>
              </a:ext>
            </a:extLst>
          </p:cNvPr>
          <p:cNvSpPr/>
          <p:nvPr/>
        </p:nvSpPr>
        <p:spPr>
          <a:xfrm>
            <a:off x="5841903" y="3363655"/>
            <a:ext cx="32315" cy="426759"/>
          </a:xfrm>
          <a:custGeom>
            <a:avLst/>
            <a:gdLst>
              <a:gd name="connsiteX0" fmla="*/ 22225 w 32315"/>
              <a:gd name="connsiteY0" fmla="*/ 1 h 426759"/>
              <a:gd name="connsiteX1" fmla="*/ 25400 w 32315"/>
              <a:gd name="connsiteY1" fmla="*/ 180976 h 426759"/>
              <a:gd name="connsiteX2" fmla="*/ 31750 w 32315"/>
              <a:gd name="connsiteY2" fmla="*/ 425451 h 426759"/>
              <a:gd name="connsiteX3" fmla="*/ 9525 w 32315"/>
              <a:gd name="connsiteY3" fmla="*/ 279401 h 426759"/>
              <a:gd name="connsiteX4" fmla="*/ 25400 w 32315"/>
              <a:gd name="connsiteY4" fmla="*/ 307976 h 426759"/>
              <a:gd name="connsiteX5" fmla="*/ 0 w 32315"/>
              <a:gd name="connsiteY5" fmla="*/ 184151 h 426759"/>
              <a:gd name="connsiteX6" fmla="*/ 22225 w 32315"/>
              <a:gd name="connsiteY6" fmla="*/ 1 h 42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15" h="426759">
                <a:moveTo>
                  <a:pt x="22225" y="1"/>
                </a:moveTo>
                <a:cubicBezTo>
                  <a:pt x="26458" y="-528"/>
                  <a:pt x="23813" y="110068"/>
                  <a:pt x="25400" y="180976"/>
                </a:cubicBezTo>
                <a:cubicBezTo>
                  <a:pt x="26988" y="251884"/>
                  <a:pt x="34396" y="409047"/>
                  <a:pt x="31750" y="425451"/>
                </a:cubicBezTo>
                <a:cubicBezTo>
                  <a:pt x="29104" y="441855"/>
                  <a:pt x="10583" y="298980"/>
                  <a:pt x="9525" y="279401"/>
                </a:cubicBezTo>
                <a:cubicBezTo>
                  <a:pt x="8467" y="259822"/>
                  <a:pt x="26988" y="323851"/>
                  <a:pt x="25400" y="307976"/>
                </a:cubicBezTo>
                <a:cubicBezTo>
                  <a:pt x="23813" y="292101"/>
                  <a:pt x="0" y="233893"/>
                  <a:pt x="0" y="184151"/>
                </a:cubicBezTo>
                <a:cubicBezTo>
                  <a:pt x="0" y="134409"/>
                  <a:pt x="17992" y="530"/>
                  <a:pt x="2222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5" name="フリーフォーム 764">
            <a:extLst>
              <a:ext uri="{FF2B5EF4-FFF2-40B4-BE49-F238E27FC236}">
                <a16:creationId xmlns:a16="http://schemas.microsoft.com/office/drawing/2014/main" id="{98140F31-6AFF-5645-B581-D8BB2A95523C}"/>
              </a:ext>
            </a:extLst>
          </p:cNvPr>
          <p:cNvSpPr/>
          <p:nvPr/>
        </p:nvSpPr>
        <p:spPr>
          <a:xfrm>
            <a:off x="5918084" y="3741932"/>
            <a:ext cx="48360" cy="786924"/>
          </a:xfrm>
          <a:custGeom>
            <a:avLst/>
            <a:gdLst>
              <a:gd name="connsiteX0" fmla="*/ 44469 w 48360"/>
              <a:gd name="connsiteY0" fmla="*/ 2724 h 786924"/>
              <a:gd name="connsiteX1" fmla="*/ 22244 w 48360"/>
              <a:gd name="connsiteY1" fmla="*/ 183699 h 786924"/>
              <a:gd name="connsiteX2" fmla="*/ 25419 w 48360"/>
              <a:gd name="connsiteY2" fmla="*/ 510724 h 786924"/>
              <a:gd name="connsiteX3" fmla="*/ 15894 w 48360"/>
              <a:gd name="connsiteY3" fmla="*/ 450399 h 786924"/>
              <a:gd name="connsiteX4" fmla="*/ 47644 w 48360"/>
              <a:gd name="connsiteY4" fmla="*/ 780599 h 786924"/>
              <a:gd name="connsiteX5" fmla="*/ 34944 w 48360"/>
              <a:gd name="connsiteY5" fmla="*/ 640899 h 786924"/>
              <a:gd name="connsiteX6" fmla="*/ 19 w 48360"/>
              <a:gd name="connsiteY6" fmla="*/ 317049 h 786924"/>
              <a:gd name="connsiteX7" fmla="*/ 44469 w 48360"/>
              <a:gd name="connsiteY7" fmla="*/ 2724 h 78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60" h="786924">
                <a:moveTo>
                  <a:pt x="44469" y="2724"/>
                </a:moveTo>
                <a:cubicBezTo>
                  <a:pt x="48173" y="-19501"/>
                  <a:pt x="25419" y="99032"/>
                  <a:pt x="22244" y="183699"/>
                </a:cubicBezTo>
                <a:cubicBezTo>
                  <a:pt x="19069" y="268366"/>
                  <a:pt x="26477" y="466274"/>
                  <a:pt x="25419" y="510724"/>
                </a:cubicBezTo>
                <a:cubicBezTo>
                  <a:pt x="24361" y="555174"/>
                  <a:pt x="12190" y="405420"/>
                  <a:pt x="15894" y="450399"/>
                </a:cubicBezTo>
                <a:cubicBezTo>
                  <a:pt x="19598" y="495378"/>
                  <a:pt x="44469" y="748849"/>
                  <a:pt x="47644" y="780599"/>
                </a:cubicBezTo>
                <a:cubicBezTo>
                  <a:pt x="50819" y="812349"/>
                  <a:pt x="42881" y="718157"/>
                  <a:pt x="34944" y="640899"/>
                </a:cubicBezTo>
                <a:cubicBezTo>
                  <a:pt x="27007" y="563641"/>
                  <a:pt x="1077" y="419707"/>
                  <a:pt x="19" y="317049"/>
                </a:cubicBezTo>
                <a:cubicBezTo>
                  <a:pt x="-1039" y="214391"/>
                  <a:pt x="40765" y="24949"/>
                  <a:pt x="44469" y="2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6" name="フリーフォーム 765">
            <a:extLst>
              <a:ext uri="{FF2B5EF4-FFF2-40B4-BE49-F238E27FC236}">
                <a16:creationId xmlns:a16="http://schemas.microsoft.com/office/drawing/2014/main" id="{59171804-396E-8774-FFED-D902A1FB37FD}"/>
              </a:ext>
            </a:extLst>
          </p:cNvPr>
          <p:cNvSpPr/>
          <p:nvPr/>
        </p:nvSpPr>
        <p:spPr>
          <a:xfrm>
            <a:off x="5849487" y="3849287"/>
            <a:ext cx="119548" cy="855759"/>
          </a:xfrm>
          <a:custGeom>
            <a:avLst/>
            <a:gdLst>
              <a:gd name="connsiteX0" fmla="*/ 36866 w 119548"/>
              <a:gd name="connsiteY0" fmla="*/ 144 h 855759"/>
              <a:gd name="connsiteX1" fmla="*/ 24166 w 119548"/>
              <a:gd name="connsiteY1" fmla="*/ 254144 h 855759"/>
              <a:gd name="connsiteX2" fmla="*/ 68616 w 119548"/>
              <a:gd name="connsiteY2" fmla="*/ 533544 h 855759"/>
              <a:gd name="connsiteX3" fmla="*/ 49566 w 119548"/>
              <a:gd name="connsiteY3" fmla="*/ 489094 h 855759"/>
              <a:gd name="connsiteX4" fmla="*/ 119416 w 119548"/>
              <a:gd name="connsiteY4" fmla="*/ 851044 h 855759"/>
              <a:gd name="connsiteX5" fmla="*/ 65441 w 119548"/>
              <a:gd name="connsiteY5" fmla="*/ 666894 h 855759"/>
              <a:gd name="connsiteX6" fmla="*/ 5116 w 119548"/>
              <a:gd name="connsiteY6" fmla="*/ 263669 h 855759"/>
              <a:gd name="connsiteX7" fmla="*/ 5116 w 119548"/>
              <a:gd name="connsiteY7" fmla="*/ 289069 h 855759"/>
              <a:gd name="connsiteX8" fmla="*/ 36866 w 119548"/>
              <a:gd name="connsiteY8" fmla="*/ 144 h 85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548" h="855759">
                <a:moveTo>
                  <a:pt x="36866" y="144"/>
                </a:moveTo>
                <a:cubicBezTo>
                  <a:pt x="40041" y="-5677"/>
                  <a:pt x="18874" y="165244"/>
                  <a:pt x="24166" y="254144"/>
                </a:cubicBezTo>
                <a:cubicBezTo>
                  <a:pt x="29458" y="343044"/>
                  <a:pt x="64383" y="494386"/>
                  <a:pt x="68616" y="533544"/>
                </a:cubicBezTo>
                <a:cubicBezTo>
                  <a:pt x="72849" y="572702"/>
                  <a:pt x="41099" y="436177"/>
                  <a:pt x="49566" y="489094"/>
                </a:cubicBezTo>
                <a:cubicBezTo>
                  <a:pt x="58033" y="542011"/>
                  <a:pt x="116770" y="821411"/>
                  <a:pt x="119416" y="851044"/>
                </a:cubicBezTo>
                <a:cubicBezTo>
                  <a:pt x="122062" y="880677"/>
                  <a:pt x="84491" y="764790"/>
                  <a:pt x="65441" y="666894"/>
                </a:cubicBezTo>
                <a:cubicBezTo>
                  <a:pt x="46391" y="568998"/>
                  <a:pt x="15170" y="326640"/>
                  <a:pt x="5116" y="263669"/>
                </a:cubicBezTo>
                <a:cubicBezTo>
                  <a:pt x="-4938" y="200698"/>
                  <a:pt x="2470" y="326111"/>
                  <a:pt x="5116" y="289069"/>
                </a:cubicBezTo>
                <a:cubicBezTo>
                  <a:pt x="7762" y="252027"/>
                  <a:pt x="33691" y="5965"/>
                  <a:pt x="36866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7" name="フリーフォーム 766">
            <a:extLst>
              <a:ext uri="{FF2B5EF4-FFF2-40B4-BE49-F238E27FC236}">
                <a16:creationId xmlns:a16="http://schemas.microsoft.com/office/drawing/2014/main" id="{63501F2B-A43B-D06E-CD09-E25D41FDA2C2}"/>
              </a:ext>
            </a:extLst>
          </p:cNvPr>
          <p:cNvSpPr/>
          <p:nvPr/>
        </p:nvSpPr>
        <p:spPr>
          <a:xfrm>
            <a:off x="5848253" y="4420290"/>
            <a:ext cx="78904" cy="664751"/>
          </a:xfrm>
          <a:custGeom>
            <a:avLst/>
            <a:gdLst>
              <a:gd name="connsiteX0" fmla="*/ 73025 w 78904"/>
              <a:gd name="connsiteY0" fmla="*/ 641 h 664751"/>
              <a:gd name="connsiteX1" fmla="*/ 73025 w 78904"/>
              <a:gd name="connsiteY1" fmla="*/ 349891 h 664751"/>
              <a:gd name="connsiteX2" fmla="*/ 0 w 78904"/>
              <a:gd name="connsiteY2" fmla="*/ 664216 h 664751"/>
              <a:gd name="connsiteX3" fmla="*/ 73025 w 78904"/>
              <a:gd name="connsiteY3" fmla="*/ 273691 h 664751"/>
              <a:gd name="connsiteX4" fmla="*/ 73025 w 78904"/>
              <a:gd name="connsiteY4" fmla="*/ 641 h 66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904" h="664751">
                <a:moveTo>
                  <a:pt x="73025" y="641"/>
                </a:moveTo>
                <a:cubicBezTo>
                  <a:pt x="73025" y="13341"/>
                  <a:pt x="85196" y="239295"/>
                  <a:pt x="73025" y="349891"/>
                </a:cubicBezTo>
                <a:cubicBezTo>
                  <a:pt x="60854" y="460487"/>
                  <a:pt x="0" y="676916"/>
                  <a:pt x="0" y="664216"/>
                </a:cubicBezTo>
                <a:cubicBezTo>
                  <a:pt x="0" y="651516"/>
                  <a:pt x="59796" y="380583"/>
                  <a:pt x="73025" y="273691"/>
                </a:cubicBezTo>
                <a:cubicBezTo>
                  <a:pt x="86254" y="166799"/>
                  <a:pt x="73025" y="-12059"/>
                  <a:pt x="73025" y="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8" name="フリーフォーム 767">
            <a:extLst>
              <a:ext uri="{FF2B5EF4-FFF2-40B4-BE49-F238E27FC236}">
                <a16:creationId xmlns:a16="http://schemas.microsoft.com/office/drawing/2014/main" id="{836B52D5-4615-C718-8018-67A8EDF943CB}"/>
              </a:ext>
            </a:extLst>
          </p:cNvPr>
          <p:cNvSpPr/>
          <p:nvPr/>
        </p:nvSpPr>
        <p:spPr>
          <a:xfrm>
            <a:off x="5731281" y="4344726"/>
            <a:ext cx="268606" cy="1020702"/>
          </a:xfrm>
          <a:custGeom>
            <a:avLst/>
            <a:gdLst>
              <a:gd name="connsiteX0" fmla="*/ 212222 w 268606"/>
              <a:gd name="connsiteY0" fmla="*/ 5 h 1020702"/>
              <a:gd name="connsiteX1" fmla="*/ 263022 w 268606"/>
              <a:gd name="connsiteY1" fmla="*/ 412755 h 1020702"/>
              <a:gd name="connsiteX2" fmla="*/ 263022 w 268606"/>
              <a:gd name="connsiteY2" fmla="*/ 393705 h 1020702"/>
              <a:gd name="connsiteX3" fmla="*/ 224922 w 268606"/>
              <a:gd name="connsiteY3" fmla="*/ 638180 h 1020702"/>
              <a:gd name="connsiteX4" fmla="*/ 231272 w 268606"/>
              <a:gd name="connsiteY4" fmla="*/ 622305 h 1020702"/>
              <a:gd name="connsiteX5" fmla="*/ 180472 w 268606"/>
              <a:gd name="connsiteY5" fmla="*/ 866780 h 1020702"/>
              <a:gd name="connsiteX6" fmla="*/ 129672 w 268606"/>
              <a:gd name="connsiteY6" fmla="*/ 923930 h 1020702"/>
              <a:gd name="connsiteX7" fmla="*/ 180472 w 268606"/>
              <a:gd name="connsiteY7" fmla="*/ 822330 h 1020702"/>
              <a:gd name="connsiteX8" fmla="*/ 139197 w 268606"/>
              <a:gd name="connsiteY8" fmla="*/ 885830 h 1020702"/>
              <a:gd name="connsiteX9" fmla="*/ 2672 w 268606"/>
              <a:gd name="connsiteY9" fmla="*/ 1019180 h 1020702"/>
              <a:gd name="connsiteX10" fmla="*/ 47122 w 268606"/>
              <a:gd name="connsiteY10" fmla="*/ 958855 h 1020702"/>
              <a:gd name="connsiteX11" fmla="*/ 28072 w 268606"/>
              <a:gd name="connsiteY11" fmla="*/ 971555 h 1020702"/>
              <a:gd name="connsiteX12" fmla="*/ 161422 w 268606"/>
              <a:gd name="connsiteY12" fmla="*/ 835030 h 1020702"/>
              <a:gd name="connsiteX13" fmla="*/ 228097 w 268606"/>
              <a:gd name="connsiteY13" fmla="*/ 479430 h 1020702"/>
              <a:gd name="connsiteX14" fmla="*/ 237622 w 268606"/>
              <a:gd name="connsiteY14" fmla="*/ 485780 h 1020702"/>
              <a:gd name="connsiteX15" fmla="*/ 240797 w 268606"/>
              <a:gd name="connsiteY15" fmla="*/ 403230 h 1020702"/>
              <a:gd name="connsiteX16" fmla="*/ 212222 w 268606"/>
              <a:gd name="connsiteY16" fmla="*/ 5 h 102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8606" h="1020702">
                <a:moveTo>
                  <a:pt x="212222" y="5"/>
                </a:moveTo>
                <a:cubicBezTo>
                  <a:pt x="215926" y="1592"/>
                  <a:pt x="254555" y="347138"/>
                  <a:pt x="263022" y="412755"/>
                </a:cubicBezTo>
                <a:cubicBezTo>
                  <a:pt x="271489" y="478372"/>
                  <a:pt x="269372" y="356134"/>
                  <a:pt x="263022" y="393705"/>
                </a:cubicBezTo>
                <a:cubicBezTo>
                  <a:pt x="256672" y="431276"/>
                  <a:pt x="230214" y="600080"/>
                  <a:pt x="224922" y="638180"/>
                </a:cubicBezTo>
                <a:cubicBezTo>
                  <a:pt x="219630" y="676280"/>
                  <a:pt x="238680" y="584205"/>
                  <a:pt x="231272" y="622305"/>
                </a:cubicBezTo>
                <a:cubicBezTo>
                  <a:pt x="223864" y="660405"/>
                  <a:pt x="197405" y="816509"/>
                  <a:pt x="180472" y="866780"/>
                </a:cubicBezTo>
                <a:cubicBezTo>
                  <a:pt x="163539" y="917051"/>
                  <a:pt x="129672" y="931338"/>
                  <a:pt x="129672" y="923930"/>
                </a:cubicBezTo>
                <a:cubicBezTo>
                  <a:pt x="129672" y="916522"/>
                  <a:pt x="178884" y="828680"/>
                  <a:pt x="180472" y="822330"/>
                </a:cubicBezTo>
                <a:cubicBezTo>
                  <a:pt x="182059" y="815980"/>
                  <a:pt x="168830" y="853022"/>
                  <a:pt x="139197" y="885830"/>
                </a:cubicBezTo>
                <a:cubicBezTo>
                  <a:pt x="109564" y="918638"/>
                  <a:pt x="18018" y="1007009"/>
                  <a:pt x="2672" y="1019180"/>
                </a:cubicBezTo>
                <a:cubicBezTo>
                  <a:pt x="-12674" y="1031351"/>
                  <a:pt x="42889" y="966792"/>
                  <a:pt x="47122" y="958855"/>
                </a:cubicBezTo>
                <a:cubicBezTo>
                  <a:pt x="51355" y="950918"/>
                  <a:pt x="9022" y="992192"/>
                  <a:pt x="28072" y="971555"/>
                </a:cubicBezTo>
                <a:cubicBezTo>
                  <a:pt x="47122" y="950918"/>
                  <a:pt x="128084" y="917051"/>
                  <a:pt x="161422" y="835030"/>
                </a:cubicBezTo>
                <a:cubicBezTo>
                  <a:pt x="194759" y="753009"/>
                  <a:pt x="215397" y="537638"/>
                  <a:pt x="228097" y="479430"/>
                </a:cubicBezTo>
                <a:cubicBezTo>
                  <a:pt x="240797" y="421222"/>
                  <a:pt x="235505" y="498480"/>
                  <a:pt x="237622" y="485780"/>
                </a:cubicBezTo>
                <a:cubicBezTo>
                  <a:pt x="239739" y="473080"/>
                  <a:pt x="244501" y="479430"/>
                  <a:pt x="240797" y="403230"/>
                </a:cubicBezTo>
                <a:cubicBezTo>
                  <a:pt x="237093" y="327030"/>
                  <a:pt x="208518" y="-1582"/>
                  <a:pt x="21222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9" name="フリーフォーム 768">
            <a:extLst>
              <a:ext uri="{FF2B5EF4-FFF2-40B4-BE49-F238E27FC236}">
                <a16:creationId xmlns:a16="http://schemas.microsoft.com/office/drawing/2014/main" id="{E68A68C2-2A31-CB42-FCAA-6BB6D01FACF3}"/>
              </a:ext>
            </a:extLst>
          </p:cNvPr>
          <p:cNvSpPr/>
          <p:nvPr/>
        </p:nvSpPr>
        <p:spPr>
          <a:xfrm>
            <a:off x="4784394" y="5434502"/>
            <a:ext cx="354185" cy="104134"/>
          </a:xfrm>
          <a:custGeom>
            <a:avLst/>
            <a:gdLst>
              <a:gd name="connsiteX0" fmla="*/ 234 w 354185"/>
              <a:gd name="connsiteY0" fmla="*/ 84979 h 104134"/>
              <a:gd name="connsiteX1" fmla="*/ 149459 w 354185"/>
              <a:gd name="connsiteY1" fmla="*/ 18304 h 104134"/>
              <a:gd name="connsiteX2" fmla="*/ 352659 w 354185"/>
              <a:gd name="connsiteY2" fmla="*/ 104029 h 104134"/>
              <a:gd name="connsiteX3" fmla="*/ 247884 w 354185"/>
              <a:gd name="connsiteY3" fmla="*/ 37354 h 104134"/>
              <a:gd name="connsiteX4" fmla="*/ 197084 w 354185"/>
              <a:gd name="connsiteY4" fmla="*/ 5604 h 104134"/>
              <a:gd name="connsiteX5" fmla="*/ 117709 w 354185"/>
              <a:gd name="connsiteY5" fmla="*/ 8779 h 104134"/>
              <a:gd name="connsiteX6" fmla="*/ 234 w 354185"/>
              <a:gd name="connsiteY6" fmla="*/ 84979 h 10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185" h="104134">
                <a:moveTo>
                  <a:pt x="234" y="84979"/>
                </a:moveTo>
                <a:cubicBezTo>
                  <a:pt x="5526" y="86566"/>
                  <a:pt x="90722" y="15129"/>
                  <a:pt x="149459" y="18304"/>
                </a:cubicBezTo>
                <a:cubicBezTo>
                  <a:pt x="208197" y="21479"/>
                  <a:pt x="336255" y="100854"/>
                  <a:pt x="352659" y="104029"/>
                </a:cubicBezTo>
                <a:cubicBezTo>
                  <a:pt x="369063" y="107204"/>
                  <a:pt x="247884" y="37354"/>
                  <a:pt x="247884" y="37354"/>
                </a:cubicBezTo>
                <a:cubicBezTo>
                  <a:pt x="221955" y="20950"/>
                  <a:pt x="218780" y="10366"/>
                  <a:pt x="197084" y="5604"/>
                </a:cubicBezTo>
                <a:cubicBezTo>
                  <a:pt x="175388" y="842"/>
                  <a:pt x="154751" y="-5509"/>
                  <a:pt x="117709" y="8779"/>
                </a:cubicBezTo>
                <a:cubicBezTo>
                  <a:pt x="80667" y="23066"/>
                  <a:pt x="-5058" y="83392"/>
                  <a:pt x="234" y="84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0" name="フリーフォーム 769">
            <a:extLst>
              <a:ext uri="{FF2B5EF4-FFF2-40B4-BE49-F238E27FC236}">
                <a16:creationId xmlns:a16="http://schemas.microsoft.com/office/drawing/2014/main" id="{C431FAD9-D9D0-9B93-821E-B90DC917D698}"/>
              </a:ext>
            </a:extLst>
          </p:cNvPr>
          <p:cNvSpPr/>
          <p:nvPr/>
        </p:nvSpPr>
        <p:spPr>
          <a:xfrm>
            <a:off x="5410094" y="5230299"/>
            <a:ext cx="392464" cy="953953"/>
          </a:xfrm>
          <a:custGeom>
            <a:avLst/>
            <a:gdLst>
              <a:gd name="connsiteX0" fmla="*/ 352434 w 392464"/>
              <a:gd name="connsiteY0" fmla="*/ 257 h 953953"/>
              <a:gd name="connsiteX1" fmla="*/ 377834 w 392464"/>
              <a:gd name="connsiteY1" fmla="*/ 178057 h 953953"/>
              <a:gd name="connsiteX2" fmla="*/ 390534 w 392464"/>
              <a:gd name="connsiteY2" fmla="*/ 168532 h 953953"/>
              <a:gd name="connsiteX3" fmla="*/ 336559 w 392464"/>
              <a:gd name="connsiteY3" fmla="*/ 409832 h 953953"/>
              <a:gd name="connsiteX4" fmla="*/ 346084 w 392464"/>
              <a:gd name="connsiteY4" fmla="*/ 381257 h 953953"/>
              <a:gd name="connsiteX5" fmla="*/ 273059 w 392464"/>
              <a:gd name="connsiteY5" fmla="*/ 568582 h 953953"/>
              <a:gd name="connsiteX6" fmla="*/ 247659 w 392464"/>
              <a:gd name="connsiteY6" fmla="*/ 597157 h 953953"/>
              <a:gd name="connsiteX7" fmla="*/ 136534 w 392464"/>
              <a:gd name="connsiteY7" fmla="*/ 898782 h 953953"/>
              <a:gd name="connsiteX8" fmla="*/ 9 w 392464"/>
              <a:gd name="connsiteY8" fmla="*/ 943232 h 953953"/>
              <a:gd name="connsiteX9" fmla="*/ 130184 w 392464"/>
              <a:gd name="connsiteY9" fmla="*/ 908307 h 953953"/>
              <a:gd name="connsiteX10" fmla="*/ 269884 w 392464"/>
              <a:gd name="connsiteY10" fmla="*/ 501907 h 953953"/>
              <a:gd name="connsiteX11" fmla="*/ 276234 w 392464"/>
              <a:gd name="connsiteY11" fmla="*/ 495557 h 953953"/>
              <a:gd name="connsiteX12" fmla="*/ 355609 w 392464"/>
              <a:gd name="connsiteY12" fmla="*/ 244732 h 953953"/>
              <a:gd name="connsiteX13" fmla="*/ 361959 w 392464"/>
              <a:gd name="connsiteY13" fmla="*/ 139957 h 953953"/>
              <a:gd name="connsiteX14" fmla="*/ 352434 w 392464"/>
              <a:gd name="connsiteY14" fmla="*/ 257 h 95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2464" h="953953">
                <a:moveTo>
                  <a:pt x="352434" y="257"/>
                </a:moveTo>
                <a:cubicBezTo>
                  <a:pt x="355080" y="6607"/>
                  <a:pt x="371484" y="150011"/>
                  <a:pt x="377834" y="178057"/>
                </a:cubicBezTo>
                <a:cubicBezTo>
                  <a:pt x="384184" y="206103"/>
                  <a:pt x="397413" y="129903"/>
                  <a:pt x="390534" y="168532"/>
                </a:cubicBezTo>
                <a:cubicBezTo>
                  <a:pt x="383655" y="207161"/>
                  <a:pt x="343967" y="374378"/>
                  <a:pt x="336559" y="409832"/>
                </a:cubicBezTo>
                <a:cubicBezTo>
                  <a:pt x="329151" y="445286"/>
                  <a:pt x="356667" y="354799"/>
                  <a:pt x="346084" y="381257"/>
                </a:cubicBezTo>
                <a:cubicBezTo>
                  <a:pt x="335501" y="407715"/>
                  <a:pt x="289463" y="532599"/>
                  <a:pt x="273059" y="568582"/>
                </a:cubicBezTo>
                <a:cubicBezTo>
                  <a:pt x="256655" y="604565"/>
                  <a:pt x="270413" y="542124"/>
                  <a:pt x="247659" y="597157"/>
                </a:cubicBezTo>
                <a:cubicBezTo>
                  <a:pt x="224905" y="652190"/>
                  <a:pt x="177809" y="841103"/>
                  <a:pt x="136534" y="898782"/>
                </a:cubicBezTo>
                <a:cubicBezTo>
                  <a:pt x="95259" y="956461"/>
                  <a:pt x="1067" y="941644"/>
                  <a:pt x="9" y="943232"/>
                </a:cubicBezTo>
                <a:cubicBezTo>
                  <a:pt x="-1049" y="944820"/>
                  <a:pt x="85205" y="981861"/>
                  <a:pt x="130184" y="908307"/>
                </a:cubicBezTo>
                <a:cubicBezTo>
                  <a:pt x="175163" y="834753"/>
                  <a:pt x="245542" y="570699"/>
                  <a:pt x="269884" y="501907"/>
                </a:cubicBezTo>
                <a:cubicBezTo>
                  <a:pt x="294226" y="433115"/>
                  <a:pt x="261947" y="538419"/>
                  <a:pt x="276234" y="495557"/>
                </a:cubicBezTo>
                <a:cubicBezTo>
                  <a:pt x="290521" y="452695"/>
                  <a:pt x="341322" y="303999"/>
                  <a:pt x="355609" y="244732"/>
                </a:cubicBezTo>
                <a:cubicBezTo>
                  <a:pt x="369896" y="185465"/>
                  <a:pt x="360901" y="173294"/>
                  <a:pt x="361959" y="139957"/>
                </a:cubicBezTo>
                <a:cubicBezTo>
                  <a:pt x="363017" y="106620"/>
                  <a:pt x="349788" y="-6093"/>
                  <a:pt x="352434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1" name="フリーフォーム 770">
            <a:extLst>
              <a:ext uri="{FF2B5EF4-FFF2-40B4-BE49-F238E27FC236}">
                <a16:creationId xmlns:a16="http://schemas.microsoft.com/office/drawing/2014/main" id="{54D0FBDF-7F01-FFD7-E60B-E8B6C69A0163}"/>
              </a:ext>
            </a:extLst>
          </p:cNvPr>
          <p:cNvSpPr/>
          <p:nvPr/>
        </p:nvSpPr>
        <p:spPr>
          <a:xfrm>
            <a:off x="4796005" y="5468596"/>
            <a:ext cx="665424" cy="790779"/>
          </a:xfrm>
          <a:custGeom>
            <a:avLst/>
            <a:gdLst>
              <a:gd name="connsiteX0" fmla="*/ 4498 w 665424"/>
              <a:gd name="connsiteY0" fmla="*/ 85 h 790779"/>
              <a:gd name="connsiteX1" fmla="*/ 4498 w 665424"/>
              <a:gd name="connsiteY1" fmla="*/ 238210 h 790779"/>
              <a:gd name="connsiteX2" fmla="*/ 4498 w 665424"/>
              <a:gd name="connsiteY2" fmla="*/ 212810 h 790779"/>
              <a:gd name="connsiteX3" fmla="*/ 39423 w 665424"/>
              <a:gd name="connsiteY3" fmla="*/ 368385 h 790779"/>
              <a:gd name="connsiteX4" fmla="*/ 48948 w 665424"/>
              <a:gd name="connsiteY4" fmla="*/ 352510 h 790779"/>
              <a:gd name="connsiteX5" fmla="*/ 102923 w 665424"/>
              <a:gd name="connsiteY5" fmla="*/ 463635 h 790779"/>
              <a:gd name="connsiteX6" fmla="*/ 112448 w 665424"/>
              <a:gd name="connsiteY6" fmla="*/ 476335 h 790779"/>
              <a:gd name="connsiteX7" fmla="*/ 214048 w 665424"/>
              <a:gd name="connsiteY7" fmla="*/ 530310 h 790779"/>
              <a:gd name="connsiteX8" fmla="*/ 214048 w 665424"/>
              <a:gd name="connsiteY8" fmla="*/ 536660 h 790779"/>
              <a:gd name="connsiteX9" fmla="*/ 401373 w 665424"/>
              <a:gd name="connsiteY9" fmla="*/ 714460 h 790779"/>
              <a:gd name="connsiteX10" fmla="*/ 639498 w 665424"/>
              <a:gd name="connsiteY10" fmla="*/ 777960 h 790779"/>
              <a:gd name="connsiteX11" fmla="*/ 642673 w 665424"/>
              <a:gd name="connsiteY11" fmla="*/ 787485 h 790779"/>
              <a:gd name="connsiteX12" fmla="*/ 493448 w 665424"/>
              <a:gd name="connsiteY12" fmla="*/ 736685 h 790779"/>
              <a:gd name="connsiteX13" fmla="*/ 125148 w 665424"/>
              <a:gd name="connsiteY13" fmla="*/ 489035 h 790779"/>
              <a:gd name="connsiteX14" fmla="*/ 125148 w 665424"/>
              <a:gd name="connsiteY14" fmla="*/ 476335 h 790779"/>
              <a:gd name="connsiteX15" fmla="*/ 10848 w 665424"/>
              <a:gd name="connsiteY15" fmla="*/ 269960 h 790779"/>
              <a:gd name="connsiteX16" fmla="*/ 4498 w 665424"/>
              <a:gd name="connsiteY16" fmla="*/ 85 h 79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65424" h="790779">
                <a:moveTo>
                  <a:pt x="4498" y="85"/>
                </a:moveTo>
                <a:cubicBezTo>
                  <a:pt x="3440" y="-5206"/>
                  <a:pt x="4498" y="238210"/>
                  <a:pt x="4498" y="238210"/>
                </a:cubicBezTo>
                <a:cubicBezTo>
                  <a:pt x="4498" y="273664"/>
                  <a:pt x="-1323" y="191114"/>
                  <a:pt x="4498" y="212810"/>
                </a:cubicBezTo>
                <a:cubicBezTo>
                  <a:pt x="10319" y="234506"/>
                  <a:pt x="32015" y="345102"/>
                  <a:pt x="39423" y="368385"/>
                </a:cubicBezTo>
                <a:cubicBezTo>
                  <a:pt x="46831" y="391668"/>
                  <a:pt x="38365" y="336635"/>
                  <a:pt x="48948" y="352510"/>
                </a:cubicBezTo>
                <a:cubicBezTo>
                  <a:pt x="59531" y="368385"/>
                  <a:pt x="102923" y="463635"/>
                  <a:pt x="102923" y="463635"/>
                </a:cubicBezTo>
                <a:cubicBezTo>
                  <a:pt x="113506" y="484273"/>
                  <a:pt x="93927" y="465223"/>
                  <a:pt x="112448" y="476335"/>
                </a:cubicBezTo>
                <a:cubicBezTo>
                  <a:pt x="130969" y="487448"/>
                  <a:pt x="197115" y="520256"/>
                  <a:pt x="214048" y="530310"/>
                </a:cubicBezTo>
                <a:cubicBezTo>
                  <a:pt x="230981" y="540364"/>
                  <a:pt x="182827" y="505968"/>
                  <a:pt x="214048" y="536660"/>
                </a:cubicBezTo>
                <a:cubicBezTo>
                  <a:pt x="245269" y="567352"/>
                  <a:pt x="330465" y="674243"/>
                  <a:pt x="401373" y="714460"/>
                </a:cubicBezTo>
                <a:cubicBezTo>
                  <a:pt x="472281" y="754677"/>
                  <a:pt x="599281" y="765789"/>
                  <a:pt x="639498" y="777960"/>
                </a:cubicBezTo>
                <a:cubicBezTo>
                  <a:pt x="679715" y="790131"/>
                  <a:pt x="667015" y="794364"/>
                  <a:pt x="642673" y="787485"/>
                </a:cubicBezTo>
                <a:cubicBezTo>
                  <a:pt x="618331" y="780606"/>
                  <a:pt x="579702" y="786427"/>
                  <a:pt x="493448" y="736685"/>
                </a:cubicBezTo>
                <a:cubicBezTo>
                  <a:pt x="407194" y="686943"/>
                  <a:pt x="186531" y="532427"/>
                  <a:pt x="125148" y="489035"/>
                </a:cubicBezTo>
                <a:cubicBezTo>
                  <a:pt x="63765" y="445643"/>
                  <a:pt x="144198" y="512847"/>
                  <a:pt x="125148" y="476335"/>
                </a:cubicBezTo>
                <a:cubicBezTo>
                  <a:pt x="106098" y="439823"/>
                  <a:pt x="31486" y="345631"/>
                  <a:pt x="10848" y="269960"/>
                </a:cubicBezTo>
                <a:cubicBezTo>
                  <a:pt x="-9790" y="194289"/>
                  <a:pt x="5556" y="5376"/>
                  <a:pt x="4498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2" name="フリーフォーム 771">
            <a:extLst>
              <a:ext uri="{FF2B5EF4-FFF2-40B4-BE49-F238E27FC236}">
                <a16:creationId xmlns:a16="http://schemas.microsoft.com/office/drawing/2014/main" id="{730E7C74-FB89-72F4-0BB3-725DBC0350E3}"/>
              </a:ext>
            </a:extLst>
          </p:cNvPr>
          <p:cNvSpPr/>
          <p:nvPr/>
        </p:nvSpPr>
        <p:spPr>
          <a:xfrm>
            <a:off x="5012972" y="5048927"/>
            <a:ext cx="222585" cy="384860"/>
          </a:xfrm>
          <a:custGeom>
            <a:avLst/>
            <a:gdLst>
              <a:gd name="connsiteX0" fmla="*/ 203456 w 222585"/>
              <a:gd name="connsiteY0" fmla="*/ 51454 h 384860"/>
              <a:gd name="connsiteX1" fmla="*/ 47881 w 222585"/>
              <a:gd name="connsiteY1" fmla="*/ 226079 h 384860"/>
              <a:gd name="connsiteX2" fmla="*/ 6606 w 222585"/>
              <a:gd name="connsiteY2" fmla="*/ 384829 h 384860"/>
              <a:gd name="connsiteX3" fmla="*/ 25656 w 222585"/>
              <a:gd name="connsiteY3" fmla="*/ 213379 h 384860"/>
              <a:gd name="connsiteX4" fmla="*/ 222506 w 222585"/>
              <a:gd name="connsiteY4" fmla="*/ 654 h 384860"/>
              <a:gd name="connsiteX5" fmla="*/ 256 w 222585"/>
              <a:gd name="connsiteY5" fmla="*/ 286404 h 384860"/>
              <a:gd name="connsiteX6" fmla="*/ 203456 w 222585"/>
              <a:gd name="connsiteY6" fmla="*/ 51454 h 38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585" h="384860">
                <a:moveTo>
                  <a:pt x="203456" y="51454"/>
                </a:moveTo>
                <a:cubicBezTo>
                  <a:pt x="211393" y="41400"/>
                  <a:pt x="80689" y="170517"/>
                  <a:pt x="47881" y="226079"/>
                </a:cubicBezTo>
                <a:cubicBezTo>
                  <a:pt x="15073" y="281641"/>
                  <a:pt x="10310" y="386946"/>
                  <a:pt x="6606" y="384829"/>
                </a:cubicBezTo>
                <a:cubicBezTo>
                  <a:pt x="2902" y="382712"/>
                  <a:pt x="-10327" y="277408"/>
                  <a:pt x="25656" y="213379"/>
                </a:cubicBezTo>
                <a:cubicBezTo>
                  <a:pt x="61639" y="149350"/>
                  <a:pt x="226739" y="-11517"/>
                  <a:pt x="222506" y="654"/>
                </a:cubicBezTo>
                <a:cubicBezTo>
                  <a:pt x="218273" y="12825"/>
                  <a:pt x="8723" y="274233"/>
                  <a:pt x="256" y="286404"/>
                </a:cubicBezTo>
                <a:cubicBezTo>
                  <a:pt x="-8211" y="298575"/>
                  <a:pt x="195519" y="61508"/>
                  <a:pt x="203456" y="51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3" name="フリーフォーム 772">
            <a:extLst>
              <a:ext uri="{FF2B5EF4-FFF2-40B4-BE49-F238E27FC236}">
                <a16:creationId xmlns:a16="http://schemas.microsoft.com/office/drawing/2014/main" id="{33C1CFCC-5E3E-3B54-595A-3C5A702F535A}"/>
              </a:ext>
            </a:extLst>
          </p:cNvPr>
          <p:cNvSpPr/>
          <p:nvPr/>
        </p:nvSpPr>
        <p:spPr>
          <a:xfrm>
            <a:off x="5393701" y="5658823"/>
            <a:ext cx="270405" cy="436020"/>
          </a:xfrm>
          <a:custGeom>
            <a:avLst/>
            <a:gdLst>
              <a:gd name="connsiteX0" fmla="*/ 270402 w 270405"/>
              <a:gd name="connsiteY0" fmla="*/ 358 h 436020"/>
              <a:gd name="connsiteX1" fmla="*/ 181502 w 270405"/>
              <a:gd name="connsiteY1" fmla="*/ 165458 h 436020"/>
              <a:gd name="connsiteX2" fmla="*/ 95777 w 270405"/>
              <a:gd name="connsiteY2" fmla="*/ 381358 h 436020"/>
              <a:gd name="connsiteX3" fmla="*/ 527 w 270405"/>
              <a:gd name="connsiteY3" fmla="*/ 432158 h 436020"/>
              <a:gd name="connsiteX4" fmla="*/ 140227 w 270405"/>
              <a:gd name="connsiteY4" fmla="*/ 305158 h 436020"/>
              <a:gd name="connsiteX5" fmla="*/ 184677 w 270405"/>
              <a:gd name="connsiteY5" fmla="*/ 209908 h 436020"/>
              <a:gd name="connsiteX6" fmla="*/ 270402 w 270405"/>
              <a:gd name="connsiteY6" fmla="*/ 358 h 43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405" h="436020">
                <a:moveTo>
                  <a:pt x="270402" y="358"/>
                </a:moveTo>
                <a:cubicBezTo>
                  <a:pt x="269873" y="-7050"/>
                  <a:pt x="210606" y="101958"/>
                  <a:pt x="181502" y="165458"/>
                </a:cubicBezTo>
                <a:cubicBezTo>
                  <a:pt x="152398" y="228958"/>
                  <a:pt x="125939" y="336908"/>
                  <a:pt x="95777" y="381358"/>
                </a:cubicBezTo>
                <a:cubicBezTo>
                  <a:pt x="65615" y="425808"/>
                  <a:pt x="-6881" y="444858"/>
                  <a:pt x="527" y="432158"/>
                </a:cubicBezTo>
                <a:cubicBezTo>
                  <a:pt x="7935" y="419458"/>
                  <a:pt x="109535" y="342200"/>
                  <a:pt x="140227" y="305158"/>
                </a:cubicBezTo>
                <a:cubicBezTo>
                  <a:pt x="170919" y="268116"/>
                  <a:pt x="165627" y="259121"/>
                  <a:pt x="184677" y="209908"/>
                </a:cubicBezTo>
                <a:cubicBezTo>
                  <a:pt x="203727" y="160696"/>
                  <a:pt x="270931" y="7766"/>
                  <a:pt x="270402" y="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4" name="フリーフォーム 773">
            <a:extLst>
              <a:ext uri="{FF2B5EF4-FFF2-40B4-BE49-F238E27FC236}">
                <a16:creationId xmlns:a16="http://schemas.microsoft.com/office/drawing/2014/main" id="{6A182B5A-5A9A-AC5A-E3EF-354A5468C047}"/>
              </a:ext>
            </a:extLst>
          </p:cNvPr>
          <p:cNvSpPr/>
          <p:nvPr/>
        </p:nvSpPr>
        <p:spPr>
          <a:xfrm>
            <a:off x="4908075" y="5519468"/>
            <a:ext cx="139629" cy="152433"/>
          </a:xfrm>
          <a:custGeom>
            <a:avLst/>
            <a:gdLst>
              <a:gd name="connsiteX0" fmla="*/ 79753 w 139629"/>
              <a:gd name="connsiteY0" fmla="*/ 13 h 152433"/>
              <a:gd name="connsiteX1" fmla="*/ 95628 w 139629"/>
              <a:gd name="connsiteY1" fmla="*/ 88913 h 152433"/>
              <a:gd name="connsiteX2" fmla="*/ 378 w 139629"/>
              <a:gd name="connsiteY2" fmla="*/ 152413 h 152433"/>
              <a:gd name="connsiteX3" fmla="*/ 136903 w 139629"/>
              <a:gd name="connsiteY3" fmla="*/ 82563 h 152433"/>
              <a:gd name="connsiteX4" fmla="*/ 79753 w 139629"/>
              <a:gd name="connsiteY4" fmla="*/ 13 h 15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29" h="152433">
                <a:moveTo>
                  <a:pt x="79753" y="13"/>
                </a:moveTo>
                <a:cubicBezTo>
                  <a:pt x="72874" y="1071"/>
                  <a:pt x="108857" y="63513"/>
                  <a:pt x="95628" y="88913"/>
                </a:cubicBezTo>
                <a:cubicBezTo>
                  <a:pt x="82399" y="114313"/>
                  <a:pt x="-6501" y="153471"/>
                  <a:pt x="378" y="152413"/>
                </a:cubicBezTo>
                <a:cubicBezTo>
                  <a:pt x="7257" y="151355"/>
                  <a:pt x="119970" y="103201"/>
                  <a:pt x="136903" y="82563"/>
                </a:cubicBezTo>
                <a:cubicBezTo>
                  <a:pt x="153836" y="61926"/>
                  <a:pt x="86632" y="-1045"/>
                  <a:pt x="79753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5" name="フリーフォーム 774">
            <a:extLst>
              <a:ext uri="{FF2B5EF4-FFF2-40B4-BE49-F238E27FC236}">
                <a16:creationId xmlns:a16="http://schemas.microsoft.com/office/drawing/2014/main" id="{C1D60E1F-213D-C5DC-C700-FBDD03724355}"/>
              </a:ext>
            </a:extLst>
          </p:cNvPr>
          <p:cNvSpPr/>
          <p:nvPr/>
        </p:nvSpPr>
        <p:spPr>
          <a:xfrm>
            <a:off x="4881952" y="5499645"/>
            <a:ext cx="626837" cy="579558"/>
          </a:xfrm>
          <a:custGeom>
            <a:avLst/>
            <a:gdLst>
              <a:gd name="connsiteX0" fmla="*/ 13801 w 626837"/>
              <a:gd name="connsiteY0" fmla="*/ 7136 h 579558"/>
              <a:gd name="connsiteX1" fmla="*/ 4276 w 626837"/>
              <a:gd name="connsiteY1" fmla="*/ 108736 h 579558"/>
              <a:gd name="connsiteX2" fmla="*/ 74126 w 626837"/>
              <a:gd name="connsiteY2" fmla="*/ 283361 h 579558"/>
              <a:gd name="connsiteX3" fmla="*/ 128101 w 626837"/>
              <a:gd name="connsiteY3" fmla="*/ 350036 h 579558"/>
              <a:gd name="connsiteX4" fmla="*/ 172551 w 626837"/>
              <a:gd name="connsiteY4" fmla="*/ 372261 h 579558"/>
              <a:gd name="connsiteX5" fmla="*/ 156676 w 626837"/>
              <a:gd name="connsiteY5" fmla="*/ 372261 h 579558"/>
              <a:gd name="connsiteX6" fmla="*/ 407501 w 626837"/>
              <a:gd name="connsiteY6" fmla="*/ 502436 h 579558"/>
              <a:gd name="connsiteX7" fmla="*/ 378926 w 626837"/>
              <a:gd name="connsiteY7" fmla="*/ 505611 h 579558"/>
              <a:gd name="connsiteX8" fmla="*/ 461476 w 626837"/>
              <a:gd name="connsiteY8" fmla="*/ 527836 h 579558"/>
              <a:gd name="connsiteX9" fmla="*/ 626576 w 626837"/>
              <a:gd name="connsiteY9" fmla="*/ 454811 h 579558"/>
              <a:gd name="connsiteX10" fmla="*/ 420201 w 626837"/>
              <a:gd name="connsiteY10" fmla="*/ 578636 h 579558"/>
              <a:gd name="connsiteX11" fmla="*/ 372576 w 626837"/>
              <a:gd name="connsiteY11" fmla="*/ 508786 h 579558"/>
              <a:gd name="connsiteX12" fmla="*/ 280501 w 626837"/>
              <a:gd name="connsiteY12" fmla="*/ 461161 h 579558"/>
              <a:gd name="connsiteX13" fmla="*/ 64601 w 626837"/>
              <a:gd name="connsiteY13" fmla="*/ 305586 h 579558"/>
              <a:gd name="connsiteX14" fmla="*/ 13801 w 626837"/>
              <a:gd name="connsiteY14" fmla="*/ 7136 h 57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6837" h="579558">
                <a:moveTo>
                  <a:pt x="13801" y="7136"/>
                </a:moveTo>
                <a:cubicBezTo>
                  <a:pt x="3747" y="-25672"/>
                  <a:pt x="-5778" y="62699"/>
                  <a:pt x="4276" y="108736"/>
                </a:cubicBezTo>
                <a:cubicBezTo>
                  <a:pt x="14330" y="154774"/>
                  <a:pt x="53489" y="243145"/>
                  <a:pt x="74126" y="283361"/>
                </a:cubicBezTo>
                <a:cubicBezTo>
                  <a:pt x="94763" y="323577"/>
                  <a:pt x="111697" y="335219"/>
                  <a:pt x="128101" y="350036"/>
                </a:cubicBezTo>
                <a:cubicBezTo>
                  <a:pt x="144505" y="364853"/>
                  <a:pt x="167789" y="368557"/>
                  <a:pt x="172551" y="372261"/>
                </a:cubicBezTo>
                <a:cubicBezTo>
                  <a:pt x="177313" y="375965"/>
                  <a:pt x="117518" y="350565"/>
                  <a:pt x="156676" y="372261"/>
                </a:cubicBezTo>
                <a:cubicBezTo>
                  <a:pt x="195834" y="393957"/>
                  <a:pt x="370460" y="480211"/>
                  <a:pt x="407501" y="502436"/>
                </a:cubicBezTo>
                <a:cubicBezTo>
                  <a:pt x="444542" y="524661"/>
                  <a:pt x="369930" y="501378"/>
                  <a:pt x="378926" y="505611"/>
                </a:cubicBezTo>
                <a:cubicBezTo>
                  <a:pt x="387922" y="509844"/>
                  <a:pt x="420201" y="536303"/>
                  <a:pt x="461476" y="527836"/>
                </a:cubicBezTo>
                <a:cubicBezTo>
                  <a:pt x="502751" y="519369"/>
                  <a:pt x="633455" y="446344"/>
                  <a:pt x="626576" y="454811"/>
                </a:cubicBezTo>
                <a:cubicBezTo>
                  <a:pt x="619697" y="463278"/>
                  <a:pt x="462534" y="569640"/>
                  <a:pt x="420201" y="578636"/>
                </a:cubicBezTo>
                <a:cubicBezTo>
                  <a:pt x="377868" y="587632"/>
                  <a:pt x="395859" y="528365"/>
                  <a:pt x="372576" y="508786"/>
                </a:cubicBezTo>
                <a:cubicBezTo>
                  <a:pt x="349293" y="489207"/>
                  <a:pt x="331830" y="495028"/>
                  <a:pt x="280501" y="461161"/>
                </a:cubicBezTo>
                <a:cubicBezTo>
                  <a:pt x="229172" y="427294"/>
                  <a:pt x="110638" y="380198"/>
                  <a:pt x="64601" y="305586"/>
                </a:cubicBezTo>
                <a:cubicBezTo>
                  <a:pt x="18564" y="230974"/>
                  <a:pt x="23855" y="39944"/>
                  <a:pt x="13801" y="7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6" name="フリーフォーム 775">
            <a:extLst>
              <a:ext uri="{FF2B5EF4-FFF2-40B4-BE49-F238E27FC236}">
                <a16:creationId xmlns:a16="http://schemas.microsoft.com/office/drawing/2014/main" id="{DA8DC819-B0FD-926C-B95D-1B1008E26CB8}"/>
              </a:ext>
            </a:extLst>
          </p:cNvPr>
          <p:cNvSpPr/>
          <p:nvPr/>
        </p:nvSpPr>
        <p:spPr>
          <a:xfrm>
            <a:off x="4850575" y="5487679"/>
            <a:ext cx="411480" cy="565272"/>
          </a:xfrm>
          <a:custGeom>
            <a:avLst/>
            <a:gdLst>
              <a:gd name="connsiteX0" fmla="*/ 728 w 411480"/>
              <a:gd name="connsiteY0" fmla="*/ 52 h 565272"/>
              <a:gd name="connsiteX1" fmla="*/ 32478 w 411480"/>
              <a:gd name="connsiteY1" fmla="*/ 247702 h 565272"/>
              <a:gd name="connsiteX2" fmla="*/ 73753 w 411480"/>
              <a:gd name="connsiteY2" fmla="*/ 342952 h 565272"/>
              <a:gd name="connsiteX3" fmla="*/ 76928 w 411480"/>
              <a:gd name="connsiteY3" fmla="*/ 362002 h 565272"/>
              <a:gd name="connsiteX4" fmla="*/ 369028 w 411480"/>
              <a:gd name="connsiteY4" fmla="*/ 514402 h 565272"/>
              <a:gd name="connsiteX5" fmla="*/ 410303 w 411480"/>
              <a:gd name="connsiteY5" fmla="*/ 565202 h 565272"/>
              <a:gd name="connsiteX6" fmla="*/ 375378 w 411480"/>
              <a:gd name="connsiteY6" fmla="*/ 523927 h 565272"/>
              <a:gd name="connsiteX7" fmla="*/ 261078 w 411480"/>
              <a:gd name="connsiteY7" fmla="*/ 460427 h 565272"/>
              <a:gd name="connsiteX8" fmla="*/ 92803 w 411480"/>
              <a:gd name="connsiteY8" fmla="*/ 358827 h 565272"/>
              <a:gd name="connsiteX9" fmla="*/ 64228 w 411480"/>
              <a:gd name="connsiteY9" fmla="*/ 269927 h 565272"/>
              <a:gd name="connsiteX10" fmla="*/ 728 w 411480"/>
              <a:gd name="connsiteY10" fmla="*/ 52 h 56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480" h="565272">
                <a:moveTo>
                  <a:pt x="728" y="52"/>
                </a:moveTo>
                <a:cubicBezTo>
                  <a:pt x="-4564" y="-3652"/>
                  <a:pt x="20307" y="190552"/>
                  <a:pt x="32478" y="247702"/>
                </a:cubicBezTo>
                <a:cubicBezTo>
                  <a:pt x="44649" y="304852"/>
                  <a:pt x="66345" y="323902"/>
                  <a:pt x="73753" y="342952"/>
                </a:cubicBezTo>
                <a:cubicBezTo>
                  <a:pt x="81161" y="362002"/>
                  <a:pt x="27716" y="333427"/>
                  <a:pt x="76928" y="362002"/>
                </a:cubicBezTo>
                <a:cubicBezTo>
                  <a:pt x="126141" y="390577"/>
                  <a:pt x="313466" y="480535"/>
                  <a:pt x="369028" y="514402"/>
                </a:cubicBezTo>
                <a:cubicBezTo>
                  <a:pt x="424590" y="548269"/>
                  <a:pt x="409245" y="563614"/>
                  <a:pt x="410303" y="565202"/>
                </a:cubicBezTo>
                <a:cubicBezTo>
                  <a:pt x="411361" y="566790"/>
                  <a:pt x="400249" y="541389"/>
                  <a:pt x="375378" y="523927"/>
                </a:cubicBezTo>
                <a:cubicBezTo>
                  <a:pt x="350507" y="506465"/>
                  <a:pt x="308174" y="487944"/>
                  <a:pt x="261078" y="460427"/>
                </a:cubicBezTo>
                <a:cubicBezTo>
                  <a:pt x="213982" y="432910"/>
                  <a:pt x="125611" y="390577"/>
                  <a:pt x="92803" y="358827"/>
                </a:cubicBezTo>
                <a:cubicBezTo>
                  <a:pt x="59995" y="327077"/>
                  <a:pt x="79574" y="326548"/>
                  <a:pt x="64228" y="269927"/>
                </a:cubicBezTo>
                <a:cubicBezTo>
                  <a:pt x="48882" y="213306"/>
                  <a:pt x="6020" y="3756"/>
                  <a:pt x="728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7" name="フリーフォーム 776">
            <a:extLst>
              <a:ext uri="{FF2B5EF4-FFF2-40B4-BE49-F238E27FC236}">
                <a16:creationId xmlns:a16="http://schemas.microsoft.com/office/drawing/2014/main" id="{D26C63E9-560C-FC69-0D7D-4AFB42ED4B55}"/>
              </a:ext>
            </a:extLst>
          </p:cNvPr>
          <p:cNvSpPr/>
          <p:nvPr/>
        </p:nvSpPr>
        <p:spPr>
          <a:xfrm>
            <a:off x="5224577" y="3312188"/>
            <a:ext cx="624052" cy="1564467"/>
          </a:xfrm>
          <a:custGeom>
            <a:avLst/>
            <a:gdLst>
              <a:gd name="connsiteX0" fmla="*/ 564918 w 624052"/>
              <a:gd name="connsiteY0" fmla="*/ 1410 h 1564467"/>
              <a:gd name="connsiteX1" fmla="*/ 493666 w 624052"/>
              <a:gd name="connsiteY1" fmla="*/ 215166 h 1564467"/>
              <a:gd name="connsiteX2" fmla="*/ 582731 w 624052"/>
              <a:gd name="connsiteY2" fmla="*/ 458610 h 1564467"/>
              <a:gd name="connsiteX3" fmla="*/ 428352 w 624052"/>
              <a:gd name="connsiteY3" fmla="*/ 422984 h 1564467"/>
              <a:gd name="connsiteX4" fmla="*/ 588669 w 624052"/>
              <a:gd name="connsiteY4" fmla="*/ 428922 h 1564467"/>
              <a:gd name="connsiteX5" fmla="*/ 558980 w 624052"/>
              <a:gd name="connsiteY5" fmla="*/ 440797 h 1564467"/>
              <a:gd name="connsiteX6" fmla="*/ 618357 w 624052"/>
              <a:gd name="connsiteY6" fmla="*/ 559550 h 1564467"/>
              <a:gd name="connsiteX7" fmla="*/ 392726 w 624052"/>
              <a:gd name="connsiteY7" fmla="*/ 886122 h 1564467"/>
              <a:gd name="connsiteX8" fmla="*/ 570856 w 624052"/>
              <a:gd name="connsiteY8" fmla="*/ 773306 h 1564467"/>
              <a:gd name="connsiteX9" fmla="*/ 309598 w 624052"/>
              <a:gd name="connsiteY9" fmla="*/ 975187 h 1564467"/>
              <a:gd name="connsiteX10" fmla="*/ 72092 w 624052"/>
              <a:gd name="connsiteY10" fmla="*/ 1307696 h 1564467"/>
              <a:gd name="connsiteX11" fmla="*/ 173032 w 624052"/>
              <a:gd name="connsiteY11" fmla="*/ 1111753 h 1564467"/>
              <a:gd name="connsiteX12" fmla="*/ 840 w 624052"/>
              <a:gd name="connsiteY12" fmla="*/ 1563015 h 1564467"/>
              <a:gd name="connsiteX13" fmla="*/ 125531 w 624052"/>
              <a:gd name="connsiteY13" fmla="*/ 1236444 h 1564467"/>
              <a:gd name="connsiteX14" fmla="*/ 505541 w 624052"/>
              <a:gd name="connsiteY14" fmla="*/ 719867 h 1564467"/>
              <a:gd name="connsiteX15" fmla="*/ 475853 w 624052"/>
              <a:gd name="connsiteY15" fmla="*/ 826745 h 1564467"/>
              <a:gd name="connsiteX16" fmla="*/ 553043 w 624052"/>
              <a:gd name="connsiteY16" fmla="*/ 506112 h 1564467"/>
              <a:gd name="connsiteX17" fmla="*/ 475853 w 624052"/>
              <a:gd name="connsiteY17" fmla="*/ 322044 h 1564467"/>
              <a:gd name="connsiteX18" fmla="*/ 564918 w 624052"/>
              <a:gd name="connsiteY18" fmla="*/ 1410 h 156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4052" h="1564467">
                <a:moveTo>
                  <a:pt x="564918" y="1410"/>
                </a:moveTo>
                <a:cubicBezTo>
                  <a:pt x="567887" y="-16403"/>
                  <a:pt x="490697" y="138966"/>
                  <a:pt x="493666" y="215166"/>
                </a:cubicBezTo>
                <a:cubicBezTo>
                  <a:pt x="496635" y="291366"/>
                  <a:pt x="593617" y="423974"/>
                  <a:pt x="582731" y="458610"/>
                </a:cubicBezTo>
                <a:cubicBezTo>
                  <a:pt x="571845" y="493246"/>
                  <a:pt x="427362" y="427932"/>
                  <a:pt x="428352" y="422984"/>
                </a:cubicBezTo>
                <a:cubicBezTo>
                  <a:pt x="429342" y="418036"/>
                  <a:pt x="588669" y="428922"/>
                  <a:pt x="588669" y="428922"/>
                </a:cubicBezTo>
                <a:cubicBezTo>
                  <a:pt x="610440" y="431891"/>
                  <a:pt x="554032" y="419026"/>
                  <a:pt x="558980" y="440797"/>
                </a:cubicBezTo>
                <a:cubicBezTo>
                  <a:pt x="563928" y="462568"/>
                  <a:pt x="646066" y="485329"/>
                  <a:pt x="618357" y="559550"/>
                </a:cubicBezTo>
                <a:cubicBezTo>
                  <a:pt x="590648" y="633771"/>
                  <a:pt x="400643" y="850496"/>
                  <a:pt x="392726" y="886122"/>
                </a:cubicBezTo>
                <a:cubicBezTo>
                  <a:pt x="384809" y="921748"/>
                  <a:pt x="584711" y="758462"/>
                  <a:pt x="570856" y="773306"/>
                </a:cubicBezTo>
                <a:cubicBezTo>
                  <a:pt x="557001" y="788150"/>
                  <a:pt x="392725" y="886122"/>
                  <a:pt x="309598" y="975187"/>
                </a:cubicBezTo>
                <a:cubicBezTo>
                  <a:pt x="226471" y="1064252"/>
                  <a:pt x="94853" y="1284935"/>
                  <a:pt x="72092" y="1307696"/>
                </a:cubicBezTo>
                <a:cubicBezTo>
                  <a:pt x="49331" y="1330457"/>
                  <a:pt x="184907" y="1069200"/>
                  <a:pt x="173032" y="1111753"/>
                </a:cubicBezTo>
                <a:cubicBezTo>
                  <a:pt x="161157" y="1154306"/>
                  <a:pt x="840" y="1563015"/>
                  <a:pt x="840" y="1563015"/>
                </a:cubicBezTo>
                <a:cubicBezTo>
                  <a:pt x="-7077" y="1583797"/>
                  <a:pt x="41414" y="1376969"/>
                  <a:pt x="125531" y="1236444"/>
                </a:cubicBezTo>
                <a:cubicBezTo>
                  <a:pt x="209648" y="1095919"/>
                  <a:pt x="447154" y="788150"/>
                  <a:pt x="505541" y="719867"/>
                </a:cubicBezTo>
                <a:cubicBezTo>
                  <a:pt x="563928" y="651584"/>
                  <a:pt x="467936" y="862371"/>
                  <a:pt x="475853" y="826745"/>
                </a:cubicBezTo>
                <a:cubicBezTo>
                  <a:pt x="483770" y="791119"/>
                  <a:pt x="553043" y="590229"/>
                  <a:pt x="553043" y="506112"/>
                </a:cubicBezTo>
                <a:cubicBezTo>
                  <a:pt x="553043" y="421995"/>
                  <a:pt x="473874" y="398244"/>
                  <a:pt x="475853" y="322044"/>
                </a:cubicBezTo>
                <a:cubicBezTo>
                  <a:pt x="477832" y="245844"/>
                  <a:pt x="561949" y="19223"/>
                  <a:pt x="564918" y="1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8" name="フリーフォーム 777">
            <a:extLst>
              <a:ext uri="{FF2B5EF4-FFF2-40B4-BE49-F238E27FC236}">
                <a16:creationId xmlns:a16="http://schemas.microsoft.com/office/drawing/2014/main" id="{104CB9D8-C480-C409-1BB4-92E5E240F37B}"/>
              </a:ext>
            </a:extLst>
          </p:cNvPr>
          <p:cNvSpPr/>
          <p:nvPr/>
        </p:nvSpPr>
        <p:spPr>
          <a:xfrm>
            <a:off x="5747840" y="4304462"/>
            <a:ext cx="65456" cy="689677"/>
          </a:xfrm>
          <a:custGeom>
            <a:avLst/>
            <a:gdLst>
              <a:gd name="connsiteX0" fmla="*/ 35717 w 65456"/>
              <a:gd name="connsiteY0" fmla="*/ 726 h 689677"/>
              <a:gd name="connsiteX1" fmla="*/ 65406 w 65456"/>
              <a:gd name="connsiteY1" fmla="*/ 309484 h 689677"/>
              <a:gd name="connsiteX2" fmla="*/ 41655 w 65456"/>
              <a:gd name="connsiteY2" fmla="*/ 463863 h 689677"/>
              <a:gd name="connsiteX3" fmla="*/ 91 w 65456"/>
              <a:gd name="connsiteY3" fmla="*/ 517302 h 689677"/>
              <a:gd name="connsiteX4" fmla="*/ 29780 w 65456"/>
              <a:gd name="connsiteY4" fmla="*/ 689495 h 689677"/>
              <a:gd name="connsiteX5" fmla="*/ 6029 w 65456"/>
              <a:gd name="connsiteY5" fmla="*/ 481676 h 689677"/>
              <a:gd name="connsiteX6" fmla="*/ 29780 w 65456"/>
              <a:gd name="connsiteY6" fmla="*/ 404487 h 689677"/>
              <a:gd name="connsiteX7" fmla="*/ 35717 w 65456"/>
              <a:gd name="connsiteY7" fmla="*/ 726 h 68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456" h="689677">
                <a:moveTo>
                  <a:pt x="35717" y="726"/>
                </a:moveTo>
                <a:cubicBezTo>
                  <a:pt x="41655" y="-15108"/>
                  <a:pt x="64416" y="232295"/>
                  <a:pt x="65406" y="309484"/>
                </a:cubicBezTo>
                <a:cubicBezTo>
                  <a:pt x="66396" y="386673"/>
                  <a:pt x="52541" y="429227"/>
                  <a:pt x="41655" y="463863"/>
                </a:cubicBezTo>
                <a:cubicBezTo>
                  <a:pt x="30769" y="498499"/>
                  <a:pt x="2070" y="479697"/>
                  <a:pt x="91" y="517302"/>
                </a:cubicBezTo>
                <a:cubicBezTo>
                  <a:pt x="-1888" y="554907"/>
                  <a:pt x="28790" y="695433"/>
                  <a:pt x="29780" y="689495"/>
                </a:cubicBezTo>
                <a:cubicBezTo>
                  <a:pt x="30770" y="683557"/>
                  <a:pt x="6029" y="529177"/>
                  <a:pt x="6029" y="481676"/>
                </a:cubicBezTo>
                <a:cubicBezTo>
                  <a:pt x="6029" y="434175"/>
                  <a:pt x="21863" y="480687"/>
                  <a:pt x="29780" y="404487"/>
                </a:cubicBezTo>
                <a:cubicBezTo>
                  <a:pt x="37697" y="328287"/>
                  <a:pt x="29779" y="16560"/>
                  <a:pt x="35717" y="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9" name="フリーフォーム 778">
            <a:extLst>
              <a:ext uri="{FF2B5EF4-FFF2-40B4-BE49-F238E27FC236}">
                <a16:creationId xmlns:a16="http://schemas.microsoft.com/office/drawing/2014/main" id="{E7AB7651-39C8-E984-A9EF-F7ACFD851774}"/>
              </a:ext>
            </a:extLst>
          </p:cNvPr>
          <p:cNvSpPr/>
          <p:nvPr/>
        </p:nvSpPr>
        <p:spPr>
          <a:xfrm>
            <a:off x="5196147" y="4939272"/>
            <a:ext cx="237088" cy="564691"/>
          </a:xfrm>
          <a:custGeom>
            <a:avLst/>
            <a:gdLst>
              <a:gd name="connsiteX0" fmla="*/ 100522 w 237088"/>
              <a:gd name="connsiteY0" fmla="*/ 1246 h 564691"/>
              <a:gd name="connsiteX1" fmla="*/ 88647 w 237088"/>
              <a:gd name="connsiteY1" fmla="*/ 262503 h 564691"/>
              <a:gd name="connsiteX2" fmla="*/ 5519 w 237088"/>
              <a:gd name="connsiteY2" fmla="*/ 488134 h 564691"/>
              <a:gd name="connsiteX3" fmla="*/ 11457 w 237088"/>
              <a:gd name="connsiteY3" fmla="*/ 464383 h 564691"/>
              <a:gd name="connsiteX4" fmla="*/ 41145 w 237088"/>
              <a:gd name="connsiteY4" fmla="*/ 482196 h 564691"/>
              <a:gd name="connsiteX5" fmla="*/ 237088 w 237088"/>
              <a:gd name="connsiteY5" fmla="*/ 262503 h 564691"/>
              <a:gd name="connsiteX6" fmla="*/ 41145 w 237088"/>
              <a:gd name="connsiteY6" fmla="*/ 541573 h 564691"/>
              <a:gd name="connsiteX7" fmla="*/ 41145 w 237088"/>
              <a:gd name="connsiteY7" fmla="*/ 529698 h 564691"/>
              <a:gd name="connsiteX8" fmla="*/ 76771 w 237088"/>
              <a:gd name="connsiteY8" fmla="*/ 375318 h 564691"/>
              <a:gd name="connsiteX9" fmla="*/ 100522 w 237088"/>
              <a:gd name="connsiteY9" fmla="*/ 1246 h 56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088" h="564691">
                <a:moveTo>
                  <a:pt x="100522" y="1246"/>
                </a:moveTo>
                <a:cubicBezTo>
                  <a:pt x="102501" y="-17556"/>
                  <a:pt x="104481" y="181355"/>
                  <a:pt x="88647" y="262503"/>
                </a:cubicBezTo>
                <a:cubicBezTo>
                  <a:pt x="72813" y="343651"/>
                  <a:pt x="18384" y="454487"/>
                  <a:pt x="5519" y="488134"/>
                </a:cubicBezTo>
                <a:cubicBezTo>
                  <a:pt x="-7346" y="521781"/>
                  <a:pt x="5519" y="465373"/>
                  <a:pt x="11457" y="464383"/>
                </a:cubicBezTo>
                <a:cubicBezTo>
                  <a:pt x="17395" y="463393"/>
                  <a:pt x="3540" y="515843"/>
                  <a:pt x="41145" y="482196"/>
                </a:cubicBezTo>
                <a:cubicBezTo>
                  <a:pt x="78750" y="448549"/>
                  <a:pt x="237088" y="252607"/>
                  <a:pt x="237088" y="262503"/>
                </a:cubicBezTo>
                <a:cubicBezTo>
                  <a:pt x="237088" y="272399"/>
                  <a:pt x="73802" y="497041"/>
                  <a:pt x="41145" y="541573"/>
                </a:cubicBezTo>
                <a:cubicBezTo>
                  <a:pt x="8488" y="586106"/>
                  <a:pt x="35207" y="557407"/>
                  <a:pt x="41145" y="529698"/>
                </a:cubicBezTo>
                <a:cubicBezTo>
                  <a:pt x="47083" y="501989"/>
                  <a:pt x="66875" y="459435"/>
                  <a:pt x="76771" y="375318"/>
                </a:cubicBezTo>
                <a:cubicBezTo>
                  <a:pt x="86667" y="291201"/>
                  <a:pt x="98543" y="20048"/>
                  <a:pt x="100522" y="1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0" name="フリーフォーム 779">
            <a:extLst>
              <a:ext uri="{FF2B5EF4-FFF2-40B4-BE49-F238E27FC236}">
                <a16:creationId xmlns:a16="http://schemas.microsoft.com/office/drawing/2014/main" id="{7BCC2630-6D63-6CB8-B116-C86E025FEC1C}"/>
              </a:ext>
            </a:extLst>
          </p:cNvPr>
          <p:cNvSpPr/>
          <p:nvPr/>
        </p:nvSpPr>
        <p:spPr>
          <a:xfrm>
            <a:off x="5445152" y="4937894"/>
            <a:ext cx="163378" cy="695568"/>
          </a:xfrm>
          <a:custGeom>
            <a:avLst/>
            <a:gdLst>
              <a:gd name="connsiteX0" fmla="*/ 94961 w 163378"/>
              <a:gd name="connsiteY0" fmla="*/ 14499 h 695568"/>
              <a:gd name="connsiteX1" fmla="*/ 118712 w 163378"/>
              <a:gd name="connsiteY1" fmla="*/ 358883 h 695568"/>
              <a:gd name="connsiteX2" fmla="*/ 59335 w 163378"/>
              <a:gd name="connsiteY2" fmla="*/ 566702 h 695568"/>
              <a:gd name="connsiteX3" fmla="*/ 5896 w 163378"/>
              <a:gd name="connsiteY3" fmla="*/ 632016 h 695568"/>
              <a:gd name="connsiteX4" fmla="*/ 29647 w 163378"/>
              <a:gd name="connsiteY4" fmla="*/ 572639 h 695568"/>
              <a:gd name="connsiteX5" fmla="*/ 5896 w 163378"/>
              <a:gd name="connsiteY5" fmla="*/ 685455 h 695568"/>
              <a:gd name="connsiteX6" fmla="*/ 160275 w 163378"/>
              <a:gd name="connsiteY6" fmla="*/ 269818 h 695568"/>
              <a:gd name="connsiteX7" fmla="*/ 106836 w 163378"/>
              <a:gd name="connsiteY7" fmla="*/ 85751 h 695568"/>
              <a:gd name="connsiteX8" fmla="*/ 94961 w 163378"/>
              <a:gd name="connsiteY8" fmla="*/ 14499 h 6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378" h="695568">
                <a:moveTo>
                  <a:pt x="94961" y="14499"/>
                </a:moveTo>
                <a:cubicBezTo>
                  <a:pt x="96940" y="60021"/>
                  <a:pt x="124650" y="266849"/>
                  <a:pt x="118712" y="358883"/>
                </a:cubicBezTo>
                <a:cubicBezTo>
                  <a:pt x="112774" y="450917"/>
                  <a:pt x="78138" y="521180"/>
                  <a:pt x="59335" y="566702"/>
                </a:cubicBezTo>
                <a:cubicBezTo>
                  <a:pt x="40532" y="612224"/>
                  <a:pt x="10844" y="631027"/>
                  <a:pt x="5896" y="632016"/>
                </a:cubicBezTo>
                <a:cubicBezTo>
                  <a:pt x="948" y="633005"/>
                  <a:pt x="29647" y="563733"/>
                  <a:pt x="29647" y="572639"/>
                </a:cubicBezTo>
                <a:cubicBezTo>
                  <a:pt x="29647" y="581545"/>
                  <a:pt x="-15875" y="735925"/>
                  <a:pt x="5896" y="685455"/>
                </a:cubicBezTo>
                <a:cubicBezTo>
                  <a:pt x="27667" y="634985"/>
                  <a:pt x="143452" y="369769"/>
                  <a:pt x="160275" y="269818"/>
                </a:cubicBezTo>
                <a:cubicBezTo>
                  <a:pt x="177098" y="169867"/>
                  <a:pt x="120691" y="130283"/>
                  <a:pt x="106836" y="85751"/>
                </a:cubicBezTo>
                <a:cubicBezTo>
                  <a:pt x="92981" y="41219"/>
                  <a:pt x="92982" y="-31023"/>
                  <a:pt x="94961" y="14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1" name="フリーフォーム 780">
            <a:extLst>
              <a:ext uri="{FF2B5EF4-FFF2-40B4-BE49-F238E27FC236}">
                <a16:creationId xmlns:a16="http://schemas.microsoft.com/office/drawing/2014/main" id="{179A202F-AB44-30D6-FA7C-828CF4E5BD94}"/>
              </a:ext>
            </a:extLst>
          </p:cNvPr>
          <p:cNvSpPr/>
          <p:nvPr/>
        </p:nvSpPr>
        <p:spPr>
          <a:xfrm>
            <a:off x="5415420" y="4922600"/>
            <a:ext cx="278843" cy="769311"/>
          </a:xfrm>
          <a:custGeom>
            <a:avLst/>
            <a:gdLst>
              <a:gd name="connsiteX0" fmla="*/ 231571 w 278843"/>
              <a:gd name="connsiteY0" fmla="*/ 105 h 769311"/>
              <a:gd name="connsiteX1" fmla="*/ 267197 w 278843"/>
              <a:gd name="connsiteY1" fmla="*/ 457305 h 769311"/>
              <a:gd name="connsiteX2" fmla="*/ 2 w 278843"/>
              <a:gd name="connsiteY2" fmla="*/ 766063 h 769311"/>
              <a:gd name="connsiteX3" fmla="*/ 261259 w 278843"/>
              <a:gd name="connsiteY3" fmla="*/ 623559 h 769311"/>
              <a:gd name="connsiteX4" fmla="*/ 106880 w 278843"/>
              <a:gd name="connsiteY4" fmla="*/ 694811 h 769311"/>
              <a:gd name="connsiteX5" fmla="*/ 237509 w 278843"/>
              <a:gd name="connsiteY5" fmla="*/ 498868 h 769311"/>
              <a:gd name="connsiteX6" fmla="*/ 231571 w 278843"/>
              <a:gd name="connsiteY6" fmla="*/ 105 h 76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843" h="769311">
                <a:moveTo>
                  <a:pt x="231571" y="105"/>
                </a:moveTo>
                <a:cubicBezTo>
                  <a:pt x="236519" y="-6822"/>
                  <a:pt x="305792" y="329645"/>
                  <a:pt x="267197" y="457305"/>
                </a:cubicBezTo>
                <a:cubicBezTo>
                  <a:pt x="228602" y="584965"/>
                  <a:pt x="992" y="738354"/>
                  <a:pt x="2" y="766063"/>
                </a:cubicBezTo>
                <a:cubicBezTo>
                  <a:pt x="-988" y="793772"/>
                  <a:pt x="243446" y="635434"/>
                  <a:pt x="261259" y="623559"/>
                </a:cubicBezTo>
                <a:cubicBezTo>
                  <a:pt x="279072" y="611684"/>
                  <a:pt x="110838" y="715593"/>
                  <a:pt x="106880" y="694811"/>
                </a:cubicBezTo>
                <a:cubicBezTo>
                  <a:pt x="102922" y="674029"/>
                  <a:pt x="216727" y="612673"/>
                  <a:pt x="237509" y="498868"/>
                </a:cubicBezTo>
                <a:cubicBezTo>
                  <a:pt x="258291" y="385063"/>
                  <a:pt x="226623" y="7032"/>
                  <a:pt x="231571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2" name="フリーフォーム 781">
            <a:extLst>
              <a:ext uri="{FF2B5EF4-FFF2-40B4-BE49-F238E27FC236}">
                <a16:creationId xmlns:a16="http://schemas.microsoft.com/office/drawing/2014/main" id="{1407AB6A-FA52-60A1-8260-BE01617C03D8}"/>
              </a:ext>
            </a:extLst>
          </p:cNvPr>
          <p:cNvSpPr/>
          <p:nvPr/>
        </p:nvSpPr>
        <p:spPr>
          <a:xfrm>
            <a:off x="5100702" y="5644730"/>
            <a:ext cx="267269" cy="186895"/>
          </a:xfrm>
          <a:custGeom>
            <a:avLst/>
            <a:gdLst>
              <a:gd name="connsiteX0" fmla="*/ 24 w 267269"/>
              <a:gd name="connsiteY0" fmla="*/ 91434 h 186895"/>
              <a:gd name="connsiteX1" fmla="*/ 160341 w 267269"/>
              <a:gd name="connsiteY1" fmla="*/ 55808 h 186895"/>
              <a:gd name="connsiteX2" fmla="*/ 267219 w 267269"/>
              <a:gd name="connsiteY2" fmla="*/ 186437 h 186895"/>
              <a:gd name="connsiteX3" fmla="*/ 172216 w 267269"/>
              <a:gd name="connsiteY3" fmla="*/ 2370 h 186895"/>
              <a:gd name="connsiteX4" fmla="*/ 24 w 267269"/>
              <a:gd name="connsiteY4" fmla="*/ 91434 h 18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269" h="186895">
                <a:moveTo>
                  <a:pt x="24" y="91434"/>
                </a:moveTo>
                <a:cubicBezTo>
                  <a:pt x="-1955" y="100340"/>
                  <a:pt x="115809" y="39974"/>
                  <a:pt x="160341" y="55808"/>
                </a:cubicBezTo>
                <a:cubicBezTo>
                  <a:pt x="204873" y="71642"/>
                  <a:pt x="265240" y="195343"/>
                  <a:pt x="267219" y="186437"/>
                </a:cubicBezTo>
                <a:cubicBezTo>
                  <a:pt x="269198" y="177531"/>
                  <a:pt x="212790" y="21173"/>
                  <a:pt x="172216" y="2370"/>
                </a:cubicBezTo>
                <a:cubicBezTo>
                  <a:pt x="131642" y="-16433"/>
                  <a:pt x="2003" y="82528"/>
                  <a:pt x="24" y="91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3" name="フリーフォーム 782">
            <a:extLst>
              <a:ext uri="{FF2B5EF4-FFF2-40B4-BE49-F238E27FC236}">
                <a16:creationId xmlns:a16="http://schemas.microsoft.com/office/drawing/2014/main" id="{BD21CF6A-9FA4-3C62-C7BC-E16847F0A77F}"/>
              </a:ext>
            </a:extLst>
          </p:cNvPr>
          <p:cNvSpPr/>
          <p:nvPr/>
        </p:nvSpPr>
        <p:spPr>
          <a:xfrm>
            <a:off x="3436166" y="3966519"/>
            <a:ext cx="443095" cy="324837"/>
          </a:xfrm>
          <a:custGeom>
            <a:avLst/>
            <a:gdLst>
              <a:gd name="connsiteX0" fmla="*/ 13890 w 443095"/>
              <a:gd name="connsiteY0" fmla="*/ 12097 h 324837"/>
              <a:gd name="connsiteX1" fmla="*/ 287022 w 443095"/>
              <a:gd name="connsiteY1" fmla="*/ 184290 h 324837"/>
              <a:gd name="connsiteX2" fmla="*/ 233583 w 443095"/>
              <a:gd name="connsiteY2" fmla="*/ 148664 h 324837"/>
              <a:gd name="connsiteX3" fmla="*/ 441402 w 443095"/>
              <a:gd name="connsiteY3" fmla="*/ 320856 h 324837"/>
              <a:gd name="connsiteX4" fmla="*/ 334524 w 443095"/>
              <a:gd name="connsiteY4" fmla="*/ 273355 h 324837"/>
              <a:gd name="connsiteX5" fmla="*/ 382025 w 443095"/>
              <a:gd name="connsiteY5" fmla="*/ 314918 h 324837"/>
              <a:gd name="connsiteX6" fmla="*/ 233583 w 443095"/>
              <a:gd name="connsiteY6" fmla="*/ 184290 h 324837"/>
              <a:gd name="connsiteX7" fmla="*/ 61391 w 443095"/>
              <a:gd name="connsiteY7" fmla="*/ 35848 h 324837"/>
              <a:gd name="connsiteX8" fmla="*/ 13890 w 443095"/>
              <a:gd name="connsiteY8" fmla="*/ 12097 h 32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095" h="324837">
                <a:moveTo>
                  <a:pt x="13890" y="12097"/>
                </a:moveTo>
                <a:cubicBezTo>
                  <a:pt x="51495" y="36837"/>
                  <a:pt x="250406" y="161529"/>
                  <a:pt x="287022" y="184290"/>
                </a:cubicBezTo>
                <a:cubicBezTo>
                  <a:pt x="323638" y="207051"/>
                  <a:pt x="207853" y="125903"/>
                  <a:pt x="233583" y="148664"/>
                </a:cubicBezTo>
                <a:cubicBezTo>
                  <a:pt x="259313" y="171425"/>
                  <a:pt x="424579" y="300074"/>
                  <a:pt x="441402" y="320856"/>
                </a:cubicBezTo>
                <a:cubicBezTo>
                  <a:pt x="458226" y="341638"/>
                  <a:pt x="344420" y="274345"/>
                  <a:pt x="334524" y="273355"/>
                </a:cubicBezTo>
                <a:cubicBezTo>
                  <a:pt x="324628" y="272365"/>
                  <a:pt x="382025" y="314918"/>
                  <a:pt x="382025" y="314918"/>
                </a:cubicBezTo>
                <a:lnTo>
                  <a:pt x="233583" y="184290"/>
                </a:lnTo>
                <a:lnTo>
                  <a:pt x="61391" y="35848"/>
                </a:lnTo>
                <a:cubicBezTo>
                  <a:pt x="22796" y="3191"/>
                  <a:pt x="-23715" y="-12643"/>
                  <a:pt x="13890" y="12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4" name="フリーフォーム 783">
            <a:extLst>
              <a:ext uri="{FF2B5EF4-FFF2-40B4-BE49-F238E27FC236}">
                <a16:creationId xmlns:a16="http://schemas.microsoft.com/office/drawing/2014/main" id="{6101F946-4AD7-B2B1-DC14-BB665666A7C9}"/>
              </a:ext>
            </a:extLst>
          </p:cNvPr>
          <p:cNvSpPr/>
          <p:nvPr/>
        </p:nvSpPr>
        <p:spPr>
          <a:xfrm>
            <a:off x="3556760" y="4239556"/>
            <a:ext cx="471603" cy="600451"/>
          </a:xfrm>
          <a:custGeom>
            <a:avLst/>
            <a:gdLst>
              <a:gd name="connsiteX0" fmla="*/ 174 w 471603"/>
              <a:gd name="connsiteY0" fmla="*/ 318 h 600451"/>
              <a:gd name="connsiteX1" fmla="*/ 237680 w 471603"/>
              <a:gd name="connsiteY1" fmla="*/ 410016 h 600451"/>
              <a:gd name="connsiteX2" fmla="*/ 101114 w 471603"/>
              <a:gd name="connsiteY2" fmla="*/ 588146 h 600451"/>
              <a:gd name="connsiteX3" fmla="*/ 142678 w 471603"/>
              <a:gd name="connsiteY3" fmla="*/ 540645 h 600451"/>
              <a:gd name="connsiteX4" fmla="*/ 386122 w 471603"/>
              <a:gd name="connsiteY4" fmla="*/ 510956 h 600451"/>
              <a:gd name="connsiteX5" fmla="*/ 469249 w 471603"/>
              <a:gd name="connsiteY5" fmla="*/ 600021 h 600451"/>
              <a:gd name="connsiteX6" fmla="*/ 308932 w 471603"/>
              <a:gd name="connsiteY6" fmla="*/ 546582 h 600451"/>
              <a:gd name="connsiteX7" fmla="*/ 35800 w 471603"/>
              <a:gd name="connsiteY7" fmla="*/ 588146 h 600451"/>
              <a:gd name="connsiteX8" fmla="*/ 196117 w 471603"/>
              <a:gd name="connsiteY8" fmla="*/ 481268 h 600451"/>
              <a:gd name="connsiteX9" fmla="*/ 174 w 471603"/>
              <a:gd name="connsiteY9" fmla="*/ 318 h 60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603" h="600451">
                <a:moveTo>
                  <a:pt x="174" y="318"/>
                </a:moveTo>
                <a:cubicBezTo>
                  <a:pt x="7101" y="-11557"/>
                  <a:pt x="220857" y="312045"/>
                  <a:pt x="237680" y="410016"/>
                </a:cubicBezTo>
                <a:cubicBezTo>
                  <a:pt x="254503" y="507987"/>
                  <a:pt x="116948" y="566374"/>
                  <a:pt x="101114" y="588146"/>
                </a:cubicBezTo>
                <a:cubicBezTo>
                  <a:pt x="85280" y="609918"/>
                  <a:pt x="95177" y="553510"/>
                  <a:pt x="142678" y="540645"/>
                </a:cubicBezTo>
                <a:cubicBezTo>
                  <a:pt x="190179" y="527780"/>
                  <a:pt x="331693" y="501060"/>
                  <a:pt x="386122" y="510956"/>
                </a:cubicBezTo>
                <a:cubicBezTo>
                  <a:pt x="440551" y="520852"/>
                  <a:pt x="482114" y="594083"/>
                  <a:pt x="469249" y="600021"/>
                </a:cubicBezTo>
                <a:cubicBezTo>
                  <a:pt x="456384" y="605959"/>
                  <a:pt x="381173" y="548561"/>
                  <a:pt x="308932" y="546582"/>
                </a:cubicBezTo>
                <a:cubicBezTo>
                  <a:pt x="236691" y="544603"/>
                  <a:pt x="54602" y="599032"/>
                  <a:pt x="35800" y="588146"/>
                </a:cubicBezTo>
                <a:cubicBezTo>
                  <a:pt x="16998" y="577260"/>
                  <a:pt x="197107" y="576270"/>
                  <a:pt x="196117" y="481268"/>
                </a:cubicBezTo>
                <a:cubicBezTo>
                  <a:pt x="195127" y="386266"/>
                  <a:pt x="-6753" y="12193"/>
                  <a:pt x="174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5" name="フリーフォーム 784">
            <a:extLst>
              <a:ext uri="{FF2B5EF4-FFF2-40B4-BE49-F238E27FC236}">
                <a16:creationId xmlns:a16="http://schemas.microsoft.com/office/drawing/2014/main" id="{7C7CAA64-DB8D-B1BA-2B2C-2F95D4E70C36}"/>
              </a:ext>
            </a:extLst>
          </p:cNvPr>
          <p:cNvSpPr/>
          <p:nvPr/>
        </p:nvSpPr>
        <p:spPr>
          <a:xfrm>
            <a:off x="3501652" y="4407400"/>
            <a:ext cx="341724" cy="1133468"/>
          </a:xfrm>
          <a:custGeom>
            <a:avLst/>
            <a:gdLst>
              <a:gd name="connsiteX0" fmla="*/ 13718 w 341724"/>
              <a:gd name="connsiteY0" fmla="*/ 10603 h 1133468"/>
              <a:gd name="connsiteX1" fmla="*/ 84970 w 341724"/>
              <a:gd name="connsiteY1" fmla="*/ 301549 h 1133468"/>
              <a:gd name="connsiteX2" fmla="*/ 322477 w 341724"/>
              <a:gd name="connsiteY2" fmla="*/ 764687 h 1133468"/>
              <a:gd name="connsiteX3" fmla="*/ 239349 w 341724"/>
              <a:gd name="connsiteY3" fmla="*/ 1132822 h 1133468"/>
              <a:gd name="connsiteX4" fmla="*/ 334352 w 341724"/>
              <a:gd name="connsiteY4" fmla="*/ 675622 h 1133468"/>
              <a:gd name="connsiteX5" fmla="*/ 13718 w 341724"/>
              <a:gd name="connsiteY5" fmla="*/ 10603 h 113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724" h="1133468">
                <a:moveTo>
                  <a:pt x="13718" y="10603"/>
                </a:moveTo>
                <a:cubicBezTo>
                  <a:pt x="-27846" y="-51742"/>
                  <a:pt x="33510" y="175868"/>
                  <a:pt x="84970" y="301549"/>
                </a:cubicBezTo>
                <a:cubicBezTo>
                  <a:pt x="136430" y="427230"/>
                  <a:pt x="296747" y="626142"/>
                  <a:pt x="322477" y="764687"/>
                </a:cubicBezTo>
                <a:cubicBezTo>
                  <a:pt x="348207" y="903232"/>
                  <a:pt x="237370" y="1147666"/>
                  <a:pt x="239349" y="1132822"/>
                </a:cubicBezTo>
                <a:cubicBezTo>
                  <a:pt x="241328" y="1117978"/>
                  <a:pt x="373936" y="857710"/>
                  <a:pt x="334352" y="675622"/>
                </a:cubicBezTo>
                <a:cubicBezTo>
                  <a:pt x="294768" y="493534"/>
                  <a:pt x="55282" y="72948"/>
                  <a:pt x="13718" y="10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6" name="フリーフォーム 785">
            <a:extLst>
              <a:ext uri="{FF2B5EF4-FFF2-40B4-BE49-F238E27FC236}">
                <a16:creationId xmlns:a16="http://schemas.microsoft.com/office/drawing/2014/main" id="{9743CDA3-7FEF-1514-75C2-9D8CDDE5C5DB}"/>
              </a:ext>
            </a:extLst>
          </p:cNvPr>
          <p:cNvSpPr/>
          <p:nvPr/>
        </p:nvSpPr>
        <p:spPr>
          <a:xfrm>
            <a:off x="4858260" y="1571499"/>
            <a:ext cx="419842" cy="76492"/>
          </a:xfrm>
          <a:custGeom>
            <a:avLst/>
            <a:gdLst>
              <a:gd name="connsiteX0" fmla="*/ 2822 w 419842"/>
              <a:gd name="connsiteY0" fmla="*/ 73949 h 76492"/>
              <a:gd name="connsiteX1" fmla="*/ 258854 w 419842"/>
              <a:gd name="connsiteY1" fmla="*/ 22742 h 76492"/>
              <a:gd name="connsiteX2" fmla="*/ 152784 w 419842"/>
              <a:gd name="connsiteY2" fmla="*/ 30057 h 76492"/>
              <a:gd name="connsiteX3" fmla="*/ 251539 w 419842"/>
              <a:gd name="connsiteY3" fmla="*/ 15427 h 76492"/>
              <a:gd name="connsiteX4" fmla="*/ 419788 w 419842"/>
              <a:gd name="connsiteY4" fmla="*/ 797 h 76492"/>
              <a:gd name="connsiteX5" fmla="*/ 233251 w 419842"/>
              <a:gd name="connsiteY5" fmla="*/ 41030 h 76492"/>
              <a:gd name="connsiteX6" fmla="*/ 127180 w 419842"/>
              <a:gd name="connsiteY6" fmla="*/ 66633 h 76492"/>
              <a:gd name="connsiteX7" fmla="*/ 2822 w 419842"/>
              <a:gd name="connsiteY7" fmla="*/ 73949 h 7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842" h="76492">
                <a:moveTo>
                  <a:pt x="2822" y="73949"/>
                </a:moveTo>
                <a:cubicBezTo>
                  <a:pt x="24768" y="66634"/>
                  <a:pt x="233861" y="30057"/>
                  <a:pt x="258854" y="22742"/>
                </a:cubicBezTo>
                <a:cubicBezTo>
                  <a:pt x="283847" y="15427"/>
                  <a:pt x="154003" y="31276"/>
                  <a:pt x="152784" y="30057"/>
                </a:cubicBezTo>
                <a:cubicBezTo>
                  <a:pt x="151565" y="28838"/>
                  <a:pt x="207038" y="20304"/>
                  <a:pt x="251539" y="15427"/>
                </a:cubicBezTo>
                <a:cubicBezTo>
                  <a:pt x="296040" y="10550"/>
                  <a:pt x="422836" y="-3470"/>
                  <a:pt x="419788" y="797"/>
                </a:cubicBezTo>
                <a:cubicBezTo>
                  <a:pt x="416740" y="5064"/>
                  <a:pt x="282019" y="30057"/>
                  <a:pt x="233251" y="41030"/>
                </a:cubicBezTo>
                <a:cubicBezTo>
                  <a:pt x="184483" y="52003"/>
                  <a:pt x="161318" y="62366"/>
                  <a:pt x="127180" y="66633"/>
                </a:cubicBezTo>
                <a:cubicBezTo>
                  <a:pt x="93042" y="70900"/>
                  <a:pt x="-19124" y="81264"/>
                  <a:pt x="2822" y="73949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7" name="フリーフォーム 786">
            <a:extLst>
              <a:ext uri="{FF2B5EF4-FFF2-40B4-BE49-F238E27FC236}">
                <a16:creationId xmlns:a16="http://schemas.microsoft.com/office/drawing/2014/main" id="{0D032AE4-CA28-25AA-ACA3-CDDDD8AC9CB1}"/>
              </a:ext>
            </a:extLst>
          </p:cNvPr>
          <p:cNvSpPr/>
          <p:nvPr/>
        </p:nvSpPr>
        <p:spPr>
          <a:xfrm>
            <a:off x="4134063" y="1561124"/>
            <a:ext cx="422113" cy="47783"/>
          </a:xfrm>
          <a:custGeom>
            <a:avLst/>
            <a:gdLst>
              <a:gd name="connsiteX0" fmla="*/ 2814 w 422113"/>
              <a:gd name="connsiteY0" fmla="*/ 33117 h 47783"/>
              <a:gd name="connsiteX1" fmla="*/ 295422 w 422113"/>
              <a:gd name="connsiteY1" fmla="*/ 199 h 47783"/>
              <a:gd name="connsiteX2" fmla="*/ 225928 w 422113"/>
              <a:gd name="connsiteY2" fmla="*/ 18487 h 47783"/>
              <a:gd name="connsiteX3" fmla="*/ 372232 w 422113"/>
              <a:gd name="connsiteY3" fmla="*/ 199 h 47783"/>
              <a:gd name="connsiteX4" fmla="*/ 416123 w 422113"/>
              <a:gd name="connsiteY4" fmla="*/ 14829 h 47783"/>
              <a:gd name="connsiteX5" fmla="*/ 255189 w 422113"/>
              <a:gd name="connsiteY5" fmla="*/ 33117 h 47783"/>
              <a:gd name="connsiteX6" fmla="*/ 152776 w 422113"/>
              <a:gd name="connsiteY6" fmla="*/ 47748 h 47783"/>
              <a:gd name="connsiteX7" fmla="*/ 2814 w 422113"/>
              <a:gd name="connsiteY7" fmla="*/ 33117 h 4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113" h="47783">
                <a:moveTo>
                  <a:pt x="2814" y="33117"/>
                </a:moveTo>
                <a:cubicBezTo>
                  <a:pt x="26588" y="25192"/>
                  <a:pt x="258236" y="2637"/>
                  <a:pt x="295422" y="199"/>
                </a:cubicBezTo>
                <a:cubicBezTo>
                  <a:pt x="332608" y="-2239"/>
                  <a:pt x="213126" y="18487"/>
                  <a:pt x="225928" y="18487"/>
                </a:cubicBezTo>
                <a:cubicBezTo>
                  <a:pt x="238730" y="18487"/>
                  <a:pt x="340533" y="809"/>
                  <a:pt x="372232" y="199"/>
                </a:cubicBezTo>
                <a:cubicBezTo>
                  <a:pt x="403931" y="-411"/>
                  <a:pt x="435630" y="9343"/>
                  <a:pt x="416123" y="14829"/>
                </a:cubicBezTo>
                <a:cubicBezTo>
                  <a:pt x="396616" y="20315"/>
                  <a:pt x="299080" y="27631"/>
                  <a:pt x="255189" y="33117"/>
                </a:cubicBezTo>
                <a:cubicBezTo>
                  <a:pt x="211298" y="38603"/>
                  <a:pt x="193010" y="47138"/>
                  <a:pt x="152776" y="47748"/>
                </a:cubicBezTo>
                <a:cubicBezTo>
                  <a:pt x="112542" y="48358"/>
                  <a:pt x="-20960" y="41042"/>
                  <a:pt x="2814" y="33117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8" name="フリーフォーム 787">
            <a:extLst>
              <a:ext uri="{FF2B5EF4-FFF2-40B4-BE49-F238E27FC236}">
                <a16:creationId xmlns:a16="http://schemas.microsoft.com/office/drawing/2014/main" id="{9A04B723-5A57-8ACD-01C3-9CA048DBFB60}"/>
              </a:ext>
            </a:extLst>
          </p:cNvPr>
          <p:cNvSpPr/>
          <p:nvPr/>
        </p:nvSpPr>
        <p:spPr>
          <a:xfrm>
            <a:off x="2809778" y="3281083"/>
            <a:ext cx="400783" cy="225448"/>
          </a:xfrm>
          <a:custGeom>
            <a:avLst/>
            <a:gdLst>
              <a:gd name="connsiteX0" fmla="*/ 330200 w 400783"/>
              <a:gd name="connsiteY0" fmla="*/ 23 h 225448"/>
              <a:gd name="connsiteX1" fmla="*/ 400050 w 400783"/>
              <a:gd name="connsiteY1" fmla="*/ 92098 h 225448"/>
              <a:gd name="connsiteX2" fmla="*/ 276225 w 400783"/>
              <a:gd name="connsiteY2" fmla="*/ 95273 h 225448"/>
              <a:gd name="connsiteX3" fmla="*/ 165100 w 400783"/>
              <a:gd name="connsiteY3" fmla="*/ 149248 h 225448"/>
              <a:gd name="connsiteX4" fmla="*/ 304800 w 400783"/>
              <a:gd name="connsiteY4" fmla="*/ 117498 h 225448"/>
              <a:gd name="connsiteX5" fmla="*/ 82550 w 400783"/>
              <a:gd name="connsiteY5" fmla="*/ 203223 h 225448"/>
              <a:gd name="connsiteX6" fmla="*/ 0 w 400783"/>
              <a:gd name="connsiteY6" fmla="*/ 225448 h 225448"/>
              <a:gd name="connsiteX7" fmla="*/ 285750 w 400783"/>
              <a:gd name="connsiteY7" fmla="*/ 152423 h 225448"/>
              <a:gd name="connsiteX8" fmla="*/ 384175 w 400783"/>
              <a:gd name="connsiteY8" fmla="*/ 139723 h 225448"/>
              <a:gd name="connsiteX9" fmla="*/ 304800 w 400783"/>
              <a:gd name="connsiteY9" fmla="*/ 127023 h 225448"/>
              <a:gd name="connsiteX10" fmla="*/ 387350 w 400783"/>
              <a:gd name="connsiteY10" fmla="*/ 101623 h 225448"/>
              <a:gd name="connsiteX11" fmla="*/ 330200 w 400783"/>
              <a:gd name="connsiteY11" fmla="*/ 23 h 22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783" h="225448">
                <a:moveTo>
                  <a:pt x="330200" y="23"/>
                </a:moveTo>
                <a:cubicBezTo>
                  <a:pt x="332317" y="-1565"/>
                  <a:pt x="409046" y="76223"/>
                  <a:pt x="400050" y="92098"/>
                </a:cubicBezTo>
                <a:cubicBezTo>
                  <a:pt x="391054" y="107973"/>
                  <a:pt x="315383" y="85748"/>
                  <a:pt x="276225" y="95273"/>
                </a:cubicBezTo>
                <a:cubicBezTo>
                  <a:pt x="237067" y="104798"/>
                  <a:pt x="160338" y="145544"/>
                  <a:pt x="165100" y="149248"/>
                </a:cubicBezTo>
                <a:cubicBezTo>
                  <a:pt x="169862" y="152952"/>
                  <a:pt x="318558" y="108502"/>
                  <a:pt x="304800" y="117498"/>
                </a:cubicBezTo>
                <a:cubicBezTo>
                  <a:pt x="291042" y="126494"/>
                  <a:pt x="133350" y="185231"/>
                  <a:pt x="82550" y="203223"/>
                </a:cubicBezTo>
                <a:cubicBezTo>
                  <a:pt x="31750" y="221215"/>
                  <a:pt x="0" y="225448"/>
                  <a:pt x="0" y="225448"/>
                </a:cubicBezTo>
                <a:lnTo>
                  <a:pt x="285750" y="152423"/>
                </a:lnTo>
                <a:cubicBezTo>
                  <a:pt x="349779" y="138136"/>
                  <a:pt x="381000" y="143956"/>
                  <a:pt x="384175" y="139723"/>
                </a:cubicBezTo>
                <a:cubicBezTo>
                  <a:pt x="387350" y="135490"/>
                  <a:pt x="304271" y="133373"/>
                  <a:pt x="304800" y="127023"/>
                </a:cubicBezTo>
                <a:cubicBezTo>
                  <a:pt x="305329" y="120673"/>
                  <a:pt x="378883" y="119615"/>
                  <a:pt x="387350" y="101623"/>
                </a:cubicBezTo>
                <a:cubicBezTo>
                  <a:pt x="395817" y="83631"/>
                  <a:pt x="328083" y="1611"/>
                  <a:pt x="330200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9" name="フリーフォーム 788">
            <a:extLst>
              <a:ext uri="{FF2B5EF4-FFF2-40B4-BE49-F238E27FC236}">
                <a16:creationId xmlns:a16="http://schemas.microsoft.com/office/drawing/2014/main" id="{AB92D511-1844-325F-4A95-4356AD4E4849}"/>
              </a:ext>
            </a:extLst>
          </p:cNvPr>
          <p:cNvSpPr/>
          <p:nvPr/>
        </p:nvSpPr>
        <p:spPr>
          <a:xfrm>
            <a:off x="2774443" y="3490601"/>
            <a:ext cx="128974" cy="264049"/>
          </a:xfrm>
          <a:custGeom>
            <a:avLst/>
            <a:gdLst>
              <a:gd name="connsiteX0" fmla="*/ 410 w 128974"/>
              <a:gd name="connsiteY0" fmla="*/ 55 h 264049"/>
              <a:gd name="connsiteX1" fmla="*/ 108360 w 128974"/>
              <a:gd name="connsiteY1" fmla="*/ 69905 h 264049"/>
              <a:gd name="connsiteX2" fmla="*/ 127410 w 128974"/>
              <a:gd name="connsiteY2" fmla="*/ 76255 h 264049"/>
              <a:gd name="connsiteX3" fmla="*/ 86135 w 128974"/>
              <a:gd name="connsiteY3" fmla="*/ 82605 h 264049"/>
              <a:gd name="connsiteX4" fmla="*/ 76610 w 128974"/>
              <a:gd name="connsiteY4" fmla="*/ 133405 h 264049"/>
              <a:gd name="connsiteX5" fmla="*/ 73435 w 128974"/>
              <a:gd name="connsiteY5" fmla="*/ 263580 h 264049"/>
              <a:gd name="connsiteX6" fmla="*/ 70260 w 128974"/>
              <a:gd name="connsiteY6" fmla="*/ 82605 h 264049"/>
              <a:gd name="connsiteX7" fmla="*/ 410 w 128974"/>
              <a:gd name="connsiteY7" fmla="*/ 55 h 26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974" h="264049">
                <a:moveTo>
                  <a:pt x="410" y="55"/>
                </a:moveTo>
                <a:cubicBezTo>
                  <a:pt x="6760" y="-2062"/>
                  <a:pt x="87193" y="57205"/>
                  <a:pt x="108360" y="69905"/>
                </a:cubicBezTo>
                <a:cubicBezTo>
                  <a:pt x="129527" y="82605"/>
                  <a:pt x="131114" y="74138"/>
                  <a:pt x="127410" y="76255"/>
                </a:cubicBezTo>
                <a:cubicBezTo>
                  <a:pt x="123706" y="78372"/>
                  <a:pt x="94602" y="73080"/>
                  <a:pt x="86135" y="82605"/>
                </a:cubicBezTo>
                <a:cubicBezTo>
                  <a:pt x="77668" y="92130"/>
                  <a:pt x="78727" y="103243"/>
                  <a:pt x="76610" y="133405"/>
                </a:cubicBezTo>
                <a:cubicBezTo>
                  <a:pt x="74493" y="163567"/>
                  <a:pt x="74493" y="272047"/>
                  <a:pt x="73435" y="263580"/>
                </a:cubicBezTo>
                <a:cubicBezTo>
                  <a:pt x="72377" y="255113"/>
                  <a:pt x="77139" y="123351"/>
                  <a:pt x="70260" y="82605"/>
                </a:cubicBezTo>
                <a:cubicBezTo>
                  <a:pt x="63381" y="41859"/>
                  <a:pt x="-5940" y="2172"/>
                  <a:pt x="410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0" name="フリーフォーム 789">
            <a:extLst>
              <a:ext uri="{FF2B5EF4-FFF2-40B4-BE49-F238E27FC236}">
                <a16:creationId xmlns:a16="http://schemas.microsoft.com/office/drawing/2014/main" id="{35FA9B7A-77CD-A1F3-3FF2-650F872C78D5}"/>
              </a:ext>
            </a:extLst>
          </p:cNvPr>
          <p:cNvSpPr/>
          <p:nvPr/>
        </p:nvSpPr>
        <p:spPr>
          <a:xfrm>
            <a:off x="2914553" y="3502773"/>
            <a:ext cx="310744" cy="94128"/>
          </a:xfrm>
          <a:custGeom>
            <a:avLst/>
            <a:gdLst>
              <a:gd name="connsiteX0" fmla="*/ 0 w 310744"/>
              <a:gd name="connsiteY0" fmla="*/ 35508 h 94128"/>
              <a:gd name="connsiteX1" fmla="*/ 266700 w 310744"/>
              <a:gd name="connsiteY1" fmla="*/ 583 h 94128"/>
              <a:gd name="connsiteX2" fmla="*/ 241300 w 310744"/>
              <a:gd name="connsiteY2" fmla="*/ 19633 h 94128"/>
              <a:gd name="connsiteX3" fmla="*/ 307975 w 310744"/>
              <a:gd name="connsiteY3" fmla="*/ 92658 h 94128"/>
              <a:gd name="connsiteX4" fmla="*/ 279400 w 310744"/>
              <a:gd name="connsiteY4" fmla="*/ 67258 h 94128"/>
              <a:gd name="connsiteX5" fmla="*/ 114300 w 310744"/>
              <a:gd name="connsiteY5" fmla="*/ 51383 h 94128"/>
              <a:gd name="connsiteX6" fmla="*/ 222250 w 310744"/>
              <a:gd name="connsiteY6" fmla="*/ 41858 h 94128"/>
              <a:gd name="connsiteX7" fmla="*/ 133350 w 310744"/>
              <a:gd name="connsiteY7" fmla="*/ 35508 h 94128"/>
              <a:gd name="connsiteX8" fmla="*/ 0 w 310744"/>
              <a:gd name="connsiteY8" fmla="*/ 35508 h 9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44" h="94128">
                <a:moveTo>
                  <a:pt x="0" y="35508"/>
                </a:moveTo>
                <a:cubicBezTo>
                  <a:pt x="113241" y="19368"/>
                  <a:pt x="226483" y="3229"/>
                  <a:pt x="266700" y="583"/>
                </a:cubicBezTo>
                <a:cubicBezTo>
                  <a:pt x="306917" y="-2063"/>
                  <a:pt x="234421" y="4287"/>
                  <a:pt x="241300" y="19633"/>
                </a:cubicBezTo>
                <a:cubicBezTo>
                  <a:pt x="248179" y="34979"/>
                  <a:pt x="301625" y="84721"/>
                  <a:pt x="307975" y="92658"/>
                </a:cubicBezTo>
                <a:cubicBezTo>
                  <a:pt x="314325" y="100595"/>
                  <a:pt x="311679" y="74137"/>
                  <a:pt x="279400" y="67258"/>
                </a:cubicBezTo>
                <a:cubicBezTo>
                  <a:pt x="247121" y="60379"/>
                  <a:pt x="123825" y="55616"/>
                  <a:pt x="114300" y="51383"/>
                </a:cubicBezTo>
                <a:cubicBezTo>
                  <a:pt x="104775" y="47150"/>
                  <a:pt x="219075" y="44504"/>
                  <a:pt x="222250" y="41858"/>
                </a:cubicBezTo>
                <a:cubicBezTo>
                  <a:pt x="225425" y="39212"/>
                  <a:pt x="133350" y="35508"/>
                  <a:pt x="133350" y="35508"/>
                </a:cubicBezTo>
                <a:lnTo>
                  <a:pt x="0" y="355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1" name="フリーフォーム 790">
            <a:extLst>
              <a:ext uri="{FF2B5EF4-FFF2-40B4-BE49-F238E27FC236}">
                <a16:creationId xmlns:a16="http://schemas.microsoft.com/office/drawing/2014/main" id="{11D4E4D0-A411-507B-19CA-0430B14B2E24}"/>
              </a:ext>
            </a:extLst>
          </p:cNvPr>
          <p:cNvSpPr/>
          <p:nvPr/>
        </p:nvSpPr>
        <p:spPr>
          <a:xfrm>
            <a:off x="2568336" y="3515141"/>
            <a:ext cx="245119" cy="270824"/>
          </a:xfrm>
          <a:custGeom>
            <a:avLst/>
            <a:gdLst>
              <a:gd name="connsiteX0" fmla="*/ 193817 w 245119"/>
              <a:gd name="connsiteY0" fmla="*/ 915 h 270824"/>
              <a:gd name="connsiteX1" fmla="*/ 238267 w 245119"/>
              <a:gd name="connsiteY1" fmla="*/ 124740 h 270824"/>
              <a:gd name="connsiteX2" fmla="*/ 235092 w 245119"/>
              <a:gd name="connsiteY2" fmla="*/ 197765 h 270824"/>
              <a:gd name="connsiteX3" fmla="*/ 177942 w 245119"/>
              <a:gd name="connsiteY3" fmla="*/ 229515 h 270824"/>
              <a:gd name="connsiteX4" fmla="*/ 142 w 245119"/>
              <a:gd name="connsiteY4" fmla="*/ 270790 h 270824"/>
              <a:gd name="connsiteX5" fmla="*/ 209692 w 245119"/>
              <a:gd name="connsiteY5" fmla="*/ 235865 h 270824"/>
              <a:gd name="connsiteX6" fmla="*/ 244617 w 245119"/>
              <a:gd name="connsiteY6" fmla="*/ 194590 h 270824"/>
              <a:gd name="connsiteX7" fmla="*/ 193817 w 245119"/>
              <a:gd name="connsiteY7" fmla="*/ 915 h 27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119" h="270824">
                <a:moveTo>
                  <a:pt x="193817" y="915"/>
                </a:moveTo>
                <a:cubicBezTo>
                  <a:pt x="192759" y="-10727"/>
                  <a:pt x="231388" y="91932"/>
                  <a:pt x="238267" y="124740"/>
                </a:cubicBezTo>
                <a:cubicBezTo>
                  <a:pt x="245146" y="157548"/>
                  <a:pt x="245146" y="180303"/>
                  <a:pt x="235092" y="197765"/>
                </a:cubicBezTo>
                <a:cubicBezTo>
                  <a:pt x="225038" y="215227"/>
                  <a:pt x="217100" y="217344"/>
                  <a:pt x="177942" y="229515"/>
                </a:cubicBezTo>
                <a:cubicBezTo>
                  <a:pt x="138784" y="241686"/>
                  <a:pt x="-5149" y="269732"/>
                  <a:pt x="142" y="270790"/>
                </a:cubicBezTo>
                <a:cubicBezTo>
                  <a:pt x="5433" y="271848"/>
                  <a:pt x="168946" y="248565"/>
                  <a:pt x="209692" y="235865"/>
                </a:cubicBezTo>
                <a:cubicBezTo>
                  <a:pt x="250438" y="223165"/>
                  <a:pt x="245146" y="228986"/>
                  <a:pt x="244617" y="194590"/>
                </a:cubicBezTo>
                <a:cubicBezTo>
                  <a:pt x="244088" y="160194"/>
                  <a:pt x="194875" y="12557"/>
                  <a:pt x="193817" y="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2" name="フリーフォーム 791">
            <a:extLst>
              <a:ext uri="{FF2B5EF4-FFF2-40B4-BE49-F238E27FC236}">
                <a16:creationId xmlns:a16="http://schemas.microsoft.com/office/drawing/2014/main" id="{33156959-07B2-407C-4EB3-52BF17BBF767}"/>
              </a:ext>
            </a:extLst>
          </p:cNvPr>
          <p:cNvSpPr/>
          <p:nvPr/>
        </p:nvSpPr>
        <p:spPr>
          <a:xfrm>
            <a:off x="2450765" y="3728777"/>
            <a:ext cx="425688" cy="257404"/>
          </a:xfrm>
          <a:custGeom>
            <a:avLst/>
            <a:gdLst>
              <a:gd name="connsiteX0" fmla="*/ 425688 w 425688"/>
              <a:gd name="connsiteY0" fmla="*/ 4 h 257404"/>
              <a:gd name="connsiteX1" fmla="*/ 216138 w 425688"/>
              <a:gd name="connsiteY1" fmla="*/ 60329 h 257404"/>
              <a:gd name="connsiteX2" fmla="*/ 139938 w 425688"/>
              <a:gd name="connsiteY2" fmla="*/ 98429 h 257404"/>
              <a:gd name="connsiteX3" fmla="*/ 162163 w 425688"/>
              <a:gd name="connsiteY3" fmla="*/ 95254 h 257404"/>
              <a:gd name="connsiteX4" fmla="*/ 143113 w 425688"/>
              <a:gd name="connsiteY4" fmla="*/ 146054 h 257404"/>
              <a:gd name="connsiteX5" fmla="*/ 238 w 425688"/>
              <a:gd name="connsiteY5" fmla="*/ 257179 h 257404"/>
              <a:gd name="connsiteX6" fmla="*/ 181213 w 425688"/>
              <a:gd name="connsiteY6" fmla="*/ 114304 h 257404"/>
              <a:gd name="connsiteX7" fmla="*/ 193913 w 425688"/>
              <a:gd name="connsiteY7" fmla="*/ 98429 h 257404"/>
              <a:gd name="connsiteX8" fmla="*/ 257413 w 425688"/>
              <a:gd name="connsiteY8" fmla="*/ 57154 h 257404"/>
              <a:gd name="connsiteX9" fmla="*/ 225663 w 425688"/>
              <a:gd name="connsiteY9" fmla="*/ 63504 h 257404"/>
              <a:gd name="connsiteX10" fmla="*/ 425688 w 425688"/>
              <a:gd name="connsiteY10" fmla="*/ 4 h 25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5688" h="257404">
                <a:moveTo>
                  <a:pt x="425688" y="4"/>
                </a:moveTo>
                <a:cubicBezTo>
                  <a:pt x="424101" y="-525"/>
                  <a:pt x="263763" y="43925"/>
                  <a:pt x="216138" y="60329"/>
                </a:cubicBezTo>
                <a:cubicBezTo>
                  <a:pt x="168513" y="76733"/>
                  <a:pt x="148934" y="92608"/>
                  <a:pt x="139938" y="98429"/>
                </a:cubicBezTo>
                <a:cubicBezTo>
                  <a:pt x="130942" y="104250"/>
                  <a:pt x="161634" y="87317"/>
                  <a:pt x="162163" y="95254"/>
                </a:cubicBezTo>
                <a:cubicBezTo>
                  <a:pt x="162692" y="103192"/>
                  <a:pt x="170100" y="119067"/>
                  <a:pt x="143113" y="146054"/>
                </a:cubicBezTo>
                <a:cubicBezTo>
                  <a:pt x="116126" y="173041"/>
                  <a:pt x="-6112" y="262471"/>
                  <a:pt x="238" y="257179"/>
                </a:cubicBezTo>
                <a:cubicBezTo>
                  <a:pt x="6588" y="251887"/>
                  <a:pt x="148934" y="140762"/>
                  <a:pt x="181213" y="114304"/>
                </a:cubicBezTo>
                <a:cubicBezTo>
                  <a:pt x="213492" y="87846"/>
                  <a:pt x="181213" y="107954"/>
                  <a:pt x="193913" y="98429"/>
                </a:cubicBezTo>
                <a:cubicBezTo>
                  <a:pt x="206613" y="88904"/>
                  <a:pt x="252121" y="62975"/>
                  <a:pt x="257413" y="57154"/>
                </a:cubicBezTo>
                <a:cubicBezTo>
                  <a:pt x="262705" y="51333"/>
                  <a:pt x="196030" y="73029"/>
                  <a:pt x="225663" y="63504"/>
                </a:cubicBezTo>
                <a:lnTo>
                  <a:pt x="425688" y="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3" name="フリーフォーム 792">
            <a:extLst>
              <a:ext uri="{FF2B5EF4-FFF2-40B4-BE49-F238E27FC236}">
                <a16:creationId xmlns:a16="http://schemas.microsoft.com/office/drawing/2014/main" id="{B4B55C39-C167-AACB-3F42-462522609E0A}"/>
              </a:ext>
            </a:extLst>
          </p:cNvPr>
          <p:cNvSpPr/>
          <p:nvPr/>
        </p:nvSpPr>
        <p:spPr>
          <a:xfrm>
            <a:off x="2163108" y="3802482"/>
            <a:ext cx="487929" cy="545655"/>
          </a:xfrm>
          <a:custGeom>
            <a:avLst/>
            <a:gdLst>
              <a:gd name="connsiteX0" fmla="*/ 354570 w 487929"/>
              <a:gd name="connsiteY0" fmla="*/ 27899 h 545655"/>
              <a:gd name="connsiteX1" fmla="*/ 414895 w 487929"/>
              <a:gd name="connsiteY1" fmla="*/ 46949 h 545655"/>
              <a:gd name="connsiteX2" fmla="*/ 214870 w 487929"/>
              <a:gd name="connsiteY2" fmla="*/ 173949 h 545655"/>
              <a:gd name="connsiteX3" fmla="*/ 252970 w 487929"/>
              <a:gd name="connsiteY3" fmla="*/ 154899 h 545655"/>
              <a:gd name="connsiteX4" fmla="*/ 151370 w 487929"/>
              <a:gd name="connsiteY4" fmla="*/ 243799 h 545655"/>
              <a:gd name="connsiteX5" fmla="*/ 113270 w 487929"/>
              <a:gd name="connsiteY5" fmla="*/ 319999 h 545655"/>
              <a:gd name="connsiteX6" fmla="*/ 84695 w 487929"/>
              <a:gd name="connsiteY6" fmla="*/ 351749 h 545655"/>
              <a:gd name="connsiteX7" fmla="*/ 5320 w 487929"/>
              <a:gd name="connsiteY7" fmla="*/ 434299 h 545655"/>
              <a:gd name="connsiteX8" fmla="*/ 8495 w 487929"/>
              <a:gd name="connsiteY8" fmla="*/ 545424 h 545655"/>
              <a:gd name="connsiteX9" fmla="*/ 14845 w 487929"/>
              <a:gd name="connsiteY9" fmla="*/ 456524 h 545655"/>
              <a:gd name="connsiteX10" fmla="*/ 189470 w 487929"/>
              <a:gd name="connsiteY10" fmla="*/ 237449 h 545655"/>
              <a:gd name="connsiteX11" fmla="*/ 227570 w 487929"/>
              <a:gd name="connsiteY11" fmla="*/ 215224 h 545655"/>
              <a:gd name="connsiteX12" fmla="*/ 395845 w 487929"/>
              <a:gd name="connsiteY12" fmla="*/ 100924 h 545655"/>
              <a:gd name="connsiteX13" fmla="*/ 386320 w 487929"/>
              <a:gd name="connsiteY13" fmla="*/ 97749 h 545655"/>
              <a:gd name="connsiteX14" fmla="*/ 487920 w 487929"/>
              <a:gd name="connsiteY14" fmla="*/ 2499 h 545655"/>
              <a:gd name="connsiteX15" fmla="*/ 354570 w 487929"/>
              <a:gd name="connsiteY15" fmla="*/ 27899 h 54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7929" h="545655">
                <a:moveTo>
                  <a:pt x="354570" y="27899"/>
                </a:moveTo>
                <a:cubicBezTo>
                  <a:pt x="342399" y="35307"/>
                  <a:pt x="438178" y="22607"/>
                  <a:pt x="414895" y="46949"/>
                </a:cubicBezTo>
                <a:cubicBezTo>
                  <a:pt x="391612" y="71291"/>
                  <a:pt x="241857" y="155957"/>
                  <a:pt x="214870" y="173949"/>
                </a:cubicBezTo>
                <a:cubicBezTo>
                  <a:pt x="187883" y="191941"/>
                  <a:pt x="263553" y="143257"/>
                  <a:pt x="252970" y="154899"/>
                </a:cubicBezTo>
                <a:cubicBezTo>
                  <a:pt x="242387" y="166541"/>
                  <a:pt x="174653" y="216282"/>
                  <a:pt x="151370" y="243799"/>
                </a:cubicBezTo>
                <a:cubicBezTo>
                  <a:pt x="128087" y="271316"/>
                  <a:pt x="124382" y="302008"/>
                  <a:pt x="113270" y="319999"/>
                </a:cubicBezTo>
                <a:cubicBezTo>
                  <a:pt x="102158" y="337990"/>
                  <a:pt x="102687" y="332699"/>
                  <a:pt x="84695" y="351749"/>
                </a:cubicBezTo>
                <a:cubicBezTo>
                  <a:pt x="66703" y="370799"/>
                  <a:pt x="18020" y="402020"/>
                  <a:pt x="5320" y="434299"/>
                </a:cubicBezTo>
                <a:cubicBezTo>
                  <a:pt x="-7380" y="466578"/>
                  <a:pt x="6908" y="541720"/>
                  <a:pt x="8495" y="545424"/>
                </a:cubicBezTo>
                <a:cubicBezTo>
                  <a:pt x="10082" y="549128"/>
                  <a:pt x="-15317" y="507853"/>
                  <a:pt x="14845" y="456524"/>
                </a:cubicBezTo>
                <a:cubicBezTo>
                  <a:pt x="45007" y="405195"/>
                  <a:pt x="154016" y="277665"/>
                  <a:pt x="189470" y="237449"/>
                </a:cubicBezTo>
                <a:cubicBezTo>
                  <a:pt x="224924" y="197233"/>
                  <a:pt x="193174" y="237978"/>
                  <a:pt x="227570" y="215224"/>
                </a:cubicBezTo>
                <a:cubicBezTo>
                  <a:pt x="261966" y="192470"/>
                  <a:pt x="369387" y="120503"/>
                  <a:pt x="395845" y="100924"/>
                </a:cubicBezTo>
                <a:cubicBezTo>
                  <a:pt x="422303" y="81345"/>
                  <a:pt x="370974" y="114153"/>
                  <a:pt x="386320" y="97749"/>
                </a:cubicBezTo>
                <a:cubicBezTo>
                  <a:pt x="401666" y="81345"/>
                  <a:pt x="488978" y="13611"/>
                  <a:pt x="487920" y="2499"/>
                </a:cubicBezTo>
                <a:cubicBezTo>
                  <a:pt x="486862" y="-8613"/>
                  <a:pt x="366741" y="20491"/>
                  <a:pt x="354570" y="27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4" name="フリーフォーム 793">
            <a:extLst>
              <a:ext uri="{FF2B5EF4-FFF2-40B4-BE49-F238E27FC236}">
                <a16:creationId xmlns:a16="http://schemas.microsoft.com/office/drawing/2014/main" id="{9F6C222B-3EDC-EA4F-459A-1A3D5BD8CE66}"/>
              </a:ext>
            </a:extLst>
          </p:cNvPr>
          <p:cNvSpPr/>
          <p:nvPr/>
        </p:nvSpPr>
        <p:spPr>
          <a:xfrm>
            <a:off x="2911377" y="3664909"/>
            <a:ext cx="321735" cy="540855"/>
          </a:xfrm>
          <a:custGeom>
            <a:avLst/>
            <a:gdLst>
              <a:gd name="connsiteX0" fmla="*/ 1 w 321735"/>
              <a:gd name="connsiteY0" fmla="*/ 372 h 540855"/>
              <a:gd name="connsiteX1" fmla="*/ 209551 w 321735"/>
              <a:gd name="connsiteY1" fmla="*/ 89272 h 540855"/>
              <a:gd name="connsiteX2" fmla="*/ 190501 w 321735"/>
              <a:gd name="connsiteY2" fmla="*/ 111497 h 540855"/>
              <a:gd name="connsiteX3" fmla="*/ 234951 w 321735"/>
              <a:gd name="connsiteY3" fmla="*/ 162297 h 540855"/>
              <a:gd name="connsiteX4" fmla="*/ 174626 w 321735"/>
              <a:gd name="connsiteY4" fmla="*/ 248022 h 540855"/>
              <a:gd name="connsiteX5" fmla="*/ 317501 w 321735"/>
              <a:gd name="connsiteY5" fmla="*/ 282947 h 540855"/>
              <a:gd name="connsiteX6" fmla="*/ 279401 w 321735"/>
              <a:gd name="connsiteY6" fmla="*/ 314697 h 540855"/>
              <a:gd name="connsiteX7" fmla="*/ 231776 w 321735"/>
              <a:gd name="connsiteY7" fmla="*/ 327397 h 540855"/>
              <a:gd name="connsiteX8" fmla="*/ 225426 w 321735"/>
              <a:gd name="connsiteY8" fmla="*/ 340097 h 540855"/>
              <a:gd name="connsiteX9" fmla="*/ 190501 w 321735"/>
              <a:gd name="connsiteY9" fmla="*/ 448047 h 540855"/>
              <a:gd name="connsiteX10" fmla="*/ 193676 w 321735"/>
              <a:gd name="connsiteY10" fmla="*/ 400422 h 540855"/>
              <a:gd name="connsiteX11" fmla="*/ 238126 w 321735"/>
              <a:gd name="connsiteY11" fmla="*/ 540122 h 540855"/>
              <a:gd name="connsiteX12" fmla="*/ 193676 w 321735"/>
              <a:gd name="connsiteY12" fmla="*/ 448047 h 540855"/>
              <a:gd name="connsiteX13" fmla="*/ 257176 w 321735"/>
              <a:gd name="connsiteY13" fmla="*/ 289297 h 540855"/>
              <a:gd name="connsiteX14" fmla="*/ 203201 w 321735"/>
              <a:gd name="connsiteY14" fmla="*/ 238497 h 540855"/>
              <a:gd name="connsiteX15" fmla="*/ 206376 w 321735"/>
              <a:gd name="connsiteY15" fmla="*/ 127372 h 540855"/>
              <a:gd name="connsiteX16" fmla="*/ 1 w 321735"/>
              <a:gd name="connsiteY16" fmla="*/ 372 h 54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1735" h="540855">
                <a:moveTo>
                  <a:pt x="1" y="372"/>
                </a:moveTo>
                <a:cubicBezTo>
                  <a:pt x="530" y="-5978"/>
                  <a:pt x="177801" y="70751"/>
                  <a:pt x="209551" y="89272"/>
                </a:cubicBezTo>
                <a:cubicBezTo>
                  <a:pt x="241301" y="107793"/>
                  <a:pt x="186268" y="99326"/>
                  <a:pt x="190501" y="111497"/>
                </a:cubicBezTo>
                <a:cubicBezTo>
                  <a:pt x="194734" y="123668"/>
                  <a:pt x="237597" y="139543"/>
                  <a:pt x="234951" y="162297"/>
                </a:cubicBezTo>
                <a:cubicBezTo>
                  <a:pt x="232305" y="185051"/>
                  <a:pt x="160868" y="227914"/>
                  <a:pt x="174626" y="248022"/>
                </a:cubicBezTo>
                <a:cubicBezTo>
                  <a:pt x="188384" y="268130"/>
                  <a:pt x="300039" y="271835"/>
                  <a:pt x="317501" y="282947"/>
                </a:cubicBezTo>
                <a:cubicBezTo>
                  <a:pt x="334963" y="294059"/>
                  <a:pt x="293688" y="307289"/>
                  <a:pt x="279401" y="314697"/>
                </a:cubicBezTo>
                <a:cubicBezTo>
                  <a:pt x="265114" y="322105"/>
                  <a:pt x="240772" y="323164"/>
                  <a:pt x="231776" y="327397"/>
                </a:cubicBezTo>
                <a:cubicBezTo>
                  <a:pt x="222780" y="331630"/>
                  <a:pt x="232305" y="319989"/>
                  <a:pt x="225426" y="340097"/>
                </a:cubicBezTo>
                <a:cubicBezTo>
                  <a:pt x="218547" y="360205"/>
                  <a:pt x="195793" y="437993"/>
                  <a:pt x="190501" y="448047"/>
                </a:cubicBezTo>
                <a:cubicBezTo>
                  <a:pt x="185209" y="458101"/>
                  <a:pt x="185739" y="385076"/>
                  <a:pt x="193676" y="400422"/>
                </a:cubicBezTo>
                <a:cubicBezTo>
                  <a:pt x="201613" y="415768"/>
                  <a:pt x="238126" y="532185"/>
                  <a:pt x="238126" y="540122"/>
                </a:cubicBezTo>
                <a:cubicBezTo>
                  <a:pt x="238126" y="548059"/>
                  <a:pt x="190501" y="489851"/>
                  <a:pt x="193676" y="448047"/>
                </a:cubicBezTo>
                <a:cubicBezTo>
                  <a:pt x="196851" y="406243"/>
                  <a:pt x="255588" y="324222"/>
                  <a:pt x="257176" y="289297"/>
                </a:cubicBezTo>
                <a:cubicBezTo>
                  <a:pt x="258764" y="254372"/>
                  <a:pt x="211668" y="265485"/>
                  <a:pt x="203201" y="238497"/>
                </a:cubicBezTo>
                <a:cubicBezTo>
                  <a:pt x="194734" y="211509"/>
                  <a:pt x="238126" y="162826"/>
                  <a:pt x="206376" y="127372"/>
                </a:cubicBezTo>
                <a:cubicBezTo>
                  <a:pt x="174626" y="91918"/>
                  <a:pt x="-528" y="6722"/>
                  <a:pt x="1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5" name="フリーフォーム 794">
            <a:extLst>
              <a:ext uri="{FF2B5EF4-FFF2-40B4-BE49-F238E27FC236}">
                <a16:creationId xmlns:a16="http://schemas.microsoft.com/office/drawing/2014/main" id="{A933FC11-415E-C652-A758-DD1EBC44C010}"/>
              </a:ext>
            </a:extLst>
          </p:cNvPr>
          <p:cNvSpPr/>
          <p:nvPr/>
        </p:nvSpPr>
        <p:spPr>
          <a:xfrm>
            <a:off x="2714526" y="3755177"/>
            <a:ext cx="314573" cy="656237"/>
          </a:xfrm>
          <a:custGeom>
            <a:avLst/>
            <a:gdLst>
              <a:gd name="connsiteX0" fmla="*/ 314327 w 314573"/>
              <a:gd name="connsiteY0" fmla="*/ 5354 h 656237"/>
              <a:gd name="connsiteX1" fmla="*/ 276227 w 314573"/>
              <a:gd name="connsiteY1" fmla="*/ 103779 h 656237"/>
              <a:gd name="connsiteX2" fmla="*/ 298452 w 314573"/>
              <a:gd name="connsiteY2" fmla="*/ 462554 h 656237"/>
              <a:gd name="connsiteX3" fmla="*/ 254002 w 314573"/>
              <a:gd name="connsiteY3" fmla="*/ 300629 h 656237"/>
              <a:gd name="connsiteX4" fmla="*/ 250827 w 314573"/>
              <a:gd name="connsiteY4" fmla="*/ 494304 h 656237"/>
              <a:gd name="connsiteX5" fmla="*/ 225427 w 314573"/>
              <a:gd name="connsiteY5" fmla="*/ 405404 h 656237"/>
              <a:gd name="connsiteX6" fmla="*/ 215902 w 314573"/>
              <a:gd name="connsiteY6" fmla="*/ 408579 h 656237"/>
              <a:gd name="connsiteX7" fmla="*/ 139702 w 314573"/>
              <a:gd name="connsiteY7" fmla="*/ 214904 h 656237"/>
              <a:gd name="connsiteX8" fmla="*/ 2 w 314573"/>
              <a:gd name="connsiteY8" fmla="*/ 656229 h 656237"/>
              <a:gd name="connsiteX9" fmla="*/ 142877 w 314573"/>
              <a:gd name="connsiteY9" fmla="*/ 202204 h 656237"/>
              <a:gd name="connsiteX10" fmla="*/ 187327 w 314573"/>
              <a:gd name="connsiteY10" fmla="*/ 414929 h 656237"/>
              <a:gd name="connsiteX11" fmla="*/ 212727 w 314573"/>
              <a:gd name="connsiteY11" fmla="*/ 319679 h 656237"/>
              <a:gd name="connsiteX12" fmla="*/ 222252 w 314573"/>
              <a:gd name="connsiteY12" fmla="*/ 313329 h 656237"/>
              <a:gd name="connsiteX13" fmla="*/ 257177 w 314573"/>
              <a:gd name="connsiteY13" fmla="*/ 294279 h 656237"/>
              <a:gd name="connsiteX14" fmla="*/ 257177 w 314573"/>
              <a:gd name="connsiteY14" fmla="*/ 284754 h 656237"/>
              <a:gd name="connsiteX15" fmla="*/ 254002 w 314573"/>
              <a:gd name="connsiteY15" fmla="*/ 230779 h 656237"/>
              <a:gd name="connsiteX16" fmla="*/ 314327 w 314573"/>
              <a:gd name="connsiteY16" fmla="*/ 5354 h 65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4573" h="656237">
                <a:moveTo>
                  <a:pt x="314327" y="5354"/>
                </a:moveTo>
                <a:cubicBezTo>
                  <a:pt x="318031" y="-15813"/>
                  <a:pt x="278873" y="27579"/>
                  <a:pt x="276227" y="103779"/>
                </a:cubicBezTo>
                <a:cubicBezTo>
                  <a:pt x="273581" y="179979"/>
                  <a:pt x="302156" y="429746"/>
                  <a:pt x="298452" y="462554"/>
                </a:cubicBezTo>
                <a:cubicBezTo>
                  <a:pt x="294748" y="495362"/>
                  <a:pt x="261939" y="295337"/>
                  <a:pt x="254002" y="300629"/>
                </a:cubicBezTo>
                <a:cubicBezTo>
                  <a:pt x="246065" y="305921"/>
                  <a:pt x="255590" y="476841"/>
                  <a:pt x="250827" y="494304"/>
                </a:cubicBezTo>
                <a:cubicBezTo>
                  <a:pt x="246064" y="511767"/>
                  <a:pt x="231248" y="419691"/>
                  <a:pt x="225427" y="405404"/>
                </a:cubicBezTo>
                <a:cubicBezTo>
                  <a:pt x="219606" y="391117"/>
                  <a:pt x="230189" y="440329"/>
                  <a:pt x="215902" y="408579"/>
                </a:cubicBezTo>
                <a:cubicBezTo>
                  <a:pt x="201614" y="376829"/>
                  <a:pt x="175685" y="173629"/>
                  <a:pt x="139702" y="214904"/>
                </a:cubicBezTo>
                <a:cubicBezTo>
                  <a:pt x="103719" y="256179"/>
                  <a:pt x="-527" y="658346"/>
                  <a:pt x="2" y="656229"/>
                </a:cubicBezTo>
                <a:cubicBezTo>
                  <a:pt x="531" y="654112"/>
                  <a:pt x="111656" y="242421"/>
                  <a:pt x="142877" y="202204"/>
                </a:cubicBezTo>
                <a:cubicBezTo>
                  <a:pt x="174098" y="161987"/>
                  <a:pt x="175685" y="395350"/>
                  <a:pt x="187327" y="414929"/>
                </a:cubicBezTo>
                <a:cubicBezTo>
                  <a:pt x="198969" y="434508"/>
                  <a:pt x="206906" y="336612"/>
                  <a:pt x="212727" y="319679"/>
                </a:cubicBezTo>
                <a:cubicBezTo>
                  <a:pt x="218548" y="302746"/>
                  <a:pt x="214844" y="317562"/>
                  <a:pt x="222252" y="313329"/>
                </a:cubicBezTo>
                <a:cubicBezTo>
                  <a:pt x="229660" y="309096"/>
                  <a:pt x="251356" y="299041"/>
                  <a:pt x="257177" y="294279"/>
                </a:cubicBezTo>
                <a:cubicBezTo>
                  <a:pt x="262998" y="289517"/>
                  <a:pt x="257706" y="295337"/>
                  <a:pt x="257177" y="284754"/>
                </a:cubicBezTo>
                <a:cubicBezTo>
                  <a:pt x="256648" y="274171"/>
                  <a:pt x="243948" y="271525"/>
                  <a:pt x="254002" y="230779"/>
                </a:cubicBezTo>
                <a:cubicBezTo>
                  <a:pt x="264056" y="190033"/>
                  <a:pt x="310623" y="26521"/>
                  <a:pt x="314327" y="5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6" name="フリーフォーム 795">
            <a:extLst>
              <a:ext uri="{FF2B5EF4-FFF2-40B4-BE49-F238E27FC236}">
                <a16:creationId xmlns:a16="http://schemas.microsoft.com/office/drawing/2014/main" id="{267984CA-585D-D0E4-EF96-B80D8560A193}"/>
              </a:ext>
            </a:extLst>
          </p:cNvPr>
          <p:cNvSpPr/>
          <p:nvPr/>
        </p:nvSpPr>
        <p:spPr>
          <a:xfrm>
            <a:off x="2371089" y="4138316"/>
            <a:ext cx="201058" cy="1080352"/>
          </a:xfrm>
          <a:custGeom>
            <a:avLst/>
            <a:gdLst>
              <a:gd name="connsiteX0" fmla="*/ 200564 w 201058"/>
              <a:gd name="connsiteY0" fmla="*/ 40 h 1080352"/>
              <a:gd name="connsiteX1" fmla="*/ 67214 w 201058"/>
              <a:gd name="connsiteY1" fmla="*/ 171490 h 1080352"/>
              <a:gd name="connsiteX2" fmla="*/ 44989 w 201058"/>
              <a:gd name="connsiteY2" fmla="*/ 644565 h 1080352"/>
              <a:gd name="connsiteX3" fmla="*/ 44989 w 201058"/>
              <a:gd name="connsiteY3" fmla="*/ 492165 h 1080352"/>
              <a:gd name="connsiteX4" fmla="*/ 149764 w 201058"/>
              <a:gd name="connsiteY4" fmla="*/ 1076365 h 1080352"/>
              <a:gd name="connsiteX5" fmla="*/ 92614 w 201058"/>
              <a:gd name="connsiteY5" fmla="*/ 723940 h 1080352"/>
              <a:gd name="connsiteX6" fmla="*/ 3714 w 201058"/>
              <a:gd name="connsiteY6" fmla="*/ 238165 h 1080352"/>
              <a:gd name="connsiteX7" fmla="*/ 16414 w 201058"/>
              <a:gd name="connsiteY7" fmla="*/ 215940 h 1080352"/>
              <a:gd name="connsiteX8" fmla="*/ 13239 w 201058"/>
              <a:gd name="connsiteY8" fmla="*/ 155615 h 1080352"/>
              <a:gd name="connsiteX9" fmla="*/ 200564 w 201058"/>
              <a:gd name="connsiteY9" fmla="*/ 40 h 108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058" h="1080352">
                <a:moveTo>
                  <a:pt x="200564" y="40"/>
                </a:moveTo>
                <a:cubicBezTo>
                  <a:pt x="209560" y="2686"/>
                  <a:pt x="93143" y="64069"/>
                  <a:pt x="67214" y="171490"/>
                </a:cubicBezTo>
                <a:cubicBezTo>
                  <a:pt x="41285" y="278911"/>
                  <a:pt x="48693" y="591119"/>
                  <a:pt x="44989" y="644565"/>
                </a:cubicBezTo>
                <a:cubicBezTo>
                  <a:pt x="41285" y="698011"/>
                  <a:pt x="27527" y="420198"/>
                  <a:pt x="44989" y="492165"/>
                </a:cubicBezTo>
                <a:cubicBezTo>
                  <a:pt x="62451" y="564132"/>
                  <a:pt x="141826" y="1037736"/>
                  <a:pt x="149764" y="1076365"/>
                </a:cubicBezTo>
                <a:cubicBezTo>
                  <a:pt x="157701" y="1114994"/>
                  <a:pt x="116956" y="863640"/>
                  <a:pt x="92614" y="723940"/>
                </a:cubicBezTo>
                <a:cubicBezTo>
                  <a:pt x="68272" y="584240"/>
                  <a:pt x="16414" y="322832"/>
                  <a:pt x="3714" y="238165"/>
                </a:cubicBezTo>
                <a:cubicBezTo>
                  <a:pt x="-8986" y="153498"/>
                  <a:pt x="14827" y="229698"/>
                  <a:pt x="16414" y="215940"/>
                </a:cubicBezTo>
                <a:cubicBezTo>
                  <a:pt x="18001" y="202182"/>
                  <a:pt x="-17453" y="186836"/>
                  <a:pt x="13239" y="155615"/>
                </a:cubicBezTo>
                <a:cubicBezTo>
                  <a:pt x="43931" y="124394"/>
                  <a:pt x="191568" y="-2606"/>
                  <a:pt x="200564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7" name="フリーフォーム 796">
            <a:extLst>
              <a:ext uri="{FF2B5EF4-FFF2-40B4-BE49-F238E27FC236}">
                <a16:creationId xmlns:a16="http://schemas.microsoft.com/office/drawing/2014/main" id="{16C30ADB-2751-1A49-C25C-33A520800EA2}"/>
              </a:ext>
            </a:extLst>
          </p:cNvPr>
          <p:cNvSpPr/>
          <p:nvPr/>
        </p:nvSpPr>
        <p:spPr>
          <a:xfrm>
            <a:off x="2701478" y="4348737"/>
            <a:ext cx="114662" cy="1102690"/>
          </a:xfrm>
          <a:custGeom>
            <a:avLst/>
            <a:gdLst>
              <a:gd name="connsiteX0" fmla="*/ 105125 w 114662"/>
              <a:gd name="connsiteY0" fmla="*/ 8694 h 1102690"/>
              <a:gd name="connsiteX1" fmla="*/ 108300 w 114662"/>
              <a:gd name="connsiteY1" fmla="*/ 294444 h 1102690"/>
              <a:gd name="connsiteX2" fmla="*/ 76550 w 114662"/>
              <a:gd name="connsiteY2" fmla="*/ 380169 h 1102690"/>
              <a:gd name="connsiteX3" fmla="*/ 114650 w 114662"/>
              <a:gd name="connsiteY3" fmla="*/ 704019 h 1102690"/>
              <a:gd name="connsiteX4" fmla="*/ 79725 w 114662"/>
              <a:gd name="connsiteY4" fmla="*/ 523044 h 1102690"/>
              <a:gd name="connsiteX5" fmla="*/ 3525 w 114662"/>
              <a:gd name="connsiteY5" fmla="*/ 1097719 h 1102690"/>
              <a:gd name="connsiteX6" fmla="*/ 32100 w 114662"/>
              <a:gd name="connsiteY6" fmla="*/ 764344 h 1102690"/>
              <a:gd name="connsiteX7" fmla="*/ 350 w 114662"/>
              <a:gd name="connsiteY7" fmla="*/ 129344 h 1102690"/>
              <a:gd name="connsiteX8" fmla="*/ 57500 w 114662"/>
              <a:gd name="connsiteY8" fmla="*/ 300794 h 1102690"/>
              <a:gd name="connsiteX9" fmla="*/ 82900 w 114662"/>
              <a:gd name="connsiteY9" fmla="*/ 91244 h 1102690"/>
              <a:gd name="connsiteX10" fmla="*/ 105125 w 114662"/>
              <a:gd name="connsiteY10" fmla="*/ 8694 h 110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662" h="1102690">
                <a:moveTo>
                  <a:pt x="105125" y="8694"/>
                </a:moveTo>
                <a:cubicBezTo>
                  <a:pt x="109358" y="42561"/>
                  <a:pt x="113063" y="232532"/>
                  <a:pt x="108300" y="294444"/>
                </a:cubicBezTo>
                <a:cubicBezTo>
                  <a:pt x="103537" y="356357"/>
                  <a:pt x="75492" y="311907"/>
                  <a:pt x="76550" y="380169"/>
                </a:cubicBezTo>
                <a:cubicBezTo>
                  <a:pt x="77608" y="448431"/>
                  <a:pt x="114121" y="680207"/>
                  <a:pt x="114650" y="704019"/>
                </a:cubicBezTo>
                <a:cubicBezTo>
                  <a:pt x="115179" y="727831"/>
                  <a:pt x="98246" y="457427"/>
                  <a:pt x="79725" y="523044"/>
                </a:cubicBezTo>
                <a:cubicBezTo>
                  <a:pt x="61204" y="588661"/>
                  <a:pt x="11463" y="1057502"/>
                  <a:pt x="3525" y="1097719"/>
                </a:cubicBezTo>
                <a:cubicBezTo>
                  <a:pt x="-4413" y="1137936"/>
                  <a:pt x="32629" y="925740"/>
                  <a:pt x="32100" y="764344"/>
                </a:cubicBezTo>
                <a:cubicBezTo>
                  <a:pt x="31571" y="602948"/>
                  <a:pt x="-3883" y="206602"/>
                  <a:pt x="350" y="129344"/>
                </a:cubicBezTo>
                <a:cubicBezTo>
                  <a:pt x="4583" y="52086"/>
                  <a:pt x="43742" y="307144"/>
                  <a:pt x="57500" y="300794"/>
                </a:cubicBezTo>
                <a:cubicBezTo>
                  <a:pt x="71258" y="294444"/>
                  <a:pt x="76021" y="134636"/>
                  <a:pt x="82900" y="91244"/>
                </a:cubicBezTo>
                <a:cubicBezTo>
                  <a:pt x="89779" y="47852"/>
                  <a:pt x="100892" y="-25173"/>
                  <a:pt x="105125" y="8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8" name="フリーフォーム 797">
            <a:extLst>
              <a:ext uri="{FF2B5EF4-FFF2-40B4-BE49-F238E27FC236}">
                <a16:creationId xmlns:a16="http://schemas.microsoft.com/office/drawing/2014/main" id="{0D3A341C-700D-1079-97D0-D1146F676EDE}"/>
              </a:ext>
            </a:extLst>
          </p:cNvPr>
          <p:cNvSpPr/>
          <p:nvPr/>
        </p:nvSpPr>
        <p:spPr>
          <a:xfrm>
            <a:off x="2800206" y="4281194"/>
            <a:ext cx="152583" cy="936662"/>
          </a:xfrm>
          <a:custGeom>
            <a:avLst/>
            <a:gdLst>
              <a:gd name="connsiteX0" fmla="*/ 133397 w 152583"/>
              <a:gd name="connsiteY0" fmla="*/ 37 h 936662"/>
              <a:gd name="connsiteX1" fmla="*/ 92122 w 152583"/>
              <a:gd name="connsiteY1" fmla="*/ 152437 h 936662"/>
              <a:gd name="connsiteX2" fmla="*/ 152447 w 152583"/>
              <a:gd name="connsiteY2" fmla="*/ 400087 h 936662"/>
              <a:gd name="connsiteX3" fmla="*/ 107997 w 152583"/>
              <a:gd name="connsiteY3" fmla="*/ 308012 h 936662"/>
              <a:gd name="connsiteX4" fmla="*/ 88947 w 152583"/>
              <a:gd name="connsiteY4" fmla="*/ 596937 h 936662"/>
              <a:gd name="connsiteX5" fmla="*/ 95297 w 152583"/>
              <a:gd name="connsiteY5" fmla="*/ 485812 h 936662"/>
              <a:gd name="connsiteX6" fmla="*/ 47 w 152583"/>
              <a:gd name="connsiteY6" fmla="*/ 936662 h 936662"/>
              <a:gd name="connsiteX7" fmla="*/ 82597 w 152583"/>
              <a:gd name="connsiteY7" fmla="*/ 485812 h 936662"/>
              <a:gd name="connsiteX8" fmla="*/ 88947 w 152583"/>
              <a:gd name="connsiteY8" fmla="*/ 222287 h 936662"/>
              <a:gd name="connsiteX9" fmla="*/ 73072 w 152583"/>
              <a:gd name="connsiteY9" fmla="*/ 165137 h 936662"/>
              <a:gd name="connsiteX10" fmla="*/ 133397 w 152583"/>
              <a:gd name="connsiteY10" fmla="*/ 37 h 93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583" h="936662">
                <a:moveTo>
                  <a:pt x="133397" y="37"/>
                </a:moveTo>
                <a:cubicBezTo>
                  <a:pt x="136572" y="-2080"/>
                  <a:pt x="88947" y="85762"/>
                  <a:pt x="92122" y="152437"/>
                </a:cubicBezTo>
                <a:cubicBezTo>
                  <a:pt x="95297" y="219112"/>
                  <a:pt x="149801" y="374158"/>
                  <a:pt x="152447" y="400087"/>
                </a:cubicBezTo>
                <a:cubicBezTo>
                  <a:pt x="155093" y="426016"/>
                  <a:pt x="118580" y="275204"/>
                  <a:pt x="107997" y="308012"/>
                </a:cubicBezTo>
                <a:cubicBezTo>
                  <a:pt x="97414" y="340820"/>
                  <a:pt x="91064" y="567304"/>
                  <a:pt x="88947" y="596937"/>
                </a:cubicBezTo>
                <a:cubicBezTo>
                  <a:pt x="86830" y="626570"/>
                  <a:pt x="110114" y="429191"/>
                  <a:pt x="95297" y="485812"/>
                </a:cubicBezTo>
                <a:cubicBezTo>
                  <a:pt x="80480" y="542433"/>
                  <a:pt x="2164" y="936662"/>
                  <a:pt x="47" y="936662"/>
                </a:cubicBezTo>
                <a:cubicBezTo>
                  <a:pt x="-2070" y="936662"/>
                  <a:pt x="67780" y="604874"/>
                  <a:pt x="82597" y="485812"/>
                </a:cubicBezTo>
                <a:cubicBezTo>
                  <a:pt x="97414" y="366750"/>
                  <a:pt x="90534" y="275733"/>
                  <a:pt x="88947" y="222287"/>
                </a:cubicBezTo>
                <a:cubicBezTo>
                  <a:pt x="87360" y="168841"/>
                  <a:pt x="69368" y="200591"/>
                  <a:pt x="73072" y="165137"/>
                </a:cubicBezTo>
                <a:cubicBezTo>
                  <a:pt x="76776" y="129683"/>
                  <a:pt x="130222" y="2154"/>
                  <a:pt x="133397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9" name="フリーフォーム 798">
            <a:extLst>
              <a:ext uri="{FF2B5EF4-FFF2-40B4-BE49-F238E27FC236}">
                <a16:creationId xmlns:a16="http://schemas.microsoft.com/office/drawing/2014/main" id="{E6B4D4EE-0583-9358-F191-F08DA1232400}"/>
              </a:ext>
            </a:extLst>
          </p:cNvPr>
          <p:cNvSpPr/>
          <p:nvPr/>
        </p:nvSpPr>
        <p:spPr>
          <a:xfrm>
            <a:off x="2860546" y="4220850"/>
            <a:ext cx="441357" cy="959838"/>
          </a:xfrm>
          <a:custGeom>
            <a:avLst/>
            <a:gdLst>
              <a:gd name="connsiteX0" fmla="*/ 19082 w 441357"/>
              <a:gd name="connsiteY0" fmla="*/ 56 h 959838"/>
              <a:gd name="connsiteX1" fmla="*/ 238157 w 441357"/>
              <a:gd name="connsiteY1" fmla="*/ 123881 h 959838"/>
              <a:gd name="connsiteX2" fmla="*/ 203232 w 441357"/>
              <a:gd name="connsiteY2" fmla="*/ 209606 h 959838"/>
              <a:gd name="connsiteX3" fmla="*/ 273082 w 441357"/>
              <a:gd name="connsiteY3" fmla="*/ 323906 h 959838"/>
              <a:gd name="connsiteX4" fmla="*/ 314357 w 441357"/>
              <a:gd name="connsiteY4" fmla="*/ 358831 h 959838"/>
              <a:gd name="connsiteX5" fmla="*/ 260382 w 441357"/>
              <a:gd name="connsiteY5" fmla="*/ 463606 h 959838"/>
              <a:gd name="connsiteX6" fmla="*/ 231807 w 441357"/>
              <a:gd name="connsiteY6" fmla="*/ 562031 h 959838"/>
              <a:gd name="connsiteX7" fmla="*/ 269907 w 441357"/>
              <a:gd name="connsiteY7" fmla="*/ 552506 h 959838"/>
              <a:gd name="connsiteX8" fmla="*/ 219107 w 441357"/>
              <a:gd name="connsiteY8" fmla="*/ 587431 h 959838"/>
              <a:gd name="connsiteX9" fmla="*/ 409607 w 441357"/>
              <a:gd name="connsiteY9" fmla="*/ 727131 h 959838"/>
              <a:gd name="connsiteX10" fmla="*/ 276257 w 441357"/>
              <a:gd name="connsiteY10" fmla="*/ 730306 h 959838"/>
              <a:gd name="connsiteX11" fmla="*/ 441357 w 441357"/>
              <a:gd name="connsiteY11" fmla="*/ 796981 h 959838"/>
              <a:gd name="connsiteX12" fmla="*/ 276257 w 441357"/>
              <a:gd name="connsiteY12" fmla="*/ 768406 h 959838"/>
              <a:gd name="connsiteX13" fmla="*/ 206407 w 441357"/>
              <a:gd name="connsiteY13" fmla="*/ 958906 h 959838"/>
              <a:gd name="connsiteX14" fmla="*/ 336582 w 441357"/>
              <a:gd name="connsiteY14" fmla="*/ 676331 h 959838"/>
              <a:gd name="connsiteX15" fmla="*/ 215932 w 441357"/>
              <a:gd name="connsiteY15" fmla="*/ 600131 h 959838"/>
              <a:gd name="connsiteX16" fmla="*/ 244507 w 441357"/>
              <a:gd name="connsiteY16" fmla="*/ 349306 h 959838"/>
              <a:gd name="connsiteX17" fmla="*/ 203232 w 441357"/>
              <a:gd name="connsiteY17" fmla="*/ 301681 h 959838"/>
              <a:gd name="connsiteX18" fmla="*/ 32 w 441357"/>
              <a:gd name="connsiteY18" fmla="*/ 362006 h 959838"/>
              <a:gd name="connsiteX19" fmla="*/ 187357 w 441357"/>
              <a:gd name="connsiteY19" fmla="*/ 292156 h 959838"/>
              <a:gd name="connsiteX20" fmla="*/ 168307 w 441357"/>
              <a:gd name="connsiteY20" fmla="*/ 250881 h 959838"/>
              <a:gd name="connsiteX21" fmla="*/ 215932 w 441357"/>
              <a:gd name="connsiteY21" fmla="*/ 139756 h 959838"/>
              <a:gd name="connsiteX22" fmla="*/ 19082 w 441357"/>
              <a:gd name="connsiteY22" fmla="*/ 56 h 95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41357" h="959838">
                <a:moveTo>
                  <a:pt x="19082" y="56"/>
                </a:moveTo>
                <a:cubicBezTo>
                  <a:pt x="22786" y="-2590"/>
                  <a:pt x="207465" y="88956"/>
                  <a:pt x="238157" y="123881"/>
                </a:cubicBezTo>
                <a:cubicBezTo>
                  <a:pt x="268849" y="158806"/>
                  <a:pt x="197411" y="176269"/>
                  <a:pt x="203232" y="209606"/>
                </a:cubicBezTo>
                <a:cubicBezTo>
                  <a:pt x="209053" y="242943"/>
                  <a:pt x="254561" y="299035"/>
                  <a:pt x="273082" y="323906"/>
                </a:cubicBezTo>
                <a:cubicBezTo>
                  <a:pt x="291603" y="348777"/>
                  <a:pt x="316474" y="335548"/>
                  <a:pt x="314357" y="358831"/>
                </a:cubicBezTo>
                <a:cubicBezTo>
                  <a:pt x="312240" y="382114"/>
                  <a:pt x="274140" y="429739"/>
                  <a:pt x="260382" y="463606"/>
                </a:cubicBezTo>
                <a:cubicBezTo>
                  <a:pt x="246624" y="497473"/>
                  <a:pt x="230220" y="547214"/>
                  <a:pt x="231807" y="562031"/>
                </a:cubicBezTo>
                <a:cubicBezTo>
                  <a:pt x="233394" y="576848"/>
                  <a:pt x="272024" y="548273"/>
                  <a:pt x="269907" y="552506"/>
                </a:cubicBezTo>
                <a:cubicBezTo>
                  <a:pt x="267790" y="556739"/>
                  <a:pt x="195824" y="558327"/>
                  <a:pt x="219107" y="587431"/>
                </a:cubicBezTo>
                <a:cubicBezTo>
                  <a:pt x="242390" y="616535"/>
                  <a:pt x="400082" y="703319"/>
                  <a:pt x="409607" y="727131"/>
                </a:cubicBezTo>
                <a:cubicBezTo>
                  <a:pt x="419132" y="750944"/>
                  <a:pt x="270965" y="718664"/>
                  <a:pt x="276257" y="730306"/>
                </a:cubicBezTo>
                <a:cubicBezTo>
                  <a:pt x="281549" y="741948"/>
                  <a:pt x="441357" y="790631"/>
                  <a:pt x="441357" y="796981"/>
                </a:cubicBezTo>
                <a:cubicBezTo>
                  <a:pt x="441357" y="803331"/>
                  <a:pt x="315415" y="741419"/>
                  <a:pt x="276257" y="768406"/>
                </a:cubicBezTo>
                <a:cubicBezTo>
                  <a:pt x="237099" y="795394"/>
                  <a:pt x="196353" y="974252"/>
                  <a:pt x="206407" y="958906"/>
                </a:cubicBezTo>
                <a:cubicBezTo>
                  <a:pt x="216461" y="943560"/>
                  <a:pt x="334995" y="736127"/>
                  <a:pt x="336582" y="676331"/>
                </a:cubicBezTo>
                <a:cubicBezTo>
                  <a:pt x="338169" y="616535"/>
                  <a:pt x="231278" y="654635"/>
                  <a:pt x="215932" y="600131"/>
                </a:cubicBezTo>
                <a:cubicBezTo>
                  <a:pt x="200586" y="545627"/>
                  <a:pt x="246624" y="399048"/>
                  <a:pt x="244507" y="349306"/>
                </a:cubicBezTo>
                <a:cubicBezTo>
                  <a:pt x="242390" y="299564"/>
                  <a:pt x="243978" y="299564"/>
                  <a:pt x="203232" y="301681"/>
                </a:cubicBezTo>
                <a:cubicBezTo>
                  <a:pt x="162486" y="303798"/>
                  <a:pt x="2678" y="363594"/>
                  <a:pt x="32" y="362006"/>
                </a:cubicBezTo>
                <a:cubicBezTo>
                  <a:pt x="-2614" y="360419"/>
                  <a:pt x="159311" y="310677"/>
                  <a:pt x="187357" y="292156"/>
                </a:cubicBezTo>
                <a:cubicBezTo>
                  <a:pt x="215403" y="273635"/>
                  <a:pt x="163545" y="276281"/>
                  <a:pt x="168307" y="250881"/>
                </a:cubicBezTo>
                <a:cubicBezTo>
                  <a:pt x="173069" y="225481"/>
                  <a:pt x="238686" y="176268"/>
                  <a:pt x="215932" y="139756"/>
                </a:cubicBezTo>
                <a:cubicBezTo>
                  <a:pt x="193178" y="103244"/>
                  <a:pt x="15378" y="2702"/>
                  <a:pt x="19082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0" name="フリーフォーム 799">
            <a:extLst>
              <a:ext uri="{FF2B5EF4-FFF2-40B4-BE49-F238E27FC236}">
                <a16:creationId xmlns:a16="http://schemas.microsoft.com/office/drawing/2014/main" id="{23536438-2418-A4BE-B801-8D2EE5C94422}"/>
              </a:ext>
            </a:extLst>
          </p:cNvPr>
          <p:cNvSpPr/>
          <p:nvPr/>
        </p:nvSpPr>
        <p:spPr>
          <a:xfrm>
            <a:off x="2453223" y="4402900"/>
            <a:ext cx="256382" cy="976794"/>
          </a:xfrm>
          <a:custGeom>
            <a:avLst/>
            <a:gdLst>
              <a:gd name="connsiteX0" fmla="*/ 162880 w 256382"/>
              <a:gd name="connsiteY0" fmla="*/ 2156 h 976794"/>
              <a:gd name="connsiteX1" fmla="*/ 118430 w 256382"/>
              <a:gd name="connsiteY1" fmla="*/ 351406 h 976794"/>
              <a:gd name="connsiteX2" fmla="*/ 239080 w 256382"/>
              <a:gd name="connsiteY2" fmla="*/ 919731 h 976794"/>
              <a:gd name="connsiteX3" fmla="*/ 172405 w 256382"/>
              <a:gd name="connsiteY3" fmla="*/ 580006 h 976794"/>
              <a:gd name="connsiteX4" fmla="*/ 251780 w 256382"/>
              <a:gd name="connsiteY4" fmla="*/ 973706 h 976794"/>
              <a:gd name="connsiteX5" fmla="*/ 7305 w 256382"/>
              <a:gd name="connsiteY5" fmla="*/ 319656 h 976794"/>
              <a:gd name="connsiteX6" fmla="*/ 73980 w 256382"/>
              <a:gd name="connsiteY6" fmla="*/ 510156 h 976794"/>
              <a:gd name="connsiteX7" fmla="*/ 162880 w 256382"/>
              <a:gd name="connsiteY7" fmla="*/ 2156 h 97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382" h="976794">
                <a:moveTo>
                  <a:pt x="162880" y="2156"/>
                </a:moveTo>
                <a:cubicBezTo>
                  <a:pt x="170288" y="-24302"/>
                  <a:pt x="105730" y="198477"/>
                  <a:pt x="118430" y="351406"/>
                </a:cubicBezTo>
                <a:cubicBezTo>
                  <a:pt x="131130" y="504335"/>
                  <a:pt x="230084" y="881631"/>
                  <a:pt x="239080" y="919731"/>
                </a:cubicBezTo>
                <a:cubicBezTo>
                  <a:pt x="248076" y="957831"/>
                  <a:pt x="170288" y="571010"/>
                  <a:pt x="172405" y="580006"/>
                </a:cubicBezTo>
                <a:cubicBezTo>
                  <a:pt x="174522" y="589002"/>
                  <a:pt x="279297" y="1017098"/>
                  <a:pt x="251780" y="973706"/>
                </a:cubicBezTo>
                <a:cubicBezTo>
                  <a:pt x="224263" y="930314"/>
                  <a:pt x="36938" y="396914"/>
                  <a:pt x="7305" y="319656"/>
                </a:cubicBezTo>
                <a:cubicBezTo>
                  <a:pt x="-22328" y="242398"/>
                  <a:pt x="45934" y="556723"/>
                  <a:pt x="73980" y="510156"/>
                </a:cubicBezTo>
                <a:cubicBezTo>
                  <a:pt x="102026" y="463589"/>
                  <a:pt x="155472" y="28614"/>
                  <a:pt x="162880" y="2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1" name="フリーフォーム 800">
            <a:extLst>
              <a:ext uri="{FF2B5EF4-FFF2-40B4-BE49-F238E27FC236}">
                <a16:creationId xmlns:a16="http://schemas.microsoft.com/office/drawing/2014/main" id="{86853708-406A-DC1E-6715-61EAF510A135}"/>
              </a:ext>
            </a:extLst>
          </p:cNvPr>
          <p:cNvSpPr/>
          <p:nvPr/>
        </p:nvSpPr>
        <p:spPr>
          <a:xfrm>
            <a:off x="1716925" y="4347905"/>
            <a:ext cx="430135" cy="1088547"/>
          </a:xfrm>
          <a:custGeom>
            <a:avLst/>
            <a:gdLst>
              <a:gd name="connsiteX0" fmla="*/ 429278 w 430135"/>
              <a:gd name="connsiteY0" fmla="*/ 1 h 1088547"/>
              <a:gd name="connsiteX1" fmla="*/ 343553 w 430135"/>
              <a:gd name="connsiteY1" fmla="*/ 165101 h 1088547"/>
              <a:gd name="connsiteX2" fmla="*/ 245128 w 430135"/>
              <a:gd name="connsiteY2" fmla="*/ 542926 h 1088547"/>
              <a:gd name="connsiteX3" fmla="*/ 254653 w 430135"/>
              <a:gd name="connsiteY3" fmla="*/ 454026 h 1088547"/>
              <a:gd name="connsiteX4" fmla="*/ 13353 w 430135"/>
              <a:gd name="connsiteY4" fmla="*/ 1066801 h 1088547"/>
              <a:gd name="connsiteX5" fmla="*/ 45103 w 430135"/>
              <a:gd name="connsiteY5" fmla="*/ 901701 h 1088547"/>
              <a:gd name="connsiteX6" fmla="*/ 162578 w 430135"/>
              <a:gd name="connsiteY6" fmla="*/ 425451 h 1088547"/>
              <a:gd name="connsiteX7" fmla="*/ 168928 w 430135"/>
              <a:gd name="connsiteY7" fmla="*/ 469901 h 1088547"/>
              <a:gd name="connsiteX8" fmla="*/ 261003 w 430135"/>
              <a:gd name="connsiteY8" fmla="*/ 177801 h 1088547"/>
              <a:gd name="connsiteX9" fmla="*/ 289578 w 430135"/>
              <a:gd name="connsiteY9" fmla="*/ 161926 h 1088547"/>
              <a:gd name="connsiteX10" fmla="*/ 429278 w 430135"/>
              <a:gd name="connsiteY10" fmla="*/ 1 h 108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0135" h="1088547">
                <a:moveTo>
                  <a:pt x="429278" y="1"/>
                </a:moveTo>
                <a:cubicBezTo>
                  <a:pt x="438274" y="530"/>
                  <a:pt x="374245" y="74614"/>
                  <a:pt x="343553" y="165101"/>
                </a:cubicBezTo>
                <a:cubicBezTo>
                  <a:pt x="312861" y="255588"/>
                  <a:pt x="259945" y="494772"/>
                  <a:pt x="245128" y="542926"/>
                </a:cubicBezTo>
                <a:cubicBezTo>
                  <a:pt x="230311" y="591080"/>
                  <a:pt x="293282" y="366714"/>
                  <a:pt x="254653" y="454026"/>
                </a:cubicBezTo>
                <a:cubicBezTo>
                  <a:pt x="216024" y="541338"/>
                  <a:pt x="48278" y="992189"/>
                  <a:pt x="13353" y="1066801"/>
                </a:cubicBezTo>
                <a:cubicBezTo>
                  <a:pt x="-21572" y="1141413"/>
                  <a:pt x="20232" y="1008593"/>
                  <a:pt x="45103" y="901701"/>
                </a:cubicBezTo>
                <a:cubicBezTo>
                  <a:pt x="69974" y="794809"/>
                  <a:pt x="141941" y="497418"/>
                  <a:pt x="162578" y="425451"/>
                </a:cubicBezTo>
                <a:cubicBezTo>
                  <a:pt x="183215" y="353484"/>
                  <a:pt x="152524" y="511176"/>
                  <a:pt x="168928" y="469901"/>
                </a:cubicBezTo>
                <a:cubicBezTo>
                  <a:pt x="185332" y="428626"/>
                  <a:pt x="240895" y="229130"/>
                  <a:pt x="261003" y="177801"/>
                </a:cubicBezTo>
                <a:cubicBezTo>
                  <a:pt x="281111" y="126472"/>
                  <a:pt x="267882" y="186267"/>
                  <a:pt x="289578" y="161926"/>
                </a:cubicBezTo>
                <a:cubicBezTo>
                  <a:pt x="311274" y="137585"/>
                  <a:pt x="420282" y="-528"/>
                  <a:pt x="42927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2" name="フリーフォーム 801">
            <a:extLst>
              <a:ext uri="{FF2B5EF4-FFF2-40B4-BE49-F238E27FC236}">
                <a16:creationId xmlns:a16="http://schemas.microsoft.com/office/drawing/2014/main" id="{A0EF1DEE-1554-5FE3-ED03-2FC270FE0B59}"/>
              </a:ext>
            </a:extLst>
          </p:cNvPr>
          <p:cNvSpPr/>
          <p:nvPr/>
        </p:nvSpPr>
        <p:spPr>
          <a:xfrm>
            <a:off x="1954963" y="4562347"/>
            <a:ext cx="192906" cy="1391963"/>
          </a:xfrm>
          <a:custGeom>
            <a:avLst/>
            <a:gdLst>
              <a:gd name="connsiteX0" fmla="*/ 121390 w 192906"/>
              <a:gd name="connsiteY0" fmla="*/ 4634 h 1391963"/>
              <a:gd name="connsiteX1" fmla="*/ 83290 w 192906"/>
              <a:gd name="connsiteY1" fmla="*/ 315784 h 1391963"/>
              <a:gd name="connsiteX2" fmla="*/ 134090 w 192906"/>
              <a:gd name="connsiteY2" fmla="*/ 636459 h 1391963"/>
              <a:gd name="connsiteX3" fmla="*/ 118215 w 192906"/>
              <a:gd name="connsiteY3" fmla="*/ 604709 h 1391963"/>
              <a:gd name="connsiteX4" fmla="*/ 165840 w 192906"/>
              <a:gd name="connsiteY4" fmla="*/ 1207959 h 1391963"/>
              <a:gd name="connsiteX5" fmla="*/ 172190 w 192906"/>
              <a:gd name="connsiteY5" fmla="*/ 1236534 h 1391963"/>
              <a:gd name="connsiteX6" fmla="*/ 191240 w 192906"/>
              <a:gd name="connsiteY6" fmla="*/ 1388934 h 1391963"/>
              <a:gd name="connsiteX7" fmla="*/ 124565 w 192906"/>
              <a:gd name="connsiteY7" fmla="*/ 1080959 h 1391963"/>
              <a:gd name="connsiteX8" fmla="*/ 7090 w 192906"/>
              <a:gd name="connsiteY8" fmla="*/ 338009 h 1391963"/>
              <a:gd name="connsiteX9" fmla="*/ 16615 w 192906"/>
              <a:gd name="connsiteY9" fmla="*/ 347534 h 1391963"/>
              <a:gd name="connsiteX10" fmla="*/ 45190 w 192906"/>
              <a:gd name="connsiteY10" fmla="*/ 144334 h 1391963"/>
              <a:gd name="connsiteX11" fmla="*/ 121390 w 192906"/>
              <a:gd name="connsiteY11" fmla="*/ 4634 h 139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906" h="1391963">
                <a:moveTo>
                  <a:pt x="121390" y="4634"/>
                </a:moveTo>
                <a:cubicBezTo>
                  <a:pt x="127740" y="33209"/>
                  <a:pt x="81173" y="210480"/>
                  <a:pt x="83290" y="315784"/>
                </a:cubicBezTo>
                <a:cubicBezTo>
                  <a:pt x="85407" y="421088"/>
                  <a:pt x="128269" y="588305"/>
                  <a:pt x="134090" y="636459"/>
                </a:cubicBezTo>
                <a:cubicBezTo>
                  <a:pt x="139911" y="684613"/>
                  <a:pt x="112923" y="509459"/>
                  <a:pt x="118215" y="604709"/>
                </a:cubicBezTo>
                <a:cubicBezTo>
                  <a:pt x="123507" y="699959"/>
                  <a:pt x="156844" y="1102655"/>
                  <a:pt x="165840" y="1207959"/>
                </a:cubicBezTo>
                <a:cubicBezTo>
                  <a:pt x="174836" y="1313263"/>
                  <a:pt x="167957" y="1206372"/>
                  <a:pt x="172190" y="1236534"/>
                </a:cubicBezTo>
                <a:cubicBezTo>
                  <a:pt x="176423" y="1266696"/>
                  <a:pt x="199177" y="1414863"/>
                  <a:pt x="191240" y="1388934"/>
                </a:cubicBezTo>
                <a:cubicBezTo>
                  <a:pt x="183303" y="1363005"/>
                  <a:pt x="155257" y="1256113"/>
                  <a:pt x="124565" y="1080959"/>
                </a:cubicBezTo>
                <a:cubicBezTo>
                  <a:pt x="93873" y="905805"/>
                  <a:pt x="25082" y="460246"/>
                  <a:pt x="7090" y="338009"/>
                </a:cubicBezTo>
                <a:cubicBezTo>
                  <a:pt x="-10902" y="215772"/>
                  <a:pt x="10265" y="379813"/>
                  <a:pt x="16615" y="347534"/>
                </a:cubicBezTo>
                <a:cubicBezTo>
                  <a:pt x="22965" y="315255"/>
                  <a:pt x="26140" y="202013"/>
                  <a:pt x="45190" y="144334"/>
                </a:cubicBezTo>
                <a:cubicBezTo>
                  <a:pt x="64240" y="86655"/>
                  <a:pt x="115040" y="-23941"/>
                  <a:pt x="121390" y="4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3" name="フリーフォーム 802">
            <a:extLst>
              <a:ext uri="{FF2B5EF4-FFF2-40B4-BE49-F238E27FC236}">
                <a16:creationId xmlns:a16="http://schemas.microsoft.com/office/drawing/2014/main" id="{753C32AE-A3CB-5EDB-6928-5E08A02B0D9F}"/>
              </a:ext>
            </a:extLst>
          </p:cNvPr>
          <p:cNvSpPr/>
          <p:nvPr/>
        </p:nvSpPr>
        <p:spPr>
          <a:xfrm>
            <a:off x="1330859" y="5371536"/>
            <a:ext cx="385692" cy="1041261"/>
          </a:xfrm>
          <a:custGeom>
            <a:avLst/>
            <a:gdLst>
              <a:gd name="connsiteX0" fmla="*/ 377194 w 385692"/>
              <a:gd name="connsiteY0" fmla="*/ 14595 h 1041261"/>
              <a:gd name="connsiteX1" fmla="*/ 21594 w 385692"/>
              <a:gd name="connsiteY1" fmla="*/ 992495 h 1041261"/>
              <a:gd name="connsiteX2" fmla="*/ 62869 w 385692"/>
              <a:gd name="connsiteY2" fmla="*/ 846445 h 1041261"/>
              <a:gd name="connsiteX3" fmla="*/ 256544 w 385692"/>
              <a:gd name="connsiteY3" fmla="*/ 433695 h 1041261"/>
              <a:gd name="connsiteX4" fmla="*/ 377194 w 385692"/>
              <a:gd name="connsiteY4" fmla="*/ 14595 h 104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692" h="1041261">
                <a:moveTo>
                  <a:pt x="377194" y="14595"/>
                </a:moveTo>
                <a:cubicBezTo>
                  <a:pt x="338036" y="107728"/>
                  <a:pt x="73982" y="853853"/>
                  <a:pt x="21594" y="992495"/>
                </a:cubicBezTo>
                <a:cubicBezTo>
                  <a:pt x="-30794" y="1131137"/>
                  <a:pt x="23711" y="939578"/>
                  <a:pt x="62869" y="846445"/>
                </a:cubicBezTo>
                <a:cubicBezTo>
                  <a:pt x="102027" y="753312"/>
                  <a:pt x="202569" y="568103"/>
                  <a:pt x="256544" y="433695"/>
                </a:cubicBezTo>
                <a:cubicBezTo>
                  <a:pt x="310519" y="299287"/>
                  <a:pt x="416352" y="-78538"/>
                  <a:pt x="377194" y="14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4" name="フリーフォーム 803">
            <a:extLst>
              <a:ext uri="{FF2B5EF4-FFF2-40B4-BE49-F238E27FC236}">
                <a16:creationId xmlns:a16="http://schemas.microsoft.com/office/drawing/2014/main" id="{94A7F009-51A2-7487-0C5D-C9E7226DE3C4}"/>
              </a:ext>
            </a:extLst>
          </p:cNvPr>
          <p:cNvSpPr/>
          <p:nvPr/>
        </p:nvSpPr>
        <p:spPr>
          <a:xfrm>
            <a:off x="1563432" y="5409527"/>
            <a:ext cx="214483" cy="1334661"/>
          </a:xfrm>
          <a:custGeom>
            <a:avLst/>
            <a:gdLst>
              <a:gd name="connsiteX0" fmla="*/ 214471 w 214483"/>
              <a:gd name="connsiteY0" fmla="*/ 2004 h 1334661"/>
              <a:gd name="connsiteX1" fmla="*/ 131921 w 214483"/>
              <a:gd name="connsiteY1" fmla="*/ 662404 h 1334661"/>
              <a:gd name="connsiteX2" fmla="*/ 112871 w 214483"/>
              <a:gd name="connsiteY2" fmla="*/ 617954 h 1334661"/>
              <a:gd name="connsiteX3" fmla="*/ 4921 w 214483"/>
              <a:gd name="connsiteY3" fmla="*/ 1065629 h 1334661"/>
              <a:gd name="connsiteX4" fmla="*/ 20796 w 214483"/>
              <a:gd name="connsiteY4" fmla="*/ 1005304 h 1334661"/>
              <a:gd name="connsiteX5" fmla="*/ 43021 w 214483"/>
              <a:gd name="connsiteY5" fmla="*/ 1332329 h 1334661"/>
              <a:gd name="connsiteX6" fmla="*/ 46196 w 214483"/>
              <a:gd name="connsiteY6" fmla="*/ 1119604 h 1334661"/>
              <a:gd name="connsiteX7" fmla="*/ 116046 w 214483"/>
              <a:gd name="connsiteY7" fmla="*/ 541754 h 1334661"/>
              <a:gd name="connsiteX8" fmla="*/ 135096 w 214483"/>
              <a:gd name="connsiteY8" fmla="*/ 551279 h 1334661"/>
              <a:gd name="connsiteX9" fmla="*/ 138271 w 214483"/>
              <a:gd name="connsiteY9" fmla="*/ 459204 h 1334661"/>
              <a:gd name="connsiteX10" fmla="*/ 214471 w 214483"/>
              <a:gd name="connsiteY10" fmla="*/ 2004 h 133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483" h="1334661">
                <a:moveTo>
                  <a:pt x="214471" y="2004"/>
                </a:moveTo>
                <a:cubicBezTo>
                  <a:pt x="213413" y="35871"/>
                  <a:pt x="148854" y="559746"/>
                  <a:pt x="131921" y="662404"/>
                </a:cubicBezTo>
                <a:cubicBezTo>
                  <a:pt x="114988" y="765062"/>
                  <a:pt x="134038" y="550750"/>
                  <a:pt x="112871" y="617954"/>
                </a:cubicBezTo>
                <a:cubicBezTo>
                  <a:pt x="91704" y="685158"/>
                  <a:pt x="20267" y="1001071"/>
                  <a:pt x="4921" y="1065629"/>
                </a:cubicBezTo>
                <a:cubicBezTo>
                  <a:pt x="-10425" y="1130187"/>
                  <a:pt x="14446" y="960854"/>
                  <a:pt x="20796" y="1005304"/>
                </a:cubicBezTo>
                <a:cubicBezTo>
                  <a:pt x="27146" y="1049754"/>
                  <a:pt x="38788" y="1313279"/>
                  <a:pt x="43021" y="1332329"/>
                </a:cubicBezTo>
                <a:cubicBezTo>
                  <a:pt x="47254" y="1351379"/>
                  <a:pt x="34025" y="1251367"/>
                  <a:pt x="46196" y="1119604"/>
                </a:cubicBezTo>
                <a:cubicBezTo>
                  <a:pt x="58367" y="987842"/>
                  <a:pt x="101229" y="636475"/>
                  <a:pt x="116046" y="541754"/>
                </a:cubicBezTo>
                <a:cubicBezTo>
                  <a:pt x="130863" y="447033"/>
                  <a:pt x="131392" y="565037"/>
                  <a:pt x="135096" y="551279"/>
                </a:cubicBezTo>
                <a:cubicBezTo>
                  <a:pt x="138800" y="537521"/>
                  <a:pt x="126100" y="544929"/>
                  <a:pt x="138271" y="459204"/>
                </a:cubicBezTo>
                <a:cubicBezTo>
                  <a:pt x="150442" y="373479"/>
                  <a:pt x="215529" y="-31863"/>
                  <a:pt x="214471" y="2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5" name="フリーフォーム 804">
            <a:extLst>
              <a:ext uri="{FF2B5EF4-FFF2-40B4-BE49-F238E27FC236}">
                <a16:creationId xmlns:a16="http://schemas.microsoft.com/office/drawing/2014/main" id="{C99CD3E3-1141-CD8B-D2C4-C689C8D693EF}"/>
              </a:ext>
            </a:extLst>
          </p:cNvPr>
          <p:cNvSpPr/>
          <p:nvPr/>
        </p:nvSpPr>
        <p:spPr>
          <a:xfrm>
            <a:off x="1321004" y="5574264"/>
            <a:ext cx="429361" cy="1210202"/>
          </a:xfrm>
          <a:custGeom>
            <a:avLst/>
            <a:gdLst>
              <a:gd name="connsiteX0" fmla="*/ 425149 w 429361"/>
              <a:gd name="connsiteY0" fmla="*/ 15067 h 1210202"/>
              <a:gd name="connsiteX1" fmla="*/ 142574 w 429361"/>
              <a:gd name="connsiteY1" fmla="*/ 770717 h 1210202"/>
              <a:gd name="connsiteX2" fmla="*/ 148924 w 429361"/>
              <a:gd name="connsiteY2" fmla="*/ 777067 h 1210202"/>
              <a:gd name="connsiteX3" fmla="*/ 158449 w 429361"/>
              <a:gd name="connsiteY3" fmla="*/ 843742 h 1210202"/>
              <a:gd name="connsiteX4" fmla="*/ 120349 w 429361"/>
              <a:gd name="connsiteY4" fmla="*/ 786592 h 1210202"/>
              <a:gd name="connsiteX5" fmla="*/ 209249 w 429361"/>
              <a:gd name="connsiteY5" fmla="*/ 1012017 h 1210202"/>
              <a:gd name="connsiteX6" fmla="*/ 120349 w 429361"/>
              <a:gd name="connsiteY6" fmla="*/ 856442 h 1210202"/>
              <a:gd name="connsiteX7" fmla="*/ 44149 w 429361"/>
              <a:gd name="connsiteY7" fmla="*/ 935817 h 1210202"/>
              <a:gd name="connsiteX8" fmla="*/ 126699 w 429361"/>
              <a:gd name="connsiteY8" fmla="*/ 1208867 h 1210202"/>
              <a:gd name="connsiteX9" fmla="*/ 44149 w 429361"/>
              <a:gd name="connsiteY9" fmla="*/ 1034242 h 1210202"/>
              <a:gd name="connsiteX10" fmla="*/ 2874 w 429361"/>
              <a:gd name="connsiteY10" fmla="*/ 897717 h 1210202"/>
              <a:gd name="connsiteX11" fmla="*/ 25099 w 429361"/>
              <a:gd name="connsiteY11" fmla="*/ 862792 h 1210202"/>
              <a:gd name="connsiteX12" fmla="*/ 196549 w 429361"/>
              <a:gd name="connsiteY12" fmla="*/ 665942 h 1210202"/>
              <a:gd name="connsiteX13" fmla="*/ 177499 w 429361"/>
              <a:gd name="connsiteY13" fmla="*/ 634192 h 1210202"/>
              <a:gd name="connsiteX14" fmla="*/ 304499 w 429361"/>
              <a:gd name="connsiteY14" fmla="*/ 291292 h 1210202"/>
              <a:gd name="connsiteX15" fmla="*/ 425149 w 429361"/>
              <a:gd name="connsiteY15" fmla="*/ 15067 h 121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9361" h="1210202">
                <a:moveTo>
                  <a:pt x="425149" y="15067"/>
                </a:moveTo>
                <a:cubicBezTo>
                  <a:pt x="398162" y="94971"/>
                  <a:pt x="188611" y="643717"/>
                  <a:pt x="142574" y="770717"/>
                </a:cubicBezTo>
                <a:cubicBezTo>
                  <a:pt x="96536" y="897717"/>
                  <a:pt x="146278" y="764896"/>
                  <a:pt x="148924" y="777067"/>
                </a:cubicBezTo>
                <a:cubicBezTo>
                  <a:pt x="151570" y="789238"/>
                  <a:pt x="163211" y="842155"/>
                  <a:pt x="158449" y="843742"/>
                </a:cubicBezTo>
                <a:cubicBezTo>
                  <a:pt x="153687" y="845329"/>
                  <a:pt x="111882" y="758546"/>
                  <a:pt x="120349" y="786592"/>
                </a:cubicBezTo>
                <a:cubicBezTo>
                  <a:pt x="128816" y="814638"/>
                  <a:pt x="209249" y="1000375"/>
                  <a:pt x="209249" y="1012017"/>
                </a:cubicBezTo>
                <a:cubicBezTo>
                  <a:pt x="209249" y="1023659"/>
                  <a:pt x="147866" y="869142"/>
                  <a:pt x="120349" y="856442"/>
                </a:cubicBezTo>
                <a:cubicBezTo>
                  <a:pt x="92832" y="843742"/>
                  <a:pt x="43091" y="877080"/>
                  <a:pt x="44149" y="935817"/>
                </a:cubicBezTo>
                <a:cubicBezTo>
                  <a:pt x="45207" y="994554"/>
                  <a:pt x="126699" y="1192463"/>
                  <a:pt x="126699" y="1208867"/>
                </a:cubicBezTo>
                <a:cubicBezTo>
                  <a:pt x="126699" y="1225271"/>
                  <a:pt x="64787" y="1086100"/>
                  <a:pt x="44149" y="1034242"/>
                </a:cubicBezTo>
                <a:cubicBezTo>
                  <a:pt x="23511" y="982384"/>
                  <a:pt x="6049" y="926292"/>
                  <a:pt x="2874" y="897717"/>
                </a:cubicBezTo>
                <a:cubicBezTo>
                  <a:pt x="-301" y="869142"/>
                  <a:pt x="-7180" y="901421"/>
                  <a:pt x="25099" y="862792"/>
                </a:cubicBezTo>
                <a:cubicBezTo>
                  <a:pt x="57378" y="824163"/>
                  <a:pt x="171149" y="704042"/>
                  <a:pt x="196549" y="665942"/>
                </a:cubicBezTo>
                <a:cubicBezTo>
                  <a:pt x="221949" y="627842"/>
                  <a:pt x="159507" y="696634"/>
                  <a:pt x="177499" y="634192"/>
                </a:cubicBezTo>
                <a:cubicBezTo>
                  <a:pt x="195491" y="571750"/>
                  <a:pt x="266928" y="388129"/>
                  <a:pt x="304499" y="291292"/>
                </a:cubicBezTo>
                <a:cubicBezTo>
                  <a:pt x="342070" y="194455"/>
                  <a:pt x="452136" y="-64837"/>
                  <a:pt x="425149" y="15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6" name="フリーフォーム 805">
            <a:extLst>
              <a:ext uri="{FF2B5EF4-FFF2-40B4-BE49-F238E27FC236}">
                <a16:creationId xmlns:a16="http://schemas.microsoft.com/office/drawing/2014/main" id="{F17A977C-5BFC-EB48-6678-76EF9DAF2361}"/>
              </a:ext>
            </a:extLst>
          </p:cNvPr>
          <p:cNvSpPr/>
          <p:nvPr/>
        </p:nvSpPr>
        <p:spPr>
          <a:xfrm>
            <a:off x="1285504" y="6484641"/>
            <a:ext cx="277302" cy="1245793"/>
          </a:xfrm>
          <a:custGeom>
            <a:avLst/>
            <a:gdLst>
              <a:gd name="connsiteX0" fmla="*/ 260624 w 277302"/>
              <a:gd name="connsiteY0" fmla="*/ 6390 h 1245793"/>
              <a:gd name="connsiteX1" fmla="*/ 193949 w 277302"/>
              <a:gd name="connsiteY1" fmla="*/ 317540 h 1245793"/>
              <a:gd name="connsiteX2" fmla="*/ 276499 w 277302"/>
              <a:gd name="connsiteY2" fmla="*/ 749340 h 1245793"/>
              <a:gd name="connsiteX3" fmla="*/ 232049 w 277302"/>
              <a:gd name="connsiteY3" fmla="*/ 565190 h 1245793"/>
              <a:gd name="connsiteX4" fmla="*/ 168549 w 277302"/>
              <a:gd name="connsiteY4" fmla="*/ 390565 h 1245793"/>
              <a:gd name="connsiteX5" fmla="*/ 114574 w 277302"/>
              <a:gd name="connsiteY5" fmla="*/ 904915 h 1245793"/>
              <a:gd name="connsiteX6" fmla="*/ 101874 w 277302"/>
              <a:gd name="connsiteY6" fmla="*/ 701715 h 1245793"/>
              <a:gd name="connsiteX7" fmla="*/ 274 w 277302"/>
              <a:gd name="connsiteY7" fmla="*/ 1238290 h 1245793"/>
              <a:gd name="connsiteX8" fmla="*/ 136799 w 277302"/>
              <a:gd name="connsiteY8" fmla="*/ 231815 h 1245793"/>
              <a:gd name="connsiteX9" fmla="*/ 136799 w 277302"/>
              <a:gd name="connsiteY9" fmla="*/ 346115 h 1245793"/>
              <a:gd name="connsiteX10" fmla="*/ 178074 w 277302"/>
              <a:gd name="connsiteY10" fmla="*/ 123865 h 1245793"/>
              <a:gd name="connsiteX11" fmla="*/ 260624 w 277302"/>
              <a:gd name="connsiteY11" fmla="*/ 6390 h 124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7302" h="1245793">
                <a:moveTo>
                  <a:pt x="260624" y="6390"/>
                </a:moveTo>
                <a:cubicBezTo>
                  <a:pt x="263270" y="38669"/>
                  <a:pt x="191303" y="193715"/>
                  <a:pt x="193949" y="317540"/>
                </a:cubicBezTo>
                <a:cubicBezTo>
                  <a:pt x="196595" y="441365"/>
                  <a:pt x="270149" y="708065"/>
                  <a:pt x="276499" y="749340"/>
                </a:cubicBezTo>
                <a:cubicBezTo>
                  <a:pt x="282849" y="790615"/>
                  <a:pt x="250041" y="624986"/>
                  <a:pt x="232049" y="565190"/>
                </a:cubicBezTo>
                <a:cubicBezTo>
                  <a:pt x="214057" y="505394"/>
                  <a:pt x="188128" y="333944"/>
                  <a:pt x="168549" y="390565"/>
                </a:cubicBezTo>
                <a:cubicBezTo>
                  <a:pt x="148970" y="447186"/>
                  <a:pt x="125686" y="853057"/>
                  <a:pt x="114574" y="904915"/>
                </a:cubicBezTo>
                <a:cubicBezTo>
                  <a:pt x="103462" y="956773"/>
                  <a:pt x="120924" y="646153"/>
                  <a:pt x="101874" y="701715"/>
                </a:cubicBezTo>
                <a:cubicBezTo>
                  <a:pt x="82824" y="757278"/>
                  <a:pt x="-5547" y="1316607"/>
                  <a:pt x="274" y="1238290"/>
                </a:cubicBezTo>
                <a:cubicBezTo>
                  <a:pt x="6095" y="1159973"/>
                  <a:pt x="114045" y="380511"/>
                  <a:pt x="136799" y="231815"/>
                </a:cubicBezTo>
                <a:cubicBezTo>
                  <a:pt x="159553" y="83119"/>
                  <a:pt x="129920" y="364107"/>
                  <a:pt x="136799" y="346115"/>
                </a:cubicBezTo>
                <a:cubicBezTo>
                  <a:pt x="143678" y="328123"/>
                  <a:pt x="159553" y="175723"/>
                  <a:pt x="178074" y="123865"/>
                </a:cubicBezTo>
                <a:cubicBezTo>
                  <a:pt x="196595" y="72007"/>
                  <a:pt x="257978" y="-25889"/>
                  <a:pt x="260624" y="6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7" name="フリーフォーム 806">
            <a:extLst>
              <a:ext uri="{FF2B5EF4-FFF2-40B4-BE49-F238E27FC236}">
                <a16:creationId xmlns:a16="http://schemas.microsoft.com/office/drawing/2014/main" id="{AB46F9E1-D803-220F-2BFD-5340C4BB09DC}"/>
              </a:ext>
            </a:extLst>
          </p:cNvPr>
          <p:cNvSpPr/>
          <p:nvPr/>
        </p:nvSpPr>
        <p:spPr>
          <a:xfrm>
            <a:off x="1187510" y="6348141"/>
            <a:ext cx="200446" cy="1324073"/>
          </a:xfrm>
          <a:custGeom>
            <a:avLst/>
            <a:gdLst>
              <a:gd name="connsiteX0" fmla="*/ 196693 w 200446"/>
              <a:gd name="connsiteY0" fmla="*/ 165115 h 1324073"/>
              <a:gd name="connsiteX1" fmla="*/ 66518 w 200446"/>
              <a:gd name="connsiteY1" fmla="*/ 682640 h 1324073"/>
              <a:gd name="connsiteX2" fmla="*/ 69693 w 200446"/>
              <a:gd name="connsiteY2" fmla="*/ 663590 h 1324073"/>
              <a:gd name="connsiteX3" fmla="*/ 50643 w 200446"/>
              <a:gd name="connsiteY3" fmla="*/ 1162065 h 1324073"/>
              <a:gd name="connsiteX4" fmla="*/ 28418 w 200446"/>
              <a:gd name="connsiteY4" fmla="*/ 1095390 h 1324073"/>
              <a:gd name="connsiteX5" fmla="*/ 28418 w 200446"/>
              <a:gd name="connsiteY5" fmla="*/ 1304940 h 1324073"/>
              <a:gd name="connsiteX6" fmla="*/ 15718 w 200446"/>
              <a:gd name="connsiteY6" fmla="*/ 533415 h 1324073"/>
              <a:gd name="connsiteX7" fmla="*/ 6193 w 200446"/>
              <a:gd name="connsiteY7" fmla="*/ 625490 h 1324073"/>
              <a:gd name="connsiteX8" fmla="*/ 117318 w 200446"/>
              <a:gd name="connsiteY8" fmla="*/ 120665 h 1324073"/>
              <a:gd name="connsiteX9" fmla="*/ 145893 w 200446"/>
              <a:gd name="connsiteY9" fmla="*/ 177815 h 1324073"/>
              <a:gd name="connsiteX10" fmla="*/ 164943 w 200446"/>
              <a:gd name="connsiteY10" fmla="*/ 15 h 1324073"/>
              <a:gd name="connsiteX11" fmla="*/ 196693 w 200446"/>
              <a:gd name="connsiteY11" fmla="*/ 165115 h 132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446" h="1324073">
                <a:moveTo>
                  <a:pt x="196693" y="165115"/>
                </a:moveTo>
                <a:cubicBezTo>
                  <a:pt x="180289" y="278886"/>
                  <a:pt x="87685" y="599561"/>
                  <a:pt x="66518" y="682640"/>
                </a:cubicBezTo>
                <a:cubicBezTo>
                  <a:pt x="45351" y="765719"/>
                  <a:pt x="72339" y="583686"/>
                  <a:pt x="69693" y="663590"/>
                </a:cubicBezTo>
                <a:cubicBezTo>
                  <a:pt x="67047" y="743494"/>
                  <a:pt x="57522" y="1090098"/>
                  <a:pt x="50643" y="1162065"/>
                </a:cubicBezTo>
                <a:cubicBezTo>
                  <a:pt x="43764" y="1234032"/>
                  <a:pt x="32122" y="1071578"/>
                  <a:pt x="28418" y="1095390"/>
                </a:cubicBezTo>
                <a:cubicBezTo>
                  <a:pt x="24714" y="1119203"/>
                  <a:pt x="30535" y="1398602"/>
                  <a:pt x="28418" y="1304940"/>
                </a:cubicBezTo>
                <a:cubicBezTo>
                  <a:pt x="26301" y="1211278"/>
                  <a:pt x="19422" y="646657"/>
                  <a:pt x="15718" y="533415"/>
                </a:cubicBezTo>
                <a:cubicBezTo>
                  <a:pt x="12014" y="420173"/>
                  <a:pt x="-10740" y="694282"/>
                  <a:pt x="6193" y="625490"/>
                </a:cubicBezTo>
                <a:cubicBezTo>
                  <a:pt x="23126" y="556698"/>
                  <a:pt x="94035" y="195277"/>
                  <a:pt x="117318" y="120665"/>
                </a:cubicBezTo>
                <a:cubicBezTo>
                  <a:pt x="140601" y="46053"/>
                  <a:pt x="137956" y="197923"/>
                  <a:pt x="145893" y="177815"/>
                </a:cubicBezTo>
                <a:cubicBezTo>
                  <a:pt x="153830" y="157707"/>
                  <a:pt x="159122" y="1073"/>
                  <a:pt x="164943" y="15"/>
                </a:cubicBezTo>
                <a:cubicBezTo>
                  <a:pt x="170764" y="-1043"/>
                  <a:pt x="213097" y="51344"/>
                  <a:pt x="196693" y="165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8" name="フリーフォーム 807">
            <a:extLst>
              <a:ext uri="{FF2B5EF4-FFF2-40B4-BE49-F238E27FC236}">
                <a16:creationId xmlns:a16="http://schemas.microsoft.com/office/drawing/2014/main" id="{B40B449F-1868-56BC-75B6-CC2DF1BB75DD}"/>
              </a:ext>
            </a:extLst>
          </p:cNvPr>
          <p:cNvSpPr/>
          <p:nvPr/>
        </p:nvSpPr>
        <p:spPr>
          <a:xfrm>
            <a:off x="1110007" y="7338079"/>
            <a:ext cx="77991" cy="829566"/>
          </a:xfrm>
          <a:custGeom>
            <a:avLst/>
            <a:gdLst>
              <a:gd name="connsiteX0" fmla="*/ 61471 w 77991"/>
              <a:gd name="connsiteY0" fmla="*/ 677 h 829566"/>
              <a:gd name="connsiteX1" fmla="*/ 77346 w 77991"/>
              <a:gd name="connsiteY1" fmla="*/ 578527 h 829566"/>
              <a:gd name="connsiteX2" fmla="*/ 70996 w 77991"/>
              <a:gd name="connsiteY2" fmla="*/ 486452 h 829566"/>
              <a:gd name="connsiteX3" fmla="*/ 36071 w 77991"/>
              <a:gd name="connsiteY3" fmla="*/ 829352 h 829566"/>
              <a:gd name="connsiteX4" fmla="*/ 1146 w 77991"/>
              <a:gd name="connsiteY4" fmla="*/ 429302 h 829566"/>
              <a:gd name="connsiteX5" fmla="*/ 10671 w 77991"/>
              <a:gd name="connsiteY5" fmla="*/ 461052 h 829566"/>
              <a:gd name="connsiteX6" fmla="*/ 61471 w 77991"/>
              <a:gd name="connsiteY6" fmla="*/ 677 h 82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91" h="829566">
                <a:moveTo>
                  <a:pt x="61471" y="677"/>
                </a:moveTo>
                <a:cubicBezTo>
                  <a:pt x="72583" y="20256"/>
                  <a:pt x="75759" y="497565"/>
                  <a:pt x="77346" y="578527"/>
                </a:cubicBezTo>
                <a:cubicBezTo>
                  <a:pt x="78933" y="659489"/>
                  <a:pt x="77875" y="444648"/>
                  <a:pt x="70996" y="486452"/>
                </a:cubicBezTo>
                <a:cubicBezTo>
                  <a:pt x="64117" y="528256"/>
                  <a:pt x="47713" y="838877"/>
                  <a:pt x="36071" y="829352"/>
                </a:cubicBezTo>
                <a:cubicBezTo>
                  <a:pt x="24429" y="819827"/>
                  <a:pt x="5379" y="490685"/>
                  <a:pt x="1146" y="429302"/>
                </a:cubicBezTo>
                <a:cubicBezTo>
                  <a:pt x="-3087" y="367919"/>
                  <a:pt x="5379" y="530373"/>
                  <a:pt x="10671" y="461052"/>
                </a:cubicBezTo>
                <a:cubicBezTo>
                  <a:pt x="15963" y="391731"/>
                  <a:pt x="50359" y="-18902"/>
                  <a:pt x="61471" y="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9" name="フリーフォーム 808">
            <a:extLst>
              <a:ext uri="{FF2B5EF4-FFF2-40B4-BE49-F238E27FC236}">
                <a16:creationId xmlns:a16="http://schemas.microsoft.com/office/drawing/2014/main" id="{A5A5D287-8C19-BF82-DF1D-6B2C825526F5}"/>
              </a:ext>
            </a:extLst>
          </p:cNvPr>
          <p:cNvSpPr/>
          <p:nvPr/>
        </p:nvSpPr>
        <p:spPr>
          <a:xfrm>
            <a:off x="3267371" y="5011382"/>
            <a:ext cx="79256" cy="280996"/>
          </a:xfrm>
          <a:custGeom>
            <a:avLst/>
            <a:gdLst>
              <a:gd name="connsiteX0" fmla="*/ 78982 w 79256"/>
              <a:gd name="connsiteY0" fmla="*/ 99 h 280996"/>
              <a:gd name="connsiteX1" fmla="*/ 28182 w 79256"/>
              <a:gd name="connsiteY1" fmla="*/ 174724 h 280996"/>
              <a:gd name="connsiteX2" fmla="*/ 25007 w 79256"/>
              <a:gd name="connsiteY2" fmla="*/ 279499 h 280996"/>
              <a:gd name="connsiteX3" fmla="*/ 18657 w 79256"/>
              <a:gd name="connsiteY3" fmla="*/ 98524 h 280996"/>
              <a:gd name="connsiteX4" fmla="*/ 2782 w 79256"/>
              <a:gd name="connsiteY4" fmla="*/ 200124 h 280996"/>
              <a:gd name="connsiteX5" fmla="*/ 78982 w 79256"/>
              <a:gd name="connsiteY5" fmla="*/ 99 h 28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256" h="280996">
                <a:moveTo>
                  <a:pt x="78982" y="99"/>
                </a:moveTo>
                <a:cubicBezTo>
                  <a:pt x="83215" y="-4134"/>
                  <a:pt x="37178" y="128157"/>
                  <a:pt x="28182" y="174724"/>
                </a:cubicBezTo>
                <a:cubicBezTo>
                  <a:pt x="19186" y="221291"/>
                  <a:pt x="26594" y="292199"/>
                  <a:pt x="25007" y="279499"/>
                </a:cubicBezTo>
                <a:cubicBezTo>
                  <a:pt x="23420" y="266799"/>
                  <a:pt x="22361" y="111753"/>
                  <a:pt x="18657" y="98524"/>
                </a:cubicBezTo>
                <a:cubicBezTo>
                  <a:pt x="14953" y="85295"/>
                  <a:pt x="-7801" y="214412"/>
                  <a:pt x="2782" y="200124"/>
                </a:cubicBezTo>
                <a:cubicBezTo>
                  <a:pt x="13365" y="185837"/>
                  <a:pt x="74749" y="4332"/>
                  <a:pt x="78982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0" name="フリーフォーム 809">
            <a:extLst>
              <a:ext uri="{FF2B5EF4-FFF2-40B4-BE49-F238E27FC236}">
                <a16:creationId xmlns:a16="http://schemas.microsoft.com/office/drawing/2014/main" id="{35A1172F-6973-6B7E-51E8-63FB19E9C70C}"/>
              </a:ext>
            </a:extLst>
          </p:cNvPr>
          <p:cNvSpPr/>
          <p:nvPr/>
        </p:nvSpPr>
        <p:spPr>
          <a:xfrm>
            <a:off x="2899402" y="5114682"/>
            <a:ext cx="451405" cy="256336"/>
          </a:xfrm>
          <a:custGeom>
            <a:avLst/>
            <a:gdLst>
              <a:gd name="connsiteX0" fmla="*/ 386626 w 451405"/>
              <a:gd name="connsiteY0" fmla="*/ 1574 h 256336"/>
              <a:gd name="connsiteX1" fmla="*/ 431076 w 451405"/>
              <a:gd name="connsiteY1" fmla="*/ 138099 h 256336"/>
              <a:gd name="connsiteX2" fmla="*/ 437426 w 451405"/>
              <a:gd name="connsiteY2" fmla="*/ 201599 h 256336"/>
              <a:gd name="connsiteX3" fmla="*/ 440601 w 451405"/>
              <a:gd name="connsiteY3" fmla="*/ 131749 h 256336"/>
              <a:gd name="connsiteX4" fmla="*/ 450126 w 451405"/>
              <a:gd name="connsiteY4" fmla="*/ 226999 h 256336"/>
              <a:gd name="connsiteX5" fmla="*/ 408851 w 451405"/>
              <a:gd name="connsiteY5" fmla="*/ 233349 h 256336"/>
              <a:gd name="connsiteX6" fmla="*/ 2451 w 451405"/>
              <a:gd name="connsiteY6" fmla="*/ 255574 h 256336"/>
              <a:gd name="connsiteX7" fmla="*/ 234226 w 451405"/>
              <a:gd name="connsiteY7" fmla="*/ 249224 h 256336"/>
              <a:gd name="connsiteX8" fmla="*/ 132626 w 451405"/>
              <a:gd name="connsiteY8" fmla="*/ 230174 h 256336"/>
              <a:gd name="connsiteX9" fmla="*/ 421551 w 451405"/>
              <a:gd name="connsiteY9" fmla="*/ 226999 h 256336"/>
              <a:gd name="connsiteX10" fmla="*/ 408851 w 451405"/>
              <a:gd name="connsiteY10" fmla="*/ 71424 h 256336"/>
              <a:gd name="connsiteX11" fmla="*/ 386626 w 451405"/>
              <a:gd name="connsiteY11" fmla="*/ 1574 h 25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405" h="256336">
                <a:moveTo>
                  <a:pt x="386626" y="1574"/>
                </a:moveTo>
                <a:cubicBezTo>
                  <a:pt x="390330" y="12686"/>
                  <a:pt x="422609" y="104762"/>
                  <a:pt x="431076" y="138099"/>
                </a:cubicBezTo>
                <a:cubicBezTo>
                  <a:pt x="439543" y="171436"/>
                  <a:pt x="435838" y="202657"/>
                  <a:pt x="437426" y="201599"/>
                </a:cubicBezTo>
                <a:cubicBezTo>
                  <a:pt x="439014" y="200541"/>
                  <a:pt x="438484" y="127516"/>
                  <a:pt x="440601" y="131749"/>
                </a:cubicBezTo>
                <a:cubicBezTo>
                  <a:pt x="442718" y="135982"/>
                  <a:pt x="455418" y="210066"/>
                  <a:pt x="450126" y="226999"/>
                </a:cubicBezTo>
                <a:cubicBezTo>
                  <a:pt x="444834" y="243932"/>
                  <a:pt x="408851" y="233349"/>
                  <a:pt x="408851" y="233349"/>
                </a:cubicBezTo>
                <a:lnTo>
                  <a:pt x="2451" y="255574"/>
                </a:lnTo>
                <a:cubicBezTo>
                  <a:pt x="-26653" y="258220"/>
                  <a:pt x="212530" y="253457"/>
                  <a:pt x="234226" y="249224"/>
                </a:cubicBezTo>
                <a:cubicBezTo>
                  <a:pt x="255922" y="244991"/>
                  <a:pt x="101405" y="233878"/>
                  <a:pt x="132626" y="230174"/>
                </a:cubicBezTo>
                <a:cubicBezTo>
                  <a:pt x="163847" y="226470"/>
                  <a:pt x="375513" y="253457"/>
                  <a:pt x="421551" y="226999"/>
                </a:cubicBezTo>
                <a:cubicBezTo>
                  <a:pt x="467589" y="200541"/>
                  <a:pt x="412555" y="102116"/>
                  <a:pt x="408851" y="71424"/>
                </a:cubicBezTo>
                <a:cubicBezTo>
                  <a:pt x="405147" y="40732"/>
                  <a:pt x="382922" y="-9538"/>
                  <a:pt x="386626" y="1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1" name="フリーフォーム 810">
            <a:extLst>
              <a:ext uri="{FF2B5EF4-FFF2-40B4-BE49-F238E27FC236}">
                <a16:creationId xmlns:a16="http://schemas.microsoft.com/office/drawing/2014/main" id="{DD21A78E-D1B8-0F58-778F-B7E042FDA2B2}"/>
              </a:ext>
            </a:extLst>
          </p:cNvPr>
          <p:cNvSpPr/>
          <p:nvPr/>
        </p:nvSpPr>
        <p:spPr>
          <a:xfrm>
            <a:off x="3193836" y="5085702"/>
            <a:ext cx="113103" cy="233345"/>
          </a:xfrm>
          <a:custGeom>
            <a:avLst/>
            <a:gdLst>
              <a:gd name="connsiteX0" fmla="*/ 101717 w 113103"/>
              <a:gd name="connsiteY0" fmla="*/ 1979 h 233345"/>
              <a:gd name="connsiteX1" fmla="*/ 85842 w 113103"/>
              <a:gd name="connsiteY1" fmla="*/ 135329 h 233345"/>
              <a:gd name="connsiteX2" fmla="*/ 111242 w 113103"/>
              <a:gd name="connsiteY2" fmla="*/ 202004 h 233345"/>
              <a:gd name="connsiteX3" fmla="*/ 25517 w 113103"/>
              <a:gd name="connsiteY3" fmla="*/ 217879 h 233345"/>
              <a:gd name="connsiteX4" fmla="*/ 38217 w 113103"/>
              <a:gd name="connsiteY4" fmla="*/ 8329 h 233345"/>
              <a:gd name="connsiteX5" fmla="*/ 6467 w 113103"/>
              <a:gd name="connsiteY5" fmla="*/ 148029 h 233345"/>
              <a:gd name="connsiteX6" fmla="*/ 9642 w 113103"/>
              <a:gd name="connsiteY6" fmla="*/ 205179 h 233345"/>
              <a:gd name="connsiteX7" fmla="*/ 104892 w 113103"/>
              <a:gd name="connsiteY7" fmla="*/ 230579 h 233345"/>
              <a:gd name="connsiteX8" fmla="*/ 76317 w 113103"/>
              <a:gd name="connsiteY8" fmla="*/ 141679 h 233345"/>
              <a:gd name="connsiteX9" fmla="*/ 104892 w 113103"/>
              <a:gd name="connsiteY9" fmla="*/ 59129 h 233345"/>
              <a:gd name="connsiteX10" fmla="*/ 101717 w 113103"/>
              <a:gd name="connsiteY10" fmla="*/ 1979 h 23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103" h="233345">
                <a:moveTo>
                  <a:pt x="101717" y="1979"/>
                </a:moveTo>
                <a:cubicBezTo>
                  <a:pt x="98542" y="14679"/>
                  <a:pt x="84255" y="101992"/>
                  <a:pt x="85842" y="135329"/>
                </a:cubicBezTo>
                <a:cubicBezTo>
                  <a:pt x="87429" y="168666"/>
                  <a:pt x="121296" y="188246"/>
                  <a:pt x="111242" y="202004"/>
                </a:cubicBezTo>
                <a:cubicBezTo>
                  <a:pt x="101188" y="215762"/>
                  <a:pt x="37688" y="250158"/>
                  <a:pt x="25517" y="217879"/>
                </a:cubicBezTo>
                <a:cubicBezTo>
                  <a:pt x="13346" y="185600"/>
                  <a:pt x="41392" y="19971"/>
                  <a:pt x="38217" y="8329"/>
                </a:cubicBezTo>
                <a:cubicBezTo>
                  <a:pt x="35042" y="-3313"/>
                  <a:pt x="11230" y="115221"/>
                  <a:pt x="6467" y="148029"/>
                </a:cubicBezTo>
                <a:cubicBezTo>
                  <a:pt x="1704" y="180837"/>
                  <a:pt x="-6762" y="191421"/>
                  <a:pt x="9642" y="205179"/>
                </a:cubicBezTo>
                <a:cubicBezTo>
                  <a:pt x="26046" y="218937"/>
                  <a:pt x="93780" y="241162"/>
                  <a:pt x="104892" y="230579"/>
                </a:cubicBezTo>
                <a:cubicBezTo>
                  <a:pt x="116004" y="219996"/>
                  <a:pt x="76317" y="170254"/>
                  <a:pt x="76317" y="141679"/>
                </a:cubicBezTo>
                <a:cubicBezTo>
                  <a:pt x="76317" y="113104"/>
                  <a:pt x="99600" y="77121"/>
                  <a:pt x="104892" y="59129"/>
                </a:cubicBezTo>
                <a:cubicBezTo>
                  <a:pt x="110184" y="41137"/>
                  <a:pt x="104892" y="-10721"/>
                  <a:pt x="101717" y="1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2" name="フリーフォーム 811">
            <a:extLst>
              <a:ext uri="{FF2B5EF4-FFF2-40B4-BE49-F238E27FC236}">
                <a16:creationId xmlns:a16="http://schemas.microsoft.com/office/drawing/2014/main" id="{4692361A-047E-6110-AF2D-CB9AA35E7031}"/>
              </a:ext>
            </a:extLst>
          </p:cNvPr>
          <p:cNvSpPr/>
          <p:nvPr/>
        </p:nvSpPr>
        <p:spPr>
          <a:xfrm>
            <a:off x="2915103" y="5093461"/>
            <a:ext cx="308732" cy="297288"/>
          </a:xfrm>
          <a:custGeom>
            <a:avLst/>
            <a:gdLst>
              <a:gd name="connsiteX0" fmla="*/ 307425 w 308732"/>
              <a:gd name="connsiteY0" fmla="*/ 3745 h 297288"/>
              <a:gd name="connsiteX1" fmla="*/ 282025 w 308732"/>
              <a:gd name="connsiteY1" fmla="*/ 86295 h 297288"/>
              <a:gd name="connsiteX2" fmla="*/ 291550 w 308732"/>
              <a:gd name="connsiteY2" fmla="*/ 203770 h 297288"/>
              <a:gd name="connsiteX3" fmla="*/ 132800 w 308732"/>
              <a:gd name="connsiteY3" fmla="*/ 219645 h 297288"/>
              <a:gd name="connsiteX4" fmla="*/ 199475 w 308732"/>
              <a:gd name="connsiteY4" fmla="*/ 225995 h 297288"/>
              <a:gd name="connsiteX5" fmla="*/ 2625 w 308732"/>
              <a:gd name="connsiteY5" fmla="*/ 213295 h 297288"/>
              <a:gd name="connsiteX6" fmla="*/ 85175 w 308732"/>
              <a:gd name="connsiteY6" fmla="*/ 216470 h 297288"/>
              <a:gd name="connsiteX7" fmla="*/ 69300 w 308732"/>
              <a:gd name="connsiteY7" fmla="*/ 194245 h 297288"/>
              <a:gd name="connsiteX8" fmla="*/ 21675 w 308732"/>
              <a:gd name="connsiteY8" fmla="*/ 295845 h 297288"/>
              <a:gd name="connsiteX9" fmla="*/ 104225 w 308732"/>
              <a:gd name="connsiteY9" fmla="*/ 251395 h 297288"/>
              <a:gd name="connsiteX10" fmla="*/ 250275 w 308732"/>
              <a:gd name="connsiteY10" fmla="*/ 213295 h 297288"/>
              <a:gd name="connsiteX11" fmla="*/ 234400 w 308732"/>
              <a:gd name="connsiteY11" fmla="*/ 210120 h 297288"/>
              <a:gd name="connsiteX12" fmla="*/ 307425 w 308732"/>
              <a:gd name="connsiteY12" fmla="*/ 3745 h 29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8732" h="297288">
                <a:moveTo>
                  <a:pt x="307425" y="3745"/>
                </a:moveTo>
                <a:cubicBezTo>
                  <a:pt x="315363" y="-16893"/>
                  <a:pt x="284671" y="52958"/>
                  <a:pt x="282025" y="86295"/>
                </a:cubicBezTo>
                <a:cubicBezTo>
                  <a:pt x="279379" y="119633"/>
                  <a:pt x="316421" y="181545"/>
                  <a:pt x="291550" y="203770"/>
                </a:cubicBezTo>
                <a:cubicBezTo>
                  <a:pt x="266679" y="225995"/>
                  <a:pt x="148146" y="215941"/>
                  <a:pt x="132800" y="219645"/>
                </a:cubicBezTo>
                <a:cubicBezTo>
                  <a:pt x="117454" y="223349"/>
                  <a:pt x="221171" y="227053"/>
                  <a:pt x="199475" y="225995"/>
                </a:cubicBezTo>
                <a:cubicBezTo>
                  <a:pt x="177779" y="224937"/>
                  <a:pt x="21675" y="214882"/>
                  <a:pt x="2625" y="213295"/>
                </a:cubicBezTo>
                <a:cubicBezTo>
                  <a:pt x="-16425" y="211708"/>
                  <a:pt x="74062" y="219645"/>
                  <a:pt x="85175" y="216470"/>
                </a:cubicBezTo>
                <a:cubicBezTo>
                  <a:pt x="96288" y="213295"/>
                  <a:pt x="79883" y="181016"/>
                  <a:pt x="69300" y="194245"/>
                </a:cubicBezTo>
                <a:cubicBezTo>
                  <a:pt x="58717" y="207474"/>
                  <a:pt x="15854" y="286320"/>
                  <a:pt x="21675" y="295845"/>
                </a:cubicBezTo>
                <a:cubicBezTo>
                  <a:pt x="27496" y="305370"/>
                  <a:pt x="66125" y="265153"/>
                  <a:pt x="104225" y="251395"/>
                </a:cubicBezTo>
                <a:cubicBezTo>
                  <a:pt x="142325" y="237637"/>
                  <a:pt x="228579" y="220174"/>
                  <a:pt x="250275" y="213295"/>
                </a:cubicBezTo>
                <a:cubicBezTo>
                  <a:pt x="271971" y="206416"/>
                  <a:pt x="225933" y="238695"/>
                  <a:pt x="234400" y="210120"/>
                </a:cubicBezTo>
                <a:cubicBezTo>
                  <a:pt x="242867" y="181545"/>
                  <a:pt x="299487" y="24383"/>
                  <a:pt x="307425" y="3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3" name="フリーフォーム 812">
            <a:extLst>
              <a:ext uri="{FF2B5EF4-FFF2-40B4-BE49-F238E27FC236}">
                <a16:creationId xmlns:a16="http://schemas.microsoft.com/office/drawing/2014/main" id="{BC8BC557-1C65-A661-66E4-EF0869C05306}"/>
              </a:ext>
            </a:extLst>
          </p:cNvPr>
          <p:cNvSpPr/>
          <p:nvPr/>
        </p:nvSpPr>
        <p:spPr>
          <a:xfrm>
            <a:off x="2946231" y="5347216"/>
            <a:ext cx="120980" cy="293820"/>
          </a:xfrm>
          <a:custGeom>
            <a:avLst/>
            <a:gdLst>
              <a:gd name="connsiteX0" fmla="*/ 104847 w 120980"/>
              <a:gd name="connsiteY0" fmla="*/ 815 h 293820"/>
              <a:gd name="connsiteX1" fmla="*/ 69922 w 120980"/>
              <a:gd name="connsiteY1" fmla="*/ 108765 h 293820"/>
              <a:gd name="connsiteX2" fmla="*/ 69922 w 120980"/>
              <a:gd name="connsiteY2" fmla="*/ 248465 h 293820"/>
              <a:gd name="connsiteX3" fmla="*/ 76272 w 120980"/>
              <a:gd name="connsiteY3" fmla="*/ 242115 h 293820"/>
              <a:gd name="connsiteX4" fmla="*/ 82622 w 120980"/>
              <a:gd name="connsiteY4" fmla="*/ 238940 h 293820"/>
              <a:gd name="connsiteX5" fmla="*/ 88972 w 120980"/>
              <a:gd name="connsiteY5" fmla="*/ 216715 h 293820"/>
              <a:gd name="connsiteX6" fmla="*/ 117547 w 120980"/>
              <a:gd name="connsiteY6" fmla="*/ 289740 h 293820"/>
              <a:gd name="connsiteX7" fmla="*/ 72 w 120980"/>
              <a:gd name="connsiteY7" fmla="*/ 283390 h 293820"/>
              <a:gd name="connsiteX8" fmla="*/ 98497 w 120980"/>
              <a:gd name="connsiteY8" fmla="*/ 273865 h 293820"/>
              <a:gd name="connsiteX9" fmla="*/ 79447 w 120980"/>
              <a:gd name="connsiteY9" fmla="*/ 254815 h 293820"/>
              <a:gd name="connsiteX10" fmla="*/ 60397 w 120980"/>
              <a:gd name="connsiteY10" fmla="*/ 162740 h 293820"/>
              <a:gd name="connsiteX11" fmla="*/ 57222 w 120980"/>
              <a:gd name="connsiteY11" fmla="*/ 165915 h 293820"/>
              <a:gd name="connsiteX12" fmla="*/ 104847 w 120980"/>
              <a:gd name="connsiteY12" fmla="*/ 815 h 29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980" h="293820">
                <a:moveTo>
                  <a:pt x="104847" y="815"/>
                </a:moveTo>
                <a:cubicBezTo>
                  <a:pt x="106964" y="-8710"/>
                  <a:pt x="75743" y="67490"/>
                  <a:pt x="69922" y="108765"/>
                </a:cubicBezTo>
                <a:cubicBezTo>
                  <a:pt x="64101" y="150040"/>
                  <a:pt x="68864" y="226240"/>
                  <a:pt x="69922" y="248465"/>
                </a:cubicBezTo>
                <a:cubicBezTo>
                  <a:pt x="70980" y="270690"/>
                  <a:pt x="74155" y="243703"/>
                  <a:pt x="76272" y="242115"/>
                </a:cubicBezTo>
                <a:cubicBezTo>
                  <a:pt x="78389" y="240527"/>
                  <a:pt x="80505" y="243173"/>
                  <a:pt x="82622" y="238940"/>
                </a:cubicBezTo>
                <a:cubicBezTo>
                  <a:pt x="84739" y="234707"/>
                  <a:pt x="83151" y="208248"/>
                  <a:pt x="88972" y="216715"/>
                </a:cubicBezTo>
                <a:cubicBezTo>
                  <a:pt x="94793" y="225182"/>
                  <a:pt x="132363" y="278628"/>
                  <a:pt x="117547" y="289740"/>
                </a:cubicBezTo>
                <a:cubicBezTo>
                  <a:pt x="102731" y="300852"/>
                  <a:pt x="3247" y="286036"/>
                  <a:pt x="72" y="283390"/>
                </a:cubicBezTo>
                <a:cubicBezTo>
                  <a:pt x="-3103" y="280744"/>
                  <a:pt x="98497" y="273865"/>
                  <a:pt x="98497" y="273865"/>
                </a:cubicBezTo>
                <a:cubicBezTo>
                  <a:pt x="111726" y="269103"/>
                  <a:pt x="85797" y="273336"/>
                  <a:pt x="79447" y="254815"/>
                </a:cubicBezTo>
                <a:cubicBezTo>
                  <a:pt x="73097" y="236294"/>
                  <a:pt x="64101" y="177557"/>
                  <a:pt x="60397" y="162740"/>
                </a:cubicBezTo>
                <a:cubicBezTo>
                  <a:pt x="56693" y="147923"/>
                  <a:pt x="54576" y="188140"/>
                  <a:pt x="57222" y="165915"/>
                </a:cubicBezTo>
                <a:cubicBezTo>
                  <a:pt x="59868" y="143690"/>
                  <a:pt x="102730" y="10340"/>
                  <a:pt x="104847" y="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4" name="フリーフォーム 813">
            <a:extLst>
              <a:ext uri="{FF2B5EF4-FFF2-40B4-BE49-F238E27FC236}">
                <a16:creationId xmlns:a16="http://schemas.microsoft.com/office/drawing/2014/main" id="{4A1007FE-66C5-65E2-92E0-72C9CAF0CC58}"/>
              </a:ext>
            </a:extLst>
          </p:cNvPr>
          <p:cNvSpPr/>
          <p:nvPr/>
        </p:nvSpPr>
        <p:spPr>
          <a:xfrm>
            <a:off x="2965191" y="5405000"/>
            <a:ext cx="44880" cy="118302"/>
          </a:xfrm>
          <a:custGeom>
            <a:avLst/>
            <a:gdLst>
              <a:gd name="connsiteX0" fmla="*/ 44612 w 44880"/>
              <a:gd name="connsiteY0" fmla="*/ 181 h 118302"/>
              <a:gd name="connsiteX1" fmla="*/ 19212 w 44880"/>
              <a:gd name="connsiteY1" fmla="*/ 70031 h 118302"/>
              <a:gd name="connsiteX2" fmla="*/ 28737 w 44880"/>
              <a:gd name="connsiteY2" fmla="*/ 117656 h 118302"/>
              <a:gd name="connsiteX3" fmla="*/ 162 w 44880"/>
              <a:gd name="connsiteY3" fmla="*/ 92256 h 118302"/>
              <a:gd name="connsiteX4" fmla="*/ 44612 w 44880"/>
              <a:gd name="connsiteY4" fmla="*/ 181 h 11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80" h="118302">
                <a:moveTo>
                  <a:pt x="44612" y="181"/>
                </a:moveTo>
                <a:cubicBezTo>
                  <a:pt x="47787" y="-3523"/>
                  <a:pt x="21858" y="50452"/>
                  <a:pt x="19212" y="70031"/>
                </a:cubicBezTo>
                <a:cubicBezTo>
                  <a:pt x="16566" y="89610"/>
                  <a:pt x="31912" y="113952"/>
                  <a:pt x="28737" y="117656"/>
                </a:cubicBezTo>
                <a:cubicBezTo>
                  <a:pt x="25562" y="121360"/>
                  <a:pt x="3337" y="108660"/>
                  <a:pt x="162" y="92256"/>
                </a:cubicBezTo>
                <a:cubicBezTo>
                  <a:pt x="-3013" y="75852"/>
                  <a:pt x="41437" y="3885"/>
                  <a:pt x="44612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5" name="フリーフォーム 814">
            <a:extLst>
              <a:ext uri="{FF2B5EF4-FFF2-40B4-BE49-F238E27FC236}">
                <a16:creationId xmlns:a16="http://schemas.microsoft.com/office/drawing/2014/main" id="{BDAF1ABA-0EA0-0C11-6F29-60120477E438}"/>
              </a:ext>
            </a:extLst>
          </p:cNvPr>
          <p:cNvSpPr/>
          <p:nvPr/>
        </p:nvSpPr>
        <p:spPr>
          <a:xfrm>
            <a:off x="2923909" y="5351320"/>
            <a:ext cx="103459" cy="392613"/>
          </a:xfrm>
          <a:custGeom>
            <a:avLst/>
            <a:gdLst>
              <a:gd name="connsiteX0" fmla="*/ 6519 w 103459"/>
              <a:gd name="connsiteY0" fmla="*/ 3061 h 392613"/>
              <a:gd name="connsiteX1" fmla="*/ 9694 w 103459"/>
              <a:gd name="connsiteY1" fmla="*/ 82436 h 392613"/>
              <a:gd name="connsiteX2" fmla="*/ 169 w 103459"/>
              <a:gd name="connsiteY2" fmla="*/ 142761 h 392613"/>
              <a:gd name="connsiteX3" fmla="*/ 19219 w 103459"/>
              <a:gd name="connsiteY3" fmla="*/ 218961 h 392613"/>
              <a:gd name="connsiteX4" fmla="*/ 9694 w 103459"/>
              <a:gd name="connsiteY4" fmla="*/ 193561 h 392613"/>
              <a:gd name="connsiteX5" fmla="*/ 101769 w 103459"/>
              <a:gd name="connsiteY5" fmla="*/ 199911 h 392613"/>
              <a:gd name="connsiteX6" fmla="*/ 66844 w 103459"/>
              <a:gd name="connsiteY6" fmla="*/ 209436 h 392613"/>
              <a:gd name="connsiteX7" fmla="*/ 35094 w 103459"/>
              <a:gd name="connsiteY7" fmla="*/ 355486 h 392613"/>
              <a:gd name="connsiteX8" fmla="*/ 38269 w 103459"/>
              <a:gd name="connsiteY8" fmla="*/ 320561 h 392613"/>
              <a:gd name="connsiteX9" fmla="*/ 38269 w 103459"/>
              <a:gd name="connsiteY9" fmla="*/ 390411 h 392613"/>
              <a:gd name="connsiteX10" fmla="*/ 50969 w 103459"/>
              <a:gd name="connsiteY10" fmla="*/ 222136 h 392613"/>
              <a:gd name="connsiteX11" fmla="*/ 19219 w 103459"/>
              <a:gd name="connsiteY11" fmla="*/ 196736 h 392613"/>
              <a:gd name="connsiteX12" fmla="*/ 6519 w 103459"/>
              <a:gd name="connsiteY12" fmla="*/ 3061 h 39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459" h="392613">
                <a:moveTo>
                  <a:pt x="6519" y="3061"/>
                </a:moveTo>
                <a:cubicBezTo>
                  <a:pt x="4932" y="-15989"/>
                  <a:pt x="10752" y="59153"/>
                  <a:pt x="9694" y="82436"/>
                </a:cubicBezTo>
                <a:cubicBezTo>
                  <a:pt x="8636" y="105719"/>
                  <a:pt x="-1418" y="120007"/>
                  <a:pt x="169" y="142761"/>
                </a:cubicBezTo>
                <a:cubicBezTo>
                  <a:pt x="1756" y="165515"/>
                  <a:pt x="17632" y="210494"/>
                  <a:pt x="19219" y="218961"/>
                </a:cubicBezTo>
                <a:cubicBezTo>
                  <a:pt x="20806" y="227428"/>
                  <a:pt x="-4064" y="196736"/>
                  <a:pt x="9694" y="193561"/>
                </a:cubicBezTo>
                <a:cubicBezTo>
                  <a:pt x="23452" y="190386"/>
                  <a:pt x="92244" y="197265"/>
                  <a:pt x="101769" y="199911"/>
                </a:cubicBezTo>
                <a:cubicBezTo>
                  <a:pt x="111294" y="202557"/>
                  <a:pt x="77957" y="183507"/>
                  <a:pt x="66844" y="209436"/>
                </a:cubicBezTo>
                <a:cubicBezTo>
                  <a:pt x="55732" y="235365"/>
                  <a:pt x="39857" y="336965"/>
                  <a:pt x="35094" y="355486"/>
                </a:cubicBezTo>
                <a:cubicBezTo>
                  <a:pt x="30331" y="374007"/>
                  <a:pt x="37740" y="314740"/>
                  <a:pt x="38269" y="320561"/>
                </a:cubicBezTo>
                <a:cubicBezTo>
                  <a:pt x="38798" y="326382"/>
                  <a:pt x="36152" y="406815"/>
                  <a:pt x="38269" y="390411"/>
                </a:cubicBezTo>
                <a:cubicBezTo>
                  <a:pt x="40386" y="374007"/>
                  <a:pt x="54144" y="254415"/>
                  <a:pt x="50969" y="222136"/>
                </a:cubicBezTo>
                <a:cubicBezTo>
                  <a:pt x="47794" y="189857"/>
                  <a:pt x="26098" y="229015"/>
                  <a:pt x="19219" y="196736"/>
                </a:cubicBezTo>
                <a:cubicBezTo>
                  <a:pt x="12340" y="164457"/>
                  <a:pt x="8106" y="22111"/>
                  <a:pt x="6519" y="3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6" name="フリーフォーム 815">
            <a:extLst>
              <a:ext uri="{FF2B5EF4-FFF2-40B4-BE49-F238E27FC236}">
                <a16:creationId xmlns:a16="http://schemas.microsoft.com/office/drawing/2014/main" id="{17A68DBA-9A49-DC00-92B6-F73C3420052C}"/>
              </a:ext>
            </a:extLst>
          </p:cNvPr>
          <p:cNvSpPr/>
          <p:nvPr/>
        </p:nvSpPr>
        <p:spPr>
          <a:xfrm>
            <a:off x="2868555" y="5570002"/>
            <a:ext cx="524474" cy="196611"/>
          </a:xfrm>
          <a:custGeom>
            <a:avLst/>
            <a:gdLst>
              <a:gd name="connsiteX0" fmla="*/ 87273 w 524474"/>
              <a:gd name="connsiteY0" fmla="*/ 279 h 196611"/>
              <a:gd name="connsiteX1" fmla="*/ 52348 w 524474"/>
              <a:gd name="connsiteY1" fmla="*/ 181254 h 196611"/>
              <a:gd name="connsiteX2" fmla="*/ 58698 w 524474"/>
              <a:gd name="connsiteY2" fmla="*/ 139979 h 196611"/>
              <a:gd name="connsiteX3" fmla="*/ 71398 w 524474"/>
              <a:gd name="connsiteY3" fmla="*/ 193954 h 196611"/>
              <a:gd name="connsiteX4" fmla="*/ 42823 w 524474"/>
              <a:gd name="connsiteY4" fmla="*/ 187604 h 196611"/>
              <a:gd name="connsiteX5" fmla="*/ 506373 w 524474"/>
              <a:gd name="connsiteY5" fmla="*/ 181254 h 196611"/>
              <a:gd name="connsiteX6" fmla="*/ 71398 w 524474"/>
              <a:gd name="connsiteY6" fmla="*/ 181254 h 196611"/>
              <a:gd name="connsiteX7" fmla="*/ 519073 w 524474"/>
              <a:gd name="connsiteY7" fmla="*/ 168554 h 196611"/>
              <a:gd name="connsiteX8" fmla="*/ 299998 w 524474"/>
              <a:gd name="connsiteY8" fmla="*/ 184429 h 196611"/>
              <a:gd name="connsiteX9" fmla="*/ 14248 w 524474"/>
              <a:gd name="connsiteY9" fmla="*/ 184429 h 196611"/>
              <a:gd name="connsiteX10" fmla="*/ 45998 w 524474"/>
              <a:gd name="connsiteY10" fmla="*/ 139979 h 196611"/>
              <a:gd name="connsiteX11" fmla="*/ 87273 w 524474"/>
              <a:gd name="connsiteY11" fmla="*/ 279 h 19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4474" h="196611">
                <a:moveTo>
                  <a:pt x="87273" y="279"/>
                </a:moveTo>
                <a:cubicBezTo>
                  <a:pt x="88331" y="7158"/>
                  <a:pt x="57110" y="157971"/>
                  <a:pt x="52348" y="181254"/>
                </a:cubicBezTo>
                <a:cubicBezTo>
                  <a:pt x="47585" y="204537"/>
                  <a:pt x="55523" y="137862"/>
                  <a:pt x="58698" y="139979"/>
                </a:cubicBezTo>
                <a:cubicBezTo>
                  <a:pt x="61873" y="142096"/>
                  <a:pt x="74044" y="186017"/>
                  <a:pt x="71398" y="193954"/>
                </a:cubicBezTo>
                <a:cubicBezTo>
                  <a:pt x="68752" y="201891"/>
                  <a:pt x="-29673" y="189721"/>
                  <a:pt x="42823" y="187604"/>
                </a:cubicBezTo>
                <a:cubicBezTo>
                  <a:pt x="115319" y="185487"/>
                  <a:pt x="501611" y="182312"/>
                  <a:pt x="506373" y="181254"/>
                </a:cubicBezTo>
                <a:cubicBezTo>
                  <a:pt x="511135" y="180196"/>
                  <a:pt x="69281" y="183371"/>
                  <a:pt x="71398" y="181254"/>
                </a:cubicBezTo>
                <a:cubicBezTo>
                  <a:pt x="73515" y="179137"/>
                  <a:pt x="480973" y="168025"/>
                  <a:pt x="519073" y="168554"/>
                </a:cubicBezTo>
                <a:cubicBezTo>
                  <a:pt x="557173" y="169083"/>
                  <a:pt x="384135" y="181783"/>
                  <a:pt x="299998" y="184429"/>
                </a:cubicBezTo>
                <a:cubicBezTo>
                  <a:pt x="215861" y="187075"/>
                  <a:pt x="56581" y="191837"/>
                  <a:pt x="14248" y="184429"/>
                </a:cubicBezTo>
                <a:cubicBezTo>
                  <a:pt x="-28085" y="177021"/>
                  <a:pt x="36473" y="164321"/>
                  <a:pt x="45998" y="139979"/>
                </a:cubicBezTo>
                <a:cubicBezTo>
                  <a:pt x="55523" y="115637"/>
                  <a:pt x="86215" y="-6600"/>
                  <a:pt x="87273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7" name="フリーフォーム 816">
            <a:extLst>
              <a:ext uri="{FF2B5EF4-FFF2-40B4-BE49-F238E27FC236}">
                <a16:creationId xmlns:a16="http://schemas.microsoft.com/office/drawing/2014/main" id="{431385ED-3FFF-5CBC-7F4F-2F9FBCB890CE}"/>
              </a:ext>
            </a:extLst>
          </p:cNvPr>
          <p:cNvSpPr/>
          <p:nvPr/>
        </p:nvSpPr>
        <p:spPr>
          <a:xfrm>
            <a:off x="2956254" y="5712161"/>
            <a:ext cx="456774" cy="20091"/>
          </a:xfrm>
          <a:custGeom>
            <a:avLst/>
            <a:gdLst>
              <a:gd name="connsiteX0" fmla="*/ 5924 w 456774"/>
              <a:gd name="connsiteY0" fmla="*/ 995 h 20091"/>
              <a:gd name="connsiteX1" fmla="*/ 329774 w 456774"/>
              <a:gd name="connsiteY1" fmla="*/ 4170 h 20091"/>
              <a:gd name="connsiteX2" fmla="*/ 221824 w 456774"/>
              <a:gd name="connsiteY2" fmla="*/ 16870 h 20091"/>
              <a:gd name="connsiteX3" fmla="*/ 456774 w 456774"/>
              <a:gd name="connsiteY3" fmla="*/ 7345 h 20091"/>
              <a:gd name="connsiteX4" fmla="*/ 364699 w 456774"/>
              <a:gd name="connsiteY4" fmla="*/ 10520 h 20091"/>
              <a:gd name="connsiteX5" fmla="*/ 263099 w 456774"/>
              <a:gd name="connsiteY5" fmla="*/ 10520 h 20091"/>
              <a:gd name="connsiteX6" fmla="*/ 129749 w 456774"/>
              <a:gd name="connsiteY6" fmla="*/ 20045 h 20091"/>
              <a:gd name="connsiteX7" fmla="*/ 5924 w 456774"/>
              <a:gd name="connsiteY7" fmla="*/ 995 h 2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6774" h="20091">
                <a:moveTo>
                  <a:pt x="5924" y="995"/>
                </a:moveTo>
                <a:cubicBezTo>
                  <a:pt x="39262" y="-1651"/>
                  <a:pt x="293791" y="1524"/>
                  <a:pt x="329774" y="4170"/>
                </a:cubicBezTo>
                <a:cubicBezTo>
                  <a:pt x="365757" y="6816"/>
                  <a:pt x="200657" y="16341"/>
                  <a:pt x="221824" y="16870"/>
                </a:cubicBezTo>
                <a:cubicBezTo>
                  <a:pt x="242991" y="17399"/>
                  <a:pt x="456774" y="7345"/>
                  <a:pt x="456774" y="7345"/>
                </a:cubicBezTo>
                <a:lnTo>
                  <a:pt x="364699" y="10520"/>
                </a:lnTo>
                <a:cubicBezTo>
                  <a:pt x="332420" y="11049"/>
                  <a:pt x="302257" y="8933"/>
                  <a:pt x="263099" y="10520"/>
                </a:cubicBezTo>
                <a:cubicBezTo>
                  <a:pt x="223941" y="12107"/>
                  <a:pt x="170495" y="18987"/>
                  <a:pt x="129749" y="20045"/>
                </a:cubicBezTo>
                <a:cubicBezTo>
                  <a:pt x="89003" y="21103"/>
                  <a:pt x="-27414" y="3641"/>
                  <a:pt x="5924" y="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8" name="フリーフォーム 817">
            <a:extLst>
              <a:ext uri="{FF2B5EF4-FFF2-40B4-BE49-F238E27FC236}">
                <a16:creationId xmlns:a16="http://schemas.microsoft.com/office/drawing/2014/main" id="{45B5BB38-9801-DCE9-B68E-FEE34F3C1887}"/>
              </a:ext>
            </a:extLst>
          </p:cNvPr>
          <p:cNvSpPr/>
          <p:nvPr/>
        </p:nvSpPr>
        <p:spPr>
          <a:xfrm>
            <a:off x="2961470" y="4634048"/>
            <a:ext cx="124588" cy="669565"/>
          </a:xfrm>
          <a:custGeom>
            <a:avLst/>
            <a:gdLst>
              <a:gd name="connsiteX0" fmla="*/ 26108 w 124588"/>
              <a:gd name="connsiteY0" fmla="*/ 2783 h 669565"/>
              <a:gd name="connsiteX1" fmla="*/ 29283 w 124588"/>
              <a:gd name="connsiteY1" fmla="*/ 345683 h 669565"/>
              <a:gd name="connsiteX2" fmla="*/ 51508 w 124588"/>
              <a:gd name="connsiteY2" fmla="*/ 285358 h 669565"/>
              <a:gd name="connsiteX3" fmla="*/ 124533 w 124588"/>
              <a:gd name="connsiteY3" fmla="*/ 669533 h 669565"/>
              <a:gd name="connsiteX4" fmla="*/ 38808 w 124588"/>
              <a:gd name="connsiteY4" fmla="*/ 307583 h 669565"/>
              <a:gd name="connsiteX5" fmla="*/ 48333 w 124588"/>
              <a:gd name="connsiteY5" fmla="*/ 345683 h 669565"/>
              <a:gd name="connsiteX6" fmla="*/ 708 w 124588"/>
              <a:gd name="connsiteY6" fmla="*/ 190108 h 669565"/>
              <a:gd name="connsiteX7" fmla="*/ 26108 w 124588"/>
              <a:gd name="connsiteY7" fmla="*/ 2783 h 66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588" h="669565">
                <a:moveTo>
                  <a:pt x="26108" y="2783"/>
                </a:moveTo>
                <a:cubicBezTo>
                  <a:pt x="30870" y="28712"/>
                  <a:pt x="25050" y="298587"/>
                  <a:pt x="29283" y="345683"/>
                </a:cubicBezTo>
                <a:cubicBezTo>
                  <a:pt x="33516" y="392779"/>
                  <a:pt x="35633" y="231383"/>
                  <a:pt x="51508" y="285358"/>
                </a:cubicBezTo>
                <a:cubicBezTo>
                  <a:pt x="67383" y="339333"/>
                  <a:pt x="126650" y="665829"/>
                  <a:pt x="124533" y="669533"/>
                </a:cubicBezTo>
                <a:cubicBezTo>
                  <a:pt x="122416" y="673237"/>
                  <a:pt x="51508" y="361558"/>
                  <a:pt x="38808" y="307583"/>
                </a:cubicBezTo>
                <a:cubicBezTo>
                  <a:pt x="26108" y="253608"/>
                  <a:pt x="54683" y="365262"/>
                  <a:pt x="48333" y="345683"/>
                </a:cubicBezTo>
                <a:cubicBezTo>
                  <a:pt x="41983" y="326104"/>
                  <a:pt x="6000" y="240908"/>
                  <a:pt x="708" y="190108"/>
                </a:cubicBezTo>
                <a:cubicBezTo>
                  <a:pt x="-4584" y="139308"/>
                  <a:pt x="21346" y="-23146"/>
                  <a:pt x="26108" y="2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9" name="フリーフォーム 818">
            <a:extLst>
              <a:ext uri="{FF2B5EF4-FFF2-40B4-BE49-F238E27FC236}">
                <a16:creationId xmlns:a16="http://schemas.microsoft.com/office/drawing/2014/main" id="{2CAB3DA7-CE36-E7B4-3DAC-9CD58EEFD42A}"/>
              </a:ext>
            </a:extLst>
          </p:cNvPr>
          <p:cNvSpPr/>
          <p:nvPr/>
        </p:nvSpPr>
        <p:spPr>
          <a:xfrm>
            <a:off x="2659461" y="5243083"/>
            <a:ext cx="280521" cy="927302"/>
          </a:xfrm>
          <a:custGeom>
            <a:avLst/>
            <a:gdLst>
              <a:gd name="connsiteX0" fmla="*/ 124917 w 280521"/>
              <a:gd name="connsiteY0" fmla="*/ 173 h 927302"/>
              <a:gd name="connsiteX1" fmla="*/ 166192 w 280521"/>
              <a:gd name="connsiteY1" fmla="*/ 139873 h 927302"/>
              <a:gd name="connsiteX2" fmla="*/ 48717 w 280521"/>
              <a:gd name="connsiteY2" fmla="*/ 616123 h 927302"/>
              <a:gd name="connsiteX3" fmla="*/ 61417 w 280521"/>
              <a:gd name="connsiteY3" fmla="*/ 603423 h 927302"/>
              <a:gd name="connsiteX4" fmla="*/ 1092 w 280521"/>
              <a:gd name="connsiteY4" fmla="*/ 685973 h 927302"/>
              <a:gd name="connsiteX5" fmla="*/ 121742 w 280521"/>
              <a:gd name="connsiteY5" fmla="*/ 860598 h 927302"/>
              <a:gd name="connsiteX6" fmla="*/ 280492 w 280521"/>
              <a:gd name="connsiteY6" fmla="*/ 927273 h 927302"/>
              <a:gd name="connsiteX7" fmla="*/ 109042 w 280521"/>
              <a:gd name="connsiteY7" fmla="*/ 854248 h 927302"/>
              <a:gd name="connsiteX8" fmla="*/ 4267 w 280521"/>
              <a:gd name="connsiteY8" fmla="*/ 701848 h 927302"/>
              <a:gd name="connsiteX9" fmla="*/ 58242 w 280521"/>
              <a:gd name="connsiteY9" fmla="*/ 476423 h 927302"/>
              <a:gd name="connsiteX10" fmla="*/ 70942 w 280521"/>
              <a:gd name="connsiteY10" fmla="*/ 447848 h 927302"/>
              <a:gd name="connsiteX11" fmla="*/ 172542 w 280521"/>
              <a:gd name="connsiteY11" fmla="*/ 158923 h 927302"/>
              <a:gd name="connsiteX12" fmla="*/ 124917 w 280521"/>
              <a:gd name="connsiteY12" fmla="*/ 173 h 92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0521" h="927302">
                <a:moveTo>
                  <a:pt x="124917" y="173"/>
                </a:moveTo>
                <a:cubicBezTo>
                  <a:pt x="123859" y="-3002"/>
                  <a:pt x="178892" y="37215"/>
                  <a:pt x="166192" y="139873"/>
                </a:cubicBezTo>
                <a:cubicBezTo>
                  <a:pt x="153492" y="242531"/>
                  <a:pt x="66179" y="538865"/>
                  <a:pt x="48717" y="616123"/>
                </a:cubicBezTo>
                <a:cubicBezTo>
                  <a:pt x="31255" y="693381"/>
                  <a:pt x="69354" y="591781"/>
                  <a:pt x="61417" y="603423"/>
                </a:cubicBezTo>
                <a:cubicBezTo>
                  <a:pt x="53479" y="615065"/>
                  <a:pt x="-8962" y="643111"/>
                  <a:pt x="1092" y="685973"/>
                </a:cubicBezTo>
                <a:cubicBezTo>
                  <a:pt x="11146" y="728836"/>
                  <a:pt x="75175" y="820381"/>
                  <a:pt x="121742" y="860598"/>
                </a:cubicBezTo>
                <a:cubicBezTo>
                  <a:pt x="168309" y="900815"/>
                  <a:pt x="282609" y="928331"/>
                  <a:pt x="280492" y="927273"/>
                </a:cubicBezTo>
                <a:cubicBezTo>
                  <a:pt x="278375" y="926215"/>
                  <a:pt x="155080" y="891819"/>
                  <a:pt x="109042" y="854248"/>
                </a:cubicBezTo>
                <a:cubicBezTo>
                  <a:pt x="63004" y="816677"/>
                  <a:pt x="12734" y="764819"/>
                  <a:pt x="4267" y="701848"/>
                </a:cubicBezTo>
                <a:cubicBezTo>
                  <a:pt x="-4200" y="638877"/>
                  <a:pt x="47130" y="518756"/>
                  <a:pt x="58242" y="476423"/>
                </a:cubicBezTo>
                <a:cubicBezTo>
                  <a:pt x="69354" y="434090"/>
                  <a:pt x="51892" y="500765"/>
                  <a:pt x="70942" y="447848"/>
                </a:cubicBezTo>
                <a:cubicBezTo>
                  <a:pt x="89992" y="394931"/>
                  <a:pt x="161430" y="228773"/>
                  <a:pt x="172542" y="158923"/>
                </a:cubicBezTo>
                <a:cubicBezTo>
                  <a:pt x="183654" y="89073"/>
                  <a:pt x="125975" y="3348"/>
                  <a:pt x="124917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0" name="フリーフォーム 819">
            <a:extLst>
              <a:ext uri="{FF2B5EF4-FFF2-40B4-BE49-F238E27FC236}">
                <a16:creationId xmlns:a16="http://schemas.microsoft.com/office/drawing/2014/main" id="{8D3C01F1-D6BB-1DB8-77E6-E7F7334A3BF2}"/>
              </a:ext>
            </a:extLst>
          </p:cNvPr>
          <p:cNvSpPr/>
          <p:nvPr/>
        </p:nvSpPr>
        <p:spPr>
          <a:xfrm>
            <a:off x="2707706" y="5741585"/>
            <a:ext cx="186970" cy="414324"/>
          </a:xfrm>
          <a:custGeom>
            <a:avLst/>
            <a:gdLst>
              <a:gd name="connsiteX0" fmla="*/ 98897 w 186970"/>
              <a:gd name="connsiteY0" fmla="*/ 146 h 414324"/>
              <a:gd name="connsiteX1" fmla="*/ 19522 w 186970"/>
              <a:gd name="connsiteY1" fmla="*/ 203346 h 414324"/>
              <a:gd name="connsiteX2" fmla="*/ 472 w 186970"/>
              <a:gd name="connsiteY2" fmla="*/ 209696 h 414324"/>
              <a:gd name="connsiteX3" fmla="*/ 32222 w 186970"/>
              <a:gd name="connsiteY3" fmla="*/ 219221 h 414324"/>
              <a:gd name="connsiteX4" fmla="*/ 184622 w 186970"/>
              <a:gd name="connsiteY4" fmla="*/ 409721 h 414324"/>
              <a:gd name="connsiteX5" fmla="*/ 117947 w 186970"/>
              <a:gd name="connsiteY5" fmla="*/ 346221 h 414324"/>
              <a:gd name="connsiteX6" fmla="*/ 25872 w 186970"/>
              <a:gd name="connsiteY6" fmla="*/ 244621 h 414324"/>
              <a:gd name="connsiteX7" fmla="*/ 29047 w 186970"/>
              <a:gd name="connsiteY7" fmla="*/ 171596 h 414324"/>
              <a:gd name="connsiteX8" fmla="*/ 98897 w 186970"/>
              <a:gd name="connsiteY8" fmla="*/ 146 h 41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970" h="414324">
                <a:moveTo>
                  <a:pt x="98897" y="146"/>
                </a:moveTo>
                <a:cubicBezTo>
                  <a:pt x="97310" y="5438"/>
                  <a:pt x="35926" y="168421"/>
                  <a:pt x="19522" y="203346"/>
                </a:cubicBezTo>
                <a:cubicBezTo>
                  <a:pt x="3118" y="238271"/>
                  <a:pt x="-1645" y="207050"/>
                  <a:pt x="472" y="209696"/>
                </a:cubicBezTo>
                <a:cubicBezTo>
                  <a:pt x="2589" y="212342"/>
                  <a:pt x="1530" y="185884"/>
                  <a:pt x="32222" y="219221"/>
                </a:cubicBezTo>
                <a:cubicBezTo>
                  <a:pt x="62914" y="252558"/>
                  <a:pt x="170335" y="388554"/>
                  <a:pt x="184622" y="409721"/>
                </a:cubicBezTo>
                <a:cubicBezTo>
                  <a:pt x="198910" y="430888"/>
                  <a:pt x="144405" y="373738"/>
                  <a:pt x="117947" y="346221"/>
                </a:cubicBezTo>
                <a:cubicBezTo>
                  <a:pt x="91489" y="318704"/>
                  <a:pt x="40689" y="273725"/>
                  <a:pt x="25872" y="244621"/>
                </a:cubicBezTo>
                <a:cubicBezTo>
                  <a:pt x="11055" y="215517"/>
                  <a:pt x="20051" y="208638"/>
                  <a:pt x="29047" y="171596"/>
                </a:cubicBezTo>
                <a:cubicBezTo>
                  <a:pt x="38043" y="134554"/>
                  <a:pt x="100484" y="-5146"/>
                  <a:pt x="98897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1" name="フリーフォーム 820">
            <a:extLst>
              <a:ext uri="{FF2B5EF4-FFF2-40B4-BE49-F238E27FC236}">
                <a16:creationId xmlns:a16="http://schemas.microsoft.com/office/drawing/2014/main" id="{8BB286B5-2709-01C1-A58B-92B82E81858D}"/>
              </a:ext>
            </a:extLst>
          </p:cNvPr>
          <p:cNvSpPr/>
          <p:nvPr/>
        </p:nvSpPr>
        <p:spPr>
          <a:xfrm>
            <a:off x="2997027" y="5480514"/>
            <a:ext cx="364432" cy="163025"/>
          </a:xfrm>
          <a:custGeom>
            <a:avLst/>
            <a:gdLst>
              <a:gd name="connsiteX0" fmla="*/ 35001 w 364432"/>
              <a:gd name="connsiteY0" fmla="*/ 48492 h 163025"/>
              <a:gd name="connsiteX1" fmla="*/ 142951 w 364432"/>
              <a:gd name="connsiteY1" fmla="*/ 867 h 163025"/>
              <a:gd name="connsiteX2" fmla="*/ 212801 w 364432"/>
              <a:gd name="connsiteY2" fmla="*/ 16742 h 163025"/>
              <a:gd name="connsiteX3" fmla="*/ 358851 w 364432"/>
              <a:gd name="connsiteY3" fmla="*/ 4042 h 163025"/>
              <a:gd name="connsiteX4" fmla="*/ 320751 w 364432"/>
              <a:gd name="connsiteY4" fmla="*/ 45317 h 163025"/>
              <a:gd name="connsiteX5" fmla="*/ 346151 w 364432"/>
              <a:gd name="connsiteY5" fmla="*/ 105642 h 163025"/>
              <a:gd name="connsiteX6" fmla="*/ 76 w 364432"/>
              <a:gd name="connsiteY6" fmla="*/ 162792 h 163025"/>
              <a:gd name="connsiteX7" fmla="*/ 314401 w 364432"/>
              <a:gd name="connsiteY7" fmla="*/ 83417 h 163025"/>
              <a:gd name="connsiteX8" fmla="*/ 292176 w 364432"/>
              <a:gd name="connsiteY8" fmla="*/ 70717 h 163025"/>
              <a:gd name="connsiteX9" fmla="*/ 35001 w 364432"/>
              <a:gd name="connsiteY9" fmla="*/ 48492 h 16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4432" h="163025">
                <a:moveTo>
                  <a:pt x="35001" y="48492"/>
                </a:moveTo>
                <a:cubicBezTo>
                  <a:pt x="10130" y="36850"/>
                  <a:pt x="113318" y="6159"/>
                  <a:pt x="142951" y="867"/>
                </a:cubicBezTo>
                <a:cubicBezTo>
                  <a:pt x="172584" y="-4425"/>
                  <a:pt x="176818" y="16213"/>
                  <a:pt x="212801" y="16742"/>
                </a:cubicBezTo>
                <a:cubicBezTo>
                  <a:pt x="248784" y="17271"/>
                  <a:pt x="340859" y="-721"/>
                  <a:pt x="358851" y="4042"/>
                </a:cubicBezTo>
                <a:cubicBezTo>
                  <a:pt x="376843" y="8804"/>
                  <a:pt x="322868" y="28384"/>
                  <a:pt x="320751" y="45317"/>
                </a:cubicBezTo>
                <a:cubicBezTo>
                  <a:pt x="318634" y="62250"/>
                  <a:pt x="399597" y="86063"/>
                  <a:pt x="346151" y="105642"/>
                </a:cubicBezTo>
                <a:cubicBezTo>
                  <a:pt x="292705" y="125221"/>
                  <a:pt x="5368" y="166496"/>
                  <a:pt x="76" y="162792"/>
                </a:cubicBezTo>
                <a:cubicBezTo>
                  <a:pt x="-5216" y="159088"/>
                  <a:pt x="265718" y="98763"/>
                  <a:pt x="314401" y="83417"/>
                </a:cubicBezTo>
                <a:cubicBezTo>
                  <a:pt x="363084" y="68071"/>
                  <a:pt x="335038" y="73363"/>
                  <a:pt x="292176" y="70717"/>
                </a:cubicBezTo>
                <a:cubicBezTo>
                  <a:pt x="249314" y="68071"/>
                  <a:pt x="59872" y="60134"/>
                  <a:pt x="35001" y="48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2" name="フリーフォーム 821">
            <a:extLst>
              <a:ext uri="{FF2B5EF4-FFF2-40B4-BE49-F238E27FC236}">
                <a16:creationId xmlns:a16="http://schemas.microsoft.com/office/drawing/2014/main" id="{5F5942ED-2CBA-3C64-7AA5-2256A09FD03C}"/>
              </a:ext>
            </a:extLst>
          </p:cNvPr>
          <p:cNvSpPr/>
          <p:nvPr/>
        </p:nvSpPr>
        <p:spPr>
          <a:xfrm>
            <a:off x="2978336" y="5770757"/>
            <a:ext cx="493682" cy="196480"/>
          </a:xfrm>
          <a:custGeom>
            <a:avLst/>
            <a:gdLst>
              <a:gd name="connsiteX0" fmla="*/ 2892 w 493682"/>
              <a:gd name="connsiteY0" fmla="*/ 43999 h 196480"/>
              <a:gd name="connsiteX1" fmla="*/ 466442 w 493682"/>
              <a:gd name="connsiteY1" fmla="*/ 2724 h 196480"/>
              <a:gd name="connsiteX2" fmla="*/ 434692 w 493682"/>
              <a:gd name="connsiteY2" fmla="*/ 21774 h 196480"/>
              <a:gd name="connsiteX3" fmla="*/ 396592 w 493682"/>
              <a:gd name="connsiteY3" fmla="*/ 164649 h 196480"/>
              <a:gd name="connsiteX4" fmla="*/ 120367 w 493682"/>
              <a:gd name="connsiteY4" fmla="*/ 196399 h 196480"/>
              <a:gd name="connsiteX5" fmla="*/ 275942 w 493682"/>
              <a:gd name="connsiteY5" fmla="*/ 174174 h 196480"/>
              <a:gd name="connsiteX6" fmla="*/ 171167 w 493682"/>
              <a:gd name="connsiteY6" fmla="*/ 186874 h 196480"/>
              <a:gd name="connsiteX7" fmla="*/ 460092 w 493682"/>
              <a:gd name="connsiteY7" fmla="*/ 107499 h 196480"/>
              <a:gd name="connsiteX8" fmla="*/ 393417 w 493682"/>
              <a:gd name="connsiteY8" fmla="*/ 69399 h 196480"/>
              <a:gd name="connsiteX9" fmla="*/ 275942 w 493682"/>
              <a:gd name="connsiteY9" fmla="*/ 66224 h 196480"/>
              <a:gd name="connsiteX10" fmla="*/ 2892 w 493682"/>
              <a:gd name="connsiteY10" fmla="*/ 43999 h 19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3682" h="196480">
                <a:moveTo>
                  <a:pt x="2892" y="43999"/>
                </a:moveTo>
                <a:cubicBezTo>
                  <a:pt x="34642" y="33416"/>
                  <a:pt x="394475" y="6428"/>
                  <a:pt x="466442" y="2724"/>
                </a:cubicBezTo>
                <a:cubicBezTo>
                  <a:pt x="538409" y="-980"/>
                  <a:pt x="446334" y="-5213"/>
                  <a:pt x="434692" y="21774"/>
                </a:cubicBezTo>
                <a:cubicBezTo>
                  <a:pt x="423050" y="48761"/>
                  <a:pt x="448979" y="135545"/>
                  <a:pt x="396592" y="164649"/>
                </a:cubicBezTo>
                <a:cubicBezTo>
                  <a:pt x="344205" y="193753"/>
                  <a:pt x="140475" y="194812"/>
                  <a:pt x="120367" y="196399"/>
                </a:cubicBezTo>
                <a:cubicBezTo>
                  <a:pt x="100259" y="197987"/>
                  <a:pt x="267475" y="175761"/>
                  <a:pt x="275942" y="174174"/>
                </a:cubicBezTo>
                <a:cubicBezTo>
                  <a:pt x="284409" y="172587"/>
                  <a:pt x="140475" y="197987"/>
                  <a:pt x="171167" y="186874"/>
                </a:cubicBezTo>
                <a:cubicBezTo>
                  <a:pt x="201859" y="175762"/>
                  <a:pt x="423050" y="127078"/>
                  <a:pt x="460092" y="107499"/>
                </a:cubicBezTo>
                <a:cubicBezTo>
                  <a:pt x="497134" y="87920"/>
                  <a:pt x="424109" y="76278"/>
                  <a:pt x="393417" y="69399"/>
                </a:cubicBezTo>
                <a:cubicBezTo>
                  <a:pt x="362725" y="62520"/>
                  <a:pt x="342088" y="62520"/>
                  <a:pt x="275942" y="66224"/>
                </a:cubicBezTo>
                <a:cubicBezTo>
                  <a:pt x="209796" y="69928"/>
                  <a:pt x="-28858" y="54582"/>
                  <a:pt x="2892" y="43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3" name="フリーフォーム 822">
            <a:extLst>
              <a:ext uri="{FF2B5EF4-FFF2-40B4-BE49-F238E27FC236}">
                <a16:creationId xmlns:a16="http://schemas.microsoft.com/office/drawing/2014/main" id="{23F85076-8E39-8F09-F578-DD8E1A525F6C}"/>
              </a:ext>
            </a:extLst>
          </p:cNvPr>
          <p:cNvSpPr/>
          <p:nvPr/>
        </p:nvSpPr>
        <p:spPr>
          <a:xfrm>
            <a:off x="2912528" y="5844393"/>
            <a:ext cx="56005" cy="363028"/>
          </a:xfrm>
          <a:custGeom>
            <a:avLst/>
            <a:gdLst>
              <a:gd name="connsiteX0" fmla="*/ 56000 w 56005"/>
              <a:gd name="connsiteY0" fmla="*/ 2113 h 363028"/>
              <a:gd name="connsiteX1" fmla="*/ 5200 w 56005"/>
              <a:gd name="connsiteY1" fmla="*/ 310088 h 363028"/>
              <a:gd name="connsiteX2" fmla="*/ 2025 w 56005"/>
              <a:gd name="connsiteY2" fmla="*/ 351363 h 363028"/>
              <a:gd name="connsiteX3" fmla="*/ 8375 w 56005"/>
              <a:gd name="connsiteY3" fmla="*/ 183088 h 363028"/>
              <a:gd name="connsiteX4" fmla="*/ 56000 w 56005"/>
              <a:gd name="connsiteY4" fmla="*/ 2113 h 36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5" h="363028">
                <a:moveTo>
                  <a:pt x="56000" y="2113"/>
                </a:moveTo>
                <a:cubicBezTo>
                  <a:pt x="55471" y="23280"/>
                  <a:pt x="14196" y="251880"/>
                  <a:pt x="5200" y="310088"/>
                </a:cubicBezTo>
                <a:cubicBezTo>
                  <a:pt x="-3796" y="368296"/>
                  <a:pt x="1496" y="372530"/>
                  <a:pt x="2025" y="351363"/>
                </a:cubicBezTo>
                <a:cubicBezTo>
                  <a:pt x="2554" y="330196"/>
                  <a:pt x="-4854" y="241825"/>
                  <a:pt x="8375" y="183088"/>
                </a:cubicBezTo>
                <a:cubicBezTo>
                  <a:pt x="21604" y="124351"/>
                  <a:pt x="56529" y="-19054"/>
                  <a:pt x="56000" y="2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4" name="フリーフォーム 823">
            <a:extLst>
              <a:ext uri="{FF2B5EF4-FFF2-40B4-BE49-F238E27FC236}">
                <a16:creationId xmlns:a16="http://schemas.microsoft.com/office/drawing/2014/main" id="{F774B2FC-DA10-8235-88DB-C2CA9F33A397}"/>
              </a:ext>
            </a:extLst>
          </p:cNvPr>
          <p:cNvSpPr/>
          <p:nvPr/>
        </p:nvSpPr>
        <p:spPr>
          <a:xfrm>
            <a:off x="2917587" y="6124566"/>
            <a:ext cx="685145" cy="228452"/>
          </a:xfrm>
          <a:custGeom>
            <a:avLst/>
            <a:gdLst>
              <a:gd name="connsiteX0" fmla="*/ 141 w 685145"/>
              <a:gd name="connsiteY0" fmla="*/ 93415 h 228452"/>
              <a:gd name="connsiteX1" fmla="*/ 146191 w 685145"/>
              <a:gd name="connsiteY1" fmla="*/ 185490 h 228452"/>
              <a:gd name="connsiteX2" fmla="*/ 593866 w 685145"/>
              <a:gd name="connsiteY2" fmla="*/ 115640 h 228452"/>
              <a:gd name="connsiteX3" fmla="*/ 533541 w 685145"/>
              <a:gd name="connsiteY3" fmla="*/ 137865 h 228452"/>
              <a:gd name="connsiteX4" fmla="*/ 666891 w 685145"/>
              <a:gd name="connsiteY4" fmla="*/ 29915 h 228452"/>
              <a:gd name="connsiteX5" fmla="*/ 679591 w 685145"/>
              <a:gd name="connsiteY5" fmla="*/ 4515 h 228452"/>
              <a:gd name="connsiteX6" fmla="*/ 625616 w 685145"/>
              <a:gd name="connsiteY6" fmla="*/ 106115 h 228452"/>
              <a:gd name="connsiteX7" fmla="*/ 470041 w 685145"/>
              <a:gd name="connsiteY7" fmla="*/ 185490 h 228452"/>
              <a:gd name="connsiteX8" fmla="*/ 85866 w 685145"/>
              <a:gd name="connsiteY8" fmla="*/ 226765 h 228452"/>
              <a:gd name="connsiteX9" fmla="*/ 165241 w 685145"/>
              <a:gd name="connsiteY9" fmla="*/ 210890 h 228452"/>
              <a:gd name="connsiteX10" fmla="*/ 141 w 685145"/>
              <a:gd name="connsiteY10" fmla="*/ 93415 h 22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145" h="228452">
                <a:moveTo>
                  <a:pt x="141" y="93415"/>
                </a:moveTo>
                <a:cubicBezTo>
                  <a:pt x="-3034" y="89182"/>
                  <a:pt x="47237" y="181786"/>
                  <a:pt x="146191" y="185490"/>
                </a:cubicBezTo>
                <a:cubicBezTo>
                  <a:pt x="245145" y="189194"/>
                  <a:pt x="529308" y="123578"/>
                  <a:pt x="593866" y="115640"/>
                </a:cubicBezTo>
                <a:cubicBezTo>
                  <a:pt x="658424" y="107702"/>
                  <a:pt x="521370" y="152152"/>
                  <a:pt x="533541" y="137865"/>
                </a:cubicBezTo>
                <a:cubicBezTo>
                  <a:pt x="545712" y="123578"/>
                  <a:pt x="642549" y="52140"/>
                  <a:pt x="666891" y="29915"/>
                </a:cubicBezTo>
                <a:cubicBezTo>
                  <a:pt x="691233" y="7690"/>
                  <a:pt x="686470" y="-8185"/>
                  <a:pt x="679591" y="4515"/>
                </a:cubicBezTo>
                <a:cubicBezTo>
                  <a:pt x="672712" y="17215"/>
                  <a:pt x="660541" y="75952"/>
                  <a:pt x="625616" y="106115"/>
                </a:cubicBezTo>
                <a:cubicBezTo>
                  <a:pt x="590691" y="136278"/>
                  <a:pt x="559999" y="165382"/>
                  <a:pt x="470041" y="185490"/>
                </a:cubicBezTo>
                <a:cubicBezTo>
                  <a:pt x="380083" y="205598"/>
                  <a:pt x="136666" y="222532"/>
                  <a:pt x="85866" y="226765"/>
                </a:cubicBezTo>
                <a:cubicBezTo>
                  <a:pt x="35066" y="230998"/>
                  <a:pt x="180058" y="227823"/>
                  <a:pt x="165241" y="210890"/>
                </a:cubicBezTo>
                <a:cubicBezTo>
                  <a:pt x="150424" y="193957"/>
                  <a:pt x="3316" y="97648"/>
                  <a:pt x="141" y="93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5" name="フリーフォーム 824">
            <a:extLst>
              <a:ext uri="{FF2B5EF4-FFF2-40B4-BE49-F238E27FC236}">
                <a16:creationId xmlns:a16="http://schemas.microsoft.com/office/drawing/2014/main" id="{08C10B40-4CFC-AF91-D758-E2C24E02B3F0}"/>
              </a:ext>
            </a:extLst>
          </p:cNvPr>
          <p:cNvSpPr/>
          <p:nvPr/>
        </p:nvSpPr>
        <p:spPr>
          <a:xfrm>
            <a:off x="2974576" y="5887495"/>
            <a:ext cx="57519" cy="303447"/>
          </a:xfrm>
          <a:custGeom>
            <a:avLst/>
            <a:gdLst>
              <a:gd name="connsiteX0" fmla="*/ 54277 w 57519"/>
              <a:gd name="connsiteY0" fmla="*/ 286 h 303447"/>
              <a:gd name="connsiteX1" fmla="*/ 13002 w 57519"/>
              <a:gd name="connsiteY1" fmla="*/ 181261 h 303447"/>
              <a:gd name="connsiteX2" fmla="*/ 57452 w 57519"/>
              <a:gd name="connsiteY2" fmla="*/ 301911 h 303447"/>
              <a:gd name="connsiteX3" fmla="*/ 22527 w 57519"/>
              <a:gd name="connsiteY3" fmla="*/ 247936 h 303447"/>
              <a:gd name="connsiteX4" fmla="*/ 302 w 57519"/>
              <a:gd name="connsiteY4" fmla="*/ 225711 h 303447"/>
              <a:gd name="connsiteX5" fmla="*/ 54277 w 57519"/>
              <a:gd name="connsiteY5" fmla="*/ 286 h 303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19" h="303447">
                <a:moveTo>
                  <a:pt x="54277" y="286"/>
                </a:moveTo>
                <a:cubicBezTo>
                  <a:pt x="56394" y="-7122"/>
                  <a:pt x="12473" y="130990"/>
                  <a:pt x="13002" y="181261"/>
                </a:cubicBezTo>
                <a:cubicBezTo>
                  <a:pt x="13531" y="231532"/>
                  <a:pt x="55865" y="290799"/>
                  <a:pt x="57452" y="301911"/>
                </a:cubicBezTo>
                <a:cubicBezTo>
                  <a:pt x="59039" y="313023"/>
                  <a:pt x="32052" y="260636"/>
                  <a:pt x="22527" y="247936"/>
                </a:cubicBezTo>
                <a:cubicBezTo>
                  <a:pt x="13002" y="235236"/>
                  <a:pt x="-2344" y="266986"/>
                  <a:pt x="302" y="225711"/>
                </a:cubicBezTo>
                <a:cubicBezTo>
                  <a:pt x="2948" y="184436"/>
                  <a:pt x="52160" y="7694"/>
                  <a:pt x="54277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6" name="フリーフォーム 825">
            <a:extLst>
              <a:ext uri="{FF2B5EF4-FFF2-40B4-BE49-F238E27FC236}">
                <a16:creationId xmlns:a16="http://schemas.microsoft.com/office/drawing/2014/main" id="{C5898013-5631-C6C4-0C50-17829799B877}"/>
              </a:ext>
            </a:extLst>
          </p:cNvPr>
          <p:cNvSpPr/>
          <p:nvPr/>
        </p:nvSpPr>
        <p:spPr>
          <a:xfrm>
            <a:off x="3012936" y="5909971"/>
            <a:ext cx="493412" cy="336087"/>
          </a:xfrm>
          <a:custGeom>
            <a:avLst/>
            <a:gdLst>
              <a:gd name="connsiteX0" fmla="*/ 44492 w 493412"/>
              <a:gd name="connsiteY0" fmla="*/ 35 h 336087"/>
              <a:gd name="connsiteX1" fmla="*/ 15917 w 493412"/>
              <a:gd name="connsiteY1" fmla="*/ 190535 h 336087"/>
              <a:gd name="connsiteX2" fmla="*/ 41317 w 493412"/>
              <a:gd name="connsiteY2" fmla="*/ 285785 h 336087"/>
              <a:gd name="connsiteX3" fmla="*/ 190542 w 493412"/>
              <a:gd name="connsiteY3" fmla="*/ 308010 h 336087"/>
              <a:gd name="connsiteX4" fmla="*/ 381042 w 493412"/>
              <a:gd name="connsiteY4" fmla="*/ 279435 h 336087"/>
              <a:gd name="connsiteX5" fmla="*/ 492167 w 493412"/>
              <a:gd name="connsiteY5" fmla="*/ 231810 h 336087"/>
              <a:gd name="connsiteX6" fmla="*/ 311192 w 493412"/>
              <a:gd name="connsiteY6" fmla="*/ 333410 h 336087"/>
              <a:gd name="connsiteX7" fmla="*/ 330242 w 493412"/>
              <a:gd name="connsiteY7" fmla="*/ 308010 h 336087"/>
              <a:gd name="connsiteX8" fmla="*/ 85767 w 493412"/>
              <a:gd name="connsiteY8" fmla="*/ 323885 h 336087"/>
              <a:gd name="connsiteX9" fmla="*/ 57192 w 493412"/>
              <a:gd name="connsiteY9" fmla="*/ 288960 h 336087"/>
              <a:gd name="connsiteX10" fmla="*/ 50842 w 493412"/>
              <a:gd name="connsiteY10" fmla="*/ 282610 h 336087"/>
              <a:gd name="connsiteX11" fmla="*/ 42 w 493412"/>
              <a:gd name="connsiteY11" fmla="*/ 206410 h 336087"/>
              <a:gd name="connsiteX12" fmla="*/ 44492 w 493412"/>
              <a:gd name="connsiteY12" fmla="*/ 35 h 33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412" h="336087">
                <a:moveTo>
                  <a:pt x="44492" y="35"/>
                </a:moveTo>
                <a:cubicBezTo>
                  <a:pt x="47138" y="-2611"/>
                  <a:pt x="16446" y="142910"/>
                  <a:pt x="15917" y="190535"/>
                </a:cubicBezTo>
                <a:cubicBezTo>
                  <a:pt x="15388" y="238160"/>
                  <a:pt x="12213" y="266206"/>
                  <a:pt x="41317" y="285785"/>
                </a:cubicBezTo>
                <a:cubicBezTo>
                  <a:pt x="70421" y="305364"/>
                  <a:pt x="133921" y="309068"/>
                  <a:pt x="190542" y="308010"/>
                </a:cubicBezTo>
                <a:cubicBezTo>
                  <a:pt x="247163" y="306952"/>
                  <a:pt x="330771" y="292135"/>
                  <a:pt x="381042" y="279435"/>
                </a:cubicBezTo>
                <a:cubicBezTo>
                  <a:pt x="431313" y="266735"/>
                  <a:pt x="503809" y="222814"/>
                  <a:pt x="492167" y="231810"/>
                </a:cubicBezTo>
                <a:cubicBezTo>
                  <a:pt x="480525" y="240806"/>
                  <a:pt x="338179" y="320710"/>
                  <a:pt x="311192" y="333410"/>
                </a:cubicBezTo>
                <a:cubicBezTo>
                  <a:pt x="284205" y="346110"/>
                  <a:pt x="367813" y="309597"/>
                  <a:pt x="330242" y="308010"/>
                </a:cubicBezTo>
                <a:cubicBezTo>
                  <a:pt x="292671" y="306423"/>
                  <a:pt x="131275" y="327060"/>
                  <a:pt x="85767" y="323885"/>
                </a:cubicBezTo>
                <a:cubicBezTo>
                  <a:pt x="40259" y="320710"/>
                  <a:pt x="63013" y="295839"/>
                  <a:pt x="57192" y="288960"/>
                </a:cubicBezTo>
                <a:cubicBezTo>
                  <a:pt x="51371" y="282081"/>
                  <a:pt x="60367" y="296368"/>
                  <a:pt x="50842" y="282610"/>
                </a:cubicBezTo>
                <a:cubicBezTo>
                  <a:pt x="41317" y="268852"/>
                  <a:pt x="1629" y="248214"/>
                  <a:pt x="42" y="206410"/>
                </a:cubicBezTo>
                <a:cubicBezTo>
                  <a:pt x="-1545" y="164606"/>
                  <a:pt x="41846" y="2681"/>
                  <a:pt x="44492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7" name="フリーフォーム 826">
            <a:extLst>
              <a:ext uri="{FF2B5EF4-FFF2-40B4-BE49-F238E27FC236}">
                <a16:creationId xmlns:a16="http://schemas.microsoft.com/office/drawing/2014/main" id="{DE16B550-E014-CB4B-C1E8-9105A67B2C3E}"/>
              </a:ext>
            </a:extLst>
          </p:cNvPr>
          <p:cNvSpPr/>
          <p:nvPr/>
        </p:nvSpPr>
        <p:spPr>
          <a:xfrm>
            <a:off x="2992951" y="6208382"/>
            <a:ext cx="427319" cy="77841"/>
          </a:xfrm>
          <a:custGeom>
            <a:avLst/>
            <a:gdLst>
              <a:gd name="connsiteX0" fmla="*/ 7327 w 427319"/>
              <a:gd name="connsiteY0" fmla="*/ 74 h 77841"/>
              <a:gd name="connsiteX1" fmla="*/ 96227 w 427319"/>
              <a:gd name="connsiteY1" fmla="*/ 63574 h 77841"/>
              <a:gd name="connsiteX2" fmla="*/ 426427 w 427319"/>
              <a:gd name="connsiteY2" fmla="*/ 3249 h 77841"/>
              <a:gd name="connsiteX3" fmla="*/ 188302 w 427319"/>
              <a:gd name="connsiteY3" fmla="*/ 76274 h 77841"/>
              <a:gd name="connsiteX4" fmla="*/ 26377 w 427319"/>
              <a:gd name="connsiteY4" fmla="*/ 50874 h 77841"/>
              <a:gd name="connsiteX5" fmla="*/ 7327 w 427319"/>
              <a:gd name="connsiteY5" fmla="*/ 74 h 7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319" h="77841">
                <a:moveTo>
                  <a:pt x="7327" y="74"/>
                </a:moveTo>
                <a:cubicBezTo>
                  <a:pt x="18969" y="2191"/>
                  <a:pt x="26377" y="63045"/>
                  <a:pt x="96227" y="63574"/>
                </a:cubicBezTo>
                <a:cubicBezTo>
                  <a:pt x="166077" y="64103"/>
                  <a:pt x="411081" y="1132"/>
                  <a:pt x="426427" y="3249"/>
                </a:cubicBezTo>
                <a:cubicBezTo>
                  <a:pt x="441773" y="5366"/>
                  <a:pt x="254977" y="68337"/>
                  <a:pt x="188302" y="76274"/>
                </a:cubicBezTo>
                <a:cubicBezTo>
                  <a:pt x="121627" y="84211"/>
                  <a:pt x="57598" y="59870"/>
                  <a:pt x="26377" y="50874"/>
                </a:cubicBezTo>
                <a:cubicBezTo>
                  <a:pt x="-4844" y="41878"/>
                  <a:pt x="-4315" y="-2043"/>
                  <a:pt x="7327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8" name="フリーフォーム 827">
            <a:extLst>
              <a:ext uri="{FF2B5EF4-FFF2-40B4-BE49-F238E27FC236}">
                <a16:creationId xmlns:a16="http://schemas.microsoft.com/office/drawing/2014/main" id="{D88991BB-B4C2-B463-EBED-DFD00130F1DD}"/>
              </a:ext>
            </a:extLst>
          </p:cNvPr>
          <p:cNvSpPr/>
          <p:nvPr/>
        </p:nvSpPr>
        <p:spPr>
          <a:xfrm>
            <a:off x="3457449" y="5865543"/>
            <a:ext cx="124973" cy="276349"/>
          </a:xfrm>
          <a:custGeom>
            <a:avLst/>
            <a:gdLst>
              <a:gd name="connsiteX0" fmla="*/ 25429 w 124973"/>
              <a:gd name="connsiteY0" fmla="*/ 13 h 276349"/>
              <a:gd name="connsiteX1" fmla="*/ 54004 w 124973"/>
              <a:gd name="connsiteY1" fmla="*/ 187338 h 276349"/>
              <a:gd name="connsiteX2" fmla="*/ 29 w 124973"/>
              <a:gd name="connsiteY2" fmla="*/ 257188 h 276349"/>
              <a:gd name="connsiteX3" fmla="*/ 47654 w 124973"/>
              <a:gd name="connsiteY3" fmla="*/ 231788 h 276349"/>
              <a:gd name="connsiteX4" fmla="*/ 123854 w 124973"/>
              <a:gd name="connsiteY4" fmla="*/ 276238 h 276349"/>
              <a:gd name="connsiteX5" fmla="*/ 88929 w 124973"/>
              <a:gd name="connsiteY5" fmla="*/ 244488 h 276349"/>
              <a:gd name="connsiteX6" fmla="*/ 31779 w 124973"/>
              <a:gd name="connsiteY6" fmla="*/ 244488 h 276349"/>
              <a:gd name="connsiteX7" fmla="*/ 73054 w 124973"/>
              <a:gd name="connsiteY7" fmla="*/ 177813 h 276349"/>
              <a:gd name="connsiteX8" fmla="*/ 25429 w 124973"/>
              <a:gd name="connsiteY8" fmla="*/ 13 h 27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973" h="276349">
                <a:moveTo>
                  <a:pt x="25429" y="13"/>
                </a:moveTo>
                <a:cubicBezTo>
                  <a:pt x="22254" y="1600"/>
                  <a:pt x="58237" y="144476"/>
                  <a:pt x="54004" y="187338"/>
                </a:cubicBezTo>
                <a:cubicBezTo>
                  <a:pt x="49771" y="230201"/>
                  <a:pt x="1087" y="249780"/>
                  <a:pt x="29" y="257188"/>
                </a:cubicBezTo>
                <a:cubicBezTo>
                  <a:pt x="-1029" y="264596"/>
                  <a:pt x="27017" y="228613"/>
                  <a:pt x="47654" y="231788"/>
                </a:cubicBezTo>
                <a:cubicBezTo>
                  <a:pt x="68292" y="234963"/>
                  <a:pt x="116975" y="274121"/>
                  <a:pt x="123854" y="276238"/>
                </a:cubicBezTo>
                <a:cubicBezTo>
                  <a:pt x="130733" y="278355"/>
                  <a:pt x="104275" y="249780"/>
                  <a:pt x="88929" y="244488"/>
                </a:cubicBezTo>
                <a:cubicBezTo>
                  <a:pt x="73583" y="239196"/>
                  <a:pt x="34425" y="255601"/>
                  <a:pt x="31779" y="244488"/>
                </a:cubicBezTo>
                <a:cubicBezTo>
                  <a:pt x="29133" y="233375"/>
                  <a:pt x="73054" y="213267"/>
                  <a:pt x="73054" y="177813"/>
                </a:cubicBezTo>
                <a:cubicBezTo>
                  <a:pt x="73054" y="142359"/>
                  <a:pt x="28604" y="-1574"/>
                  <a:pt x="25429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9" name="フリーフォーム 828">
            <a:extLst>
              <a:ext uri="{FF2B5EF4-FFF2-40B4-BE49-F238E27FC236}">
                <a16:creationId xmlns:a16="http://schemas.microsoft.com/office/drawing/2014/main" id="{14DCDEE9-BC45-51A8-2F70-01DCA03DE701}"/>
              </a:ext>
            </a:extLst>
          </p:cNvPr>
          <p:cNvSpPr/>
          <p:nvPr/>
        </p:nvSpPr>
        <p:spPr>
          <a:xfrm>
            <a:off x="3454222" y="6074325"/>
            <a:ext cx="147613" cy="61109"/>
          </a:xfrm>
          <a:custGeom>
            <a:avLst/>
            <a:gdLst>
              <a:gd name="connsiteX0" fmla="*/ 81 w 147613"/>
              <a:gd name="connsiteY0" fmla="*/ 29356 h 61109"/>
              <a:gd name="connsiteX1" fmla="*/ 111206 w 147613"/>
              <a:gd name="connsiteY1" fmla="*/ 3956 h 61109"/>
              <a:gd name="connsiteX2" fmla="*/ 146131 w 147613"/>
              <a:gd name="connsiteY2" fmla="*/ 61106 h 61109"/>
              <a:gd name="connsiteX3" fmla="*/ 130256 w 147613"/>
              <a:gd name="connsiteY3" fmla="*/ 781 h 61109"/>
              <a:gd name="connsiteX4" fmla="*/ 81 w 147613"/>
              <a:gd name="connsiteY4" fmla="*/ 29356 h 6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13" h="61109">
                <a:moveTo>
                  <a:pt x="81" y="29356"/>
                </a:moveTo>
                <a:cubicBezTo>
                  <a:pt x="-3094" y="29885"/>
                  <a:pt x="86864" y="-1336"/>
                  <a:pt x="111206" y="3956"/>
                </a:cubicBezTo>
                <a:cubicBezTo>
                  <a:pt x="135548" y="9248"/>
                  <a:pt x="142956" y="61635"/>
                  <a:pt x="146131" y="61106"/>
                </a:cubicBezTo>
                <a:cubicBezTo>
                  <a:pt x="149306" y="60577"/>
                  <a:pt x="148777" y="7131"/>
                  <a:pt x="130256" y="781"/>
                </a:cubicBezTo>
                <a:cubicBezTo>
                  <a:pt x="111735" y="-5569"/>
                  <a:pt x="3256" y="28827"/>
                  <a:pt x="81" y="29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0" name="フリーフォーム 829">
            <a:extLst>
              <a:ext uri="{FF2B5EF4-FFF2-40B4-BE49-F238E27FC236}">
                <a16:creationId xmlns:a16="http://schemas.microsoft.com/office/drawing/2014/main" id="{369DDDE2-DECF-43EA-2E38-F525ECB7463F}"/>
              </a:ext>
            </a:extLst>
          </p:cNvPr>
          <p:cNvSpPr/>
          <p:nvPr/>
        </p:nvSpPr>
        <p:spPr>
          <a:xfrm>
            <a:off x="4708365" y="5452682"/>
            <a:ext cx="111188" cy="476374"/>
          </a:xfrm>
          <a:custGeom>
            <a:avLst/>
            <a:gdLst>
              <a:gd name="connsiteX0" fmla="*/ 85788 w 111188"/>
              <a:gd name="connsiteY0" fmla="*/ 124 h 476374"/>
              <a:gd name="connsiteX1" fmla="*/ 50863 w 111188"/>
              <a:gd name="connsiteY1" fmla="*/ 168399 h 476374"/>
              <a:gd name="connsiteX2" fmla="*/ 34988 w 111188"/>
              <a:gd name="connsiteY2" fmla="*/ 409699 h 476374"/>
              <a:gd name="connsiteX3" fmla="*/ 41338 w 111188"/>
              <a:gd name="connsiteY3" fmla="*/ 295399 h 476374"/>
              <a:gd name="connsiteX4" fmla="*/ 50863 w 111188"/>
              <a:gd name="connsiteY4" fmla="*/ 441449 h 476374"/>
              <a:gd name="connsiteX5" fmla="*/ 85788 w 111188"/>
              <a:gd name="connsiteY5" fmla="*/ 450974 h 476374"/>
              <a:gd name="connsiteX6" fmla="*/ 111188 w 111188"/>
              <a:gd name="connsiteY6" fmla="*/ 476374 h 476374"/>
              <a:gd name="connsiteX7" fmla="*/ 66738 w 111188"/>
              <a:gd name="connsiteY7" fmla="*/ 431924 h 476374"/>
              <a:gd name="connsiteX8" fmla="*/ 63 w 111188"/>
              <a:gd name="connsiteY8" fmla="*/ 289049 h 476374"/>
              <a:gd name="connsiteX9" fmla="*/ 54038 w 111188"/>
              <a:gd name="connsiteY9" fmla="*/ 393824 h 476374"/>
              <a:gd name="connsiteX10" fmla="*/ 25463 w 111188"/>
              <a:gd name="connsiteY10" fmla="*/ 193799 h 476374"/>
              <a:gd name="connsiteX11" fmla="*/ 85788 w 111188"/>
              <a:gd name="connsiteY11" fmla="*/ 124 h 47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188" h="476374">
                <a:moveTo>
                  <a:pt x="85788" y="124"/>
                </a:moveTo>
                <a:cubicBezTo>
                  <a:pt x="90021" y="-4109"/>
                  <a:pt x="59330" y="100136"/>
                  <a:pt x="50863" y="168399"/>
                </a:cubicBezTo>
                <a:cubicBezTo>
                  <a:pt x="42396" y="236662"/>
                  <a:pt x="36575" y="388532"/>
                  <a:pt x="34988" y="409699"/>
                </a:cubicBezTo>
                <a:cubicBezTo>
                  <a:pt x="33401" y="430866"/>
                  <a:pt x="38692" y="290107"/>
                  <a:pt x="41338" y="295399"/>
                </a:cubicBezTo>
                <a:cubicBezTo>
                  <a:pt x="43984" y="300691"/>
                  <a:pt x="43455" y="415520"/>
                  <a:pt x="50863" y="441449"/>
                </a:cubicBezTo>
                <a:cubicBezTo>
                  <a:pt x="58271" y="467378"/>
                  <a:pt x="75734" y="445153"/>
                  <a:pt x="85788" y="450974"/>
                </a:cubicBezTo>
                <a:cubicBezTo>
                  <a:pt x="95842" y="456795"/>
                  <a:pt x="111188" y="476374"/>
                  <a:pt x="111188" y="476374"/>
                </a:cubicBezTo>
                <a:cubicBezTo>
                  <a:pt x="108013" y="473199"/>
                  <a:pt x="85259" y="463145"/>
                  <a:pt x="66738" y="431924"/>
                </a:cubicBezTo>
                <a:cubicBezTo>
                  <a:pt x="48217" y="400703"/>
                  <a:pt x="2180" y="295399"/>
                  <a:pt x="63" y="289049"/>
                </a:cubicBezTo>
                <a:cubicBezTo>
                  <a:pt x="-2054" y="282699"/>
                  <a:pt x="49805" y="409699"/>
                  <a:pt x="54038" y="393824"/>
                </a:cubicBezTo>
                <a:cubicBezTo>
                  <a:pt x="58271" y="377949"/>
                  <a:pt x="20171" y="252007"/>
                  <a:pt x="25463" y="193799"/>
                </a:cubicBezTo>
                <a:cubicBezTo>
                  <a:pt x="30755" y="135591"/>
                  <a:pt x="81555" y="4357"/>
                  <a:pt x="85788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1" name="フリーフォーム 830">
            <a:extLst>
              <a:ext uri="{FF2B5EF4-FFF2-40B4-BE49-F238E27FC236}">
                <a16:creationId xmlns:a16="http://schemas.microsoft.com/office/drawing/2014/main" id="{933FEFD1-7541-63DD-5F2C-98F2CC7C388F}"/>
              </a:ext>
            </a:extLst>
          </p:cNvPr>
          <p:cNvSpPr/>
          <p:nvPr/>
        </p:nvSpPr>
        <p:spPr>
          <a:xfrm>
            <a:off x="4775000" y="6076680"/>
            <a:ext cx="267574" cy="201666"/>
          </a:xfrm>
          <a:custGeom>
            <a:avLst/>
            <a:gdLst>
              <a:gd name="connsiteX0" fmla="*/ 266803 w 267574"/>
              <a:gd name="connsiteY0" fmla="*/ 1601 h 201666"/>
              <a:gd name="connsiteX1" fmla="*/ 238228 w 267574"/>
              <a:gd name="connsiteY1" fmla="*/ 58751 h 201666"/>
              <a:gd name="connsiteX2" fmla="*/ 266803 w 267574"/>
              <a:gd name="connsiteY2" fmla="*/ 141301 h 201666"/>
              <a:gd name="connsiteX3" fmla="*/ 200128 w 267574"/>
              <a:gd name="connsiteY3" fmla="*/ 147651 h 201666"/>
              <a:gd name="connsiteX4" fmla="*/ 103 w 267574"/>
              <a:gd name="connsiteY4" fmla="*/ 201626 h 201666"/>
              <a:gd name="connsiteX5" fmla="*/ 228703 w 267574"/>
              <a:gd name="connsiteY5" fmla="*/ 138126 h 201666"/>
              <a:gd name="connsiteX6" fmla="*/ 200128 w 267574"/>
              <a:gd name="connsiteY6" fmla="*/ 122251 h 201666"/>
              <a:gd name="connsiteX7" fmla="*/ 266803 w 267574"/>
              <a:gd name="connsiteY7" fmla="*/ 1601 h 20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574" h="201666">
                <a:moveTo>
                  <a:pt x="266803" y="1601"/>
                </a:moveTo>
                <a:cubicBezTo>
                  <a:pt x="273153" y="-8982"/>
                  <a:pt x="238228" y="35468"/>
                  <a:pt x="238228" y="58751"/>
                </a:cubicBezTo>
                <a:cubicBezTo>
                  <a:pt x="238228" y="82034"/>
                  <a:pt x="273153" y="126484"/>
                  <a:pt x="266803" y="141301"/>
                </a:cubicBezTo>
                <a:cubicBezTo>
                  <a:pt x="260453" y="156118"/>
                  <a:pt x="244578" y="137597"/>
                  <a:pt x="200128" y="147651"/>
                </a:cubicBezTo>
                <a:cubicBezTo>
                  <a:pt x="155678" y="157705"/>
                  <a:pt x="-4659" y="203213"/>
                  <a:pt x="103" y="201626"/>
                </a:cubicBezTo>
                <a:cubicBezTo>
                  <a:pt x="4865" y="200039"/>
                  <a:pt x="195366" y="151355"/>
                  <a:pt x="228703" y="138126"/>
                </a:cubicBezTo>
                <a:cubicBezTo>
                  <a:pt x="262040" y="124897"/>
                  <a:pt x="195895" y="139184"/>
                  <a:pt x="200128" y="122251"/>
                </a:cubicBezTo>
                <a:cubicBezTo>
                  <a:pt x="204361" y="105318"/>
                  <a:pt x="260453" y="12184"/>
                  <a:pt x="266803" y="1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2" name="フリーフォーム 831">
            <a:extLst>
              <a:ext uri="{FF2B5EF4-FFF2-40B4-BE49-F238E27FC236}">
                <a16:creationId xmlns:a16="http://schemas.microsoft.com/office/drawing/2014/main" id="{81AF0791-D8A3-BDF8-83CB-31EBF0812830}"/>
              </a:ext>
            </a:extLst>
          </p:cNvPr>
          <p:cNvSpPr/>
          <p:nvPr/>
        </p:nvSpPr>
        <p:spPr>
          <a:xfrm>
            <a:off x="4762190" y="5903376"/>
            <a:ext cx="41513" cy="362990"/>
          </a:xfrm>
          <a:custGeom>
            <a:avLst/>
            <a:gdLst>
              <a:gd name="connsiteX0" fmla="*/ 31963 w 41513"/>
              <a:gd name="connsiteY0" fmla="*/ 280 h 362990"/>
              <a:gd name="connsiteX1" fmla="*/ 25613 w 41513"/>
              <a:gd name="connsiteY1" fmla="*/ 114580 h 362990"/>
              <a:gd name="connsiteX2" fmla="*/ 213 w 41513"/>
              <a:gd name="connsiteY2" fmla="*/ 203480 h 362990"/>
              <a:gd name="connsiteX3" fmla="*/ 41488 w 41513"/>
              <a:gd name="connsiteY3" fmla="*/ 362230 h 362990"/>
              <a:gd name="connsiteX4" fmla="*/ 6563 w 41513"/>
              <a:gd name="connsiteY4" fmla="*/ 260630 h 362990"/>
              <a:gd name="connsiteX5" fmla="*/ 16088 w 41513"/>
              <a:gd name="connsiteY5" fmla="*/ 190780 h 362990"/>
              <a:gd name="connsiteX6" fmla="*/ 38313 w 41513"/>
              <a:gd name="connsiteY6" fmla="*/ 149505 h 362990"/>
              <a:gd name="connsiteX7" fmla="*/ 31963 w 41513"/>
              <a:gd name="connsiteY7" fmla="*/ 280 h 36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13" h="362990">
                <a:moveTo>
                  <a:pt x="31963" y="280"/>
                </a:moveTo>
                <a:cubicBezTo>
                  <a:pt x="29846" y="-5541"/>
                  <a:pt x="30905" y="80713"/>
                  <a:pt x="25613" y="114580"/>
                </a:cubicBezTo>
                <a:cubicBezTo>
                  <a:pt x="20321" y="148447"/>
                  <a:pt x="-2433" y="162205"/>
                  <a:pt x="213" y="203480"/>
                </a:cubicBezTo>
                <a:cubicBezTo>
                  <a:pt x="2859" y="244755"/>
                  <a:pt x="40430" y="352705"/>
                  <a:pt x="41488" y="362230"/>
                </a:cubicBezTo>
                <a:cubicBezTo>
                  <a:pt x="42546" y="371755"/>
                  <a:pt x="10796" y="289205"/>
                  <a:pt x="6563" y="260630"/>
                </a:cubicBezTo>
                <a:cubicBezTo>
                  <a:pt x="2330" y="232055"/>
                  <a:pt x="10796" y="209301"/>
                  <a:pt x="16088" y="190780"/>
                </a:cubicBezTo>
                <a:cubicBezTo>
                  <a:pt x="21380" y="172259"/>
                  <a:pt x="35667" y="180726"/>
                  <a:pt x="38313" y="149505"/>
                </a:cubicBezTo>
                <a:cubicBezTo>
                  <a:pt x="40959" y="118284"/>
                  <a:pt x="34080" y="6101"/>
                  <a:pt x="31963" y="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3" name="フリーフォーム 832">
            <a:extLst>
              <a:ext uri="{FF2B5EF4-FFF2-40B4-BE49-F238E27FC236}">
                <a16:creationId xmlns:a16="http://schemas.microsoft.com/office/drawing/2014/main" id="{14ED7F78-1868-4051-0463-B39EEB8C0791}"/>
              </a:ext>
            </a:extLst>
          </p:cNvPr>
          <p:cNvSpPr/>
          <p:nvPr/>
        </p:nvSpPr>
        <p:spPr>
          <a:xfrm>
            <a:off x="4812057" y="5925578"/>
            <a:ext cx="57093" cy="328979"/>
          </a:xfrm>
          <a:custGeom>
            <a:avLst/>
            <a:gdLst>
              <a:gd name="connsiteX0" fmla="*/ 10671 w 57093"/>
              <a:gd name="connsiteY0" fmla="*/ 303 h 328979"/>
              <a:gd name="connsiteX1" fmla="*/ 32896 w 57093"/>
              <a:gd name="connsiteY1" fmla="*/ 124128 h 328979"/>
              <a:gd name="connsiteX2" fmla="*/ 10671 w 57093"/>
              <a:gd name="connsiteY2" fmla="*/ 301928 h 328979"/>
              <a:gd name="connsiteX3" fmla="*/ 1146 w 57093"/>
              <a:gd name="connsiteY3" fmla="*/ 320978 h 328979"/>
              <a:gd name="connsiteX4" fmla="*/ 36071 w 57093"/>
              <a:gd name="connsiteY4" fmla="*/ 228903 h 328979"/>
              <a:gd name="connsiteX5" fmla="*/ 55121 w 57093"/>
              <a:gd name="connsiteY5" fmla="*/ 159053 h 328979"/>
              <a:gd name="connsiteX6" fmla="*/ 10671 w 57093"/>
              <a:gd name="connsiteY6" fmla="*/ 303 h 32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93" h="328979">
                <a:moveTo>
                  <a:pt x="10671" y="303"/>
                </a:moveTo>
                <a:cubicBezTo>
                  <a:pt x="6967" y="-5518"/>
                  <a:pt x="32896" y="73857"/>
                  <a:pt x="32896" y="124128"/>
                </a:cubicBezTo>
                <a:cubicBezTo>
                  <a:pt x="32896" y="174399"/>
                  <a:pt x="15963" y="269120"/>
                  <a:pt x="10671" y="301928"/>
                </a:cubicBezTo>
                <a:cubicBezTo>
                  <a:pt x="5379" y="334736"/>
                  <a:pt x="-3087" y="333149"/>
                  <a:pt x="1146" y="320978"/>
                </a:cubicBezTo>
                <a:cubicBezTo>
                  <a:pt x="5379" y="308807"/>
                  <a:pt x="27075" y="255890"/>
                  <a:pt x="36071" y="228903"/>
                </a:cubicBezTo>
                <a:cubicBezTo>
                  <a:pt x="45067" y="201916"/>
                  <a:pt x="63058" y="200857"/>
                  <a:pt x="55121" y="159053"/>
                </a:cubicBezTo>
                <a:cubicBezTo>
                  <a:pt x="47184" y="117249"/>
                  <a:pt x="14375" y="6124"/>
                  <a:pt x="10671" y="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4" name="フリーフォーム 833">
            <a:extLst>
              <a:ext uri="{FF2B5EF4-FFF2-40B4-BE49-F238E27FC236}">
                <a16:creationId xmlns:a16="http://schemas.microsoft.com/office/drawing/2014/main" id="{0980E456-BF5D-F22A-A10A-5FF401C0A881}"/>
              </a:ext>
            </a:extLst>
          </p:cNvPr>
          <p:cNvSpPr/>
          <p:nvPr/>
        </p:nvSpPr>
        <p:spPr>
          <a:xfrm>
            <a:off x="4853499" y="5957588"/>
            <a:ext cx="201349" cy="248578"/>
          </a:xfrm>
          <a:custGeom>
            <a:avLst/>
            <a:gdLst>
              <a:gd name="connsiteX0" fmla="*/ 979 w 201349"/>
              <a:gd name="connsiteY0" fmla="*/ 43 h 248578"/>
              <a:gd name="connsiteX1" fmla="*/ 115279 w 201349"/>
              <a:gd name="connsiteY1" fmla="*/ 101643 h 248578"/>
              <a:gd name="connsiteX2" fmla="*/ 201004 w 201349"/>
              <a:gd name="connsiteY2" fmla="*/ 107993 h 248578"/>
              <a:gd name="connsiteX3" fmla="*/ 140679 w 201349"/>
              <a:gd name="connsiteY3" fmla="*/ 101643 h 248578"/>
              <a:gd name="connsiteX4" fmla="*/ 26379 w 201349"/>
              <a:gd name="connsiteY4" fmla="*/ 241343 h 248578"/>
              <a:gd name="connsiteX5" fmla="*/ 86704 w 201349"/>
              <a:gd name="connsiteY5" fmla="*/ 177843 h 248578"/>
              <a:gd name="connsiteX6" fmla="*/ 80354 w 201349"/>
              <a:gd name="connsiteY6" fmla="*/ 247693 h 248578"/>
              <a:gd name="connsiteX7" fmla="*/ 96229 w 201349"/>
              <a:gd name="connsiteY7" fmla="*/ 117518 h 248578"/>
              <a:gd name="connsiteX8" fmla="*/ 61304 w 201349"/>
              <a:gd name="connsiteY8" fmla="*/ 88943 h 248578"/>
              <a:gd name="connsiteX9" fmla="*/ 979 w 201349"/>
              <a:gd name="connsiteY9" fmla="*/ 43 h 24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349" h="248578">
                <a:moveTo>
                  <a:pt x="979" y="43"/>
                </a:moveTo>
                <a:cubicBezTo>
                  <a:pt x="9975" y="2160"/>
                  <a:pt x="81942" y="83651"/>
                  <a:pt x="115279" y="101643"/>
                </a:cubicBezTo>
                <a:cubicBezTo>
                  <a:pt x="148616" y="119635"/>
                  <a:pt x="196771" y="107993"/>
                  <a:pt x="201004" y="107993"/>
                </a:cubicBezTo>
                <a:cubicBezTo>
                  <a:pt x="205237" y="107993"/>
                  <a:pt x="169783" y="79418"/>
                  <a:pt x="140679" y="101643"/>
                </a:cubicBezTo>
                <a:cubicBezTo>
                  <a:pt x="111575" y="123868"/>
                  <a:pt x="35375" y="228643"/>
                  <a:pt x="26379" y="241343"/>
                </a:cubicBezTo>
                <a:cubicBezTo>
                  <a:pt x="17383" y="254043"/>
                  <a:pt x="77708" y="176785"/>
                  <a:pt x="86704" y="177843"/>
                </a:cubicBezTo>
                <a:cubicBezTo>
                  <a:pt x="95700" y="178901"/>
                  <a:pt x="78767" y="257747"/>
                  <a:pt x="80354" y="247693"/>
                </a:cubicBezTo>
                <a:cubicBezTo>
                  <a:pt x="81941" y="237639"/>
                  <a:pt x="96229" y="117518"/>
                  <a:pt x="96229" y="117518"/>
                </a:cubicBezTo>
                <a:cubicBezTo>
                  <a:pt x="93054" y="91060"/>
                  <a:pt x="75062" y="104289"/>
                  <a:pt x="61304" y="88943"/>
                </a:cubicBezTo>
                <a:cubicBezTo>
                  <a:pt x="47546" y="73597"/>
                  <a:pt x="-8017" y="-2074"/>
                  <a:pt x="979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5" name="フリーフォーム 834">
            <a:extLst>
              <a:ext uri="{FF2B5EF4-FFF2-40B4-BE49-F238E27FC236}">
                <a16:creationId xmlns:a16="http://schemas.microsoft.com/office/drawing/2014/main" id="{C38CCE58-5264-F428-D619-D5AAC8268744}"/>
              </a:ext>
            </a:extLst>
          </p:cNvPr>
          <p:cNvSpPr/>
          <p:nvPr/>
        </p:nvSpPr>
        <p:spPr>
          <a:xfrm>
            <a:off x="5879993" y="3261553"/>
            <a:ext cx="168635" cy="550179"/>
          </a:xfrm>
          <a:custGeom>
            <a:avLst/>
            <a:gdLst>
              <a:gd name="connsiteX0" fmla="*/ 53985 w 168635"/>
              <a:gd name="connsiteY0" fmla="*/ 503 h 550179"/>
              <a:gd name="connsiteX1" fmla="*/ 165110 w 168635"/>
              <a:gd name="connsiteY1" fmla="*/ 73528 h 550179"/>
              <a:gd name="connsiteX2" fmla="*/ 139710 w 168635"/>
              <a:gd name="connsiteY2" fmla="*/ 86228 h 550179"/>
              <a:gd name="connsiteX3" fmla="*/ 127010 w 168635"/>
              <a:gd name="connsiteY3" fmla="*/ 216403 h 550179"/>
              <a:gd name="connsiteX4" fmla="*/ 136535 w 168635"/>
              <a:gd name="connsiteY4" fmla="*/ 213228 h 550179"/>
              <a:gd name="connsiteX5" fmla="*/ 120660 w 168635"/>
              <a:gd name="connsiteY5" fmla="*/ 321178 h 550179"/>
              <a:gd name="connsiteX6" fmla="*/ 136535 w 168635"/>
              <a:gd name="connsiteY6" fmla="*/ 321178 h 550179"/>
              <a:gd name="connsiteX7" fmla="*/ 111135 w 168635"/>
              <a:gd name="connsiteY7" fmla="*/ 429128 h 550179"/>
              <a:gd name="connsiteX8" fmla="*/ 10 w 168635"/>
              <a:gd name="connsiteY8" fmla="*/ 549778 h 550179"/>
              <a:gd name="connsiteX9" fmla="*/ 104785 w 168635"/>
              <a:gd name="connsiteY9" fmla="*/ 454528 h 550179"/>
              <a:gd name="connsiteX10" fmla="*/ 152410 w 168635"/>
              <a:gd name="connsiteY10" fmla="*/ 127503 h 550179"/>
              <a:gd name="connsiteX11" fmla="*/ 152410 w 168635"/>
              <a:gd name="connsiteY11" fmla="*/ 114803 h 550179"/>
              <a:gd name="connsiteX12" fmla="*/ 53985 w 168635"/>
              <a:gd name="connsiteY12" fmla="*/ 503 h 55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635" h="550179">
                <a:moveTo>
                  <a:pt x="53985" y="503"/>
                </a:moveTo>
                <a:cubicBezTo>
                  <a:pt x="56102" y="-6376"/>
                  <a:pt x="150823" y="59241"/>
                  <a:pt x="165110" y="73528"/>
                </a:cubicBezTo>
                <a:cubicBezTo>
                  <a:pt x="179397" y="87815"/>
                  <a:pt x="146060" y="62416"/>
                  <a:pt x="139710" y="86228"/>
                </a:cubicBezTo>
                <a:cubicBezTo>
                  <a:pt x="133360" y="110040"/>
                  <a:pt x="127539" y="195236"/>
                  <a:pt x="127010" y="216403"/>
                </a:cubicBezTo>
                <a:cubicBezTo>
                  <a:pt x="126481" y="237570"/>
                  <a:pt x="137593" y="195766"/>
                  <a:pt x="136535" y="213228"/>
                </a:cubicBezTo>
                <a:cubicBezTo>
                  <a:pt x="135477" y="230690"/>
                  <a:pt x="120660" y="303186"/>
                  <a:pt x="120660" y="321178"/>
                </a:cubicBezTo>
                <a:cubicBezTo>
                  <a:pt x="120660" y="339170"/>
                  <a:pt x="138123" y="303186"/>
                  <a:pt x="136535" y="321178"/>
                </a:cubicBezTo>
                <a:cubicBezTo>
                  <a:pt x="134948" y="339170"/>
                  <a:pt x="133889" y="391028"/>
                  <a:pt x="111135" y="429128"/>
                </a:cubicBezTo>
                <a:cubicBezTo>
                  <a:pt x="88381" y="467228"/>
                  <a:pt x="1068" y="545545"/>
                  <a:pt x="10" y="549778"/>
                </a:cubicBezTo>
                <a:cubicBezTo>
                  <a:pt x="-1048" y="554011"/>
                  <a:pt x="79385" y="524907"/>
                  <a:pt x="104785" y="454528"/>
                </a:cubicBezTo>
                <a:cubicBezTo>
                  <a:pt x="130185" y="384149"/>
                  <a:pt x="152410" y="127503"/>
                  <a:pt x="152410" y="127503"/>
                </a:cubicBezTo>
                <a:cubicBezTo>
                  <a:pt x="160347" y="70882"/>
                  <a:pt x="162464" y="133853"/>
                  <a:pt x="152410" y="114803"/>
                </a:cubicBezTo>
                <a:cubicBezTo>
                  <a:pt x="142356" y="95753"/>
                  <a:pt x="51868" y="7382"/>
                  <a:pt x="53985" y="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6" name="フリーフォーム 835">
            <a:extLst>
              <a:ext uri="{FF2B5EF4-FFF2-40B4-BE49-F238E27FC236}">
                <a16:creationId xmlns:a16="http://schemas.microsoft.com/office/drawing/2014/main" id="{C3C90E7E-0375-165B-D4C8-5E0D75955953}"/>
              </a:ext>
            </a:extLst>
          </p:cNvPr>
          <p:cNvSpPr/>
          <p:nvPr/>
        </p:nvSpPr>
        <p:spPr>
          <a:xfrm>
            <a:off x="6010165" y="3452554"/>
            <a:ext cx="635272" cy="447961"/>
          </a:xfrm>
          <a:custGeom>
            <a:avLst/>
            <a:gdLst>
              <a:gd name="connsiteX0" fmla="*/ 13 w 635272"/>
              <a:gd name="connsiteY0" fmla="*/ 2 h 447961"/>
              <a:gd name="connsiteX1" fmla="*/ 203213 w 635272"/>
              <a:gd name="connsiteY1" fmla="*/ 123827 h 447961"/>
              <a:gd name="connsiteX2" fmla="*/ 206388 w 635272"/>
              <a:gd name="connsiteY2" fmla="*/ 127002 h 447961"/>
              <a:gd name="connsiteX3" fmla="*/ 415938 w 635272"/>
              <a:gd name="connsiteY3" fmla="*/ 168277 h 447961"/>
              <a:gd name="connsiteX4" fmla="*/ 317513 w 635272"/>
              <a:gd name="connsiteY4" fmla="*/ 174627 h 447961"/>
              <a:gd name="connsiteX5" fmla="*/ 393713 w 635272"/>
              <a:gd name="connsiteY5" fmla="*/ 234952 h 447961"/>
              <a:gd name="connsiteX6" fmla="*/ 374663 w 635272"/>
              <a:gd name="connsiteY6" fmla="*/ 193677 h 447961"/>
              <a:gd name="connsiteX7" fmla="*/ 527063 w 635272"/>
              <a:gd name="connsiteY7" fmla="*/ 247652 h 447961"/>
              <a:gd name="connsiteX8" fmla="*/ 539763 w 635272"/>
              <a:gd name="connsiteY8" fmla="*/ 301627 h 447961"/>
              <a:gd name="connsiteX9" fmla="*/ 622313 w 635272"/>
              <a:gd name="connsiteY9" fmla="*/ 282577 h 447961"/>
              <a:gd name="connsiteX10" fmla="*/ 635013 w 635272"/>
              <a:gd name="connsiteY10" fmla="*/ 320677 h 447961"/>
              <a:gd name="connsiteX11" fmla="*/ 622313 w 635272"/>
              <a:gd name="connsiteY11" fmla="*/ 323852 h 447961"/>
              <a:gd name="connsiteX12" fmla="*/ 596913 w 635272"/>
              <a:gd name="connsiteY12" fmla="*/ 447677 h 447961"/>
              <a:gd name="connsiteX13" fmla="*/ 619138 w 635272"/>
              <a:gd name="connsiteY13" fmla="*/ 355602 h 447961"/>
              <a:gd name="connsiteX14" fmla="*/ 552463 w 635272"/>
              <a:gd name="connsiteY14" fmla="*/ 282577 h 447961"/>
              <a:gd name="connsiteX15" fmla="*/ 361963 w 635272"/>
              <a:gd name="connsiteY15" fmla="*/ 165102 h 447961"/>
              <a:gd name="connsiteX16" fmla="*/ 193688 w 635272"/>
              <a:gd name="connsiteY16" fmla="*/ 127002 h 447961"/>
              <a:gd name="connsiteX17" fmla="*/ 13 w 635272"/>
              <a:gd name="connsiteY17" fmla="*/ 2 h 44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5272" h="447961">
                <a:moveTo>
                  <a:pt x="13" y="2"/>
                </a:moveTo>
                <a:cubicBezTo>
                  <a:pt x="1600" y="-527"/>
                  <a:pt x="168817" y="102660"/>
                  <a:pt x="203213" y="123827"/>
                </a:cubicBezTo>
                <a:cubicBezTo>
                  <a:pt x="237609" y="144994"/>
                  <a:pt x="170934" y="119594"/>
                  <a:pt x="206388" y="127002"/>
                </a:cubicBezTo>
                <a:cubicBezTo>
                  <a:pt x="241842" y="134410"/>
                  <a:pt x="397417" y="160340"/>
                  <a:pt x="415938" y="168277"/>
                </a:cubicBezTo>
                <a:cubicBezTo>
                  <a:pt x="434459" y="176214"/>
                  <a:pt x="321217" y="163515"/>
                  <a:pt x="317513" y="174627"/>
                </a:cubicBezTo>
                <a:cubicBezTo>
                  <a:pt x="313809" y="185739"/>
                  <a:pt x="384188" y="231777"/>
                  <a:pt x="393713" y="234952"/>
                </a:cubicBezTo>
                <a:cubicBezTo>
                  <a:pt x="403238" y="238127"/>
                  <a:pt x="352438" y="191560"/>
                  <a:pt x="374663" y="193677"/>
                </a:cubicBezTo>
                <a:cubicBezTo>
                  <a:pt x="396888" y="195794"/>
                  <a:pt x="499546" y="229660"/>
                  <a:pt x="527063" y="247652"/>
                </a:cubicBezTo>
                <a:cubicBezTo>
                  <a:pt x="554580" y="265644"/>
                  <a:pt x="523888" y="295806"/>
                  <a:pt x="539763" y="301627"/>
                </a:cubicBezTo>
                <a:cubicBezTo>
                  <a:pt x="555638" y="307448"/>
                  <a:pt x="606438" y="279402"/>
                  <a:pt x="622313" y="282577"/>
                </a:cubicBezTo>
                <a:cubicBezTo>
                  <a:pt x="638188" y="285752"/>
                  <a:pt x="635013" y="313798"/>
                  <a:pt x="635013" y="320677"/>
                </a:cubicBezTo>
                <a:cubicBezTo>
                  <a:pt x="635013" y="327556"/>
                  <a:pt x="628663" y="302685"/>
                  <a:pt x="622313" y="323852"/>
                </a:cubicBezTo>
                <a:cubicBezTo>
                  <a:pt x="615963" y="345019"/>
                  <a:pt x="597442" y="442385"/>
                  <a:pt x="596913" y="447677"/>
                </a:cubicBezTo>
                <a:cubicBezTo>
                  <a:pt x="596384" y="452969"/>
                  <a:pt x="626546" y="383119"/>
                  <a:pt x="619138" y="355602"/>
                </a:cubicBezTo>
                <a:cubicBezTo>
                  <a:pt x="611730" y="328085"/>
                  <a:pt x="595325" y="314327"/>
                  <a:pt x="552463" y="282577"/>
                </a:cubicBezTo>
                <a:cubicBezTo>
                  <a:pt x="509601" y="250827"/>
                  <a:pt x="421759" y="191031"/>
                  <a:pt x="361963" y="165102"/>
                </a:cubicBezTo>
                <a:cubicBezTo>
                  <a:pt x="302167" y="139173"/>
                  <a:pt x="251896" y="149227"/>
                  <a:pt x="193688" y="127002"/>
                </a:cubicBezTo>
                <a:cubicBezTo>
                  <a:pt x="135480" y="104777"/>
                  <a:pt x="-1574" y="531"/>
                  <a:pt x="1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7" name="フリーフォーム 836">
            <a:extLst>
              <a:ext uri="{FF2B5EF4-FFF2-40B4-BE49-F238E27FC236}">
                <a16:creationId xmlns:a16="http://schemas.microsoft.com/office/drawing/2014/main" id="{EFDF833D-70E8-A64E-1112-8618DA35ADA4}"/>
              </a:ext>
            </a:extLst>
          </p:cNvPr>
          <p:cNvSpPr/>
          <p:nvPr/>
        </p:nvSpPr>
        <p:spPr>
          <a:xfrm>
            <a:off x="6592990" y="3700094"/>
            <a:ext cx="137972" cy="654897"/>
          </a:xfrm>
          <a:custGeom>
            <a:avLst/>
            <a:gdLst>
              <a:gd name="connsiteX0" fmla="*/ 39488 w 137972"/>
              <a:gd name="connsiteY0" fmla="*/ 112 h 654897"/>
              <a:gd name="connsiteX1" fmla="*/ 134738 w 137972"/>
              <a:gd name="connsiteY1" fmla="*/ 104887 h 654897"/>
              <a:gd name="connsiteX2" fmla="*/ 115688 w 137972"/>
              <a:gd name="connsiteY2" fmla="*/ 117587 h 654897"/>
              <a:gd name="connsiteX3" fmla="*/ 115688 w 137972"/>
              <a:gd name="connsiteY3" fmla="*/ 142987 h 654897"/>
              <a:gd name="connsiteX4" fmla="*/ 61713 w 137972"/>
              <a:gd name="connsiteY4" fmla="*/ 193787 h 654897"/>
              <a:gd name="connsiteX5" fmla="*/ 14088 w 137972"/>
              <a:gd name="connsiteY5" fmla="*/ 336662 h 654897"/>
              <a:gd name="connsiteX6" fmla="*/ 26788 w 137972"/>
              <a:gd name="connsiteY6" fmla="*/ 295387 h 654897"/>
              <a:gd name="connsiteX7" fmla="*/ 39488 w 137972"/>
              <a:gd name="connsiteY7" fmla="*/ 511287 h 654897"/>
              <a:gd name="connsiteX8" fmla="*/ 42663 w 137972"/>
              <a:gd name="connsiteY8" fmla="*/ 546212 h 654897"/>
              <a:gd name="connsiteX9" fmla="*/ 45838 w 137972"/>
              <a:gd name="connsiteY9" fmla="*/ 647812 h 654897"/>
              <a:gd name="connsiteX10" fmla="*/ 1388 w 137972"/>
              <a:gd name="connsiteY10" fmla="*/ 327137 h 654897"/>
              <a:gd name="connsiteX11" fmla="*/ 106163 w 137972"/>
              <a:gd name="connsiteY11" fmla="*/ 127112 h 654897"/>
              <a:gd name="connsiteX12" fmla="*/ 39488 w 137972"/>
              <a:gd name="connsiteY12" fmla="*/ 112 h 65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972" h="654897">
                <a:moveTo>
                  <a:pt x="39488" y="112"/>
                </a:moveTo>
                <a:cubicBezTo>
                  <a:pt x="44250" y="-3592"/>
                  <a:pt x="122038" y="85308"/>
                  <a:pt x="134738" y="104887"/>
                </a:cubicBezTo>
                <a:cubicBezTo>
                  <a:pt x="147438" y="124466"/>
                  <a:pt x="118863" y="111237"/>
                  <a:pt x="115688" y="117587"/>
                </a:cubicBezTo>
                <a:cubicBezTo>
                  <a:pt x="112513" y="123937"/>
                  <a:pt x="124684" y="130287"/>
                  <a:pt x="115688" y="142987"/>
                </a:cubicBezTo>
                <a:cubicBezTo>
                  <a:pt x="106692" y="155687"/>
                  <a:pt x="78646" y="161508"/>
                  <a:pt x="61713" y="193787"/>
                </a:cubicBezTo>
                <a:cubicBezTo>
                  <a:pt x="44780" y="226066"/>
                  <a:pt x="19909" y="319729"/>
                  <a:pt x="14088" y="336662"/>
                </a:cubicBezTo>
                <a:cubicBezTo>
                  <a:pt x="8267" y="353595"/>
                  <a:pt x="22555" y="266283"/>
                  <a:pt x="26788" y="295387"/>
                </a:cubicBezTo>
                <a:cubicBezTo>
                  <a:pt x="31021" y="324491"/>
                  <a:pt x="36842" y="469483"/>
                  <a:pt x="39488" y="511287"/>
                </a:cubicBezTo>
                <a:cubicBezTo>
                  <a:pt x="42134" y="553091"/>
                  <a:pt x="41605" y="523458"/>
                  <a:pt x="42663" y="546212"/>
                </a:cubicBezTo>
                <a:cubicBezTo>
                  <a:pt x="43721" y="568966"/>
                  <a:pt x="52717" y="684324"/>
                  <a:pt x="45838" y="647812"/>
                </a:cubicBezTo>
                <a:cubicBezTo>
                  <a:pt x="38959" y="611300"/>
                  <a:pt x="-8666" y="413920"/>
                  <a:pt x="1388" y="327137"/>
                </a:cubicBezTo>
                <a:cubicBezTo>
                  <a:pt x="11442" y="240354"/>
                  <a:pt x="97167" y="174208"/>
                  <a:pt x="106163" y="127112"/>
                </a:cubicBezTo>
                <a:cubicBezTo>
                  <a:pt x="115159" y="80016"/>
                  <a:pt x="34726" y="3816"/>
                  <a:pt x="39488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8" name="フリーフォーム 837">
            <a:extLst>
              <a:ext uri="{FF2B5EF4-FFF2-40B4-BE49-F238E27FC236}">
                <a16:creationId xmlns:a16="http://schemas.microsoft.com/office/drawing/2014/main" id="{2445C2FD-48AB-3392-CA73-2F941763DA10}"/>
              </a:ext>
            </a:extLst>
          </p:cNvPr>
          <p:cNvSpPr/>
          <p:nvPr/>
        </p:nvSpPr>
        <p:spPr>
          <a:xfrm>
            <a:off x="6087716" y="3615766"/>
            <a:ext cx="519400" cy="294107"/>
          </a:xfrm>
          <a:custGeom>
            <a:avLst/>
            <a:gdLst>
              <a:gd name="connsiteX0" fmla="*/ 1837 w 519400"/>
              <a:gd name="connsiteY0" fmla="*/ 1890 h 294107"/>
              <a:gd name="connsiteX1" fmla="*/ 309812 w 519400"/>
              <a:gd name="connsiteY1" fmla="*/ 116190 h 294107"/>
              <a:gd name="connsiteX2" fmla="*/ 287587 w 519400"/>
              <a:gd name="connsiteY2" fmla="*/ 122540 h 294107"/>
              <a:gd name="connsiteX3" fmla="*/ 493962 w 519400"/>
              <a:gd name="connsiteY3" fmla="*/ 246365 h 294107"/>
              <a:gd name="connsiteX4" fmla="*/ 468562 w 519400"/>
              <a:gd name="connsiteY4" fmla="*/ 227315 h 294107"/>
              <a:gd name="connsiteX5" fmla="*/ 519362 w 519400"/>
              <a:gd name="connsiteY5" fmla="*/ 293990 h 294107"/>
              <a:gd name="connsiteX6" fmla="*/ 459037 w 519400"/>
              <a:gd name="connsiteY6" fmla="*/ 208265 h 294107"/>
              <a:gd name="connsiteX7" fmla="*/ 344737 w 519400"/>
              <a:gd name="connsiteY7" fmla="*/ 116190 h 294107"/>
              <a:gd name="connsiteX8" fmla="*/ 189162 w 519400"/>
              <a:gd name="connsiteY8" fmla="*/ 49515 h 294107"/>
              <a:gd name="connsiteX9" fmla="*/ 1837 w 519400"/>
              <a:gd name="connsiteY9" fmla="*/ 1890 h 29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9400" h="294107">
                <a:moveTo>
                  <a:pt x="1837" y="1890"/>
                </a:moveTo>
                <a:cubicBezTo>
                  <a:pt x="21945" y="13002"/>
                  <a:pt x="262187" y="96082"/>
                  <a:pt x="309812" y="116190"/>
                </a:cubicBezTo>
                <a:cubicBezTo>
                  <a:pt x="357437" y="136298"/>
                  <a:pt x="256895" y="100844"/>
                  <a:pt x="287587" y="122540"/>
                </a:cubicBezTo>
                <a:cubicBezTo>
                  <a:pt x="318279" y="144236"/>
                  <a:pt x="463800" y="228903"/>
                  <a:pt x="493962" y="246365"/>
                </a:cubicBezTo>
                <a:cubicBezTo>
                  <a:pt x="524124" y="263827"/>
                  <a:pt x="464329" y="219378"/>
                  <a:pt x="468562" y="227315"/>
                </a:cubicBezTo>
                <a:cubicBezTo>
                  <a:pt x="472795" y="235252"/>
                  <a:pt x="520949" y="297165"/>
                  <a:pt x="519362" y="293990"/>
                </a:cubicBezTo>
                <a:cubicBezTo>
                  <a:pt x="517775" y="290815"/>
                  <a:pt x="488141" y="237898"/>
                  <a:pt x="459037" y="208265"/>
                </a:cubicBezTo>
                <a:cubicBezTo>
                  <a:pt x="429933" y="178632"/>
                  <a:pt x="389716" y="142648"/>
                  <a:pt x="344737" y="116190"/>
                </a:cubicBezTo>
                <a:cubicBezTo>
                  <a:pt x="299758" y="89732"/>
                  <a:pt x="246312" y="67507"/>
                  <a:pt x="189162" y="49515"/>
                </a:cubicBezTo>
                <a:cubicBezTo>
                  <a:pt x="132012" y="31523"/>
                  <a:pt x="-18271" y="-9222"/>
                  <a:pt x="1837" y="18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9" name="フリーフォーム 838">
            <a:extLst>
              <a:ext uri="{FF2B5EF4-FFF2-40B4-BE49-F238E27FC236}">
                <a16:creationId xmlns:a16="http://schemas.microsoft.com/office/drawing/2014/main" id="{B96E0865-0D72-EB9A-3057-D5EBD5F30AB0}"/>
              </a:ext>
            </a:extLst>
          </p:cNvPr>
          <p:cNvSpPr/>
          <p:nvPr/>
        </p:nvSpPr>
        <p:spPr>
          <a:xfrm>
            <a:off x="6149877" y="3747814"/>
            <a:ext cx="251347" cy="114696"/>
          </a:xfrm>
          <a:custGeom>
            <a:avLst/>
            <a:gdLst>
              <a:gd name="connsiteX0" fmla="*/ 1 w 251347"/>
              <a:gd name="connsiteY0" fmla="*/ 12717 h 114696"/>
              <a:gd name="connsiteX1" fmla="*/ 193676 w 251347"/>
              <a:gd name="connsiteY1" fmla="*/ 17 h 114696"/>
              <a:gd name="connsiteX2" fmla="*/ 133351 w 251347"/>
              <a:gd name="connsiteY2" fmla="*/ 15892 h 114696"/>
              <a:gd name="connsiteX3" fmla="*/ 206376 w 251347"/>
              <a:gd name="connsiteY3" fmla="*/ 31767 h 114696"/>
              <a:gd name="connsiteX4" fmla="*/ 250826 w 251347"/>
              <a:gd name="connsiteY4" fmla="*/ 114317 h 114696"/>
              <a:gd name="connsiteX5" fmla="*/ 228601 w 251347"/>
              <a:gd name="connsiteY5" fmla="*/ 60342 h 114696"/>
              <a:gd name="connsiteX6" fmla="*/ 196851 w 251347"/>
              <a:gd name="connsiteY6" fmla="*/ 9542 h 114696"/>
              <a:gd name="connsiteX7" fmla="*/ 1 w 251347"/>
              <a:gd name="connsiteY7" fmla="*/ 12717 h 11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347" h="114696">
                <a:moveTo>
                  <a:pt x="1" y="12717"/>
                </a:moveTo>
                <a:cubicBezTo>
                  <a:pt x="-528" y="11130"/>
                  <a:pt x="171451" y="-512"/>
                  <a:pt x="193676" y="17"/>
                </a:cubicBezTo>
                <a:cubicBezTo>
                  <a:pt x="215901" y="546"/>
                  <a:pt x="131234" y="10600"/>
                  <a:pt x="133351" y="15892"/>
                </a:cubicBezTo>
                <a:cubicBezTo>
                  <a:pt x="135468" y="21184"/>
                  <a:pt x="186797" y="15363"/>
                  <a:pt x="206376" y="31767"/>
                </a:cubicBezTo>
                <a:cubicBezTo>
                  <a:pt x="225955" y="48171"/>
                  <a:pt x="247122" y="109555"/>
                  <a:pt x="250826" y="114317"/>
                </a:cubicBezTo>
                <a:cubicBezTo>
                  <a:pt x="254530" y="119079"/>
                  <a:pt x="237597" y="77805"/>
                  <a:pt x="228601" y="60342"/>
                </a:cubicBezTo>
                <a:cubicBezTo>
                  <a:pt x="219605" y="42880"/>
                  <a:pt x="229659" y="15892"/>
                  <a:pt x="196851" y="9542"/>
                </a:cubicBezTo>
                <a:cubicBezTo>
                  <a:pt x="164043" y="3192"/>
                  <a:pt x="530" y="14304"/>
                  <a:pt x="1" y="12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0" name="フリーフォーム 839">
            <a:extLst>
              <a:ext uri="{FF2B5EF4-FFF2-40B4-BE49-F238E27FC236}">
                <a16:creationId xmlns:a16="http://schemas.microsoft.com/office/drawing/2014/main" id="{DE76F5DC-B0FA-4EE2-C140-C82E02013F83}"/>
              </a:ext>
            </a:extLst>
          </p:cNvPr>
          <p:cNvSpPr/>
          <p:nvPr/>
        </p:nvSpPr>
        <p:spPr>
          <a:xfrm>
            <a:off x="6086154" y="3722431"/>
            <a:ext cx="351291" cy="126361"/>
          </a:xfrm>
          <a:custGeom>
            <a:avLst/>
            <a:gdLst>
              <a:gd name="connsiteX0" fmla="*/ 224 w 351291"/>
              <a:gd name="connsiteY0" fmla="*/ 9525 h 126361"/>
              <a:gd name="connsiteX1" fmla="*/ 238349 w 351291"/>
              <a:gd name="connsiteY1" fmla="*/ 0 h 126361"/>
              <a:gd name="connsiteX2" fmla="*/ 247874 w 351291"/>
              <a:gd name="connsiteY2" fmla="*/ 9525 h 126361"/>
              <a:gd name="connsiteX3" fmla="*/ 273274 w 351291"/>
              <a:gd name="connsiteY3" fmla="*/ 15875 h 126361"/>
              <a:gd name="connsiteX4" fmla="*/ 349474 w 351291"/>
              <a:gd name="connsiteY4" fmla="*/ 123825 h 126361"/>
              <a:gd name="connsiteX5" fmla="*/ 324074 w 351291"/>
              <a:gd name="connsiteY5" fmla="*/ 88900 h 126361"/>
              <a:gd name="connsiteX6" fmla="*/ 285974 w 351291"/>
              <a:gd name="connsiteY6" fmla="*/ 50800 h 126361"/>
              <a:gd name="connsiteX7" fmla="*/ 224 w 351291"/>
              <a:gd name="connsiteY7" fmla="*/ 9525 h 126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291" h="126361">
                <a:moveTo>
                  <a:pt x="224" y="9525"/>
                </a:moveTo>
                <a:cubicBezTo>
                  <a:pt x="-7714" y="1058"/>
                  <a:pt x="197074" y="0"/>
                  <a:pt x="238349" y="0"/>
                </a:cubicBezTo>
                <a:cubicBezTo>
                  <a:pt x="279624" y="0"/>
                  <a:pt x="242053" y="6879"/>
                  <a:pt x="247874" y="9525"/>
                </a:cubicBezTo>
                <a:cubicBezTo>
                  <a:pt x="253695" y="12171"/>
                  <a:pt x="256341" y="-3175"/>
                  <a:pt x="273274" y="15875"/>
                </a:cubicBezTo>
                <a:cubicBezTo>
                  <a:pt x="290207" y="34925"/>
                  <a:pt x="341007" y="111654"/>
                  <a:pt x="349474" y="123825"/>
                </a:cubicBezTo>
                <a:cubicBezTo>
                  <a:pt x="357941" y="135996"/>
                  <a:pt x="334657" y="101071"/>
                  <a:pt x="324074" y="88900"/>
                </a:cubicBezTo>
                <a:cubicBezTo>
                  <a:pt x="313491" y="76729"/>
                  <a:pt x="337832" y="62442"/>
                  <a:pt x="285974" y="50800"/>
                </a:cubicBezTo>
                <a:cubicBezTo>
                  <a:pt x="234116" y="39158"/>
                  <a:pt x="8162" y="17992"/>
                  <a:pt x="224" y="9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1" name="フリーフォーム 840">
            <a:extLst>
              <a:ext uri="{FF2B5EF4-FFF2-40B4-BE49-F238E27FC236}">
                <a16:creationId xmlns:a16="http://schemas.microsoft.com/office/drawing/2014/main" id="{3D2D2066-F85E-B06F-EF57-1D7A7FD0CAAB}"/>
              </a:ext>
            </a:extLst>
          </p:cNvPr>
          <p:cNvSpPr/>
          <p:nvPr/>
        </p:nvSpPr>
        <p:spPr>
          <a:xfrm>
            <a:off x="5977742" y="3927799"/>
            <a:ext cx="573736" cy="96536"/>
          </a:xfrm>
          <a:custGeom>
            <a:avLst/>
            <a:gdLst>
              <a:gd name="connsiteX0" fmla="*/ 7036 w 573736"/>
              <a:gd name="connsiteY0" fmla="*/ 89907 h 96536"/>
              <a:gd name="connsiteX1" fmla="*/ 343586 w 573736"/>
              <a:gd name="connsiteY1" fmla="*/ 13707 h 96536"/>
              <a:gd name="connsiteX2" fmla="*/ 261036 w 573736"/>
              <a:gd name="connsiteY2" fmla="*/ 42282 h 96536"/>
              <a:gd name="connsiteX3" fmla="*/ 400736 w 573736"/>
              <a:gd name="connsiteY3" fmla="*/ 1007 h 96536"/>
              <a:gd name="connsiteX4" fmla="*/ 569011 w 573736"/>
              <a:gd name="connsiteY4" fmla="*/ 93082 h 96536"/>
              <a:gd name="connsiteX5" fmla="*/ 518211 w 573736"/>
              <a:gd name="connsiteY5" fmla="*/ 74032 h 96536"/>
              <a:gd name="connsiteX6" fmla="*/ 422961 w 573736"/>
              <a:gd name="connsiteY6" fmla="*/ 45457 h 96536"/>
              <a:gd name="connsiteX7" fmla="*/ 137211 w 573736"/>
              <a:gd name="connsiteY7" fmla="*/ 74032 h 96536"/>
              <a:gd name="connsiteX8" fmla="*/ 7036 w 573736"/>
              <a:gd name="connsiteY8" fmla="*/ 89907 h 9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736" h="96536">
                <a:moveTo>
                  <a:pt x="7036" y="89907"/>
                </a:moveTo>
                <a:cubicBezTo>
                  <a:pt x="41432" y="79853"/>
                  <a:pt x="301253" y="21644"/>
                  <a:pt x="343586" y="13707"/>
                </a:cubicBezTo>
                <a:cubicBezTo>
                  <a:pt x="385919" y="5770"/>
                  <a:pt x="251511" y="44399"/>
                  <a:pt x="261036" y="42282"/>
                </a:cubicBezTo>
                <a:cubicBezTo>
                  <a:pt x="270561" y="40165"/>
                  <a:pt x="349407" y="-7460"/>
                  <a:pt x="400736" y="1007"/>
                </a:cubicBezTo>
                <a:cubicBezTo>
                  <a:pt x="452065" y="9474"/>
                  <a:pt x="549432" y="80911"/>
                  <a:pt x="569011" y="93082"/>
                </a:cubicBezTo>
                <a:cubicBezTo>
                  <a:pt x="588590" y="105253"/>
                  <a:pt x="542553" y="81969"/>
                  <a:pt x="518211" y="74032"/>
                </a:cubicBezTo>
                <a:cubicBezTo>
                  <a:pt x="493869" y="66095"/>
                  <a:pt x="486461" y="45457"/>
                  <a:pt x="422961" y="45457"/>
                </a:cubicBezTo>
                <a:cubicBezTo>
                  <a:pt x="359461" y="45457"/>
                  <a:pt x="202298" y="65036"/>
                  <a:pt x="137211" y="74032"/>
                </a:cubicBezTo>
                <a:cubicBezTo>
                  <a:pt x="72124" y="83028"/>
                  <a:pt x="-27360" y="99961"/>
                  <a:pt x="7036" y="89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2" name="フリーフォーム 841">
            <a:extLst>
              <a:ext uri="{FF2B5EF4-FFF2-40B4-BE49-F238E27FC236}">
                <a16:creationId xmlns:a16="http://schemas.microsoft.com/office/drawing/2014/main" id="{9E0661F4-9D2F-0BB6-037B-19E2161132B5}"/>
              </a:ext>
            </a:extLst>
          </p:cNvPr>
          <p:cNvSpPr/>
          <p:nvPr/>
        </p:nvSpPr>
        <p:spPr>
          <a:xfrm>
            <a:off x="5958085" y="4014211"/>
            <a:ext cx="566453" cy="387670"/>
          </a:xfrm>
          <a:custGeom>
            <a:avLst/>
            <a:gdLst>
              <a:gd name="connsiteX0" fmla="*/ 20343 w 566453"/>
              <a:gd name="connsiteY0" fmla="*/ 86045 h 387670"/>
              <a:gd name="connsiteX1" fmla="*/ 71143 w 566453"/>
              <a:gd name="connsiteY1" fmla="*/ 82870 h 387670"/>
              <a:gd name="connsiteX2" fmla="*/ 423568 w 566453"/>
              <a:gd name="connsiteY2" fmla="*/ 3495 h 387670"/>
              <a:gd name="connsiteX3" fmla="*/ 468018 w 566453"/>
              <a:gd name="connsiteY3" fmla="*/ 13020 h 387670"/>
              <a:gd name="connsiteX4" fmla="*/ 464843 w 566453"/>
              <a:gd name="connsiteY4" fmla="*/ 19370 h 387670"/>
              <a:gd name="connsiteX5" fmla="*/ 502943 w 566453"/>
              <a:gd name="connsiteY5" fmla="*/ 57470 h 387670"/>
              <a:gd name="connsiteX6" fmla="*/ 566443 w 566453"/>
              <a:gd name="connsiteY6" fmla="*/ 241620 h 387670"/>
              <a:gd name="connsiteX7" fmla="*/ 506118 w 566453"/>
              <a:gd name="connsiteY7" fmla="*/ 22545 h 387670"/>
              <a:gd name="connsiteX8" fmla="*/ 318793 w 566453"/>
              <a:gd name="connsiteY8" fmla="*/ 35245 h 387670"/>
              <a:gd name="connsiteX9" fmla="*/ 464843 w 566453"/>
              <a:gd name="connsiteY9" fmla="*/ 6670 h 387670"/>
              <a:gd name="connsiteX10" fmla="*/ 363243 w 566453"/>
              <a:gd name="connsiteY10" fmla="*/ 57470 h 387670"/>
              <a:gd name="connsiteX11" fmla="*/ 344193 w 566453"/>
              <a:gd name="connsiteY11" fmla="*/ 387670 h 387670"/>
              <a:gd name="connsiteX12" fmla="*/ 353718 w 566453"/>
              <a:gd name="connsiteY12" fmla="*/ 60645 h 387670"/>
              <a:gd name="connsiteX13" fmla="*/ 321968 w 566453"/>
              <a:gd name="connsiteY13" fmla="*/ 57470 h 387670"/>
              <a:gd name="connsiteX14" fmla="*/ 20343 w 566453"/>
              <a:gd name="connsiteY14" fmla="*/ 86045 h 38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6453" h="387670">
                <a:moveTo>
                  <a:pt x="20343" y="86045"/>
                </a:moveTo>
                <a:cubicBezTo>
                  <a:pt x="-21461" y="90278"/>
                  <a:pt x="3939" y="96628"/>
                  <a:pt x="71143" y="82870"/>
                </a:cubicBezTo>
                <a:cubicBezTo>
                  <a:pt x="138347" y="69112"/>
                  <a:pt x="357422" y="15137"/>
                  <a:pt x="423568" y="3495"/>
                </a:cubicBezTo>
                <a:cubicBezTo>
                  <a:pt x="489714" y="-8147"/>
                  <a:pt x="468018" y="13020"/>
                  <a:pt x="468018" y="13020"/>
                </a:cubicBezTo>
                <a:cubicBezTo>
                  <a:pt x="474897" y="15666"/>
                  <a:pt x="459022" y="11962"/>
                  <a:pt x="464843" y="19370"/>
                </a:cubicBezTo>
                <a:cubicBezTo>
                  <a:pt x="470664" y="26778"/>
                  <a:pt x="486010" y="20428"/>
                  <a:pt x="502943" y="57470"/>
                </a:cubicBezTo>
                <a:cubicBezTo>
                  <a:pt x="519876" y="94512"/>
                  <a:pt x="565914" y="247441"/>
                  <a:pt x="566443" y="241620"/>
                </a:cubicBezTo>
                <a:cubicBezTo>
                  <a:pt x="566972" y="235799"/>
                  <a:pt x="547393" y="56941"/>
                  <a:pt x="506118" y="22545"/>
                </a:cubicBezTo>
                <a:cubicBezTo>
                  <a:pt x="464843" y="-11851"/>
                  <a:pt x="325672" y="37891"/>
                  <a:pt x="318793" y="35245"/>
                </a:cubicBezTo>
                <a:cubicBezTo>
                  <a:pt x="311914" y="32599"/>
                  <a:pt x="457435" y="2966"/>
                  <a:pt x="464843" y="6670"/>
                </a:cubicBezTo>
                <a:cubicBezTo>
                  <a:pt x="472251" y="10374"/>
                  <a:pt x="383351" y="-6030"/>
                  <a:pt x="363243" y="57470"/>
                </a:cubicBezTo>
                <a:cubicBezTo>
                  <a:pt x="343135" y="120970"/>
                  <a:pt x="345780" y="387141"/>
                  <a:pt x="344193" y="387670"/>
                </a:cubicBezTo>
                <a:cubicBezTo>
                  <a:pt x="342606" y="388199"/>
                  <a:pt x="357422" y="115678"/>
                  <a:pt x="353718" y="60645"/>
                </a:cubicBezTo>
                <a:cubicBezTo>
                  <a:pt x="350014" y="5612"/>
                  <a:pt x="384410" y="51120"/>
                  <a:pt x="321968" y="57470"/>
                </a:cubicBezTo>
                <a:lnTo>
                  <a:pt x="20343" y="8604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3" name="フリーフォーム 842">
            <a:extLst>
              <a:ext uri="{FF2B5EF4-FFF2-40B4-BE49-F238E27FC236}">
                <a16:creationId xmlns:a16="http://schemas.microsoft.com/office/drawing/2014/main" id="{D0ABB9B1-EE30-F8F4-439F-A9D4F506F959}"/>
              </a:ext>
            </a:extLst>
          </p:cNvPr>
          <p:cNvSpPr/>
          <p:nvPr/>
        </p:nvSpPr>
        <p:spPr>
          <a:xfrm>
            <a:off x="6435582" y="4189340"/>
            <a:ext cx="131527" cy="790789"/>
          </a:xfrm>
          <a:custGeom>
            <a:avLst/>
            <a:gdLst>
              <a:gd name="connsiteX0" fmla="*/ 130221 w 131527"/>
              <a:gd name="connsiteY0" fmla="*/ 158566 h 790789"/>
              <a:gd name="connsiteX1" fmla="*/ 31796 w 131527"/>
              <a:gd name="connsiteY1" fmla="*/ 253816 h 790789"/>
              <a:gd name="connsiteX2" fmla="*/ 22271 w 131527"/>
              <a:gd name="connsiteY2" fmla="*/ 596716 h 790789"/>
              <a:gd name="connsiteX3" fmla="*/ 12746 w 131527"/>
              <a:gd name="connsiteY3" fmla="*/ 790391 h 790789"/>
              <a:gd name="connsiteX4" fmla="*/ 3221 w 131527"/>
              <a:gd name="connsiteY4" fmla="*/ 549091 h 790789"/>
              <a:gd name="connsiteX5" fmla="*/ 73071 w 131527"/>
              <a:gd name="connsiteY5" fmla="*/ 15691 h 790789"/>
              <a:gd name="connsiteX6" fmla="*/ 76246 w 131527"/>
              <a:gd name="connsiteY6" fmla="*/ 133166 h 790789"/>
              <a:gd name="connsiteX7" fmla="*/ 88946 w 131527"/>
              <a:gd name="connsiteY7" fmla="*/ 41091 h 790789"/>
              <a:gd name="connsiteX8" fmla="*/ 130221 w 131527"/>
              <a:gd name="connsiteY8" fmla="*/ 158566 h 79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527" h="790789">
                <a:moveTo>
                  <a:pt x="130221" y="158566"/>
                </a:moveTo>
                <a:cubicBezTo>
                  <a:pt x="120696" y="194020"/>
                  <a:pt x="49788" y="180791"/>
                  <a:pt x="31796" y="253816"/>
                </a:cubicBezTo>
                <a:cubicBezTo>
                  <a:pt x="13804" y="326841"/>
                  <a:pt x="25446" y="507287"/>
                  <a:pt x="22271" y="596716"/>
                </a:cubicBezTo>
                <a:cubicBezTo>
                  <a:pt x="19096" y="686145"/>
                  <a:pt x="15921" y="798329"/>
                  <a:pt x="12746" y="790391"/>
                </a:cubicBezTo>
                <a:cubicBezTo>
                  <a:pt x="9571" y="782453"/>
                  <a:pt x="-6833" y="678208"/>
                  <a:pt x="3221" y="549091"/>
                </a:cubicBezTo>
                <a:cubicBezTo>
                  <a:pt x="13275" y="419974"/>
                  <a:pt x="60900" y="85012"/>
                  <a:pt x="73071" y="15691"/>
                </a:cubicBezTo>
                <a:cubicBezTo>
                  <a:pt x="85242" y="-53630"/>
                  <a:pt x="73600" y="128933"/>
                  <a:pt x="76246" y="133166"/>
                </a:cubicBezTo>
                <a:cubicBezTo>
                  <a:pt x="78892" y="137399"/>
                  <a:pt x="83654" y="38974"/>
                  <a:pt x="88946" y="41091"/>
                </a:cubicBezTo>
                <a:cubicBezTo>
                  <a:pt x="94238" y="43208"/>
                  <a:pt x="139746" y="123112"/>
                  <a:pt x="130221" y="158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4" name="フリーフォーム 843">
            <a:extLst>
              <a:ext uri="{FF2B5EF4-FFF2-40B4-BE49-F238E27FC236}">
                <a16:creationId xmlns:a16="http://schemas.microsoft.com/office/drawing/2014/main" id="{B7336C7D-C37D-7591-A345-FF337F6ADAD1}"/>
              </a:ext>
            </a:extLst>
          </p:cNvPr>
          <p:cNvSpPr/>
          <p:nvPr/>
        </p:nvSpPr>
        <p:spPr>
          <a:xfrm>
            <a:off x="6481846" y="3800147"/>
            <a:ext cx="70264" cy="215344"/>
          </a:xfrm>
          <a:custGeom>
            <a:avLst/>
            <a:gdLst>
              <a:gd name="connsiteX0" fmla="*/ 68082 w 70264"/>
              <a:gd name="connsiteY0" fmla="*/ 52459 h 215344"/>
              <a:gd name="connsiteX1" fmla="*/ 58557 w 70264"/>
              <a:gd name="connsiteY1" fmla="*/ 214384 h 215344"/>
              <a:gd name="connsiteX2" fmla="*/ 36332 w 70264"/>
              <a:gd name="connsiteY2" fmla="*/ 122309 h 215344"/>
              <a:gd name="connsiteX3" fmla="*/ 49032 w 70264"/>
              <a:gd name="connsiteY3" fmla="*/ 179459 h 215344"/>
              <a:gd name="connsiteX4" fmla="*/ 1407 w 70264"/>
              <a:gd name="connsiteY4" fmla="*/ 1659 h 215344"/>
              <a:gd name="connsiteX5" fmla="*/ 17282 w 70264"/>
              <a:gd name="connsiteY5" fmla="*/ 90559 h 215344"/>
              <a:gd name="connsiteX6" fmla="*/ 68082 w 70264"/>
              <a:gd name="connsiteY6" fmla="*/ 52459 h 21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64" h="215344">
                <a:moveTo>
                  <a:pt x="68082" y="52459"/>
                </a:moveTo>
                <a:cubicBezTo>
                  <a:pt x="74961" y="73096"/>
                  <a:pt x="63849" y="202742"/>
                  <a:pt x="58557" y="214384"/>
                </a:cubicBezTo>
                <a:cubicBezTo>
                  <a:pt x="53265" y="226026"/>
                  <a:pt x="37919" y="128130"/>
                  <a:pt x="36332" y="122309"/>
                </a:cubicBezTo>
                <a:cubicBezTo>
                  <a:pt x="34744" y="116488"/>
                  <a:pt x="54853" y="199567"/>
                  <a:pt x="49032" y="179459"/>
                </a:cubicBezTo>
                <a:cubicBezTo>
                  <a:pt x="43211" y="159351"/>
                  <a:pt x="6699" y="16476"/>
                  <a:pt x="1407" y="1659"/>
                </a:cubicBezTo>
                <a:cubicBezTo>
                  <a:pt x="-3885" y="-13158"/>
                  <a:pt x="6699" y="75742"/>
                  <a:pt x="17282" y="90559"/>
                </a:cubicBezTo>
                <a:cubicBezTo>
                  <a:pt x="27865" y="105376"/>
                  <a:pt x="61203" y="31822"/>
                  <a:pt x="68082" y="52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5" name="フリーフォーム 844">
            <a:extLst>
              <a:ext uri="{FF2B5EF4-FFF2-40B4-BE49-F238E27FC236}">
                <a16:creationId xmlns:a16="http://schemas.microsoft.com/office/drawing/2014/main" id="{3F487CED-26CE-2669-D632-612791FF663F}"/>
              </a:ext>
            </a:extLst>
          </p:cNvPr>
          <p:cNvSpPr/>
          <p:nvPr/>
        </p:nvSpPr>
        <p:spPr>
          <a:xfrm>
            <a:off x="6223278" y="4946738"/>
            <a:ext cx="435025" cy="302880"/>
          </a:xfrm>
          <a:custGeom>
            <a:avLst/>
            <a:gdLst>
              <a:gd name="connsiteX0" fmla="*/ 231400 w 435025"/>
              <a:gd name="connsiteY0" fmla="*/ 1243 h 302880"/>
              <a:gd name="connsiteX1" fmla="*/ 79000 w 435025"/>
              <a:gd name="connsiteY1" fmla="*/ 102843 h 302880"/>
              <a:gd name="connsiteX2" fmla="*/ 120275 w 435025"/>
              <a:gd name="connsiteY2" fmla="*/ 112368 h 302880"/>
              <a:gd name="connsiteX3" fmla="*/ 2800 w 435025"/>
              <a:gd name="connsiteY3" fmla="*/ 201268 h 302880"/>
              <a:gd name="connsiteX4" fmla="*/ 123450 w 435025"/>
              <a:gd name="connsiteY4" fmla="*/ 163168 h 302880"/>
              <a:gd name="connsiteX5" fmla="*/ 161550 w 435025"/>
              <a:gd name="connsiteY5" fmla="*/ 217143 h 302880"/>
              <a:gd name="connsiteX6" fmla="*/ 228225 w 435025"/>
              <a:gd name="connsiteY6" fmla="*/ 296518 h 302880"/>
              <a:gd name="connsiteX7" fmla="*/ 434600 w 435025"/>
              <a:gd name="connsiteY7" fmla="*/ 236193 h 302880"/>
              <a:gd name="connsiteX8" fmla="*/ 167900 w 435025"/>
              <a:gd name="connsiteY8" fmla="*/ 302868 h 302880"/>
              <a:gd name="connsiteX9" fmla="*/ 155200 w 435025"/>
              <a:gd name="connsiteY9" fmla="*/ 229843 h 302880"/>
              <a:gd name="connsiteX10" fmla="*/ 37725 w 435025"/>
              <a:gd name="connsiteY10" fmla="*/ 204443 h 302880"/>
              <a:gd name="connsiteX11" fmla="*/ 12325 w 435025"/>
              <a:gd name="connsiteY11" fmla="*/ 182218 h 302880"/>
              <a:gd name="connsiteX12" fmla="*/ 231400 w 435025"/>
              <a:gd name="connsiteY12" fmla="*/ 1243 h 30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5025" h="302880">
                <a:moveTo>
                  <a:pt x="231400" y="1243"/>
                </a:moveTo>
                <a:cubicBezTo>
                  <a:pt x="242512" y="-11986"/>
                  <a:pt x="97521" y="84322"/>
                  <a:pt x="79000" y="102843"/>
                </a:cubicBezTo>
                <a:cubicBezTo>
                  <a:pt x="60479" y="121364"/>
                  <a:pt x="132975" y="95964"/>
                  <a:pt x="120275" y="112368"/>
                </a:cubicBezTo>
                <a:cubicBezTo>
                  <a:pt x="107575" y="128772"/>
                  <a:pt x="2271" y="192801"/>
                  <a:pt x="2800" y="201268"/>
                </a:cubicBezTo>
                <a:cubicBezTo>
                  <a:pt x="3329" y="209735"/>
                  <a:pt x="96992" y="160522"/>
                  <a:pt x="123450" y="163168"/>
                </a:cubicBezTo>
                <a:cubicBezTo>
                  <a:pt x="149908" y="165814"/>
                  <a:pt x="144088" y="194918"/>
                  <a:pt x="161550" y="217143"/>
                </a:cubicBezTo>
                <a:cubicBezTo>
                  <a:pt x="179012" y="239368"/>
                  <a:pt x="182717" y="293343"/>
                  <a:pt x="228225" y="296518"/>
                </a:cubicBezTo>
                <a:cubicBezTo>
                  <a:pt x="273733" y="299693"/>
                  <a:pt x="444654" y="235135"/>
                  <a:pt x="434600" y="236193"/>
                </a:cubicBezTo>
                <a:cubicBezTo>
                  <a:pt x="424546" y="237251"/>
                  <a:pt x="214467" y="303926"/>
                  <a:pt x="167900" y="302868"/>
                </a:cubicBezTo>
                <a:cubicBezTo>
                  <a:pt x="121333" y="301810"/>
                  <a:pt x="176896" y="246247"/>
                  <a:pt x="155200" y="229843"/>
                </a:cubicBezTo>
                <a:cubicBezTo>
                  <a:pt x="133504" y="213439"/>
                  <a:pt x="61537" y="212381"/>
                  <a:pt x="37725" y="204443"/>
                </a:cubicBezTo>
                <a:cubicBezTo>
                  <a:pt x="13912" y="196506"/>
                  <a:pt x="-17838" y="216614"/>
                  <a:pt x="12325" y="182218"/>
                </a:cubicBezTo>
                <a:cubicBezTo>
                  <a:pt x="42488" y="147822"/>
                  <a:pt x="220288" y="14472"/>
                  <a:pt x="231400" y="1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6" name="フリーフォーム 845">
            <a:extLst>
              <a:ext uri="{FF2B5EF4-FFF2-40B4-BE49-F238E27FC236}">
                <a16:creationId xmlns:a16="http://schemas.microsoft.com/office/drawing/2014/main" id="{8E7F4AF2-5986-6068-A973-22C42BC46AAE}"/>
              </a:ext>
            </a:extLst>
          </p:cNvPr>
          <p:cNvSpPr/>
          <p:nvPr/>
        </p:nvSpPr>
        <p:spPr>
          <a:xfrm>
            <a:off x="6676423" y="3826129"/>
            <a:ext cx="340879" cy="697634"/>
          </a:xfrm>
          <a:custGeom>
            <a:avLst/>
            <a:gdLst>
              <a:gd name="connsiteX0" fmla="*/ 51305 w 340879"/>
              <a:gd name="connsiteY0" fmla="*/ 1077 h 697634"/>
              <a:gd name="connsiteX1" fmla="*/ 10030 w 340879"/>
              <a:gd name="connsiteY1" fmla="*/ 118552 h 697634"/>
              <a:gd name="connsiteX2" fmla="*/ 54480 w 340879"/>
              <a:gd name="connsiteY2" fmla="*/ 163002 h 697634"/>
              <a:gd name="connsiteX3" fmla="*/ 10030 w 340879"/>
              <a:gd name="connsiteY3" fmla="*/ 163002 h 697634"/>
              <a:gd name="connsiteX4" fmla="*/ 38605 w 340879"/>
              <a:gd name="connsiteY4" fmla="*/ 201102 h 697634"/>
              <a:gd name="connsiteX5" fmla="*/ 41780 w 340879"/>
              <a:gd name="connsiteY5" fmla="*/ 204277 h 697634"/>
              <a:gd name="connsiteX6" fmla="*/ 165605 w 340879"/>
              <a:gd name="connsiteY6" fmla="*/ 270952 h 697634"/>
              <a:gd name="connsiteX7" fmla="*/ 333880 w 340879"/>
              <a:gd name="connsiteY7" fmla="*/ 680527 h 697634"/>
              <a:gd name="connsiteX8" fmla="*/ 289430 w 340879"/>
              <a:gd name="connsiteY8" fmla="*/ 582102 h 697634"/>
              <a:gd name="connsiteX9" fmla="*/ 111630 w 340879"/>
              <a:gd name="connsiteY9" fmla="*/ 232852 h 697634"/>
              <a:gd name="connsiteX10" fmla="*/ 505 w 340879"/>
              <a:gd name="connsiteY10" fmla="*/ 194752 h 697634"/>
              <a:gd name="connsiteX11" fmla="*/ 51305 w 340879"/>
              <a:gd name="connsiteY11" fmla="*/ 1077 h 69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0879" h="697634">
                <a:moveTo>
                  <a:pt x="51305" y="1077"/>
                </a:moveTo>
                <a:cubicBezTo>
                  <a:pt x="52892" y="-11623"/>
                  <a:pt x="9501" y="91565"/>
                  <a:pt x="10030" y="118552"/>
                </a:cubicBezTo>
                <a:cubicBezTo>
                  <a:pt x="10559" y="145539"/>
                  <a:pt x="54480" y="155594"/>
                  <a:pt x="54480" y="163002"/>
                </a:cubicBezTo>
                <a:cubicBezTo>
                  <a:pt x="54480" y="170410"/>
                  <a:pt x="12676" y="156652"/>
                  <a:pt x="10030" y="163002"/>
                </a:cubicBezTo>
                <a:cubicBezTo>
                  <a:pt x="7384" y="169352"/>
                  <a:pt x="38605" y="201102"/>
                  <a:pt x="38605" y="201102"/>
                </a:cubicBezTo>
                <a:cubicBezTo>
                  <a:pt x="43897" y="207981"/>
                  <a:pt x="20613" y="192635"/>
                  <a:pt x="41780" y="204277"/>
                </a:cubicBezTo>
                <a:cubicBezTo>
                  <a:pt x="62947" y="215919"/>
                  <a:pt x="116922" y="191577"/>
                  <a:pt x="165605" y="270952"/>
                </a:cubicBezTo>
                <a:cubicBezTo>
                  <a:pt x="214288" y="350327"/>
                  <a:pt x="313242" y="628669"/>
                  <a:pt x="333880" y="680527"/>
                </a:cubicBezTo>
                <a:cubicBezTo>
                  <a:pt x="354518" y="732385"/>
                  <a:pt x="326472" y="656715"/>
                  <a:pt x="289430" y="582102"/>
                </a:cubicBezTo>
                <a:cubicBezTo>
                  <a:pt x="252388" y="507489"/>
                  <a:pt x="159784" y="297410"/>
                  <a:pt x="111630" y="232852"/>
                </a:cubicBezTo>
                <a:cubicBezTo>
                  <a:pt x="63476" y="168294"/>
                  <a:pt x="6855" y="231264"/>
                  <a:pt x="505" y="194752"/>
                </a:cubicBezTo>
                <a:cubicBezTo>
                  <a:pt x="-5845" y="158240"/>
                  <a:pt x="49718" y="13777"/>
                  <a:pt x="51305" y="1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7" name="フリーフォーム 846">
            <a:extLst>
              <a:ext uri="{FF2B5EF4-FFF2-40B4-BE49-F238E27FC236}">
                <a16:creationId xmlns:a16="http://schemas.microsoft.com/office/drawing/2014/main" id="{8DEBF8FA-1FC9-A84D-7265-E78EB451E0C2}"/>
              </a:ext>
            </a:extLst>
          </p:cNvPr>
          <p:cNvSpPr/>
          <p:nvPr/>
        </p:nvSpPr>
        <p:spPr>
          <a:xfrm>
            <a:off x="6460157" y="3667367"/>
            <a:ext cx="161379" cy="160515"/>
          </a:xfrm>
          <a:custGeom>
            <a:avLst/>
            <a:gdLst>
              <a:gd name="connsiteX0" fmla="*/ 871 w 161379"/>
              <a:gd name="connsiteY0" fmla="*/ 1089 h 160515"/>
              <a:gd name="connsiteX1" fmla="*/ 61196 w 161379"/>
              <a:gd name="connsiteY1" fmla="*/ 67764 h 160515"/>
              <a:gd name="connsiteX2" fmla="*/ 35796 w 161379"/>
              <a:gd name="connsiteY2" fmla="*/ 86814 h 160515"/>
              <a:gd name="connsiteX3" fmla="*/ 64371 w 161379"/>
              <a:gd name="connsiteY3" fmla="*/ 93164 h 160515"/>
              <a:gd name="connsiteX4" fmla="*/ 58021 w 161379"/>
              <a:gd name="connsiteY4" fmla="*/ 105864 h 160515"/>
              <a:gd name="connsiteX5" fmla="*/ 159621 w 161379"/>
              <a:gd name="connsiteY5" fmla="*/ 159839 h 160515"/>
              <a:gd name="connsiteX6" fmla="*/ 115171 w 161379"/>
              <a:gd name="connsiteY6" fmla="*/ 128089 h 160515"/>
              <a:gd name="connsiteX7" fmla="*/ 871 w 161379"/>
              <a:gd name="connsiteY7" fmla="*/ 1089 h 16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379" h="160515">
                <a:moveTo>
                  <a:pt x="871" y="1089"/>
                </a:moveTo>
                <a:cubicBezTo>
                  <a:pt x="-8125" y="-8965"/>
                  <a:pt x="55375" y="53477"/>
                  <a:pt x="61196" y="67764"/>
                </a:cubicBezTo>
                <a:cubicBezTo>
                  <a:pt x="67017" y="82051"/>
                  <a:pt x="35267" y="82581"/>
                  <a:pt x="35796" y="86814"/>
                </a:cubicBezTo>
                <a:cubicBezTo>
                  <a:pt x="36325" y="91047"/>
                  <a:pt x="64371" y="93164"/>
                  <a:pt x="64371" y="93164"/>
                </a:cubicBezTo>
                <a:cubicBezTo>
                  <a:pt x="68075" y="96339"/>
                  <a:pt x="42146" y="94752"/>
                  <a:pt x="58021" y="105864"/>
                </a:cubicBezTo>
                <a:cubicBezTo>
                  <a:pt x="73896" y="116977"/>
                  <a:pt x="150096" y="156135"/>
                  <a:pt x="159621" y="159839"/>
                </a:cubicBezTo>
                <a:cubicBezTo>
                  <a:pt x="169146" y="163543"/>
                  <a:pt x="137925" y="151901"/>
                  <a:pt x="115171" y="128089"/>
                </a:cubicBezTo>
                <a:cubicBezTo>
                  <a:pt x="92417" y="104277"/>
                  <a:pt x="9867" y="11143"/>
                  <a:pt x="871" y="1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8" name="フリーフォーム 847">
            <a:extLst>
              <a:ext uri="{FF2B5EF4-FFF2-40B4-BE49-F238E27FC236}">
                <a16:creationId xmlns:a16="http://schemas.microsoft.com/office/drawing/2014/main" id="{42686191-9209-FC6B-F261-78DC6CDF9ED6}"/>
              </a:ext>
            </a:extLst>
          </p:cNvPr>
          <p:cNvSpPr/>
          <p:nvPr/>
        </p:nvSpPr>
        <p:spPr>
          <a:xfrm>
            <a:off x="6578486" y="3766876"/>
            <a:ext cx="91248" cy="311155"/>
          </a:xfrm>
          <a:custGeom>
            <a:avLst/>
            <a:gdLst>
              <a:gd name="connsiteX0" fmla="*/ 88917 w 91248"/>
              <a:gd name="connsiteY0" fmla="*/ 5 h 311155"/>
              <a:gd name="connsiteX1" fmla="*/ 38117 w 91248"/>
              <a:gd name="connsiteY1" fmla="*/ 66680 h 311155"/>
              <a:gd name="connsiteX2" fmla="*/ 19067 w 91248"/>
              <a:gd name="connsiteY2" fmla="*/ 190505 h 311155"/>
              <a:gd name="connsiteX3" fmla="*/ 9542 w 91248"/>
              <a:gd name="connsiteY3" fmla="*/ 50805 h 311155"/>
              <a:gd name="connsiteX4" fmla="*/ 12717 w 91248"/>
              <a:gd name="connsiteY4" fmla="*/ 165105 h 311155"/>
              <a:gd name="connsiteX5" fmla="*/ 17 w 91248"/>
              <a:gd name="connsiteY5" fmla="*/ 311155 h 311155"/>
              <a:gd name="connsiteX6" fmla="*/ 15892 w 91248"/>
              <a:gd name="connsiteY6" fmla="*/ 165105 h 311155"/>
              <a:gd name="connsiteX7" fmla="*/ 76217 w 91248"/>
              <a:gd name="connsiteY7" fmla="*/ 63505 h 311155"/>
              <a:gd name="connsiteX8" fmla="*/ 88917 w 91248"/>
              <a:gd name="connsiteY8" fmla="*/ 5 h 3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248" h="311155">
                <a:moveTo>
                  <a:pt x="88917" y="5"/>
                </a:moveTo>
                <a:cubicBezTo>
                  <a:pt x="82567" y="534"/>
                  <a:pt x="49759" y="34930"/>
                  <a:pt x="38117" y="66680"/>
                </a:cubicBezTo>
                <a:cubicBezTo>
                  <a:pt x="26475" y="98430"/>
                  <a:pt x="23829" y="193151"/>
                  <a:pt x="19067" y="190505"/>
                </a:cubicBezTo>
                <a:cubicBezTo>
                  <a:pt x="14305" y="187859"/>
                  <a:pt x="10600" y="55038"/>
                  <a:pt x="9542" y="50805"/>
                </a:cubicBezTo>
                <a:cubicBezTo>
                  <a:pt x="8484" y="46572"/>
                  <a:pt x="14304" y="121713"/>
                  <a:pt x="12717" y="165105"/>
                </a:cubicBezTo>
                <a:cubicBezTo>
                  <a:pt x="11129" y="208497"/>
                  <a:pt x="-512" y="311155"/>
                  <a:pt x="17" y="311155"/>
                </a:cubicBezTo>
                <a:cubicBezTo>
                  <a:pt x="546" y="311155"/>
                  <a:pt x="3192" y="206380"/>
                  <a:pt x="15892" y="165105"/>
                </a:cubicBezTo>
                <a:cubicBezTo>
                  <a:pt x="28592" y="123830"/>
                  <a:pt x="64575" y="86788"/>
                  <a:pt x="76217" y="63505"/>
                </a:cubicBezTo>
                <a:cubicBezTo>
                  <a:pt x="87859" y="40222"/>
                  <a:pt x="95267" y="-524"/>
                  <a:pt x="8891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9" name="フリーフォーム 848">
            <a:extLst>
              <a:ext uri="{FF2B5EF4-FFF2-40B4-BE49-F238E27FC236}">
                <a16:creationId xmlns:a16="http://schemas.microsoft.com/office/drawing/2014/main" id="{BD8F7B46-D246-EF62-AC9C-975B8D9A2D5B}"/>
              </a:ext>
            </a:extLst>
          </p:cNvPr>
          <p:cNvSpPr/>
          <p:nvPr/>
        </p:nvSpPr>
        <p:spPr>
          <a:xfrm>
            <a:off x="6664209" y="4026958"/>
            <a:ext cx="222655" cy="340037"/>
          </a:xfrm>
          <a:custGeom>
            <a:avLst/>
            <a:gdLst>
              <a:gd name="connsiteX0" fmla="*/ 19 w 222655"/>
              <a:gd name="connsiteY0" fmla="*/ 273 h 340037"/>
              <a:gd name="connsiteX1" fmla="*/ 114319 w 222655"/>
              <a:gd name="connsiteY1" fmla="*/ 82823 h 340037"/>
              <a:gd name="connsiteX2" fmla="*/ 44469 w 222655"/>
              <a:gd name="connsiteY2" fmla="*/ 89173 h 340037"/>
              <a:gd name="connsiteX3" fmla="*/ 104794 w 222655"/>
              <a:gd name="connsiteY3" fmla="*/ 89173 h 340037"/>
              <a:gd name="connsiteX4" fmla="*/ 139719 w 222655"/>
              <a:gd name="connsiteY4" fmla="*/ 178073 h 340037"/>
              <a:gd name="connsiteX5" fmla="*/ 127019 w 222655"/>
              <a:gd name="connsiteY5" fmla="*/ 155848 h 340037"/>
              <a:gd name="connsiteX6" fmla="*/ 158769 w 222655"/>
              <a:gd name="connsiteY6" fmla="*/ 184423 h 340037"/>
              <a:gd name="connsiteX7" fmla="*/ 184169 w 222655"/>
              <a:gd name="connsiteY7" fmla="*/ 327298 h 340037"/>
              <a:gd name="connsiteX8" fmla="*/ 222269 w 222655"/>
              <a:gd name="connsiteY8" fmla="*/ 209823 h 340037"/>
              <a:gd name="connsiteX9" fmla="*/ 158769 w 222655"/>
              <a:gd name="connsiteY9" fmla="*/ 339998 h 340037"/>
              <a:gd name="connsiteX10" fmla="*/ 193694 w 222655"/>
              <a:gd name="connsiteY10" fmla="*/ 193948 h 340037"/>
              <a:gd name="connsiteX11" fmla="*/ 50819 w 222655"/>
              <a:gd name="connsiteY11" fmla="*/ 133623 h 340037"/>
              <a:gd name="connsiteX12" fmla="*/ 104794 w 222655"/>
              <a:gd name="connsiteY12" fmla="*/ 114573 h 340037"/>
              <a:gd name="connsiteX13" fmla="*/ 19 w 222655"/>
              <a:gd name="connsiteY13" fmla="*/ 273 h 34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2655" h="340037">
                <a:moveTo>
                  <a:pt x="19" y="273"/>
                </a:moveTo>
                <a:cubicBezTo>
                  <a:pt x="1606" y="-5019"/>
                  <a:pt x="106911" y="68006"/>
                  <a:pt x="114319" y="82823"/>
                </a:cubicBezTo>
                <a:cubicBezTo>
                  <a:pt x="121727" y="97640"/>
                  <a:pt x="46057" y="88115"/>
                  <a:pt x="44469" y="89173"/>
                </a:cubicBezTo>
                <a:cubicBezTo>
                  <a:pt x="42881" y="90231"/>
                  <a:pt x="88919" y="74356"/>
                  <a:pt x="104794" y="89173"/>
                </a:cubicBezTo>
                <a:cubicBezTo>
                  <a:pt x="120669" y="103990"/>
                  <a:pt x="136015" y="166961"/>
                  <a:pt x="139719" y="178073"/>
                </a:cubicBezTo>
                <a:cubicBezTo>
                  <a:pt x="143423" y="189185"/>
                  <a:pt x="123844" y="154790"/>
                  <a:pt x="127019" y="155848"/>
                </a:cubicBezTo>
                <a:cubicBezTo>
                  <a:pt x="130194" y="156906"/>
                  <a:pt x="149244" y="155848"/>
                  <a:pt x="158769" y="184423"/>
                </a:cubicBezTo>
                <a:cubicBezTo>
                  <a:pt x="168294" y="212998"/>
                  <a:pt x="173586" y="323065"/>
                  <a:pt x="184169" y="327298"/>
                </a:cubicBezTo>
                <a:cubicBezTo>
                  <a:pt x="194752" y="331531"/>
                  <a:pt x="226502" y="207706"/>
                  <a:pt x="222269" y="209823"/>
                </a:cubicBezTo>
                <a:cubicBezTo>
                  <a:pt x="218036" y="211940"/>
                  <a:pt x="163531" y="342644"/>
                  <a:pt x="158769" y="339998"/>
                </a:cubicBezTo>
                <a:cubicBezTo>
                  <a:pt x="154007" y="337352"/>
                  <a:pt x="211686" y="228344"/>
                  <a:pt x="193694" y="193948"/>
                </a:cubicBezTo>
                <a:cubicBezTo>
                  <a:pt x="175702" y="159552"/>
                  <a:pt x="65636" y="146852"/>
                  <a:pt x="50819" y="133623"/>
                </a:cubicBezTo>
                <a:cubicBezTo>
                  <a:pt x="36002" y="120394"/>
                  <a:pt x="113261" y="133094"/>
                  <a:pt x="104794" y="114573"/>
                </a:cubicBezTo>
                <a:cubicBezTo>
                  <a:pt x="96327" y="96052"/>
                  <a:pt x="-1568" y="5565"/>
                  <a:pt x="19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0" name="フリーフォーム 849">
            <a:extLst>
              <a:ext uri="{FF2B5EF4-FFF2-40B4-BE49-F238E27FC236}">
                <a16:creationId xmlns:a16="http://schemas.microsoft.com/office/drawing/2014/main" id="{D8A88661-FFD3-96E0-9F24-CF04B9EDE2A3}"/>
              </a:ext>
            </a:extLst>
          </p:cNvPr>
          <p:cNvSpPr/>
          <p:nvPr/>
        </p:nvSpPr>
        <p:spPr>
          <a:xfrm>
            <a:off x="6775509" y="4327662"/>
            <a:ext cx="139676" cy="465733"/>
          </a:xfrm>
          <a:custGeom>
            <a:avLst/>
            <a:gdLst>
              <a:gd name="connsiteX0" fmla="*/ 88744 w 139676"/>
              <a:gd name="connsiteY0" fmla="*/ 1194 h 465733"/>
              <a:gd name="connsiteX1" fmla="*/ 136369 w 139676"/>
              <a:gd name="connsiteY1" fmla="*/ 191694 h 465733"/>
              <a:gd name="connsiteX2" fmla="*/ 123669 w 139676"/>
              <a:gd name="connsiteY2" fmla="*/ 172644 h 465733"/>
              <a:gd name="connsiteX3" fmla="*/ 136369 w 139676"/>
              <a:gd name="connsiteY3" fmla="*/ 413944 h 465733"/>
              <a:gd name="connsiteX4" fmla="*/ 139544 w 139676"/>
              <a:gd name="connsiteY4" fmla="*/ 398069 h 465733"/>
              <a:gd name="connsiteX5" fmla="*/ 133194 w 139676"/>
              <a:gd name="connsiteY5" fmla="*/ 464744 h 465733"/>
              <a:gd name="connsiteX6" fmla="*/ 126844 w 139676"/>
              <a:gd name="connsiteY6" fmla="*/ 439344 h 465733"/>
              <a:gd name="connsiteX7" fmla="*/ 12544 w 139676"/>
              <a:gd name="connsiteY7" fmla="*/ 458394 h 465733"/>
              <a:gd name="connsiteX8" fmla="*/ 9369 w 139676"/>
              <a:gd name="connsiteY8" fmla="*/ 331394 h 465733"/>
              <a:gd name="connsiteX9" fmla="*/ 69694 w 139676"/>
              <a:gd name="connsiteY9" fmla="*/ 439344 h 465733"/>
              <a:gd name="connsiteX10" fmla="*/ 114144 w 139676"/>
              <a:gd name="connsiteY10" fmla="*/ 296469 h 465733"/>
              <a:gd name="connsiteX11" fmla="*/ 88744 w 139676"/>
              <a:gd name="connsiteY11" fmla="*/ 1194 h 46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676" h="465733">
                <a:moveTo>
                  <a:pt x="88744" y="1194"/>
                </a:moveTo>
                <a:cubicBezTo>
                  <a:pt x="92448" y="-16268"/>
                  <a:pt x="130548" y="163119"/>
                  <a:pt x="136369" y="191694"/>
                </a:cubicBezTo>
                <a:cubicBezTo>
                  <a:pt x="142190" y="220269"/>
                  <a:pt x="123669" y="135602"/>
                  <a:pt x="123669" y="172644"/>
                </a:cubicBezTo>
                <a:cubicBezTo>
                  <a:pt x="123669" y="209686"/>
                  <a:pt x="133723" y="376373"/>
                  <a:pt x="136369" y="413944"/>
                </a:cubicBezTo>
                <a:cubicBezTo>
                  <a:pt x="139015" y="451515"/>
                  <a:pt x="140073" y="389602"/>
                  <a:pt x="139544" y="398069"/>
                </a:cubicBezTo>
                <a:cubicBezTo>
                  <a:pt x="139015" y="406536"/>
                  <a:pt x="135311" y="457865"/>
                  <a:pt x="133194" y="464744"/>
                </a:cubicBezTo>
                <a:cubicBezTo>
                  <a:pt x="131077" y="471623"/>
                  <a:pt x="146952" y="440402"/>
                  <a:pt x="126844" y="439344"/>
                </a:cubicBezTo>
                <a:cubicBezTo>
                  <a:pt x="106736" y="438286"/>
                  <a:pt x="32123" y="476386"/>
                  <a:pt x="12544" y="458394"/>
                </a:cubicBezTo>
                <a:cubicBezTo>
                  <a:pt x="-7035" y="440402"/>
                  <a:pt x="-156" y="334569"/>
                  <a:pt x="9369" y="331394"/>
                </a:cubicBezTo>
                <a:cubicBezTo>
                  <a:pt x="18894" y="328219"/>
                  <a:pt x="52232" y="445165"/>
                  <a:pt x="69694" y="439344"/>
                </a:cubicBezTo>
                <a:cubicBezTo>
                  <a:pt x="87156" y="433523"/>
                  <a:pt x="113086" y="365790"/>
                  <a:pt x="114144" y="296469"/>
                </a:cubicBezTo>
                <a:cubicBezTo>
                  <a:pt x="115202" y="227148"/>
                  <a:pt x="85040" y="18656"/>
                  <a:pt x="88744" y="1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1" name="フリーフォーム 850">
            <a:extLst>
              <a:ext uri="{FF2B5EF4-FFF2-40B4-BE49-F238E27FC236}">
                <a16:creationId xmlns:a16="http://schemas.microsoft.com/office/drawing/2014/main" id="{26F4D447-ED2E-3688-6279-4D2A4419AE27}"/>
              </a:ext>
            </a:extLst>
          </p:cNvPr>
          <p:cNvSpPr/>
          <p:nvPr/>
        </p:nvSpPr>
        <p:spPr>
          <a:xfrm>
            <a:off x="6787694" y="4261969"/>
            <a:ext cx="86228" cy="302610"/>
          </a:xfrm>
          <a:custGeom>
            <a:avLst/>
            <a:gdLst>
              <a:gd name="connsiteX0" fmla="*/ 54334 w 86228"/>
              <a:gd name="connsiteY0" fmla="*/ 212 h 302610"/>
              <a:gd name="connsiteX1" fmla="*/ 359 w 86228"/>
              <a:gd name="connsiteY1" fmla="*/ 124037 h 302610"/>
              <a:gd name="connsiteX2" fmla="*/ 32109 w 86228"/>
              <a:gd name="connsiteY2" fmla="*/ 85937 h 302610"/>
              <a:gd name="connsiteX3" fmla="*/ 57509 w 86228"/>
              <a:gd name="connsiteY3" fmla="*/ 165312 h 302610"/>
              <a:gd name="connsiteX4" fmla="*/ 86084 w 86228"/>
              <a:gd name="connsiteY4" fmla="*/ 301837 h 302610"/>
              <a:gd name="connsiteX5" fmla="*/ 44809 w 86228"/>
              <a:gd name="connsiteY5" fmla="*/ 98637 h 302610"/>
              <a:gd name="connsiteX6" fmla="*/ 54334 w 86228"/>
              <a:gd name="connsiteY6" fmla="*/ 212 h 30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228" h="302610">
                <a:moveTo>
                  <a:pt x="54334" y="212"/>
                </a:moveTo>
                <a:cubicBezTo>
                  <a:pt x="46926" y="4445"/>
                  <a:pt x="4063" y="109750"/>
                  <a:pt x="359" y="124037"/>
                </a:cubicBezTo>
                <a:cubicBezTo>
                  <a:pt x="-3345" y="138324"/>
                  <a:pt x="22584" y="79058"/>
                  <a:pt x="32109" y="85937"/>
                </a:cubicBezTo>
                <a:cubicBezTo>
                  <a:pt x="41634" y="92816"/>
                  <a:pt x="48513" y="129329"/>
                  <a:pt x="57509" y="165312"/>
                </a:cubicBezTo>
                <a:cubicBezTo>
                  <a:pt x="66505" y="201295"/>
                  <a:pt x="88201" y="312949"/>
                  <a:pt x="86084" y="301837"/>
                </a:cubicBezTo>
                <a:cubicBezTo>
                  <a:pt x="83967" y="290725"/>
                  <a:pt x="50630" y="141500"/>
                  <a:pt x="44809" y="98637"/>
                </a:cubicBezTo>
                <a:cubicBezTo>
                  <a:pt x="38988" y="55775"/>
                  <a:pt x="61742" y="-4021"/>
                  <a:pt x="54334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2" name="フリーフォーム 851">
            <a:extLst>
              <a:ext uri="{FF2B5EF4-FFF2-40B4-BE49-F238E27FC236}">
                <a16:creationId xmlns:a16="http://schemas.microsoft.com/office/drawing/2014/main" id="{28C07F5A-CCAB-D735-0652-5D999774FA6E}"/>
              </a:ext>
            </a:extLst>
          </p:cNvPr>
          <p:cNvSpPr/>
          <p:nvPr/>
        </p:nvSpPr>
        <p:spPr>
          <a:xfrm>
            <a:off x="6882687" y="4322361"/>
            <a:ext cx="99499" cy="464348"/>
          </a:xfrm>
          <a:custGeom>
            <a:avLst/>
            <a:gdLst>
              <a:gd name="connsiteX0" fmla="*/ 616 w 99499"/>
              <a:gd name="connsiteY0" fmla="*/ 145 h 464348"/>
              <a:gd name="connsiteX1" fmla="*/ 70466 w 99499"/>
              <a:gd name="connsiteY1" fmla="*/ 158895 h 464348"/>
              <a:gd name="connsiteX2" fmla="*/ 51416 w 99499"/>
              <a:gd name="connsiteY2" fmla="*/ 114445 h 464348"/>
              <a:gd name="connsiteX3" fmla="*/ 99041 w 99499"/>
              <a:gd name="connsiteY3" fmla="*/ 225570 h 464348"/>
              <a:gd name="connsiteX4" fmla="*/ 76816 w 99499"/>
              <a:gd name="connsiteY4" fmla="*/ 203345 h 464348"/>
              <a:gd name="connsiteX5" fmla="*/ 99041 w 99499"/>
              <a:gd name="connsiteY5" fmla="*/ 463695 h 464348"/>
              <a:gd name="connsiteX6" fmla="*/ 86341 w 99499"/>
              <a:gd name="connsiteY6" fmla="*/ 273195 h 464348"/>
              <a:gd name="connsiteX7" fmla="*/ 38716 w 99499"/>
              <a:gd name="connsiteY7" fmla="*/ 133495 h 464348"/>
              <a:gd name="connsiteX8" fmla="*/ 616 w 99499"/>
              <a:gd name="connsiteY8" fmla="*/ 145 h 464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499" h="464348">
                <a:moveTo>
                  <a:pt x="616" y="145"/>
                </a:moveTo>
                <a:cubicBezTo>
                  <a:pt x="5908" y="4378"/>
                  <a:pt x="61999" y="139845"/>
                  <a:pt x="70466" y="158895"/>
                </a:cubicBezTo>
                <a:cubicBezTo>
                  <a:pt x="78933" y="177945"/>
                  <a:pt x="51416" y="114445"/>
                  <a:pt x="51416" y="114445"/>
                </a:cubicBezTo>
                <a:cubicBezTo>
                  <a:pt x="56178" y="125557"/>
                  <a:pt x="94808" y="210753"/>
                  <a:pt x="99041" y="225570"/>
                </a:cubicBezTo>
                <a:cubicBezTo>
                  <a:pt x="103274" y="240387"/>
                  <a:pt x="76816" y="163658"/>
                  <a:pt x="76816" y="203345"/>
                </a:cubicBezTo>
                <a:cubicBezTo>
                  <a:pt x="76816" y="243032"/>
                  <a:pt x="97454" y="452053"/>
                  <a:pt x="99041" y="463695"/>
                </a:cubicBezTo>
                <a:cubicBezTo>
                  <a:pt x="100628" y="475337"/>
                  <a:pt x="96395" y="328228"/>
                  <a:pt x="86341" y="273195"/>
                </a:cubicBezTo>
                <a:cubicBezTo>
                  <a:pt x="76287" y="218162"/>
                  <a:pt x="51945" y="182178"/>
                  <a:pt x="38716" y="133495"/>
                </a:cubicBezTo>
                <a:cubicBezTo>
                  <a:pt x="25487" y="84812"/>
                  <a:pt x="-4676" y="-4088"/>
                  <a:pt x="616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3" name="フリーフォーム 852">
            <a:extLst>
              <a:ext uri="{FF2B5EF4-FFF2-40B4-BE49-F238E27FC236}">
                <a16:creationId xmlns:a16="http://schemas.microsoft.com/office/drawing/2014/main" id="{260D20EB-294E-C464-2B6D-019744770B3B}"/>
              </a:ext>
            </a:extLst>
          </p:cNvPr>
          <p:cNvSpPr/>
          <p:nvPr/>
        </p:nvSpPr>
        <p:spPr>
          <a:xfrm>
            <a:off x="6921027" y="4424104"/>
            <a:ext cx="227268" cy="450083"/>
          </a:xfrm>
          <a:custGeom>
            <a:avLst/>
            <a:gdLst>
              <a:gd name="connsiteX0" fmla="*/ 376 w 227268"/>
              <a:gd name="connsiteY0" fmla="*/ 50802 h 450083"/>
              <a:gd name="connsiteX1" fmla="*/ 130551 w 227268"/>
              <a:gd name="connsiteY1" fmla="*/ 3177 h 450083"/>
              <a:gd name="connsiteX2" fmla="*/ 92451 w 227268"/>
              <a:gd name="connsiteY2" fmla="*/ 15877 h 450083"/>
              <a:gd name="connsiteX3" fmla="*/ 124201 w 227268"/>
              <a:gd name="connsiteY3" fmla="*/ 107952 h 450083"/>
              <a:gd name="connsiteX4" fmla="*/ 225801 w 227268"/>
              <a:gd name="connsiteY4" fmla="*/ 444502 h 450083"/>
              <a:gd name="connsiteX5" fmla="*/ 178176 w 227268"/>
              <a:gd name="connsiteY5" fmla="*/ 298452 h 450083"/>
              <a:gd name="connsiteX6" fmla="*/ 92451 w 227268"/>
              <a:gd name="connsiteY6" fmla="*/ 44452 h 450083"/>
              <a:gd name="connsiteX7" fmla="*/ 376 w 227268"/>
              <a:gd name="connsiteY7" fmla="*/ 50802 h 4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268" h="450083">
                <a:moveTo>
                  <a:pt x="376" y="50802"/>
                </a:moveTo>
                <a:cubicBezTo>
                  <a:pt x="6726" y="43923"/>
                  <a:pt x="115205" y="8998"/>
                  <a:pt x="130551" y="3177"/>
                </a:cubicBezTo>
                <a:cubicBezTo>
                  <a:pt x="145897" y="-2644"/>
                  <a:pt x="93509" y="-1585"/>
                  <a:pt x="92451" y="15877"/>
                </a:cubicBezTo>
                <a:cubicBezTo>
                  <a:pt x="91393" y="33339"/>
                  <a:pt x="101976" y="36514"/>
                  <a:pt x="124201" y="107952"/>
                </a:cubicBezTo>
                <a:cubicBezTo>
                  <a:pt x="146426" y="179390"/>
                  <a:pt x="216805" y="412752"/>
                  <a:pt x="225801" y="444502"/>
                </a:cubicBezTo>
                <a:cubicBezTo>
                  <a:pt x="234797" y="476252"/>
                  <a:pt x="200401" y="365127"/>
                  <a:pt x="178176" y="298452"/>
                </a:cubicBezTo>
                <a:cubicBezTo>
                  <a:pt x="155951" y="231777"/>
                  <a:pt x="115205" y="86785"/>
                  <a:pt x="92451" y="44452"/>
                </a:cubicBezTo>
                <a:cubicBezTo>
                  <a:pt x="69697" y="2119"/>
                  <a:pt x="-5974" y="57681"/>
                  <a:pt x="376" y="50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4" name="フリーフォーム 853">
            <a:extLst>
              <a:ext uri="{FF2B5EF4-FFF2-40B4-BE49-F238E27FC236}">
                <a16:creationId xmlns:a16="http://schemas.microsoft.com/office/drawing/2014/main" id="{A2D8DDD3-C173-DAD2-BD8C-355EE8AD76B5}"/>
              </a:ext>
            </a:extLst>
          </p:cNvPr>
          <p:cNvSpPr/>
          <p:nvPr/>
        </p:nvSpPr>
        <p:spPr>
          <a:xfrm>
            <a:off x="5978255" y="4156390"/>
            <a:ext cx="471505" cy="358606"/>
          </a:xfrm>
          <a:custGeom>
            <a:avLst/>
            <a:gdLst>
              <a:gd name="connsiteX0" fmla="*/ 173 w 471505"/>
              <a:gd name="connsiteY0" fmla="*/ 26416 h 358606"/>
              <a:gd name="connsiteX1" fmla="*/ 276398 w 471505"/>
              <a:gd name="connsiteY1" fmla="*/ 4191 h 358606"/>
              <a:gd name="connsiteX2" fmla="*/ 250998 w 471505"/>
              <a:gd name="connsiteY2" fmla="*/ 115316 h 358606"/>
              <a:gd name="connsiteX3" fmla="*/ 241473 w 471505"/>
              <a:gd name="connsiteY3" fmla="*/ 156591 h 358606"/>
              <a:gd name="connsiteX4" fmla="*/ 266873 w 471505"/>
              <a:gd name="connsiteY4" fmla="*/ 242316 h 358606"/>
              <a:gd name="connsiteX5" fmla="*/ 263698 w 471505"/>
              <a:gd name="connsiteY5" fmla="*/ 172466 h 358606"/>
              <a:gd name="connsiteX6" fmla="*/ 314498 w 471505"/>
              <a:gd name="connsiteY6" fmla="*/ 337566 h 358606"/>
              <a:gd name="connsiteX7" fmla="*/ 470073 w 471505"/>
              <a:gd name="connsiteY7" fmla="*/ 255016 h 358606"/>
              <a:gd name="connsiteX8" fmla="*/ 212898 w 471505"/>
              <a:gd name="connsiteY8" fmla="*/ 353441 h 358606"/>
              <a:gd name="connsiteX9" fmla="*/ 171623 w 471505"/>
              <a:gd name="connsiteY9" fmla="*/ 340741 h 358606"/>
              <a:gd name="connsiteX10" fmla="*/ 257348 w 471505"/>
              <a:gd name="connsiteY10" fmla="*/ 305816 h 358606"/>
              <a:gd name="connsiteX11" fmla="*/ 12873 w 471505"/>
              <a:gd name="connsiteY11" fmla="*/ 343916 h 358606"/>
              <a:gd name="connsiteX12" fmla="*/ 187498 w 471505"/>
              <a:gd name="connsiteY12" fmla="*/ 280416 h 358606"/>
              <a:gd name="connsiteX13" fmla="*/ 276398 w 471505"/>
              <a:gd name="connsiteY13" fmla="*/ 51816 h 358606"/>
              <a:gd name="connsiteX14" fmla="*/ 235123 w 471505"/>
              <a:gd name="connsiteY14" fmla="*/ 54991 h 358606"/>
              <a:gd name="connsiteX15" fmla="*/ 173 w 471505"/>
              <a:gd name="connsiteY15" fmla="*/ 26416 h 35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1505" h="358606">
                <a:moveTo>
                  <a:pt x="173" y="26416"/>
                </a:moveTo>
                <a:cubicBezTo>
                  <a:pt x="7052" y="17949"/>
                  <a:pt x="234594" y="-10626"/>
                  <a:pt x="276398" y="4191"/>
                </a:cubicBezTo>
                <a:cubicBezTo>
                  <a:pt x="318202" y="19008"/>
                  <a:pt x="256819" y="89916"/>
                  <a:pt x="250998" y="115316"/>
                </a:cubicBezTo>
                <a:cubicBezTo>
                  <a:pt x="245177" y="140716"/>
                  <a:pt x="238827" y="135424"/>
                  <a:pt x="241473" y="156591"/>
                </a:cubicBezTo>
                <a:cubicBezTo>
                  <a:pt x="244119" y="177758"/>
                  <a:pt x="263169" y="239670"/>
                  <a:pt x="266873" y="242316"/>
                </a:cubicBezTo>
                <a:cubicBezTo>
                  <a:pt x="270577" y="244962"/>
                  <a:pt x="255761" y="156591"/>
                  <a:pt x="263698" y="172466"/>
                </a:cubicBezTo>
                <a:cubicBezTo>
                  <a:pt x="271635" y="188341"/>
                  <a:pt x="280102" y="323808"/>
                  <a:pt x="314498" y="337566"/>
                </a:cubicBezTo>
                <a:cubicBezTo>
                  <a:pt x="348894" y="351324"/>
                  <a:pt x="487006" y="252370"/>
                  <a:pt x="470073" y="255016"/>
                </a:cubicBezTo>
                <a:cubicBezTo>
                  <a:pt x="453140" y="257662"/>
                  <a:pt x="262640" y="339154"/>
                  <a:pt x="212898" y="353441"/>
                </a:cubicBezTo>
                <a:cubicBezTo>
                  <a:pt x="163156" y="367729"/>
                  <a:pt x="164215" y="348679"/>
                  <a:pt x="171623" y="340741"/>
                </a:cubicBezTo>
                <a:cubicBezTo>
                  <a:pt x="179031" y="332804"/>
                  <a:pt x="283806" y="305287"/>
                  <a:pt x="257348" y="305816"/>
                </a:cubicBezTo>
                <a:cubicBezTo>
                  <a:pt x="230890" y="306345"/>
                  <a:pt x="24515" y="348149"/>
                  <a:pt x="12873" y="343916"/>
                </a:cubicBezTo>
                <a:cubicBezTo>
                  <a:pt x="1231" y="339683"/>
                  <a:pt x="143577" y="329099"/>
                  <a:pt x="187498" y="280416"/>
                </a:cubicBezTo>
                <a:cubicBezTo>
                  <a:pt x="231419" y="231733"/>
                  <a:pt x="268461" y="89387"/>
                  <a:pt x="276398" y="51816"/>
                </a:cubicBezTo>
                <a:cubicBezTo>
                  <a:pt x="284335" y="14245"/>
                  <a:pt x="277456" y="57637"/>
                  <a:pt x="235123" y="54991"/>
                </a:cubicBezTo>
                <a:cubicBezTo>
                  <a:pt x="192790" y="52345"/>
                  <a:pt x="-6706" y="34883"/>
                  <a:pt x="173" y="26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5" name="フリーフォーム 854">
            <a:extLst>
              <a:ext uri="{FF2B5EF4-FFF2-40B4-BE49-F238E27FC236}">
                <a16:creationId xmlns:a16="http://schemas.microsoft.com/office/drawing/2014/main" id="{8E2D3C65-382C-5F25-53B2-E96BCEF5D4E6}"/>
              </a:ext>
            </a:extLst>
          </p:cNvPr>
          <p:cNvSpPr/>
          <p:nvPr/>
        </p:nvSpPr>
        <p:spPr>
          <a:xfrm>
            <a:off x="6727438" y="4490713"/>
            <a:ext cx="432095" cy="603926"/>
          </a:xfrm>
          <a:custGeom>
            <a:avLst/>
            <a:gdLst>
              <a:gd name="connsiteX0" fmla="*/ 60615 w 432095"/>
              <a:gd name="connsiteY0" fmla="*/ 68 h 603926"/>
              <a:gd name="connsiteX1" fmla="*/ 290 w 432095"/>
              <a:gd name="connsiteY1" fmla="*/ 193743 h 603926"/>
              <a:gd name="connsiteX2" fmla="*/ 38390 w 432095"/>
              <a:gd name="connsiteY2" fmla="*/ 273118 h 603926"/>
              <a:gd name="connsiteX3" fmla="*/ 54265 w 432095"/>
              <a:gd name="connsiteY3" fmla="*/ 285818 h 603926"/>
              <a:gd name="connsiteX4" fmla="*/ 244765 w 432095"/>
              <a:gd name="connsiteY4" fmla="*/ 260418 h 603926"/>
              <a:gd name="connsiteX5" fmla="*/ 403515 w 432095"/>
              <a:gd name="connsiteY5" fmla="*/ 358843 h 603926"/>
              <a:gd name="connsiteX6" fmla="*/ 365415 w 432095"/>
              <a:gd name="connsiteY6" fmla="*/ 346143 h 603926"/>
              <a:gd name="connsiteX7" fmla="*/ 432090 w 432095"/>
              <a:gd name="connsiteY7" fmla="*/ 520768 h 603926"/>
              <a:gd name="connsiteX8" fmla="*/ 368590 w 432095"/>
              <a:gd name="connsiteY8" fmla="*/ 552518 h 603926"/>
              <a:gd name="connsiteX9" fmla="*/ 266990 w 432095"/>
              <a:gd name="connsiteY9" fmla="*/ 571568 h 603926"/>
              <a:gd name="connsiteX10" fmla="*/ 155865 w 432095"/>
              <a:gd name="connsiteY10" fmla="*/ 574743 h 603926"/>
              <a:gd name="connsiteX11" fmla="*/ 390815 w 432095"/>
              <a:gd name="connsiteY11" fmla="*/ 600143 h 603926"/>
              <a:gd name="connsiteX12" fmla="*/ 371765 w 432095"/>
              <a:gd name="connsiteY12" fmla="*/ 482668 h 603926"/>
              <a:gd name="connsiteX13" fmla="*/ 314615 w 432095"/>
              <a:gd name="connsiteY13" fmla="*/ 336618 h 603926"/>
              <a:gd name="connsiteX14" fmla="*/ 197140 w 432095"/>
              <a:gd name="connsiteY14" fmla="*/ 317568 h 603926"/>
              <a:gd name="connsiteX15" fmla="*/ 16165 w 432095"/>
              <a:gd name="connsiteY15" fmla="*/ 314393 h 603926"/>
              <a:gd name="connsiteX16" fmla="*/ 16165 w 432095"/>
              <a:gd name="connsiteY16" fmla="*/ 171518 h 603926"/>
              <a:gd name="connsiteX17" fmla="*/ 19340 w 432095"/>
              <a:gd name="connsiteY17" fmla="*/ 171518 h 603926"/>
              <a:gd name="connsiteX18" fmla="*/ 60615 w 432095"/>
              <a:gd name="connsiteY18" fmla="*/ 68 h 603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2095" h="603926">
                <a:moveTo>
                  <a:pt x="60615" y="68"/>
                </a:moveTo>
                <a:cubicBezTo>
                  <a:pt x="57440" y="3772"/>
                  <a:pt x="3994" y="148235"/>
                  <a:pt x="290" y="193743"/>
                </a:cubicBezTo>
                <a:cubicBezTo>
                  <a:pt x="-3414" y="239251"/>
                  <a:pt x="29394" y="257772"/>
                  <a:pt x="38390" y="273118"/>
                </a:cubicBezTo>
                <a:cubicBezTo>
                  <a:pt x="47386" y="288464"/>
                  <a:pt x="19869" y="287935"/>
                  <a:pt x="54265" y="285818"/>
                </a:cubicBezTo>
                <a:cubicBezTo>
                  <a:pt x="88661" y="283701"/>
                  <a:pt x="186557" y="248247"/>
                  <a:pt x="244765" y="260418"/>
                </a:cubicBezTo>
                <a:cubicBezTo>
                  <a:pt x="302973" y="272589"/>
                  <a:pt x="383407" y="344556"/>
                  <a:pt x="403515" y="358843"/>
                </a:cubicBezTo>
                <a:cubicBezTo>
                  <a:pt x="423623" y="373130"/>
                  <a:pt x="360653" y="319156"/>
                  <a:pt x="365415" y="346143"/>
                </a:cubicBezTo>
                <a:cubicBezTo>
                  <a:pt x="370177" y="373130"/>
                  <a:pt x="431561" y="486372"/>
                  <a:pt x="432090" y="520768"/>
                </a:cubicBezTo>
                <a:cubicBezTo>
                  <a:pt x="432619" y="555164"/>
                  <a:pt x="396107" y="544051"/>
                  <a:pt x="368590" y="552518"/>
                </a:cubicBezTo>
                <a:cubicBezTo>
                  <a:pt x="341073" y="560985"/>
                  <a:pt x="302444" y="567864"/>
                  <a:pt x="266990" y="571568"/>
                </a:cubicBezTo>
                <a:cubicBezTo>
                  <a:pt x="231536" y="575272"/>
                  <a:pt x="135228" y="569981"/>
                  <a:pt x="155865" y="574743"/>
                </a:cubicBezTo>
                <a:cubicBezTo>
                  <a:pt x="176502" y="579505"/>
                  <a:pt x="354832" y="615489"/>
                  <a:pt x="390815" y="600143"/>
                </a:cubicBezTo>
                <a:cubicBezTo>
                  <a:pt x="426798" y="584797"/>
                  <a:pt x="384465" y="526589"/>
                  <a:pt x="371765" y="482668"/>
                </a:cubicBezTo>
                <a:cubicBezTo>
                  <a:pt x="359065" y="438747"/>
                  <a:pt x="343719" y="364135"/>
                  <a:pt x="314615" y="336618"/>
                </a:cubicBezTo>
                <a:cubicBezTo>
                  <a:pt x="285511" y="309101"/>
                  <a:pt x="246882" y="321272"/>
                  <a:pt x="197140" y="317568"/>
                </a:cubicBezTo>
                <a:cubicBezTo>
                  <a:pt x="147398" y="313864"/>
                  <a:pt x="46327" y="338735"/>
                  <a:pt x="16165" y="314393"/>
                </a:cubicBezTo>
                <a:cubicBezTo>
                  <a:pt x="-13998" y="290051"/>
                  <a:pt x="15636" y="195330"/>
                  <a:pt x="16165" y="171518"/>
                </a:cubicBezTo>
                <a:cubicBezTo>
                  <a:pt x="16694" y="147706"/>
                  <a:pt x="10873" y="199035"/>
                  <a:pt x="19340" y="171518"/>
                </a:cubicBezTo>
                <a:cubicBezTo>
                  <a:pt x="27807" y="144001"/>
                  <a:pt x="63790" y="-3636"/>
                  <a:pt x="60615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6" name="フリーフォーム 855">
            <a:extLst>
              <a:ext uri="{FF2B5EF4-FFF2-40B4-BE49-F238E27FC236}">
                <a16:creationId xmlns:a16="http://schemas.microsoft.com/office/drawing/2014/main" id="{25E974CB-8AFD-F896-2F72-78E648A845CC}"/>
              </a:ext>
            </a:extLst>
          </p:cNvPr>
          <p:cNvSpPr/>
          <p:nvPr/>
        </p:nvSpPr>
        <p:spPr>
          <a:xfrm>
            <a:off x="5977650" y="5080923"/>
            <a:ext cx="1089877" cy="251235"/>
          </a:xfrm>
          <a:custGeom>
            <a:avLst/>
            <a:gdLst>
              <a:gd name="connsiteX0" fmla="*/ 3953 w 1089877"/>
              <a:gd name="connsiteY0" fmla="*/ 63908 h 251235"/>
              <a:gd name="connsiteX1" fmla="*/ 343678 w 1089877"/>
              <a:gd name="connsiteY1" fmla="*/ 408 h 251235"/>
              <a:gd name="connsiteX2" fmla="*/ 169053 w 1089877"/>
              <a:gd name="connsiteY2" fmla="*/ 98833 h 251235"/>
              <a:gd name="connsiteX3" fmla="*/ 337328 w 1089877"/>
              <a:gd name="connsiteY3" fmla="*/ 76608 h 251235"/>
              <a:gd name="connsiteX4" fmla="*/ 394478 w 1089877"/>
              <a:gd name="connsiteY4" fmla="*/ 133758 h 251235"/>
              <a:gd name="connsiteX5" fmla="*/ 435753 w 1089877"/>
              <a:gd name="connsiteY5" fmla="*/ 190908 h 251235"/>
              <a:gd name="connsiteX6" fmla="*/ 956453 w 1089877"/>
              <a:gd name="connsiteY6" fmla="*/ 168683 h 251235"/>
              <a:gd name="connsiteX7" fmla="*/ 708803 w 1089877"/>
              <a:gd name="connsiteY7" fmla="*/ 203608 h 251235"/>
              <a:gd name="connsiteX8" fmla="*/ 1089803 w 1089877"/>
              <a:gd name="connsiteY8" fmla="*/ 146458 h 251235"/>
              <a:gd name="connsiteX9" fmla="*/ 743728 w 1089877"/>
              <a:gd name="connsiteY9" fmla="*/ 251233 h 251235"/>
              <a:gd name="connsiteX10" fmla="*/ 1004078 w 1089877"/>
              <a:gd name="connsiteY10" fmla="*/ 143283 h 251235"/>
              <a:gd name="connsiteX11" fmla="*/ 677053 w 1089877"/>
              <a:gd name="connsiteY11" fmla="*/ 222658 h 251235"/>
              <a:gd name="connsiteX12" fmla="*/ 419878 w 1089877"/>
              <a:gd name="connsiteY12" fmla="*/ 146458 h 251235"/>
              <a:gd name="connsiteX13" fmla="*/ 203978 w 1089877"/>
              <a:gd name="connsiteY13" fmla="*/ 89308 h 251235"/>
              <a:gd name="connsiteX14" fmla="*/ 159528 w 1089877"/>
              <a:gd name="connsiteY14" fmla="*/ 67083 h 251235"/>
              <a:gd name="connsiteX15" fmla="*/ 3953 w 1089877"/>
              <a:gd name="connsiteY15" fmla="*/ 63908 h 25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89877" h="251235">
                <a:moveTo>
                  <a:pt x="3953" y="63908"/>
                </a:moveTo>
                <a:cubicBezTo>
                  <a:pt x="34645" y="52795"/>
                  <a:pt x="316161" y="-5413"/>
                  <a:pt x="343678" y="408"/>
                </a:cubicBezTo>
                <a:cubicBezTo>
                  <a:pt x="371195" y="6229"/>
                  <a:pt x="170111" y="86133"/>
                  <a:pt x="169053" y="98833"/>
                </a:cubicBezTo>
                <a:cubicBezTo>
                  <a:pt x="167995" y="111533"/>
                  <a:pt x="299757" y="70787"/>
                  <a:pt x="337328" y="76608"/>
                </a:cubicBezTo>
                <a:cubicBezTo>
                  <a:pt x="374899" y="82429"/>
                  <a:pt x="378074" y="114708"/>
                  <a:pt x="394478" y="133758"/>
                </a:cubicBezTo>
                <a:cubicBezTo>
                  <a:pt x="410882" y="152808"/>
                  <a:pt x="342091" y="185087"/>
                  <a:pt x="435753" y="190908"/>
                </a:cubicBezTo>
                <a:cubicBezTo>
                  <a:pt x="529415" y="196729"/>
                  <a:pt x="910945" y="166566"/>
                  <a:pt x="956453" y="168683"/>
                </a:cubicBezTo>
                <a:cubicBezTo>
                  <a:pt x="1001961" y="170800"/>
                  <a:pt x="686578" y="207312"/>
                  <a:pt x="708803" y="203608"/>
                </a:cubicBezTo>
                <a:cubicBezTo>
                  <a:pt x="731028" y="199904"/>
                  <a:pt x="1083982" y="138521"/>
                  <a:pt x="1089803" y="146458"/>
                </a:cubicBezTo>
                <a:cubicBezTo>
                  <a:pt x="1095624" y="154395"/>
                  <a:pt x="758016" y="251762"/>
                  <a:pt x="743728" y="251233"/>
                </a:cubicBezTo>
                <a:cubicBezTo>
                  <a:pt x="729441" y="250704"/>
                  <a:pt x="1015190" y="148045"/>
                  <a:pt x="1004078" y="143283"/>
                </a:cubicBezTo>
                <a:cubicBezTo>
                  <a:pt x="992966" y="138521"/>
                  <a:pt x="774420" y="222129"/>
                  <a:pt x="677053" y="222658"/>
                </a:cubicBezTo>
                <a:cubicBezTo>
                  <a:pt x="579686" y="223187"/>
                  <a:pt x="498724" y="168683"/>
                  <a:pt x="419878" y="146458"/>
                </a:cubicBezTo>
                <a:cubicBezTo>
                  <a:pt x="341032" y="124233"/>
                  <a:pt x="247370" y="102537"/>
                  <a:pt x="203978" y="89308"/>
                </a:cubicBezTo>
                <a:cubicBezTo>
                  <a:pt x="160586" y="76079"/>
                  <a:pt x="188632" y="70787"/>
                  <a:pt x="159528" y="67083"/>
                </a:cubicBezTo>
                <a:cubicBezTo>
                  <a:pt x="130424" y="63379"/>
                  <a:pt x="-26739" y="75021"/>
                  <a:pt x="3953" y="63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7" name="フリーフォーム 856">
            <a:extLst>
              <a:ext uri="{FF2B5EF4-FFF2-40B4-BE49-F238E27FC236}">
                <a16:creationId xmlns:a16="http://schemas.microsoft.com/office/drawing/2014/main" id="{D19FA70F-5346-C49B-4E2A-21003484F69F}"/>
              </a:ext>
            </a:extLst>
          </p:cNvPr>
          <p:cNvSpPr/>
          <p:nvPr/>
        </p:nvSpPr>
        <p:spPr>
          <a:xfrm>
            <a:off x="5783393" y="5163817"/>
            <a:ext cx="1096628" cy="278129"/>
          </a:xfrm>
          <a:custGeom>
            <a:avLst/>
            <a:gdLst>
              <a:gd name="connsiteX0" fmla="*/ 325210 w 1096628"/>
              <a:gd name="connsiteY0" fmla="*/ 64 h 278129"/>
              <a:gd name="connsiteX1" fmla="*/ 109310 w 1096628"/>
              <a:gd name="connsiteY1" fmla="*/ 92139 h 278129"/>
              <a:gd name="connsiteX2" fmla="*/ 163285 w 1096628"/>
              <a:gd name="connsiteY2" fmla="*/ 88964 h 278129"/>
              <a:gd name="connsiteX3" fmla="*/ 14060 w 1096628"/>
              <a:gd name="connsiteY3" fmla="*/ 165164 h 278129"/>
              <a:gd name="connsiteX4" fmla="*/ 7710 w 1096628"/>
              <a:gd name="connsiteY4" fmla="*/ 244539 h 278129"/>
              <a:gd name="connsiteX5" fmla="*/ 26760 w 1096628"/>
              <a:gd name="connsiteY5" fmla="*/ 254064 h 278129"/>
              <a:gd name="connsiteX6" fmla="*/ 283935 w 1096628"/>
              <a:gd name="connsiteY6" fmla="*/ 263589 h 278129"/>
              <a:gd name="connsiteX7" fmla="*/ 261710 w 1096628"/>
              <a:gd name="connsiteY7" fmla="*/ 263589 h 278129"/>
              <a:gd name="connsiteX8" fmla="*/ 836385 w 1096628"/>
              <a:gd name="connsiteY8" fmla="*/ 181039 h 278129"/>
              <a:gd name="connsiteX9" fmla="*/ 610960 w 1096628"/>
              <a:gd name="connsiteY9" fmla="*/ 238189 h 278129"/>
              <a:gd name="connsiteX10" fmla="*/ 1090385 w 1096628"/>
              <a:gd name="connsiteY10" fmla="*/ 95314 h 278129"/>
              <a:gd name="connsiteX11" fmla="*/ 204560 w 1096628"/>
              <a:gd name="connsiteY11" fmla="*/ 266764 h 278129"/>
              <a:gd name="connsiteX12" fmla="*/ 179160 w 1096628"/>
              <a:gd name="connsiteY12" fmla="*/ 260414 h 278129"/>
              <a:gd name="connsiteX13" fmla="*/ 36285 w 1096628"/>
              <a:gd name="connsiteY13" fmla="*/ 247714 h 278129"/>
              <a:gd name="connsiteX14" fmla="*/ 68035 w 1096628"/>
              <a:gd name="connsiteY14" fmla="*/ 181039 h 278129"/>
              <a:gd name="connsiteX15" fmla="*/ 7710 w 1096628"/>
              <a:gd name="connsiteY15" fmla="*/ 203264 h 278129"/>
              <a:gd name="connsiteX16" fmla="*/ 137885 w 1096628"/>
              <a:gd name="connsiteY16" fmla="*/ 108014 h 278129"/>
              <a:gd name="connsiteX17" fmla="*/ 325210 w 1096628"/>
              <a:gd name="connsiteY17" fmla="*/ 64 h 27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96628" h="278129">
                <a:moveTo>
                  <a:pt x="325210" y="64"/>
                </a:moveTo>
                <a:cubicBezTo>
                  <a:pt x="320448" y="-2582"/>
                  <a:pt x="136298" y="77322"/>
                  <a:pt x="109310" y="92139"/>
                </a:cubicBezTo>
                <a:cubicBezTo>
                  <a:pt x="82322" y="106956"/>
                  <a:pt x="179160" y="76793"/>
                  <a:pt x="163285" y="88964"/>
                </a:cubicBezTo>
                <a:cubicBezTo>
                  <a:pt x="147410" y="101135"/>
                  <a:pt x="39989" y="139235"/>
                  <a:pt x="14060" y="165164"/>
                </a:cubicBezTo>
                <a:cubicBezTo>
                  <a:pt x="-11869" y="191093"/>
                  <a:pt x="5593" y="229722"/>
                  <a:pt x="7710" y="244539"/>
                </a:cubicBezTo>
                <a:cubicBezTo>
                  <a:pt x="9827" y="259356"/>
                  <a:pt x="-19277" y="250889"/>
                  <a:pt x="26760" y="254064"/>
                </a:cubicBezTo>
                <a:cubicBezTo>
                  <a:pt x="72797" y="257239"/>
                  <a:pt x="244777" y="262002"/>
                  <a:pt x="283935" y="263589"/>
                </a:cubicBezTo>
                <a:cubicBezTo>
                  <a:pt x="323093" y="265176"/>
                  <a:pt x="261710" y="263589"/>
                  <a:pt x="261710" y="263589"/>
                </a:cubicBezTo>
                <a:lnTo>
                  <a:pt x="836385" y="181039"/>
                </a:lnTo>
                <a:cubicBezTo>
                  <a:pt x="894593" y="176806"/>
                  <a:pt x="568627" y="252476"/>
                  <a:pt x="610960" y="238189"/>
                </a:cubicBezTo>
                <a:cubicBezTo>
                  <a:pt x="653293" y="223902"/>
                  <a:pt x="1158118" y="90552"/>
                  <a:pt x="1090385" y="95314"/>
                </a:cubicBezTo>
                <a:cubicBezTo>
                  <a:pt x="1022652" y="100077"/>
                  <a:pt x="356431" y="239247"/>
                  <a:pt x="204560" y="266764"/>
                </a:cubicBezTo>
                <a:cubicBezTo>
                  <a:pt x="52689" y="294281"/>
                  <a:pt x="207206" y="263589"/>
                  <a:pt x="179160" y="260414"/>
                </a:cubicBezTo>
                <a:cubicBezTo>
                  <a:pt x="151114" y="257239"/>
                  <a:pt x="54806" y="260943"/>
                  <a:pt x="36285" y="247714"/>
                </a:cubicBezTo>
                <a:cubicBezTo>
                  <a:pt x="17764" y="234485"/>
                  <a:pt x="72797" y="188447"/>
                  <a:pt x="68035" y="181039"/>
                </a:cubicBezTo>
                <a:cubicBezTo>
                  <a:pt x="63272" y="173631"/>
                  <a:pt x="-3932" y="215435"/>
                  <a:pt x="7710" y="203264"/>
                </a:cubicBezTo>
                <a:cubicBezTo>
                  <a:pt x="19352" y="191093"/>
                  <a:pt x="87614" y="140293"/>
                  <a:pt x="137885" y="108014"/>
                </a:cubicBezTo>
                <a:cubicBezTo>
                  <a:pt x="188156" y="75735"/>
                  <a:pt x="329972" y="2710"/>
                  <a:pt x="325210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8" name="フリーフォーム 857">
            <a:extLst>
              <a:ext uri="{FF2B5EF4-FFF2-40B4-BE49-F238E27FC236}">
                <a16:creationId xmlns:a16="http://schemas.microsoft.com/office/drawing/2014/main" id="{F6C39827-EA91-1BDC-59DC-456E8F44FEAA}"/>
              </a:ext>
            </a:extLst>
          </p:cNvPr>
          <p:cNvSpPr/>
          <p:nvPr/>
        </p:nvSpPr>
        <p:spPr>
          <a:xfrm>
            <a:off x="6577204" y="5100381"/>
            <a:ext cx="541792" cy="92075"/>
          </a:xfrm>
          <a:custGeom>
            <a:avLst/>
            <a:gdLst>
              <a:gd name="connsiteX0" fmla="*/ 1299 w 541792"/>
              <a:gd name="connsiteY0" fmla="*/ 0 h 92075"/>
              <a:gd name="connsiteX1" fmla="*/ 90199 w 541792"/>
              <a:gd name="connsiteY1" fmla="*/ 76200 h 92075"/>
              <a:gd name="connsiteX2" fmla="*/ 541049 w 541792"/>
              <a:gd name="connsiteY2" fmla="*/ 41275 h 92075"/>
              <a:gd name="connsiteX3" fmla="*/ 201324 w 541792"/>
              <a:gd name="connsiteY3" fmla="*/ 92075 h 92075"/>
              <a:gd name="connsiteX4" fmla="*/ 391824 w 541792"/>
              <a:gd name="connsiteY4" fmla="*/ 41275 h 92075"/>
              <a:gd name="connsiteX5" fmla="*/ 48924 w 541792"/>
              <a:gd name="connsiteY5" fmla="*/ 79375 h 92075"/>
              <a:gd name="connsiteX6" fmla="*/ 1299 w 541792"/>
              <a:gd name="connsiteY6" fmla="*/ 0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792" h="92075">
                <a:moveTo>
                  <a:pt x="1299" y="0"/>
                </a:moveTo>
                <a:cubicBezTo>
                  <a:pt x="770" y="34660"/>
                  <a:pt x="241" y="69321"/>
                  <a:pt x="90199" y="76200"/>
                </a:cubicBezTo>
                <a:lnTo>
                  <a:pt x="541049" y="41275"/>
                </a:lnTo>
                <a:cubicBezTo>
                  <a:pt x="559570" y="43921"/>
                  <a:pt x="226195" y="92075"/>
                  <a:pt x="201324" y="92075"/>
                </a:cubicBezTo>
                <a:cubicBezTo>
                  <a:pt x="176453" y="92075"/>
                  <a:pt x="417224" y="43392"/>
                  <a:pt x="391824" y="41275"/>
                </a:cubicBezTo>
                <a:cubicBezTo>
                  <a:pt x="366424" y="39158"/>
                  <a:pt x="111366" y="80962"/>
                  <a:pt x="48924" y="79375"/>
                </a:cubicBezTo>
                <a:cubicBezTo>
                  <a:pt x="-13518" y="77788"/>
                  <a:pt x="1828" y="54769"/>
                  <a:pt x="12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9" name="フリーフォーム 858">
            <a:extLst>
              <a:ext uri="{FF2B5EF4-FFF2-40B4-BE49-F238E27FC236}">
                <a16:creationId xmlns:a16="http://schemas.microsoft.com/office/drawing/2014/main" id="{9D69EE98-83C4-067D-5A83-A3D8964367BD}"/>
              </a:ext>
            </a:extLst>
          </p:cNvPr>
          <p:cNvSpPr/>
          <p:nvPr/>
        </p:nvSpPr>
        <p:spPr>
          <a:xfrm>
            <a:off x="6860439" y="5400350"/>
            <a:ext cx="276952" cy="100406"/>
          </a:xfrm>
          <a:custGeom>
            <a:avLst/>
            <a:gdLst>
              <a:gd name="connsiteX0" fmla="*/ 276864 w 276952"/>
              <a:gd name="connsiteY0" fmla="*/ 8006 h 100406"/>
              <a:gd name="connsiteX1" fmla="*/ 86364 w 276952"/>
              <a:gd name="connsiteY1" fmla="*/ 8006 h 100406"/>
              <a:gd name="connsiteX2" fmla="*/ 639 w 276952"/>
              <a:gd name="connsiteY2" fmla="*/ 100081 h 100406"/>
              <a:gd name="connsiteX3" fmla="*/ 60964 w 276952"/>
              <a:gd name="connsiteY3" fmla="*/ 36581 h 100406"/>
              <a:gd name="connsiteX4" fmla="*/ 276864 w 276952"/>
              <a:gd name="connsiteY4" fmla="*/ 8006 h 10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52" h="100406">
                <a:moveTo>
                  <a:pt x="276864" y="8006"/>
                </a:moveTo>
                <a:cubicBezTo>
                  <a:pt x="281097" y="3244"/>
                  <a:pt x="132402" y="-7340"/>
                  <a:pt x="86364" y="8006"/>
                </a:cubicBezTo>
                <a:cubicBezTo>
                  <a:pt x="40326" y="23352"/>
                  <a:pt x="4872" y="95319"/>
                  <a:pt x="639" y="100081"/>
                </a:cubicBezTo>
                <a:cubicBezTo>
                  <a:pt x="-3594" y="104843"/>
                  <a:pt x="12810" y="56160"/>
                  <a:pt x="60964" y="36581"/>
                </a:cubicBezTo>
                <a:cubicBezTo>
                  <a:pt x="109118" y="17002"/>
                  <a:pt x="272631" y="12768"/>
                  <a:pt x="276864" y="8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0" name="フリーフォーム 859">
            <a:extLst>
              <a:ext uri="{FF2B5EF4-FFF2-40B4-BE49-F238E27FC236}">
                <a16:creationId xmlns:a16="http://schemas.microsoft.com/office/drawing/2014/main" id="{9B9A5BAF-9844-40CD-5062-23233ABB3FB5}"/>
              </a:ext>
            </a:extLst>
          </p:cNvPr>
          <p:cNvSpPr/>
          <p:nvPr/>
        </p:nvSpPr>
        <p:spPr>
          <a:xfrm>
            <a:off x="5755190" y="5449162"/>
            <a:ext cx="556878" cy="273765"/>
          </a:xfrm>
          <a:custGeom>
            <a:avLst/>
            <a:gdLst>
              <a:gd name="connsiteX0" fmla="*/ 4163 w 556878"/>
              <a:gd name="connsiteY0" fmla="*/ 3644 h 273765"/>
              <a:gd name="connsiteX1" fmla="*/ 35913 w 556878"/>
              <a:gd name="connsiteY1" fmla="*/ 162394 h 273765"/>
              <a:gd name="connsiteX2" fmla="*/ 20038 w 556878"/>
              <a:gd name="connsiteY2" fmla="*/ 273519 h 273765"/>
              <a:gd name="connsiteX3" fmla="*/ 26388 w 556878"/>
              <a:gd name="connsiteY3" fmla="*/ 194144 h 273765"/>
              <a:gd name="connsiteX4" fmla="*/ 347063 w 556878"/>
              <a:gd name="connsiteY4" fmla="*/ 254469 h 273765"/>
              <a:gd name="connsiteX5" fmla="*/ 556613 w 556878"/>
              <a:gd name="connsiteY5" fmla="*/ 232244 h 273765"/>
              <a:gd name="connsiteX6" fmla="*/ 305788 w 556878"/>
              <a:gd name="connsiteY6" fmla="*/ 235419 h 273765"/>
              <a:gd name="connsiteX7" fmla="*/ 86713 w 556878"/>
              <a:gd name="connsiteY7" fmla="*/ 225894 h 273765"/>
              <a:gd name="connsiteX8" fmla="*/ 99413 w 556878"/>
              <a:gd name="connsiteY8" fmla="*/ 140169 h 273765"/>
              <a:gd name="connsiteX9" fmla="*/ 89888 w 556878"/>
              <a:gd name="connsiteY9" fmla="*/ 178269 h 273765"/>
              <a:gd name="connsiteX10" fmla="*/ 86713 w 556878"/>
              <a:gd name="connsiteY10" fmla="*/ 140169 h 273765"/>
              <a:gd name="connsiteX11" fmla="*/ 83538 w 556878"/>
              <a:gd name="connsiteY11" fmla="*/ 140169 h 273765"/>
              <a:gd name="connsiteX12" fmla="*/ 39088 w 556878"/>
              <a:gd name="connsiteY12" fmla="*/ 140169 h 273765"/>
              <a:gd name="connsiteX13" fmla="*/ 45438 w 556878"/>
              <a:gd name="connsiteY13" fmla="*/ 73494 h 273765"/>
              <a:gd name="connsiteX14" fmla="*/ 23213 w 556878"/>
              <a:gd name="connsiteY14" fmla="*/ 51269 h 273765"/>
              <a:gd name="connsiteX15" fmla="*/ 4163 w 556878"/>
              <a:gd name="connsiteY15" fmla="*/ 3644 h 27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6878" h="273765">
                <a:moveTo>
                  <a:pt x="4163" y="3644"/>
                </a:moveTo>
                <a:cubicBezTo>
                  <a:pt x="6280" y="22165"/>
                  <a:pt x="33267" y="117415"/>
                  <a:pt x="35913" y="162394"/>
                </a:cubicBezTo>
                <a:cubicBezTo>
                  <a:pt x="38559" y="207373"/>
                  <a:pt x="21625" y="268227"/>
                  <a:pt x="20038" y="273519"/>
                </a:cubicBezTo>
                <a:cubicBezTo>
                  <a:pt x="18451" y="278811"/>
                  <a:pt x="-28116" y="197319"/>
                  <a:pt x="26388" y="194144"/>
                </a:cubicBezTo>
                <a:cubicBezTo>
                  <a:pt x="80892" y="190969"/>
                  <a:pt x="258692" y="248119"/>
                  <a:pt x="347063" y="254469"/>
                </a:cubicBezTo>
                <a:cubicBezTo>
                  <a:pt x="435434" y="260819"/>
                  <a:pt x="563492" y="235419"/>
                  <a:pt x="556613" y="232244"/>
                </a:cubicBezTo>
                <a:cubicBezTo>
                  <a:pt x="549734" y="229069"/>
                  <a:pt x="384105" y="236477"/>
                  <a:pt x="305788" y="235419"/>
                </a:cubicBezTo>
                <a:cubicBezTo>
                  <a:pt x="227471" y="234361"/>
                  <a:pt x="121109" y="241769"/>
                  <a:pt x="86713" y="225894"/>
                </a:cubicBezTo>
                <a:cubicBezTo>
                  <a:pt x="52317" y="210019"/>
                  <a:pt x="98884" y="148107"/>
                  <a:pt x="99413" y="140169"/>
                </a:cubicBezTo>
                <a:cubicBezTo>
                  <a:pt x="99942" y="132232"/>
                  <a:pt x="92005" y="178269"/>
                  <a:pt x="89888" y="178269"/>
                </a:cubicBezTo>
                <a:cubicBezTo>
                  <a:pt x="87771" y="178269"/>
                  <a:pt x="87771" y="146519"/>
                  <a:pt x="86713" y="140169"/>
                </a:cubicBezTo>
                <a:cubicBezTo>
                  <a:pt x="85655" y="133819"/>
                  <a:pt x="83538" y="140169"/>
                  <a:pt x="83538" y="140169"/>
                </a:cubicBezTo>
                <a:cubicBezTo>
                  <a:pt x="75601" y="140169"/>
                  <a:pt x="45438" y="151281"/>
                  <a:pt x="39088" y="140169"/>
                </a:cubicBezTo>
                <a:cubicBezTo>
                  <a:pt x="32738" y="129057"/>
                  <a:pt x="48084" y="88311"/>
                  <a:pt x="45438" y="73494"/>
                </a:cubicBezTo>
                <a:cubicBezTo>
                  <a:pt x="42792" y="58677"/>
                  <a:pt x="29034" y="59736"/>
                  <a:pt x="23213" y="51269"/>
                </a:cubicBezTo>
                <a:cubicBezTo>
                  <a:pt x="17392" y="42802"/>
                  <a:pt x="2046" y="-14877"/>
                  <a:pt x="4163" y="3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1" name="フリーフォーム 860">
            <a:extLst>
              <a:ext uri="{FF2B5EF4-FFF2-40B4-BE49-F238E27FC236}">
                <a16:creationId xmlns:a16="http://schemas.microsoft.com/office/drawing/2014/main" id="{A9A185F2-0518-FEEB-B328-4944CC8A6F37}"/>
              </a:ext>
            </a:extLst>
          </p:cNvPr>
          <p:cNvSpPr/>
          <p:nvPr/>
        </p:nvSpPr>
        <p:spPr>
          <a:xfrm>
            <a:off x="6969023" y="4483005"/>
            <a:ext cx="159960" cy="401522"/>
          </a:xfrm>
          <a:custGeom>
            <a:avLst/>
            <a:gdLst>
              <a:gd name="connsiteX0" fmla="*/ 5 w 159960"/>
              <a:gd name="connsiteY0" fmla="*/ 1426 h 401522"/>
              <a:gd name="connsiteX1" fmla="*/ 57155 w 159960"/>
              <a:gd name="connsiteY1" fmla="*/ 230026 h 401522"/>
              <a:gd name="connsiteX2" fmla="*/ 38105 w 159960"/>
              <a:gd name="connsiteY2" fmla="*/ 201451 h 401522"/>
              <a:gd name="connsiteX3" fmla="*/ 158755 w 159960"/>
              <a:gd name="connsiteY3" fmla="*/ 401476 h 401522"/>
              <a:gd name="connsiteX4" fmla="*/ 101605 w 159960"/>
              <a:gd name="connsiteY4" fmla="*/ 220501 h 401522"/>
              <a:gd name="connsiteX5" fmla="*/ 127005 w 159960"/>
              <a:gd name="connsiteY5" fmla="*/ 258601 h 401522"/>
              <a:gd name="connsiteX6" fmla="*/ 53980 w 159960"/>
              <a:gd name="connsiteY6" fmla="*/ 137951 h 401522"/>
              <a:gd name="connsiteX7" fmla="*/ 5 w 159960"/>
              <a:gd name="connsiteY7" fmla="*/ 1426 h 401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960" h="401522">
                <a:moveTo>
                  <a:pt x="5" y="1426"/>
                </a:moveTo>
                <a:cubicBezTo>
                  <a:pt x="534" y="16772"/>
                  <a:pt x="50805" y="196689"/>
                  <a:pt x="57155" y="230026"/>
                </a:cubicBezTo>
                <a:cubicBezTo>
                  <a:pt x="63505" y="263364"/>
                  <a:pt x="21172" y="172876"/>
                  <a:pt x="38105" y="201451"/>
                </a:cubicBezTo>
                <a:cubicBezTo>
                  <a:pt x="55038" y="230026"/>
                  <a:pt x="148172" y="398301"/>
                  <a:pt x="158755" y="401476"/>
                </a:cubicBezTo>
                <a:cubicBezTo>
                  <a:pt x="169338" y="404651"/>
                  <a:pt x="106897" y="244314"/>
                  <a:pt x="101605" y="220501"/>
                </a:cubicBezTo>
                <a:cubicBezTo>
                  <a:pt x="96313" y="196688"/>
                  <a:pt x="134943" y="272359"/>
                  <a:pt x="127005" y="258601"/>
                </a:cubicBezTo>
                <a:cubicBezTo>
                  <a:pt x="119068" y="244843"/>
                  <a:pt x="73559" y="177109"/>
                  <a:pt x="53980" y="137951"/>
                </a:cubicBezTo>
                <a:cubicBezTo>
                  <a:pt x="34401" y="98793"/>
                  <a:pt x="-524" y="-13920"/>
                  <a:pt x="5" y="1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2" name="フリーフォーム 861">
            <a:extLst>
              <a:ext uri="{FF2B5EF4-FFF2-40B4-BE49-F238E27FC236}">
                <a16:creationId xmlns:a16="http://schemas.microsoft.com/office/drawing/2014/main" id="{83FADEF2-1F69-3B1E-A93D-972FFCD0777C}"/>
              </a:ext>
            </a:extLst>
          </p:cNvPr>
          <p:cNvSpPr/>
          <p:nvPr/>
        </p:nvSpPr>
        <p:spPr>
          <a:xfrm>
            <a:off x="7124603" y="4722540"/>
            <a:ext cx="32463" cy="114316"/>
          </a:xfrm>
          <a:custGeom>
            <a:avLst/>
            <a:gdLst>
              <a:gd name="connsiteX0" fmla="*/ 0 w 32463"/>
              <a:gd name="connsiteY0" fmla="*/ 114316 h 114316"/>
              <a:gd name="connsiteX1" fmla="*/ 31750 w 32463"/>
              <a:gd name="connsiteY1" fmla="*/ 16 h 114316"/>
              <a:gd name="connsiteX2" fmla="*/ 0 w 32463"/>
              <a:gd name="connsiteY2" fmla="*/ 114316 h 11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63" h="114316">
                <a:moveTo>
                  <a:pt x="0" y="114316"/>
                </a:moveTo>
                <a:cubicBezTo>
                  <a:pt x="0" y="114316"/>
                  <a:pt x="25400" y="1603"/>
                  <a:pt x="31750" y="16"/>
                </a:cubicBezTo>
                <a:cubicBezTo>
                  <a:pt x="38100" y="-1572"/>
                  <a:pt x="0" y="114316"/>
                  <a:pt x="0" y="114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3" name="フリーフォーム 862">
            <a:extLst>
              <a:ext uri="{FF2B5EF4-FFF2-40B4-BE49-F238E27FC236}">
                <a16:creationId xmlns:a16="http://schemas.microsoft.com/office/drawing/2014/main" id="{F236ED5D-A93F-2ECD-6E84-DE4E4F75C8F6}"/>
              </a:ext>
            </a:extLst>
          </p:cNvPr>
          <p:cNvSpPr/>
          <p:nvPr/>
        </p:nvSpPr>
        <p:spPr>
          <a:xfrm>
            <a:off x="6977088" y="4723955"/>
            <a:ext cx="344461" cy="555502"/>
          </a:xfrm>
          <a:custGeom>
            <a:avLst/>
            <a:gdLst>
              <a:gd name="connsiteX0" fmla="*/ 182440 w 344461"/>
              <a:gd name="connsiteY0" fmla="*/ 1776 h 555502"/>
              <a:gd name="connsiteX1" fmla="*/ 230065 w 344461"/>
              <a:gd name="connsiteY1" fmla="*/ 116076 h 555502"/>
              <a:gd name="connsiteX2" fmla="*/ 201490 w 344461"/>
              <a:gd name="connsiteY2" fmla="*/ 236726 h 555502"/>
              <a:gd name="connsiteX3" fmla="*/ 271340 w 344461"/>
              <a:gd name="connsiteY3" fmla="*/ 144651 h 555502"/>
              <a:gd name="connsiteX4" fmla="*/ 261815 w 344461"/>
              <a:gd name="connsiteY4" fmla="*/ 176401 h 555502"/>
              <a:gd name="connsiteX5" fmla="*/ 245940 w 344461"/>
              <a:gd name="connsiteY5" fmla="*/ 214501 h 555502"/>
              <a:gd name="connsiteX6" fmla="*/ 344365 w 344461"/>
              <a:gd name="connsiteY6" fmla="*/ 554226 h 555502"/>
              <a:gd name="connsiteX7" fmla="*/ 264990 w 344461"/>
              <a:gd name="connsiteY7" fmla="*/ 338326 h 555502"/>
              <a:gd name="connsiteX8" fmla="*/ 306265 w 344461"/>
              <a:gd name="connsiteY8" fmla="*/ 554226 h 555502"/>
              <a:gd name="connsiteX9" fmla="*/ 106240 w 344461"/>
              <a:gd name="connsiteY9" fmla="*/ 370076 h 555502"/>
              <a:gd name="connsiteX10" fmla="*/ 1465 w 344461"/>
              <a:gd name="connsiteY10" fmla="*/ 357376 h 555502"/>
              <a:gd name="connsiteX11" fmla="*/ 179265 w 344461"/>
              <a:gd name="connsiteY11" fmla="*/ 408176 h 555502"/>
              <a:gd name="connsiteX12" fmla="*/ 318965 w 344461"/>
              <a:gd name="connsiteY12" fmla="*/ 487551 h 555502"/>
              <a:gd name="connsiteX13" fmla="*/ 239590 w 344461"/>
              <a:gd name="connsiteY13" fmla="*/ 252601 h 555502"/>
              <a:gd name="connsiteX14" fmla="*/ 195140 w 344461"/>
              <a:gd name="connsiteY14" fmla="*/ 58926 h 555502"/>
              <a:gd name="connsiteX15" fmla="*/ 182440 w 344461"/>
              <a:gd name="connsiteY15" fmla="*/ 1776 h 55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4461" h="555502">
                <a:moveTo>
                  <a:pt x="182440" y="1776"/>
                </a:moveTo>
                <a:cubicBezTo>
                  <a:pt x="188261" y="11301"/>
                  <a:pt x="226890" y="76918"/>
                  <a:pt x="230065" y="116076"/>
                </a:cubicBezTo>
                <a:cubicBezTo>
                  <a:pt x="233240" y="155234"/>
                  <a:pt x="194611" y="231964"/>
                  <a:pt x="201490" y="236726"/>
                </a:cubicBezTo>
                <a:cubicBezTo>
                  <a:pt x="208369" y="241488"/>
                  <a:pt x="261286" y="154705"/>
                  <a:pt x="271340" y="144651"/>
                </a:cubicBezTo>
                <a:cubicBezTo>
                  <a:pt x="281394" y="134597"/>
                  <a:pt x="266048" y="164759"/>
                  <a:pt x="261815" y="176401"/>
                </a:cubicBezTo>
                <a:cubicBezTo>
                  <a:pt x="257582" y="188043"/>
                  <a:pt x="232182" y="151530"/>
                  <a:pt x="245940" y="214501"/>
                </a:cubicBezTo>
                <a:cubicBezTo>
                  <a:pt x="259698" y="277472"/>
                  <a:pt x="341190" y="533589"/>
                  <a:pt x="344365" y="554226"/>
                </a:cubicBezTo>
                <a:cubicBezTo>
                  <a:pt x="347540" y="574864"/>
                  <a:pt x="271340" y="338326"/>
                  <a:pt x="264990" y="338326"/>
                </a:cubicBezTo>
                <a:cubicBezTo>
                  <a:pt x="258640" y="338326"/>
                  <a:pt x="332723" y="548934"/>
                  <a:pt x="306265" y="554226"/>
                </a:cubicBezTo>
                <a:cubicBezTo>
                  <a:pt x="279807" y="559518"/>
                  <a:pt x="157040" y="402884"/>
                  <a:pt x="106240" y="370076"/>
                </a:cubicBezTo>
                <a:cubicBezTo>
                  <a:pt x="55440" y="337268"/>
                  <a:pt x="-10706" y="351026"/>
                  <a:pt x="1465" y="357376"/>
                </a:cubicBezTo>
                <a:cubicBezTo>
                  <a:pt x="13636" y="363726"/>
                  <a:pt x="126348" y="386480"/>
                  <a:pt x="179265" y="408176"/>
                </a:cubicBezTo>
                <a:cubicBezTo>
                  <a:pt x="232182" y="429872"/>
                  <a:pt x="308911" y="513480"/>
                  <a:pt x="318965" y="487551"/>
                </a:cubicBezTo>
                <a:cubicBezTo>
                  <a:pt x="329019" y="461622"/>
                  <a:pt x="260227" y="324038"/>
                  <a:pt x="239590" y="252601"/>
                </a:cubicBezTo>
                <a:cubicBezTo>
                  <a:pt x="218953" y="181164"/>
                  <a:pt x="205723" y="95438"/>
                  <a:pt x="195140" y="58926"/>
                </a:cubicBezTo>
                <a:cubicBezTo>
                  <a:pt x="184557" y="22414"/>
                  <a:pt x="176619" y="-7749"/>
                  <a:pt x="182440" y="1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4" name="フリーフォーム 863">
            <a:extLst>
              <a:ext uri="{FF2B5EF4-FFF2-40B4-BE49-F238E27FC236}">
                <a16:creationId xmlns:a16="http://schemas.microsoft.com/office/drawing/2014/main" id="{1BA1266D-3FC4-3C72-9878-9437EE768D80}"/>
              </a:ext>
            </a:extLst>
          </p:cNvPr>
          <p:cNvSpPr/>
          <p:nvPr/>
        </p:nvSpPr>
        <p:spPr>
          <a:xfrm>
            <a:off x="7222276" y="5197469"/>
            <a:ext cx="226838" cy="554127"/>
          </a:xfrm>
          <a:custGeom>
            <a:avLst/>
            <a:gdLst>
              <a:gd name="connsiteX0" fmla="*/ 752 w 226838"/>
              <a:gd name="connsiteY0" fmla="*/ 1337 h 554127"/>
              <a:gd name="connsiteX1" fmla="*/ 153152 w 226838"/>
              <a:gd name="connsiteY1" fmla="*/ 93412 h 554127"/>
              <a:gd name="connsiteX2" fmla="*/ 153152 w 226838"/>
              <a:gd name="connsiteY2" fmla="*/ 99762 h 554127"/>
              <a:gd name="connsiteX3" fmla="*/ 169027 w 226838"/>
              <a:gd name="connsiteY3" fmla="*/ 153737 h 554127"/>
              <a:gd name="connsiteX4" fmla="*/ 115052 w 226838"/>
              <a:gd name="connsiteY4" fmla="*/ 258512 h 554127"/>
              <a:gd name="connsiteX5" fmla="*/ 54727 w 226838"/>
              <a:gd name="connsiteY5" fmla="*/ 337887 h 554127"/>
              <a:gd name="connsiteX6" fmla="*/ 99177 w 226838"/>
              <a:gd name="connsiteY6" fmla="*/ 553787 h 554127"/>
              <a:gd name="connsiteX7" fmla="*/ 96002 w 226838"/>
              <a:gd name="connsiteY7" fmla="*/ 382337 h 554127"/>
              <a:gd name="connsiteX8" fmla="*/ 226177 w 226838"/>
              <a:gd name="connsiteY8" fmla="*/ 172787 h 554127"/>
              <a:gd name="connsiteX9" fmla="*/ 752 w 226838"/>
              <a:gd name="connsiteY9" fmla="*/ 1337 h 55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838" h="554127">
                <a:moveTo>
                  <a:pt x="752" y="1337"/>
                </a:moveTo>
                <a:cubicBezTo>
                  <a:pt x="-11419" y="-11892"/>
                  <a:pt x="127752" y="77008"/>
                  <a:pt x="153152" y="93412"/>
                </a:cubicBezTo>
                <a:cubicBezTo>
                  <a:pt x="178552" y="109816"/>
                  <a:pt x="150506" y="89708"/>
                  <a:pt x="153152" y="99762"/>
                </a:cubicBezTo>
                <a:cubicBezTo>
                  <a:pt x="155798" y="109816"/>
                  <a:pt x="175377" y="127279"/>
                  <a:pt x="169027" y="153737"/>
                </a:cubicBezTo>
                <a:cubicBezTo>
                  <a:pt x="162677" y="180195"/>
                  <a:pt x="134102" y="227820"/>
                  <a:pt x="115052" y="258512"/>
                </a:cubicBezTo>
                <a:cubicBezTo>
                  <a:pt x="96002" y="289204"/>
                  <a:pt x="57373" y="288675"/>
                  <a:pt x="54727" y="337887"/>
                </a:cubicBezTo>
                <a:cubicBezTo>
                  <a:pt x="52081" y="387100"/>
                  <a:pt x="92298" y="546379"/>
                  <a:pt x="99177" y="553787"/>
                </a:cubicBezTo>
                <a:cubicBezTo>
                  <a:pt x="106056" y="561195"/>
                  <a:pt x="74835" y="445837"/>
                  <a:pt x="96002" y="382337"/>
                </a:cubicBezTo>
                <a:cubicBezTo>
                  <a:pt x="117169" y="318837"/>
                  <a:pt x="236760" y="229937"/>
                  <a:pt x="226177" y="172787"/>
                </a:cubicBezTo>
                <a:cubicBezTo>
                  <a:pt x="215594" y="115637"/>
                  <a:pt x="12923" y="14566"/>
                  <a:pt x="752" y="1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5" name="フリーフォーム 864">
            <a:extLst>
              <a:ext uri="{FF2B5EF4-FFF2-40B4-BE49-F238E27FC236}">
                <a16:creationId xmlns:a16="http://schemas.microsoft.com/office/drawing/2014/main" id="{8D8E3E9C-6E7E-5A6A-0B83-796D0D2990C7}"/>
              </a:ext>
            </a:extLst>
          </p:cNvPr>
          <p:cNvSpPr/>
          <p:nvPr/>
        </p:nvSpPr>
        <p:spPr>
          <a:xfrm>
            <a:off x="2610554" y="3824031"/>
            <a:ext cx="145251" cy="625843"/>
          </a:xfrm>
          <a:custGeom>
            <a:avLst/>
            <a:gdLst>
              <a:gd name="connsiteX0" fmla="*/ 145249 w 145251"/>
              <a:gd name="connsiteY0" fmla="*/ 0 h 625843"/>
              <a:gd name="connsiteX1" fmla="*/ 53174 w 145251"/>
              <a:gd name="connsiteY1" fmla="*/ 168275 h 625843"/>
              <a:gd name="connsiteX2" fmla="*/ 69049 w 145251"/>
              <a:gd name="connsiteY2" fmla="*/ 609600 h 625843"/>
              <a:gd name="connsiteX3" fmla="*/ 72224 w 145251"/>
              <a:gd name="connsiteY3" fmla="*/ 454025 h 625843"/>
              <a:gd name="connsiteX4" fmla="*/ 2374 w 145251"/>
              <a:gd name="connsiteY4" fmla="*/ 625475 h 625843"/>
              <a:gd name="connsiteX5" fmla="*/ 18249 w 145251"/>
              <a:gd name="connsiteY5" fmla="*/ 396875 h 625843"/>
              <a:gd name="connsiteX6" fmla="*/ 37299 w 145251"/>
              <a:gd name="connsiteY6" fmla="*/ 381000 h 625843"/>
              <a:gd name="connsiteX7" fmla="*/ 34124 w 145251"/>
              <a:gd name="connsiteY7" fmla="*/ 377825 h 625843"/>
              <a:gd name="connsiteX8" fmla="*/ 56349 w 145251"/>
              <a:gd name="connsiteY8" fmla="*/ 168275 h 625843"/>
              <a:gd name="connsiteX9" fmla="*/ 145249 w 145251"/>
              <a:gd name="connsiteY9" fmla="*/ 0 h 62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251" h="625843">
                <a:moveTo>
                  <a:pt x="145249" y="0"/>
                </a:moveTo>
                <a:cubicBezTo>
                  <a:pt x="144720" y="0"/>
                  <a:pt x="65874" y="66675"/>
                  <a:pt x="53174" y="168275"/>
                </a:cubicBezTo>
                <a:cubicBezTo>
                  <a:pt x="40474" y="269875"/>
                  <a:pt x="65874" y="561975"/>
                  <a:pt x="69049" y="609600"/>
                </a:cubicBezTo>
                <a:cubicBezTo>
                  <a:pt x="72224" y="657225"/>
                  <a:pt x="83337" y="451379"/>
                  <a:pt x="72224" y="454025"/>
                </a:cubicBezTo>
                <a:cubicBezTo>
                  <a:pt x="61111" y="456671"/>
                  <a:pt x="11370" y="635000"/>
                  <a:pt x="2374" y="625475"/>
                </a:cubicBezTo>
                <a:cubicBezTo>
                  <a:pt x="-6622" y="615950"/>
                  <a:pt x="12428" y="437621"/>
                  <a:pt x="18249" y="396875"/>
                </a:cubicBezTo>
                <a:cubicBezTo>
                  <a:pt x="24070" y="356129"/>
                  <a:pt x="34653" y="384175"/>
                  <a:pt x="37299" y="381000"/>
                </a:cubicBezTo>
                <a:cubicBezTo>
                  <a:pt x="39945" y="377825"/>
                  <a:pt x="30949" y="413279"/>
                  <a:pt x="34124" y="377825"/>
                </a:cubicBezTo>
                <a:cubicBezTo>
                  <a:pt x="37299" y="342371"/>
                  <a:pt x="37299" y="225954"/>
                  <a:pt x="56349" y="168275"/>
                </a:cubicBezTo>
                <a:cubicBezTo>
                  <a:pt x="75399" y="110596"/>
                  <a:pt x="145778" y="0"/>
                  <a:pt x="14524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6" name="フリーフォーム 865">
            <a:extLst>
              <a:ext uri="{FF2B5EF4-FFF2-40B4-BE49-F238E27FC236}">
                <a16:creationId xmlns:a16="http://schemas.microsoft.com/office/drawing/2014/main" id="{88FF71A4-BA9A-C89D-31D7-FBF2F941F612}"/>
              </a:ext>
            </a:extLst>
          </p:cNvPr>
          <p:cNvSpPr/>
          <p:nvPr/>
        </p:nvSpPr>
        <p:spPr>
          <a:xfrm>
            <a:off x="2117605" y="4217269"/>
            <a:ext cx="180999" cy="918214"/>
          </a:xfrm>
          <a:custGeom>
            <a:avLst/>
            <a:gdLst>
              <a:gd name="connsiteX0" fmla="*/ 180998 w 180999"/>
              <a:gd name="connsiteY0" fmla="*/ 462 h 918214"/>
              <a:gd name="connsiteX1" fmla="*/ 38123 w 180999"/>
              <a:gd name="connsiteY1" fmla="*/ 298912 h 918214"/>
              <a:gd name="connsiteX2" fmla="*/ 23 w 180999"/>
              <a:gd name="connsiteY2" fmla="*/ 918037 h 918214"/>
              <a:gd name="connsiteX3" fmla="*/ 41298 w 180999"/>
              <a:gd name="connsiteY3" fmla="*/ 359237 h 918214"/>
              <a:gd name="connsiteX4" fmla="*/ 180998 w 180999"/>
              <a:gd name="connsiteY4" fmla="*/ 462 h 91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99" h="918214">
                <a:moveTo>
                  <a:pt x="180998" y="462"/>
                </a:moveTo>
                <a:cubicBezTo>
                  <a:pt x="180469" y="-9592"/>
                  <a:pt x="68285" y="145983"/>
                  <a:pt x="38123" y="298912"/>
                </a:cubicBezTo>
                <a:cubicBezTo>
                  <a:pt x="7961" y="451841"/>
                  <a:pt x="-506" y="907983"/>
                  <a:pt x="23" y="918037"/>
                </a:cubicBezTo>
                <a:cubicBezTo>
                  <a:pt x="552" y="928091"/>
                  <a:pt x="10077" y="507933"/>
                  <a:pt x="41298" y="359237"/>
                </a:cubicBezTo>
                <a:cubicBezTo>
                  <a:pt x="72519" y="210541"/>
                  <a:pt x="181527" y="10516"/>
                  <a:pt x="180998" y="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7" name="フリーフォーム 866">
            <a:extLst>
              <a:ext uri="{FF2B5EF4-FFF2-40B4-BE49-F238E27FC236}">
                <a16:creationId xmlns:a16="http://schemas.microsoft.com/office/drawing/2014/main" id="{777F263A-3305-DC96-5E67-AF4B154555A9}"/>
              </a:ext>
            </a:extLst>
          </p:cNvPr>
          <p:cNvSpPr/>
          <p:nvPr/>
        </p:nvSpPr>
        <p:spPr>
          <a:xfrm>
            <a:off x="1887915" y="5062126"/>
            <a:ext cx="172861" cy="1515797"/>
          </a:xfrm>
          <a:custGeom>
            <a:avLst/>
            <a:gdLst>
              <a:gd name="connsiteX0" fmla="*/ 83663 w 172861"/>
              <a:gd name="connsiteY0" fmla="*/ 155 h 1515797"/>
              <a:gd name="connsiteX1" fmla="*/ 20163 w 172861"/>
              <a:gd name="connsiteY1" fmla="*/ 317655 h 1515797"/>
              <a:gd name="connsiteX2" fmla="*/ 156688 w 172861"/>
              <a:gd name="connsiteY2" fmla="*/ 1276505 h 1515797"/>
              <a:gd name="connsiteX3" fmla="*/ 140813 w 172861"/>
              <a:gd name="connsiteY3" fmla="*/ 685955 h 1515797"/>
              <a:gd name="connsiteX4" fmla="*/ 166213 w 172861"/>
              <a:gd name="connsiteY4" fmla="*/ 1457480 h 1515797"/>
              <a:gd name="connsiteX5" fmla="*/ 156688 w 172861"/>
              <a:gd name="connsiteY5" fmla="*/ 1330480 h 1515797"/>
              <a:gd name="connsiteX6" fmla="*/ 1113 w 172861"/>
              <a:gd name="connsiteY6" fmla="*/ 292255 h 1515797"/>
              <a:gd name="connsiteX7" fmla="*/ 83663 w 172861"/>
              <a:gd name="connsiteY7" fmla="*/ 155 h 151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861" h="1515797">
                <a:moveTo>
                  <a:pt x="83663" y="155"/>
                </a:moveTo>
                <a:cubicBezTo>
                  <a:pt x="86838" y="4388"/>
                  <a:pt x="7992" y="104930"/>
                  <a:pt x="20163" y="317655"/>
                </a:cubicBezTo>
                <a:cubicBezTo>
                  <a:pt x="32334" y="530380"/>
                  <a:pt x="136580" y="1215122"/>
                  <a:pt x="156688" y="1276505"/>
                </a:cubicBezTo>
                <a:cubicBezTo>
                  <a:pt x="176796" y="1337888"/>
                  <a:pt x="139226" y="655793"/>
                  <a:pt x="140813" y="685955"/>
                </a:cubicBezTo>
                <a:cubicBezTo>
                  <a:pt x="142400" y="716117"/>
                  <a:pt x="163567" y="1350059"/>
                  <a:pt x="166213" y="1457480"/>
                </a:cubicBezTo>
                <a:cubicBezTo>
                  <a:pt x="168859" y="1564901"/>
                  <a:pt x="184205" y="1524684"/>
                  <a:pt x="156688" y="1330480"/>
                </a:cubicBezTo>
                <a:cubicBezTo>
                  <a:pt x="129171" y="1136276"/>
                  <a:pt x="13284" y="506567"/>
                  <a:pt x="1113" y="292255"/>
                </a:cubicBezTo>
                <a:cubicBezTo>
                  <a:pt x="-11058" y="77943"/>
                  <a:pt x="80488" y="-4078"/>
                  <a:pt x="83663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8" name="フリーフォーム 867">
            <a:extLst>
              <a:ext uri="{FF2B5EF4-FFF2-40B4-BE49-F238E27FC236}">
                <a16:creationId xmlns:a16="http://schemas.microsoft.com/office/drawing/2014/main" id="{00014CDA-77BE-3665-6871-8B339719AE23}"/>
              </a:ext>
            </a:extLst>
          </p:cNvPr>
          <p:cNvSpPr/>
          <p:nvPr/>
        </p:nvSpPr>
        <p:spPr>
          <a:xfrm>
            <a:off x="1494106" y="6541697"/>
            <a:ext cx="150510" cy="794740"/>
          </a:xfrm>
          <a:custGeom>
            <a:avLst/>
            <a:gdLst>
              <a:gd name="connsiteX0" fmla="*/ 90122 w 150510"/>
              <a:gd name="connsiteY0" fmla="*/ 134 h 794740"/>
              <a:gd name="connsiteX1" fmla="*/ 29797 w 150510"/>
              <a:gd name="connsiteY1" fmla="*/ 254134 h 794740"/>
              <a:gd name="connsiteX2" fmla="*/ 48847 w 150510"/>
              <a:gd name="connsiteY2" fmla="*/ 454159 h 794740"/>
              <a:gd name="connsiteX3" fmla="*/ 71072 w 150510"/>
              <a:gd name="connsiteY3" fmla="*/ 311284 h 794740"/>
              <a:gd name="connsiteX4" fmla="*/ 58372 w 150510"/>
              <a:gd name="connsiteY4" fmla="*/ 670059 h 794740"/>
              <a:gd name="connsiteX5" fmla="*/ 150447 w 150510"/>
              <a:gd name="connsiteY5" fmla="*/ 790709 h 794740"/>
              <a:gd name="connsiteX6" fmla="*/ 42497 w 150510"/>
              <a:gd name="connsiteY6" fmla="*/ 546234 h 794740"/>
              <a:gd name="connsiteX7" fmla="*/ 1222 w 150510"/>
              <a:gd name="connsiteY7" fmla="*/ 289059 h 794740"/>
              <a:gd name="connsiteX8" fmla="*/ 90122 w 150510"/>
              <a:gd name="connsiteY8" fmla="*/ 134 h 79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510" h="794740">
                <a:moveTo>
                  <a:pt x="90122" y="134"/>
                </a:moveTo>
                <a:cubicBezTo>
                  <a:pt x="94884" y="-5687"/>
                  <a:pt x="36676" y="178463"/>
                  <a:pt x="29797" y="254134"/>
                </a:cubicBezTo>
                <a:cubicBezTo>
                  <a:pt x="22918" y="329805"/>
                  <a:pt x="41968" y="444634"/>
                  <a:pt x="48847" y="454159"/>
                </a:cubicBezTo>
                <a:cubicBezTo>
                  <a:pt x="55726" y="463684"/>
                  <a:pt x="69484" y="275301"/>
                  <a:pt x="71072" y="311284"/>
                </a:cubicBezTo>
                <a:cubicBezTo>
                  <a:pt x="72659" y="347267"/>
                  <a:pt x="45143" y="590155"/>
                  <a:pt x="58372" y="670059"/>
                </a:cubicBezTo>
                <a:cubicBezTo>
                  <a:pt x="71601" y="749963"/>
                  <a:pt x="153093" y="811346"/>
                  <a:pt x="150447" y="790709"/>
                </a:cubicBezTo>
                <a:cubicBezTo>
                  <a:pt x="147801" y="770072"/>
                  <a:pt x="67368" y="629842"/>
                  <a:pt x="42497" y="546234"/>
                </a:cubicBezTo>
                <a:cubicBezTo>
                  <a:pt x="17626" y="462626"/>
                  <a:pt x="-5657" y="373196"/>
                  <a:pt x="1222" y="289059"/>
                </a:cubicBezTo>
                <a:cubicBezTo>
                  <a:pt x="8101" y="204922"/>
                  <a:pt x="85360" y="5955"/>
                  <a:pt x="90122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9" name="フリーフォーム 868">
            <a:extLst>
              <a:ext uri="{FF2B5EF4-FFF2-40B4-BE49-F238E27FC236}">
                <a16:creationId xmlns:a16="http://schemas.microsoft.com/office/drawing/2014/main" id="{B51A83F6-18D7-1628-88CF-AD688E71AA81}"/>
              </a:ext>
            </a:extLst>
          </p:cNvPr>
          <p:cNvSpPr/>
          <p:nvPr/>
        </p:nvSpPr>
        <p:spPr>
          <a:xfrm>
            <a:off x="5946552" y="3592189"/>
            <a:ext cx="501801" cy="301692"/>
          </a:xfrm>
          <a:custGeom>
            <a:avLst/>
            <a:gdLst>
              <a:gd name="connsiteX0" fmla="*/ 177926 w 501801"/>
              <a:gd name="connsiteY0" fmla="*/ 67 h 301692"/>
              <a:gd name="connsiteX1" fmla="*/ 133476 w 501801"/>
              <a:gd name="connsiteY1" fmla="*/ 133417 h 301692"/>
              <a:gd name="connsiteX2" fmla="*/ 136651 w 501801"/>
              <a:gd name="connsiteY2" fmla="*/ 155642 h 301692"/>
              <a:gd name="connsiteX3" fmla="*/ 104901 w 501801"/>
              <a:gd name="connsiteY3" fmla="*/ 171517 h 301692"/>
              <a:gd name="connsiteX4" fmla="*/ 171576 w 501801"/>
              <a:gd name="connsiteY4" fmla="*/ 181042 h 301692"/>
              <a:gd name="connsiteX5" fmla="*/ 143001 w 501801"/>
              <a:gd name="connsiteY5" fmla="*/ 187392 h 301692"/>
              <a:gd name="connsiteX6" fmla="*/ 349376 w 501801"/>
              <a:gd name="connsiteY6" fmla="*/ 257242 h 301692"/>
              <a:gd name="connsiteX7" fmla="*/ 190626 w 501801"/>
              <a:gd name="connsiteY7" fmla="*/ 231842 h 301692"/>
              <a:gd name="connsiteX8" fmla="*/ 501776 w 501801"/>
              <a:gd name="connsiteY8" fmla="*/ 301692 h 301692"/>
              <a:gd name="connsiteX9" fmla="*/ 171576 w 501801"/>
              <a:gd name="connsiteY9" fmla="*/ 231842 h 301692"/>
              <a:gd name="connsiteX10" fmla="*/ 92201 w 501801"/>
              <a:gd name="connsiteY10" fmla="*/ 250892 h 301692"/>
              <a:gd name="connsiteX11" fmla="*/ 117601 w 501801"/>
              <a:gd name="connsiteY11" fmla="*/ 247717 h 301692"/>
              <a:gd name="connsiteX12" fmla="*/ 126 w 501801"/>
              <a:gd name="connsiteY12" fmla="*/ 257242 h 301692"/>
              <a:gd name="connsiteX13" fmla="*/ 95376 w 501801"/>
              <a:gd name="connsiteY13" fmla="*/ 228667 h 301692"/>
              <a:gd name="connsiteX14" fmla="*/ 120776 w 501801"/>
              <a:gd name="connsiteY14" fmla="*/ 152467 h 301692"/>
              <a:gd name="connsiteX15" fmla="*/ 177926 w 501801"/>
              <a:gd name="connsiteY15" fmla="*/ 67 h 30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801" h="301692">
                <a:moveTo>
                  <a:pt x="177926" y="67"/>
                </a:moveTo>
                <a:cubicBezTo>
                  <a:pt x="180043" y="-3108"/>
                  <a:pt x="140355" y="107488"/>
                  <a:pt x="133476" y="133417"/>
                </a:cubicBezTo>
                <a:cubicBezTo>
                  <a:pt x="126597" y="159346"/>
                  <a:pt x="141413" y="149292"/>
                  <a:pt x="136651" y="155642"/>
                </a:cubicBezTo>
                <a:cubicBezTo>
                  <a:pt x="131889" y="161992"/>
                  <a:pt x="99080" y="167284"/>
                  <a:pt x="104901" y="171517"/>
                </a:cubicBezTo>
                <a:cubicBezTo>
                  <a:pt x="110722" y="175750"/>
                  <a:pt x="165226" y="178396"/>
                  <a:pt x="171576" y="181042"/>
                </a:cubicBezTo>
                <a:cubicBezTo>
                  <a:pt x="177926" y="183688"/>
                  <a:pt x="113368" y="174692"/>
                  <a:pt x="143001" y="187392"/>
                </a:cubicBezTo>
                <a:cubicBezTo>
                  <a:pt x="172634" y="200092"/>
                  <a:pt x="341439" y="249834"/>
                  <a:pt x="349376" y="257242"/>
                </a:cubicBezTo>
                <a:cubicBezTo>
                  <a:pt x="357314" y="264650"/>
                  <a:pt x="165226" y="224434"/>
                  <a:pt x="190626" y="231842"/>
                </a:cubicBezTo>
                <a:cubicBezTo>
                  <a:pt x="216026" y="239250"/>
                  <a:pt x="504951" y="301692"/>
                  <a:pt x="501776" y="301692"/>
                </a:cubicBezTo>
                <a:cubicBezTo>
                  <a:pt x="498601" y="301692"/>
                  <a:pt x="239839" y="240309"/>
                  <a:pt x="171576" y="231842"/>
                </a:cubicBezTo>
                <a:cubicBezTo>
                  <a:pt x="103313" y="223375"/>
                  <a:pt x="101197" y="248246"/>
                  <a:pt x="92201" y="250892"/>
                </a:cubicBezTo>
                <a:cubicBezTo>
                  <a:pt x="83205" y="253538"/>
                  <a:pt x="132947" y="246659"/>
                  <a:pt x="117601" y="247717"/>
                </a:cubicBezTo>
                <a:cubicBezTo>
                  <a:pt x="102255" y="248775"/>
                  <a:pt x="3830" y="260417"/>
                  <a:pt x="126" y="257242"/>
                </a:cubicBezTo>
                <a:cubicBezTo>
                  <a:pt x="-3578" y="254067"/>
                  <a:pt x="75268" y="246129"/>
                  <a:pt x="95376" y="228667"/>
                </a:cubicBezTo>
                <a:cubicBezTo>
                  <a:pt x="115484" y="211205"/>
                  <a:pt x="104901" y="186863"/>
                  <a:pt x="120776" y="152467"/>
                </a:cubicBezTo>
                <a:cubicBezTo>
                  <a:pt x="136651" y="118071"/>
                  <a:pt x="175809" y="3242"/>
                  <a:pt x="177926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0" name="フリーフォーム 869">
            <a:extLst>
              <a:ext uri="{FF2B5EF4-FFF2-40B4-BE49-F238E27FC236}">
                <a16:creationId xmlns:a16="http://schemas.microsoft.com/office/drawing/2014/main" id="{0E9D0F56-1BAB-81FE-6F71-916D62578EAC}"/>
              </a:ext>
            </a:extLst>
          </p:cNvPr>
          <p:cNvSpPr/>
          <p:nvPr/>
        </p:nvSpPr>
        <p:spPr>
          <a:xfrm>
            <a:off x="5996501" y="4565958"/>
            <a:ext cx="396966" cy="130053"/>
          </a:xfrm>
          <a:custGeom>
            <a:avLst/>
            <a:gdLst>
              <a:gd name="connsiteX0" fmla="*/ 70827 w 396966"/>
              <a:gd name="connsiteY0" fmla="*/ 1023 h 130053"/>
              <a:gd name="connsiteX1" fmla="*/ 324827 w 396966"/>
              <a:gd name="connsiteY1" fmla="*/ 42298 h 130053"/>
              <a:gd name="connsiteX2" fmla="*/ 172427 w 396966"/>
              <a:gd name="connsiteY2" fmla="*/ 67698 h 130053"/>
              <a:gd name="connsiteX3" fmla="*/ 394677 w 396966"/>
              <a:gd name="connsiteY3" fmla="*/ 42298 h 130053"/>
              <a:gd name="connsiteX4" fmla="*/ 4152 w 396966"/>
              <a:gd name="connsiteY4" fmla="*/ 128023 h 130053"/>
              <a:gd name="connsiteX5" fmla="*/ 185127 w 396966"/>
              <a:gd name="connsiteY5" fmla="*/ 96273 h 130053"/>
              <a:gd name="connsiteX6" fmla="*/ 121627 w 396966"/>
              <a:gd name="connsiteY6" fmla="*/ 20073 h 130053"/>
              <a:gd name="connsiteX7" fmla="*/ 70827 w 396966"/>
              <a:gd name="connsiteY7" fmla="*/ 1023 h 13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6966" h="130053">
                <a:moveTo>
                  <a:pt x="70827" y="1023"/>
                </a:moveTo>
                <a:cubicBezTo>
                  <a:pt x="104694" y="4727"/>
                  <a:pt x="307894" y="31186"/>
                  <a:pt x="324827" y="42298"/>
                </a:cubicBezTo>
                <a:cubicBezTo>
                  <a:pt x="341760" y="53410"/>
                  <a:pt x="160785" y="67698"/>
                  <a:pt x="172427" y="67698"/>
                </a:cubicBezTo>
                <a:cubicBezTo>
                  <a:pt x="184069" y="67698"/>
                  <a:pt x="422723" y="32244"/>
                  <a:pt x="394677" y="42298"/>
                </a:cubicBezTo>
                <a:cubicBezTo>
                  <a:pt x="366631" y="52352"/>
                  <a:pt x="39077" y="119027"/>
                  <a:pt x="4152" y="128023"/>
                </a:cubicBezTo>
                <a:cubicBezTo>
                  <a:pt x="-30773" y="137019"/>
                  <a:pt x="165548" y="114265"/>
                  <a:pt x="185127" y="96273"/>
                </a:cubicBezTo>
                <a:cubicBezTo>
                  <a:pt x="204706" y="78281"/>
                  <a:pt x="136973" y="36477"/>
                  <a:pt x="121627" y="20073"/>
                </a:cubicBezTo>
                <a:cubicBezTo>
                  <a:pt x="106281" y="3669"/>
                  <a:pt x="36960" y="-2681"/>
                  <a:pt x="70827" y="1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1" name="フリーフォーム 870">
            <a:extLst>
              <a:ext uri="{FF2B5EF4-FFF2-40B4-BE49-F238E27FC236}">
                <a16:creationId xmlns:a16="http://schemas.microsoft.com/office/drawing/2014/main" id="{48670E42-8BA0-74B0-22CF-547BE5FF2B5F}"/>
              </a:ext>
            </a:extLst>
          </p:cNvPr>
          <p:cNvSpPr/>
          <p:nvPr/>
        </p:nvSpPr>
        <p:spPr>
          <a:xfrm>
            <a:off x="5939002" y="4719264"/>
            <a:ext cx="379488" cy="317692"/>
          </a:xfrm>
          <a:custGeom>
            <a:avLst/>
            <a:gdLst>
              <a:gd name="connsiteX0" fmla="*/ 283901 w 379488"/>
              <a:gd name="connsiteY0" fmla="*/ 117 h 317692"/>
              <a:gd name="connsiteX1" fmla="*/ 356926 w 379488"/>
              <a:gd name="connsiteY1" fmla="*/ 104892 h 317692"/>
              <a:gd name="connsiteX2" fmla="*/ 185476 w 379488"/>
              <a:gd name="connsiteY2" fmla="*/ 142992 h 317692"/>
              <a:gd name="connsiteX3" fmla="*/ 233101 w 379488"/>
              <a:gd name="connsiteY3" fmla="*/ 276342 h 317692"/>
              <a:gd name="connsiteX4" fmla="*/ 245801 w 379488"/>
              <a:gd name="connsiteY4" fmla="*/ 298567 h 317692"/>
              <a:gd name="connsiteX5" fmla="*/ 1326 w 379488"/>
              <a:gd name="connsiteY5" fmla="*/ 273167 h 317692"/>
              <a:gd name="connsiteX6" fmla="*/ 369626 w 379488"/>
              <a:gd name="connsiteY6" fmla="*/ 317617 h 317692"/>
              <a:gd name="connsiteX7" fmla="*/ 258501 w 379488"/>
              <a:gd name="connsiteY7" fmla="*/ 282692 h 317692"/>
              <a:gd name="connsiteX8" fmla="*/ 93401 w 379488"/>
              <a:gd name="connsiteY8" fmla="*/ 241417 h 317692"/>
              <a:gd name="connsiteX9" fmla="*/ 233101 w 379488"/>
              <a:gd name="connsiteY9" fmla="*/ 174742 h 317692"/>
              <a:gd name="connsiteX10" fmla="*/ 334701 w 379488"/>
              <a:gd name="connsiteY10" fmla="*/ 155692 h 317692"/>
              <a:gd name="connsiteX11" fmla="*/ 347401 w 379488"/>
              <a:gd name="connsiteY11" fmla="*/ 127117 h 317692"/>
              <a:gd name="connsiteX12" fmla="*/ 283901 w 379488"/>
              <a:gd name="connsiteY12" fmla="*/ 117 h 31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9488" h="317692">
                <a:moveTo>
                  <a:pt x="283901" y="117"/>
                </a:moveTo>
                <a:cubicBezTo>
                  <a:pt x="285488" y="-3587"/>
                  <a:pt x="373330" y="81080"/>
                  <a:pt x="356926" y="104892"/>
                </a:cubicBezTo>
                <a:cubicBezTo>
                  <a:pt x="340522" y="128704"/>
                  <a:pt x="206113" y="114417"/>
                  <a:pt x="185476" y="142992"/>
                </a:cubicBezTo>
                <a:cubicBezTo>
                  <a:pt x="164839" y="171567"/>
                  <a:pt x="223047" y="250413"/>
                  <a:pt x="233101" y="276342"/>
                </a:cubicBezTo>
                <a:cubicBezTo>
                  <a:pt x="243155" y="302271"/>
                  <a:pt x="284430" y="299096"/>
                  <a:pt x="245801" y="298567"/>
                </a:cubicBezTo>
                <a:cubicBezTo>
                  <a:pt x="207172" y="298038"/>
                  <a:pt x="-19312" y="269992"/>
                  <a:pt x="1326" y="273167"/>
                </a:cubicBezTo>
                <a:cubicBezTo>
                  <a:pt x="21963" y="276342"/>
                  <a:pt x="326764" y="316030"/>
                  <a:pt x="369626" y="317617"/>
                </a:cubicBezTo>
                <a:cubicBezTo>
                  <a:pt x="412488" y="319204"/>
                  <a:pt x="304538" y="295392"/>
                  <a:pt x="258501" y="282692"/>
                </a:cubicBezTo>
                <a:cubicBezTo>
                  <a:pt x="212464" y="269992"/>
                  <a:pt x="97634" y="259409"/>
                  <a:pt x="93401" y="241417"/>
                </a:cubicBezTo>
                <a:cubicBezTo>
                  <a:pt x="89168" y="223425"/>
                  <a:pt x="192884" y="189029"/>
                  <a:pt x="233101" y="174742"/>
                </a:cubicBezTo>
                <a:cubicBezTo>
                  <a:pt x="273318" y="160455"/>
                  <a:pt x="315651" y="163629"/>
                  <a:pt x="334701" y="155692"/>
                </a:cubicBezTo>
                <a:cubicBezTo>
                  <a:pt x="353751" y="147755"/>
                  <a:pt x="352163" y="146696"/>
                  <a:pt x="347401" y="127117"/>
                </a:cubicBezTo>
                <a:cubicBezTo>
                  <a:pt x="342639" y="107538"/>
                  <a:pt x="282314" y="3821"/>
                  <a:pt x="283901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2" name="フリーフォーム 871">
            <a:extLst>
              <a:ext uri="{FF2B5EF4-FFF2-40B4-BE49-F238E27FC236}">
                <a16:creationId xmlns:a16="http://schemas.microsoft.com/office/drawing/2014/main" id="{57F3935A-E2C4-EF2C-32D1-8B2911DEC500}"/>
              </a:ext>
            </a:extLst>
          </p:cNvPr>
          <p:cNvSpPr/>
          <p:nvPr/>
        </p:nvSpPr>
        <p:spPr>
          <a:xfrm>
            <a:off x="6681994" y="5395522"/>
            <a:ext cx="128423" cy="592354"/>
          </a:xfrm>
          <a:custGeom>
            <a:avLst/>
            <a:gdLst>
              <a:gd name="connsiteX0" fmla="*/ 128284 w 128423"/>
              <a:gd name="connsiteY0" fmla="*/ 134 h 592354"/>
              <a:gd name="connsiteX1" fmla="*/ 29859 w 128423"/>
              <a:gd name="connsiteY1" fmla="*/ 216034 h 592354"/>
              <a:gd name="connsiteX2" fmla="*/ 71134 w 128423"/>
              <a:gd name="connsiteY2" fmla="*/ 590684 h 592354"/>
              <a:gd name="connsiteX3" fmla="*/ 26684 w 128423"/>
              <a:gd name="connsiteY3" fmla="*/ 349384 h 592354"/>
              <a:gd name="connsiteX4" fmla="*/ 4459 w 128423"/>
              <a:gd name="connsiteY4" fmla="*/ 244609 h 592354"/>
              <a:gd name="connsiteX5" fmla="*/ 128284 w 128423"/>
              <a:gd name="connsiteY5" fmla="*/ 134 h 59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423" h="592354">
                <a:moveTo>
                  <a:pt x="128284" y="134"/>
                </a:moveTo>
                <a:cubicBezTo>
                  <a:pt x="132517" y="-4628"/>
                  <a:pt x="39384" y="117609"/>
                  <a:pt x="29859" y="216034"/>
                </a:cubicBezTo>
                <a:cubicBezTo>
                  <a:pt x="20334" y="314459"/>
                  <a:pt x="71663" y="568459"/>
                  <a:pt x="71134" y="590684"/>
                </a:cubicBezTo>
                <a:cubicBezTo>
                  <a:pt x="70605" y="612909"/>
                  <a:pt x="37797" y="407063"/>
                  <a:pt x="26684" y="349384"/>
                </a:cubicBezTo>
                <a:cubicBezTo>
                  <a:pt x="15571" y="291705"/>
                  <a:pt x="-10358" y="296996"/>
                  <a:pt x="4459" y="244609"/>
                </a:cubicBezTo>
                <a:cubicBezTo>
                  <a:pt x="19276" y="192222"/>
                  <a:pt x="124051" y="4896"/>
                  <a:pt x="128284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3" name="フリーフォーム 872">
            <a:extLst>
              <a:ext uri="{FF2B5EF4-FFF2-40B4-BE49-F238E27FC236}">
                <a16:creationId xmlns:a16="http://schemas.microsoft.com/office/drawing/2014/main" id="{1BEC0685-3047-EA89-48C3-3931FF203C24}"/>
              </a:ext>
            </a:extLst>
          </p:cNvPr>
          <p:cNvSpPr/>
          <p:nvPr/>
        </p:nvSpPr>
        <p:spPr>
          <a:xfrm>
            <a:off x="5898374" y="5623776"/>
            <a:ext cx="770024" cy="102845"/>
          </a:xfrm>
          <a:custGeom>
            <a:avLst/>
            <a:gdLst>
              <a:gd name="connsiteX0" fmla="*/ 679 w 770024"/>
              <a:gd name="connsiteY0" fmla="*/ 10005 h 102845"/>
              <a:gd name="connsiteX1" fmla="*/ 381679 w 770024"/>
              <a:gd name="connsiteY1" fmla="*/ 19530 h 102845"/>
              <a:gd name="connsiteX2" fmla="*/ 241979 w 770024"/>
              <a:gd name="connsiteY2" fmla="*/ 25880 h 102845"/>
              <a:gd name="connsiteX3" fmla="*/ 629329 w 770024"/>
              <a:gd name="connsiteY3" fmla="*/ 44930 h 102845"/>
              <a:gd name="connsiteX4" fmla="*/ 607104 w 770024"/>
              <a:gd name="connsiteY4" fmla="*/ 48105 h 102845"/>
              <a:gd name="connsiteX5" fmla="*/ 683304 w 770024"/>
              <a:gd name="connsiteY5" fmla="*/ 83030 h 102845"/>
              <a:gd name="connsiteX6" fmla="*/ 769029 w 770024"/>
              <a:gd name="connsiteY6" fmla="*/ 102080 h 102845"/>
              <a:gd name="connsiteX7" fmla="*/ 622979 w 770024"/>
              <a:gd name="connsiteY7" fmla="*/ 57630 h 102845"/>
              <a:gd name="connsiteX8" fmla="*/ 384854 w 770024"/>
              <a:gd name="connsiteY8" fmla="*/ 35405 h 102845"/>
              <a:gd name="connsiteX9" fmla="*/ 480104 w 770024"/>
              <a:gd name="connsiteY9" fmla="*/ 29055 h 102845"/>
              <a:gd name="connsiteX10" fmla="*/ 292779 w 770024"/>
              <a:gd name="connsiteY10" fmla="*/ 480 h 102845"/>
              <a:gd name="connsiteX11" fmla="*/ 679 w 770024"/>
              <a:gd name="connsiteY11" fmla="*/ 10005 h 10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0024" h="102845">
                <a:moveTo>
                  <a:pt x="679" y="10005"/>
                </a:moveTo>
                <a:cubicBezTo>
                  <a:pt x="15496" y="13180"/>
                  <a:pt x="341462" y="16884"/>
                  <a:pt x="381679" y="19530"/>
                </a:cubicBezTo>
                <a:cubicBezTo>
                  <a:pt x="421896" y="22176"/>
                  <a:pt x="200704" y="21647"/>
                  <a:pt x="241979" y="25880"/>
                </a:cubicBezTo>
                <a:cubicBezTo>
                  <a:pt x="283254" y="30113"/>
                  <a:pt x="568475" y="41226"/>
                  <a:pt x="629329" y="44930"/>
                </a:cubicBezTo>
                <a:cubicBezTo>
                  <a:pt x="690183" y="48634"/>
                  <a:pt x="598108" y="41755"/>
                  <a:pt x="607104" y="48105"/>
                </a:cubicBezTo>
                <a:cubicBezTo>
                  <a:pt x="616100" y="54455"/>
                  <a:pt x="656317" y="74034"/>
                  <a:pt x="683304" y="83030"/>
                </a:cubicBezTo>
                <a:cubicBezTo>
                  <a:pt x="710291" y="92026"/>
                  <a:pt x="779083" y="106313"/>
                  <a:pt x="769029" y="102080"/>
                </a:cubicBezTo>
                <a:cubicBezTo>
                  <a:pt x="758975" y="97847"/>
                  <a:pt x="687008" y="68743"/>
                  <a:pt x="622979" y="57630"/>
                </a:cubicBezTo>
                <a:cubicBezTo>
                  <a:pt x="558950" y="46517"/>
                  <a:pt x="408666" y="40167"/>
                  <a:pt x="384854" y="35405"/>
                </a:cubicBezTo>
                <a:cubicBezTo>
                  <a:pt x="361042" y="30643"/>
                  <a:pt x="495450" y="34876"/>
                  <a:pt x="480104" y="29055"/>
                </a:cubicBezTo>
                <a:cubicBezTo>
                  <a:pt x="464758" y="23234"/>
                  <a:pt x="367921" y="3126"/>
                  <a:pt x="292779" y="480"/>
                </a:cubicBezTo>
                <a:cubicBezTo>
                  <a:pt x="217637" y="-2166"/>
                  <a:pt x="-14138" y="6830"/>
                  <a:pt x="679" y="100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4" name="フリーフォーム 873">
            <a:extLst>
              <a:ext uri="{FF2B5EF4-FFF2-40B4-BE49-F238E27FC236}">
                <a16:creationId xmlns:a16="http://schemas.microsoft.com/office/drawing/2014/main" id="{C0B1237E-FE15-3AC4-315C-71B2E129A37F}"/>
              </a:ext>
            </a:extLst>
          </p:cNvPr>
          <p:cNvSpPr/>
          <p:nvPr/>
        </p:nvSpPr>
        <p:spPr>
          <a:xfrm>
            <a:off x="7210771" y="5198245"/>
            <a:ext cx="104339" cy="650048"/>
          </a:xfrm>
          <a:custGeom>
            <a:avLst/>
            <a:gdLst>
              <a:gd name="connsiteX0" fmla="*/ 104332 w 104339"/>
              <a:gd name="connsiteY0" fmla="*/ 561 h 650048"/>
              <a:gd name="connsiteX1" fmla="*/ 69407 w 104339"/>
              <a:gd name="connsiteY1" fmla="*/ 299011 h 650048"/>
              <a:gd name="connsiteX2" fmla="*/ 63057 w 104339"/>
              <a:gd name="connsiteY2" fmla="*/ 318061 h 650048"/>
              <a:gd name="connsiteX3" fmla="*/ 18607 w 104339"/>
              <a:gd name="connsiteY3" fmla="*/ 559361 h 650048"/>
              <a:gd name="connsiteX4" fmla="*/ 12257 w 104339"/>
              <a:gd name="connsiteY4" fmla="*/ 540311 h 650048"/>
              <a:gd name="connsiteX5" fmla="*/ 2732 w 104339"/>
              <a:gd name="connsiteY5" fmla="*/ 638736 h 650048"/>
              <a:gd name="connsiteX6" fmla="*/ 66232 w 104339"/>
              <a:gd name="connsiteY6" fmla="*/ 235511 h 650048"/>
              <a:gd name="connsiteX7" fmla="*/ 104332 w 104339"/>
              <a:gd name="connsiteY7" fmla="*/ 561 h 65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339" h="650048">
                <a:moveTo>
                  <a:pt x="104332" y="561"/>
                </a:moveTo>
                <a:cubicBezTo>
                  <a:pt x="104861" y="11144"/>
                  <a:pt x="76286" y="246095"/>
                  <a:pt x="69407" y="299011"/>
                </a:cubicBezTo>
                <a:cubicBezTo>
                  <a:pt x="62528" y="351927"/>
                  <a:pt x="71524" y="274669"/>
                  <a:pt x="63057" y="318061"/>
                </a:cubicBezTo>
                <a:cubicBezTo>
                  <a:pt x="54590" y="361453"/>
                  <a:pt x="27074" y="522319"/>
                  <a:pt x="18607" y="559361"/>
                </a:cubicBezTo>
                <a:cubicBezTo>
                  <a:pt x="10140" y="596403"/>
                  <a:pt x="14903" y="527082"/>
                  <a:pt x="12257" y="540311"/>
                </a:cubicBezTo>
                <a:cubicBezTo>
                  <a:pt x="9611" y="553540"/>
                  <a:pt x="-6264" y="689536"/>
                  <a:pt x="2732" y="638736"/>
                </a:cubicBezTo>
                <a:cubicBezTo>
                  <a:pt x="11728" y="587936"/>
                  <a:pt x="53532" y="339757"/>
                  <a:pt x="66232" y="235511"/>
                </a:cubicBezTo>
                <a:cubicBezTo>
                  <a:pt x="78932" y="131265"/>
                  <a:pt x="103803" y="-10022"/>
                  <a:pt x="104332" y="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5" name="フリーフォーム 874">
            <a:extLst>
              <a:ext uri="{FF2B5EF4-FFF2-40B4-BE49-F238E27FC236}">
                <a16:creationId xmlns:a16="http://schemas.microsoft.com/office/drawing/2014/main" id="{9942870F-CC9A-F1EB-BE94-70CA308758B8}"/>
              </a:ext>
            </a:extLst>
          </p:cNvPr>
          <p:cNvSpPr/>
          <p:nvPr/>
        </p:nvSpPr>
        <p:spPr>
          <a:xfrm>
            <a:off x="7203953" y="5233731"/>
            <a:ext cx="81987" cy="563374"/>
          </a:xfrm>
          <a:custGeom>
            <a:avLst/>
            <a:gdLst>
              <a:gd name="connsiteX0" fmla="*/ 79400 w 81987"/>
              <a:gd name="connsiteY0" fmla="*/ 0 h 563374"/>
              <a:gd name="connsiteX1" fmla="*/ 79400 w 81987"/>
              <a:gd name="connsiteY1" fmla="*/ 130175 h 563374"/>
              <a:gd name="connsiteX2" fmla="*/ 79400 w 81987"/>
              <a:gd name="connsiteY2" fmla="*/ 127000 h 563374"/>
              <a:gd name="connsiteX3" fmla="*/ 44475 w 81987"/>
              <a:gd name="connsiteY3" fmla="*/ 285750 h 563374"/>
              <a:gd name="connsiteX4" fmla="*/ 25 w 81987"/>
              <a:gd name="connsiteY4" fmla="*/ 561975 h 563374"/>
              <a:gd name="connsiteX5" fmla="*/ 50825 w 81987"/>
              <a:gd name="connsiteY5" fmla="*/ 158750 h 563374"/>
              <a:gd name="connsiteX6" fmla="*/ 50825 w 81987"/>
              <a:gd name="connsiteY6" fmla="*/ 158750 h 563374"/>
              <a:gd name="connsiteX7" fmla="*/ 79400 w 81987"/>
              <a:gd name="connsiteY7" fmla="*/ 0 h 563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87" h="563374">
                <a:moveTo>
                  <a:pt x="79400" y="0"/>
                </a:moveTo>
                <a:lnTo>
                  <a:pt x="79400" y="130175"/>
                </a:lnTo>
                <a:cubicBezTo>
                  <a:pt x="79400" y="151342"/>
                  <a:pt x="85221" y="101071"/>
                  <a:pt x="79400" y="127000"/>
                </a:cubicBezTo>
                <a:cubicBezTo>
                  <a:pt x="73579" y="152929"/>
                  <a:pt x="57704" y="213254"/>
                  <a:pt x="44475" y="285750"/>
                </a:cubicBezTo>
                <a:cubicBezTo>
                  <a:pt x="31246" y="358246"/>
                  <a:pt x="-1033" y="583142"/>
                  <a:pt x="25" y="561975"/>
                </a:cubicBezTo>
                <a:cubicBezTo>
                  <a:pt x="1083" y="540808"/>
                  <a:pt x="50825" y="158750"/>
                  <a:pt x="50825" y="158750"/>
                </a:cubicBezTo>
                <a:lnTo>
                  <a:pt x="50825" y="158750"/>
                </a:lnTo>
                <a:lnTo>
                  <a:pt x="794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6" name="フリーフォーム 875">
            <a:extLst>
              <a:ext uri="{FF2B5EF4-FFF2-40B4-BE49-F238E27FC236}">
                <a16:creationId xmlns:a16="http://schemas.microsoft.com/office/drawing/2014/main" id="{F245BF05-7AA3-1A99-DF33-C103E4ED2B85}"/>
              </a:ext>
            </a:extLst>
          </p:cNvPr>
          <p:cNvSpPr/>
          <p:nvPr/>
        </p:nvSpPr>
        <p:spPr>
          <a:xfrm>
            <a:off x="6800650" y="5373275"/>
            <a:ext cx="124072" cy="498646"/>
          </a:xfrm>
          <a:custGeom>
            <a:avLst/>
            <a:gdLst>
              <a:gd name="connsiteX0" fmla="*/ 117578 w 124072"/>
              <a:gd name="connsiteY0" fmla="*/ 156 h 498646"/>
              <a:gd name="connsiteX1" fmla="*/ 50903 w 124072"/>
              <a:gd name="connsiteY1" fmla="*/ 225581 h 498646"/>
              <a:gd name="connsiteX2" fmla="*/ 92178 w 124072"/>
              <a:gd name="connsiteY2" fmla="*/ 333531 h 498646"/>
              <a:gd name="connsiteX3" fmla="*/ 123928 w 124072"/>
              <a:gd name="connsiteY3" fmla="*/ 498631 h 498646"/>
              <a:gd name="connsiteX4" fmla="*/ 79478 w 124072"/>
              <a:gd name="connsiteY4" fmla="*/ 324006 h 498646"/>
              <a:gd name="connsiteX5" fmla="*/ 103 w 124072"/>
              <a:gd name="connsiteY5" fmla="*/ 247806 h 498646"/>
              <a:gd name="connsiteX6" fmla="*/ 63603 w 124072"/>
              <a:gd name="connsiteY6" fmla="*/ 190656 h 498646"/>
              <a:gd name="connsiteX7" fmla="*/ 117578 w 124072"/>
              <a:gd name="connsiteY7" fmla="*/ 156 h 49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072" h="498646">
                <a:moveTo>
                  <a:pt x="117578" y="156"/>
                </a:moveTo>
                <a:cubicBezTo>
                  <a:pt x="115461" y="5977"/>
                  <a:pt x="55136" y="170018"/>
                  <a:pt x="50903" y="225581"/>
                </a:cubicBezTo>
                <a:cubicBezTo>
                  <a:pt x="46670" y="281144"/>
                  <a:pt x="80007" y="288023"/>
                  <a:pt x="92178" y="333531"/>
                </a:cubicBezTo>
                <a:cubicBezTo>
                  <a:pt x="104349" y="379039"/>
                  <a:pt x="126045" y="500219"/>
                  <a:pt x="123928" y="498631"/>
                </a:cubicBezTo>
                <a:cubicBezTo>
                  <a:pt x="121811" y="497043"/>
                  <a:pt x="100115" y="365810"/>
                  <a:pt x="79478" y="324006"/>
                </a:cubicBezTo>
                <a:cubicBezTo>
                  <a:pt x="58840" y="282202"/>
                  <a:pt x="2749" y="270031"/>
                  <a:pt x="103" y="247806"/>
                </a:cubicBezTo>
                <a:cubicBezTo>
                  <a:pt x="-2543" y="225581"/>
                  <a:pt x="46141" y="228227"/>
                  <a:pt x="63603" y="190656"/>
                </a:cubicBezTo>
                <a:cubicBezTo>
                  <a:pt x="81065" y="153085"/>
                  <a:pt x="119695" y="-5665"/>
                  <a:pt x="117578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7" name="フリーフォーム 876">
            <a:extLst>
              <a:ext uri="{FF2B5EF4-FFF2-40B4-BE49-F238E27FC236}">
                <a16:creationId xmlns:a16="http://schemas.microsoft.com/office/drawing/2014/main" id="{FF5B08D5-B419-D9C5-6076-D33C22D58F26}"/>
              </a:ext>
            </a:extLst>
          </p:cNvPr>
          <p:cNvSpPr/>
          <p:nvPr/>
        </p:nvSpPr>
        <p:spPr>
          <a:xfrm>
            <a:off x="5881877" y="5396920"/>
            <a:ext cx="782527" cy="232307"/>
          </a:xfrm>
          <a:custGeom>
            <a:avLst/>
            <a:gdLst>
              <a:gd name="connsiteX0" fmla="*/ 1301 w 782527"/>
              <a:gd name="connsiteY0" fmla="*/ 103511 h 232307"/>
              <a:gd name="connsiteX1" fmla="*/ 769651 w 782527"/>
              <a:gd name="connsiteY1" fmla="*/ 1911 h 232307"/>
              <a:gd name="connsiteX2" fmla="*/ 496601 w 782527"/>
              <a:gd name="connsiteY2" fmla="*/ 36836 h 232307"/>
              <a:gd name="connsiteX3" fmla="*/ 680751 w 782527"/>
              <a:gd name="connsiteY3" fmla="*/ 33661 h 232307"/>
              <a:gd name="connsiteX4" fmla="*/ 410876 w 782527"/>
              <a:gd name="connsiteY4" fmla="*/ 106686 h 232307"/>
              <a:gd name="connsiteX5" fmla="*/ 528351 w 782527"/>
              <a:gd name="connsiteY5" fmla="*/ 230511 h 232307"/>
              <a:gd name="connsiteX6" fmla="*/ 468026 w 782527"/>
              <a:gd name="connsiteY6" fmla="*/ 182886 h 232307"/>
              <a:gd name="connsiteX7" fmla="*/ 118776 w 782527"/>
              <a:gd name="connsiteY7" fmla="*/ 220986 h 232307"/>
              <a:gd name="connsiteX8" fmla="*/ 391826 w 782527"/>
              <a:gd name="connsiteY8" fmla="*/ 182886 h 232307"/>
              <a:gd name="connsiteX9" fmla="*/ 414051 w 782527"/>
              <a:gd name="connsiteY9" fmla="*/ 122561 h 232307"/>
              <a:gd name="connsiteX10" fmla="*/ 582326 w 782527"/>
              <a:gd name="connsiteY10" fmla="*/ 46361 h 232307"/>
              <a:gd name="connsiteX11" fmla="*/ 1301 w 782527"/>
              <a:gd name="connsiteY11" fmla="*/ 103511 h 23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2527" h="232307">
                <a:moveTo>
                  <a:pt x="1301" y="103511"/>
                </a:moveTo>
                <a:cubicBezTo>
                  <a:pt x="32522" y="96103"/>
                  <a:pt x="769651" y="1911"/>
                  <a:pt x="769651" y="1911"/>
                </a:cubicBezTo>
                <a:cubicBezTo>
                  <a:pt x="852201" y="-9201"/>
                  <a:pt x="511418" y="31544"/>
                  <a:pt x="496601" y="36836"/>
                </a:cubicBezTo>
                <a:cubicBezTo>
                  <a:pt x="481784" y="42128"/>
                  <a:pt x="695038" y="22019"/>
                  <a:pt x="680751" y="33661"/>
                </a:cubicBezTo>
                <a:cubicBezTo>
                  <a:pt x="666464" y="45303"/>
                  <a:pt x="436276" y="73878"/>
                  <a:pt x="410876" y="106686"/>
                </a:cubicBezTo>
                <a:cubicBezTo>
                  <a:pt x="385476" y="139494"/>
                  <a:pt x="518826" y="217811"/>
                  <a:pt x="528351" y="230511"/>
                </a:cubicBezTo>
                <a:cubicBezTo>
                  <a:pt x="537876" y="243211"/>
                  <a:pt x="536288" y="184473"/>
                  <a:pt x="468026" y="182886"/>
                </a:cubicBezTo>
                <a:cubicBezTo>
                  <a:pt x="399764" y="181299"/>
                  <a:pt x="131476" y="220986"/>
                  <a:pt x="118776" y="220986"/>
                </a:cubicBezTo>
                <a:cubicBezTo>
                  <a:pt x="106076" y="220986"/>
                  <a:pt x="342614" y="199290"/>
                  <a:pt x="391826" y="182886"/>
                </a:cubicBezTo>
                <a:cubicBezTo>
                  <a:pt x="441039" y="166482"/>
                  <a:pt x="382301" y="145315"/>
                  <a:pt x="414051" y="122561"/>
                </a:cubicBezTo>
                <a:cubicBezTo>
                  <a:pt x="445801" y="99807"/>
                  <a:pt x="654293" y="46890"/>
                  <a:pt x="582326" y="46361"/>
                </a:cubicBezTo>
                <a:cubicBezTo>
                  <a:pt x="510359" y="45832"/>
                  <a:pt x="-29920" y="110919"/>
                  <a:pt x="1301" y="103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8" name="フリーフォーム 877">
            <a:extLst>
              <a:ext uri="{FF2B5EF4-FFF2-40B4-BE49-F238E27FC236}">
                <a16:creationId xmlns:a16="http://schemas.microsoft.com/office/drawing/2014/main" id="{228F1DAC-194B-9056-8C15-E49E99F0EC18}"/>
              </a:ext>
            </a:extLst>
          </p:cNvPr>
          <p:cNvSpPr/>
          <p:nvPr/>
        </p:nvSpPr>
        <p:spPr>
          <a:xfrm>
            <a:off x="6870590" y="5271831"/>
            <a:ext cx="381181" cy="333855"/>
          </a:xfrm>
          <a:custGeom>
            <a:avLst/>
            <a:gdLst>
              <a:gd name="connsiteX0" fmla="*/ 13 w 381181"/>
              <a:gd name="connsiteY0" fmla="*/ 22225 h 333855"/>
              <a:gd name="connsiteX1" fmla="*/ 304813 w 381181"/>
              <a:gd name="connsiteY1" fmla="*/ 0 h 333855"/>
              <a:gd name="connsiteX2" fmla="*/ 276238 w 381181"/>
              <a:gd name="connsiteY2" fmla="*/ 22225 h 333855"/>
              <a:gd name="connsiteX3" fmla="*/ 381013 w 381181"/>
              <a:gd name="connsiteY3" fmla="*/ 130175 h 333855"/>
              <a:gd name="connsiteX4" fmla="*/ 301638 w 381181"/>
              <a:gd name="connsiteY4" fmla="*/ 158750 h 333855"/>
              <a:gd name="connsiteX5" fmla="*/ 339738 w 381181"/>
              <a:gd name="connsiteY5" fmla="*/ 333375 h 333855"/>
              <a:gd name="connsiteX6" fmla="*/ 323863 w 381181"/>
              <a:gd name="connsiteY6" fmla="*/ 98425 h 333855"/>
              <a:gd name="connsiteX7" fmla="*/ 292113 w 381181"/>
              <a:gd name="connsiteY7" fmla="*/ 44450 h 333855"/>
              <a:gd name="connsiteX8" fmla="*/ 13 w 381181"/>
              <a:gd name="connsiteY8" fmla="*/ 22225 h 333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181" h="333855">
                <a:moveTo>
                  <a:pt x="13" y="22225"/>
                </a:moveTo>
                <a:cubicBezTo>
                  <a:pt x="2130" y="14817"/>
                  <a:pt x="258776" y="0"/>
                  <a:pt x="304813" y="0"/>
                </a:cubicBezTo>
                <a:cubicBezTo>
                  <a:pt x="350850" y="0"/>
                  <a:pt x="263538" y="529"/>
                  <a:pt x="276238" y="22225"/>
                </a:cubicBezTo>
                <a:cubicBezTo>
                  <a:pt x="288938" y="43921"/>
                  <a:pt x="376780" y="107421"/>
                  <a:pt x="381013" y="130175"/>
                </a:cubicBezTo>
                <a:cubicBezTo>
                  <a:pt x="385246" y="152929"/>
                  <a:pt x="308517" y="124883"/>
                  <a:pt x="301638" y="158750"/>
                </a:cubicBezTo>
                <a:cubicBezTo>
                  <a:pt x="294759" y="192617"/>
                  <a:pt x="336034" y="343429"/>
                  <a:pt x="339738" y="333375"/>
                </a:cubicBezTo>
                <a:cubicBezTo>
                  <a:pt x="343442" y="323321"/>
                  <a:pt x="331800" y="146579"/>
                  <a:pt x="323863" y="98425"/>
                </a:cubicBezTo>
                <a:cubicBezTo>
                  <a:pt x="315926" y="50271"/>
                  <a:pt x="346617" y="55033"/>
                  <a:pt x="292113" y="44450"/>
                </a:cubicBezTo>
                <a:cubicBezTo>
                  <a:pt x="237609" y="33867"/>
                  <a:pt x="-2104" y="29633"/>
                  <a:pt x="13" y="22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9" name="フリーフォーム 878">
            <a:extLst>
              <a:ext uri="{FF2B5EF4-FFF2-40B4-BE49-F238E27FC236}">
                <a16:creationId xmlns:a16="http://schemas.microsoft.com/office/drawing/2014/main" id="{0F8B3A96-2EFC-D8FE-93CA-6524D061D88C}"/>
              </a:ext>
            </a:extLst>
          </p:cNvPr>
          <p:cNvSpPr/>
          <p:nvPr/>
        </p:nvSpPr>
        <p:spPr>
          <a:xfrm>
            <a:off x="7332830" y="5702380"/>
            <a:ext cx="168326" cy="434815"/>
          </a:xfrm>
          <a:custGeom>
            <a:avLst/>
            <a:gdLst>
              <a:gd name="connsiteX0" fmla="*/ 1323 w 168326"/>
              <a:gd name="connsiteY0" fmla="*/ 1251 h 434815"/>
              <a:gd name="connsiteX1" fmla="*/ 64823 w 168326"/>
              <a:gd name="connsiteY1" fmla="*/ 188576 h 434815"/>
              <a:gd name="connsiteX2" fmla="*/ 55298 w 168326"/>
              <a:gd name="connsiteY2" fmla="*/ 233026 h 434815"/>
              <a:gd name="connsiteX3" fmla="*/ 166423 w 168326"/>
              <a:gd name="connsiteY3" fmla="*/ 429876 h 434815"/>
              <a:gd name="connsiteX4" fmla="*/ 118798 w 168326"/>
              <a:gd name="connsiteY4" fmla="*/ 353676 h 434815"/>
              <a:gd name="connsiteX5" fmla="*/ 33073 w 168326"/>
              <a:gd name="connsiteY5" fmla="*/ 118726 h 434815"/>
              <a:gd name="connsiteX6" fmla="*/ 1323 w 168326"/>
              <a:gd name="connsiteY6" fmla="*/ 1251 h 43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326" h="434815">
                <a:moveTo>
                  <a:pt x="1323" y="1251"/>
                </a:moveTo>
                <a:cubicBezTo>
                  <a:pt x="6615" y="12893"/>
                  <a:pt x="55827" y="149947"/>
                  <a:pt x="64823" y="188576"/>
                </a:cubicBezTo>
                <a:cubicBezTo>
                  <a:pt x="73819" y="227205"/>
                  <a:pt x="38365" y="192809"/>
                  <a:pt x="55298" y="233026"/>
                </a:cubicBezTo>
                <a:cubicBezTo>
                  <a:pt x="72231" y="273243"/>
                  <a:pt x="155840" y="409768"/>
                  <a:pt x="166423" y="429876"/>
                </a:cubicBezTo>
                <a:cubicBezTo>
                  <a:pt x="177006" y="449984"/>
                  <a:pt x="141023" y="405534"/>
                  <a:pt x="118798" y="353676"/>
                </a:cubicBezTo>
                <a:cubicBezTo>
                  <a:pt x="96573" y="301818"/>
                  <a:pt x="59531" y="175876"/>
                  <a:pt x="33073" y="118726"/>
                </a:cubicBezTo>
                <a:cubicBezTo>
                  <a:pt x="6615" y="61576"/>
                  <a:pt x="-3969" y="-10391"/>
                  <a:pt x="1323" y="1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0" name="フリーフォーム 879">
            <a:extLst>
              <a:ext uri="{FF2B5EF4-FFF2-40B4-BE49-F238E27FC236}">
                <a16:creationId xmlns:a16="http://schemas.microsoft.com/office/drawing/2014/main" id="{E2B17639-34B2-625B-9E4D-FF910EDADBED}"/>
              </a:ext>
            </a:extLst>
          </p:cNvPr>
          <p:cNvSpPr/>
          <p:nvPr/>
        </p:nvSpPr>
        <p:spPr>
          <a:xfrm>
            <a:off x="4019824" y="4594285"/>
            <a:ext cx="983503" cy="495824"/>
          </a:xfrm>
          <a:custGeom>
            <a:avLst/>
            <a:gdLst>
              <a:gd name="connsiteX0" fmla="*/ 772170 w 983503"/>
              <a:gd name="connsiteY0" fmla="*/ 1 h 495824"/>
              <a:gd name="connsiteX1" fmla="*/ 678698 w 983503"/>
              <a:gd name="connsiteY1" fmla="*/ 292609 h 495824"/>
              <a:gd name="connsiteX2" fmla="*/ 983498 w 983503"/>
              <a:gd name="connsiteY2" fmla="*/ 463297 h 495824"/>
              <a:gd name="connsiteX3" fmla="*/ 670570 w 983503"/>
              <a:gd name="connsiteY3" fmla="*/ 471425 h 495824"/>
              <a:gd name="connsiteX4" fmla="*/ 467370 w 983503"/>
              <a:gd name="connsiteY4" fmla="*/ 430785 h 495824"/>
              <a:gd name="connsiteX5" fmla="*/ 967242 w 983503"/>
              <a:gd name="connsiteY5" fmla="*/ 463297 h 495824"/>
              <a:gd name="connsiteX6" fmla="*/ 402346 w 983503"/>
              <a:gd name="connsiteY6" fmla="*/ 495809 h 495824"/>
              <a:gd name="connsiteX7" fmla="*/ 540522 w 983503"/>
              <a:gd name="connsiteY7" fmla="*/ 459233 h 495824"/>
              <a:gd name="connsiteX8" fmla="*/ 414538 w 983503"/>
              <a:gd name="connsiteY8" fmla="*/ 422657 h 495824"/>
              <a:gd name="connsiteX9" fmla="*/ 658378 w 983503"/>
              <a:gd name="connsiteY9" fmla="*/ 390145 h 495824"/>
              <a:gd name="connsiteX10" fmla="*/ 10 w 983503"/>
              <a:gd name="connsiteY10" fmla="*/ 447041 h 495824"/>
              <a:gd name="connsiteX11" fmla="*/ 642122 w 983503"/>
              <a:gd name="connsiteY11" fmla="*/ 349505 h 495824"/>
              <a:gd name="connsiteX12" fmla="*/ 638058 w 983503"/>
              <a:gd name="connsiteY12" fmla="*/ 296673 h 495824"/>
              <a:gd name="connsiteX13" fmla="*/ 772170 w 983503"/>
              <a:gd name="connsiteY13" fmla="*/ 1 h 49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83503" h="495824">
                <a:moveTo>
                  <a:pt x="772170" y="1"/>
                </a:moveTo>
                <a:cubicBezTo>
                  <a:pt x="778943" y="-676"/>
                  <a:pt x="643477" y="215393"/>
                  <a:pt x="678698" y="292609"/>
                </a:cubicBezTo>
                <a:cubicBezTo>
                  <a:pt x="713919" y="369825"/>
                  <a:pt x="984853" y="433494"/>
                  <a:pt x="983498" y="463297"/>
                </a:cubicBezTo>
                <a:cubicBezTo>
                  <a:pt x="982143" y="493100"/>
                  <a:pt x="756591" y="476844"/>
                  <a:pt x="670570" y="471425"/>
                </a:cubicBezTo>
                <a:cubicBezTo>
                  <a:pt x="584549" y="466006"/>
                  <a:pt x="417925" y="432140"/>
                  <a:pt x="467370" y="430785"/>
                </a:cubicBezTo>
                <a:cubicBezTo>
                  <a:pt x="516815" y="429430"/>
                  <a:pt x="978079" y="452460"/>
                  <a:pt x="967242" y="463297"/>
                </a:cubicBezTo>
                <a:cubicBezTo>
                  <a:pt x="956405" y="474134"/>
                  <a:pt x="473466" y="496486"/>
                  <a:pt x="402346" y="495809"/>
                </a:cubicBezTo>
                <a:cubicBezTo>
                  <a:pt x="331226" y="495132"/>
                  <a:pt x="538490" y="471425"/>
                  <a:pt x="540522" y="459233"/>
                </a:cubicBezTo>
                <a:cubicBezTo>
                  <a:pt x="542554" y="447041"/>
                  <a:pt x="394895" y="434172"/>
                  <a:pt x="414538" y="422657"/>
                </a:cubicBezTo>
                <a:cubicBezTo>
                  <a:pt x="434181" y="411142"/>
                  <a:pt x="727466" y="386081"/>
                  <a:pt x="658378" y="390145"/>
                </a:cubicBezTo>
                <a:cubicBezTo>
                  <a:pt x="589290" y="394209"/>
                  <a:pt x="2719" y="453814"/>
                  <a:pt x="10" y="447041"/>
                </a:cubicBezTo>
                <a:cubicBezTo>
                  <a:pt x="-2699" y="440268"/>
                  <a:pt x="535781" y="374566"/>
                  <a:pt x="642122" y="349505"/>
                </a:cubicBezTo>
                <a:cubicBezTo>
                  <a:pt x="748463" y="324444"/>
                  <a:pt x="620447" y="350182"/>
                  <a:pt x="638058" y="296673"/>
                </a:cubicBezTo>
                <a:cubicBezTo>
                  <a:pt x="655669" y="243164"/>
                  <a:pt x="765397" y="678"/>
                  <a:pt x="77217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1" name="フリーフォーム 880">
            <a:extLst>
              <a:ext uri="{FF2B5EF4-FFF2-40B4-BE49-F238E27FC236}">
                <a16:creationId xmlns:a16="http://schemas.microsoft.com/office/drawing/2014/main" id="{F7CF7330-BE4D-DFA5-ED1E-DF90F5F5019F}"/>
              </a:ext>
            </a:extLst>
          </p:cNvPr>
          <p:cNvSpPr/>
          <p:nvPr/>
        </p:nvSpPr>
        <p:spPr>
          <a:xfrm>
            <a:off x="4181773" y="3934568"/>
            <a:ext cx="403427" cy="934482"/>
          </a:xfrm>
          <a:custGeom>
            <a:avLst/>
            <a:gdLst>
              <a:gd name="connsiteX0" fmla="*/ 621 w 403427"/>
              <a:gd name="connsiteY0" fmla="*/ 1350 h 934482"/>
              <a:gd name="connsiteX1" fmla="*/ 317613 w 403427"/>
              <a:gd name="connsiteY1" fmla="*/ 314278 h 934482"/>
              <a:gd name="connsiteX2" fmla="*/ 260717 w 403427"/>
              <a:gd name="connsiteY2" fmla="*/ 456518 h 934482"/>
              <a:gd name="connsiteX3" fmla="*/ 398893 w 403427"/>
              <a:gd name="connsiteY3" fmla="*/ 915750 h 934482"/>
              <a:gd name="connsiteX4" fmla="*/ 370445 w 403427"/>
              <a:gd name="connsiteY4" fmla="*/ 850726 h 934482"/>
              <a:gd name="connsiteX5" fmla="*/ 374509 w 403427"/>
              <a:gd name="connsiteY5" fmla="*/ 899494 h 934482"/>
              <a:gd name="connsiteX6" fmla="*/ 211949 w 403427"/>
              <a:gd name="connsiteY6" fmla="*/ 338662 h 934482"/>
              <a:gd name="connsiteX7" fmla="*/ 276973 w 403427"/>
              <a:gd name="connsiteY7" fmla="*/ 358982 h 934482"/>
              <a:gd name="connsiteX8" fmla="*/ 260717 w 403427"/>
              <a:gd name="connsiteY8" fmla="*/ 322406 h 934482"/>
              <a:gd name="connsiteX9" fmla="*/ 236333 w 403427"/>
              <a:gd name="connsiteY9" fmla="*/ 204550 h 934482"/>
              <a:gd name="connsiteX10" fmla="*/ 621 w 403427"/>
              <a:gd name="connsiteY10" fmla="*/ 1350 h 93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3427" h="934482">
                <a:moveTo>
                  <a:pt x="621" y="1350"/>
                </a:moveTo>
                <a:cubicBezTo>
                  <a:pt x="14168" y="19638"/>
                  <a:pt x="274264" y="238417"/>
                  <a:pt x="317613" y="314278"/>
                </a:cubicBezTo>
                <a:cubicBezTo>
                  <a:pt x="360962" y="390139"/>
                  <a:pt x="247170" y="356273"/>
                  <a:pt x="260717" y="456518"/>
                </a:cubicBezTo>
                <a:cubicBezTo>
                  <a:pt x="274264" y="556763"/>
                  <a:pt x="380605" y="850049"/>
                  <a:pt x="398893" y="915750"/>
                </a:cubicBezTo>
                <a:cubicBezTo>
                  <a:pt x="417181" y="981451"/>
                  <a:pt x="374509" y="853435"/>
                  <a:pt x="370445" y="850726"/>
                </a:cubicBezTo>
                <a:cubicBezTo>
                  <a:pt x="366381" y="848017"/>
                  <a:pt x="400925" y="984838"/>
                  <a:pt x="374509" y="899494"/>
                </a:cubicBezTo>
                <a:cubicBezTo>
                  <a:pt x="348093" y="814150"/>
                  <a:pt x="228205" y="428747"/>
                  <a:pt x="211949" y="338662"/>
                </a:cubicBezTo>
                <a:cubicBezTo>
                  <a:pt x="195693" y="248577"/>
                  <a:pt x="268845" y="361691"/>
                  <a:pt x="276973" y="358982"/>
                </a:cubicBezTo>
                <a:cubicBezTo>
                  <a:pt x="285101" y="356273"/>
                  <a:pt x="267490" y="348145"/>
                  <a:pt x="260717" y="322406"/>
                </a:cubicBezTo>
                <a:cubicBezTo>
                  <a:pt x="253944" y="296667"/>
                  <a:pt x="273586" y="253318"/>
                  <a:pt x="236333" y="204550"/>
                </a:cubicBezTo>
                <a:cubicBezTo>
                  <a:pt x="199080" y="155782"/>
                  <a:pt x="-12926" y="-16938"/>
                  <a:pt x="621" y="1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2" name="フリーフォーム 881">
            <a:extLst>
              <a:ext uri="{FF2B5EF4-FFF2-40B4-BE49-F238E27FC236}">
                <a16:creationId xmlns:a16="http://schemas.microsoft.com/office/drawing/2014/main" id="{4A6E1145-6EDD-6353-2790-7C8923C232AE}"/>
              </a:ext>
            </a:extLst>
          </p:cNvPr>
          <p:cNvSpPr/>
          <p:nvPr/>
        </p:nvSpPr>
        <p:spPr>
          <a:xfrm>
            <a:off x="5621050" y="6032942"/>
            <a:ext cx="837184" cy="85344"/>
          </a:xfrm>
          <a:custGeom>
            <a:avLst/>
            <a:gdLst>
              <a:gd name="connsiteX0" fmla="*/ 0 w 837184"/>
              <a:gd name="connsiteY0" fmla="*/ 85344 h 85344"/>
              <a:gd name="connsiteX1" fmla="*/ 837184 w 837184"/>
              <a:gd name="connsiteY1" fmla="*/ 0 h 85344"/>
              <a:gd name="connsiteX2" fmla="*/ 0 w 837184"/>
              <a:gd name="connsiteY2" fmla="*/ 85344 h 8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7184" h="85344">
                <a:moveTo>
                  <a:pt x="0" y="85344"/>
                </a:moveTo>
                <a:lnTo>
                  <a:pt x="837184" y="0"/>
                </a:lnTo>
                <a:cubicBezTo>
                  <a:pt x="834475" y="4741"/>
                  <a:pt x="0" y="85344"/>
                  <a:pt x="0" y="85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3" name="フリーフォーム 882">
            <a:extLst>
              <a:ext uri="{FF2B5EF4-FFF2-40B4-BE49-F238E27FC236}">
                <a16:creationId xmlns:a16="http://schemas.microsoft.com/office/drawing/2014/main" id="{8AFA636C-DB7B-15A0-C4F7-948B3E27EA5C}"/>
              </a:ext>
            </a:extLst>
          </p:cNvPr>
          <p:cNvSpPr/>
          <p:nvPr/>
        </p:nvSpPr>
        <p:spPr>
          <a:xfrm>
            <a:off x="6884192" y="5802056"/>
            <a:ext cx="340062" cy="74612"/>
          </a:xfrm>
          <a:custGeom>
            <a:avLst/>
            <a:gdLst>
              <a:gd name="connsiteX0" fmla="*/ 8636 w 340062"/>
              <a:gd name="connsiteY0" fmla="*/ 69850 h 74612"/>
              <a:gd name="connsiteX1" fmla="*/ 240411 w 340062"/>
              <a:gd name="connsiteY1" fmla="*/ 31750 h 74612"/>
              <a:gd name="connsiteX2" fmla="*/ 338836 w 340062"/>
              <a:gd name="connsiteY2" fmla="*/ 0 h 74612"/>
              <a:gd name="connsiteX3" fmla="*/ 180086 w 340062"/>
              <a:gd name="connsiteY3" fmla="*/ 31750 h 74612"/>
              <a:gd name="connsiteX4" fmla="*/ 59436 w 340062"/>
              <a:gd name="connsiteY4" fmla="*/ 69850 h 74612"/>
              <a:gd name="connsiteX5" fmla="*/ 8636 w 340062"/>
              <a:gd name="connsiteY5" fmla="*/ 69850 h 7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062" h="74612">
                <a:moveTo>
                  <a:pt x="8636" y="69850"/>
                </a:moveTo>
                <a:cubicBezTo>
                  <a:pt x="38798" y="63500"/>
                  <a:pt x="185378" y="43392"/>
                  <a:pt x="240411" y="31750"/>
                </a:cubicBezTo>
                <a:cubicBezTo>
                  <a:pt x="295444" y="20108"/>
                  <a:pt x="348890" y="0"/>
                  <a:pt x="338836" y="0"/>
                </a:cubicBezTo>
                <a:cubicBezTo>
                  <a:pt x="328782" y="0"/>
                  <a:pt x="226653" y="20108"/>
                  <a:pt x="180086" y="31750"/>
                </a:cubicBezTo>
                <a:cubicBezTo>
                  <a:pt x="133519" y="43392"/>
                  <a:pt x="83778" y="63500"/>
                  <a:pt x="59436" y="69850"/>
                </a:cubicBezTo>
                <a:cubicBezTo>
                  <a:pt x="35094" y="76200"/>
                  <a:pt x="-21526" y="76200"/>
                  <a:pt x="8636" y="69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4" name="フリーフォーム 883">
            <a:extLst>
              <a:ext uri="{FF2B5EF4-FFF2-40B4-BE49-F238E27FC236}">
                <a16:creationId xmlns:a16="http://schemas.microsoft.com/office/drawing/2014/main" id="{B6CF7B04-0E12-4CE4-A601-CDBF8747CEF2}"/>
              </a:ext>
            </a:extLst>
          </p:cNvPr>
          <p:cNvSpPr/>
          <p:nvPr/>
        </p:nvSpPr>
        <p:spPr>
          <a:xfrm>
            <a:off x="6972202" y="5781360"/>
            <a:ext cx="255943" cy="246164"/>
          </a:xfrm>
          <a:custGeom>
            <a:avLst/>
            <a:gdLst>
              <a:gd name="connsiteX0" fmla="*/ 1 w 255943"/>
              <a:gd name="connsiteY0" fmla="*/ 246121 h 246164"/>
              <a:gd name="connsiteX1" fmla="*/ 209551 w 255943"/>
              <a:gd name="connsiteY1" fmla="*/ 157221 h 246164"/>
              <a:gd name="connsiteX2" fmla="*/ 254001 w 255943"/>
              <a:gd name="connsiteY2" fmla="*/ 150871 h 246164"/>
              <a:gd name="connsiteX3" fmla="*/ 244476 w 255943"/>
              <a:gd name="connsiteY3" fmla="*/ 147696 h 246164"/>
              <a:gd name="connsiteX4" fmla="*/ 212726 w 255943"/>
              <a:gd name="connsiteY4" fmla="*/ 90546 h 246164"/>
              <a:gd name="connsiteX5" fmla="*/ 241301 w 255943"/>
              <a:gd name="connsiteY5" fmla="*/ 1646 h 246164"/>
              <a:gd name="connsiteX6" fmla="*/ 222251 w 255943"/>
              <a:gd name="connsiteY6" fmla="*/ 39746 h 246164"/>
              <a:gd name="connsiteX7" fmla="*/ 231776 w 255943"/>
              <a:gd name="connsiteY7" fmla="*/ 125471 h 246164"/>
              <a:gd name="connsiteX8" fmla="*/ 206376 w 255943"/>
              <a:gd name="connsiteY8" fmla="*/ 144521 h 246164"/>
              <a:gd name="connsiteX9" fmla="*/ 1 w 255943"/>
              <a:gd name="connsiteY9" fmla="*/ 246121 h 24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943" h="246164">
                <a:moveTo>
                  <a:pt x="1" y="246121"/>
                </a:moveTo>
                <a:cubicBezTo>
                  <a:pt x="530" y="248238"/>
                  <a:pt x="167218" y="173096"/>
                  <a:pt x="209551" y="157221"/>
                </a:cubicBezTo>
                <a:cubicBezTo>
                  <a:pt x="251884" y="141346"/>
                  <a:pt x="254001" y="150871"/>
                  <a:pt x="254001" y="150871"/>
                </a:cubicBezTo>
                <a:cubicBezTo>
                  <a:pt x="259822" y="149283"/>
                  <a:pt x="251355" y="157750"/>
                  <a:pt x="244476" y="147696"/>
                </a:cubicBezTo>
                <a:cubicBezTo>
                  <a:pt x="237597" y="137642"/>
                  <a:pt x="213255" y="114888"/>
                  <a:pt x="212726" y="90546"/>
                </a:cubicBezTo>
                <a:cubicBezTo>
                  <a:pt x="212197" y="66204"/>
                  <a:pt x="239714" y="10113"/>
                  <a:pt x="241301" y="1646"/>
                </a:cubicBezTo>
                <a:cubicBezTo>
                  <a:pt x="242888" y="-6821"/>
                  <a:pt x="223838" y="19109"/>
                  <a:pt x="222251" y="39746"/>
                </a:cubicBezTo>
                <a:cubicBezTo>
                  <a:pt x="220664" y="60383"/>
                  <a:pt x="231776" y="125471"/>
                  <a:pt x="231776" y="125471"/>
                </a:cubicBezTo>
                <a:cubicBezTo>
                  <a:pt x="229130" y="142934"/>
                  <a:pt x="241301" y="124413"/>
                  <a:pt x="206376" y="144521"/>
                </a:cubicBezTo>
                <a:cubicBezTo>
                  <a:pt x="171451" y="164629"/>
                  <a:pt x="-528" y="244004"/>
                  <a:pt x="1" y="246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5" name="フリーフォーム 884">
            <a:extLst>
              <a:ext uri="{FF2B5EF4-FFF2-40B4-BE49-F238E27FC236}">
                <a16:creationId xmlns:a16="http://schemas.microsoft.com/office/drawing/2014/main" id="{CB4C997D-45F0-2F28-B02B-65E05F19DD27}"/>
              </a:ext>
            </a:extLst>
          </p:cNvPr>
          <p:cNvSpPr/>
          <p:nvPr/>
        </p:nvSpPr>
        <p:spPr>
          <a:xfrm>
            <a:off x="7152408" y="5741382"/>
            <a:ext cx="108808" cy="200392"/>
          </a:xfrm>
          <a:custGeom>
            <a:avLst/>
            <a:gdLst>
              <a:gd name="connsiteX0" fmla="*/ 57920 w 108808"/>
              <a:gd name="connsiteY0" fmla="*/ 349 h 200392"/>
              <a:gd name="connsiteX1" fmla="*/ 19820 w 108808"/>
              <a:gd name="connsiteY1" fmla="*/ 79724 h 200392"/>
              <a:gd name="connsiteX2" fmla="*/ 108720 w 108808"/>
              <a:gd name="connsiteY2" fmla="*/ 171799 h 200392"/>
              <a:gd name="connsiteX3" fmla="*/ 770 w 108808"/>
              <a:gd name="connsiteY3" fmla="*/ 200374 h 200392"/>
              <a:gd name="connsiteX4" fmla="*/ 57920 w 108808"/>
              <a:gd name="connsiteY4" fmla="*/ 174974 h 200392"/>
              <a:gd name="connsiteX5" fmla="*/ 10295 w 108808"/>
              <a:gd name="connsiteY5" fmla="*/ 111474 h 200392"/>
              <a:gd name="connsiteX6" fmla="*/ 57920 w 108808"/>
              <a:gd name="connsiteY6" fmla="*/ 349 h 20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808" h="200392">
                <a:moveTo>
                  <a:pt x="57920" y="349"/>
                </a:moveTo>
                <a:cubicBezTo>
                  <a:pt x="59507" y="-4943"/>
                  <a:pt x="11353" y="51149"/>
                  <a:pt x="19820" y="79724"/>
                </a:cubicBezTo>
                <a:cubicBezTo>
                  <a:pt x="28287" y="108299"/>
                  <a:pt x="111895" y="151691"/>
                  <a:pt x="108720" y="171799"/>
                </a:cubicBezTo>
                <a:cubicBezTo>
                  <a:pt x="105545" y="191907"/>
                  <a:pt x="9237" y="199845"/>
                  <a:pt x="770" y="200374"/>
                </a:cubicBezTo>
                <a:cubicBezTo>
                  <a:pt x="-7697" y="200903"/>
                  <a:pt x="56333" y="189791"/>
                  <a:pt x="57920" y="174974"/>
                </a:cubicBezTo>
                <a:cubicBezTo>
                  <a:pt x="59507" y="160157"/>
                  <a:pt x="10295" y="133170"/>
                  <a:pt x="10295" y="111474"/>
                </a:cubicBezTo>
                <a:cubicBezTo>
                  <a:pt x="10295" y="89778"/>
                  <a:pt x="56333" y="5641"/>
                  <a:pt x="57920" y="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6" name="フリーフォーム 885">
            <a:extLst>
              <a:ext uri="{FF2B5EF4-FFF2-40B4-BE49-F238E27FC236}">
                <a16:creationId xmlns:a16="http://schemas.microsoft.com/office/drawing/2014/main" id="{F7D6844A-DE18-0958-FF2E-888C20F3118A}"/>
              </a:ext>
            </a:extLst>
          </p:cNvPr>
          <p:cNvSpPr/>
          <p:nvPr/>
        </p:nvSpPr>
        <p:spPr>
          <a:xfrm>
            <a:off x="6854727" y="5817867"/>
            <a:ext cx="361952" cy="57230"/>
          </a:xfrm>
          <a:custGeom>
            <a:avLst/>
            <a:gdLst>
              <a:gd name="connsiteX0" fmla="*/ 1 w 361952"/>
              <a:gd name="connsiteY0" fmla="*/ 64 h 57230"/>
              <a:gd name="connsiteX1" fmla="*/ 168276 w 361952"/>
              <a:gd name="connsiteY1" fmla="*/ 57214 h 57230"/>
              <a:gd name="connsiteX2" fmla="*/ 361951 w 361952"/>
              <a:gd name="connsiteY2" fmla="*/ 6414 h 57230"/>
              <a:gd name="connsiteX3" fmla="*/ 165101 w 361952"/>
              <a:gd name="connsiteY3" fmla="*/ 44514 h 57230"/>
              <a:gd name="connsiteX4" fmla="*/ 1 w 361952"/>
              <a:gd name="connsiteY4" fmla="*/ 64 h 5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952" h="57230">
                <a:moveTo>
                  <a:pt x="1" y="64"/>
                </a:moveTo>
                <a:cubicBezTo>
                  <a:pt x="530" y="2181"/>
                  <a:pt x="107951" y="56156"/>
                  <a:pt x="168276" y="57214"/>
                </a:cubicBezTo>
                <a:cubicBezTo>
                  <a:pt x="228601" y="58272"/>
                  <a:pt x="362480" y="8531"/>
                  <a:pt x="361951" y="6414"/>
                </a:cubicBezTo>
                <a:cubicBezTo>
                  <a:pt x="361422" y="4297"/>
                  <a:pt x="224368" y="40281"/>
                  <a:pt x="165101" y="44514"/>
                </a:cubicBezTo>
                <a:cubicBezTo>
                  <a:pt x="105834" y="48747"/>
                  <a:pt x="-528" y="-2053"/>
                  <a:pt x="1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7" name="フリーフォーム 886">
            <a:extLst>
              <a:ext uri="{FF2B5EF4-FFF2-40B4-BE49-F238E27FC236}">
                <a16:creationId xmlns:a16="http://schemas.microsoft.com/office/drawing/2014/main" id="{0E7147A3-C709-0ABA-96E3-CD780CABB4BF}"/>
              </a:ext>
            </a:extLst>
          </p:cNvPr>
          <p:cNvSpPr/>
          <p:nvPr/>
        </p:nvSpPr>
        <p:spPr>
          <a:xfrm>
            <a:off x="7065101" y="5849681"/>
            <a:ext cx="34184" cy="149454"/>
          </a:xfrm>
          <a:custGeom>
            <a:avLst/>
            <a:gdLst>
              <a:gd name="connsiteX0" fmla="*/ 21402 w 34184"/>
              <a:gd name="connsiteY0" fmla="*/ 0 h 149454"/>
              <a:gd name="connsiteX1" fmla="*/ 11877 w 34184"/>
              <a:gd name="connsiteY1" fmla="*/ 95250 h 149454"/>
              <a:gd name="connsiteX2" fmla="*/ 34102 w 34184"/>
              <a:gd name="connsiteY2" fmla="*/ 149225 h 149454"/>
              <a:gd name="connsiteX3" fmla="*/ 2352 w 34184"/>
              <a:gd name="connsiteY3" fmla="*/ 114300 h 149454"/>
              <a:gd name="connsiteX4" fmla="*/ 2352 w 34184"/>
              <a:gd name="connsiteY4" fmla="*/ 104775 h 149454"/>
              <a:gd name="connsiteX5" fmla="*/ 2352 w 34184"/>
              <a:gd name="connsiteY5" fmla="*/ 95250 h 149454"/>
              <a:gd name="connsiteX6" fmla="*/ 21402 w 34184"/>
              <a:gd name="connsiteY6" fmla="*/ 0 h 14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84" h="149454">
                <a:moveTo>
                  <a:pt x="21402" y="0"/>
                </a:moveTo>
                <a:cubicBezTo>
                  <a:pt x="22989" y="0"/>
                  <a:pt x="9760" y="70379"/>
                  <a:pt x="11877" y="95250"/>
                </a:cubicBezTo>
                <a:cubicBezTo>
                  <a:pt x="13994" y="120121"/>
                  <a:pt x="35689" y="146050"/>
                  <a:pt x="34102" y="149225"/>
                </a:cubicBezTo>
                <a:cubicBezTo>
                  <a:pt x="32515" y="152400"/>
                  <a:pt x="7644" y="121708"/>
                  <a:pt x="2352" y="114300"/>
                </a:cubicBezTo>
                <a:cubicBezTo>
                  <a:pt x="-2940" y="106892"/>
                  <a:pt x="2352" y="104775"/>
                  <a:pt x="2352" y="104775"/>
                </a:cubicBezTo>
                <a:cubicBezTo>
                  <a:pt x="2352" y="101600"/>
                  <a:pt x="1294" y="109008"/>
                  <a:pt x="2352" y="95250"/>
                </a:cubicBezTo>
                <a:cubicBezTo>
                  <a:pt x="3410" y="81492"/>
                  <a:pt x="19815" y="0"/>
                  <a:pt x="2140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8" name="フリーフォーム 887">
            <a:extLst>
              <a:ext uri="{FF2B5EF4-FFF2-40B4-BE49-F238E27FC236}">
                <a16:creationId xmlns:a16="http://schemas.microsoft.com/office/drawing/2014/main" id="{A1ADCBF8-7454-8D9B-D099-4C591BBE410C}"/>
              </a:ext>
            </a:extLst>
          </p:cNvPr>
          <p:cNvSpPr/>
          <p:nvPr/>
        </p:nvSpPr>
        <p:spPr>
          <a:xfrm>
            <a:off x="6770777" y="5703630"/>
            <a:ext cx="163865" cy="221816"/>
          </a:xfrm>
          <a:custGeom>
            <a:avLst/>
            <a:gdLst>
              <a:gd name="connsiteX0" fmla="*/ 7751 w 163865"/>
              <a:gd name="connsiteY0" fmla="*/ 1 h 221816"/>
              <a:gd name="connsiteX1" fmla="*/ 52201 w 163865"/>
              <a:gd name="connsiteY1" fmla="*/ 161926 h 221816"/>
              <a:gd name="connsiteX2" fmla="*/ 163326 w 163865"/>
              <a:gd name="connsiteY2" fmla="*/ 219076 h 221816"/>
              <a:gd name="connsiteX3" fmla="*/ 1401 w 163865"/>
              <a:gd name="connsiteY3" fmla="*/ 212726 h 221816"/>
              <a:gd name="connsiteX4" fmla="*/ 80776 w 163865"/>
              <a:gd name="connsiteY4" fmla="*/ 212726 h 221816"/>
              <a:gd name="connsiteX5" fmla="*/ 7751 w 163865"/>
              <a:gd name="connsiteY5" fmla="*/ 165101 h 221816"/>
              <a:gd name="connsiteX6" fmla="*/ 7751 w 163865"/>
              <a:gd name="connsiteY6" fmla="*/ 1 h 22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865" h="221816">
                <a:moveTo>
                  <a:pt x="7751" y="1"/>
                </a:moveTo>
                <a:cubicBezTo>
                  <a:pt x="15159" y="-528"/>
                  <a:pt x="26272" y="125413"/>
                  <a:pt x="52201" y="161926"/>
                </a:cubicBezTo>
                <a:cubicBezTo>
                  <a:pt x="78130" y="198439"/>
                  <a:pt x="171793" y="210609"/>
                  <a:pt x="163326" y="219076"/>
                </a:cubicBezTo>
                <a:cubicBezTo>
                  <a:pt x="154859" y="227543"/>
                  <a:pt x="15159" y="213784"/>
                  <a:pt x="1401" y="212726"/>
                </a:cubicBezTo>
                <a:cubicBezTo>
                  <a:pt x="-12357" y="211668"/>
                  <a:pt x="79718" y="220663"/>
                  <a:pt x="80776" y="212726"/>
                </a:cubicBezTo>
                <a:cubicBezTo>
                  <a:pt x="81834" y="204789"/>
                  <a:pt x="17805" y="196322"/>
                  <a:pt x="7751" y="165101"/>
                </a:cubicBezTo>
                <a:cubicBezTo>
                  <a:pt x="-2303" y="133880"/>
                  <a:pt x="343" y="530"/>
                  <a:pt x="775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9" name="フリーフォーム 888">
            <a:extLst>
              <a:ext uri="{FF2B5EF4-FFF2-40B4-BE49-F238E27FC236}">
                <a16:creationId xmlns:a16="http://schemas.microsoft.com/office/drawing/2014/main" id="{FC867804-B502-BA5A-65F1-D1837D6A1FF3}"/>
              </a:ext>
            </a:extLst>
          </p:cNvPr>
          <p:cNvSpPr/>
          <p:nvPr/>
        </p:nvSpPr>
        <p:spPr>
          <a:xfrm>
            <a:off x="6666141" y="6011606"/>
            <a:ext cx="380816" cy="105209"/>
          </a:xfrm>
          <a:custGeom>
            <a:avLst/>
            <a:gdLst>
              <a:gd name="connsiteX0" fmla="*/ 1262 w 380816"/>
              <a:gd name="connsiteY0" fmla="*/ 0 h 105209"/>
              <a:gd name="connsiteX1" fmla="*/ 261612 w 380816"/>
              <a:gd name="connsiteY1" fmla="*/ 12700 h 105209"/>
              <a:gd name="connsiteX2" fmla="*/ 217162 w 380816"/>
              <a:gd name="connsiteY2" fmla="*/ 15875 h 105209"/>
              <a:gd name="connsiteX3" fmla="*/ 379087 w 380816"/>
              <a:gd name="connsiteY3" fmla="*/ 53975 h 105209"/>
              <a:gd name="connsiteX4" fmla="*/ 306062 w 380816"/>
              <a:gd name="connsiteY4" fmla="*/ 47625 h 105209"/>
              <a:gd name="connsiteX5" fmla="*/ 363212 w 380816"/>
              <a:gd name="connsiteY5" fmla="*/ 104775 h 105209"/>
              <a:gd name="connsiteX6" fmla="*/ 169537 w 380816"/>
              <a:gd name="connsiteY6" fmla="*/ 12700 h 105209"/>
              <a:gd name="connsiteX7" fmla="*/ 1262 w 380816"/>
              <a:gd name="connsiteY7" fmla="*/ 0 h 105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816" h="105209">
                <a:moveTo>
                  <a:pt x="1262" y="0"/>
                </a:moveTo>
                <a:cubicBezTo>
                  <a:pt x="16608" y="0"/>
                  <a:pt x="225629" y="10054"/>
                  <a:pt x="261612" y="12700"/>
                </a:cubicBezTo>
                <a:cubicBezTo>
                  <a:pt x="297595" y="15346"/>
                  <a:pt x="197583" y="8996"/>
                  <a:pt x="217162" y="15875"/>
                </a:cubicBezTo>
                <a:cubicBezTo>
                  <a:pt x="236741" y="22754"/>
                  <a:pt x="364270" y="48683"/>
                  <a:pt x="379087" y="53975"/>
                </a:cubicBezTo>
                <a:cubicBezTo>
                  <a:pt x="393904" y="59267"/>
                  <a:pt x="308708" y="39158"/>
                  <a:pt x="306062" y="47625"/>
                </a:cubicBezTo>
                <a:cubicBezTo>
                  <a:pt x="303416" y="56092"/>
                  <a:pt x="385966" y="110596"/>
                  <a:pt x="363212" y="104775"/>
                </a:cubicBezTo>
                <a:cubicBezTo>
                  <a:pt x="340458" y="98954"/>
                  <a:pt x="224570" y="24342"/>
                  <a:pt x="169537" y="12700"/>
                </a:cubicBezTo>
                <a:cubicBezTo>
                  <a:pt x="114504" y="1058"/>
                  <a:pt x="-14084" y="0"/>
                  <a:pt x="12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0" name="フリーフォーム 889">
            <a:extLst>
              <a:ext uri="{FF2B5EF4-FFF2-40B4-BE49-F238E27FC236}">
                <a16:creationId xmlns:a16="http://schemas.microsoft.com/office/drawing/2014/main" id="{152AF149-3F33-0DCD-8992-BD82A319A7B8}"/>
              </a:ext>
            </a:extLst>
          </p:cNvPr>
          <p:cNvSpPr/>
          <p:nvPr/>
        </p:nvSpPr>
        <p:spPr>
          <a:xfrm>
            <a:off x="6951169" y="6093725"/>
            <a:ext cx="90886" cy="156041"/>
          </a:xfrm>
          <a:custGeom>
            <a:avLst/>
            <a:gdLst>
              <a:gd name="connsiteX0" fmla="*/ 90884 w 90886"/>
              <a:gd name="connsiteY0" fmla="*/ 431 h 156041"/>
              <a:gd name="connsiteX1" fmla="*/ 8334 w 90886"/>
              <a:gd name="connsiteY1" fmla="*/ 114731 h 156041"/>
              <a:gd name="connsiteX2" fmla="*/ 14684 w 90886"/>
              <a:gd name="connsiteY2" fmla="*/ 156006 h 156041"/>
              <a:gd name="connsiteX3" fmla="*/ 1984 w 90886"/>
              <a:gd name="connsiteY3" fmla="*/ 121081 h 156041"/>
              <a:gd name="connsiteX4" fmla="*/ 5159 w 90886"/>
              <a:gd name="connsiteY4" fmla="*/ 76631 h 156041"/>
              <a:gd name="connsiteX5" fmla="*/ 90884 w 90886"/>
              <a:gd name="connsiteY5" fmla="*/ 431 h 156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86" h="156041">
                <a:moveTo>
                  <a:pt x="90884" y="431"/>
                </a:moveTo>
                <a:cubicBezTo>
                  <a:pt x="91413" y="6781"/>
                  <a:pt x="21034" y="88802"/>
                  <a:pt x="8334" y="114731"/>
                </a:cubicBezTo>
                <a:cubicBezTo>
                  <a:pt x="-4366" y="140660"/>
                  <a:pt x="15742" y="154948"/>
                  <a:pt x="14684" y="156006"/>
                </a:cubicBezTo>
                <a:cubicBezTo>
                  <a:pt x="13626" y="157064"/>
                  <a:pt x="3571" y="134310"/>
                  <a:pt x="1984" y="121081"/>
                </a:cubicBezTo>
                <a:cubicBezTo>
                  <a:pt x="397" y="107852"/>
                  <a:pt x="-2778" y="93564"/>
                  <a:pt x="5159" y="76631"/>
                </a:cubicBezTo>
                <a:cubicBezTo>
                  <a:pt x="13096" y="59698"/>
                  <a:pt x="90355" y="-5919"/>
                  <a:pt x="90884" y="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1" name="フリーフォーム 890">
            <a:extLst>
              <a:ext uri="{FF2B5EF4-FFF2-40B4-BE49-F238E27FC236}">
                <a16:creationId xmlns:a16="http://schemas.microsoft.com/office/drawing/2014/main" id="{FABD9094-3205-4D91-99E9-A8265A15D01E}"/>
              </a:ext>
            </a:extLst>
          </p:cNvPr>
          <p:cNvSpPr/>
          <p:nvPr/>
        </p:nvSpPr>
        <p:spPr>
          <a:xfrm>
            <a:off x="6917121" y="6027531"/>
            <a:ext cx="71781" cy="231089"/>
          </a:xfrm>
          <a:custGeom>
            <a:avLst/>
            <a:gdLst>
              <a:gd name="connsiteX0" fmla="*/ 42382 w 71781"/>
              <a:gd name="connsiteY0" fmla="*/ 3125 h 231089"/>
              <a:gd name="connsiteX1" fmla="*/ 1107 w 71781"/>
              <a:gd name="connsiteY1" fmla="*/ 228550 h 231089"/>
              <a:gd name="connsiteX2" fmla="*/ 16982 w 71781"/>
              <a:gd name="connsiteY2" fmla="*/ 123775 h 231089"/>
              <a:gd name="connsiteX3" fmla="*/ 70957 w 71781"/>
              <a:gd name="connsiteY3" fmla="*/ 111075 h 231089"/>
              <a:gd name="connsiteX4" fmla="*/ 48732 w 71781"/>
              <a:gd name="connsiteY4" fmla="*/ 95200 h 231089"/>
              <a:gd name="connsiteX5" fmla="*/ 42382 w 71781"/>
              <a:gd name="connsiteY5" fmla="*/ 3125 h 23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781" h="231089">
                <a:moveTo>
                  <a:pt x="42382" y="3125"/>
                </a:moveTo>
                <a:cubicBezTo>
                  <a:pt x="34444" y="25350"/>
                  <a:pt x="5340" y="208442"/>
                  <a:pt x="1107" y="228550"/>
                </a:cubicBezTo>
                <a:cubicBezTo>
                  <a:pt x="-3126" y="248658"/>
                  <a:pt x="5340" y="143354"/>
                  <a:pt x="16982" y="123775"/>
                </a:cubicBezTo>
                <a:cubicBezTo>
                  <a:pt x="28624" y="104196"/>
                  <a:pt x="65665" y="115838"/>
                  <a:pt x="70957" y="111075"/>
                </a:cubicBezTo>
                <a:cubicBezTo>
                  <a:pt x="76249" y="106313"/>
                  <a:pt x="54553" y="106312"/>
                  <a:pt x="48732" y="95200"/>
                </a:cubicBezTo>
                <a:cubicBezTo>
                  <a:pt x="42911" y="84088"/>
                  <a:pt x="50320" y="-19100"/>
                  <a:pt x="42382" y="3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2" name="フリーフォーム 891">
            <a:extLst>
              <a:ext uri="{FF2B5EF4-FFF2-40B4-BE49-F238E27FC236}">
                <a16:creationId xmlns:a16="http://schemas.microsoft.com/office/drawing/2014/main" id="{AE8E6D83-E56C-9A78-2132-F97A89B3C9FB}"/>
              </a:ext>
            </a:extLst>
          </p:cNvPr>
          <p:cNvSpPr/>
          <p:nvPr/>
        </p:nvSpPr>
        <p:spPr>
          <a:xfrm>
            <a:off x="6872429" y="6141665"/>
            <a:ext cx="115981" cy="104555"/>
          </a:xfrm>
          <a:custGeom>
            <a:avLst/>
            <a:gdLst>
              <a:gd name="connsiteX0" fmla="*/ 1349 w 115981"/>
              <a:gd name="connsiteY0" fmla="*/ 116 h 104555"/>
              <a:gd name="connsiteX1" fmla="*/ 23574 w 115981"/>
              <a:gd name="connsiteY1" fmla="*/ 76316 h 104555"/>
              <a:gd name="connsiteX2" fmla="*/ 115649 w 115981"/>
              <a:gd name="connsiteY2" fmla="*/ 101716 h 104555"/>
              <a:gd name="connsiteX3" fmla="*/ 52149 w 115981"/>
              <a:gd name="connsiteY3" fmla="*/ 95366 h 104555"/>
              <a:gd name="connsiteX4" fmla="*/ 1349 w 115981"/>
              <a:gd name="connsiteY4" fmla="*/ 116 h 10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981" h="104555">
                <a:moveTo>
                  <a:pt x="1349" y="116"/>
                </a:moveTo>
                <a:cubicBezTo>
                  <a:pt x="-3413" y="-3059"/>
                  <a:pt x="4524" y="59383"/>
                  <a:pt x="23574" y="76316"/>
                </a:cubicBezTo>
                <a:cubicBezTo>
                  <a:pt x="42624" y="93249"/>
                  <a:pt x="110887" y="98541"/>
                  <a:pt x="115649" y="101716"/>
                </a:cubicBezTo>
                <a:cubicBezTo>
                  <a:pt x="120411" y="104891"/>
                  <a:pt x="72786" y="108066"/>
                  <a:pt x="52149" y="95366"/>
                </a:cubicBezTo>
                <a:cubicBezTo>
                  <a:pt x="31512" y="82666"/>
                  <a:pt x="6111" y="3291"/>
                  <a:pt x="1349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3" name="フリーフォーム 892">
            <a:extLst>
              <a:ext uri="{FF2B5EF4-FFF2-40B4-BE49-F238E27FC236}">
                <a16:creationId xmlns:a16="http://schemas.microsoft.com/office/drawing/2014/main" id="{DA7800D9-85A8-C473-73AF-C85954AAC948}"/>
              </a:ext>
            </a:extLst>
          </p:cNvPr>
          <p:cNvSpPr/>
          <p:nvPr/>
        </p:nvSpPr>
        <p:spPr>
          <a:xfrm>
            <a:off x="6860607" y="6093840"/>
            <a:ext cx="102116" cy="194055"/>
          </a:xfrm>
          <a:custGeom>
            <a:avLst/>
            <a:gdLst>
              <a:gd name="connsiteX0" fmla="*/ 9996 w 102116"/>
              <a:gd name="connsiteY0" fmla="*/ 316 h 194055"/>
              <a:gd name="connsiteX1" fmla="*/ 6821 w 102116"/>
              <a:gd name="connsiteY1" fmla="*/ 143191 h 194055"/>
              <a:gd name="connsiteX2" fmla="*/ 102071 w 102116"/>
              <a:gd name="connsiteY2" fmla="*/ 193991 h 194055"/>
              <a:gd name="connsiteX3" fmla="*/ 19521 w 102116"/>
              <a:gd name="connsiteY3" fmla="*/ 152716 h 194055"/>
              <a:gd name="connsiteX4" fmla="*/ 29046 w 102116"/>
              <a:gd name="connsiteY4" fmla="*/ 105091 h 194055"/>
              <a:gd name="connsiteX5" fmla="*/ 9996 w 102116"/>
              <a:gd name="connsiteY5" fmla="*/ 316 h 19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116" h="194055">
                <a:moveTo>
                  <a:pt x="9996" y="316"/>
                </a:moveTo>
                <a:cubicBezTo>
                  <a:pt x="6292" y="6666"/>
                  <a:pt x="-8525" y="110912"/>
                  <a:pt x="6821" y="143191"/>
                </a:cubicBezTo>
                <a:cubicBezTo>
                  <a:pt x="22167" y="175470"/>
                  <a:pt x="99954" y="192403"/>
                  <a:pt x="102071" y="193991"/>
                </a:cubicBezTo>
                <a:cubicBezTo>
                  <a:pt x="104188" y="195579"/>
                  <a:pt x="31692" y="167533"/>
                  <a:pt x="19521" y="152716"/>
                </a:cubicBezTo>
                <a:cubicBezTo>
                  <a:pt x="7350" y="137899"/>
                  <a:pt x="29046" y="125199"/>
                  <a:pt x="29046" y="105091"/>
                </a:cubicBezTo>
                <a:cubicBezTo>
                  <a:pt x="29046" y="84983"/>
                  <a:pt x="13700" y="-6034"/>
                  <a:pt x="9996" y="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4" name="フリーフォーム 893">
            <a:extLst>
              <a:ext uri="{FF2B5EF4-FFF2-40B4-BE49-F238E27FC236}">
                <a16:creationId xmlns:a16="http://schemas.microsoft.com/office/drawing/2014/main" id="{DFF700A9-9A00-6253-021D-010F06AE4651}"/>
              </a:ext>
            </a:extLst>
          </p:cNvPr>
          <p:cNvSpPr/>
          <p:nvPr/>
        </p:nvSpPr>
        <p:spPr>
          <a:xfrm>
            <a:off x="6695811" y="5944931"/>
            <a:ext cx="111541" cy="339748"/>
          </a:xfrm>
          <a:custGeom>
            <a:avLst/>
            <a:gdLst>
              <a:gd name="connsiteX0" fmla="*/ 38267 w 111541"/>
              <a:gd name="connsiteY0" fmla="*/ 0 h 339748"/>
              <a:gd name="connsiteX1" fmla="*/ 85892 w 111541"/>
              <a:gd name="connsiteY1" fmla="*/ 196850 h 339748"/>
              <a:gd name="connsiteX2" fmla="*/ 31917 w 111541"/>
              <a:gd name="connsiteY2" fmla="*/ 263525 h 339748"/>
              <a:gd name="connsiteX3" fmla="*/ 111292 w 111541"/>
              <a:gd name="connsiteY3" fmla="*/ 228600 h 339748"/>
              <a:gd name="connsiteX4" fmla="*/ 167 w 111541"/>
              <a:gd name="connsiteY4" fmla="*/ 339725 h 339748"/>
              <a:gd name="connsiteX5" fmla="*/ 85892 w 111541"/>
              <a:gd name="connsiteY5" fmla="*/ 238125 h 339748"/>
              <a:gd name="connsiteX6" fmla="*/ 76367 w 111541"/>
              <a:gd name="connsiteY6" fmla="*/ 196850 h 339748"/>
              <a:gd name="connsiteX7" fmla="*/ 38267 w 111541"/>
              <a:gd name="connsiteY7" fmla="*/ 0 h 33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41" h="339748">
                <a:moveTo>
                  <a:pt x="38267" y="0"/>
                </a:moveTo>
                <a:cubicBezTo>
                  <a:pt x="39854" y="0"/>
                  <a:pt x="86950" y="152929"/>
                  <a:pt x="85892" y="196850"/>
                </a:cubicBezTo>
                <a:cubicBezTo>
                  <a:pt x="84834" y="240771"/>
                  <a:pt x="27684" y="258233"/>
                  <a:pt x="31917" y="263525"/>
                </a:cubicBezTo>
                <a:cubicBezTo>
                  <a:pt x="36150" y="268817"/>
                  <a:pt x="116584" y="215900"/>
                  <a:pt x="111292" y="228600"/>
                </a:cubicBezTo>
                <a:cubicBezTo>
                  <a:pt x="106000" y="241300"/>
                  <a:pt x="4400" y="338138"/>
                  <a:pt x="167" y="339725"/>
                </a:cubicBezTo>
                <a:cubicBezTo>
                  <a:pt x="-4066" y="341312"/>
                  <a:pt x="73192" y="261938"/>
                  <a:pt x="85892" y="238125"/>
                </a:cubicBezTo>
                <a:cubicBezTo>
                  <a:pt x="98592" y="214313"/>
                  <a:pt x="82717" y="233362"/>
                  <a:pt x="76367" y="196850"/>
                </a:cubicBezTo>
                <a:cubicBezTo>
                  <a:pt x="70017" y="160338"/>
                  <a:pt x="36680" y="0"/>
                  <a:pt x="3826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5" name="フリーフォーム 894">
            <a:extLst>
              <a:ext uri="{FF2B5EF4-FFF2-40B4-BE49-F238E27FC236}">
                <a16:creationId xmlns:a16="http://schemas.microsoft.com/office/drawing/2014/main" id="{028ED21E-2FB5-8275-24E2-E9310698A8CD}"/>
              </a:ext>
            </a:extLst>
          </p:cNvPr>
          <p:cNvSpPr/>
          <p:nvPr/>
        </p:nvSpPr>
        <p:spPr>
          <a:xfrm>
            <a:off x="6616601" y="6069489"/>
            <a:ext cx="187538" cy="501304"/>
          </a:xfrm>
          <a:custGeom>
            <a:avLst/>
            <a:gdLst>
              <a:gd name="connsiteX0" fmla="*/ 187327 w 187538"/>
              <a:gd name="connsiteY0" fmla="*/ 2442 h 501304"/>
              <a:gd name="connsiteX1" fmla="*/ 130177 w 187538"/>
              <a:gd name="connsiteY1" fmla="*/ 65942 h 501304"/>
              <a:gd name="connsiteX2" fmla="*/ 98427 w 187538"/>
              <a:gd name="connsiteY2" fmla="*/ 224692 h 501304"/>
              <a:gd name="connsiteX3" fmla="*/ 111127 w 187538"/>
              <a:gd name="connsiteY3" fmla="*/ 211992 h 501304"/>
              <a:gd name="connsiteX4" fmla="*/ 2 w 187538"/>
              <a:gd name="connsiteY4" fmla="*/ 500917 h 501304"/>
              <a:gd name="connsiteX5" fmla="*/ 107952 w 187538"/>
              <a:gd name="connsiteY5" fmla="*/ 142142 h 501304"/>
              <a:gd name="connsiteX6" fmla="*/ 187327 w 187538"/>
              <a:gd name="connsiteY6" fmla="*/ 2442 h 50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538" h="501304">
                <a:moveTo>
                  <a:pt x="187327" y="2442"/>
                </a:moveTo>
                <a:cubicBezTo>
                  <a:pt x="191031" y="-10258"/>
                  <a:pt x="144994" y="28900"/>
                  <a:pt x="130177" y="65942"/>
                </a:cubicBezTo>
                <a:cubicBezTo>
                  <a:pt x="115360" y="102984"/>
                  <a:pt x="101602" y="200350"/>
                  <a:pt x="98427" y="224692"/>
                </a:cubicBezTo>
                <a:cubicBezTo>
                  <a:pt x="95252" y="249034"/>
                  <a:pt x="127531" y="165954"/>
                  <a:pt x="111127" y="211992"/>
                </a:cubicBezTo>
                <a:cubicBezTo>
                  <a:pt x="94723" y="258030"/>
                  <a:pt x="531" y="512559"/>
                  <a:pt x="2" y="500917"/>
                </a:cubicBezTo>
                <a:cubicBezTo>
                  <a:pt x="-527" y="489275"/>
                  <a:pt x="82023" y="223104"/>
                  <a:pt x="107952" y="142142"/>
                </a:cubicBezTo>
                <a:cubicBezTo>
                  <a:pt x="133881" y="61180"/>
                  <a:pt x="183623" y="15142"/>
                  <a:pt x="187327" y="2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6" name="フリーフォーム 895">
            <a:extLst>
              <a:ext uri="{FF2B5EF4-FFF2-40B4-BE49-F238E27FC236}">
                <a16:creationId xmlns:a16="http://schemas.microsoft.com/office/drawing/2014/main" id="{B7049BCB-47F8-9E8D-744A-7BD20D89D078}"/>
              </a:ext>
            </a:extLst>
          </p:cNvPr>
          <p:cNvSpPr/>
          <p:nvPr/>
        </p:nvSpPr>
        <p:spPr>
          <a:xfrm>
            <a:off x="6675661" y="6220939"/>
            <a:ext cx="125405" cy="213065"/>
          </a:xfrm>
          <a:custGeom>
            <a:avLst/>
            <a:gdLst>
              <a:gd name="connsiteX0" fmla="*/ 125092 w 125405"/>
              <a:gd name="connsiteY0" fmla="*/ 217 h 213065"/>
              <a:gd name="connsiteX1" fmla="*/ 58417 w 125405"/>
              <a:gd name="connsiteY1" fmla="*/ 76417 h 213065"/>
              <a:gd name="connsiteX2" fmla="*/ 1267 w 125405"/>
              <a:gd name="connsiteY2" fmla="*/ 212942 h 213065"/>
              <a:gd name="connsiteX3" fmla="*/ 29842 w 125405"/>
              <a:gd name="connsiteY3" fmla="*/ 98642 h 213065"/>
              <a:gd name="connsiteX4" fmla="*/ 125092 w 125405"/>
              <a:gd name="connsiteY4" fmla="*/ 217 h 21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05" h="213065">
                <a:moveTo>
                  <a:pt x="125092" y="217"/>
                </a:moveTo>
                <a:cubicBezTo>
                  <a:pt x="129854" y="-3487"/>
                  <a:pt x="79055" y="40963"/>
                  <a:pt x="58417" y="76417"/>
                </a:cubicBezTo>
                <a:cubicBezTo>
                  <a:pt x="37779" y="111871"/>
                  <a:pt x="6029" y="209238"/>
                  <a:pt x="1267" y="212942"/>
                </a:cubicBezTo>
                <a:cubicBezTo>
                  <a:pt x="-3495" y="216646"/>
                  <a:pt x="4971" y="136213"/>
                  <a:pt x="29842" y="98642"/>
                </a:cubicBezTo>
                <a:cubicBezTo>
                  <a:pt x="54713" y="61071"/>
                  <a:pt x="120330" y="3921"/>
                  <a:pt x="125092" y="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7" name="フリーフォーム 896">
            <a:extLst>
              <a:ext uri="{FF2B5EF4-FFF2-40B4-BE49-F238E27FC236}">
                <a16:creationId xmlns:a16="http://schemas.microsoft.com/office/drawing/2014/main" id="{BCE01C11-E218-8E37-F0BA-802DB97CB701}"/>
              </a:ext>
            </a:extLst>
          </p:cNvPr>
          <p:cNvSpPr/>
          <p:nvPr/>
        </p:nvSpPr>
        <p:spPr>
          <a:xfrm>
            <a:off x="6595893" y="6401967"/>
            <a:ext cx="128968" cy="409902"/>
          </a:xfrm>
          <a:custGeom>
            <a:avLst/>
            <a:gdLst>
              <a:gd name="connsiteX0" fmla="*/ 71510 w 128968"/>
              <a:gd name="connsiteY0" fmla="*/ 164 h 409902"/>
              <a:gd name="connsiteX1" fmla="*/ 11185 w 128968"/>
              <a:gd name="connsiteY1" fmla="*/ 155739 h 409902"/>
              <a:gd name="connsiteX2" fmla="*/ 36585 w 128968"/>
              <a:gd name="connsiteY2" fmla="*/ 222414 h 409902"/>
              <a:gd name="connsiteX3" fmla="*/ 128660 w 128968"/>
              <a:gd name="connsiteY3" fmla="*/ 409739 h 409902"/>
              <a:gd name="connsiteX4" fmla="*/ 1660 w 128968"/>
              <a:gd name="connsiteY4" fmla="*/ 187489 h 409902"/>
              <a:gd name="connsiteX5" fmla="*/ 71510 w 128968"/>
              <a:gd name="connsiteY5" fmla="*/ 164 h 40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968" h="409902">
                <a:moveTo>
                  <a:pt x="71510" y="164"/>
                </a:moveTo>
                <a:cubicBezTo>
                  <a:pt x="73097" y="-5128"/>
                  <a:pt x="17006" y="118697"/>
                  <a:pt x="11185" y="155739"/>
                </a:cubicBezTo>
                <a:cubicBezTo>
                  <a:pt x="5364" y="192781"/>
                  <a:pt x="17006" y="180081"/>
                  <a:pt x="36585" y="222414"/>
                </a:cubicBezTo>
                <a:cubicBezTo>
                  <a:pt x="56164" y="264747"/>
                  <a:pt x="134481" y="415560"/>
                  <a:pt x="128660" y="409739"/>
                </a:cubicBezTo>
                <a:cubicBezTo>
                  <a:pt x="122839" y="403918"/>
                  <a:pt x="15947" y="252047"/>
                  <a:pt x="1660" y="187489"/>
                </a:cubicBezTo>
                <a:cubicBezTo>
                  <a:pt x="-12627" y="122931"/>
                  <a:pt x="69923" y="5456"/>
                  <a:pt x="71510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8" name="フリーフォーム 897">
            <a:extLst>
              <a:ext uri="{FF2B5EF4-FFF2-40B4-BE49-F238E27FC236}">
                <a16:creationId xmlns:a16="http://schemas.microsoft.com/office/drawing/2014/main" id="{A4F5BBD2-0A51-079B-1D2E-2F1A6909C945}"/>
              </a:ext>
            </a:extLst>
          </p:cNvPr>
          <p:cNvSpPr/>
          <p:nvPr/>
        </p:nvSpPr>
        <p:spPr>
          <a:xfrm>
            <a:off x="6629225" y="6336782"/>
            <a:ext cx="158834" cy="484076"/>
          </a:xfrm>
          <a:custGeom>
            <a:avLst/>
            <a:gdLst>
              <a:gd name="connsiteX0" fmla="*/ 92153 w 158834"/>
              <a:gd name="connsiteY0" fmla="*/ 1849 h 484076"/>
              <a:gd name="connsiteX1" fmla="*/ 6428 w 158834"/>
              <a:gd name="connsiteY1" fmla="*/ 160599 h 484076"/>
              <a:gd name="connsiteX2" fmla="*/ 19128 w 158834"/>
              <a:gd name="connsiteY2" fmla="*/ 268549 h 484076"/>
              <a:gd name="connsiteX3" fmla="*/ 38178 w 158834"/>
              <a:gd name="connsiteY3" fmla="*/ 332049 h 484076"/>
              <a:gd name="connsiteX4" fmla="*/ 108028 w 158834"/>
              <a:gd name="connsiteY4" fmla="*/ 462224 h 484076"/>
              <a:gd name="connsiteX5" fmla="*/ 158828 w 158834"/>
              <a:gd name="connsiteY5" fmla="*/ 398724 h 484076"/>
              <a:gd name="connsiteX6" fmla="*/ 104853 w 158834"/>
              <a:gd name="connsiteY6" fmla="*/ 481274 h 484076"/>
              <a:gd name="connsiteX7" fmla="*/ 78 w 158834"/>
              <a:gd name="connsiteY7" fmla="*/ 274899 h 484076"/>
              <a:gd name="connsiteX8" fmla="*/ 92153 w 158834"/>
              <a:gd name="connsiteY8" fmla="*/ 1849 h 48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834" h="484076">
                <a:moveTo>
                  <a:pt x="92153" y="1849"/>
                </a:moveTo>
                <a:cubicBezTo>
                  <a:pt x="93211" y="-17201"/>
                  <a:pt x="18599" y="116149"/>
                  <a:pt x="6428" y="160599"/>
                </a:cubicBezTo>
                <a:cubicBezTo>
                  <a:pt x="-5743" y="205049"/>
                  <a:pt x="13836" y="239974"/>
                  <a:pt x="19128" y="268549"/>
                </a:cubicBezTo>
                <a:cubicBezTo>
                  <a:pt x="24420" y="297124"/>
                  <a:pt x="23361" y="299770"/>
                  <a:pt x="38178" y="332049"/>
                </a:cubicBezTo>
                <a:cubicBezTo>
                  <a:pt x="52995" y="364328"/>
                  <a:pt x="87920" y="451112"/>
                  <a:pt x="108028" y="462224"/>
                </a:cubicBezTo>
                <a:cubicBezTo>
                  <a:pt x="128136" y="473336"/>
                  <a:pt x="159357" y="395549"/>
                  <a:pt x="158828" y="398724"/>
                </a:cubicBezTo>
                <a:cubicBezTo>
                  <a:pt x="158299" y="401899"/>
                  <a:pt x="131311" y="501912"/>
                  <a:pt x="104853" y="481274"/>
                </a:cubicBezTo>
                <a:cubicBezTo>
                  <a:pt x="78395" y="460636"/>
                  <a:pt x="3253" y="347924"/>
                  <a:pt x="78" y="274899"/>
                </a:cubicBezTo>
                <a:cubicBezTo>
                  <a:pt x="-3097" y="201874"/>
                  <a:pt x="91095" y="20899"/>
                  <a:pt x="92153" y="1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9" name="フリーフォーム 898">
            <a:extLst>
              <a:ext uri="{FF2B5EF4-FFF2-40B4-BE49-F238E27FC236}">
                <a16:creationId xmlns:a16="http://schemas.microsoft.com/office/drawing/2014/main" id="{91401D06-E239-590C-76E7-F3FB11BE1B29}"/>
              </a:ext>
            </a:extLst>
          </p:cNvPr>
          <p:cNvSpPr/>
          <p:nvPr/>
        </p:nvSpPr>
        <p:spPr>
          <a:xfrm>
            <a:off x="6730816" y="6792342"/>
            <a:ext cx="123972" cy="254903"/>
          </a:xfrm>
          <a:custGeom>
            <a:avLst/>
            <a:gdLst>
              <a:gd name="connsiteX0" fmla="*/ 87 w 123972"/>
              <a:gd name="connsiteY0" fmla="*/ 314 h 254903"/>
              <a:gd name="connsiteX1" fmla="*/ 101687 w 123972"/>
              <a:gd name="connsiteY1" fmla="*/ 152714 h 254903"/>
              <a:gd name="connsiteX2" fmla="*/ 123912 w 123972"/>
              <a:gd name="connsiteY2" fmla="*/ 206689 h 254903"/>
              <a:gd name="connsiteX3" fmla="*/ 104862 w 123972"/>
              <a:gd name="connsiteY3" fmla="*/ 225739 h 254903"/>
              <a:gd name="connsiteX4" fmla="*/ 22312 w 123972"/>
              <a:gd name="connsiteY4" fmla="*/ 254314 h 254903"/>
              <a:gd name="connsiteX5" fmla="*/ 120737 w 123972"/>
              <a:gd name="connsiteY5" fmla="*/ 197164 h 254903"/>
              <a:gd name="connsiteX6" fmla="*/ 87 w 123972"/>
              <a:gd name="connsiteY6" fmla="*/ 314 h 25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72" h="254903">
                <a:moveTo>
                  <a:pt x="87" y="314"/>
                </a:moveTo>
                <a:cubicBezTo>
                  <a:pt x="-3088" y="-7094"/>
                  <a:pt x="81050" y="118318"/>
                  <a:pt x="101687" y="152714"/>
                </a:cubicBezTo>
                <a:cubicBezTo>
                  <a:pt x="122324" y="187110"/>
                  <a:pt x="123383" y="194518"/>
                  <a:pt x="123912" y="206689"/>
                </a:cubicBezTo>
                <a:cubicBezTo>
                  <a:pt x="124441" y="218860"/>
                  <a:pt x="121795" y="217802"/>
                  <a:pt x="104862" y="225739"/>
                </a:cubicBezTo>
                <a:cubicBezTo>
                  <a:pt x="87929" y="233676"/>
                  <a:pt x="19666" y="259076"/>
                  <a:pt x="22312" y="254314"/>
                </a:cubicBezTo>
                <a:cubicBezTo>
                  <a:pt x="24958" y="249552"/>
                  <a:pt x="124441" y="235793"/>
                  <a:pt x="120737" y="197164"/>
                </a:cubicBezTo>
                <a:cubicBezTo>
                  <a:pt x="117033" y="158535"/>
                  <a:pt x="3262" y="7722"/>
                  <a:pt x="87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0" name="フリーフォーム 899">
            <a:extLst>
              <a:ext uri="{FF2B5EF4-FFF2-40B4-BE49-F238E27FC236}">
                <a16:creationId xmlns:a16="http://schemas.microsoft.com/office/drawing/2014/main" id="{1C8CE8DB-E23E-F3C5-B970-F11C9E0DE5ED}"/>
              </a:ext>
            </a:extLst>
          </p:cNvPr>
          <p:cNvSpPr/>
          <p:nvPr/>
        </p:nvSpPr>
        <p:spPr>
          <a:xfrm>
            <a:off x="6759242" y="6715397"/>
            <a:ext cx="169523" cy="356547"/>
          </a:xfrm>
          <a:custGeom>
            <a:avLst/>
            <a:gdLst>
              <a:gd name="connsiteX0" fmla="*/ 51036 w 169523"/>
              <a:gd name="connsiteY0" fmla="*/ 1059 h 356547"/>
              <a:gd name="connsiteX1" fmla="*/ 236 w 169523"/>
              <a:gd name="connsiteY1" fmla="*/ 86784 h 356547"/>
              <a:gd name="connsiteX2" fmla="*/ 76436 w 169523"/>
              <a:gd name="connsiteY2" fmla="*/ 191559 h 356547"/>
              <a:gd name="connsiteX3" fmla="*/ 70086 w 169523"/>
              <a:gd name="connsiteY3" fmla="*/ 204259 h 356547"/>
              <a:gd name="connsiteX4" fmla="*/ 158986 w 169523"/>
              <a:gd name="connsiteY4" fmla="*/ 264584 h 356547"/>
              <a:gd name="connsiteX5" fmla="*/ 155811 w 169523"/>
              <a:gd name="connsiteY5" fmla="*/ 264584 h 356547"/>
              <a:gd name="connsiteX6" fmla="*/ 51036 w 169523"/>
              <a:gd name="connsiteY6" fmla="*/ 350309 h 356547"/>
              <a:gd name="connsiteX7" fmla="*/ 12936 w 169523"/>
              <a:gd name="connsiteY7" fmla="*/ 340784 h 356547"/>
              <a:gd name="connsiteX8" fmla="*/ 146286 w 169523"/>
              <a:gd name="connsiteY8" fmla="*/ 267759 h 356547"/>
              <a:gd name="connsiteX9" fmla="*/ 44686 w 169523"/>
              <a:gd name="connsiteY9" fmla="*/ 172509 h 356547"/>
              <a:gd name="connsiteX10" fmla="*/ 6586 w 169523"/>
              <a:gd name="connsiteY10" fmla="*/ 147109 h 356547"/>
              <a:gd name="connsiteX11" fmla="*/ 51036 w 169523"/>
              <a:gd name="connsiteY11" fmla="*/ 1059 h 356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9523" h="356547">
                <a:moveTo>
                  <a:pt x="51036" y="1059"/>
                </a:moveTo>
                <a:cubicBezTo>
                  <a:pt x="49978" y="-8995"/>
                  <a:pt x="-3997" y="55034"/>
                  <a:pt x="236" y="86784"/>
                </a:cubicBezTo>
                <a:cubicBezTo>
                  <a:pt x="4469" y="118534"/>
                  <a:pt x="76436" y="191559"/>
                  <a:pt x="76436" y="191559"/>
                </a:cubicBezTo>
                <a:cubicBezTo>
                  <a:pt x="88078" y="211138"/>
                  <a:pt x="56328" y="192088"/>
                  <a:pt x="70086" y="204259"/>
                </a:cubicBezTo>
                <a:cubicBezTo>
                  <a:pt x="83844" y="216430"/>
                  <a:pt x="158986" y="264584"/>
                  <a:pt x="158986" y="264584"/>
                </a:cubicBezTo>
                <a:cubicBezTo>
                  <a:pt x="173273" y="274638"/>
                  <a:pt x="173803" y="250296"/>
                  <a:pt x="155811" y="264584"/>
                </a:cubicBezTo>
                <a:cubicBezTo>
                  <a:pt x="137819" y="278872"/>
                  <a:pt x="74849" y="337609"/>
                  <a:pt x="51036" y="350309"/>
                </a:cubicBezTo>
                <a:cubicBezTo>
                  <a:pt x="27223" y="363009"/>
                  <a:pt x="-2939" y="354542"/>
                  <a:pt x="12936" y="340784"/>
                </a:cubicBezTo>
                <a:cubicBezTo>
                  <a:pt x="28811" y="327026"/>
                  <a:pt x="140994" y="295805"/>
                  <a:pt x="146286" y="267759"/>
                </a:cubicBezTo>
                <a:cubicBezTo>
                  <a:pt x="151578" y="239713"/>
                  <a:pt x="67969" y="192617"/>
                  <a:pt x="44686" y="172509"/>
                </a:cubicBezTo>
                <a:cubicBezTo>
                  <a:pt x="21403" y="152401"/>
                  <a:pt x="9232" y="175684"/>
                  <a:pt x="6586" y="147109"/>
                </a:cubicBezTo>
                <a:cubicBezTo>
                  <a:pt x="3940" y="118534"/>
                  <a:pt x="52094" y="11113"/>
                  <a:pt x="51036" y="1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1" name="フリーフォーム 900">
            <a:extLst>
              <a:ext uri="{FF2B5EF4-FFF2-40B4-BE49-F238E27FC236}">
                <a16:creationId xmlns:a16="http://schemas.microsoft.com/office/drawing/2014/main" id="{459DAB3B-959D-CE6B-742D-371C1489B590}"/>
              </a:ext>
            </a:extLst>
          </p:cNvPr>
          <p:cNvSpPr/>
          <p:nvPr/>
        </p:nvSpPr>
        <p:spPr>
          <a:xfrm>
            <a:off x="6562216" y="5804006"/>
            <a:ext cx="160000" cy="447409"/>
          </a:xfrm>
          <a:custGeom>
            <a:avLst/>
            <a:gdLst>
              <a:gd name="connsiteX0" fmla="*/ 79787 w 160000"/>
              <a:gd name="connsiteY0" fmla="*/ 1225 h 447409"/>
              <a:gd name="connsiteX1" fmla="*/ 159162 w 160000"/>
              <a:gd name="connsiteY1" fmla="*/ 280625 h 447409"/>
              <a:gd name="connsiteX2" fmla="*/ 19462 w 160000"/>
              <a:gd name="connsiteY2" fmla="*/ 277450 h 447409"/>
              <a:gd name="connsiteX3" fmla="*/ 28987 w 160000"/>
              <a:gd name="connsiteY3" fmla="*/ 315550 h 447409"/>
              <a:gd name="connsiteX4" fmla="*/ 412 w 160000"/>
              <a:gd name="connsiteY4" fmla="*/ 312375 h 447409"/>
              <a:gd name="connsiteX5" fmla="*/ 54387 w 160000"/>
              <a:gd name="connsiteY5" fmla="*/ 442550 h 447409"/>
              <a:gd name="connsiteX6" fmla="*/ 48037 w 160000"/>
              <a:gd name="connsiteY6" fmla="*/ 420325 h 447409"/>
              <a:gd name="connsiteX7" fmla="*/ 51212 w 160000"/>
              <a:gd name="connsiteY7" fmla="*/ 426675 h 447409"/>
              <a:gd name="connsiteX8" fmla="*/ 73437 w 160000"/>
              <a:gd name="connsiteY8" fmla="*/ 312375 h 447409"/>
              <a:gd name="connsiteX9" fmla="*/ 76612 w 160000"/>
              <a:gd name="connsiteY9" fmla="*/ 334600 h 447409"/>
              <a:gd name="connsiteX10" fmla="*/ 146462 w 160000"/>
              <a:gd name="connsiteY10" fmla="*/ 248875 h 447409"/>
              <a:gd name="connsiteX11" fmla="*/ 124237 w 160000"/>
              <a:gd name="connsiteY11" fmla="*/ 182200 h 447409"/>
              <a:gd name="connsiteX12" fmla="*/ 79787 w 160000"/>
              <a:gd name="connsiteY12" fmla="*/ 1225 h 44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000" h="447409">
                <a:moveTo>
                  <a:pt x="79787" y="1225"/>
                </a:moveTo>
                <a:cubicBezTo>
                  <a:pt x="85608" y="17629"/>
                  <a:pt x="169216" y="234588"/>
                  <a:pt x="159162" y="280625"/>
                </a:cubicBezTo>
                <a:cubicBezTo>
                  <a:pt x="149108" y="326663"/>
                  <a:pt x="41158" y="271629"/>
                  <a:pt x="19462" y="277450"/>
                </a:cubicBezTo>
                <a:cubicBezTo>
                  <a:pt x="-2234" y="283271"/>
                  <a:pt x="32162" y="309729"/>
                  <a:pt x="28987" y="315550"/>
                </a:cubicBezTo>
                <a:cubicBezTo>
                  <a:pt x="25812" y="321371"/>
                  <a:pt x="-3821" y="291208"/>
                  <a:pt x="412" y="312375"/>
                </a:cubicBezTo>
                <a:cubicBezTo>
                  <a:pt x="4645" y="333542"/>
                  <a:pt x="46449" y="424558"/>
                  <a:pt x="54387" y="442550"/>
                </a:cubicBezTo>
                <a:cubicBezTo>
                  <a:pt x="62324" y="460542"/>
                  <a:pt x="48566" y="422971"/>
                  <a:pt x="48037" y="420325"/>
                </a:cubicBezTo>
                <a:cubicBezTo>
                  <a:pt x="47508" y="417679"/>
                  <a:pt x="46979" y="444667"/>
                  <a:pt x="51212" y="426675"/>
                </a:cubicBezTo>
                <a:cubicBezTo>
                  <a:pt x="55445" y="408683"/>
                  <a:pt x="69204" y="327721"/>
                  <a:pt x="73437" y="312375"/>
                </a:cubicBezTo>
                <a:cubicBezTo>
                  <a:pt x="77670" y="297029"/>
                  <a:pt x="64441" y="345183"/>
                  <a:pt x="76612" y="334600"/>
                </a:cubicBezTo>
                <a:cubicBezTo>
                  <a:pt x="88783" y="324017"/>
                  <a:pt x="138525" y="274275"/>
                  <a:pt x="146462" y="248875"/>
                </a:cubicBezTo>
                <a:cubicBezTo>
                  <a:pt x="154399" y="223475"/>
                  <a:pt x="130587" y="226650"/>
                  <a:pt x="124237" y="182200"/>
                </a:cubicBezTo>
                <a:cubicBezTo>
                  <a:pt x="117887" y="137750"/>
                  <a:pt x="73966" y="-15179"/>
                  <a:pt x="79787" y="1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2" name="フリーフォーム 901">
            <a:extLst>
              <a:ext uri="{FF2B5EF4-FFF2-40B4-BE49-F238E27FC236}">
                <a16:creationId xmlns:a16="http://schemas.microsoft.com/office/drawing/2014/main" id="{FACAF79E-B8F9-AD67-EA60-2E0968E08623}"/>
              </a:ext>
            </a:extLst>
          </p:cNvPr>
          <p:cNvSpPr/>
          <p:nvPr/>
        </p:nvSpPr>
        <p:spPr>
          <a:xfrm>
            <a:off x="6393535" y="6065561"/>
            <a:ext cx="242119" cy="189022"/>
          </a:xfrm>
          <a:custGeom>
            <a:avLst/>
            <a:gdLst>
              <a:gd name="connsiteX0" fmla="*/ 818 w 242119"/>
              <a:gd name="connsiteY0" fmla="*/ 20 h 189022"/>
              <a:gd name="connsiteX1" fmla="*/ 77018 w 242119"/>
              <a:gd name="connsiteY1" fmla="*/ 114320 h 189022"/>
              <a:gd name="connsiteX2" fmla="*/ 57968 w 242119"/>
              <a:gd name="connsiteY2" fmla="*/ 120670 h 189022"/>
              <a:gd name="connsiteX3" fmla="*/ 162743 w 242119"/>
              <a:gd name="connsiteY3" fmla="*/ 146070 h 189022"/>
              <a:gd name="connsiteX4" fmla="*/ 105593 w 242119"/>
              <a:gd name="connsiteY4" fmla="*/ 146070 h 189022"/>
              <a:gd name="connsiteX5" fmla="*/ 242118 w 242119"/>
              <a:gd name="connsiteY5" fmla="*/ 187345 h 189022"/>
              <a:gd name="connsiteX6" fmla="*/ 108768 w 242119"/>
              <a:gd name="connsiteY6" fmla="*/ 180995 h 189022"/>
              <a:gd name="connsiteX7" fmla="*/ 229418 w 242119"/>
              <a:gd name="connsiteY7" fmla="*/ 180995 h 189022"/>
              <a:gd name="connsiteX8" fmla="*/ 13518 w 242119"/>
              <a:gd name="connsiteY8" fmla="*/ 161945 h 189022"/>
              <a:gd name="connsiteX9" fmla="*/ 67493 w 242119"/>
              <a:gd name="connsiteY9" fmla="*/ 152420 h 189022"/>
              <a:gd name="connsiteX10" fmla="*/ 42093 w 242119"/>
              <a:gd name="connsiteY10" fmla="*/ 104795 h 189022"/>
              <a:gd name="connsiteX11" fmla="*/ 35743 w 242119"/>
              <a:gd name="connsiteY11" fmla="*/ 104795 h 189022"/>
              <a:gd name="connsiteX12" fmla="*/ 818 w 242119"/>
              <a:gd name="connsiteY12" fmla="*/ 20 h 18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2119" h="189022">
                <a:moveTo>
                  <a:pt x="818" y="20"/>
                </a:moveTo>
                <a:cubicBezTo>
                  <a:pt x="7697" y="1607"/>
                  <a:pt x="67493" y="94212"/>
                  <a:pt x="77018" y="114320"/>
                </a:cubicBezTo>
                <a:cubicBezTo>
                  <a:pt x="86543" y="134428"/>
                  <a:pt x="43681" y="115378"/>
                  <a:pt x="57968" y="120670"/>
                </a:cubicBezTo>
                <a:cubicBezTo>
                  <a:pt x="72255" y="125962"/>
                  <a:pt x="154806" y="141837"/>
                  <a:pt x="162743" y="146070"/>
                </a:cubicBezTo>
                <a:cubicBezTo>
                  <a:pt x="170680" y="150303"/>
                  <a:pt x="92364" y="139191"/>
                  <a:pt x="105593" y="146070"/>
                </a:cubicBezTo>
                <a:cubicBezTo>
                  <a:pt x="118822" y="152949"/>
                  <a:pt x="241589" y="181524"/>
                  <a:pt x="242118" y="187345"/>
                </a:cubicBezTo>
                <a:cubicBezTo>
                  <a:pt x="242647" y="193166"/>
                  <a:pt x="110885" y="182053"/>
                  <a:pt x="108768" y="180995"/>
                </a:cubicBezTo>
                <a:cubicBezTo>
                  <a:pt x="106651" y="179937"/>
                  <a:pt x="245293" y="184170"/>
                  <a:pt x="229418" y="180995"/>
                </a:cubicBezTo>
                <a:cubicBezTo>
                  <a:pt x="213543" y="177820"/>
                  <a:pt x="40505" y="166707"/>
                  <a:pt x="13518" y="161945"/>
                </a:cubicBezTo>
                <a:cubicBezTo>
                  <a:pt x="-13469" y="157183"/>
                  <a:pt x="62730" y="161945"/>
                  <a:pt x="67493" y="152420"/>
                </a:cubicBezTo>
                <a:cubicBezTo>
                  <a:pt x="72256" y="142895"/>
                  <a:pt x="42093" y="104795"/>
                  <a:pt x="42093" y="104795"/>
                </a:cubicBezTo>
                <a:cubicBezTo>
                  <a:pt x="36801" y="96858"/>
                  <a:pt x="38918" y="120670"/>
                  <a:pt x="35743" y="104795"/>
                </a:cubicBezTo>
                <a:cubicBezTo>
                  <a:pt x="32568" y="88920"/>
                  <a:pt x="-6061" y="-1567"/>
                  <a:pt x="818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3" name="フリーフォーム 902">
            <a:extLst>
              <a:ext uri="{FF2B5EF4-FFF2-40B4-BE49-F238E27FC236}">
                <a16:creationId xmlns:a16="http://schemas.microsoft.com/office/drawing/2014/main" id="{6186FBA9-375D-CE53-C42F-1CDB9548EB8F}"/>
              </a:ext>
            </a:extLst>
          </p:cNvPr>
          <p:cNvSpPr/>
          <p:nvPr/>
        </p:nvSpPr>
        <p:spPr>
          <a:xfrm>
            <a:off x="6359288" y="6192534"/>
            <a:ext cx="292228" cy="108819"/>
          </a:xfrm>
          <a:custGeom>
            <a:avLst/>
            <a:gdLst>
              <a:gd name="connsiteX0" fmla="*/ 140 w 292228"/>
              <a:gd name="connsiteY0" fmla="*/ 82597 h 108819"/>
              <a:gd name="connsiteX1" fmla="*/ 285890 w 292228"/>
              <a:gd name="connsiteY1" fmla="*/ 104822 h 108819"/>
              <a:gd name="connsiteX2" fmla="*/ 203340 w 292228"/>
              <a:gd name="connsiteY2" fmla="*/ 107997 h 108819"/>
              <a:gd name="connsiteX3" fmla="*/ 263665 w 292228"/>
              <a:gd name="connsiteY3" fmla="*/ 95297 h 108819"/>
              <a:gd name="connsiteX4" fmla="*/ 282715 w 292228"/>
              <a:gd name="connsiteY4" fmla="*/ 47 h 108819"/>
              <a:gd name="connsiteX5" fmla="*/ 247790 w 292228"/>
              <a:gd name="connsiteY5" fmla="*/ 82597 h 108819"/>
              <a:gd name="connsiteX6" fmla="*/ 140 w 292228"/>
              <a:gd name="connsiteY6" fmla="*/ 82597 h 10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228" h="108819">
                <a:moveTo>
                  <a:pt x="140" y="82597"/>
                </a:moveTo>
                <a:cubicBezTo>
                  <a:pt x="6490" y="86301"/>
                  <a:pt x="252023" y="100589"/>
                  <a:pt x="285890" y="104822"/>
                </a:cubicBezTo>
                <a:cubicBezTo>
                  <a:pt x="319757" y="109055"/>
                  <a:pt x="207044" y="109584"/>
                  <a:pt x="203340" y="107997"/>
                </a:cubicBezTo>
                <a:cubicBezTo>
                  <a:pt x="199636" y="106410"/>
                  <a:pt x="250436" y="113289"/>
                  <a:pt x="263665" y="95297"/>
                </a:cubicBezTo>
                <a:cubicBezTo>
                  <a:pt x="276894" y="77305"/>
                  <a:pt x="285361" y="2164"/>
                  <a:pt x="282715" y="47"/>
                </a:cubicBezTo>
                <a:cubicBezTo>
                  <a:pt x="280069" y="-2070"/>
                  <a:pt x="291182" y="67251"/>
                  <a:pt x="247790" y="82597"/>
                </a:cubicBezTo>
                <a:cubicBezTo>
                  <a:pt x="204398" y="97943"/>
                  <a:pt x="-6210" y="78893"/>
                  <a:pt x="140" y="825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4" name="フリーフォーム 903">
            <a:extLst>
              <a:ext uri="{FF2B5EF4-FFF2-40B4-BE49-F238E27FC236}">
                <a16:creationId xmlns:a16="http://schemas.microsoft.com/office/drawing/2014/main" id="{915554D9-1C8E-9D03-80F0-5E24AA10789A}"/>
              </a:ext>
            </a:extLst>
          </p:cNvPr>
          <p:cNvSpPr/>
          <p:nvPr/>
        </p:nvSpPr>
        <p:spPr>
          <a:xfrm>
            <a:off x="6404447" y="6233374"/>
            <a:ext cx="88333" cy="308691"/>
          </a:xfrm>
          <a:custGeom>
            <a:avLst/>
            <a:gdLst>
              <a:gd name="connsiteX0" fmla="*/ 88331 w 88333"/>
              <a:gd name="connsiteY0" fmla="*/ 482 h 308691"/>
              <a:gd name="connsiteX1" fmla="*/ 8956 w 88333"/>
              <a:gd name="connsiteY1" fmla="*/ 213207 h 308691"/>
              <a:gd name="connsiteX2" fmla="*/ 8956 w 88333"/>
              <a:gd name="connsiteY2" fmla="*/ 194157 h 308691"/>
              <a:gd name="connsiteX3" fmla="*/ 72456 w 88333"/>
              <a:gd name="connsiteY3" fmla="*/ 308457 h 308691"/>
              <a:gd name="connsiteX4" fmla="*/ 12131 w 88333"/>
              <a:gd name="connsiteY4" fmla="*/ 159232 h 308691"/>
              <a:gd name="connsiteX5" fmla="*/ 88331 w 88333"/>
              <a:gd name="connsiteY5" fmla="*/ 482 h 30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33" h="308691">
                <a:moveTo>
                  <a:pt x="88331" y="482"/>
                </a:moveTo>
                <a:cubicBezTo>
                  <a:pt x="87802" y="9478"/>
                  <a:pt x="22185" y="180928"/>
                  <a:pt x="8956" y="213207"/>
                </a:cubicBezTo>
                <a:cubicBezTo>
                  <a:pt x="-4273" y="245486"/>
                  <a:pt x="-1627" y="178282"/>
                  <a:pt x="8956" y="194157"/>
                </a:cubicBezTo>
                <a:cubicBezTo>
                  <a:pt x="19539" y="210032"/>
                  <a:pt x="71927" y="314278"/>
                  <a:pt x="72456" y="308457"/>
                </a:cubicBezTo>
                <a:cubicBezTo>
                  <a:pt x="72985" y="302636"/>
                  <a:pt x="9485" y="207915"/>
                  <a:pt x="12131" y="159232"/>
                </a:cubicBezTo>
                <a:cubicBezTo>
                  <a:pt x="14777" y="110549"/>
                  <a:pt x="88860" y="-8514"/>
                  <a:pt x="88331" y="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5" name="フリーフォーム 904">
            <a:extLst>
              <a:ext uri="{FF2B5EF4-FFF2-40B4-BE49-F238E27FC236}">
                <a16:creationId xmlns:a16="http://schemas.microsoft.com/office/drawing/2014/main" id="{6E9BBD0F-5CEF-9175-DF66-B14C84503151}"/>
              </a:ext>
            </a:extLst>
          </p:cNvPr>
          <p:cNvSpPr/>
          <p:nvPr/>
        </p:nvSpPr>
        <p:spPr>
          <a:xfrm>
            <a:off x="6497685" y="6306859"/>
            <a:ext cx="115805" cy="257334"/>
          </a:xfrm>
          <a:custGeom>
            <a:avLst/>
            <a:gdLst>
              <a:gd name="connsiteX0" fmla="*/ 115743 w 115805"/>
              <a:gd name="connsiteY0" fmla="*/ 22 h 257334"/>
              <a:gd name="connsiteX1" fmla="*/ 1443 w 115805"/>
              <a:gd name="connsiteY1" fmla="*/ 200047 h 257334"/>
              <a:gd name="connsiteX2" fmla="*/ 49068 w 115805"/>
              <a:gd name="connsiteY2" fmla="*/ 254022 h 257334"/>
              <a:gd name="connsiteX3" fmla="*/ 14143 w 115805"/>
              <a:gd name="connsiteY3" fmla="*/ 244497 h 257334"/>
              <a:gd name="connsiteX4" fmla="*/ 17318 w 115805"/>
              <a:gd name="connsiteY4" fmla="*/ 187347 h 257334"/>
              <a:gd name="connsiteX5" fmla="*/ 115743 w 115805"/>
              <a:gd name="connsiteY5" fmla="*/ 22 h 25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805" h="257334">
                <a:moveTo>
                  <a:pt x="115743" y="22"/>
                </a:moveTo>
                <a:cubicBezTo>
                  <a:pt x="113097" y="2139"/>
                  <a:pt x="12555" y="157714"/>
                  <a:pt x="1443" y="200047"/>
                </a:cubicBezTo>
                <a:cubicBezTo>
                  <a:pt x="-9669" y="242380"/>
                  <a:pt x="46951" y="246614"/>
                  <a:pt x="49068" y="254022"/>
                </a:cubicBezTo>
                <a:cubicBezTo>
                  <a:pt x="51185" y="261430"/>
                  <a:pt x="19435" y="255610"/>
                  <a:pt x="14143" y="244497"/>
                </a:cubicBezTo>
                <a:cubicBezTo>
                  <a:pt x="8851" y="233385"/>
                  <a:pt x="-1732" y="230739"/>
                  <a:pt x="17318" y="187347"/>
                </a:cubicBezTo>
                <a:cubicBezTo>
                  <a:pt x="36368" y="143955"/>
                  <a:pt x="118389" y="-2095"/>
                  <a:pt x="115743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6" name="フリーフォーム 905">
            <a:extLst>
              <a:ext uri="{FF2B5EF4-FFF2-40B4-BE49-F238E27FC236}">
                <a16:creationId xmlns:a16="http://schemas.microsoft.com/office/drawing/2014/main" id="{28F74848-F7C6-FB53-D36D-7BC286845088}"/>
              </a:ext>
            </a:extLst>
          </p:cNvPr>
          <p:cNvSpPr/>
          <p:nvPr/>
        </p:nvSpPr>
        <p:spPr>
          <a:xfrm>
            <a:off x="6511379" y="6208379"/>
            <a:ext cx="136983" cy="379687"/>
          </a:xfrm>
          <a:custGeom>
            <a:avLst/>
            <a:gdLst>
              <a:gd name="connsiteX0" fmla="*/ 136974 w 136983"/>
              <a:gd name="connsiteY0" fmla="*/ 77 h 379687"/>
              <a:gd name="connsiteX1" fmla="*/ 92524 w 136983"/>
              <a:gd name="connsiteY1" fmla="*/ 171527 h 379687"/>
              <a:gd name="connsiteX2" fmla="*/ 25849 w 136983"/>
              <a:gd name="connsiteY2" fmla="*/ 266777 h 379687"/>
              <a:gd name="connsiteX3" fmla="*/ 82999 w 136983"/>
              <a:gd name="connsiteY3" fmla="*/ 374727 h 379687"/>
              <a:gd name="connsiteX4" fmla="*/ 60774 w 136983"/>
              <a:gd name="connsiteY4" fmla="*/ 349327 h 379687"/>
              <a:gd name="connsiteX5" fmla="*/ 449 w 136983"/>
              <a:gd name="connsiteY5" fmla="*/ 241377 h 379687"/>
              <a:gd name="connsiteX6" fmla="*/ 95699 w 136983"/>
              <a:gd name="connsiteY6" fmla="*/ 193752 h 379687"/>
              <a:gd name="connsiteX7" fmla="*/ 136974 w 136983"/>
              <a:gd name="connsiteY7" fmla="*/ 77 h 37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983" h="379687">
                <a:moveTo>
                  <a:pt x="136974" y="77"/>
                </a:moveTo>
                <a:cubicBezTo>
                  <a:pt x="136445" y="-3627"/>
                  <a:pt x="111045" y="127077"/>
                  <a:pt x="92524" y="171527"/>
                </a:cubicBezTo>
                <a:cubicBezTo>
                  <a:pt x="74003" y="215977"/>
                  <a:pt x="27436" y="232910"/>
                  <a:pt x="25849" y="266777"/>
                </a:cubicBezTo>
                <a:cubicBezTo>
                  <a:pt x="24262" y="300644"/>
                  <a:pt x="77178" y="360969"/>
                  <a:pt x="82999" y="374727"/>
                </a:cubicBezTo>
                <a:cubicBezTo>
                  <a:pt x="88820" y="388485"/>
                  <a:pt x="74532" y="371552"/>
                  <a:pt x="60774" y="349327"/>
                </a:cubicBezTo>
                <a:cubicBezTo>
                  <a:pt x="47016" y="327102"/>
                  <a:pt x="-5372" y="267306"/>
                  <a:pt x="449" y="241377"/>
                </a:cubicBezTo>
                <a:cubicBezTo>
                  <a:pt x="6270" y="215448"/>
                  <a:pt x="76120" y="226560"/>
                  <a:pt x="95699" y="193752"/>
                </a:cubicBezTo>
                <a:cubicBezTo>
                  <a:pt x="115278" y="160944"/>
                  <a:pt x="137503" y="3781"/>
                  <a:pt x="136974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7" name="フリーフォーム 906">
            <a:extLst>
              <a:ext uri="{FF2B5EF4-FFF2-40B4-BE49-F238E27FC236}">
                <a16:creationId xmlns:a16="http://schemas.microsoft.com/office/drawing/2014/main" id="{1F085DC6-74FE-086E-C0B1-B6DCF6E53D1A}"/>
              </a:ext>
            </a:extLst>
          </p:cNvPr>
          <p:cNvSpPr/>
          <p:nvPr/>
        </p:nvSpPr>
        <p:spPr>
          <a:xfrm>
            <a:off x="2273665" y="4846153"/>
            <a:ext cx="174090" cy="1689287"/>
          </a:xfrm>
          <a:custGeom>
            <a:avLst/>
            <a:gdLst>
              <a:gd name="connsiteX0" fmla="*/ 173774 w 174090"/>
              <a:gd name="connsiteY0" fmla="*/ 7420 h 1689287"/>
              <a:gd name="connsiteX1" fmla="*/ 52476 w 174090"/>
              <a:gd name="connsiteY1" fmla="*/ 347988 h 1689287"/>
              <a:gd name="connsiteX2" fmla="*/ 71137 w 174090"/>
              <a:gd name="connsiteY2" fmla="*/ 917155 h 1689287"/>
              <a:gd name="connsiteX3" fmla="*/ 57142 w 174090"/>
              <a:gd name="connsiteY3" fmla="*/ 945147 h 1689287"/>
              <a:gd name="connsiteX4" fmla="*/ 24484 w 174090"/>
              <a:gd name="connsiteY4" fmla="*/ 1686931 h 1689287"/>
              <a:gd name="connsiteX5" fmla="*/ 10489 w 174090"/>
              <a:gd name="connsiteY5" fmla="*/ 665229 h 1689287"/>
              <a:gd name="connsiteX6" fmla="*/ 173774 w 174090"/>
              <a:gd name="connsiteY6" fmla="*/ 7420 h 168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090" h="1689287">
                <a:moveTo>
                  <a:pt x="173774" y="7420"/>
                </a:moveTo>
                <a:cubicBezTo>
                  <a:pt x="180772" y="-45454"/>
                  <a:pt x="69582" y="196366"/>
                  <a:pt x="52476" y="347988"/>
                </a:cubicBezTo>
                <a:cubicBezTo>
                  <a:pt x="35370" y="499611"/>
                  <a:pt x="70359" y="817629"/>
                  <a:pt x="71137" y="917155"/>
                </a:cubicBezTo>
                <a:cubicBezTo>
                  <a:pt x="71915" y="1016681"/>
                  <a:pt x="64917" y="816851"/>
                  <a:pt x="57142" y="945147"/>
                </a:cubicBezTo>
                <a:cubicBezTo>
                  <a:pt x="49366" y="1073443"/>
                  <a:pt x="32259" y="1733584"/>
                  <a:pt x="24484" y="1686931"/>
                </a:cubicBezTo>
                <a:cubicBezTo>
                  <a:pt x="16709" y="1640278"/>
                  <a:pt x="-16725" y="942815"/>
                  <a:pt x="10489" y="665229"/>
                </a:cubicBezTo>
                <a:cubicBezTo>
                  <a:pt x="37703" y="387643"/>
                  <a:pt x="166776" y="60294"/>
                  <a:pt x="173774" y="7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8" name="フリーフォーム 907">
            <a:extLst>
              <a:ext uri="{FF2B5EF4-FFF2-40B4-BE49-F238E27FC236}">
                <a16:creationId xmlns:a16="http://schemas.microsoft.com/office/drawing/2014/main" id="{5E6D1EEC-A4A9-AC8C-6542-8F7502D49EF5}"/>
              </a:ext>
            </a:extLst>
          </p:cNvPr>
          <p:cNvSpPr/>
          <p:nvPr/>
        </p:nvSpPr>
        <p:spPr>
          <a:xfrm>
            <a:off x="1655900" y="5576686"/>
            <a:ext cx="172623" cy="1613162"/>
          </a:xfrm>
          <a:custGeom>
            <a:avLst/>
            <a:gdLst>
              <a:gd name="connsiteX0" fmla="*/ 171054 w 172623"/>
              <a:gd name="connsiteY0" fmla="*/ 10 h 1613162"/>
              <a:gd name="connsiteX1" fmla="*/ 91743 w 172623"/>
              <a:gd name="connsiteY1" fmla="*/ 984389 h 1613162"/>
              <a:gd name="connsiteX2" fmla="*/ 45090 w 172623"/>
              <a:gd name="connsiteY2" fmla="*/ 1427593 h 1613162"/>
              <a:gd name="connsiteX3" fmla="*/ 3102 w 172623"/>
              <a:gd name="connsiteY3" fmla="*/ 1590879 h 1613162"/>
              <a:gd name="connsiteX4" fmla="*/ 133731 w 172623"/>
              <a:gd name="connsiteY4" fmla="*/ 965728 h 1613162"/>
              <a:gd name="connsiteX5" fmla="*/ 171054 w 172623"/>
              <a:gd name="connsiteY5" fmla="*/ 10 h 161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623" h="1613162">
                <a:moveTo>
                  <a:pt x="171054" y="10"/>
                </a:moveTo>
                <a:cubicBezTo>
                  <a:pt x="164056" y="3120"/>
                  <a:pt x="112737" y="746459"/>
                  <a:pt x="91743" y="984389"/>
                </a:cubicBezTo>
                <a:cubicBezTo>
                  <a:pt x="70749" y="1222319"/>
                  <a:pt x="59863" y="1326511"/>
                  <a:pt x="45090" y="1427593"/>
                </a:cubicBezTo>
                <a:cubicBezTo>
                  <a:pt x="30317" y="1528675"/>
                  <a:pt x="-11672" y="1667857"/>
                  <a:pt x="3102" y="1590879"/>
                </a:cubicBezTo>
                <a:cubicBezTo>
                  <a:pt x="17875" y="1513902"/>
                  <a:pt x="106517" y="1227763"/>
                  <a:pt x="133731" y="965728"/>
                </a:cubicBezTo>
                <a:cubicBezTo>
                  <a:pt x="160945" y="703693"/>
                  <a:pt x="178052" y="-3100"/>
                  <a:pt x="171054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9" name="フリーフォーム 908">
            <a:extLst>
              <a:ext uri="{FF2B5EF4-FFF2-40B4-BE49-F238E27FC236}">
                <a16:creationId xmlns:a16="http://schemas.microsoft.com/office/drawing/2014/main" id="{FED3CB7D-2E82-CF27-D4EB-9251F020BB8D}"/>
              </a:ext>
            </a:extLst>
          </p:cNvPr>
          <p:cNvSpPr/>
          <p:nvPr/>
        </p:nvSpPr>
        <p:spPr>
          <a:xfrm>
            <a:off x="2489573" y="6166127"/>
            <a:ext cx="409150" cy="261444"/>
          </a:xfrm>
          <a:custGeom>
            <a:avLst/>
            <a:gdLst>
              <a:gd name="connsiteX0" fmla="*/ 409105 w 409150"/>
              <a:gd name="connsiteY0" fmla="*/ 32804 h 261444"/>
              <a:gd name="connsiteX1" fmla="*/ 120180 w 409150"/>
              <a:gd name="connsiteY1" fmla="*/ 1054 h 261444"/>
              <a:gd name="connsiteX2" fmla="*/ 5880 w 409150"/>
              <a:gd name="connsiteY2" fmla="*/ 77254 h 261444"/>
              <a:gd name="connsiteX3" fmla="*/ 15405 w 409150"/>
              <a:gd name="connsiteY3" fmla="*/ 105829 h 261444"/>
              <a:gd name="connsiteX4" fmla="*/ 5880 w 409150"/>
              <a:gd name="connsiteY4" fmla="*/ 261404 h 261444"/>
              <a:gd name="connsiteX5" fmla="*/ 31280 w 409150"/>
              <a:gd name="connsiteY5" fmla="*/ 89954 h 261444"/>
              <a:gd name="connsiteX6" fmla="*/ 97955 w 409150"/>
              <a:gd name="connsiteY6" fmla="*/ 32804 h 261444"/>
              <a:gd name="connsiteX7" fmla="*/ 409105 w 409150"/>
              <a:gd name="connsiteY7" fmla="*/ 32804 h 26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9150" h="261444">
                <a:moveTo>
                  <a:pt x="409105" y="32804"/>
                </a:moveTo>
                <a:cubicBezTo>
                  <a:pt x="412809" y="27512"/>
                  <a:pt x="187384" y="-6354"/>
                  <a:pt x="120180" y="1054"/>
                </a:cubicBezTo>
                <a:cubicBezTo>
                  <a:pt x="52976" y="8462"/>
                  <a:pt x="23342" y="59792"/>
                  <a:pt x="5880" y="77254"/>
                </a:cubicBezTo>
                <a:cubicBezTo>
                  <a:pt x="-11582" y="94716"/>
                  <a:pt x="15405" y="75137"/>
                  <a:pt x="15405" y="105829"/>
                </a:cubicBezTo>
                <a:cubicBezTo>
                  <a:pt x="15405" y="136521"/>
                  <a:pt x="3234" y="264050"/>
                  <a:pt x="5880" y="261404"/>
                </a:cubicBezTo>
                <a:cubicBezTo>
                  <a:pt x="8526" y="258758"/>
                  <a:pt x="15934" y="128054"/>
                  <a:pt x="31280" y="89954"/>
                </a:cubicBezTo>
                <a:cubicBezTo>
                  <a:pt x="46626" y="51854"/>
                  <a:pt x="37630" y="41800"/>
                  <a:pt x="97955" y="32804"/>
                </a:cubicBezTo>
                <a:cubicBezTo>
                  <a:pt x="158280" y="23808"/>
                  <a:pt x="405401" y="38096"/>
                  <a:pt x="409105" y="32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0" name="フリーフォーム 909">
            <a:extLst>
              <a:ext uri="{FF2B5EF4-FFF2-40B4-BE49-F238E27FC236}">
                <a16:creationId xmlns:a16="http://schemas.microsoft.com/office/drawing/2014/main" id="{CBBF5383-92E7-6F4C-CB0A-873C27FC328A}"/>
              </a:ext>
            </a:extLst>
          </p:cNvPr>
          <p:cNvSpPr/>
          <p:nvPr/>
        </p:nvSpPr>
        <p:spPr>
          <a:xfrm>
            <a:off x="2533446" y="6175750"/>
            <a:ext cx="146384" cy="248654"/>
          </a:xfrm>
          <a:custGeom>
            <a:avLst/>
            <a:gdLst>
              <a:gd name="connsiteX0" fmla="*/ 146157 w 146384"/>
              <a:gd name="connsiteY0" fmla="*/ 956 h 248654"/>
              <a:gd name="connsiteX1" fmla="*/ 35032 w 146384"/>
              <a:gd name="connsiteY1" fmla="*/ 102556 h 248654"/>
              <a:gd name="connsiteX2" fmla="*/ 107 w 146384"/>
              <a:gd name="connsiteY2" fmla="*/ 248606 h 248654"/>
              <a:gd name="connsiteX3" fmla="*/ 25507 w 146384"/>
              <a:gd name="connsiteY3" fmla="*/ 86681 h 248654"/>
              <a:gd name="connsiteX4" fmla="*/ 63607 w 146384"/>
              <a:gd name="connsiteY4" fmla="*/ 51756 h 248654"/>
              <a:gd name="connsiteX5" fmla="*/ 146157 w 146384"/>
              <a:gd name="connsiteY5" fmla="*/ 956 h 24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384" h="248654">
                <a:moveTo>
                  <a:pt x="146157" y="956"/>
                </a:moveTo>
                <a:cubicBezTo>
                  <a:pt x="141394" y="9423"/>
                  <a:pt x="59374" y="61281"/>
                  <a:pt x="35032" y="102556"/>
                </a:cubicBezTo>
                <a:cubicBezTo>
                  <a:pt x="10690" y="143831"/>
                  <a:pt x="1694" y="251252"/>
                  <a:pt x="107" y="248606"/>
                </a:cubicBezTo>
                <a:cubicBezTo>
                  <a:pt x="-1481" y="245960"/>
                  <a:pt x="14924" y="119489"/>
                  <a:pt x="25507" y="86681"/>
                </a:cubicBezTo>
                <a:cubicBezTo>
                  <a:pt x="36090" y="53873"/>
                  <a:pt x="47732" y="60752"/>
                  <a:pt x="63607" y="51756"/>
                </a:cubicBezTo>
                <a:cubicBezTo>
                  <a:pt x="79482" y="42760"/>
                  <a:pt x="150920" y="-7511"/>
                  <a:pt x="146157" y="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1" name="フリーフォーム 910">
            <a:extLst>
              <a:ext uri="{FF2B5EF4-FFF2-40B4-BE49-F238E27FC236}">
                <a16:creationId xmlns:a16="http://schemas.microsoft.com/office/drawing/2014/main" id="{ABCA38D0-30F3-8ED9-B4A1-FDDDA873CFD5}"/>
              </a:ext>
            </a:extLst>
          </p:cNvPr>
          <p:cNvSpPr/>
          <p:nvPr/>
        </p:nvSpPr>
        <p:spPr>
          <a:xfrm>
            <a:off x="2644672" y="6226868"/>
            <a:ext cx="237759" cy="197645"/>
          </a:xfrm>
          <a:custGeom>
            <a:avLst/>
            <a:gdLst>
              <a:gd name="connsiteX0" fmla="*/ 60331 w 237759"/>
              <a:gd name="connsiteY0" fmla="*/ 638 h 197645"/>
              <a:gd name="connsiteX1" fmla="*/ 111131 w 237759"/>
              <a:gd name="connsiteY1" fmla="*/ 3813 h 197645"/>
              <a:gd name="connsiteX2" fmla="*/ 234956 w 237759"/>
              <a:gd name="connsiteY2" fmla="*/ 32388 h 197645"/>
              <a:gd name="connsiteX3" fmla="*/ 200031 w 237759"/>
              <a:gd name="connsiteY3" fmla="*/ 108588 h 197645"/>
              <a:gd name="connsiteX4" fmla="*/ 228606 w 237759"/>
              <a:gd name="connsiteY4" fmla="*/ 197488 h 197645"/>
              <a:gd name="connsiteX5" fmla="*/ 200031 w 237759"/>
              <a:gd name="connsiteY5" fmla="*/ 130813 h 197645"/>
              <a:gd name="connsiteX6" fmla="*/ 168281 w 237759"/>
              <a:gd name="connsiteY6" fmla="*/ 153038 h 197645"/>
              <a:gd name="connsiteX7" fmla="*/ 6 w 237759"/>
              <a:gd name="connsiteY7" fmla="*/ 191138 h 197645"/>
              <a:gd name="connsiteX8" fmla="*/ 174631 w 237759"/>
              <a:gd name="connsiteY8" fmla="*/ 143513 h 197645"/>
              <a:gd name="connsiteX9" fmla="*/ 200031 w 237759"/>
              <a:gd name="connsiteY9" fmla="*/ 54613 h 197645"/>
              <a:gd name="connsiteX10" fmla="*/ 196856 w 237759"/>
              <a:gd name="connsiteY10" fmla="*/ 45088 h 197645"/>
              <a:gd name="connsiteX11" fmla="*/ 133356 w 237759"/>
              <a:gd name="connsiteY11" fmla="*/ 6988 h 197645"/>
              <a:gd name="connsiteX12" fmla="*/ 60331 w 237759"/>
              <a:gd name="connsiteY12" fmla="*/ 638 h 19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7759" h="197645">
                <a:moveTo>
                  <a:pt x="60331" y="638"/>
                </a:moveTo>
                <a:cubicBezTo>
                  <a:pt x="56627" y="109"/>
                  <a:pt x="82027" y="-1479"/>
                  <a:pt x="111131" y="3813"/>
                </a:cubicBezTo>
                <a:cubicBezTo>
                  <a:pt x="140235" y="9105"/>
                  <a:pt x="220139" y="14926"/>
                  <a:pt x="234956" y="32388"/>
                </a:cubicBezTo>
                <a:cubicBezTo>
                  <a:pt x="249773" y="49850"/>
                  <a:pt x="201089" y="81071"/>
                  <a:pt x="200031" y="108588"/>
                </a:cubicBezTo>
                <a:cubicBezTo>
                  <a:pt x="198973" y="136105"/>
                  <a:pt x="228606" y="193784"/>
                  <a:pt x="228606" y="197488"/>
                </a:cubicBezTo>
                <a:cubicBezTo>
                  <a:pt x="228606" y="201192"/>
                  <a:pt x="210085" y="138221"/>
                  <a:pt x="200031" y="130813"/>
                </a:cubicBezTo>
                <a:cubicBezTo>
                  <a:pt x="189977" y="123405"/>
                  <a:pt x="201619" y="142984"/>
                  <a:pt x="168281" y="153038"/>
                </a:cubicBezTo>
                <a:cubicBezTo>
                  <a:pt x="134943" y="163092"/>
                  <a:pt x="-1052" y="192726"/>
                  <a:pt x="6" y="191138"/>
                </a:cubicBezTo>
                <a:cubicBezTo>
                  <a:pt x="1064" y="189550"/>
                  <a:pt x="141294" y="166267"/>
                  <a:pt x="174631" y="143513"/>
                </a:cubicBezTo>
                <a:cubicBezTo>
                  <a:pt x="207969" y="120759"/>
                  <a:pt x="200031" y="54613"/>
                  <a:pt x="200031" y="54613"/>
                </a:cubicBezTo>
                <a:cubicBezTo>
                  <a:pt x="203735" y="38209"/>
                  <a:pt x="207969" y="53026"/>
                  <a:pt x="196856" y="45088"/>
                </a:cubicBezTo>
                <a:cubicBezTo>
                  <a:pt x="185744" y="37151"/>
                  <a:pt x="152935" y="11221"/>
                  <a:pt x="133356" y="6988"/>
                </a:cubicBezTo>
                <a:cubicBezTo>
                  <a:pt x="113777" y="2755"/>
                  <a:pt x="64035" y="1167"/>
                  <a:pt x="60331" y="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2" name="フリーフォーム 911">
            <a:extLst>
              <a:ext uri="{FF2B5EF4-FFF2-40B4-BE49-F238E27FC236}">
                <a16:creationId xmlns:a16="http://schemas.microsoft.com/office/drawing/2014/main" id="{2762D13A-6F41-7988-A89B-C1AE82CCB058}"/>
              </a:ext>
            </a:extLst>
          </p:cNvPr>
          <p:cNvSpPr/>
          <p:nvPr/>
        </p:nvSpPr>
        <p:spPr>
          <a:xfrm>
            <a:off x="2644494" y="6202103"/>
            <a:ext cx="98903" cy="206380"/>
          </a:xfrm>
          <a:custGeom>
            <a:avLst/>
            <a:gdLst>
              <a:gd name="connsiteX0" fmla="*/ 184 w 98903"/>
              <a:gd name="connsiteY0" fmla="*/ 3 h 206380"/>
              <a:gd name="connsiteX1" fmla="*/ 73209 w 98903"/>
              <a:gd name="connsiteY1" fmla="*/ 88903 h 206380"/>
              <a:gd name="connsiteX2" fmla="*/ 44634 w 98903"/>
              <a:gd name="connsiteY2" fmla="*/ 206378 h 206380"/>
              <a:gd name="connsiteX3" fmla="*/ 98609 w 98903"/>
              <a:gd name="connsiteY3" fmla="*/ 85728 h 206380"/>
              <a:gd name="connsiteX4" fmla="*/ 184 w 98903"/>
              <a:gd name="connsiteY4" fmla="*/ 3 h 20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903" h="206380">
                <a:moveTo>
                  <a:pt x="184" y="3"/>
                </a:moveTo>
                <a:cubicBezTo>
                  <a:pt x="-4049" y="532"/>
                  <a:pt x="65801" y="54507"/>
                  <a:pt x="73209" y="88903"/>
                </a:cubicBezTo>
                <a:cubicBezTo>
                  <a:pt x="80617" y="123299"/>
                  <a:pt x="40401" y="206907"/>
                  <a:pt x="44634" y="206378"/>
                </a:cubicBezTo>
                <a:cubicBezTo>
                  <a:pt x="48867" y="205849"/>
                  <a:pt x="103372" y="115891"/>
                  <a:pt x="98609" y="85728"/>
                </a:cubicBezTo>
                <a:cubicBezTo>
                  <a:pt x="93847" y="55566"/>
                  <a:pt x="4417" y="-526"/>
                  <a:pt x="18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3" name="フリーフォーム 912">
            <a:extLst>
              <a:ext uri="{FF2B5EF4-FFF2-40B4-BE49-F238E27FC236}">
                <a16:creationId xmlns:a16="http://schemas.microsoft.com/office/drawing/2014/main" id="{25768636-77D0-9BD9-7A78-A6424C58DC1D}"/>
              </a:ext>
            </a:extLst>
          </p:cNvPr>
          <p:cNvSpPr/>
          <p:nvPr/>
        </p:nvSpPr>
        <p:spPr>
          <a:xfrm>
            <a:off x="2682740" y="6242615"/>
            <a:ext cx="142913" cy="181887"/>
          </a:xfrm>
          <a:custGeom>
            <a:avLst/>
            <a:gdLst>
              <a:gd name="connsiteX0" fmla="*/ 104813 w 142913"/>
              <a:gd name="connsiteY0" fmla="*/ 766 h 181887"/>
              <a:gd name="connsiteX1" fmla="*/ 101638 w 142913"/>
              <a:gd name="connsiteY1" fmla="*/ 105541 h 181887"/>
              <a:gd name="connsiteX2" fmla="*/ 38 w 142913"/>
              <a:gd name="connsiteY2" fmla="*/ 181741 h 181887"/>
              <a:gd name="connsiteX3" fmla="*/ 114338 w 142913"/>
              <a:gd name="connsiteY3" fmla="*/ 86491 h 181887"/>
              <a:gd name="connsiteX4" fmla="*/ 142913 w 142913"/>
              <a:gd name="connsiteY4" fmla="*/ 89666 h 181887"/>
              <a:gd name="connsiteX5" fmla="*/ 114338 w 142913"/>
              <a:gd name="connsiteY5" fmla="*/ 57916 h 181887"/>
              <a:gd name="connsiteX6" fmla="*/ 104813 w 142913"/>
              <a:gd name="connsiteY6" fmla="*/ 766 h 1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913" h="181887">
                <a:moveTo>
                  <a:pt x="104813" y="766"/>
                </a:moveTo>
                <a:cubicBezTo>
                  <a:pt x="102696" y="8703"/>
                  <a:pt x="119100" y="75379"/>
                  <a:pt x="101638" y="105541"/>
                </a:cubicBezTo>
                <a:cubicBezTo>
                  <a:pt x="84176" y="135703"/>
                  <a:pt x="-2079" y="184916"/>
                  <a:pt x="38" y="181741"/>
                </a:cubicBezTo>
                <a:cubicBezTo>
                  <a:pt x="2155" y="178566"/>
                  <a:pt x="90526" y="101837"/>
                  <a:pt x="114338" y="86491"/>
                </a:cubicBezTo>
                <a:cubicBezTo>
                  <a:pt x="138150" y="71145"/>
                  <a:pt x="142913" y="94428"/>
                  <a:pt x="142913" y="89666"/>
                </a:cubicBezTo>
                <a:cubicBezTo>
                  <a:pt x="142913" y="84904"/>
                  <a:pt x="118571" y="66912"/>
                  <a:pt x="114338" y="57916"/>
                </a:cubicBezTo>
                <a:cubicBezTo>
                  <a:pt x="110105" y="48920"/>
                  <a:pt x="106930" y="-7171"/>
                  <a:pt x="104813" y="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4" name="フリーフォーム 913">
            <a:extLst>
              <a:ext uri="{FF2B5EF4-FFF2-40B4-BE49-F238E27FC236}">
                <a16:creationId xmlns:a16="http://schemas.microsoft.com/office/drawing/2014/main" id="{E5A89186-A3B5-F3C6-2409-66DFE150168A}"/>
              </a:ext>
            </a:extLst>
          </p:cNvPr>
          <p:cNvSpPr/>
          <p:nvPr/>
        </p:nvSpPr>
        <p:spPr>
          <a:xfrm>
            <a:off x="2587469" y="6258983"/>
            <a:ext cx="115606" cy="149768"/>
          </a:xfrm>
          <a:custGeom>
            <a:avLst/>
            <a:gdLst>
              <a:gd name="connsiteX0" fmla="*/ 59 w 115606"/>
              <a:gd name="connsiteY0" fmla="*/ 273 h 149768"/>
              <a:gd name="connsiteX1" fmla="*/ 88959 w 115606"/>
              <a:gd name="connsiteY1" fmla="*/ 63773 h 149768"/>
              <a:gd name="connsiteX2" fmla="*/ 28634 w 115606"/>
              <a:gd name="connsiteY2" fmla="*/ 149498 h 149768"/>
              <a:gd name="connsiteX3" fmla="*/ 101659 w 115606"/>
              <a:gd name="connsiteY3" fmla="*/ 89173 h 149768"/>
              <a:gd name="connsiteX4" fmla="*/ 104834 w 115606"/>
              <a:gd name="connsiteY4" fmla="*/ 41548 h 149768"/>
              <a:gd name="connsiteX5" fmla="*/ 59 w 115606"/>
              <a:gd name="connsiteY5" fmla="*/ 273 h 14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606" h="149768">
                <a:moveTo>
                  <a:pt x="59" y="273"/>
                </a:moveTo>
                <a:cubicBezTo>
                  <a:pt x="-2587" y="3977"/>
                  <a:pt x="84197" y="38902"/>
                  <a:pt x="88959" y="63773"/>
                </a:cubicBezTo>
                <a:cubicBezTo>
                  <a:pt x="93721" y="88644"/>
                  <a:pt x="26517" y="145265"/>
                  <a:pt x="28634" y="149498"/>
                </a:cubicBezTo>
                <a:cubicBezTo>
                  <a:pt x="30751" y="153731"/>
                  <a:pt x="88959" y="107165"/>
                  <a:pt x="101659" y="89173"/>
                </a:cubicBezTo>
                <a:cubicBezTo>
                  <a:pt x="114359" y="71181"/>
                  <a:pt x="123884" y="51602"/>
                  <a:pt x="104834" y="41548"/>
                </a:cubicBezTo>
                <a:cubicBezTo>
                  <a:pt x="85784" y="31494"/>
                  <a:pt x="2705" y="-3431"/>
                  <a:pt x="59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5" name="フリーフォーム 914">
            <a:extLst>
              <a:ext uri="{FF2B5EF4-FFF2-40B4-BE49-F238E27FC236}">
                <a16:creationId xmlns:a16="http://schemas.microsoft.com/office/drawing/2014/main" id="{94C1A40B-B72B-C685-EFE6-2A68B66AD723}"/>
              </a:ext>
            </a:extLst>
          </p:cNvPr>
          <p:cNvSpPr/>
          <p:nvPr/>
        </p:nvSpPr>
        <p:spPr>
          <a:xfrm>
            <a:off x="3070038" y="6379777"/>
            <a:ext cx="955997" cy="107978"/>
          </a:xfrm>
          <a:custGeom>
            <a:avLst/>
            <a:gdLst>
              <a:gd name="connsiteX0" fmla="*/ 90 w 955997"/>
              <a:gd name="connsiteY0" fmla="*/ 129 h 107978"/>
              <a:gd name="connsiteX1" fmla="*/ 390615 w 955997"/>
              <a:gd name="connsiteY1" fmla="*/ 76329 h 107978"/>
              <a:gd name="connsiteX2" fmla="*/ 743040 w 955997"/>
              <a:gd name="connsiteY2" fmla="*/ 16004 h 107978"/>
              <a:gd name="connsiteX3" fmla="*/ 955765 w 955997"/>
              <a:gd name="connsiteY3" fmla="*/ 35054 h 107978"/>
              <a:gd name="connsiteX4" fmla="*/ 704940 w 955997"/>
              <a:gd name="connsiteY4" fmla="*/ 35054 h 107978"/>
              <a:gd name="connsiteX5" fmla="*/ 485865 w 955997"/>
              <a:gd name="connsiteY5" fmla="*/ 92204 h 107978"/>
              <a:gd name="connsiteX6" fmla="*/ 355690 w 955997"/>
              <a:gd name="connsiteY6" fmla="*/ 98554 h 107978"/>
              <a:gd name="connsiteX7" fmla="*/ 90 w 955997"/>
              <a:gd name="connsiteY7" fmla="*/ 129 h 10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5997" h="107978">
                <a:moveTo>
                  <a:pt x="90" y="129"/>
                </a:moveTo>
                <a:cubicBezTo>
                  <a:pt x="5911" y="-3575"/>
                  <a:pt x="266790" y="73683"/>
                  <a:pt x="390615" y="76329"/>
                </a:cubicBezTo>
                <a:cubicBezTo>
                  <a:pt x="514440" y="78975"/>
                  <a:pt x="648848" y="22883"/>
                  <a:pt x="743040" y="16004"/>
                </a:cubicBezTo>
                <a:cubicBezTo>
                  <a:pt x="837232" y="9125"/>
                  <a:pt x="962115" y="31879"/>
                  <a:pt x="955765" y="35054"/>
                </a:cubicBezTo>
                <a:cubicBezTo>
                  <a:pt x="949415" y="38229"/>
                  <a:pt x="783257" y="25529"/>
                  <a:pt x="704940" y="35054"/>
                </a:cubicBezTo>
                <a:cubicBezTo>
                  <a:pt x="626623" y="44579"/>
                  <a:pt x="544073" y="81621"/>
                  <a:pt x="485865" y="92204"/>
                </a:cubicBezTo>
                <a:cubicBezTo>
                  <a:pt x="427657" y="102787"/>
                  <a:pt x="440886" y="118133"/>
                  <a:pt x="355690" y="98554"/>
                </a:cubicBezTo>
                <a:cubicBezTo>
                  <a:pt x="270494" y="78975"/>
                  <a:pt x="-5731" y="3833"/>
                  <a:pt x="90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6" name="フリーフォーム 915">
            <a:extLst>
              <a:ext uri="{FF2B5EF4-FFF2-40B4-BE49-F238E27FC236}">
                <a16:creationId xmlns:a16="http://schemas.microsoft.com/office/drawing/2014/main" id="{31B683B4-CCBA-3EA9-97AD-07577A4D9209}"/>
              </a:ext>
            </a:extLst>
          </p:cNvPr>
          <p:cNvSpPr/>
          <p:nvPr/>
        </p:nvSpPr>
        <p:spPr>
          <a:xfrm>
            <a:off x="3585858" y="6436966"/>
            <a:ext cx="417793" cy="158876"/>
          </a:xfrm>
          <a:custGeom>
            <a:avLst/>
            <a:gdLst>
              <a:gd name="connsiteX0" fmla="*/ 4970 w 417793"/>
              <a:gd name="connsiteY0" fmla="*/ 54065 h 158876"/>
              <a:gd name="connsiteX1" fmla="*/ 303420 w 417793"/>
              <a:gd name="connsiteY1" fmla="*/ 90 h 158876"/>
              <a:gd name="connsiteX2" fmla="*/ 373270 w 417793"/>
              <a:gd name="connsiteY2" fmla="*/ 44540 h 158876"/>
              <a:gd name="connsiteX3" fmla="*/ 401845 w 417793"/>
              <a:gd name="connsiteY3" fmla="*/ 158840 h 158876"/>
              <a:gd name="connsiteX4" fmla="*/ 395495 w 417793"/>
              <a:gd name="connsiteY4" fmla="*/ 31840 h 158876"/>
              <a:gd name="connsiteX5" fmla="*/ 138320 w 417793"/>
              <a:gd name="connsiteY5" fmla="*/ 25490 h 158876"/>
              <a:gd name="connsiteX6" fmla="*/ 4970 w 417793"/>
              <a:gd name="connsiteY6" fmla="*/ 54065 h 15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793" h="158876">
                <a:moveTo>
                  <a:pt x="4970" y="54065"/>
                </a:moveTo>
                <a:cubicBezTo>
                  <a:pt x="32487" y="49832"/>
                  <a:pt x="242037" y="1677"/>
                  <a:pt x="303420" y="90"/>
                </a:cubicBezTo>
                <a:cubicBezTo>
                  <a:pt x="364803" y="-1497"/>
                  <a:pt x="356866" y="18082"/>
                  <a:pt x="373270" y="44540"/>
                </a:cubicBezTo>
                <a:cubicBezTo>
                  <a:pt x="389674" y="70998"/>
                  <a:pt x="398141" y="160957"/>
                  <a:pt x="401845" y="158840"/>
                </a:cubicBezTo>
                <a:cubicBezTo>
                  <a:pt x="405549" y="156723"/>
                  <a:pt x="439416" y="54065"/>
                  <a:pt x="395495" y="31840"/>
                </a:cubicBezTo>
                <a:cubicBezTo>
                  <a:pt x="351574" y="9615"/>
                  <a:pt x="206583" y="20198"/>
                  <a:pt x="138320" y="25490"/>
                </a:cubicBezTo>
                <a:cubicBezTo>
                  <a:pt x="70057" y="30782"/>
                  <a:pt x="-22547" y="58298"/>
                  <a:pt x="4970" y="54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7" name="フリーフォーム 916">
            <a:extLst>
              <a:ext uri="{FF2B5EF4-FFF2-40B4-BE49-F238E27FC236}">
                <a16:creationId xmlns:a16="http://schemas.microsoft.com/office/drawing/2014/main" id="{ADC60241-2218-E2B4-A407-E5956AFE126B}"/>
              </a:ext>
            </a:extLst>
          </p:cNvPr>
          <p:cNvSpPr/>
          <p:nvPr/>
        </p:nvSpPr>
        <p:spPr>
          <a:xfrm>
            <a:off x="3965406" y="6432200"/>
            <a:ext cx="110646" cy="306507"/>
          </a:xfrm>
          <a:custGeom>
            <a:avLst/>
            <a:gdLst>
              <a:gd name="connsiteX0" fmla="*/ 72 w 110646"/>
              <a:gd name="connsiteY0" fmla="*/ 1681 h 306507"/>
              <a:gd name="connsiteX1" fmla="*/ 85797 w 110646"/>
              <a:gd name="connsiteY1" fmla="*/ 58831 h 306507"/>
              <a:gd name="connsiteX2" fmla="*/ 108022 w 110646"/>
              <a:gd name="connsiteY2" fmla="*/ 306481 h 306507"/>
              <a:gd name="connsiteX3" fmla="*/ 101672 w 110646"/>
              <a:gd name="connsiteY3" fmla="*/ 42956 h 306507"/>
              <a:gd name="connsiteX4" fmla="*/ 72 w 110646"/>
              <a:gd name="connsiteY4" fmla="*/ 1681 h 30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46" h="306507">
                <a:moveTo>
                  <a:pt x="72" y="1681"/>
                </a:moveTo>
                <a:cubicBezTo>
                  <a:pt x="-2574" y="4327"/>
                  <a:pt x="67805" y="8031"/>
                  <a:pt x="85797" y="58831"/>
                </a:cubicBezTo>
                <a:cubicBezTo>
                  <a:pt x="103789" y="109631"/>
                  <a:pt x="105376" y="309127"/>
                  <a:pt x="108022" y="306481"/>
                </a:cubicBezTo>
                <a:cubicBezTo>
                  <a:pt x="110668" y="303835"/>
                  <a:pt x="114372" y="92698"/>
                  <a:pt x="101672" y="42956"/>
                </a:cubicBezTo>
                <a:cubicBezTo>
                  <a:pt x="88972" y="-6786"/>
                  <a:pt x="2718" y="-965"/>
                  <a:pt x="72" y="1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8" name="フリーフォーム 917">
            <a:extLst>
              <a:ext uri="{FF2B5EF4-FFF2-40B4-BE49-F238E27FC236}">
                <a16:creationId xmlns:a16="http://schemas.microsoft.com/office/drawing/2014/main" id="{A580CD62-FE92-7A07-7631-C8F56214FB03}"/>
              </a:ext>
            </a:extLst>
          </p:cNvPr>
          <p:cNvSpPr/>
          <p:nvPr/>
        </p:nvSpPr>
        <p:spPr>
          <a:xfrm>
            <a:off x="3351065" y="7135506"/>
            <a:ext cx="474836" cy="218472"/>
          </a:xfrm>
          <a:custGeom>
            <a:avLst/>
            <a:gdLst>
              <a:gd name="connsiteX0" fmla="*/ 4813 w 474836"/>
              <a:gd name="connsiteY0" fmla="*/ 215950 h 218472"/>
              <a:gd name="connsiteX1" fmla="*/ 341363 w 474836"/>
              <a:gd name="connsiteY1" fmla="*/ 104825 h 218472"/>
              <a:gd name="connsiteX2" fmla="*/ 474713 w 474836"/>
              <a:gd name="connsiteY2" fmla="*/ 50 h 218472"/>
              <a:gd name="connsiteX3" fmla="*/ 322313 w 474836"/>
              <a:gd name="connsiteY3" fmla="*/ 92125 h 218472"/>
              <a:gd name="connsiteX4" fmla="*/ 157213 w 474836"/>
              <a:gd name="connsiteY4" fmla="*/ 174675 h 218472"/>
              <a:gd name="connsiteX5" fmla="*/ 4813 w 474836"/>
              <a:gd name="connsiteY5" fmla="*/ 215950 h 21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4836" h="218472">
                <a:moveTo>
                  <a:pt x="4813" y="215950"/>
                </a:moveTo>
                <a:cubicBezTo>
                  <a:pt x="35505" y="204308"/>
                  <a:pt x="263046" y="140808"/>
                  <a:pt x="341363" y="104825"/>
                </a:cubicBezTo>
                <a:cubicBezTo>
                  <a:pt x="419680" y="68842"/>
                  <a:pt x="477888" y="2167"/>
                  <a:pt x="474713" y="50"/>
                </a:cubicBezTo>
                <a:cubicBezTo>
                  <a:pt x="471538" y="-2067"/>
                  <a:pt x="375230" y="63021"/>
                  <a:pt x="322313" y="92125"/>
                </a:cubicBezTo>
                <a:cubicBezTo>
                  <a:pt x="269396" y="121229"/>
                  <a:pt x="216480" y="152979"/>
                  <a:pt x="157213" y="174675"/>
                </a:cubicBezTo>
                <a:cubicBezTo>
                  <a:pt x="97946" y="196371"/>
                  <a:pt x="-25879" y="227592"/>
                  <a:pt x="4813" y="215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9" name="フリーフォーム 918">
            <a:extLst>
              <a:ext uri="{FF2B5EF4-FFF2-40B4-BE49-F238E27FC236}">
                <a16:creationId xmlns:a16="http://schemas.microsoft.com/office/drawing/2014/main" id="{7F6EB374-8E40-1279-1177-6D9C23B37E9B}"/>
              </a:ext>
            </a:extLst>
          </p:cNvPr>
          <p:cNvSpPr/>
          <p:nvPr/>
        </p:nvSpPr>
        <p:spPr>
          <a:xfrm>
            <a:off x="3530399" y="7262039"/>
            <a:ext cx="114484" cy="274879"/>
          </a:xfrm>
          <a:custGeom>
            <a:avLst/>
            <a:gdLst>
              <a:gd name="connsiteX0" fmla="*/ 114404 w 114484"/>
              <a:gd name="connsiteY0" fmla="*/ 3692 h 274879"/>
              <a:gd name="connsiteX1" fmla="*/ 57254 w 114484"/>
              <a:gd name="connsiteY1" fmla="*/ 60842 h 274879"/>
              <a:gd name="connsiteX2" fmla="*/ 104 w 114484"/>
              <a:gd name="connsiteY2" fmla="*/ 273567 h 274879"/>
              <a:gd name="connsiteX3" fmla="*/ 44554 w 114484"/>
              <a:gd name="connsiteY3" fmla="*/ 143392 h 274879"/>
              <a:gd name="connsiteX4" fmla="*/ 114404 w 114484"/>
              <a:gd name="connsiteY4" fmla="*/ 3692 h 27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84" h="274879">
                <a:moveTo>
                  <a:pt x="114404" y="3692"/>
                </a:moveTo>
                <a:cubicBezTo>
                  <a:pt x="116521" y="-10066"/>
                  <a:pt x="76304" y="15863"/>
                  <a:pt x="57254" y="60842"/>
                </a:cubicBezTo>
                <a:cubicBezTo>
                  <a:pt x="38204" y="105821"/>
                  <a:pt x="2221" y="259809"/>
                  <a:pt x="104" y="273567"/>
                </a:cubicBezTo>
                <a:cubicBezTo>
                  <a:pt x="-2013" y="287325"/>
                  <a:pt x="28679" y="189430"/>
                  <a:pt x="44554" y="143392"/>
                </a:cubicBezTo>
                <a:cubicBezTo>
                  <a:pt x="60429" y="97355"/>
                  <a:pt x="112287" y="17450"/>
                  <a:pt x="114404" y="3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0" name="フリーフォーム 919">
            <a:extLst>
              <a:ext uri="{FF2B5EF4-FFF2-40B4-BE49-F238E27FC236}">
                <a16:creationId xmlns:a16="http://schemas.microsoft.com/office/drawing/2014/main" id="{E7CDDFC3-F489-5504-66C6-A8E36D98E828}"/>
              </a:ext>
            </a:extLst>
          </p:cNvPr>
          <p:cNvSpPr/>
          <p:nvPr/>
        </p:nvSpPr>
        <p:spPr>
          <a:xfrm>
            <a:off x="3336786" y="7370499"/>
            <a:ext cx="128572" cy="283194"/>
          </a:xfrm>
          <a:custGeom>
            <a:avLst/>
            <a:gdLst>
              <a:gd name="connsiteX0" fmla="*/ 69892 w 128572"/>
              <a:gd name="connsiteY0" fmla="*/ 7 h 283194"/>
              <a:gd name="connsiteX1" fmla="*/ 114342 w 128572"/>
              <a:gd name="connsiteY1" fmla="*/ 146057 h 283194"/>
              <a:gd name="connsiteX2" fmla="*/ 95292 w 128572"/>
              <a:gd name="connsiteY2" fmla="*/ 228607 h 283194"/>
              <a:gd name="connsiteX3" fmla="*/ 42 w 128572"/>
              <a:gd name="connsiteY3" fmla="*/ 282582 h 283194"/>
              <a:gd name="connsiteX4" fmla="*/ 107992 w 128572"/>
              <a:gd name="connsiteY4" fmla="*/ 193682 h 283194"/>
              <a:gd name="connsiteX5" fmla="*/ 123867 w 128572"/>
              <a:gd name="connsiteY5" fmla="*/ 139707 h 283194"/>
              <a:gd name="connsiteX6" fmla="*/ 69892 w 128572"/>
              <a:gd name="connsiteY6" fmla="*/ 7 h 28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572" h="283194">
                <a:moveTo>
                  <a:pt x="69892" y="7"/>
                </a:moveTo>
                <a:cubicBezTo>
                  <a:pt x="68304" y="1065"/>
                  <a:pt x="110109" y="107957"/>
                  <a:pt x="114342" y="146057"/>
                </a:cubicBezTo>
                <a:cubicBezTo>
                  <a:pt x="118575" y="184157"/>
                  <a:pt x="114342" y="205853"/>
                  <a:pt x="95292" y="228607"/>
                </a:cubicBezTo>
                <a:cubicBezTo>
                  <a:pt x="76242" y="251361"/>
                  <a:pt x="-2075" y="288403"/>
                  <a:pt x="42" y="282582"/>
                </a:cubicBezTo>
                <a:cubicBezTo>
                  <a:pt x="2159" y="276761"/>
                  <a:pt x="87355" y="217494"/>
                  <a:pt x="107992" y="193682"/>
                </a:cubicBezTo>
                <a:cubicBezTo>
                  <a:pt x="128629" y="169870"/>
                  <a:pt x="133392" y="175161"/>
                  <a:pt x="123867" y="139707"/>
                </a:cubicBezTo>
                <a:cubicBezTo>
                  <a:pt x="114342" y="104253"/>
                  <a:pt x="71480" y="-1051"/>
                  <a:pt x="6989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1" name="フリーフォーム 920">
            <a:extLst>
              <a:ext uri="{FF2B5EF4-FFF2-40B4-BE49-F238E27FC236}">
                <a16:creationId xmlns:a16="http://schemas.microsoft.com/office/drawing/2014/main" id="{D2DA5E86-E6AF-48A6-D6EA-CB91A8683513}"/>
              </a:ext>
            </a:extLst>
          </p:cNvPr>
          <p:cNvSpPr/>
          <p:nvPr/>
        </p:nvSpPr>
        <p:spPr>
          <a:xfrm>
            <a:off x="3481301" y="7306976"/>
            <a:ext cx="97092" cy="219126"/>
          </a:xfrm>
          <a:custGeom>
            <a:avLst/>
            <a:gdLst>
              <a:gd name="connsiteX0" fmla="*/ 96827 w 97092"/>
              <a:gd name="connsiteY0" fmla="*/ 30 h 219126"/>
              <a:gd name="connsiteX1" fmla="*/ 30152 w 97092"/>
              <a:gd name="connsiteY1" fmla="*/ 98455 h 219126"/>
              <a:gd name="connsiteX2" fmla="*/ 33327 w 97092"/>
              <a:gd name="connsiteY2" fmla="*/ 219105 h 219126"/>
              <a:gd name="connsiteX3" fmla="*/ 1577 w 97092"/>
              <a:gd name="connsiteY3" fmla="*/ 88930 h 219126"/>
              <a:gd name="connsiteX4" fmla="*/ 96827 w 97092"/>
              <a:gd name="connsiteY4" fmla="*/ 30 h 21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092" h="219126">
                <a:moveTo>
                  <a:pt x="96827" y="30"/>
                </a:moveTo>
                <a:cubicBezTo>
                  <a:pt x="101589" y="1617"/>
                  <a:pt x="40735" y="61943"/>
                  <a:pt x="30152" y="98455"/>
                </a:cubicBezTo>
                <a:cubicBezTo>
                  <a:pt x="19569" y="134967"/>
                  <a:pt x="38089" y="220692"/>
                  <a:pt x="33327" y="219105"/>
                </a:cubicBezTo>
                <a:cubicBezTo>
                  <a:pt x="28565" y="217518"/>
                  <a:pt x="-7948" y="118563"/>
                  <a:pt x="1577" y="88930"/>
                </a:cubicBezTo>
                <a:cubicBezTo>
                  <a:pt x="11102" y="59297"/>
                  <a:pt x="92065" y="-1557"/>
                  <a:pt x="96827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2" name="フリーフォーム 921">
            <a:extLst>
              <a:ext uri="{FF2B5EF4-FFF2-40B4-BE49-F238E27FC236}">
                <a16:creationId xmlns:a16="http://schemas.microsoft.com/office/drawing/2014/main" id="{F70BD815-BC12-E6FA-1F2A-544F3576367C}"/>
              </a:ext>
            </a:extLst>
          </p:cNvPr>
          <p:cNvSpPr/>
          <p:nvPr/>
        </p:nvSpPr>
        <p:spPr>
          <a:xfrm>
            <a:off x="3334711" y="8568539"/>
            <a:ext cx="1041400" cy="21167"/>
          </a:xfrm>
          <a:custGeom>
            <a:avLst/>
            <a:gdLst>
              <a:gd name="connsiteX0" fmla="*/ 0 w 1041400"/>
              <a:gd name="connsiteY0" fmla="*/ 0 h 21167"/>
              <a:gd name="connsiteX1" fmla="*/ 1041400 w 1041400"/>
              <a:gd name="connsiteY1" fmla="*/ 21167 h 2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1400" h="21167">
                <a:moveTo>
                  <a:pt x="0" y="0"/>
                </a:moveTo>
                <a:lnTo>
                  <a:pt x="1041400" y="2116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3" name="フリーフォーム 922">
            <a:extLst>
              <a:ext uri="{FF2B5EF4-FFF2-40B4-BE49-F238E27FC236}">
                <a16:creationId xmlns:a16="http://schemas.microsoft.com/office/drawing/2014/main" id="{691AD60D-2F8F-D4AE-7731-EB17526832FF}"/>
              </a:ext>
            </a:extLst>
          </p:cNvPr>
          <p:cNvSpPr/>
          <p:nvPr/>
        </p:nvSpPr>
        <p:spPr>
          <a:xfrm>
            <a:off x="5836598" y="6282537"/>
            <a:ext cx="537655" cy="343074"/>
          </a:xfrm>
          <a:custGeom>
            <a:avLst/>
            <a:gdLst>
              <a:gd name="connsiteX0" fmla="*/ 537647 w 537655"/>
              <a:gd name="connsiteY0" fmla="*/ 2 h 343074"/>
              <a:gd name="connsiteX1" fmla="*/ 474147 w 537655"/>
              <a:gd name="connsiteY1" fmla="*/ 156636 h 343074"/>
              <a:gd name="connsiteX2" fmla="*/ 330213 w 537655"/>
              <a:gd name="connsiteY2" fmla="*/ 198969 h 343074"/>
              <a:gd name="connsiteX3" fmla="*/ 13 w 537655"/>
              <a:gd name="connsiteY3" fmla="*/ 249769 h 343074"/>
              <a:gd name="connsiteX4" fmla="*/ 342913 w 537655"/>
              <a:gd name="connsiteY4" fmla="*/ 207436 h 343074"/>
              <a:gd name="connsiteX5" fmla="*/ 406413 w 537655"/>
              <a:gd name="connsiteY5" fmla="*/ 249769 h 343074"/>
              <a:gd name="connsiteX6" fmla="*/ 474147 w 537655"/>
              <a:gd name="connsiteY6" fmla="*/ 342902 h 343074"/>
              <a:gd name="connsiteX7" fmla="*/ 452980 w 537655"/>
              <a:gd name="connsiteY7" fmla="*/ 224369 h 343074"/>
              <a:gd name="connsiteX8" fmla="*/ 478380 w 537655"/>
              <a:gd name="connsiteY8" fmla="*/ 160869 h 343074"/>
              <a:gd name="connsiteX9" fmla="*/ 537647 w 537655"/>
              <a:gd name="connsiteY9" fmla="*/ 2 h 34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655" h="343074">
                <a:moveTo>
                  <a:pt x="537647" y="2"/>
                </a:moveTo>
                <a:cubicBezTo>
                  <a:pt x="536942" y="-703"/>
                  <a:pt x="508719" y="123475"/>
                  <a:pt x="474147" y="156636"/>
                </a:cubicBezTo>
                <a:cubicBezTo>
                  <a:pt x="439575" y="189797"/>
                  <a:pt x="409235" y="183447"/>
                  <a:pt x="330213" y="198969"/>
                </a:cubicBezTo>
                <a:cubicBezTo>
                  <a:pt x="251191" y="214491"/>
                  <a:pt x="-2104" y="248358"/>
                  <a:pt x="13" y="249769"/>
                </a:cubicBezTo>
                <a:cubicBezTo>
                  <a:pt x="2130" y="251180"/>
                  <a:pt x="275180" y="207436"/>
                  <a:pt x="342913" y="207436"/>
                </a:cubicBezTo>
                <a:cubicBezTo>
                  <a:pt x="410646" y="207436"/>
                  <a:pt x="384541" y="227191"/>
                  <a:pt x="406413" y="249769"/>
                </a:cubicBezTo>
                <a:cubicBezTo>
                  <a:pt x="428285" y="272347"/>
                  <a:pt x="466386" y="347135"/>
                  <a:pt x="474147" y="342902"/>
                </a:cubicBezTo>
                <a:cubicBezTo>
                  <a:pt x="481908" y="338669"/>
                  <a:pt x="452275" y="254708"/>
                  <a:pt x="452980" y="224369"/>
                </a:cubicBezTo>
                <a:cubicBezTo>
                  <a:pt x="453685" y="194030"/>
                  <a:pt x="461447" y="190502"/>
                  <a:pt x="478380" y="160869"/>
                </a:cubicBezTo>
                <a:cubicBezTo>
                  <a:pt x="495313" y="131236"/>
                  <a:pt x="538352" y="707"/>
                  <a:pt x="53764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4" name="フリーフォーム 923">
            <a:extLst>
              <a:ext uri="{FF2B5EF4-FFF2-40B4-BE49-F238E27FC236}">
                <a16:creationId xmlns:a16="http://schemas.microsoft.com/office/drawing/2014/main" id="{8D7F4287-7972-7CD5-0300-206A222ABD0A}"/>
              </a:ext>
            </a:extLst>
          </p:cNvPr>
          <p:cNvSpPr/>
          <p:nvPr/>
        </p:nvSpPr>
        <p:spPr>
          <a:xfrm>
            <a:off x="5979260" y="6581616"/>
            <a:ext cx="285013" cy="29125"/>
          </a:xfrm>
          <a:custGeom>
            <a:avLst/>
            <a:gdLst>
              <a:gd name="connsiteX0" fmla="*/ 1285 w 285013"/>
              <a:gd name="connsiteY0" fmla="*/ 1490 h 29125"/>
              <a:gd name="connsiteX1" fmla="*/ 69018 w 285013"/>
              <a:gd name="connsiteY1" fmla="*/ 26890 h 29125"/>
              <a:gd name="connsiteX2" fmla="*/ 251051 w 285013"/>
              <a:gd name="connsiteY2" fmla="*/ 26890 h 29125"/>
              <a:gd name="connsiteX3" fmla="*/ 145218 w 285013"/>
              <a:gd name="connsiteY3" fmla="*/ 18423 h 29125"/>
              <a:gd name="connsiteX4" fmla="*/ 284918 w 285013"/>
              <a:gd name="connsiteY4" fmla="*/ 18423 h 29125"/>
              <a:gd name="connsiteX5" fmla="*/ 119818 w 285013"/>
              <a:gd name="connsiteY5" fmla="*/ 1490 h 29125"/>
              <a:gd name="connsiteX6" fmla="*/ 1285 w 285013"/>
              <a:gd name="connsiteY6" fmla="*/ 1490 h 2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013" h="29125">
                <a:moveTo>
                  <a:pt x="1285" y="1490"/>
                </a:moveTo>
                <a:cubicBezTo>
                  <a:pt x="-7182" y="5723"/>
                  <a:pt x="27390" y="22657"/>
                  <a:pt x="69018" y="26890"/>
                </a:cubicBezTo>
                <a:cubicBezTo>
                  <a:pt x="110646" y="31123"/>
                  <a:pt x="238351" y="28301"/>
                  <a:pt x="251051" y="26890"/>
                </a:cubicBezTo>
                <a:cubicBezTo>
                  <a:pt x="263751" y="25479"/>
                  <a:pt x="139573" y="19834"/>
                  <a:pt x="145218" y="18423"/>
                </a:cubicBezTo>
                <a:cubicBezTo>
                  <a:pt x="150863" y="17012"/>
                  <a:pt x="289151" y="21245"/>
                  <a:pt x="284918" y="18423"/>
                </a:cubicBezTo>
                <a:cubicBezTo>
                  <a:pt x="280685" y="15601"/>
                  <a:pt x="164268" y="-627"/>
                  <a:pt x="119818" y="1490"/>
                </a:cubicBezTo>
                <a:cubicBezTo>
                  <a:pt x="75368" y="3607"/>
                  <a:pt x="9752" y="-2743"/>
                  <a:pt x="1285" y="1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5" name="フリーフォーム 924">
            <a:extLst>
              <a:ext uri="{FF2B5EF4-FFF2-40B4-BE49-F238E27FC236}">
                <a16:creationId xmlns:a16="http://schemas.microsoft.com/office/drawing/2014/main" id="{E451DE36-D5EA-F1A7-4385-F7F604B6FC7F}"/>
              </a:ext>
            </a:extLst>
          </p:cNvPr>
          <p:cNvSpPr/>
          <p:nvPr/>
        </p:nvSpPr>
        <p:spPr>
          <a:xfrm>
            <a:off x="5848849" y="6578799"/>
            <a:ext cx="128501" cy="980887"/>
          </a:xfrm>
          <a:custGeom>
            <a:avLst/>
            <a:gdLst>
              <a:gd name="connsiteX0" fmla="*/ 127462 w 128501"/>
              <a:gd name="connsiteY0" fmla="*/ 74 h 980887"/>
              <a:gd name="connsiteX1" fmla="*/ 118996 w 128501"/>
              <a:gd name="connsiteY1" fmla="*/ 232907 h 980887"/>
              <a:gd name="connsiteX2" fmla="*/ 110529 w 128501"/>
              <a:gd name="connsiteY2" fmla="*/ 182107 h 980887"/>
              <a:gd name="connsiteX3" fmla="*/ 42796 w 128501"/>
              <a:gd name="connsiteY3" fmla="*/ 546174 h 980887"/>
              <a:gd name="connsiteX4" fmla="*/ 51262 w 128501"/>
              <a:gd name="connsiteY4" fmla="*/ 486907 h 980887"/>
              <a:gd name="connsiteX5" fmla="*/ 462 w 128501"/>
              <a:gd name="connsiteY5" fmla="*/ 643540 h 980887"/>
              <a:gd name="connsiteX6" fmla="*/ 25862 w 128501"/>
              <a:gd name="connsiteY6" fmla="*/ 846740 h 980887"/>
              <a:gd name="connsiteX7" fmla="*/ 21629 w 128501"/>
              <a:gd name="connsiteY7" fmla="*/ 944107 h 980887"/>
              <a:gd name="connsiteX8" fmla="*/ 97829 w 128501"/>
              <a:gd name="connsiteY8" fmla="*/ 207507 h 980887"/>
              <a:gd name="connsiteX9" fmla="*/ 93596 w 128501"/>
              <a:gd name="connsiteY9" fmla="*/ 207507 h 980887"/>
              <a:gd name="connsiteX10" fmla="*/ 127462 w 128501"/>
              <a:gd name="connsiteY10" fmla="*/ 74 h 98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501" h="980887">
                <a:moveTo>
                  <a:pt x="127462" y="74"/>
                </a:moveTo>
                <a:cubicBezTo>
                  <a:pt x="131695" y="4307"/>
                  <a:pt x="121818" y="202568"/>
                  <a:pt x="118996" y="232907"/>
                </a:cubicBezTo>
                <a:cubicBezTo>
                  <a:pt x="116174" y="263246"/>
                  <a:pt x="123229" y="129896"/>
                  <a:pt x="110529" y="182107"/>
                </a:cubicBezTo>
                <a:cubicBezTo>
                  <a:pt x="97829" y="234318"/>
                  <a:pt x="52674" y="495374"/>
                  <a:pt x="42796" y="546174"/>
                </a:cubicBezTo>
                <a:cubicBezTo>
                  <a:pt x="32918" y="596974"/>
                  <a:pt x="58318" y="470679"/>
                  <a:pt x="51262" y="486907"/>
                </a:cubicBezTo>
                <a:cubicBezTo>
                  <a:pt x="44206" y="503135"/>
                  <a:pt x="4695" y="583568"/>
                  <a:pt x="462" y="643540"/>
                </a:cubicBezTo>
                <a:cubicBezTo>
                  <a:pt x="-3771" y="703512"/>
                  <a:pt x="22334" y="796646"/>
                  <a:pt x="25862" y="846740"/>
                </a:cubicBezTo>
                <a:cubicBezTo>
                  <a:pt x="29390" y="896834"/>
                  <a:pt x="9635" y="1050646"/>
                  <a:pt x="21629" y="944107"/>
                </a:cubicBezTo>
                <a:cubicBezTo>
                  <a:pt x="33623" y="837568"/>
                  <a:pt x="85834" y="330274"/>
                  <a:pt x="97829" y="207507"/>
                </a:cubicBezTo>
                <a:cubicBezTo>
                  <a:pt x="109823" y="84740"/>
                  <a:pt x="87951" y="242079"/>
                  <a:pt x="93596" y="207507"/>
                </a:cubicBezTo>
                <a:cubicBezTo>
                  <a:pt x="99240" y="172935"/>
                  <a:pt x="123229" y="-4159"/>
                  <a:pt x="127462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6" name="フリーフォーム 925">
            <a:extLst>
              <a:ext uri="{FF2B5EF4-FFF2-40B4-BE49-F238E27FC236}">
                <a16:creationId xmlns:a16="http://schemas.microsoft.com/office/drawing/2014/main" id="{F58A7548-6CDF-4FD3-D412-AA30591936AC}"/>
              </a:ext>
            </a:extLst>
          </p:cNvPr>
          <p:cNvSpPr/>
          <p:nvPr/>
        </p:nvSpPr>
        <p:spPr>
          <a:xfrm>
            <a:off x="5979798" y="6612246"/>
            <a:ext cx="225391" cy="931996"/>
          </a:xfrm>
          <a:custGeom>
            <a:avLst/>
            <a:gdLst>
              <a:gd name="connsiteX0" fmla="*/ 225113 w 225391"/>
              <a:gd name="connsiteY0" fmla="*/ 493 h 931996"/>
              <a:gd name="connsiteX1" fmla="*/ 170080 w 225391"/>
              <a:gd name="connsiteY1" fmla="*/ 165593 h 931996"/>
              <a:gd name="connsiteX2" fmla="*/ 140447 w 225391"/>
              <a:gd name="connsiteY2" fmla="*/ 428060 h 931996"/>
              <a:gd name="connsiteX3" fmla="*/ 140447 w 225391"/>
              <a:gd name="connsiteY3" fmla="*/ 423827 h 931996"/>
              <a:gd name="connsiteX4" fmla="*/ 43080 w 225391"/>
              <a:gd name="connsiteY4" fmla="*/ 779427 h 931996"/>
              <a:gd name="connsiteX5" fmla="*/ 98113 w 225391"/>
              <a:gd name="connsiteY5" fmla="*/ 766727 h 931996"/>
              <a:gd name="connsiteX6" fmla="*/ 110813 w 225391"/>
              <a:gd name="connsiteY6" fmla="*/ 737093 h 931996"/>
              <a:gd name="connsiteX7" fmla="*/ 747 w 225391"/>
              <a:gd name="connsiteY7" fmla="*/ 931827 h 931996"/>
              <a:gd name="connsiteX8" fmla="*/ 68480 w 225391"/>
              <a:gd name="connsiteY8" fmla="*/ 698993 h 931996"/>
              <a:gd name="connsiteX9" fmla="*/ 182780 w 225391"/>
              <a:gd name="connsiteY9" fmla="*/ 241793 h 931996"/>
              <a:gd name="connsiteX10" fmla="*/ 191247 w 225391"/>
              <a:gd name="connsiteY10" fmla="*/ 216393 h 931996"/>
              <a:gd name="connsiteX11" fmla="*/ 225113 w 225391"/>
              <a:gd name="connsiteY11" fmla="*/ 493 h 93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5391" h="931996">
                <a:moveTo>
                  <a:pt x="225113" y="493"/>
                </a:moveTo>
                <a:cubicBezTo>
                  <a:pt x="221585" y="-7974"/>
                  <a:pt x="184191" y="94332"/>
                  <a:pt x="170080" y="165593"/>
                </a:cubicBezTo>
                <a:cubicBezTo>
                  <a:pt x="155969" y="236854"/>
                  <a:pt x="140447" y="428060"/>
                  <a:pt x="140447" y="428060"/>
                </a:cubicBezTo>
                <a:cubicBezTo>
                  <a:pt x="135508" y="471099"/>
                  <a:pt x="156675" y="365266"/>
                  <a:pt x="140447" y="423827"/>
                </a:cubicBezTo>
                <a:cubicBezTo>
                  <a:pt x="124219" y="482388"/>
                  <a:pt x="50136" y="722277"/>
                  <a:pt x="43080" y="779427"/>
                </a:cubicBezTo>
                <a:cubicBezTo>
                  <a:pt x="36024" y="836577"/>
                  <a:pt x="86824" y="773783"/>
                  <a:pt x="98113" y="766727"/>
                </a:cubicBezTo>
                <a:cubicBezTo>
                  <a:pt x="109402" y="759671"/>
                  <a:pt x="127041" y="709576"/>
                  <a:pt x="110813" y="737093"/>
                </a:cubicBezTo>
                <a:cubicBezTo>
                  <a:pt x="94585" y="764610"/>
                  <a:pt x="7802" y="938177"/>
                  <a:pt x="747" y="931827"/>
                </a:cubicBezTo>
                <a:cubicBezTo>
                  <a:pt x="-6308" y="925477"/>
                  <a:pt x="38141" y="813999"/>
                  <a:pt x="68480" y="698993"/>
                </a:cubicBezTo>
                <a:cubicBezTo>
                  <a:pt x="98819" y="583987"/>
                  <a:pt x="182780" y="241793"/>
                  <a:pt x="182780" y="241793"/>
                </a:cubicBezTo>
                <a:cubicBezTo>
                  <a:pt x="203241" y="161360"/>
                  <a:pt x="184897" y="253082"/>
                  <a:pt x="191247" y="216393"/>
                </a:cubicBezTo>
                <a:cubicBezTo>
                  <a:pt x="197597" y="179704"/>
                  <a:pt x="228641" y="8960"/>
                  <a:pt x="225113" y="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7" name="フリーフォーム 926">
            <a:extLst>
              <a:ext uri="{FF2B5EF4-FFF2-40B4-BE49-F238E27FC236}">
                <a16:creationId xmlns:a16="http://schemas.microsoft.com/office/drawing/2014/main" id="{44A356ED-97CF-B466-E262-620DA33D1635}"/>
              </a:ext>
            </a:extLst>
          </p:cNvPr>
          <p:cNvSpPr/>
          <p:nvPr/>
        </p:nvSpPr>
        <p:spPr>
          <a:xfrm>
            <a:off x="5942210" y="6623716"/>
            <a:ext cx="233079" cy="495372"/>
          </a:xfrm>
          <a:custGeom>
            <a:avLst/>
            <a:gdLst>
              <a:gd name="connsiteX0" fmla="*/ 233068 w 233079"/>
              <a:gd name="connsiteY0" fmla="*/ 48290 h 495372"/>
              <a:gd name="connsiteX1" fmla="*/ 80668 w 233079"/>
              <a:gd name="connsiteY1" fmla="*/ 60990 h 495372"/>
              <a:gd name="connsiteX2" fmla="*/ 80668 w 233079"/>
              <a:gd name="connsiteY2" fmla="*/ 99090 h 495372"/>
              <a:gd name="connsiteX3" fmla="*/ 8701 w 233079"/>
              <a:gd name="connsiteY3" fmla="*/ 285357 h 495372"/>
              <a:gd name="connsiteX4" fmla="*/ 12935 w 233079"/>
              <a:gd name="connsiteY4" fmla="*/ 213390 h 495372"/>
              <a:gd name="connsiteX5" fmla="*/ 17168 w 233079"/>
              <a:gd name="connsiteY5" fmla="*/ 429290 h 495372"/>
              <a:gd name="connsiteX6" fmla="*/ 8701 w 233079"/>
              <a:gd name="connsiteY6" fmla="*/ 480090 h 495372"/>
              <a:gd name="connsiteX7" fmla="*/ 4468 w 233079"/>
              <a:gd name="connsiteY7" fmla="*/ 450457 h 495372"/>
              <a:gd name="connsiteX8" fmla="*/ 76435 w 233079"/>
              <a:gd name="connsiteY8" fmla="*/ 22890 h 495372"/>
              <a:gd name="connsiteX9" fmla="*/ 89135 w 233079"/>
              <a:gd name="connsiteY9" fmla="*/ 56757 h 495372"/>
              <a:gd name="connsiteX10" fmla="*/ 233068 w 233079"/>
              <a:gd name="connsiteY10" fmla="*/ 48290 h 49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3079" h="495372">
                <a:moveTo>
                  <a:pt x="233068" y="48290"/>
                </a:moveTo>
                <a:cubicBezTo>
                  <a:pt x="231657" y="48995"/>
                  <a:pt x="106068" y="52523"/>
                  <a:pt x="80668" y="60990"/>
                </a:cubicBezTo>
                <a:cubicBezTo>
                  <a:pt x="55268" y="69457"/>
                  <a:pt x="92662" y="61696"/>
                  <a:pt x="80668" y="99090"/>
                </a:cubicBezTo>
                <a:cubicBezTo>
                  <a:pt x="68673" y="136485"/>
                  <a:pt x="19990" y="266307"/>
                  <a:pt x="8701" y="285357"/>
                </a:cubicBezTo>
                <a:cubicBezTo>
                  <a:pt x="-2588" y="304407"/>
                  <a:pt x="11524" y="189401"/>
                  <a:pt x="12935" y="213390"/>
                </a:cubicBezTo>
                <a:cubicBezTo>
                  <a:pt x="14346" y="237379"/>
                  <a:pt x="17874" y="384840"/>
                  <a:pt x="17168" y="429290"/>
                </a:cubicBezTo>
                <a:cubicBezTo>
                  <a:pt x="16462" y="473740"/>
                  <a:pt x="10818" y="476562"/>
                  <a:pt x="8701" y="480090"/>
                </a:cubicBezTo>
                <a:cubicBezTo>
                  <a:pt x="6584" y="483618"/>
                  <a:pt x="-6821" y="526657"/>
                  <a:pt x="4468" y="450457"/>
                </a:cubicBezTo>
                <a:cubicBezTo>
                  <a:pt x="15757" y="374257"/>
                  <a:pt x="62324" y="88507"/>
                  <a:pt x="76435" y="22890"/>
                </a:cubicBezTo>
                <a:cubicBezTo>
                  <a:pt x="90546" y="-42727"/>
                  <a:pt x="68674" y="53229"/>
                  <a:pt x="89135" y="56757"/>
                </a:cubicBezTo>
                <a:cubicBezTo>
                  <a:pt x="109596" y="60285"/>
                  <a:pt x="234479" y="47585"/>
                  <a:pt x="233068" y="48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8" name="フリーフォーム 927">
            <a:extLst>
              <a:ext uri="{FF2B5EF4-FFF2-40B4-BE49-F238E27FC236}">
                <a16:creationId xmlns:a16="http://schemas.microsoft.com/office/drawing/2014/main" id="{3E319094-DEAA-D512-D2F2-BFF81981E1AF}"/>
              </a:ext>
            </a:extLst>
          </p:cNvPr>
          <p:cNvSpPr/>
          <p:nvPr/>
        </p:nvSpPr>
        <p:spPr>
          <a:xfrm>
            <a:off x="6378408" y="6429791"/>
            <a:ext cx="437910" cy="644996"/>
          </a:xfrm>
          <a:custGeom>
            <a:avLst/>
            <a:gdLst>
              <a:gd name="connsiteX0" fmla="*/ 70 w 437910"/>
              <a:gd name="connsiteY0" fmla="*/ 915 h 644996"/>
              <a:gd name="connsiteX1" fmla="*/ 165170 w 437910"/>
              <a:gd name="connsiteY1" fmla="*/ 322648 h 644996"/>
              <a:gd name="connsiteX2" fmla="*/ 237137 w 437910"/>
              <a:gd name="connsiteY2" fmla="*/ 466582 h 644996"/>
              <a:gd name="connsiteX3" fmla="*/ 220203 w 437910"/>
              <a:gd name="connsiteY3" fmla="*/ 479282 h 644996"/>
              <a:gd name="connsiteX4" fmla="*/ 355670 w 437910"/>
              <a:gd name="connsiteY4" fmla="*/ 602048 h 644996"/>
              <a:gd name="connsiteX5" fmla="*/ 436103 w 437910"/>
              <a:gd name="connsiteY5" fmla="*/ 640148 h 644996"/>
              <a:gd name="connsiteX6" fmla="*/ 279470 w 437910"/>
              <a:gd name="connsiteY6" fmla="*/ 504682 h 644996"/>
              <a:gd name="connsiteX7" fmla="*/ 186337 w 437910"/>
              <a:gd name="connsiteY7" fmla="*/ 432715 h 644996"/>
              <a:gd name="connsiteX8" fmla="*/ 70 w 437910"/>
              <a:gd name="connsiteY8" fmla="*/ 915 h 64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7910" h="644996">
                <a:moveTo>
                  <a:pt x="70" y="915"/>
                </a:moveTo>
                <a:cubicBezTo>
                  <a:pt x="-3458" y="-17429"/>
                  <a:pt x="125659" y="245037"/>
                  <a:pt x="165170" y="322648"/>
                </a:cubicBezTo>
                <a:cubicBezTo>
                  <a:pt x="204681" y="400259"/>
                  <a:pt x="227965" y="440476"/>
                  <a:pt x="237137" y="466582"/>
                </a:cubicBezTo>
                <a:cubicBezTo>
                  <a:pt x="246309" y="492688"/>
                  <a:pt x="200448" y="456704"/>
                  <a:pt x="220203" y="479282"/>
                </a:cubicBezTo>
                <a:cubicBezTo>
                  <a:pt x="239959" y="501860"/>
                  <a:pt x="319687" y="575237"/>
                  <a:pt x="355670" y="602048"/>
                </a:cubicBezTo>
                <a:cubicBezTo>
                  <a:pt x="391653" y="628859"/>
                  <a:pt x="448803" y="656376"/>
                  <a:pt x="436103" y="640148"/>
                </a:cubicBezTo>
                <a:cubicBezTo>
                  <a:pt x="423403" y="623920"/>
                  <a:pt x="321098" y="539254"/>
                  <a:pt x="279470" y="504682"/>
                </a:cubicBezTo>
                <a:cubicBezTo>
                  <a:pt x="237842" y="470110"/>
                  <a:pt x="230081" y="510326"/>
                  <a:pt x="186337" y="432715"/>
                </a:cubicBezTo>
                <a:cubicBezTo>
                  <a:pt x="142593" y="355104"/>
                  <a:pt x="3598" y="19259"/>
                  <a:pt x="70" y="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9" name="フリーフォーム 928">
            <a:extLst>
              <a:ext uri="{FF2B5EF4-FFF2-40B4-BE49-F238E27FC236}">
                <a16:creationId xmlns:a16="http://schemas.microsoft.com/office/drawing/2014/main" id="{950234F2-F7BF-134F-6B97-87767B78661A}"/>
              </a:ext>
            </a:extLst>
          </p:cNvPr>
          <p:cNvSpPr/>
          <p:nvPr/>
        </p:nvSpPr>
        <p:spPr>
          <a:xfrm>
            <a:off x="6789111" y="6905902"/>
            <a:ext cx="65068" cy="142893"/>
          </a:xfrm>
          <a:custGeom>
            <a:avLst/>
            <a:gdLst>
              <a:gd name="connsiteX0" fmla="*/ 0 w 65068"/>
              <a:gd name="connsiteY0" fmla="*/ 3171 h 142893"/>
              <a:gd name="connsiteX1" fmla="*/ 42334 w 65068"/>
              <a:gd name="connsiteY1" fmla="*/ 104771 h 142893"/>
              <a:gd name="connsiteX2" fmla="*/ 4234 w 65068"/>
              <a:gd name="connsiteY2" fmla="*/ 142871 h 142893"/>
              <a:gd name="connsiteX3" fmla="*/ 63500 w 65068"/>
              <a:gd name="connsiteY3" fmla="*/ 109004 h 142893"/>
              <a:gd name="connsiteX4" fmla="*/ 42334 w 65068"/>
              <a:gd name="connsiteY4" fmla="*/ 32804 h 142893"/>
              <a:gd name="connsiteX5" fmla="*/ 0 w 65068"/>
              <a:gd name="connsiteY5" fmla="*/ 3171 h 14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8" h="142893">
                <a:moveTo>
                  <a:pt x="0" y="3171"/>
                </a:moveTo>
                <a:cubicBezTo>
                  <a:pt x="0" y="15165"/>
                  <a:pt x="41628" y="81488"/>
                  <a:pt x="42334" y="104771"/>
                </a:cubicBezTo>
                <a:cubicBezTo>
                  <a:pt x="43040" y="128054"/>
                  <a:pt x="706" y="142166"/>
                  <a:pt x="4234" y="142871"/>
                </a:cubicBezTo>
                <a:cubicBezTo>
                  <a:pt x="7762" y="143576"/>
                  <a:pt x="57150" y="127348"/>
                  <a:pt x="63500" y="109004"/>
                </a:cubicBezTo>
                <a:cubicBezTo>
                  <a:pt x="69850" y="90660"/>
                  <a:pt x="55739" y="49737"/>
                  <a:pt x="42334" y="32804"/>
                </a:cubicBezTo>
                <a:cubicBezTo>
                  <a:pt x="28929" y="15871"/>
                  <a:pt x="0" y="-8823"/>
                  <a:pt x="0" y="3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0" name="フリーフォーム 929">
            <a:extLst>
              <a:ext uri="{FF2B5EF4-FFF2-40B4-BE49-F238E27FC236}">
                <a16:creationId xmlns:a16="http://schemas.microsoft.com/office/drawing/2014/main" id="{077DC76D-32B3-B3BD-DA2C-5EFA72BE85C8}"/>
              </a:ext>
            </a:extLst>
          </p:cNvPr>
          <p:cNvSpPr/>
          <p:nvPr/>
        </p:nvSpPr>
        <p:spPr>
          <a:xfrm>
            <a:off x="6277145" y="6754543"/>
            <a:ext cx="287720" cy="803314"/>
          </a:xfrm>
          <a:custGeom>
            <a:avLst/>
            <a:gdLst>
              <a:gd name="connsiteX0" fmla="*/ 110858 w 287720"/>
              <a:gd name="connsiteY0" fmla="*/ 13 h 803314"/>
              <a:gd name="connsiteX1" fmla="*/ 275958 w 287720"/>
              <a:gd name="connsiteY1" fmla="*/ 136538 h 803314"/>
              <a:gd name="connsiteX2" fmla="*/ 269608 w 287720"/>
              <a:gd name="connsiteY2" fmla="*/ 146063 h 803314"/>
              <a:gd name="connsiteX3" fmla="*/ 231508 w 287720"/>
              <a:gd name="connsiteY3" fmla="*/ 279413 h 803314"/>
              <a:gd name="connsiteX4" fmla="*/ 237858 w 287720"/>
              <a:gd name="connsiteY4" fmla="*/ 241313 h 803314"/>
              <a:gd name="connsiteX5" fmla="*/ 152133 w 287720"/>
              <a:gd name="connsiteY5" fmla="*/ 120663 h 803314"/>
              <a:gd name="connsiteX6" fmla="*/ 199758 w 287720"/>
              <a:gd name="connsiteY6" fmla="*/ 180988 h 803314"/>
              <a:gd name="connsiteX7" fmla="*/ 206108 w 287720"/>
              <a:gd name="connsiteY7" fmla="*/ 320688 h 803314"/>
              <a:gd name="connsiteX8" fmla="*/ 161658 w 287720"/>
              <a:gd name="connsiteY8" fmla="*/ 222263 h 803314"/>
              <a:gd name="connsiteX9" fmla="*/ 117208 w 287720"/>
              <a:gd name="connsiteY9" fmla="*/ 250838 h 803314"/>
              <a:gd name="connsiteX10" fmla="*/ 206108 w 287720"/>
              <a:gd name="connsiteY10" fmla="*/ 263538 h 803314"/>
              <a:gd name="connsiteX11" fmla="*/ 171183 w 287720"/>
              <a:gd name="connsiteY11" fmla="*/ 396888 h 803314"/>
              <a:gd name="connsiteX12" fmla="*/ 110858 w 287720"/>
              <a:gd name="connsiteY12" fmla="*/ 339738 h 803314"/>
              <a:gd name="connsiteX13" fmla="*/ 139433 w 287720"/>
              <a:gd name="connsiteY13" fmla="*/ 438163 h 803314"/>
              <a:gd name="connsiteX14" fmla="*/ 120383 w 287720"/>
              <a:gd name="connsiteY14" fmla="*/ 419113 h 803314"/>
              <a:gd name="connsiteX15" fmla="*/ 120383 w 287720"/>
              <a:gd name="connsiteY15" fmla="*/ 574688 h 803314"/>
              <a:gd name="connsiteX16" fmla="*/ 34658 w 287720"/>
              <a:gd name="connsiteY16" fmla="*/ 431813 h 803314"/>
              <a:gd name="connsiteX17" fmla="*/ 110858 w 287720"/>
              <a:gd name="connsiteY17" fmla="*/ 803288 h 803314"/>
              <a:gd name="connsiteX18" fmla="*/ 2908 w 287720"/>
              <a:gd name="connsiteY18" fmla="*/ 450863 h 803314"/>
              <a:gd name="connsiteX19" fmla="*/ 34658 w 287720"/>
              <a:gd name="connsiteY19" fmla="*/ 400063 h 803314"/>
              <a:gd name="connsiteX20" fmla="*/ 75933 w 287720"/>
              <a:gd name="connsiteY20" fmla="*/ 349263 h 803314"/>
              <a:gd name="connsiteX21" fmla="*/ 79108 w 287720"/>
              <a:gd name="connsiteY21" fmla="*/ 336563 h 803314"/>
              <a:gd name="connsiteX22" fmla="*/ 98158 w 287720"/>
              <a:gd name="connsiteY22" fmla="*/ 352438 h 803314"/>
              <a:gd name="connsiteX23" fmla="*/ 196583 w 287720"/>
              <a:gd name="connsiteY23" fmla="*/ 390538 h 803314"/>
              <a:gd name="connsiteX24" fmla="*/ 136258 w 287720"/>
              <a:gd name="connsiteY24" fmla="*/ 273063 h 803314"/>
              <a:gd name="connsiteX25" fmla="*/ 193408 w 287720"/>
              <a:gd name="connsiteY25" fmla="*/ 247663 h 803314"/>
              <a:gd name="connsiteX26" fmla="*/ 225158 w 287720"/>
              <a:gd name="connsiteY26" fmla="*/ 146063 h 803314"/>
              <a:gd name="connsiteX27" fmla="*/ 110858 w 287720"/>
              <a:gd name="connsiteY27" fmla="*/ 13 h 80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87720" h="803314">
                <a:moveTo>
                  <a:pt x="110858" y="13"/>
                </a:moveTo>
                <a:cubicBezTo>
                  <a:pt x="119325" y="-1574"/>
                  <a:pt x="275958" y="136538"/>
                  <a:pt x="275958" y="136538"/>
                </a:cubicBezTo>
                <a:cubicBezTo>
                  <a:pt x="302416" y="160880"/>
                  <a:pt x="277016" y="122251"/>
                  <a:pt x="269608" y="146063"/>
                </a:cubicBezTo>
                <a:cubicBezTo>
                  <a:pt x="262200" y="169876"/>
                  <a:pt x="236800" y="263538"/>
                  <a:pt x="231508" y="279413"/>
                </a:cubicBezTo>
                <a:cubicBezTo>
                  <a:pt x="226216" y="295288"/>
                  <a:pt x="251087" y="267771"/>
                  <a:pt x="237858" y="241313"/>
                </a:cubicBezTo>
                <a:cubicBezTo>
                  <a:pt x="224629" y="214855"/>
                  <a:pt x="158483" y="130717"/>
                  <a:pt x="152133" y="120663"/>
                </a:cubicBezTo>
                <a:cubicBezTo>
                  <a:pt x="145783" y="110609"/>
                  <a:pt x="190762" y="147651"/>
                  <a:pt x="199758" y="180988"/>
                </a:cubicBezTo>
                <a:cubicBezTo>
                  <a:pt x="208754" y="214325"/>
                  <a:pt x="212458" y="313809"/>
                  <a:pt x="206108" y="320688"/>
                </a:cubicBezTo>
                <a:cubicBezTo>
                  <a:pt x="199758" y="327567"/>
                  <a:pt x="176474" y="233905"/>
                  <a:pt x="161658" y="222263"/>
                </a:cubicBezTo>
                <a:cubicBezTo>
                  <a:pt x="146842" y="210621"/>
                  <a:pt x="109800" y="243959"/>
                  <a:pt x="117208" y="250838"/>
                </a:cubicBezTo>
                <a:cubicBezTo>
                  <a:pt x="124616" y="257717"/>
                  <a:pt x="197112" y="239196"/>
                  <a:pt x="206108" y="263538"/>
                </a:cubicBezTo>
                <a:cubicBezTo>
                  <a:pt x="215104" y="287880"/>
                  <a:pt x="187058" y="384188"/>
                  <a:pt x="171183" y="396888"/>
                </a:cubicBezTo>
                <a:cubicBezTo>
                  <a:pt x="155308" y="409588"/>
                  <a:pt x="116150" y="332859"/>
                  <a:pt x="110858" y="339738"/>
                </a:cubicBezTo>
                <a:cubicBezTo>
                  <a:pt x="105566" y="346617"/>
                  <a:pt x="137846" y="424934"/>
                  <a:pt x="139433" y="438163"/>
                </a:cubicBezTo>
                <a:cubicBezTo>
                  <a:pt x="141020" y="451392"/>
                  <a:pt x="123558" y="396359"/>
                  <a:pt x="120383" y="419113"/>
                </a:cubicBezTo>
                <a:cubicBezTo>
                  <a:pt x="117208" y="441867"/>
                  <a:pt x="134671" y="572571"/>
                  <a:pt x="120383" y="574688"/>
                </a:cubicBezTo>
                <a:cubicBezTo>
                  <a:pt x="106095" y="576805"/>
                  <a:pt x="36246" y="393713"/>
                  <a:pt x="34658" y="431813"/>
                </a:cubicBezTo>
                <a:cubicBezTo>
                  <a:pt x="33070" y="469913"/>
                  <a:pt x="116150" y="800113"/>
                  <a:pt x="110858" y="803288"/>
                </a:cubicBezTo>
                <a:cubicBezTo>
                  <a:pt x="105566" y="806463"/>
                  <a:pt x="15608" y="518067"/>
                  <a:pt x="2908" y="450863"/>
                </a:cubicBezTo>
                <a:cubicBezTo>
                  <a:pt x="-9792" y="383659"/>
                  <a:pt x="22487" y="416996"/>
                  <a:pt x="34658" y="400063"/>
                </a:cubicBezTo>
                <a:cubicBezTo>
                  <a:pt x="46829" y="383130"/>
                  <a:pt x="68525" y="359846"/>
                  <a:pt x="75933" y="349263"/>
                </a:cubicBezTo>
                <a:cubicBezTo>
                  <a:pt x="83341" y="338680"/>
                  <a:pt x="75404" y="336034"/>
                  <a:pt x="79108" y="336563"/>
                </a:cubicBezTo>
                <a:cubicBezTo>
                  <a:pt x="82812" y="337092"/>
                  <a:pt x="78579" y="343442"/>
                  <a:pt x="98158" y="352438"/>
                </a:cubicBezTo>
                <a:cubicBezTo>
                  <a:pt x="117737" y="361434"/>
                  <a:pt x="190233" y="403767"/>
                  <a:pt x="196583" y="390538"/>
                </a:cubicBezTo>
                <a:cubicBezTo>
                  <a:pt x="202933" y="377309"/>
                  <a:pt x="136787" y="296875"/>
                  <a:pt x="136258" y="273063"/>
                </a:cubicBezTo>
                <a:cubicBezTo>
                  <a:pt x="135729" y="249251"/>
                  <a:pt x="178591" y="268830"/>
                  <a:pt x="193408" y="247663"/>
                </a:cubicBezTo>
                <a:cubicBezTo>
                  <a:pt x="208225" y="226496"/>
                  <a:pt x="235212" y="181517"/>
                  <a:pt x="225158" y="146063"/>
                </a:cubicBezTo>
                <a:cubicBezTo>
                  <a:pt x="215104" y="110609"/>
                  <a:pt x="102391" y="1600"/>
                  <a:pt x="110858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1" name="フリーフォーム 930">
            <a:extLst>
              <a:ext uri="{FF2B5EF4-FFF2-40B4-BE49-F238E27FC236}">
                <a16:creationId xmlns:a16="http://schemas.microsoft.com/office/drawing/2014/main" id="{96EA5E81-8EC4-7F8C-2E91-652A47AC9A97}"/>
              </a:ext>
            </a:extLst>
          </p:cNvPr>
          <p:cNvSpPr/>
          <p:nvPr/>
        </p:nvSpPr>
        <p:spPr>
          <a:xfrm>
            <a:off x="6127628" y="6323761"/>
            <a:ext cx="408853" cy="1232542"/>
          </a:xfrm>
          <a:custGeom>
            <a:avLst/>
            <a:gdLst>
              <a:gd name="connsiteX0" fmla="*/ 206400 w 408853"/>
              <a:gd name="connsiteY0" fmla="*/ 24395 h 1232542"/>
              <a:gd name="connsiteX1" fmla="*/ 403250 w 408853"/>
              <a:gd name="connsiteY1" fmla="*/ 459370 h 1232542"/>
              <a:gd name="connsiteX2" fmla="*/ 342925 w 408853"/>
              <a:gd name="connsiteY2" fmla="*/ 354595 h 1232542"/>
              <a:gd name="connsiteX3" fmla="*/ 215925 w 408853"/>
              <a:gd name="connsiteY3" fmla="*/ 468895 h 1232542"/>
              <a:gd name="connsiteX4" fmla="*/ 241325 w 408853"/>
              <a:gd name="connsiteY4" fmla="*/ 465720 h 1232542"/>
              <a:gd name="connsiteX5" fmla="*/ 304825 w 408853"/>
              <a:gd name="connsiteY5" fmla="*/ 700670 h 1232542"/>
              <a:gd name="connsiteX6" fmla="*/ 282600 w 408853"/>
              <a:gd name="connsiteY6" fmla="*/ 545095 h 1232542"/>
              <a:gd name="connsiteX7" fmla="*/ 374675 w 408853"/>
              <a:gd name="connsiteY7" fmla="*/ 713370 h 1232542"/>
              <a:gd name="connsiteX8" fmla="*/ 231800 w 408853"/>
              <a:gd name="connsiteY8" fmla="*/ 538745 h 1232542"/>
              <a:gd name="connsiteX9" fmla="*/ 66700 w 408853"/>
              <a:gd name="connsiteY9" fmla="*/ 919745 h 1232542"/>
              <a:gd name="connsiteX10" fmla="*/ 139725 w 408853"/>
              <a:gd name="connsiteY10" fmla="*/ 862595 h 1232542"/>
              <a:gd name="connsiteX11" fmla="*/ 234975 w 408853"/>
              <a:gd name="connsiteY11" fmla="*/ 945145 h 1232542"/>
              <a:gd name="connsiteX12" fmla="*/ 57175 w 408853"/>
              <a:gd name="connsiteY12" fmla="*/ 938795 h 1232542"/>
              <a:gd name="connsiteX13" fmla="*/ 174650 w 408853"/>
              <a:gd name="connsiteY13" fmla="*/ 970545 h 1232542"/>
              <a:gd name="connsiteX14" fmla="*/ 139725 w 408853"/>
              <a:gd name="connsiteY14" fmla="*/ 1224545 h 1232542"/>
              <a:gd name="connsiteX15" fmla="*/ 142900 w 408853"/>
              <a:gd name="connsiteY15" fmla="*/ 1161045 h 1232542"/>
              <a:gd name="connsiteX16" fmla="*/ 107975 w 408853"/>
              <a:gd name="connsiteY16" fmla="*/ 1081670 h 1232542"/>
              <a:gd name="connsiteX17" fmla="*/ 152425 w 408853"/>
              <a:gd name="connsiteY17" fmla="*/ 1167395 h 1232542"/>
              <a:gd name="connsiteX18" fmla="*/ 25 w 408853"/>
              <a:gd name="connsiteY18" fmla="*/ 1037220 h 1232542"/>
              <a:gd name="connsiteX19" fmla="*/ 139725 w 408853"/>
              <a:gd name="connsiteY19" fmla="*/ 1157870 h 1232542"/>
              <a:gd name="connsiteX20" fmla="*/ 57175 w 408853"/>
              <a:gd name="connsiteY20" fmla="*/ 1129295 h 1232542"/>
              <a:gd name="connsiteX21" fmla="*/ 73050 w 408853"/>
              <a:gd name="connsiteY21" fmla="*/ 843545 h 1232542"/>
              <a:gd name="connsiteX22" fmla="*/ 181000 w 408853"/>
              <a:gd name="connsiteY22" fmla="*/ 411745 h 1232542"/>
              <a:gd name="connsiteX23" fmla="*/ 247675 w 408853"/>
              <a:gd name="connsiteY23" fmla="*/ 157745 h 1232542"/>
              <a:gd name="connsiteX24" fmla="*/ 254025 w 408853"/>
              <a:gd name="connsiteY24" fmla="*/ 106945 h 1232542"/>
              <a:gd name="connsiteX25" fmla="*/ 260375 w 408853"/>
              <a:gd name="connsiteY25" fmla="*/ 237120 h 1232542"/>
              <a:gd name="connsiteX26" fmla="*/ 282600 w 408853"/>
              <a:gd name="connsiteY26" fmla="*/ 249820 h 1232542"/>
              <a:gd name="connsiteX27" fmla="*/ 234975 w 408853"/>
              <a:gd name="connsiteY27" fmla="*/ 72020 h 1232542"/>
              <a:gd name="connsiteX28" fmla="*/ 206400 w 408853"/>
              <a:gd name="connsiteY28" fmla="*/ 24395 h 123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08853" h="1232542">
                <a:moveTo>
                  <a:pt x="206400" y="24395"/>
                </a:moveTo>
                <a:cubicBezTo>
                  <a:pt x="234446" y="88953"/>
                  <a:pt x="380496" y="404337"/>
                  <a:pt x="403250" y="459370"/>
                </a:cubicBezTo>
                <a:cubicBezTo>
                  <a:pt x="426004" y="514403"/>
                  <a:pt x="374146" y="353008"/>
                  <a:pt x="342925" y="354595"/>
                </a:cubicBezTo>
                <a:cubicBezTo>
                  <a:pt x="311704" y="356182"/>
                  <a:pt x="232858" y="450374"/>
                  <a:pt x="215925" y="468895"/>
                </a:cubicBezTo>
                <a:cubicBezTo>
                  <a:pt x="198992" y="487416"/>
                  <a:pt x="226508" y="427091"/>
                  <a:pt x="241325" y="465720"/>
                </a:cubicBezTo>
                <a:cubicBezTo>
                  <a:pt x="256142" y="504349"/>
                  <a:pt x="297946" y="687441"/>
                  <a:pt x="304825" y="700670"/>
                </a:cubicBezTo>
                <a:cubicBezTo>
                  <a:pt x="311704" y="713899"/>
                  <a:pt x="270958" y="542978"/>
                  <a:pt x="282600" y="545095"/>
                </a:cubicBezTo>
                <a:cubicBezTo>
                  <a:pt x="294242" y="547212"/>
                  <a:pt x="383142" y="714428"/>
                  <a:pt x="374675" y="713370"/>
                </a:cubicBezTo>
                <a:cubicBezTo>
                  <a:pt x="366208" y="712312"/>
                  <a:pt x="283129" y="504349"/>
                  <a:pt x="231800" y="538745"/>
                </a:cubicBezTo>
                <a:cubicBezTo>
                  <a:pt x="180471" y="573141"/>
                  <a:pt x="82046" y="865770"/>
                  <a:pt x="66700" y="919745"/>
                </a:cubicBezTo>
                <a:cubicBezTo>
                  <a:pt x="51354" y="973720"/>
                  <a:pt x="111679" y="858362"/>
                  <a:pt x="139725" y="862595"/>
                </a:cubicBezTo>
                <a:cubicBezTo>
                  <a:pt x="167771" y="866828"/>
                  <a:pt x="248733" y="932445"/>
                  <a:pt x="234975" y="945145"/>
                </a:cubicBezTo>
                <a:cubicBezTo>
                  <a:pt x="221217" y="957845"/>
                  <a:pt x="67229" y="934562"/>
                  <a:pt x="57175" y="938795"/>
                </a:cubicBezTo>
                <a:cubicBezTo>
                  <a:pt x="47121" y="943028"/>
                  <a:pt x="160892" y="922920"/>
                  <a:pt x="174650" y="970545"/>
                </a:cubicBezTo>
                <a:cubicBezTo>
                  <a:pt x="188408" y="1018170"/>
                  <a:pt x="145017" y="1192795"/>
                  <a:pt x="139725" y="1224545"/>
                </a:cubicBezTo>
                <a:cubicBezTo>
                  <a:pt x="134433" y="1256295"/>
                  <a:pt x="148192" y="1184858"/>
                  <a:pt x="142900" y="1161045"/>
                </a:cubicBezTo>
                <a:cubicBezTo>
                  <a:pt x="137608" y="1137232"/>
                  <a:pt x="106387" y="1080612"/>
                  <a:pt x="107975" y="1081670"/>
                </a:cubicBezTo>
                <a:cubicBezTo>
                  <a:pt x="109563" y="1082728"/>
                  <a:pt x="170417" y="1174803"/>
                  <a:pt x="152425" y="1167395"/>
                </a:cubicBezTo>
                <a:cubicBezTo>
                  <a:pt x="134433" y="1159987"/>
                  <a:pt x="2142" y="1038808"/>
                  <a:pt x="25" y="1037220"/>
                </a:cubicBezTo>
                <a:cubicBezTo>
                  <a:pt x="-2092" y="1035632"/>
                  <a:pt x="130200" y="1142524"/>
                  <a:pt x="139725" y="1157870"/>
                </a:cubicBezTo>
                <a:cubicBezTo>
                  <a:pt x="149250" y="1173216"/>
                  <a:pt x="68287" y="1181682"/>
                  <a:pt x="57175" y="1129295"/>
                </a:cubicBezTo>
                <a:cubicBezTo>
                  <a:pt x="46063" y="1076908"/>
                  <a:pt x="52412" y="963137"/>
                  <a:pt x="73050" y="843545"/>
                </a:cubicBezTo>
                <a:cubicBezTo>
                  <a:pt x="93687" y="723953"/>
                  <a:pt x="151896" y="526045"/>
                  <a:pt x="181000" y="411745"/>
                </a:cubicBezTo>
                <a:cubicBezTo>
                  <a:pt x="210104" y="297445"/>
                  <a:pt x="235504" y="208545"/>
                  <a:pt x="247675" y="157745"/>
                </a:cubicBezTo>
                <a:cubicBezTo>
                  <a:pt x="259846" y="106945"/>
                  <a:pt x="251908" y="93716"/>
                  <a:pt x="254025" y="106945"/>
                </a:cubicBezTo>
                <a:cubicBezTo>
                  <a:pt x="256142" y="120174"/>
                  <a:pt x="255613" y="213308"/>
                  <a:pt x="260375" y="237120"/>
                </a:cubicBezTo>
                <a:cubicBezTo>
                  <a:pt x="265137" y="260932"/>
                  <a:pt x="286833" y="277337"/>
                  <a:pt x="282600" y="249820"/>
                </a:cubicBezTo>
                <a:cubicBezTo>
                  <a:pt x="278367" y="222303"/>
                  <a:pt x="246087" y="103770"/>
                  <a:pt x="234975" y="72020"/>
                </a:cubicBezTo>
                <a:cubicBezTo>
                  <a:pt x="223863" y="40270"/>
                  <a:pt x="178354" y="-40163"/>
                  <a:pt x="206400" y="24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2" name="フリーフォーム 931">
            <a:extLst>
              <a:ext uri="{FF2B5EF4-FFF2-40B4-BE49-F238E27FC236}">
                <a16:creationId xmlns:a16="http://schemas.microsoft.com/office/drawing/2014/main" id="{AAD8860C-3C0B-C3F6-E8FD-8C61A1625459}"/>
              </a:ext>
            </a:extLst>
          </p:cNvPr>
          <p:cNvSpPr/>
          <p:nvPr/>
        </p:nvSpPr>
        <p:spPr>
          <a:xfrm>
            <a:off x="7416617" y="5398265"/>
            <a:ext cx="127186" cy="566700"/>
          </a:xfrm>
          <a:custGeom>
            <a:avLst/>
            <a:gdLst>
              <a:gd name="connsiteX0" fmla="*/ 31836 w 127186"/>
              <a:gd name="connsiteY0" fmla="*/ 566 h 566700"/>
              <a:gd name="connsiteX1" fmla="*/ 31836 w 127186"/>
              <a:gd name="connsiteY1" fmla="*/ 137091 h 566700"/>
              <a:gd name="connsiteX2" fmla="*/ 28661 w 127186"/>
              <a:gd name="connsiteY2" fmla="*/ 118041 h 566700"/>
              <a:gd name="connsiteX3" fmla="*/ 38186 w 127186"/>
              <a:gd name="connsiteY3" fmla="*/ 330766 h 566700"/>
              <a:gd name="connsiteX4" fmla="*/ 31836 w 127186"/>
              <a:gd name="connsiteY4" fmla="*/ 286316 h 566700"/>
              <a:gd name="connsiteX5" fmla="*/ 47711 w 127186"/>
              <a:gd name="connsiteY5" fmla="*/ 375216 h 566700"/>
              <a:gd name="connsiteX6" fmla="*/ 57236 w 127186"/>
              <a:gd name="connsiteY6" fmla="*/ 359341 h 566700"/>
              <a:gd name="connsiteX7" fmla="*/ 88986 w 127186"/>
              <a:gd name="connsiteY7" fmla="*/ 448241 h 566700"/>
              <a:gd name="connsiteX8" fmla="*/ 73111 w 127186"/>
              <a:gd name="connsiteY8" fmla="*/ 565716 h 566700"/>
              <a:gd name="connsiteX9" fmla="*/ 127086 w 127186"/>
              <a:gd name="connsiteY9" fmla="*/ 378391 h 566700"/>
              <a:gd name="connsiteX10" fmla="*/ 57236 w 127186"/>
              <a:gd name="connsiteY10" fmla="*/ 394266 h 566700"/>
              <a:gd name="connsiteX11" fmla="*/ 28661 w 127186"/>
              <a:gd name="connsiteY11" fmla="*/ 311716 h 566700"/>
              <a:gd name="connsiteX12" fmla="*/ 86 w 127186"/>
              <a:gd name="connsiteY12" fmla="*/ 95816 h 566700"/>
              <a:gd name="connsiteX13" fmla="*/ 31836 w 127186"/>
              <a:gd name="connsiteY13" fmla="*/ 566 h 5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7186" h="566700">
                <a:moveTo>
                  <a:pt x="31836" y="566"/>
                </a:moveTo>
                <a:cubicBezTo>
                  <a:pt x="37128" y="7445"/>
                  <a:pt x="31836" y="137091"/>
                  <a:pt x="31836" y="137091"/>
                </a:cubicBezTo>
                <a:cubicBezTo>
                  <a:pt x="31307" y="156670"/>
                  <a:pt x="27603" y="85762"/>
                  <a:pt x="28661" y="118041"/>
                </a:cubicBezTo>
                <a:cubicBezTo>
                  <a:pt x="29719" y="150320"/>
                  <a:pt x="37657" y="302720"/>
                  <a:pt x="38186" y="330766"/>
                </a:cubicBezTo>
                <a:cubicBezTo>
                  <a:pt x="38715" y="358812"/>
                  <a:pt x="30249" y="278908"/>
                  <a:pt x="31836" y="286316"/>
                </a:cubicBezTo>
                <a:cubicBezTo>
                  <a:pt x="33423" y="293724"/>
                  <a:pt x="43478" y="363045"/>
                  <a:pt x="47711" y="375216"/>
                </a:cubicBezTo>
                <a:cubicBezTo>
                  <a:pt x="51944" y="387387"/>
                  <a:pt x="50357" y="347170"/>
                  <a:pt x="57236" y="359341"/>
                </a:cubicBezTo>
                <a:cubicBezTo>
                  <a:pt x="64115" y="371512"/>
                  <a:pt x="86340" y="413845"/>
                  <a:pt x="88986" y="448241"/>
                </a:cubicBezTo>
                <a:cubicBezTo>
                  <a:pt x="91632" y="482637"/>
                  <a:pt x="66761" y="577358"/>
                  <a:pt x="73111" y="565716"/>
                </a:cubicBezTo>
                <a:cubicBezTo>
                  <a:pt x="79461" y="554074"/>
                  <a:pt x="129732" y="406966"/>
                  <a:pt x="127086" y="378391"/>
                </a:cubicBezTo>
                <a:cubicBezTo>
                  <a:pt x="124440" y="349816"/>
                  <a:pt x="73640" y="405378"/>
                  <a:pt x="57236" y="394266"/>
                </a:cubicBezTo>
                <a:cubicBezTo>
                  <a:pt x="40832" y="383154"/>
                  <a:pt x="38186" y="361458"/>
                  <a:pt x="28661" y="311716"/>
                </a:cubicBezTo>
                <a:cubicBezTo>
                  <a:pt x="19136" y="261974"/>
                  <a:pt x="-1501" y="140795"/>
                  <a:pt x="86" y="95816"/>
                </a:cubicBezTo>
                <a:cubicBezTo>
                  <a:pt x="1673" y="50837"/>
                  <a:pt x="26544" y="-6313"/>
                  <a:pt x="31836" y="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3" name="フリーフォーム 932">
            <a:extLst>
              <a:ext uri="{FF2B5EF4-FFF2-40B4-BE49-F238E27FC236}">
                <a16:creationId xmlns:a16="http://schemas.microsoft.com/office/drawing/2014/main" id="{E33F6960-C6D7-FEAB-F504-4D64BB042141}"/>
              </a:ext>
            </a:extLst>
          </p:cNvPr>
          <p:cNvSpPr/>
          <p:nvPr/>
        </p:nvSpPr>
        <p:spPr>
          <a:xfrm>
            <a:off x="7405100" y="5856627"/>
            <a:ext cx="212352" cy="659902"/>
          </a:xfrm>
          <a:custGeom>
            <a:avLst/>
            <a:gdLst>
              <a:gd name="connsiteX0" fmla="*/ 68753 w 212352"/>
              <a:gd name="connsiteY0" fmla="*/ 15279 h 659902"/>
              <a:gd name="connsiteX1" fmla="*/ 157653 w 212352"/>
              <a:gd name="connsiteY1" fmla="*/ 107354 h 659902"/>
              <a:gd name="connsiteX2" fmla="*/ 151303 w 212352"/>
              <a:gd name="connsiteY2" fmla="*/ 278804 h 659902"/>
              <a:gd name="connsiteX3" fmla="*/ 2078 w 212352"/>
              <a:gd name="connsiteY3" fmla="*/ 653454 h 659902"/>
              <a:gd name="connsiteX4" fmla="*/ 68753 w 212352"/>
              <a:gd name="connsiteY4" fmla="*/ 513754 h 659902"/>
              <a:gd name="connsiteX5" fmla="*/ 135428 w 212352"/>
              <a:gd name="connsiteY5" fmla="*/ 485179 h 659902"/>
              <a:gd name="connsiteX6" fmla="*/ 198928 w 212352"/>
              <a:gd name="connsiteY6" fmla="*/ 339129 h 659902"/>
              <a:gd name="connsiteX7" fmla="*/ 167178 w 212352"/>
              <a:gd name="connsiteY7" fmla="*/ 386754 h 659902"/>
              <a:gd name="connsiteX8" fmla="*/ 211628 w 212352"/>
              <a:gd name="connsiteY8" fmla="*/ 520104 h 659902"/>
              <a:gd name="connsiteX9" fmla="*/ 192578 w 212352"/>
              <a:gd name="connsiteY9" fmla="*/ 450254 h 659902"/>
              <a:gd name="connsiteX10" fmla="*/ 164003 w 212352"/>
              <a:gd name="connsiteY10" fmla="*/ 43854 h 659902"/>
              <a:gd name="connsiteX11" fmla="*/ 68753 w 212352"/>
              <a:gd name="connsiteY11" fmla="*/ 15279 h 65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352" h="659902">
                <a:moveTo>
                  <a:pt x="68753" y="15279"/>
                </a:moveTo>
                <a:cubicBezTo>
                  <a:pt x="67695" y="25862"/>
                  <a:pt x="143895" y="63433"/>
                  <a:pt x="157653" y="107354"/>
                </a:cubicBezTo>
                <a:cubicBezTo>
                  <a:pt x="171411" y="151275"/>
                  <a:pt x="177232" y="187787"/>
                  <a:pt x="151303" y="278804"/>
                </a:cubicBezTo>
                <a:cubicBezTo>
                  <a:pt x="125374" y="369821"/>
                  <a:pt x="15836" y="614296"/>
                  <a:pt x="2078" y="653454"/>
                </a:cubicBezTo>
                <a:cubicBezTo>
                  <a:pt x="-11680" y="692612"/>
                  <a:pt x="46528" y="541800"/>
                  <a:pt x="68753" y="513754"/>
                </a:cubicBezTo>
                <a:cubicBezTo>
                  <a:pt x="90978" y="485708"/>
                  <a:pt x="113732" y="514283"/>
                  <a:pt x="135428" y="485179"/>
                </a:cubicBezTo>
                <a:cubicBezTo>
                  <a:pt x="157124" y="456075"/>
                  <a:pt x="193636" y="355533"/>
                  <a:pt x="198928" y="339129"/>
                </a:cubicBezTo>
                <a:cubicBezTo>
                  <a:pt x="204220" y="322725"/>
                  <a:pt x="165061" y="356592"/>
                  <a:pt x="167178" y="386754"/>
                </a:cubicBezTo>
                <a:cubicBezTo>
                  <a:pt x="169295" y="416916"/>
                  <a:pt x="207395" y="509521"/>
                  <a:pt x="211628" y="520104"/>
                </a:cubicBezTo>
                <a:cubicBezTo>
                  <a:pt x="215861" y="530687"/>
                  <a:pt x="200515" y="529629"/>
                  <a:pt x="192578" y="450254"/>
                </a:cubicBezTo>
                <a:cubicBezTo>
                  <a:pt x="184641" y="370879"/>
                  <a:pt x="182524" y="112116"/>
                  <a:pt x="164003" y="43854"/>
                </a:cubicBezTo>
                <a:cubicBezTo>
                  <a:pt x="145482" y="-24408"/>
                  <a:pt x="69811" y="4696"/>
                  <a:pt x="68753" y="15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4" name="フリーフォーム 933">
            <a:extLst>
              <a:ext uri="{FF2B5EF4-FFF2-40B4-BE49-F238E27FC236}">
                <a16:creationId xmlns:a16="http://schemas.microsoft.com/office/drawing/2014/main" id="{BAA75524-7B32-87C2-9D41-7C435EC3DBE4}"/>
              </a:ext>
            </a:extLst>
          </p:cNvPr>
          <p:cNvSpPr/>
          <p:nvPr/>
        </p:nvSpPr>
        <p:spPr>
          <a:xfrm>
            <a:off x="7612828" y="6230465"/>
            <a:ext cx="130902" cy="385782"/>
          </a:xfrm>
          <a:custGeom>
            <a:avLst/>
            <a:gdLst>
              <a:gd name="connsiteX0" fmla="*/ 3900 w 130902"/>
              <a:gd name="connsiteY0" fmla="*/ 3391 h 385782"/>
              <a:gd name="connsiteX1" fmla="*/ 73750 w 130902"/>
              <a:gd name="connsiteY1" fmla="*/ 216116 h 385782"/>
              <a:gd name="connsiteX2" fmla="*/ 45175 w 130902"/>
              <a:gd name="connsiteY2" fmla="*/ 292316 h 385782"/>
              <a:gd name="connsiteX3" fmla="*/ 51525 w 130902"/>
              <a:gd name="connsiteY3" fmla="*/ 365341 h 385782"/>
              <a:gd name="connsiteX4" fmla="*/ 45175 w 130902"/>
              <a:gd name="connsiteY4" fmla="*/ 355816 h 385782"/>
              <a:gd name="connsiteX5" fmla="*/ 130900 w 130902"/>
              <a:gd name="connsiteY5" fmla="*/ 384391 h 385782"/>
              <a:gd name="connsiteX6" fmla="*/ 42000 w 130902"/>
              <a:gd name="connsiteY6" fmla="*/ 378041 h 385782"/>
              <a:gd name="connsiteX7" fmla="*/ 7075 w 130902"/>
              <a:gd name="connsiteY7" fmla="*/ 349466 h 385782"/>
              <a:gd name="connsiteX8" fmla="*/ 64225 w 130902"/>
              <a:gd name="connsiteY8" fmla="*/ 292316 h 385782"/>
              <a:gd name="connsiteX9" fmla="*/ 13425 w 130902"/>
              <a:gd name="connsiteY9" fmla="*/ 101816 h 385782"/>
              <a:gd name="connsiteX10" fmla="*/ 3900 w 130902"/>
              <a:gd name="connsiteY10" fmla="*/ 3391 h 38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902" h="385782">
                <a:moveTo>
                  <a:pt x="3900" y="3391"/>
                </a:moveTo>
                <a:cubicBezTo>
                  <a:pt x="13954" y="22441"/>
                  <a:pt x="66871" y="167962"/>
                  <a:pt x="73750" y="216116"/>
                </a:cubicBezTo>
                <a:cubicBezTo>
                  <a:pt x="80629" y="264270"/>
                  <a:pt x="48879" y="267445"/>
                  <a:pt x="45175" y="292316"/>
                </a:cubicBezTo>
                <a:cubicBezTo>
                  <a:pt x="41471" y="317187"/>
                  <a:pt x="51525" y="354758"/>
                  <a:pt x="51525" y="365341"/>
                </a:cubicBezTo>
                <a:cubicBezTo>
                  <a:pt x="51525" y="375924"/>
                  <a:pt x="31946" y="352641"/>
                  <a:pt x="45175" y="355816"/>
                </a:cubicBezTo>
                <a:cubicBezTo>
                  <a:pt x="58404" y="358991"/>
                  <a:pt x="131429" y="380687"/>
                  <a:pt x="130900" y="384391"/>
                </a:cubicBezTo>
                <a:cubicBezTo>
                  <a:pt x="130371" y="388095"/>
                  <a:pt x="62637" y="383862"/>
                  <a:pt x="42000" y="378041"/>
                </a:cubicBezTo>
                <a:cubicBezTo>
                  <a:pt x="21363" y="372220"/>
                  <a:pt x="3371" y="363753"/>
                  <a:pt x="7075" y="349466"/>
                </a:cubicBezTo>
                <a:cubicBezTo>
                  <a:pt x="10779" y="335179"/>
                  <a:pt x="63167" y="333591"/>
                  <a:pt x="64225" y="292316"/>
                </a:cubicBezTo>
                <a:cubicBezTo>
                  <a:pt x="65283" y="251041"/>
                  <a:pt x="21362" y="154203"/>
                  <a:pt x="13425" y="101816"/>
                </a:cubicBezTo>
                <a:cubicBezTo>
                  <a:pt x="5488" y="49429"/>
                  <a:pt x="-6154" y="-15659"/>
                  <a:pt x="3900" y="3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5" name="フリーフォーム 934">
            <a:extLst>
              <a:ext uri="{FF2B5EF4-FFF2-40B4-BE49-F238E27FC236}">
                <a16:creationId xmlns:a16="http://schemas.microsoft.com/office/drawing/2014/main" id="{3A319D3D-9999-F5BB-A4B5-EEC7229D38DA}"/>
              </a:ext>
            </a:extLst>
          </p:cNvPr>
          <p:cNvSpPr/>
          <p:nvPr/>
        </p:nvSpPr>
        <p:spPr>
          <a:xfrm>
            <a:off x="7375402" y="5528241"/>
            <a:ext cx="16192" cy="240502"/>
          </a:xfrm>
          <a:custGeom>
            <a:avLst/>
            <a:gdLst>
              <a:gd name="connsiteX0" fmla="*/ 15901 w 16192"/>
              <a:gd name="connsiteY0" fmla="*/ 3940 h 240502"/>
              <a:gd name="connsiteX1" fmla="*/ 9551 w 16192"/>
              <a:gd name="connsiteY1" fmla="*/ 238890 h 240502"/>
              <a:gd name="connsiteX2" fmla="*/ 26 w 16192"/>
              <a:gd name="connsiteY2" fmla="*/ 102365 h 240502"/>
              <a:gd name="connsiteX3" fmla="*/ 15901 w 16192"/>
              <a:gd name="connsiteY3" fmla="*/ 3940 h 2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92" h="240502">
                <a:moveTo>
                  <a:pt x="15901" y="3940"/>
                </a:moveTo>
                <a:cubicBezTo>
                  <a:pt x="17488" y="26694"/>
                  <a:pt x="12197" y="222486"/>
                  <a:pt x="9551" y="238890"/>
                </a:cubicBezTo>
                <a:cubicBezTo>
                  <a:pt x="6905" y="255294"/>
                  <a:pt x="-503" y="142052"/>
                  <a:pt x="26" y="102365"/>
                </a:cubicBezTo>
                <a:cubicBezTo>
                  <a:pt x="555" y="62678"/>
                  <a:pt x="14314" y="-18814"/>
                  <a:pt x="15901" y="3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6" name="フリーフォーム 935">
            <a:extLst>
              <a:ext uri="{FF2B5EF4-FFF2-40B4-BE49-F238E27FC236}">
                <a16:creationId xmlns:a16="http://schemas.microsoft.com/office/drawing/2014/main" id="{3B3551FB-8CAB-FC2B-EAD3-BE8ECF194FC9}"/>
              </a:ext>
            </a:extLst>
          </p:cNvPr>
          <p:cNvSpPr/>
          <p:nvPr/>
        </p:nvSpPr>
        <p:spPr>
          <a:xfrm>
            <a:off x="7512979" y="6385488"/>
            <a:ext cx="78469" cy="264798"/>
          </a:xfrm>
          <a:custGeom>
            <a:avLst/>
            <a:gdLst>
              <a:gd name="connsiteX0" fmla="*/ 46599 w 78469"/>
              <a:gd name="connsiteY0" fmla="*/ 768 h 264798"/>
              <a:gd name="connsiteX1" fmla="*/ 65649 w 78469"/>
              <a:gd name="connsiteY1" fmla="*/ 137293 h 264798"/>
              <a:gd name="connsiteX2" fmla="*/ 75174 w 78469"/>
              <a:gd name="connsiteY2" fmla="*/ 124593 h 264798"/>
              <a:gd name="connsiteX3" fmla="*/ 71999 w 78469"/>
              <a:gd name="connsiteY3" fmla="*/ 264293 h 264798"/>
              <a:gd name="connsiteX4" fmla="*/ 5324 w 78469"/>
              <a:gd name="connsiteY4" fmla="*/ 67443 h 264798"/>
              <a:gd name="connsiteX5" fmla="*/ 8499 w 78469"/>
              <a:gd name="connsiteY5" fmla="*/ 80143 h 264798"/>
              <a:gd name="connsiteX6" fmla="*/ 46599 w 78469"/>
              <a:gd name="connsiteY6" fmla="*/ 768 h 264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469" h="264798">
                <a:moveTo>
                  <a:pt x="46599" y="768"/>
                </a:moveTo>
                <a:cubicBezTo>
                  <a:pt x="56124" y="10293"/>
                  <a:pt x="60887" y="116656"/>
                  <a:pt x="65649" y="137293"/>
                </a:cubicBezTo>
                <a:cubicBezTo>
                  <a:pt x="70411" y="157930"/>
                  <a:pt x="74116" y="103426"/>
                  <a:pt x="75174" y="124593"/>
                </a:cubicBezTo>
                <a:cubicBezTo>
                  <a:pt x="76232" y="145760"/>
                  <a:pt x="83641" y="273818"/>
                  <a:pt x="71999" y="264293"/>
                </a:cubicBezTo>
                <a:cubicBezTo>
                  <a:pt x="60357" y="254768"/>
                  <a:pt x="15907" y="98135"/>
                  <a:pt x="5324" y="67443"/>
                </a:cubicBezTo>
                <a:cubicBezTo>
                  <a:pt x="-5259" y="36751"/>
                  <a:pt x="2149" y="87022"/>
                  <a:pt x="8499" y="80143"/>
                </a:cubicBezTo>
                <a:cubicBezTo>
                  <a:pt x="14849" y="73264"/>
                  <a:pt x="37074" y="-8757"/>
                  <a:pt x="46599" y="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7" name="フリーフォーム 936">
            <a:extLst>
              <a:ext uri="{FF2B5EF4-FFF2-40B4-BE49-F238E27FC236}">
                <a16:creationId xmlns:a16="http://schemas.microsoft.com/office/drawing/2014/main" id="{C5400CB1-285A-5A84-6AD8-6955A6499108}"/>
              </a:ext>
            </a:extLst>
          </p:cNvPr>
          <p:cNvSpPr/>
          <p:nvPr/>
        </p:nvSpPr>
        <p:spPr>
          <a:xfrm>
            <a:off x="7686503" y="6436703"/>
            <a:ext cx="121791" cy="422672"/>
          </a:xfrm>
          <a:custGeom>
            <a:avLst/>
            <a:gdLst>
              <a:gd name="connsiteX0" fmla="*/ 75 w 121791"/>
              <a:gd name="connsiteY0" fmla="*/ 353 h 422672"/>
              <a:gd name="connsiteX1" fmla="*/ 117550 w 121791"/>
              <a:gd name="connsiteY1" fmla="*/ 86078 h 422672"/>
              <a:gd name="connsiteX2" fmla="*/ 88975 w 121791"/>
              <a:gd name="connsiteY2" fmla="*/ 143228 h 422672"/>
              <a:gd name="connsiteX3" fmla="*/ 22300 w 121791"/>
              <a:gd name="connsiteY3" fmla="*/ 422628 h 422672"/>
              <a:gd name="connsiteX4" fmla="*/ 98500 w 121791"/>
              <a:gd name="connsiteY4" fmla="*/ 121003 h 422672"/>
              <a:gd name="connsiteX5" fmla="*/ 75 w 121791"/>
              <a:gd name="connsiteY5" fmla="*/ 353 h 42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91" h="422672">
                <a:moveTo>
                  <a:pt x="75" y="353"/>
                </a:moveTo>
                <a:cubicBezTo>
                  <a:pt x="3250" y="-5468"/>
                  <a:pt x="102733" y="62266"/>
                  <a:pt x="117550" y="86078"/>
                </a:cubicBezTo>
                <a:cubicBezTo>
                  <a:pt x="132367" y="109890"/>
                  <a:pt x="104850" y="87136"/>
                  <a:pt x="88975" y="143228"/>
                </a:cubicBezTo>
                <a:cubicBezTo>
                  <a:pt x="73100" y="199320"/>
                  <a:pt x="20713" y="426332"/>
                  <a:pt x="22300" y="422628"/>
                </a:cubicBezTo>
                <a:cubicBezTo>
                  <a:pt x="23887" y="418924"/>
                  <a:pt x="102733" y="183974"/>
                  <a:pt x="98500" y="121003"/>
                </a:cubicBezTo>
                <a:cubicBezTo>
                  <a:pt x="94267" y="58032"/>
                  <a:pt x="-3100" y="6174"/>
                  <a:pt x="75" y="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8" name="フリーフォーム 937">
            <a:extLst>
              <a:ext uri="{FF2B5EF4-FFF2-40B4-BE49-F238E27FC236}">
                <a16:creationId xmlns:a16="http://schemas.microsoft.com/office/drawing/2014/main" id="{753489D7-A002-B114-7CFF-060A6CF094D7}"/>
              </a:ext>
            </a:extLst>
          </p:cNvPr>
          <p:cNvSpPr/>
          <p:nvPr/>
        </p:nvSpPr>
        <p:spPr>
          <a:xfrm>
            <a:off x="7670521" y="6817028"/>
            <a:ext cx="95448" cy="410646"/>
          </a:xfrm>
          <a:custGeom>
            <a:avLst/>
            <a:gdLst>
              <a:gd name="connsiteX0" fmla="*/ 95432 w 95448"/>
              <a:gd name="connsiteY0" fmla="*/ 1028 h 410646"/>
              <a:gd name="connsiteX1" fmla="*/ 31932 w 95448"/>
              <a:gd name="connsiteY1" fmla="*/ 105803 h 410646"/>
              <a:gd name="connsiteX2" fmla="*/ 182 w 95448"/>
              <a:gd name="connsiteY2" fmla="*/ 156603 h 410646"/>
              <a:gd name="connsiteX3" fmla="*/ 19232 w 95448"/>
              <a:gd name="connsiteY3" fmla="*/ 410603 h 410646"/>
              <a:gd name="connsiteX4" fmla="*/ 25582 w 95448"/>
              <a:gd name="connsiteY4" fmla="*/ 175653 h 410646"/>
              <a:gd name="connsiteX5" fmla="*/ 95432 w 95448"/>
              <a:gd name="connsiteY5" fmla="*/ 1028 h 41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448" h="410646">
                <a:moveTo>
                  <a:pt x="95432" y="1028"/>
                </a:moveTo>
                <a:cubicBezTo>
                  <a:pt x="96490" y="-10614"/>
                  <a:pt x="47807" y="79874"/>
                  <a:pt x="31932" y="105803"/>
                </a:cubicBezTo>
                <a:cubicBezTo>
                  <a:pt x="16057" y="131732"/>
                  <a:pt x="2299" y="105803"/>
                  <a:pt x="182" y="156603"/>
                </a:cubicBezTo>
                <a:cubicBezTo>
                  <a:pt x="-1935" y="207403"/>
                  <a:pt x="14999" y="407428"/>
                  <a:pt x="19232" y="410603"/>
                </a:cubicBezTo>
                <a:cubicBezTo>
                  <a:pt x="23465" y="413778"/>
                  <a:pt x="11824" y="242328"/>
                  <a:pt x="25582" y="175653"/>
                </a:cubicBezTo>
                <a:cubicBezTo>
                  <a:pt x="39340" y="108978"/>
                  <a:pt x="94374" y="12670"/>
                  <a:pt x="95432" y="1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9" name="フリーフォーム 938">
            <a:extLst>
              <a:ext uri="{FF2B5EF4-FFF2-40B4-BE49-F238E27FC236}">
                <a16:creationId xmlns:a16="http://schemas.microsoft.com/office/drawing/2014/main" id="{52ACC9B7-7C64-62F7-AE37-919A162DB9F2}"/>
              </a:ext>
            </a:extLst>
          </p:cNvPr>
          <p:cNvSpPr/>
          <p:nvPr/>
        </p:nvSpPr>
        <p:spPr>
          <a:xfrm>
            <a:off x="4822854" y="6233970"/>
            <a:ext cx="1367829" cy="418870"/>
          </a:xfrm>
          <a:custGeom>
            <a:avLst/>
            <a:gdLst>
              <a:gd name="connsiteX0" fmla="*/ 471420 w 1367829"/>
              <a:gd name="connsiteY0" fmla="*/ 70206 h 418870"/>
              <a:gd name="connsiteX1" fmla="*/ 1182620 w 1367829"/>
              <a:gd name="connsiteY1" fmla="*/ 13762 h 418870"/>
              <a:gd name="connsiteX2" fmla="*/ 1367005 w 1367829"/>
              <a:gd name="connsiteY2" fmla="*/ 2473 h 418870"/>
              <a:gd name="connsiteX3" fmla="*/ 1137465 w 1367829"/>
              <a:gd name="connsiteY3" fmla="*/ 32577 h 418870"/>
              <a:gd name="connsiteX4" fmla="*/ 889109 w 1367829"/>
              <a:gd name="connsiteY4" fmla="*/ 299747 h 418870"/>
              <a:gd name="connsiteX5" fmla="*/ 779983 w 1367829"/>
              <a:gd name="connsiteY5" fmla="*/ 397584 h 418870"/>
              <a:gd name="connsiteX6" fmla="*/ 938028 w 1367829"/>
              <a:gd name="connsiteY6" fmla="*/ 262117 h 418870"/>
              <a:gd name="connsiteX7" fmla="*/ 535391 w 1367829"/>
              <a:gd name="connsiteY7" fmla="*/ 416399 h 418870"/>
              <a:gd name="connsiteX8" fmla="*/ 343480 w 1367829"/>
              <a:gd name="connsiteY8" fmla="*/ 359955 h 418870"/>
              <a:gd name="connsiteX9" fmla="*/ 12339 w 1367829"/>
              <a:gd name="connsiteY9" fmla="*/ 397584 h 418870"/>
              <a:gd name="connsiteX10" fmla="*/ 817613 w 1367829"/>
              <a:gd name="connsiteY10" fmla="*/ 352429 h 418870"/>
              <a:gd name="connsiteX11" fmla="*/ 855243 w 1367829"/>
              <a:gd name="connsiteY11" fmla="*/ 216962 h 418870"/>
              <a:gd name="connsiteX12" fmla="*/ 1163805 w 1367829"/>
              <a:gd name="connsiteY12" fmla="*/ 85258 h 418870"/>
              <a:gd name="connsiteX13" fmla="*/ 471420 w 1367829"/>
              <a:gd name="connsiteY13" fmla="*/ 70206 h 418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7829" h="418870">
                <a:moveTo>
                  <a:pt x="471420" y="70206"/>
                </a:moveTo>
                <a:cubicBezTo>
                  <a:pt x="474556" y="58290"/>
                  <a:pt x="1033356" y="25051"/>
                  <a:pt x="1182620" y="13762"/>
                </a:cubicBezTo>
                <a:cubicBezTo>
                  <a:pt x="1331884" y="2473"/>
                  <a:pt x="1374531" y="-663"/>
                  <a:pt x="1367005" y="2473"/>
                </a:cubicBezTo>
                <a:cubicBezTo>
                  <a:pt x="1359479" y="5609"/>
                  <a:pt x="1217114" y="-16969"/>
                  <a:pt x="1137465" y="32577"/>
                </a:cubicBezTo>
                <a:cubicBezTo>
                  <a:pt x="1057816" y="82123"/>
                  <a:pt x="948689" y="238913"/>
                  <a:pt x="889109" y="299747"/>
                </a:cubicBezTo>
                <a:cubicBezTo>
                  <a:pt x="829529" y="360581"/>
                  <a:pt x="771830" y="403856"/>
                  <a:pt x="779983" y="397584"/>
                </a:cubicBezTo>
                <a:cubicBezTo>
                  <a:pt x="788136" y="391312"/>
                  <a:pt x="978793" y="258981"/>
                  <a:pt x="938028" y="262117"/>
                </a:cubicBezTo>
                <a:cubicBezTo>
                  <a:pt x="897263" y="265253"/>
                  <a:pt x="634482" y="400093"/>
                  <a:pt x="535391" y="416399"/>
                </a:cubicBezTo>
                <a:cubicBezTo>
                  <a:pt x="436300" y="432705"/>
                  <a:pt x="430655" y="363091"/>
                  <a:pt x="343480" y="359955"/>
                </a:cubicBezTo>
                <a:cubicBezTo>
                  <a:pt x="256305" y="356819"/>
                  <a:pt x="-66683" y="398838"/>
                  <a:pt x="12339" y="397584"/>
                </a:cubicBezTo>
                <a:cubicBezTo>
                  <a:pt x="91361" y="396330"/>
                  <a:pt x="677129" y="382533"/>
                  <a:pt x="817613" y="352429"/>
                </a:cubicBezTo>
                <a:cubicBezTo>
                  <a:pt x="958097" y="322325"/>
                  <a:pt x="797544" y="261490"/>
                  <a:pt x="855243" y="216962"/>
                </a:cubicBezTo>
                <a:cubicBezTo>
                  <a:pt x="912942" y="172434"/>
                  <a:pt x="1222758" y="110344"/>
                  <a:pt x="1163805" y="85258"/>
                </a:cubicBezTo>
                <a:cubicBezTo>
                  <a:pt x="1104852" y="60172"/>
                  <a:pt x="468284" y="82122"/>
                  <a:pt x="471420" y="70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0" name="フリーフォーム 939">
            <a:extLst>
              <a:ext uri="{FF2B5EF4-FFF2-40B4-BE49-F238E27FC236}">
                <a16:creationId xmlns:a16="http://schemas.microsoft.com/office/drawing/2014/main" id="{E2D2E8A8-827B-DF55-AEA2-D1390239CE09}"/>
              </a:ext>
            </a:extLst>
          </p:cNvPr>
          <p:cNvSpPr/>
          <p:nvPr/>
        </p:nvSpPr>
        <p:spPr>
          <a:xfrm>
            <a:off x="7592966" y="6529129"/>
            <a:ext cx="118392" cy="217226"/>
          </a:xfrm>
          <a:custGeom>
            <a:avLst/>
            <a:gdLst>
              <a:gd name="connsiteX0" fmla="*/ 20587 w 118392"/>
              <a:gd name="connsiteY0" fmla="*/ 2 h 217226"/>
              <a:gd name="connsiteX1" fmla="*/ 4712 w 118392"/>
              <a:gd name="connsiteY1" fmla="*/ 114302 h 217226"/>
              <a:gd name="connsiteX2" fmla="*/ 115837 w 118392"/>
              <a:gd name="connsiteY2" fmla="*/ 215902 h 217226"/>
              <a:gd name="connsiteX3" fmla="*/ 77737 w 118392"/>
              <a:gd name="connsiteY3" fmla="*/ 168277 h 217226"/>
              <a:gd name="connsiteX4" fmla="*/ 20587 w 118392"/>
              <a:gd name="connsiteY4" fmla="*/ 111127 h 217226"/>
              <a:gd name="connsiteX5" fmla="*/ 20587 w 118392"/>
              <a:gd name="connsiteY5" fmla="*/ 2 h 21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92" h="217226">
                <a:moveTo>
                  <a:pt x="20587" y="2"/>
                </a:moveTo>
                <a:cubicBezTo>
                  <a:pt x="17941" y="531"/>
                  <a:pt x="-11163" y="78319"/>
                  <a:pt x="4712" y="114302"/>
                </a:cubicBezTo>
                <a:cubicBezTo>
                  <a:pt x="20587" y="150285"/>
                  <a:pt x="103666" y="206906"/>
                  <a:pt x="115837" y="215902"/>
                </a:cubicBezTo>
                <a:cubicBezTo>
                  <a:pt x="128008" y="224898"/>
                  <a:pt x="93612" y="185739"/>
                  <a:pt x="77737" y="168277"/>
                </a:cubicBezTo>
                <a:cubicBezTo>
                  <a:pt x="61862" y="150815"/>
                  <a:pt x="30112" y="134410"/>
                  <a:pt x="20587" y="111127"/>
                </a:cubicBezTo>
                <a:cubicBezTo>
                  <a:pt x="11062" y="87844"/>
                  <a:pt x="23233" y="-527"/>
                  <a:pt x="2058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1" name="フリーフォーム 940">
            <a:extLst>
              <a:ext uri="{FF2B5EF4-FFF2-40B4-BE49-F238E27FC236}">
                <a16:creationId xmlns:a16="http://schemas.microsoft.com/office/drawing/2014/main" id="{5707851E-40DA-0FE4-71E6-BFCE1858E514}"/>
              </a:ext>
            </a:extLst>
          </p:cNvPr>
          <p:cNvSpPr/>
          <p:nvPr/>
        </p:nvSpPr>
        <p:spPr>
          <a:xfrm>
            <a:off x="7628723" y="6538432"/>
            <a:ext cx="95955" cy="162466"/>
          </a:xfrm>
          <a:custGeom>
            <a:avLst/>
            <a:gdLst>
              <a:gd name="connsiteX0" fmla="*/ 7055 w 95955"/>
              <a:gd name="connsiteY0" fmla="*/ 224 h 162466"/>
              <a:gd name="connsiteX1" fmla="*/ 7055 w 95955"/>
              <a:gd name="connsiteY1" fmla="*/ 79599 h 162466"/>
              <a:gd name="connsiteX2" fmla="*/ 95955 w 95955"/>
              <a:gd name="connsiteY2" fmla="*/ 162149 h 162466"/>
              <a:gd name="connsiteX3" fmla="*/ 7055 w 95955"/>
              <a:gd name="connsiteY3" fmla="*/ 104999 h 162466"/>
              <a:gd name="connsiteX4" fmla="*/ 7055 w 95955"/>
              <a:gd name="connsiteY4" fmla="*/ 224 h 16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955" h="162466">
                <a:moveTo>
                  <a:pt x="7055" y="224"/>
                </a:moveTo>
                <a:cubicBezTo>
                  <a:pt x="7055" y="-4009"/>
                  <a:pt x="-7762" y="52611"/>
                  <a:pt x="7055" y="79599"/>
                </a:cubicBezTo>
                <a:cubicBezTo>
                  <a:pt x="21872" y="106587"/>
                  <a:pt x="95955" y="157916"/>
                  <a:pt x="95955" y="162149"/>
                </a:cubicBezTo>
                <a:cubicBezTo>
                  <a:pt x="95955" y="166382"/>
                  <a:pt x="22930" y="127224"/>
                  <a:pt x="7055" y="104999"/>
                </a:cubicBezTo>
                <a:cubicBezTo>
                  <a:pt x="-8820" y="82774"/>
                  <a:pt x="7055" y="4457"/>
                  <a:pt x="7055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2" name="フリーフォーム 941">
            <a:extLst>
              <a:ext uri="{FF2B5EF4-FFF2-40B4-BE49-F238E27FC236}">
                <a16:creationId xmlns:a16="http://schemas.microsoft.com/office/drawing/2014/main" id="{49E8AC46-F736-1DA6-666D-6A9E073D7FDF}"/>
              </a:ext>
            </a:extLst>
          </p:cNvPr>
          <p:cNvSpPr/>
          <p:nvPr/>
        </p:nvSpPr>
        <p:spPr>
          <a:xfrm>
            <a:off x="7346763" y="5694087"/>
            <a:ext cx="99660" cy="257219"/>
          </a:xfrm>
          <a:custGeom>
            <a:avLst/>
            <a:gdLst>
              <a:gd name="connsiteX0" fmla="*/ 90 w 99660"/>
              <a:gd name="connsiteY0" fmla="*/ 19 h 257219"/>
              <a:gd name="connsiteX1" fmla="*/ 69940 w 99660"/>
              <a:gd name="connsiteY1" fmla="*/ 136544 h 257219"/>
              <a:gd name="connsiteX2" fmla="*/ 98515 w 99660"/>
              <a:gd name="connsiteY2" fmla="*/ 257194 h 257219"/>
              <a:gd name="connsiteX3" fmla="*/ 85815 w 99660"/>
              <a:gd name="connsiteY3" fmla="*/ 146069 h 257219"/>
              <a:gd name="connsiteX4" fmla="*/ 90 w 99660"/>
              <a:gd name="connsiteY4" fmla="*/ 19 h 25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60" h="257219">
                <a:moveTo>
                  <a:pt x="90" y="19"/>
                </a:moveTo>
                <a:cubicBezTo>
                  <a:pt x="-2556" y="-1569"/>
                  <a:pt x="53536" y="93682"/>
                  <a:pt x="69940" y="136544"/>
                </a:cubicBezTo>
                <a:cubicBezTo>
                  <a:pt x="86344" y="179407"/>
                  <a:pt x="95869" y="255607"/>
                  <a:pt x="98515" y="257194"/>
                </a:cubicBezTo>
                <a:cubicBezTo>
                  <a:pt x="101161" y="258782"/>
                  <a:pt x="100102" y="185227"/>
                  <a:pt x="85815" y="146069"/>
                </a:cubicBezTo>
                <a:cubicBezTo>
                  <a:pt x="71528" y="106911"/>
                  <a:pt x="2736" y="1607"/>
                  <a:pt x="90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3" name="フリーフォーム 942">
            <a:extLst>
              <a:ext uri="{FF2B5EF4-FFF2-40B4-BE49-F238E27FC236}">
                <a16:creationId xmlns:a16="http://schemas.microsoft.com/office/drawing/2014/main" id="{A04B595E-CA9C-8EE9-98FA-2E980A46BF74}"/>
              </a:ext>
            </a:extLst>
          </p:cNvPr>
          <p:cNvSpPr/>
          <p:nvPr/>
        </p:nvSpPr>
        <p:spPr>
          <a:xfrm>
            <a:off x="7476946" y="6127318"/>
            <a:ext cx="13851" cy="206414"/>
          </a:xfrm>
          <a:custGeom>
            <a:avLst/>
            <a:gdLst>
              <a:gd name="connsiteX0" fmla="*/ 12782 w 13851"/>
              <a:gd name="connsiteY0" fmla="*/ 4938 h 206414"/>
              <a:gd name="connsiteX1" fmla="*/ 12782 w 13851"/>
              <a:gd name="connsiteY1" fmla="*/ 204963 h 206414"/>
              <a:gd name="connsiteX2" fmla="*/ 9607 w 13851"/>
              <a:gd name="connsiteY2" fmla="*/ 97013 h 206414"/>
              <a:gd name="connsiteX3" fmla="*/ 3257 w 13851"/>
              <a:gd name="connsiteY3" fmla="*/ 131938 h 206414"/>
              <a:gd name="connsiteX4" fmla="*/ 82 w 13851"/>
              <a:gd name="connsiteY4" fmla="*/ 65263 h 206414"/>
              <a:gd name="connsiteX5" fmla="*/ 12782 w 13851"/>
              <a:gd name="connsiteY5" fmla="*/ 4938 h 20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1" h="206414">
                <a:moveTo>
                  <a:pt x="12782" y="4938"/>
                </a:moveTo>
                <a:cubicBezTo>
                  <a:pt x="14899" y="28221"/>
                  <a:pt x="13311" y="189617"/>
                  <a:pt x="12782" y="204963"/>
                </a:cubicBezTo>
                <a:cubicBezTo>
                  <a:pt x="12253" y="220309"/>
                  <a:pt x="11194" y="109184"/>
                  <a:pt x="9607" y="97013"/>
                </a:cubicBezTo>
                <a:cubicBezTo>
                  <a:pt x="8020" y="84842"/>
                  <a:pt x="4844" y="137230"/>
                  <a:pt x="3257" y="131938"/>
                </a:cubicBezTo>
                <a:cubicBezTo>
                  <a:pt x="1670" y="126646"/>
                  <a:pt x="-447" y="83255"/>
                  <a:pt x="82" y="65263"/>
                </a:cubicBezTo>
                <a:cubicBezTo>
                  <a:pt x="611" y="47271"/>
                  <a:pt x="10665" y="-18345"/>
                  <a:pt x="12782" y="4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4" name="フリーフォーム 943">
            <a:extLst>
              <a:ext uri="{FF2B5EF4-FFF2-40B4-BE49-F238E27FC236}">
                <a16:creationId xmlns:a16="http://schemas.microsoft.com/office/drawing/2014/main" id="{0B69C548-51A7-7056-72A2-2E4B11551A3A}"/>
              </a:ext>
            </a:extLst>
          </p:cNvPr>
          <p:cNvSpPr/>
          <p:nvPr/>
        </p:nvSpPr>
        <p:spPr>
          <a:xfrm>
            <a:off x="7499222" y="6099929"/>
            <a:ext cx="22279" cy="220132"/>
          </a:xfrm>
          <a:custGeom>
            <a:avLst/>
            <a:gdLst>
              <a:gd name="connsiteX0" fmla="*/ 22256 w 22279"/>
              <a:gd name="connsiteY0" fmla="*/ 577 h 220132"/>
              <a:gd name="connsiteX1" fmla="*/ 9556 w 22279"/>
              <a:gd name="connsiteY1" fmla="*/ 86302 h 220132"/>
              <a:gd name="connsiteX2" fmla="*/ 31 w 22279"/>
              <a:gd name="connsiteY2" fmla="*/ 219652 h 220132"/>
              <a:gd name="connsiteX3" fmla="*/ 12731 w 22279"/>
              <a:gd name="connsiteY3" fmla="*/ 127577 h 220132"/>
              <a:gd name="connsiteX4" fmla="*/ 22256 w 22279"/>
              <a:gd name="connsiteY4" fmla="*/ 577 h 22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79" h="220132">
                <a:moveTo>
                  <a:pt x="22256" y="577"/>
                </a:moveTo>
                <a:cubicBezTo>
                  <a:pt x="21727" y="-6302"/>
                  <a:pt x="13260" y="49790"/>
                  <a:pt x="9556" y="86302"/>
                </a:cubicBezTo>
                <a:cubicBezTo>
                  <a:pt x="5852" y="122814"/>
                  <a:pt x="-498" y="212773"/>
                  <a:pt x="31" y="219652"/>
                </a:cubicBezTo>
                <a:cubicBezTo>
                  <a:pt x="560" y="226531"/>
                  <a:pt x="11144" y="157739"/>
                  <a:pt x="12731" y="127577"/>
                </a:cubicBezTo>
                <a:cubicBezTo>
                  <a:pt x="14318" y="97415"/>
                  <a:pt x="22785" y="7456"/>
                  <a:pt x="22256" y="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5" name="フリーフォーム 944">
            <a:extLst>
              <a:ext uri="{FF2B5EF4-FFF2-40B4-BE49-F238E27FC236}">
                <a16:creationId xmlns:a16="http://schemas.microsoft.com/office/drawing/2014/main" id="{32B40FF3-8478-21E3-48D5-19DA7262776C}"/>
              </a:ext>
            </a:extLst>
          </p:cNvPr>
          <p:cNvSpPr/>
          <p:nvPr/>
        </p:nvSpPr>
        <p:spPr>
          <a:xfrm>
            <a:off x="7468164" y="6338534"/>
            <a:ext cx="94589" cy="308276"/>
          </a:xfrm>
          <a:custGeom>
            <a:avLst/>
            <a:gdLst>
              <a:gd name="connsiteX0" fmla="*/ 40614 w 94589"/>
              <a:gd name="connsiteY0" fmla="*/ 97 h 308276"/>
              <a:gd name="connsiteX1" fmla="*/ 21564 w 94589"/>
              <a:gd name="connsiteY1" fmla="*/ 104872 h 308276"/>
              <a:gd name="connsiteX2" fmla="*/ 37439 w 94589"/>
              <a:gd name="connsiteY2" fmla="*/ 152497 h 308276"/>
              <a:gd name="connsiteX3" fmla="*/ 94589 w 94589"/>
              <a:gd name="connsiteY3" fmla="*/ 308072 h 308276"/>
              <a:gd name="connsiteX4" fmla="*/ 37439 w 94589"/>
              <a:gd name="connsiteY4" fmla="*/ 184247 h 308276"/>
              <a:gd name="connsiteX5" fmla="*/ 21564 w 94589"/>
              <a:gd name="connsiteY5" fmla="*/ 127097 h 308276"/>
              <a:gd name="connsiteX6" fmla="*/ 15214 w 94589"/>
              <a:gd name="connsiteY6" fmla="*/ 117572 h 308276"/>
              <a:gd name="connsiteX7" fmla="*/ 12039 w 94589"/>
              <a:gd name="connsiteY7" fmla="*/ 117572 h 308276"/>
              <a:gd name="connsiteX8" fmla="*/ 2514 w 94589"/>
              <a:gd name="connsiteY8" fmla="*/ 117572 h 308276"/>
              <a:gd name="connsiteX9" fmla="*/ 2514 w 94589"/>
              <a:gd name="connsiteY9" fmla="*/ 85822 h 308276"/>
              <a:gd name="connsiteX10" fmla="*/ 40614 w 94589"/>
              <a:gd name="connsiteY10" fmla="*/ 97 h 30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589" h="308276">
                <a:moveTo>
                  <a:pt x="40614" y="97"/>
                </a:moveTo>
                <a:cubicBezTo>
                  <a:pt x="43789" y="3272"/>
                  <a:pt x="22093" y="79472"/>
                  <a:pt x="21564" y="104872"/>
                </a:cubicBezTo>
                <a:cubicBezTo>
                  <a:pt x="21035" y="130272"/>
                  <a:pt x="25268" y="118630"/>
                  <a:pt x="37439" y="152497"/>
                </a:cubicBezTo>
                <a:cubicBezTo>
                  <a:pt x="49610" y="186364"/>
                  <a:pt x="94589" y="302780"/>
                  <a:pt x="94589" y="308072"/>
                </a:cubicBezTo>
                <a:cubicBezTo>
                  <a:pt x="94589" y="313364"/>
                  <a:pt x="49610" y="214409"/>
                  <a:pt x="37439" y="184247"/>
                </a:cubicBezTo>
                <a:cubicBezTo>
                  <a:pt x="25268" y="154085"/>
                  <a:pt x="25268" y="138209"/>
                  <a:pt x="21564" y="127097"/>
                </a:cubicBezTo>
                <a:cubicBezTo>
                  <a:pt x="17860" y="115985"/>
                  <a:pt x="16801" y="119159"/>
                  <a:pt x="15214" y="117572"/>
                </a:cubicBezTo>
                <a:cubicBezTo>
                  <a:pt x="13627" y="115985"/>
                  <a:pt x="12039" y="117572"/>
                  <a:pt x="12039" y="117572"/>
                </a:cubicBezTo>
                <a:cubicBezTo>
                  <a:pt x="9922" y="117572"/>
                  <a:pt x="4101" y="122864"/>
                  <a:pt x="2514" y="117572"/>
                </a:cubicBezTo>
                <a:cubicBezTo>
                  <a:pt x="927" y="112280"/>
                  <a:pt x="-2248" y="99580"/>
                  <a:pt x="2514" y="85822"/>
                </a:cubicBezTo>
                <a:cubicBezTo>
                  <a:pt x="7276" y="72064"/>
                  <a:pt x="37439" y="-3078"/>
                  <a:pt x="40614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6" name="フリーフォーム 945">
            <a:extLst>
              <a:ext uri="{FF2B5EF4-FFF2-40B4-BE49-F238E27FC236}">
                <a16:creationId xmlns:a16="http://schemas.microsoft.com/office/drawing/2014/main" id="{B7FA5C3A-9F39-CEB6-049E-68567C6417C8}"/>
              </a:ext>
            </a:extLst>
          </p:cNvPr>
          <p:cNvSpPr/>
          <p:nvPr/>
        </p:nvSpPr>
        <p:spPr>
          <a:xfrm>
            <a:off x="7500189" y="6347878"/>
            <a:ext cx="100776" cy="305248"/>
          </a:xfrm>
          <a:custGeom>
            <a:avLst/>
            <a:gdLst>
              <a:gd name="connsiteX0" fmla="*/ 18114 w 100776"/>
              <a:gd name="connsiteY0" fmla="*/ 278 h 305248"/>
              <a:gd name="connsiteX1" fmla="*/ 14939 w 100776"/>
              <a:gd name="connsiteY1" fmla="*/ 92353 h 305248"/>
              <a:gd name="connsiteX2" fmla="*/ 24464 w 100776"/>
              <a:gd name="connsiteY2" fmla="*/ 155853 h 305248"/>
              <a:gd name="connsiteX3" fmla="*/ 100664 w 100776"/>
              <a:gd name="connsiteY3" fmla="*/ 305078 h 305248"/>
              <a:gd name="connsiteX4" fmla="*/ 5414 w 100776"/>
              <a:gd name="connsiteY4" fmla="*/ 124103 h 305248"/>
              <a:gd name="connsiteX5" fmla="*/ 18114 w 100776"/>
              <a:gd name="connsiteY5" fmla="*/ 278 h 30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76" h="305248">
                <a:moveTo>
                  <a:pt x="18114" y="278"/>
                </a:moveTo>
                <a:cubicBezTo>
                  <a:pt x="19701" y="-5014"/>
                  <a:pt x="13881" y="66424"/>
                  <a:pt x="14939" y="92353"/>
                </a:cubicBezTo>
                <a:cubicBezTo>
                  <a:pt x="15997" y="118282"/>
                  <a:pt x="10176" y="120399"/>
                  <a:pt x="24464" y="155853"/>
                </a:cubicBezTo>
                <a:cubicBezTo>
                  <a:pt x="38752" y="191307"/>
                  <a:pt x="103839" y="310370"/>
                  <a:pt x="100664" y="305078"/>
                </a:cubicBezTo>
                <a:cubicBezTo>
                  <a:pt x="97489" y="299786"/>
                  <a:pt x="22347" y="171199"/>
                  <a:pt x="5414" y="124103"/>
                </a:cubicBezTo>
                <a:cubicBezTo>
                  <a:pt x="-11519" y="77007"/>
                  <a:pt x="16527" y="5570"/>
                  <a:pt x="18114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7" name="フリーフォーム 946">
            <a:extLst>
              <a:ext uri="{FF2B5EF4-FFF2-40B4-BE49-F238E27FC236}">
                <a16:creationId xmlns:a16="http://schemas.microsoft.com/office/drawing/2014/main" id="{AD70C8F8-DB3D-1EFA-4C66-8780CFF9B9CD}"/>
              </a:ext>
            </a:extLst>
          </p:cNvPr>
          <p:cNvSpPr/>
          <p:nvPr/>
        </p:nvSpPr>
        <p:spPr>
          <a:xfrm>
            <a:off x="7578626" y="6646532"/>
            <a:ext cx="113111" cy="268028"/>
          </a:xfrm>
          <a:custGeom>
            <a:avLst/>
            <a:gdLst>
              <a:gd name="connsiteX0" fmla="*/ 2 w 113111"/>
              <a:gd name="connsiteY0" fmla="*/ 74 h 268028"/>
              <a:gd name="connsiteX1" fmla="*/ 101602 w 113111"/>
              <a:gd name="connsiteY1" fmla="*/ 130249 h 268028"/>
              <a:gd name="connsiteX2" fmla="*/ 111127 w 113111"/>
              <a:gd name="connsiteY2" fmla="*/ 206449 h 268028"/>
              <a:gd name="connsiteX3" fmla="*/ 104777 w 113111"/>
              <a:gd name="connsiteY3" fmla="*/ 266774 h 268028"/>
              <a:gd name="connsiteX4" fmla="*/ 98427 w 113111"/>
              <a:gd name="connsiteY4" fmla="*/ 149299 h 268028"/>
              <a:gd name="connsiteX5" fmla="*/ 2 w 113111"/>
              <a:gd name="connsiteY5" fmla="*/ 74 h 26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11" h="268028">
                <a:moveTo>
                  <a:pt x="2" y="74"/>
                </a:moveTo>
                <a:cubicBezTo>
                  <a:pt x="531" y="-3101"/>
                  <a:pt x="83081" y="95853"/>
                  <a:pt x="101602" y="130249"/>
                </a:cubicBezTo>
                <a:cubicBezTo>
                  <a:pt x="120123" y="164645"/>
                  <a:pt x="110598" y="183695"/>
                  <a:pt x="111127" y="206449"/>
                </a:cubicBezTo>
                <a:cubicBezTo>
                  <a:pt x="111656" y="229203"/>
                  <a:pt x="106894" y="276299"/>
                  <a:pt x="104777" y="266774"/>
                </a:cubicBezTo>
                <a:cubicBezTo>
                  <a:pt x="102660" y="257249"/>
                  <a:pt x="115360" y="187928"/>
                  <a:pt x="98427" y="149299"/>
                </a:cubicBezTo>
                <a:cubicBezTo>
                  <a:pt x="81494" y="110670"/>
                  <a:pt x="-527" y="3249"/>
                  <a:pt x="2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8" name="フリーフォーム 947">
            <a:extLst>
              <a:ext uri="{FF2B5EF4-FFF2-40B4-BE49-F238E27FC236}">
                <a16:creationId xmlns:a16="http://schemas.microsoft.com/office/drawing/2014/main" id="{91AC9F7E-E249-A336-D204-643D77E2A098}"/>
              </a:ext>
            </a:extLst>
          </p:cNvPr>
          <p:cNvSpPr/>
          <p:nvPr/>
        </p:nvSpPr>
        <p:spPr>
          <a:xfrm>
            <a:off x="7556062" y="6627335"/>
            <a:ext cx="106087" cy="295573"/>
          </a:xfrm>
          <a:custGeom>
            <a:avLst/>
            <a:gdLst>
              <a:gd name="connsiteX0" fmla="*/ 341 w 106087"/>
              <a:gd name="connsiteY0" fmla="*/ 221 h 295573"/>
              <a:gd name="connsiteX1" fmla="*/ 51141 w 106087"/>
              <a:gd name="connsiteY1" fmla="*/ 98646 h 295573"/>
              <a:gd name="connsiteX2" fmla="*/ 3516 w 106087"/>
              <a:gd name="connsiteY2" fmla="*/ 117696 h 295573"/>
              <a:gd name="connsiteX3" fmla="*/ 92416 w 106087"/>
              <a:gd name="connsiteY3" fmla="*/ 146271 h 295573"/>
              <a:gd name="connsiteX4" fmla="*/ 98766 w 106087"/>
              <a:gd name="connsiteY4" fmla="*/ 178021 h 295573"/>
              <a:gd name="connsiteX5" fmla="*/ 105116 w 106087"/>
              <a:gd name="connsiteY5" fmla="*/ 295496 h 295573"/>
              <a:gd name="connsiteX6" fmla="*/ 76541 w 106087"/>
              <a:gd name="connsiteY6" fmla="*/ 158971 h 295573"/>
              <a:gd name="connsiteX7" fmla="*/ 35266 w 106087"/>
              <a:gd name="connsiteY7" fmla="*/ 130396 h 295573"/>
              <a:gd name="connsiteX8" fmla="*/ 28916 w 106087"/>
              <a:gd name="connsiteY8" fmla="*/ 73246 h 295573"/>
              <a:gd name="connsiteX9" fmla="*/ 341 w 106087"/>
              <a:gd name="connsiteY9" fmla="*/ 221 h 29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87" h="295573">
                <a:moveTo>
                  <a:pt x="341" y="221"/>
                </a:moveTo>
                <a:cubicBezTo>
                  <a:pt x="4045" y="4454"/>
                  <a:pt x="50612" y="79067"/>
                  <a:pt x="51141" y="98646"/>
                </a:cubicBezTo>
                <a:cubicBezTo>
                  <a:pt x="51670" y="118225"/>
                  <a:pt x="-3363" y="109758"/>
                  <a:pt x="3516" y="117696"/>
                </a:cubicBezTo>
                <a:cubicBezTo>
                  <a:pt x="10395" y="125634"/>
                  <a:pt x="76541" y="136217"/>
                  <a:pt x="92416" y="146271"/>
                </a:cubicBezTo>
                <a:cubicBezTo>
                  <a:pt x="108291" y="156325"/>
                  <a:pt x="96649" y="153150"/>
                  <a:pt x="98766" y="178021"/>
                </a:cubicBezTo>
                <a:cubicBezTo>
                  <a:pt x="100883" y="202892"/>
                  <a:pt x="108820" y="298671"/>
                  <a:pt x="105116" y="295496"/>
                </a:cubicBezTo>
                <a:cubicBezTo>
                  <a:pt x="101412" y="292321"/>
                  <a:pt x="88183" y="186488"/>
                  <a:pt x="76541" y="158971"/>
                </a:cubicBezTo>
                <a:cubicBezTo>
                  <a:pt x="64899" y="131454"/>
                  <a:pt x="43203" y="144683"/>
                  <a:pt x="35266" y="130396"/>
                </a:cubicBezTo>
                <a:cubicBezTo>
                  <a:pt x="27329" y="116109"/>
                  <a:pt x="33678" y="92825"/>
                  <a:pt x="28916" y="73246"/>
                </a:cubicBezTo>
                <a:cubicBezTo>
                  <a:pt x="24154" y="53667"/>
                  <a:pt x="-3363" y="-4012"/>
                  <a:pt x="341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9" name="フリーフォーム 948">
            <a:extLst>
              <a:ext uri="{FF2B5EF4-FFF2-40B4-BE49-F238E27FC236}">
                <a16:creationId xmlns:a16="http://schemas.microsoft.com/office/drawing/2014/main" id="{582CA050-07E6-8E2F-7A82-2ECB41087521}"/>
              </a:ext>
            </a:extLst>
          </p:cNvPr>
          <p:cNvSpPr/>
          <p:nvPr/>
        </p:nvSpPr>
        <p:spPr>
          <a:xfrm>
            <a:off x="7623056" y="6877113"/>
            <a:ext cx="82576" cy="356671"/>
          </a:xfrm>
          <a:custGeom>
            <a:avLst/>
            <a:gdLst>
              <a:gd name="connsiteX0" fmla="*/ 22 w 82576"/>
              <a:gd name="connsiteY0" fmla="*/ 4443 h 356671"/>
              <a:gd name="connsiteX1" fmla="*/ 22247 w 82576"/>
              <a:gd name="connsiteY1" fmla="*/ 99693 h 356671"/>
              <a:gd name="connsiteX2" fmla="*/ 82572 w 82576"/>
              <a:gd name="connsiteY2" fmla="*/ 353693 h 356671"/>
              <a:gd name="connsiteX3" fmla="*/ 25422 w 82576"/>
              <a:gd name="connsiteY3" fmla="*/ 226693 h 356671"/>
              <a:gd name="connsiteX4" fmla="*/ 22 w 82576"/>
              <a:gd name="connsiteY4" fmla="*/ 4443 h 35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76" h="356671">
                <a:moveTo>
                  <a:pt x="22" y="4443"/>
                </a:moveTo>
                <a:cubicBezTo>
                  <a:pt x="-507" y="-16724"/>
                  <a:pt x="8489" y="41485"/>
                  <a:pt x="22247" y="99693"/>
                </a:cubicBezTo>
                <a:cubicBezTo>
                  <a:pt x="36005" y="157901"/>
                  <a:pt x="82043" y="332526"/>
                  <a:pt x="82572" y="353693"/>
                </a:cubicBezTo>
                <a:cubicBezTo>
                  <a:pt x="83101" y="374860"/>
                  <a:pt x="37593" y="278022"/>
                  <a:pt x="25422" y="226693"/>
                </a:cubicBezTo>
                <a:cubicBezTo>
                  <a:pt x="13251" y="175364"/>
                  <a:pt x="551" y="25610"/>
                  <a:pt x="22" y="4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0" name="フリーフォーム 949">
            <a:extLst>
              <a:ext uri="{FF2B5EF4-FFF2-40B4-BE49-F238E27FC236}">
                <a16:creationId xmlns:a16="http://schemas.microsoft.com/office/drawing/2014/main" id="{1DB6ADE5-C3B8-7337-6337-08DD81BD2ED3}"/>
              </a:ext>
            </a:extLst>
          </p:cNvPr>
          <p:cNvSpPr/>
          <p:nvPr/>
        </p:nvSpPr>
        <p:spPr>
          <a:xfrm>
            <a:off x="7699274" y="7153062"/>
            <a:ext cx="88922" cy="702431"/>
          </a:xfrm>
          <a:custGeom>
            <a:avLst/>
            <a:gdLst>
              <a:gd name="connsiteX0" fmla="*/ 4 w 88922"/>
              <a:gd name="connsiteY0" fmla="*/ 1544 h 702431"/>
              <a:gd name="connsiteX1" fmla="*/ 63504 w 88922"/>
              <a:gd name="connsiteY1" fmla="*/ 461919 h 702431"/>
              <a:gd name="connsiteX2" fmla="*/ 88904 w 88922"/>
              <a:gd name="connsiteY2" fmla="*/ 700044 h 702431"/>
              <a:gd name="connsiteX3" fmla="*/ 60329 w 88922"/>
              <a:gd name="connsiteY3" fmla="*/ 325394 h 702431"/>
              <a:gd name="connsiteX4" fmla="*/ 4 w 88922"/>
              <a:gd name="connsiteY4" fmla="*/ 1544 h 70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22" h="702431">
                <a:moveTo>
                  <a:pt x="4" y="1544"/>
                </a:moveTo>
                <a:cubicBezTo>
                  <a:pt x="533" y="24298"/>
                  <a:pt x="48687" y="345502"/>
                  <a:pt x="63504" y="461919"/>
                </a:cubicBezTo>
                <a:cubicBezTo>
                  <a:pt x="78321" y="578336"/>
                  <a:pt x="89433" y="722798"/>
                  <a:pt x="88904" y="700044"/>
                </a:cubicBezTo>
                <a:cubicBezTo>
                  <a:pt x="88375" y="677290"/>
                  <a:pt x="74616" y="437577"/>
                  <a:pt x="60329" y="325394"/>
                </a:cubicBezTo>
                <a:cubicBezTo>
                  <a:pt x="46042" y="213211"/>
                  <a:pt x="-525" y="-21210"/>
                  <a:pt x="4" y="1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1" name="フリーフォーム 950">
            <a:extLst>
              <a:ext uri="{FF2B5EF4-FFF2-40B4-BE49-F238E27FC236}">
                <a16:creationId xmlns:a16="http://schemas.microsoft.com/office/drawing/2014/main" id="{586106C0-B23D-5A53-9267-9993A7C13C37}"/>
              </a:ext>
            </a:extLst>
          </p:cNvPr>
          <p:cNvSpPr/>
          <p:nvPr/>
        </p:nvSpPr>
        <p:spPr>
          <a:xfrm>
            <a:off x="7781780" y="7823082"/>
            <a:ext cx="47290" cy="748017"/>
          </a:xfrm>
          <a:custGeom>
            <a:avLst/>
            <a:gdLst>
              <a:gd name="connsiteX0" fmla="*/ 48 w 47290"/>
              <a:gd name="connsiteY0" fmla="*/ 20499 h 748017"/>
              <a:gd name="connsiteX1" fmla="*/ 25448 w 47290"/>
              <a:gd name="connsiteY1" fmla="*/ 357049 h 748017"/>
              <a:gd name="connsiteX2" fmla="*/ 44498 w 47290"/>
              <a:gd name="connsiteY2" fmla="*/ 747574 h 748017"/>
              <a:gd name="connsiteX3" fmla="*/ 44498 w 47290"/>
              <a:gd name="connsiteY3" fmla="*/ 426899 h 748017"/>
              <a:gd name="connsiteX4" fmla="*/ 19098 w 47290"/>
              <a:gd name="connsiteY4" fmla="*/ 77649 h 748017"/>
              <a:gd name="connsiteX5" fmla="*/ 48 w 47290"/>
              <a:gd name="connsiteY5" fmla="*/ 20499 h 748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90" h="748017">
                <a:moveTo>
                  <a:pt x="48" y="20499"/>
                </a:moveTo>
                <a:cubicBezTo>
                  <a:pt x="1106" y="67066"/>
                  <a:pt x="18040" y="235870"/>
                  <a:pt x="25448" y="357049"/>
                </a:cubicBezTo>
                <a:cubicBezTo>
                  <a:pt x="32856" y="478228"/>
                  <a:pt x="41323" y="735932"/>
                  <a:pt x="44498" y="747574"/>
                </a:cubicBezTo>
                <a:cubicBezTo>
                  <a:pt x="47673" y="759216"/>
                  <a:pt x="48731" y="538553"/>
                  <a:pt x="44498" y="426899"/>
                </a:cubicBezTo>
                <a:cubicBezTo>
                  <a:pt x="40265" y="315245"/>
                  <a:pt x="22802" y="142736"/>
                  <a:pt x="19098" y="77649"/>
                </a:cubicBezTo>
                <a:cubicBezTo>
                  <a:pt x="15394" y="12562"/>
                  <a:pt x="-1010" y="-26068"/>
                  <a:pt x="48" y="20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2" name="フリーフォーム 951">
            <a:extLst>
              <a:ext uri="{FF2B5EF4-FFF2-40B4-BE49-F238E27FC236}">
                <a16:creationId xmlns:a16="http://schemas.microsoft.com/office/drawing/2014/main" id="{63A2162D-115E-B75C-DD99-61A01F3C83BD}"/>
              </a:ext>
            </a:extLst>
          </p:cNvPr>
          <p:cNvSpPr/>
          <p:nvPr/>
        </p:nvSpPr>
        <p:spPr>
          <a:xfrm>
            <a:off x="7635774" y="7170452"/>
            <a:ext cx="65087" cy="590094"/>
          </a:xfrm>
          <a:custGeom>
            <a:avLst/>
            <a:gdLst>
              <a:gd name="connsiteX0" fmla="*/ 34929 w 65087"/>
              <a:gd name="connsiteY0" fmla="*/ 29 h 590094"/>
              <a:gd name="connsiteX1" fmla="*/ 50804 w 65087"/>
              <a:gd name="connsiteY1" fmla="*/ 174654 h 590094"/>
              <a:gd name="connsiteX2" fmla="*/ 4 w 65087"/>
              <a:gd name="connsiteY2" fmla="*/ 330229 h 590094"/>
              <a:gd name="connsiteX3" fmla="*/ 53979 w 65087"/>
              <a:gd name="connsiteY3" fmla="*/ 450879 h 590094"/>
              <a:gd name="connsiteX4" fmla="*/ 63504 w 65087"/>
              <a:gd name="connsiteY4" fmla="*/ 587404 h 590094"/>
              <a:gd name="connsiteX5" fmla="*/ 31754 w 65087"/>
              <a:gd name="connsiteY5" fmla="*/ 320704 h 590094"/>
              <a:gd name="connsiteX6" fmla="*/ 34929 w 65087"/>
              <a:gd name="connsiteY6" fmla="*/ 161954 h 590094"/>
              <a:gd name="connsiteX7" fmla="*/ 34929 w 65087"/>
              <a:gd name="connsiteY7" fmla="*/ 29 h 59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87" h="590094">
                <a:moveTo>
                  <a:pt x="34929" y="29"/>
                </a:moveTo>
                <a:cubicBezTo>
                  <a:pt x="37575" y="2146"/>
                  <a:pt x="56625" y="119621"/>
                  <a:pt x="50804" y="174654"/>
                </a:cubicBezTo>
                <a:cubicBezTo>
                  <a:pt x="44983" y="229687"/>
                  <a:pt x="-525" y="284192"/>
                  <a:pt x="4" y="330229"/>
                </a:cubicBezTo>
                <a:cubicBezTo>
                  <a:pt x="533" y="376266"/>
                  <a:pt x="43396" y="408017"/>
                  <a:pt x="53979" y="450879"/>
                </a:cubicBezTo>
                <a:cubicBezTo>
                  <a:pt x="64562" y="493741"/>
                  <a:pt x="67208" y="609100"/>
                  <a:pt x="63504" y="587404"/>
                </a:cubicBezTo>
                <a:cubicBezTo>
                  <a:pt x="59800" y="565708"/>
                  <a:pt x="36516" y="391612"/>
                  <a:pt x="31754" y="320704"/>
                </a:cubicBezTo>
                <a:cubicBezTo>
                  <a:pt x="26992" y="249796"/>
                  <a:pt x="34400" y="211696"/>
                  <a:pt x="34929" y="161954"/>
                </a:cubicBezTo>
                <a:cubicBezTo>
                  <a:pt x="35458" y="112212"/>
                  <a:pt x="32283" y="-2088"/>
                  <a:pt x="34929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3" name="フリーフォーム 952">
            <a:extLst>
              <a:ext uri="{FF2B5EF4-FFF2-40B4-BE49-F238E27FC236}">
                <a16:creationId xmlns:a16="http://schemas.microsoft.com/office/drawing/2014/main" id="{C9985B37-3C03-298C-EA04-9166769C01F9}"/>
              </a:ext>
            </a:extLst>
          </p:cNvPr>
          <p:cNvSpPr/>
          <p:nvPr/>
        </p:nvSpPr>
        <p:spPr>
          <a:xfrm>
            <a:off x="7667480" y="7626809"/>
            <a:ext cx="85810" cy="676441"/>
          </a:xfrm>
          <a:custGeom>
            <a:avLst/>
            <a:gdLst>
              <a:gd name="connsiteX0" fmla="*/ 44498 w 85810"/>
              <a:gd name="connsiteY0" fmla="*/ 872 h 676441"/>
              <a:gd name="connsiteX1" fmla="*/ 85773 w 85810"/>
              <a:gd name="connsiteY1" fmla="*/ 207247 h 676441"/>
              <a:gd name="connsiteX2" fmla="*/ 50848 w 85810"/>
              <a:gd name="connsiteY2" fmla="*/ 470772 h 676441"/>
              <a:gd name="connsiteX3" fmla="*/ 48 w 85810"/>
              <a:gd name="connsiteY3" fmla="*/ 667622 h 676441"/>
              <a:gd name="connsiteX4" fmla="*/ 60373 w 85810"/>
              <a:gd name="connsiteY4" fmla="*/ 175497 h 676441"/>
              <a:gd name="connsiteX5" fmla="*/ 25448 w 85810"/>
              <a:gd name="connsiteY5" fmla="*/ 229472 h 676441"/>
              <a:gd name="connsiteX6" fmla="*/ 50848 w 85810"/>
              <a:gd name="connsiteY6" fmla="*/ 137397 h 676441"/>
              <a:gd name="connsiteX7" fmla="*/ 44498 w 85810"/>
              <a:gd name="connsiteY7" fmla="*/ 872 h 67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810" h="676441">
                <a:moveTo>
                  <a:pt x="44498" y="872"/>
                </a:moveTo>
                <a:cubicBezTo>
                  <a:pt x="50319" y="12514"/>
                  <a:pt x="84715" y="128930"/>
                  <a:pt x="85773" y="207247"/>
                </a:cubicBezTo>
                <a:cubicBezTo>
                  <a:pt x="86831" y="285564"/>
                  <a:pt x="65135" y="394043"/>
                  <a:pt x="50848" y="470772"/>
                </a:cubicBezTo>
                <a:cubicBezTo>
                  <a:pt x="36561" y="547501"/>
                  <a:pt x="-1539" y="716834"/>
                  <a:pt x="48" y="667622"/>
                </a:cubicBezTo>
                <a:cubicBezTo>
                  <a:pt x="1635" y="618410"/>
                  <a:pt x="56140" y="248522"/>
                  <a:pt x="60373" y="175497"/>
                </a:cubicBezTo>
                <a:cubicBezTo>
                  <a:pt x="64606" y="102472"/>
                  <a:pt x="27035" y="235822"/>
                  <a:pt x="25448" y="229472"/>
                </a:cubicBezTo>
                <a:cubicBezTo>
                  <a:pt x="23860" y="223122"/>
                  <a:pt x="45027" y="177614"/>
                  <a:pt x="50848" y="137397"/>
                </a:cubicBezTo>
                <a:cubicBezTo>
                  <a:pt x="56669" y="97180"/>
                  <a:pt x="38677" y="-10770"/>
                  <a:pt x="44498" y="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4" name="フリーフォーム 953">
            <a:extLst>
              <a:ext uri="{FF2B5EF4-FFF2-40B4-BE49-F238E27FC236}">
                <a16:creationId xmlns:a16="http://schemas.microsoft.com/office/drawing/2014/main" id="{C50965A7-91DB-16A4-93B2-A7474DC1B668}"/>
              </a:ext>
            </a:extLst>
          </p:cNvPr>
          <p:cNvSpPr/>
          <p:nvPr/>
        </p:nvSpPr>
        <p:spPr>
          <a:xfrm>
            <a:off x="7692813" y="8173764"/>
            <a:ext cx="96933" cy="257220"/>
          </a:xfrm>
          <a:custGeom>
            <a:avLst/>
            <a:gdLst>
              <a:gd name="connsiteX0" fmla="*/ 79490 w 96933"/>
              <a:gd name="connsiteY0" fmla="*/ 17 h 257220"/>
              <a:gd name="connsiteX1" fmla="*/ 73140 w 96933"/>
              <a:gd name="connsiteY1" fmla="*/ 146067 h 257220"/>
              <a:gd name="connsiteX2" fmla="*/ 115 w 96933"/>
              <a:gd name="connsiteY2" fmla="*/ 257192 h 257220"/>
              <a:gd name="connsiteX3" fmla="*/ 92190 w 96933"/>
              <a:gd name="connsiteY3" fmla="*/ 155592 h 257220"/>
              <a:gd name="connsiteX4" fmla="*/ 79490 w 96933"/>
              <a:gd name="connsiteY4" fmla="*/ 17 h 25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33" h="257220">
                <a:moveTo>
                  <a:pt x="79490" y="17"/>
                </a:moveTo>
                <a:cubicBezTo>
                  <a:pt x="76315" y="-1570"/>
                  <a:pt x="86369" y="103205"/>
                  <a:pt x="73140" y="146067"/>
                </a:cubicBezTo>
                <a:cubicBezTo>
                  <a:pt x="59911" y="188929"/>
                  <a:pt x="-3060" y="255605"/>
                  <a:pt x="115" y="257192"/>
                </a:cubicBezTo>
                <a:cubicBezTo>
                  <a:pt x="3290" y="258779"/>
                  <a:pt x="77373" y="194750"/>
                  <a:pt x="92190" y="155592"/>
                </a:cubicBezTo>
                <a:cubicBezTo>
                  <a:pt x="107007" y="116434"/>
                  <a:pt x="82665" y="1604"/>
                  <a:pt x="79490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5" name="フリーフォーム 954">
            <a:extLst>
              <a:ext uri="{FF2B5EF4-FFF2-40B4-BE49-F238E27FC236}">
                <a16:creationId xmlns:a16="http://schemas.microsoft.com/office/drawing/2014/main" id="{9155FA83-F720-42D7-9C68-E4152C38C734}"/>
              </a:ext>
            </a:extLst>
          </p:cNvPr>
          <p:cNvSpPr/>
          <p:nvPr/>
        </p:nvSpPr>
        <p:spPr>
          <a:xfrm>
            <a:off x="7635715" y="8376778"/>
            <a:ext cx="67588" cy="235412"/>
          </a:xfrm>
          <a:custGeom>
            <a:avLst/>
            <a:gdLst>
              <a:gd name="connsiteX0" fmla="*/ 28638 w 67588"/>
              <a:gd name="connsiteY0" fmla="*/ 203 h 235412"/>
              <a:gd name="connsiteX1" fmla="*/ 54038 w 67588"/>
              <a:gd name="connsiteY1" fmla="*/ 114503 h 235412"/>
              <a:gd name="connsiteX2" fmla="*/ 63 w 67588"/>
              <a:gd name="connsiteY2" fmla="*/ 235153 h 235412"/>
              <a:gd name="connsiteX3" fmla="*/ 66738 w 67588"/>
              <a:gd name="connsiteY3" fmla="*/ 143078 h 235412"/>
              <a:gd name="connsiteX4" fmla="*/ 28638 w 67588"/>
              <a:gd name="connsiteY4" fmla="*/ 203 h 23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88" h="235412">
                <a:moveTo>
                  <a:pt x="28638" y="203"/>
                </a:moveTo>
                <a:cubicBezTo>
                  <a:pt x="26521" y="-4559"/>
                  <a:pt x="58801" y="75345"/>
                  <a:pt x="54038" y="114503"/>
                </a:cubicBezTo>
                <a:cubicBezTo>
                  <a:pt x="49276" y="153661"/>
                  <a:pt x="-2054" y="230391"/>
                  <a:pt x="63" y="235153"/>
                </a:cubicBezTo>
                <a:cubicBezTo>
                  <a:pt x="2180" y="239915"/>
                  <a:pt x="59330" y="178003"/>
                  <a:pt x="66738" y="143078"/>
                </a:cubicBezTo>
                <a:cubicBezTo>
                  <a:pt x="74146" y="108153"/>
                  <a:pt x="30755" y="4965"/>
                  <a:pt x="28638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6" name="フリーフォーム 955">
            <a:extLst>
              <a:ext uri="{FF2B5EF4-FFF2-40B4-BE49-F238E27FC236}">
                <a16:creationId xmlns:a16="http://schemas.microsoft.com/office/drawing/2014/main" id="{A66D4D5C-5F0D-FDDD-FBC3-11A59E46CF91}"/>
              </a:ext>
            </a:extLst>
          </p:cNvPr>
          <p:cNvSpPr/>
          <p:nvPr/>
        </p:nvSpPr>
        <p:spPr>
          <a:xfrm>
            <a:off x="7645303" y="8618628"/>
            <a:ext cx="215900" cy="91861"/>
          </a:xfrm>
          <a:custGeom>
            <a:avLst/>
            <a:gdLst>
              <a:gd name="connsiteX0" fmla="*/ 0 w 215900"/>
              <a:gd name="connsiteY0" fmla="*/ 9178 h 91861"/>
              <a:gd name="connsiteX1" fmla="*/ 165100 w 215900"/>
              <a:gd name="connsiteY1" fmla="*/ 6003 h 91861"/>
              <a:gd name="connsiteX2" fmla="*/ 215900 w 215900"/>
              <a:gd name="connsiteY2" fmla="*/ 91728 h 91861"/>
              <a:gd name="connsiteX3" fmla="*/ 165100 w 215900"/>
              <a:gd name="connsiteY3" fmla="*/ 25053 h 91861"/>
              <a:gd name="connsiteX4" fmla="*/ 0 w 215900"/>
              <a:gd name="connsiteY4" fmla="*/ 9178 h 9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00" h="91861">
                <a:moveTo>
                  <a:pt x="0" y="9178"/>
                </a:moveTo>
                <a:cubicBezTo>
                  <a:pt x="0" y="6003"/>
                  <a:pt x="129117" y="-7755"/>
                  <a:pt x="165100" y="6003"/>
                </a:cubicBezTo>
                <a:cubicBezTo>
                  <a:pt x="201083" y="19761"/>
                  <a:pt x="215900" y="88553"/>
                  <a:pt x="215900" y="91728"/>
                </a:cubicBezTo>
                <a:cubicBezTo>
                  <a:pt x="215900" y="94903"/>
                  <a:pt x="201083" y="40399"/>
                  <a:pt x="165100" y="25053"/>
                </a:cubicBezTo>
                <a:cubicBezTo>
                  <a:pt x="129117" y="9707"/>
                  <a:pt x="0" y="12353"/>
                  <a:pt x="0" y="9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7" name="フリーフォーム 956">
            <a:extLst>
              <a:ext uri="{FF2B5EF4-FFF2-40B4-BE49-F238E27FC236}">
                <a16:creationId xmlns:a16="http://schemas.microsoft.com/office/drawing/2014/main" id="{83C5ADC8-9B38-38FF-0DB1-3BDE27CA2FB1}"/>
              </a:ext>
            </a:extLst>
          </p:cNvPr>
          <p:cNvSpPr/>
          <p:nvPr/>
        </p:nvSpPr>
        <p:spPr>
          <a:xfrm>
            <a:off x="7708238" y="8396025"/>
            <a:ext cx="89657" cy="168283"/>
          </a:xfrm>
          <a:custGeom>
            <a:avLst/>
            <a:gdLst>
              <a:gd name="connsiteX0" fmla="*/ 89465 w 89657"/>
              <a:gd name="connsiteY0" fmla="*/ 6 h 168283"/>
              <a:gd name="connsiteX1" fmla="*/ 22790 w 89657"/>
              <a:gd name="connsiteY1" fmla="*/ 60331 h 168283"/>
              <a:gd name="connsiteX2" fmla="*/ 565 w 89657"/>
              <a:gd name="connsiteY2" fmla="*/ 168281 h 168283"/>
              <a:gd name="connsiteX3" fmla="*/ 41840 w 89657"/>
              <a:gd name="connsiteY3" fmla="*/ 57156 h 168283"/>
              <a:gd name="connsiteX4" fmla="*/ 89465 w 89657"/>
              <a:gd name="connsiteY4" fmla="*/ 6 h 16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57" h="168283">
                <a:moveTo>
                  <a:pt x="89465" y="6"/>
                </a:moveTo>
                <a:cubicBezTo>
                  <a:pt x="86290" y="535"/>
                  <a:pt x="37607" y="32285"/>
                  <a:pt x="22790" y="60331"/>
                </a:cubicBezTo>
                <a:cubicBezTo>
                  <a:pt x="7973" y="88377"/>
                  <a:pt x="-2610" y="168810"/>
                  <a:pt x="565" y="168281"/>
                </a:cubicBezTo>
                <a:cubicBezTo>
                  <a:pt x="3740" y="167752"/>
                  <a:pt x="28082" y="82556"/>
                  <a:pt x="41840" y="57156"/>
                </a:cubicBezTo>
                <a:cubicBezTo>
                  <a:pt x="55598" y="31756"/>
                  <a:pt x="92640" y="-523"/>
                  <a:pt x="89465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8" name="フリーフォーム 957">
            <a:extLst>
              <a:ext uri="{FF2B5EF4-FFF2-40B4-BE49-F238E27FC236}">
                <a16:creationId xmlns:a16="http://schemas.microsoft.com/office/drawing/2014/main" id="{68AEF5E7-A313-2330-8E5B-0C52B1038471}"/>
              </a:ext>
            </a:extLst>
          </p:cNvPr>
          <p:cNvSpPr/>
          <p:nvPr/>
        </p:nvSpPr>
        <p:spPr>
          <a:xfrm>
            <a:off x="7800514" y="8500803"/>
            <a:ext cx="119231" cy="360728"/>
          </a:xfrm>
          <a:custGeom>
            <a:avLst/>
            <a:gdLst>
              <a:gd name="connsiteX0" fmla="*/ 19414 w 119231"/>
              <a:gd name="connsiteY0" fmla="*/ 3 h 360728"/>
              <a:gd name="connsiteX1" fmla="*/ 364 w 119231"/>
              <a:gd name="connsiteY1" fmla="*/ 85728 h 360728"/>
              <a:gd name="connsiteX2" fmla="*/ 38464 w 119231"/>
              <a:gd name="connsiteY2" fmla="*/ 127003 h 360728"/>
              <a:gd name="connsiteX3" fmla="*/ 76564 w 119231"/>
              <a:gd name="connsiteY3" fmla="*/ 206378 h 360728"/>
              <a:gd name="connsiteX4" fmla="*/ 117839 w 119231"/>
              <a:gd name="connsiteY4" fmla="*/ 358778 h 360728"/>
              <a:gd name="connsiteX5" fmla="*/ 22589 w 119231"/>
              <a:gd name="connsiteY5" fmla="*/ 88903 h 360728"/>
              <a:gd name="connsiteX6" fmla="*/ 19414 w 119231"/>
              <a:gd name="connsiteY6" fmla="*/ 3 h 36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231" h="360728">
                <a:moveTo>
                  <a:pt x="19414" y="3"/>
                </a:moveTo>
                <a:cubicBezTo>
                  <a:pt x="15710" y="-526"/>
                  <a:pt x="-2811" y="64561"/>
                  <a:pt x="364" y="85728"/>
                </a:cubicBezTo>
                <a:cubicBezTo>
                  <a:pt x="3539" y="106895"/>
                  <a:pt x="25764" y="106895"/>
                  <a:pt x="38464" y="127003"/>
                </a:cubicBezTo>
                <a:cubicBezTo>
                  <a:pt x="51164" y="147111"/>
                  <a:pt x="63335" y="167749"/>
                  <a:pt x="76564" y="206378"/>
                </a:cubicBezTo>
                <a:cubicBezTo>
                  <a:pt x="89793" y="245007"/>
                  <a:pt x="126835" y="378357"/>
                  <a:pt x="117839" y="358778"/>
                </a:cubicBezTo>
                <a:cubicBezTo>
                  <a:pt x="108843" y="339199"/>
                  <a:pt x="40581" y="141290"/>
                  <a:pt x="22589" y="88903"/>
                </a:cubicBezTo>
                <a:cubicBezTo>
                  <a:pt x="4597" y="36516"/>
                  <a:pt x="23118" y="532"/>
                  <a:pt x="1941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9" name="フリーフォーム 958">
            <a:extLst>
              <a:ext uri="{FF2B5EF4-FFF2-40B4-BE49-F238E27FC236}">
                <a16:creationId xmlns:a16="http://schemas.microsoft.com/office/drawing/2014/main" id="{341B58DF-BBFC-13A6-21DF-2F799E266B4E}"/>
              </a:ext>
            </a:extLst>
          </p:cNvPr>
          <p:cNvSpPr/>
          <p:nvPr/>
        </p:nvSpPr>
        <p:spPr>
          <a:xfrm>
            <a:off x="7759414" y="8674523"/>
            <a:ext cx="143963" cy="478300"/>
          </a:xfrm>
          <a:custGeom>
            <a:avLst/>
            <a:gdLst>
              <a:gd name="connsiteX0" fmla="*/ 114489 w 143963"/>
              <a:gd name="connsiteY0" fmla="*/ 48533 h 478300"/>
              <a:gd name="connsiteX1" fmla="*/ 54164 w 143963"/>
              <a:gd name="connsiteY1" fmla="*/ 16783 h 478300"/>
              <a:gd name="connsiteX2" fmla="*/ 12889 w 143963"/>
              <a:gd name="connsiteY2" fmla="*/ 92983 h 478300"/>
              <a:gd name="connsiteX3" fmla="*/ 44639 w 143963"/>
              <a:gd name="connsiteY3" fmla="*/ 150133 h 478300"/>
              <a:gd name="connsiteX4" fmla="*/ 70039 w 143963"/>
              <a:gd name="connsiteY4" fmla="*/ 216808 h 478300"/>
              <a:gd name="connsiteX5" fmla="*/ 60514 w 143963"/>
              <a:gd name="connsiteY5" fmla="*/ 334283 h 478300"/>
              <a:gd name="connsiteX6" fmla="*/ 101789 w 143963"/>
              <a:gd name="connsiteY6" fmla="*/ 391433 h 478300"/>
              <a:gd name="connsiteX7" fmla="*/ 143064 w 143963"/>
              <a:gd name="connsiteY7" fmla="*/ 477158 h 478300"/>
              <a:gd name="connsiteX8" fmla="*/ 60514 w 143963"/>
              <a:gd name="connsiteY8" fmla="*/ 324758 h 478300"/>
              <a:gd name="connsiteX9" fmla="*/ 31939 w 143963"/>
              <a:gd name="connsiteY9" fmla="*/ 153308 h 478300"/>
              <a:gd name="connsiteX10" fmla="*/ 189 w 143963"/>
              <a:gd name="connsiteY10" fmla="*/ 80283 h 478300"/>
              <a:gd name="connsiteX11" fmla="*/ 22414 w 143963"/>
              <a:gd name="connsiteY11" fmla="*/ 908 h 478300"/>
              <a:gd name="connsiteX12" fmla="*/ 114489 w 143963"/>
              <a:gd name="connsiteY12" fmla="*/ 48533 h 47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3963" h="478300">
                <a:moveTo>
                  <a:pt x="114489" y="48533"/>
                </a:moveTo>
                <a:cubicBezTo>
                  <a:pt x="119781" y="51179"/>
                  <a:pt x="71097" y="9375"/>
                  <a:pt x="54164" y="16783"/>
                </a:cubicBezTo>
                <a:cubicBezTo>
                  <a:pt x="37231" y="24191"/>
                  <a:pt x="14476" y="70758"/>
                  <a:pt x="12889" y="92983"/>
                </a:cubicBezTo>
                <a:cubicBezTo>
                  <a:pt x="11302" y="115208"/>
                  <a:pt x="35114" y="129496"/>
                  <a:pt x="44639" y="150133"/>
                </a:cubicBezTo>
                <a:cubicBezTo>
                  <a:pt x="54164" y="170770"/>
                  <a:pt x="67393" y="186116"/>
                  <a:pt x="70039" y="216808"/>
                </a:cubicBezTo>
                <a:cubicBezTo>
                  <a:pt x="72685" y="247500"/>
                  <a:pt x="55222" y="305179"/>
                  <a:pt x="60514" y="334283"/>
                </a:cubicBezTo>
                <a:cubicBezTo>
                  <a:pt x="65806" y="363387"/>
                  <a:pt x="88031" y="367621"/>
                  <a:pt x="101789" y="391433"/>
                </a:cubicBezTo>
                <a:cubicBezTo>
                  <a:pt x="115547" y="415245"/>
                  <a:pt x="149943" y="488270"/>
                  <a:pt x="143064" y="477158"/>
                </a:cubicBezTo>
                <a:cubicBezTo>
                  <a:pt x="136185" y="466046"/>
                  <a:pt x="79035" y="378733"/>
                  <a:pt x="60514" y="324758"/>
                </a:cubicBezTo>
                <a:cubicBezTo>
                  <a:pt x="41993" y="270783"/>
                  <a:pt x="41993" y="194054"/>
                  <a:pt x="31939" y="153308"/>
                </a:cubicBezTo>
                <a:cubicBezTo>
                  <a:pt x="21885" y="112562"/>
                  <a:pt x="1776" y="105683"/>
                  <a:pt x="189" y="80283"/>
                </a:cubicBezTo>
                <a:cubicBezTo>
                  <a:pt x="-1399" y="54883"/>
                  <a:pt x="7068" y="9375"/>
                  <a:pt x="22414" y="908"/>
                </a:cubicBezTo>
                <a:cubicBezTo>
                  <a:pt x="37760" y="-7559"/>
                  <a:pt x="109197" y="45887"/>
                  <a:pt x="114489" y="48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0" name="フリーフォーム 959">
            <a:extLst>
              <a:ext uri="{FF2B5EF4-FFF2-40B4-BE49-F238E27FC236}">
                <a16:creationId xmlns:a16="http://schemas.microsoft.com/office/drawing/2014/main" id="{3B9F96B1-80BF-DA90-9C91-60677F5E0805}"/>
              </a:ext>
            </a:extLst>
          </p:cNvPr>
          <p:cNvSpPr/>
          <p:nvPr/>
        </p:nvSpPr>
        <p:spPr>
          <a:xfrm>
            <a:off x="7892776" y="8824437"/>
            <a:ext cx="96442" cy="375562"/>
          </a:xfrm>
          <a:custGeom>
            <a:avLst/>
            <a:gdLst>
              <a:gd name="connsiteX0" fmla="*/ 177 w 96442"/>
              <a:gd name="connsiteY0" fmla="*/ 219 h 375562"/>
              <a:gd name="connsiteX1" fmla="*/ 31927 w 96442"/>
              <a:gd name="connsiteY1" fmla="*/ 130394 h 375562"/>
              <a:gd name="connsiteX2" fmla="*/ 31927 w 96442"/>
              <a:gd name="connsiteY2" fmla="*/ 178019 h 375562"/>
              <a:gd name="connsiteX3" fmla="*/ 70027 w 96442"/>
              <a:gd name="connsiteY3" fmla="*/ 270094 h 375562"/>
              <a:gd name="connsiteX4" fmla="*/ 95427 w 96442"/>
              <a:gd name="connsiteY4" fmla="*/ 374869 h 375562"/>
              <a:gd name="connsiteX5" fmla="*/ 35102 w 96442"/>
              <a:gd name="connsiteY5" fmla="*/ 216119 h 375562"/>
              <a:gd name="connsiteX6" fmla="*/ 19227 w 96442"/>
              <a:gd name="connsiteY6" fmla="*/ 101819 h 375562"/>
              <a:gd name="connsiteX7" fmla="*/ 177 w 96442"/>
              <a:gd name="connsiteY7" fmla="*/ 219 h 3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442" h="375562">
                <a:moveTo>
                  <a:pt x="177" y="219"/>
                </a:moveTo>
                <a:cubicBezTo>
                  <a:pt x="2294" y="4981"/>
                  <a:pt x="26635" y="100761"/>
                  <a:pt x="31927" y="130394"/>
                </a:cubicBezTo>
                <a:cubicBezTo>
                  <a:pt x="37219" y="160027"/>
                  <a:pt x="25577" y="154736"/>
                  <a:pt x="31927" y="178019"/>
                </a:cubicBezTo>
                <a:cubicBezTo>
                  <a:pt x="38277" y="201302"/>
                  <a:pt x="59444" y="237286"/>
                  <a:pt x="70027" y="270094"/>
                </a:cubicBezTo>
                <a:cubicBezTo>
                  <a:pt x="80610" y="302902"/>
                  <a:pt x="101248" y="383865"/>
                  <a:pt x="95427" y="374869"/>
                </a:cubicBezTo>
                <a:cubicBezTo>
                  <a:pt x="89606" y="365873"/>
                  <a:pt x="47802" y="261627"/>
                  <a:pt x="35102" y="216119"/>
                </a:cubicBezTo>
                <a:cubicBezTo>
                  <a:pt x="22402" y="170611"/>
                  <a:pt x="22931" y="134098"/>
                  <a:pt x="19227" y="101819"/>
                </a:cubicBezTo>
                <a:cubicBezTo>
                  <a:pt x="15523" y="69540"/>
                  <a:pt x="-1940" y="-4543"/>
                  <a:pt x="177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1" name="フリーフォーム 960">
            <a:extLst>
              <a:ext uri="{FF2B5EF4-FFF2-40B4-BE49-F238E27FC236}">
                <a16:creationId xmlns:a16="http://schemas.microsoft.com/office/drawing/2014/main" id="{148B3FF9-B635-3BE1-C5BE-DD48E6EED430}"/>
              </a:ext>
            </a:extLst>
          </p:cNvPr>
          <p:cNvSpPr/>
          <p:nvPr/>
        </p:nvSpPr>
        <p:spPr>
          <a:xfrm>
            <a:off x="7905440" y="8837120"/>
            <a:ext cx="143477" cy="439510"/>
          </a:xfrm>
          <a:custGeom>
            <a:avLst/>
            <a:gdLst>
              <a:gd name="connsiteX0" fmla="*/ 9738 w 143477"/>
              <a:gd name="connsiteY0" fmla="*/ 236 h 439510"/>
              <a:gd name="connsiteX1" fmla="*/ 16088 w 143477"/>
              <a:gd name="connsiteY1" fmla="*/ 130411 h 439510"/>
              <a:gd name="connsiteX2" fmla="*/ 95463 w 143477"/>
              <a:gd name="connsiteY2" fmla="*/ 305036 h 439510"/>
              <a:gd name="connsiteX3" fmla="*/ 130388 w 143477"/>
              <a:gd name="connsiteY3" fmla="*/ 435211 h 439510"/>
              <a:gd name="connsiteX4" fmla="*/ 111338 w 143477"/>
              <a:gd name="connsiteY4" fmla="*/ 409811 h 439510"/>
              <a:gd name="connsiteX5" fmla="*/ 213 w 143477"/>
              <a:gd name="connsiteY5" fmla="*/ 425686 h 439510"/>
              <a:gd name="connsiteX6" fmla="*/ 143088 w 143477"/>
              <a:gd name="connsiteY6" fmla="*/ 400286 h 439510"/>
              <a:gd name="connsiteX7" fmla="*/ 41488 w 143477"/>
              <a:gd name="connsiteY7" fmla="*/ 162161 h 439510"/>
              <a:gd name="connsiteX8" fmla="*/ 9738 w 143477"/>
              <a:gd name="connsiteY8" fmla="*/ 236 h 43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477" h="439510">
                <a:moveTo>
                  <a:pt x="9738" y="236"/>
                </a:moveTo>
                <a:cubicBezTo>
                  <a:pt x="5505" y="-5056"/>
                  <a:pt x="1801" y="79611"/>
                  <a:pt x="16088" y="130411"/>
                </a:cubicBezTo>
                <a:cubicBezTo>
                  <a:pt x="30375" y="181211"/>
                  <a:pt x="76413" y="254236"/>
                  <a:pt x="95463" y="305036"/>
                </a:cubicBezTo>
                <a:cubicBezTo>
                  <a:pt x="114513" y="355836"/>
                  <a:pt x="127742" y="417748"/>
                  <a:pt x="130388" y="435211"/>
                </a:cubicBezTo>
                <a:cubicBezTo>
                  <a:pt x="133034" y="452674"/>
                  <a:pt x="133034" y="411398"/>
                  <a:pt x="111338" y="409811"/>
                </a:cubicBezTo>
                <a:cubicBezTo>
                  <a:pt x="89642" y="408224"/>
                  <a:pt x="-5079" y="427273"/>
                  <a:pt x="213" y="425686"/>
                </a:cubicBezTo>
                <a:cubicBezTo>
                  <a:pt x="5505" y="424099"/>
                  <a:pt x="136209" y="444207"/>
                  <a:pt x="143088" y="400286"/>
                </a:cubicBezTo>
                <a:cubicBezTo>
                  <a:pt x="149967" y="356365"/>
                  <a:pt x="63713" y="224603"/>
                  <a:pt x="41488" y="162161"/>
                </a:cubicBezTo>
                <a:cubicBezTo>
                  <a:pt x="19263" y="99719"/>
                  <a:pt x="13971" y="5528"/>
                  <a:pt x="9738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2" name="フリーフォーム 961">
            <a:extLst>
              <a:ext uri="{FF2B5EF4-FFF2-40B4-BE49-F238E27FC236}">
                <a16:creationId xmlns:a16="http://schemas.microsoft.com/office/drawing/2014/main" id="{EA00F52D-36DE-002D-3B2F-D187C92E8635}"/>
              </a:ext>
            </a:extLst>
          </p:cNvPr>
          <p:cNvSpPr/>
          <p:nvPr/>
        </p:nvSpPr>
        <p:spPr>
          <a:xfrm>
            <a:off x="7288379" y="9265970"/>
            <a:ext cx="723161" cy="108112"/>
          </a:xfrm>
          <a:custGeom>
            <a:avLst/>
            <a:gdLst>
              <a:gd name="connsiteX0" fmla="*/ 1324 w 723161"/>
              <a:gd name="connsiteY0" fmla="*/ 107961 h 108112"/>
              <a:gd name="connsiteX1" fmla="*/ 280724 w 723161"/>
              <a:gd name="connsiteY1" fmla="*/ 85736 h 108112"/>
              <a:gd name="connsiteX2" fmla="*/ 585524 w 723161"/>
              <a:gd name="connsiteY2" fmla="*/ 31761 h 108112"/>
              <a:gd name="connsiteX3" fmla="*/ 722049 w 723161"/>
              <a:gd name="connsiteY3" fmla="*/ 11 h 108112"/>
              <a:gd name="connsiteX4" fmla="*/ 518849 w 723161"/>
              <a:gd name="connsiteY4" fmla="*/ 34936 h 108112"/>
              <a:gd name="connsiteX5" fmla="*/ 439474 w 723161"/>
              <a:gd name="connsiteY5" fmla="*/ 41286 h 108112"/>
              <a:gd name="connsiteX6" fmla="*/ 185474 w 723161"/>
              <a:gd name="connsiteY6" fmla="*/ 76211 h 108112"/>
              <a:gd name="connsiteX7" fmla="*/ 1324 w 723161"/>
              <a:gd name="connsiteY7" fmla="*/ 107961 h 1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161" h="108112">
                <a:moveTo>
                  <a:pt x="1324" y="107961"/>
                </a:moveTo>
                <a:cubicBezTo>
                  <a:pt x="17199" y="109549"/>
                  <a:pt x="183357" y="98436"/>
                  <a:pt x="280724" y="85736"/>
                </a:cubicBezTo>
                <a:cubicBezTo>
                  <a:pt x="378091" y="73036"/>
                  <a:pt x="511970" y="46048"/>
                  <a:pt x="585524" y="31761"/>
                </a:cubicBezTo>
                <a:cubicBezTo>
                  <a:pt x="659078" y="17473"/>
                  <a:pt x="733161" y="-518"/>
                  <a:pt x="722049" y="11"/>
                </a:cubicBezTo>
                <a:cubicBezTo>
                  <a:pt x="710937" y="540"/>
                  <a:pt x="565945" y="28057"/>
                  <a:pt x="518849" y="34936"/>
                </a:cubicBezTo>
                <a:cubicBezTo>
                  <a:pt x="471753" y="41815"/>
                  <a:pt x="495036" y="34407"/>
                  <a:pt x="439474" y="41286"/>
                </a:cubicBezTo>
                <a:cubicBezTo>
                  <a:pt x="383912" y="48165"/>
                  <a:pt x="254795" y="67215"/>
                  <a:pt x="185474" y="76211"/>
                </a:cubicBezTo>
                <a:cubicBezTo>
                  <a:pt x="116153" y="85207"/>
                  <a:pt x="-14551" y="106373"/>
                  <a:pt x="1324" y="107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18612183-175D-1F57-CF8C-7A55141ED3E3}"/>
              </a:ext>
            </a:extLst>
          </p:cNvPr>
          <p:cNvSpPr/>
          <p:nvPr/>
        </p:nvSpPr>
        <p:spPr>
          <a:xfrm>
            <a:off x="7083155" y="6051485"/>
            <a:ext cx="261130" cy="740015"/>
          </a:xfrm>
          <a:custGeom>
            <a:avLst/>
            <a:gdLst>
              <a:gd name="connsiteX0" fmla="*/ 6620 w 261130"/>
              <a:gd name="connsiteY0" fmla="*/ 65 h 740015"/>
              <a:gd name="connsiteX1" fmla="*/ 270 w 261130"/>
              <a:gd name="connsiteY1" fmla="*/ 177865 h 740015"/>
              <a:gd name="connsiteX2" fmla="*/ 16145 w 261130"/>
              <a:gd name="connsiteY2" fmla="*/ 155640 h 740015"/>
              <a:gd name="connsiteX3" fmla="*/ 3445 w 261130"/>
              <a:gd name="connsiteY3" fmla="*/ 244540 h 740015"/>
              <a:gd name="connsiteX4" fmla="*/ 73295 w 261130"/>
              <a:gd name="connsiteY4" fmla="*/ 387415 h 740015"/>
              <a:gd name="connsiteX5" fmla="*/ 57420 w 261130"/>
              <a:gd name="connsiteY5" fmla="*/ 374715 h 740015"/>
              <a:gd name="connsiteX6" fmla="*/ 146320 w 261130"/>
              <a:gd name="connsiteY6" fmla="*/ 485840 h 740015"/>
              <a:gd name="connsiteX7" fmla="*/ 187595 w 261130"/>
              <a:gd name="connsiteY7" fmla="*/ 523940 h 740015"/>
              <a:gd name="connsiteX8" fmla="*/ 260620 w 261130"/>
              <a:gd name="connsiteY8" fmla="*/ 739840 h 740015"/>
              <a:gd name="connsiteX9" fmla="*/ 216170 w 261130"/>
              <a:gd name="connsiteY9" fmla="*/ 558865 h 740015"/>
              <a:gd name="connsiteX10" fmla="*/ 143145 w 261130"/>
              <a:gd name="connsiteY10" fmla="*/ 463615 h 740015"/>
              <a:gd name="connsiteX11" fmla="*/ 19320 w 261130"/>
              <a:gd name="connsiteY11" fmla="*/ 260415 h 740015"/>
              <a:gd name="connsiteX12" fmla="*/ 12970 w 261130"/>
              <a:gd name="connsiteY12" fmla="*/ 200090 h 740015"/>
              <a:gd name="connsiteX13" fmla="*/ 6620 w 261130"/>
              <a:gd name="connsiteY13" fmla="*/ 65 h 74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1130" h="740015">
                <a:moveTo>
                  <a:pt x="6620" y="65"/>
                </a:moveTo>
                <a:cubicBezTo>
                  <a:pt x="4503" y="-3639"/>
                  <a:pt x="-1318" y="151936"/>
                  <a:pt x="270" y="177865"/>
                </a:cubicBezTo>
                <a:cubicBezTo>
                  <a:pt x="1857" y="203794"/>
                  <a:pt x="15616" y="144528"/>
                  <a:pt x="16145" y="155640"/>
                </a:cubicBezTo>
                <a:cubicBezTo>
                  <a:pt x="16674" y="166752"/>
                  <a:pt x="-6080" y="205911"/>
                  <a:pt x="3445" y="244540"/>
                </a:cubicBezTo>
                <a:cubicBezTo>
                  <a:pt x="12970" y="283169"/>
                  <a:pt x="73295" y="387415"/>
                  <a:pt x="73295" y="387415"/>
                </a:cubicBezTo>
                <a:cubicBezTo>
                  <a:pt x="82291" y="409111"/>
                  <a:pt x="45249" y="358311"/>
                  <a:pt x="57420" y="374715"/>
                </a:cubicBezTo>
                <a:cubicBezTo>
                  <a:pt x="69591" y="391119"/>
                  <a:pt x="124624" y="460969"/>
                  <a:pt x="146320" y="485840"/>
                </a:cubicBezTo>
                <a:cubicBezTo>
                  <a:pt x="168016" y="510711"/>
                  <a:pt x="168545" y="481607"/>
                  <a:pt x="187595" y="523940"/>
                </a:cubicBezTo>
                <a:cubicBezTo>
                  <a:pt x="206645" y="566273"/>
                  <a:pt x="255858" y="734019"/>
                  <a:pt x="260620" y="739840"/>
                </a:cubicBezTo>
                <a:cubicBezTo>
                  <a:pt x="265382" y="745661"/>
                  <a:pt x="235749" y="604903"/>
                  <a:pt x="216170" y="558865"/>
                </a:cubicBezTo>
                <a:cubicBezTo>
                  <a:pt x="196591" y="512828"/>
                  <a:pt x="175953" y="513357"/>
                  <a:pt x="143145" y="463615"/>
                </a:cubicBezTo>
                <a:cubicBezTo>
                  <a:pt x="110337" y="413873"/>
                  <a:pt x="41016" y="304336"/>
                  <a:pt x="19320" y="260415"/>
                </a:cubicBezTo>
                <a:cubicBezTo>
                  <a:pt x="-2376" y="216494"/>
                  <a:pt x="13499" y="237661"/>
                  <a:pt x="12970" y="200090"/>
                </a:cubicBezTo>
                <a:cubicBezTo>
                  <a:pt x="12441" y="162519"/>
                  <a:pt x="8737" y="3769"/>
                  <a:pt x="6620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53ECE3BE-5149-0B86-60C5-67E5C4AC648B}"/>
              </a:ext>
            </a:extLst>
          </p:cNvPr>
          <p:cNvSpPr/>
          <p:nvPr/>
        </p:nvSpPr>
        <p:spPr>
          <a:xfrm>
            <a:off x="7350101" y="6816646"/>
            <a:ext cx="142932" cy="362041"/>
          </a:xfrm>
          <a:custGeom>
            <a:avLst/>
            <a:gdLst>
              <a:gd name="connsiteX0" fmla="*/ 24 w 142932"/>
              <a:gd name="connsiteY0" fmla="*/ 79 h 362041"/>
              <a:gd name="connsiteX1" fmla="*/ 44474 w 142932"/>
              <a:gd name="connsiteY1" fmla="*/ 133429 h 362041"/>
              <a:gd name="connsiteX2" fmla="*/ 73049 w 142932"/>
              <a:gd name="connsiteY2" fmla="*/ 162004 h 362041"/>
              <a:gd name="connsiteX3" fmla="*/ 142899 w 142932"/>
              <a:gd name="connsiteY3" fmla="*/ 362029 h 362041"/>
              <a:gd name="connsiteX4" fmla="*/ 63524 w 142932"/>
              <a:gd name="connsiteY4" fmla="*/ 171529 h 362041"/>
              <a:gd name="connsiteX5" fmla="*/ 50824 w 142932"/>
              <a:gd name="connsiteY5" fmla="*/ 114379 h 362041"/>
              <a:gd name="connsiteX6" fmla="*/ 24 w 142932"/>
              <a:gd name="connsiteY6" fmla="*/ 79 h 36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932" h="362041">
                <a:moveTo>
                  <a:pt x="24" y="79"/>
                </a:moveTo>
                <a:cubicBezTo>
                  <a:pt x="-1034" y="3254"/>
                  <a:pt x="32303" y="106442"/>
                  <a:pt x="44474" y="133429"/>
                </a:cubicBezTo>
                <a:cubicBezTo>
                  <a:pt x="56645" y="160417"/>
                  <a:pt x="56645" y="123904"/>
                  <a:pt x="73049" y="162004"/>
                </a:cubicBezTo>
                <a:cubicBezTo>
                  <a:pt x="89453" y="200104"/>
                  <a:pt x="144486" y="360442"/>
                  <a:pt x="142899" y="362029"/>
                </a:cubicBezTo>
                <a:cubicBezTo>
                  <a:pt x="141312" y="363616"/>
                  <a:pt x="78870" y="212804"/>
                  <a:pt x="63524" y="171529"/>
                </a:cubicBezTo>
                <a:cubicBezTo>
                  <a:pt x="48178" y="130254"/>
                  <a:pt x="57174" y="139250"/>
                  <a:pt x="50824" y="114379"/>
                </a:cubicBezTo>
                <a:cubicBezTo>
                  <a:pt x="44474" y="89508"/>
                  <a:pt x="1082" y="-3096"/>
                  <a:pt x="24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88CCE32E-C82F-690B-367E-EB71CF4C047A}"/>
              </a:ext>
            </a:extLst>
          </p:cNvPr>
          <p:cNvSpPr/>
          <p:nvPr/>
        </p:nvSpPr>
        <p:spPr>
          <a:xfrm>
            <a:off x="6930825" y="6264218"/>
            <a:ext cx="61798" cy="241434"/>
          </a:xfrm>
          <a:custGeom>
            <a:avLst/>
            <a:gdLst>
              <a:gd name="connsiteX0" fmla="*/ 200 w 61798"/>
              <a:gd name="connsiteY0" fmla="*/ 57 h 241434"/>
              <a:gd name="connsiteX1" fmla="*/ 41475 w 61798"/>
              <a:gd name="connsiteY1" fmla="*/ 127057 h 241434"/>
              <a:gd name="connsiteX2" fmla="*/ 54175 w 61798"/>
              <a:gd name="connsiteY2" fmla="*/ 241357 h 241434"/>
              <a:gd name="connsiteX3" fmla="*/ 60525 w 61798"/>
              <a:gd name="connsiteY3" fmla="*/ 142932 h 241434"/>
              <a:gd name="connsiteX4" fmla="*/ 200 w 61798"/>
              <a:gd name="connsiteY4" fmla="*/ 57 h 24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98" h="241434">
                <a:moveTo>
                  <a:pt x="200" y="57"/>
                </a:moveTo>
                <a:cubicBezTo>
                  <a:pt x="-2975" y="-2589"/>
                  <a:pt x="32479" y="86840"/>
                  <a:pt x="41475" y="127057"/>
                </a:cubicBezTo>
                <a:cubicBezTo>
                  <a:pt x="50471" y="167274"/>
                  <a:pt x="51000" y="238711"/>
                  <a:pt x="54175" y="241357"/>
                </a:cubicBezTo>
                <a:cubicBezTo>
                  <a:pt x="57350" y="244003"/>
                  <a:pt x="64758" y="177857"/>
                  <a:pt x="60525" y="142932"/>
                </a:cubicBezTo>
                <a:cubicBezTo>
                  <a:pt x="56292" y="108007"/>
                  <a:pt x="3375" y="2703"/>
                  <a:pt x="200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80139CD2-D188-FD4D-AF83-F76864B9192A}"/>
              </a:ext>
            </a:extLst>
          </p:cNvPr>
          <p:cNvSpPr/>
          <p:nvPr/>
        </p:nvSpPr>
        <p:spPr>
          <a:xfrm>
            <a:off x="6765565" y="6193289"/>
            <a:ext cx="112941" cy="538103"/>
          </a:xfrm>
          <a:custGeom>
            <a:avLst/>
            <a:gdLst>
              <a:gd name="connsiteX0" fmla="*/ 86085 w 112941"/>
              <a:gd name="connsiteY0" fmla="*/ 10661 h 538103"/>
              <a:gd name="connsiteX1" fmla="*/ 111485 w 112941"/>
              <a:gd name="connsiteY1" fmla="*/ 93211 h 538103"/>
              <a:gd name="connsiteX2" fmla="*/ 41635 w 112941"/>
              <a:gd name="connsiteY2" fmla="*/ 385311 h 538103"/>
              <a:gd name="connsiteX3" fmla="*/ 16235 w 112941"/>
              <a:gd name="connsiteY3" fmla="*/ 283711 h 538103"/>
              <a:gd name="connsiteX4" fmla="*/ 13060 w 112941"/>
              <a:gd name="connsiteY4" fmla="*/ 417061 h 538103"/>
              <a:gd name="connsiteX5" fmla="*/ 360 w 112941"/>
              <a:gd name="connsiteY5" fmla="*/ 537711 h 538103"/>
              <a:gd name="connsiteX6" fmla="*/ 28935 w 112941"/>
              <a:gd name="connsiteY6" fmla="*/ 375786 h 538103"/>
              <a:gd name="connsiteX7" fmla="*/ 51160 w 112941"/>
              <a:gd name="connsiteY7" fmla="*/ 299586 h 538103"/>
              <a:gd name="connsiteX8" fmla="*/ 86085 w 112941"/>
              <a:gd name="connsiteY8" fmla="*/ 10661 h 53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941" h="538103">
                <a:moveTo>
                  <a:pt x="86085" y="10661"/>
                </a:moveTo>
                <a:cubicBezTo>
                  <a:pt x="96139" y="-23735"/>
                  <a:pt x="118893" y="30770"/>
                  <a:pt x="111485" y="93211"/>
                </a:cubicBezTo>
                <a:cubicBezTo>
                  <a:pt x="104077" y="155652"/>
                  <a:pt x="57510" y="353561"/>
                  <a:pt x="41635" y="385311"/>
                </a:cubicBezTo>
                <a:cubicBezTo>
                  <a:pt x="25760" y="417061"/>
                  <a:pt x="20997" y="278419"/>
                  <a:pt x="16235" y="283711"/>
                </a:cubicBezTo>
                <a:cubicBezTo>
                  <a:pt x="11472" y="289003"/>
                  <a:pt x="15706" y="374728"/>
                  <a:pt x="13060" y="417061"/>
                </a:cubicBezTo>
                <a:cubicBezTo>
                  <a:pt x="10414" y="459394"/>
                  <a:pt x="-2286" y="544590"/>
                  <a:pt x="360" y="537711"/>
                </a:cubicBezTo>
                <a:cubicBezTo>
                  <a:pt x="3006" y="530832"/>
                  <a:pt x="20468" y="415474"/>
                  <a:pt x="28935" y="375786"/>
                </a:cubicBezTo>
                <a:cubicBezTo>
                  <a:pt x="37402" y="336099"/>
                  <a:pt x="37402" y="356207"/>
                  <a:pt x="51160" y="299586"/>
                </a:cubicBezTo>
                <a:cubicBezTo>
                  <a:pt x="64918" y="242965"/>
                  <a:pt x="76031" y="45057"/>
                  <a:pt x="86085" y="10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4CA307D5-B10F-2CF0-BD04-B4B494FC6113}"/>
              </a:ext>
            </a:extLst>
          </p:cNvPr>
          <p:cNvSpPr/>
          <p:nvPr/>
        </p:nvSpPr>
        <p:spPr>
          <a:xfrm>
            <a:off x="6773998" y="6287702"/>
            <a:ext cx="160253" cy="453958"/>
          </a:xfrm>
          <a:custGeom>
            <a:avLst/>
            <a:gdLst>
              <a:gd name="connsiteX0" fmla="*/ 160202 w 160253"/>
              <a:gd name="connsiteY0" fmla="*/ 1973 h 453958"/>
              <a:gd name="connsiteX1" fmla="*/ 125277 w 160253"/>
              <a:gd name="connsiteY1" fmla="*/ 125798 h 453958"/>
              <a:gd name="connsiteX2" fmla="*/ 36377 w 160253"/>
              <a:gd name="connsiteY2" fmla="*/ 373448 h 453958"/>
              <a:gd name="connsiteX3" fmla="*/ 52252 w 160253"/>
              <a:gd name="connsiteY3" fmla="*/ 309948 h 453958"/>
              <a:gd name="connsiteX4" fmla="*/ 1452 w 160253"/>
              <a:gd name="connsiteY4" fmla="*/ 452823 h 453958"/>
              <a:gd name="connsiteX5" fmla="*/ 118927 w 160253"/>
              <a:gd name="connsiteY5" fmla="*/ 217873 h 453958"/>
              <a:gd name="connsiteX6" fmla="*/ 160202 w 160253"/>
              <a:gd name="connsiteY6" fmla="*/ 1973 h 45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253" h="453958">
                <a:moveTo>
                  <a:pt x="160202" y="1973"/>
                </a:moveTo>
                <a:cubicBezTo>
                  <a:pt x="161260" y="-13373"/>
                  <a:pt x="145914" y="63886"/>
                  <a:pt x="125277" y="125798"/>
                </a:cubicBezTo>
                <a:cubicBezTo>
                  <a:pt x="104640" y="187710"/>
                  <a:pt x="48548" y="342756"/>
                  <a:pt x="36377" y="373448"/>
                </a:cubicBezTo>
                <a:cubicBezTo>
                  <a:pt x="24206" y="404140"/>
                  <a:pt x="58073" y="296719"/>
                  <a:pt x="52252" y="309948"/>
                </a:cubicBezTo>
                <a:cubicBezTo>
                  <a:pt x="46431" y="323177"/>
                  <a:pt x="-9660" y="468169"/>
                  <a:pt x="1452" y="452823"/>
                </a:cubicBezTo>
                <a:cubicBezTo>
                  <a:pt x="12564" y="437477"/>
                  <a:pt x="94056" y="289311"/>
                  <a:pt x="118927" y="217873"/>
                </a:cubicBezTo>
                <a:cubicBezTo>
                  <a:pt x="143798" y="146436"/>
                  <a:pt x="159144" y="17319"/>
                  <a:pt x="160202" y="1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E22E72D6-2C18-A168-0DE4-FA5A1802DB13}"/>
              </a:ext>
            </a:extLst>
          </p:cNvPr>
          <p:cNvSpPr/>
          <p:nvPr/>
        </p:nvSpPr>
        <p:spPr>
          <a:xfrm>
            <a:off x="6953225" y="6409067"/>
            <a:ext cx="76895" cy="879023"/>
          </a:xfrm>
          <a:custGeom>
            <a:avLst/>
            <a:gdLst>
              <a:gd name="connsiteX0" fmla="*/ 25 w 76895"/>
              <a:gd name="connsiteY0" fmla="*/ 1258 h 879023"/>
              <a:gd name="connsiteX1" fmla="*/ 44475 w 76895"/>
              <a:gd name="connsiteY1" fmla="*/ 287008 h 879023"/>
              <a:gd name="connsiteX2" fmla="*/ 47650 w 76895"/>
              <a:gd name="connsiteY2" fmla="*/ 271133 h 879023"/>
              <a:gd name="connsiteX3" fmla="*/ 57175 w 76895"/>
              <a:gd name="connsiteY3" fmla="*/ 337808 h 879023"/>
              <a:gd name="connsiteX4" fmla="*/ 60350 w 76895"/>
              <a:gd name="connsiteY4" fmla="*/ 687058 h 879023"/>
              <a:gd name="connsiteX5" fmla="*/ 54000 w 76895"/>
              <a:gd name="connsiteY5" fmla="*/ 877558 h 879023"/>
              <a:gd name="connsiteX6" fmla="*/ 76225 w 76895"/>
              <a:gd name="connsiteY6" fmla="*/ 591808 h 879023"/>
              <a:gd name="connsiteX7" fmla="*/ 69875 w 76895"/>
              <a:gd name="connsiteY7" fmla="*/ 283833 h 879023"/>
              <a:gd name="connsiteX8" fmla="*/ 57175 w 76895"/>
              <a:gd name="connsiteY8" fmla="*/ 261608 h 879023"/>
              <a:gd name="connsiteX9" fmla="*/ 57175 w 76895"/>
              <a:gd name="connsiteY9" fmla="*/ 277483 h 879023"/>
              <a:gd name="connsiteX10" fmla="*/ 38125 w 76895"/>
              <a:gd name="connsiteY10" fmla="*/ 185408 h 879023"/>
              <a:gd name="connsiteX11" fmla="*/ 25 w 76895"/>
              <a:gd name="connsiteY11" fmla="*/ 1258 h 87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895" h="879023">
                <a:moveTo>
                  <a:pt x="25" y="1258"/>
                </a:moveTo>
                <a:cubicBezTo>
                  <a:pt x="1083" y="18191"/>
                  <a:pt x="44475" y="287008"/>
                  <a:pt x="44475" y="287008"/>
                </a:cubicBezTo>
                <a:cubicBezTo>
                  <a:pt x="52413" y="331987"/>
                  <a:pt x="45533" y="262666"/>
                  <a:pt x="47650" y="271133"/>
                </a:cubicBezTo>
                <a:cubicBezTo>
                  <a:pt x="49767" y="279600"/>
                  <a:pt x="55058" y="268487"/>
                  <a:pt x="57175" y="337808"/>
                </a:cubicBezTo>
                <a:cubicBezTo>
                  <a:pt x="59292" y="407129"/>
                  <a:pt x="60879" y="597100"/>
                  <a:pt x="60350" y="687058"/>
                </a:cubicBezTo>
                <a:cubicBezTo>
                  <a:pt x="59821" y="777016"/>
                  <a:pt x="51354" y="893433"/>
                  <a:pt x="54000" y="877558"/>
                </a:cubicBezTo>
                <a:cubicBezTo>
                  <a:pt x="56646" y="861683"/>
                  <a:pt x="73579" y="690762"/>
                  <a:pt x="76225" y="591808"/>
                </a:cubicBezTo>
                <a:cubicBezTo>
                  <a:pt x="78871" y="492854"/>
                  <a:pt x="73050" y="338866"/>
                  <a:pt x="69875" y="283833"/>
                </a:cubicBezTo>
                <a:cubicBezTo>
                  <a:pt x="66700" y="228800"/>
                  <a:pt x="57175" y="261608"/>
                  <a:pt x="57175" y="261608"/>
                </a:cubicBezTo>
                <a:cubicBezTo>
                  <a:pt x="55058" y="260550"/>
                  <a:pt x="60350" y="290183"/>
                  <a:pt x="57175" y="277483"/>
                </a:cubicBezTo>
                <a:cubicBezTo>
                  <a:pt x="54000" y="264783"/>
                  <a:pt x="45533" y="227741"/>
                  <a:pt x="38125" y="185408"/>
                </a:cubicBezTo>
                <a:cubicBezTo>
                  <a:pt x="30717" y="143075"/>
                  <a:pt x="-1033" y="-15675"/>
                  <a:pt x="25" y="1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B03966DD-1038-227A-05BC-ED6A0B976BB0}"/>
              </a:ext>
            </a:extLst>
          </p:cNvPr>
          <p:cNvSpPr/>
          <p:nvPr/>
        </p:nvSpPr>
        <p:spPr>
          <a:xfrm>
            <a:off x="6955881" y="7280275"/>
            <a:ext cx="45192" cy="495302"/>
          </a:xfrm>
          <a:custGeom>
            <a:avLst/>
            <a:gdLst>
              <a:gd name="connsiteX0" fmla="*/ 44994 w 45192"/>
              <a:gd name="connsiteY0" fmla="*/ 0 h 495302"/>
              <a:gd name="connsiteX1" fmla="*/ 10069 w 45192"/>
              <a:gd name="connsiteY1" fmla="*/ 314325 h 495302"/>
              <a:gd name="connsiteX2" fmla="*/ 544 w 45192"/>
              <a:gd name="connsiteY2" fmla="*/ 495300 h 495302"/>
              <a:gd name="connsiteX3" fmla="*/ 22769 w 45192"/>
              <a:gd name="connsiteY3" fmla="*/ 317500 h 495302"/>
              <a:gd name="connsiteX4" fmla="*/ 44994 w 45192"/>
              <a:gd name="connsiteY4" fmla="*/ 0 h 4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92" h="495302">
                <a:moveTo>
                  <a:pt x="44994" y="0"/>
                </a:moveTo>
                <a:cubicBezTo>
                  <a:pt x="42877" y="-529"/>
                  <a:pt x="17477" y="231775"/>
                  <a:pt x="10069" y="314325"/>
                </a:cubicBezTo>
                <a:cubicBezTo>
                  <a:pt x="2661" y="396875"/>
                  <a:pt x="-1573" y="494771"/>
                  <a:pt x="544" y="495300"/>
                </a:cubicBezTo>
                <a:cubicBezTo>
                  <a:pt x="2661" y="495829"/>
                  <a:pt x="13773" y="394229"/>
                  <a:pt x="22769" y="317500"/>
                </a:cubicBezTo>
                <a:cubicBezTo>
                  <a:pt x="31765" y="240771"/>
                  <a:pt x="47111" y="529"/>
                  <a:pt x="449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B5F59B6A-E2C1-E9B0-D850-F97327609CCB}"/>
              </a:ext>
            </a:extLst>
          </p:cNvPr>
          <p:cNvSpPr/>
          <p:nvPr/>
        </p:nvSpPr>
        <p:spPr>
          <a:xfrm>
            <a:off x="6921478" y="6485982"/>
            <a:ext cx="63646" cy="826357"/>
          </a:xfrm>
          <a:custGeom>
            <a:avLst/>
            <a:gdLst>
              <a:gd name="connsiteX0" fmla="*/ 22 w 63646"/>
              <a:gd name="connsiteY0" fmla="*/ 543 h 826357"/>
              <a:gd name="connsiteX1" fmla="*/ 44472 w 63646"/>
              <a:gd name="connsiteY1" fmla="*/ 283118 h 826357"/>
              <a:gd name="connsiteX2" fmla="*/ 53997 w 63646"/>
              <a:gd name="connsiteY2" fmla="*/ 222793 h 826357"/>
              <a:gd name="connsiteX3" fmla="*/ 44472 w 63646"/>
              <a:gd name="connsiteY3" fmla="*/ 410118 h 826357"/>
              <a:gd name="connsiteX4" fmla="*/ 34947 w 63646"/>
              <a:gd name="connsiteY4" fmla="*/ 600618 h 826357"/>
              <a:gd name="connsiteX5" fmla="*/ 44472 w 63646"/>
              <a:gd name="connsiteY5" fmla="*/ 826043 h 826357"/>
              <a:gd name="connsiteX6" fmla="*/ 44472 w 63646"/>
              <a:gd name="connsiteY6" fmla="*/ 549818 h 826357"/>
              <a:gd name="connsiteX7" fmla="*/ 63522 w 63646"/>
              <a:gd name="connsiteY7" fmla="*/ 305343 h 826357"/>
              <a:gd name="connsiteX8" fmla="*/ 50822 w 63646"/>
              <a:gd name="connsiteY8" fmla="*/ 213268 h 826357"/>
              <a:gd name="connsiteX9" fmla="*/ 22 w 63646"/>
              <a:gd name="connsiteY9" fmla="*/ 543 h 826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646" h="826357">
                <a:moveTo>
                  <a:pt x="22" y="543"/>
                </a:moveTo>
                <a:cubicBezTo>
                  <a:pt x="-1036" y="12185"/>
                  <a:pt x="35476" y="246076"/>
                  <a:pt x="44472" y="283118"/>
                </a:cubicBezTo>
                <a:cubicBezTo>
                  <a:pt x="53468" y="320160"/>
                  <a:pt x="53997" y="201626"/>
                  <a:pt x="53997" y="222793"/>
                </a:cubicBezTo>
                <a:cubicBezTo>
                  <a:pt x="53997" y="243960"/>
                  <a:pt x="47647" y="347147"/>
                  <a:pt x="44472" y="410118"/>
                </a:cubicBezTo>
                <a:cubicBezTo>
                  <a:pt x="41297" y="473089"/>
                  <a:pt x="34947" y="531297"/>
                  <a:pt x="34947" y="600618"/>
                </a:cubicBezTo>
                <a:cubicBezTo>
                  <a:pt x="34947" y="669939"/>
                  <a:pt x="42885" y="834510"/>
                  <a:pt x="44472" y="826043"/>
                </a:cubicBezTo>
                <a:cubicBezTo>
                  <a:pt x="46059" y="817576"/>
                  <a:pt x="41297" y="636601"/>
                  <a:pt x="44472" y="549818"/>
                </a:cubicBezTo>
                <a:cubicBezTo>
                  <a:pt x="47647" y="463035"/>
                  <a:pt x="62464" y="361435"/>
                  <a:pt x="63522" y="305343"/>
                </a:cubicBezTo>
                <a:cubicBezTo>
                  <a:pt x="64580" y="249251"/>
                  <a:pt x="58759" y="258776"/>
                  <a:pt x="50822" y="213268"/>
                </a:cubicBezTo>
                <a:cubicBezTo>
                  <a:pt x="42885" y="167760"/>
                  <a:pt x="1080" y="-11099"/>
                  <a:pt x="22" y="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20445566-AA28-0521-2A51-FDEC43A88AA3}"/>
              </a:ext>
            </a:extLst>
          </p:cNvPr>
          <p:cNvSpPr/>
          <p:nvPr/>
        </p:nvSpPr>
        <p:spPr>
          <a:xfrm>
            <a:off x="6917193" y="7235658"/>
            <a:ext cx="77655" cy="517694"/>
          </a:xfrm>
          <a:custGeom>
            <a:avLst/>
            <a:gdLst>
              <a:gd name="connsiteX0" fmla="*/ 77332 w 77655"/>
              <a:gd name="connsiteY0" fmla="*/ 3342 h 517694"/>
              <a:gd name="connsiteX1" fmla="*/ 39232 w 77655"/>
              <a:gd name="connsiteY1" fmla="*/ 206542 h 517694"/>
              <a:gd name="connsiteX2" fmla="*/ 1132 w 77655"/>
              <a:gd name="connsiteY2" fmla="*/ 384342 h 517694"/>
              <a:gd name="connsiteX3" fmla="*/ 10657 w 77655"/>
              <a:gd name="connsiteY3" fmla="*/ 517692 h 517694"/>
              <a:gd name="connsiteX4" fmla="*/ 17007 w 77655"/>
              <a:gd name="connsiteY4" fmla="*/ 381167 h 517694"/>
              <a:gd name="connsiteX5" fmla="*/ 77332 w 77655"/>
              <a:gd name="connsiteY5" fmla="*/ 3342 h 51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55" h="517694">
                <a:moveTo>
                  <a:pt x="77332" y="3342"/>
                </a:moveTo>
                <a:cubicBezTo>
                  <a:pt x="81036" y="-25762"/>
                  <a:pt x="51932" y="143042"/>
                  <a:pt x="39232" y="206542"/>
                </a:cubicBezTo>
                <a:cubicBezTo>
                  <a:pt x="26532" y="270042"/>
                  <a:pt x="5894" y="332484"/>
                  <a:pt x="1132" y="384342"/>
                </a:cubicBezTo>
                <a:cubicBezTo>
                  <a:pt x="-3631" y="436200"/>
                  <a:pt x="8011" y="518221"/>
                  <a:pt x="10657" y="517692"/>
                </a:cubicBezTo>
                <a:cubicBezTo>
                  <a:pt x="13303" y="517163"/>
                  <a:pt x="5365" y="462129"/>
                  <a:pt x="17007" y="381167"/>
                </a:cubicBezTo>
                <a:cubicBezTo>
                  <a:pt x="28649" y="300205"/>
                  <a:pt x="73628" y="32446"/>
                  <a:pt x="77332" y="3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AB1BB778-1108-3D72-2449-8C5095B77B00}"/>
              </a:ext>
            </a:extLst>
          </p:cNvPr>
          <p:cNvSpPr/>
          <p:nvPr/>
        </p:nvSpPr>
        <p:spPr>
          <a:xfrm>
            <a:off x="6628892" y="7062563"/>
            <a:ext cx="99521" cy="523461"/>
          </a:xfrm>
          <a:custGeom>
            <a:avLst/>
            <a:gdLst>
              <a:gd name="connsiteX0" fmla="*/ 98933 w 99521"/>
              <a:gd name="connsiteY0" fmla="*/ 8162 h 523461"/>
              <a:gd name="connsiteX1" fmla="*/ 25908 w 99521"/>
              <a:gd name="connsiteY1" fmla="*/ 224062 h 523461"/>
              <a:gd name="connsiteX2" fmla="*/ 13208 w 99521"/>
              <a:gd name="connsiteY2" fmla="*/ 357412 h 523461"/>
              <a:gd name="connsiteX3" fmla="*/ 6858 w 99521"/>
              <a:gd name="connsiteY3" fmla="*/ 522512 h 523461"/>
              <a:gd name="connsiteX4" fmla="*/ 508 w 99521"/>
              <a:gd name="connsiteY4" fmla="*/ 278037 h 523461"/>
              <a:gd name="connsiteX5" fmla="*/ 6858 w 99521"/>
              <a:gd name="connsiteY5" fmla="*/ 281212 h 523461"/>
              <a:gd name="connsiteX6" fmla="*/ 57658 w 99521"/>
              <a:gd name="connsiteY6" fmla="*/ 65312 h 523461"/>
              <a:gd name="connsiteX7" fmla="*/ 98933 w 99521"/>
              <a:gd name="connsiteY7" fmla="*/ 8162 h 523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21" h="523461">
                <a:moveTo>
                  <a:pt x="98933" y="8162"/>
                </a:moveTo>
                <a:cubicBezTo>
                  <a:pt x="93641" y="34620"/>
                  <a:pt x="40195" y="165854"/>
                  <a:pt x="25908" y="224062"/>
                </a:cubicBezTo>
                <a:cubicBezTo>
                  <a:pt x="11621" y="282270"/>
                  <a:pt x="16383" y="307670"/>
                  <a:pt x="13208" y="357412"/>
                </a:cubicBezTo>
                <a:cubicBezTo>
                  <a:pt x="10033" y="407154"/>
                  <a:pt x="8975" y="535741"/>
                  <a:pt x="6858" y="522512"/>
                </a:cubicBezTo>
                <a:cubicBezTo>
                  <a:pt x="4741" y="509283"/>
                  <a:pt x="508" y="278037"/>
                  <a:pt x="508" y="278037"/>
                </a:cubicBezTo>
                <a:cubicBezTo>
                  <a:pt x="508" y="237820"/>
                  <a:pt x="-2667" y="316666"/>
                  <a:pt x="6858" y="281212"/>
                </a:cubicBezTo>
                <a:cubicBezTo>
                  <a:pt x="16383" y="245758"/>
                  <a:pt x="42841" y="106058"/>
                  <a:pt x="57658" y="65312"/>
                </a:cubicBezTo>
                <a:cubicBezTo>
                  <a:pt x="72475" y="24566"/>
                  <a:pt x="104225" y="-18296"/>
                  <a:pt x="98933" y="8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3A89F26E-2714-BADA-B221-733B14EE94D4}"/>
              </a:ext>
            </a:extLst>
          </p:cNvPr>
          <p:cNvSpPr/>
          <p:nvPr/>
        </p:nvSpPr>
        <p:spPr>
          <a:xfrm>
            <a:off x="6588094" y="7019611"/>
            <a:ext cx="61439" cy="921438"/>
          </a:xfrm>
          <a:custGeom>
            <a:avLst/>
            <a:gdLst>
              <a:gd name="connsiteX0" fmla="*/ 60356 w 61439"/>
              <a:gd name="connsiteY0" fmla="*/ 3489 h 921438"/>
              <a:gd name="connsiteX1" fmla="*/ 9556 w 61439"/>
              <a:gd name="connsiteY1" fmla="*/ 473389 h 921438"/>
              <a:gd name="connsiteX2" fmla="*/ 31 w 61439"/>
              <a:gd name="connsiteY2" fmla="*/ 648014 h 921438"/>
              <a:gd name="connsiteX3" fmla="*/ 6381 w 61439"/>
              <a:gd name="connsiteY3" fmla="*/ 844864 h 921438"/>
              <a:gd name="connsiteX4" fmla="*/ 3206 w 61439"/>
              <a:gd name="connsiteY4" fmla="*/ 905189 h 921438"/>
              <a:gd name="connsiteX5" fmla="*/ 12731 w 61439"/>
              <a:gd name="connsiteY5" fmla="*/ 565464 h 921438"/>
              <a:gd name="connsiteX6" fmla="*/ 41306 w 61439"/>
              <a:gd name="connsiteY6" fmla="*/ 273364 h 921438"/>
              <a:gd name="connsiteX7" fmla="*/ 60356 w 61439"/>
              <a:gd name="connsiteY7" fmla="*/ 3489 h 92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439" h="921438">
                <a:moveTo>
                  <a:pt x="60356" y="3489"/>
                </a:moveTo>
                <a:cubicBezTo>
                  <a:pt x="55064" y="36826"/>
                  <a:pt x="19610" y="365968"/>
                  <a:pt x="9556" y="473389"/>
                </a:cubicBezTo>
                <a:cubicBezTo>
                  <a:pt x="-498" y="580810"/>
                  <a:pt x="560" y="586102"/>
                  <a:pt x="31" y="648014"/>
                </a:cubicBezTo>
                <a:cubicBezTo>
                  <a:pt x="-498" y="709926"/>
                  <a:pt x="5852" y="802002"/>
                  <a:pt x="6381" y="844864"/>
                </a:cubicBezTo>
                <a:cubicBezTo>
                  <a:pt x="6910" y="887726"/>
                  <a:pt x="2148" y="951756"/>
                  <a:pt x="3206" y="905189"/>
                </a:cubicBezTo>
                <a:cubicBezTo>
                  <a:pt x="4264" y="858622"/>
                  <a:pt x="6381" y="670768"/>
                  <a:pt x="12731" y="565464"/>
                </a:cubicBezTo>
                <a:cubicBezTo>
                  <a:pt x="19081" y="460160"/>
                  <a:pt x="32310" y="362264"/>
                  <a:pt x="41306" y="273364"/>
                </a:cubicBezTo>
                <a:cubicBezTo>
                  <a:pt x="50302" y="184464"/>
                  <a:pt x="65648" y="-29848"/>
                  <a:pt x="60356" y="3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FA36C85F-0F40-F234-3059-A24D7E9DDC25}"/>
              </a:ext>
            </a:extLst>
          </p:cNvPr>
          <p:cNvSpPr/>
          <p:nvPr/>
        </p:nvSpPr>
        <p:spPr>
          <a:xfrm>
            <a:off x="6530935" y="7312025"/>
            <a:ext cx="63620" cy="676277"/>
          </a:xfrm>
          <a:custGeom>
            <a:avLst/>
            <a:gdLst>
              <a:gd name="connsiteX0" fmla="*/ 63540 w 63620"/>
              <a:gd name="connsiteY0" fmla="*/ 0 h 676277"/>
              <a:gd name="connsiteX1" fmla="*/ 15915 w 63620"/>
              <a:gd name="connsiteY1" fmla="*/ 488950 h 676277"/>
              <a:gd name="connsiteX2" fmla="*/ 6390 w 63620"/>
              <a:gd name="connsiteY2" fmla="*/ 676275 h 676277"/>
              <a:gd name="connsiteX3" fmla="*/ 3215 w 63620"/>
              <a:gd name="connsiteY3" fmla="*/ 485775 h 676277"/>
              <a:gd name="connsiteX4" fmla="*/ 63540 w 63620"/>
              <a:gd name="connsiteY4" fmla="*/ 0 h 67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20" h="676277">
                <a:moveTo>
                  <a:pt x="63540" y="0"/>
                </a:moveTo>
                <a:cubicBezTo>
                  <a:pt x="65657" y="529"/>
                  <a:pt x="25440" y="376238"/>
                  <a:pt x="15915" y="488950"/>
                </a:cubicBezTo>
                <a:cubicBezTo>
                  <a:pt x="6390" y="601663"/>
                  <a:pt x="8507" y="676804"/>
                  <a:pt x="6390" y="676275"/>
                </a:cubicBezTo>
                <a:cubicBezTo>
                  <a:pt x="4273" y="675746"/>
                  <a:pt x="-4722" y="592667"/>
                  <a:pt x="3215" y="485775"/>
                </a:cubicBezTo>
                <a:cubicBezTo>
                  <a:pt x="11152" y="378883"/>
                  <a:pt x="61423" y="-529"/>
                  <a:pt x="635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5EC94C66-4571-511B-2051-F8AA5CD92ED0}"/>
              </a:ext>
            </a:extLst>
          </p:cNvPr>
          <p:cNvSpPr/>
          <p:nvPr/>
        </p:nvSpPr>
        <p:spPr>
          <a:xfrm>
            <a:off x="6219730" y="7892222"/>
            <a:ext cx="402725" cy="226257"/>
          </a:xfrm>
          <a:custGeom>
            <a:avLst/>
            <a:gdLst>
              <a:gd name="connsiteX0" fmla="*/ 95 w 402725"/>
              <a:gd name="connsiteY0" fmla="*/ 216728 h 226257"/>
              <a:gd name="connsiteX1" fmla="*/ 200120 w 402725"/>
              <a:gd name="connsiteY1" fmla="*/ 207203 h 226257"/>
              <a:gd name="connsiteX2" fmla="*/ 400145 w 402725"/>
              <a:gd name="connsiteY2" fmla="*/ 828 h 226257"/>
              <a:gd name="connsiteX3" fmla="*/ 308070 w 402725"/>
              <a:gd name="connsiteY3" fmla="*/ 137353 h 226257"/>
              <a:gd name="connsiteX4" fmla="*/ 225520 w 402725"/>
              <a:gd name="connsiteY4" fmla="*/ 204028 h 226257"/>
              <a:gd name="connsiteX5" fmla="*/ 95 w 402725"/>
              <a:gd name="connsiteY5" fmla="*/ 216728 h 22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725" h="226257">
                <a:moveTo>
                  <a:pt x="95" y="216728"/>
                </a:moveTo>
                <a:cubicBezTo>
                  <a:pt x="-4138" y="217257"/>
                  <a:pt x="133445" y="243186"/>
                  <a:pt x="200120" y="207203"/>
                </a:cubicBezTo>
                <a:cubicBezTo>
                  <a:pt x="266795" y="171220"/>
                  <a:pt x="382153" y="12470"/>
                  <a:pt x="400145" y="828"/>
                </a:cubicBezTo>
                <a:cubicBezTo>
                  <a:pt x="418137" y="-10814"/>
                  <a:pt x="337174" y="103486"/>
                  <a:pt x="308070" y="137353"/>
                </a:cubicBezTo>
                <a:cubicBezTo>
                  <a:pt x="278966" y="171220"/>
                  <a:pt x="273674" y="187624"/>
                  <a:pt x="225520" y="204028"/>
                </a:cubicBezTo>
                <a:cubicBezTo>
                  <a:pt x="177366" y="220432"/>
                  <a:pt x="4328" y="216199"/>
                  <a:pt x="95" y="216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961A00C0-0DA6-19DB-6217-C74291F23FDC}"/>
              </a:ext>
            </a:extLst>
          </p:cNvPr>
          <p:cNvSpPr/>
          <p:nvPr/>
        </p:nvSpPr>
        <p:spPr>
          <a:xfrm>
            <a:off x="7095667" y="6959596"/>
            <a:ext cx="348955" cy="355066"/>
          </a:xfrm>
          <a:custGeom>
            <a:avLst/>
            <a:gdLst>
              <a:gd name="connsiteX0" fmla="*/ 20241 w 348955"/>
              <a:gd name="connsiteY0" fmla="*/ 4 h 355066"/>
              <a:gd name="connsiteX1" fmla="*/ 71041 w 348955"/>
              <a:gd name="connsiteY1" fmla="*/ 125050 h 355066"/>
              <a:gd name="connsiteX2" fmla="*/ 325041 w 348955"/>
              <a:gd name="connsiteY2" fmla="*/ 343881 h 355066"/>
              <a:gd name="connsiteX3" fmla="*/ 305502 w 348955"/>
              <a:gd name="connsiteY3" fmla="*/ 308712 h 355066"/>
              <a:gd name="connsiteX4" fmla="*/ 35871 w 348955"/>
              <a:gd name="connsiteY4" fmla="*/ 183666 h 355066"/>
              <a:gd name="connsiteX5" fmla="*/ 110118 w 348955"/>
              <a:gd name="connsiteY5" fmla="*/ 191481 h 355066"/>
              <a:gd name="connsiteX6" fmla="*/ 4610 w 348955"/>
              <a:gd name="connsiteY6" fmla="*/ 128958 h 355066"/>
              <a:gd name="connsiteX7" fmla="*/ 20241 w 348955"/>
              <a:gd name="connsiteY7" fmla="*/ 4 h 35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955" h="355066">
                <a:moveTo>
                  <a:pt x="20241" y="4"/>
                </a:moveTo>
                <a:cubicBezTo>
                  <a:pt x="31313" y="-647"/>
                  <a:pt x="20241" y="67737"/>
                  <a:pt x="71041" y="125050"/>
                </a:cubicBezTo>
                <a:cubicBezTo>
                  <a:pt x="121841" y="182363"/>
                  <a:pt x="285964" y="313271"/>
                  <a:pt x="325041" y="343881"/>
                </a:cubicBezTo>
                <a:cubicBezTo>
                  <a:pt x="364118" y="374491"/>
                  <a:pt x="353697" y="335415"/>
                  <a:pt x="305502" y="308712"/>
                </a:cubicBezTo>
                <a:cubicBezTo>
                  <a:pt x="257307" y="282010"/>
                  <a:pt x="68435" y="203204"/>
                  <a:pt x="35871" y="183666"/>
                </a:cubicBezTo>
                <a:cubicBezTo>
                  <a:pt x="3307" y="164128"/>
                  <a:pt x="115328" y="200599"/>
                  <a:pt x="110118" y="191481"/>
                </a:cubicBezTo>
                <a:cubicBezTo>
                  <a:pt x="104908" y="182363"/>
                  <a:pt x="17636" y="159568"/>
                  <a:pt x="4610" y="128958"/>
                </a:cubicBezTo>
                <a:cubicBezTo>
                  <a:pt x="-8416" y="98348"/>
                  <a:pt x="9169" y="655"/>
                  <a:pt x="2024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12CA9D56-C464-EE66-38B3-8BA8D86E19B2}"/>
              </a:ext>
            </a:extLst>
          </p:cNvPr>
          <p:cNvSpPr/>
          <p:nvPr/>
        </p:nvSpPr>
        <p:spPr>
          <a:xfrm>
            <a:off x="6857975" y="7103342"/>
            <a:ext cx="67039" cy="411950"/>
          </a:xfrm>
          <a:custGeom>
            <a:avLst/>
            <a:gdLst>
              <a:gd name="connsiteX0" fmla="*/ 25 w 67039"/>
              <a:gd name="connsiteY0" fmla="*/ 843 h 411950"/>
              <a:gd name="connsiteX1" fmla="*/ 62548 w 67039"/>
              <a:gd name="connsiteY1" fmla="*/ 164966 h 411950"/>
              <a:gd name="connsiteX2" fmla="*/ 39102 w 67039"/>
              <a:gd name="connsiteY2" fmla="*/ 297827 h 411950"/>
              <a:gd name="connsiteX3" fmla="*/ 66456 w 67039"/>
              <a:gd name="connsiteY3" fmla="*/ 411150 h 411950"/>
              <a:gd name="connsiteX4" fmla="*/ 54733 w 67039"/>
              <a:gd name="connsiteY4" fmla="*/ 239212 h 411950"/>
              <a:gd name="connsiteX5" fmla="*/ 25 w 67039"/>
              <a:gd name="connsiteY5" fmla="*/ 843 h 41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039" h="411950">
                <a:moveTo>
                  <a:pt x="25" y="843"/>
                </a:moveTo>
                <a:cubicBezTo>
                  <a:pt x="1327" y="-11531"/>
                  <a:pt x="56035" y="115469"/>
                  <a:pt x="62548" y="164966"/>
                </a:cubicBezTo>
                <a:cubicBezTo>
                  <a:pt x="69061" y="214463"/>
                  <a:pt x="38451" y="256796"/>
                  <a:pt x="39102" y="297827"/>
                </a:cubicBezTo>
                <a:cubicBezTo>
                  <a:pt x="39753" y="338858"/>
                  <a:pt x="63851" y="420919"/>
                  <a:pt x="66456" y="411150"/>
                </a:cubicBezTo>
                <a:cubicBezTo>
                  <a:pt x="69061" y="401381"/>
                  <a:pt x="62548" y="301084"/>
                  <a:pt x="54733" y="239212"/>
                </a:cubicBezTo>
                <a:cubicBezTo>
                  <a:pt x="46918" y="177340"/>
                  <a:pt x="-1277" y="13217"/>
                  <a:pt x="25" y="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EBC1C2F5-F415-57EE-6A34-C70EBCBEF10A}"/>
              </a:ext>
            </a:extLst>
          </p:cNvPr>
          <p:cNvSpPr/>
          <p:nvPr/>
        </p:nvSpPr>
        <p:spPr>
          <a:xfrm>
            <a:off x="6672168" y="7361631"/>
            <a:ext cx="361752" cy="423005"/>
          </a:xfrm>
          <a:custGeom>
            <a:avLst/>
            <a:gdLst>
              <a:gd name="connsiteX0" fmla="*/ 13894 w 361752"/>
              <a:gd name="connsiteY0" fmla="*/ 461 h 423005"/>
              <a:gd name="connsiteX1" fmla="*/ 13894 w 361752"/>
              <a:gd name="connsiteY1" fmla="*/ 164584 h 423005"/>
              <a:gd name="connsiteX2" fmla="*/ 146755 w 361752"/>
              <a:gd name="connsiteY2" fmla="*/ 375600 h 423005"/>
              <a:gd name="connsiteX3" fmla="*/ 103770 w 361752"/>
              <a:gd name="connsiteY3" fmla="*/ 356061 h 423005"/>
              <a:gd name="connsiteX4" fmla="*/ 361678 w 361752"/>
              <a:gd name="connsiteY4" fmla="*/ 406861 h 423005"/>
              <a:gd name="connsiteX5" fmla="*/ 131124 w 361752"/>
              <a:gd name="connsiteY5" fmla="*/ 402954 h 423005"/>
              <a:gd name="connsiteX6" fmla="*/ 189740 w 361752"/>
              <a:gd name="connsiteY6" fmla="*/ 410769 h 423005"/>
              <a:gd name="connsiteX7" fmla="*/ 13894 w 361752"/>
              <a:gd name="connsiteY7" fmla="*/ 215384 h 423005"/>
              <a:gd name="connsiteX8" fmla="*/ 13894 w 361752"/>
              <a:gd name="connsiteY8" fmla="*/ 461 h 42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52" h="423005">
                <a:moveTo>
                  <a:pt x="13894" y="461"/>
                </a:moveTo>
                <a:cubicBezTo>
                  <a:pt x="13894" y="-8006"/>
                  <a:pt x="-8249" y="102061"/>
                  <a:pt x="13894" y="164584"/>
                </a:cubicBezTo>
                <a:cubicBezTo>
                  <a:pt x="36037" y="227107"/>
                  <a:pt x="131776" y="343687"/>
                  <a:pt x="146755" y="375600"/>
                </a:cubicBezTo>
                <a:cubicBezTo>
                  <a:pt x="161734" y="407513"/>
                  <a:pt x="67950" y="350851"/>
                  <a:pt x="103770" y="356061"/>
                </a:cubicBezTo>
                <a:cubicBezTo>
                  <a:pt x="139590" y="361271"/>
                  <a:pt x="357119" y="399046"/>
                  <a:pt x="361678" y="406861"/>
                </a:cubicBezTo>
                <a:cubicBezTo>
                  <a:pt x="366237" y="414677"/>
                  <a:pt x="159780" y="402303"/>
                  <a:pt x="131124" y="402954"/>
                </a:cubicBezTo>
                <a:cubicBezTo>
                  <a:pt x="102468" y="403605"/>
                  <a:pt x="209278" y="442031"/>
                  <a:pt x="189740" y="410769"/>
                </a:cubicBezTo>
                <a:cubicBezTo>
                  <a:pt x="170202" y="379507"/>
                  <a:pt x="45156" y="277256"/>
                  <a:pt x="13894" y="215384"/>
                </a:cubicBezTo>
                <a:cubicBezTo>
                  <a:pt x="-17368" y="153512"/>
                  <a:pt x="13894" y="8928"/>
                  <a:pt x="13894" y="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BE626995-9A06-FB8A-778F-C996631117DA}"/>
              </a:ext>
            </a:extLst>
          </p:cNvPr>
          <p:cNvSpPr/>
          <p:nvPr/>
        </p:nvSpPr>
        <p:spPr>
          <a:xfrm>
            <a:off x="6958843" y="7705943"/>
            <a:ext cx="137587" cy="222777"/>
          </a:xfrm>
          <a:custGeom>
            <a:avLst/>
            <a:gdLst>
              <a:gd name="connsiteX0" fmla="*/ 137526 w 137587"/>
              <a:gd name="connsiteY0" fmla="*/ 26 h 222777"/>
              <a:gd name="connsiteX1" fmla="*/ 24203 w 137587"/>
              <a:gd name="connsiteY1" fmla="*/ 82088 h 222777"/>
              <a:gd name="connsiteX2" fmla="*/ 757 w 137587"/>
              <a:gd name="connsiteY2" fmla="*/ 222765 h 222777"/>
              <a:gd name="connsiteX3" fmla="*/ 39834 w 137587"/>
              <a:gd name="connsiteY3" fmla="*/ 89903 h 222777"/>
              <a:gd name="connsiteX4" fmla="*/ 137526 w 137587"/>
              <a:gd name="connsiteY4" fmla="*/ 26 h 22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87" h="222777">
                <a:moveTo>
                  <a:pt x="137526" y="26"/>
                </a:moveTo>
                <a:cubicBezTo>
                  <a:pt x="134921" y="-1276"/>
                  <a:pt x="46998" y="44965"/>
                  <a:pt x="24203" y="82088"/>
                </a:cubicBezTo>
                <a:cubicBezTo>
                  <a:pt x="1408" y="119211"/>
                  <a:pt x="-1848" y="221463"/>
                  <a:pt x="757" y="222765"/>
                </a:cubicBezTo>
                <a:cubicBezTo>
                  <a:pt x="3362" y="224067"/>
                  <a:pt x="20947" y="123770"/>
                  <a:pt x="39834" y="89903"/>
                </a:cubicBezTo>
                <a:cubicBezTo>
                  <a:pt x="58721" y="56036"/>
                  <a:pt x="140131" y="1328"/>
                  <a:pt x="137526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4E98A425-DB4E-5EA1-3FC9-DF9F19071F0C}"/>
              </a:ext>
            </a:extLst>
          </p:cNvPr>
          <p:cNvSpPr/>
          <p:nvPr/>
        </p:nvSpPr>
        <p:spPr>
          <a:xfrm>
            <a:off x="6974930" y="7887434"/>
            <a:ext cx="101940" cy="638440"/>
          </a:xfrm>
          <a:custGeom>
            <a:avLst/>
            <a:gdLst>
              <a:gd name="connsiteX0" fmla="*/ 301 w 101940"/>
              <a:gd name="connsiteY0" fmla="*/ 2197 h 638440"/>
              <a:gd name="connsiteX1" fmla="*/ 70639 w 101940"/>
              <a:gd name="connsiteY1" fmla="*/ 221028 h 638440"/>
              <a:gd name="connsiteX2" fmla="*/ 70639 w 101940"/>
              <a:gd name="connsiteY2" fmla="*/ 490658 h 638440"/>
              <a:gd name="connsiteX3" fmla="*/ 27655 w 101940"/>
              <a:gd name="connsiteY3" fmla="*/ 635243 h 638440"/>
              <a:gd name="connsiteX4" fmla="*/ 101901 w 101940"/>
              <a:gd name="connsiteY4" fmla="*/ 357797 h 638440"/>
              <a:gd name="connsiteX5" fmla="*/ 301 w 101940"/>
              <a:gd name="connsiteY5" fmla="*/ 2197 h 63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940" h="638440">
                <a:moveTo>
                  <a:pt x="301" y="2197"/>
                </a:moveTo>
                <a:cubicBezTo>
                  <a:pt x="-4909" y="-20598"/>
                  <a:pt x="58916" y="139618"/>
                  <a:pt x="70639" y="221028"/>
                </a:cubicBezTo>
                <a:cubicBezTo>
                  <a:pt x="82362" y="302438"/>
                  <a:pt x="77803" y="421622"/>
                  <a:pt x="70639" y="490658"/>
                </a:cubicBezTo>
                <a:cubicBezTo>
                  <a:pt x="63475" y="559694"/>
                  <a:pt x="22445" y="657386"/>
                  <a:pt x="27655" y="635243"/>
                </a:cubicBezTo>
                <a:cubicBezTo>
                  <a:pt x="32865" y="613100"/>
                  <a:pt x="103855" y="459397"/>
                  <a:pt x="101901" y="357797"/>
                </a:cubicBezTo>
                <a:cubicBezTo>
                  <a:pt x="99947" y="256197"/>
                  <a:pt x="5511" y="24992"/>
                  <a:pt x="301" y="2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CD513F64-7BED-18B9-2FB5-32AEFB77DCD0}"/>
              </a:ext>
            </a:extLst>
          </p:cNvPr>
          <p:cNvSpPr/>
          <p:nvPr/>
        </p:nvSpPr>
        <p:spPr>
          <a:xfrm>
            <a:off x="6385146" y="7984827"/>
            <a:ext cx="525766" cy="299565"/>
          </a:xfrm>
          <a:custGeom>
            <a:avLst/>
            <a:gdLst>
              <a:gd name="connsiteX0" fmla="*/ 23 w 525766"/>
              <a:gd name="connsiteY0" fmla="*/ 299481 h 299565"/>
              <a:gd name="connsiteX1" fmla="*/ 171962 w 525766"/>
              <a:gd name="connsiteY1" fmla="*/ 162711 h 299565"/>
              <a:gd name="connsiteX2" fmla="*/ 379069 w 525766"/>
              <a:gd name="connsiteY2" fmla="*/ 49388 h 299565"/>
              <a:gd name="connsiteX3" fmla="*/ 523654 w 525766"/>
              <a:gd name="connsiteY3" fmla="*/ 2496 h 299565"/>
              <a:gd name="connsiteX4" fmla="*/ 269654 w 525766"/>
              <a:gd name="connsiteY4" fmla="*/ 119727 h 299565"/>
              <a:gd name="connsiteX5" fmla="*/ 160239 w 525766"/>
              <a:gd name="connsiteY5" fmla="*/ 182250 h 299565"/>
              <a:gd name="connsiteX6" fmla="*/ 23 w 525766"/>
              <a:gd name="connsiteY6" fmla="*/ 299481 h 29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5766" h="299565">
                <a:moveTo>
                  <a:pt x="23" y="299481"/>
                </a:moveTo>
                <a:cubicBezTo>
                  <a:pt x="1977" y="296225"/>
                  <a:pt x="108788" y="204393"/>
                  <a:pt x="171962" y="162711"/>
                </a:cubicBezTo>
                <a:cubicBezTo>
                  <a:pt x="235136" y="121029"/>
                  <a:pt x="320454" y="76090"/>
                  <a:pt x="379069" y="49388"/>
                </a:cubicBezTo>
                <a:cubicBezTo>
                  <a:pt x="437684" y="22686"/>
                  <a:pt x="541890" y="-9227"/>
                  <a:pt x="523654" y="2496"/>
                </a:cubicBezTo>
                <a:cubicBezTo>
                  <a:pt x="505418" y="14219"/>
                  <a:pt x="330223" y="89768"/>
                  <a:pt x="269654" y="119727"/>
                </a:cubicBezTo>
                <a:cubicBezTo>
                  <a:pt x="209085" y="149686"/>
                  <a:pt x="200618" y="153594"/>
                  <a:pt x="160239" y="182250"/>
                </a:cubicBezTo>
                <a:cubicBezTo>
                  <a:pt x="119860" y="210906"/>
                  <a:pt x="-1931" y="302737"/>
                  <a:pt x="23" y="299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ECCC7980-3CED-8E91-7EC1-F5C33CD873B7}"/>
              </a:ext>
            </a:extLst>
          </p:cNvPr>
          <p:cNvSpPr/>
          <p:nvPr/>
        </p:nvSpPr>
        <p:spPr>
          <a:xfrm>
            <a:off x="6354925" y="8006821"/>
            <a:ext cx="456791" cy="244506"/>
          </a:xfrm>
          <a:custGeom>
            <a:avLst/>
            <a:gdLst>
              <a:gd name="connsiteX0" fmla="*/ 2890 w 456791"/>
              <a:gd name="connsiteY0" fmla="*/ 242317 h 244506"/>
              <a:gd name="connsiteX1" fmla="*/ 88860 w 456791"/>
              <a:gd name="connsiteY1" fmla="*/ 179794 h 244506"/>
              <a:gd name="connsiteX2" fmla="*/ 252983 w 456791"/>
              <a:gd name="connsiteY2" fmla="*/ 78194 h 244506"/>
              <a:gd name="connsiteX3" fmla="*/ 358490 w 456791"/>
              <a:gd name="connsiteY3" fmla="*/ 23487 h 244506"/>
              <a:gd name="connsiteX4" fmla="*/ 456183 w 456791"/>
              <a:gd name="connsiteY4" fmla="*/ 19579 h 244506"/>
              <a:gd name="connsiteX5" fmla="*/ 397567 w 456791"/>
              <a:gd name="connsiteY5" fmla="*/ 41 h 244506"/>
              <a:gd name="connsiteX6" fmla="*/ 350675 w 456791"/>
              <a:gd name="connsiteY6" fmla="*/ 15671 h 244506"/>
              <a:gd name="connsiteX7" fmla="*/ 288152 w 456791"/>
              <a:gd name="connsiteY7" fmla="*/ 54748 h 244506"/>
              <a:gd name="connsiteX8" fmla="*/ 190460 w 456791"/>
              <a:gd name="connsiteY8" fmla="*/ 101641 h 244506"/>
              <a:gd name="connsiteX9" fmla="*/ 2890 w 456791"/>
              <a:gd name="connsiteY9" fmla="*/ 242317 h 24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6791" h="244506">
                <a:moveTo>
                  <a:pt x="2890" y="242317"/>
                </a:moveTo>
                <a:cubicBezTo>
                  <a:pt x="-14043" y="255343"/>
                  <a:pt x="47178" y="207148"/>
                  <a:pt x="88860" y="179794"/>
                </a:cubicBezTo>
                <a:cubicBezTo>
                  <a:pt x="130542" y="152440"/>
                  <a:pt x="208045" y="104245"/>
                  <a:pt x="252983" y="78194"/>
                </a:cubicBezTo>
                <a:cubicBezTo>
                  <a:pt x="297921" y="52143"/>
                  <a:pt x="324623" y="33256"/>
                  <a:pt x="358490" y="23487"/>
                </a:cubicBezTo>
                <a:cubicBezTo>
                  <a:pt x="392357" y="13718"/>
                  <a:pt x="449670" y="23487"/>
                  <a:pt x="456183" y="19579"/>
                </a:cubicBezTo>
                <a:cubicBezTo>
                  <a:pt x="462696" y="15671"/>
                  <a:pt x="415152" y="692"/>
                  <a:pt x="397567" y="41"/>
                </a:cubicBezTo>
                <a:cubicBezTo>
                  <a:pt x="379982" y="-610"/>
                  <a:pt x="368911" y="6553"/>
                  <a:pt x="350675" y="15671"/>
                </a:cubicBezTo>
                <a:cubicBezTo>
                  <a:pt x="332439" y="24789"/>
                  <a:pt x="314854" y="40420"/>
                  <a:pt x="288152" y="54748"/>
                </a:cubicBezTo>
                <a:cubicBezTo>
                  <a:pt x="261450" y="69076"/>
                  <a:pt x="236050" y="72333"/>
                  <a:pt x="190460" y="101641"/>
                </a:cubicBezTo>
                <a:cubicBezTo>
                  <a:pt x="144870" y="130949"/>
                  <a:pt x="19823" y="229291"/>
                  <a:pt x="2890" y="242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FDCB6067-C877-0F5C-D177-806E0D833C1E}"/>
              </a:ext>
            </a:extLst>
          </p:cNvPr>
          <p:cNvSpPr/>
          <p:nvPr/>
        </p:nvSpPr>
        <p:spPr>
          <a:xfrm>
            <a:off x="6795420" y="7959907"/>
            <a:ext cx="119796" cy="19692"/>
          </a:xfrm>
          <a:custGeom>
            <a:avLst/>
            <a:gdLst>
              <a:gd name="connsiteX0" fmla="*/ 57 w 119796"/>
              <a:gd name="connsiteY0" fmla="*/ 19601 h 19692"/>
              <a:gd name="connsiteX1" fmla="*/ 113380 w 119796"/>
              <a:gd name="connsiteY1" fmla="*/ 7878 h 19692"/>
              <a:gd name="connsiteX2" fmla="*/ 97749 w 119796"/>
              <a:gd name="connsiteY2" fmla="*/ 62 h 19692"/>
              <a:gd name="connsiteX3" fmla="*/ 57 w 119796"/>
              <a:gd name="connsiteY3" fmla="*/ 19601 h 1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796" h="19692">
                <a:moveTo>
                  <a:pt x="57" y="19601"/>
                </a:moveTo>
                <a:cubicBezTo>
                  <a:pt x="2662" y="20904"/>
                  <a:pt x="113380" y="7878"/>
                  <a:pt x="113380" y="7878"/>
                </a:cubicBezTo>
                <a:cubicBezTo>
                  <a:pt x="129662" y="4622"/>
                  <a:pt x="111426" y="1365"/>
                  <a:pt x="97749" y="62"/>
                </a:cubicBezTo>
                <a:cubicBezTo>
                  <a:pt x="84072" y="-1241"/>
                  <a:pt x="-2548" y="18298"/>
                  <a:pt x="57" y="19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9D9DECDC-DCD9-98E9-EF3C-6CE44BAAE1FB}"/>
              </a:ext>
            </a:extLst>
          </p:cNvPr>
          <p:cNvSpPr/>
          <p:nvPr/>
        </p:nvSpPr>
        <p:spPr>
          <a:xfrm>
            <a:off x="6365631" y="7985124"/>
            <a:ext cx="441569" cy="252291"/>
          </a:xfrm>
          <a:custGeom>
            <a:avLst/>
            <a:gdLst>
              <a:gd name="connsiteX0" fmla="*/ 0 w 441569"/>
              <a:gd name="connsiteY0" fmla="*/ 252291 h 252291"/>
              <a:gd name="connsiteX1" fmla="*/ 285261 w 441569"/>
              <a:gd name="connsiteY1" fmla="*/ 25645 h 252291"/>
              <a:gd name="connsiteX2" fmla="*/ 336061 w 441569"/>
              <a:gd name="connsiteY2" fmla="*/ 6107 h 252291"/>
              <a:gd name="connsiteX3" fmla="*/ 441569 w 441569"/>
              <a:gd name="connsiteY3" fmla="*/ 33461 h 252291"/>
              <a:gd name="connsiteX4" fmla="*/ 336061 w 441569"/>
              <a:gd name="connsiteY4" fmla="*/ 17830 h 252291"/>
              <a:gd name="connsiteX5" fmla="*/ 269631 w 441569"/>
              <a:gd name="connsiteY5" fmla="*/ 52999 h 252291"/>
              <a:gd name="connsiteX6" fmla="*/ 214923 w 441569"/>
              <a:gd name="connsiteY6" fmla="*/ 95984 h 252291"/>
              <a:gd name="connsiteX7" fmla="*/ 0 w 441569"/>
              <a:gd name="connsiteY7" fmla="*/ 252291 h 25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569" h="252291">
                <a:moveTo>
                  <a:pt x="0" y="252291"/>
                </a:moveTo>
                <a:cubicBezTo>
                  <a:pt x="114625" y="159483"/>
                  <a:pt x="229251" y="66676"/>
                  <a:pt x="285261" y="25645"/>
                </a:cubicBezTo>
                <a:cubicBezTo>
                  <a:pt x="341271" y="-15386"/>
                  <a:pt x="310010" y="4804"/>
                  <a:pt x="336061" y="6107"/>
                </a:cubicBezTo>
                <a:cubicBezTo>
                  <a:pt x="362112" y="7410"/>
                  <a:pt x="441569" y="31507"/>
                  <a:pt x="441569" y="33461"/>
                </a:cubicBezTo>
                <a:cubicBezTo>
                  <a:pt x="441569" y="35415"/>
                  <a:pt x="364717" y="14574"/>
                  <a:pt x="336061" y="17830"/>
                </a:cubicBezTo>
                <a:cubicBezTo>
                  <a:pt x="307405" y="21086"/>
                  <a:pt x="289821" y="39973"/>
                  <a:pt x="269631" y="52999"/>
                </a:cubicBezTo>
                <a:cubicBezTo>
                  <a:pt x="249441" y="66025"/>
                  <a:pt x="214923" y="95984"/>
                  <a:pt x="214923" y="95984"/>
                </a:cubicBezTo>
                <a:lnTo>
                  <a:pt x="0" y="25229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4F5D5075-B82E-BB6A-BC35-2813FDDC7AC0}"/>
              </a:ext>
            </a:extLst>
          </p:cNvPr>
          <p:cNvSpPr/>
          <p:nvPr/>
        </p:nvSpPr>
        <p:spPr>
          <a:xfrm>
            <a:off x="5824581" y="8221245"/>
            <a:ext cx="465073" cy="235607"/>
          </a:xfrm>
          <a:custGeom>
            <a:avLst/>
            <a:gdLst>
              <a:gd name="connsiteX0" fmla="*/ 1788 w 465073"/>
              <a:gd name="connsiteY0" fmla="*/ 235001 h 235607"/>
              <a:gd name="connsiteX1" fmla="*/ 451173 w 465073"/>
              <a:gd name="connsiteY1" fmla="*/ 8355 h 235607"/>
              <a:gd name="connsiteX2" fmla="*/ 345665 w 465073"/>
              <a:gd name="connsiteY2" fmla="*/ 51340 h 235607"/>
              <a:gd name="connsiteX3" fmla="*/ 294865 w 465073"/>
              <a:gd name="connsiteY3" fmla="*/ 74786 h 235607"/>
              <a:gd name="connsiteX4" fmla="*/ 1788 w 465073"/>
              <a:gd name="connsiteY4" fmla="*/ 235001 h 23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073" h="235607">
                <a:moveTo>
                  <a:pt x="1788" y="235001"/>
                </a:moveTo>
                <a:cubicBezTo>
                  <a:pt x="27839" y="223929"/>
                  <a:pt x="393860" y="38965"/>
                  <a:pt x="451173" y="8355"/>
                </a:cubicBezTo>
                <a:cubicBezTo>
                  <a:pt x="508486" y="-22255"/>
                  <a:pt x="371716" y="40268"/>
                  <a:pt x="345665" y="51340"/>
                </a:cubicBezTo>
                <a:cubicBezTo>
                  <a:pt x="319614" y="62412"/>
                  <a:pt x="347619" y="47432"/>
                  <a:pt x="294865" y="74786"/>
                </a:cubicBezTo>
                <a:cubicBezTo>
                  <a:pt x="242111" y="102140"/>
                  <a:pt x="-24263" y="246073"/>
                  <a:pt x="1788" y="235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2A7CF5EE-367C-534F-F285-FC751F1F7265}"/>
              </a:ext>
            </a:extLst>
          </p:cNvPr>
          <p:cNvSpPr/>
          <p:nvPr/>
        </p:nvSpPr>
        <p:spPr>
          <a:xfrm>
            <a:off x="5818516" y="8173965"/>
            <a:ext cx="495801" cy="258839"/>
          </a:xfrm>
          <a:custGeom>
            <a:avLst/>
            <a:gdLst>
              <a:gd name="connsiteX0" fmla="*/ 38 w 495801"/>
              <a:gd name="connsiteY0" fmla="*/ 258835 h 258839"/>
              <a:gd name="connsiteX1" fmla="*/ 199330 w 495801"/>
              <a:gd name="connsiteY1" fmla="*/ 153327 h 258839"/>
              <a:gd name="connsiteX2" fmla="*/ 480684 w 495801"/>
              <a:gd name="connsiteY2" fmla="*/ 4835 h 258839"/>
              <a:gd name="connsiteX3" fmla="*/ 457238 w 495801"/>
              <a:gd name="connsiteY3" fmla="*/ 40004 h 258839"/>
              <a:gd name="connsiteX4" fmla="*/ 453330 w 495801"/>
              <a:gd name="connsiteY4" fmla="*/ 79081 h 258839"/>
              <a:gd name="connsiteX5" fmla="*/ 453330 w 495801"/>
              <a:gd name="connsiteY5" fmla="*/ 32189 h 258839"/>
              <a:gd name="connsiteX6" fmla="*/ 410346 w 495801"/>
              <a:gd name="connsiteY6" fmla="*/ 51727 h 258839"/>
              <a:gd name="connsiteX7" fmla="*/ 375176 w 495801"/>
              <a:gd name="connsiteY7" fmla="*/ 75173 h 258839"/>
              <a:gd name="connsiteX8" fmla="*/ 218869 w 495801"/>
              <a:gd name="connsiteY8" fmla="*/ 157235 h 258839"/>
              <a:gd name="connsiteX9" fmla="*/ 38 w 495801"/>
              <a:gd name="connsiteY9" fmla="*/ 258835 h 25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801" h="258839">
                <a:moveTo>
                  <a:pt x="38" y="258835"/>
                </a:moveTo>
                <a:cubicBezTo>
                  <a:pt x="-3218" y="258184"/>
                  <a:pt x="199330" y="153327"/>
                  <a:pt x="199330" y="153327"/>
                </a:cubicBezTo>
                <a:cubicBezTo>
                  <a:pt x="279438" y="110994"/>
                  <a:pt x="437699" y="23722"/>
                  <a:pt x="480684" y="4835"/>
                </a:cubicBezTo>
                <a:cubicBezTo>
                  <a:pt x="523669" y="-14052"/>
                  <a:pt x="461797" y="27630"/>
                  <a:pt x="457238" y="40004"/>
                </a:cubicBezTo>
                <a:cubicBezTo>
                  <a:pt x="452679" y="52378"/>
                  <a:pt x="453981" y="80383"/>
                  <a:pt x="453330" y="79081"/>
                </a:cubicBezTo>
                <a:cubicBezTo>
                  <a:pt x="452679" y="77779"/>
                  <a:pt x="460494" y="36748"/>
                  <a:pt x="453330" y="32189"/>
                </a:cubicBezTo>
                <a:cubicBezTo>
                  <a:pt x="446166" y="27630"/>
                  <a:pt x="423372" y="44563"/>
                  <a:pt x="410346" y="51727"/>
                </a:cubicBezTo>
                <a:cubicBezTo>
                  <a:pt x="397320" y="58891"/>
                  <a:pt x="407089" y="57588"/>
                  <a:pt x="375176" y="75173"/>
                </a:cubicBezTo>
                <a:cubicBezTo>
                  <a:pt x="343263" y="92758"/>
                  <a:pt x="276182" y="123368"/>
                  <a:pt x="218869" y="157235"/>
                </a:cubicBezTo>
                <a:cubicBezTo>
                  <a:pt x="161556" y="191102"/>
                  <a:pt x="3294" y="259486"/>
                  <a:pt x="38" y="258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EAC25713-C15A-7636-9AE2-BBCDE3214AC8}"/>
              </a:ext>
            </a:extLst>
          </p:cNvPr>
          <p:cNvSpPr/>
          <p:nvPr/>
        </p:nvSpPr>
        <p:spPr>
          <a:xfrm>
            <a:off x="5824877" y="8444380"/>
            <a:ext cx="44668" cy="183832"/>
          </a:xfrm>
          <a:custGeom>
            <a:avLst/>
            <a:gdLst>
              <a:gd name="connsiteX0" fmla="*/ 17123 w 44668"/>
              <a:gd name="connsiteY0" fmla="*/ 143 h 183832"/>
              <a:gd name="connsiteX1" fmla="*/ 13215 w 44668"/>
              <a:gd name="connsiteY1" fmla="*/ 93928 h 183832"/>
              <a:gd name="connsiteX2" fmla="*/ 17123 w 44668"/>
              <a:gd name="connsiteY2" fmla="*/ 125189 h 183832"/>
              <a:gd name="connsiteX3" fmla="*/ 44477 w 44668"/>
              <a:gd name="connsiteY3" fmla="*/ 183805 h 183832"/>
              <a:gd name="connsiteX4" fmla="*/ 1492 w 44668"/>
              <a:gd name="connsiteY4" fmla="*/ 117374 h 183832"/>
              <a:gd name="connsiteX5" fmla="*/ 17123 w 44668"/>
              <a:gd name="connsiteY5" fmla="*/ 143 h 18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68" h="183832">
                <a:moveTo>
                  <a:pt x="17123" y="143"/>
                </a:moveTo>
                <a:cubicBezTo>
                  <a:pt x="19077" y="-3765"/>
                  <a:pt x="13215" y="73087"/>
                  <a:pt x="13215" y="93928"/>
                </a:cubicBezTo>
                <a:cubicBezTo>
                  <a:pt x="13215" y="114769"/>
                  <a:pt x="11913" y="110210"/>
                  <a:pt x="17123" y="125189"/>
                </a:cubicBezTo>
                <a:cubicBezTo>
                  <a:pt x="22333" y="140168"/>
                  <a:pt x="47082" y="185107"/>
                  <a:pt x="44477" y="183805"/>
                </a:cubicBezTo>
                <a:cubicBezTo>
                  <a:pt x="41872" y="182503"/>
                  <a:pt x="8656" y="147984"/>
                  <a:pt x="1492" y="117374"/>
                </a:cubicBezTo>
                <a:cubicBezTo>
                  <a:pt x="-5672" y="86764"/>
                  <a:pt x="15169" y="4051"/>
                  <a:pt x="17123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F4DDABF7-BB52-523E-6F0A-36281B5F4235}"/>
              </a:ext>
            </a:extLst>
          </p:cNvPr>
          <p:cNvSpPr/>
          <p:nvPr/>
        </p:nvSpPr>
        <p:spPr>
          <a:xfrm>
            <a:off x="5865093" y="8431940"/>
            <a:ext cx="361857" cy="142353"/>
          </a:xfrm>
          <a:custGeom>
            <a:avLst/>
            <a:gdLst>
              <a:gd name="connsiteX0" fmla="*/ 353 w 361857"/>
              <a:gd name="connsiteY0" fmla="*/ 141537 h 142353"/>
              <a:gd name="connsiteX1" fmla="*/ 242630 w 361857"/>
              <a:gd name="connsiteY1" fmla="*/ 39937 h 142353"/>
              <a:gd name="connsiteX2" fmla="*/ 281707 w 361857"/>
              <a:gd name="connsiteY2" fmla="*/ 39937 h 142353"/>
              <a:gd name="connsiteX3" fmla="*/ 359861 w 361857"/>
              <a:gd name="connsiteY3" fmla="*/ 860 h 142353"/>
              <a:gd name="connsiteX4" fmla="*/ 191830 w 361857"/>
              <a:gd name="connsiteY4" fmla="*/ 82922 h 142353"/>
              <a:gd name="connsiteX5" fmla="*/ 353 w 361857"/>
              <a:gd name="connsiteY5" fmla="*/ 141537 h 14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857" h="142353">
                <a:moveTo>
                  <a:pt x="353" y="141537"/>
                </a:moveTo>
                <a:cubicBezTo>
                  <a:pt x="8820" y="134373"/>
                  <a:pt x="195738" y="56870"/>
                  <a:pt x="242630" y="39937"/>
                </a:cubicBezTo>
                <a:cubicBezTo>
                  <a:pt x="289522" y="23004"/>
                  <a:pt x="262169" y="46450"/>
                  <a:pt x="281707" y="39937"/>
                </a:cubicBezTo>
                <a:cubicBezTo>
                  <a:pt x="301246" y="33424"/>
                  <a:pt x="374840" y="-6304"/>
                  <a:pt x="359861" y="860"/>
                </a:cubicBezTo>
                <a:cubicBezTo>
                  <a:pt x="344882" y="8024"/>
                  <a:pt x="245887" y="58824"/>
                  <a:pt x="191830" y="82922"/>
                </a:cubicBezTo>
                <a:cubicBezTo>
                  <a:pt x="137774" y="107019"/>
                  <a:pt x="-8114" y="148701"/>
                  <a:pt x="353" y="141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0DDD84CA-4FF2-62EE-AE1D-EF31E07C797F}"/>
              </a:ext>
            </a:extLst>
          </p:cNvPr>
          <p:cNvSpPr/>
          <p:nvPr/>
        </p:nvSpPr>
        <p:spPr>
          <a:xfrm>
            <a:off x="5888890" y="8401538"/>
            <a:ext cx="492372" cy="218907"/>
          </a:xfrm>
          <a:custGeom>
            <a:avLst/>
            <a:gdLst>
              <a:gd name="connsiteX0" fmla="*/ 492372 w 492372"/>
              <a:gd name="connsiteY0" fmla="*/ 0 h 218907"/>
              <a:gd name="connsiteX1" fmla="*/ 320433 w 492372"/>
              <a:gd name="connsiteY1" fmla="*/ 105508 h 218907"/>
              <a:gd name="connsiteX2" fmla="*/ 281356 w 492372"/>
              <a:gd name="connsiteY2" fmla="*/ 121139 h 218907"/>
              <a:gd name="connsiteX3" fmla="*/ 171941 w 492372"/>
              <a:gd name="connsiteY3" fmla="*/ 121139 h 218907"/>
              <a:gd name="connsiteX4" fmla="*/ 281356 w 492372"/>
              <a:gd name="connsiteY4" fmla="*/ 117231 h 218907"/>
              <a:gd name="connsiteX5" fmla="*/ 187572 w 492372"/>
              <a:gd name="connsiteY5" fmla="*/ 168031 h 218907"/>
              <a:gd name="connsiteX6" fmla="*/ 2 w 492372"/>
              <a:gd name="connsiteY6" fmla="*/ 218831 h 218907"/>
              <a:gd name="connsiteX7" fmla="*/ 183664 w 492372"/>
              <a:gd name="connsiteY7" fmla="*/ 156308 h 218907"/>
              <a:gd name="connsiteX8" fmla="*/ 339972 w 492372"/>
              <a:gd name="connsiteY8" fmla="*/ 78154 h 218907"/>
              <a:gd name="connsiteX9" fmla="*/ 492372 w 492372"/>
              <a:gd name="connsiteY9" fmla="*/ 0 h 21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2372" h="218907">
                <a:moveTo>
                  <a:pt x="492372" y="0"/>
                </a:moveTo>
                <a:cubicBezTo>
                  <a:pt x="423987" y="42659"/>
                  <a:pt x="355602" y="85318"/>
                  <a:pt x="320433" y="105508"/>
                </a:cubicBezTo>
                <a:cubicBezTo>
                  <a:pt x="285264" y="125698"/>
                  <a:pt x="306105" y="118534"/>
                  <a:pt x="281356" y="121139"/>
                </a:cubicBezTo>
                <a:cubicBezTo>
                  <a:pt x="256607" y="123744"/>
                  <a:pt x="171941" y="121790"/>
                  <a:pt x="171941" y="121139"/>
                </a:cubicBezTo>
                <a:cubicBezTo>
                  <a:pt x="171941" y="120488"/>
                  <a:pt x="278751" y="109416"/>
                  <a:pt x="281356" y="117231"/>
                </a:cubicBezTo>
                <a:cubicBezTo>
                  <a:pt x="283961" y="125046"/>
                  <a:pt x="234464" y="151098"/>
                  <a:pt x="187572" y="168031"/>
                </a:cubicBezTo>
                <a:cubicBezTo>
                  <a:pt x="140680" y="184964"/>
                  <a:pt x="653" y="220785"/>
                  <a:pt x="2" y="218831"/>
                </a:cubicBezTo>
                <a:cubicBezTo>
                  <a:pt x="-649" y="216877"/>
                  <a:pt x="127002" y="179754"/>
                  <a:pt x="183664" y="156308"/>
                </a:cubicBezTo>
                <a:cubicBezTo>
                  <a:pt x="240326" y="132862"/>
                  <a:pt x="339972" y="78154"/>
                  <a:pt x="339972" y="78154"/>
                </a:cubicBezTo>
                <a:lnTo>
                  <a:pt x="49237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539CBA10-1D5E-C3B0-E1EF-384BEFC5ECF2}"/>
              </a:ext>
            </a:extLst>
          </p:cNvPr>
          <p:cNvSpPr/>
          <p:nvPr/>
        </p:nvSpPr>
        <p:spPr>
          <a:xfrm>
            <a:off x="6900604" y="8053754"/>
            <a:ext cx="51561" cy="285261"/>
          </a:xfrm>
          <a:custGeom>
            <a:avLst/>
            <a:gdLst>
              <a:gd name="connsiteX0" fmla="*/ 27734 w 51561"/>
              <a:gd name="connsiteY0" fmla="*/ 0 h 285261"/>
              <a:gd name="connsiteX1" fmla="*/ 23827 w 51561"/>
              <a:gd name="connsiteY1" fmla="*/ 183661 h 285261"/>
              <a:gd name="connsiteX2" fmla="*/ 51181 w 51561"/>
              <a:gd name="connsiteY2" fmla="*/ 285261 h 285261"/>
              <a:gd name="connsiteX3" fmla="*/ 381 w 51561"/>
              <a:gd name="connsiteY3" fmla="*/ 183661 h 285261"/>
              <a:gd name="connsiteX4" fmla="*/ 27734 w 51561"/>
              <a:gd name="connsiteY4" fmla="*/ 0 h 28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61" h="285261">
                <a:moveTo>
                  <a:pt x="27734" y="0"/>
                </a:moveTo>
                <a:cubicBezTo>
                  <a:pt x="31642" y="0"/>
                  <a:pt x="19919" y="136118"/>
                  <a:pt x="23827" y="183661"/>
                </a:cubicBezTo>
                <a:cubicBezTo>
                  <a:pt x="27735" y="231205"/>
                  <a:pt x="55089" y="285261"/>
                  <a:pt x="51181" y="285261"/>
                </a:cubicBezTo>
                <a:cubicBezTo>
                  <a:pt x="47273" y="285261"/>
                  <a:pt x="4289" y="227297"/>
                  <a:pt x="381" y="183661"/>
                </a:cubicBezTo>
                <a:cubicBezTo>
                  <a:pt x="-3527" y="140025"/>
                  <a:pt x="23826" y="0"/>
                  <a:pt x="2773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A87967DD-0EEE-BCE9-191D-E4343E072331}"/>
              </a:ext>
            </a:extLst>
          </p:cNvPr>
          <p:cNvSpPr/>
          <p:nvPr/>
        </p:nvSpPr>
        <p:spPr>
          <a:xfrm>
            <a:off x="6822574" y="8055243"/>
            <a:ext cx="27767" cy="277202"/>
          </a:xfrm>
          <a:custGeom>
            <a:avLst/>
            <a:gdLst>
              <a:gd name="connsiteX0" fmla="*/ 27611 w 27767"/>
              <a:gd name="connsiteY0" fmla="*/ 2419 h 277202"/>
              <a:gd name="connsiteX1" fmla="*/ 11980 w 27767"/>
              <a:gd name="connsiteY1" fmla="*/ 76665 h 277202"/>
              <a:gd name="connsiteX2" fmla="*/ 23703 w 27767"/>
              <a:gd name="connsiteY2" fmla="*/ 275957 h 277202"/>
              <a:gd name="connsiteX3" fmla="*/ 257 w 27767"/>
              <a:gd name="connsiteY3" fmla="*/ 154819 h 277202"/>
              <a:gd name="connsiteX4" fmla="*/ 27611 w 27767"/>
              <a:gd name="connsiteY4" fmla="*/ 2419 h 27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67" h="277202">
                <a:moveTo>
                  <a:pt x="27611" y="2419"/>
                </a:moveTo>
                <a:cubicBezTo>
                  <a:pt x="29565" y="-10606"/>
                  <a:pt x="12631" y="31075"/>
                  <a:pt x="11980" y="76665"/>
                </a:cubicBezTo>
                <a:cubicBezTo>
                  <a:pt x="11329" y="122255"/>
                  <a:pt x="25657" y="262932"/>
                  <a:pt x="23703" y="275957"/>
                </a:cubicBezTo>
                <a:cubicBezTo>
                  <a:pt x="21749" y="288982"/>
                  <a:pt x="3513" y="196501"/>
                  <a:pt x="257" y="154819"/>
                </a:cubicBezTo>
                <a:cubicBezTo>
                  <a:pt x="-2999" y="113137"/>
                  <a:pt x="25657" y="15444"/>
                  <a:pt x="27611" y="2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フリーフォーム 447">
            <a:extLst>
              <a:ext uri="{FF2B5EF4-FFF2-40B4-BE49-F238E27FC236}">
                <a16:creationId xmlns:a16="http://schemas.microsoft.com/office/drawing/2014/main" id="{59D826A7-76D7-6B6E-E4C3-8DCADB8474DF}"/>
              </a:ext>
            </a:extLst>
          </p:cNvPr>
          <p:cNvSpPr/>
          <p:nvPr/>
        </p:nvSpPr>
        <p:spPr>
          <a:xfrm>
            <a:off x="6564749" y="8178800"/>
            <a:ext cx="187953" cy="50933"/>
          </a:xfrm>
          <a:custGeom>
            <a:avLst/>
            <a:gdLst>
              <a:gd name="connsiteX0" fmla="*/ 174 w 187953"/>
              <a:gd name="connsiteY0" fmla="*/ 50800 h 50933"/>
              <a:gd name="connsiteX1" fmla="*/ 90051 w 187953"/>
              <a:gd name="connsiteY1" fmla="*/ 15631 h 50933"/>
              <a:gd name="connsiteX2" fmla="*/ 187743 w 187953"/>
              <a:gd name="connsiteY2" fmla="*/ 42985 h 50933"/>
              <a:gd name="connsiteX3" fmla="*/ 113497 w 187953"/>
              <a:gd name="connsiteY3" fmla="*/ 0 h 50933"/>
              <a:gd name="connsiteX4" fmla="*/ 174 w 187953"/>
              <a:gd name="connsiteY4" fmla="*/ 50800 h 5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953" h="50933">
                <a:moveTo>
                  <a:pt x="174" y="50800"/>
                </a:moveTo>
                <a:cubicBezTo>
                  <a:pt x="-3734" y="53405"/>
                  <a:pt x="58790" y="16933"/>
                  <a:pt x="90051" y="15631"/>
                </a:cubicBezTo>
                <a:cubicBezTo>
                  <a:pt x="121312" y="14329"/>
                  <a:pt x="183835" y="45590"/>
                  <a:pt x="187743" y="42985"/>
                </a:cubicBezTo>
                <a:cubicBezTo>
                  <a:pt x="191651" y="40380"/>
                  <a:pt x="140199" y="0"/>
                  <a:pt x="113497" y="0"/>
                </a:cubicBezTo>
                <a:cubicBezTo>
                  <a:pt x="86795" y="0"/>
                  <a:pt x="4082" y="48195"/>
                  <a:pt x="174" y="50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フリーフォーム 448">
            <a:extLst>
              <a:ext uri="{FF2B5EF4-FFF2-40B4-BE49-F238E27FC236}">
                <a16:creationId xmlns:a16="http://schemas.microsoft.com/office/drawing/2014/main" id="{F49966DC-2E2D-B5F0-B89C-F11ED8C26C96}"/>
              </a:ext>
            </a:extLst>
          </p:cNvPr>
          <p:cNvSpPr/>
          <p:nvPr/>
        </p:nvSpPr>
        <p:spPr>
          <a:xfrm>
            <a:off x="6584459" y="8217877"/>
            <a:ext cx="171951" cy="31311"/>
          </a:xfrm>
          <a:custGeom>
            <a:avLst/>
            <a:gdLst>
              <a:gd name="connsiteX0" fmla="*/ 3 w 171951"/>
              <a:gd name="connsiteY0" fmla="*/ 31261 h 31311"/>
              <a:gd name="connsiteX1" fmla="*/ 113326 w 171951"/>
              <a:gd name="connsiteY1" fmla="*/ 7815 h 31311"/>
              <a:gd name="connsiteX2" fmla="*/ 171941 w 171951"/>
              <a:gd name="connsiteY2" fmla="*/ 27354 h 31311"/>
              <a:gd name="connsiteX3" fmla="*/ 117233 w 171951"/>
              <a:gd name="connsiteY3" fmla="*/ 0 h 31311"/>
              <a:gd name="connsiteX4" fmla="*/ 3 w 171951"/>
              <a:gd name="connsiteY4" fmla="*/ 31261 h 3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951" h="31311">
                <a:moveTo>
                  <a:pt x="3" y="31261"/>
                </a:moveTo>
                <a:cubicBezTo>
                  <a:pt x="-648" y="32564"/>
                  <a:pt x="84670" y="8466"/>
                  <a:pt x="113326" y="7815"/>
                </a:cubicBezTo>
                <a:cubicBezTo>
                  <a:pt x="141982" y="7164"/>
                  <a:pt x="171290" y="28656"/>
                  <a:pt x="171941" y="27354"/>
                </a:cubicBezTo>
                <a:cubicBezTo>
                  <a:pt x="172592" y="26051"/>
                  <a:pt x="141330" y="0"/>
                  <a:pt x="117233" y="0"/>
                </a:cubicBezTo>
                <a:cubicBezTo>
                  <a:pt x="93136" y="0"/>
                  <a:pt x="654" y="29958"/>
                  <a:pt x="3" y="31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 449">
            <a:extLst>
              <a:ext uri="{FF2B5EF4-FFF2-40B4-BE49-F238E27FC236}">
                <a16:creationId xmlns:a16="http://schemas.microsoft.com/office/drawing/2014/main" id="{12CDAD55-72A3-D5CC-86B7-91B3CF6F4E44}"/>
              </a:ext>
            </a:extLst>
          </p:cNvPr>
          <p:cNvSpPr/>
          <p:nvPr/>
        </p:nvSpPr>
        <p:spPr>
          <a:xfrm>
            <a:off x="6694244" y="8218533"/>
            <a:ext cx="465394" cy="798806"/>
          </a:xfrm>
          <a:custGeom>
            <a:avLst/>
            <a:gdLst>
              <a:gd name="connsiteX0" fmla="*/ 1831 w 465394"/>
              <a:gd name="connsiteY0" fmla="*/ 1542 h 798806"/>
              <a:gd name="connsiteX1" fmla="*/ 265356 w 465394"/>
              <a:gd name="connsiteY1" fmla="*/ 296817 h 798806"/>
              <a:gd name="connsiteX2" fmla="*/ 287581 w 465394"/>
              <a:gd name="connsiteY2" fmla="*/ 382542 h 798806"/>
              <a:gd name="connsiteX3" fmla="*/ 290756 w 465394"/>
              <a:gd name="connsiteY3" fmla="*/ 315867 h 798806"/>
              <a:gd name="connsiteX4" fmla="*/ 316156 w 465394"/>
              <a:gd name="connsiteY4" fmla="*/ 477792 h 798806"/>
              <a:gd name="connsiteX5" fmla="*/ 316156 w 465394"/>
              <a:gd name="connsiteY5" fmla="*/ 420642 h 798806"/>
              <a:gd name="connsiteX6" fmla="*/ 386006 w 465394"/>
              <a:gd name="connsiteY6" fmla="*/ 541292 h 798806"/>
              <a:gd name="connsiteX7" fmla="*/ 392356 w 465394"/>
              <a:gd name="connsiteY7" fmla="*/ 630192 h 798806"/>
              <a:gd name="connsiteX8" fmla="*/ 465381 w 465394"/>
              <a:gd name="connsiteY8" fmla="*/ 798467 h 798806"/>
              <a:gd name="connsiteX9" fmla="*/ 386006 w 465394"/>
              <a:gd name="connsiteY9" fmla="*/ 582567 h 798806"/>
              <a:gd name="connsiteX10" fmla="*/ 297106 w 465394"/>
              <a:gd name="connsiteY10" fmla="*/ 385717 h 798806"/>
              <a:gd name="connsiteX11" fmla="*/ 265356 w 465394"/>
              <a:gd name="connsiteY11" fmla="*/ 315867 h 798806"/>
              <a:gd name="connsiteX12" fmla="*/ 154231 w 465394"/>
              <a:gd name="connsiteY12" fmla="*/ 185692 h 798806"/>
              <a:gd name="connsiteX13" fmla="*/ 1831 w 465394"/>
              <a:gd name="connsiteY13" fmla="*/ 1542 h 79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5394" h="798806">
                <a:moveTo>
                  <a:pt x="1831" y="1542"/>
                </a:moveTo>
                <a:cubicBezTo>
                  <a:pt x="20352" y="20063"/>
                  <a:pt x="217731" y="233317"/>
                  <a:pt x="265356" y="296817"/>
                </a:cubicBezTo>
                <a:cubicBezTo>
                  <a:pt x="312981" y="360317"/>
                  <a:pt x="283348" y="379367"/>
                  <a:pt x="287581" y="382542"/>
                </a:cubicBezTo>
                <a:cubicBezTo>
                  <a:pt x="291814" y="385717"/>
                  <a:pt x="285994" y="299992"/>
                  <a:pt x="290756" y="315867"/>
                </a:cubicBezTo>
                <a:cubicBezTo>
                  <a:pt x="295518" y="331742"/>
                  <a:pt x="311923" y="460330"/>
                  <a:pt x="316156" y="477792"/>
                </a:cubicBezTo>
                <a:cubicBezTo>
                  <a:pt x="320389" y="495254"/>
                  <a:pt x="304514" y="410059"/>
                  <a:pt x="316156" y="420642"/>
                </a:cubicBezTo>
                <a:cubicBezTo>
                  <a:pt x="327798" y="431225"/>
                  <a:pt x="373306" y="506367"/>
                  <a:pt x="386006" y="541292"/>
                </a:cubicBezTo>
                <a:cubicBezTo>
                  <a:pt x="398706" y="576217"/>
                  <a:pt x="379127" y="587330"/>
                  <a:pt x="392356" y="630192"/>
                </a:cubicBezTo>
                <a:cubicBezTo>
                  <a:pt x="405585" y="673054"/>
                  <a:pt x="466439" y="806404"/>
                  <a:pt x="465381" y="798467"/>
                </a:cubicBezTo>
                <a:cubicBezTo>
                  <a:pt x="464323" y="790530"/>
                  <a:pt x="414052" y="651359"/>
                  <a:pt x="386006" y="582567"/>
                </a:cubicBezTo>
                <a:cubicBezTo>
                  <a:pt x="357960" y="513775"/>
                  <a:pt x="317214" y="430167"/>
                  <a:pt x="297106" y="385717"/>
                </a:cubicBezTo>
                <a:cubicBezTo>
                  <a:pt x="276998" y="341267"/>
                  <a:pt x="289168" y="349204"/>
                  <a:pt x="265356" y="315867"/>
                </a:cubicBezTo>
                <a:cubicBezTo>
                  <a:pt x="241544" y="282530"/>
                  <a:pt x="198152" y="234904"/>
                  <a:pt x="154231" y="185692"/>
                </a:cubicBezTo>
                <a:cubicBezTo>
                  <a:pt x="110310" y="136480"/>
                  <a:pt x="-16690" y="-16979"/>
                  <a:pt x="1831" y="1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 450">
            <a:extLst>
              <a:ext uri="{FF2B5EF4-FFF2-40B4-BE49-F238E27FC236}">
                <a16:creationId xmlns:a16="http://schemas.microsoft.com/office/drawing/2014/main" id="{1ECB1706-93D8-0D94-DE09-407CF924B4C2}"/>
              </a:ext>
            </a:extLst>
          </p:cNvPr>
          <p:cNvSpPr/>
          <p:nvPr/>
        </p:nvSpPr>
        <p:spPr>
          <a:xfrm>
            <a:off x="6391132" y="8208666"/>
            <a:ext cx="251167" cy="75186"/>
          </a:xfrm>
          <a:custGeom>
            <a:avLst/>
            <a:gdLst>
              <a:gd name="connsiteX0" fmla="*/ 143 w 251167"/>
              <a:gd name="connsiteY0" fmla="*/ 74909 h 75186"/>
              <a:gd name="connsiteX1" fmla="*/ 149368 w 251167"/>
              <a:gd name="connsiteY1" fmla="*/ 11409 h 75186"/>
              <a:gd name="connsiteX2" fmla="*/ 250968 w 251167"/>
              <a:gd name="connsiteY2" fmla="*/ 1884 h 75186"/>
              <a:gd name="connsiteX3" fmla="*/ 123968 w 251167"/>
              <a:gd name="connsiteY3" fmla="*/ 33634 h 75186"/>
              <a:gd name="connsiteX4" fmla="*/ 143 w 251167"/>
              <a:gd name="connsiteY4" fmla="*/ 74909 h 7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167" h="75186">
                <a:moveTo>
                  <a:pt x="143" y="74909"/>
                </a:moveTo>
                <a:cubicBezTo>
                  <a:pt x="4376" y="71205"/>
                  <a:pt x="107564" y="23580"/>
                  <a:pt x="149368" y="11409"/>
                </a:cubicBezTo>
                <a:cubicBezTo>
                  <a:pt x="191172" y="-762"/>
                  <a:pt x="255201" y="-1820"/>
                  <a:pt x="250968" y="1884"/>
                </a:cubicBezTo>
                <a:cubicBezTo>
                  <a:pt x="246735" y="5588"/>
                  <a:pt x="161539" y="23051"/>
                  <a:pt x="123968" y="33634"/>
                </a:cubicBezTo>
                <a:cubicBezTo>
                  <a:pt x="86397" y="44217"/>
                  <a:pt x="-4090" y="78613"/>
                  <a:pt x="143" y="74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フリーフォーム 451">
            <a:extLst>
              <a:ext uri="{FF2B5EF4-FFF2-40B4-BE49-F238E27FC236}">
                <a16:creationId xmlns:a16="http://schemas.microsoft.com/office/drawing/2014/main" id="{398796A2-58C8-7AE9-555B-20B097A00706}"/>
              </a:ext>
            </a:extLst>
          </p:cNvPr>
          <p:cNvSpPr/>
          <p:nvPr/>
        </p:nvSpPr>
        <p:spPr>
          <a:xfrm>
            <a:off x="6292850" y="8172450"/>
            <a:ext cx="98561" cy="228609"/>
          </a:xfrm>
          <a:custGeom>
            <a:avLst/>
            <a:gdLst>
              <a:gd name="connsiteX0" fmla="*/ 0 w 98561"/>
              <a:gd name="connsiteY0" fmla="*/ 0 h 228609"/>
              <a:gd name="connsiteX1" fmla="*/ 69850 w 98561"/>
              <a:gd name="connsiteY1" fmla="*/ 76200 h 228609"/>
              <a:gd name="connsiteX2" fmla="*/ 82550 w 98561"/>
              <a:gd name="connsiteY2" fmla="*/ 117475 h 228609"/>
              <a:gd name="connsiteX3" fmla="*/ 98425 w 98561"/>
              <a:gd name="connsiteY3" fmla="*/ 228600 h 228609"/>
              <a:gd name="connsiteX4" fmla="*/ 73025 w 98561"/>
              <a:gd name="connsiteY4" fmla="*/ 111125 h 228609"/>
              <a:gd name="connsiteX5" fmla="*/ 57150 w 98561"/>
              <a:gd name="connsiteY5" fmla="*/ 85725 h 228609"/>
              <a:gd name="connsiteX6" fmla="*/ 0 w 98561"/>
              <a:gd name="connsiteY6" fmla="*/ 0 h 22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561" h="228609">
                <a:moveTo>
                  <a:pt x="0" y="0"/>
                </a:moveTo>
                <a:cubicBezTo>
                  <a:pt x="28046" y="28310"/>
                  <a:pt x="56092" y="56621"/>
                  <a:pt x="69850" y="76200"/>
                </a:cubicBezTo>
                <a:cubicBezTo>
                  <a:pt x="83608" y="95779"/>
                  <a:pt x="77788" y="92075"/>
                  <a:pt x="82550" y="117475"/>
                </a:cubicBezTo>
                <a:cubicBezTo>
                  <a:pt x="87312" y="142875"/>
                  <a:pt x="100013" y="229658"/>
                  <a:pt x="98425" y="228600"/>
                </a:cubicBezTo>
                <a:cubicBezTo>
                  <a:pt x="96837" y="227542"/>
                  <a:pt x="79904" y="134937"/>
                  <a:pt x="73025" y="111125"/>
                </a:cubicBezTo>
                <a:cubicBezTo>
                  <a:pt x="66146" y="87313"/>
                  <a:pt x="57150" y="85725"/>
                  <a:pt x="57150" y="857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フリーフォーム 452">
            <a:extLst>
              <a:ext uri="{FF2B5EF4-FFF2-40B4-BE49-F238E27FC236}">
                <a16:creationId xmlns:a16="http://schemas.microsoft.com/office/drawing/2014/main" id="{69A7DE10-A49F-C9EF-DF28-14881AD96AA9}"/>
              </a:ext>
            </a:extLst>
          </p:cNvPr>
          <p:cNvSpPr/>
          <p:nvPr/>
        </p:nvSpPr>
        <p:spPr>
          <a:xfrm>
            <a:off x="6286056" y="8188306"/>
            <a:ext cx="61013" cy="76927"/>
          </a:xfrm>
          <a:custGeom>
            <a:avLst/>
            <a:gdLst>
              <a:gd name="connsiteX0" fmla="*/ 9969 w 61013"/>
              <a:gd name="connsiteY0" fmla="*/ 19 h 76927"/>
              <a:gd name="connsiteX1" fmla="*/ 3619 w 61013"/>
              <a:gd name="connsiteY1" fmla="*/ 57169 h 76927"/>
              <a:gd name="connsiteX2" fmla="*/ 25844 w 61013"/>
              <a:gd name="connsiteY2" fmla="*/ 69869 h 76927"/>
              <a:gd name="connsiteX3" fmla="*/ 60769 w 61013"/>
              <a:gd name="connsiteY3" fmla="*/ 69869 h 76927"/>
              <a:gd name="connsiteX4" fmla="*/ 6794 w 61013"/>
              <a:gd name="connsiteY4" fmla="*/ 76219 h 76927"/>
              <a:gd name="connsiteX5" fmla="*/ 444 w 61013"/>
              <a:gd name="connsiteY5" fmla="*/ 50819 h 76927"/>
              <a:gd name="connsiteX6" fmla="*/ 9969 w 61013"/>
              <a:gd name="connsiteY6" fmla="*/ 19 h 7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13" h="76927">
                <a:moveTo>
                  <a:pt x="9969" y="19"/>
                </a:moveTo>
                <a:cubicBezTo>
                  <a:pt x="10498" y="1077"/>
                  <a:pt x="973" y="45527"/>
                  <a:pt x="3619" y="57169"/>
                </a:cubicBezTo>
                <a:cubicBezTo>
                  <a:pt x="6265" y="68811"/>
                  <a:pt x="16319" y="67752"/>
                  <a:pt x="25844" y="69869"/>
                </a:cubicBezTo>
                <a:cubicBezTo>
                  <a:pt x="35369" y="71986"/>
                  <a:pt x="63944" y="68811"/>
                  <a:pt x="60769" y="69869"/>
                </a:cubicBezTo>
                <a:cubicBezTo>
                  <a:pt x="57594" y="70927"/>
                  <a:pt x="16848" y="79394"/>
                  <a:pt x="6794" y="76219"/>
                </a:cubicBezTo>
                <a:cubicBezTo>
                  <a:pt x="-3260" y="73044"/>
                  <a:pt x="973" y="59815"/>
                  <a:pt x="444" y="50819"/>
                </a:cubicBezTo>
                <a:cubicBezTo>
                  <a:pt x="-85" y="41823"/>
                  <a:pt x="9440" y="-1039"/>
                  <a:pt x="9969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フリーフォーム 453">
            <a:extLst>
              <a:ext uri="{FF2B5EF4-FFF2-40B4-BE49-F238E27FC236}">
                <a16:creationId xmlns:a16="http://schemas.microsoft.com/office/drawing/2014/main" id="{8822F1EB-9C35-8C9D-0777-5234ECF493FA}"/>
              </a:ext>
            </a:extLst>
          </p:cNvPr>
          <p:cNvSpPr/>
          <p:nvPr/>
        </p:nvSpPr>
        <p:spPr>
          <a:xfrm>
            <a:off x="6341444" y="8312081"/>
            <a:ext cx="46661" cy="83031"/>
          </a:xfrm>
          <a:custGeom>
            <a:avLst/>
            <a:gdLst>
              <a:gd name="connsiteX0" fmla="*/ 27606 w 46661"/>
              <a:gd name="connsiteY0" fmla="*/ 69 h 83031"/>
              <a:gd name="connsiteX1" fmla="*/ 8556 w 46661"/>
              <a:gd name="connsiteY1" fmla="*/ 66744 h 83031"/>
              <a:gd name="connsiteX2" fmla="*/ 46656 w 46661"/>
              <a:gd name="connsiteY2" fmla="*/ 82619 h 83031"/>
              <a:gd name="connsiteX3" fmla="*/ 5381 w 46661"/>
              <a:gd name="connsiteY3" fmla="*/ 76269 h 83031"/>
              <a:gd name="connsiteX4" fmla="*/ 2206 w 46661"/>
              <a:gd name="connsiteY4" fmla="*/ 54044 h 83031"/>
              <a:gd name="connsiteX5" fmla="*/ 27606 w 46661"/>
              <a:gd name="connsiteY5" fmla="*/ 69 h 8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61" h="83031">
                <a:moveTo>
                  <a:pt x="27606" y="69"/>
                </a:moveTo>
                <a:cubicBezTo>
                  <a:pt x="28664" y="2186"/>
                  <a:pt x="5381" y="52986"/>
                  <a:pt x="8556" y="66744"/>
                </a:cubicBezTo>
                <a:cubicBezTo>
                  <a:pt x="11731" y="80502"/>
                  <a:pt x="47185" y="81032"/>
                  <a:pt x="46656" y="82619"/>
                </a:cubicBezTo>
                <a:cubicBezTo>
                  <a:pt x="46127" y="84206"/>
                  <a:pt x="12789" y="81032"/>
                  <a:pt x="5381" y="76269"/>
                </a:cubicBezTo>
                <a:cubicBezTo>
                  <a:pt x="-2027" y="71507"/>
                  <a:pt x="-440" y="63569"/>
                  <a:pt x="2206" y="54044"/>
                </a:cubicBezTo>
                <a:cubicBezTo>
                  <a:pt x="4852" y="44519"/>
                  <a:pt x="26548" y="-2048"/>
                  <a:pt x="27606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フリーフォーム 454">
            <a:extLst>
              <a:ext uri="{FF2B5EF4-FFF2-40B4-BE49-F238E27FC236}">
                <a16:creationId xmlns:a16="http://schemas.microsoft.com/office/drawing/2014/main" id="{D93EBDE0-249C-1C03-F3CE-082EB0EDE273}"/>
              </a:ext>
            </a:extLst>
          </p:cNvPr>
          <p:cNvSpPr/>
          <p:nvPr/>
        </p:nvSpPr>
        <p:spPr>
          <a:xfrm>
            <a:off x="6172159" y="8334293"/>
            <a:ext cx="54191" cy="101816"/>
          </a:xfrm>
          <a:custGeom>
            <a:avLst/>
            <a:gdLst>
              <a:gd name="connsiteX0" fmla="*/ 41 w 54191"/>
              <a:gd name="connsiteY0" fmla="*/ 82 h 101816"/>
              <a:gd name="connsiteX1" fmla="*/ 44491 w 54191"/>
              <a:gd name="connsiteY1" fmla="*/ 54057 h 101816"/>
              <a:gd name="connsiteX2" fmla="*/ 6391 w 54191"/>
              <a:gd name="connsiteY2" fmla="*/ 101682 h 101816"/>
              <a:gd name="connsiteX3" fmla="*/ 54016 w 54191"/>
              <a:gd name="connsiteY3" fmla="*/ 66757 h 101816"/>
              <a:gd name="connsiteX4" fmla="*/ 41 w 54191"/>
              <a:gd name="connsiteY4" fmla="*/ 82 h 10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1" h="101816">
                <a:moveTo>
                  <a:pt x="41" y="82"/>
                </a:moveTo>
                <a:cubicBezTo>
                  <a:pt x="-1547" y="-2035"/>
                  <a:pt x="43433" y="37124"/>
                  <a:pt x="44491" y="54057"/>
                </a:cubicBezTo>
                <a:cubicBezTo>
                  <a:pt x="45549" y="70990"/>
                  <a:pt x="4803" y="99565"/>
                  <a:pt x="6391" y="101682"/>
                </a:cubicBezTo>
                <a:cubicBezTo>
                  <a:pt x="7979" y="103799"/>
                  <a:pt x="50312" y="80515"/>
                  <a:pt x="54016" y="66757"/>
                </a:cubicBezTo>
                <a:cubicBezTo>
                  <a:pt x="57720" y="52999"/>
                  <a:pt x="1629" y="2199"/>
                  <a:pt x="41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フリーフォーム 455">
            <a:extLst>
              <a:ext uri="{FF2B5EF4-FFF2-40B4-BE49-F238E27FC236}">
                <a16:creationId xmlns:a16="http://schemas.microsoft.com/office/drawing/2014/main" id="{D9010981-E42C-053B-0E07-555BE73FB960}"/>
              </a:ext>
            </a:extLst>
          </p:cNvPr>
          <p:cNvSpPr/>
          <p:nvPr/>
        </p:nvSpPr>
        <p:spPr>
          <a:xfrm>
            <a:off x="6146514" y="8328021"/>
            <a:ext cx="57442" cy="100421"/>
          </a:xfrm>
          <a:custGeom>
            <a:avLst/>
            <a:gdLst>
              <a:gd name="connsiteX0" fmla="*/ 57436 w 57442"/>
              <a:gd name="connsiteY0" fmla="*/ 47629 h 100421"/>
              <a:gd name="connsiteX1" fmla="*/ 19336 w 57442"/>
              <a:gd name="connsiteY1" fmla="*/ 6354 h 100421"/>
              <a:gd name="connsiteX2" fmla="*/ 12986 w 57442"/>
              <a:gd name="connsiteY2" fmla="*/ 85729 h 100421"/>
              <a:gd name="connsiteX3" fmla="*/ 54261 w 57442"/>
              <a:gd name="connsiteY3" fmla="*/ 98429 h 100421"/>
              <a:gd name="connsiteX4" fmla="*/ 9811 w 57442"/>
              <a:gd name="connsiteY4" fmla="*/ 92079 h 100421"/>
              <a:gd name="connsiteX5" fmla="*/ 286 w 57442"/>
              <a:gd name="connsiteY5" fmla="*/ 22229 h 100421"/>
              <a:gd name="connsiteX6" fmla="*/ 16161 w 57442"/>
              <a:gd name="connsiteY6" fmla="*/ 4 h 100421"/>
              <a:gd name="connsiteX7" fmla="*/ 57436 w 57442"/>
              <a:gd name="connsiteY7" fmla="*/ 47629 h 100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442" h="100421">
                <a:moveTo>
                  <a:pt x="57436" y="47629"/>
                </a:moveTo>
                <a:cubicBezTo>
                  <a:pt x="57965" y="48687"/>
                  <a:pt x="26744" y="4"/>
                  <a:pt x="19336" y="6354"/>
                </a:cubicBezTo>
                <a:cubicBezTo>
                  <a:pt x="11928" y="12704"/>
                  <a:pt x="7165" y="70383"/>
                  <a:pt x="12986" y="85729"/>
                </a:cubicBezTo>
                <a:cubicBezTo>
                  <a:pt x="18807" y="101075"/>
                  <a:pt x="54790" y="97371"/>
                  <a:pt x="54261" y="98429"/>
                </a:cubicBezTo>
                <a:cubicBezTo>
                  <a:pt x="53732" y="99487"/>
                  <a:pt x="18807" y="104779"/>
                  <a:pt x="9811" y="92079"/>
                </a:cubicBezTo>
                <a:cubicBezTo>
                  <a:pt x="815" y="79379"/>
                  <a:pt x="-772" y="37575"/>
                  <a:pt x="286" y="22229"/>
                </a:cubicBezTo>
                <a:cubicBezTo>
                  <a:pt x="1344" y="6883"/>
                  <a:pt x="9282" y="533"/>
                  <a:pt x="16161" y="4"/>
                </a:cubicBezTo>
                <a:cubicBezTo>
                  <a:pt x="23040" y="-525"/>
                  <a:pt x="56907" y="46571"/>
                  <a:pt x="57436" y="47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 456">
            <a:extLst>
              <a:ext uri="{FF2B5EF4-FFF2-40B4-BE49-F238E27FC236}">
                <a16:creationId xmlns:a16="http://schemas.microsoft.com/office/drawing/2014/main" id="{26BA458A-1259-A632-5C76-76BA0087BA5A}"/>
              </a:ext>
            </a:extLst>
          </p:cNvPr>
          <p:cNvSpPr/>
          <p:nvPr/>
        </p:nvSpPr>
        <p:spPr>
          <a:xfrm>
            <a:off x="6286000" y="8210482"/>
            <a:ext cx="49701" cy="168460"/>
          </a:xfrm>
          <a:custGeom>
            <a:avLst/>
            <a:gdLst>
              <a:gd name="connsiteX0" fmla="*/ 500 w 49701"/>
              <a:gd name="connsiteY0" fmla="*/ 68 h 168460"/>
              <a:gd name="connsiteX1" fmla="*/ 13200 w 49701"/>
              <a:gd name="connsiteY1" fmla="*/ 104843 h 168460"/>
              <a:gd name="connsiteX2" fmla="*/ 22725 w 49701"/>
              <a:gd name="connsiteY2" fmla="*/ 88968 h 168460"/>
              <a:gd name="connsiteX3" fmla="*/ 48125 w 49701"/>
              <a:gd name="connsiteY3" fmla="*/ 117543 h 168460"/>
              <a:gd name="connsiteX4" fmla="*/ 41775 w 49701"/>
              <a:gd name="connsiteY4" fmla="*/ 168343 h 168460"/>
              <a:gd name="connsiteX5" fmla="*/ 48125 w 49701"/>
              <a:gd name="connsiteY5" fmla="*/ 130243 h 168460"/>
              <a:gd name="connsiteX6" fmla="*/ 6850 w 49701"/>
              <a:gd name="connsiteY6" fmla="*/ 88968 h 168460"/>
              <a:gd name="connsiteX7" fmla="*/ 500 w 49701"/>
              <a:gd name="connsiteY7" fmla="*/ 68 h 16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01" h="168460">
                <a:moveTo>
                  <a:pt x="500" y="68"/>
                </a:moveTo>
                <a:cubicBezTo>
                  <a:pt x="1558" y="2714"/>
                  <a:pt x="13200" y="104843"/>
                  <a:pt x="13200" y="104843"/>
                </a:cubicBezTo>
                <a:cubicBezTo>
                  <a:pt x="16904" y="119660"/>
                  <a:pt x="16904" y="86851"/>
                  <a:pt x="22725" y="88968"/>
                </a:cubicBezTo>
                <a:cubicBezTo>
                  <a:pt x="28546" y="91085"/>
                  <a:pt x="44950" y="104314"/>
                  <a:pt x="48125" y="117543"/>
                </a:cubicBezTo>
                <a:cubicBezTo>
                  <a:pt x="51300" y="130772"/>
                  <a:pt x="41775" y="166226"/>
                  <a:pt x="41775" y="168343"/>
                </a:cubicBezTo>
                <a:cubicBezTo>
                  <a:pt x="41775" y="170460"/>
                  <a:pt x="53946" y="143472"/>
                  <a:pt x="48125" y="130243"/>
                </a:cubicBezTo>
                <a:cubicBezTo>
                  <a:pt x="42304" y="117014"/>
                  <a:pt x="14258" y="105372"/>
                  <a:pt x="6850" y="88968"/>
                </a:cubicBezTo>
                <a:cubicBezTo>
                  <a:pt x="-558" y="72564"/>
                  <a:pt x="-558" y="-2578"/>
                  <a:pt x="500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フリーフォーム 457">
            <a:extLst>
              <a:ext uri="{FF2B5EF4-FFF2-40B4-BE49-F238E27FC236}">
                <a16:creationId xmlns:a16="http://schemas.microsoft.com/office/drawing/2014/main" id="{D9C74D0E-182D-A993-18DA-9E426C2EA33D}"/>
              </a:ext>
            </a:extLst>
          </p:cNvPr>
          <p:cNvSpPr/>
          <p:nvPr/>
        </p:nvSpPr>
        <p:spPr>
          <a:xfrm>
            <a:off x="5876077" y="8351986"/>
            <a:ext cx="218414" cy="107090"/>
          </a:xfrm>
          <a:custGeom>
            <a:avLst/>
            <a:gdLst>
              <a:gd name="connsiteX0" fmla="*/ 848 w 218414"/>
              <a:gd name="connsiteY0" fmla="*/ 106214 h 107090"/>
              <a:gd name="connsiteX1" fmla="*/ 213573 w 218414"/>
              <a:gd name="connsiteY1" fmla="*/ 1439 h 107090"/>
              <a:gd name="connsiteX2" fmla="*/ 140548 w 218414"/>
              <a:gd name="connsiteY2" fmla="*/ 49064 h 107090"/>
              <a:gd name="connsiteX3" fmla="*/ 848 w 218414"/>
              <a:gd name="connsiteY3" fmla="*/ 106214 h 10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414" h="107090">
                <a:moveTo>
                  <a:pt x="848" y="106214"/>
                </a:moveTo>
                <a:cubicBezTo>
                  <a:pt x="13019" y="98277"/>
                  <a:pt x="190290" y="10964"/>
                  <a:pt x="213573" y="1439"/>
                </a:cubicBezTo>
                <a:cubicBezTo>
                  <a:pt x="236856" y="-8086"/>
                  <a:pt x="170181" y="32131"/>
                  <a:pt x="140548" y="49064"/>
                </a:cubicBezTo>
                <a:cubicBezTo>
                  <a:pt x="110915" y="65997"/>
                  <a:pt x="-11323" y="114151"/>
                  <a:pt x="848" y="106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フリーフォーム 458">
            <a:extLst>
              <a:ext uri="{FF2B5EF4-FFF2-40B4-BE49-F238E27FC236}">
                <a16:creationId xmlns:a16="http://schemas.microsoft.com/office/drawing/2014/main" id="{B1F3136B-2F80-8C4A-64DE-D335909DAF8B}"/>
              </a:ext>
            </a:extLst>
          </p:cNvPr>
          <p:cNvSpPr/>
          <p:nvPr/>
        </p:nvSpPr>
        <p:spPr>
          <a:xfrm>
            <a:off x="6153150" y="8331179"/>
            <a:ext cx="162112" cy="142909"/>
          </a:xfrm>
          <a:custGeom>
            <a:avLst/>
            <a:gdLst>
              <a:gd name="connsiteX0" fmla="*/ 142875 w 162112"/>
              <a:gd name="connsiteY0" fmla="*/ 21 h 142909"/>
              <a:gd name="connsiteX1" fmla="*/ 152400 w 162112"/>
              <a:gd name="connsiteY1" fmla="*/ 60346 h 142909"/>
              <a:gd name="connsiteX2" fmla="*/ 0 w 162112"/>
              <a:gd name="connsiteY2" fmla="*/ 142896 h 142909"/>
              <a:gd name="connsiteX3" fmla="*/ 152400 w 162112"/>
              <a:gd name="connsiteY3" fmla="*/ 53996 h 142909"/>
              <a:gd name="connsiteX4" fmla="*/ 142875 w 162112"/>
              <a:gd name="connsiteY4" fmla="*/ 21 h 14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112" h="142909">
                <a:moveTo>
                  <a:pt x="142875" y="21"/>
                </a:moveTo>
                <a:cubicBezTo>
                  <a:pt x="142875" y="1079"/>
                  <a:pt x="176212" y="36534"/>
                  <a:pt x="152400" y="60346"/>
                </a:cubicBezTo>
                <a:cubicBezTo>
                  <a:pt x="128588" y="84158"/>
                  <a:pt x="0" y="143954"/>
                  <a:pt x="0" y="142896"/>
                </a:cubicBezTo>
                <a:cubicBezTo>
                  <a:pt x="0" y="141838"/>
                  <a:pt x="152400" y="53996"/>
                  <a:pt x="152400" y="53996"/>
                </a:cubicBezTo>
                <a:cubicBezTo>
                  <a:pt x="178858" y="37063"/>
                  <a:pt x="142875" y="-1037"/>
                  <a:pt x="142875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フリーフォーム 459">
            <a:extLst>
              <a:ext uri="{FF2B5EF4-FFF2-40B4-BE49-F238E27FC236}">
                <a16:creationId xmlns:a16="http://schemas.microsoft.com/office/drawing/2014/main" id="{667BFA0B-29BC-0043-72A2-341967ECF247}"/>
              </a:ext>
            </a:extLst>
          </p:cNvPr>
          <p:cNvSpPr/>
          <p:nvPr/>
        </p:nvSpPr>
        <p:spPr>
          <a:xfrm>
            <a:off x="6093059" y="8321467"/>
            <a:ext cx="50571" cy="116341"/>
          </a:xfrm>
          <a:custGeom>
            <a:avLst/>
            <a:gdLst>
              <a:gd name="connsiteX0" fmla="*/ 6116 w 50571"/>
              <a:gd name="connsiteY0" fmla="*/ 208 h 116341"/>
              <a:gd name="connsiteX1" fmla="*/ 6116 w 50571"/>
              <a:gd name="connsiteY1" fmla="*/ 76408 h 116341"/>
              <a:gd name="connsiteX2" fmla="*/ 50566 w 50571"/>
              <a:gd name="connsiteY2" fmla="*/ 114508 h 116341"/>
              <a:gd name="connsiteX3" fmla="*/ 2941 w 50571"/>
              <a:gd name="connsiteY3" fmla="*/ 101808 h 116341"/>
              <a:gd name="connsiteX4" fmla="*/ 6116 w 50571"/>
              <a:gd name="connsiteY4" fmla="*/ 208 h 11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71" h="116341">
                <a:moveTo>
                  <a:pt x="6116" y="208"/>
                </a:moveTo>
                <a:cubicBezTo>
                  <a:pt x="6645" y="-4025"/>
                  <a:pt x="-1292" y="57358"/>
                  <a:pt x="6116" y="76408"/>
                </a:cubicBezTo>
                <a:cubicBezTo>
                  <a:pt x="13524" y="95458"/>
                  <a:pt x="51095" y="110275"/>
                  <a:pt x="50566" y="114508"/>
                </a:cubicBezTo>
                <a:cubicBezTo>
                  <a:pt x="50037" y="118741"/>
                  <a:pt x="10878" y="116095"/>
                  <a:pt x="2941" y="101808"/>
                </a:cubicBezTo>
                <a:cubicBezTo>
                  <a:pt x="-4996" y="87521"/>
                  <a:pt x="5587" y="4441"/>
                  <a:pt x="6116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 460">
            <a:extLst>
              <a:ext uri="{FF2B5EF4-FFF2-40B4-BE49-F238E27FC236}">
                <a16:creationId xmlns:a16="http://schemas.microsoft.com/office/drawing/2014/main" id="{776E5BC3-78FE-10CA-2D75-ADDB5F36D6FA}"/>
              </a:ext>
            </a:extLst>
          </p:cNvPr>
          <p:cNvSpPr/>
          <p:nvPr/>
        </p:nvSpPr>
        <p:spPr>
          <a:xfrm>
            <a:off x="6438724" y="8261341"/>
            <a:ext cx="248135" cy="313165"/>
          </a:xfrm>
          <a:custGeom>
            <a:avLst/>
            <a:gdLst>
              <a:gd name="connsiteX0" fmla="*/ 176 w 248135"/>
              <a:gd name="connsiteY0" fmla="*/ 9 h 313165"/>
              <a:gd name="connsiteX1" fmla="*/ 165276 w 248135"/>
              <a:gd name="connsiteY1" fmla="*/ 98434 h 313165"/>
              <a:gd name="connsiteX2" fmla="*/ 139876 w 248135"/>
              <a:gd name="connsiteY2" fmla="*/ 95259 h 313165"/>
              <a:gd name="connsiteX3" fmla="*/ 193851 w 248135"/>
              <a:gd name="connsiteY3" fmla="*/ 219084 h 313165"/>
              <a:gd name="connsiteX4" fmla="*/ 247826 w 248135"/>
              <a:gd name="connsiteY4" fmla="*/ 311159 h 313165"/>
              <a:gd name="connsiteX5" fmla="*/ 168451 w 248135"/>
              <a:gd name="connsiteY5" fmla="*/ 130184 h 313165"/>
              <a:gd name="connsiteX6" fmla="*/ 133526 w 248135"/>
              <a:gd name="connsiteY6" fmla="*/ 104784 h 313165"/>
              <a:gd name="connsiteX7" fmla="*/ 176 w 248135"/>
              <a:gd name="connsiteY7" fmla="*/ 9 h 31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135" h="313165">
                <a:moveTo>
                  <a:pt x="176" y="9"/>
                </a:moveTo>
                <a:cubicBezTo>
                  <a:pt x="5467" y="-1049"/>
                  <a:pt x="141993" y="82559"/>
                  <a:pt x="165276" y="98434"/>
                </a:cubicBezTo>
                <a:cubicBezTo>
                  <a:pt x="188559" y="114309"/>
                  <a:pt x="135114" y="75151"/>
                  <a:pt x="139876" y="95259"/>
                </a:cubicBezTo>
                <a:cubicBezTo>
                  <a:pt x="144638" y="115367"/>
                  <a:pt x="175859" y="183101"/>
                  <a:pt x="193851" y="219084"/>
                </a:cubicBezTo>
                <a:cubicBezTo>
                  <a:pt x="211843" y="255067"/>
                  <a:pt x="252059" y="325976"/>
                  <a:pt x="247826" y="311159"/>
                </a:cubicBezTo>
                <a:cubicBezTo>
                  <a:pt x="243593" y="296342"/>
                  <a:pt x="187501" y="164580"/>
                  <a:pt x="168451" y="130184"/>
                </a:cubicBezTo>
                <a:cubicBezTo>
                  <a:pt x="149401" y="95788"/>
                  <a:pt x="156809" y="123834"/>
                  <a:pt x="133526" y="104784"/>
                </a:cubicBezTo>
                <a:cubicBezTo>
                  <a:pt x="110243" y="85734"/>
                  <a:pt x="-5115" y="1067"/>
                  <a:pt x="176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 461">
            <a:extLst>
              <a:ext uri="{FF2B5EF4-FFF2-40B4-BE49-F238E27FC236}">
                <a16:creationId xmlns:a16="http://schemas.microsoft.com/office/drawing/2014/main" id="{380D55F9-F206-82A6-A29F-255DDD6FE55C}"/>
              </a:ext>
            </a:extLst>
          </p:cNvPr>
          <p:cNvSpPr/>
          <p:nvPr/>
        </p:nvSpPr>
        <p:spPr>
          <a:xfrm>
            <a:off x="6610324" y="8242277"/>
            <a:ext cx="105796" cy="409601"/>
          </a:xfrm>
          <a:custGeom>
            <a:avLst/>
            <a:gdLst>
              <a:gd name="connsiteX0" fmla="*/ 26 w 105796"/>
              <a:gd name="connsiteY0" fmla="*/ 23 h 409601"/>
              <a:gd name="connsiteX1" fmla="*/ 95276 w 105796"/>
              <a:gd name="connsiteY1" fmla="*/ 101623 h 409601"/>
              <a:gd name="connsiteX2" fmla="*/ 88926 w 105796"/>
              <a:gd name="connsiteY2" fmla="*/ 139723 h 409601"/>
              <a:gd name="connsiteX3" fmla="*/ 101626 w 105796"/>
              <a:gd name="connsiteY3" fmla="*/ 409598 h 409601"/>
              <a:gd name="connsiteX4" fmla="*/ 104801 w 105796"/>
              <a:gd name="connsiteY4" fmla="*/ 146073 h 409601"/>
              <a:gd name="connsiteX5" fmla="*/ 85751 w 105796"/>
              <a:gd name="connsiteY5" fmla="*/ 111148 h 409601"/>
              <a:gd name="connsiteX6" fmla="*/ 26 w 105796"/>
              <a:gd name="connsiteY6" fmla="*/ 23 h 4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796" h="409601">
                <a:moveTo>
                  <a:pt x="26" y="23"/>
                </a:moveTo>
                <a:cubicBezTo>
                  <a:pt x="1613" y="-1564"/>
                  <a:pt x="80459" y="78340"/>
                  <a:pt x="95276" y="101623"/>
                </a:cubicBezTo>
                <a:cubicBezTo>
                  <a:pt x="110093" y="124906"/>
                  <a:pt x="87868" y="88394"/>
                  <a:pt x="88926" y="139723"/>
                </a:cubicBezTo>
                <a:cubicBezTo>
                  <a:pt x="89984" y="191052"/>
                  <a:pt x="98980" y="408540"/>
                  <a:pt x="101626" y="409598"/>
                </a:cubicBezTo>
                <a:cubicBezTo>
                  <a:pt x="104272" y="410656"/>
                  <a:pt x="107447" y="195815"/>
                  <a:pt x="104801" y="146073"/>
                </a:cubicBezTo>
                <a:cubicBezTo>
                  <a:pt x="102155" y="96331"/>
                  <a:pt x="102684" y="132315"/>
                  <a:pt x="85751" y="111148"/>
                </a:cubicBezTo>
                <a:cubicBezTo>
                  <a:pt x="68818" y="89981"/>
                  <a:pt x="-1561" y="1610"/>
                  <a:pt x="26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フリーフォーム 462">
            <a:extLst>
              <a:ext uri="{FF2B5EF4-FFF2-40B4-BE49-F238E27FC236}">
                <a16:creationId xmlns:a16="http://schemas.microsoft.com/office/drawing/2014/main" id="{296A574F-C335-02CB-C14B-8638BCE28C03}"/>
              </a:ext>
            </a:extLst>
          </p:cNvPr>
          <p:cNvSpPr/>
          <p:nvPr/>
        </p:nvSpPr>
        <p:spPr>
          <a:xfrm>
            <a:off x="6755030" y="8581830"/>
            <a:ext cx="292176" cy="345119"/>
          </a:xfrm>
          <a:custGeom>
            <a:avLst/>
            <a:gdLst>
              <a:gd name="connsiteX0" fmla="*/ 1370 w 292176"/>
              <a:gd name="connsiteY0" fmla="*/ 195 h 345119"/>
              <a:gd name="connsiteX1" fmla="*/ 55345 w 292176"/>
              <a:gd name="connsiteY1" fmla="*/ 92270 h 345119"/>
              <a:gd name="connsiteX2" fmla="*/ 156945 w 292176"/>
              <a:gd name="connsiteY2" fmla="*/ 184345 h 345119"/>
              <a:gd name="connsiteX3" fmla="*/ 290295 w 292176"/>
              <a:gd name="connsiteY3" fmla="*/ 343095 h 345119"/>
              <a:gd name="connsiteX4" fmla="*/ 226795 w 292176"/>
              <a:gd name="connsiteY4" fmla="*/ 266895 h 345119"/>
              <a:gd name="connsiteX5" fmla="*/ 109320 w 292176"/>
              <a:gd name="connsiteY5" fmla="*/ 162120 h 345119"/>
              <a:gd name="connsiteX6" fmla="*/ 23595 w 292176"/>
              <a:gd name="connsiteY6" fmla="*/ 117670 h 345119"/>
              <a:gd name="connsiteX7" fmla="*/ 1370 w 292176"/>
              <a:gd name="connsiteY7" fmla="*/ 195 h 34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176" h="345119">
                <a:moveTo>
                  <a:pt x="1370" y="195"/>
                </a:moveTo>
                <a:cubicBezTo>
                  <a:pt x="6662" y="-4038"/>
                  <a:pt x="29416" y="61578"/>
                  <a:pt x="55345" y="92270"/>
                </a:cubicBezTo>
                <a:cubicBezTo>
                  <a:pt x="81274" y="122962"/>
                  <a:pt x="117787" y="142541"/>
                  <a:pt x="156945" y="184345"/>
                </a:cubicBezTo>
                <a:cubicBezTo>
                  <a:pt x="196103" y="226149"/>
                  <a:pt x="278653" y="329337"/>
                  <a:pt x="290295" y="343095"/>
                </a:cubicBezTo>
                <a:cubicBezTo>
                  <a:pt x="301937" y="356853"/>
                  <a:pt x="256957" y="297057"/>
                  <a:pt x="226795" y="266895"/>
                </a:cubicBezTo>
                <a:cubicBezTo>
                  <a:pt x="196633" y="236733"/>
                  <a:pt x="143187" y="186991"/>
                  <a:pt x="109320" y="162120"/>
                </a:cubicBezTo>
                <a:cubicBezTo>
                  <a:pt x="75453" y="137249"/>
                  <a:pt x="40528" y="139895"/>
                  <a:pt x="23595" y="117670"/>
                </a:cubicBezTo>
                <a:cubicBezTo>
                  <a:pt x="6662" y="95445"/>
                  <a:pt x="-3922" y="4428"/>
                  <a:pt x="1370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 463">
            <a:extLst>
              <a:ext uri="{FF2B5EF4-FFF2-40B4-BE49-F238E27FC236}">
                <a16:creationId xmlns:a16="http://schemas.microsoft.com/office/drawing/2014/main" id="{944028F3-2CB7-4AE9-4DF5-B47A158B27C7}"/>
              </a:ext>
            </a:extLst>
          </p:cNvPr>
          <p:cNvSpPr/>
          <p:nvPr/>
        </p:nvSpPr>
        <p:spPr>
          <a:xfrm>
            <a:off x="6444725" y="8279552"/>
            <a:ext cx="273995" cy="452066"/>
          </a:xfrm>
          <a:custGeom>
            <a:avLst/>
            <a:gdLst>
              <a:gd name="connsiteX0" fmla="*/ 525 w 273995"/>
              <a:gd name="connsiteY0" fmla="*/ 848 h 452066"/>
              <a:gd name="connsiteX1" fmla="*/ 86250 w 273995"/>
              <a:gd name="connsiteY1" fmla="*/ 92923 h 452066"/>
              <a:gd name="connsiteX2" fmla="*/ 181500 w 273995"/>
              <a:gd name="connsiteY2" fmla="*/ 264373 h 452066"/>
              <a:gd name="connsiteX3" fmla="*/ 273575 w 273995"/>
              <a:gd name="connsiteY3" fmla="*/ 451698 h 452066"/>
              <a:gd name="connsiteX4" fmla="*/ 213250 w 273995"/>
              <a:gd name="connsiteY4" fmla="*/ 308823 h 452066"/>
              <a:gd name="connsiteX5" fmla="*/ 156100 w 273995"/>
              <a:gd name="connsiteY5" fmla="*/ 188173 h 452066"/>
              <a:gd name="connsiteX6" fmla="*/ 127525 w 273995"/>
              <a:gd name="connsiteY6" fmla="*/ 143723 h 452066"/>
              <a:gd name="connsiteX7" fmla="*/ 525 w 273995"/>
              <a:gd name="connsiteY7" fmla="*/ 848 h 45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995" h="452066">
                <a:moveTo>
                  <a:pt x="525" y="848"/>
                </a:moveTo>
                <a:cubicBezTo>
                  <a:pt x="-6354" y="-7619"/>
                  <a:pt x="56088" y="49002"/>
                  <a:pt x="86250" y="92923"/>
                </a:cubicBezTo>
                <a:cubicBezTo>
                  <a:pt x="116412" y="136844"/>
                  <a:pt x="150279" y="204577"/>
                  <a:pt x="181500" y="264373"/>
                </a:cubicBezTo>
                <a:cubicBezTo>
                  <a:pt x="212721" y="324169"/>
                  <a:pt x="268283" y="444290"/>
                  <a:pt x="273575" y="451698"/>
                </a:cubicBezTo>
                <a:cubicBezTo>
                  <a:pt x="278867" y="459106"/>
                  <a:pt x="232829" y="352744"/>
                  <a:pt x="213250" y="308823"/>
                </a:cubicBezTo>
                <a:cubicBezTo>
                  <a:pt x="193671" y="264902"/>
                  <a:pt x="170388" y="215690"/>
                  <a:pt x="156100" y="188173"/>
                </a:cubicBezTo>
                <a:cubicBezTo>
                  <a:pt x="141813" y="160656"/>
                  <a:pt x="148163" y="172827"/>
                  <a:pt x="127525" y="143723"/>
                </a:cubicBezTo>
                <a:cubicBezTo>
                  <a:pt x="106888" y="114619"/>
                  <a:pt x="7404" y="9315"/>
                  <a:pt x="525" y="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 464">
            <a:extLst>
              <a:ext uri="{FF2B5EF4-FFF2-40B4-BE49-F238E27FC236}">
                <a16:creationId xmlns:a16="http://schemas.microsoft.com/office/drawing/2014/main" id="{40E2B9BA-CC0E-E86B-D90E-29EB9DCE5803}"/>
              </a:ext>
            </a:extLst>
          </p:cNvPr>
          <p:cNvSpPr/>
          <p:nvPr/>
        </p:nvSpPr>
        <p:spPr>
          <a:xfrm>
            <a:off x="7148931" y="8985387"/>
            <a:ext cx="123654" cy="466620"/>
          </a:xfrm>
          <a:custGeom>
            <a:avLst/>
            <a:gdLst>
              <a:gd name="connsiteX0" fmla="*/ 1169 w 123654"/>
              <a:gd name="connsiteY0" fmla="*/ 3038 h 466620"/>
              <a:gd name="connsiteX1" fmla="*/ 58319 w 123654"/>
              <a:gd name="connsiteY1" fmla="*/ 107813 h 466620"/>
              <a:gd name="connsiteX2" fmla="*/ 93244 w 123654"/>
              <a:gd name="connsiteY2" fmla="*/ 215763 h 466620"/>
              <a:gd name="connsiteX3" fmla="*/ 115469 w 123654"/>
              <a:gd name="connsiteY3" fmla="*/ 466588 h 466620"/>
              <a:gd name="connsiteX4" fmla="*/ 115469 w 123654"/>
              <a:gd name="connsiteY4" fmla="*/ 231638 h 466620"/>
              <a:gd name="connsiteX5" fmla="*/ 1169 w 123654"/>
              <a:gd name="connsiteY5" fmla="*/ 3038 h 46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654" h="466620">
                <a:moveTo>
                  <a:pt x="1169" y="3038"/>
                </a:moveTo>
                <a:cubicBezTo>
                  <a:pt x="-8356" y="-17599"/>
                  <a:pt x="42973" y="72359"/>
                  <a:pt x="58319" y="107813"/>
                </a:cubicBezTo>
                <a:cubicBezTo>
                  <a:pt x="73665" y="143267"/>
                  <a:pt x="83719" y="155967"/>
                  <a:pt x="93244" y="215763"/>
                </a:cubicBezTo>
                <a:cubicBezTo>
                  <a:pt x="102769" y="275559"/>
                  <a:pt x="111765" y="463942"/>
                  <a:pt x="115469" y="466588"/>
                </a:cubicBezTo>
                <a:cubicBezTo>
                  <a:pt x="119173" y="469234"/>
                  <a:pt x="131873" y="307309"/>
                  <a:pt x="115469" y="231638"/>
                </a:cubicBezTo>
                <a:cubicBezTo>
                  <a:pt x="99065" y="155967"/>
                  <a:pt x="10694" y="23675"/>
                  <a:pt x="1169" y="3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フリーフォーム 465">
            <a:extLst>
              <a:ext uri="{FF2B5EF4-FFF2-40B4-BE49-F238E27FC236}">
                <a16:creationId xmlns:a16="http://schemas.microsoft.com/office/drawing/2014/main" id="{F2DE63FA-B1AA-76E3-F4F5-E3230D40CD78}"/>
              </a:ext>
            </a:extLst>
          </p:cNvPr>
          <p:cNvSpPr/>
          <p:nvPr/>
        </p:nvSpPr>
        <p:spPr>
          <a:xfrm>
            <a:off x="7048402" y="8915395"/>
            <a:ext cx="165254" cy="526271"/>
          </a:xfrm>
          <a:custGeom>
            <a:avLst/>
            <a:gdLst>
              <a:gd name="connsiteX0" fmla="*/ 98 w 165254"/>
              <a:gd name="connsiteY0" fmla="*/ 5 h 526271"/>
              <a:gd name="connsiteX1" fmla="*/ 123923 w 165254"/>
              <a:gd name="connsiteY1" fmla="*/ 212730 h 526271"/>
              <a:gd name="connsiteX2" fmla="*/ 155673 w 165254"/>
              <a:gd name="connsiteY2" fmla="*/ 368305 h 526271"/>
              <a:gd name="connsiteX3" fmla="*/ 165198 w 165254"/>
              <a:gd name="connsiteY3" fmla="*/ 523880 h 526271"/>
              <a:gd name="connsiteX4" fmla="*/ 152498 w 165254"/>
              <a:gd name="connsiteY4" fmla="*/ 241305 h 526271"/>
              <a:gd name="connsiteX5" fmla="*/ 146148 w 165254"/>
              <a:gd name="connsiteY5" fmla="*/ 219080 h 526271"/>
              <a:gd name="connsiteX6" fmla="*/ 98 w 165254"/>
              <a:gd name="connsiteY6" fmla="*/ 5 h 52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254" h="526271">
                <a:moveTo>
                  <a:pt x="98" y="5"/>
                </a:moveTo>
                <a:cubicBezTo>
                  <a:pt x="-3606" y="-1053"/>
                  <a:pt x="97994" y="151347"/>
                  <a:pt x="123923" y="212730"/>
                </a:cubicBezTo>
                <a:cubicBezTo>
                  <a:pt x="149852" y="274113"/>
                  <a:pt x="148794" y="316447"/>
                  <a:pt x="155673" y="368305"/>
                </a:cubicBezTo>
                <a:cubicBezTo>
                  <a:pt x="162552" y="420163"/>
                  <a:pt x="165727" y="545047"/>
                  <a:pt x="165198" y="523880"/>
                </a:cubicBezTo>
                <a:cubicBezTo>
                  <a:pt x="164669" y="502713"/>
                  <a:pt x="152498" y="241305"/>
                  <a:pt x="152498" y="241305"/>
                </a:cubicBezTo>
                <a:cubicBezTo>
                  <a:pt x="149323" y="190505"/>
                  <a:pt x="169961" y="258238"/>
                  <a:pt x="146148" y="219080"/>
                </a:cubicBezTo>
                <a:cubicBezTo>
                  <a:pt x="122336" y="179922"/>
                  <a:pt x="3802" y="1063"/>
                  <a:pt x="98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フリーフォーム 466">
            <a:extLst>
              <a:ext uri="{FF2B5EF4-FFF2-40B4-BE49-F238E27FC236}">
                <a16:creationId xmlns:a16="http://schemas.microsoft.com/office/drawing/2014/main" id="{3832654E-5E69-A959-DAC8-403F0170482C}"/>
              </a:ext>
            </a:extLst>
          </p:cNvPr>
          <p:cNvSpPr/>
          <p:nvPr/>
        </p:nvSpPr>
        <p:spPr>
          <a:xfrm>
            <a:off x="7105646" y="9048029"/>
            <a:ext cx="79925" cy="475873"/>
          </a:xfrm>
          <a:custGeom>
            <a:avLst/>
            <a:gdLst>
              <a:gd name="connsiteX0" fmla="*/ 4 w 79925"/>
              <a:gd name="connsiteY0" fmla="*/ 721 h 475873"/>
              <a:gd name="connsiteX1" fmla="*/ 60329 w 79925"/>
              <a:gd name="connsiteY1" fmla="*/ 140421 h 475873"/>
              <a:gd name="connsiteX2" fmla="*/ 66679 w 79925"/>
              <a:gd name="connsiteY2" fmla="*/ 359496 h 475873"/>
              <a:gd name="connsiteX3" fmla="*/ 79379 w 79925"/>
              <a:gd name="connsiteY3" fmla="*/ 470621 h 475873"/>
              <a:gd name="connsiteX4" fmla="*/ 76204 w 79925"/>
              <a:gd name="connsiteY4" fmla="*/ 197571 h 475873"/>
              <a:gd name="connsiteX5" fmla="*/ 63504 w 79925"/>
              <a:gd name="connsiteY5" fmla="*/ 89621 h 475873"/>
              <a:gd name="connsiteX6" fmla="*/ 4 w 79925"/>
              <a:gd name="connsiteY6" fmla="*/ 721 h 47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925" h="475873">
                <a:moveTo>
                  <a:pt x="4" y="721"/>
                </a:moveTo>
                <a:cubicBezTo>
                  <a:pt x="-525" y="9188"/>
                  <a:pt x="49217" y="80625"/>
                  <a:pt x="60329" y="140421"/>
                </a:cubicBezTo>
                <a:cubicBezTo>
                  <a:pt x="71442" y="200217"/>
                  <a:pt x="63504" y="304463"/>
                  <a:pt x="66679" y="359496"/>
                </a:cubicBezTo>
                <a:cubicBezTo>
                  <a:pt x="69854" y="414529"/>
                  <a:pt x="77792" y="497608"/>
                  <a:pt x="79379" y="470621"/>
                </a:cubicBezTo>
                <a:cubicBezTo>
                  <a:pt x="80966" y="443634"/>
                  <a:pt x="78850" y="261071"/>
                  <a:pt x="76204" y="197571"/>
                </a:cubicBezTo>
                <a:cubicBezTo>
                  <a:pt x="73558" y="134071"/>
                  <a:pt x="70912" y="118725"/>
                  <a:pt x="63504" y="89621"/>
                </a:cubicBezTo>
                <a:cubicBezTo>
                  <a:pt x="56096" y="60517"/>
                  <a:pt x="533" y="-7746"/>
                  <a:pt x="4" y="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 467">
            <a:extLst>
              <a:ext uri="{FF2B5EF4-FFF2-40B4-BE49-F238E27FC236}">
                <a16:creationId xmlns:a16="http://schemas.microsoft.com/office/drawing/2014/main" id="{D4463550-EE23-CFB5-47E7-02D1C5AFF69B}"/>
              </a:ext>
            </a:extLst>
          </p:cNvPr>
          <p:cNvSpPr/>
          <p:nvPr/>
        </p:nvSpPr>
        <p:spPr>
          <a:xfrm>
            <a:off x="7058008" y="8972464"/>
            <a:ext cx="94430" cy="280235"/>
          </a:xfrm>
          <a:custGeom>
            <a:avLst/>
            <a:gdLst>
              <a:gd name="connsiteX0" fmla="*/ 28592 w 94430"/>
              <a:gd name="connsiteY0" fmla="*/ 86 h 280235"/>
              <a:gd name="connsiteX1" fmla="*/ 17 w 94430"/>
              <a:gd name="connsiteY1" fmla="*/ 79461 h 280235"/>
              <a:gd name="connsiteX2" fmla="*/ 25417 w 94430"/>
              <a:gd name="connsiteY2" fmla="*/ 139786 h 280235"/>
              <a:gd name="connsiteX3" fmla="*/ 85742 w 94430"/>
              <a:gd name="connsiteY3" fmla="*/ 247736 h 280235"/>
              <a:gd name="connsiteX4" fmla="*/ 92092 w 94430"/>
              <a:gd name="connsiteY4" fmla="*/ 276311 h 280235"/>
              <a:gd name="connsiteX5" fmla="*/ 66692 w 94430"/>
              <a:gd name="connsiteY5" fmla="*/ 174711 h 280235"/>
              <a:gd name="connsiteX6" fmla="*/ 19067 w 94430"/>
              <a:gd name="connsiteY6" fmla="*/ 95336 h 280235"/>
              <a:gd name="connsiteX7" fmla="*/ 28592 w 94430"/>
              <a:gd name="connsiteY7" fmla="*/ 86 h 2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430" h="280235">
                <a:moveTo>
                  <a:pt x="28592" y="86"/>
                </a:moveTo>
                <a:cubicBezTo>
                  <a:pt x="25417" y="-2560"/>
                  <a:pt x="546" y="56178"/>
                  <a:pt x="17" y="79461"/>
                </a:cubicBezTo>
                <a:cubicBezTo>
                  <a:pt x="-512" y="102744"/>
                  <a:pt x="11129" y="111740"/>
                  <a:pt x="25417" y="139786"/>
                </a:cubicBezTo>
                <a:cubicBezTo>
                  <a:pt x="39705" y="167832"/>
                  <a:pt x="74630" y="224982"/>
                  <a:pt x="85742" y="247736"/>
                </a:cubicBezTo>
                <a:cubicBezTo>
                  <a:pt x="96854" y="270490"/>
                  <a:pt x="95267" y="288482"/>
                  <a:pt x="92092" y="276311"/>
                </a:cubicBezTo>
                <a:cubicBezTo>
                  <a:pt x="88917" y="264140"/>
                  <a:pt x="78863" y="204873"/>
                  <a:pt x="66692" y="174711"/>
                </a:cubicBezTo>
                <a:cubicBezTo>
                  <a:pt x="54521" y="144549"/>
                  <a:pt x="25417" y="119678"/>
                  <a:pt x="19067" y="95336"/>
                </a:cubicBezTo>
                <a:cubicBezTo>
                  <a:pt x="12717" y="70994"/>
                  <a:pt x="31767" y="2732"/>
                  <a:pt x="28592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フリーフォーム 468">
            <a:extLst>
              <a:ext uri="{FF2B5EF4-FFF2-40B4-BE49-F238E27FC236}">
                <a16:creationId xmlns:a16="http://schemas.microsoft.com/office/drawing/2014/main" id="{857127B5-51E8-4C3F-964D-CA3E8414AC66}"/>
              </a:ext>
            </a:extLst>
          </p:cNvPr>
          <p:cNvSpPr/>
          <p:nvPr/>
        </p:nvSpPr>
        <p:spPr>
          <a:xfrm>
            <a:off x="7018847" y="9235861"/>
            <a:ext cx="131308" cy="279620"/>
          </a:xfrm>
          <a:custGeom>
            <a:avLst/>
            <a:gdLst>
              <a:gd name="connsiteX0" fmla="*/ 131253 w 131308"/>
              <a:gd name="connsiteY0" fmla="*/ 214 h 279620"/>
              <a:gd name="connsiteX1" fmla="*/ 93153 w 131308"/>
              <a:gd name="connsiteY1" fmla="*/ 51014 h 279620"/>
              <a:gd name="connsiteX2" fmla="*/ 89978 w 131308"/>
              <a:gd name="connsiteY2" fmla="*/ 127214 h 279620"/>
              <a:gd name="connsiteX3" fmla="*/ 93153 w 131308"/>
              <a:gd name="connsiteY3" fmla="*/ 193889 h 279620"/>
              <a:gd name="connsiteX4" fmla="*/ 16953 w 131308"/>
              <a:gd name="connsiteY4" fmla="*/ 231989 h 279620"/>
              <a:gd name="connsiteX5" fmla="*/ 1078 w 131308"/>
              <a:gd name="connsiteY5" fmla="*/ 279614 h 279620"/>
              <a:gd name="connsiteX6" fmla="*/ 10603 w 131308"/>
              <a:gd name="connsiteY6" fmla="*/ 228814 h 279620"/>
              <a:gd name="connsiteX7" fmla="*/ 83628 w 131308"/>
              <a:gd name="connsiteY7" fmla="*/ 190714 h 279620"/>
              <a:gd name="connsiteX8" fmla="*/ 86803 w 131308"/>
              <a:gd name="connsiteY8" fmla="*/ 146264 h 279620"/>
              <a:gd name="connsiteX9" fmla="*/ 83628 w 131308"/>
              <a:gd name="connsiteY9" fmla="*/ 70064 h 279620"/>
              <a:gd name="connsiteX10" fmla="*/ 131253 w 131308"/>
              <a:gd name="connsiteY10" fmla="*/ 214 h 27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308" h="279620">
                <a:moveTo>
                  <a:pt x="131253" y="214"/>
                </a:moveTo>
                <a:cubicBezTo>
                  <a:pt x="132840" y="-2961"/>
                  <a:pt x="100032" y="29848"/>
                  <a:pt x="93153" y="51014"/>
                </a:cubicBezTo>
                <a:cubicBezTo>
                  <a:pt x="86274" y="72180"/>
                  <a:pt x="89978" y="103402"/>
                  <a:pt x="89978" y="127214"/>
                </a:cubicBezTo>
                <a:cubicBezTo>
                  <a:pt x="89978" y="151026"/>
                  <a:pt x="105324" y="176427"/>
                  <a:pt x="93153" y="193889"/>
                </a:cubicBezTo>
                <a:cubicBezTo>
                  <a:pt x="80982" y="211351"/>
                  <a:pt x="32299" y="217702"/>
                  <a:pt x="16953" y="231989"/>
                </a:cubicBezTo>
                <a:cubicBezTo>
                  <a:pt x="1607" y="246277"/>
                  <a:pt x="2136" y="280143"/>
                  <a:pt x="1078" y="279614"/>
                </a:cubicBezTo>
                <a:cubicBezTo>
                  <a:pt x="20" y="279085"/>
                  <a:pt x="-3155" y="243631"/>
                  <a:pt x="10603" y="228814"/>
                </a:cubicBezTo>
                <a:cubicBezTo>
                  <a:pt x="24361" y="213997"/>
                  <a:pt x="70928" y="204472"/>
                  <a:pt x="83628" y="190714"/>
                </a:cubicBezTo>
                <a:cubicBezTo>
                  <a:pt x="96328" y="176956"/>
                  <a:pt x="86803" y="166372"/>
                  <a:pt x="86803" y="146264"/>
                </a:cubicBezTo>
                <a:cubicBezTo>
                  <a:pt x="86803" y="126156"/>
                  <a:pt x="77278" y="91231"/>
                  <a:pt x="83628" y="70064"/>
                </a:cubicBezTo>
                <a:cubicBezTo>
                  <a:pt x="89978" y="48897"/>
                  <a:pt x="129666" y="3389"/>
                  <a:pt x="131253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フリーフォーム 469">
            <a:extLst>
              <a:ext uri="{FF2B5EF4-FFF2-40B4-BE49-F238E27FC236}">
                <a16:creationId xmlns:a16="http://schemas.microsoft.com/office/drawing/2014/main" id="{2AEF9894-E1A7-DE84-022D-167D81944502}"/>
              </a:ext>
            </a:extLst>
          </p:cNvPr>
          <p:cNvSpPr/>
          <p:nvPr/>
        </p:nvSpPr>
        <p:spPr>
          <a:xfrm>
            <a:off x="6953247" y="8969344"/>
            <a:ext cx="101635" cy="82244"/>
          </a:xfrm>
          <a:custGeom>
            <a:avLst/>
            <a:gdLst>
              <a:gd name="connsiteX0" fmla="*/ 101603 w 101635"/>
              <a:gd name="connsiteY0" fmla="*/ 31 h 82244"/>
              <a:gd name="connsiteX1" fmla="*/ 79378 w 101635"/>
              <a:gd name="connsiteY1" fmla="*/ 76231 h 82244"/>
              <a:gd name="connsiteX2" fmla="*/ 3 w 101635"/>
              <a:gd name="connsiteY2" fmla="*/ 76231 h 82244"/>
              <a:gd name="connsiteX3" fmla="*/ 76203 w 101635"/>
              <a:gd name="connsiteY3" fmla="*/ 66706 h 82244"/>
              <a:gd name="connsiteX4" fmla="*/ 101603 w 101635"/>
              <a:gd name="connsiteY4" fmla="*/ 31 h 8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35" h="82244">
                <a:moveTo>
                  <a:pt x="101603" y="31"/>
                </a:moveTo>
                <a:cubicBezTo>
                  <a:pt x="102132" y="1618"/>
                  <a:pt x="96311" y="63531"/>
                  <a:pt x="79378" y="76231"/>
                </a:cubicBezTo>
                <a:cubicBezTo>
                  <a:pt x="62445" y="88931"/>
                  <a:pt x="532" y="77818"/>
                  <a:pt x="3" y="76231"/>
                </a:cubicBezTo>
                <a:cubicBezTo>
                  <a:pt x="-526" y="74644"/>
                  <a:pt x="58211" y="75702"/>
                  <a:pt x="76203" y="66706"/>
                </a:cubicBezTo>
                <a:cubicBezTo>
                  <a:pt x="94195" y="57710"/>
                  <a:pt x="101074" y="-1556"/>
                  <a:pt x="101603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フリーフォーム 470">
            <a:extLst>
              <a:ext uri="{FF2B5EF4-FFF2-40B4-BE49-F238E27FC236}">
                <a16:creationId xmlns:a16="http://schemas.microsoft.com/office/drawing/2014/main" id="{778B2719-62D8-A23C-1CAD-19DE53BB105C}"/>
              </a:ext>
            </a:extLst>
          </p:cNvPr>
          <p:cNvSpPr/>
          <p:nvPr/>
        </p:nvSpPr>
        <p:spPr>
          <a:xfrm>
            <a:off x="6994143" y="9140814"/>
            <a:ext cx="124010" cy="19268"/>
          </a:xfrm>
          <a:custGeom>
            <a:avLst/>
            <a:gdLst>
              <a:gd name="connsiteX0" fmla="*/ 382 w 124010"/>
              <a:gd name="connsiteY0" fmla="*/ 19061 h 19268"/>
              <a:gd name="connsiteX1" fmla="*/ 121032 w 124010"/>
              <a:gd name="connsiteY1" fmla="*/ 9536 h 19268"/>
              <a:gd name="connsiteX2" fmla="*/ 82932 w 124010"/>
              <a:gd name="connsiteY2" fmla="*/ 11 h 19268"/>
              <a:gd name="connsiteX3" fmla="*/ 382 w 124010"/>
              <a:gd name="connsiteY3" fmla="*/ 19061 h 1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010" h="19268">
                <a:moveTo>
                  <a:pt x="382" y="19061"/>
                </a:moveTo>
                <a:cubicBezTo>
                  <a:pt x="6732" y="20649"/>
                  <a:pt x="107274" y="12711"/>
                  <a:pt x="121032" y="9536"/>
                </a:cubicBezTo>
                <a:cubicBezTo>
                  <a:pt x="134790" y="6361"/>
                  <a:pt x="97220" y="540"/>
                  <a:pt x="82932" y="11"/>
                </a:cubicBezTo>
                <a:cubicBezTo>
                  <a:pt x="68645" y="-518"/>
                  <a:pt x="-5968" y="17473"/>
                  <a:pt x="382" y="19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フリーフォーム 471">
            <a:extLst>
              <a:ext uri="{FF2B5EF4-FFF2-40B4-BE49-F238E27FC236}">
                <a16:creationId xmlns:a16="http://schemas.microsoft.com/office/drawing/2014/main" id="{29D45B77-CC1B-1FAA-3FAF-2C75945F7506}"/>
              </a:ext>
            </a:extLst>
          </p:cNvPr>
          <p:cNvSpPr/>
          <p:nvPr/>
        </p:nvSpPr>
        <p:spPr>
          <a:xfrm>
            <a:off x="6908169" y="9022538"/>
            <a:ext cx="102342" cy="213602"/>
          </a:xfrm>
          <a:custGeom>
            <a:avLst/>
            <a:gdLst>
              <a:gd name="connsiteX0" fmla="*/ 631 w 102342"/>
              <a:gd name="connsiteY0" fmla="*/ 812 h 213602"/>
              <a:gd name="connsiteX1" fmla="*/ 57781 w 102342"/>
              <a:gd name="connsiteY1" fmla="*/ 80187 h 213602"/>
              <a:gd name="connsiteX2" fmla="*/ 76831 w 102342"/>
              <a:gd name="connsiteY2" fmla="*/ 121462 h 213602"/>
              <a:gd name="connsiteX3" fmla="*/ 89531 w 102342"/>
              <a:gd name="connsiteY3" fmla="*/ 213537 h 213602"/>
              <a:gd name="connsiteX4" fmla="*/ 99056 w 102342"/>
              <a:gd name="connsiteY4" fmla="*/ 134162 h 213602"/>
              <a:gd name="connsiteX5" fmla="*/ 631 w 102342"/>
              <a:gd name="connsiteY5" fmla="*/ 812 h 21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42" h="213602">
                <a:moveTo>
                  <a:pt x="631" y="812"/>
                </a:moveTo>
                <a:cubicBezTo>
                  <a:pt x="-6248" y="-8184"/>
                  <a:pt x="45081" y="60079"/>
                  <a:pt x="57781" y="80187"/>
                </a:cubicBezTo>
                <a:cubicBezTo>
                  <a:pt x="70481" y="100295"/>
                  <a:pt x="71539" y="99237"/>
                  <a:pt x="76831" y="121462"/>
                </a:cubicBezTo>
                <a:cubicBezTo>
                  <a:pt x="82123" y="143687"/>
                  <a:pt x="85827" y="211420"/>
                  <a:pt x="89531" y="213537"/>
                </a:cubicBezTo>
                <a:cubicBezTo>
                  <a:pt x="93235" y="215654"/>
                  <a:pt x="109110" y="165912"/>
                  <a:pt x="99056" y="134162"/>
                </a:cubicBezTo>
                <a:cubicBezTo>
                  <a:pt x="89002" y="102412"/>
                  <a:pt x="7510" y="9808"/>
                  <a:pt x="631" y="8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フリーフォーム 472">
            <a:extLst>
              <a:ext uri="{FF2B5EF4-FFF2-40B4-BE49-F238E27FC236}">
                <a16:creationId xmlns:a16="http://schemas.microsoft.com/office/drawing/2014/main" id="{E37EE060-01BD-F0E2-2D2A-5370524EABB1}"/>
              </a:ext>
            </a:extLst>
          </p:cNvPr>
          <p:cNvSpPr/>
          <p:nvPr/>
        </p:nvSpPr>
        <p:spPr>
          <a:xfrm>
            <a:off x="6899201" y="9048747"/>
            <a:ext cx="92387" cy="206434"/>
          </a:xfrm>
          <a:custGeom>
            <a:avLst/>
            <a:gdLst>
              <a:gd name="connsiteX0" fmla="*/ 74 w 92387"/>
              <a:gd name="connsiteY0" fmla="*/ 3 h 206434"/>
              <a:gd name="connsiteX1" fmla="*/ 50874 w 92387"/>
              <a:gd name="connsiteY1" fmla="*/ 88903 h 206434"/>
              <a:gd name="connsiteX2" fmla="*/ 54049 w 92387"/>
              <a:gd name="connsiteY2" fmla="*/ 146053 h 206434"/>
              <a:gd name="connsiteX3" fmla="*/ 92149 w 92387"/>
              <a:gd name="connsiteY3" fmla="*/ 206378 h 206434"/>
              <a:gd name="connsiteX4" fmla="*/ 69924 w 92387"/>
              <a:gd name="connsiteY4" fmla="*/ 155578 h 206434"/>
              <a:gd name="connsiteX5" fmla="*/ 63574 w 92387"/>
              <a:gd name="connsiteY5" fmla="*/ 85728 h 206434"/>
              <a:gd name="connsiteX6" fmla="*/ 74 w 92387"/>
              <a:gd name="connsiteY6" fmla="*/ 3 h 20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87" h="206434">
                <a:moveTo>
                  <a:pt x="74" y="3"/>
                </a:moveTo>
                <a:cubicBezTo>
                  <a:pt x="-2043" y="532"/>
                  <a:pt x="41878" y="64561"/>
                  <a:pt x="50874" y="88903"/>
                </a:cubicBezTo>
                <a:cubicBezTo>
                  <a:pt x="59870" y="113245"/>
                  <a:pt x="47170" y="126474"/>
                  <a:pt x="54049" y="146053"/>
                </a:cubicBezTo>
                <a:cubicBezTo>
                  <a:pt x="60928" y="165632"/>
                  <a:pt x="89503" y="204791"/>
                  <a:pt x="92149" y="206378"/>
                </a:cubicBezTo>
                <a:cubicBezTo>
                  <a:pt x="94795" y="207966"/>
                  <a:pt x="74686" y="175686"/>
                  <a:pt x="69924" y="155578"/>
                </a:cubicBezTo>
                <a:cubicBezTo>
                  <a:pt x="65162" y="135470"/>
                  <a:pt x="72041" y="108482"/>
                  <a:pt x="63574" y="85728"/>
                </a:cubicBezTo>
                <a:cubicBezTo>
                  <a:pt x="55107" y="62974"/>
                  <a:pt x="2191" y="-526"/>
                  <a:pt x="7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フリーフォーム 473">
            <a:extLst>
              <a:ext uri="{FF2B5EF4-FFF2-40B4-BE49-F238E27FC236}">
                <a16:creationId xmlns:a16="http://schemas.microsoft.com/office/drawing/2014/main" id="{3B333F5C-B854-16FF-ED4D-CE0F2F1EBF4D}"/>
              </a:ext>
            </a:extLst>
          </p:cNvPr>
          <p:cNvSpPr/>
          <p:nvPr/>
        </p:nvSpPr>
        <p:spPr>
          <a:xfrm>
            <a:off x="6657884" y="9236035"/>
            <a:ext cx="346523" cy="19193"/>
          </a:xfrm>
          <a:custGeom>
            <a:avLst/>
            <a:gdLst>
              <a:gd name="connsiteX0" fmla="*/ 3266 w 346523"/>
              <a:gd name="connsiteY0" fmla="*/ 19090 h 19193"/>
              <a:gd name="connsiteX1" fmla="*/ 171541 w 346523"/>
              <a:gd name="connsiteY1" fmla="*/ 12740 h 19193"/>
              <a:gd name="connsiteX2" fmla="*/ 346166 w 346523"/>
              <a:gd name="connsiteY2" fmla="*/ 9565 h 19193"/>
              <a:gd name="connsiteX3" fmla="*/ 212816 w 346523"/>
              <a:gd name="connsiteY3" fmla="*/ 40 h 19193"/>
              <a:gd name="connsiteX4" fmla="*/ 69941 w 346523"/>
              <a:gd name="connsiteY4" fmla="*/ 6390 h 19193"/>
              <a:gd name="connsiteX5" fmla="*/ 3266 w 346523"/>
              <a:gd name="connsiteY5" fmla="*/ 19090 h 1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523" h="19193">
                <a:moveTo>
                  <a:pt x="3266" y="19090"/>
                </a:moveTo>
                <a:cubicBezTo>
                  <a:pt x="20199" y="20148"/>
                  <a:pt x="171541" y="12740"/>
                  <a:pt x="171541" y="12740"/>
                </a:cubicBezTo>
                <a:cubicBezTo>
                  <a:pt x="228691" y="11152"/>
                  <a:pt x="339287" y="11682"/>
                  <a:pt x="346166" y="9565"/>
                </a:cubicBezTo>
                <a:cubicBezTo>
                  <a:pt x="353045" y="7448"/>
                  <a:pt x="258853" y="569"/>
                  <a:pt x="212816" y="40"/>
                </a:cubicBezTo>
                <a:cubicBezTo>
                  <a:pt x="166779" y="-489"/>
                  <a:pt x="100633" y="4273"/>
                  <a:pt x="69941" y="6390"/>
                </a:cubicBezTo>
                <a:cubicBezTo>
                  <a:pt x="39249" y="8507"/>
                  <a:pt x="-13667" y="18032"/>
                  <a:pt x="3266" y="19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5" name="フリーフォーム 474">
            <a:extLst>
              <a:ext uri="{FF2B5EF4-FFF2-40B4-BE49-F238E27FC236}">
                <a16:creationId xmlns:a16="http://schemas.microsoft.com/office/drawing/2014/main" id="{39F0CEF2-95C3-E4CA-3847-A57528C6D8BE}"/>
              </a:ext>
            </a:extLst>
          </p:cNvPr>
          <p:cNvSpPr/>
          <p:nvPr/>
        </p:nvSpPr>
        <p:spPr>
          <a:xfrm>
            <a:off x="6572250" y="9004300"/>
            <a:ext cx="344879" cy="19381"/>
          </a:xfrm>
          <a:custGeom>
            <a:avLst/>
            <a:gdLst>
              <a:gd name="connsiteX0" fmla="*/ 0 w 344879"/>
              <a:gd name="connsiteY0" fmla="*/ 0 h 19381"/>
              <a:gd name="connsiteX1" fmla="*/ 130175 w 344879"/>
              <a:gd name="connsiteY1" fmla="*/ 3175 h 19381"/>
              <a:gd name="connsiteX2" fmla="*/ 104775 w 344879"/>
              <a:gd name="connsiteY2" fmla="*/ 15875 h 19381"/>
              <a:gd name="connsiteX3" fmla="*/ 342900 w 344879"/>
              <a:gd name="connsiteY3" fmla="*/ 19050 h 19381"/>
              <a:gd name="connsiteX4" fmla="*/ 212725 w 344879"/>
              <a:gd name="connsiteY4" fmla="*/ 9525 h 19381"/>
              <a:gd name="connsiteX5" fmla="*/ 111125 w 344879"/>
              <a:gd name="connsiteY5" fmla="*/ 12700 h 19381"/>
              <a:gd name="connsiteX6" fmla="*/ 0 w 344879"/>
              <a:gd name="connsiteY6" fmla="*/ 0 h 1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879" h="19381">
                <a:moveTo>
                  <a:pt x="0" y="0"/>
                </a:moveTo>
                <a:cubicBezTo>
                  <a:pt x="56356" y="264"/>
                  <a:pt x="112712" y="529"/>
                  <a:pt x="130175" y="3175"/>
                </a:cubicBezTo>
                <a:cubicBezTo>
                  <a:pt x="147638" y="5821"/>
                  <a:pt x="69321" y="13229"/>
                  <a:pt x="104775" y="15875"/>
                </a:cubicBezTo>
                <a:cubicBezTo>
                  <a:pt x="140229" y="18521"/>
                  <a:pt x="324909" y="20108"/>
                  <a:pt x="342900" y="19050"/>
                </a:cubicBezTo>
                <a:cubicBezTo>
                  <a:pt x="360891" y="17992"/>
                  <a:pt x="251354" y="10583"/>
                  <a:pt x="212725" y="9525"/>
                </a:cubicBezTo>
                <a:lnTo>
                  <a:pt x="111125" y="127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フリーフォーム 475">
            <a:extLst>
              <a:ext uri="{FF2B5EF4-FFF2-40B4-BE49-F238E27FC236}">
                <a16:creationId xmlns:a16="http://schemas.microsoft.com/office/drawing/2014/main" id="{9C50D5F9-4A97-F31C-3BF7-80E009428953}"/>
              </a:ext>
            </a:extLst>
          </p:cNvPr>
          <p:cNvSpPr/>
          <p:nvPr/>
        </p:nvSpPr>
        <p:spPr>
          <a:xfrm>
            <a:off x="6565734" y="9035862"/>
            <a:ext cx="351059" cy="30766"/>
          </a:xfrm>
          <a:custGeom>
            <a:avLst/>
            <a:gdLst>
              <a:gd name="connsiteX0" fmla="*/ 166 w 351059"/>
              <a:gd name="connsiteY0" fmla="*/ 188 h 30766"/>
              <a:gd name="connsiteX1" fmla="*/ 158916 w 351059"/>
              <a:gd name="connsiteY1" fmla="*/ 16063 h 30766"/>
              <a:gd name="connsiteX2" fmla="*/ 349416 w 351059"/>
              <a:gd name="connsiteY2" fmla="*/ 9713 h 30766"/>
              <a:gd name="connsiteX3" fmla="*/ 244641 w 351059"/>
              <a:gd name="connsiteY3" fmla="*/ 28763 h 30766"/>
              <a:gd name="connsiteX4" fmla="*/ 130341 w 351059"/>
              <a:gd name="connsiteY4" fmla="*/ 28763 h 30766"/>
              <a:gd name="connsiteX5" fmla="*/ 166 w 351059"/>
              <a:gd name="connsiteY5" fmla="*/ 188 h 3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059" h="30766">
                <a:moveTo>
                  <a:pt x="166" y="188"/>
                </a:moveTo>
                <a:cubicBezTo>
                  <a:pt x="4928" y="-1929"/>
                  <a:pt x="100708" y="14475"/>
                  <a:pt x="158916" y="16063"/>
                </a:cubicBezTo>
                <a:cubicBezTo>
                  <a:pt x="217124" y="17651"/>
                  <a:pt x="335129" y="7596"/>
                  <a:pt x="349416" y="9713"/>
                </a:cubicBezTo>
                <a:cubicBezTo>
                  <a:pt x="363704" y="11830"/>
                  <a:pt x="281153" y="25588"/>
                  <a:pt x="244641" y="28763"/>
                </a:cubicBezTo>
                <a:cubicBezTo>
                  <a:pt x="208129" y="31938"/>
                  <a:pt x="166853" y="30880"/>
                  <a:pt x="130341" y="28763"/>
                </a:cubicBezTo>
                <a:cubicBezTo>
                  <a:pt x="93829" y="26646"/>
                  <a:pt x="-4596" y="2305"/>
                  <a:pt x="166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フリーフォーム 476">
            <a:extLst>
              <a:ext uri="{FF2B5EF4-FFF2-40B4-BE49-F238E27FC236}">
                <a16:creationId xmlns:a16="http://schemas.microsoft.com/office/drawing/2014/main" id="{7BFDA398-E608-093C-3BC0-EAC49A88AE88}"/>
              </a:ext>
            </a:extLst>
          </p:cNvPr>
          <p:cNvSpPr/>
          <p:nvPr/>
        </p:nvSpPr>
        <p:spPr>
          <a:xfrm>
            <a:off x="6568251" y="9010133"/>
            <a:ext cx="115285" cy="245034"/>
          </a:xfrm>
          <a:custGeom>
            <a:avLst/>
            <a:gdLst>
              <a:gd name="connsiteX0" fmla="*/ 824 w 115285"/>
              <a:gd name="connsiteY0" fmla="*/ 517 h 245034"/>
              <a:gd name="connsiteX1" fmla="*/ 54799 w 115285"/>
              <a:gd name="connsiteY1" fmla="*/ 162442 h 245034"/>
              <a:gd name="connsiteX2" fmla="*/ 115124 w 115285"/>
              <a:gd name="connsiteY2" fmla="*/ 244992 h 245034"/>
              <a:gd name="connsiteX3" fmla="*/ 35749 w 115285"/>
              <a:gd name="connsiteY3" fmla="*/ 152917 h 245034"/>
              <a:gd name="connsiteX4" fmla="*/ 23049 w 115285"/>
              <a:gd name="connsiteY4" fmla="*/ 111642 h 245034"/>
              <a:gd name="connsiteX5" fmla="*/ 824 w 115285"/>
              <a:gd name="connsiteY5" fmla="*/ 517 h 24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85" h="245034">
                <a:moveTo>
                  <a:pt x="824" y="517"/>
                </a:moveTo>
                <a:cubicBezTo>
                  <a:pt x="6116" y="8984"/>
                  <a:pt x="35749" y="121696"/>
                  <a:pt x="54799" y="162442"/>
                </a:cubicBezTo>
                <a:cubicBezTo>
                  <a:pt x="73849" y="203188"/>
                  <a:pt x="118299" y="246579"/>
                  <a:pt x="115124" y="244992"/>
                </a:cubicBezTo>
                <a:cubicBezTo>
                  <a:pt x="111949" y="243405"/>
                  <a:pt x="51095" y="175142"/>
                  <a:pt x="35749" y="152917"/>
                </a:cubicBezTo>
                <a:cubicBezTo>
                  <a:pt x="20403" y="130692"/>
                  <a:pt x="28870" y="133338"/>
                  <a:pt x="23049" y="111642"/>
                </a:cubicBezTo>
                <a:cubicBezTo>
                  <a:pt x="17228" y="89946"/>
                  <a:pt x="-4468" y="-7950"/>
                  <a:pt x="824" y="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フリーフォーム 477">
            <a:extLst>
              <a:ext uri="{FF2B5EF4-FFF2-40B4-BE49-F238E27FC236}">
                <a16:creationId xmlns:a16="http://schemas.microsoft.com/office/drawing/2014/main" id="{26AAB025-D6CE-4E37-5EAB-FEA935AD9E5B}"/>
              </a:ext>
            </a:extLst>
          </p:cNvPr>
          <p:cNvSpPr/>
          <p:nvPr/>
        </p:nvSpPr>
        <p:spPr>
          <a:xfrm>
            <a:off x="6860880" y="9260918"/>
            <a:ext cx="60270" cy="591132"/>
          </a:xfrm>
          <a:custGeom>
            <a:avLst/>
            <a:gdLst>
              <a:gd name="connsiteX0" fmla="*/ 295 w 60270"/>
              <a:gd name="connsiteY0" fmla="*/ 557 h 591132"/>
              <a:gd name="connsiteX1" fmla="*/ 35220 w 60270"/>
              <a:gd name="connsiteY1" fmla="*/ 133907 h 591132"/>
              <a:gd name="connsiteX2" fmla="*/ 38395 w 60270"/>
              <a:gd name="connsiteY2" fmla="*/ 311707 h 591132"/>
              <a:gd name="connsiteX3" fmla="*/ 35220 w 60270"/>
              <a:gd name="connsiteY3" fmla="*/ 591107 h 591132"/>
              <a:gd name="connsiteX4" fmla="*/ 54270 w 60270"/>
              <a:gd name="connsiteY4" fmla="*/ 295832 h 591132"/>
              <a:gd name="connsiteX5" fmla="*/ 57445 w 60270"/>
              <a:gd name="connsiteY5" fmla="*/ 184707 h 591132"/>
              <a:gd name="connsiteX6" fmla="*/ 295 w 60270"/>
              <a:gd name="connsiteY6" fmla="*/ 557 h 59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70" h="591132">
                <a:moveTo>
                  <a:pt x="295" y="557"/>
                </a:moveTo>
                <a:cubicBezTo>
                  <a:pt x="-3409" y="-7910"/>
                  <a:pt x="28870" y="82049"/>
                  <a:pt x="35220" y="133907"/>
                </a:cubicBezTo>
                <a:cubicBezTo>
                  <a:pt x="41570" y="185765"/>
                  <a:pt x="38395" y="235507"/>
                  <a:pt x="38395" y="311707"/>
                </a:cubicBezTo>
                <a:cubicBezTo>
                  <a:pt x="38395" y="387907"/>
                  <a:pt x="32574" y="593753"/>
                  <a:pt x="35220" y="591107"/>
                </a:cubicBezTo>
                <a:cubicBezTo>
                  <a:pt x="37866" y="588461"/>
                  <a:pt x="50566" y="363565"/>
                  <a:pt x="54270" y="295832"/>
                </a:cubicBezTo>
                <a:cubicBezTo>
                  <a:pt x="57974" y="228099"/>
                  <a:pt x="63795" y="230745"/>
                  <a:pt x="57445" y="184707"/>
                </a:cubicBezTo>
                <a:cubicBezTo>
                  <a:pt x="51095" y="138669"/>
                  <a:pt x="3999" y="9024"/>
                  <a:pt x="295" y="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9" name="フリーフォーム 478">
            <a:extLst>
              <a:ext uri="{FF2B5EF4-FFF2-40B4-BE49-F238E27FC236}">
                <a16:creationId xmlns:a16="http://schemas.microsoft.com/office/drawing/2014/main" id="{932E0129-464A-AEB7-CFA4-BFD103F770D8}"/>
              </a:ext>
            </a:extLst>
          </p:cNvPr>
          <p:cNvSpPr/>
          <p:nvPr/>
        </p:nvSpPr>
        <p:spPr>
          <a:xfrm>
            <a:off x="6835537" y="9241981"/>
            <a:ext cx="40535" cy="689447"/>
          </a:xfrm>
          <a:custGeom>
            <a:avLst/>
            <a:gdLst>
              <a:gd name="connsiteX0" fmla="*/ 238 w 40535"/>
              <a:gd name="connsiteY0" fmla="*/ 444 h 689447"/>
              <a:gd name="connsiteX1" fmla="*/ 38338 w 40535"/>
              <a:gd name="connsiteY1" fmla="*/ 190944 h 689447"/>
              <a:gd name="connsiteX2" fmla="*/ 35163 w 40535"/>
              <a:gd name="connsiteY2" fmla="*/ 340169 h 689447"/>
              <a:gd name="connsiteX3" fmla="*/ 28813 w 40535"/>
              <a:gd name="connsiteY3" fmla="*/ 486219 h 689447"/>
              <a:gd name="connsiteX4" fmla="*/ 22463 w 40535"/>
              <a:gd name="connsiteY4" fmla="*/ 689419 h 689447"/>
              <a:gd name="connsiteX5" fmla="*/ 19288 w 40535"/>
              <a:gd name="connsiteY5" fmla="*/ 498919 h 689447"/>
              <a:gd name="connsiteX6" fmla="*/ 31988 w 40535"/>
              <a:gd name="connsiteY6" fmla="*/ 232219 h 689447"/>
              <a:gd name="connsiteX7" fmla="*/ 22463 w 40535"/>
              <a:gd name="connsiteY7" fmla="*/ 140144 h 689447"/>
              <a:gd name="connsiteX8" fmla="*/ 238 w 40535"/>
              <a:gd name="connsiteY8" fmla="*/ 444 h 68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35" h="689447">
                <a:moveTo>
                  <a:pt x="238" y="444"/>
                </a:moveTo>
                <a:cubicBezTo>
                  <a:pt x="2884" y="8911"/>
                  <a:pt x="32517" y="134323"/>
                  <a:pt x="38338" y="190944"/>
                </a:cubicBezTo>
                <a:cubicBezTo>
                  <a:pt x="44159" y="247565"/>
                  <a:pt x="36750" y="290957"/>
                  <a:pt x="35163" y="340169"/>
                </a:cubicBezTo>
                <a:cubicBezTo>
                  <a:pt x="33576" y="389381"/>
                  <a:pt x="30930" y="428011"/>
                  <a:pt x="28813" y="486219"/>
                </a:cubicBezTo>
                <a:cubicBezTo>
                  <a:pt x="26696" y="544427"/>
                  <a:pt x="24051" y="687302"/>
                  <a:pt x="22463" y="689419"/>
                </a:cubicBezTo>
                <a:cubicBezTo>
                  <a:pt x="20875" y="691536"/>
                  <a:pt x="17701" y="575119"/>
                  <a:pt x="19288" y="498919"/>
                </a:cubicBezTo>
                <a:cubicBezTo>
                  <a:pt x="20875" y="422719"/>
                  <a:pt x="31459" y="292015"/>
                  <a:pt x="31988" y="232219"/>
                </a:cubicBezTo>
                <a:cubicBezTo>
                  <a:pt x="32517" y="172423"/>
                  <a:pt x="27225" y="173481"/>
                  <a:pt x="22463" y="140144"/>
                </a:cubicBezTo>
                <a:cubicBezTo>
                  <a:pt x="17701" y="106807"/>
                  <a:pt x="-2408" y="-8023"/>
                  <a:pt x="238" y="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0" name="フリーフォーム 479">
            <a:extLst>
              <a:ext uri="{FF2B5EF4-FFF2-40B4-BE49-F238E27FC236}">
                <a16:creationId xmlns:a16="http://schemas.microsoft.com/office/drawing/2014/main" id="{6BC00650-5270-C8D4-29B4-5D98EF301FFF}"/>
              </a:ext>
            </a:extLst>
          </p:cNvPr>
          <p:cNvSpPr/>
          <p:nvPr/>
        </p:nvSpPr>
        <p:spPr>
          <a:xfrm>
            <a:off x="7074631" y="9442399"/>
            <a:ext cx="174692" cy="896221"/>
          </a:xfrm>
          <a:custGeom>
            <a:avLst/>
            <a:gdLst>
              <a:gd name="connsiteX0" fmla="*/ 170719 w 174692"/>
              <a:gd name="connsiteY0" fmla="*/ 51 h 896221"/>
              <a:gd name="connsiteX1" fmla="*/ 145319 w 174692"/>
              <a:gd name="connsiteY1" fmla="*/ 244526 h 896221"/>
              <a:gd name="connsiteX2" fmla="*/ 2444 w 174692"/>
              <a:gd name="connsiteY2" fmla="*/ 879526 h 896221"/>
              <a:gd name="connsiteX3" fmla="*/ 62769 w 174692"/>
              <a:gd name="connsiteY3" fmla="*/ 673151 h 896221"/>
              <a:gd name="connsiteX4" fmla="*/ 161194 w 174692"/>
              <a:gd name="connsiteY4" fmla="*/ 260401 h 896221"/>
              <a:gd name="connsiteX5" fmla="*/ 170719 w 174692"/>
              <a:gd name="connsiteY5" fmla="*/ 51 h 89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92" h="896221">
                <a:moveTo>
                  <a:pt x="170719" y="51"/>
                </a:moveTo>
                <a:cubicBezTo>
                  <a:pt x="168073" y="-2595"/>
                  <a:pt x="173365" y="97947"/>
                  <a:pt x="145319" y="244526"/>
                </a:cubicBezTo>
                <a:cubicBezTo>
                  <a:pt x="117273" y="391105"/>
                  <a:pt x="16202" y="808089"/>
                  <a:pt x="2444" y="879526"/>
                </a:cubicBezTo>
                <a:cubicBezTo>
                  <a:pt x="-11314" y="950963"/>
                  <a:pt x="36311" y="776339"/>
                  <a:pt x="62769" y="673151"/>
                </a:cubicBezTo>
                <a:cubicBezTo>
                  <a:pt x="89227" y="569963"/>
                  <a:pt x="140557" y="366234"/>
                  <a:pt x="161194" y="260401"/>
                </a:cubicBezTo>
                <a:cubicBezTo>
                  <a:pt x="181831" y="154568"/>
                  <a:pt x="173365" y="2697"/>
                  <a:pt x="170719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フリーフォーム 480">
            <a:extLst>
              <a:ext uri="{FF2B5EF4-FFF2-40B4-BE49-F238E27FC236}">
                <a16:creationId xmlns:a16="http://schemas.microsoft.com/office/drawing/2014/main" id="{563090B7-8EEB-248C-B546-12F930895FFC}"/>
              </a:ext>
            </a:extLst>
          </p:cNvPr>
          <p:cNvSpPr/>
          <p:nvPr/>
        </p:nvSpPr>
        <p:spPr>
          <a:xfrm>
            <a:off x="7204001" y="9466793"/>
            <a:ext cx="20608" cy="340552"/>
          </a:xfrm>
          <a:custGeom>
            <a:avLst/>
            <a:gdLst>
              <a:gd name="connsiteX0" fmla="*/ 12774 w 20608"/>
              <a:gd name="connsiteY0" fmla="*/ 4232 h 340552"/>
              <a:gd name="connsiteX1" fmla="*/ 74 w 20608"/>
              <a:gd name="connsiteY1" fmla="*/ 337607 h 340552"/>
              <a:gd name="connsiteX2" fmla="*/ 19124 w 20608"/>
              <a:gd name="connsiteY2" fmla="*/ 159807 h 340552"/>
              <a:gd name="connsiteX3" fmla="*/ 12774 w 20608"/>
              <a:gd name="connsiteY3" fmla="*/ 4232 h 34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08" h="340552">
                <a:moveTo>
                  <a:pt x="12774" y="4232"/>
                </a:moveTo>
                <a:cubicBezTo>
                  <a:pt x="9599" y="33865"/>
                  <a:pt x="-984" y="311678"/>
                  <a:pt x="74" y="337607"/>
                </a:cubicBezTo>
                <a:cubicBezTo>
                  <a:pt x="1132" y="363536"/>
                  <a:pt x="14362" y="211136"/>
                  <a:pt x="19124" y="159807"/>
                </a:cubicBezTo>
                <a:cubicBezTo>
                  <a:pt x="23886" y="108478"/>
                  <a:pt x="15949" y="-25401"/>
                  <a:pt x="12774" y="4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2" name="フリーフォーム 481">
            <a:extLst>
              <a:ext uri="{FF2B5EF4-FFF2-40B4-BE49-F238E27FC236}">
                <a16:creationId xmlns:a16="http://schemas.microsoft.com/office/drawing/2014/main" id="{38A3B2EC-E52B-A699-126D-FC434FA471E0}"/>
              </a:ext>
            </a:extLst>
          </p:cNvPr>
          <p:cNvSpPr/>
          <p:nvPr/>
        </p:nvSpPr>
        <p:spPr>
          <a:xfrm>
            <a:off x="7012044" y="9556748"/>
            <a:ext cx="176238" cy="747038"/>
          </a:xfrm>
          <a:custGeom>
            <a:avLst/>
            <a:gdLst>
              <a:gd name="connsiteX0" fmla="*/ 172981 w 176238"/>
              <a:gd name="connsiteY0" fmla="*/ 2 h 747038"/>
              <a:gd name="connsiteX1" fmla="*/ 144406 w 176238"/>
              <a:gd name="connsiteY1" fmla="*/ 215902 h 747038"/>
              <a:gd name="connsiteX2" fmla="*/ 1531 w 176238"/>
              <a:gd name="connsiteY2" fmla="*/ 739777 h 747038"/>
              <a:gd name="connsiteX3" fmla="*/ 74556 w 176238"/>
              <a:gd name="connsiteY3" fmla="*/ 501652 h 747038"/>
              <a:gd name="connsiteX4" fmla="*/ 163456 w 176238"/>
              <a:gd name="connsiteY4" fmla="*/ 219077 h 747038"/>
              <a:gd name="connsiteX5" fmla="*/ 172981 w 176238"/>
              <a:gd name="connsiteY5" fmla="*/ 2 h 74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238" h="747038">
                <a:moveTo>
                  <a:pt x="172981" y="2"/>
                </a:moveTo>
                <a:cubicBezTo>
                  <a:pt x="169806" y="-527"/>
                  <a:pt x="172981" y="92606"/>
                  <a:pt x="144406" y="215902"/>
                </a:cubicBezTo>
                <a:cubicBezTo>
                  <a:pt x="115831" y="339198"/>
                  <a:pt x="13173" y="692152"/>
                  <a:pt x="1531" y="739777"/>
                </a:cubicBezTo>
                <a:cubicBezTo>
                  <a:pt x="-10111" y="787402"/>
                  <a:pt x="47569" y="588435"/>
                  <a:pt x="74556" y="501652"/>
                </a:cubicBezTo>
                <a:cubicBezTo>
                  <a:pt x="101543" y="414869"/>
                  <a:pt x="145464" y="298452"/>
                  <a:pt x="163456" y="219077"/>
                </a:cubicBezTo>
                <a:cubicBezTo>
                  <a:pt x="181448" y="139702"/>
                  <a:pt x="176156" y="531"/>
                  <a:pt x="17298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3" name="フリーフォーム 962">
            <a:extLst>
              <a:ext uri="{FF2B5EF4-FFF2-40B4-BE49-F238E27FC236}">
                <a16:creationId xmlns:a16="http://schemas.microsoft.com/office/drawing/2014/main" id="{DA7C0C51-D192-C8E3-DDD9-097521CDA4D6}"/>
              </a:ext>
            </a:extLst>
          </p:cNvPr>
          <p:cNvSpPr/>
          <p:nvPr/>
        </p:nvSpPr>
        <p:spPr>
          <a:xfrm>
            <a:off x="7004026" y="9483627"/>
            <a:ext cx="130672" cy="740774"/>
          </a:xfrm>
          <a:custGeom>
            <a:avLst/>
            <a:gdLst>
              <a:gd name="connsiteX0" fmla="*/ 104799 w 130672"/>
              <a:gd name="connsiteY0" fmla="*/ 98 h 740774"/>
              <a:gd name="connsiteX1" fmla="*/ 104799 w 130672"/>
              <a:gd name="connsiteY1" fmla="*/ 250923 h 740774"/>
              <a:gd name="connsiteX2" fmla="*/ 24 w 130672"/>
              <a:gd name="connsiteY2" fmla="*/ 739873 h 740774"/>
              <a:gd name="connsiteX3" fmla="*/ 95274 w 130672"/>
              <a:gd name="connsiteY3" fmla="*/ 368398 h 740774"/>
              <a:gd name="connsiteX4" fmla="*/ 130199 w 130672"/>
              <a:gd name="connsiteY4" fmla="*/ 222348 h 740774"/>
              <a:gd name="connsiteX5" fmla="*/ 104799 w 130672"/>
              <a:gd name="connsiteY5" fmla="*/ 98 h 74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672" h="740774">
                <a:moveTo>
                  <a:pt x="104799" y="98"/>
                </a:moveTo>
                <a:cubicBezTo>
                  <a:pt x="100566" y="4860"/>
                  <a:pt x="122261" y="127627"/>
                  <a:pt x="104799" y="250923"/>
                </a:cubicBezTo>
                <a:cubicBezTo>
                  <a:pt x="87337" y="374219"/>
                  <a:pt x="1611" y="720294"/>
                  <a:pt x="24" y="739873"/>
                </a:cubicBezTo>
                <a:cubicBezTo>
                  <a:pt x="-1563" y="759452"/>
                  <a:pt x="73578" y="454652"/>
                  <a:pt x="95274" y="368398"/>
                </a:cubicBezTo>
                <a:cubicBezTo>
                  <a:pt x="116970" y="282144"/>
                  <a:pt x="125966" y="279498"/>
                  <a:pt x="130199" y="222348"/>
                </a:cubicBezTo>
                <a:cubicBezTo>
                  <a:pt x="134432" y="165198"/>
                  <a:pt x="109032" y="-4664"/>
                  <a:pt x="104799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4" name="フリーフォーム 963">
            <a:extLst>
              <a:ext uri="{FF2B5EF4-FFF2-40B4-BE49-F238E27FC236}">
                <a16:creationId xmlns:a16="http://schemas.microsoft.com/office/drawing/2014/main" id="{5714B780-8622-470C-5693-E4F39A9DD2EF}"/>
              </a:ext>
            </a:extLst>
          </p:cNvPr>
          <p:cNvSpPr/>
          <p:nvPr/>
        </p:nvSpPr>
        <p:spPr>
          <a:xfrm>
            <a:off x="6972114" y="9514873"/>
            <a:ext cx="131990" cy="103871"/>
          </a:xfrm>
          <a:custGeom>
            <a:avLst/>
            <a:gdLst>
              <a:gd name="connsiteX0" fmla="*/ 186 w 131990"/>
              <a:gd name="connsiteY0" fmla="*/ 602 h 103871"/>
              <a:gd name="connsiteX1" fmla="*/ 127186 w 131990"/>
              <a:gd name="connsiteY1" fmla="*/ 102202 h 103871"/>
              <a:gd name="connsiteX2" fmla="*/ 98611 w 131990"/>
              <a:gd name="connsiteY2" fmla="*/ 60927 h 103871"/>
              <a:gd name="connsiteX3" fmla="*/ 186 w 131990"/>
              <a:gd name="connsiteY3" fmla="*/ 602 h 10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990" h="103871">
                <a:moveTo>
                  <a:pt x="186" y="602"/>
                </a:moveTo>
                <a:cubicBezTo>
                  <a:pt x="4948" y="7481"/>
                  <a:pt x="110782" y="92148"/>
                  <a:pt x="127186" y="102202"/>
                </a:cubicBezTo>
                <a:cubicBezTo>
                  <a:pt x="143590" y="112256"/>
                  <a:pt x="113957" y="74156"/>
                  <a:pt x="98611" y="60927"/>
                </a:cubicBezTo>
                <a:cubicBezTo>
                  <a:pt x="83265" y="47698"/>
                  <a:pt x="-4576" y="-6277"/>
                  <a:pt x="186" y="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5" name="フリーフォーム 964">
            <a:extLst>
              <a:ext uri="{FF2B5EF4-FFF2-40B4-BE49-F238E27FC236}">
                <a16:creationId xmlns:a16="http://schemas.microsoft.com/office/drawing/2014/main" id="{1AB07735-8D56-E657-7047-0FAA5F36FFA5}"/>
              </a:ext>
            </a:extLst>
          </p:cNvPr>
          <p:cNvSpPr/>
          <p:nvPr/>
        </p:nvSpPr>
        <p:spPr>
          <a:xfrm>
            <a:off x="7004039" y="9611478"/>
            <a:ext cx="23377" cy="352884"/>
          </a:xfrm>
          <a:custGeom>
            <a:avLst/>
            <a:gdLst>
              <a:gd name="connsiteX0" fmla="*/ 11 w 23377"/>
              <a:gd name="connsiteY0" fmla="*/ 8772 h 352884"/>
              <a:gd name="connsiteX1" fmla="*/ 22236 w 23377"/>
              <a:gd name="connsiteY1" fmla="*/ 351672 h 352884"/>
              <a:gd name="connsiteX2" fmla="*/ 19061 w 23377"/>
              <a:gd name="connsiteY2" fmla="*/ 119897 h 352884"/>
              <a:gd name="connsiteX3" fmla="*/ 11 w 23377"/>
              <a:gd name="connsiteY3" fmla="*/ 8772 h 35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77" h="352884">
                <a:moveTo>
                  <a:pt x="11" y="8772"/>
                </a:moveTo>
                <a:cubicBezTo>
                  <a:pt x="540" y="47401"/>
                  <a:pt x="19061" y="333151"/>
                  <a:pt x="22236" y="351672"/>
                </a:cubicBezTo>
                <a:cubicBezTo>
                  <a:pt x="25411" y="370193"/>
                  <a:pt x="21178" y="171226"/>
                  <a:pt x="19061" y="119897"/>
                </a:cubicBezTo>
                <a:cubicBezTo>
                  <a:pt x="16944" y="68568"/>
                  <a:pt x="-518" y="-29857"/>
                  <a:pt x="11" y="8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6" name="フリーフォーム 965">
            <a:extLst>
              <a:ext uri="{FF2B5EF4-FFF2-40B4-BE49-F238E27FC236}">
                <a16:creationId xmlns:a16="http://schemas.microsoft.com/office/drawing/2014/main" id="{5670498B-5481-46D8-EF86-6B9128AF80AE}"/>
              </a:ext>
            </a:extLst>
          </p:cNvPr>
          <p:cNvSpPr/>
          <p:nvPr/>
        </p:nvSpPr>
        <p:spPr>
          <a:xfrm>
            <a:off x="6918218" y="9474000"/>
            <a:ext cx="251087" cy="42442"/>
          </a:xfrm>
          <a:custGeom>
            <a:avLst/>
            <a:gdLst>
              <a:gd name="connsiteX0" fmla="*/ 107 w 251087"/>
              <a:gd name="connsiteY0" fmla="*/ 22425 h 42442"/>
              <a:gd name="connsiteX1" fmla="*/ 149332 w 251087"/>
              <a:gd name="connsiteY1" fmla="*/ 25600 h 42442"/>
              <a:gd name="connsiteX2" fmla="*/ 250932 w 251087"/>
              <a:gd name="connsiteY2" fmla="*/ 200 h 42442"/>
              <a:gd name="connsiteX3" fmla="*/ 127107 w 251087"/>
              <a:gd name="connsiteY3" fmla="*/ 41475 h 42442"/>
              <a:gd name="connsiteX4" fmla="*/ 107 w 251087"/>
              <a:gd name="connsiteY4" fmla="*/ 22425 h 4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087" h="42442">
                <a:moveTo>
                  <a:pt x="107" y="22425"/>
                </a:moveTo>
                <a:cubicBezTo>
                  <a:pt x="3811" y="19779"/>
                  <a:pt x="107528" y="29304"/>
                  <a:pt x="149332" y="25600"/>
                </a:cubicBezTo>
                <a:cubicBezTo>
                  <a:pt x="191136" y="21896"/>
                  <a:pt x="254636" y="-2446"/>
                  <a:pt x="250932" y="200"/>
                </a:cubicBezTo>
                <a:cubicBezTo>
                  <a:pt x="247228" y="2846"/>
                  <a:pt x="164678" y="35654"/>
                  <a:pt x="127107" y="41475"/>
                </a:cubicBezTo>
                <a:cubicBezTo>
                  <a:pt x="89536" y="47296"/>
                  <a:pt x="-3597" y="25071"/>
                  <a:pt x="107" y="22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7" name="フリーフォーム 966">
            <a:extLst>
              <a:ext uri="{FF2B5EF4-FFF2-40B4-BE49-F238E27FC236}">
                <a16:creationId xmlns:a16="http://schemas.microsoft.com/office/drawing/2014/main" id="{4C32FAB0-1A49-CBC8-A1F2-D49BBD999035}"/>
              </a:ext>
            </a:extLst>
          </p:cNvPr>
          <p:cNvSpPr/>
          <p:nvPr/>
        </p:nvSpPr>
        <p:spPr>
          <a:xfrm>
            <a:off x="6905596" y="9728135"/>
            <a:ext cx="184271" cy="70288"/>
          </a:xfrm>
          <a:custGeom>
            <a:avLst/>
            <a:gdLst>
              <a:gd name="connsiteX0" fmla="*/ 29 w 184271"/>
              <a:gd name="connsiteY0" fmla="*/ 65 h 70288"/>
              <a:gd name="connsiteX1" fmla="*/ 57179 w 184271"/>
              <a:gd name="connsiteY1" fmla="*/ 66740 h 70288"/>
              <a:gd name="connsiteX2" fmla="*/ 184179 w 184271"/>
              <a:gd name="connsiteY2" fmla="*/ 60390 h 70288"/>
              <a:gd name="connsiteX3" fmla="*/ 79404 w 184271"/>
              <a:gd name="connsiteY3" fmla="*/ 54040 h 70288"/>
              <a:gd name="connsiteX4" fmla="*/ 63529 w 184271"/>
              <a:gd name="connsiteY4" fmla="*/ 54040 h 70288"/>
              <a:gd name="connsiteX5" fmla="*/ 29 w 184271"/>
              <a:gd name="connsiteY5" fmla="*/ 65 h 7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71" h="70288">
                <a:moveTo>
                  <a:pt x="29" y="65"/>
                </a:moveTo>
                <a:cubicBezTo>
                  <a:pt x="-1029" y="2182"/>
                  <a:pt x="26487" y="56686"/>
                  <a:pt x="57179" y="66740"/>
                </a:cubicBezTo>
                <a:cubicBezTo>
                  <a:pt x="87871" y="76794"/>
                  <a:pt x="180475" y="62507"/>
                  <a:pt x="184179" y="60390"/>
                </a:cubicBezTo>
                <a:cubicBezTo>
                  <a:pt x="187883" y="58273"/>
                  <a:pt x="79404" y="54040"/>
                  <a:pt x="79404" y="54040"/>
                </a:cubicBezTo>
                <a:cubicBezTo>
                  <a:pt x="59296" y="52982"/>
                  <a:pt x="72525" y="60390"/>
                  <a:pt x="63529" y="54040"/>
                </a:cubicBezTo>
                <a:cubicBezTo>
                  <a:pt x="54533" y="47690"/>
                  <a:pt x="1087" y="-2052"/>
                  <a:pt x="29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8" name="フリーフォーム 967">
            <a:extLst>
              <a:ext uri="{FF2B5EF4-FFF2-40B4-BE49-F238E27FC236}">
                <a16:creationId xmlns:a16="http://schemas.microsoft.com/office/drawing/2014/main" id="{53130389-6E5B-A754-FDBF-9BA8CB08D62E}"/>
              </a:ext>
            </a:extLst>
          </p:cNvPr>
          <p:cNvSpPr/>
          <p:nvPr/>
        </p:nvSpPr>
        <p:spPr>
          <a:xfrm>
            <a:off x="6787785" y="9893243"/>
            <a:ext cx="57592" cy="225571"/>
          </a:xfrm>
          <a:custGeom>
            <a:avLst/>
            <a:gdLst>
              <a:gd name="connsiteX0" fmla="*/ 57515 w 57592"/>
              <a:gd name="connsiteY0" fmla="*/ 57 h 225571"/>
              <a:gd name="connsiteX1" fmla="*/ 365 w 57592"/>
              <a:gd name="connsiteY1" fmla="*/ 123882 h 225571"/>
              <a:gd name="connsiteX2" fmla="*/ 32115 w 57592"/>
              <a:gd name="connsiteY2" fmla="*/ 225482 h 225571"/>
              <a:gd name="connsiteX3" fmla="*/ 13065 w 57592"/>
              <a:gd name="connsiteY3" fmla="*/ 139757 h 225571"/>
              <a:gd name="connsiteX4" fmla="*/ 57515 w 57592"/>
              <a:gd name="connsiteY4" fmla="*/ 57 h 22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92" h="225571">
                <a:moveTo>
                  <a:pt x="57515" y="57"/>
                </a:moveTo>
                <a:cubicBezTo>
                  <a:pt x="55398" y="-2589"/>
                  <a:pt x="4598" y="86311"/>
                  <a:pt x="365" y="123882"/>
                </a:cubicBezTo>
                <a:cubicBezTo>
                  <a:pt x="-3868" y="161453"/>
                  <a:pt x="29998" y="222836"/>
                  <a:pt x="32115" y="225482"/>
                </a:cubicBezTo>
                <a:cubicBezTo>
                  <a:pt x="34232" y="228128"/>
                  <a:pt x="8303" y="171507"/>
                  <a:pt x="13065" y="139757"/>
                </a:cubicBezTo>
                <a:cubicBezTo>
                  <a:pt x="17827" y="108007"/>
                  <a:pt x="59632" y="2703"/>
                  <a:pt x="57515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9" name="フリーフォーム 968">
            <a:extLst>
              <a:ext uri="{FF2B5EF4-FFF2-40B4-BE49-F238E27FC236}">
                <a16:creationId xmlns:a16="http://schemas.microsoft.com/office/drawing/2014/main" id="{B0EAC92F-616B-2E0D-E431-70F31E70E1A0}"/>
              </a:ext>
            </a:extLst>
          </p:cNvPr>
          <p:cNvSpPr/>
          <p:nvPr/>
        </p:nvSpPr>
        <p:spPr>
          <a:xfrm>
            <a:off x="6964700" y="9959459"/>
            <a:ext cx="45769" cy="282342"/>
          </a:xfrm>
          <a:custGeom>
            <a:avLst/>
            <a:gdLst>
              <a:gd name="connsiteX0" fmla="*/ 45700 w 45769"/>
              <a:gd name="connsiteY0" fmla="*/ 516 h 282342"/>
              <a:gd name="connsiteX1" fmla="*/ 13950 w 45769"/>
              <a:gd name="connsiteY1" fmla="*/ 248166 h 282342"/>
              <a:gd name="connsiteX2" fmla="*/ 1250 w 45769"/>
              <a:gd name="connsiteY2" fmla="*/ 273566 h 282342"/>
              <a:gd name="connsiteX3" fmla="*/ 4425 w 45769"/>
              <a:gd name="connsiteY3" fmla="*/ 184666 h 282342"/>
              <a:gd name="connsiteX4" fmla="*/ 45700 w 45769"/>
              <a:gd name="connsiteY4" fmla="*/ 516 h 28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69" h="282342">
                <a:moveTo>
                  <a:pt x="45700" y="516"/>
                </a:moveTo>
                <a:cubicBezTo>
                  <a:pt x="47288" y="11099"/>
                  <a:pt x="21358" y="202658"/>
                  <a:pt x="13950" y="248166"/>
                </a:cubicBezTo>
                <a:cubicBezTo>
                  <a:pt x="6542" y="293674"/>
                  <a:pt x="2837" y="284149"/>
                  <a:pt x="1250" y="273566"/>
                </a:cubicBezTo>
                <a:cubicBezTo>
                  <a:pt x="-338" y="262983"/>
                  <a:pt x="-1396" y="224353"/>
                  <a:pt x="4425" y="184666"/>
                </a:cubicBezTo>
                <a:cubicBezTo>
                  <a:pt x="10246" y="144979"/>
                  <a:pt x="44112" y="-10067"/>
                  <a:pt x="45700" y="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0" name="フリーフォーム 969">
            <a:extLst>
              <a:ext uri="{FF2B5EF4-FFF2-40B4-BE49-F238E27FC236}">
                <a16:creationId xmlns:a16="http://schemas.microsoft.com/office/drawing/2014/main" id="{38F6ED46-9493-35EE-7BB0-43F4CFFF2CF1}"/>
              </a:ext>
            </a:extLst>
          </p:cNvPr>
          <p:cNvSpPr/>
          <p:nvPr/>
        </p:nvSpPr>
        <p:spPr>
          <a:xfrm>
            <a:off x="6859324" y="10244642"/>
            <a:ext cx="197949" cy="20148"/>
          </a:xfrm>
          <a:custGeom>
            <a:avLst/>
            <a:gdLst>
              <a:gd name="connsiteX0" fmla="*/ 1851 w 197949"/>
              <a:gd name="connsiteY0" fmla="*/ 20133 h 20148"/>
              <a:gd name="connsiteX1" fmla="*/ 195526 w 197949"/>
              <a:gd name="connsiteY1" fmla="*/ 4258 h 20148"/>
              <a:gd name="connsiteX2" fmla="*/ 103451 w 197949"/>
              <a:gd name="connsiteY2" fmla="*/ 1083 h 20148"/>
              <a:gd name="connsiteX3" fmla="*/ 1851 w 197949"/>
              <a:gd name="connsiteY3" fmla="*/ 20133 h 2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49" h="20148">
                <a:moveTo>
                  <a:pt x="1851" y="20133"/>
                </a:moveTo>
                <a:cubicBezTo>
                  <a:pt x="17197" y="20662"/>
                  <a:pt x="178593" y="7433"/>
                  <a:pt x="195526" y="4258"/>
                </a:cubicBezTo>
                <a:cubicBezTo>
                  <a:pt x="212459" y="1083"/>
                  <a:pt x="136259" y="-1563"/>
                  <a:pt x="103451" y="1083"/>
                </a:cubicBezTo>
                <a:cubicBezTo>
                  <a:pt x="70643" y="3729"/>
                  <a:pt x="-13495" y="19604"/>
                  <a:pt x="1851" y="20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1" name="フリーフォーム 970">
            <a:extLst>
              <a:ext uri="{FF2B5EF4-FFF2-40B4-BE49-F238E27FC236}">
                <a16:creationId xmlns:a16="http://schemas.microsoft.com/office/drawing/2014/main" id="{811E05EA-664D-7C2E-1C47-E91EB94DA45F}"/>
              </a:ext>
            </a:extLst>
          </p:cNvPr>
          <p:cNvSpPr/>
          <p:nvPr/>
        </p:nvSpPr>
        <p:spPr>
          <a:xfrm>
            <a:off x="7029391" y="10248630"/>
            <a:ext cx="79575" cy="378095"/>
          </a:xfrm>
          <a:custGeom>
            <a:avLst/>
            <a:gdLst>
              <a:gd name="connsiteX0" fmla="*/ 79434 w 79575"/>
              <a:gd name="connsiteY0" fmla="*/ 270 h 378095"/>
              <a:gd name="connsiteX1" fmla="*/ 63559 w 79575"/>
              <a:gd name="connsiteY1" fmla="*/ 82820 h 378095"/>
              <a:gd name="connsiteX2" fmla="*/ 47684 w 79575"/>
              <a:gd name="connsiteY2" fmla="*/ 108220 h 378095"/>
              <a:gd name="connsiteX3" fmla="*/ 59 w 79575"/>
              <a:gd name="connsiteY3" fmla="*/ 378095 h 378095"/>
              <a:gd name="connsiteX4" fmla="*/ 38159 w 79575"/>
              <a:gd name="connsiteY4" fmla="*/ 108220 h 378095"/>
              <a:gd name="connsiteX5" fmla="*/ 54034 w 79575"/>
              <a:gd name="connsiteY5" fmla="*/ 57420 h 378095"/>
              <a:gd name="connsiteX6" fmla="*/ 79434 w 79575"/>
              <a:gd name="connsiteY6" fmla="*/ 270 h 37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75" h="378095">
                <a:moveTo>
                  <a:pt x="79434" y="270"/>
                </a:moveTo>
                <a:cubicBezTo>
                  <a:pt x="81021" y="4503"/>
                  <a:pt x="68851" y="64828"/>
                  <a:pt x="63559" y="82820"/>
                </a:cubicBezTo>
                <a:cubicBezTo>
                  <a:pt x="58267" y="100812"/>
                  <a:pt x="58267" y="59008"/>
                  <a:pt x="47684" y="108220"/>
                </a:cubicBezTo>
                <a:cubicBezTo>
                  <a:pt x="37101" y="157432"/>
                  <a:pt x="1646" y="378095"/>
                  <a:pt x="59" y="378095"/>
                </a:cubicBezTo>
                <a:cubicBezTo>
                  <a:pt x="-1528" y="378095"/>
                  <a:pt x="29163" y="161666"/>
                  <a:pt x="38159" y="108220"/>
                </a:cubicBezTo>
                <a:cubicBezTo>
                  <a:pt x="47155" y="54774"/>
                  <a:pt x="48213" y="72237"/>
                  <a:pt x="54034" y="57420"/>
                </a:cubicBezTo>
                <a:cubicBezTo>
                  <a:pt x="59855" y="42603"/>
                  <a:pt x="77847" y="-3963"/>
                  <a:pt x="79434" y="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2" name="フリーフォーム 971">
            <a:extLst>
              <a:ext uri="{FF2B5EF4-FFF2-40B4-BE49-F238E27FC236}">
                <a16:creationId xmlns:a16="http://schemas.microsoft.com/office/drawing/2014/main" id="{A20D1608-1B89-98BA-1EB5-E47EB016682E}"/>
              </a:ext>
            </a:extLst>
          </p:cNvPr>
          <p:cNvSpPr/>
          <p:nvPr/>
        </p:nvSpPr>
        <p:spPr>
          <a:xfrm>
            <a:off x="7009878" y="10248219"/>
            <a:ext cx="60847" cy="360173"/>
          </a:xfrm>
          <a:custGeom>
            <a:avLst/>
            <a:gdLst>
              <a:gd name="connsiteX0" fmla="*/ 60847 w 60847"/>
              <a:gd name="connsiteY0" fmla="*/ 681 h 360173"/>
              <a:gd name="connsiteX1" fmla="*/ 32272 w 60847"/>
              <a:gd name="connsiteY1" fmla="*/ 67356 h 360173"/>
              <a:gd name="connsiteX2" fmla="*/ 22747 w 60847"/>
              <a:gd name="connsiteY2" fmla="*/ 114981 h 360173"/>
              <a:gd name="connsiteX3" fmla="*/ 13222 w 60847"/>
              <a:gd name="connsiteY3" fmla="*/ 184831 h 360173"/>
              <a:gd name="connsiteX4" fmla="*/ 522 w 60847"/>
              <a:gd name="connsiteY4" fmla="*/ 359456 h 360173"/>
              <a:gd name="connsiteX5" fmla="*/ 32272 w 60847"/>
              <a:gd name="connsiteY5" fmla="*/ 111806 h 360173"/>
              <a:gd name="connsiteX6" fmla="*/ 60847 w 60847"/>
              <a:gd name="connsiteY6" fmla="*/ 681 h 36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47" h="360173">
                <a:moveTo>
                  <a:pt x="60847" y="681"/>
                </a:moveTo>
                <a:cubicBezTo>
                  <a:pt x="60847" y="-6727"/>
                  <a:pt x="38622" y="48306"/>
                  <a:pt x="32272" y="67356"/>
                </a:cubicBezTo>
                <a:cubicBezTo>
                  <a:pt x="25922" y="86406"/>
                  <a:pt x="25922" y="95402"/>
                  <a:pt x="22747" y="114981"/>
                </a:cubicBezTo>
                <a:cubicBezTo>
                  <a:pt x="19572" y="134560"/>
                  <a:pt x="16926" y="144085"/>
                  <a:pt x="13222" y="184831"/>
                </a:cubicBezTo>
                <a:cubicBezTo>
                  <a:pt x="9518" y="225577"/>
                  <a:pt x="-2653" y="371627"/>
                  <a:pt x="522" y="359456"/>
                </a:cubicBezTo>
                <a:cubicBezTo>
                  <a:pt x="3697" y="347285"/>
                  <a:pt x="23276" y="167898"/>
                  <a:pt x="32272" y="111806"/>
                </a:cubicBezTo>
                <a:cubicBezTo>
                  <a:pt x="41268" y="55714"/>
                  <a:pt x="60847" y="8089"/>
                  <a:pt x="60847" y="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3" name="フリーフォーム 972">
            <a:extLst>
              <a:ext uri="{FF2B5EF4-FFF2-40B4-BE49-F238E27FC236}">
                <a16:creationId xmlns:a16="http://schemas.microsoft.com/office/drawing/2014/main" id="{C3222BA3-0A84-2948-90F7-5245D0900086}"/>
              </a:ext>
            </a:extLst>
          </p:cNvPr>
          <p:cNvSpPr/>
          <p:nvPr/>
        </p:nvSpPr>
        <p:spPr>
          <a:xfrm>
            <a:off x="6842619" y="9889787"/>
            <a:ext cx="145600" cy="114663"/>
          </a:xfrm>
          <a:custGeom>
            <a:avLst/>
            <a:gdLst>
              <a:gd name="connsiteX0" fmla="*/ 56656 w 145600"/>
              <a:gd name="connsiteY0" fmla="*/ 338 h 114663"/>
              <a:gd name="connsiteX1" fmla="*/ 59831 w 145600"/>
              <a:gd name="connsiteY1" fmla="*/ 70188 h 114663"/>
              <a:gd name="connsiteX2" fmla="*/ 18556 w 145600"/>
              <a:gd name="connsiteY2" fmla="*/ 101938 h 114663"/>
              <a:gd name="connsiteX3" fmla="*/ 145556 w 145600"/>
              <a:gd name="connsiteY3" fmla="*/ 105113 h 114663"/>
              <a:gd name="connsiteX4" fmla="*/ 2681 w 145600"/>
              <a:gd name="connsiteY4" fmla="*/ 114638 h 114663"/>
              <a:gd name="connsiteX5" fmla="*/ 53481 w 145600"/>
              <a:gd name="connsiteY5" fmla="*/ 101938 h 114663"/>
              <a:gd name="connsiteX6" fmla="*/ 56656 w 145600"/>
              <a:gd name="connsiteY6" fmla="*/ 338 h 11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600" h="114663">
                <a:moveTo>
                  <a:pt x="56656" y="338"/>
                </a:moveTo>
                <a:cubicBezTo>
                  <a:pt x="57714" y="-4953"/>
                  <a:pt x="66181" y="53255"/>
                  <a:pt x="59831" y="70188"/>
                </a:cubicBezTo>
                <a:cubicBezTo>
                  <a:pt x="53481" y="87121"/>
                  <a:pt x="4269" y="96117"/>
                  <a:pt x="18556" y="101938"/>
                </a:cubicBezTo>
                <a:cubicBezTo>
                  <a:pt x="32843" y="107759"/>
                  <a:pt x="148202" y="102996"/>
                  <a:pt x="145556" y="105113"/>
                </a:cubicBezTo>
                <a:cubicBezTo>
                  <a:pt x="142910" y="107230"/>
                  <a:pt x="18027" y="115167"/>
                  <a:pt x="2681" y="114638"/>
                </a:cubicBezTo>
                <a:cubicBezTo>
                  <a:pt x="-12665" y="114109"/>
                  <a:pt x="42368" y="116226"/>
                  <a:pt x="53481" y="101938"/>
                </a:cubicBezTo>
                <a:cubicBezTo>
                  <a:pt x="64594" y="87651"/>
                  <a:pt x="55598" y="5629"/>
                  <a:pt x="56656" y="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4" name="フリーフォーム 973">
            <a:extLst>
              <a:ext uri="{FF2B5EF4-FFF2-40B4-BE49-F238E27FC236}">
                <a16:creationId xmlns:a16="http://schemas.microsoft.com/office/drawing/2014/main" id="{41508354-38AD-F977-38DD-029B4FA161BA}"/>
              </a:ext>
            </a:extLst>
          </p:cNvPr>
          <p:cNvSpPr/>
          <p:nvPr/>
        </p:nvSpPr>
        <p:spPr>
          <a:xfrm>
            <a:off x="6784892" y="10048969"/>
            <a:ext cx="137400" cy="292017"/>
          </a:xfrm>
          <a:custGeom>
            <a:avLst/>
            <a:gdLst>
              <a:gd name="connsiteX0" fmla="*/ 83 w 137400"/>
              <a:gd name="connsiteY0" fmla="*/ 12606 h 292017"/>
              <a:gd name="connsiteX1" fmla="*/ 104858 w 137400"/>
              <a:gd name="connsiteY1" fmla="*/ 18956 h 292017"/>
              <a:gd name="connsiteX2" fmla="*/ 120733 w 137400"/>
              <a:gd name="connsiteY2" fmla="*/ 82456 h 292017"/>
              <a:gd name="connsiteX3" fmla="*/ 123908 w 137400"/>
              <a:gd name="connsiteY3" fmla="*/ 114206 h 292017"/>
              <a:gd name="connsiteX4" fmla="*/ 104858 w 137400"/>
              <a:gd name="connsiteY4" fmla="*/ 158656 h 292017"/>
              <a:gd name="connsiteX5" fmla="*/ 79458 w 137400"/>
              <a:gd name="connsiteY5" fmla="*/ 199931 h 292017"/>
              <a:gd name="connsiteX6" fmla="*/ 82633 w 137400"/>
              <a:gd name="connsiteY6" fmla="*/ 292006 h 292017"/>
              <a:gd name="connsiteX7" fmla="*/ 85808 w 137400"/>
              <a:gd name="connsiteY7" fmla="*/ 193581 h 292017"/>
              <a:gd name="connsiteX8" fmla="*/ 133433 w 137400"/>
              <a:gd name="connsiteY8" fmla="*/ 133256 h 292017"/>
              <a:gd name="connsiteX9" fmla="*/ 123908 w 137400"/>
              <a:gd name="connsiteY9" fmla="*/ 9431 h 292017"/>
              <a:gd name="connsiteX10" fmla="*/ 83 w 137400"/>
              <a:gd name="connsiteY10" fmla="*/ 12606 h 292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400" h="292017">
                <a:moveTo>
                  <a:pt x="83" y="12606"/>
                </a:moveTo>
                <a:cubicBezTo>
                  <a:pt x="-3092" y="14193"/>
                  <a:pt x="84750" y="7314"/>
                  <a:pt x="104858" y="18956"/>
                </a:cubicBezTo>
                <a:cubicBezTo>
                  <a:pt x="124966" y="30598"/>
                  <a:pt x="117558" y="66581"/>
                  <a:pt x="120733" y="82456"/>
                </a:cubicBezTo>
                <a:cubicBezTo>
                  <a:pt x="123908" y="98331"/>
                  <a:pt x="126554" y="101506"/>
                  <a:pt x="123908" y="114206"/>
                </a:cubicBezTo>
                <a:cubicBezTo>
                  <a:pt x="121262" y="126906"/>
                  <a:pt x="112266" y="144369"/>
                  <a:pt x="104858" y="158656"/>
                </a:cubicBezTo>
                <a:cubicBezTo>
                  <a:pt x="97450" y="172943"/>
                  <a:pt x="83162" y="177706"/>
                  <a:pt x="79458" y="199931"/>
                </a:cubicBezTo>
                <a:cubicBezTo>
                  <a:pt x="75754" y="222156"/>
                  <a:pt x="81575" y="293064"/>
                  <a:pt x="82633" y="292006"/>
                </a:cubicBezTo>
                <a:cubicBezTo>
                  <a:pt x="83691" y="290948"/>
                  <a:pt x="77341" y="220039"/>
                  <a:pt x="85808" y="193581"/>
                </a:cubicBezTo>
                <a:cubicBezTo>
                  <a:pt x="94275" y="167123"/>
                  <a:pt x="127083" y="163948"/>
                  <a:pt x="133433" y="133256"/>
                </a:cubicBezTo>
                <a:cubicBezTo>
                  <a:pt x="139783" y="102564"/>
                  <a:pt x="139783" y="31656"/>
                  <a:pt x="123908" y="9431"/>
                </a:cubicBezTo>
                <a:cubicBezTo>
                  <a:pt x="108033" y="-12794"/>
                  <a:pt x="3258" y="11019"/>
                  <a:pt x="83" y="12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5" name="フリーフォーム 974">
            <a:extLst>
              <a:ext uri="{FF2B5EF4-FFF2-40B4-BE49-F238E27FC236}">
                <a16:creationId xmlns:a16="http://schemas.microsoft.com/office/drawing/2014/main" id="{2A8C527E-DA5C-436B-200F-0B74D68D61FA}"/>
              </a:ext>
            </a:extLst>
          </p:cNvPr>
          <p:cNvSpPr/>
          <p:nvPr/>
        </p:nvSpPr>
        <p:spPr>
          <a:xfrm>
            <a:off x="6699708" y="10048694"/>
            <a:ext cx="123973" cy="152990"/>
          </a:xfrm>
          <a:custGeom>
            <a:avLst/>
            <a:gdLst>
              <a:gd name="connsiteX0" fmla="*/ 94792 w 123973"/>
              <a:gd name="connsiteY0" fmla="*/ 181 h 152990"/>
              <a:gd name="connsiteX1" fmla="*/ 9067 w 123973"/>
              <a:gd name="connsiteY1" fmla="*/ 136706 h 152990"/>
              <a:gd name="connsiteX2" fmla="*/ 15417 w 123973"/>
              <a:gd name="connsiteY2" fmla="*/ 143056 h 152990"/>
              <a:gd name="connsiteX3" fmla="*/ 123367 w 123973"/>
              <a:gd name="connsiteY3" fmla="*/ 136706 h 152990"/>
              <a:gd name="connsiteX4" fmla="*/ 56692 w 123973"/>
              <a:gd name="connsiteY4" fmla="*/ 149406 h 152990"/>
              <a:gd name="connsiteX5" fmla="*/ 2717 w 123973"/>
              <a:gd name="connsiteY5" fmla="*/ 149406 h 152990"/>
              <a:gd name="connsiteX6" fmla="*/ 24942 w 123973"/>
              <a:gd name="connsiteY6" fmla="*/ 108131 h 152990"/>
              <a:gd name="connsiteX7" fmla="*/ 94792 w 123973"/>
              <a:gd name="connsiteY7" fmla="*/ 181 h 15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973" h="152990">
                <a:moveTo>
                  <a:pt x="94792" y="181"/>
                </a:moveTo>
                <a:cubicBezTo>
                  <a:pt x="92146" y="4943"/>
                  <a:pt x="9067" y="136706"/>
                  <a:pt x="9067" y="136706"/>
                </a:cubicBezTo>
                <a:cubicBezTo>
                  <a:pt x="-4162" y="160518"/>
                  <a:pt x="-3633" y="143056"/>
                  <a:pt x="15417" y="143056"/>
                </a:cubicBezTo>
                <a:cubicBezTo>
                  <a:pt x="34467" y="143056"/>
                  <a:pt x="116488" y="135648"/>
                  <a:pt x="123367" y="136706"/>
                </a:cubicBezTo>
                <a:cubicBezTo>
                  <a:pt x="130246" y="137764"/>
                  <a:pt x="76800" y="147289"/>
                  <a:pt x="56692" y="149406"/>
                </a:cubicBezTo>
                <a:cubicBezTo>
                  <a:pt x="36584" y="151523"/>
                  <a:pt x="8009" y="156285"/>
                  <a:pt x="2717" y="149406"/>
                </a:cubicBezTo>
                <a:cubicBezTo>
                  <a:pt x="-2575" y="142527"/>
                  <a:pt x="12771" y="130356"/>
                  <a:pt x="24942" y="108131"/>
                </a:cubicBezTo>
                <a:cubicBezTo>
                  <a:pt x="37113" y="85906"/>
                  <a:pt x="97438" y="-4581"/>
                  <a:pt x="94792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6" name="フリーフォーム 975">
            <a:extLst>
              <a:ext uri="{FF2B5EF4-FFF2-40B4-BE49-F238E27FC236}">
                <a16:creationId xmlns:a16="http://schemas.microsoft.com/office/drawing/2014/main" id="{D8B730A1-6489-9769-B4D9-38774EB2875E}"/>
              </a:ext>
            </a:extLst>
          </p:cNvPr>
          <p:cNvSpPr/>
          <p:nvPr/>
        </p:nvSpPr>
        <p:spPr>
          <a:xfrm>
            <a:off x="6793007" y="10068895"/>
            <a:ext cx="65270" cy="139635"/>
          </a:xfrm>
          <a:custGeom>
            <a:avLst/>
            <a:gdLst>
              <a:gd name="connsiteX0" fmla="*/ 64993 w 65270"/>
              <a:gd name="connsiteY0" fmla="*/ 2205 h 139635"/>
              <a:gd name="connsiteX1" fmla="*/ 1493 w 65270"/>
              <a:gd name="connsiteY1" fmla="*/ 138730 h 139635"/>
              <a:gd name="connsiteX2" fmla="*/ 23718 w 65270"/>
              <a:gd name="connsiteY2" fmla="*/ 59355 h 139635"/>
              <a:gd name="connsiteX3" fmla="*/ 64993 w 65270"/>
              <a:gd name="connsiteY3" fmla="*/ 2205 h 13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70" h="139635">
                <a:moveTo>
                  <a:pt x="64993" y="2205"/>
                </a:moveTo>
                <a:cubicBezTo>
                  <a:pt x="61289" y="15434"/>
                  <a:pt x="8372" y="129205"/>
                  <a:pt x="1493" y="138730"/>
                </a:cubicBezTo>
                <a:cubicBezTo>
                  <a:pt x="-5386" y="148255"/>
                  <a:pt x="13135" y="79993"/>
                  <a:pt x="23718" y="59355"/>
                </a:cubicBezTo>
                <a:cubicBezTo>
                  <a:pt x="34301" y="38718"/>
                  <a:pt x="68697" y="-11024"/>
                  <a:pt x="64993" y="2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7" name="フリーフォーム 976">
            <a:extLst>
              <a:ext uri="{FF2B5EF4-FFF2-40B4-BE49-F238E27FC236}">
                <a16:creationId xmlns:a16="http://schemas.microsoft.com/office/drawing/2014/main" id="{089B1969-D469-5D9D-1255-5F50C7F96250}"/>
              </a:ext>
            </a:extLst>
          </p:cNvPr>
          <p:cNvSpPr/>
          <p:nvPr/>
        </p:nvSpPr>
        <p:spPr>
          <a:xfrm>
            <a:off x="6616296" y="10213198"/>
            <a:ext cx="124267" cy="731213"/>
          </a:xfrm>
          <a:custGeom>
            <a:avLst/>
            <a:gdLst>
              <a:gd name="connsiteX0" fmla="*/ 124229 w 124267"/>
              <a:gd name="connsiteY0" fmla="*/ 777 h 731213"/>
              <a:gd name="connsiteX1" fmla="*/ 51204 w 124267"/>
              <a:gd name="connsiteY1" fmla="*/ 337327 h 731213"/>
              <a:gd name="connsiteX2" fmla="*/ 19454 w 124267"/>
              <a:gd name="connsiteY2" fmla="*/ 483377 h 731213"/>
              <a:gd name="connsiteX3" fmla="*/ 9929 w 124267"/>
              <a:gd name="connsiteY3" fmla="*/ 534177 h 731213"/>
              <a:gd name="connsiteX4" fmla="*/ 13104 w 124267"/>
              <a:gd name="connsiteY4" fmla="*/ 594502 h 731213"/>
              <a:gd name="connsiteX5" fmla="*/ 32154 w 124267"/>
              <a:gd name="connsiteY5" fmla="*/ 731027 h 731213"/>
              <a:gd name="connsiteX6" fmla="*/ 3579 w 124267"/>
              <a:gd name="connsiteY6" fmla="*/ 562752 h 731213"/>
              <a:gd name="connsiteX7" fmla="*/ 6754 w 124267"/>
              <a:gd name="connsiteY7" fmla="*/ 499252 h 731213"/>
              <a:gd name="connsiteX8" fmla="*/ 60729 w 124267"/>
              <a:gd name="connsiteY8" fmla="*/ 251602 h 731213"/>
              <a:gd name="connsiteX9" fmla="*/ 124229 w 124267"/>
              <a:gd name="connsiteY9" fmla="*/ 777 h 73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267" h="731213">
                <a:moveTo>
                  <a:pt x="124229" y="777"/>
                </a:moveTo>
                <a:cubicBezTo>
                  <a:pt x="122642" y="15064"/>
                  <a:pt x="51204" y="337327"/>
                  <a:pt x="51204" y="337327"/>
                </a:cubicBezTo>
                <a:cubicBezTo>
                  <a:pt x="33742" y="417760"/>
                  <a:pt x="26333" y="450569"/>
                  <a:pt x="19454" y="483377"/>
                </a:cubicBezTo>
                <a:cubicBezTo>
                  <a:pt x="12575" y="516185"/>
                  <a:pt x="10987" y="515656"/>
                  <a:pt x="9929" y="534177"/>
                </a:cubicBezTo>
                <a:cubicBezTo>
                  <a:pt x="8871" y="552698"/>
                  <a:pt x="9400" y="561694"/>
                  <a:pt x="13104" y="594502"/>
                </a:cubicBezTo>
                <a:cubicBezTo>
                  <a:pt x="16808" y="627310"/>
                  <a:pt x="33741" y="736319"/>
                  <a:pt x="32154" y="731027"/>
                </a:cubicBezTo>
                <a:cubicBezTo>
                  <a:pt x="30567" y="725735"/>
                  <a:pt x="7812" y="601381"/>
                  <a:pt x="3579" y="562752"/>
                </a:cubicBezTo>
                <a:cubicBezTo>
                  <a:pt x="-654" y="524123"/>
                  <a:pt x="-2771" y="551110"/>
                  <a:pt x="6754" y="499252"/>
                </a:cubicBezTo>
                <a:cubicBezTo>
                  <a:pt x="16279" y="447394"/>
                  <a:pt x="43266" y="330448"/>
                  <a:pt x="60729" y="251602"/>
                </a:cubicBezTo>
                <a:cubicBezTo>
                  <a:pt x="78192" y="172756"/>
                  <a:pt x="125816" y="-13510"/>
                  <a:pt x="124229" y="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8" name="フリーフォーム 977">
            <a:extLst>
              <a:ext uri="{FF2B5EF4-FFF2-40B4-BE49-F238E27FC236}">
                <a16:creationId xmlns:a16="http://schemas.microsoft.com/office/drawing/2014/main" id="{B0FC1841-DD7D-41A4-4845-0E60060663A7}"/>
              </a:ext>
            </a:extLst>
          </p:cNvPr>
          <p:cNvSpPr/>
          <p:nvPr/>
        </p:nvSpPr>
        <p:spPr>
          <a:xfrm>
            <a:off x="6664299" y="10150248"/>
            <a:ext cx="235084" cy="785878"/>
          </a:xfrm>
          <a:custGeom>
            <a:avLst/>
            <a:gdLst>
              <a:gd name="connsiteX0" fmla="*/ 234976 w 235084"/>
              <a:gd name="connsiteY0" fmla="*/ 227 h 785878"/>
              <a:gd name="connsiteX1" fmla="*/ 168301 w 235084"/>
              <a:gd name="connsiteY1" fmla="*/ 111352 h 785878"/>
              <a:gd name="connsiteX2" fmla="*/ 98451 w 235084"/>
              <a:gd name="connsiteY2" fmla="*/ 324077 h 785878"/>
              <a:gd name="connsiteX3" fmla="*/ 66701 w 235084"/>
              <a:gd name="connsiteY3" fmla="*/ 517752 h 785878"/>
              <a:gd name="connsiteX4" fmla="*/ 66701 w 235084"/>
              <a:gd name="connsiteY4" fmla="*/ 574902 h 785878"/>
              <a:gd name="connsiteX5" fmla="*/ 79401 w 235084"/>
              <a:gd name="connsiteY5" fmla="*/ 765402 h 785878"/>
              <a:gd name="connsiteX6" fmla="*/ 26 w 235084"/>
              <a:gd name="connsiteY6" fmla="*/ 781277 h 785878"/>
              <a:gd name="connsiteX7" fmla="*/ 69876 w 235084"/>
              <a:gd name="connsiteY7" fmla="*/ 771752 h 785878"/>
              <a:gd name="connsiteX8" fmla="*/ 73051 w 235084"/>
              <a:gd name="connsiteY8" fmla="*/ 752702 h 785878"/>
              <a:gd name="connsiteX9" fmla="*/ 69876 w 235084"/>
              <a:gd name="connsiteY9" fmla="*/ 689202 h 785878"/>
              <a:gd name="connsiteX10" fmla="*/ 50826 w 235084"/>
              <a:gd name="connsiteY10" fmla="*/ 533627 h 785878"/>
              <a:gd name="connsiteX11" fmla="*/ 120676 w 235084"/>
              <a:gd name="connsiteY11" fmla="*/ 190727 h 785878"/>
              <a:gd name="connsiteX12" fmla="*/ 142901 w 235084"/>
              <a:gd name="connsiteY12" fmla="*/ 114527 h 785878"/>
              <a:gd name="connsiteX13" fmla="*/ 152426 w 235084"/>
              <a:gd name="connsiteY13" fmla="*/ 82777 h 785878"/>
              <a:gd name="connsiteX14" fmla="*/ 234976 w 235084"/>
              <a:gd name="connsiteY14" fmla="*/ 227 h 78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084" h="785878">
                <a:moveTo>
                  <a:pt x="234976" y="227"/>
                </a:moveTo>
                <a:cubicBezTo>
                  <a:pt x="237622" y="4989"/>
                  <a:pt x="191055" y="57377"/>
                  <a:pt x="168301" y="111352"/>
                </a:cubicBezTo>
                <a:cubicBezTo>
                  <a:pt x="145547" y="165327"/>
                  <a:pt x="115384" y="256344"/>
                  <a:pt x="98451" y="324077"/>
                </a:cubicBezTo>
                <a:cubicBezTo>
                  <a:pt x="81518" y="391810"/>
                  <a:pt x="71993" y="475948"/>
                  <a:pt x="66701" y="517752"/>
                </a:cubicBezTo>
                <a:cubicBezTo>
                  <a:pt x="61409" y="559556"/>
                  <a:pt x="64584" y="533627"/>
                  <a:pt x="66701" y="574902"/>
                </a:cubicBezTo>
                <a:cubicBezTo>
                  <a:pt x="68818" y="616177"/>
                  <a:pt x="90514" y="731006"/>
                  <a:pt x="79401" y="765402"/>
                </a:cubicBezTo>
                <a:cubicBezTo>
                  <a:pt x="68288" y="799798"/>
                  <a:pt x="1614" y="780219"/>
                  <a:pt x="26" y="781277"/>
                </a:cubicBezTo>
                <a:cubicBezTo>
                  <a:pt x="-1562" y="782335"/>
                  <a:pt x="69876" y="771752"/>
                  <a:pt x="69876" y="771752"/>
                </a:cubicBezTo>
                <a:cubicBezTo>
                  <a:pt x="82047" y="766990"/>
                  <a:pt x="73051" y="766460"/>
                  <a:pt x="73051" y="752702"/>
                </a:cubicBezTo>
                <a:cubicBezTo>
                  <a:pt x="73051" y="738944"/>
                  <a:pt x="73580" y="725714"/>
                  <a:pt x="69876" y="689202"/>
                </a:cubicBezTo>
                <a:cubicBezTo>
                  <a:pt x="66172" y="652690"/>
                  <a:pt x="42359" y="616706"/>
                  <a:pt x="50826" y="533627"/>
                </a:cubicBezTo>
                <a:cubicBezTo>
                  <a:pt x="59293" y="450548"/>
                  <a:pt x="105330" y="260577"/>
                  <a:pt x="120676" y="190727"/>
                </a:cubicBezTo>
                <a:cubicBezTo>
                  <a:pt x="136022" y="120877"/>
                  <a:pt x="137609" y="132519"/>
                  <a:pt x="142901" y="114527"/>
                </a:cubicBezTo>
                <a:cubicBezTo>
                  <a:pt x="148193" y="96535"/>
                  <a:pt x="140784" y="98652"/>
                  <a:pt x="152426" y="82777"/>
                </a:cubicBezTo>
                <a:cubicBezTo>
                  <a:pt x="164068" y="66902"/>
                  <a:pt x="232330" y="-4535"/>
                  <a:pt x="234976" y="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0" name="フリーフォーム 979">
            <a:extLst>
              <a:ext uri="{FF2B5EF4-FFF2-40B4-BE49-F238E27FC236}">
                <a16:creationId xmlns:a16="http://schemas.microsoft.com/office/drawing/2014/main" id="{159506F6-BA14-D3AE-F952-CDD4CE336170}"/>
              </a:ext>
            </a:extLst>
          </p:cNvPr>
          <p:cNvSpPr/>
          <p:nvPr/>
        </p:nvSpPr>
        <p:spPr>
          <a:xfrm>
            <a:off x="6803586" y="10441492"/>
            <a:ext cx="146951" cy="20145"/>
          </a:xfrm>
          <a:custGeom>
            <a:avLst/>
            <a:gdLst>
              <a:gd name="connsiteX0" fmla="*/ 439 w 146951"/>
              <a:gd name="connsiteY0" fmla="*/ 1083 h 20145"/>
              <a:gd name="connsiteX1" fmla="*/ 143314 w 146951"/>
              <a:gd name="connsiteY1" fmla="*/ 4258 h 20145"/>
              <a:gd name="connsiteX2" fmla="*/ 98864 w 146951"/>
              <a:gd name="connsiteY2" fmla="*/ 20133 h 20145"/>
              <a:gd name="connsiteX3" fmla="*/ 439 w 146951"/>
              <a:gd name="connsiteY3" fmla="*/ 1083 h 2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951" h="20145">
                <a:moveTo>
                  <a:pt x="439" y="1083"/>
                </a:moveTo>
                <a:cubicBezTo>
                  <a:pt x="7847" y="-1563"/>
                  <a:pt x="126910" y="1083"/>
                  <a:pt x="143314" y="4258"/>
                </a:cubicBezTo>
                <a:cubicBezTo>
                  <a:pt x="159718" y="7433"/>
                  <a:pt x="116326" y="19604"/>
                  <a:pt x="98864" y="20133"/>
                </a:cubicBezTo>
                <a:cubicBezTo>
                  <a:pt x="81402" y="20662"/>
                  <a:pt x="-6969" y="3729"/>
                  <a:pt x="439" y="1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1" name="フリーフォーム 980">
            <a:extLst>
              <a:ext uri="{FF2B5EF4-FFF2-40B4-BE49-F238E27FC236}">
                <a16:creationId xmlns:a16="http://schemas.microsoft.com/office/drawing/2014/main" id="{D4B918E4-43C2-D76F-CF96-54ADDD74EDAF}"/>
              </a:ext>
            </a:extLst>
          </p:cNvPr>
          <p:cNvSpPr/>
          <p:nvPr/>
        </p:nvSpPr>
        <p:spPr>
          <a:xfrm>
            <a:off x="6737350" y="10423498"/>
            <a:ext cx="104225" cy="320711"/>
          </a:xfrm>
          <a:custGeom>
            <a:avLst/>
            <a:gdLst>
              <a:gd name="connsiteX0" fmla="*/ 85725 w 104225"/>
              <a:gd name="connsiteY0" fmla="*/ 27 h 320711"/>
              <a:gd name="connsiteX1" fmla="*/ 79375 w 104225"/>
              <a:gd name="connsiteY1" fmla="*/ 95277 h 320711"/>
              <a:gd name="connsiteX2" fmla="*/ 95250 w 104225"/>
              <a:gd name="connsiteY2" fmla="*/ 174652 h 320711"/>
              <a:gd name="connsiteX3" fmla="*/ 95250 w 104225"/>
              <a:gd name="connsiteY3" fmla="*/ 212752 h 320711"/>
              <a:gd name="connsiteX4" fmla="*/ 0 w 104225"/>
              <a:gd name="connsiteY4" fmla="*/ 320702 h 320711"/>
              <a:gd name="connsiteX5" fmla="*/ 95250 w 104225"/>
              <a:gd name="connsiteY5" fmla="*/ 206402 h 320711"/>
              <a:gd name="connsiteX6" fmla="*/ 98425 w 104225"/>
              <a:gd name="connsiteY6" fmla="*/ 184177 h 320711"/>
              <a:gd name="connsiteX7" fmla="*/ 79375 w 104225"/>
              <a:gd name="connsiteY7" fmla="*/ 133377 h 320711"/>
              <a:gd name="connsiteX8" fmla="*/ 79375 w 104225"/>
              <a:gd name="connsiteY8" fmla="*/ 104802 h 320711"/>
              <a:gd name="connsiteX9" fmla="*/ 85725 w 104225"/>
              <a:gd name="connsiteY9" fmla="*/ 27 h 320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225" h="320711">
                <a:moveTo>
                  <a:pt x="85725" y="27"/>
                </a:moveTo>
                <a:cubicBezTo>
                  <a:pt x="85725" y="-1560"/>
                  <a:pt x="77788" y="66173"/>
                  <a:pt x="79375" y="95277"/>
                </a:cubicBezTo>
                <a:cubicBezTo>
                  <a:pt x="80962" y="124381"/>
                  <a:pt x="92604" y="155073"/>
                  <a:pt x="95250" y="174652"/>
                </a:cubicBezTo>
                <a:cubicBezTo>
                  <a:pt x="97896" y="194231"/>
                  <a:pt x="111125" y="188410"/>
                  <a:pt x="95250" y="212752"/>
                </a:cubicBezTo>
                <a:cubicBezTo>
                  <a:pt x="79375" y="237094"/>
                  <a:pt x="0" y="321760"/>
                  <a:pt x="0" y="320702"/>
                </a:cubicBezTo>
                <a:cubicBezTo>
                  <a:pt x="0" y="319644"/>
                  <a:pt x="78846" y="229156"/>
                  <a:pt x="95250" y="206402"/>
                </a:cubicBezTo>
                <a:cubicBezTo>
                  <a:pt x="111654" y="183648"/>
                  <a:pt x="101071" y="196348"/>
                  <a:pt x="98425" y="184177"/>
                </a:cubicBezTo>
                <a:cubicBezTo>
                  <a:pt x="95779" y="172006"/>
                  <a:pt x="82550" y="146606"/>
                  <a:pt x="79375" y="133377"/>
                </a:cubicBezTo>
                <a:cubicBezTo>
                  <a:pt x="76200" y="120148"/>
                  <a:pt x="78846" y="123323"/>
                  <a:pt x="79375" y="104802"/>
                </a:cubicBezTo>
                <a:cubicBezTo>
                  <a:pt x="79904" y="86281"/>
                  <a:pt x="85725" y="1614"/>
                  <a:pt x="85725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2" name="フリーフォーム 981">
            <a:extLst>
              <a:ext uri="{FF2B5EF4-FFF2-40B4-BE49-F238E27FC236}">
                <a16:creationId xmlns:a16="http://schemas.microsoft.com/office/drawing/2014/main" id="{0888F205-5FDE-29E5-4DEC-37C0870E08DC}"/>
              </a:ext>
            </a:extLst>
          </p:cNvPr>
          <p:cNvSpPr/>
          <p:nvPr/>
        </p:nvSpPr>
        <p:spPr>
          <a:xfrm>
            <a:off x="6895467" y="10375897"/>
            <a:ext cx="90398" cy="182624"/>
          </a:xfrm>
          <a:custGeom>
            <a:avLst/>
            <a:gdLst>
              <a:gd name="connsiteX0" fmla="*/ 633 w 90398"/>
              <a:gd name="connsiteY0" fmla="*/ 3 h 182624"/>
              <a:gd name="connsiteX1" fmla="*/ 89533 w 90398"/>
              <a:gd name="connsiteY1" fmla="*/ 63503 h 182624"/>
              <a:gd name="connsiteX2" fmla="*/ 45083 w 90398"/>
              <a:gd name="connsiteY2" fmla="*/ 85728 h 182624"/>
              <a:gd name="connsiteX3" fmla="*/ 32383 w 90398"/>
              <a:gd name="connsiteY3" fmla="*/ 136528 h 182624"/>
              <a:gd name="connsiteX4" fmla="*/ 633 w 90398"/>
              <a:gd name="connsiteY4" fmla="*/ 180978 h 182624"/>
              <a:gd name="connsiteX5" fmla="*/ 41908 w 90398"/>
              <a:gd name="connsiteY5" fmla="*/ 76203 h 182624"/>
              <a:gd name="connsiteX6" fmla="*/ 48258 w 90398"/>
              <a:gd name="connsiteY6" fmla="*/ 60328 h 182624"/>
              <a:gd name="connsiteX7" fmla="*/ 633 w 90398"/>
              <a:gd name="connsiteY7" fmla="*/ 3 h 18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398" h="182624">
                <a:moveTo>
                  <a:pt x="633" y="3"/>
                </a:moveTo>
                <a:cubicBezTo>
                  <a:pt x="7512" y="532"/>
                  <a:pt x="82125" y="49216"/>
                  <a:pt x="89533" y="63503"/>
                </a:cubicBezTo>
                <a:cubicBezTo>
                  <a:pt x="96941" y="77790"/>
                  <a:pt x="54608" y="73557"/>
                  <a:pt x="45083" y="85728"/>
                </a:cubicBezTo>
                <a:cubicBezTo>
                  <a:pt x="35558" y="97899"/>
                  <a:pt x="39791" y="120653"/>
                  <a:pt x="32383" y="136528"/>
                </a:cubicBezTo>
                <a:cubicBezTo>
                  <a:pt x="24975" y="152403"/>
                  <a:pt x="-954" y="191032"/>
                  <a:pt x="633" y="180978"/>
                </a:cubicBezTo>
                <a:cubicBezTo>
                  <a:pt x="2220" y="170924"/>
                  <a:pt x="41908" y="76203"/>
                  <a:pt x="41908" y="76203"/>
                </a:cubicBezTo>
                <a:cubicBezTo>
                  <a:pt x="49845" y="56095"/>
                  <a:pt x="51433" y="68266"/>
                  <a:pt x="48258" y="60328"/>
                </a:cubicBezTo>
                <a:cubicBezTo>
                  <a:pt x="45083" y="52390"/>
                  <a:pt x="-6246" y="-526"/>
                  <a:pt x="63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3" name="フリーフォーム 982">
            <a:extLst>
              <a:ext uri="{FF2B5EF4-FFF2-40B4-BE49-F238E27FC236}">
                <a16:creationId xmlns:a16="http://schemas.microsoft.com/office/drawing/2014/main" id="{308AF230-DAFD-A02F-9D9A-307D991FDE23}"/>
              </a:ext>
            </a:extLst>
          </p:cNvPr>
          <p:cNvSpPr/>
          <p:nvPr/>
        </p:nvSpPr>
        <p:spPr>
          <a:xfrm>
            <a:off x="6799643" y="10591694"/>
            <a:ext cx="52023" cy="382336"/>
          </a:xfrm>
          <a:custGeom>
            <a:avLst/>
            <a:gdLst>
              <a:gd name="connsiteX0" fmla="*/ 36132 w 52023"/>
              <a:gd name="connsiteY0" fmla="*/ 106 h 382336"/>
              <a:gd name="connsiteX1" fmla="*/ 52007 w 52023"/>
              <a:gd name="connsiteY1" fmla="*/ 133456 h 382336"/>
              <a:gd name="connsiteX2" fmla="*/ 39307 w 52023"/>
              <a:gd name="connsiteY2" fmla="*/ 101706 h 382336"/>
              <a:gd name="connsiteX3" fmla="*/ 45657 w 52023"/>
              <a:gd name="connsiteY3" fmla="*/ 209656 h 382336"/>
              <a:gd name="connsiteX4" fmla="*/ 42482 w 52023"/>
              <a:gd name="connsiteY4" fmla="*/ 187431 h 382336"/>
              <a:gd name="connsiteX5" fmla="*/ 13907 w 52023"/>
              <a:gd name="connsiteY5" fmla="*/ 241406 h 382336"/>
              <a:gd name="connsiteX6" fmla="*/ 7557 w 52023"/>
              <a:gd name="connsiteY6" fmla="*/ 301731 h 382336"/>
              <a:gd name="connsiteX7" fmla="*/ 10732 w 52023"/>
              <a:gd name="connsiteY7" fmla="*/ 381106 h 382336"/>
              <a:gd name="connsiteX8" fmla="*/ 1207 w 52023"/>
              <a:gd name="connsiteY8" fmla="*/ 235056 h 382336"/>
              <a:gd name="connsiteX9" fmla="*/ 42482 w 52023"/>
              <a:gd name="connsiteY9" fmla="*/ 155681 h 382336"/>
              <a:gd name="connsiteX10" fmla="*/ 45657 w 52023"/>
              <a:gd name="connsiteY10" fmla="*/ 111231 h 382336"/>
              <a:gd name="connsiteX11" fmla="*/ 36132 w 52023"/>
              <a:gd name="connsiteY11" fmla="*/ 106 h 38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23" h="382336">
                <a:moveTo>
                  <a:pt x="36132" y="106"/>
                </a:moveTo>
                <a:cubicBezTo>
                  <a:pt x="37190" y="3810"/>
                  <a:pt x="51478" y="116523"/>
                  <a:pt x="52007" y="133456"/>
                </a:cubicBezTo>
                <a:cubicBezTo>
                  <a:pt x="52536" y="150389"/>
                  <a:pt x="40365" y="89006"/>
                  <a:pt x="39307" y="101706"/>
                </a:cubicBezTo>
                <a:cubicBezTo>
                  <a:pt x="38249" y="114406"/>
                  <a:pt x="45128" y="195369"/>
                  <a:pt x="45657" y="209656"/>
                </a:cubicBezTo>
                <a:cubicBezTo>
                  <a:pt x="46186" y="223944"/>
                  <a:pt x="47774" y="182139"/>
                  <a:pt x="42482" y="187431"/>
                </a:cubicBezTo>
                <a:cubicBezTo>
                  <a:pt x="37190" y="192723"/>
                  <a:pt x="19728" y="222356"/>
                  <a:pt x="13907" y="241406"/>
                </a:cubicBezTo>
                <a:cubicBezTo>
                  <a:pt x="8086" y="260456"/>
                  <a:pt x="8086" y="278448"/>
                  <a:pt x="7557" y="301731"/>
                </a:cubicBezTo>
                <a:cubicBezTo>
                  <a:pt x="7028" y="325014"/>
                  <a:pt x="11790" y="392218"/>
                  <a:pt x="10732" y="381106"/>
                </a:cubicBezTo>
                <a:cubicBezTo>
                  <a:pt x="9674" y="369994"/>
                  <a:pt x="-4085" y="272627"/>
                  <a:pt x="1207" y="235056"/>
                </a:cubicBezTo>
                <a:cubicBezTo>
                  <a:pt x="6499" y="197485"/>
                  <a:pt x="35074" y="176318"/>
                  <a:pt x="42482" y="155681"/>
                </a:cubicBezTo>
                <a:cubicBezTo>
                  <a:pt x="49890" y="135044"/>
                  <a:pt x="45657" y="132398"/>
                  <a:pt x="45657" y="111231"/>
                </a:cubicBezTo>
                <a:cubicBezTo>
                  <a:pt x="45657" y="90064"/>
                  <a:pt x="35074" y="-3598"/>
                  <a:pt x="36132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4" name="フリーフォーム 983">
            <a:extLst>
              <a:ext uri="{FF2B5EF4-FFF2-40B4-BE49-F238E27FC236}">
                <a16:creationId xmlns:a16="http://schemas.microsoft.com/office/drawing/2014/main" id="{4C1B1FBD-8120-95BD-B5BB-7BC53553FE43}"/>
              </a:ext>
            </a:extLst>
          </p:cNvPr>
          <p:cNvSpPr/>
          <p:nvPr/>
        </p:nvSpPr>
        <p:spPr>
          <a:xfrm>
            <a:off x="6641756" y="10947069"/>
            <a:ext cx="188308" cy="38579"/>
          </a:xfrm>
          <a:custGeom>
            <a:avLst/>
            <a:gdLst>
              <a:gd name="connsiteX0" fmla="*/ 344 w 188308"/>
              <a:gd name="connsiteY0" fmla="*/ 38431 h 38579"/>
              <a:gd name="connsiteX1" fmla="*/ 181319 w 188308"/>
              <a:gd name="connsiteY1" fmla="*/ 13031 h 38579"/>
              <a:gd name="connsiteX2" fmla="*/ 136869 w 188308"/>
              <a:gd name="connsiteY2" fmla="*/ 331 h 38579"/>
              <a:gd name="connsiteX3" fmla="*/ 344 w 188308"/>
              <a:gd name="connsiteY3" fmla="*/ 38431 h 3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308" h="38579">
                <a:moveTo>
                  <a:pt x="344" y="38431"/>
                </a:moveTo>
                <a:cubicBezTo>
                  <a:pt x="7752" y="40548"/>
                  <a:pt x="158565" y="19381"/>
                  <a:pt x="181319" y="13031"/>
                </a:cubicBezTo>
                <a:cubicBezTo>
                  <a:pt x="204073" y="6681"/>
                  <a:pt x="166502" y="-1786"/>
                  <a:pt x="136869" y="331"/>
                </a:cubicBezTo>
                <a:cubicBezTo>
                  <a:pt x="107236" y="2448"/>
                  <a:pt x="-7064" y="36314"/>
                  <a:pt x="344" y="38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5" name="フリーフォーム 984">
            <a:extLst>
              <a:ext uri="{FF2B5EF4-FFF2-40B4-BE49-F238E27FC236}">
                <a16:creationId xmlns:a16="http://schemas.microsoft.com/office/drawing/2014/main" id="{31702273-42D4-7680-D8B6-13CA1F1DF342}"/>
              </a:ext>
            </a:extLst>
          </p:cNvPr>
          <p:cNvSpPr/>
          <p:nvPr/>
        </p:nvSpPr>
        <p:spPr>
          <a:xfrm>
            <a:off x="6786316" y="10556459"/>
            <a:ext cx="151321" cy="532016"/>
          </a:xfrm>
          <a:custGeom>
            <a:avLst/>
            <a:gdLst>
              <a:gd name="connsiteX0" fmla="*/ 151059 w 151321"/>
              <a:gd name="connsiteY0" fmla="*/ 416 h 532016"/>
              <a:gd name="connsiteX1" fmla="*/ 90734 w 151321"/>
              <a:gd name="connsiteY1" fmla="*/ 108366 h 532016"/>
              <a:gd name="connsiteX2" fmla="*/ 52634 w 151321"/>
              <a:gd name="connsiteY2" fmla="*/ 279816 h 532016"/>
              <a:gd name="connsiteX3" fmla="*/ 5009 w 151321"/>
              <a:gd name="connsiteY3" fmla="*/ 479841 h 532016"/>
              <a:gd name="connsiteX4" fmla="*/ 5009 w 151321"/>
              <a:gd name="connsiteY4" fmla="*/ 521116 h 532016"/>
              <a:gd name="connsiteX5" fmla="*/ 36759 w 151321"/>
              <a:gd name="connsiteY5" fmla="*/ 314741 h 532016"/>
              <a:gd name="connsiteX6" fmla="*/ 65334 w 151321"/>
              <a:gd name="connsiteY6" fmla="*/ 146466 h 532016"/>
              <a:gd name="connsiteX7" fmla="*/ 151059 w 151321"/>
              <a:gd name="connsiteY7" fmla="*/ 416 h 53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321" h="532016">
                <a:moveTo>
                  <a:pt x="151059" y="416"/>
                </a:moveTo>
                <a:cubicBezTo>
                  <a:pt x="155292" y="-5934"/>
                  <a:pt x="107138" y="61799"/>
                  <a:pt x="90734" y="108366"/>
                </a:cubicBezTo>
                <a:cubicBezTo>
                  <a:pt x="74330" y="154933"/>
                  <a:pt x="66921" y="217904"/>
                  <a:pt x="52634" y="279816"/>
                </a:cubicBezTo>
                <a:cubicBezTo>
                  <a:pt x="38347" y="341728"/>
                  <a:pt x="12947" y="439624"/>
                  <a:pt x="5009" y="479841"/>
                </a:cubicBezTo>
                <a:cubicBezTo>
                  <a:pt x="-2929" y="520058"/>
                  <a:pt x="-283" y="548633"/>
                  <a:pt x="5009" y="521116"/>
                </a:cubicBezTo>
                <a:cubicBezTo>
                  <a:pt x="10301" y="493599"/>
                  <a:pt x="26705" y="377183"/>
                  <a:pt x="36759" y="314741"/>
                </a:cubicBezTo>
                <a:cubicBezTo>
                  <a:pt x="46813" y="252299"/>
                  <a:pt x="49988" y="194091"/>
                  <a:pt x="65334" y="146466"/>
                </a:cubicBezTo>
                <a:cubicBezTo>
                  <a:pt x="80680" y="98841"/>
                  <a:pt x="146826" y="6766"/>
                  <a:pt x="151059" y="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6" name="フリーフォーム 985">
            <a:extLst>
              <a:ext uri="{FF2B5EF4-FFF2-40B4-BE49-F238E27FC236}">
                <a16:creationId xmlns:a16="http://schemas.microsoft.com/office/drawing/2014/main" id="{507185E2-4AC5-852F-EA26-EF3C2461B83B}"/>
              </a:ext>
            </a:extLst>
          </p:cNvPr>
          <p:cNvSpPr/>
          <p:nvPr/>
        </p:nvSpPr>
        <p:spPr>
          <a:xfrm>
            <a:off x="6886388" y="10624955"/>
            <a:ext cx="134193" cy="481226"/>
          </a:xfrm>
          <a:custGeom>
            <a:avLst/>
            <a:gdLst>
              <a:gd name="connsiteX0" fmla="*/ 133537 w 134193"/>
              <a:gd name="connsiteY0" fmla="*/ 1770 h 481226"/>
              <a:gd name="connsiteX1" fmla="*/ 89087 w 134193"/>
              <a:gd name="connsiteY1" fmla="*/ 144645 h 481226"/>
              <a:gd name="connsiteX2" fmla="*/ 38287 w 134193"/>
              <a:gd name="connsiteY2" fmla="*/ 265295 h 481226"/>
              <a:gd name="connsiteX3" fmla="*/ 187 w 134193"/>
              <a:gd name="connsiteY3" fmla="*/ 481195 h 481226"/>
              <a:gd name="connsiteX4" fmla="*/ 54162 w 134193"/>
              <a:gd name="connsiteY4" fmla="*/ 249420 h 481226"/>
              <a:gd name="connsiteX5" fmla="*/ 133537 w 134193"/>
              <a:gd name="connsiteY5" fmla="*/ 1770 h 48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93" h="481226">
                <a:moveTo>
                  <a:pt x="133537" y="1770"/>
                </a:moveTo>
                <a:cubicBezTo>
                  <a:pt x="139358" y="-15692"/>
                  <a:pt x="104962" y="100724"/>
                  <a:pt x="89087" y="144645"/>
                </a:cubicBezTo>
                <a:cubicBezTo>
                  <a:pt x="73212" y="188566"/>
                  <a:pt x="53104" y="209203"/>
                  <a:pt x="38287" y="265295"/>
                </a:cubicBezTo>
                <a:cubicBezTo>
                  <a:pt x="23470" y="321387"/>
                  <a:pt x="-2459" y="483841"/>
                  <a:pt x="187" y="481195"/>
                </a:cubicBezTo>
                <a:cubicBezTo>
                  <a:pt x="2833" y="478549"/>
                  <a:pt x="35112" y="326149"/>
                  <a:pt x="54162" y="249420"/>
                </a:cubicBezTo>
                <a:cubicBezTo>
                  <a:pt x="73212" y="172691"/>
                  <a:pt x="127716" y="19232"/>
                  <a:pt x="133537" y="1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7" name="フリーフォーム 986">
            <a:extLst>
              <a:ext uri="{FF2B5EF4-FFF2-40B4-BE49-F238E27FC236}">
                <a16:creationId xmlns:a16="http://schemas.microsoft.com/office/drawing/2014/main" id="{B3AE3C75-1F5F-282F-E9D0-87DB188C9726}"/>
              </a:ext>
            </a:extLst>
          </p:cNvPr>
          <p:cNvSpPr/>
          <p:nvPr/>
        </p:nvSpPr>
        <p:spPr>
          <a:xfrm>
            <a:off x="6559550" y="11074385"/>
            <a:ext cx="320774" cy="104790"/>
          </a:xfrm>
          <a:custGeom>
            <a:avLst/>
            <a:gdLst>
              <a:gd name="connsiteX0" fmla="*/ 0 w 320774"/>
              <a:gd name="connsiteY0" fmla="*/ 104790 h 104790"/>
              <a:gd name="connsiteX1" fmla="*/ 174625 w 320774"/>
              <a:gd name="connsiteY1" fmla="*/ 19065 h 104790"/>
              <a:gd name="connsiteX2" fmla="*/ 320675 w 320774"/>
              <a:gd name="connsiteY2" fmla="*/ 15890 h 104790"/>
              <a:gd name="connsiteX3" fmla="*/ 196850 w 320774"/>
              <a:gd name="connsiteY3" fmla="*/ 15 h 104790"/>
              <a:gd name="connsiteX4" fmla="*/ 161925 w 320774"/>
              <a:gd name="connsiteY4" fmla="*/ 19065 h 104790"/>
              <a:gd name="connsiteX5" fmla="*/ 0 w 320774"/>
              <a:gd name="connsiteY5" fmla="*/ 104790 h 10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774" h="104790">
                <a:moveTo>
                  <a:pt x="0" y="104790"/>
                </a:moveTo>
                <a:cubicBezTo>
                  <a:pt x="60589" y="69336"/>
                  <a:pt x="121179" y="33882"/>
                  <a:pt x="174625" y="19065"/>
                </a:cubicBezTo>
                <a:cubicBezTo>
                  <a:pt x="228071" y="4248"/>
                  <a:pt x="316971" y="19065"/>
                  <a:pt x="320675" y="15890"/>
                </a:cubicBezTo>
                <a:cubicBezTo>
                  <a:pt x="324379" y="12715"/>
                  <a:pt x="223308" y="-514"/>
                  <a:pt x="196850" y="15"/>
                </a:cubicBezTo>
                <a:cubicBezTo>
                  <a:pt x="170392" y="544"/>
                  <a:pt x="161925" y="19065"/>
                  <a:pt x="161925" y="19065"/>
                </a:cubicBezTo>
                <a:lnTo>
                  <a:pt x="0" y="10479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8" name="フリーフォーム 987">
            <a:extLst>
              <a:ext uri="{FF2B5EF4-FFF2-40B4-BE49-F238E27FC236}">
                <a16:creationId xmlns:a16="http://schemas.microsoft.com/office/drawing/2014/main" id="{0DB1AC54-DA34-4C7D-7D9E-0ADEC99212DC}"/>
              </a:ext>
            </a:extLst>
          </p:cNvPr>
          <p:cNvSpPr/>
          <p:nvPr/>
        </p:nvSpPr>
        <p:spPr>
          <a:xfrm>
            <a:off x="6568499" y="10943962"/>
            <a:ext cx="86646" cy="270683"/>
          </a:xfrm>
          <a:custGeom>
            <a:avLst/>
            <a:gdLst>
              <a:gd name="connsiteX0" fmla="*/ 86301 w 86646"/>
              <a:gd name="connsiteY0" fmla="*/ 263 h 270683"/>
              <a:gd name="connsiteX1" fmla="*/ 25976 w 86646"/>
              <a:gd name="connsiteY1" fmla="*/ 181238 h 270683"/>
              <a:gd name="connsiteX2" fmla="*/ 576 w 86646"/>
              <a:gd name="connsiteY2" fmla="*/ 270138 h 270683"/>
              <a:gd name="connsiteX3" fmla="*/ 48201 w 86646"/>
              <a:gd name="connsiteY3" fmla="*/ 143138 h 270683"/>
              <a:gd name="connsiteX4" fmla="*/ 86301 w 86646"/>
              <a:gd name="connsiteY4" fmla="*/ 263 h 27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46" h="270683">
                <a:moveTo>
                  <a:pt x="86301" y="263"/>
                </a:moveTo>
                <a:cubicBezTo>
                  <a:pt x="82597" y="6613"/>
                  <a:pt x="40263" y="136259"/>
                  <a:pt x="25976" y="181238"/>
                </a:cubicBezTo>
                <a:cubicBezTo>
                  <a:pt x="11689" y="226217"/>
                  <a:pt x="-3128" y="276488"/>
                  <a:pt x="576" y="270138"/>
                </a:cubicBezTo>
                <a:cubicBezTo>
                  <a:pt x="4280" y="263788"/>
                  <a:pt x="33384" y="182296"/>
                  <a:pt x="48201" y="143138"/>
                </a:cubicBezTo>
                <a:cubicBezTo>
                  <a:pt x="63018" y="103980"/>
                  <a:pt x="90005" y="-6087"/>
                  <a:pt x="86301" y="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9" name="フリーフォーム 988">
            <a:extLst>
              <a:ext uri="{FF2B5EF4-FFF2-40B4-BE49-F238E27FC236}">
                <a16:creationId xmlns:a16="http://schemas.microsoft.com/office/drawing/2014/main" id="{180AFE4D-4962-F4A7-CA59-AA6E6CBC8EBC}"/>
              </a:ext>
            </a:extLst>
          </p:cNvPr>
          <p:cNvSpPr/>
          <p:nvPr/>
        </p:nvSpPr>
        <p:spPr>
          <a:xfrm>
            <a:off x="6561606" y="11142594"/>
            <a:ext cx="302851" cy="101270"/>
          </a:xfrm>
          <a:custGeom>
            <a:avLst/>
            <a:gdLst>
              <a:gd name="connsiteX0" fmla="*/ 1119 w 302851"/>
              <a:gd name="connsiteY0" fmla="*/ 100081 h 101270"/>
              <a:gd name="connsiteX1" fmla="*/ 163044 w 302851"/>
              <a:gd name="connsiteY1" fmla="*/ 8006 h 101270"/>
              <a:gd name="connsiteX2" fmla="*/ 302744 w 302851"/>
              <a:gd name="connsiteY2" fmla="*/ 8006 h 101270"/>
              <a:gd name="connsiteX3" fmla="*/ 140819 w 302851"/>
              <a:gd name="connsiteY3" fmla="*/ 36581 h 101270"/>
              <a:gd name="connsiteX4" fmla="*/ 93194 w 302851"/>
              <a:gd name="connsiteY4" fmla="*/ 58806 h 101270"/>
              <a:gd name="connsiteX5" fmla="*/ 1119 w 302851"/>
              <a:gd name="connsiteY5" fmla="*/ 100081 h 10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851" h="101270">
                <a:moveTo>
                  <a:pt x="1119" y="100081"/>
                </a:moveTo>
                <a:cubicBezTo>
                  <a:pt x="12761" y="91614"/>
                  <a:pt x="112773" y="23352"/>
                  <a:pt x="163044" y="8006"/>
                </a:cubicBezTo>
                <a:cubicBezTo>
                  <a:pt x="213315" y="-7340"/>
                  <a:pt x="306448" y="3244"/>
                  <a:pt x="302744" y="8006"/>
                </a:cubicBezTo>
                <a:cubicBezTo>
                  <a:pt x="299040" y="12768"/>
                  <a:pt x="175744" y="28114"/>
                  <a:pt x="140819" y="36581"/>
                </a:cubicBezTo>
                <a:cubicBezTo>
                  <a:pt x="105894" y="45048"/>
                  <a:pt x="114361" y="48223"/>
                  <a:pt x="93194" y="58806"/>
                </a:cubicBezTo>
                <a:cubicBezTo>
                  <a:pt x="72027" y="69389"/>
                  <a:pt x="-10523" y="108548"/>
                  <a:pt x="1119" y="1000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0" name="フリーフォーム 989">
            <a:extLst>
              <a:ext uri="{FF2B5EF4-FFF2-40B4-BE49-F238E27FC236}">
                <a16:creationId xmlns:a16="http://schemas.microsoft.com/office/drawing/2014/main" id="{CB63795C-D41C-77D3-C6AC-0777A6DEFEA0}"/>
              </a:ext>
            </a:extLst>
          </p:cNvPr>
          <p:cNvSpPr/>
          <p:nvPr/>
        </p:nvSpPr>
        <p:spPr>
          <a:xfrm>
            <a:off x="6562685" y="11226295"/>
            <a:ext cx="304882" cy="83181"/>
          </a:xfrm>
          <a:custGeom>
            <a:avLst/>
            <a:gdLst>
              <a:gd name="connsiteX0" fmla="*/ 40 w 304882"/>
              <a:gd name="connsiteY0" fmla="*/ 35430 h 83181"/>
              <a:gd name="connsiteX1" fmla="*/ 171490 w 304882"/>
              <a:gd name="connsiteY1" fmla="*/ 505 h 83181"/>
              <a:gd name="connsiteX2" fmla="*/ 241340 w 304882"/>
              <a:gd name="connsiteY2" fmla="*/ 19555 h 83181"/>
              <a:gd name="connsiteX3" fmla="*/ 304840 w 304882"/>
              <a:gd name="connsiteY3" fmla="*/ 83055 h 83181"/>
              <a:gd name="connsiteX4" fmla="*/ 231815 w 304882"/>
              <a:gd name="connsiteY4" fmla="*/ 35430 h 83181"/>
              <a:gd name="connsiteX5" fmla="*/ 203240 w 304882"/>
              <a:gd name="connsiteY5" fmla="*/ 19555 h 83181"/>
              <a:gd name="connsiteX6" fmla="*/ 155615 w 304882"/>
              <a:gd name="connsiteY6" fmla="*/ 19555 h 83181"/>
              <a:gd name="connsiteX7" fmla="*/ 40 w 304882"/>
              <a:gd name="connsiteY7" fmla="*/ 35430 h 83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82" h="83181">
                <a:moveTo>
                  <a:pt x="40" y="35430"/>
                </a:moveTo>
                <a:cubicBezTo>
                  <a:pt x="2686" y="32255"/>
                  <a:pt x="131273" y="3151"/>
                  <a:pt x="171490" y="505"/>
                </a:cubicBezTo>
                <a:cubicBezTo>
                  <a:pt x="211707" y="-2141"/>
                  <a:pt x="219115" y="5797"/>
                  <a:pt x="241340" y="19555"/>
                </a:cubicBezTo>
                <a:cubicBezTo>
                  <a:pt x="263565" y="33313"/>
                  <a:pt x="306428" y="80409"/>
                  <a:pt x="304840" y="83055"/>
                </a:cubicBezTo>
                <a:cubicBezTo>
                  <a:pt x="303253" y="85701"/>
                  <a:pt x="248748" y="46013"/>
                  <a:pt x="231815" y="35430"/>
                </a:cubicBezTo>
                <a:cubicBezTo>
                  <a:pt x="214882" y="24847"/>
                  <a:pt x="215940" y="22201"/>
                  <a:pt x="203240" y="19555"/>
                </a:cubicBezTo>
                <a:cubicBezTo>
                  <a:pt x="190540" y="16909"/>
                  <a:pt x="186306" y="14793"/>
                  <a:pt x="155615" y="19555"/>
                </a:cubicBezTo>
                <a:cubicBezTo>
                  <a:pt x="124924" y="24317"/>
                  <a:pt x="-2606" y="38605"/>
                  <a:pt x="40" y="35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1" name="フリーフォーム 990">
            <a:extLst>
              <a:ext uri="{FF2B5EF4-FFF2-40B4-BE49-F238E27FC236}">
                <a16:creationId xmlns:a16="http://schemas.microsoft.com/office/drawing/2014/main" id="{3B7E3694-579D-90C0-CFDC-5B46D0CD7602}"/>
              </a:ext>
            </a:extLst>
          </p:cNvPr>
          <p:cNvSpPr/>
          <p:nvPr/>
        </p:nvSpPr>
        <p:spPr>
          <a:xfrm>
            <a:off x="6854814" y="11070791"/>
            <a:ext cx="31852" cy="241743"/>
          </a:xfrm>
          <a:custGeom>
            <a:avLst/>
            <a:gdLst>
              <a:gd name="connsiteX0" fmla="*/ 31761 w 31852"/>
              <a:gd name="connsiteY0" fmla="*/ 434 h 241743"/>
              <a:gd name="connsiteX1" fmla="*/ 9536 w 31852"/>
              <a:gd name="connsiteY1" fmla="*/ 79809 h 241743"/>
              <a:gd name="connsiteX2" fmla="*/ 6361 w 31852"/>
              <a:gd name="connsiteY2" fmla="*/ 124259 h 241743"/>
              <a:gd name="connsiteX3" fmla="*/ 19061 w 31852"/>
              <a:gd name="connsiteY3" fmla="*/ 241734 h 241743"/>
              <a:gd name="connsiteX4" fmla="*/ 11 w 31852"/>
              <a:gd name="connsiteY4" fmla="*/ 117909 h 241743"/>
              <a:gd name="connsiteX5" fmla="*/ 31761 w 31852"/>
              <a:gd name="connsiteY5" fmla="*/ 434 h 24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52" h="241743">
                <a:moveTo>
                  <a:pt x="31761" y="434"/>
                </a:moveTo>
                <a:cubicBezTo>
                  <a:pt x="33349" y="-5916"/>
                  <a:pt x="13769" y="59172"/>
                  <a:pt x="9536" y="79809"/>
                </a:cubicBezTo>
                <a:cubicBezTo>
                  <a:pt x="5303" y="100446"/>
                  <a:pt x="4774" y="97272"/>
                  <a:pt x="6361" y="124259"/>
                </a:cubicBezTo>
                <a:cubicBezTo>
                  <a:pt x="7948" y="151246"/>
                  <a:pt x="20119" y="242792"/>
                  <a:pt x="19061" y="241734"/>
                </a:cubicBezTo>
                <a:cubicBezTo>
                  <a:pt x="18003" y="240676"/>
                  <a:pt x="-518" y="152834"/>
                  <a:pt x="11" y="117909"/>
                </a:cubicBezTo>
                <a:cubicBezTo>
                  <a:pt x="540" y="82984"/>
                  <a:pt x="30173" y="6784"/>
                  <a:pt x="31761" y="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2" name="フリーフォーム 991">
            <a:extLst>
              <a:ext uri="{FF2B5EF4-FFF2-40B4-BE49-F238E27FC236}">
                <a16:creationId xmlns:a16="http://schemas.microsoft.com/office/drawing/2014/main" id="{5147ECB5-FC0D-0356-A6E2-D4B0ADEFA95B}"/>
              </a:ext>
            </a:extLst>
          </p:cNvPr>
          <p:cNvSpPr/>
          <p:nvPr/>
        </p:nvSpPr>
        <p:spPr>
          <a:xfrm>
            <a:off x="6765627" y="11137828"/>
            <a:ext cx="105123" cy="166144"/>
          </a:xfrm>
          <a:custGeom>
            <a:avLst/>
            <a:gdLst>
              <a:gd name="connsiteX0" fmla="*/ 73323 w 105123"/>
              <a:gd name="connsiteY0" fmla="*/ 72 h 166144"/>
              <a:gd name="connsiteX1" fmla="*/ 73323 w 105123"/>
              <a:gd name="connsiteY1" fmla="*/ 69922 h 166144"/>
              <a:gd name="connsiteX2" fmla="*/ 105073 w 105123"/>
              <a:gd name="connsiteY2" fmla="*/ 165172 h 166144"/>
              <a:gd name="connsiteX3" fmla="*/ 79673 w 105123"/>
              <a:gd name="connsiteY3" fmla="*/ 117547 h 166144"/>
              <a:gd name="connsiteX4" fmla="*/ 41573 w 105123"/>
              <a:gd name="connsiteY4" fmla="*/ 88972 h 166144"/>
              <a:gd name="connsiteX5" fmla="*/ 298 w 105123"/>
              <a:gd name="connsiteY5" fmla="*/ 73097 h 166144"/>
              <a:gd name="connsiteX6" fmla="*/ 63798 w 105123"/>
              <a:gd name="connsiteY6" fmla="*/ 82622 h 166144"/>
              <a:gd name="connsiteX7" fmla="*/ 73323 w 105123"/>
              <a:gd name="connsiteY7" fmla="*/ 72 h 16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123" h="166144">
                <a:moveTo>
                  <a:pt x="73323" y="72"/>
                </a:moveTo>
                <a:cubicBezTo>
                  <a:pt x="74911" y="-2045"/>
                  <a:pt x="68031" y="42405"/>
                  <a:pt x="73323" y="69922"/>
                </a:cubicBezTo>
                <a:cubicBezTo>
                  <a:pt x="78615" y="97439"/>
                  <a:pt x="104015" y="157235"/>
                  <a:pt x="105073" y="165172"/>
                </a:cubicBezTo>
                <a:cubicBezTo>
                  <a:pt x="106131" y="173109"/>
                  <a:pt x="90256" y="130247"/>
                  <a:pt x="79673" y="117547"/>
                </a:cubicBezTo>
                <a:cubicBezTo>
                  <a:pt x="69090" y="104847"/>
                  <a:pt x="54802" y="96380"/>
                  <a:pt x="41573" y="88972"/>
                </a:cubicBezTo>
                <a:cubicBezTo>
                  <a:pt x="28344" y="81564"/>
                  <a:pt x="-3406" y="74155"/>
                  <a:pt x="298" y="73097"/>
                </a:cubicBezTo>
                <a:cubicBezTo>
                  <a:pt x="4002" y="72039"/>
                  <a:pt x="52156" y="88443"/>
                  <a:pt x="63798" y="82622"/>
                </a:cubicBezTo>
                <a:cubicBezTo>
                  <a:pt x="75440" y="76801"/>
                  <a:pt x="71735" y="2189"/>
                  <a:pt x="73323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3" name="フリーフォーム 992">
            <a:extLst>
              <a:ext uri="{FF2B5EF4-FFF2-40B4-BE49-F238E27FC236}">
                <a16:creationId xmlns:a16="http://schemas.microsoft.com/office/drawing/2014/main" id="{8E11A834-5295-C607-C160-AD7A2C8BF2CA}"/>
              </a:ext>
            </a:extLst>
          </p:cNvPr>
          <p:cNvSpPr/>
          <p:nvPr/>
        </p:nvSpPr>
        <p:spPr>
          <a:xfrm>
            <a:off x="6705433" y="11274420"/>
            <a:ext cx="121539" cy="184210"/>
          </a:xfrm>
          <a:custGeom>
            <a:avLst/>
            <a:gdLst>
              <a:gd name="connsiteX0" fmla="*/ 167 w 121539"/>
              <a:gd name="connsiteY0" fmla="*/ 5 h 184210"/>
              <a:gd name="connsiteX1" fmla="*/ 114467 w 121539"/>
              <a:gd name="connsiteY1" fmla="*/ 44455 h 184210"/>
              <a:gd name="connsiteX2" fmla="*/ 108117 w 121539"/>
              <a:gd name="connsiteY2" fmla="*/ 85730 h 184210"/>
              <a:gd name="connsiteX3" fmla="*/ 98592 w 121539"/>
              <a:gd name="connsiteY3" fmla="*/ 136530 h 184210"/>
              <a:gd name="connsiteX4" fmla="*/ 104942 w 121539"/>
              <a:gd name="connsiteY4" fmla="*/ 184155 h 184210"/>
              <a:gd name="connsiteX5" fmla="*/ 92242 w 121539"/>
              <a:gd name="connsiteY5" fmla="*/ 127005 h 184210"/>
              <a:gd name="connsiteX6" fmla="*/ 120817 w 121539"/>
              <a:gd name="connsiteY6" fmla="*/ 57155 h 184210"/>
              <a:gd name="connsiteX7" fmla="*/ 89067 w 121539"/>
              <a:gd name="connsiteY7" fmla="*/ 41280 h 184210"/>
              <a:gd name="connsiteX8" fmla="*/ 167 w 121539"/>
              <a:gd name="connsiteY8" fmla="*/ 5 h 18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539" h="184210">
                <a:moveTo>
                  <a:pt x="167" y="5"/>
                </a:moveTo>
                <a:cubicBezTo>
                  <a:pt x="4400" y="534"/>
                  <a:pt x="96475" y="30167"/>
                  <a:pt x="114467" y="44455"/>
                </a:cubicBezTo>
                <a:cubicBezTo>
                  <a:pt x="132459" y="58743"/>
                  <a:pt x="110763" y="70384"/>
                  <a:pt x="108117" y="85730"/>
                </a:cubicBezTo>
                <a:cubicBezTo>
                  <a:pt x="105471" y="101076"/>
                  <a:pt x="99121" y="120126"/>
                  <a:pt x="98592" y="136530"/>
                </a:cubicBezTo>
                <a:cubicBezTo>
                  <a:pt x="98063" y="152934"/>
                  <a:pt x="106000" y="185743"/>
                  <a:pt x="104942" y="184155"/>
                </a:cubicBezTo>
                <a:cubicBezTo>
                  <a:pt x="103884" y="182567"/>
                  <a:pt x="89596" y="148172"/>
                  <a:pt x="92242" y="127005"/>
                </a:cubicBezTo>
                <a:cubicBezTo>
                  <a:pt x="94888" y="105838"/>
                  <a:pt x="121346" y="71443"/>
                  <a:pt x="120817" y="57155"/>
                </a:cubicBezTo>
                <a:cubicBezTo>
                  <a:pt x="120288" y="42868"/>
                  <a:pt x="104942" y="48159"/>
                  <a:pt x="89067" y="41280"/>
                </a:cubicBezTo>
                <a:cubicBezTo>
                  <a:pt x="73192" y="34401"/>
                  <a:pt x="-4066" y="-524"/>
                  <a:pt x="16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4" name="フリーフォーム 993">
            <a:extLst>
              <a:ext uri="{FF2B5EF4-FFF2-40B4-BE49-F238E27FC236}">
                <a16:creationId xmlns:a16="http://schemas.microsoft.com/office/drawing/2014/main" id="{624D2DFA-F21A-52FA-2B63-B07EFD603ED0}"/>
              </a:ext>
            </a:extLst>
          </p:cNvPr>
          <p:cNvSpPr/>
          <p:nvPr/>
        </p:nvSpPr>
        <p:spPr>
          <a:xfrm>
            <a:off x="6737349" y="11245824"/>
            <a:ext cx="122077" cy="251265"/>
          </a:xfrm>
          <a:custGeom>
            <a:avLst/>
            <a:gdLst>
              <a:gd name="connsiteX0" fmla="*/ 1 w 122077"/>
              <a:gd name="connsiteY0" fmla="*/ 26 h 251265"/>
              <a:gd name="connsiteX1" fmla="*/ 111126 w 122077"/>
              <a:gd name="connsiteY1" fmla="*/ 69876 h 251265"/>
              <a:gd name="connsiteX2" fmla="*/ 104776 w 122077"/>
              <a:gd name="connsiteY2" fmla="*/ 88926 h 251265"/>
              <a:gd name="connsiteX3" fmla="*/ 98426 w 122077"/>
              <a:gd name="connsiteY3" fmla="*/ 161951 h 251265"/>
              <a:gd name="connsiteX4" fmla="*/ 85726 w 122077"/>
              <a:gd name="connsiteY4" fmla="*/ 250851 h 251265"/>
              <a:gd name="connsiteX5" fmla="*/ 114301 w 122077"/>
              <a:gd name="connsiteY5" fmla="*/ 123851 h 251265"/>
              <a:gd name="connsiteX6" fmla="*/ 114301 w 122077"/>
              <a:gd name="connsiteY6" fmla="*/ 79401 h 251265"/>
              <a:gd name="connsiteX7" fmla="*/ 1 w 122077"/>
              <a:gd name="connsiteY7" fmla="*/ 26 h 2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77" h="251265">
                <a:moveTo>
                  <a:pt x="1" y="26"/>
                </a:moveTo>
                <a:cubicBezTo>
                  <a:pt x="-528" y="-1561"/>
                  <a:pt x="111126" y="69876"/>
                  <a:pt x="111126" y="69876"/>
                </a:cubicBezTo>
                <a:cubicBezTo>
                  <a:pt x="128588" y="84693"/>
                  <a:pt x="106893" y="73580"/>
                  <a:pt x="104776" y="88926"/>
                </a:cubicBezTo>
                <a:cubicBezTo>
                  <a:pt x="102659" y="104272"/>
                  <a:pt x="101601" y="134963"/>
                  <a:pt x="98426" y="161951"/>
                </a:cubicBezTo>
                <a:cubicBezTo>
                  <a:pt x="95251" y="188939"/>
                  <a:pt x="83080" y="257201"/>
                  <a:pt x="85726" y="250851"/>
                </a:cubicBezTo>
                <a:cubicBezTo>
                  <a:pt x="88372" y="244501"/>
                  <a:pt x="109539" y="152426"/>
                  <a:pt x="114301" y="123851"/>
                </a:cubicBezTo>
                <a:cubicBezTo>
                  <a:pt x="119063" y="95276"/>
                  <a:pt x="129118" y="97922"/>
                  <a:pt x="114301" y="79401"/>
                </a:cubicBezTo>
                <a:cubicBezTo>
                  <a:pt x="99484" y="60880"/>
                  <a:pt x="530" y="1613"/>
                  <a:pt x="1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5" name="フリーフォーム 994">
            <a:extLst>
              <a:ext uri="{FF2B5EF4-FFF2-40B4-BE49-F238E27FC236}">
                <a16:creationId xmlns:a16="http://schemas.microsoft.com/office/drawing/2014/main" id="{754F54F4-CA37-E513-DAF4-613CFE22030E}"/>
              </a:ext>
            </a:extLst>
          </p:cNvPr>
          <p:cNvSpPr/>
          <p:nvPr/>
        </p:nvSpPr>
        <p:spPr>
          <a:xfrm>
            <a:off x="6534150" y="11253537"/>
            <a:ext cx="28982" cy="181476"/>
          </a:xfrm>
          <a:custGeom>
            <a:avLst/>
            <a:gdLst>
              <a:gd name="connsiteX0" fmla="*/ 25400 w 28982"/>
              <a:gd name="connsiteY0" fmla="*/ 1838 h 181476"/>
              <a:gd name="connsiteX1" fmla="*/ 0 w 28982"/>
              <a:gd name="connsiteY1" fmla="*/ 179638 h 181476"/>
              <a:gd name="connsiteX2" fmla="*/ 25400 w 28982"/>
              <a:gd name="connsiteY2" fmla="*/ 90738 h 181476"/>
              <a:gd name="connsiteX3" fmla="*/ 25400 w 28982"/>
              <a:gd name="connsiteY3" fmla="*/ 1838 h 18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82" h="181476">
                <a:moveTo>
                  <a:pt x="25400" y="1838"/>
                </a:moveTo>
                <a:cubicBezTo>
                  <a:pt x="21167" y="16655"/>
                  <a:pt x="0" y="164821"/>
                  <a:pt x="0" y="179638"/>
                </a:cubicBezTo>
                <a:cubicBezTo>
                  <a:pt x="0" y="194455"/>
                  <a:pt x="20108" y="115609"/>
                  <a:pt x="25400" y="90738"/>
                </a:cubicBezTo>
                <a:cubicBezTo>
                  <a:pt x="30692" y="65867"/>
                  <a:pt x="29633" y="-12979"/>
                  <a:pt x="25400" y="1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6" name="フリーフォーム 995">
            <a:extLst>
              <a:ext uri="{FF2B5EF4-FFF2-40B4-BE49-F238E27FC236}">
                <a16:creationId xmlns:a16="http://schemas.microsoft.com/office/drawing/2014/main" id="{85EB3963-AC47-D254-2F53-817B516EB10E}"/>
              </a:ext>
            </a:extLst>
          </p:cNvPr>
          <p:cNvSpPr/>
          <p:nvPr/>
        </p:nvSpPr>
        <p:spPr>
          <a:xfrm>
            <a:off x="6521409" y="11385550"/>
            <a:ext cx="309242" cy="88964"/>
          </a:xfrm>
          <a:custGeom>
            <a:avLst/>
            <a:gdLst>
              <a:gd name="connsiteX0" fmla="*/ 41 w 309242"/>
              <a:gd name="connsiteY0" fmla="*/ 38100 h 88964"/>
              <a:gd name="connsiteX1" fmla="*/ 174666 w 309242"/>
              <a:gd name="connsiteY1" fmla="*/ 12700 h 88964"/>
              <a:gd name="connsiteX2" fmla="*/ 308016 w 309242"/>
              <a:gd name="connsiteY2" fmla="*/ 88900 h 88964"/>
              <a:gd name="connsiteX3" fmla="*/ 238166 w 309242"/>
              <a:gd name="connsiteY3" fmla="*/ 25400 h 88964"/>
              <a:gd name="connsiteX4" fmla="*/ 190541 w 309242"/>
              <a:gd name="connsiteY4" fmla="*/ 0 h 88964"/>
              <a:gd name="connsiteX5" fmla="*/ 41 w 309242"/>
              <a:gd name="connsiteY5" fmla="*/ 38100 h 8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242" h="88964">
                <a:moveTo>
                  <a:pt x="41" y="38100"/>
                </a:moveTo>
                <a:cubicBezTo>
                  <a:pt x="-2605" y="40217"/>
                  <a:pt x="123337" y="4233"/>
                  <a:pt x="174666" y="12700"/>
                </a:cubicBezTo>
                <a:cubicBezTo>
                  <a:pt x="225995" y="21167"/>
                  <a:pt x="297433" y="86783"/>
                  <a:pt x="308016" y="88900"/>
                </a:cubicBezTo>
                <a:cubicBezTo>
                  <a:pt x="318599" y="91017"/>
                  <a:pt x="257745" y="40217"/>
                  <a:pt x="238166" y="25400"/>
                </a:cubicBezTo>
                <a:cubicBezTo>
                  <a:pt x="218587" y="10583"/>
                  <a:pt x="225995" y="0"/>
                  <a:pt x="190541" y="0"/>
                </a:cubicBezTo>
                <a:cubicBezTo>
                  <a:pt x="155087" y="0"/>
                  <a:pt x="2687" y="35983"/>
                  <a:pt x="41" y="38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7" name="フリーフォーム 996">
            <a:extLst>
              <a:ext uri="{FF2B5EF4-FFF2-40B4-BE49-F238E27FC236}">
                <a16:creationId xmlns:a16="http://schemas.microsoft.com/office/drawing/2014/main" id="{80D22645-4FC5-3AB7-B42A-E14427A338B8}"/>
              </a:ext>
            </a:extLst>
          </p:cNvPr>
          <p:cNvSpPr/>
          <p:nvPr/>
        </p:nvSpPr>
        <p:spPr>
          <a:xfrm>
            <a:off x="6762266" y="11382234"/>
            <a:ext cx="16359" cy="201488"/>
          </a:xfrm>
          <a:custGeom>
            <a:avLst/>
            <a:gdLst>
              <a:gd name="connsiteX0" fmla="*/ 484 w 16359"/>
              <a:gd name="connsiteY0" fmla="*/ 141 h 201488"/>
              <a:gd name="connsiteX1" fmla="*/ 3659 w 16359"/>
              <a:gd name="connsiteY1" fmla="*/ 76341 h 201488"/>
              <a:gd name="connsiteX2" fmla="*/ 13184 w 16359"/>
              <a:gd name="connsiteY2" fmla="*/ 181116 h 201488"/>
              <a:gd name="connsiteX3" fmla="*/ 16359 w 16359"/>
              <a:gd name="connsiteY3" fmla="*/ 190641 h 201488"/>
              <a:gd name="connsiteX4" fmla="*/ 13184 w 16359"/>
              <a:gd name="connsiteY4" fmla="*/ 60466 h 201488"/>
              <a:gd name="connsiteX5" fmla="*/ 484 w 16359"/>
              <a:gd name="connsiteY5" fmla="*/ 141 h 20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59" h="201488">
                <a:moveTo>
                  <a:pt x="484" y="141"/>
                </a:moveTo>
                <a:cubicBezTo>
                  <a:pt x="-1104" y="2787"/>
                  <a:pt x="1542" y="46179"/>
                  <a:pt x="3659" y="76341"/>
                </a:cubicBezTo>
                <a:cubicBezTo>
                  <a:pt x="5776" y="106503"/>
                  <a:pt x="13184" y="181116"/>
                  <a:pt x="13184" y="181116"/>
                </a:cubicBezTo>
                <a:cubicBezTo>
                  <a:pt x="15301" y="200166"/>
                  <a:pt x="16359" y="210749"/>
                  <a:pt x="16359" y="190641"/>
                </a:cubicBezTo>
                <a:cubicBezTo>
                  <a:pt x="16359" y="170533"/>
                  <a:pt x="13184" y="88512"/>
                  <a:pt x="13184" y="60466"/>
                </a:cubicBezTo>
                <a:cubicBezTo>
                  <a:pt x="13184" y="32420"/>
                  <a:pt x="2072" y="-2505"/>
                  <a:pt x="484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8" name="フリーフォーム 997">
            <a:extLst>
              <a:ext uri="{FF2B5EF4-FFF2-40B4-BE49-F238E27FC236}">
                <a16:creationId xmlns:a16="http://schemas.microsoft.com/office/drawing/2014/main" id="{5DB59382-960D-E5EB-5CD4-EF7D362ECE57}"/>
              </a:ext>
            </a:extLst>
          </p:cNvPr>
          <p:cNvSpPr/>
          <p:nvPr/>
        </p:nvSpPr>
        <p:spPr>
          <a:xfrm>
            <a:off x="6549340" y="11524353"/>
            <a:ext cx="216637" cy="67572"/>
          </a:xfrm>
          <a:custGeom>
            <a:avLst/>
            <a:gdLst>
              <a:gd name="connsiteX0" fmla="*/ 685 w 216637"/>
              <a:gd name="connsiteY0" fmla="*/ 67572 h 67572"/>
              <a:gd name="connsiteX1" fmla="*/ 73710 w 216637"/>
              <a:gd name="connsiteY1" fmla="*/ 19947 h 67572"/>
              <a:gd name="connsiteX2" fmla="*/ 114985 w 216637"/>
              <a:gd name="connsiteY2" fmla="*/ 16772 h 67572"/>
              <a:gd name="connsiteX3" fmla="*/ 216585 w 216637"/>
              <a:gd name="connsiteY3" fmla="*/ 48522 h 67572"/>
              <a:gd name="connsiteX4" fmla="*/ 127685 w 216637"/>
              <a:gd name="connsiteY4" fmla="*/ 897 h 67572"/>
              <a:gd name="connsiteX5" fmla="*/ 41960 w 216637"/>
              <a:gd name="connsiteY5" fmla="*/ 19947 h 67572"/>
              <a:gd name="connsiteX6" fmla="*/ 685 w 216637"/>
              <a:gd name="connsiteY6" fmla="*/ 67572 h 6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637" h="67572">
                <a:moveTo>
                  <a:pt x="685" y="67572"/>
                </a:moveTo>
                <a:cubicBezTo>
                  <a:pt x="5977" y="67572"/>
                  <a:pt x="54660" y="28414"/>
                  <a:pt x="73710" y="19947"/>
                </a:cubicBezTo>
                <a:cubicBezTo>
                  <a:pt x="92760" y="11480"/>
                  <a:pt x="91173" y="12010"/>
                  <a:pt x="114985" y="16772"/>
                </a:cubicBezTo>
                <a:cubicBezTo>
                  <a:pt x="138797" y="21534"/>
                  <a:pt x="214468" y="51168"/>
                  <a:pt x="216585" y="48522"/>
                </a:cubicBezTo>
                <a:cubicBezTo>
                  <a:pt x="218702" y="45876"/>
                  <a:pt x="156789" y="5659"/>
                  <a:pt x="127685" y="897"/>
                </a:cubicBezTo>
                <a:cubicBezTo>
                  <a:pt x="98581" y="-3865"/>
                  <a:pt x="62068" y="11480"/>
                  <a:pt x="41960" y="19947"/>
                </a:cubicBezTo>
                <a:cubicBezTo>
                  <a:pt x="21852" y="28414"/>
                  <a:pt x="-4607" y="67572"/>
                  <a:pt x="685" y="67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9" name="フリーフォーム 998">
            <a:extLst>
              <a:ext uri="{FF2B5EF4-FFF2-40B4-BE49-F238E27FC236}">
                <a16:creationId xmlns:a16="http://schemas.microsoft.com/office/drawing/2014/main" id="{D598C9E1-BCF9-6270-B8CD-96E69A51A095}"/>
              </a:ext>
            </a:extLst>
          </p:cNvPr>
          <p:cNvSpPr/>
          <p:nvPr/>
        </p:nvSpPr>
        <p:spPr>
          <a:xfrm>
            <a:off x="6543451" y="11579192"/>
            <a:ext cx="216128" cy="84098"/>
          </a:xfrm>
          <a:custGeom>
            <a:avLst/>
            <a:gdLst>
              <a:gd name="connsiteX0" fmla="*/ 224 w 216128"/>
              <a:gd name="connsiteY0" fmla="*/ 33 h 84098"/>
              <a:gd name="connsiteX1" fmla="*/ 76424 w 216128"/>
              <a:gd name="connsiteY1" fmla="*/ 73058 h 84098"/>
              <a:gd name="connsiteX2" fmla="*/ 143099 w 216128"/>
              <a:gd name="connsiteY2" fmla="*/ 76233 h 84098"/>
              <a:gd name="connsiteX3" fmla="*/ 216124 w 216128"/>
              <a:gd name="connsiteY3" fmla="*/ 33 h 84098"/>
              <a:gd name="connsiteX4" fmla="*/ 146274 w 216128"/>
              <a:gd name="connsiteY4" fmla="*/ 66708 h 84098"/>
              <a:gd name="connsiteX5" fmla="*/ 101824 w 216128"/>
              <a:gd name="connsiteY5" fmla="*/ 79408 h 84098"/>
              <a:gd name="connsiteX6" fmla="*/ 224 w 216128"/>
              <a:gd name="connsiteY6" fmla="*/ 33 h 8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128" h="84098">
                <a:moveTo>
                  <a:pt x="224" y="33"/>
                </a:moveTo>
                <a:cubicBezTo>
                  <a:pt x="-4009" y="-1025"/>
                  <a:pt x="52612" y="60358"/>
                  <a:pt x="76424" y="73058"/>
                </a:cubicBezTo>
                <a:cubicBezTo>
                  <a:pt x="100237" y="85758"/>
                  <a:pt x="119816" y="88404"/>
                  <a:pt x="143099" y="76233"/>
                </a:cubicBezTo>
                <a:cubicBezTo>
                  <a:pt x="166382" y="64062"/>
                  <a:pt x="215595" y="1620"/>
                  <a:pt x="216124" y="33"/>
                </a:cubicBezTo>
                <a:cubicBezTo>
                  <a:pt x="216653" y="-1554"/>
                  <a:pt x="165324" y="53479"/>
                  <a:pt x="146274" y="66708"/>
                </a:cubicBezTo>
                <a:cubicBezTo>
                  <a:pt x="127224" y="79937"/>
                  <a:pt x="120345" y="87345"/>
                  <a:pt x="101824" y="79408"/>
                </a:cubicBezTo>
                <a:cubicBezTo>
                  <a:pt x="83303" y="71471"/>
                  <a:pt x="4457" y="1091"/>
                  <a:pt x="224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0" name="フリーフォーム 999">
            <a:extLst>
              <a:ext uri="{FF2B5EF4-FFF2-40B4-BE49-F238E27FC236}">
                <a16:creationId xmlns:a16="http://schemas.microsoft.com/office/drawing/2014/main" id="{D366C4FE-6631-0F75-0747-716A92E358E4}"/>
              </a:ext>
            </a:extLst>
          </p:cNvPr>
          <p:cNvSpPr/>
          <p:nvPr/>
        </p:nvSpPr>
        <p:spPr>
          <a:xfrm>
            <a:off x="6564949" y="11434934"/>
            <a:ext cx="213676" cy="49046"/>
          </a:xfrm>
          <a:custGeom>
            <a:avLst/>
            <a:gdLst>
              <a:gd name="connsiteX0" fmla="*/ 951 w 213676"/>
              <a:gd name="connsiteY0" fmla="*/ 20466 h 49046"/>
              <a:gd name="connsiteX1" fmla="*/ 143826 w 213676"/>
              <a:gd name="connsiteY1" fmla="*/ 7766 h 49046"/>
              <a:gd name="connsiteX2" fmla="*/ 213676 w 213676"/>
              <a:gd name="connsiteY2" fmla="*/ 49041 h 49046"/>
              <a:gd name="connsiteX3" fmla="*/ 143826 w 213676"/>
              <a:gd name="connsiteY3" fmla="*/ 4591 h 49046"/>
              <a:gd name="connsiteX4" fmla="*/ 83501 w 213676"/>
              <a:gd name="connsiteY4" fmla="*/ 1416 h 49046"/>
              <a:gd name="connsiteX5" fmla="*/ 951 w 213676"/>
              <a:gd name="connsiteY5" fmla="*/ 20466 h 4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676" h="49046">
                <a:moveTo>
                  <a:pt x="951" y="20466"/>
                </a:moveTo>
                <a:cubicBezTo>
                  <a:pt x="11005" y="21524"/>
                  <a:pt x="108372" y="3004"/>
                  <a:pt x="143826" y="7766"/>
                </a:cubicBezTo>
                <a:cubicBezTo>
                  <a:pt x="179280" y="12528"/>
                  <a:pt x="213676" y="49570"/>
                  <a:pt x="213676" y="49041"/>
                </a:cubicBezTo>
                <a:cubicBezTo>
                  <a:pt x="213676" y="48512"/>
                  <a:pt x="165522" y="12528"/>
                  <a:pt x="143826" y="4591"/>
                </a:cubicBezTo>
                <a:cubicBezTo>
                  <a:pt x="122130" y="-3346"/>
                  <a:pt x="103609" y="1416"/>
                  <a:pt x="83501" y="1416"/>
                </a:cubicBezTo>
                <a:cubicBezTo>
                  <a:pt x="63393" y="1416"/>
                  <a:pt x="-9103" y="19408"/>
                  <a:pt x="951" y="20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1" name="フリーフォーム 1000">
            <a:extLst>
              <a:ext uri="{FF2B5EF4-FFF2-40B4-BE49-F238E27FC236}">
                <a16:creationId xmlns:a16="http://schemas.microsoft.com/office/drawing/2014/main" id="{BA159AF9-A70E-A13E-1D22-64029810F6E1}"/>
              </a:ext>
            </a:extLst>
          </p:cNvPr>
          <p:cNvSpPr/>
          <p:nvPr/>
        </p:nvSpPr>
        <p:spPr>
          <a:xfrm>
            <a:off x="6572173" y="11471155"/>
            <a:ext cx="191292" cy="85891"/>
          </a:xfrm>
          <a:custGeom>
            <a:avLst/>
            <a:gdLst>
              <a:gd name="connsiteX0" fmla="*/ 77 w 191292"/>
              <a:gd name="connsiteY0" fmla="*/ 15995 h 85891"/>
              <a:gd name="connsiteX1" fmla="*/ 133427 w 191292"/>
              <a:gd name="connsiteY1" fmla="*/ 6470 h 85891"/>
              <a:gd name="connsiteX2" fmla="*/ 168352 w 191292"/>
              <a:gd name="connsiteY2" fmla="*/ 25520 h 85891"/>
              <a:gd name="connsiteX3" fmla="*/ 187402 w 191292"/>
              <a:gd name="connsiteY3" fmla="*/ 85845 h 85891"/>
              <a:gd name="connsiteX4" fmla="*/ 187402 w 191292"/>
              <a:gd name="connsiteY4" fmla="*/ 35045 h 85891"/>
              <a:gd name="connsiteX5" fmla="*/ 146127 w 191292"/>
              <a:gd name="connsiteY5" fmla="*/ 6470 h 85891"/>
              <a:gd name="connsiteX6" fmla="*/ 114377 w 191292"/>
              <a:gd name="connsiteY6" fmla="*/ 120 h 85891"/>
              <a:gd name="connsiteX7" fmla="*/ 77 w 191292"/>
              <a:gd name="connsiteY7" fmla="*/ 15995 h 8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292" h="85891">
                <a:moveTo>
                  <a:pt x="77" y="15995"/>
                </a:moveTo>
                <a:cubicBezTo>
                  <a:pt x="3252" y="17053"/>
                  <a:pt x="105381" y="4883"/>
                  <a:pt x="133427" y="6470"/>
                </a:cubicBezTo>
                <a:cubicBezTo>
                  <a:pt x="161473" y="8057"/>
                  <a:pt x="159356" y="12291"/>
                  <a:pt x="168352" y="25520"/>
                </a:cubicBezTo>
                <a:cubicBezTo>
                  <a:pt x="177348" y="38749"/>
                  <a:pt x="184227" y="84258"/>
                  <a:pt x="187402" y="85845"/>
                </a:cubicBezTo>
                <a:cubicBezTo>
                  <a:pt x="190577" y="87432"/>
                  <a:pt x="194281" y="48274"/>
                  <a:pt x="187402" y="35045"/>
                </a:cubicBezTo>
                <a:cubicBezTo>
                  <a:pt x="180523" y="21816"/>
                  <a:pt x="158298" y="12291"/>
                  <a:pt x="146127" y="6470"/>
                </a:cubicBezTo>
                <a:cubicBezTo>
                  <a:pt x="133956" y="649"/>
                  <a:pt x="137131" y="-409"/>
                  <a:pt x="114377" y="120"/>
                </a:cubicBezTo>
                <a:cubicBezTo>
                  <a:pt x="91623" y="649"/>
                  <a:pt x="-3098" y="14937"/>
                  <a:pt x="77" y="15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2" name="フリーフォーム 1001">
            <a:extLst>
              <a:ext uri="{FF2B5EF4-FFF2-40B4-BE49-F238E27FC236}">
                <a16:creationId xmlns:a16="http://schemas.microsoft.com/office/drawing/2014/main" id="{0412D341-9EFB-DD99-91B6-9A073F3D6556}"/>
              </a:ext>
            </a:extLst>
          </p:cNvPr>
          <p:cNvSpPr/>
          <p:nvPr/>
        </p:nvSpPr>
        <p:spPr>
          <a:xfrm>
            <a:off x="6590868" y="11501802"/>
            <a:ext cx="130451" cy="17117"/>
          </a:xfrm>
          <a:custGeom>
            <a:avLst/>
            <a:gdLst>
              <a:gd name="connsiteX0" fmla="*/ 432 w 130451"/>
              <a:gd name="connsiteY0" fmla="*/ 4398 h 17117"/>
              <a:gd name="connsiteX1" fmla="*/ 127432 w 130451"/>
              <a:gd name="connsiteY1" fmla="*/ 17098 h 17117"/>
              <a:gd name="connsiteX2" fmla="*/ 86157 w 130451"/>
              <a:gd name="connsiteY2" fmla="*/ 1223 h 17117"/>
              <a:gd name="connsiteX3" fmla="*/ 432 w 130451"/>
              <a:gd name="connsiteY3" fmla="*/ 4398 h 1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451" h="17117">
                <a:moveTo>
                  <a:pt x="432" y="4398"/>
                </a:moveTo>
                <a:cubicBezTo>
                  <a:pt x="7311" y="7044"/>
                  <a:pt x="113145" y="17627"/>
                  <a:pt x="127432" y="17098"/>
                </a:cubicBezTo>
                <a:cubicBezTo>
                  <a:pt x="141720" y="16569"/>
                  <a:pt x="101503" y="4398"/>
                  <a:pt x="86157" y="1223"/>
                </a:cubicBezTo>
                <a:cubicBezTo>
                  <a:pt x="70811" y="-1952"/>
                  <a:pt x="-6447" y="1752"/>
                  <a:pt x="432" y="4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3" name="フリーフォーム 1002">
            <a:extLst>
              <a:ext uri="{FF2B5EF4-FFF2-40B4-BE49-F238E27FC236}">
                <a16:creationId xmlns:a16="http://schemas.microsoft.com/office/drawing/2014/main" id="{12156EF0-8379-5554-4121-AC9F33C4965A}"/>
              </a:ext>
            </a:extLst>
          </p:cNvPr>
          <p:cNvSpPr/>
          <p:nvPr/>
        </p:nvSpPr>
        <p:spPr>
          <a:xfrm>
            <a:off x="6546785" y="11420422"/>
            <a:ext cx="22427" cy="152547"/>
          </a:xfrm>
          <a:custGeom>
            <a:avLst/>
            <a:gdLst>
              <a:gd name="connsiteX0" fmla="*/ 22290 w 22427"/>
              <a:gd name="connsiteY0" fmla="*/ 53 h 152547"/>
              <a:gd name="connsiteX1" fmla="*/ 9590 w 22427"/>
              <a:gd name="connsiteY1" fmla="*/ 95303 h 152547"/>
              <a:gd name="connsiteX2" fmla="*/ 12765 w 22427"/>
              <a:gd name="connsiteY2" fmla="*/ 152453 h 152547"/>
              <a:gd name="connsiteX3" fmla="*/ 65 w 22427"/>
              <a:gd name="connsiteY3" fmla="*/ 82603 h 152547"/>
              <a:gd name="connsiteX4" fmla="*/ 22290 w 22427"/>
              <a:gd name="connsiteY4" fmla="*/ 53 h 15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27" h="152547">
                <a:moveTo>
                  <a:pt x="22290" y="53"/>
                </a:moveTo>
                <a:cubicBezTo>
                  <a:pt x="23878" y="2170"/>
                  <a:pt x="11177" y="69903"/>
                  <a:pt x="9590" y="95303"/>
                </a:cubicBezTo>
                <a:cubicBezTo>
                  <a:pt x="8002" y="120703"/>
                  <a:pt x="14353" y="154570"/>
                  <a:pt x="12765" y="152453"/>
                </a:cubicBezTo>
                <a:cubicBezTo>
                  <a:pt x="11177" y="150336"/>
                  <a:pt x="-993" y="106415"/>
                  <a:pt x="65" y="82603"/>
                </a:cubicBezTo>
                <a:cubicBezTo>
                  <a:pt x="1123" y="58791"/>
                  <a:pt x="20702" y="-2064"/>
                  <a:pt x="22290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4" name="フリーフォーム 1003">
            <a:extLst>
              <a:ext uri="{FF2B5EF4-FFF2-40B4-BE49-F238E27FC236}">
                <a16:creationId xmlns:a16="http://schemas.microsoft.com/office/drawing/2014/main" id="{64CE1723-57CE-B9B0-5AC0-416A909B6F19}"/>
              </a:ext>
            </a:extLst>
          </p:cNvPr>
          <p:cNvSpPr/>
          <p:nvPr/>
        </p:nvSpPr>
        <p:spPr>
          <a:xfrm>
            <a:off x="6698961" y="11417281"/>
            <a:ext cx="50497" cy="133386"/>
          </a:xfrm>
          <a:custGeom>
            <a:avLst/>
            <a:gdLst>
              <a:gd name="connsiteX0" fmla="*/ 289 w 50497"/>
              <a:gd name="connsiteY0" fmla="*/ 19 h 133386"/>
              <a:gd name="connsiteX1" fmla="*/ 28864 w 50497"/>
              <a:gd name="connsiteY1" fmla="*/ 63519 h 133386"/>
              <a:gd name="connsiteX2" fmla="*/ 47914 w 50497"/>
              <a:gd name="connsiteY2" fmla="*/ 133369 h 133386"/>
              <a:gd name="connsiteX3" fmla="*/ 47914 w 50497"/>
              <a:gd name="connsiteY3" fmla="*/ 69869 h 133386"/>
              <a:gd name="connsiteX4" fmla="*/ 289 w 50497"/>
              <a:gd name="connsiteY4" fmla="*/ 19 h 13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97" h="133386">
                <a:moveTo>
                  <a:pt x="289" y="19"/>
                </a:moveTo>
                <a:cubicBezTo>
                  <a:pt x="-2886" y="-1039"/>
                  <a:pt x="20927" y="41294"/>
                  <a:pt x="28864" y="63519"/>
                </a:cubicBezTo>
                <a:cubicBezTo>
                  <a:pt x="36802" y="85744"/>
                  <a:pt x="44739" y="132311"/>
                  <a:pt x="47914" y="133369"/>
                </a:cubicBezTo>
                <a:cubicBezTo>
                  <a:pt x="51089" y="134427"/>
                  <a:pt x="51618" y="87861"/>
                  <a:pt x="47914" y="69869"/>
                </a:cubicBezTo>
                <a:cubicBezTo>
                  <a:pt x="44210" y="51877"/>
                  <a:pt x="3464" y="1077"/>
                  <a:pt x="289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5" name="フリーフォーム 1004">
            <a:extLst>
              <a:ext uri="{FF2B5EF4-FFF2-40B4-BE49-F238E27FC236}">
                <a16:creationId xmlns:a16="http://schemas.microsoft.com/office/drawing/2014/main" id="{0FD1A2C0-8070-C514-6109-9ACC4A87F1A1}"/>
              </a:ext>
            </a:extLst>
          </p:cNvPr>
          <p:cNvSpPr/>
          <p:nvPr/>
        </p:nvSpPr>
        <p:spPr>
          <a:xfrm>
            <a:off x="6696015" y="11254467"/>
            <a:ext cx="23406" cy="126559"/>
          </a:xfrm>
          <a:custGeom>
            <a:avLst/>
            <a:gdLst>
              <a:gd name="connsiteX0" fmla="*/ 15935 w 23406"/>
              <a:gd name="connsiteY0" fmla="*/ 908 h 126559"/>
              <a:gd name="connsiteX1" fmla="*/ 60 w 23406"/>
              <a:gd name="connsiteY1" fmla="*/ 124733 h 126559"/>
              <a:gd name="connsiteX2" fmla="*/ 22285 w 23406"/>
              <a:gd name="connsiteY2" fmla="*/ 70758 h 126559"/>
              <a:gd name="connsiteX3" fmla="*/ 15935 w 23406"/>
              <a:gd name="connsiteY3" fmla="*/ 908 h 126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06" h="126559">
                <a:moveTo>
                  <a:pt x="15935" y="908"/>
                </a:moveTo>
                <a:cubicBezTo>
                  <a:pt x="12231" y="9904"/>
                  <a:pt x="-998" y="113091"/>
                  <a:pt x="60" y="124733"/>
                </a:cubicBezTo>
                <a:cubicBezTo>
                  <a:pt x="1118" y="136375"/>
                  <a:pt x="18581" y="89279"/>
                  <a:pt x="22285" y="70758"/>
                </a:cubicBezTo>
                <a:cubicBezTo>
                  <a:pt x="25989" y="52237"/>
                  <a:pt x="19639" y="-8088"/>
                  <a:pt x="15935" y="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6" name="フリーフォーム 1005">
            <a:extLst>
              <a:ext uri="{FF2B5EF4-FFF2-40B4-BE49-F238E27FC236}">
                <a16:creationId xmlns:a16="http://schemas.microsoft.com/office/drawing/2014/main" id="{1E4CF1FF-BA9B-9815-8951-1778BAFAB46F}"/>
              </a:ext>
            </a:extLst>
          </p:cNvPr>
          <p:cNvSpPr/>
          <p:nvPr/>
        </p:nvSpPr>
        <p:spPr>
          <a:xfrm>
            <a:off x="7289800" y="9403828"/>
            <a:ext cx="327990" cy="35447"/>
          </a:xfrm>
          <a:custGeom>
            <a:avLst/>
            <a:gdLst>
              <a:gd name="connsiteX0" fmla="*/ 0 w 327990"/>
              <a:gd name="connsiteY0" fmla="*/ 35447 h 35447"/>
              <a:gd name="connsiteX1" fmla="*/ 196850 w 327990"/>
              <a:gd name="connsiteY1" fmla="*/ 32272 h 35447"/>
              <a:gd name="connsiteX2" fmla="*/ 327025 w 327990"/>
              <a:gd name="connsiteY2" fmla="*/ 522 h 35447"/>
              <a:gd name="connsiteX3" fmla="*/ 250825 w 327990"/>
              <a:gd name="connsiteY3" fmla="*/ 13222 h 35447"/>
              <a:gd name="connsiteX4" fmla="*/ 152400 w 327990"/>
              <a:gd name="connsiteY4" fmla="*/ 22747 h 35447"/>
              <a:gd name="connsiteX5" fmla="*/ 0 w 327990"/>
              <a:gd name="connsiteY5" fmla="*/ 35447 h 3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990" h="35447">
                <a:moveTo>
                  <a:pt x="0" y="35447"/>
                </a:moveTo>
                <a:lnTo>
                  <a:pt x="196850" y="32272"/>
                </a:lnTo>
                <a:cubicBezTo>
                  <a:pt x="251354" y="26451"/>
                  <a:pt x="318029" y="3697"/>
                  <a:pt x="327025" y="522"/>
                </a:cubicBezTo>
                <a:cubicBezTo>
                  <a:pt x="336021" y="-2653"/>
                  <a:pt x="279929" y="9518"/>
                  <a:pt x="250825" y="13222"/>
                </a:cubicBezTo>
                <a:cubicBezTo>
                  <a:pt x="221721" y="16926"/>
                  <a:pt x="152400" y="22747"/>
                  <a:pt x="152400" y="22747"/>
                </a:cubicBezTo>
                <a:lnTo>
                  <a:pt x="0" y="354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7" name="フリーフォーム 1006">
            <a:extLst>
              <a:ext uri="{FF2B5EF4-FFF2-40B4-BE49-F238E27FC236}">
                <a16:creationId xmlns:a16="http://schemas.microsoft.com/office/drawing/2014/main" id="{6F143607-0145-9531-B38D-F44DF837D4A5}"/>
              </a:ext>
            </a:extLst>
          </p:cNvPr>
          <p:cNvSpPr/>
          <p:nvPr/>
        </p:nvSpPr>
        <p:spPr>
          <a:xfrm>
            <a:off x="7569188" y="9373331"/>
            <a:ext cx="267448" cy="85010"/>
          </a:xfrm>
          <a:custGeom>
            <a:avLst/>
            <a:gdLst>
              <a:gd name="connsiteX0" fmla="*/ 12 w 267448"/>
              <a:gd name="connsiteY0" fmla="*/ 2444 h 85010"/>
              <a:gd name="connsiteX1" fmla="*/ 193687 w 267448"/>
              <a:gd name="connsiteY1" fmla="*/ 15144 h 85010"/>
              <a:gd name="connsiteX2" fmla="*/ 266712 w 267448"/>
              <a:gd name="connsiteY2" fmla="*/ 84994 h 85010"/>
              <a:gd name="connsiteX3" fmla="*/ 228612 w 267448"/>
              <a:gd name="connsiteY3" fmla="*/ 21494 h 85010"/>
              <a:gd name="connsiteX4" fmla="*/ 184162 w 267448"/>
              <a:gd name="connsiteY4" fmla="*/ 2444 h 85010"/>
              <a:gd name="connsiteX5" fmla="*/ 12 w 267448"/>
              <a:gd name="connsiteY5" fmla="*/ 2444 h 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448" h="85010">
                <a:moveTo>
                  <a:pt x="12" y="2444"/>
                </a:moveTo>
                <a:cubicBezTo>
                  <a:pt x="1600" y="4561"/>
                  <a:pt x="149237" y="1386"/>
                  <a:pt x="193687" y="15144"/>
                </a:cubicBezTo>
                <a:cubicBezTo>
                  <a:pt x="238137" y="28902"/>
                  <a:pt x="260891" y="83936"/>
                  <a:pt x="266712" y="84994"/>
                </a:cubicBezTo>
                <a:cubicBezTo>
                  <a:pt x="272533" y="86052"/>
                  <a:pt x="242370" y="35252"/>
                  <a:pt x="228612" y="21494"/>
                </a:cubicBezTo>
                <a:cubicBezTo>
                  <a:pt x="214854" y="7736"/>
                  <a:pt x="217500" y="6677"/>
                  <a:pt x="184162" y="2444"/>
                </a:cubicBezTo>
                <a:cubicBezTo>
                  <a:pt x="150824" y="-1789"/>
                  <a:pt x="-1576" y="327"/>
                  <a:pt x="12" y="2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8" name="フリーフォーム 1007">
            <a:extLst>
              <a:ext uri="{FF2B5EF4-FFF2-40B4-BE49-F238E27FC236}">
                <a16:creationId xmlns:a16="http://schemas.microsoft.com/office/drawing/2014/main" id="{03A14282-C850-D15F-82EE-79EFD8BE48A7}"/>
              </a:ext>
            </a:extLst>
          </p:cNvPr>
          <p:cNvSpPr/>
          <p:nvPr/>
        </p:nvSpPr>
        <p:spPr>
          <a:xfrm>
            <a:off x="7044886" y="8520847"/>
            <a:ext cx="442420" cy="242741"/>
          </a:xfrm>
          <a:custGeom>
            <a:avLst/>
            <a:gdLst>
              <a:gd name="connsiteX0" fmla="*/ 439 w 442420"/>
              <a:gd name="connsiteY0" fmla="*/ 853 h 242741"/>
              <a:gd name="connsiteX1" fmla="*/ 108389 w 442420"/>
              <a:gd name="connsiteY1" fmla="*/ 134203 h 242741"/>
              <a:gd name="connsiteX2" fmla="*/ 206814 w 442420"/>
              <a:gd name="connsiteY2" fmla="*/ 213578 h 242741"/>
              <a:gd name="connsiteX3" fmla="*/ 95689 w 442420"/>
              <a:gd name="connsiteY3" fmla="*/ 242153 h 242741"/>
              <a:gd name="connsiteX4" fmla="*/ 286189 w 442420"/>
              <a:gd name="connsiteY4" fmla="*/ 191353 h 242741"/>
              <a:gd name="connsiteX5" fmla="*/ 441764 w 442420"/>
              <a:gd name="connsiteY5" fmla="*/ 137378 h 242741"/>
              <a:gd name="connsiteX6" fmla="*/ 225864 w 442420"/>
              <a:gd name="connsiteY6" fmla="*/ 188178 h 242741"/>
              <a:gd name="connsiteX7" fmla="*/ 178239 w 442420"/>
              <a:gd name="connsiteY7" fmla="*/ 162778 h 242741"/>
              <a:gd name="connsiteX8" fmla="*/ 73464 w 442420"/>
              <a:gd name="connsiteY8" fmla="*/ 80228 h 242741"/>
              <a:gd name="connsiteX9" fmla="*/ 439 w 442420"/>
              <a:gd name="connsiteY9" fmla="*/ 853 h 24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2420" h="242741">
                <a:moveTo>
                  <a:pt x="439" y="853"/>
                </a:moveTo>
                <a:cubicBezTo>
                  <a:pt x="6260" y="9849"/>
                  <a:pt x="73993" y="98749"/>
                  <a:pt x="108389" y="134203"/>
                </a:cubicBezTo>
                <a:cubicBezTo>
                  <a:pt x="142785" y="169657"/>
                  <a:pt x="208931" y="195586"/>
                  <a:pt x="206814" y="213578"/>
                </a:cubicBezTo>
                <a:cubicBezTo>
                  <a:pt x="204697" y="231570"/>
                  <a:pt x="82460" y="245857"/>
                  <a:pt x="95689" y="242153"/>
                </a:cubicBezTo>
                <a:cubicBezTo>
                  <a:pt x="108918" y="238449"/>
                  <a:pt x="228510" y="208815"/>
                  <a:pt x="286189" y="191353"/>
                </a:cubicBezTo>
                <a:cubicBezTo>
                  <a:pt x="343868" y="173891"/>
                  <a:pt x="451818" y="137907"/>
                  <a:pt x="441764" y="137378"/>
                </a:cubicBezTo>
                <a:cubicBezTo>
                  <a:pt x="431710" y="136849"/>
                  <a:pt x="269785" y="183945"/>
                  <a:pt x="225864" y="188178"/>
                </a:cubicBezTo>
                <a:cubicBezTo>
                  <a:pt x="181943" y="192411"/>
                  <a:pt x="203639" y="180770"/>
                  <a:pt x="178239" y="162778"/>
                </a:cubicBezTo>
                <a:cubicBezTo>
                  <a:pt x="152839" y="144786"/>
                  <a:pt x="98864" y="104041"/>
                  <a:pt x="73464" y="80228"/>
                </a:cubicBezTo>
                <a:cubicBezTo>
                  <a:pt x="48064" y="56416"/>
                  <a:pt x="-5382" y="-8143"/>
                  <a:pt x="439" y="8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9" name="フリーフォーム 1008">
            <a:extLst>
              <a:ext uri="{FF2B5EF4-FFF2-40B4-BE49-F238E27FC236}">
                <a16:creationId xmlns:a16="http://schemas.microsoft.com/office/drawing/2014/main" id="{FB239F17-319F-F51C-8FB2-1B5AB4B65BF6}"/>
              </a:ext>
            </a:extLst>
          </p:cNvPr>
          <p:cNvSpPr/>
          <p:nvPr/>
        </p:nvSpPr>
        <p:spPr>
          <a:xfrm>
            <a:off x="6718252" y="8632819"/>
            <a:ext cx="82868" cy="359446"/>
          </a:xfrm>
          <a:custGeom>
            <a:avLst/>
            <a:gdLst>
              <a:gd name="connsiteX0" fmla="*/ 48 w 82868"/>
              <a:gd name="connsiteY0" fmla="*/ 6 h 359446"/>
              <a:gd name="connsiteX1" fmla="*/ 47673 w 82868"/>
              <a:gd name="connsiteY1" fmla="*/ 155581 h 359446"/>
              <a:gd name="connsiteX2" fmla="*/ 69898 w 82868"/>
              <a:gd name="connsiteY2" fmla="*/ 184156 h 359446"/>
              <a:gd name="connsiteX3" fmla="*/ 76248 w 82868"/>
              <a:gd name="connsiteY3" fmla="*/ 254006 h 359446"/>
              <a:gd name="connsiteX4" fmla="*/ 82598 w 82868"/>
              <a:gd name="connsiteY4" fmla="*/ 358781 h 359446"/>
              <a:gd name="connsiteX5" fmla="*/ 66723 w 82868"/>
              <a:gd name="connsiteY5" fmla="*/ 200031 h 359446"/>
              <a:gd name="connsiteX6" fmla="*/ 57198 w 82868"/>
              <a:gd name="connsiteY6" fmla="*/ 149231 h 359446"/>
              <a:gd name="connsiteX7" fmla="*/ 48 w 82868"/>
              <a:gd name="connsiteY7" fmla="*/ 6 h 35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68" h="359446">
                <a:moveTo>
                  <a:pt x="48" y="6"/>
                </a:moveTo>
                <a:cubicBezTo>
                  <a:pt x="-1540" y="1064"/>
                  <a:pt x="36031" y="124889"/>
                  <a:pt x="47673" y="155581"/>
                </a:cubicBezTo>
                <a:cubicBezTo>
                  <a:pt x="59315" y="186273"/>
                  <a:pt x="65135" y="167752"/>
                  <a:pt x="69898" y="184156"/>
                </a:cubicBezTo>
                <a:cubicBezTo>
                  <a:pt x="74661" y="200560"/>
                  <a:pt x="74131" y="224902"/>
                  <a:pt x="76248" y="254006"/>
                </a:cubicBezTo>
                <a:cubicBezTo>
                  <a:pt x="78365" y="283110"/>
                  <a:pt x="84185" y="367777"/>
                  <a:pt x="82598" y="358781"/>
                </a:cubicBezTo>
                <a:cubicBezTo>
                  <a:pt x="81011" y="349785"/>
                  <a:pt x="70956" y="234956"/>
                  <a:pt x="66723" y="200031"/>
                </a:cubicBezTo>
                <a:cubicBezTo>
                  <a:pt x="62490" y="165106"/>
                  <a:pt x="67252" y="177806"/>
                  <a:pt x="57198" y="149231"/>
                </a:cubicBezTo>
                <a:cubicBezTo>
                  <a:pt x="47144" y="120656"/>
                  <a:pt x="1636" y="-1052"/>
                  <a:pt x="48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0" name="フリーフォーム 1009">
            <a:extLst>
              <a:ext uri="{FF2B5EF4-FFF2-40B4-BE49-F238E27FC236}">
                <a16:creationId xmlns:a16="http://schemas.microsoft.com/office/drawing/2014/main" id="{E4D0F7BB-43F4-7016-9D50-B35B99DFEADD}"/>
              </a:ext>
            </a:extLst>
          </p:cNvPr>
          <p:cNvSpPr/>
          <p:nvPr/>
        </p:nvSpPr>
        <p:spPr>
          <a:xfrm>
            <a:off x="6711496" y="8721348"/>
            <a:ext cx="61611" cy="276778"/>
          </a:xfrm>
          <a:custGeom>
            <a:avLst/>
            <a:gdLst>
              <a:gd name="connsiteX0" fmla="*/ 454 w 61611"/>
              <a:gd name="connsiteY0" fmla="*/ 377 h 276778"/>
              <a:gd name="connsiteX1" fmla="*/ 32204 w 61611"/>
              <a:gd name="connsiteY1" fmla="*/ 92452 h 276778"/>
              <a:gd name="connsiteX2" fmla="*/ 57604 w 61611"/>
              <a:gd name="connsiteY2" fmla="*/ 276602 h 276778"/>
              <a:gd name="connsiteX3" fmla="*/ 57604 w 61611"/>
              <a:gd name="connsiteY3" fmla="*/ 124202 h 276778"/>
              <a:gd name="connsiteX4" fmla="*/ 454 w 61611"/>
              <a:gd name="connsiteY4" fmla="*/ 377 h 276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11" h="276778">
                <a:moveTo>
                  <a:pt x="454" y="377"/>
                </a:moveTo>
                <a:cubicBezTo>
                  <a:pt x="-3779" y="-4915"/>
                  <a:pt x="22679" y="46415"/>
                  <a:pt x="32204" y="92452"/>
                </a:cubicBezTo>
                <a:cubicBezTo>
                  <a:pt x="41729" y="138490"/>
                  <a:pt x="53371" y="271310"/>
                  <a:pt x="57604" y="276602"/>
                </a:cubicBezTo>
                <a:cubicBezTo>
                  <a:pt x="61837" y="281894"/>
                  <a:pt x="63954" y="166535"/>
                  <a:pt x="57604" y="124202"/>
                </a:cubicBezTo>
                <a:cubicBezTo>
                  <a:pt x="51254" y="81869"/>
                  <a:pt x="4687" y="5669"/>
                  <a:pt x="454" y="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1" name="フリーフォーム 1010">
            <a:extLst>
              <a:ext uri="{FF2B5EF4-FFF2-40B4-BE49-F238E27FC236}">
                <a16:creationId xmlns:a16="http://schemas.microsoft.com/office/drawing/2014/main" id="{9FE0A015-F790-7C90-C2D0-430B59CCF36D}"/>
              </a:ext>
            </a:extLst>
          </p:cNvPr>
          <p:cNvSpPr/>
          <p:nvPr/>
        </p:nvSpPr>
        <p:spPr>
          <a:xfrm>
            <a:off x="7251643" y="8047476"/>
            <a:ext cx="23350" cy="538086"/>
          </a:xfrm>
          <a:custGeom>
            <a:avLst/>
            <a:gdLst>
              <a:gd name="connsiteX0" fmla="*/ 15932 w 23350"/>
              <a:gd name="connsiteY0" fmla="*/ 1149 h 538086"/>
              <a:gd name="connsiteX1" fmla="*/ 57 w 23350"/>
              <a:gd name="connsiteY1" fmla="*/ 150374 h 538086"/>
              <a:gd name="connsiteX2" fmla="*/ 22282 w 23350"/>
              <a:gd name="connsiteY2" fmla="*/ 537724 h 538086"/>
              <a:gd name="connsiteX3" fmla="*/ 19107 w 23350"/>
              <a:gd name="connsiteY3" fmla="*/ 217049 h 538086"/>
              <a:gd name="connsiteX4" fmla="*/ 15932 w 23350"/>
              <a:gd name="connsiteY4" fmla="*/ 1149 h 53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50" h="538086">
                <a:moveTo>
                  <a:pt x="15932" y="1149"/>
                </a:moveTo>
                <a:cubicBezTo>
                  <a:pt x="12757" y="-9964"/>
                  <a:pt x="-1001" y="60945"/>
                  <a:pt x="57" y="150374"/>
                </a:cubicBezTo>
                <a:cubicBezTo>
                  <a:pt x="1115" y="239803"/>
                  <a:pt x="19107" y="526611"/>
                  <a:pt x="22282" y="537724"/>
                </a:cubicBezTo>
                <a:cubicBezTo>
                  <a:pt x="25457" y="548837"/>
                  <a:pt x="20695" y="301187"/>
                  <a:pt x="19107" y="217049"/>
                </a:cubicBezTo>
                <a:cubicBezTo>
                  <a:pt x="17520" y="132912"/>
                  <a:pt x="19107" y="12262"/>
                  <a:pt x="15932" y="1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2" name="フリーフォーム 1011">
            <a:extLst>
              <a:ext uri="{FF2B5EF4-FFF2-40B4-BE49-F238E27FC236}">
                <a16:creationId xmlns:a16="http://schemas.microsoft.com/office/drawing/2014/main" id="{33D0E649-B268-D380-4A27-913E8DBA5451}"/>
              </a:ext>
            </a:extLst>
          </p:cNvPr>
          <p:cNvSpPr/>
          <p:nvPr/>
        </p:nvSpPr>
        <p:spPr>
          <a:xfrm>
            <a:off x="7353155" y="8150225"/>
            <a:ext cx="66941" cy="434975"/>
          </a:xfrm>
          <a:custGeom>
            <a:avLst/>
            <a:gdLst>
              <a:gd name="connsiteX0" fmla="*/ 6495 w 66941"/>
              <a:gd name="connsiteY0" fmla="*/ 0 h 434975"/>
              <a:gd name="connsiteX1" fmla="*/ 47770 w 66941"/>
              <a:gd name="connsiteY1" fmla="*/ 244475 h 434975"/>
              <a:gd name="connsiteX2" fmla="*/ 145 w 66941"/>
              <a:gd name="connsiteY2" fmla="*/ 434975 h 434975"/>
              <a:gd name="connsiteX3" fmla="*/ 66820 w 66941"/>
              <a:gd name="connsiteY3" fmla="*/ 244475 h 434975"/>
              <a:gd name="connsiteX4" fmla="*/ 6495 w 66941"/>
              <a:gd name="connsiteY4" fmla="*/ 0 h 43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41" h="434975">
                <a:moveTo>
                  <a:pt x="6495" y="0"/>
                </a:moveTo>
                <a:cubicBezTo>
                  <a:pt x="3320" y="0"/>
                  <a:pt x="48828" y="171979"/>
                  <a:pt x="47770" y="244475"/>
                </a:cubicBezTo>
                <a:cubicBezTo>
                  <a:pt x="46712" y="316971"/>
                  <a:pt x="-3030" y="434975"/>
                  <a:pt x="145" y="434975"/>
                </a:cubicBezTo>
                <a:cubicBezTo>
                  <a:pt x="3320" y="434975"/>
                  <a:pt x="63645" y="314325"/>
                  <a:pt x="66820" y="244475"/>
                </a:cubicBezTo>
                <a:cubicBezTo>
                  <a:pt x="69995" y="174625"/>
                  <a:pt x="9670" y="0"/>
                  <a:pt x="649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3" name="フリーフォーム 1012">
            <a:extLst>
              <a:ext uri="{FF2B5EF4-FFF2-40B4-BE49-F238E27FC236}">
                <a16:creationId xmlns:a16="http://schemas.microsoft.com/office/drawing/2014/main" id="{165B6F2E-D90D-12F2-7563-2D29BDA4B0FF}"/>
              </a:ext>
            </a:extLst>
          </p:cNvPr>
          <p:cNvSpPr/>
          <p:nvPr/>
        </p:nvSpPr>
        <p:spPr>
          <a:xfrm>
            <a:off x="7276769" y="8791362"/>
            <a:ext cx="68673" cy="527678"/>
          </a:xfrm>
          <a:custGeom>
            <a:avLst/>
            <a:gdLst>
              <a:gd name="connsiteX0" fmla="*/ 47956 w 68673"/>
              <a:gd name="connsiteY0" fmla="*/ 213 h 527678"/>
              <a:gd name="connsiteX1" fmla="*/ 41606 w 68673"/>
              <a:gd name="connsiteY1" fmla="*/ 339938 h 527678"/>
              <a:gd name="connsiteX2" fmla="*/ 331 w 68673"/>
              <a:gd name="connsiteY2" fmla="*/ 527263 h 527678"/>
              <a:gd name="connsiteX3" fmla="*/ 67006 w 68673"/>
              <a:gd name="connsiteY3" fmla="*/ 292313 h 527678"/>
              <a:gd name="connsiteX4" fmla="*/ 47956 w 68673"/>
              <a:gd name="connsiteY4" fmla="*/ 213 h 52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73" h="527678">
                <a:moveTo>
                  <a:pt x="47956" y="213"/>
                </a:moveTo>
                <a:cubicBezTo>
                  <a:pt x="43723" y="8150"/>
                  <a:pt x="49544" y="252096"/>
                  <a:pt x="41606" y="339938"/>
                </a:cubicBezTo>
                <a:cubicBezTo>
                  <a:pt x="33668" y="427780"/>
                  <a:pt x="-3902" y="535200"/>
                  <a:pt x="331" y="527263"/>
                </a:cubicBezTo>
                <a:cubicBezTo>
                  <a:pt x="4564" y="519326"/>
                  <a:pt x="59069" y="376980"/>
                  <a:pt x="67006" y="292313"/>
                </a:cubicBezTo>
                <a:cubicBezTo>
                  <a:pt x="74944" y="207646"/>
                  <a:pt x="52189" y="-7724"/>
                  <a:pt x="47956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4" name="フリーフォーム 1013">
            <a:extLst>
              <a:ext uri="{FF2B5EF4-FFF2-40B4-BE49-F238E27FC236}">
                <a16:creationId xmlns:a16="http://schemas.microsoft.com/office/drawing/2014/main" id="{44D622BA-5AA5-36DE-89B3-7E1DCF582EB0}"/>
              </a:ext>
            </a:extLst>
          </p:cNvPr>
          <p:cNvSpPr/>
          <p:nvPr/>
        </p:nvSpPr>
        <p:spPr>
          <a:xfrm>
            <a:off x="6765881" y="8381983"/>
            <a:ext cx="212821" cy="292139"/>
          </a:xfrm>
          <a:custGeom>
            <a:avLst/>
            <a:gdLst>
              <a:gd name="connsiteX0" fmla="*/ 44 w 212821"/>
              <a:gd name="connsiteY0" fmla="*/ 17 h 292139"/>
              <a:gd name="connsiteX1" fmla="*/ 117519 w 212821"/>
              <a:gd name="connsiteY1" fmla="*/ 155592 h 292139"/>
              <a:gd name="connsiteX2" fmla="*/ 212769 w 212821"/>
              <a:gd name="connsiteY2" fmla="*/ 292117 h 292139"/>
              <a:gd name="connsiteX3" fmla="*/ 104819 w 212821"/>
              <a:gd name="connsiteY3" fmla="*/ 165117 h 292139"/>
              <a:gd name="connsiteX4" fmla="*/ 44 w 212821"/>
              <a:gd name="connsiteY4" fmla="*/ 17 h 29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821" h="292139">
                <a:moveTo>
                  <a:pt x="44" y="17"/>
                </a:moveTo>
                <a:cubicBezTo>
                  <a:pt x="2161" y="-1571"/>
                  <a:pt x="82065" y="106909"/>
                  <a:pt x="117519" y="155592"/>
                </a:cubicBezTo>
                <a:cubicBezTo>
                  <a:pt x="152973" y="204275"/>
                  <a:pt x="214886" y="290529"/>
                  <a:pt x="212769" y="292117"/>
                </a:cubicBezTo>
                <a:cubicBezTo>
                  <a:pt x="210652" y="293705"/>
                  <a:pt x="138156" y="210625"/>
                  <a:pt x="104819" y="165117"/>
                </a:cubicBezTo>
                <a:cubicBezTo>
                  <a:pt x="71482" y="119609"/>
                  <a:pt x="-2073" y="1605"/>
                  <a:pt x="44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5" name="フリーフォーム 1014">
            <a:extLst>
              <a:ext uri="{FF2B5EF4-FFF2-40B4-BE49-F238E27FC236}">
                <a16:creationId xmlns:a16="http://schemas.microsoft.com/office/drawing/2014/main" id="{5AA51A94-39B2-BEB8-4D3E-53BD0F8F571A}"/>
              </a:ext>
            </a:extLst>
          </p:cNvPr>
          <p:cNvSpPr/>
          <p:nvPr/>
        </p:nvSpPr>
        <p:spPr>
          <a:xfrm>
            <a:off x="6749665" y="8508777"/>
            <a:ext cx="219461" cy="181975"/>
          </a:xfrm>
          <a:custGeom>
            <a:avLst/>
            <a:gdLst>
              <a:gd name="connsiteX0" fmla="*/ 385 w 219461"/>
              <a:gd name="connsiteY0" fmla="*/ 223 h 181975"/>
              <a:gd name="connsiteX1" fmla="*/ 92460 w 219461"/>
              <a:gd name="connsiteY1" fmla="*/ 114523 h 181975"/>
              <a:gd name="connsiteX2" fmla="*/ 219460 w 219461"/>
              <a:gd name="connsiteY2" fmla="*/ 178023 h 181975"/>
              <a:gd name="connsiteX3" fmla="*/ 95635 w 219461"/>
              <a:gd name="connsiteY3" fmla="*/ 174848 h 181975"/>
              <a:gd name="connsiteX4" fmla="*/ 159135 w 219461"/>
              <a:gd name="connsiteY4" fmla="*/ 171673 h 181975"/>
              <a:gd name="connsiteX5" fmla="*/ 127385 w 219461"/>
              <a:gd name="connsiteY5" fmla="*/ 146273 h 181975"/>
              <a:gd name="connsiteX6" fmla="*/ 385 w 219461"/>
              <a:gd name="connsiteY6" fmla="*/ 223 h 18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461" h="181975">
                <a:moveTo>
                  <a:pt x="385" y="223"/>
                </a:moveTo>
                <a:cubicBezTo>
                  <a:pt x="-5436" y="-5069"/>
                  <a:pt x="55947" y="84890"/>
                  <a:pt x="92460" y="114523"/>
                </a:cubicBezTo>
                <a:cubicBezTo>
                  <a:pt x="128973" y="144156"/>
                  <a:pt x="218931" y="167969"/>
                  <a:pt x="219460" y="178023"/>
                </a:cubicBezTo>
                <a:cubicBezTo>
                  <a:pt x="219989" y="188077"/>
                  <a:pt x="105689" y="175906"/>
                  <a:pt x="95635" y="174848"/>
                </a:cubicBezTo>
                <a:cubicBezTo>
                  <a:pt x="85581" y="173790"/>
                  <a:pt x="153843" y="176436"/>
                  <a:pt x="159135" y="171673"/>
                </a:cubicBezTo>
                <a:cubicBezTo>
                  <a:pt x="164427" y="166911"/>
                  <a:pt x="149610" y="170085"/>
                  <a:pt x="127385" y="146273"/>
                </a:cubicBezTo>
                <a:cubicBezTo>
                  <a:pt x="105160" y="122461"/>
                  <a:pt x="6206" y="5515"/>
                  <a:pt x="385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6" name="フリーフォーム 1015">
            <a:extLst>
              <a:ext uri="{FF2B5EF4-FFF2-40B4-BE49-F238E27FC236}">
                <a16:creationId xmlns:a16="http://schemas.microsoft.com/office/drawing/2014/main" id="{350B0883-A1E5-949F-7567-93E35145C734}"/>
              </a:ext>
            </a:extLst>
          </p:cNvPr>
          <p:cNvSpPr/>
          <p:nvPr/>
        </p:nvSpPr>
        <p:spPr>
          <a:xfrm>
            <a:off x="6813496" y="8772518"/>
            <a:ext cx="192321" cy="238157"/>
          </a:xfrm>
          <a:custGeom>
            <a:avLst/>
            <a:gdLst>
              <a:gd name="connsiteX0" fmla="*/ 54 w 192321"/>
              <a:gd name="connsiteY0" fmla="*/ 7 h 238157"/>
              <a:gd name="connsiteX1" fmla="*/ 161979 w 192321"/>
              <a:gd name="connsiteY1" fmla="*/ 133357 h 238157"/>
              <a:gd name="connsiteX2" fmla="*/ 174679 w 192321"/>
              <a:gd name="connsiteY2" fmla="*/ 149232 h 238157"/>
              <a:gd name="connsiteX3" fmla="*/ 181029 w 192321"/>
              <a:gd name="connsiteY3" fmla="*/ 238132 h 238157"/>
              <a:gd name="connsiteX4" fmla="*/ 181029 w 192321"/>
              <a:gd name="connsiteY4" fmla="*/ 139707 h 238157"/>
              <a:gd name="connsiteX5" fmla="*/ 54 w 192321"/>
              <a:gd name="connsiteY5" fmla="*/ 7 h 23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1" h="238157">
                <a:moveTo>
                  <a:pt x="54" y="7"/>
                </a:moveTo>
                <a:cubicBezTo>
                  <a:pt x="-3121" y="-1051"/>
                  <a:pt x="132875" y="108486"/>
                  <a:pt x="161979" y="133357"/>
                </a:cubicBezTo>
                <a:cubicBezTo>
                  <a:pt x="191083" y="158228"/>
                  <a:pt x="171504" y="131770"/>
                  <a:pt x="174679" y="149232"/>
                </a:cubicBezTo>
                <a:cubicBezTo>
                  <a:pt x="177854" y="166695"/>
                  <a:pt x="179971" y="239720"/>
                  <a:pt x="181029" y="238132"/>
                </a:cubicBezTo>
                <a:cubicBezTo>
                  <a:pt x="182087" y="236544"/>
                  <a:pt x="205900" y="176749"/>
                  <a:pt x="181029" y="139707"/>
                </a:cubicBezTo>
                <a:cubicBezTo>
                  <a:pt x="156158" y="102665"/>
                  <a:pt x="3229" y="1065"/>
                  <a:pt x="54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7" name="フリーフォーム 1016">
            <a:extLst>
              <a:ext uri="{FF2B5EF4-FFF2-40B4-BE49-F238E27FC236}">
                <a16:creationId xmlns:a16="http://schemas.microsoft.com/office/drawing/2014/main" id="{25B677C4-DAB2-0825-BA4D-089D117D21AD}"/>
              </a:ext>
            </a:extLst>
          </p:cNvPr>
          <p:cNvSpPr/>
          <p:nvPr/>
        </p:nvSpPr>
        <p:spPr>
          <a:xfrm>
            <a:off x="7000082" y="8683261"/>
            <a:ext cx="7143" cy="147166"/>
          </a:xfrm>
          <a:custGeom>
            <a:avLst/>
            <a:gdLst>
              <a:gd name="connsiteX0" fmla="*/ 793 w 7143"/>
              <a:gd name="connsiteY0" fmla="*/ 364 h 147166"/>
              <a:gd name="connsiteX1" fmla="*/ 793 w 7143"/>
              <a:gd name="connsiteY1" fmla="*/ 143239 h 147166"/>
              <a:gd name="connsiteX2" fmla="*/ 7143 w 7143"/>
              <a:gd name="connsiteY2" fmla="*/ 101964 h 147166"/>
              <a:gd name="connsiteX3" fmla="*/ 793 w 7143"/>
              <a:gd name="connsiteY3" fmla="*/ 364 h 14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" h="147166">
                <a:moveTo>
                  <a:pt x="793" y="364"/>
                </a:moveTo>
                <a:cubicBezTo>
                  <a:pt x="-265" y="7243"/>
                  <a:pt x="-265" y="126306"/>
                  <a:pt x="793" y="143239"/>
                </a:cubicBezTo>
                <a:cubicBezTo>
                  <a:pt x="1851" y="160172"/>
                  <a:pt x="7143" y="117839"/>
                  <a:pt x="7143" y="101964"/>
                </a:cubicBezTo>
                <a:cubicBezTo>
                  <a:pt x="7143" y="86089"/>
                  <a:pt x="1851" y="-6515"/>
                  <a:pt x="793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8" name="フリーフォーム 1017">
            <a:extLst>
              <a:ext uri="{FF2B5EF4-FFF2-40B4-BE49-F238E27FC236}">
                <a16:creationId xmlns:a16="http://schemas.microsoft.com/office/drawing/2014/main" id="{9842288B-E6B0-FA26-957C-46D8C607AA3E}"/>
              </a:ext>
            </a:extLst>
          </p:cNvPr>
          <p:cNvSpPr/>
          <p:nvPr/>
        </p:nvSpPr>
        <p:spPr>
          <a:xfrm>
            <a:off x="6892789" y="8794188"/>
            <a:ext cx="22398" cy="215002"/>
          </a:xfrm>
          <a:custGeom>
            <a:avLst/>
            <a:gdLst>
              <a:gd name="connsiteX0" fmla="*/ 136 w 22398"/>
              <a:gd name="connsiteY0" fmla="*/ 562 h 215002"/>
              <a:gd name="connsiteX1" fmla="*/ 12836 w 22398"/>
              <a:gd name="connsiteY1" fmla="*/ 162487 h 215002"/>
              <a:gd name="connsiteX2" fmla="*/ 9661 w 22398"/>
              <a:gd name="connsiteY2" fmla="*/ 213287 h 215002"/>
              <a:gd name="connsiteX3" fmla="*/ 22361 w 22398"/>
              <a:gd name="connsiteY3" fmla="*/ 111687 h 215002"/>
              <a:gd name="connsiteX4" fmla="*/ 136 w 22398"/>
              <a:gd name="connsiteY4" fmla="*/ 562 h 21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98" h="215002">
                <a:moveTo>
                  <a:pt x="136" y="562"/>
                </a:moveTo>
                <a:cubicBezTo>
                  <a:pt x="-1451" y="9029"/>
                  <a:pt x="11249" y="127033"/>
                  <a:pt x="12836" y="162487"/>
                </a:cubicBezTo>
                <a:cubicBezTo>
                  <a:pt x="14423" y="197941"/>
                  <a:pt x="8074" y="221754"/>
                  <a:pt x="9661" y="213287"/>
                </a:cubicBezTo>
                <a:cubicBezTo>
                  <a:pt x="11248" y="204820"/>
                  <a:pt x="21303" y="141849"/>
                  <a:pt x="22361" y="111687"/>
                </a:cubicBezTo>
                <a:cubicBezTo>
                  <a:pt x="23419" y="81525"/>
                  <a:pt x="1723" y="-7905"/>
                  <a:pt x="136" y="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9" name="フリーフォーム 1018">
            <a:extLst>
              <a:ext uri="{FF2B5EF4-FFF2-40B4-BE49-F238E27FC236}">
                <a16:creationId xmlns:a16="http://schemas.microsoft.com/office/drawing/2014/main" id="{71D3D183-B1BE-F4B1-BDBB-81AFF18B9E72}"/>
              </a:ext>
            </a:extLst>
          </p:cNvPr>
          <p:cNvSpPr/>
          <p:nvPr/>
        </p:nvSpPr>
        <p:spPr>
          <a:xfrm>
            <a:off x="7207250" y="9227172"/>
            <a:ext cx="15971" cy="213942"/>
          </a:xfrm>
          <a:custGeom>
            <a:avLst/>
            <a:gdLst>
              <a:gd name="connsiteX0" fmla="*/ 6350 w 15971"/>
              <a:gd name="connsiteY0" fmla="*/ 2553 h 213942"/>
              <a:gd name="connsiteX1" fmla="*/ 15875 w 15971"/>
              <a:gd name="connsiteY1" fmla="*/ 212103 h 213942"/>
              <a:gd name="connsiteX2" fmla="*/ 0 w 15971"/>
              <a:gd name="connsiteY2" fmla="*/ 100978 h 213942"/>
              <a:gd name="connsiteX3" fmla="*/ 6350 w 15971"/>
              <a:gd name="connsiteY3" fmla="*/ 2553 h 213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1" h="213942">
                <a:moveTo>
                  <a:pt x="6350" y="2553"/>
                </a:moveTo>
                <a:cubicBezTo>
                  <a:pt x="8996" y="21074"/>
                  <a:pt x="16933" y="195699"/>
                  <a:pt x="15875" y="212103"/>
                </a:cubicBezTo>
                <a:cubicBezTo>
                  <a:pt x="14817" y="228507"/>
                  <a:pt x="0" y="130611"/>
                  <a:pt x="0" y="100978"/>
                </a:cubicBezTo>
                <a:cubicBezTo>
                  <a:pt x="0" y="71345"/>
                  <a:pt x="3704" y="-15968"/>
                  <a:pt x="6350" y="2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0" name="フリーフォーム 1019">
            <a:extLst>
              <a:ext uri="{FF2B5EF4-FFF2-40B4-BE49-F238E27FC236}">
                <a16:creationId xmlns:a16="http://schemas.microsoft.com/office/drawing/2014/main" id="{3C79A944-521F-D665-D0FB-3D642EF06B72}"/>
              </a:ext>
            </a:extLst>
          </p:cNvPr>
          <p:cNvSpPr/>
          <p:nvPr/>
        </p:nvSpPr>
        <p:spPr>
          <a:xfrm>
            <a:off x="7831872" y="9241971"/>
            <a:ext cx="188948" cy="35546"/>
          </a:xfrm>
          <a:custGeom>
            <a:avLst/>
            <a:gdLst>
              <a:gd name="connsiteX0" fmla="*/ 853 w 188948"/>
              <a:gd name="connsiteY0" fmla="*/ 35379 h 35546"/>
              <a:gd name="connsiteX1" fmla="*/ 185003 w 188948"/>
              <a:gd name="connsiteY1" fmla="*/ 13154 h 35546"/>
              <a:gd name="connsiteX2" fmla="*/ 118328 w 188948"/>
              <a:gd name="connsiteY2" fmla="*/ 454 h 35546"/>
              <a:gd name="connsiteX3" fmla="*/ 853 w 188948"/>
              <a:gd name="connsiteY3" fmla="*/ 35379 h 3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948" h="35546">
                <a:moveTo>
                  <a:pt x="853" y="35379"/>
                </a:moveTo>
                <a:cubicBezTo>
                  <a:pt x="11965" y="37496"/>
                  <a:pt x="165424" y="18975"/>
                  <a:pt x="185003" y="13154"/>
                </a:cubicBezTo>
                <a:cubicBezTo>
                  <a:pt x="204582" y="7333"/>
                  <a:pt x="146374" y="-2192"/>
                  <a:pt x="118328" y="454"/>
                </a:cubicBezTo>
                <a:cubicBezTo>
                  <a:pt x="90282" y="3100"/>
                  <a:pt x="-10259" y="33262"/>
                  <a:pt x="853" y="35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1" name="フリーフォーム 1020">
            <a:extLst>
              <a:ext uri="{FF2B5EF4-FFF2-40B4-BE49-F238E27FC236}">
                <a16:creationId xmlns:a16="http://schemas.microsoft.com/office/drawing/2014/main" id="{BDC8BEC3-FEE8-A87C-A270-4CBB9A919685}"/>
              </a:ext>
            </a:extLst>
          </p:cNvPr>
          <p:cNvSpPr/>
          <p:nvPr/>
        </p:nvSpPr>
        <p:spPr>
          <a:xfrm>
            <a:off x="7886599" y="9277235"/>
            <a:ext cx="98700" cy="193856"/>
          </a:xfrm>
          <a:custGeom>
            <a:avLst/>
            <a:gdLst>
              <a:gd name="connsiteX0" fmla="*/ 25501 w 98700"/>
              <a:gd name="connsiteY0" fmla="*/ 115 h 193856"/>
              <a:gd name="connsiteX1" fmla="*/ 98526 w 98700"/>
              <a:gd name="connsiteY1" fmla="*/ 73140 h 193856"/>
              <a:gd name="connsiteX2" fmla="*/ 101 w 98700"/>
              <a:gd name="connsiteY2" fmla="*/ 193790 h 193856"/>
              <a:gd name="connsiteX3" fmla="*/ 79476 w 98700"/>
              <a:gd name="connsiteY3" fmla="*/ 89015 h 193856"/>
              <a:gd name="connsiteX4" fmla="*/ 25501 w 98700"/>
              <a:gd name="connsiteY4" fmla="*/ 115 h 19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00" h="193856">
                <a:moveTo>
                  <a:pt x="25501" y="115"/>
                </a:moveTo>
                <a:cubicBezTo>
                  <a:pt x="28676" y="-2531"/>
                  <a:pt x="102759" y="40861"/>
                  <a:pt x="98526" y="73140"/>
                </a:cubicBezTo>
                <a:cubicBezTo>
                  <a:pt x="94293" y="105419"/>
                  <a:pt x="3276" y="191144"/>
                  <a:pt x="101" y="193790"/>
                </a:cubicBezTo>
                <a:cubicBezTo>
                  <a:pt x="-3074" y="196436"/>
                  <a:pt x="69422" y="119707"/>
                  <a:pt x="79476" y="89015"/>
                </a:cubicBezTo>
                <a:cubicBezTo>
                  <a:pt x="89530" y="58323"/>
                  <a:pt x="22326" y="2761"/>
                  <a:pt x="25501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2" name="フリーフォーム 1021">
            <a:extLst>
              <a:ext uri="{FF2B5EF4-FFF2-40B4-BE49-F238E27FC236}">
                <a16:creationId xmlns:a16="http://schemas.microsoft.com/office/drawing/2014/main" id="{B07FB4A4-99D1-12A2-D27C-9F495991FB19}"/>
              </a:ext>
            </a:extLst>
          </p:cNvPr>
          <p:cNvSpPr/>
          <p:nvPr/>
        </p:nvSpPr>
        <p:spPr>
          <a:xfrm>
            <a:off x="7912093" y="9251660"/>
            <a:ext cx="114671" cy="206826"/>
          </a:xfrm>
          <a:custGeom>
            <a:avLst/>
            <a:gdLst>
              <a:gd name="connsiteX0" fmla="*/ 12707 w 114671"/>
              <a:gd name="connsiteY0" fmla="*/ 290 h 206826"/>
              <a:gd name="connsiteX1" fmla="*/ 107957 w 114671"/>
              <a:gd name="connsiteY1" fmla="*/ 73315 h 206826"/>
              <a:gd name="connsiteX2" fmla="*/ 7 w 114671"/>
              <a:gd name="connsiteY2" fmla="*/ 206665 h 206826"/>
              <a:gd name="connsiteX3" fmla="*/ 114307 w 114671"/>
              <a:gd name="connsiteY3" fmla="*/ 98715 h 206826"/>
              <a:gd name="connsiteX4" fmla="*/ 12707 w 114671"/>
              <a:gd name="connsiteY4" fmla="*/ 290 h 20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71" h="206826">
                <a:moveTo>
                  <a:pt x="12707" y="290"/>
                </a:moveTo>
                <a:cubicBezTo>
                  <a:pt x="11649" y="-3943"/>
                  <a:pt x="110074" y="38919"/>
                  <a:pt x="107957" y="73315"/>
                </a:cubicBezTo>
                <a:cubicBezTo>
                  <a:pt x="105840" y="107711"/>
                  <a:pt x="-1051" y="202432"/>
                  <a:pt x="7" y="206665"/>
                </a:cubicBezTo>
                <a:cubicBezTo>
                  <a:pt x="1065" y="210898"/>
                  <a:pt x="106899" y="130994"/>
                  <a:pt x="114307" y="98715"/>
                </a:cubicBezTo>
                <a:cubicBezTo>
                  <a:pt x="121715" y="66436"/>
                  <a:pt x="13765" y="4523"/>
                  <a:pt x="12707" y="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3" name="フリーフォーム 1022">
            <a:extLst>
              <a:ext uri="{FF2B5EF4-FFF2-40B4-BE49-F238E27FC236}">
                <a16:creationId xmlns:a16="http://schemas.microsoft.com/office/drawing/2014/main" id="{4B9A9C82-FD8A-1155-3542-D48AEAEC1C6C}"/>
              </a:ext>
            </a:extLst>
          </p:cNvPr>
          <p:cNvSpPr/>
          <p:nvPr/>
        </p:nvSpPr>
        <p:spPr>
          <a:xfrm>
            <a:off x="7759459" y="9334500"/>
            <a:ext cx="106702" cy="142875"/>
          </a:xfrm>
          <a:custGeom>
            <a:avLst/>
            <a:gdLst>
              <a:gd name="connsiteX0" fmla="*/ 241 w 106702"/>
              <a:gd name="connsiteY0" fmla="*/ 0 h 142875"/>
              <a:gd name="connsiteX1" fmla="*/ 76441 w 106702"/>
              <a:gd name="connsiteY1" fmla="*/ 50800 h 142875"/>
              <a:gd name="connsiteX2" fmla="*/ 82791 w 106702"/>
              <a:gd name="connsiteY2" fmla="*/ 142875 h 142875"/>
              <a:gd name="connsiteX3" fmla="*/ 105016 w 106702"/>
              <a:gd name="connsiteY3" fmla="*/ 50800 h 142875"/>
              <a:gd name="connsiteX4" fmla="*/ 241 w 106702"/>
              <a:gd name="connsiteY4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702" h="142875">
                <a:moveTo>
                  <a:pt x="241" y="0"/>
                </a:moveTo>
                <a:cubicBezTo>
                  <a:pt x="-4521" y="0"/>
                  <a:pt x="62683" y="26988"/>
                  <a:pt x="76441" y="50800"/>
                </a:cubicBezTo>
                <a:cubicBezTo>
                  <a:pt x="90199" y="74612"/>
                  <a:pt x="78029" y="142875"/>
                  <a:pt x="82791" y="142875"/>
                </a:cubicBezTo>
                <a:cubicBezTo>
                  <a:pt x="87553" y="142875"/>
                  <a:pt x="113483" y="73554"/>
                  <a:pt x="105016" y="50800"/>
                </a:cubicBezTo>
                <a:cubicBezTo>
                  <a:pt x="96549" y="28046"/>
                  <a:pt x="5003" y="0"/>
                  <a:pt x="2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6E893930-349E-1D81-DA4F-E52014F70BB0}"/>
              </a:ext>
            </a:extLst>
          </p:cNvPr>
          <p:cNvSpPr/>
          <p:nvPr/>
        </p:nvSpPr>
        <p:spPr>
          <a:xfrm>
            <a:off x="7753289" y="9350375"/>
            <a:ext cx="212887" cy="133350"/>
          </a:xfrm>
          <a:custGeom>
            <a:avLst/>
            <a:gdLst>
              <a:gd name="connsiteX0" fmla="*/ 212786 w 212887"/>
              <a:gd name="connsiteY0" fmla="*/ 0 h 133350"/>
              <a:gd name="connsiteX1" fmla="*/ 130236 w 212887"/>
              <a:gd name="connsiteY1" fmla="*/ 104775 h 133350"/>
              <a:gd name="connsiteX2" fmla="*/ 61 w 212887"/>
              <a:gd name="connsiteY2" fmla="*/ 133350 h 133350"/>
              <a:gd name="connsiteX3" fmla="*/ 114361 w 212887"/>
              <a:gd name="connsiteY3" fmla="*/ 104775 h 133350"/>
              <a:gd name="connsiteX4" fmla="*/ 212786 w 212887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887" h="133350">
                <a:moveTo>
                  <a:pt x="212786" y="0"/>
                </a:moveTo>
                <a:cubicBezTo>
                  <a:pt x="215432" y="0"/>
                  <a:pt x="165690" y="82550"/>
                  <a:pt x="130236" y="104775"/>
                </a:cubicBezTo>
                <a:cubicBezTo>
                  <a:pt x="94782" y="127000"/>
                  <a:pt x="2707" y="133350"/>
                  <a:pt x="61" y="133350"/>
                </a:cubicBezTo>
                <a:cubicBezTo>
                  <a:pt x="-2585" y="133350"/>
                  <a:pt x="81024" y="122767"/>
                  <a:pt x="114361" y="104775"/>
                </a:cubicBezTo>
                <a:cubicBezTo>
                  <a:pt x="147698" y="86783"/>
                  <a:pt x="210140" y="0"/>
                  <a:pt x="21278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710C0194-BEB3-6DB1-86B6-64417B5EADE1}"/>
              </a:ext>
            </a:extLst>
          </p:cNvPr>
          <p:cNvSpPr/>
          <p:nvPr/>
        </p:nvSpPr>
        <p:spPr>
          <a:xfrm>
            <a:off x="7552813" y="9400980"/>
            <a:ext cx="359421" cy="95953"/>
          </a:xfrm>
          <a:custGeom>
            <a:avLst/>
            <a:gdLst>
              <a:gd name="connsiteX0" fmla="*/ 512 w 359421"/>
              <a:gd name="connsiteY0" fmla="*/ 195 h 95953"/>
              <a:gd name="connsiteX1" fmla="*/ 152912 w 359421"/>
              <a:gd name="connsiteY1" fmla="*/ 38295 h 95953"/>
              <a:gd name="connsiteX2" fmla="*/ 216412 w 359421"/>
              <a:gd name="connsiteY2" fmla="*/ 95445 h 95953"/>
              <a:gd name="connsiteX3" fmla="*/ 359287 w 359421"/>
              <a:gd name="connsiteY3" fmla="*/ 66870 h 95953"/>
              <a:gd name="connsiteX4" fmla="*/ 241812 w 359421"/>
              <a:gd name="connsiteY4" fmla="*/ 76395 h 95953"/>
              <a:gd name="connsiteX5" fmla="*/ 210062 w 359421"/>
              <a:gd name="connsiteY5" fmla="*/ 54170 h 95953"/>
              <a:gd name="connsiteX6" fmla="*/ 512 w 359421"/>
              <a:gd name="connsiteY6" fmla="*/ 195 h 9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421" h="95953">
                <a:moveTo>
                  <a:pt x="512" y="195"/>
                </a:moveTo>
                <a:cubicBezTo>
                  <a:pt x="-9013" y="-2451"/>
                  <a:pt x="116929" y="22420"/>
                  <a:pt x="152912" y="38295"/>
                </a:cubicBezTo>
                <a:cubicBezTo>
                  <a:pt x="188895" y="54170"/>
                  <a:pt x="182016" y="90683"/>
                  <a:pt x="216412" y="95445"/>
                </a:cubicBezTo>
                <a:cubicBezTo>
                  <a:pt x="250808" y="100207"/>
                  <a:pt x="355054" y="70045"/>
                  <a:pt x="359287" y="66870"/>
                </a:cubicBezTo>
                <a:cubicBezTo>
                  <a:pt x="363520" y="63695"/>
                  <a:pt x="266683" y="78512"/>
                  <a:pt x="241812" y="76395"/>
                </a:cubicBezTo>
                <a:cubicBezTo>
                  <a:pt x="216941" y="74278"/>
                  <a:pt x="244987" y="67928"/>
                  <a:pt x="210062" y="54170"/>
                </a:cubicBezTo>
                <a:cubicBezTo>
                  <a:pt x="175137" y="40412"/>
                  <a:pt x="10037" y="2841"/>
                  <a:pt x="512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365D496B-F1F6-8FAC-AE34-1C6485870D5E}"/>
              </a:ext>
            </a:extLst>
          </p:cNvPr>
          <p:cNvSpPr/>
          <p:nvPr/>
        </p:nvSpPr>
        <p:spPr>
          <a:xfrm>
            <a:off x="7257484" y="9445620"/>
            <a:ext cx="489157" cy="84412"/>
          </a:xfrm>
          <a:custGeom>
            <a:avLst/>
            <a:gdLst>
              <a:gd name="connsiteX0" fmla="*/ 566 w 489157"/>
              <a:gd name="connsiteY0" fmla="*/ 5 h 84412"/>
              <a:gd name="connsiteX1" fmla="*/ 165666 w 489157"/>
              <a:gd name="connsiteY1" fmla="*/ 50805 h 84412"/>
              <a:gd name="connsiteX2" fmla="*/ 292666 w 489157"/>
              <a:gd name="connsiteY2" fmla="*/ 63505 h 84412"/>
              <a:gd name="connsiteX3" fmla="*/ 232341 w 489157"/>
              <a:gd name="connsiteY3" fmla="*/ 69855 h 84412"/>
              <a:gd name="connsiteX4" fmla="*/ 445066 w 489157"/>
              <a:gd name="connsiteY4" fmla="*/ 82555 h 84412"/>
              <a:gd name="connsiteX5" fmla="*/ 483166 w 489157"/>
              <a:gd name="connsiteY5" fmla="*/ 25405 h 84412"/>
              <a:gd name="connsiteX6" fmla="*/ 460941 w 489157"/>
              <a:gd name="connsiteY6" fmla="*/ 63505 h 84412"/>
              <a:gd name="connsiteX7" fmla="*/ 225991 w 489157"/>
              <a:gd name="connsiteY7" fmla="*/ 47630 h 84412"/>
              <a:gd name="connsiteX8" fmla="*/ 566 w 489157"/>
              <a:gd name="connsiteY8" fmla="*/ 5 h 8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9157" h="84412">
                <a:moveTo>
                  <a:pt x="566" y="5"/>
                </a:moveTo>
                <a:cubicBezTo>
                  <a:pt x="-9488" y="534"/>
                  <a:pt x="116983" y="40222"/>
                  <a:pt x="165666" y="50805"/>
                </a:cubicBezTo>
                <a:cubicBezTo>
                  <a:pt x="214349" y="61388"/>
                  <a:pt x="281553" y="60330"/>
                  <a:pt x="292666" y="63505"/>
                </a:cubicBezTo>
                <a:cubicBezTo>
                  <a:pt x="303779" y="66680"/>
                  <a:pt x="206941" y="66680"/>
                  <a:pt x="232341" y="69855"/>
                </a:cubicBezTo>
                <a:cubicBezTo>
                  <a:pt x="257741" y="73030"/>
                  <a:pt x="403262" y="89963"/>
                  <a:pt x="445066" y="82555"/>
                </a:cubicBezTo>
                <a:cubicBezTo>
                  <a:pt x="486870" y="75147"/>
                  <a:pt x="480520" y="28580"/>
                  <a:pt x="483166" y="25405"/>
                </a:cubicBezTo>
                <a:cubicBezTo>
                  <a:pt x="485812" y="22230"/>
                  <a:pt x="503804" y="59801"/>
                  <a:pt x="460941" y="63505"/>
                </a:cubicBezTo>
                <a:cubicBezTo>
                  <a:pt x="418078" y="67209"/>
                  <a:pt x="300603" y="56626"/>
                  <a:pt x="225991" y="47630"/>
                </a:cubicBezTo>
                <a:cubicBezTo>
                  <a:pt x="151379" y="38634"/>
                  <a:pt x="10620" y="-524"/>
                  <a:pt x="56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8EB0F143-522F-5F3C-E9FB-AFDFE9BF4F26}"/>
              </a:ext>
            </a:extLst>
          </p:cNvPr>
          <p:cNvSpPr/>
          <p:nvPr/>
        </p:nvSpPr>
        <p:spPr>
          <a:xfrm>
            <a:off x="7305637" y="9454461"/>
            <a:ext cx="32881" cy="219064"/>
          </a:xfrm>
          <a:custGeom>
            <a:avLst/>
            <a:gdLst>
              <a:gd name="connsiteX0" fmla="*/ 38 w 32881"/>
              <a:gd name="connsiteY0" fmla="*/ 689 h 219064"/>
              <a:gd name="connsiteX1" fmla="*/ 25438 w 32881"/>
              <a:gd name="connsiteY1" fmla="*/ 213414 h 219064"/>
              <a:gd name="connsiteX2" fmla="*/ 31788 w 32881"/>
              <a:gd name="connsiteY2" fmla="*/ 146739 h 219064"/>
              <a:gd name="connsiteX3" fmla="*/ 38 w 32881"/>
              <a:gd name="connsiteY3" fmla="*/ 689 h 21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81" h="219064">
                <a:moveTo>
                  <a:pt x="38" y="689"/>
                </a:moveTo>
                <a:cubicBezTo>
                  <a:pt x="-1020" y="11801"/>
                  <a:pt x="20146" y="189072"/>
                  <a:pt x="25438" y="213414"/>
                </a:cubicBezTo>
                <a:cubicBezTo>
                  <a:pt x="30730" y="237756"/>
                  <a:pt x="34963" y="177431"/>
                  <a:pt x="31788" y="146739"/>
                </a:cubicBezTo>
                <a:cubicBezTo>
                  <a:pt x="28613" y="116047"/>
                  <a:pt x="1096" y="-10423"/>
                  <a:pt x="38" y="6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9DF534E1-505A-83FA-EF32-53280B3CC612}"/>
              </a:ext>
            </a:extLst>
          </p:cNvPr>
          <p:cNvSpPr/>
          <p:nvPr/>
        </p:nvSpPr>
        <p:spPr>
          <a:xfrm>
            <a:off x="7843070" y="9445048"/>
            <a:ext cx="34113" cy="103758"/>
          </a:xfrm>
          <a:custGeom>
            <a:avLst/>
            <a:gdLst>
              <a:gd name="connsiteX0" fmla="*/ 2355 w 34113"/>
              <a:gd name="connsiteY0" fmla="*/ 577 h 103758"/>
              <a:gd name="connsiteX1" fmla="*/ 34105 w 34113"/>
              <a:gd name="connsiteY1" fmla="*/ 102177 h 103758"/>
              <a:gd name="connsiteX2" fmla="*/ 5530 w 34113"/>
              <a:gd name="connsiteY2" fmla="*/ 60902 h 103758"/>
              <a:gd name="connsiteX3" fmla="*/ 2355 w 34113"/>
              <a:gd name="connsiteY3" fmla="*/ 577 h 10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13" h="103758">
                <a:moveTo>
                  <a:pt x="2355" y="577"/>
                </a:moveTo>
                <a:cubicBezTo>
                  <a:pt x="7117" y="7456"/>
                  <a:pt x="33576" y="92123"/>
                  <a:pt x="34105" y="102177"/>
                </a:cubicBezTo>
                <a:cubicBezTo>
                  <a:pt x="34634" y="112231"/>
                  <a:pt x="10293" y="71485"/>
                  <a:pt x="5530" y="60902"/>
                </a:cubicBezTo>
                <a:cubicBezTo>
                  <a:pt x="767" y="50319"/>
                  <a:pt x="-2407" y="-6302"/>
                  <a:pt x="2355" y="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BCFA9857-C97D-7A01-0BD6-FD723E47A1F3}"/>
              </a:ext>
            </a:extLst>
          </p:cNvPr>
          <p:cNvSpPr/>
          <p:nvPr/>
        </p:nvSpPr>
        <p:spPr>
          <a:xfrm>
            <a:off x="7743133" y="9505592"/>
            <a:ext cx="35772" cy="134329"/>
          </a:xfrm>
          <a:custGeom>
            <a:avLst/>
            <a:gdLst>
              <a:gd name="connsiteX0" fmla="*/ 692 w 35772"/>
              <a:gd name="connsiteY0" fmla="*/ 358 h 134329"/>
              <a:gd name="connsiteX1" fmla="*/ 35617 w 35772"/>
              <a:gd name="connsiteY1" fmla="*/ 130533 h 134329"/>
              <a:gd name="connsiteX2" fmla="*/ 13392 w 35772"/>
              <a:gd name="connsiteY2" fmla="*/ 92433 h 134329"/>
              <a:gd name="connsiteX3" fmla="*/ 692 w 35772"/>
              <a:gd name="connsiteY3" fmla="*/ 358 h 13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2" h="134329">
                <a:moveTo>
                  <a:pt x="692" y="358"/>
                </a:moveTo>
                <a:cubicBezTo>
                  <a:pt x="4396" y="6708"/>
                  <a:pt x="33500" y="115187"/>
                  <a:pt x="35617" y="130533"/>
                </a:cubicBezTo>
                <a:cubicBezTo>
                  <a:pt x="37734" y="145879"/>
                  <a:pt x="17625" y="110954"/>
                  <a:pt x="13392" y="92433"/>
                </a:cubicBezTo>
                <a:cubicBezTo>
                  <a:pt x="9159" y="73912"/>
                  <a:pt x="-3012" y="-5992"/>
                  <a:pt x="692" y="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063EC64C-9727-9121-3D1E-372B0CBFC032}"/>
              </a:ext>
            </a:extLst>
          </p:cNvPr>
          <p:cNvSpPr/>
          <p:nvPr/>
        </p:nvSpPr>
        <p:spPr>
          <a:xfrm>
            <a:off x="7794141" y="9494672"/>
            <a:ext cx="13412" cy="145851"/>
          </a:xfrm>
          <a:custGeom>
            <a:avLst/>
            <a:gdLst>
              <a:gd name="connsiteX0" fmla="*/ 484 w 13412"/>
              <a:gd name="connsiteY0" fmla="*/ 1753 h 145851"/>
              <a:gd name="connsiteX1" fmla="*/ 3659 w 13412"/>
              <a:gd name="connsiteY1" fmla="*/ 144628 h 145851"/>
              <a:gd name="connsiteX2" fmla="*/ 13184 w 13412"/>
              <a:gd name="connsiteY2" fmla="*/ 68428 h 145851"/>
              <a:gd name="connsiteX3" fmla="*/ 484 w 13412"/>
              <a:gd name="connsiteY3" fmla="*/ 1753 h 14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12" h="145851">
                <a:moveTo>
                  <a:pt x="484" y="1753"/>
                </a:moveTo>
                <a:cubicBezTo>
                  <a:pt x="-1103" y="14453"/>
                  <a:pt x="1542" y="133516"/>
                  <a:pt x="3659" y="144628"/>
                </a:cubicBezTo>
                <a:cubicBezTo>
                  <a:pt x="5776" y="155740"/>
                  <a:pt x="11067" y="88007"/>
                  <a:pt x="13184" y="68428"/>
                </a:cubicBezTo>
                <a:cubicBezTo>
                  <a:pt x="15301" y="48849"/>
                  <a:pt x="2071" y="-10947"/>
                  <a:pt x="484" y="17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B76B31B2-51A9-E0FC-BDB2-3C6CB028C0B2}"/>
              </a:ext>
            </a:extLst>
          </p:cNvPr>
          <p:cNvSpPr/>
          <p:nvPr/>
        </p:nvSpPr>
        <p:spPr>
          <a:xfrm>
            <a:off x="7648570" y="9509125"/>
            <a:ext cx="41388" cy="149225"/>
          </a:xfrm>
          <a:custGeom>
            <a:avLst/>
            <a:gdLst>
              <a:gd name="connsiteX0" fmla="*/ 41280 w 41388"/>
              <a:gd name="connsiteY0" fmla="*/ 0 h 149225"/>
              <a:gd name="connsiteX1" fmla="*/ 12705 w 41388"/>
              <a:gd name="connsiteY1" fmla="*/ 88900 h 149225"/>
              <a:gd name="connsiteX2" fmla="*/ 34930 w 41388"/>
              <a:gd name="connsiteY2" fmla="*/ 149225 h 149225"/>
              <a:gd name="connsiteX3" fmla="*/ 5 w 41388"/>
              <a:gd name="connsiteY3" fmla="*/ 88900 h 149225"/>
              <a:gd name="connsiteX4" fmla="*/ 41280 w 41388"/>
              <a:gd name="connsiteY4" fmla="*/ 0 h 14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88" h="149225">
                <a:moveTo>
                  <a:pt x="41280" y="0"/>
                </a:moveTo>
                <a:cubicBezTo>
                  <a:pt x="43397" y="0"/>
                  <a:pt x="13763" y="64029"/>
                  <a:pt x="12705" y="88900"/>
                </a:cubicBezTo>
                <a:cubicBezTo>
                  <a:pt x="11647" y="113771"/>
                  <a:pt x="37047" y="149225"/>
                  <a:pt x="34930" y="149225"/>
                </a:cubicBezTo>
                <a:cubicBezTo>
                  <a:pt x="32813" y="149225"/>
                  <a:pt x="534" y="111125"/>
                  <a:pt x="5" y="88900"/>
                </a:cubicBezTo>
                <a:cubicBezTo>
                  <a:pt x="-524" y="66675"/>
                  <a:pt x="39163" y="0"/>
                  <a:pt x="4128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AE47CD3E-2D3F-F1BC-E784-C914348A8D7D}"/>
              </a:ext>
            </a:extLst>
          </p:cNvPr>
          <p:cNvSpPr/>
          <p:nvPr/>
        </p:nvSpPr>
        <p:spPr>
          <a:xfrm>
            <a:off x="7704497" y="9546855"/>
            <a:ext cx="45787" cy="94518"/>
          </a:xfrm>
          <a:custGeom>
            <a:avLst/>
            <a:gdLst>
              <a:gd name="connsiteX0" fmla="*/ 1228 w 45787"/>
              <a:gd name="connsiteY0" fmla="*/ 370 h 94518"/>
              <a:gd name="connsiteX1" fmla="*/ 45678 w 45787"/>
              <a:gd name="connsiteY1" fmla="*/ 92445 h 94518"/>
              <a:gd name="connsiteX2" fmla="*/ 13928 w 45787"/>
              <a:gd name="connsiteY2" fmla="*/ 60695 h 94518"/>
              <a:gd name="connsiteX3" fmla="*/ 1228 w 45787"/>
              <a:gd name="connsiteY3" fmla="*/ 370 h 9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87" h="94518">
                <a:moveTo>
                  <a:pt x="1228" y="370"/>
                </a:moveTo>
                <a:cubicBezTo>
                  <a:pt x="6520" y="5662"/>
                  <a:pt x="43561" y="82391"/>
                  <a:pt x="45678" y="92445"/>
                </a:cubicBezTo>
                <a:cubicBezTo>
                  <a:pt x="47795" y="102499"/>
                  <a:pt x="18691" y="73395"/>
                  <a:pt x="13928" y="60695"/>
                </a:cubicBezTo>
                <a:cubicBezTo>
                  <a:pt x="9165" y="47995"/>
                  <a:pt x="-4064" y="-4922"/>
                  <a:pt x="1228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35DC001A-8975-F570-6F0E-20F3A0944708}"/>
              </a:ext>
            </a:extLst>
          </p:cNvPr>
          <p:cNvSpPr/>
          <p:nvPr/>
        </p:nvSpPr>
        <p:spPr>
          <a:xfrm>
            <a:off x="7283264" y="9683076"/>
            <a:ext cx="19273" cy="187355"/>
          </a:xfrm>
          <a:custGeom>
            <a:avLst/>
            <a:gdLst>
              <a:gd name="connsiteX0" fmla="*/ 186 w 19273"/>
              <a:gd name="connsiteY0" fmla="*/ 674 h 187355"/>
              <a:gd name="connsiteX1" fmla="*/ 9711 w 19273"/>
              <a:gd name="connsiteY1" fmla="*/ 178474 h 187355"/>
              <a:gd name="connsiteX2" fmla="*/ 12886 w 19273"/>
              <a:gd name="connsiteY2" fmla="*/ 156249 h 187355"/>
              <a:gd name="connsiteX3" fmla="*/ 19236 w 19273"/>
              <a:gd name="connsiteY3" fmla="*/ 118149 h 187355"/>
              <a:gd name="connsiteX4" fmla="*/ 186 w 19273"/>
              <a:gd name="connsiteY4" fmla="*/ 674 h 18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73" h="187355">
                <a:moveTo>
                  <a:pt x="186" y="674"/>
                </a:moveTo>
                <a:cubicBezTo>
                  <a:pt x="-1401" y="10728"/>
                  <a:pt x="7594" y="152545"/>
                  <a:pt x="9711" y="178474"/>
                </a:cubicBezTo>
                <a:cubicBezTo>
                  <a:pt x="11828" y="204403"/>
                  <a:pt x="11299" y="166303"/>
                  <a:pt x="12886" y="156249"/>
                </a:cubicBezTo>
                <a:cubicBezTo>
                  <a:pt x="14473" y="146195"/>
                  <a:pt x="19765" y="140374"/>
                  <a:pt x="19236" y="118149"/>
                </a:cubicBezTo>
                <a:cubicBezTo>
                  <a:pt x="18707" y="95924"/>
                  <a:pt x="1773" y="-9380"/>
                  <a:pt x="186" y="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BEEDDF36-9085-60B5-A076-CC86057479F0}"/>
              </a:ext>
            </a:extLst>
          </p:cNvPr>
          <p:cNvSpPr/>
          <p:nvPr/>
        </p:nvSpPr>
        <p:spPr>
          <a:xfrm>
            <a:off x="7294550" y="9651868"/>
            <a:ext cx="452711" cy="38445"/>
          </a:xfrm>
          <a:custGeom>
            <a:avLst/>
            <a:gdLst>
              <a:gd name="connsiteX0" fmla="*/ 4775 w 452711"/>
              <a:gd name="connsiteY0" fmla="*/ 25532 h 38445"/>
              <a:gd name="connsiteX1" fmla="*/ 74625 w 452711"/>
              <a:gd name="connsiteY1" fmla="*/ 16007 h 38445"/>
              <a:gd name="connsiteX2" fmla="*/ 322275 w 452711"/>
              <a:gd name="connsiteY2" fmla="*/ 38232 h 38445"/>
              <a:gd name="connsiteX3" fmla="*/ 452450 w 452711"/>
              <a:gd name="connsiteY3" fmla="*/ 132 h 38445"/>
              <a:gd name="connsiteX4" fmla="*/ 350850 w 452711"/>
              <a:gd name="connsiteY4" fmla="*/ 25532 h 38445"/>
              <a:gd name="connsiteX5" fmla="*/ 182575 w 452711"/>
              <a:gd name="connsiteY5" fmla="*/ 22357 h 38445"/>
              <a:gd name="connsiteX6" fmla="*/ 4775 w 452711"/>
              <a:gd name="connsiteY6" fmla="*/ 25532 h 3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711" h="38445">
                <a:moveTo>
                  <a:pt x="4775" y="25532"/>
                </a:moveTo>
                <a:cubicBezTo>
                  <a:pt x="-13216" y="24474"/>
                  <a:pt x="21708" y="13890"/>
                  <a:pt x="74625" y="16007"/>
                </a:cubicBezTo>
                <a:cubicBezTo>
                  <a:pt x="127542" y="18124"/>
                  <a:pt x="259304" y="40878"/>
                  <a:pt x="322275" y="38232"/>
                </a:cubicBezTo>
                <a:cubicBezTo>
                  <a:pt x="385246" y="35586"/>
                  <a:pt x="447688" y="2249"/>
                  <a:pt x="452450" y="132"/>
                </a:cubicBezTo>
                <a:cubicBezTo>
                  <a:pt x="457212" y="-1985"/>
                  <a:pt x="395829" y="21828"/>
                  <a:pt x="350850" y="25532"/>
                </a:cubicBezTo>
                <a:cubicBezTo>
                  <a:pt x="305871" y="29236"/>
                  <a:pt x="237079" y="25003"/>
                  <a:pt x="182575" y="22357"/>
                </a:cubicBezTo>
                <a:cubicBezTo>
                  <a:pt x="128071" y="19711"/>
                  <a:pt x="22766" y="26590"/>
                  <a:pt x="4775" y="25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16525309-961A-4EE0-1A9B-52AFC9F0A461}"/>
              </a:ext>
            </a:extLst>
          </p:cNvPr>
          <p:cNvSpPr/>
          <p:nvPr/>
        </p:nvSpPr>
        <p:spPr>
          <a:xfrm>
            <a:off x="7292931" y="9842423"/>
            <a:ext cx="502003" cy="60820"/>
          </a:xfrm>
          <a:custGeom>
            <a:avLst/>
            <a:gdLst>
              <a:gd name="connsiteX0" fmla="*/ 44 w 502003"/>
              <a:gd name="connsiteY0" fmla="*/ 77 h 60820"/>
              <a:gd name="connsiteX1" fmla="*/ 57194 w 502003"/>
              <a:gd name="connsiteY1" fmla="*/ 31827 h 60820"/>
              <a:gd name="connsiteX2" fmla="*/ 241344 w 502003"/>
              <a:gd name="connsiteY2" fmla="*/ 31827 h 60820"/>
              <a:gd name="connsiteX3" fmla="*/ 422319 w 502003"/>
              <a:gd name="connsiteY3" fmla="*/ 47702 h 60820"/>
              <a:gd name="connsiteX4" fmla="*/ 501694 w 502003"/>
              <a:gd name="connsiteY4" fmla="*/ 60402 h 60820"/>
              <a:gd name="connsiteX5" fmla="*/ 438194 w 502003"/>
              <a:gd name="connsiteY5" fmla="*/ 31827 h 60820"/>
              <a:gd name="connsiteX6" fmla="*/ 187369 w 502003"/>
              <a:gd name="connsiteY6" fmla="*/ 19127 h 60820"/>
              <a:gd name="connsiteX7" fmla="*/ 63544 w 502003"/>
              <a:gd name="connsiteY7" fmla="*/ 22302 h 60820"/>
              <a:gd name="connsiteX8" fmla="*/ 44 w 502003"/>
              <a:gd name="connsiteY8" fmla="*/ 77 h 6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003" h="60820">
                <a:moveTo>
                  <a:pt x="44" y="77"/>
                </a:moveTo>
                <a:cubicBezTo>
                  <a:pt x="-1014" y="1665"/>
                  <a:pt x="16977" y="26535"/>
                  <a:pt x="57194" y="31827"/>
                </a:cubicBezTo>
                <a:cubicBezTo>
                  <a:pt x="97411" y="37119"/>
                  <a:pt x="180490" y="29181"/>
                  <a:pt x="241344" y="31827"/>
                </a:cubicBezTo>
                <a:cubicBezTo>
                  <a:pt x="302198" y="34473"/>
                  <a:pt x="378927" y="42940"/>
                  <a:pt x="422319" y="47702"/>
                </a:cubicBezTo>
                <a:cubicBezTo>
                  <a:pt x="465711" y="52465"/>
                  <a:pt x="499048" y="63048"/>
                  <a:pt x="501694" y="60402"/>
                </a:cubicBezTo>
                <a:cubicBezTo>
                  <a:pt x="504340" y="57756"/>
                  <a:pt x="490582" y="38706"/>
                  <a:pt x="438194" y="31827"/>
                </a:cubicBezTo>
                <a:cubicBezTo>
                  <a:pt x="385807" y="24948"/>
                  <a:pt x="249811" y="20714"/>
                  <a:pt x="187369" y="19127"/>
                </a:cubicBezTo>
                <a:cubicBezTo>
                  <a:pt x="124927" y="17540"/>
                  <a:pt x="88944" y="22831"/>
                  <a:pt x="63544" y="22302"/>
                </a:cubicBezTo>
                <a:cubicBezTo>
                  <a:pt x="38144" y="21773"/>
                  <a:pt x="1102" y="-1511"/>
                  <a:pt x="44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3D321C8E-37B0-E889-AF56-6806C5172700}"/>
              </a:ext>
            </a:extLst>
          </p:cNvPr>
          <p:cNvSpPr/>
          <p:nvPr/>
        </p:nvSpPr>
        <p:spPr>
          <a:xfrm>
            <a:off x="7324725" y="9694312"/>
            <a:ext cx="458531" cy="26270"/>
          </a:xfrm>
          <a:custGeom>
            <a:avLst/>
            <a:gdLst>
              <a:gd name="connsiteX0" fmla="*/ 0 w 458531"/>
              <a:gd name="connsiteY0" fmla="*/ 2138 h 26270"/>
              <a:gd name="connsiteX1" fmla="*/ 193675 w 458531"/>
              <a:gd name="connsiteY1" fmla="*/ 2138 h 26270"/>
              <a:gd name="connsiteX2" fmla="*/ 454025 w 458531"/>
              <a:gd name="connsiteY2" fmla="*/ 24363 h 26270"/>
              <a:gd name="connsiteX3" fmla="*/ 352425 w 458531"/>
              <a:gd name="connsiteY3" fmla="*/ 24363 h 26270"/>
              <a:gd name="connsiteX4" fmla="*/ 269875 w 458531"/>
              <a:gd name="connsiteY4" fmla="*/ 18013 h 26270"/>
              <a:gd name="connsiteX5" fmla="*/ 133350 w 458531"/>
              <a:gd name="connsiteY5" fmla="*/ 11663 h 26270"/>
              <a:gd name="connsiteX6" fmla="*/ 0 w 458531"/>
              <a:gd name="connsiteY6" fmla="*/ 2138 h 2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8531" h="26270">
                <a:moveTo>
                  <a:pt x="0" y="2138"/>
                </a:moveTo>
                <a:cubicBezTo>
                  <a:pt x="59002" y="286"/>
                  <a:pt x="118004" y="-1566"/>
                  <a:pt x="193675" y="2138"/>
                </a:cubicBezTo>
                <a:cubicBezTo>
                  <a:pt x="269346" y="5842"/>
                  <a:pt x="427567" y="20659"/>
                  <a:pt x="454025" y="24363"/>
                </a:cubicBezTo>
                <a:cubicBezTo>
                  <a:pt x="480483" y="28067"/>
                  <a:pt x="383117" y="25421"/>
                  <a:pt x="352425" y="24363"/>
                </a:cubicBezTo>
                <a:cubicBezTo>
                  <a:pt x="321733" y="23305"/>
                  <a:pt x="306387" y="20130"/>
                  <a:pt x="269875" y="18013"/>
                </a:cubicBezTo>
                <a:cubicBezTo>
                  <a:pt x="233363" y="15896"/>
                  <a:pt x="133350" y="11663"/>
                  <a:pt x="133350" y="11663"/>
                </a:cubicBezTo>
                <a:lnTo>
                  <a:pt x="0" y="21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FB69B738-C365-D968-6646-E6A63ABFE3A2}"/>
              </a:ext>
            </a:extLst>
          </p:cNvPr>
          <p:cNvSpPr/>
          <p:nvPr/>
        </p:nvSpPr>
        <p:spPr>
          <a:xfrm>
            <a:off x="7315432" y="9695732"/>
            <a:ext cx="44245" cy="159935"/>
          </a:xfrm>
          <a:custGeom>
            <a:avLst/>
            <a:gdLst>
              <a:gd name="connsiteX0" fmla="*/ 2943 w 44245"/>
              <a:gd name="connsiteY0" fmla="*/ 718 h 159935"/>
              <a:gd name="connsiteX1" fmla="*/ 6118 w 44245"/>
              <a:gd name="connsiteY1" fmla="*/ 80093 h 159935"/>
              <a:gd name="connsiteX2" fmla="*/ 9293 w 44245"/>
              <a:gd name="connsiteY2" fmla="*/ 115018 h 159935"/>
              <a:gd name="connsiteX3" fmla="*/ 44218 w 44245"/>
              <a:gd name="connsiteY3" fmla="*/ 159468 h 159935"/>
              <a:gd name="connsiteX4" fmla="*/ 2943 w 44245"/>
              <a:gd name="connsiteY4" fmla="*/ 130893 h 159935"/>
              <a:gd name="connsiteX5" fmla="*/ 2943 w 44245"/>
              <a:gd name="connsiteY5" fmla="*/ 718 h 15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45" h="159935">
                <a:moveTo>
                  <a:pt x="2943" y="718"/>
                </a:moveTo>
                <a:cubicBezTo>
                  <a:pt x="3472" y="-7749"/>
                  <a:pt x="5060" y="61043"/>
                  <a:pt x="6118" y="80093"/>
                </a:cubicBezTo>
                <a:cubicBezTo>
                  <a:pt x="7176" y="99143"/>
                  <a:pt x="2943" y="101789"/>
                  <a:pt x="9293" y="115018"/>
                </a:cubicBezTo>
                <a:cubicBezTo>
                  <a:pt x="15643" y="128247"/>
                  <a:pt x="45276" y="156822"/>
                  <a:pt x="44218" y="159468"/>
                </a:cubicBezTo>
                <a:cubicBezTo>
                  <a:pt x="43160" y="162114"/>
                  <a:pt x="9293" y="153647"/>
                  <a:pt x="2943" y="130893"/>
                </a:cubicBezTo>
                <a:cubicBezTo>
                  <a:pt x="-3407" y="108139"/>
                  <a:pt x="2414" y="9185"/>
                  <a:pt x="2943" y="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996126D6-AE40-8EC4-2FD1-E2B642AEC325}"/>
              </a:ext>
            </a:extLst>
          </p:cNvPr>
          <p:cNvSpPr/>
          <p:nvPr/>
        </p:nvSpPr>
        <p:spPr>
          <a:xfrm>
            <a:off x="7351649" y="9718665"/>
            <a:ext cx="399407" cy="102556"/>
          </a:xfrm>
          <a:custGeom>
            <a:avLst/>
            <a:gdLst>
              <a:gd name="connsiteX0" fmla="*/ 1651 w 399407"/>
              <a:gd name="connsiteY0" fmla="*/ 10 h 102556"/>
              <a:gd name="connsiteX1" fmla="*/ 4826 w 399407"/>
              <a:gd name="connsiteY1" fmla="*/ 95260 h 102556"/>
              <a:gd name="connsiteX2" fmla="*/ 30226 w 399407"/>
              <a:gd name="connsiteY2" fmla="*/ 95260 h 102556"/>
              <a:gd name="connsiteX3" fmla="*/ 90551 w 399407"/>
              <a:gd name="connsiteY3" fmla="*/ 88910 h 102556"/>
              <a:gd name="connsiteX4" fmla="*/ 230251 w 399407"/>
              <a:gd name="connsiteY4" fmla="*/ 95260 h 102556"/>
              <a:gd name="connsiteX5" fmla="*/ 347726 w 399407"/>
              <a:gd name="connsiteY5" fmla="*/ 92085 h 102556"/>
              <a:gd name="connsiteX6" fmla="*/ 398526 w 399407"/>
              <a:gd name="connsiteY6" fmla="*/ 92085 h 102556"/>
              <a:gd name="connsiteX7" fmla="*/ 309626 w 399407"/>
              <a:gd name="connsiteY7" fmla="*/ 82560 h 102556"/>
              <a:gd name="connsiteX8" fmla="*/ 109601 w 399407"/>
              <a:gd name="connsiteY8" fmla="*/ 82560 h 102556"/>
              <a:gd name="connsiteX9" fmla="*/ 23876 w 399407"/>
              <a:gd name="connsiteY9" fmla="*/ 88910 h 102556"/>
              <a:gd name="connsiteX10" fmla="*/ 1651 w 399407"/>
              <a:gd name="connsiteY10" fmla="*/ 10 h 10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9407" h="102556">
                <a:moveTo>
                  <a:pt x="1651" y="10"/>
                </a:moveTo>
                <a:cubicBezTo>
                  <a:pt x="-1524" y="1068"/>
                  <a:pt x="64" y="79385"/>
                  <a:pt x="4826" y="95260"/>
                </a:cubicBezTo>
                <a:cubicBezTo>
                  <a:pt x="9588" y="111135"/>
                  <a:pt x="15939" y="96318"/>
                  <a:pt x="30226" y="95260"/>
                </a:cubicBezTo>
                <a:cubicBezTo>
                  <a:pt x="44513" y="94202"/>
                  <a:pt x="57214" y="88910"/>
                  <a:pt x="90551" y="88910"/>
                </a:cubicBezTo>
                <a:cubicBezTo>
                  <a:pt x="123888" y="88910"/>
                  <a:pt x="187389" y="94731"/>
                  <a:pt x="230251" y="95260"/>
                </a:cubicBezTo>
                <a:cubicBezTo>
                  <a:pt x="273113" y="95789"/>
                  <a:pt x="319680" y="92614"/>
                  <a:pt x="347726" y="92085"/>
                </a:cubicBezTo>
                <a:cubicBezTo>
                  <a:pt x="375772" y="91556"/>
                  <a:pt x="404876" y="93673"/>
                  <a:pt x="398526" y="92085"/>
                </a:cubicBezTo>
                <a:cubicBezTo>
                  <a:pt x="392176" y="90498"/>
                  <a:pt x="357780" y="84147"/>
                  <a:pt x="309626" y="82560"/>
                </a:cubicBezTo>
                <a:cubicBezTo>
                  <a:pt x="261472" y="80973"/>
                  <a:pt x="157226" y="81502"/>
                  <a:pt x="109601" y="82560"/>
                </a:cubicBezTo>
                <a:cubicBezTo>
                  <a:pt x="61976" y="83618"/>
                  <a:pt x="40809" y="96318"/>
                  <a:pt x="23876" y="88910"/>
                </a:cubicBezTo>
                <a:cubicBezTo>
                  <a:pt x="6943" y="81502"/>
                  <a:pt x="4826" y="-1048"/>
                  <a:pt x="165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F3750CDF-0F26-9EB3-5863-183F2F4A2727}"/>
              </a:ext>
            </a:extLst>
          </p:cNvPr>
          <p:cNvSpPr/>
          <p:nvPr/>
        </p:nvSpPr>
        <p:spPr>
          <a:xfrm>
            <a:off x="7555310" y="9708927"/>
            <a:ext cx="10892" cy="91651"/>
          </a:xfrm>
          <a:custGeom>
            <a:avLst/>
            <a:gdLst>
              <a:gd name="connsiteX0" fmla="*/ 1190 w 10892"/>
              <a:gd name="connsiteY0" fmla="*/ 223 h 91651"/>
              <a:gd name="connsiteX1" fmla="*/ 1190 w 10892"/>
              <a:gd name="connsiteY1" fmla="*/ 89123 h 91651"/>
              <a:gd name="connsiteX2" fmla="*/ 10715 w 10892"/>
              <a:gd name="connsiteY2" fmla="*/ 63723 h 91651"/>
              <a:gd name="connsiteX3" fmla="*/ 1190 w 10892"/>
              <a:gd name="connsiteY3" fmla="*/ 223 h 9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2" h="91651">
                <a:moveTo>
                  <a:pt x="1190" y="223"/>
                </a:moveTo>
                <a:cubicBezTo>
                  <a:pt x="-397" y="4456"/>
                  <a:pt x="-398" y="78540"/>
                  <a:pt x="1190" y="89123"/>
                </a:cubicBezTo>
                <a:cubicBezTo>
                  <a:pt x="2778" y="99706"/>
                  <a:pt x="9128" y="74306"/>
                  <a:pt x="10715" y="63723"/>
                </a:cubicBezTo>
                <a:cubicBezTo>
                  <a:pt x="12303" y="53140"/>
                  <a:pt x="2777" y="-4010"/>
                  <a:pt x="1190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12389659-164A-BD51-EF0D-C9AC41870718}"/>
              </a:ext>
            </a:extLst>
          </p:cNvPr>
          <p:cNvSpPr/>
          <p:nvPr/>
        </p:nvSpPr>
        <p:spPr>
          <a:xfrm>
            <a:off x="7762784" y="9661453"/>
            <a:ext cx="41462" cy="238562"/>
          </a:xfrm>
          <a:custGeom>
            <a:avLst/>
            <a:gdLst>
              <a:gd name="connsiteX0" fmla="*/ 91 w 41462"/>
              <a:gd name="connsiteY0" fmla="*/ 72 h 238562"/>
              <a:gd name="connsiteX1" fmla="*/ 28666 w 41462"/>
              <a:gd name="connsiteY1" fmla="*/ 69922 h 238562"/>
              <a:gd name="connsiteX2" fmla="*/ 22316 w 41462"/>
              <a:gd name="connsiteY2" fmla="*/ 161997 h 238562"/>
              <a:gd name="connsiteX3" fmla="*/ 41366 w 41462"/>
              <a:gd name="connsiteY3" fmla="*/ 238197 h 238562"/>
              <a:gd name="connsiteX4" fmla="*/ 12791 w 41462"/>
              <a:gd name="connsiteY4" fmla="*/ 130247 h 238562"/>
              <a:gd name="connsiteX5" fmla="*/ 19141 w 41462"/>
              <a:gd name="connsiteY5" fmla="*/ 82622 h 238562"/>
              <a:gd name="connsiteX6" fmla="*/ 91 w 41462"/>
              <a:gd name="connsiteY6" fmla="*/ 72 h 23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62" h="238562">
                <a:moveTo>
                  <a:pt x="91" y="72"/>
                </a:moveTo>
                <a:cubicBezTo>
                  <a:pt x="1679" y="-2045"/>
                  <a:pt x="24962" y="42935"/>
                  <a:pt x="28666" y="69922"/>
                </a:cubicBezTo>
                <a:cubicBezTo>
                  <a:pt x="32370" y="96909"/>
                  <a:pt x="20199" y="133951"/>
                  <a:pt x="22316" y="161997"/>
                </a:cubicBezTo>
                <a:cubicBezTo>
                  <a:pt x="24433" y="190043"/>
                  <a:pt x="42953" y="243489"/>
                  <a:pt x="41366" y="238197"/>
                </a:cubicBezTo>
                <a:cubicBezTo>
                  <a:pt x="39779" y="232905"/>
                  <a:pt x="16495" y="156176"/>
                  <a:pt x="12791" y="130247"/>
                </a:cubicBezTo>
                <a:cubicBezTo>
                  <a:pt x="9087" y="104318"/>
                  <a:pt x="20199" y="100613"/>
                  <a:pt x="19141" y="82622"/>
                </a:cubicBezTo>
                <a:cubicBezTo>
                  <a:pt x="18083" y="64631"/>
                  <a:pt x="-1497" y="2189"/>
                  <a:pt x="91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B8502D5B-0B2F-5325-3E8E-C5AA40695322}"/>
              </a:ext>
            </a:extLst>
          </p:cNvPr>
          <p:cNvSpPr/>
          <p:nvPr/>
        </p:nvSpPr>
        <p:spPr>
          <a:xfrm>
            <a:off x="7772311" y="9546872"/>
            <a:ext cx="146149" cy="181690"/>
          </a:xfrm>
          <a:custGeom>
            <a:avLst/>
            <a:gdLst>
              <a:gd name="connsiteX0" fmla="*/ 146139 w 146149"/>
              <a:gd name="connsiteY0" fmla="*/ 353 h 181690"/>
              <a:gd name="connsiteX1" fmla="*/ 50889 w 146149"/>
              <a:gd name="connsiteY1" fmla="*/ 54328 h 181690"/>
              <a:gd name="connsiteX2" fmla="*/ 22314 w 146149"/>
              <a:gd name="connsiteY2" fmla="*/ 95603 h 181690"/>
              <a:gd name="connsiteX3" fmla="*/ 22314 w 146149"/>
              <a:gd name="connsiteY3" fmla="*/ 181328 h 181690"/>
              <a:gd name="connsiteX4" fmla="*/ 89 w 146149"/>
              <a:gd name="connsiteY4" fmla="*/ 124178 h 181690"/>
              <a:gd name="connsiteX5" fmla="*/ 31839 w 146149"/>
              <a:gd name="connsiteY5" fmla="*/ 70203 h 181690"/>
              <a:gd name="connsiteX6" fmla="*/ 57239 w 146149"/>
              <a:gd name="connsiteY6" fmla="*/ 32103 h 181690"/>
              <a:gd name="connsiteX7" fmla="*/ 146139 w 146149"/>
              <a:gd name="connsiteY7" fmla="*/ 353 h 18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149" h="181690">
                <a:moveTo>
                  <a:pt x="146139" y="353"/>
                </a:moveTo>
                <a:cubicBezTo>
                  <a:pt x="145081" y="4057"/>
                  <a:pt x="71526" y="38453"/>
                  <a:pt x="50889" y="54328"/>
                </a:cubicBezTo>
                <a:cubicBezTo>
                  <a:pt x="30251" y="70203"/>
                  <a:pt x="27076" y="74436"/>
                  <a:pt x="22314" y="95603"/>
                </a:cubicBezTo>
                <a:cubicBezTo>
                  <a:pt x="17552" y="116770"/>
                  <a:pt x="26018" y="176566"/>
                  <a:pt x="22314" y="181328"/>
                </a:cubicBezTo>
                <a:cubicBezTo>
                  <a:pt x="18610" y="186090"/>
                  <a:pt x="-1498" y="142699"/>
                  <a:pt x="89" y="124178"/>
                </a:cubicBezTo>
                <a:cubicBezTo>
                  <a:pt x="1676" y="105657"/>
                  <a:pt x="22314" y="85549"/>
                  <a:pt x="31839" y="70203"/>
                </a:cubicBezTo>
                <a:cubicBezTo>
                  <a:pt x="41364" y="54857"/>
                  <a:pt x="45068" y="41099"/>
                  <a:pt x="57239" y="32103"/>
                </a:cubicBezTo>
                <a:cubicBezTo>
                  <a:pt x="69410" y="23107"/>
                  <a:pt x="147197" y="-3351"/>
                  <a:pt x="146139" y="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9228DF03-028A-2725-0EB2-34E3BD34B75B}"/>
              </a:ext>
            </a:extLst>
          </p:cNvPr>
          <p:cNvSpPr/>
          <p:nvPr/>
        </p:nvSpPr>
        <p:spPr>
          <a:xfrm>
            <a:off x="7788253" y="9832927"/>
            <a:ext cx="63528" cy="143054"/>
          </a:xfrm>
          <a:custGeom>
            <a:avLst/>
            <a:gdLst>
              <a:gd name="connsiteX0" fmla="*/ 22 w 63528"/>
              <a:gd name="connsiteY0" fmla="*/ 48 h 143054"/>
              <a:gd name="connsiteX1" fmla="*/ 22247 w 63528"/>
              <a:gd name="connsiteY1" fmla="*/ 88948 h 143054"/>
              <a:gd name="connsiteX2" fmla="*/ 63522 w 63528"/>
              <a:gd name="connsiteY2" fmla="*/ 142923 h 143054"/>
              <a:gd name="connsiteX3" fmla="*/ 19072 w 63528"/>
              <a:gd name="connsiteY3" fmla="*/ 101648 h 143054"/>
              <a:gd name="connsiteX4" fmla="*/ 22 w 63528"/>
              <a:gd name="connsiteY4" fmla="*/ 48 h 14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28" h="143054">
                <a:moveTo>
                  <a:pt x="22" y="48"/>
                </a:moveTo>
                <a:cubicBezTo>
                  <a:pt x="551" y="-2069"/>
                  <a:pt x="11664" y="65136"/>
                  <a:pt x="22247" y="88948"/>
                </a:cubicBezTo>
                <a:cubicBezTo>
                  <a:pt x="32830" y="112760"/>
                  <a:pt x="64051" y="140806"/>
                  <a:pt x="63522" y="142923"/>
                </a:cubicBezTo>
                <a:cubicBezTo>
                  <a:pt x="62993" y="145040"/>
                  <a:pt x="29655" y="121227"/>
                  <a:pt x="19072" y="101648"/>
                </a:cubicBezTo>
                <a:cubicBezTo>
                  <a:pt x="8489" y="82069"/>
                  <a:pt x="-507" y="2165"/>
                  <a:pt x="22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E4D30B05-EFA2-8F26-6415-5CF24B2B0B76}"/>
              </a:ext>
            </a:extLst>
          </p:cNvPr>
          <p:cNvSpPr/>
          <p:nvPr/>
        </p:nvSpPr>
        <p:spPr>
          <a:xfrm>
            <a:off x="7841927" y="9784754"/>
            <a:ext cx="54303" cy="223353"/>
          </a:xfrm>
          <a:custGeom>
            <a:avLst/>
            <a:gdLst>
              <a:gd name="connsiteX0" fmla="*/ 3498 w 54303"/>
              <a:gd name="connsiteY0" fmla="*/ 596 h 223353"/>
              <a:gd name="connsiteX1" fmla="*/ 323 w 54303"/>
              <a:gd name="connsiteY1" fmla="*/ 86321 h 223353"/>
              <a:gd name="connsiteX2" fmla="*/ 6673 w 54303"/>
              <a:gd name="connsiteY2" fmla="*/ 121246 h 223353"/>
              <a:gd name="connsiteX3" fmla="*/ 54298 w 54303"/>
              <a:gd name="connsiteY3" fmla="*/ 222846 h 223353"/>
              <a:gd name="connsiteX4" fmla="*/ 9848 w 54303"/>
              <a:gd name="connsiteY4" fmla="*/ 159346 h 223353"/>
              <a:gd name="connsiteX5" fmla="*/ 323 w 54303"/>
              <a:gd name="connsiteY5" fmla="*/ 133946 h 223353"/>
              <a:gd name="connsiteX6" fmla="*/ 3498 w 54303"/>
              <a:gd name="connsiteY6" fmla="*/ 596 h 22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03" h="223353">
                <a:moveTo>
                  <a:pt x="3498" y="596"/>
                </a:moveTo>
                <a:cubicBezTo>
                  <a:pt x="3498" y="-7341"/>
                  <a:pt x="-206" y="66213"/>
                  <a:pt x="323" y="86321"/>
                </a:cubicBezTo>
                <a:cubicBezTo>
                  <a:pt x="852" y="106429"/>
                  <a:pt x="-2323" y="98492"/>
                  <a:pt x="6673" y="121246"/>
                </a:cubicBezTo>
                <a:cubicBezTo>
                  <a:pt x="15669" y="144000"/>
                  <a:pt x="53769" y="216496"/>
                  <a:pt x="54298" y="222846"/>
                </a:cubicBezTo>
                <a:cubicBezTo>
                  <a:pt x="54827" y="229196"/>
                  <a:pt x="18844" y="174163"/>
                  <a:pt x="9848" y="159346"/>
                </a:cubicBezTo>
                <a:cubicBezTo>
                  <a:pt x="852" y="144529"/>
                  <a:pt x="1910" y="155642"/>
                  <a:pt x="323" y="133946"/>
                </a:cubicBezTo>
                <a:cubicBezTo>
                  <a:pt x="-1264" y="112250"/>
                  <a:pt x="3498" y="8533"/>
                  <a:pt x="3498" y="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A4EF63A0-D2FF-01A3-5EFE-696A6DFAAC83}"/>
              </a:ext>
            </a:extLst>
          </p:cNvPr>
          <p:cNvSpPr/>
          <p:nvPr/>
        </p:nvSpPr>
        <p:spPr>
          <a:xfrm>
            <a:off x="7848572" y="9565269"/>
            <a:ext cx="95384" cy="420123"/>
          </a:xfrm>
          <a:custGeom>
            <a:avLst/>
            <a:gdLst>
              <a:gd name="connsiteX0" fmla="*/ 73053 w 95384"/>
              <a:gd name="connsiteY0" fmla="*/ 1006 h 420123"/>
              <a:gd name="connsiteX1" fmla="*/ 19078 w 95384"/>
              <a:gd name="connsiteY1" fmla="*/ 131181 h 420123"/>
              <a:gd name="connsiteX2" fmla="*/ 12728 w 95384"/>
              <a:gd name="connsiteY2" fmla="*/ 255006 h 420123"/>
              <a:gd name="connsiteX3" fmla="*/ 22253 w 95384"/>
              <a:gd name="connsiteY3" fmla="*/ 302631 h 420123"/>
              <a:gd name="connsiteX4" fmla="*/ 38128 w 95384"/>
              <a:gd name="connsiteY4" fmla="*/ 353431 h 420123"/>
              <a:gd name="connsiteX5" fmla="*/ 95278 w 95384"/>
              <a:gd name="connsiteY5" fmla="*/ 420106 h 420123"/>
              <a:gd name="connsiteX6" fmla="*/ 22253 w 95384"/>
              <a:gd name="connsiteY6" fmla="*/ 347081 h 420123"/>
              <a:gd name="connsiteX7" fmla="*/ 28 w 95384"/>
              <a:gd name="connsiteY7" fmla="*/ 204206 h 420123"/>
              <a:gd name="connsiteX8" fmla="*/ 25428 w 95384"/>
              <a:gd name="connsiteY8" fmla="*/ 77206 h 420123"/>
              <a:gd name="connsiteX9" fmla="*/ 73053 w 95384"/>
              <a:gd name="connsiteY9" fmla="*/ 1006 h 42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384" h="420123">
                <a:moveTo>
                  <a:pt x="73053" y="1006"/>
                </a:moveTo>
                <a:cubicBezTo>
                  <a:pt x="71995" y="10002"/>
                  <a:pt x="29132" y="88848"/>
                  <a:pt x="19078" y="131181"/>
                </a:cubicBezTo>
                <a:cubicBezTo>
                  <a:pt x="9024" y="173514"/>
                  <a:pt x="12199" y="226431"/>
                  <a:pt x="12728" y="255006"/>
                </a:cubicBezTo>
                <a:cubicBezTo>
                  <a:pt x="13257" y="283581"/>
                  <a:pt x="18020" y="286227"/>
                  <a:pt x="22253" y="302631"/>
                </a:cubicBezTo>
                <a:cubicBezTo>
                  <a:pt x="26486" y="319035"/>
                  <a:pt x="25957" y="333852"/>
                  <a:pt x="38128" y="353431"/>
                </a:cubicBezTo>
                <a:cubicBezTo>
                  <a:pt x="50299" y="373010"/>
                  <a:pt x="97924" y="421164"/>
                  <a:pt x="95278" y="420106"/>
                </a:cubicBezTo>
                <a:cubicBezTo>
                  <a:pt x="92632" y="419048"/>
                  <a:pt x="38128" y="383064"/>
                  <a:pt x="22253" y="347081"/>
                </a:cubicBezTo>
                <a:cubicBezTo>
                  <a:pt x="6378" y="311098"/>
                  <a:pt x="-501" y="249185"/>
                  <a:pt x="28" y="204206"/>
                </a:cubicBezTo>
                <a:cubicBezTo>
                  <a:pt x="557" y="159227"/>
                  <a:pt x="16432" y="108956"/>
                  <a:pt x="25428" y="77206"/>
                </a:cubicBezTo>
                <a:cubicBezTo>
                  <a:pt x="34424" y="45456"/>
                  <a:pt x="74111" y="-7990"/>
                  <a:pt x="73053" y="1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0A08B5C7-5EE7-AF87-EF38-84D3E73C6703}"/>
              </a:ext>
            </a:extLst>
          </p:cNvPr>
          <p:cNvSpPr/>
          <p:nvPr/>
        </p:nvSpPr>
        <p:spPr>
          <a:xfrm>
            <a:off x="7937500" y="9550373"/>
            <a:ext cx="114498" cy="133391"/>
          </a:xfrm>
          <a:custGeom>
            <a:avLst/>
            <a:gdLst>
              <a:gd name="connsiteX0" fmla="*/ 0 w 114498"/>
              <a:gd name="connsiteY0" fmla="*/ 27 h 133391"/>
              <a:gd name="connsiteX1" fmla="*/ 98425 w 114498"/>
              <a:gd name="connsiteY1" fmla="*/ 50827 h 133391"/>
              <a:gd name="connsiteX2" fmla="*/ 114300 w 114498"/>
              <a:gd name="connsiteY2" fmla="*/ 133377 h 133391"/>
              <a:gd name="connsiteX3" fmla="*/ 98425 w 114498"/>
              <a:gd name="connsiteY3" fmla="*/ 57177 h 133391"/>
              <a:gd name="connsiteX4" fmla="*/ 0 w 114498"/>
              <a:gd name="connsiteY4" fmla="*/ 27 h 13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98" h="133391">
                <a:moveTo>
                  <a:pt x="0" y="27"/>
                </a:moveTo>
                <a:cubicBezTo>
                  <a:pt x="0" y="-1031"/>
                  <a:pt x="79375" y="28602"/>
                  <a:pt x="98425" y="50827"/>
                </a:cubicBezTo>
                <a:cubicBezTo>
                  <a:pt x="117475" y="73052"/>
                  <a:pt x="114300" y="132319"/>
                  <a:pt x="114300" y="133377"/>
                </a:cubicBezTo>
                <a:cubicBezTo>
                  <a:pt x="114300" y="134435"/>
                  <a:pt x="114829" y="76756"/>
                  <a:pt x="98425" y="57177"/>
                </a:cubicBezTo>
                <a:cubicBezTo>
                  <a:pt x="82021" y="37598"/>
                  <a:pt x="0" y="1085"/>
                  <a:pt x="0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B9F8D919-912E-4610-FAAF-44BA3C9858BF}"/>
              </a:ext>
            </a:extLst>
          </p:cNvPr>
          <p:cNvSpPr/>
          <p:nvPr/>
        </p:nvSpPr>
        <p:spPr>
          <a:xfrm>
            <a:off x="7949597" y="9686815"/>
            <a:ext cx="106473" cy="296288"/>
          </a:xfrm>
          <a:custGeom>
            <a:avLst/>
            <a:gdLst>
              <a:gd name="connsiteX0" fmla="*/ 102203 w 106473"/>
              <a:gd name="connsiteY0" fmla="*/ 110 h 296288"/>
              <a:gd name="connsiteX1" fmla="*/ 105378 w 106473"/>
              <a:gd name="connsiteY1" fmla="*/ 149335 h 296288"/>
              <a:gd name="connsiteX2" fmla="*/ 89503 w 106473"/>
              <a:gd name="connsiteY2" fmla="*/ 206485 h 296288"/>
              <a:gd name="connsiteX3" fmla="*/ 54578 w 106473"/>
              <a:gd name="connsiteY3" fmla="*/ 266810 h 296288"/>
              <a:gd name="connsiteX4" fmla="*/ 603 w 106473"/>
              <a:gd name="connsiteY4" fmla="*/ 295385 h 296288"/>
              <a:gd name="connsiteX5" fmla="*/ 92678 w 106473"/>
              <a:gd name="connsiteY5" fmla="*/ 235060 h 296288"/>
              <a:gd name="connsiteX6" fmla="*/ 105378 w 106473"/>
              <a:gd name="connsiteY6" fmla="*/ 174735 h 296288"/>
              <a:gd name="connsiteX7" fmla="*/ 102203 w 106473"/>
              <a:gd name="connsiteY7" fmla="*/ 110 h 29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473" h="296288">
                <a:moveTo>
                  <a:pt x="102203" y="110"/>
                </a:moveTo>
                <a:cubicBezTo>
                  <a:pt x="102203" y="-4123"/>
                  <a:pt x="107495" y="114939"/>
                  <a:pt x="105378" y="149335"/>
                </a:cubicBezTo>
                <a:cubicBezTo>
                  <a:pt x="103261" y="183731"/>
                  <a:pt x="97970" y="186906"/>
                  <a:pt x="89503" y="206485"/>
                </a:cubicBezTo>
                <a:cubicBezTo>
                  <a:pt x="81036" y="226064"/>
                  <a:pt x="69395" y="251993"/>
                  <a:pt x="54578" y="266810"/>
                </a:cubicBezTo>
                <a:cubicBezTo>
                  <a:pt x="39761" y="281627"/>
                  <a:pt x="-5747" y="300677"/>
                  <a:pt x="603" y="295385"/>
                </a:cubicBezTo>
                <a:cubicBezTo>
                  <a:pt x="6953" y="290093"/>
                  <a:pt x="75216" y="255168"/>
                  <a:pt x="92678" y="235060"/>
                </a:cubicBezTo>
                <a:cubicBezTo>
                  <a:pt x="110140" y="214952"/>
                  <a:pt x="101674" y="216539"/>
                  <a:pt x="105378" y="174735"/>
                </a:cubicBezTo>
                <a:cubicBezTo>
                  <a:pt x="109082" y="132931"/>
                  <a:pt x="102203" y="4343"/>
                  <a:pt x="102203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2AAA9114-4E19-4AF7-6F3B-26B85D37F4FE}"/>
              </a:ext>
            </a:extLst>
          </p:cNvPr>
          <p:cNvSpPr/>
          <p:nvPr/>
        </p:nvSpPr>
        <p:spPr>
          <a:xfrm>
            <a:off x="8054837" y="9654592"/>
            <a:ext cx="12900" cy="209683"/>
          </a:xfrm>
          <a:custGeom>
            <a:avLst/>
            <a:gdLst>
              <a:gd name="connsiteX0" fmla="*/ 138 w 12900"/>
              <a:gd name="connsiteY0" fmla="*/ 583 h 209683"/>
              <a:gd name="connsiteX1" fmla="*/ 6488 w 12900"/>
              <a:gd name="connsiteY1" fmla="*/ 203783 h 209683"/>
              <a:gd name="connsiteX2" fmla="*/ 12838 w 12900"/>
              <a:gd name="connsiteY2" fmla="*/ 143458 h 209683"/>
              <a:gd name="connsiteX3" fmla="*/ 138 w 12900"/>
              <a:gd name="connsiteY3" fmla="*/ 583 h 20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00" h="209683">
                <a:moveTo>
                  <a:pt x="138" y="583"/>
                </a:moveTo>
                <a:cubicBezTo>
                  <a:pt x="-920" y="10637"/>
                  <a:pt x="4371" y="179970"/>
                  <a:pt x="6488" y="203783"/>
                </a:cubicBezTo>
                <a:cubicBezTo>
                  <a:pt x="8605" y="227596"/>
                  <a:pt x="11780" y="173620"/>
                  <a:pt x="12838" y="143458"/>
                </a:cubicBezTo>
                <a:cubicBezTo>
                  <a:pt x="13896" y="113296"/>
                  <a:pt x="1196" y="-9471"/>
                  <a:pt x="138" y="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C924CEBE-3D91-24C4-87C4-00840686F9DE}"/>
              </a:ext>
            </a:extLst>
          </p:cNvPr>
          <p:cNvSpPr/>
          <p:nvPr/>
        </p:nvSpPr>
        <p:spPr>
          <a:xfrm>
            <a:off x="7934313" y="9578531"/>
            <a:ext cx="119190" cy="368828"/>
          </a:xfrm>
          <a:custGeom>
            <a:avLst/>
            <a:gdLst>
              <a:gd name="connsiteX0" fmla="*/ 12 w 119190"/>
              <a:gd name="connsiteY0" fmla="*/ 444 h 368828"/>
              <a:gd name="connsiteX1" fmla="*/ 82562 w 119190"/>
              <a:gd name="connsiteY1" fmla="*/ 86169 h 368828"/>
              <a:gd name="connsiteX2" fmla="*/ 95262 w 119190"/>
              <a:gd name="connsiteY2" fmla="*/ 149669 h 368828"/>
              <a:gd name="connsiteX3" fmla="*/ 107962 w 119190"/>
              <a:gd name="connsiteY3" fmla="*/ 251269 h 368828"/>
              <a:gd name="connsiteX4" fmla="*/ 73037 w 119190"/>
              <a:gd name="connsiteY4" fmla="*/ 368744 h 368828"/>
              <a:gd name="connsiteX5" fmla="*/ 117487 w 119190"/>
              <a:gd name="connsiteY5" fmla="*/ 267144 h 368828"/>
              <a:gd name="connsiteX6" fmla="*/ 107962 w 119190"/>
              <a:gd name="connsiteY6" fmla="*/ 102044 h 368828"/>
              <a:gd name="connsiteX7" fmla="*/ 88912 w 119190"/>
              <a:gd name="connsiteY7" fmla="*/ 54419 h 368828"/>
              <a:gd name="connsiteX8" fmla="*/ 12 w 119190"/>
              <a:gd name="connsiteY8" fmla="*/ 444 h 36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190" h="368828">
                <a:moveTo>
                  <a:pt x="12" y="444"/>
                </a:moveTo>
                <a:cubicBezTo>
                  <a:pt x="-1046" y="5735"/>
                  <a:pt x="66687" y="61298"/>
                  <a:pt x="82562" y="86169"/>
                </a:cubicBezTo>
                <a:cubicBezTo>
                  <a:pt x="98437" y="111040"/>
                  <a:pt x="91029" y="122152"/>
                  <a:pt x="95262" y="149669"/>
                </a:cubicBezTo>
                <a:cubicBezTo>
                  <a:pt x="99495" y="177186"/>
                  <a:pt x="111666" y="214757"/>
                  <a:pt x="107962" y="251269"/>
                </a:cubicBezTo>
                <a:cubicBezTo>
                  <a:pt x="104258" y="287781"/>
                  <a:pt x="71450" y="366098"/>
                  <a:pt x="73037" y="368744"/>
                </a:cubicBezTo>
                <a:cubicBezTo>
                  <a:pt x="74625" y="371390"/>
                  <a:pt x="111666" y="311594"/>
                  <a:pt x="117487" y="267144"/>
                </a:cubicBezTo>
                <a:cubicBezTo>
                  <a:pt x="123308" y="222694"/>
                  <a:pt x="112724" y="137498"/>
                  <a:pt x="107962" y="102044"/>
                </a:cubicBezTo>
                <a:cubicBezTo>
                  <a:pt x="103200" y="66590"/>
                  <a:pt x="101612" y="70294"/>
                  <a:pt x="88912" y="54419"/>
                </a:cubicBezTo>
                <a:cubicBezTo>
                  <a:pt x="76212" y="38544"/>
                  <a:pt x="1070" y="-4847"/>
                  <a:pt x="12" y="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B25B2BDB-2E92-1A27-8898-5007F5961E12}"/>
              </a:ext>
            </a:extLst>
          </p:cNvPr>
          <p:cNvSpPr/>
          <p:nvPr/>
        </p:nvSpPr>
        <p:spPr>
          <a:xfrm>
            <a:off x="7894318" y="9635751"/>
            <a:ext cx="59065" cy="305288"/>
          </a:xfrm>
          <a:custGeom>
            <a:avLst/>
            <a:gdLst>
              <a:gd name="connsiteX0" fmla="*/ 40007 w 59065"/>
              <a:gd name="connsiteY0" fmla="*/ 374 h 305288"/>
              <a:gd name="connsiteX1" fmla="*/ 8257 w 59065"/>
              <a:gd name="connsiteY1" fmla="*/ 92449 h 305288"/>
              <a:gd name="connsiteX2" fmla="*/ 1907 w 59065"/>
              <a:gd name="connsiteY2" fmla="*/ 133724 h 305288"/>
              <a:gd name="connsiteX3" fmla="*/ 1907 w 59065"/>
              <a:gd name="connsiteY3" fmla="*/ 190874 h 305288"/>
              <a:gd name="connsiteX4" fmla="*/ 24132 w 59065"/>
              <a:gd name="connsiteY4" fmla="*/ 244849 h 305288"/>
              <a:gd name="connsiteX5" fmla="*/ 59057 w 59065"/>
              <a:gd name="connsiteY5" fmla="*/ 305174 h 305288"/>
              <a:gd name="connsiteX6" fmla="*/ 27307 w 59065"/>
              <a:gd name="connsiteY6" fmla="*/ 228974 h 305288"/>
              <a:gd name="connsiteX7" fmla="*/ 11432 w 59065"/>
              <a:gd name="connsiteY7" fmla="*/ 165474 h 305288"/>
              <a:gd name="connsiteX8" fmla="*/ 11432 w 59065"/>
              <a:gd name="connsiteY8" fmla="*/ 130549 h 305288"/>
              <a:gd name="connsiteX9" fmla="*/ 40007 w 59065"/>
              <a:gd name="connsiteY9" fmla="*/ 374 h 30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065" h="305288">
                <a:moveTo>
                  <a:pt x="40007" y="374"/>
                </a:moveTo>
                <a:cubicBezTo>
                  <a:pt x="39478" y="-5976"/>
                  <a:pt x="14607" y="70224"/>
                  <a:pt x="8257" y="92449"/>
                </a:cubicBezTo>
                <a:cubicBezTo>
                  <a:pt x="1907" y="114674"/>
                  <a:pt x="2965" y="117320"/>
                  <a:pt x="1907" y="133724"/>
                </a:cubicBezTo>
                <a:cubicBezTo>
                  <a:pt x="849" y="150128"/>
                  <a:pt x="-1797" y="172353"/>
                  <a:pt x="1907" y="190874"/>
                </a:cubicBezTo>
                <a:cubicBezTo>
                  <a:pt x="5611" y="209395"/>
                  <a:pt x="14607" y="225799"/>
                  <a:pt x="24132" y="244849"/>
                </a:cubicBezTo>
                <a:cubicBezTo>
                  <a:pt x="33657" y="263899"/>
                  <a:pt x="58528" y="307820"/>
                  <a:pt x="59057" y="305174"/>
                </a:cubicBezTo>
                <a:cubicBezTo>
                  <a:pt x="59586" y="302528"/>
                  <a:pt x="35244" y="252257"/>
                  <a:pt x="27307" y="228974"/>
                </a:cubicBezTo>
                <a:cubicBezTo>
                  <a:pt x="19369" y="205691"/>
                  <a:pt x="14078" y="181878"/>
                  <a:pt x="11432" y="165474"/>
                </a:cubicBezTo>
                <a:cubicBezTo>
                  <a:pt x="8786" y="149070"/>
                  <a:pt x="6140" y="153303"/>
                  <a:pt x="11432" y="130549"/>
                </a:cubicBezTo>
                <a:cubicBezTo>
                  <a:pt x="16724" y="107795"/>
                  <a:pt x="40536" y="6724"/>
                  <a:pt x="40007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44C5E02C-039C-62F1-8E5F-37D3C28EC8B4}"/>
              </a:ext>
            </a:extLst>
          </p:cNvPr>
          <p:cNvSpPr/>
          <p:nvPr/>
        </p:nvSpPr>
        <p:spPr>
          <a:xfrm>
            <a:off x="8003998" y="9683750"/>
            <a:ext cx="19251" cy="219723"/>
          </a:xfrm>
          <a:custGeom>
            <a:avLst/>
            <a:gdLst>
              <a:gd name="connsiteX0" fmla="*/ 3352 w 19251"/>
              <a:gd name="connsiteY0" fmla="*/ 0 h 219723"/>
              <a:gd name="connsiteX1" fmla="*/ 19227 w 19251"/>
              <a:gd name="connsiteY1" fmla="*/ 117475 h 219723"/>
              <a:gd name="connsiteX2" fmla="*/ 177 w 19251"/>
              <a:gd name="connsiteY2" fmla="*/ 219075 h 219723"/>
              <a:gd name="connsiteX3" fmla="*/ 9702 w 19251"/>
              <a:gd name="connsiteY3" fmla="*/ 158750 h 219723"/>
              <a:gd name="connsiteX4" fmla="*/ 9702 w 19251"/>
              <a:gd name="connsiteY4" fmla="*/ 114300 h 219723"/>
              <a:gd name="connsiteX5" fmla="*/ 3352 w 19251"/>
              <a:gd name="connsiteY5" fmla="*/ 0 h 21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51" h="219723">
                <a:moveTo>
                  <a:pt x="3352" y="0"/>
                </a:moveTo>
                <a:cubicBezTo>
                  <a:pt x="11554" y="40481"/>
                  <a:pt x="19756" y="80963"/>
                  <a:pt x="19227" y="117475"/>
                </a:cubicBezTo>
                <a:cubicBezTo>
                  <a:pt x="18698" y="153987"/>
                  <a:pt x="1764" y="212196"/>
                  <a:pt x="177" y="219075"/>
                </a:cubicBezTo>
                <a:cubicBezTo>
                  <a:pt x="-1410" y="225954"/>
                  <a:pt x="8115" y="176212"/>
                  <a:pt x="9702" y="158750"/>
                </a:cubicBezTo>
                <a:cubicBezTo>
                  <a:pt x="11289" y="141288"/>
                  <a:pt x="9702" y="114300"/>
                  <a:pt x="9702" y="114300"/>
                </a:cubicBezTo>
                <a:lnTo>
                  <a:pt x="335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A183A62E-EEFC-BE04-0234-ED433EA18DC1}"/>
              </a:ext>
            </a:extLst>
          </p:cNvPr>
          <p:cNvSpPr/>
          <p:nvPr/>
        </p:nvSpPr>
        <p:spPr>
          <a:xfrm>
            <a:off x="7316317" y="9879792"/>
            <a:ext cx="24283" cy="208580"/>
          </a:xfrm>
          <a:custGeom>
            <a:avLst/>
            <a:gdLst>
              <a:gd name="connsiteX0" fmla="*/ 24283 w 24283"/>
              <a:gd name="connsiteY0" fmla="*/ 808 h 208580"/>
              <a:gd name="connsiteX1" fmla="*/ 2058 w 24283"/>
              <a:gd name="connsiteY1" fmla="*/ 204008 h 208580"/>
              <a:gd name="connsiteX2" fmla="*/ 2058 w 24283"/>
              <a:gd name="connsiteY2" fmla="*/ 134158 h 208580"/>
              <a:gd name="connsiteX3" fmla="*/ 24283 w 24283"/>
              <a:gd name="connsiteY3" fmla="*/ 808 h 20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83" h="208580">
                <a:moveTo>
                  <a:pt x="24283" y="808"/>
                </a:moveTo>
                <a:cubicBezTo>
                  <a:pt x="24283" y="12450"/>
                  <a:pt x="5762" y="181783"/>
                  <a:pt x="2058" y="204008"/>
                </a:cubicBezTo>
                <a:cubicBezTo>
                  <a:pt x="-1646" y="226233"/>
                  <a:pt x="471" y="161675"/>
                  <a:pt x="2058" y="134158"/>
                </a:cubicBezTo>
                <a:cubicBezTo>
                  <a:pt x="3645" y="106641"/>
                  <a:pt x="24283" y="-10834"/>
                  <a:pt x="24283" y="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BF063E63-AD09-5415-498B-3B262A3E1236}"/>
              </a:ext>
            </a:extLst>
          </p:cNvPr>
          <p:cNvSpPr/>
          <p:nvPr/>
        </p:nvSpPr>
        <p:spPr>
          <a:xfrm>
            <a:off x="7185022" y="10077316"/>
            <a:ext cx="142885" cy="193919"/>
          </a:xfrm>
          <a:custGeom>
            <a:avLst/>
            <a:gdLst>
              <a:gd name="connsiteX0" fmla="*/ 142878 w 142885"/>
              <a:gd name="connsiteY0" fmla="*/ 134 h 193919"/>
              <a:gd name="connsiteX1" fmla="*/ 92078 w 142885"/>
              <a:gd name="connsiteY1" fmla="*/ 98559 h 193919"/>
              <a:gd name="connsiteX2" fmla="*/ 3 w 142885"/>
              <a:gd name="connsiteY2" fmla="*/ 193809 h 193919"/>
              <a:gd name="connsiteX3" fmla="*/ 95253 w 142885"/>
              <a:gd name="connsiteY3" fmla="*/ 79509 h 193919"/>
              <a:gd name="connsiteX4" fmla="*/ 142878 w 142885"/>
              <a:gd name="connsiteY4" fmla="*/ 134 h 19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85" h="193919">
                <a:moveTo>
                  <a:pt x="142878" y="134"/>
                </a:moveTo>
                <a:cubicBezTo>
                  <a:pt x="142349" y="3309"/>
                  <a:pt x="115890" y="66280"/>
                  <a:pt x="92078" y="98559"/>
                </a:cubicBezTo>
                <a:cubicBezTo>
                  <a:pt x="68265" y="130838"/>
                  <a:pt x="-526" y="196984"/>
                  <a:pt x="3" y="193809"/>
                </a:cubicBezTo>
                <a:cubicBezTo>
                  <a:pt x="532" y="190634"/>
                  <a:pt x="75145" y="108084"/>
                  <a:pt x="95253" y="79509"/>
                </a:cubicBezTo>
                <a:cubicBezTo>
                  <a:pt x="115361" y="50934"/>
                  <a:pt x="143407" y="-3041"/>
                  <a:pt x="142878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2C1BB7A1-4394-5B69-5A48-5F877233981C}"/>
              </a:ext>
            </a:extLst>
          </p:cNvPr>
          <p:cNvSpPr/>
          <p:nvPr/>
        </p:nvSpPr>
        <p:spPr>
          <a:xfrm>
            <a:off x="7124183" y="10263510"/>
            <a:ext cx="73610" cy="247230"/>
          </a:xfrm>
          <a:custGeom>
            <a:avLst/>
            <a:gdLst>
              <a:gd name="connsiteX0" fmla="*/ 73542 w 73610"/>
              <a:gd name="connsiteY0" fmla="*/ 1265 h 247230"/>
              <a:gd name="connsiteX1" fmla="*/ 3692 w 73610"/>
              <a:gd name="connsiteY1" fmla="*/ 242565 h 247230"/>
              <a:gd name="connsiteX2" fmla="*/ 16392 w 73610"/>
              <a:gd name="connsiteY2" fmla="*/ 150490 h 247230"/>
              <a:gd name="connsiteX3" fmla="*/ 73542 w 73610"/>
              <a:gd name="connsiteY3" fmla="*/ 1265 h 24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10" h="247230">
                <a:moveTo>
                  <a:pt x="73542" y="1265"/>
                </a:moveTo>
                <a:cubicBezTo>
                  <a:pt x="71425" y="16611"/>
                  <a:pt x="13217" y="217694"/>
                  <a:pt x="3692" y="242565"/>
                </a:cubicBezTo>
                <a:cubicBezTo>
                  <a:pt x="-5833" y="267436"/>
                  <a:pt x="4750" y="186473"/>
                  <a:pt x="16392" y="150490"/>
                </a:cubicBezTo>
                <a:cubicBezTo>
                  <a:pt x="28034" y="114507"/>
                  <a:pt x="75659" y="-14081"/>
                  <a:pt x="73542" y="1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768D9631-6774-4633-FC77-1746BD3528C1}"/>
              </a:ext>
            </a:extLst>
          </p:cNvPr>
          <p:cNvSpPr/>
          <p:nvPr/>
        </p:nvSpPr>
        <p:spPr>
          <a:xfrm>
            <a:off x="6978331" y="10498933"/>
            <a:ext cx="159442" cy="307519"/>
          </a:xfrm>
          <a:custGeom>
            <a:avLst/>
            <a:gdLst>
              <a:gd name="connsiteX0" fmla="*/ 159069 w 159442"/>
              <a:gd name="connsiteY0" fmla="*/ 3967 h 307519"/>
              <a:gd name="connsiteX1" fmla="*/ 95569 w 159442"/>
              <a:gd name="connsiteY1" fmla="*/ 76992 h 307519"/>
              <a:gd name="connsiteX2" fmla="*/ 319 w 159442"/>
              <a:gd name="connsiteY2" fmla="*/ 305592 h 307519"/>
              <a:gd name="connsiteX3" fmla="*/ 66994 w 159442"/>
              <a:gd name="connsiteY3" fmla="*/ 178592 h 307519"/>
              <a:gd name="connsiteX4" fmla="*/ 159069 w 159442"/>
              <a:gd name="connsiteY4" fmla="*/ 3967 h 30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42" h="307519">
                <a:moveTo>
                  <a:pt x="159069" y="3967"/>
                </a:moveTo>
                <a:cubicBezTo>
                  <a:pt x="163831" y="-12966"/>
                  <a:pt x="122027" y="26721"/>
                  <a:pt x="95569" y="76992"/>
                </a:cubicBezTo>
                <a:cubicBezTo>
                  <a:pt x="69111" y="127263"/>
                  <a:pt x="5081" y="288659"/>
                  <a:pt x="319" y="305592"/>
                </a:cubicBezTo>
                <a:cubicBezTo>
                  <a:pt x="-4443" y="322525"/>
                  <a:pt x="45298" y="223571"/>
                  <a:pt x="66994" y="178592"/>
                </a:cubicBezTo>
                <a:cubicBezTo>
                  <a:pt x="88690" y="133613"/>
                  <a:pt x="154307" y="20900"/>
                  <a:pt x="159069" y="3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BBE347F9-D19E-CD01-7978-C89799C0D1CB}"/>
              </a:ext>
            </a:extLst>
          </p:cNvPr>
          <p:cNvSpPr/>
          <p:nvPr/>
        </p:nvSpPr>
        <p:spPr>
          <a:xfrm>
            <a:off x="7137176" y="10782290"/>
            <a:ext cx="140060" cy="168287"/>
          </a:xfrm>
          <a:custGeom>
            <a:avLst/>
            <a:gdLst>
              <a:gd name="connsiteX0" fmla="*/ 139924 w 140060"/>
              <a:gd name="connsiteY0" fmla="*/ 10 h 168287"/>
              <a:gd name="connsiteX1" fmla="*/ 66899 w 140060"/>
              <a:gd name="connsiteY1" fmla="*/ 47635 h 168287"/>
              <a:gd name="connsiteX2" fmla="*/ 224 w 140060"/>
              <a:gd name="connsiteY2" fmla="*/ 168285 h 168287"/>
              <a:gd name="connsiteX3" fmla="*/ 47849 w 140060"/>
              <a:gd name="connsiteY3" fmla="*/ 50810 h 168287"/>
              <a:gd name="connsiteX4" fmla="*/ 139924 w 140060"/>
              <a:gd name="connsiteY4" fmla="*/ 10 h 16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60" h="168287">
                <a:moveTo>
                  <a:pt x="139924" y="10"/>
                </a:moveTo>
                <a:cubicBezTo>
                  <a:pt x="143099" y="-519"/>
                  <a:pt x="90182" y="19589"/>
                  <a:pt x="66899" y="47635"/>
                </a:cubicBezTo>
                <a:cubicBezTo>
                  <a:pt x="43616" y="75681"/>
                  <a:pt x="3399" y="167756"/>
                  <a:pt x="224" y="168285"/>
                </a:cubicBezTo>
                <a:cubicBezTo>
                  <a:pt x="-2951" y="168814"/>
                  <a:pt x="28270" y="77797"/>
                  <a:pt x="47849" y="50810"/>
                </a:cubicBezTo>
                <a:cubicBezTo>
                  <a:pt x="67428" y="23823"/>
                  <a:pt x="136749" y="539"/>
                  <a:pt x="139924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DED070FC-DB32-32C4-6E51-BD658CBD20BE}"/>
              </a:ext>
            </a:extLst>
          </p:cNvPr>
          <p:cNvSpPr/>
          <p:nvPr/>
        </p:nvSpPr>
        <p:spPr>
          <a:xfrm>
            <a:off x="7064234" y="10788650"/>
            <a:ext cx="76564" cy="111125"/>
          </a:xfrm>
          <a:custGeom>
            <a:avLst/>
            <a:gdLst>
              <a:gd name="connsiteX0" fmla="*/ 141 w 76564"/>
              <a:gd name="connsiteY0" fmla="*/ 0 h 111125"/>
              <a:gd name="connsiteX1" fmla="*/ 57291 w 76564"/>
              <a:gd name="connsiteY1" fmla="*/ 22225 h 111125"/>
              <a:gd name="connsiteX2" fmla="*/ 54116 w 76564"/>
              <a:gd name="connsiteY2" fmla="*/ 111125 h 111125"/>
              <a:gd name="connsiteX3" fmla="*/ 76341 w 76564"/>
              <a:gd name="connsiteY3" fmla="*/ 22225 h 111125"/>
              <a:gd name="connsiteX4" fmla="*/ 141 w 76564"/>
              <a:gd name="connsiteY4" fmla="*/ 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64" h="111125">
                <a:moveTo>
                  <a:pt x="141" y="0"/>
                </a:moveTo>
                <a:cubicBezTo>
                  <a:pt x="-3034" y="0"/>
                  <a:pt x="48295" y="3704"/>
                  <a:pt x="57291" y="22225"/>
                </a:cubicBezTo>
                <a:cubicBezTo>
                  <a:pt x="66287" y="40746"/>
                  <a:pt x="50941" y="111125"/>
                  <a:pt x="54116" y="111125"/>
                </a:cubicBezTo>
                <a:cubicBezTo>
                  <a:pt x="57291" y="111125"/>
                  <a:pt x="78987" y="39158"/>
                  <a:pt x="76341" y="22225"/>
                </a:cubicBezTo>
                <a:cubicBezTo>
                  <a:pt x="73695" y="5292"/>
                  <a:pt x="3316" y="0"/>
                  <a:pt x="1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03F87C9F-65F2-37A3-CA3A-602A7727E85B}"/>
              </a:ext>
            </a:extLst>
          </p:cNvPr>
          <p:cNvSpPr/>
          <p:nvPr/>
        </p:nvSpPr>
        <p:spPr>
          <a:xfrm>
            <a:off x="7121389" y="10566400"/>
            <a:ext cx="59879" cy="146050"/>
          </a:xfrm>
          <a:custGeom>
            <a:avLst/>
            <a:gdLst>
              <a:gd name="connsiteX0" fmla="*/ 44586 w 59879"/>
              <a:gd name="connsiteY0" fmla="*/ 0 h 146050"/>
              <a:gd name="connsiteX1" fmla="*/ 41411 w 59879"/>
              <a:gd name="connsiteY1" fmla="*/ 82550 h 146050"/>
              <a:gd name="connsiteX2" fmla="*/ 136 w 59879"/>
              <a:gd name="connsiteY2" fmla="*/ 146050 h 146050"/>
              <a:gd name="connsiteX3" fmla="*/ 57286 w 59879"/>
              <a:gd name="connsiteY3" fmla="*/ 82550 h 146050"/>
              <a:gd name="connsiteX4" fmla="*/ 44586 w 59879"/>
              <a:gd name="connsiteY4" fmla="*/ 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79" h="146050">
                <a:moveTo>
                  <a:pt x="44586" y="0"/>
                </a:moveTo>
                <a:cubicBezTo>
                  <a:pt x="41940" y="0"/>
                  <a:pt x="48819" y="58208"/>
                  <a:pt x="41411" y="82550"/>
                </a:cubicBezTo>
                <a:cubicBezTo>
                  <a:pt x="34003" y="106892"/>
                  <a:pt x="-2510" y="146050"/>
                  <a:pt x="136" y="146050"/>
                </a:cubicBezTo>
                <a:cubicBezTo>
                  <a:pt x="2782" y="146050"/>
                  <a:pt x="47761" y="101071"/>
                  <a:pt x="57286" y="82550"/>
                </a:cubicBezTo>
                <a:cubicBezTo>
                  <a:pt x="66811" y="64029"/>
                  <a:pt x="47232" y="0"/>
                  <a:pt x="4458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07405F2C-303E-00FE-4A52-0E1961C2C664}"/>
              </a:ext>
            </a:extLst>
          </p:cNvPr>
          <p:cNvSpPr/>
          <p:nvPr/>
        </p:nvSpPr>
        <p:spPr>
          <a:xfrm>
            <a:off x="7419779" y="10591746"/>
            <a:ext cx="195158" cy="206475"/>
          </a:xfrm>
          <a:custGeom>
            <a:avLst/>
            <a:gdLst>
              <a:gd name="connsiteX0" fmla="*/ 196 w 195158"/>
              <a:gd name="connsiteY0" fmla="*/ 54 h 206475"/>
              <a:gd name="connsiteX1" fmla="*/ 130371 w 195158"/>
              <a:gd name="connsiteY1" fmla="*/ 92129 h 206475"/>
              <a:gd name="connsiteX2" fmla="*/ 193871 w 195158"/>
              <a:gd name="connsiteY2" fmla="*/ 206429 h 206475"/>
              <a:gd name="connsiteX3" fmla="*/ 162121 w 195158"/>
              <a:gd name="connsiteY3" fmla="*/ 104829 h 206475"/>
              <a:gd name="connsiteX4" fmla="*/ 196 w 195158"/>
              <a:gd name="connsiteY4" fmla="*/ 54 h 20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158" h="206475">
                <a:moveTo>
                  <a:pt x="196" y="54"/>
                </a:moveTo>
                <a:cubicBezTo>
                  <a:pt x="-5096" y="-2063"/>
                  <a:pt x="98092" y="57733"/>
                  <a:pt x="130371" y="92129"/>
                </a:cubicBezTo>
                <a:cubicBezTo>
                  <a:pt x="162650" y="126525"/>
                  <a:pt x="188579" y="204312"/>
                  <a:pt x="193871" y="206429"/>
                </a:cubicBezTo>
                <a:cubicBezTo>
                  <a:pt x="199163" y="208546"/>
                  <a:pt x="188050" y="138166"/>
                  <a:pt x="162121" y="104829"/>
                </a:cubicBezTo>
                <a:cubicBezTo>
                  <a:pt x="136192" y="71492"/>
                  <a:pt x="5488" y="2171"/>
                  <a:pt x="196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390D6923-543B-D477-661E-8F5890108FFF}"/>
              </a:ext>
            </a:extLst>
          </p:cNvPr>
          <p:cNvSpPr/>
          <p:nvPr/>
        </p:nvSpPr>
        <p:spPr>
          <a:xfrm>
            <a:off x="7298365" y="10782252"/>
            <a:ext cx="308955" cy="104921"/>
          </a:xfrm>
          <a:custGeom>
            <a:avLst/>
            <a:gdLst>
              <a:gd name="connsiteX0" fmla="*/ 960 w 308955"/>
              <a:gd name="connsiteY0" fmla="*/ 48 h 104921"/>
              <a:gd name="connsiteX1" fmla="*/ 108910 w 308955"/>
              <a:gd name="connsiteY1" fmla="*/ 34973 h 104921"/>
              <a:gd name="connsiteX2" fmla="*/ 185110 w 308955"/>
              <a:gd name="connsiteY2" fmla="*/ 44498 h 104921"/>
              <a:gd name="connsiteX3" fmla="*/ 308935 w 308955"/>
              <a:gd name="connsiteY3" fmla="*/ 104823 h 104921"/>
              <a:gd name="connsiteX4" fmla="*/ 175585 w 308955"/>
              <a:gd name="connsiteY4" fmla="*/ 28623 h 104921"/>
              <a:gd name="connsiteX5" fmla="*/ 960 w 308955"/>
              <a:gd name="connsiteY5" fmla="*/ 48 h 10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955" h="104921">
                <a:moveTo>
                  <a:pt x="960" y="48"/>
                </a:moveTo>
                <a:cubicBezTo>
                  <a:pt x="-10152" y="1106"/>
                  <a:pt x="78218" y="27565"/>
                  <a:pt x="108910" y="34973"/>
                </a:cubicBezTo>
                <a:cubicBezTo>
                  <a:pt x="139602" y="42381"/>
                  <a:pt x="151773" y="32856"/>
                  <a:pt x="185110" y="44498"/>
                </a:cubicBezTo>
                <a:cubicBezTo>
                  <a:pt x="218447" y="56140"/>
                  <a:pt x="310523" y="107469"/>
                  <a:pt x="308935" y="104823"/>
                </a:cubicBezTo>
                <a:cubicBezTo>
                  <a:pt x="307348" y="102177"/>
                  <a:pt x="220035" y="41852"/>
                  <a:pt x="175585" y="28623"/>
                </a:cubicBezTo>
                <a:cubicBezTo>
                  <a:pt x="131135" y="15394"/>
                  <a:pt x="12072" y="-1010"/>
                  <a:pt x="960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FE0B3019-ED31-05F7-3CBB-1A97696ADB6F}"/>
              </a:ext>
            </a:extLst>
          </p:cNvPr>
          <p:cNvSpPr/>
          <p:nvPr/>
        </p:nvSpPr>
        <p:spPr>
          <a:xfrm>
            <a:off x="7336645" y="10442501"/>
            <a:ext cx="83566" cy="140070"/>
          </a:xfrm>
          <a:custGeom>
            <a:avLst/>
            <a:gdLst>
              <a:gd name="connsiteX0" fmla="*/ 83330 w 83566"/>
              <a:gd name="connsiteY0" fmla="*/ 74 h 140070"/>
              <a:gd name="connsiteX1" fmla="*/ 26180 w 83566"/>
              <a:gd name="connsiteY1" fmla="*/ 88974 h 140070"/>
              <a:gd name="connsiteX2" fmla="*/ 38880 w 83566"/>
              <a:gd name="connsiteY2" fmla="*/ 139774 h 140070"/>
              <a:gd name="connsiteX3" fmla="*/ 780 w 83566"/>
              <a:gd name="connsiteY3" fmla="*/ 104849 h 140070"/>
              <a:gd name="connsiteX4" fmla="*/ 83330 w 83566"/>
              <a:gd name="connsiteY4" fmla="*/ 74 h 14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66" h="140070">
                <a:moveTo>
                  <a:pt x="83330" y="74"/>
                </a:moveTo>
                <a:cubicBezTo>
                  <a:pt x="87563" y="-2572"/>
                  <a:pt x="33588" y="65691"/>
                  <a:pt x="26180" y="88974"/>
                </a:cubicBezTo>
                <a:cubicBezTo>
                  <a:pt x="18772" y="112257"/>
                  <a:pt x="43113" y="137128"/>
                  <a:pt x="38880" y="139774"/>
                </a:cubicBezTo>
                <a:cubicBezTo>
                  <a:pt x="34647" y="142420"/>
                  <a:pt x="-6099" y="127074"/>
                  <a:pt x="780" y="104849"/>
                </a:cubicBezTo>
                <a:cubicBezTo>
                  <a:pt x="7659" y="82624"/>
                  <a:pt x="79097" y="2720"/>
                  <a:pt x="83330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52F17253-1A8A-CB41-E535-7E7DEFE6FBEC}"/>
              </a:ext>
            </a:extLst>
          </p:cNvPr>
          <p:cNvSpPr/>
          <p:nvPr/>
        </p:nvSpPr>
        <p:spPr>
          <a:xfrm>
            <a:off x="7267488" y="10293336"/>
            <a:ext cx="28971" cy="247710"/>
          </a:xfrm>
          <a:custGeom>
            <a:avLst/>
            <a:gdLst>
              <a:gd name="connsiteX0" fmla="*/ 87 w 28971"/>
              <a:gd name="connsiteY0" fmla="*/ 14 h 247710"/>
              <a:gd name="connsiteX1" fmla="*/ 19137 w 28971"/>
              <a:gd name="connsiteY1" fmla="*/ 165114 h 247710"/>
              <a:gd name="connsiteX2" fmla="*/ 87 w 28971"/>
              <a:gd name="connsiteY2" fmla="*/ 247664 h 247710"/>
              <a:gd name="connsiteX3" fmla="*/ 28662 w 28971"/>
              <a:gd name="connsiteY3" fmla="*/ 174639 h 247710"/>
              <a:gd name="connsiteX4" fmla="*/ 87 w 28971"/>
              <a:gd name="connsiteY4" fmla="*/ 14 h 24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1" h="247710">
                <a:moveTo>
                  <a:pt x="87" y="14"/>
                </a:moveTo>
                <a:cubicBezTo>
                  <a:pt x="-1500" y="-1573"/>
                  <a:pt x="19137" y="123839"/>
                  <a:pt x="19137" y="165114"/>
                </a:cubicBezTo>
                <a:cubicBezTo>
                  <a:pt x="19137" y="206389"/>
                  <a:pt x="-1500" y="246077"/>
                  <a:pt x="87" y="247664"/>
                </a:cubicBezTo>
                <a:cubicBezTo>
                  <a:pt x="1674" y="249251"/>
                  <a:pt x="24958" y="210093"/>
                  <a:pt x="28662" y="174639"/>
                </a:cubicBezTo>
                <a:cubicBezTo>
                  <a:pt x="32366" y="139185"/>
                  <a:pt x="1674" y="1601"/>
                  <a:pt x="87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E6683869-1F3A-B98E-8F90-FA5E8E6BF77D}"/>
              </a:ext>
            </a:extLst>
          </p:cNvPr>
          <p:cNvSpPr/>
          <p:nvPr/>
        </p:nvSpPr>
        <p:spPr>
          <a:xfrm>
            <a:off x="7289798" y="10709171"/>
            <a:ext cx="127020" cy="32312"/>
          </a:xfrm>
          <a:custGeom>
            <a:avLst/>
            <a:gdLst>
              <a:gd name="connsiteX0" fmla="*/ 2 w 127020"/>
              <a:gd name="connsiteY0" fmla="*/ 31854 h 32312"/>
              <a:gd name="connsiteX1" fmla="*/ 95252 w 127020"/>
              <a:gd name="connsiteY1" fmla="*/ 19154 h 32312"/>
              <a:gd name="connsiteX2" fmla="*/ 127002 w 127020"/>
              <a:gd name="connsiteY2" fmla="*/ 22329 h 32312"/>
              <a:gd name="connsiteX3" fmla="*/ 92077 w 127020"/>
              <a:gd name="connsiteY3" fmla="*/ 104 h 32312"/>
              <a:gd name="connsiteX4" fmla="*/ 2 w 127020"/>
              <a:gd name="connsiteY4" fmla="*/ 31854 h 3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0" h="32312">
                <a:moveTo>
                  <a:pt x="2" y="31854"/>
                </a:moveTo>
                <a:cubicBezTo>
                  <a:pt x="531" y="35029"/>
                  <a:pt x="74085" y="20741"/>
                  <a:pt x="95252" y="19154"/>
                </a:cubicBezTo>
                <a:cubicBezTo>
                  <a:pt x="116419" y="17567"/>
                  <a:pt x="127531" y="25504"/>
                  <a:pt x="127002" y="22329"/>
                </a:cubicBezTo>
                <a:cubicBezTo>
                  <a:pt x="126473" y="19154"/>
                  <a:pt x="105835" y="2221"/>
                  <a:pt x="92077" y="104"/>
                </a:cubicBezTo>
                <a:cubicBezTo>
                  <a:pt x="78319" y="-2013"/>
                  <a:pt x="-527" y="28679"/>
                  <a:pt x="2" y="31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82D531AF-5D64-A020-4A4B-3CC172844CD7}"/>
              </a:ext>
            </a:extLst>
          </p:cNvPr>
          <p:cNvSpPr/>
          <p:nvPr/>
        </p:nvSpPr>
        <p:spPr>
          <a:xfrm>
            <a:off x="7920505" y="10004320"/>
            <a:ext cx="142714" cy="339242"/>
          </a:xfrm>
          <a:custGeom>
            <a:avLst/>
            <a:gdLst>
              <a:gd name="connsiteX0" fmla="*/ 1120 w 142714"/>
              <a:gd name="connsiteY0" fmla="*/ 105 h 339242"/>
              <a:gd name="connsiteX1" fmla="*/ 16995 w 142714"/>
              <a:gd name="connsiteY1" fmla="*/ 69955 h 339242"/>
              <a:gd name="connsiteX2" fmla="*/ 140820 w 142714"/>
              <a:gd name="connsiteY2" fmla="*/ 336655 h 339242"/>
              <a:gd name="connsiteX3" fmla="*/ 86845 w 142714"/>
              <a:gd name="connsiteY3" fmla="*/ 196955 h 339242"/>
              <a:gd name="connsiteX4" fmla="*/ 16995 w 142714"/>
              <a:gd name="connsiteY4" fmla="*/ 57255 h 339242"/>
              <a:gd name="connsiteX5" fmla="*/ 1120 w 142714"/>
              <a:gd name="connsiteY5" fmla="*/ 105 h 33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714" h="339242">
                <a:moveTo>
                  <a:pt x="1120" y="105"/>
                </a:moveTo>
                <a:cubicBezTo>
                  <a:pt x="1120" y="2222"/>
                  <a:pt x="-6288" y="13863"/>
                  <a:pt x="16995" y="69955"/>
                </a:cubicBezTo>
                <a:cubicBezTo>
                  <a:pt x="40278" y="126047"/>
                  <a:pt x="129178" y="315488"/>
                  <a:pt x="140820" y="336655"/>
                </a:cubicBezTo>
                <a:cubicBezTo>
                  <a:pt x="152462" y="357822"/>
                  <a:pt x="107483" y="243522"/>
                  <a:pt x="86845" y="196955"/>
                </a:cubicBezTo>
                <a:cubicBezTo>
                  <a:pt x="66207" y="150388"/>
                  <a:pt x="28637" y="86359"/>
                  <a:pt x="16995" y="57255"/>
                </a:cubicBezTo>
                <a:cubicBezTo>
                  <a:pt x="5353" y="28151"/>
                  <a:pt x="1120" y="-2012"/>
                  <a:pt x="1120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81793227-F651-621C-E95E-6179CF65BD8A}"/>
              </a:ext>
            </a:extLst>
          </p:cNvPr>
          <p:cNvSpPr/>
          <p:nvPr/>
        </p:nvSpPr>
        <p:spPr>
          <a:xfrm>
            <a:off x="8073918" y="10350498"/>
            <a:ext cx="63691" cy="171456"/>
          </a:xfrm>
          <a:custGeom>
            <a:avLst/>
            <a:gdLst>
              <a:gd name="connsiteX0" fmla="*/ 107 w 63691"/>
              <a:gd name="connsiteY0" fmla="*/ 2 h 171456"/>
              <a:gd name="connsiteX1" fmla="*/ 25507 w 63691"/>
              <a:gd name="connsiteY1" fmla="*/ 95252 h 171456"/>
              <a:gd name="connsiteX2" fmla="*/ 63607 w 63691"/>
              <a:gd name="connsiteY2" fmla="*/ 171452 h 171456"/>
              <a:gd name="connsiteX3" fmla="*/ 35032 w 63691"/>
              <a:gd name="connsiteY3" fmla="*/ 92077 h 171456"/>
              <a:gd name="connsiteX4" fmla="*/ 107 w 63691"/>
              <a:gd name="connsiteY4" fmla="*/ 2 h 17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91" h="171456">
                <a:moveTo>
                  <a:pt x="107" y="2"/>
                </a:moveTo>
                <a:cubicBezTo>
                  <a:pt x="-1480" y="531"/>
                  <a:pt x="14924" y="66677"/>
                  <a:pt x="25507" y="95252"/>
                </a:cubicBezTo>
                <a:cubicBezTo>
                  <a:pt x="36090" y="123827"/>
                  <a:pt x="62020" y="171981"/>
                  <a:pt x="63607" y="171452"/>
                </a:cubicBezTo>
                <a:cubicBezTo>
                  <a:pt x="65194" y="170923"/>
                  <a:pt x="44028" y="114831"/>
                  <a:pt x="35032" y="92077"/>
                </a:cubicBezTo>
                <a:cubicBezTo>
                  <a:pt x="26036" y="69323"/>
                  <a:pt x="1694" y="-527"/>
                  <a:pt x="10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5578A797-563A-3FD4-D2B4-738A2F7B759A}"/>
              </a:ext>
            </a:extLst>
          </p:cNvPr>
          <p:cNvSpPr/>
          <p:nvPr/>
        </p:nvSpPr>
        <p:spPr>
          <a:xfrm>
            <a:off x="8131110" y="10534615"/>
            <a:ext cx="19126" cy="209659"/>
          </a:xfrm>
          <a:custGeom>
            <a:avLst/>
            <a:gdLst>
              <a:gd name="connsiteX0" fmla="*/ 65 w 19126"/>
              <a:gd name="connsiteY0" fmla="*/ 35 h 209659"/>
              <a:gd name="connsiteX1" fmla="*/ 12765 w 19126"/>
              <a:gd name="connsiteY1" fmla="*/ 133385 h 209659"/>
              <a:gd name="connsiteX2" fmla="*/ 9590 w 19126"/>
              <a:gd name="connsiteY2" fmla="*/ 209585 h 209659"/>
              <a:gd name="connsiteX3" fmla="*/ 19115 w 19126"/>
              <a:gd name="connsiteY3" fmla="*/ 120685 h 209659"/>
              <a:gd name="connsiteX4" fmla="*/ 65 w 19126"/>
              <a:gd name="connsiteY4" fmla="*/ 35 h 20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26" h="209659">
                <a:moveTo>
                  <a:pt x="65" y="35"/>
                </a:moveTo>
                <a:cubicBezTo>
                  <a:pt x="-993" y="2152"/>
                  <a:pt x="11177" y="98460"/>
                  <a:pt x="12765" y="133385"/>
                </a:cubicBezTo>
                <a:cubicBezTo>
                  <a:pt x="14353" y="168310"/>
                  <a:pt x="8532" y="211702"/>
                  <a:pt x="9590" y="209585"/>
                </a:cubicBezTo>
                <a:cubicBezTo>
                  <a:pt x="10648" y="207468"/>
                  <a:pt x="18586" y="150848"/>
                  <a:pt x="19115" y="120685"/>
                </a:cubicBezTo>
                <a:cubicBezTo>
                  <a:pt x="19644" y="90523"/>
                  <a:pt x="1123" y="-2082"/>
                  <a:pt x="65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0648BE15-F7C1-93E8-8395-E5220555DD87}"/>
              </a:ext>
            </a:extLst>
          </p:cNvPr>
          <p:cNvSpPr/>
          <p:nvPr/>
        </p:nvSpPr>
        <p:spPr>
          <a:xfrm>
            <a:off x="8143753" y="10734650"/>
            <a:ext cx="26134" cy="262274"/>
          </a:xfrm>
          <a:custGeom>
            <a:avLst/>
            <a:gdLst>
              <a:gd name="connsiteX0" fmla="*/ 9647 w 26134"/>
              <a:gd name="connsiteY0" fmla="*/ 25 h 262274"/>
              <a:gd name="connsiteX1" fmla="*/ 19172 w 26134"/>
              <a:gd name="connsiteY1" fmla="*/ 168300 h 262274"/>
              <a:gd name="connsiteX2" fmla="*/ 15997 w 26134"/>
              <a:gd name="connsiteY2" fmla="*/ 231800 h 262274"/>
              <a:gd name="connsiteX3" fmla="*/ 122 w 26134"/>
              <a:gd name="connsiteY3" fmla="*/ 260375 h 262274"/>
              <a:gd name="connsiteX4" fmla="*/ 25522 w 26134"/>
              <a:gd name="connsiteY4" fmla="*/ 181000 h 262274"/>
              <a:gd name="connsiteX5" fmla="*/ 9647 w 26134"/>
              <a:gd name="connsiteY5" fmla="*/ 25 h 26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34" h="262274">
                <a:moveTo>
                  <a:pt x="9647" y="25"/>
                </a:moveTo>
                <a:cubicBezTo>
                  <a:pt x="8589" y="-2092"/>
                  <a:pt x="18114" y="129671"/>
                  <a:pt x="19172" y="168300"/>
                </a:cubicBezTo>
                <a:cubicBezTo>
                  <a:pt x="20230" y="206929"/>
                  <a:pt x="19172" y="216454"/>
                  <a:pt x="15997" y="231800"/>
                </a:cubicBezTo>
                <a:cubicBezTo>
                  <a:pt x="12822" y="247146"/>
                  <a:pt x="-1465" y="268842"/>
                  <a:pt x="122" y="260375"/>
                </a:cubicBezTo>
                <a:cubicBezTo>
                  <a:pt x="1709" y="251908"/>
                  <a:pt x="21289" y="219100"/>
                  <a:pt x="25522" y="181000"/>
                </a:cubicBezTo>
                <a:cubicBezTo>
                  <a:pt x="29755" y="142900"/>
                  <a:pt x="10705" y="2142"/>
                  <a:pt x="9647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E4364B7B-B3C1-0A36-02AF-530FE62CDD80}"/>
              </a:ext>
            </a:extLst>
          </p:cNvPr>
          <p:cNvSpPr/>
          <p:nvPr/>
        </p:nvSpPr>
        <p:spPr>
          <a:xfrm>
            <a:off x="8026393" y="11010695"/>
            <a:ext cx="120939" cy="178256"/>
          </a:xfrm>
          <a:custGeom>
            <a:avLst/>
            <a:gdLst>
              <a:gd name="connsiteX0" fmla="*/ 120657 w 120939"/>
              <a:gd name="connsiteY0" fmla="*/ 205 h 178256"/>
              <a:gd name="connsiteX1" fmla="*/ 66682 w 120939"/>
              <a:gd name="connsiteY1" fmla="*/ 79580 h 178256"/>
              <a:gd name="connsiteX2" fmla="*/ 38107 w 120939"/>
              <a:gd name="connsiteY2" fmla="*/ 127205 h 178256"/>
              <a:gd name="connsiteX3" fmla="*/ 7 w 120939"/>
              <a:gd name="connsiteY3" fmla="*/ 178005 h 178256"/>
              <a:gd name="connsiteX4" fmla="*/ 41282 w 120939"/>
              <a:gd name="connsiteY4" fmla="*/ 104980 h 178256"/>
              <a:gd name="connsiteX5" fmla="*/ 120657 w 120939"/>
              <a:gd name="connsiteY5" fmla="*/ 205 h 17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939" h="178256">
                <a:moveTo>
                  <a:pt x="120657" y="205"/>
                </a:moveTo>
                <a:cubicBezTo>
                  <a:pt x="124890" y="-4028"/>
                  <a:pt x="80440" y="58413"/>
                  <a:pt x="66682" y="79580"/>
                </a:cubicBezTo>
                <a:cubicBezTo>
                  <a:pt x="52924" y="100747"/>
                  <a:pt x="49219" y="110801"/>
                  <a:pt x="38107" y="127205"/>
                </a:cubicBezTo>
                <a:cubicBezTo>
                  <a:pt x="26995" y="143609"/>
                  <a:pt x="-522" y="181709"/>
                  <a:pt x="7" y="178005"/>
                </a:cubicBezTo>
                <a:cubicBezTo>
                  <a:pt x="536" y="174301"/>
                  <a:pt x="23819" y="132497"/>
                  <a:pt x="41282" y="104980"/>
                </a:cubicBezTo>
                <a:cubicBezTo>
                  <a:pt x="58744" y="77463"/>
                  <a:pt x="116424" y="4438"/>
                  <a:pt x="120657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CB5141E0-0226-A3D5-0C02-7A828726EED1}"/>
              </a:ext>
            </a:extLst>
          </p:cNvPr>
          <p:cNvSpPr/>
          <p:nvPr/>
        </p:nvSpPr>
        <p:spPr>
          <a:xfrm>
            <a:off x="7991475" y="10906055"/>
            <a:ext cx="92087" cy="263679"/>
          </a:xfrm>
          <a:custGeom>
            <a:avLst/>
            <a:gdLst>
              <a:gd name="connsiteX0" fmla="*/ 92075 w 92087"/>
              <a:gd name="connsiteY0" fmla="*/ 70 h 263679"/>
              <a:gd name="connsiteX1" fmla="*/ 69850 w 92087"/>
              <a:gd name="connsiteY1" fmla="*/ 133420 h 263679"/>
              <a:gd name="connsiteX2" fmla="*/ 57150 w 92087"/>
              <a:gd name="connsiteY2" fmla="*/ 184220 h 263679"/>
              <a:gd name="connsiteX3" fmla="*/ 0 w 92087"/>
              <a:gd name="connsiteY3" fmla="*/ 263595 h 263679"/>
              <a:gd name="connsiteX4" fmla="*/ 57150 w 92087"/>
              <a:gd name="connsiteY4" fmla="*/ 168345 h 263679"/>
              <a:gd name="connsiteX5" fmla="*/ 69850 w 92087"/>
              <a:gd name="connsiteY5" fmla="*/ 98495 h 263679"/>
              <a:gd name="connsiteX6" fmla="*/ 66675 w 92087"/>
              <a:gd name="connsiteY6" fmla="*/ 114370 h 263679"/>
              <a:gd name="connsiteX7" fmla="*/ 92075 w 92087"/>
              <a:gd name="connsiteY7" fmla="*/ 70 h 26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087" h="263679">
                <a:moveTo>
                  <a:pt x="92075" y="70"/>
                </a:moveTo>
                <a:cubicBezTo>
                  <a:pt x="92604" y="3245"/>
                  <a:pt x="75671" y="102728"/>
                  <a:pt x="69850" y="133420"/>
                </a:cubicBezTo>
                <a:cubicBezTo>
                  <a:pt x="64029" y="164112"/>
                  <a:pt x="68792" y="162524"/>
                  <a:pt x="57150" y="184220"/>
                </a:cubicBezTo>
                <a:cubicBezTo>
                  <a:pt x="45508" y="205916"/>
                  <a:pt x="0" y="266241"/>
                  <a:pt x="0" y="263595"/>
                </a:cubicBezTo>
                <a:cubicBezTo>
                  <a:pt x="0" y="260949"/>
                  <a:pt x="45508" y="195862"/>
                  <a:pt x="57150" y="168345"/>
                </a:cubicBezTo>
                <a:cubicBezTo>
                  <a:pt x="68792" y="140828"/>
                  <a:pt x="68263" y="107491"/>
                  <a:pt x="69850" y="98495"/>
                </a:cubicBezTo>
                <a:cubicBezTo>
                  <a:pt x="71437" y="89499"/>
                  <a:pt x="64029" y="126541"/>
                  <a:pt x="66675" y="114370"/>
                </a:cubicBezTo>
                <a:cubicBezTo>
                  <a:pt x="69321" y="102199"/>
                  <a:pt x="91546" y="-3105"/>
                  <a:pt x="92075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BE7ABB14-86A5-548D-7811-62C73DECE49E}"/>
              </a:ext>
            </a:extLst>
          </p:cNvPr>
          <p:cNvSpPr/>
          <p:nvPr/>
        </p:nvSpPr>
        <p:spPr>
          <a:xfrm>
            <a:off x="7985033" y="10947221"/>
            <a:ext cx="70698" cy="214067"/>
          </a:xfrm>
          <a:custGeom>
            <a:avLst/>
            <a:gdLst>
              <a:gd name="connsiteX0" fmla="*/ 57242 w 70698"/>
              <a:gd name="connsiteY0" fmla="*/ 179 h 214067"/>
              <a:gd name="connsiteX1" fmla="*/ 57242 w 70698"/>
              <a:gd name="connsiteY1" fmla="*/ 79554 h 214067"/>
              <a:gd name="connsiteX2" fmla="*/ 92 w 70698"/>
              <a:gd name="connsiteY2" fmla="*/ 212904 h 214067"/>
              <a:gd name="connsiteX3" fmla="*/ 44542 w 70698"/>
              <a:gd name="connsiteY3" fmla="*/ 139879 h 214067"/>
              <a:gd name="connsiteX4" fmla="*/ 69942 w 70698"/>
              <a:gd name="connsiteY4" fmla="*/ 60504 h 214067"/>
              <a:gd name="connsiteX5" fmla="*/ 57242 w 70698"/>
              <a:gd name="connsiteY5" fmla="*/ 179 h 21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698" h="214067">
                <a:moveTo>
                  <a:pt x="57242" y="179"/>
                </a:moveTo>
                <a:cubicBezTo>
                  <a:pt x="55125" y="3354"/>
                  <a:pt x="66767" y="44100"/>
                  <a:pt x="57242" y="79554"/>
                </a:cubicBezTo>
                <a:cubicBezTo>
                  <a:pt x="47717" y="115008"/>
                  <a:pt x="2209" y="202850"/>
                  <a:pt x="92" y="212904"/>
                </a:cubicBezTo>
                <a:cubicBezTo>
                  <a:pt x="-2025" y="222958"/>
                  <a:pt x="32900" y="165279"/>
                  <a:pt x="44542" y="139879"/>
                </a:cubicBezTo>
                <a:cubicBezTo>
                  <a:pt x="56184" y="114479"/>
                  <a:pt x="65709" y="84316"/>
                  <a:pt x="69942" y="60504"/>
                </a:cubicBezTo>
                <a:cubicBezTo>
                  <a:pt x="74175" y="36692"/>
                  <a:pt x="59359" y="-2996"/>
                  <a:pt x="57242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C82D7C8A-5EC0-6C64-8852-BE96672AF9AD}"/>
              </a:ext>
            </a:extLst>
          </p:cNvPr>
          <p:cNvSpPr/>
          <p:nvPr/>
        </p:nvSpPr>
        <p:spPr>
          <a:xfrm>
            <a:off x="8061306" y="10635789"/>
            <a:ext cx="62806" cy="270708"/>
          </a:xfrm>
          <a:custGeom>
            <a:avLst/>
            <a:gdLst>
              <a:gd name="connsiteX0" fmla="*/ 3194 w 62806"/>
              <a:gd name="connsiteY0" fmla="*/ 461 h 270708"/>
              <a:gd name="connsiteX1" fmla="*/ 53994 w 62806"/>
              <a:gd name="connsiteY1" fmla="*/ 89361 h 270708"/>
              <a:gd name="connsiteX2" fmla="*/ 60344 w 62806"/>
              <a:gd name="connsiteY2" fmla="*/ 143336 h 270708"/>
              <a:gd name="connsiteX3" fmla="*/ 57169 w 62806"/>
              <a:gd name="connsiteY3" fmla="*/ 190961 h 270708"/>
              <a:gd name="connsiteX4" fmla="*/ 19 w 62806"/>
              <a:gd name="connsiteY4" fmla="*/ 270336 h 270708"/>
              <a:gd name="connsiteX5" fmla="*/ 50819 w 62806"/>
              <a:gd name="connsiteY5" fmla="*/ 156036 h 270708"/>
              <a:gd name="connsiteX6" fmla="*/ 50819 w 62806"/>
              <a:gd name="connsiteY6" fmla="*/ 130636 h 270708"/>
              <a:gd name="connsiteX7" fmla="*/ 3194 w 62806"/>
              <a:gd name="connsiteY7" fmla="*/ 461 h 270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806" h="270708">
                <a:moveTo>
                  <a:pt x="3194" y="461"/>
                </a:moveTo>
                <a:cubicBezTo>
                  <a:pt x="3723" y="-6418"/>
                  <a:pt x="44469" y="65549"/>
                  <a:pt x="53994" y="89361"/>
                </a:cubicBezTo>
                <a:cubicBezTo>
                  <a:pt x="63519" y="113174"/>
                  <a:pt x="59815" y="126403"/>
                  <a:pt x="60344" y="143336"/>
                </a:cubicBezTo>
                <a:cubicBezTo>
                  <a:pt x="60873" y="160269"/>
                  <a:pt x="67223" y="169794"/>
                  <a:pt x="57169" y="190961"/>
                </a:cubicBezTo>
                <a:cubicBezTo>
                  <a:pt x="47115" y="212128"/>
                  <a:pt x="1077" y="276157"/>
                  <a:pt x="19" y="270336"/>
                </a:cubicBezTo>
                <a:cubicBezTo>
                  <a:pt x="-1039" y="264515"/>
                  <a:pt x="42352" y="179319"/>
                  <a:pt x="50819" y="156036"/>
                </a:cubicBezTo>
                <a:cubicBezTo>
                  <a:pt x="59286" y="132753"/>
                  <a:pt x="56640" y="151803"/>
                  <a:pt x="50819" y="130636"/>
                </a:cubicBezTo>
                <a:cubicBezTo>
                  <a:pt x="44998" y="109469"/>
                  <a:pt x="2665" y="7340"/>
                  <a:pt x="3194" y="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D37626B4-5E3B-6F9D-7D75-894D2BB20897}"/>
              </a:ext>
            </a:extLst>
          </p:cNvPr>
          <p:cNvSpPr/>
          <p:nvPr/>
        </p:nvSpPr>
        <p:spPr>
          <a:xfrm>
            <a:off x="7959251" y="10956920"/>
            <a:ext cx="64069" cy="183695"/>
          </a:xfrm>
          <a:custGeom>
            <a:avLst/>
            <a:gdLst>
              <a:gd name="connsiteX0" fmla="*/ 63974 w 64069"/>
              <a:gd name="connsiteY0" fmla="*/ 5 h 183695"/>
              <a:gd name="connsiteX1" fmla="*/ 38574 w 64069"/>
              <a:gd name="connsiteY1" fmla="*/ 66680 h 183695"/>
              <a:gd name="connsiteX2" fmla="*/ 13174 w 64069"/>
              <a:gd name="connsiteY2" fmla="*/ 139705 h 183695"/>
              <a:gd name="connsiteX3" fmla="*/ 474 w 64069"/>
              <a:gd name="connsiteY3" fmla="*/ 180980 h 183695"/>
              <a:gd name="connsiteX4" fmla="*/ 29049 w 64069"/>
              <a:gd name="connsiteY4" fmla="*/ 63505 h 183695"/>
              <a:gd name="connsiteX5" fmla="*/ 63974 w 64069"/>
              <a:gd name="connsiteY5" fmla="*/ 5 h 18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69" h="183695">
                <a:moveTo>
                  <a:pt x="63974" y="5"/>
                </a:moveTo>
                <a:cubicBezTo>
                  <a:pt x="65561" y="534"/>
                  <a:pt x="47041" y="43397"/>
                  <a:pt x="38574" y="66680"/>
                </a:cubicBezTo>
                <a:cubicBezTo>
                  <a:pt x="30107" y="89963"/>
                  <a:pt x="19524" y="120655"/>
                  <a:pt x="13174" y="139705"/>
                </a:cubicBezTo>
                <a:cubicBezTo>
                  <a:pt x="6824" y="158755"/>
                  <a:pt x="-2172" y="193680"/>
                  <a:pt x="474" y="180980"/>
                </a:cubicBezTo>
                <a:cubicBezTo>
                  <a:pt x="3120" y="168280"/>
                  <a:pt x="20053" y="89963"/>
                  <a:pt x="29049" y="63505"/>
                </a:cubicBezTo>
                <a:cubicBezTo>
                  <a:pt x="38045" y="37047"/>
                  <a:pt x="62387" y="-524"/>
                  <a:pt x="63974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7EA28B51-C2BD-B509-F35A-02B5EA4B17D7}"/>
              </a:ext>
            </a:extLst>
          </p:cNvPr>
          <p:cNvSpPr/>
          <p:nvPr/>
        </p:nvSpPr>
        <p:spPr>
          <a:xfrm>
            <a:off x="7931144" y="10555853"/>
            <a:ext cx="41059" cy="234342"/>
          </a:xfrm>
          <a:custGeom>
            <a:avLst/>
            <a:gdLst>
              <a:gd name="connsiteX0" fmla="*/ 6 w 41059"/>
              <a:gd name="connsiteY0" fmla="*/ 1022 h 234342"/>
              <a:gd name="connsiteX1" fmla="*/ 38106 w 41059"/>
              <a:gd name="connsiteY1" fmla="*/ 229622 h 234342"/>
              <a:gd name="connsiteX2" fmla="*/ 34931 w 41059"/>
              <a:gd name="connsiteY2" fmla="*/ 147072 h 234342"/>
              <a:gd name="connsiteX3" fmla="*/ 6 w 41059"/>
              <a:gd name="connsiteY3" fmla="*/ 1022 h 23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59" h="234342">
                <a:moveTo>
                  <a:pt x="6" y="1022"/>
                </a:moveTo>
                <a:cubicBezTo>
                  <a:pt x="535" y="14780"/>
                  <a:pt x="32285" y="205280"/>
                  <a:pt x="38106" y="229622"/>
                </a:cubicBezTo>
                <a:cubicBezTo>
                  <a:pt x="43927" y="253964"/>
                  <a:pt x="40223" y="177764"/>
                  <a:pt x="34931" y="147072"/>
                </a:cubicBezTo>
                <a:cubicBezTo>
                  <a:pt x="29639" y="116380"/>
                  <a:pt x="-523" y="-12736"/>
                  <a:pt x="6" y="1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B1D26F0F-BAFD-46DA-3CCA-5CFCEA27DE90}"/>
              </a:ext>
            </a:extLst>
          </p:cNvPr>
          <p:cNvSpPr/>
          <p:nvPr/>
        </p:nvSpPr>
        <p:spPr>
          <a:xfrm>
            <a:off x="7895317" y="10826701"/>
            <a:ext cx="83819" cy="182304"/>
          </a:xfrm>
          <a:custGeom>
            <a:avLst/>
            <a:gdLst>
              <a:gd name="connsiteX0" fmla="*/ 83458 w 83819"/>
              <a:gd name="connsiteY0" fmla="*/ 49 h 182304"/>
              <a:gd name="connsiteX1" fmla="*/ 77108 w 83819"/>
              <a:gd name="connsiteY1" fmla="*/ 69899 h 182304"/>
              <a:gd name="connsiteX2" fmla="*/ 35833 w 83819"/>
              <a:gd name="connsiteY2" fmla="*/ 120699 h 182304"/>
              <a:gd name="connsiteX3" fmla="*/ 908 w 83819"/>
              <a:gd name="connsiteY3" fmla="*/ 181024 h 182304"/>
              <a:gd name="connsiteX4" fmla="*/ 73933 w 83819"/>
              <a:gd name="connsiteY4" fmla="*/ 60374 h 182304"/>
              <a:gd name="connsiteX5" fmla="*/ 83458 w 83819"/>
              <a:gd name="connsiteY5" fmla="*/ 49 h 18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19" h="182304">
                <a:moveTo>
                  <a:pt x="83458" y="49"/>
                </a:moveTo>
                <a:cubicBezTo>
                  <a:pt x="83987" y="1636"/>
                  <a:pt x="85045" y="49791"/>
                  <a:pt x="77108" y="69899"/>
                </a:cubicBezTo>
                <a:cubicBezTo>
                  <a:pt x="69171" y="90007"/>
                  <a:pt x="48533" y="102178"/>
                  <a:pt x="35833" y="120699"/>
                </a:cubicBezTo>
                <a:cubicBezTo>
                  <a:pt x="23133" y="139220"/>
                  <a:pt x="-5442" y="191078"/>
                  <a:pt x="908" y="181024"/>
                </a:cubicBezTo>
                <a:cubicBezTo>
                  <a:pt x="7258" y="170970"/>
                  <a:pt x="61233" y="85245"/>
                  <a:pt x="73933" y="60374"/>
                </a:cubicBezTo>
                <a:cubicBezTo>
                  <a:pt x="86633" y="35503"/>
                  <a:pt x="82929" y="-1538"/>
                  <a:pt x="83458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AC33F3C5-6AF3-8243-6088-B2306FD4B39A}"/>
              </a:ext>
            </a:extLst>
          </p:cNvPr>
          <p:cNvSpPr/>
          <p:nvPr/>
        </p:nvSpPr>
        <p:spPr>
          <a:xfrm>
            <a:off x="7638287" y="10645763"/>
            <a:ext cx="67594" cy="127050"/>
          </a:xfrm>
          <a:custGeom>
            <a:avLst/>
            <a:gdLst>
              <a:gd name="connsiteX0" fmla="*/ 763 w 67594"/>
              <a:gd name="connsiteY0" fmla="*/ 12 h 127050"/>
              <a:gd name="connsiteX1" fmla="*/ 13463 w 67594"/>
              <a:gd name="connsiteY1" fmla="*/ 85737 h 127050"/>
              <a:gd name="connsiteX2" fmla="*/ 67438 w 67594"/>
              <a:gd name="connsiteY2" fmla="*/ 127012 h 127050"/>
              <a:gd name="connsiteX3" fmla="*/ 29338 w 67594"/>
              <a:gd name="connsiteY3" fmla="*/ 79387 h 127050"/>
              <a:gd name="connsiteX4" fmla="*/ 763 w 67594"/>
              <a:gd name="connsiteY4" fmla="*/ 12 h 1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94" h="127050">
                <a:moveTo>
                  <a:pt x="763" y="12"/>
                </a:moveTo>
                <a:cubicBezTo>
                  <a:pt x="-1883" y="1070"/>
                  <a:pt x="2351" y="64570"/>
                  <a:pt x="13463" y="85737"/>
                </a:cubicBezTo>
                <a:cubicBezTo>
                  <a:pt x="24576" y="106904"/>
                  <a:pt x="64792" y="128070"/>
                  <a:pt x="67438" y="127012"/>
                </a:cubicBezTo>
                <a:cubicBezTo>
                  <a:pt x="70084" y="125954"/>
                  <a:pt x="38334" y="95791"/>
                  <a:pt x="29338" y="79387"/>
                </a:cubicBezTo>
                <a:cubicBezTo>
                  <a:pt x="20342" y="62983"/>
                  <a:pt x="3409" y="-1046"/>
                  <a:pt x="763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F610F766-83E0-C146-F3AB-DF305D81A4EE}"/>
              </a:ext>
            </a:extLst>
          </p:cNvPr>
          <p:cNvSpPr/>
          <p:nvPr/>
        </p:nvSpPr>
        <p:spPr>
          <a:xfrm>
            <a:off x="7594330" y="10775800"/>
            <a:ext cx="65317" cy="162150"/>
          </a:xfrm>
          <a:custGeom>
            <a:avLst/>
            <a:gdLst>
              <a:gd name="connsiteX0" fmla="*/ 270 w 65317"/>
              <a:gd name="connsiteY0" fmla="*/ 150 h 162150"/>
              <a:gd name="connsiteX1" fmla="*/ 41545 w 65317"/>
              <a:gd name="connsiteY1" fmla="*/ 57300 h 162150"/>
              <a:gd name="connsiteX2" fmla="*/ 57420 w 65317"/>
              <a:gd name="connsiteY2" fmla="*/ 162075 h 162150"/>
              <a:gd name="connsiteX3" fmla="*/ 63770 w 65317"/>
              <a:gd name="connsiteY3" fmla="*/ 73175 h 162150"/>
              <a:gd name="connsiteX4" fmla="*/ 270 w 65317"/>
              <a:gd name="connsiteY4" fmla="*/ 150 h 1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17" h="162150">
                <a:moveTo>
                  <a:pt x="270" y="150"/>
                </a:moveTo>
                <a:cubicBezTo>
                  <a:pt x="-3434" y="-2496"/>
                  <a:pt x="32020" y="30313"/>
                  <a:pt x="41545" y="57300"/>
                </a:cubicBezTo>
                <a:cubicBezTo>
                  <a:pt x="51070" y="84287"/>
                  <a:pt x="53716" y="159429"/>
                  <a:pt x="57420" y="162075"/>
                </a:cubicBezTo>
                <a:cubicBezTo>
                  <a:pt x="61124" y="164721"/>
                  <a:pt x="68532" y="96987"/>
                  <a:pt x="63770" y="73175"/>
                </a:cubicBezTo>
                <a:cubicBezTo>
                  <a:pt x="59008" y="49363"/>
                  <a:pt x="3974" y="2796"/>
                  <a:pt x="270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94F4D68E-2AE1-5CB5-40BD-CF6A5E13F9D4}"/>
              </a:ext>
            </a:extLst>
          </p:cNvPr>
          <p:cNvSpPr/>
          <p:nvPr/>
        </p:nvSpPr>
        <p:spPr>
          <a:xfrm>
            <a:off x="7874000" y="10619803"/>
            <a:ext cx="76241" cy="258295"/>
          </a:xfrm>
          <a:custGeom>
            <a:avLst/>
            <a:gdLst>
              <a:gd name="connsiteX0" fmla="*/ 0 w 76241"/>
              <a:gd name="connsiteY0" fmla="*/ 572 h 258295"/>
              <a:gd name="connsiteX1" fmla="*/ 34925 w 76241"/>
              <a:gd name="connsiteY1" fmla="*/ 48197 h 258295"/>
              <a:gd name="connsiteX2" fmla="*/ 50800 w 76241"/>
              <a:gd name="connsiteY2" fmla="*/ 194247 h 258295"/>
              <a:gd name="connsiteX3" fmla="*/ 76200 w 76241"/>
              <a:gd name="connsiteY3" fmla="*/ 257747 h 258295"/>
              <a:gd name="connsiteX4" fmla="*/ 44450 w 76241"/>
              <a:gd name="connsiteY4" fmla="*/ 162497 h 258295"/>
              <a:gd name="connsiteX5" fmla="*/ 34925 w 76241"/>
              <a:gd name="connsiteY5" fmla="*/ 73597 h 258295"/>
              <a:gd name="connsiteX6" fmla="*/ 0 w 76241"/>
              <a:gd name="connsiteY6" fmla="*/ 572 h 258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41" h="258295">
                <a:moveTo>
                  <a:pt x="0" y="572"/>
                </a:moveTo>
                <a:cubicBezTo>
                  <a:pt x="0" y="-3661"/>
                  <a:pt x="26458" y="15918"/>
                  <a:pt x="34925" y="48197"/>
                </a:cubicBezTo>
                <a:cubicBezTo>
                  <a:pt x="43392" y="80476"/>
                  <a:pt x="43921" y="159322"/>
                  <a:pt x="50800" y="194247"/>
                </a:cubicBezTo>
                <a:cubicBezTo>
                  <a:pt x="57679" y="229172"/>
                  <a:pt x="77258" y="263038"/>
                  <a:pt x="76200" y="257747"/>
                </a:cubicBezTo>
                <a:cubicBezTo>
                  <a:pt x="75142" y="252456"/>
                  <a:pt x="51329" y="193189"/>
                  <a:pt x="44450" y="162497"/>
                </a:cubicBezTo>
                <a:cubicBezTo>
                  <a:pt x="37571" y="131805"/>
                  <a:pt x="38629" y="96351"/>
                  <a:pt x="34925" y="73597"/>
                </a:cubicBezTo>
                <a:cubicBezTo>
                  <a:pt x="31221" y="50843"/>
                  <a:pt x="0" y="4805"/>
                  <a:pt x="0" y="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E2725C1E-36EA-E87D-5585-996578AAFF42}"/>
              </a:ext>
            </a:extLst>
          </p:cNvPr>
          <p:cNvSpPr/>
          <p:nvPr/>
        </p:nvSpPr>
        <p:spPr>
          <a:xfrm>
            <a:off x="7924768" y="10213974"/>
            <a:ext cx="88958" cy="295278"/>
          </a:xfrm>
          <a:custGeom>
            <a:avLst/>
            <a:gdLst>
              <a:gd name="connsiteX0" fmla="*/ 32 w 88958"/>
              <a:gd name="connsiteY0" fmla="*/ 1 h 295278"/>
              <a:gd name="connsiteX1" fmla="*/ 44482 w 88958"/>
              <a:gd name="connsiteY1" fmla="*/ 168276 h 295278"/>
              <a:gd name="connsiteX2" fmla="*/ 88932 w 88958"/>
              <a:gd name="connsiteY2" fmla="*/ 295276 h 295278"/>
              <a:gd name="connsiteX3" fmla="*/ 38132 w 88958"/>
              <a:gd name="connsiteY3" fmla="*/ 171451 h 295278"/>
              <a:gd name="connsiteX4" fmla="*/ 32 w 88958"/>
              <a:gd name="connsiteY4" fmla="*/ 1 h 29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58" h="295278">
                <a:moveTo>
                  <a:pt x="32" y="1"/>
                </a:moveTo>
                <a:cubicBezTo>
                  <a:pt x="1090" y="-528"/>
                  <a:pt x="29665" y="119064"/>
                  <a:pt x="44482" y="168276"/>
                </a:cubicBezTo>
                <a:cubicBezTo>
                  <a:pt x="59299" y="217488"/>
                  <a:pt x="89990" y="294747"/>
                  <a:pt x="88932" y="295276"/>
                </a:cubicBezTo>
                <a:cubicBezTo>
                  <a:pt x="87874" y="295805"/>
                  <a:pt x="51890" y="215901"/>
                  <a:pt x="38132" y="171451"/>
                </a:cubicBezTo>
                <a:cubicBezTo>
                  <a:pt x="24374" y="127001"/>
                  <a:pt x="-1026" y="530"/>
                  <a:pt x="3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AE5F1488-2123-B1DE-EFBA-2EBAD0EB545B}"/>
              </a:ext>
            </a:extLst>
          </p:cNvPr>
          <p:cNvSpPr/>
          <p:nvPr/>
        </p:nvSpPr>
        <p:spPr>
          <a:xfrm>
            <a:off x="7968760" y="10499384"/>
            <a:ext cx="115001" cy="264101"/>
          </a:xfrm>
          <a:custGeom>
            <a:avLst/>
            <a:gdLst>
              <a:gd name="connsiteX0" fmla="*/ 490 w 115001"/>
              <a:gd name="connsiteY0" fmla="*/ 341 h 264101"/>
              <a:gd name="connsiteX1" fmla="*/ 67165 w 115001"/>
              <a:gd name="connsiteY1" fmla="*/ 124166 h 264101"/>
              <a:gd name="connsiteX2" fmla="*/ 95740 w 115001"/>
              <a:gd name="connsiteY2" fmla="*/ 190841 h 264101"/>
              <a:gd name="connsiteX3" fmla="*/ 111615 w 115001"/>
              <a:gd name="connsiteY3" fmla="*/ 263866 h 264101"/>
              <a:gd name="connsiteX4" fmla="*/ 105265 w 115001"/>
              <a:gd name="connsiteY4" fmla="*/ 165441 h 264101"/>
              <a:gd name="connsiteX5" fmla="*/ 490 w 115001"/>
              <a:gd name="connsiteY5" fmla="*/ 341 h 26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001" h="264101">
                <a:moveTo>
                  <a:pt x="490" y="341"/>
                </a:moveTo>
                <a:cubicBezTo>
                  <a:pt x="-5860" y="-6538"/>
                  <a:pt x="51290" y="92416"/>
                  <a:pt x="67165" y="124166"/>
                </a:cubicBezTo>
                <a:cubicBezTo>
                  <a:pt x="83040" y="155916"/>
                  <a:pt x="88332" y="167558"/>
                  <a:pt x="95740" y="190841"/>
                </a:cubicBezTo>
                <a:cubicBezTo>
                  <a:pt x="103148" y="214124"/>
                  <a:pt x="110028" y="268099"/>
                  <a:pt x="111615" y="263866"/>
                </a:cubicBezTo>
                <a:cubicBezTo>
                  <a:pt x="113202" y="259633"/>
                  <a:pt x="121140" y="205128"/>
                  <a:pt x="105265" y="165441"/>
                </a:cubicBezTo>
                <a:cubicBezTo>
                  <a:pt x="89390" y="125754"/>
                  <a:pt x="6840" y="7220"/>
                  <a:pt x="490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9926E9B3-3791-40AB-1D49-23B60EE3FF66}"/>
              </a:ext>
            </a:extLst>
          </p:cNvPr>
          <p:cNvSpPr/>
          <p:nvPr/>
        </p:nvSpPr>
        <p:spPr>
          <a:xfrm>
            <a:off x="7867622" y="10039175"/>
            <a:ext cx="42979" cy="140040"/>
          </a:xfrm>
          <a:custGeom>
            <a:avLst/>
            <a:gdLst>
              <a:gd name="connsiteX0" fmla="*/ 28 w 42979"/>
              <a:gd name="connsiteY0" fmla="*/ 175 h 140040"/>
              <a:gd name="connsiteX1" fmla="*/ 34953 w 42979"/>
              <a:gd name="connsiteY1" fmla="*/ 76375 h 140040"/>
              <a:gd name="connsiteX2" fmla="*/ 41303 w 42979"/>
              <a:gd name="connsiteY2" fmla="*/ 139875 h 140040"/>
              <a:gd name="connsiteX3" fmla="*/ 41303 w 42979"/>
              <a:gd name="connsiteY3" fmla="*/ 57325 h 140040"/>
              <a:gd name="connsiteX4" fmla="*/ 28 w 42979"/>
              <a:gd name="connsiteY4" fmla="*/ 175 h 14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9" h="140040">
                <a:moveTo>
                  <a:pt x="28" y="175"/>
                </a:moveTo>
                <a:cubicBezTo>
                  <a:pt x="-1030" y="3350"/>
                  <a:pt x="28074" y="53092"/>
                  <a:pt x="34953" y="76375"/>
                </a:cubicBezTo>
                <a:cubicBezTo>
                  <a:pt x="41832" y="99658"/>
                  <a:pt x="40245" y="143050"/>
                  <a:pt x="41303" y="139875"/>
                </a:cubicBezTo>
                <a:cubicBezTo>
                  <a:pt x="42361" y="136700"/>
                  <a:pt x="44478" y="76904"/>
                  <a:pt x="41303" y="57325"/>
                </a:cubicBezTo>
                <a:cubicBezTo>
                  <a:pt x="38128" y="37746"/>
                  <a:pt x="1086" y="-3000"/>
                  <a:pt x="28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D9D63FCC-510F-9754-73CF-89DD579605F8}"/>
              </a:ext>
            </a:extLst>
          </p:cNvPr>
          <p:cNvSpPr/>
          <p:nvPr/>
        </p:nvSpPr>
        <p:spPr>
          <a:xfrm>
            <a:off x="7872059" y="10161436"/>
            <a:ext cx="73677" cy="288828"/>
          </a:xfrm>
          <a:custGeom>
            <a:avLst/>
            <a:gdLst>
              <a:gd name="connsiteX0" fmla="*/ 1941 w 73677"/>
              <a:gd name="connsiteY0" fmla="*/ 4914 h 288828"/>
              <a:gd name="connsiteX1" fmla="*/ 59091 w 73677"/>
              <a:gd name="connsiteY1" fmla="*/ 249389 h 288828"/>
              <a:gd name="connsiteX2" fmla="*/ 71791 w 73677"/>
              <a:gd name="connsiteY2" fmla="*/ 277964 h 288828"/>
              <a:gd name="connsiteX3" fmla="*/ 27341 w 73677"/>
              <a:gd name="connsiteY3" fmla="*/ 141439 h 288828"/>
              <a:gd name="connsiteX4" fmla="*/ 40041 w 73677"/>
              <a:gd name="connsiteY4" fmla="*/ 227164 h 288828"/>
              <a:gd name="connsiteX5" fmla="*/ 14641 w 73677"/>
              <a:gd name="connsiteY5" fmla="*/ 93814 h 288828"/>
              <a:gd name="connsiteX6" fmla="*/ 1941 w 73677"/>
              <a:gd name="connsiteY6" fmla="*/ 4914 h 28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677" h="288828">
                <a:moveTo>
                  <a:pt x="1941" y="4914"/>
                </a:moveTo>
                <a:cubicBezTo>
                  <a:pt x="9349" y="30843"/>
                  <a:pt x="47449" y="203881"/>
                  <a:pt x="59091" y="249389"/>
                </a:cubicBezTo>
                <a:cubicBezTo>
                  <a:pt x="70733" y="294897"/>
                  <a:pt x="77083" y="295956"/>
                  <a:pt x="71791" y="277964"/>
                </a:cubicBezTo>
                <a:cubicBezTo>
                  <a:pt x="66499" y="259972"/>
                  <a:pt x="32633" y="149906"/>
                  <a:pt x="27341" y="141439"/>
                </a:cubicBezTo>
                <a:cubicBezTo>
                  <a:pt x="22049" y="132972"/>
                  <a:pt x="42158" y="235101"/>
                  <a:pt x="40041" y="227164"/>
                </a:cubicBezTo>
                <a:cubicBezTo>
                  <a:pt x="37924" y="219227"/>
                  <a:pt x="18874" y="125035"/>
                  <a:pt x="14641" y="93814"/>
                </a:cubicBezTo>
                <a:cubicBezTo>
                  <a:pt x="10408" y="62593"/>
                  <a:pt x="-5467" y="-21015"/>
                  <a:pt x="1941" y="49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BC6EC854-9AC9-6BFD-6BCE-B9B218460B0C}"/>
              </a:ext>
            </a:extLst>
          </p:cNvPr>
          <p:cNvSpPr/>
          <p:nvPr/>
        </p:nvSpPr>
        <p:spPr>
          <a:xfrm>
            <a:off x="7997427" y="10261408"/>
            <a:ext cx="61663" cy="132276"/>
          </a:xfrm>
          <a:custGeom>
            <a:avLst/>
            <a:gdLst>
              <a:gd name="connsiteX0" fmla="*/ 398 w 61663"/>
              <a:gd name="connsiteY0" fmla="*/ 192 h 132276"/>
              <a:gd name="connsiteX1" fmla="*/ 60723 w 61663"/>
              <a:gd name="connsiteY1" fmla="*/ 127192 h 132276"/>
              <a:gd name="connsiteX2" fmla="*/ 35323 w 61663"/>
              <a:gd name="connsiteY2" fmla="*/ 98617 h 132276"/>
              <a:gd name="connsiteX3" fmla="*/ 398 w 61663"/>
              <a:gd name="connsiteY3" fmla="*/ 192 h 13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63" h="132276">
                <a:moveTo>
                  <a:pt x="398" y="192"/>
                </a:moveTo>
                <a:cubicBezTo>
                  <a:pt x="4631" y="4954"/>
                  <a:pt x="54902" y="110788"/>
                  <a:pt x="60723" y="127192"/>
                </a:cubicBezTo>
                <a:cubicBezTo>
                  <a:pt x="66544" y="143596"/>
                  <a:pt x="43790" y="116609"/>
                  <a:pt x="35323" y="98617"/>
                </a:cubicBezTo>
                <a:cubicBezTo>
                  <a:pt x="26856" y="80625"/>
                  <a:pt x="-3835" y="-4570"/>
                  <a:pt x="398" y="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E5823368-032B-CE8A-63A7-5B1CBADDBE6B}"/>
              </a:ext>
            </a:extLst>
          </p:cNvPr>
          <p:cNvSpPr/>
          <p:nvPr/>
        </p:nvSpPr>
        <p:spPr>
          <a:xfrm>
            <a:off x="7981500" y="10308907"/>
            <a:ext cx="68098" cy="124445"/>
          </a:xfrm>
          <a:custGeom>
            <a:avLst/>
            <a:gdLst>
              <a:gd name="connsiteX0" fmla="*/ 450 w 68098"/>
              <a:gd name="connsiteY0" fmla="*/ 318 h 124445"/>
              <a:gd name="connsiteX1" fmla="*/ 67125 w 68098"/>
              <a:gd name="connsiteY1" fmla="*/ 120968 h 124445"/>
              <a:gd name="connsiteX2" fmla="*/ 38550 w 68098"/>
              <a:gd name="connsiteY2" fmla="*/ 86043 h 124445"/>
              <a:gd name="connsiteX3" fmla="*/ 450 w 68098"/>
              <a:gd name="connsiteY3" fmla="*/ 318 h 12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98" h="124445">
                <a:moveTo>
                  <a:pt x="450" y="318"/>
                </a:moveTo>
                <a:cubicBezTo>
                  <a:pt x="5212" y="6139"/>
                  <a:pt x="60775" y="106680"/>
                  <a:pt x="67125" y="120968"/>
                </a:cubicBezTo>
                <a:cubicBezTo>
                  <a:pt x="73475" y="135256"/>
                  <a:pt x="47017" y="101918"/>
                  <a:pt x="38550" y="86043"/>
                </a:cubicBezTo>
                <a:cubicBezTo>
                  <a:pt x="30083" y="70168"/>
                  <a:pt x="-4312" y="-5503"/>
                  <a:pt x="450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3B3B11AF-6076-C0E0-CD45-C7DDE2DD7B50}"/>
              </a:ext>
            </a:extLst>
          </p:cNvPr>
          <p:cNvSpPr/>
          <p:nvPr/>
        </p:nvSpPr>
        <p:spPr>
          <a:xfrm>
            <a:off x="8096154" y="10505491"/>
            <a:ext cx="16021" cy="136770"/>
          </a:xfrm>
          <a:custGeom>
            <a:avLst/>
            <a:gdLst>
              <a:gd name="connsiteX0" fmla="*/ 96 w 16021"/>
              <a:gd name="connsiteY0" fmla="*/ 584 h 136770"/>
              <a:gd name="connsiteX1" fmla="*/ 9621 w 16021"/>
              <a:gd name="connsiteY1" fmla="*/ 133934 h 136770"/>
              <a:gd name="connsiteX2" fmla="*/ 15971 w 16021"/>
              <a:gd name="connsiteY2" fmla="*/ 86309 h 136770"/>
              <a:gd name="connsiteX3" fmla="*/ 96 w 16021"/>
              <a:gd name="connsiteY3" fmla="*/ 584 h 13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21" h="136770">
                <a:moveTo>
                  <a:pt x="96" y="584"/>
                </a:moveTo>
                <a:cubicBezTo>
                  <a:pt x="-962" y="8521"/>
                  <a:pt x="6975" y="119647"/>
                  <a:pt x="9621" y="133934"/>
                </a:cubicBezTo>
                <a:cubicBezTo>
                  <a:pt x="12267" y="148221"/>
                  <a:pt x="14913" y="104830"/>
                  <a:pt x="15971" y="86309"/>
                </a:cubicBezTo>
                <a:cubicBezTo>
                  <a:pt x="17029" y="67788"/>
                  <a:pt x="1154" y="-7353"/>
                  <a:pt x="96" y="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1BF0E6FD-63C0-1EC0-87DC-0A0C2174122C}"/>
              </a:ext>
            </a:extLst>
          </p:cNvPr>
          <p:cNvSpPr/>
          <p:nvPr/>
        </p:nvSpPr>
        <p:spPr>
          <a:xfrm>
            <a:off x="7853984" y="10365413"/>
            <a:ext cx="54995" cy="148014"/>
          </a:xfrm>
          <a:custGeom>
            <a:avLst/>
            <a:gdLst>
              <a:gd name="connsiteX0" fmla="*/ 4141 w 54995"/>
              <a:gd name="connsiteY0" fmla="*/ 962 h 148014"/>
              <a:gd name="connsiteX1" fmla="*/ 4141 w 54995"/>
              <a:gd name="connsiteY1" fmla="*/ 54937 h 148014"/>
              <a:gd name="connsiteX2" fmla="*/ 54941 w 54995"/>
              <a:gd name="connsiteY2" fmla="*/ 147012 h 148014"/>
              <a:gd name="connsiteX3" fmla="*/ 13666 w 54995"/>
              <a:gd name="connsiteY3" fmla="*/ 99387 h 148014"/>
              <a:gd name="connsiteX4" fmla="*/ 4141 w 54995"/>
              <a:gd name="connsiteY4" fmla="*/ 962 h 14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95" h="148014">
                <a:moveTo>
                  <a:pt x="4141" y="962"/>
                </a:moveTo>
                <a:cubicBezTo>
                  <a:pt x="2554" y="-6446"/>
                  <a:pt x="-4326" y="30595"/>
                  <a:pt x="4141" y="54937"/>
                </a:cubicBezTo>
                <a:cubicBezTo>
                  <a:pt x="12608" y="79279"/>
                  <a:pt x="53354" y="139604"/>
                  <a:pt x="54941" y="147012"/>
                </a:cubicBezTo>
                <a:cubicBezTo>
                  <a:pt x="56528" y="154420"/>
                  <a:pt x="23191" y="118966"/>
                  <a:pt x="13666" y="99387"/>
                </a:cubicBezTo>
                <a:cubicBezTo>
                  <a:pt x="4141" y="79808"/>
                  <a:pt x="5728" y="8370"/>
                  <a:pt x="4141" y="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472D7336-E880-4E22-91B4-CD66809065E1}"/>
              </a:ext>
            </a:extLst>
          </p:cNvPr>
          <p:cNvSpPr/>
          <p:nvPr/>
        </p:nvSpPr>
        <p:spPr>
          <a:xfrm>
            <a:off x="7385027" y="10017102"/>
            <a:ext cx="73117" cy="158842"/>
          </a:xfrm>
          <a:custGeom>
            <a:avLst/>
            <a:gdLst>
              <a:gd name="connsiteX0" fmla="*/ 73048 w 73117"/>
              <a:gd name="connsiteY0" fmla="*/ 23 h 158842"/>
              <a:gd name="connsiteX1" fmla="*/ 50823 w 73117"/>
              <a:gd name="connsiteY1" fmla="*/ 107973 h 158842"/>
              <a:gd name="connsiteX2" fmla="*/ 23 w 73117"/>
              <a:gd name="connsiteY2" fmla="*/ 158773 h 158842"/>
              <a:gd name="connsiteX3" fmla="*/ 44473 w 73117"/>
              <a:gd name="connsiteY3" fmla="*/ 98448 h 158842"/>
              <a:gd name="connsiteX4" fmla="*/ 73048 w 73117"/>
              <a:gd name="connsiteY4" fmla="*/ 23 h 15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17" h="158842">
                <a:moveTo>
                  <a:pt x="73048" y="23"/>
                </a:moveTo>
                <a:cubicBezTo>
                  <a:pt x="74106" y="1611"/>
                  <a:pt x="62994" y="81515"/>
                  <a:pt x="50823" y="107973"/>
                </a:cubicBezTo>
                <a:cubicBezTo>
                  <a:pt x="38652" y="134431"/>
                  <a:pt x="1081" y="160361"/>
                  <a:pt x="23" y="158773"/>
                </a:cubicBezTo>
                <a:cubicBezTo>
                  <a:pt x="-1035" y="157185"/>
                  <a:pt x="33361" y="119085"/>
                  <a:pt x="44473" y="98448"/>
                </a:cubicBezTo>
                <a:cubicBezTo>
                  <a:pt x="55585" y="77811"/>
                  <a:pt x="71990" y="-1565"/>
                  <a:pt x="73048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65347E1E-808D-8F55-A4BA-6D0960C85ACD}"/>
              </a:ext>
            </a:extLst>
          </p:cNvPr>
          <p:cNvSpPr/>
          <p:nvPr/>
        </p:nvSpPr>
        <p:spPr>
          <a:xfrm>
            <a:off x="7394534" y="10251950"/>
            <a:ext cx="54108" cy="149561"/>
          </a:xfrm>
          <a:custGeom>
            <a:avLst/>
            <a:gdLst>
              <a:gd name="connsiteX0" fmla="*/ 41 w 54108"/>
              <a:gd name="connsiteY0" fmla="*/ 125 h 149561"/>
              <a:gd name="connsiteX1" fmla="*/ 44491 w 54108"/>
              <a:gd name="connsiteY1" fmla="*/ 79500 h 149561"/>
              <a:gd name="connsiteX2" fmla="*/ 6391 w 54108"/>
              <a:gd name="connsiteY2" fmla="*/ 149350 h 149561"/>
              <a:gd name="connsiteX3" fmla="*/ 54016 w 54108"/>
              <a:gd name="connsiteY3" fmla="*/ 98550 h 149561"/>
              <a:gd name="connsiteX4" fmla="*/ 41 w 54108"/>
              <a:gd name="connsiteY4" fmla="*/ 125 h 14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08" h="149561">
                <a:moveTo>
                  <a:pt x="41" y="125"/>
                </a:moveTo>
                <a:cubicBezTo>
                  <a:pt x="-1546" y="-3050"/>
                  <a:pt x="43433" y="54629"/>
                  <a:pt x="44491" y="79500"/>
                </a:cubicBezTo>
                <a:cubicBezTo>
                  <a:pt x="45549" y="104371"/>
                  <a:pt x="4804" y="146175"/>
                  <a:pt x="6391" y="149350"/>
                </a:cubicBezTo>
                <a:cubicBezTo>
                  <a:pt x="7978" y="152525"/>
                  <a:pt x="51370" y="119187"/>
                  <a:pt x="54016" y="98550"/>
                </a:cubicBezTo>
                <a:cubicBezTo>
                  <a:pt x="56662" y="77913"/>
                  <a:pt x="1628" y="3300"/>
                  <a:pt x="41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634A79C8-AC5B-C590-DC5A-8F77EA9A710D}"/>
              </a:ext>
            </a:extLst>
          </p:cNvPr>
          <p:cNvSpPr/>
          <p:nvPr/>
        </p:nvSpPr>
        <p:spPr>
          <a:xfrm>
            <a:off x="7705304" y="10229846"/>
            <a:ext cx="54420" cy="139708"/>
          </a:xfrm>
          <a:custGeom>
            <a:avLst/>
            <a:gdLst>
              <a:gd name="connsiteX0" fmla="*/ 421 w 54420"/>
              <a:gd name="connsiteY0" fmla="*/ 4 h 139708"/>
              <a:gd name="connsiteX1" fmla="*/ 13121 w 54420"/>
              <a:gd name="connsiteY1" fmla="*/ 73029 h 139708"/>
              <a:gd name="connsiteX2" fmla="*/ 54396 w 54420"/>
              <a:gd name="connsiteY2" fmla="*/ 139704 h 139708"/>
              <a:gd name="connsiteX3" fmla="*/ 6771 w 54420"/>
              <a:gd name="connsiteY3" fmla="*/ 76204 h 139708"/>
              <a:gd name="connsiteX4" fmla="*/ 421 w 54420"/>
              <a:gd name="connsiteY4" fmla="*/ 4 h 13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0" h="139708">
                <a:moveTo>
                  <a:pt x="421" y="4"/>
                </a:moveTo>
                <a:cubicBezTo>
                  <a:pt x="1479" y="-525"/>
                  <a:pt x="4125" y="49746"/>
                  <a:pt x="13121" y="73029"/>
                </a:cubicBezTo>
                <a:cubicBezTo>
                  <a:pt x="22117" y="96312"/>
                  <a:pt x="55454" y="139175"/>
                  <a:pt x="54396" y="139704"/>
                </a:cubicBezTo>
                <a:cubicBezTo>
                  <a:pt x="53338" y="140233"/>
                  <a:pt x="13650" y="95783"/>
                  <a:pt x="6771" y="76204"/>
                </a:cubicBezTo>
                <a:cubicBezTo>
                  <a:pt x="-108" y="56625"/>
                  <a:pt x="-637" y="533"/>
                  <a:pt x="42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1BD36118-E9BB-055D-2ECB-79C42CB8EDD9}"/>
              </a:ext>
            </a:extLst>
          </p:cNvPr>
          <p:cNvSpPr/>
          <p:nvPr/>
        </p:nvSpPr>
        <p:spPr>
          <a:xfrm>
            <a:off x="7818364" y="10071098"/>
            <a:ext cx="30278" cy="203206"/>
          </a:xfrm>
          <a:custGeom>
            <a:avLst/>
            <a:gdLst>
              <a:gd name="connsiteX0" fmla="*/ 4836 w 30278"/>
              <a:gd name="connsiteY0" fmla="*/ 2 h 203206"/>
              <a:gd name="connsiteX1" fmla="*/ 8011 w 30278"/>
              <a:gd name="connsiteY1" fmla="*/ 120652 h 203206"/>
              <a:gd name="connsiteX2" fmla="*/ 30236 w 30278"/>
              <a:gd name="connsiteY2" fmla="*/ 203202 h 203206"/>
              <a:gd name="connsiteX3" fmla="*/ 1661 w 30278"/>
              <a:gd name="connsiteY3" fmla="*/ 123827 h 203206"/>
              <a:gd name="connsiteX4" fmla="*/ 4836 w 30278"/>
              <a:gd name="connsiteY4" fmla="*/ 2 h 20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78" h="203206">
                <a:moveTo>
                  <a:pt x="4836" y="2"/>
                </a:moveTo>
                <a:cubicBezTo>
                  <a:pt x="5894" y="-527"/>
                  <a:pt x="3778" y="86785"/>
                  <a:pt x="8011" y="120652"/>
                </a:cubicBezTo>
                <a:cubicBezTo>
                  <a:pt x="12244" y="154519"/>
                  <a:pt x="31294" y="202673"/>
                  <a:pt x="30236" y="203202"/>
                </a:cubicBezTo>
                <a:cubicBezTo>
                  <a:pt x="29178" y="203731"/>
                  <a:pt x="6423" y="152931"/>
                  <a:pt x="1661" y="123827"/>
                </a:cubicBezTo>
                <a:cubicBezTo>
                  <a:pt x="-3101" y="94723"/>
                  <a:pt x="3778" y="531"/>
                  <a:pt x="483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4E97813A-94F8-9957-D498-17475A236811}"/>
              </a:ext>
            </a:extLst>
          </p:cNvPr>
          <p:cNvSpPr/>
          <p:nvPr/>
        </p:nvSpPr>
        <p:spPr>
          <a:xfrm>
            <a:off x="7510566" y="9943017"/>
            <a:ext cx="220689" cy="64947"/>
          </a:xfrm>
          <a:custGeom>
            <a:avLst/>
            <a:gdLst>
              <a:gd name="connsiteX0" fmla="*/ 1484 w 220689"/>
              <a:gd name="connsiteY0" fmla="*/ 1083 h 64947"/>
              <a:gd name="connsiteX1" fmla="*/ 217384 w 220689"/>
              <a:gd name="connsiteY1" fmla="*/ 64583 h 64947"/>
              <a:gd name="connsiteX2" fmla="*/ 125309 w 220689"/>
              <a:gd name="connsiteY2" fmla="*/ 26483 h 64947"/>
              <a:gd name="connsiteX3" fmla="*/ 1484 w 220689"/>
              <a:gd name="connsiteY3" fmla="*/ 1083 h 6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689" h="64947">
                <a:moveTo>
                  <a:pt x="1484" y="1083"/>
                </a:moveTo>
                <a:cubicBezTo>
                  <a:pt x="16830" y="7433"/>
                  <a:pt x="196747" y="60350"/>
                  <a:pt x="217384" y="64583"/>
                </a:cubicBezTo>
                <a:cubicBezTo>
                  <a:pt x="238021" y="68816"/>
                  <a:pt x="156530" y="34950"/>
                  <a:pt x="125309" y="26483"/>
                </a:cubicBezTo>
                <a:cubicBezTo>
                  <a:pt x="94088" y="18016"/>
                  <a:pt x="-13862" y="-5267"/>
                  <a:pt x="1484" y="1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68772EEF-0092-9118-A8A9-ED2FAE859AD1}"/>
              </a:ext>
            </a:extLst>
          </p:cNvPr>
          <p:cNvSpPr/>
          <p:nvPr/>
        </p:nvSpPr>
        <p:spPr>
          <a:xfrm>
            <a:off x="7783728" y="10001195"/>
            <a:ext cx="129744" cy="46106"/>
          </a:xfrm>
          <a:custGeom>
            <a:avLst/>
            <a:gdLst>
              <a:gd name="connsiteX0" fmla="*/ 128372 w 129744"/>
              <a:gd name="connsiteY0" fmla="*/ 55 h 46106"/>
              <a:gd name="connsiteX1" fmla="*/ 1372 w 129744"/>
              <a:gd name="connsiteY1" fmla="*/ 44505 h 46106"/>
              <a:gd name="connsiteX2" fmla="*/ 64872 w 129744"/>
              <a:gd name="connsiteY2" fmla="*/ 34980 h 46106"/>
              <a:gd name="connsiteX3" fmla="*/ 128372 w 129744"/>
              <a:gd name="connsiteY3" fmla="*/ 55 h 4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744" h="46106">
                <a:moveTo>
                  <a:pt x="128372" y="55"/>
                </a:moveTo>
                <a:cubicBezTo>
                  <a:pt x="117789" y="1643"/>
                  <a:pt x="11955" y="38684"/>
                  <a:pt x="1372" y="44505"/>
                </a:cubicBezTo>
                <a:cubicBezTo>
                  <a:pt x="-9211" y="50326"/>
                  <a:pt x="44234" y="38684"/>
                  <a:pt x="64872" y="34980"/>
                </a:cubicBezTo>
                <a:cubicBezTo>
                  <a:pt x="85510" y="31276"/>
                  <a:pt x="138955" y="-1533"/>
                  <a:pt x="128372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A17224E4-B0CA-6AC5-8F7C-6236B3410969}"/>
              </a:ext>
            </a:extLst>
          </p:cNvPr>
          <p:cNvSpPr/>
          <p:nvPr/>
        </p:nvSpPr>
        <p:spPr>
          <a:xfrm>
            <a:off x="7520200" y="10080534"/>
            <a:ext cx="168559" cy="13275"/>
          </a:xfrm>
          <a:custGeom>
            <a:avLst/>
            <a:gdLst>
              <a:gd name="connsiteX0" fmla="*/ 1375 w 168559"/>
              <a:gd name="connsiteY0" fmla="*/ 12791 h 13275"/>
              <a:gd name="connsiteX1" fmla="*/ 166475 w 168559"/>
              <a:gd name="connsiteY1" fmla="*/ 9616 h 13275"/>
              <a:gd name="connsiteX2" fmla="*/ 90275 w 168559"/>
              <a:gd name="connsiteY2" fmla="*/ 91 h 13275"/>
              <a:gd name="connsiteX3" fmla="*/ 1375 w 168559"/>
              <a:gd name="connsiteY3" fmla="*/ 12791 h 1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559" h="13275">
                <a:moveTo>
                  <a:pt x="1375" y="12791"/>
                </a:moveTo>
                <a:cubicBezTo>
                  <a:pt x="14075" y="14378"/>
                  <a:pt x="151658" y="11733"/>
                  <a:pt x="166475" y="9616"/>
                </a:cubicBezTo>
                <a:cubicBezTo>
                  <a:pt x="181292" y="7499"/>
                  <a:pt x="113029" y="-967"/>
                  <a:pt x="90275" y="91"/>
                </a:cubicBezTo>
                <a:cubicBezTo>
                  <a:pt x="67521" y="1149"/>
                  <a:pt x="-11325" y="11204"/>
                  <a:pt x="1375" y="12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9C1F74A4-CDDA-9687-A1CD-A4A8A882DDDD}"/>
              </a:ext>
            </a:extLst>
          </p:cNvPr>
          <p:cNvSpPr/>
          <p:nvPr/>
        </p:nvSpPr>
        <p:spPr>
          <a:xfrm>
            <a:off x="7356475" y="9981158"/>
            <a:ext cx="11583" cy="158868"/>
          </a:xfrm>
          <a:custGeom>
            <a:avLst/>
            <a:gdLst>
              <a:gd name="connsiteX0" fmla="*/ 9525 w 11583"/>
              <a:gd name="connsiteY0" fmla="*/ 1042 h 158868"/>
              <a:gd name="connsiteX1" fmla="*/ 0 w 11583"/>
              <a:gd name="connsiteY1" fmla="*/ 156617 h 158868"/>
              <a:gd name="connsiteX2" fmla="*/ 9525 w 11583"/>
              <a:gd name="connsiteY2" fmla="*/ 89942 h 158868"/>
              <a:gd name="connsiteX3" fmla="*/ 9525 w 11583"/>
              <a:gd name="connsiteY3" fmla="*/ 1042 h 15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83" h="158868">
                <a:moveTo>
                  <a:pt x="9525" y="1042"/>
                </a:moveTo>
                <a:cubicBezTo>
                  <a:pt x="7938" y="12154"/>
                  <a:pt x="0" y="141800"/>
                  <a:pt x="0" y="156617"/>
                </a:cubicBezTo>
                <a:cubicBezTo>
                  <a:pt x="0" y="171434"/>
                  <a:pt x="5821" y="108992"/>
                  <a:pt x="9525" y="89942"/>
                </a:cubicBezTo>
                <a:cubicBezTo>
                  <a:pt x="13229" y="70892"/>
                  <a:pt x="11112" y="-10070"/>
                  <a:pt x="9525" y="1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AE53E95F-5686-2ED7-CD77-067948395B32}"/>
              </a:ext>
            </a:extLst>
          </p:cNvPr>
          <p:cNvSpPr/>
          <p:nvPr/>
        </p:nvSpPr>
        <p:spPr>
          <a:xfrm>
            <a:off x="7254818" y="10579100"/>
            <a:ext cx="44787" cy="133350"/>
          </a:xfrm>
          <a:custGeom>
            <a:avLst/>
            <a:gdLst>
              <a:gd name="connsiteX0" fmla="*/ 57 w 44787"/>
              <a:gd name="connsiteY0" fmla="*/ 0 h 133350"/>
              <a:gd name="connsiteX1" fmla="*/ 34982 w 44787"/>
              <a:gd name="connsiteY1" fmla="*/ 73025 h 133350"/>
              <a:gd name="connsiteX2" fmla="*/ 28632 w 44787"/>
              <a:gd name="connsiteY2" fmla="*/ 133350 h 133350"/>
              <a:gd name="connsiteX3" fmla="*/ 44507 w 44787"/>
              <a:gd name="connsiteY3" fmla="*/ 73025 h 133350"/>
              <a:gd name="connsiteX4" fmla="*/ 57 w 44787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87" h="133350">
                <a:moveTo>
                  <a:pt x="57" y="0"/>
                </a:moveTo>
                <a:cubicBezTo>
                  <a:pt x="-1530" y="0"/>
                  <a:pt x="30220" y="50800"/>
                  <a:pt x="34982" y="73025"/>
                </a:cubicBezTo>
                <a:cubicBezTo>
                  <a:pt x="39745" y="95250"/>
                  <a:pt x="27045" y="133350"/>
                  <a:pt x="28632" y="133350"/>
                </a:cubicBezTo>
                <a:cubicBezTo>
                  <a:pt x="30219" y="133350"/>
                  <a:pt x="47153" y="93662"/>
                  <a:pt x="44507" y="73025"/>
                </a:cubicBezTo>
                <a:cubicBezTo>
                  <a:pt x="41861" y="52388"/>
                  <a:pt x="1644" y="0"/>
                  <a:pt x="5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995D3962-4C54-0987-930A-03D653423196}"/>
              </a:ext>
            </a:extLst>
          </p:cNvPr>
          <p:cNvSpPr/>
          <p:nvPr/>
        </p:nvSpPr>
        <p:spPr>
          <a:xfrm>
            <a:off x="7740647" y="10455085"/>
            <a:ext cx="86723" cy="117669"/>
          </a:xfrm>
          <a:custGeom>
            <a:avLst/>
            <a:gdLst>
              <a:gd name="connsiteX0" fmla="*/ 3 w 86723"/>
              <a:gd name="connsiteY0" fmla="*/ 190 h 117669"/>
              <a:gd name="connsiteX1" fmla="*/ 69853 w 86723"/>
              <a:gd name="connsiteY1" fmla="*/ 60515 h 117669"/>
              <a:gd name="connsiteX2" fmla="*/ 82553 w 86723"/>
              <a:gd name="connsiteY2" fmla="*/ 117665 h 117669"/>
              <a:gd name="connsiteX3" fmla="*/ 85728 w 86723"/>
              <a:gd name="connsiteY3" fmla="*/ 63690 h 117669"/>
              <a:gd name="connsiteX4" fmla="*/ 66678 w 86723"/>
              <a:gd name="connsiteY4" fmla="*/ 41465 h 117669"/>
              <a:gd name="connsiteX5" fmla="*/ 3 w 86723"/>
              <a:gd name="connsiteY5" fmla="*/ 190 h 11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723" h="117669">
                <a:moveTo>
                  <a:pt x="3" y="190"/>
                </a:moveTo>
                <a:cubicBezTo>
                  <a:pt x="532" y="3365"/>
                  <a:pt x="56095" y="40936"/>
                  <a:pt x="69853" y="60515"/>
                </a:cubicBezTo>
                <a:cubicBezTo>
                  <a:pt x="83611" y="80094"/>
                  <a:pt x="79907" y="117136"/>
                  <a:pt x="82553" y="117665"/>
                </a:cubicBezTo>
                <a:cubicBezTo>
                  <a:pt x="85199" y="118194"/>
                  <a:pt x="88374" y="76390"/>
                  <a:pt x="85728" y="63690"/>
                </a:cubicBezTo>
                <a:cubicBezTo>
                  <a:pt x="83082" y="50990"/>
                  <a:pt x="74086" y="48344"/>
                  <a:pt x="66678" y="41465"/>
                </a:cubicBezTo>
                <a:cubicBezTo>
                  <a:pt x="59270" y="34586"/>
                  <a:pt x="-526" y="-2985"/>
                  <a:pt x="3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C0ED41FB-92CB-BEA0-D56D-7B83D53DA400}"/>
              </a:ext>
            </a:extLst>
          </p:cNvPr>
          <p:cNvSpPr/>
          <p:nvPr/>
        </p:nvSpPr>
        <p:spPr>
          <a:xfrm>
            <a:off x="7626346" y="10118654"/>
            <a:ext cx="152407" cy="38257"/>
          </a:xfrm>
          <a:custGeom>
            <a:avLst/>
            <a:gdLst>
              <a:gd name="connsiteX0" fmla="*/ 152404 w 152407"/>
              <a:gd name="connsiteY0" fmla="*/ 71 h 38257"/>
              <a:gd name="connsiteX1" fmla="*/ 66679 w 152407"/>
              <a:gd name="connsiteY1" fmla="*/ 28646 h 38257"/>
              <a:gd name="connsiteX2" fmla="*/ 4 w 152407"/>
              <a:gd name="connsiteY2" fmla="*/ 28646 h 38257"/>
              <a:gd name="connsiteX3" fmla="*/ 69854 w 152407"/>
              <a:gd name="connsiteY3" fmla="*/ 38171 h 38257"/>
              <a:gd name="connsiteX4" fmla="*/ 152404 w 152407"/>
              <a:gd name="connsiteY4" fmla="*/ 71 h 3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7" h="38257">
                <a:moveTo>
                  <a:pt x="152404" y="71"/>
                </a:moveTo>
                <a:cubicBezTo>
                  <a:pt x="151875" y="-1516"/>
                  <a:pt x="92079" y="23884"/>
                  <a:pt x="66679" y="28646"/>
                </a:cubicBezTo>
                <a:cubicBezTo>
                  <a:pt x="41279" y="33408"/>
                  <a:pt x="-525" y="27059"/>
                  <a:pt x="4" y="28646"/>
                </a:cubicBezTo>
                <a:cubicBezTo>
                  <a:pt x="533" y="30233"/>
                  <a:pt x="48158" y="39229"/>
                  <a:pt x="69854" y="38171"/>
                </a:cubicBezTo>
                <a:cubicBezTo>
                  <a:pt x="91550" y="37113"/>
                  <a:pt x="152933" y="1658"/>
                  <a:pt x="152404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D71149FE-53F4-A693-DC80-82ADF5615B6D}"/>
              </a:ext>
            </a:extLst>
          </p:cNvPr>
          <p:cNvSpPr/>
          <p:nvPr/>
        </p:nvSpPr>
        <p:spPr>
          <a:xfrm>
            <a:off x="8000904" y="10620348"/>
            <a:ext cx="28678" cy="215951"/>
          </a:xfrm>
          <a:custGeom>
            <a:avLst/>
            <a:gdLst>
              <a:gd name="connsiteX0" fmla="*/ 96 w 28678"/>
              <a:gd name="connsiteY0" fmla="*/ 27 h 215951"/>
              <a:gd name="connsiteX1" fmla="*/ 19146 w 28678"/>
              <a:gd name="connsiteY1" fmla="*/ 101627 h 215951"/>
              <a:gd name="connsiteX2" fmla="*/ 12796 w 28678"/>
              <a:gd name="connsiteY2" fmla="*/ 215927 h 215951"/>
              <a:gd name="connsiteX3" fmla="*/ 28671 w 28678"/>
              <a:gd name="connsiteY3" fmla="*/ 111152 h 215951"/>
              <a:gd name="connsiteX4" fmla="*/ 96 w 28678"/>
              <a:gd name="connsiteY4" fmla="*/ 27 h 21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78" h="215951">
                <a:moveTo>
                  <a:pt x="96" y="27"/>
                </a:moveTo>
                <a:cubicBezTo>
                  <a:pt x="-1491" y="-1560"/>
                  <a:pt x="17029" y="65644"/>
                  <a:pt x="19146" y="101627"/>
                </a:cubicBezTo>
                <a:cubicBezTo>
                  <a:pt x="21263" y="137610"/>
                  <a:pt x="11209" y="214340"/>
                  <a:pt x="12796" y="215927"/>
                </a:cubicBezTo>
                <a:cubicBezTo>
                  <a:pt x="14383" y="217514"/>
                  <a:pt x="28142" y="141315"/>
                  <a:pt x="28671" y="111152"/>
                </a:cubicBezTo>
                <a:cubicBezTo>
                  <a:pt x="29200" y="80990"/>
                  <a:pt x="1683" y="1614"/>
                  <a:pt x="96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9C54F2B3-7F88-D1F7-57B6-0A71965D96E2}"/>
              </a:ext>
            </a:extLst>
          </p:cNvPr>
          <p:cNvSpPr/>
          <p:nvPr/>
        </p:nvSpPr>
        <p:spPr>
          <a:xfrm>
            <a:off x="7382938" y="9531345"/>
            <a:ext cx="212210" cy="90645"/>
          </a:xfrm>
          <a:custGeom>
            <a:avLst/>
            <a:gdLst>
              <a:gd name="connsiteX0" fmla="*/ 2112 w 212210"/>
              <a:gd name="connsiteY0" fmla="*/ 5 h 90645"/>
              <a:gd name="connsiteX1" fmla="*/ 21162 w 212210"/>
              <a:gd name="connsiteY1" fmla="*/ 53980 h 90645"/>
              <a:gd name="connsiteX2" fmla="*/ 2112 w 212210"/>
              <a:gd name="connsiteY2" fmla="*/ 79380 h 90645"/>
              <a:gd name="connsiteX3" fmla="*/ 81487 w 212210"/>
              <a:gd name="connsiteY3" fmla="*/ 79380 h 90645"/>
              <a:gd name="connsiteX4" fmla="*/ 211662 w 212210"/>
              <a:gd name="connsiteY4" fmla="*/ 85730 h 90645"/>
              <a:gd name="connsiteX5" fmla="*/ 27512 w 212210"/>
              <a:gd name="connsiteY5" fmla="*/ 88905 h 90645"/>
              <a:gd name="connsiteX6" fmla="*/ 33862 w 212210"/>
              <a:gd name="connsiteY6" fmla="*/ 57155 h 90645"/>
              <a:gd name="connsiteX7" fmla="*/ 2112 w 212210"/>
              <a:gd name="connsiteY7" fmla="*/ 5 h 9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10" h="90645">
                <a:moveTo>
                  <a:pt x="2112" y="5"/>
                </a:moveTo>
                <a:cubicBezTo>
                  <a:pt x="-5" y="-524"/>
                  <a:pt x="21162" y="40751"/>
                  <a:pt x="21162" y="53980"/>
                </a:cubicBezTo>
                <a:cubicBezTo>
                  <a:pt x="21162" y="67209"/>
                  <a:pt x="-7942" y="75147"/>
                  <a:pt x="2112" y="79380"/>
                </a:cubicBezTo>
                <a:cubicBezTo>
                  <a:pt x="12166" y="83613"/>
                  <a:pt x="46562" y="78322"/>
                  <a:pt x="81487" y="79380"/>
                </a:cubicBezTo>
                <a:cubicBezTo>
                  <a:pt x="116412" y="80438"/>
                  <a:pt x="220658" y="84143"/>
                  <a:pt x="211662" y="85730"/>
                </a:cubicBezTo>
                <a:cubicBezTo>
                  <a:pt x="202666" y="87317"/>
                  <a:pt x="57145" y="93667"/>
                  <a:pt x="27512" y="88905"/>
                </a:cubicBezTo>
                <a:cubicBezTo>
                  <a:pt x="-2121" y="84143"/>
                  <a:pt x="35449" y="68267"/>
                  <a:pt x="33862" y="57155"/>
                </a:cubicBezTo>
                <a:cubicBezTo>
                  <a:pt x="32275" y="46043"/>
                  <a:pt x="4229" y="534"/>
                  <a:pt x="211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09FA7658-9784-0BA6-9E58-F9C7678773BE}"/>
              </a:ext>
            </a:extLst>
          </p:cNvPr>
          <p:cNvSpPr/>
          <p:nvPr/>
        </p:nvSpPr>
        <p:spPr>
          <a:xfrm>
            <a:off x="7845362" y="10870949"/>
            <a:ext cx="39225" cy="99194"/>
          </a:xfrm>
          <a:custGeom>
            <a:avLst/>
            <a:gdLst>
              <a:gd name="connsiteX0" fmla="*/ 63 w 39225"/>
              <a:gd name="connsiteY0" fmla="*/ 251 h 99194"/>
              <a:gd name="connsiteX1" fmla="*/ 38163 w 39225"/>
              <a:gd name="connsiteY1" fmla="*/ 51051 h 99194"/>
              <a:gd name="connsiteX2" fmla="*/ 28638 w 39225"/>
              <a:gd name="connsiteY2" fmla="*/ 98676 h 99194"/>
              <a:gd name="connsiteX3" fmla="*/ 28638 w 39225"/>
              <a:gd name="connsiteY3" fmla="*/ 73276 h 99194"/>
              <a:gd name="connsiteX4" fmla="*/ 63 w 39225"/>
              <a:gd name="connsiteY4" fmla="*/ 251 h 9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25" h="99194">
                <a:moveTo>
                  <a:pt x="63" y="251"/>
                </a:moveTo>
                <a:cubicBezTo>
                  <a:pt x="1650" y="-3453"/>
                  <a:pt x="33400" y="34647"/>
                  <a:pt x="38163" y="51051"/>
                </a:cubicBezTo>
                <a:cubicBezTo>
                  <a:pt x="42926" y="67455"/>
                  <a:pt x="30225" y="94972"/>
                  <a:pt x="28638" y="98676"/>
                </a:cubicBezTo>
                <a:cubicBezTo>
                  <a:pt x="27051" y="102380"/>
                  <a:pt x="30225" y="85447"/>
                  <a:pt x="28638" y="73276"/>
                </a:cubicBezTo>
                <a:cubicBezTo>
                  <a:pt x="27051" y="61105"/>
                  <a:pt x="-1524" y="3955"/>
                  <a:pt x="63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0B47E18D-1E16-F930-D147-1E8D8869558E}"/>
              </a:ext>
            </a:extLst>
          </p:cNvPr>
          <p:cNvSpPr/>
          <p:nvPr/>
        </p:nvSpPr>
        <p:spPr>
          <a:xfrm>
            <a:off x="7331058" y="10166202"/>
            <a:ext cx="168304" cy="32263"/>
          </a:xfrm>
          <a:custGeom>
            <a:avLst/>
            <a:gdLst>
              <a:gd name="connsiteX0" fmla="*/ 17 w 168304"/>
              <a:gd name="connsiteY0" fmla="*/ 148 h 32263"/>
              <a:gd name="connsiteX1" fmla="*/ 73042 w 168304"/>
              <a:gd name="connsiteY1" fmla="*/ 19198 h 32263"/>
              <a:gd name="connsiteX2" fmla="*/ 168292 w 168304"/>
              <a:gd name="connsiteY2" fmla="*/ 148 h 32263"/>
              <a:gd name="connsiteX3" fmla="*/ 79392 w 168304"/>
              <a:gd name="connsiteY3" fmla="*/ 31898 h 32263"/>
              <a:gd name="connsiteX4" fmla="*/ 17 w 168304"/>
              <a:gd name="connsiteY4" fmla="*/ 148 h 3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4" h="32263">
                <a:moveTo>
                  <a:pt x="17" y="148"/>
                </a:moveTo>
                <a:cubicBezTo>
                  <a:pt x="-1041" y="-1969"/>
                  <a:pt x="44996" y="19198"/>
                  <a:pt x="73042" y="19198"/>
                </a:cubicBezTo>
                <a:cubicBezTo>
                  <a:pt x="101088" y="19198"/>
                  <a:pt x="167234" y="-1969"/>
                  <a:pt x="168292" y="148"/>
                </a:cubicBezTo>
                <a:cubicBezTo>
                  <a:pt x="169350" y="2265"/>
                  <a:pt x="102675" y="27665"/>
                  <a:pt x="79392" y="31898"/>
                </a:cubicBezTo>
                <a:cubicBezTo>
                  <a:pt x="56109" y="36131"/>
                  <a:pt x="1075" y="2265"/>
                  <a:pt x="17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585BA20B-FBB4-3DBB-621F-1D0FF91A5A8C}"/>
              </a:ext>
            </a:extLst>
          </p:cNvPr>
          <p:cNvSpPr/>
          <p:nvPr/>
        </p:nvSpPr>
        <p:spPr>
          <a:xfrm>
            <a:off x="7555508" y="9978097"/>
            <a:ext cx="195459" cy="45570"/>
          </a:xfrm>
          <a:custGeom>
            <a:avLst/>
            <a:gdLst>
              <a:gd name="connsiteX0" fmla="*/ 4167 w 195459"/>
              <a:gd name="connsiteY0" fmla="*/ 45378 h 45570"/>
              <a:gd name="connsiteX1" fmla="*/ 194667 w 195459"/>
              <a:gd name="connsiteY1" fmla="*/ 928 h 45570"/>
              <a:gd name="connsiteX2" fmla="*/ 70842 w 195459"/>
              <a:gd name="connsiteY2" fmla="*/ 16803 h 45570"/>
              <a:gd name="connsiteX3" fmla="*/ 4167 w 195459"/>
              <a:gd name="connsiteY3" fmla="*/ 45378 h 4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459" h="45570">
                <a:moveTo>
                  <a:pt x="4167" y="45378"/>
                </a:moveTo>
                <a:cubicBezTo>
                  <a:pt x="24804" y="42732"/>
                  <a:pt x="183555" y="5690"/>
                  <a:pt x="194667" y="928"/>
                </a:cubicBezTo>
                <a:cubicBezTo>
                  <a:pt x="205779" y="-3834"/>
                  <a:pt x="96771" y="10982"/>
                  <a:pt x="70842" y="16803"/>
                </a:cubicBezTo>
                <a:cubicBezTo>
                  <a:pt x="44913" y="22624"/>
                  <a:pt x="-16470" y="48024"/>
                  <a:pt x="4167" y="45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4D97A7A8-618F-D151-E38D-AC8BEEF6A134}"/>
              </a:ext>
            </a:extLst>
          </p:cNvPr>
          <p:cNvSpPr/>
          <p:nvPr/>
        </p:nvSpPr>
        <p:spPr>
          <a:xfrm>
            <a:off x="6784918" y="9264641"/>
            <a:ext cx="38279" cy="261148"/>
          </a:xfrm>
          <a:custGeom>
            <a:avLst/>
            <a:gdLst>
              <a:gd name="connsiteX0" fmla="*/ 25457 w 38279"/>
              <a:gd name="connsiteY0" fmla="*/ 9 h 261148"/>
              <a:gd name="connsiteX1" fmla="*/ 57 w 38279"/>
              <a:gd name="connsiteY1" fmla="*/ 114309 h 261148"/>
              <a:gd name="connsiteX2" fmla="*/ 19107 w 38279"/>
              <a:gd name="connsiteY2" fmla="*/ 174634 h 261148"/>
              <a:gd name="connsiteX3" fmla="*/ 38157 w 38279"/>
              <a:gd name="connsiteY3" fmla="*/ 260359 h 261148"/>
              <a:gd name="connsiteX4" fmla="*/ 9582 w 38279"/>
              <a:gd name="connsiteY4" fmla="*/ 120659 h 261148"/>
              <a:gd name="connsiteX5" fmla="*/ 25457 w 38279"/>
              <a:gd name="connsiteY5" fmla="*/ 9 h 26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79" h="261148">
                <a:moveTo>
                  <a:pt x="25457" y="9"/>
                </a:moveTo>
                <a:cubicBezTo>
                  <a:pt x="23869" y="-1049"/>
                  <a:pt x="1115" y="85205"/>
                  <a:pt x="57" y="114309"/>
                </a:cubicBezTo>
                <a:cubicBezTo>
                  <a:pt x="-1001" y="143413"/>
                  <a:pt x="12757" y="150292"/>
                  <a:pt x="19107" y="174634"/>
                </a:cubicBezTo>
                <a:cubicBezTo>
                  <a:pt x="25457" y="198976"/>
                  <a:pt x="39744" y="269355"/>
                  <a:pt x="38157" y="260359"/>
                </a:cubicBezTo>
                <a:cubicBezTo>
                  <a:pt x="36570" y="251363"/>
                  <a:pt x="10640" y="159288"/>
                  <a:pt x="9582" y="120659"/>
                </a:cubicBezTo>
                <a:cubicBezTo>
                  <a:pt x="8524" y="82030"/>
                  <a:pt x="27045" y="1067"/>
                  <a:pt x="25457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F443B252-8831-1929-2A9E-B31F9B5D7F07}"/>
              </a:ext>
            </a:extLst>
          </p:cNvPr>
          <p:cNvSpPr/>
          <p:nvPr/>
        </p:nvSpPr>
        <p:spPr>
          <a:xfrm>
            <a:off x="6803593" y="9429575"/>
            <a:ext cx="13155" cy="112036"/>
          </a:xfrm>
          <a:custGeom>
            <a:avLst/>
            <a:gdLst>
              <a:gd name="connsiteX0" fmla="*/ 432 w 13155"/>
              <a:gd name="connsiteY0" fmla="*/ 175 h 112036"/>
              <a:gd name="connsiteX1" fmla="*/ 13132 w 13155"/>
              <a:gd name="connsiteY1" fmla="*/ 108125 h 112036"/>
              <a:gd name="connsiteX2" fmla="*/ 3607 w 13155"/>
              <a:gd name="connsiteY2" fmla="*/ 82725 h 112036"/>
              <a:gd name="connsiteX3" fmla="*/ 432 w 13155"/>
              <a:gd name="connsiteY3" fmla="*/ 175 h 11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55" h="112036">
                <a:moveTo>
                  <a:pt x="432" y="175"/>
                </a:moveTo>
                <a:cubicBezTo>
                  <a:pt x="2019" y="4408"/>
                  <a:pt x="12603" y="94367"/>
                  <a:pt x="13132" y="108125"/>
                </a:cubicBezTo>
                <a:cubicBezTo>
                  <a:pt x="13661" y="121883"/>
                  <a:pt x="5194" y="95954"/>
                  <a:pt x="3607" y="82725"/>
                </a:cubicBezTo>
                <a:cubicBezTo>
                  <a:pt x="2020" y="69496"/>
                  <a:pt x="-1155" y="-4058"/>
                  <a:pt x="432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1A953B4C-11D7-4B3F-D9FD-6E34FCE5509E}"/>
              </a:ext>
            </a:extLst>
          </p:cNvPr>
          <p:cNvSpPr/>
          <p:nvPr/>
        </p:nvSpPr>
        <p:spPr>
          <a:xfrm>
            <a:off x="6683277" y="9521568"/>
            <a:ext cx="50705" cy="248029"/>
          </a:xfrm>
          <a:custGeom>
            <a:avLst/>
            <a:gdLst>
              <a:gd name="connsiteX0" fmla="*/ 98 w 50705"/>
              <a:gd name="connsiteY0" fmla="*/ 257 h 248029"/>
              <a:gd name="connsiteX1" fmla="*/ 47723 w 50705"/>
              <a:gd name="connsiteY1" fmla="*/ 85982 h 248029"/>
              <a:gd name="connsiteX2" fmla="*/ 44548 w 50705"/>
              <a:gd name="connsiteY2" fmla="*/ 247907 h 248029"/>
              <a:gd name="connsiteX3" fmla="*/ 35023 w 50705"/>
              <a:gd name="connsiteY3" fmla="*/ 111382 h 248029"/>
              <a:gd name="connsiteX4" fmla="*/ 98 w 50705"/>
              <a:gd name="connsiteY4" fmla="*/ 257 h 24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05" h="248029">
                <a:moveTo>
                  <a:pt x="98" y="257"/>
                </a:moveTo>
                <a:cubicBezTo>
                  <a:pt x="2215" y="-3976"/>
                  <a:pt x="40315" y="44707"/>
                  <a:pt x="47723" y="85982"/>
                </a:cubicBezTo>
                <a:cubicBezTo>
                  <a:pt x="55131" y="127257"/>
                  <a:pt x="46665" y="243674"/>
                  <a:pt x="44548" y="247907"/>
                </a:cubicBezTo>
                <a:cubicBezTo>
                  <a:pt x="42431" y="252140"/>
                  <a:pt x="39256" y="145249"/>
                  <a:pt x="35023" y="111382"/>
                </a:cubicBezTo>
                <a:cubicBezTo>
                  <a:pt x="30790" y="77515"/>
                  <a:pt x="-2019" y="4490"/>
                  <a:pt x="98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80986126-F5BE-91AE-C5D2-68E321BBCB26}"/>
              </a:ext>
            </a:extLst>
          </p:cNvPr>
          <p:cNvSpPr/>
          <p:nvPr/>
        </p:nvSpPr>
        <p:spPr>
          <a:xfrm>
            <a:off x="6673212" y="9527706"/>
            <a:ext cx="32790" cy="241777"/>
          </a:xfrm>
          <a:custGeom>
            <a:avLst/>
            <a:gdLst>
              <a:gd name="connsiteX0" fmla="*/ 638 w 32790"/>
              <a:gd name="connsiteY0" fmla="*/ 469 h 241777"/>
              <a:gd name="connsiteX1" fmla="*/ 6988 w 32790"/>
              <a:gd name="connsiteY1" fmla="*/ 73494 h 241777"/>
              <a:gd name="connsiteX2" fmla="*/ 19688 w 32790"/>
              <a:gd name="connsiteY2" fmla="*/ 117944 h 241777"/>
              <a:gd name="connsiteX3" fmla="*/ 32388 w 32790"/>
              <a:gd name="connsiteY3" fmla="*/ 241769 h 241777"/>
              <a:gd name="connsiteX4" fmla="*/ 3813 w 32790"/>
              <a:gd name="connsiteY4" fmla="*/ 111594 h 241777"/>
              <a:gd name="connsiteX5" fmla="*/ 638 w 32790"/>
              <a:gd name="connsiteY5" fmla="*/ 469 h 24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90" h="241777">
                <a:moveTo>
                  <a:pt x="638" y="469"/>
                </a:moveTo>
                <a:cubicBezTo>
                  <a:pt x="1167" y="-5881"/>
                  <a:pt x="3813" y="53915"/>
                  <a:pt x="6988" y="73494"/>
                </a:cubicBezTo>
                <a:cubicBezTo>
                  <a:pt x="10163" y="93073"/>
                  <a:pt x="15455" y="89898"/>
                  <a:pt x="19688" y="117944"/>
                </a:cubicBezTo>
                <a:cubicBezTo>
                  <a:pt x="23921" y="145990"/>
                  <a:pt x="35034" y="242827"/>
                  <a:pt x="32388" y="241769"/>
                </a:cubicBezTo>
                <a:cubicBezTo>
                  <a:pt x="29742" y="240711"/>
                  <a:pt x="9105" y="147048"/>
                  <a:pt x="3813" y="111594"/>
                </a:cubicBezTo>
                <a:cubicBezTo>
                  <a:pt x="-1479" y="76140"/>
                  <a:pt x="109" y="6819"/>
                  <a:pt x="638" y="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6ED8FAEE-208B-9C13-6B10-44B7D5F6C67A}"/>
              </a:ext>
            </a:extLst>
          </p:cNvPr>
          <p:cNvSpPr/>
          <p:nvPr/>
        </p:nvSpPr>
        <p:spPr>
          <a:xfrm>
            <a:off x="6432203" y="9480144"/>
            <a:ext cx="228963" cy="108520"/>
          </a:xfrm>
          <a:custGeom>
            <a:avLst/>
            <a:gdLst>
              <a:gd name="connsiteX0" fmla="*/ 347 w 228963"/>
              <a:gd name="connsiteY0" fmla="*/ 9931 h 108520"/>
              <a:gd name="connsiteX1" fmla="*/ 89247 w 228963"/>
              <a:gd name="connsiteY1" fmla="*/ 6756 h 108520"/>
              <a:gd name="connsiteX2" fmla="*/ 155922 w 228963"/>
              <a:gd name="connsiteY2" fmla="*/ 35331 h 108520"/>
              <a:gd name="connsiteX3" fmla="*/ 228947 w 228963"/>
              <a:gd name="connsiteY3" fmla="*/ 108356 h 108520"/>
              <a:gd name="connsiteX4" fmla="*/ 149572 w 228963"/>
              <a:gd name="connsiteY4" fmla="*/ 13106 h 108520"/>
              <a:gd name="connsiteX5" fmla="*/ 124172 w 228963"/>
              <a:gd name="connsiteY5" fmla="*/ 406 h 108520"/>
              <a:gd name="connsiteX6" fmla="*/ 347 w 228963"/>
              <a:gd name="connsiteY6" fmla="*/ 9931 h 10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963" h="108520">
                <a:moveTo>
                  <a:pt x="347" y="9931"/>
                </a:moveTo>
                <a:cubicBezTo>
                  <a:pt x="-5474" y="10989"/>
                  <a:pt x="63318" y="2523"/>
                  <a:pt x="89247" y="6756"/>
                </a:cubicBezTo>
                <a:cubicBezTo>
                  <a:pt x="115176" y="10989"/>
                  <a:pt x="132639" y="18398"/>
                  <a:pt x="155922" y="35331"/>
                </a:cubicBezTo>
                <a:cubicBezTo>
                  <a:pt x="179205" y="52264"/>
                  <a:pt x="230005" y="112060"/>
                  <a:pt x="228947" y="108356"/>
                </a:cubicBezTo>
                <a:cubicBezTo>
                  <a:pt x="227889" y="104652"/>
                  <a:pt x="167034" y="31098"/>
                  <a:pt x="149572" y="13106"/>
                </a:cubicBezTo>
                <a:cubicBezTo>
                  <a:pt x="132110" y="-4886"/>
                  <a:pt x="141105" y="3052"/>
                  <a:pt x="124172" y="406"/>
                </a:cubicBezTo>
                <a:cubicBezTo>
                  <a:pt x="107239" y="-2240"/>
                  <a:pt x="6168" y="8873"/>
                  <a:pt x="347" y="9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72BAFDC3-3048-2AB3-7D5E-07AEB0F6DAD1}"/>
              </a:ext>
            </a:extLst>
          </p:cNvPr>
          <p:cNvSpPr/>
          <p:nvPr/>
        </p:nvSpPr>
        <p:spPr>
          <a:xfrm>
            <a:off x="6562223" y="9239135"/>
            <a:ext cx="92997" cy="197027"/>
          </a:xfrm>
          <a:custGeom>
            <a:avLst/>
            <a:gdLst>
              <a:gd name="connsiteX0" fmla="*/ 89402 w 92997"/>
              <a:gd name="connsiteY0" fmla="*/ 115 h 197027"/>
              <a:gd name="connsiteX1" fmla="*/ 83052 w 92997"/>
              <a:gd name="connsiteY1" fmla="*/ 60440 h 197027"/>
              <a:gd name="connsiteX2" fmla="*/ 3677 w 92997"/>
              <a:gd name="connsiteY2" fmla="*/ 117590 h 197027"/>
              <a:gd name="connsiteX3" fmla="*/ 13202 w 92997"/>
              <a:gd name="connsiteY3" fmla="*/ 133465 h 197027"/>
              <a:gd name="connsiteX4" fmla="*/ 13202 w 92997"/>
              <a:gd name="connsiteY4" fmla="*/ 196965 h 197027"/>
              <a:gd name="connsiteX5" fmla="*/ 25902 w 92997"/>
              <a:gd name="connsiteY5" fmla="*/ 120765 h 197027"/>
              <a:gd name="connsiteX6" fmla="*/ 60827 w 92997"/>
              <a:gd name="connsiteY6" fmla="*/ 76315 h 197027"/>
              <a:gd name="connsiteX7" fmla="*/ 89402 w 92997"/>
              <a:gd name="connsiteY7" fmla="*/ 115 h 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997" h="197027">
                <a:moveTo>
                  <a:pt x="89402" y="115"/>
                </a:moveTo>
                <a:cubicBezTo>
                  <a:pt x="93106" y="-2531"/>
                  <a:pt x="97339" y="40861"/>
                  <a:pt x="83052" y="60440"/>
                </a:cubicBezTo>
                <a:cubicBezTo>
                  <a:pt x="68765" y="80019"/>
                  <a:pt x="3677" y="117590"/>
                  <a:pt x="3677" y="117590"/>
                </a:cubicBezTo>
                <a:cubicBezTo>
                  <a:pt x="-7965" y="129761"/>
                  <a:pt x="11615" y="120236"/>
                  <a:pt x="13202" y="133465"/>
                </a:cubicBezTo>
                <a:cubicBezTo>
                  <a:pt x="14789" y="146694"/>
                  <a:pt x="11085" y="199082"/>
                  <a:pt x="13202" y="196965"/>
                </a:cubicBezTo>
                <a:cubicBezTo>
                  <a:pt x="15319" y="194848"/>
                  <a:pt x="17965" y="140873"/>
                  <a:pt x="25902" y="120765"/>
                </a:cubicBezTo>
                <a:cubicBezTo>
                  <a:pt x="33839" y="100657"/>
                  <a:pt x="50773" y="91661"/>
                  <a:pt x="60827" y="76315"/>
                </a:cubicBezTo>
                <a:cubicBezTo>
                  <a:pt x="70881" y="60969"/>
                  <a:pt x="85698" y="2761"/>
                  <a:pt x="89402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A8BB6855-DB38-41FD-C264-946001F2C07D}"/>
              </a:ext>
            </a:extLst>
          </p:cNvPr>
          <p:cNvSpPr/>
          <p:nvPr/>
        </p:nvSpPr>
        <p:spPr>
          <a:xfrm>
            <a:off x="6464274" y="9429716"/>
            <a:ext cx="217014" cy="60442"/>
          </a:xfrm>
          <a:custGeom>
            <a:avLst/>
            <a:gdLst>
              <a:gd name="connsiteX0" fmla="*/ 26 w 217014"/>
              <a:gd name="connsiteY0" fmla="*/ 60359 h 60442"/>
              <a:gd name="connsiteX1" fmla="*/ 104801 w 217014"/>
              <a:gd name="connsiteY1" fmla="*/ 15909 h 60442"/>
              <a:gd name="connsiteX2" fmla="*/ 215926 w 217014"/>
              <a:gd name="connsiteY2" fmla="*/ 12734 h 60442"/>
              <a:gd name="connsiteX3" fmla="*/ 158776 w 217014"/>
              <a:gd name="connsiteY3" fmla="*/ 3209 h 60442"/>
              <a:gd name="connsiteX4" fmla="*/ 114326 w 217014"/>
              <a:gd name="connsiteY4" fmla="*/ 3209 h 60442"/>
              <a:gd name="connsiteX5" fmla="*/ 26 w 217014"/>
              <a:gd name="connsiteY5" fmla="*/ 60359 h 6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014" h="60442">
                <a:moveTo>
                  <a:pt x="26" y="60359"/>
                </a:moveTo>
                <a:cubicBezTo>
                  <a:pt x="-1562" y="62476"/>
                  <a:pt x="68818" y="23846"/>
                  <a:pt x="104801" y="15909"/>
                </a:cubicBezTo>
                <a:cubicBezTo>
                  <a:pt x="140784" y="7971"/>
                  <a:pt x="206930" y="14851"/>
                  <a:pt x="215926" y="12734"/>
                </a:cubicBezTo>
                <a:cubicBezTo>
                  <a:pt x="224922" y="10617"/>
                  <a:pt x="175709" y="4796"/>
                  <a:pt x="158776" y="3209"/>
                </a:cubicBezTo>
                <a:cubicBezTo>
                  <a:pt x="141843" y="1621"/>
                  <a:pt x="137080" y="-3141"/>
                  <a:pt x="114326" y="3209"/>
                </a:cubicBezTo>
                <a:cubicBezTo>
                  <a:pt x="91572" y="9559"/>
                  <a:pt x="1614" y="58242"/>
                  <a:pt x="26" y="60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47D2E91B-8A9B-F3B2-2E69-B8C5A9B0074B}"/>
              </a:ext>
            </a:extLst>
          </p:cNvPr>
          <p:cNvSpPr/>
          <p:nvPr/>
        </p:nvSpPr>
        <p:spPr>
          <a:xfrm>
            <a:off x="6565900" y="9448800"/>
            <a:ext cx="111504" cy="38100"/>
          </a:xfrm>
          <a:custGeom>
            <a:avLst/>
            <a:gdLst>
              <a:gd name="connsiteX0" fmla="*/ 0 w 111504"/>
              <a:gd name="connsiteY0" fmla="*/ 38100 h 38100"/>
              <a:gd name="connsiteX1" fmla="*/ 111125 w 111504"/>
              <a:gd name="connsiteY1" fmla="*/ 0 h 38100"/>
              <a:gd name="connsiteX2" fmla="*/ 0 w 111504"/>
              <a:gd name="connsiteY2" fmla="*/ 3810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04" h="38100">
                <a:moveTo>
                  <a:pt x="0" y="38100"/>
                </a:moveTo>
                <a:cubicBezTo>
                  <a:pt x="0" y="38100"/>
                  <a:pt x="103188" y="0"/>
                  <a:pt x="111125" y="0"/>
                </a:cubicBezTo>
                <a:cubicBezTo>
                  <a:pt x="119062" y="0"/>
                  <a:pt x="0" y="38100"/>
                  <a:pt x="0" y="38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5913FA98-7FC9-F54C-A6D5-C24378721237}"/>
              </a:ext>
            </a:extLst>
          </p:cNvPr>
          <p:cNvSpPr/>
          <p:nvPr/>
        </p:nvSpPr>
        <p:spPr>
          <a:xfrm>
            <a:off x="6638823" y="9445625"/>
            <a:ext cx="61245" cy="107950"/>
          </a:xfrm>
          <a:custGeom>
            <a:avLst/>
            <a:gdLst>
              <a:gd name="connsiteX0" fmla="*/ 60427 w 61245"/>
              <a:gd name="connsiteY0" fmla="*/ 0 h 107950"/>
              <a:gd name="connsiteX1" fmla="*/ 50902 w 61245"/>
              <a:gd name="connsiteY1" fmla="*/ 60325 h 107950"/>
              <a:gd name="connsiteX2" fmla="*/ 102 w 61245"/>
              <a:gd name="connsiteY2" fmla="*/ 107950 h 107950"/>
              <a:gd name="connsiteX3" fmla="*/ 38202 w 61245"/>
              <a:gd name="connsiteY3" fmla="*/ 60325 h 107950"/>
              <a:gd name="connsiteX4" fmla="*/ 60427 w 61245"/>
              <a:gd name="connsiteY4" fmla="*/ 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45" h="107950">
                <a:moveTo>
                  <a:pt x="60427" y="0"/>
                </a:moveTo>
                <a:cubicBezTo>
                  <a:pt x="62544" y="0"/>
                  <a:pt x="60956" y="42333"/>
                  <a:pt x="50902" y="60325"/>
                </a:cubicBezTo>
                <a:cubicBezTo>
                  <a:pt x="40848" y="78317"/>
                  <a:pt x="2219" y="107950"/>
                  <a:pt x="102" y="107950"/>
                </a:cubicBezTo>
                <a:cubicBezTo>
                  <a:pt x="-2015" y="107950"/>
                  <a:pt x="29206" y="73025"/>
                  <a:pt x="38202" y="60325"/>
                </a:cubicBezTo>
                <a:cubicBezTo>
                  <a:pt x="47198" y="47625"/>
                  <a:pt x="58310" y="0"/>
                  <a:pt x="6042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2787082A-CA9D-9088-7AA0-0C6EAE9FEEB5}"/>
              </a:ext>
            </a:extLst>
          </p:cNvPr>
          <p:cNvSpPr/>
          <p:nvPr/>
        </p:nvSpPr>
        <p:spPr>
          <a:xfrm>
            <a:off x="6594217" y="9359428"/>
            <a:ext cx="149621" cy="89403"/>
          </a:xfrm>
          <a:custGeom>
            <a:avLst/>
            <a:gdLst>
              <a:gd name="connsiteX0" fmla="*/ 258 w 149621"/>
              <a:gd name="connsiteY0" fmla="*/ 3647 h 89403"/>
              <a:gd name="connsiteX1" fmla="*/ 136783 w 149621"/>
              <a:gd name="connsiteY1" fmla="*/ 472 h 89403"/>
              <a:gd name="connsiteX2" fmla="*/ 143133 w 149621"/>
              <a:gd name="connsiteY2" fmla="*/ 9997 h 89403"/>
              <a:gd name="connsiteX3" fmla="*/ 149483 w 149621"/>
              <a:gd name="connsiteY3" fmla="*/ 89372 h 89403"/>
              <a:gd name="connsiteX4" fmla="*/ 136783 w 149621"/>
              <a:gd name="connsiteY4" fmla="*/ 19522 h 89403"/>
              <a:gd name="connsiteX5" fmla="*/ 111383 w 149621"/>
              <a:gd name="connsiteY5" fmla="*/ 19522 h 89403"/>
              <a:gd name="connsiteX6" fmla="*/ 101858 w 149621"/>
              <a:gd name="connsiteY6" fmla="*/ 13172 h 89403"/>
              <a:gd name="connsiteX7" fmla="*/ 258 w 149621"/>
              <a:gd name="connsiteY7" fmla="*/ 3647 h 8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621" h="89403">
                <a:moveTo>
                  <a:pt x="258" y="3647"/>
                </a:moveTo>
                <a:cubicBezTo>
                  <a:pt x="6079" y="1530"/>
                  <a:pt x="136783" y="472"/>
                  <a:pt x="136783" y="472"/>
                </a:cubicBezTo>
                <a:cubicBezTo>
                  <a:pt x="160595" y="1530"/>
                  <a:pt x="141016" y="-4820"/>
                  <a:pt x="143133" y="9997"/>
                </a:cubicBezTo>
                <a:cubicBezTo>
                  <a:pt x="145250" y="24814"/>
                  <a:pt x="150541" y="87784"/>
                  <a:pt x="149483" y="89372"/>
                </a:cubicBezTo>
                <a:cubicBezTo>
                  <a:pt x="148425" y="90960"/>
                  <a:pt x="143133" y="31164"/>
                  <a:pt x="136783" y="19522"/>
                </a:cubicBezTo>
                <a:cubicBezTo>
                  <a:pt x="130433" y="7880"/>
                  <a:pt x="111383" y="19522"/>
                  <a:pt x="111383" y="19522"/>
                </a:cubicBezTo>
                <a:cubicBezTo>
                  <a:pt x="105562" y="18464"/>
                  <a:pt x="115087" y="13701"/>
                  <a:pt x="101858" y="13172"/>
                </a:cubicBezTo>
                <a:cubicBezTo>
                  <a:pt x="88629" y="12643"/>
                  <a:pt x="-5563" y="5764"/>
                  <a:pt x="258" y="3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93C4B7DF-16B8-4B9E-144B-9B3C224F6426}"/>
              </a:ext>
            </a:extLst>
          </p:cNvPr>
          <p:cNvSpPr/>
          <p:nvPr/>
        </p:nvSpPr>
        <p:spPr>
          <a:xfrm>
            <a:off x="6714940" y="9261460"/>
            <a:ext cx="52002" cy="95326"/>
          </a:xfrm>
          <a:custGeom>
            <a:avLst/>
            <a:gdLst>
              <a:gd name="connsiteX0" fmla="*/ 47810 w 52002"/>
              <a:gd name="connsiteY0" fmla="*/ 15 h 95326"/>
              <a:gd name="connsiteX1" fmla="*/ 31935 w 52002"/>
              <a:gd name="connsiteY1" fmla="*/ 66690 h 95326"/>
              <a:gd name="connsiteX2" fmla="*/ 185 w 52002"/>
              <a:gd name="connsiteY2" fmla="*/ 95265 h 95326"/>
              <a:gd name="connsiteX3" fmla="*/ 47810 w 52002"/>
              <a:gd name="connsiteY3" fmla="*/ 73040 h 95326"/>
              <a:gd name="connsiteX4" fmla="*/ 47810 w 52002"/>
              <a:gd name="connsiteY4" fmla="*/ 15 h 9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02" h="95326">
                <a:moveTo>
                  <a:pt x="47810" y="15"/>
                </a:moveTo>
                <a:cubicBezTo>
                  <a:pt x="45164" y="-1043"/>
                  <a:pt x="39872" y="50815"/>
                  <a:pt x="31935" y="66690"/>
                </a:cubicBezTo>
                <a:cubicBezTo>
                  <a:pt x="23998" y="82565"/>
                  <a:pt x="-2461" y="94207"/>
                  <a:pt x="185" y="95265"/>
                </a:cubicBezTo>
                <a:cubicBezTo>
                  <a:pt x="2831" y="96323"/>
                  <a:pt x="39873" y="83623"/>
                  <a:pt x="47810" y="73040"/>
                </a:cubicBezTo>
                <a:cubicBezTo>
                  <a:pt x="55747" y="62457"/>
                  <a:pt x="50456" y="1073"/>
                  <a:pt x="47810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55735A8D-442D-1866-C5B4-35EB361EAA54}"/>
              </a:ext>
            </a:extLst>
          </p:cNvPr>
          <p:cNvSpPr/>
          <p:nvPr/>
        </p:nvSpPr>
        <p:spPr>
          <a:xfrm>
            <a:off x="6702747" y="9382087"/>
            <a:ext cx="66465" cy="171737"/>
          </a:xfrm>
          <a:custGeom>
            <a:avLst/>
            <a:gdLst>
              <a:gd name="connsiteX0" fmla="*/ 66353 w 66465"/>
              <a:gd name="connsiteY0" fmla="*/ 38 h 171737"/>
              <a:gd name="connsiteX1" fmla="*/ 2853 w 66465"/>
              <a:gd name="connsiteY1" fmla="*/ 60363 h 171737"/>
              <a:gd name="connsiteX2" fmla="*/ 12378 w 66465"/>
              <a:gd name="connsiteY2" fmla="*/ 82588 h 171737"/>
              <a:gd name="connsiteX3" fmla="*/ 25078 w 66465"/>
              <a:gd name="connsiteY3" fmla="*/ 171488 h 171737"/>
              <a:gd name="connsiteX4" fmla="*/ 28253 w 66465"/>
              <a:gd name="connsiteY4" fmla="*/ 107988 h 171737"/>
              <a:gd name="connsiteX5" fmla="*/ 18728 w 66465"/>
              <a:gd name="connsiteY5" fmla="*/ 69888 h 171737"/>
              <a:gd name="connsiteX6" fmla="*/ 66353 w 66465"/>
              <a:gd name="connsiteY6" fmla="*/ 38 h 17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465" h="171737">
                <a:moveTo>
                  <a:pt x="66353" y="38"/>
                </a:moveTo>
                <a:cubicBezTo>
                  <a:pt x="63707" y="-1550"/>
                  <a:pt x="11849" y="46605"/>
                  <a:pt x="2853" y="60363"/>
                </a:cubicBezTo>
                <a:cubicBezTo>
                  <a:pt x="-6143" y="74121"/>
                  <a:pt x="8674" y="64067"/>
                  <a:pt x="12378" y="82588"/>
                </a:cubicBezTo>
                <a:cubicBezTo>
                  <a:pt x="16082" y="101109"/>
                  <a:pt x="22432" y="167255"/>
                  <a:pt x="25078" y="171488"/>
                </a:cubicBezTo>
                <a:cubicBezTo>
                  <a:pt x="27724" y="175721"/>
                  <a:pt x="29311" y="124921"/>
                  <a:pt x="28253" y="107988"/>
                </a:cubicBezTo>
                <a:cubicBezTo>
                  <a:pt x="27195" y="91055"/>
                  <a:pt x="13436" y="82588"/>
                  <a:pt x="18728" y="69888"/>
                </a:cubicBezTo>
                <a:cubicBezTo>
                  <a:pt x="24020" y="57188"/>
                  <a:pt x="68999" y="1626"/>
                  <a:pt x="66353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751ECEB5-7F56-E901-BAE9-1B4D7162A2A0}"/>
              </a:ext>
            </a:extLst>
          </p:cNvPr>
          <p:cNvSpPr/>
          <p:nvPr/>
        </p:nvSpPr>
        <p:spPr>
          <a:xfrm>
            <a:off x="6565830" y="9566273"/>
            <a:ext cx="41404" cy="149234"/>
          </a:xfrm>
          <a:custGeom>
            <a:avLst/>
            <a:gdLst>
              <a:gd name="connsiteX0" fmla="*/ 70 w 41404"/>
              <a:gd name="connsiteY0" fmla="*/ 2 h 149234"/>
              <a:gd name="connsiteX1" fmla="*/ 22295 w 41404"/>
              <a:gd name="connsiteY1" fmla="*/ 98427 h 149234"/>
              <a:gd name="connsiteX2" fmla="*/ 41345 w 41404"/>
              <a:gd name="connsiteY2" fmla="*/ 149227 h 149234"/>
              <a:gd name="connsiteX3" fmla="*/ 15945 w 41404"/>
              <a:gd name="connsiteY3" fmla="*/ 101602 h 149234"/>
              <a:gd name="connsiteX4" fmla="*/ 70 w 41404"/>
              <a:gd name="connsiteY4" fmla="*/ 2 h 14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04" h="149234">
                <a:moveTo>
                  <a:pt x="70" y="2"/>
                </a:moveTo>
                <a:cubicBezTo>
                  <a:pt x="1128" y="-527"/>
                  <a:pt x="15416" y="73556"/>
                  <a:pt x="22295" y="98427"/>
                </a:cubicBezTo>
                <a:cubicBezTo>
                  <a:pt x="29174" y="123298"/>
                  <a:pt x="42403" y="148698"/>
                  <a:pt x="41345" y="149227"/>
                </a:cubicBezTo>
                <a:cubicBezTo>
                  <a:pt x="40287" y="149756"/>
                  <a:pt x="21766" y="121710"/>
                  <a:pt x="15945" y="101602"/>
                </a:cubicBezTo>
                <a:cubicBezTo>
                  <a:pt x="10124" y="81494"/>
                  <a:pt x="-988" y="531"/>
                  <a:pt x="7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006F9B2D-EDCF-C81C-CF71-8FC029E77EC5}"/>
              </a:ext>
            </a:extLst>
          </p:cNvPr>
          <p:cNvSpPr/>
          <p:nvPr/>
        </p:nvSpPr>
        <p:spPr>
          <a:xfrm>
            <a:off x="6734748" y="9562602"/>
            <a:ext cx="94884" cy="42103"/>
          </a:xfrm>
          <a:custGeom>
            <a:avLst/>
            <a:gdLst>
              <a:gd name="connsiteX0" fmla="*/ 94677 w 94884"/>
              <a:gd name="connsiteY0" fmla="*/ 498 h 42103"/>
              <a:gd name="connsiteX1" fmla="*/ 2602 w 94884"/>
              <a:gd name="connsiteY1" fmla="*/ 41773 h 42103"/>
              <a:gd name="connsiteX2" fmla="*/ 28002 w 94884"/>
              <a:gd name="connsiteY2" fmla="*/ 19548 h 42103"/>
              <a:gd name="connsiteX3" fmla="*/ 94677 w 94884"/>
              <a:gd name="connsiteY3" fmla="*/ 498 h 4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884" h="42103">
                <a:moveTo>
                  <a:pt x="94677" y="498"/>
                </a:moveTo>
                <a:cubicBezTo>
                  <a:pt x="90444" y="4202"/>
                  <a:pt x="13715" y="38598"/>
                  <a:pt x="2602" y="41773"/>
                </a:cubicBezTo>
                <a:cubicBezTo>
                  <a:pt x="-8511" y="44948"/>
                  <a:pt x="19006" y="24310"/>
                  <a:pt x="28002" y="19548"/>
                </a:cubicBezTo>
                <a:cubicBezTo>
                  <a:pt x="36998" y="14786"/>
                  <a:pt x="98910" y="-3206"/>
                  <a:pt x="94677" y="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1FF3840F-14A1-8D65-6224-C00D0610CFCB}"/>
              </a:ext>
            </a:extLst>
          </p:cNvPr>
          <p:cNvSpPr/>
          <p:nvPr/>
        </p:nvSpPr>
        <p:spPr>
          <a:xfrm>
            <a:off x="6746864" y="9593875"/>
            <a:ext cx="44483" cy="207038"/>
          </a:xfrm>
          <a:custGeom>
            <a:avLst/>
            <a:gdLst>
              <a:gd name="connsiteX0" fmla="*/ 11 w 44483"/>
              <a:gd name="connsiteY0" fmla="*/ 975 h 207038"/>
              <a:gd name="connsiteX1" fmla="*/ 28586 w 44483"/>
              <a:gd name="connsiteY1" fmla="*/ 102575 h 207038"/>
              <a:gd name="connsiteX2" fmla="*/ 44461 w 44483"/>
              <a:gd name="connsiteY2" fmla="*/ 204175 h 207038"/>
              <a:gd name="connsiteX3" fmla="*/ 25411 w 44483"/>
              <a:gd name="connsiteY3" fmla="*/ 166075 h 207038"/>
              <a:gd name="connsiteX4" fmla="*/ 11 w 44483"/>
              <a:gd name="connsiteY4" fmla="*/ 975 h 20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83" h="207038">
                <a:moveTo>
                  <a:pt x="11" y="975"/>
                </a:moveTo>
                <a:cubicBezTo>
                  <a:pt x="540" y="-9608"/>
                  <a:pt x="21178" y="68708"/>
                  <a:pt x="28586" y="102575"/>
                </a:cubicBezTo>
                <a:cubicBezTo>
                  <a:pt x="35994" y="136442"/>
                  <a:pt x="44990" y="193592"/>
                  <a:pt x="44461" y="204175"/>
                </a:cubicBezTo>
                <a:cubicBezTo>
                  <a:pt x="43932" y="214758"/>
                  <a:pt x="32819" y="194650"/>
                  <a:pt x="25411" y="166075"/>
                </a:cubicBezTo>
                <a:cubicBezTo>
                  <a:pt x="18003" y="137500"/>
                  <a:pt x="-518" y="11558"/>
                  <a:pt x="11" y="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08E760A6-3420-F13B-6297-4F6E2C518300}"/>
              </a:ext>
            </a:extLst>
          </p:cNvPr>
          <p:cNvSpPr/>
          <p:nvPr/>
        </p:nvSpPr>
        <p:spPr>
          <a:xfrm>
            <a:off x="6794111" y="9569257"/>
            <a:ext cx="19616" cy="302199"/>
          </a:xfrm>
          <a:custGeom>
            <a:avLst/>
            <a:gdLst>
              <a:gd name="connsiteX0" fmla="*/ 19439 w 19616"/>
              <a:gd name="connsiteY0" fmla="*/ 193 h 302199"/>
              <a:gd name="connsiteX1" fmla="*/ 9914 w 19616"/>
              <a:gd name="connsiteY1" fmla="*/ 127193 h 302199"/>
              <a:gd name="connsiteX2" fmla="*/ 9914 w 19616"/>
              <a:gd name="connsiteY2" fmla="*/ 165293 h 302199"/>
              <a:gd name="connsiteX3" fmla="*/ 9914 w 19616"/>
              <a:gd name="connsiteY3" fmla="*/ 222443 h 302199"/>
              <a:gd name="connsiteX4" fmla="*/ 6739 w 19616"/>
              <a:gd name="connsiteY4" fmla="*/ 301818 h 302199"/>
              <a:gd name="connsiteX5" fmla="*/ 3564 w 19616"/>
              <a:gd name="connsiteY5" fmla="*/ 187518 h 302199"/>
              <a:gd name="connsiteX6" fmla="*/ 389 w 19616"/>
              <a:gd name="connsiteY6" fmla="*/ 158943 h 302199"/>
              <a:gd name="connsiteX7" fmla="*/ 19439 w 19616"/>
              <a:gd name="connsiteY7" fmla="*/ 193 h 30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16" h="302199">
                <a:moveTo>
                  <a:pt x="19439" y="193"/>
                </a:moveTo>
                <a:cubicBezTo>
                  <a:pt x="21026" y="-5099"/>
                  <a:pt x="11501" y="99676"/>
                  <a:pt x="9914" y="127193"/>
                </a:cubicBezTo>
                <a:cubicBezTo>
                  <a:pt x="8327" y="154710"/>
                  <a:pt x="9914" y="165293"/>
                  <a:pt x="9914" y="165293"/>
                </a:cubicBezTo>
                <a:cubicBezTo>
                  <a:pt x="9914" y="181168"/>
                  <a:pt x="10443" y="199689"/>
                  <a:pt x="9914" y="222443"/>
                </a:cubicBezTo>
                <a:cubicBezTo>
                  <a:pt x="9385" y="245197"/>
                  <a:pt x="7797" y="307639"/>
                  <a:pt x="6739" y="301818"/>
                </a:cubicBezTo>
                <a:cubicBezTo>
                  <a:pt x="5681" y="295997"/>
                  <a:pt x="4622" y="211330"/>
                  <a:pt x="3564" y="187518"/>
                </a:cubicBezTo>
                <a:cubicBezTo>
                  <a:pt x="2506" y="163706"/>
                  <a:pt x="-1198" y="188047"/>
                  <a:pt x="389" y="158943"/>
                </a:cubicBezTo>
                <a:cubicBezTo>
                  <a:pt x="1976" y="129839"/>
                  <a:pt x="17852" y="5485"/>
                  <a:pt x="19439" y="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8F79E5EC-22C7-C42F-12B6-2FB06A12E716}"/>
              </a:ext>
            </a:extLst>
          </p:cNvPr>
          <p:cNvSpPr/>
          <p:nvPr/>
        </p:nvSpPr>
        <p:spPr>
          <a:xfrm>
            <a:off x="6645265" y="9813790"/>
            <a:ext cx="95384" cy="44752"/>
          </a:xfrm>
          <a:custGeom>
            <a:avLst/>
            <a:gdLst>
              <a:gd name="connsiteX0" fmla="*/ 10 w 95384"/>
              <a:gd name="connsiteY0" fmla="*/ 135 h 44752"/>
              <a:gd name="connsiteX1" fmla="*/ 76210 w 95384"/>
              <a:gd name="connsiteY1" fmla="*/ 28710 h 44752"/>
              <a:gd name="connsiteX2" fmla="*/ 95260 w 95384"/>
              <a:gd name="connsiteY2" fmla="*/ 44585 h 44752"/>
              <a:gd name="connsiteX3" fmla="*/ 82560 w 95384"/>
              <a:gd name="connsiteY3" fmla="*/ 19185 h 44752"/>
              <a:gd name="connsiteX4" fmla="*/ 10 w 95384"/>
              <a:gd name="connsiteY4" fmla="*/ 135 h 4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4" h="44752">
                <a:moveTo>
                  <a:pt x="10" y="135"/>
                </a:moveTo>
                <a:cubicBezTo>
                  <a:pt x="-1048" y="1723"/>
                  <a:pt x="76210" y="28710"/>
                  <a:pt x="76210" y="28710"/>
                </a:cubicBezTo>
                <a:cubicBezTo>
                  <a:pt x="92085" y="36118"/>
                  <a:pt x="94202" y="46173"/>
                  <a:pt x="95260" y="44585"/>
                </a:cubicBezTo>
                <a:cubicBezTo>
                  <a:pt x="96318" y="42997"/>
                  <a:pt x="90497" y="27122"/>
                  <a:pt x="82560" y="19185"/>
                </a:cubicBezTo>
                <a:cubicBezTo>
                  <a:pt x="74623" y="11248"/>
                  <a:pt x="1068" y="-1453"/>
                  <a:pt x="10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25263E42-9CD2-9B1A-98CE-488C6F855862}"/>
              </a:ext>
            </a:extLst>
          </p:cNvPr>
          <p:cNvSpPr/>
          <p:nvPr/>
        </p:nvSpPr>
        <p:spPr>
          <a:xfrm>
            <a:off x="6679408" y="9755607"/>
            <a:ext cx="55167" cy="87492"/>
          </a:xfrm>
          <a:custGeom>
            <a:avLst/>
            <a:gdLst>
              <a:gd name="connsiteX0" fmla="*/ 792 w 55167"/>
              <a:gd name="connsiteY0" fmla="*/ 86893 h 87492"/>
              <a:gd name="connsiteX1" fmla="*/ 54767 w 55167"/>
              <a:gd name="connsiteY1" fmla="*/ 1168 h 87492"/>
              <a:gd name="connsiteX2" fmla="*/ 26192 w 55167"/>
              <a:gd name="connsiteY2" fmla="*/ 36093 h 87492"/>
              <a:gd name="connsiteX3" fmla="*/ 42067 w 55167"/>
              <a:gd name="connsiteY3" fmla="*/ 20218 h 87492"/>
              <a:gd name="connsiteX4" fmla="*/ 23017 w 55167"/>
              <a:gd name="connsiteY4" fmla="*/ 39268 h 87492"/>
              <a:gd name="connsiteX5" fmla="*/ 792 w 55167"/>
              <a:gd name="connsiteY5" fmla="*/ 86893 h 8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67" h="87492">
                <a:moveTo>
                  <a:pt x="792" y="86893"/>
                </a:moveTo>
                <a:cubicBezTo>
                  <a:pt x="6084" y="80543"/>
                  <a:pt x="50534" y="9635"/>
                  <a:pt x="54767" y="1168"/>
                </a:cubicBezTo>
                <a:cubicBezTo>
                  <a:pt x="59000" y="-7299"/>
                  <a:pt x="28309" y="32918"/>
                  <a:pt x="26192" y="36093"/>
                </a:cubicBezTo>
                <a:cubicBezTo>
                  <a:pt x="24075" y="39268"/>
                  <a:pt x="42067" y="20218"/>
                  <a:pt x="42067" y="20218"/>
                </a:cubicBezTo>
                <a:cubicBezTo>
                  <a:pt x="41538" y="20747"/>
                  <a:pt x="27780" y="31330"/>
                  <a:pt x="23017" y="39268"/>
                </a:cubicBezTo>
                <a:cubicBezTo>
                  <a:pt x="18255" y="47205"/>
                  <a:pt x="-4500" y="93243"/>
                  <a:pt x="792" y="86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53179E7B-BFF5-C0B7-49D0-807C5E6E7531}"/>
              </a:ext>
            </a:extLst>
          </p:cNvPr>
          <p:cNvSpPr/>
          <p:nvPr/>
        </p:nvSpPr>
        <p:spPr>
          <a:xfrm>
            <a:off x="6687669" y="9838134"/>
            <a:ext cx="62598" cy="299737"/>
          </a:xfrm>
          <a:custGeom>
            <a:avLst/>
            <a:gdLst>
              <a:gd name="connsiteX0" fmla="*/ 2056 w 62598"/>
              <a:gd name="connsiteY0" fmla="*/ 1191 h 299737"/>
              <a:gd name="connsiteX1" fmla="*/ 21106 w 62598"/>
              <a:gd name="connsiteY1" fmla="*/ 121841 h 299737"/>
              <a:gd name="connsiteX2" fmla="*/ 49681 w 62598"/>
              <a:gd name="connsiteY2" fmla="*/ 201216 h 299737"/>
              <a:gd name="connsiteX3" fmla="*/ 62381 w 62598"/>
              <a:gd name="connsiteY3" fmla="*/ 261541 h 299737"/>
              <a:gd name="connsiteX4" fmla="*/ 40156 w 62598"/>
              <a:gd name="connsiteY4" fmla="*/ 220266 h 299737"/>
              <a:gd name="connsiteX5" fmla="*/ 40156 w 62598"/>
              <a:gd name="connsiteY5" fmla="*/ 299641 h 299737"/>
              <a:gd name="connsiteX6" fmla="*/ 8406 w 62598"/>
              <a:gd name="connsiteY6" fmla="*/ 201216 h 299737"/>
              <a:gd name="connsiteX7" fmla="*/ 2056 w 62598"/>
              <a:gd name="connsiteY7" fmla="*/ 1191 h 29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98" h="299737">
                <a:moveTo>
                  <a:pt x="2056" y="1191"/>
                </a:moveTo>
                <a:cubicBezTo>
                  <a:pt x="4173" y="-12038"/>
                  <a:pt x="13169" y="88504"/>
                  <a:pt x="21106" y="121841"/>
                </a:cubicBezTo>
                <a:cubicBezTo>
                  <a:pt x="29043" y="155178"/>
                  <a:pt x="42802" y="177933"/>
                  <a:pt x="49681" y="201216"/>
                </a:cubicBezTo>
                <a:cubicBezTo>
                  <a:pt x="56560" y="224499"/>
                  <a:pt x="63968" y="258366"/>
                  <a:pt x="62381" y="261541"/>
                </a:cubicBezTo>
                <a:cubicBezTo>
                  <a:pt x="60794" y="264716"/>
                  <a:pt x="43860" y="213916"/>
                  <a:pt x="40156" y="220266"/>
                </a:cubicBezTo>
                <a:cubicBezTo>
                  <a:pt x="36452" y="226616"/>
                  <a:pt x="45448" y="302816"/>
                  <a:pt x="40156" y="299641"/>
                </a:cubicBezTo>
                <a:cubicBezTo>
                  <a:pt x="34864" y="296466"/>
                  <a:pt x="20048" y="247783"/>
                  <a:pt x="8406" y="201216"/>
                </a:cubicBezTo>
                <a:cubicBezTo>
                  <a:pt x="-3236" y="154649"/>
                  <a:pt x="-61" y="14420"/>
                  <a:pt x="2056" y="1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7BFCA8B6-6E72-7B03-D59D-0668785823D6}"/>
              </a:ext>
            </a:extLst>
          </p:cNvPr>
          <p:cNvSpPr/>
          <p:nvPr/>
        </p:nvSpPr>
        <p:spPr>
          <a:xfrm>
            <a:off x="6727588" y="9785139"/>
            <a:ext cx="76569" cy="305595"/>
          </a:xfrm>
          <a:custGeom>
            <a:avLst/>
            <a:gdLst>
              <a:gd name="connsiteX0" fmla="*/ 237 w 76569"/>
              <a:gd name="connsiteY0" fmla="*/ 211 h 305595"/>
              <a:gd name="connsiteX1" fmla="*/ 47862 w 76569"/>
              <a:gd name="connsiteY1" fmla="*/ 51011 h 305595"/>
              <a:gd name="connsiteX2" fmla="*/ 63737 w 76569"/>
              <a:gd name="connsiteY2" fmla="*/ 124036 h 305595"/>
              <a:gd name="connsiteX3" fmla="*/ 57387 w 76569"/>
              <a:gd name="connsiteY3" fmla="*/ 263736 h 305595"/>
              <a:gd name="connsiteX4" fmla="*/ 38337 w 76569"/>
              <a:gd name="connsiteY4" fmla="*/ 301836 h 305595"/>
              <a:gd name="connsiteX5" fmla="*/ 73262 w 76569"/>
              <a:gd name="connsiteY5" fmla="*/ 187536 h 305595"/>
              <a:gd name="connsiteX6" fmla="*/ 70087 w 76569"/>
              <a:gd name="connsiteY6" fmla="*/ 70061 h 305595"/>
              <a:gd name="connsiteX7" fmla="*/ 237 w 76569"/>
              <a:gd name="connsiteY7" fmla="*/ 211 h 30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569" h="305595">
                <a:moveTo>
                  <a:pt x="237" y="211"/>
                </a:moveTo>
                <a:cubicBezTo>
                  <a:pt x="-3467" y="-2964"/>
                  <a:pt x="37279" y="30374"/>
                  <a:pt x="47862" y="51011"/>
                </a:cubicBezTo>
                <a:cubicBezTo>
                  <a:pt x="58445" y="71649"/>
                  <a:pt x="62150" y="88582"/>
                  <a:pt x="63737" y="124036"/>
                </a:cubicBezTo>
                <a:cubicBezTo>
                  <a:pt x="65324" y="159490"/>
                  <a:pt x="61620" y="234103"/>
                  <a:pt x="57387" y="263736"/>
                </a:cubicBezTo>
                <a:cubicBezTo>
                  <a:pt x="53154" y="293369"/>
                  <a:pt x="35691" y="314536"/>
                  <a:pt x="38337" y="301836"/>
                </a:cubicBezTo>
                <a:cubicBezTo>
                  <a:pt x="40983" y="289136"/>
                  <a:pt x="67970" y="226165"/>
                  <a:pt x="73262" y="187536"/>
                </a:cubicBezTo>
                <a:cubicBezTo>
                  <a:pt x="78554" y="148907"/>
                  <a:pt x="77495" y="98636"/>
                  <a:pt x="70087" y="70061"/>
                </a:cubicBezTo>
                <a:cubicBezTo>
                  <a:pt x="62679" y="41486"/>
                  <a:pt x="3941" y="3386"/>
                  <a:pt x="237" y="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C1833C7D-1ECE-F227-7D04-8155C30688CA}"/>
              </a:ext>
            </a:extLst>
          </p:cNvPr>
          <p:cNvSpPr/>
          <p:nvPr/>
        </p:nvSpPr>
        <p:spPr>
          <a:xfrm>
            <a:off x="6728818" y="9784278"/>
            <a:ext cx="53030" cy="74624"/>
          </a:xfrm>
          <a:custGeom>
            <a:avLst/>
            <a:gdLst>
              <a:gd name="connsiteX0" fmla="*/ 52982 w 53030"/>
              <a:gd name="connsiteY0" fmla="*/ 1072 h 74624"/>
              <a:gd name="connsiteX1" fmla="*/ 2182 w 53030"/>
              <a:gd name="connsiteY1" fmla="*/ 74097 h 74624"/>
              <a:gd name="connsiteX2" fmla="*/ 11707 w 53030"/>
              <a:gd name="connsiteY2" fmla="*/ 32822 h 74624"/>
              <a:gd name="connsiteX3" fmla="*/ 52982 w 53030"/>
              <a:gd name="connsiteY3" fmla="*/ 1072 h 7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30" h="74624">
                <a:moveTo>
                  <a:pt x="52982" y="1072"/>
                </a:moveTo>
                <a:cubicBezTo>
                  <a:pt x="51395" y="7951"/>
                  <a:pt x="9061" y="68805"/>
                  <a:pt x="2182" y="74097"/>
                </a:cubicBezTo>
                <a:cubicBezTo>
                  <a:pt x="-4697" y="79389"/>
                  <a:pt x="6415" y="43405"/>
                  <a:pt x="11707" y="32822"/>
                </a:cubicBezTo>
                <a:cubicBezTo>
                  <a:pt x="16999" y="22239"/>
                  <a:pt x="54569" y="-5807"/>
                  <a:pt x="52982" y="10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6AC4C8CF-4169-9069-C2E2-9029D05598A2}"/>
              </a:ext>
            </a:extLst>
          </p:cNvPr>
          <p:cNvSpPr/>
          <p:nvPr/>
        </p:nvSpPr>
        <p:spPr>
          <a:xfrm>
            <a:off x="6727643" y="9848322"/>
            <a:ext cx="44763" cy="171978"/>
          </a:xfrm>
          <a:custGeom>
            <a:avLst/>
            <a:gdLst>
              <a:gd name="connsiteX0" fmla="*/ 6532 w 44763"/>
              <a:gd name="connsiteY0" fmla="*/ 528 h 171978"/>
              <a:gd name="connsiteX1" fmla="*/ 25582 w 44763"/>
              <a:gd name="connsiteY1" fmla="*/ 86253 h 171978"/>
              <a:gd name="connsiteX2" fmla="*/ 182 w 44763"/>
              <a:gd name="connsiteY2" fmla="*/ 171978 h 171978"/>
              <a:gd name="connsiteX3" fmla="*/ 41457 w 44763"/>
              <a:gd name="connsiteY3" fmla="*/ 86253 h 171978"/>
              <a:gd name="connsiteX4" fmla="*/ 41457 w 44763"/>
              <a:gd name="connsiteY4" fmla="*/ 51328 h 171978"/>
              <a:gd name="connsiteX5" fmla="*/ 6532 w 44763"/>
              <a:gd name="connsiteY5" fmla="*/ 528 h 17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63" h="171978">
                <a:moveTo>
                  <a:pt x="6532" y="528"/>
                </a:moveTo>
                <a:cubicBezTo>
                  <a:pt x="3886" y="6349"/>
                  <a:pt x="26640" y="57678"/>
                  <a:pt x="25582" y="86253"/>
                </a:cubicBezTo>
                <a:cubicBezTo>
                  <a:pt x="24524" y="114828"/>
                  <a:pt x="-2464" y="171978"/>
                  <a:pt x="182" y="171978"/>
                </a:cubicBezTo>
                <a:cubicBezTo>
                  <a:pt x="2828" y="171978"/>
                  <a:pt x="34578" y="106361"/>
                  <a:pt x="41457" y="86253"/>
                </a:cubicBezTo>
                <a:cubicBezTo>
                  <a:pt x="48336" y="66145"/>
                  <a:pt x="42515" y="64028"/>
                  <a:pt x="41457" y="51328"/>
                </a:cubicBezTo>
                <a:cubicBezTo>
                  <a:pt x="40399" y="38628"/>
                  <a:pt x="9178" y="-5293"/>
                  <a:pt x="6532" y="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50F3BC9C-D723-0A01-7B69-61F457C5CA2F}"/>
              </a:ext>
            </a:extLst>
          </p:cNvPr>
          <p:cNvSpPr/>
          <p:nvPr/>
        </p:nvSpPr>
        <p:spPr>
          <a:xfrm>
            <a:off x="5045053" y="6105402"/>
            <a:ext cx="143709" cy="122303"/>
          </a:xfrm>
          <a:custGeom>
            <a:avLst/>
            <a:gdLst>
              <a:gd name="connsiteX0" fmla="*/ 22 w 143709"/>
              <a:gd name="connsiteY0" fmla="*/ 123 h 122303"/>
              <a:gd name="connsiteX1" fmla="*/ 53997 w 143709"/>
              <a:gd name="connsiteY1" fmla="*/ 111248 h 122303"/>
              <a:gd name="connsiteX2" fmla="*/ 142897 w 143709"/>
              <a:gd name="connsiteY2" fmla="*/ 117598 h 122303"/>
              <a:gd name="connsiteX3" fmla="*/ 95272 w 143709"/>
              <a:gd name="connsiteY3" fmla="*/ 104898 h 122303"/>
              <a:gd name="connsiteX4" fmla="*/ 47647 w 143709"/>
              <a:gd name="connsiteY4" fmla="*/ 89023 h 122303"/>
              <a:gd name="connsiteX5" fmla="*/ 22 w 143709"/>
              <a:gd name="connsiteY5" fmla="*/ 123 h 12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709" h="122303">
                <a:moveTo>
                  <a:pt x="22" y="123"/>
                </a:moveTo>
                <a:cubicBezTo>
                  <a:pt x="1080" y="3827"/>
                  <a:pt x="30185" y="91669"/>
                  <a:pt x="53997" y="111248"/>
                </a:cubicBezTo>
                <a:cubicBezTo>
                  <a:pt x="77809" y="130827"/>
                  <a:pt x="136018" y="118656"/>
                  <a:pt x="142897" y="117598"/>
                </a:cubicBezTo>
                <a:cubicBezTo>
                  <a:pt x="149776" y="116540"/>
                  <a:pt x="111147" y="109660"/>
                  <a:pt x="95272" y="104898"/>
                </a:cubicBezTo>
                <a:cubicBezTo>
                  <a:pt x="79397" y="100136"/>
                  <a:pt x="60347" y="100665"/>
                  <a:pt x="47647" y="89023"/>
                </a:cubicBezTo>
                <a:cubicBezTo>
                  <a:pt x="34947" y="77381"/>
                  <a:pt x="-1036" y="-3581"/>
                  <a:pt x="22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E4DDD720-8109-1F2A-FC6D-F94A33919870}"/>
              </a:ext>
            </a:extLst>
          </p:cNvPr>
          <p:cNvSpPr/>
          <p:nvPr/>
        </p:nvSpPr>
        <p:spPr>
          <a:xfrm>
            <a:off x="4464760" y="5403754"/>
            <a:ext cx="181643" cy="16262"/>
          </a:xfrm>
          <a:custGeom>
            <a:avLst/>
            <a:gdLst>
              <a:gd name="connsiteX0" fmla="*/ 2465 w 181643"/>
              <a:gd name="connsiteY0" fmla="*/ 9621 h 16262"/>
              <a:gd name="connsiteX1" fmla="*/ 180265 w 181643"/>
              <a:gd name="connsiteY1" fmla="*/ 15971 h 16262"/>
              <a:gd name="connsiteX2" fmla="*/ 81840 w 181643"/>
              <a:gd name="connsiteY2" fmla="*/ 96 h 16262"/>
              <a:gd name="connsiteX3" fmla="*/ 2465 w 181643"/>
              <a:gd name="connsiteY3" fmla="*/ 9621 h 1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643" h="16262">
                <a:moveTo>
                  <a:pt x="2465" y="9621"/>
                </a:moveTo>
                <a:cubicBezTo>
                  <a:pt x="18869" y="12267"/>
                  <a:pt x="167036" y="17558"/>
                  <a:pt x="180265" y="15971"/>
                </a:cubicBezTo>
                <a:cubicBezTo>
                  <a:pt x="193494" y="14384"/>
                  <a:pt x="107769" y="1154"/>
                  <a:pt x="81840" y="96"/>
                </a:cubicBezTo>
                <a:cubicBezTo>
                  <a:pt x="55911" y="-962"/>
                  <a:pt x="-13939" y="6975"/>
                  <a:pt x="2465" y="9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E3E4AE8D-4B41-166E-4ED8-53218817C9B5}"/>
              </a:ext>
            </a:extLst>
          </p:cNvPr>
          <p:cNvSpPr/>
          <p:nvPr/>
        </p:nvSpPr>
        <p:spPr>
          <a:xfrm>
            <a:off x="4447545" y="5438747"/>
            <a:ext cx="232852" cy="47046"/>
          </a:xfrm>
          <a:custGeom>
            <a:avLst/>
            <a:gdLst>
              <a:gd name="connsiteX0" fmla="*/ 630 w 232852"/>
              <a:gd name="connsiteY0" fmla="*/ 41303 h 47046"/>
              <a:gd name="connsiteX1" fmla="*/ 83180 w 232852"/>
              <a:gd name="connsiteY1" fmla="*/ 44478 h 47046"/>
              <a:gd name="connsiteX2" fmla="*/ 232405 w 232852"/>
              <a:gd name="connsiteY2" fmla="*/ 28 h 47046"/>
              <a:gd name="connsiteX3" fmla="*/ 124455 w 232852"/>
              <a:gd name="connsiteY3" fmla="*/ 38128 h 47046"/>
              <a:gd name="connsiteX4" fmla="*/ 630 w 232852"/>
              <a:gd name="connsiteY4" fmla="*/ 41303 h 4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852" h="47046">
                <a:moveTo>
                  <a:pt x="630" y="41303"/>
                </a:moveTo>
                <a:cubicBezTo>
                  <a:pt x="-6249" y="42361"/>
                  <a:pt x="44551" y="51357"/>
                  <a:pt x="83180" y="44478"/>
                </a:cubicBezTo>
                <a:cubicBezTo>
                  <a:pt x="121809" y="37599"/>
                  <a:pt x="225526" y="1086"/>
                  <a:pt x="232405" y="28"/>
                </a:cubicBezTo>
                <a:cubicBezTo>
                  <a:pt x="239284" y="-1030"/>
                  <a:pt x="165201" y="28074"/>
                  <a:pt x="124455" y="38128"/>
                </a:cubicBezTo>
                <a:cubicBezTo>
                  <a:pt x="83709" y="48182"/>
                  <a:pt x="7509" y="40245"/>
                  <a:pt x="630" y="41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C9A9E4C2-135F-17F6-135B-3A3D8EC92CB2}"/>
              </a:ext>
            </a:extLst>
          </p:cNvPr>
          <p:cNvSpPr/>
          <p:nvPr/>
        </p:nvSpPr>
        <p:spPr>
          <a:xfrm>
            <a:off x="4484977" y="5486344"/>
            <a:ext cx="137877" cy="108070"/>
          </a:xfrm>
          <a:custGeom>
            <a:avLst/>
            <a:gdLst>
              <a:gd name="connsiteX0" fmla="*/ 137823 w 137877"/>
              <a:gd name="connsiteY0" fmla="*/ 56 h 108070"/>
              <a:gd name="connsiteX1" fmla="*/ 7648 w 137877"/>
              <a:gd name="connsiteY1" fmla="*/ 34981 h 108070"/>
              <a:gd name="connsiteX2" fmla="*/ 48923 w 137877"/>
              <a:gd name="connsiteY2" fmla="*/ 25456 h 108070"/>
              <a:gd name="connsiteX3" fmla="*/ 7648 w 137877"/>
              <a:gd name="connsiteY3" fmla="*/ 31806 h 108070"/>
              <a:gd name="connsiteX4" fmla="*/ 1298 w 137877"/>
              <a:gd name="connsiteY4" fmla="*/ 108006 h 108070"/>
              <a:gd name="connsiteX5" fmla="*/ 23523 w 137877"/>
              <a:gd name="connsiteY5" fmla="*/ 44506 h 108070"/>
              <a:gd name="connsiteX6" fmla="*/ 137823 w 137877"/>
              <a:gd name="connsiteY6" fmla="*/ 56 h 10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877" h="108070">
                <a:moveTo>
                  <a:pt x="137823" y="56"/>
                </a:moveTo>
                <a:cubicBezTo>
                  <a:pt x="135177" y="-1532"/>
                  <a:pt x="22465" y="30748"/>
                  <a:pt x="7648" y="34981"/>
                </a:cubicBezTo>
                <a:cubicBezTo>
                  <a:pt x="-7169" y="39214"/>
                  <a:pt x="48923" y="25985"/>
                  <a:pt x="48923" y="25456"/>
                </a:cubicBezTo>
                <a:cubicBezTo>
                  <a:pt x="48923" y="24927"/>
                  <a:pt x="15585" y="18048"/>
                  <a:pt x="7648" y="31806"/>
                </a:cubicBezTo>
                <a:cubicBezTo>
                  <a:pt x="-290" y="45564"/>
                  <a:pt x="-1348" y="105889"/>
                  <a:pt x="1298" y="108006"/>
                </a:cubicBezTo>
                <a:cubicBezTo>
                  <a:pt x="3944" y="110123"/>
                  <a:pt x="1298" y="59852"/>
                  <a:pt x="23523" y="44506"/>
                </a:cubicBezTo>
                <a:cubicBezTo>
                  <a:pt x="45748" y="29160"/>
                  <a:pt x="140469" y="1644"/>
                  <a:pt x="137823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072F7F0B-960D-BC80-3D0C-D96A2E62B961}"/>
              </a:ext>
            </a:extLst>
          </p:cNvPr>
          <p:cNvSpPr/>
          <p:nvPr/>
        </p:nvSpPr>
        <p:spPr>
          <a:xfrm>
            <a:off x="4762490" y="6155357"/>
            <a:ext cx="213777" cy="174306"/>
          </a:xfrm>
          <a:custGeom>
            <a:avLst/>
            <a:gdLst>
              <a:gd name="connsiteX0" fmla="*/ 10 w 213777"/>
              <a:gd name="connsiteY0" fmla="*/ 968 h 174306"/>
              <a:gd name="connsiteX1" fmla="*/ 19060 w 213777"/>
              <a:gd name="connsiteY1" fmla="*/ 162893 h 174306"/>
              <a:gd name="connsiteX2" fmla="*/ 19060 w 213777"/>
              <a:gd name="connsiteY2" fmla="*/ 156543 h 174306"/>
              <a:gd name="connsiteX3" fmla="*/ 209560 w 213777"/>
              <a:gd name="connsiteY3" fmla="*/ 121618 h 174306"/>
              <a:gd name="connsiteX4" fmla="*/ 155585 w 213777"/>
              <a:gd name="connsiteY4" fmla="*/ 127968 h 174306"/>
              <a:gd name="connsiteX5" fmla="*/ 34935 w 213777"/>
              <a:gd name="connsiteY5" fmla="*/ 143843 h 174306"/>
              <a:gd name="connsiteX6" fmla="*/ 22235 w 213777"/>
              <a:gd name="connsiteY6" fmla="*/ 96218 h 174306"/>
              <a:gd name="connsiteX7" fmla="*/ 10 w 213777"/>
              <a:gd name="connsiteY7" fmla="*/ 968 h 17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777" h="174306">
                <a:moveTo>
                  <a:pt x="10" y="968"/>
                </a:moveTo>
                <a:cubicBezTo>
                  <a:pt x="-519" y="12080"/>
                  <a:pt x="19060" y="162893"/>
                  <a:pt x="19060" y="162893"/>
                </a:cubicBezTo>
                <a:cubicBezTo>
                  <a:pt x="22235" y="188822"/>
                  <a:pt x="-12690" y="163422"/>
                  <a:pt x="19060" y="156543"/>
                </a:cubicBezTo>
                <a:cubicBezTo>
                  <a:pt x="50810" y="149664"/>
                  <a:pt x="186806" y="126381"/>
                  <a:pt x="209560" y="121618"/>
                </a:cubicBezTo>
                <a:cubicBezTo>
                  <a:pt x="232314" y="116855"/>
                  <a:pt x="155585" y="127968"/>
                  <a:pt x="155585" y="127968"/>
                </a:cubicBezTo>
                <a:cubicBezTo>
                  <a:pt x="126481" y="131672"/>
                  <a:pt x="57160" y="149135"/>
                  <a:pt x="34935" y="143843"/>
                </a:cubicBezTo>
                <a:cubicBezTo>
                  <a:pt x="12710" y="138551"/>
                  <a:pt x="24352" y="114739"/>
                  <a:pt x="22235" y="96218"/>
                </a:cubicBezTo>
                <a:cubicBezTo>
                  <a:pt x="20118" y="77697"/>
                  <a:pt x="539" y="-10144"/>
                  <a:pt x="10" y="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ED5A55B5-206A-4FE1-564F-8ADCF73591D8}"/>
              </a:ext>
            </a:extLst>
          </p:cNvPr>
          <p:cNvSpPr/>
          <p:nvPr/>
        </p:nvSpPr>
        <p:spPr>
          <a:xfrm>
            <a:off x="5533396" y="6422576"/>
            <a:ext cx="318618" cy="197632"/>
          </a:xfrm>
          <a:custGeom>
            <a:avLst/>
            <a:gdLst>
              <a:gd name="connsiteX0" fmla="*/ 318129 w 318618"/>
              <a:gd name="connsiteY0" fmla="*/ 449 h 197632"/>
              <a:gd name="connsiteX1" fmla="*/ 273679 w 318618"/>
              <a:gd name="connsiteY1" fmla="*/ 54424 h 197632"/>
              <a:gd name="connsiteX2" fmla="*/ 254629 w 318618"/>
              <a:gd name="connsiteY2" fmla="*/ 98874 h 197632"/>
              <a:gd name="connsiteX3" fmla="*/ 172079 w 318618"/>
              <a:gd name="connsiteY3" fmla="*/ 136974 h 197632"/>
              <a:gd name="connsiteX4" fmla="*/ 181604 w 318618"/>
              <a:gd name="connsiteY4" fmla="*/ 156024 h 197632"/>
              <a:gd name="connsiteX5" fmla="*/ 111754 w 318618"/>
              <a:gd name="connsiteY5" fmla="*/ 187774 h 197632"/>
              <a:gd name="connsiteX6" fmla="*/ 629 w 318618"/>
              <a:gd name="connsiteY6" fmla="*/ 197299 h 197632"/>
              <a:gd name="connsiteX7" fmla="*/ 165729 w 318618"/>
              <a:gd name="connsiteY7" fmla="*/ 178249 h 197632"/>
              <a:gd name="connsiteX8" fmla="*/ 197479 w 318618"/>
              <a:gd name="connsiteY8" fmla="*/ 124274 h 197632"/>
              <a:gd name="connsiteX9" fmla="*/ 241929 w 318618"/>
              <a:gd name="connsiteY9" fmla="*/ 86174 h 197632"/>
              <a:gd name="connsiteX10" fmla="*/ 318129 w 318618"/>
              <a:gd name="connsiteY10" fmla="*/ 449 h 19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8618" h="197632">
                <a:moveTo>
                  <a:pt x="318129" y="449"/>
                </a:moveTo>
                <a:cubicBezTo>
                  <a:pt x="323421" y="-4843"/>
                  <a:pt x="284262" y="38020"/>
                  <a:pt x="273679" y="54424"/>
                </a:cubicBezTo>
                <a:cubicBezTo>
                  <a:pt x="263096" y="70828"/>
                  <a:pt x="271562" y="85116"/>
                  <a:pt x="254629" y="98874"/>
                </a:cubicBezTo>
                <a:cubicBezTo>
                  <a:pt x="237696" y="112632"/>
                  <a:pt x="184250" y="127449"/>
                  <a:pt x="172079" y="136974"/>
                </a:cubicBezTo>
                <a:cubicBezTo>
                  <a:pt x="159908" y="146499"/>
                  <a:pt x="191658" y="147557"/>
                  <a:pt x="181604" y="156024"/>
                </a:cubicBezTo>
                <a:cubicBezTo>
                  <a:pt x="171550" y="164491"/>
                  <a:pt x="141916" y="180895"/>
                  <a:pt x="111754" y="187774"/>
                </a:cubicBezTo>
                <a:cubicBezTo>
                  <a:pt x="81592" y="194653"/>
                  <a:pt x="-8367" y="198886"/>
                  <a:pt x="629" y="197299"/>
                </a:cubicBezTo>
                <a:cubicBezTo>
                  <a:pt x="9625" y="195712"/>
                  <a:pt x="132921" y="190420"/>
                  <a:pt x="165729" y="178249"/>
                </a:cubicBezTo>
                <a:cubicBezTo>
                  <a:pt x="198537" y="166078"/>
                  <a:pt x="184779" y="139620"/>
                  <a:pt x="197479" y="124274"/>
                </a:cubicBezTo>
                <a:cubicBezTo>
                  <a:pt x="210179" y="108928"/>
                  <a:pt x="223937" y="104166"/>
                  <a:pt x="241929" y="86174"/>
                </a:cubicBezTo>
                <a:cubicBezTo>
                  <a:pt x="259921" y="68182"/>
                  <a:pt x="312837" y="5741"/>
                  <a:pt x="318129" y="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79DA54F4-EA76-86AA-24D4-B0CA524726B3}"/>
              </a:ext>
            </a:extLst>
          </p:cNvPr>
          <p:cNvSpPr/>
          <p:nvPr/>
        </p:nvSpPr>
        <p:spPr>
          <a:xfrm>
            <a:off x="5616670" y="6492771"/>
            <a:ext cx="205493" cy="254145"/>
          </a:xfrm>
          <a:custGeom>
            <a:avLst/>
            <a:gdLst>
              <a:gd name="connsiteX0" fmla="*/ 203105 w 205493"/>
              <a:gd name="connsiteY0" fmla="*/ 104 h 254145"/>
              <a:gd name="connsiteX1" fmla="*/ 196755 w 205493"/>
              <a:gd name="connsiteY1" fmla="*/ 98529 h 254145"/>
              <a:gd name="connsiteX2" fmla="*/ 123730 w 205493"/>
              <a:gd name="connsiteY2" fmla="*/ 123929 h 254145"/>
              <a:gd name="connsiteX3" fmla="*/ 123730 w 205493"/>
              <a:gd name="connsiteY3" fmla="*/ 184254 h 254145"/>
              <a:gd name="connsiteX4" fmla="*/ 15780 w 205493"/>
              <a:gd name="connsiteY4" fmla="*/ 200129 h 254145"/>
              <a:gd name="connsiteX5" fmla="*/ 6255 w 205493"/>
              <a:gd name="connsiteY5" fmla="*/ 254104 h 254145"/>
              <a:gd name="connsiteX6" fmla="*/ 9430 w 205493"/>
              <a:gd name="connsiteY6" fmla="*/ 190604 h 254145"/>
              <a:gd name="connsiteX7" fmla="*/ 117380 w 205493"/>
              <a:gd name="connsiteY7" fmla="*/ 181079 h 254145"/>
              <a:gd name="connsiteX8" fmla="*/ 158655 w 205493"/>
              <a:gd name="connsiteY8" fmla="*/ 114404 h 254145"/>
              <a:gd name="connsiteX9" fmla="*/ 187230 w 205493"/>
              <a:gd name="connsiteY9" fmla="*/ 79479 h 254145"/>
              <a:gd name="connsiteX10" fmla="*/ 203105 w 205493"/>
              <a:gd name="connsiteY10" fmla="*/ 104 h 2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493" h="254145">
                <a:moveTo>
                  <a:pt x="203105" y="104"/>
                </a:moveTo>
                <a:cubicBezTo>
                  <a:pt x="204692" y="3279"/>
                  <a:pt x="209984" y="77891"/>
                  <a:pt x="196755" y="98529"/>
                </a:cubicBezTo>
                <a:cubicBezTo>
                  <a:pt x="183526" y="119167"/>
                  <a:pt x="135901" y="109642"/>
                  <a:pt x="123730" y="123929"/>
                </a:cubicBezTo>
                <a:cubicBezTo>
                  <a:pt x="111559" y="138216"/>
                  <a:pt x="141722" y="171554"/>
                  <a:pt x="123730" y="184254"/>
                </a:cubicBezTo>
                <a:cubicBezTo>
                  <a:pt x="105738" y="196954"/>
                  <a:pt x="35359" y="188487"/>
                  <a:pt x="15780" y="200129"/>
                </a:cubicBezTo>
                <a:cubicBezTo>
                  <a:pt x="-3799" y="211771"/>
                  <a:pt x="7313" y="255692"/>
                  <a:pt x="6255" y="254104"/>
                </a:cubicBezTo>
                <a:cubicBezTo>
                  <a:pt x="5197" y="252516"/>
                  <a:pt x="-9091" y="202775"/>
                  <a:pt x="9430" y="190604"/>
                </a:cubicBezTo>
                <a:cubicBezTo>
                  <a:pt x="27951" y="178433"/>
                  <a:pt x="92509" y="193779"/>
                  <a:pt x="117380" y="181079"/>
                </a:cubicBezTo>
                <a:cubicBezTo>
                  <a:pt x="142251" y="168379"/>
                  <a:pt x="147013" y="131337"/>
                  <a:pt x="158655" y="114404"/>
                </a:cubicBezTo>
                <a:cubicBezTo>
                  <a:pt x="170297" y="97471"/>
                  <a:pt x="180351" y="92179"/>
                  <a:pt x="187230" y="79479"/>
                </a:cubicBezTo>
                <a:cubicBezTo>
                  <a:pt x="194109" y="66779"/>
                  <a:pt x="201518" y="-3071"/>
                  <a:pt x="203105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24841642-1C4F-A7D2-415F-018C139E5DE8}"/>
              </a:ext>
            </a:extLst>
          </p:cNvPr>
          <p:cNvSpPr/>
          <p:nvPr/>
        </p:nvSpPr>
        <p:spPr>
          <a:xfrm>
            <a:off x="4771937" y="6625865"/>
            <a:ext cx="340003" cy="55704"/>
          </a:xfrm>
          <a:custGeom>
            <a:avLst/>
            <a:gdLst>
              <a:gd name="connsiteX0" fmla="*/ 88 w 340003"/>
              <a:gd name="connsiteY0" fmla="*/ 38460 h 55704"/>
              <a:gd name="connsiteX1" fmla="*/ 130263 w 340003"/>
              <a:gd name="connsiteY1" fmla="*/ 25760 h 55704"/>
              <a:gd name="connsiteX2" fmla="*/ 117563 w 340003"/>
              <a:gd name="connsiteY2" fmla="*/ 54335 h 55704"/>
              <a:gd name="connsiteX3" fmla="*/ 146138 w 340003"/>
              <a:gd name="connsiteY3" fmla="*/ 51160 h 55704"/>
              <a:gd name="connsiteX4" fmla="*/ 298538 w 340003"/>
              <a:gd name="connsiteY4" fmla="*/ 51160 h 55704"/>
              <a:gd name="connsiteX5" fmla="*/ 339813 w 340003"/>
              <a:gd name="connsiteY5" fmla="*/ 360 h 55704"/>
              <a:gd name="connsiteX6" fmla="*/ 311238 w 340003"/>
              <a:gd name="connsiteY6" fmla="*/ 28935 h 55704"/>
              <a:gd name="connsiteX7" fmla="*/ 250913 w 340003"/>
              <a:gd name="connsiteY7" fmla="*/ 38460 h 55704"/>
              <a:gd name="connsiteX8" fmla="*/ 152488 w 340003"/>
              <a:gd name="connsiteY8" fmla="*/ 51160 h 55704"/>
              <a:gd name="connsiteX9" fmla="*/ 88 w 340003"/>
              <a:gd name="connsiteY9" fmla="*/ 38460 h 5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003" h="55704">
                <a:moveTo>
                  <a:pt x="88" y="38460"/>
                </a:moveTo>
                <a:cubicBezTo>
                  <a:pt x="-3616" y="34227"/>
                  <a:pt x="110684" y="23114"/>
                  <a:pt x="130263" y="25760"/>
                </a:cubicBezTo>
                <a:cubicBezTo>
                  <a:pt x="149842" y="28406"/>
                  <a:pt x="114917" y="50102"/>
                  <a:pt x="117563" y="54335"/>
                </a:cubicBezTo>
                <a:cubicBezTo>
                  <a:pt x="120209" y="58568"/>
                  <a:pt x="115976" y="51689"/>
                  <a:pt x="146138" y="51160"/>
                </a:cubicBezTo>
                <a:cubicBezTo>
                  <a:pt x="176301" y="50631"/>
                  <a:pt x="266259" y="59627"/>
                  <a:pt x="298538" y="51160"/>
                </a:cubicBezTo>
                <a:cubicBezTo>
                  <a:pt x="330817" y="42693"/>
                  <a:pt x="337696" y="4064"/>
                  <a:pt x="339813" y="360"/>
                </a:cubicBezTo>
                <a:cubicBezTo>
                  <a:pt x="341930" y="-3344"/>
                  <a:pt x="326055" y="22585"/>
                  <a:pt x="311238" y="28935"/>
                </a:cubicBezTo>
                <a:cubicBezTo>
                  <a:pt x="296421" y="35285"/>
                  <a:pt x="277371" y="34756"/>
                  <a:pt x="250913" y="38460"/>
                </a:cubicBezTo>
                <a:cubicBezTo>
                  <a:pt x="224455" y="42164"/>
                  <a:pt x="186884" y="50631"/>
                  <a:pt x="152488" y="51160"/>
                </a:cubicBezTo>
                <a:cubicBezTo>
                  <a:pt x="118092" y="51689"/>
                  <a:pt x="3792" y="42693"/>
                  <a:pt x="88" y="38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E9C47684-53A6-8C90-A6E2-B6EA0D1C45E5}"/>
              </a:ext>
            </a:extLst>
          </p:cNvPr>
          <p:cNvSpPr/>
          <p:nvPr/>
        </p:nvSpPr>
        <p:spPr>
          <a:xfrm>
            <a:off x="4750079" y="6326119"/>
            <a:ext cx="34646" cy="142650"/>
          </a:xfrm>
          <a:custGeom>
            <a:avLst/>
            <a:gdLst>
              <a:gd name="connsiteX0" fmla="*/ 34646 w 34646"/>
              <a:gd name="connsiteY0" fmla="*/ 1656 h 142650"/>
              <a:gd name="connsiteX1" fmla="*/ 2896 w 34646"/>
              <a:gd name="connsiteY1" fmla="*/ 141356 h 142650"/>
              <a:gd name="connsiteX2" fmla="*/ 2896 w 34646"/>
              <a:gd name="connsiteY2" fmla="*/ 68331 h 142650"/>
              <a:gd name="connsiteX3" fmla="*/ 34646 w 34646"/>
              <a:gd name="connsiteY3" fmla="*/ 1656 h 14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46" h="142650">
                <a:moveTo>
                  <a:pt x="34646" y="1656"/>
                </a:moveTo>
                <a:cubicBezTo>
                  <a:pt x="34646" y="13827"/>
                  <a:pt x="8188" y="130244"/>
                  <a:pt x="2896" y="141356"/>
                </a:cubicBezTo>
                <a:cubicBezTo>
                  <a:pt x="-2396" y="152469"/>
                  <a:pt x="779" y="88968"/>
                  <a:pt x="2896" y="68331"/>
                </a:cubicBezTo>
                <a:cubicBezTo>
                  <a:pt x="5013" y="47694"/>
                  <a:pt x="34646" y="-10515"/>
                  <a:pt x="34646" y="1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6B0CD56D-DA67-5F50-308E-33A234836371}"/>
              </a:ext>
            </a:extLst>
          </p:cNvPr>
          <p:cNvSpPr/>
          <p:nvPr/>
        </p:nvSpPr>
        <p:spPr>
          <a:xfrm>
            <a:off x="4978357" y="6240523"/>
            <a:ext cx="19270" cy="211464"/>
          </a:xfrm>
          <a:custGeom>
            <a:avLst/>
            <a:gdLst>
              <a:gd name="connsiteX0" fmla="*/ 19093 w 19270"/>
              <a:gd name="connsiteY0" fmla="*/ 1527 h 211464"/>
              <a:gd name="connsiteX1" fmla="*/ 9568 w 19270"/>
              <a:gd name="connsiteY1" fmla="*/ 163452 h 211464"/>
              <a:gd name="connsiteX2" fmla="*/ 9568 w 19270"/>
              <a:gd name="connsiteY2" fmla="*/ 207902 h 211464"/>
              <a:gd name="connsiteX3" fmla="*/ 43 w 19270"/>
              <a:gd name="connsiteY3" fmla="*/ 87252 h 211464"/>
              <a:gd name="connsiteX4" fmla="*/ 19093 w 19270"/>
              <a:gd name="connsiteY4" fmla="*/ 1527 h 21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70" h="211464">
                <a:moveTo>
                  <a:pt x="19093" y="1527"/>
                </a:moveTo>
                <a:cubicBezTo>
                  <a:pt x="20680" y="14227"/>
                  <a:pt x="11155" y="129056"/>
                  <a:pt x="9568" y="163452"/>
                </a:cubicBezTo>
                <a:cubicBezTo>
                  <a:pt x="7980" y="197848"/>
                  <a:pt x="11155" y="220602"/>
                  <a:pt x="9568" y="207902"/>
                </a:cubicBezTo>
                <a:cubicBezTo>
                  <a:pt x="7981" y="195202"/>
                  <a:pt x="1101" y="115827"/>
                  <a:pt x="43" y="87252"/>
                </a:cubicBezTo>
                <a:cubicBezTo>
                  <a:pt x="-1015" y="58677"/>
                  <a:pt x="17506" y="-11173"/>
                  <a:pt x="19093" y="1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F58B286F-E1C0-4612-86BF-8A5BC1988A73}"/>
              </a:ext>
            </a:extLst>
          </p:cNvPr>
          <p:cNvSpPr/>
          <p:nvPr/>
        </p:nvSpPr>
        <p:spPr>
          <a:xfrm>
            <a:off x="4950944" y="6394435"/>
            <a:ext cx="71983" cy="104838"/>
          </a:xfrm>
          <a:custGeom>
            <a:avLst/>
            <a:gdLst>
              <a:gd name="connsiteX0" fmla="*/ 71906 w 71983"/>
              <a:gd name="connsiteY0" fmla="*/ 15 h 104838"/>
              <a:gd name="connsiteX1" fmla="*/ 8406 w 71983"/>
              <a:gd name="connsiteY1" fmla="*/ 69865 h 104838"/>
              <a:gd name="connsiteX2" fmla="*/ 2056 w 71983"/>
              <a:gd name="connsiteY2" fmla="*/ 104790 h 104838"/>
              <a:gd name="connsiteX3" fmla="*/ 21106 w 71983"/>
              <a:gd name="connsiteY3" fmla="*/ 76215 h 104838"/>
              <a:gd name="connsiteX4" fmla="*/ 71906 w 71983"/>
              <a:gd name="connsiteY4" fmla="*/ 15 h 10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83" h="104838">
                <a:moveTo>
                  <a:pt x="71906" y="15"/>
                </a:moveTo>
                <a:cubicBezTo>
                  <a:pt x="69789" y="-1043"/>
                  <a:pt x="20048" y="52403"/>
                  <a:pt x="8406" y="69865"/>
                </a:cubicBezTo>
                <a:cubicBezTo>
                  <a:pt x="-3236" y="87327"/>
                  <a:pt x="-61" y="103732"/>
                  <a:pt x="2056" y="104790"/>
                </a:cubicBezTo>
                <a:cubicBezTo>
                  <a:pt x="4173" y="105848"/>
                  <a:pt x="9994" y="89444"/>
                  <a:pt x="21106" y="76215"/>
                </a:cubicBezTo>
                <a:cubicBezTo>
                  <a:pt x="32218" y="62986"/>
                  <a:pt x="74023" y="1073"/>
                  <a:pt x="71906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D76D8B5E-EEF9-8963-2DF8-8E46D85E4E3C}"/>
              </a:ext>
            </a:extLst>
          </p:cNvPr>
          <p:cNvSpPr/>
          <p:nvPr/>
        </p:nvSpPr>
        <p:spPr>
          <a:xfrm>
            <a:off x="4714825" y="6330950"/>
            <a:ext cx="102257" cy="203200"/>
          </a:xfrm>
          <a:custGeom>
            <a:avLst/>
            <a:gdLst>
              <a:gd name="connsiteX0" fmla="*/ 98475 w 102257"/>
              <a:gd name="connsiteY0" fmla="*/ 0 h 203200"/>
              <a:gd name="connsiteX1" fmla="*/ 92125 w 102257"/>
              <a:gd name="connsiteY1" fmla="*/ 130175 h 203200"/>
              <a:gd name="connsiteX2" fmla="*/ 50 w 102257"/>
              <a:gd name="connsiteY2" fmla="*/ 203200 h 203200"/>
              <a:gd name="connsiteX3" fmla="*/ 79425 w 102257"/>
              <a:gd name="connsiteY3" fmla="*/ 130175 h 203200"/>
              <a:gd name="connsiteX4" fmla="*/ 98475 w 102257"/>
              <a:gd name="connsiteY4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57" h="203200">
                <a:moveTo>
                  <a:pt x="98475" y="0"/>
                </a:moveTo>
                <a:cubicBezTo>
                  <a:pt x="100592" y="0"/>
                  <a:pt x="108529" y="96308"/>
                  <a:pt x="92125" y="130175"/>
                </a:cubicBezTo>
                <a:cubicBezTo>
                  <a:pt x="75721" y="164042"/>
                  <a:pt x="2167" y="203200"/>
                  <a:pt x="50" y="203200"/>
                </a:cubicBezTo>
                <a:cubicBezTo>
                  <a:pt x="-2067" y="203200"/>
                  <a:pt x="63550" y="159279"/>
                  <a:pt x="79425" y="130175"/>
                </a:cubicBezTo>
                <a:cubicBezTo>
                  <a:pt x="95300" y="101071"/>
                  <a:pt x="96358" y="0"/>
                  <a:pt x="984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1736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Picture 2" descr="ネタバレ】『トップガン マーヴェリック』◯◯シーンが1作目と同じ理由とは？ ─ 「気づいてもらえたら」と監督 | THE RIVER - Part 2">
            <a:extLst>
              <a:ext uri="{FF2B5EF4-FFF2-40B4-BE49-F238E27FC236}">
                <a16:creationId xmlns:a16="http://schemas.microsoft.com/office/drawing/2014/main" id="{2D60BE5C-AEE7-3BB7-C594-098352F8D5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5" t="23128" r="1" b="11087"/>
          <a:stretch/>
        </p:blipFill>
        <p:spPr bwMode="auto">
          <a:xfrm>
            <a:off x="673719" y="0"/>
            <a:ext cx="8253761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4" name="フリーフォーム 483">
            <a:extLst>
              <a:ext uri="{FF2B5EF4-FFF2-40B4-BE49-F238E27FC236}">
                <a16:creationId xmlns:a16="http://schemas.microsoft.com/office/drawing/2014/main" id="{79DFFA35-F230-72F4-9B83-8BFE7DD8F9DF}"/>
              </a:ext>
            </a:extLst>
          </p:cNvPr>
          <p:cNvSpPr/>
          <p:nvPr/>
        </p:nvSpPr>
        <p:spPr>
          <a:xfrm>
            <a:off x="4110244" y="1642143"/>
            <a:ext cx="311889" cy="140437"/>
          </a:xfrm>
          <a:custGeom>
            <a:avLst/>
            <a:gdLst>
              <a:gd name="connsiteX0" fmla="*/ 225 w 311889"/>
              <a:gd name="connsiteY0" fmla="*/ 140363 h 140437"/>
              <a:gd name="connsiteX1" fmla="*/ 95475 w 311889"/>
              <a:gd name="connsiteY1" fmla="*/ 57813 h 140437"/>
              <a:gd name="connsiteX2" fmla="*/ 168500 w 311889"/>
              <a:gd name="connsiteY2" fmla="*/ 38763 h 140437"/>
              <a:gd name="connsiteX3" fmla="*/ 311375 w 311889"/>
              <a:gd name="connsiteY3" fmla="*/ 663 h 140437"/>
              <a:gd name="connsiteX4" fmla="*/ 212950 w 311889"/>
              <a:gd name="connsiteY4" fmla="*/ 16538 h 140437"/>
              <a:gd name="connsiteX5" fmla="*/ 124050 w 311889"/>
              <a:gd name="connsiteY5" fmla="*/ 41938 h 140437"/>
              <a:gd name="connsiteX6" fmla="*/ 225 w 311889"/>
              <a:gd name="connsiteY6" fmla="*/ 140363 h 140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889" h="140437">
                <a:moveTo>
                  <a:pt x="225" y="140363"/>
                </a:moveTo>
                <a:cubicBezTo>
                  <a:pt x="-4537" y="143009"/>
                  <a:pt x="67429" y="74746"/>
                  <a:pt x="95475" y="57813"/>
                </a:cubicBezTo>
                <a:cubicBezTo>
                  <a:pt x="123521" y="40880"/>
                  <a:pt x="168500" y="38763"/>
                  <a:pt x="168500" y="38763"/>
                </a:cubicBezTo>
                <a:cubicBezTo>
                  <a:pt x="204483" y="29238"/>
                  <a:pt x="303967" y="4367"/>
                  <a:pt x="311375" y="663"/>
                </a:cubicBezTo>
                <a:cubicBezTo>
                  <a:pt x="318783" y="-3041"/>
                  <a:pt x="244171" y="9659"/>
                  <a:pt x="212950" y="16538"/>
                </a:cubicBezTo>
                <a:cubicBezTo>
                  <a:pt x="181729" y="23417"/>
                  <a:pt x="157387" y="25005"/>
                  <a:pt x="124050" y="41938"/>
                </a:cubicBezTo>
                <a:cubicBezTo>
                  <a:pt x="90713" y="58871"/>
                  <a:pt x="4987" y="137717"/>
                  <a:pt x="225" y="140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フリーフォーム 484">
            <a:extLst>
              <a:ext uri="{FF2B5EF4-FFF2-40B4-BE49-F238E27FC236}">
                <a16:creationId xmlns:a16="http://schemas.microsoft.com/office/drawing/2014/main" id="{4F2C622D-BBAC-5F87-76D3-CD005CFAA978}"/>
              </a:ext>
            </a:extLst>
          </p:cNvPr>
          <p:cNvSpPr/>
          <p:nvPr/>
        </p:nvSpPr>
        <p:spPr>
          <a:xfrm>
            <a:off x="4424506" y="1649131"/>
            <a:ext cx="103088" cy="79501"/>
          </a:xfrm>
          <a:custGeom>
            <a:avLst/>
            <a:gdLst>
              <a:gd name="connsiteX0" fmla="*/ 288 w 103088"/>
              <a:gd name="connsiteY0" fmla="*/ 25 h 79501"/>
              <a:gd name="connsiteX1" fmla="*/ 66963 w 103088"/>
              <a:gd name="connsiteY1" fmla="*/ 41300 h 79501"/>
              <a:gd name="connsiteX2" fmla="*/ 95538 w 103088"/>
              <a:gd name="connsiteY2" fmla="*/ 57175 h 79501"/>
              <a:gd name="connsiteX3" fmla="*/ 101888 w 103088"/>
              <a:gd name="connsiteY3" fmla="*/ 79400 h 79501"/>
              <a:gd name="connsiteX4" fmla="*/ 95538 w 103088"/>
              <a:gd name="connsiteY4" fmla="*/ 47650 h 79501"/>
              <a:gd name="connsiteX5" fmla="*/ 288 w 103088"/>
              <a:gd name="connsiteY5" fmla="*/ 25 h 7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088" h="79501">
                <a:moveTo>
                  <a:pt x="288" y="25"/>
                </a:moveTo>
                <a:cubicBezTo>
                  <a:pt x="-4474" y="-1033"/>
                  <a:pt x="51088" y="31775"/>
                  <a:pt x="66963" y="41300"/>
                </a:cubicBezTo>
                <a:cubicBezTo>
                  <a:pt x="82838" y="50825"/>
                  <a:pt x="89717" y="50825"/>
                  <a:pt x="95538" y="57175"/>
                </a:cubicBezTo>
                <a:cubicBezTo>
                  <a:pt x="101359" y="63525"/>
                  <a:pt x="101888" y="80987"/>
                  <a:pt x="101888" y="79400"/>
                </a:cubicBezTo>
                <a:cubicBezTo>
                  <a:pt x="101888" y="77813"/>
                  <a:pt x="107180" y="58763"/>
                  <a:pt x="95538" y="47650"/>
                </a:cubicBezTo>
                <a:cubicBezTo>
                  <a:pt x="83896" y="36538"/>
                  <a:pt x="5050" y="1083"/>
                  <a:pt x="288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フリーフォーム 485">
            <a:extLst>
              <a:ext uri="{FF2B5EF4-FFF2-40B4-BE49-F238E27FC236}">
                <a16:creationId xmlns:a16="http://schemas.microsoft.com/office/drawing/2014/main" id="{6A6A367C-C281-2936-4B2A-7BF0805E2BF2}"/>
              </a:ext>
            </a:extLst>
          </p:cNvPr>
          <p:cNvSpPr/>
          <p:nvPr/>
        </p:nvSpPr>
        <p:spPr>
          <a:xfrm>
            <a:off x="4130271" y="1723940"/>
            <a:ext cx="386608" cy="49237"/>
          </a:xfrm>
          <a:custGeom>
            <a:avLst/>
            <a:gdLst>
              <a:gd name="connsiteX0" fmla="*/ 2423 w 386608"/>
              <a:gd name="connsiteY0" fmla="*/ 49041 h 49237"/>
              <a:gd name="connsiteX1" fmla="*/ 78623 w 386608"/>
              <a:gd name="connsiteY1" fmla="*/ 20466 h 49237"/>
              <a:gd name="connsiteX2" fmla="*/ 183398 w 386608"/>
              <a:gd name="connsiteY2" fmla="*/ 10941 h 49237"/>
              <a:gd name="connsiteX3" fmla="*/ 275473 w 386608"/>
              <a:gd name="connsiteY3" fmla="*/ 10941 h 49237"/>
              <a:gd name="connsiteX4" fmla="*/ 386598 w 386608"/>
              <a:gd name="connsiteY4" fmla="*/ 4591 h 49237"/>
              <a:gd name="connsiteX5" fmla="*/ 269123 w 386608"/>
              <a:gd name="connsiteY5" fmla="*/ 1416 h 49237"/>
              <a:gd name="connsiteX6" fmla="*/ 170698 w 386608"/>
              <a:gd name="connsiteY6" fmla="*/ 4591 h 49237"/>
              <a:gd name="connsiteX7" fmla="*/ 2423 w 386608"/>
              <a:gd name="connsiteY7" fmla="*/ 49041 h 4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608" h="49237">
                <a:moveTo>
                  <a:pt x="2423" y="49041"/>
                </a:moveTo>
                <a:cubicBezTo>
                  <a:pt x="-12923" y="51687"/>
                  <a:pt x="48461" y="26816"/>
                  <a:pt x="78623" y="20466"/>
                </a:cubicBezTo>
                <a:cubicBezTo>
                  <a:pt x="108785" y="14116"/>
                  <a:pt x="150590" y="12528"/>
                  <a:pt x="183398" y="10941"/>
                </a:cubicBezTo>
                <a:cubicBezTo>
                  <a:pt x="216206" y="9353"/>
                  <a:pt x="241606" y="11999"/>
                  <a:pt x="275473" y="10941"/>
                </a:cubicBezTo>
                <a:cubicBezTo>
                  <a:pt x="309340" y="9883"/>
                  <a:pt x="387656" y="6179"/>
                  <a:pt x="386598" y="4591"/>
                </a:cubicBezTo>
                <a:cubicBezTo>
                  <a:pt x="385540" y="3003"/>
                  <a:pt x="305106" y="1416"/>
                  <a:pt x="269123" y="1416"/>
                </a:cubicBezTo>
                <a:cubicBezTo>
                  <a:pt x="233140" y="1416"/>
                  <a:pt x="215148" y="-3346"/>
                  <a:pt x="170698" y="4591"/>
                </a:cubicBezTo>
                <a:cubicBezTo>
                  <a:pt x="126248" y="12528"/>
                  <a:pt x="17769" y="46395"/>
                  <a:pt x="2423" y="49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フリーフォーム 486">
            <a:extLst>
              <a:ext uri="{FF2B5EF4-FFF2-40B4-BE49-F238E27FC236}">
                <a16:creationId xmlns:a16="http://schemas.microsoft.com/office/drawing/2014/main" id="{62F1F1D7-C839-9931-8A6F-48523E4B7327}"/>
              </a:ext>
            </a:extLst>
          </p:cNvPr>
          <p:cNvSpPr/>
          <p:nvPr/>
        </p:nvSpPr>
        <p:spPr>
          <a:xfrm>
            <a:off x="4421382" y="1649010"/>
            <a:ext cx="47932" cy="79853"/>
          </a:xfrm>
          <a:custGeom>
            <a:avLst/>
            <a:gdLst>
              <a:gd name="connsiteX0" fmla="*/ 237 w 47932"/>
              <a:gd name="connsiteY0" fmla="*/ 146 h 79853"/>
              <a:gd name="connsiteX1" fmla="*/ 28812 w 47932"/>
              <a:gd name="connsiteY1" fmla="*/ 44596 h 79853"/>
              <a:gd name="connsiteX2" fmla="*/ 12937 w 47932"/>
              <a:gd name="connsiteY2" fmla="*/ 79521 h 79853"/>
              <a:gd name="connsiteX3" fmla="*/ 47862 w 47932"/>
              <a:gd name="connsiteY3" fmla="*/ 60471 h 79853"/>
              <a:gd name="connsiteX4" fmla="*/ 237 w 47932"/>
              <a:gd name="connsiteY4" fmla="*/ 146 h 7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32" h="79853">
                <a:moveTo>
                  <a:pt x="237" y="146"/>
                </a:moveTo>
                <a:cubicBezTo>
                  <a:pt x="-2938" y="-2500"/>
                  <a:pt x="26695" y="31367"/>
                  <a:pt x="28812" y="44596"/>
                </a:cubicBezTo>
                <a:cubicBezTo>
                  <a:pt x="30929" y="57825"/>
                  <a:pt x="9762" y="76875"/>
                  <a:pt x="12937" y="79521"/>
                </a:cubicBezTo>
                <a:cubicBezTo>
                  <a:pt x="16112" y="82167"/>
                  <a:pt x="45745" y="68408"/>
                  <a:pt x="47862" y="60471"/>
                </a:cubicBezTo>
                <a:cubicBezTo>
                  <a:pt x="49979" y="52534"/>
                  <a:pt x="3412" y="2792"/>
                  <a:pt x="237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フリーフォーム 487">
            <a:extLst>
              <a:ext uri="{FF2B5EF4-FFF2-40B4-BE49-F238E27FC236}">
                <a16:creationId xmlns:a16="http://schemas.microsoft.com/office/drawing/2014/main" id="{2FEBBCA2-5598-80AE-AF7E-D581FF914915}"/>
              </a:ext>
            </a:extLst>
          </p:cNvPr>
          <p:cNvSpPr/>
          <p:nvPr/>
        </p:nvSpPr>
        <p:spPr>
          <a:xfrm>
            <a:off x="4243819" y="1651822"/>
            <a:ext cx="175840" cy="75663"/>
          </a:xfrm>
          <a:custGeom>
            <a:avLst/>
            <a:gdLst>
              <a:gd name="connsiteX0" fmla="*/ 0 w 175840"/>
              <a:gd name="connsiteY0" fmla="*/ 38609 h 75663"/>
              <a:gd name="connsiteX1" fmla="*/ 60325 w 175840"/>
              <a:gd name="connsiteY1" fmla="*/ 73534 h 75663"/>
              <a:gd name="connsiteX2" fmla="*/ 146050 w 175840"/>
              <a:gd name="connsiteY2" fmla="*/ 67184 h 75663"/>
              <a:gd name="connsiteX3" fmla="*/ 152400 w 175840"/>
              <a:gd name="connsiteY3" fmla="*/ 29084 h 75663"/>
              <a:gd name="connsiteX4" fmla="*/ 174625 w 175840"/>
              <a:gd name="connsiteY4" fmla="*/ 509 h 75663"/>
              <a:gd name="connsiteX5" fmla="*/ 111125 w 175840"/>
              <a:gd name="connsiteY5" fmla="*/ 10034 h 75663"/>
              <a:gd name="connsiteX6" fmla="*/ 0 w 175840"/>
              <a:gd name="connsiteY6" fmla="*/ 38609 h 7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840" h="75663">
                <a:moveTo>
                  <a:pt x="0" y="38609"/>
                </a:moveTo>
                <a:cubicBezTo>
                  <a:pt x="17991" y="53690"/>
                  <a:pt x="35983" y="68772"/>
                  <a:pt x="60325" y="73534"/>
                </a:cubicBezTo>
                <a:cubicBezTo>
                  <a:pt x="84667" y="78296"/>
                  <a:pt x="130704" y="74592"/>
                  <a:pt x="146050" y="67184"/>
                </a:cubicBezTo>
                <a:cubicBezTo>
                  <a:pt x="161396" y="59776"/>
                  <a:pt x="147638" y="40196"/>
                  <a:pt x="152400" y="29084"/>
                </a:cubicBezTo>
                <a:cubicBezTo>
                  <a:pt x="157162" y="17972"/>
                  <a:pt x="181504" y="3684"/>
                  <a:pt x="174625" y="509"/>
                </a:cubicBezTo>
                <a:cubicBezTo>
                  <a:pt x="167746" y="-2666"/>
                  <a:pt x="111125" y="10034"/>
                  <a:pt x="111125" y="10034"/>
                </a:cubicBezTo>
                <a:lnTo>
                  <a:pt x="0" y="3860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9" name="テキスト ボックス 488">
            <a:extLst>
              <a:ext uri="{FF2B5EF4-FFF2-40B4-BE49-F238E27FC236}">
                <a16:creationId xmlns:a16="http://schemas.microsoft.com/office/drawing/2014/main" id="{A4335DAD-262C-3248-3CBA-0BC8A195E51B}"/>
              </a:ext>
            </a:extLst>
          </p:cNvPr>
          <p:cNvSpPr txBox="1"/>
          <p:nvPr/>
        </p:nvSpPr>
        <p:spPr>
          <a:xfrm>
            <a:off x="4230115" y="144160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.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490" name="テキスト ボックス 489">
            <a:extLst>
              <a:ext uri="{FF2B5EF4-FFF2-40B4-BE49-F238E27FC236}">
                <a16:creationId xmlns:a16="http://schemas.microsoft.com/office/drawing/2014/main" id="{F3952B29-41CD-B7B6-38B3-3905B824EFA1}"/>
              </a:ext>
            </a:extLst>
          </p:cNvPr>
          <p:cNvSpPr txBox="1"/>
          <p:nvPr/>
        </p:nvSpPr>
        <p:spPr>
          <a:xfrm>
            <a:off x="4249165" y="144795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.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491" name="フリーフォーム 490">
            <a:extLst>
              <a:ext uri="{FF2B5EF4-FFF2-40B4-BE49-F238E27FC236}">
                <a16:creationId xmlns:a16="http://schemas.microsoft.com/office/drawing/2014/main" id="{32D2108E-8478-4C2D-3063-3A7808B3D1A8}"/>
              </a:ext>
            </a:extLst>
          </p:cNvPr>
          <p:cNvSpPr/>
          <p:nvPr/>
        </p:nvSpPr>
        <p:spPr>
          <a:xfrm>
            <a:off x="4062844" y="1545148"/>
            <a:ext cx="263525" cy="91310"/>
          </a:xfrm>
          <a:custGeom>
            <a:avLst/>
            <a:gdLst>
              <a:gd name="connsiteX0" fmla="*/ 0 w 263525"/>
              <a:gd name="connsiteY0" fmla="*/ 91308 h 91310"/>
              <a:gd name="connsiteX1" fmla="*/ 88900 w 263525"/>
              <a:gd name="connsiteY1" fmla="*/ 8758 h 91310"/>
              <a:gd name="connsiteX2" fmla="*/ 263525 w 263525"/>
              <a:gd name="connsiteY2" fmla="*/ 2408 h 91310"/>
              <a:gd name="connsiteX3" fmla="*/ 174625 w 263525"/>
              <a:gd name="connsiteY3" fmla="*/ 5583 h 91310"/>
              <a:gd name="connsiteX4" fmla="*/ 88900 w 263525"/>
              <a:gd name="connsiteY4" fmla="*/ 11933 h 91310"/>
              <a:gd name="connsiteX5" fmla="*/ 0 w 263525"/>
              <a:gd name="connsiteY5" fmla="*/ 91308 h 9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525" h="91310">
                <a:moveTo>
                  <a:pt x="0" y="91308"/>
                </a:moveTo>
                <a:cubicBezTo>
                  <a:pt x="0" y="90779"/>
                  <a:pt x="44979" y="23575"/>
                  <a:pt x="88900" y="8758"/>
                </a:cubicBezTo>
                <a:cubicBezTo>
                  <a:pt x="132821" y="-6059"/>
                  <a:pt x="263525" y="2408"/>
                  <a:pt x="263525" y="2408"/>
                </a:cubicBezTo>
                <a:lnTo>
                  <a:pt x="174625" y="5583"/>
                </a:lnTo>
                <a:cubicBezTo>
                  <a:pt x="145521" y="7170"/>
                  <a:pt x="113771" y="2937"/>
                  <a:pt x="88900" y="11933"/>
                </a:cubicBezTo>
                <a:cubicBezTo>
                  <a:pt x="64029" y="20929"/>
                  <a:pt x="0" y="91837"/>
                  <a:pt x="0" y="91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2" name="フリーフォーム 491">
            <a:extLst>
              <a:ext uri="{FF2B5EF4-FFF2-40B4-BE49-F238E27FC236}">
                <a16:creationId xmlns:a16="http://schemas.microsoft.com/office/drawing/2014/main" id="{0D142013-E645-C086-F715-12ACE3FECF46}"/>
              </a:ext>
            </a:extLst>
          </p:cNvPr>
          <p:cNvSpPr/>
          <p:nvPr/>
        </p:nvSpPr>
        <p:spPr>
          <a:xfrm>
            <a:off x="4319974" y="1534774"/>
            <a:ext cx="178791" cy="31991"/>
          </a:xfrm>
          <a:custGeom>
            <a:avLst/>
            <a:gdLst>
              <a:gd name="connsiteX0" fmla="*/ 45 w 178791"/>
              <a:gd name="connsiteY0" fmla="*/ 31832 h 31991"/>
              <a:gd name="connsiteX1" fmla="*/ 139745 w 178791"/>
              <a:gd name="connsiteY1" fmla="*/ 82 h 31991"/>
              <a:gd name="connsiteX2" fmla="*/ 177845 w 178791"/>
              <a:gd name="connsiteY2" fmla="*/ 22307 h 31991"/>
              <a:gd name="connsiteX3" fmla="*/ 155620 w 178791"/>
              <a:gd name="connsiteY3" fmla="*/ 12782 h 31991"/>
              <a:gd name="connsiteX4" fmla="*/ 45 w 178791"/>
              <a:gd name="connsiteY4" fmla="*/ 31832 h 3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791" h="31991">
                <a:moveTo>
                  <a:pt x="45" y="31832"/>
                </a:moveTo>
                <a:cubicBezTo>
                  <a:pt x="-2601" y="29715"/>
                  <a:pt x="110112" y="1669"/>
                  <a:pt x="139745" y="82"/>
                </a:cubicBezTo>
                <a:cubicBezTo>
                  <a:pt x="169378" y="-1505"/>
                  <a:pt x="175199" y="20190"/>
                  <a:pt x="177845" y="22307"/>
                </a:cubicBezTo>
                <a:cubicBezTo>
                  <a:pt x="180491" y="24424"/>
                  <a:pt x="178903" y="11194"/>
                  <a:pt x="155620" y="12782"/>
                </a:cubicBezTo>
                <a:cubicBezTo>
                  <a:pt x="132337" y="14369"/>
                  <a:pt x="2691" y="33949"/>
                  <a:pt x="45" y="31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3" name="フリーフォーム 492">
            <a:extLst>
              <a:ext uri="{FF2B5EF4-FFF2-40B4-BE49-F238E27FC236}">
                <a16:creationId xmlns:a16="http://schemas.microsoft.com/office/drawing/2014/main" id="{452477A1-BEF6-E70C-6544-E947E20CF5CF}"/>
              </a:ext>
            </a:extLst>
          </p:cNvPr>
          <p:cNvSpPr/>
          <p:nvPr/>
        </p:nvSpPr>
        <p:spPr>
          <a:xfrm>
            <a:off x="4431084" y="1576066"/>
            <a:ext cx="152488" cy="54305"/>
          </a:xfrm>
          <a:custGeom>
            <a:avLst/>
            <a:gdLst>
              <a:gd name="connsiteX0" fmla="*/ 60 w 152488"/>
              <a:gd name="connsiteY0" fmla="*/ 65 h 54305"/>
              <a:gd name="connsiteX1" fmla="*/ 54035 w 152488"/>
              <a:gd name="connsiteY1" fmla="*/ 34990 h 54305"/>
              <a:gd name="connsiteX2" fmla="*/ 152460 w 152488"/>
              <a:gd name="connsiteY2" fmla="*/ 54040 h 54305"/>
              <a:gd name="connsiteX3" fmla="*/ 63560 w 152488"/>
              <a:gd name="connsiteY3" fmla="*/ 44515 h 54305"/>
              <a:gd name="connsiteX4" fmla="*/ 60 w 152488"/>
              <a:gd name="connsiteY4" fmla="*/ 65 h 5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88" h="54305">
                <a:moveTo>
                  <a:pt x="60" y="65"/>
                </a:moveTo>
                <a:cubicBezTo>
                  <a:pt x="-1527" y="-1522"/>
                  <a:pt x="28635" y="25994"/>
                  <a:pt x="54035" y="34990"/>
                </a:cubicBezTo>
                <a:cubicBezTo>
                  <a:pt x="79435" y="43986"/>
                  <a:pt x="150873" y="52453"/>
                  <a:pt x="152460" y="54040"/>
                </a:cubicBezTo>
                <a:cubicBezTo>
                  <a:pt x="154047" y="55627"/>
                  <a:pt x="87902" y="49807"/>
                  <a:pt x="63560" y="44515"/>
                </a:cubicBezTo>
                <a:cubicBezTo>
                  <a:pt x="39218" y="39223"/>
                  <a:pt x="1647" y="1652"/>
                  <a:pt x="60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4" name="フリーフォーム 493">
            <a:extLst>
              <a:ext uri="{FF2B5EF4-FFF2-40B4-BE49-F238E27FC236}">
                <a16:creationId xmlns:a16="http://schemas.microsoft.com/office/drawing/2014/main" id="{56229F31-5DDF-27BC-C829-C4057FA4DF0E}"/>
              </a:ext>
            </a:extLst>
          </p:cNvPr>
          <p:cNvSpPr/>
          <p:nvPr/>
        </p:nvSpPr>
        <p:spPr>
          <a:xfrm>
            <a:off x="4497787" y="1537864"/>
            <a:ext cx="85783" cy="86678"/>
          </a:xfrm>
          <a:custGeom>
            <a:avLst/>
            <a:gdLst>
              <a:gd name="connsiteX0" fmla="*/ 32 w 85783"/>
              <a:gd name="connsiteY0" fmla="*/ 167 h 86678"/>
              <a:gd name="connsiteX1" fmla="*/ 38132 w 85783"/>
              <a:gd name="connsiteY1" fmla="*/ 54142 h 86678"/>
              <a:gd name="connsiteX2" fmla="*/ 85757 w 85783"/>
              <a:gd name="connsiteY2" fmla="*/ 85892 h 86678"/>
              <a:gd name="connsiteX3" fmla="*/ 44482 w 85783"/>
              <a:gd name="connsiteY3" fmla="*/ 73192 h 86678"/>
              <a:gd name="connsiteX4" fmla="*/ 32 w 85783"/>
              <a:gd name="connsiteY4" fmla="*/ 167 h 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83" h="86678">
                <a:moveTo>
                  <a:pt x="32" y="167"/>
                </a:moveTo>
                <a:cubicBezTo>
                  <a:pt x="-1026" y="-3008"/>
                  <a:pt x="23845" y="39855"/>
                  <a:pt x="38132" y="54142"/>
                </a:cubicBezTo>
                <a:cubicBezTo>
                  <a:pt x="52419" y="68429"/>
                  <a:pt x="84699" y="82717"/>
                  <a:pt x="85757" y="85892"/>
                </a:cubicBezTo>
                <a:cubicBezTo>
                  <a:pt x="86815" y="89067"/>
                  <a:pt x="56124" y="82188"/>
                  <a:pt x="44482" y="73192"/>
                </a:cubicBezTo>
                <a:cubicBezTo>
                  <a:pt x="32840" y="64196"/>
                  <a:pt x="1090" y="3342"/>
                  <a:pt x="32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5" name="フリーフォーム 494">
            <a:extLst>
              <a:ext uri="{FF2B5EF4-FFF2-40B4-BE49-F238E27FC236}">
                <a16:creationId xmlns:a16="http://schemas.microsoft.com/office/drawing/2014/main" id="{244A537A-BD3A-2676-2A82-1CB7DF789F3D}"/>
              </a:ext>
            </a:extLst>
          </p:cNvPr>
          <p:cNvSpPr/>
          <p:nvPr/>
        </p:nvSpPr>
        <p:spPr>
          <a:xfrm>
            <a:off x="4123001" y="1598356"/>
            <a:ext cx="225970" cy="19428"/>
          </a:xfrm>
          <a:custGeom>
            <a:avLst/>
            <a:gdLst>
              <a:gd name="connsiteX0" fmla="*/ 168 w 225970"/>
              <a:gd name="connsiteY0" fmla="*/ 0 h 19428"/>
              <a:gd name="connsiteX1" fmla="*/ 130343 w 225970"/>
              <a:gd name="connsiteY1" fmla="*/ 19050 h 19428"/>
              <a:gd name="connsiteX2" fmla="*/ 225593 w 225970"/>
              <a:gd name="connsiteY2" fmla="*/ 12700 h 19428"/>
              <a:gd name="connsiteX3" fmla="*/ 158918 w 225970"/>
              <a:gd name="connsiteY3" fmla="*/ 12700 h 19428"/>
              <a:gd name="connsiteX4" fmla="*/ 168 w 225970"/>
              <a:gd name="connsiteY4" fmla="*/ 0 h 1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970" h="19428">
                <a:moveTo>
                  <a:pt x="168" y="0"/>
                </a:moveTo>
                <a:cubicBezTo>
                  <a:pt x="-4594" y="1058"/>
                  <a:pt x="92772" y="16933"/>
                  <a:pt x="130343" y="19050"/>
                </a:cubicBezTo>
                <a:cubicBezTo>
                  <a:pt x="167914" y="21167"/>
                  <a:pt x="220831" y="13758"/>
                  <a:pt x="225593" y="12700"/>
                </a:cubicBezTo>
                <a:cubicBezTo>
                  <a:pt x="230355" y="11642"/>
                  <a:pt x="189080" y="14817"/>
                  <a:pt x="158918" y="12700"/>
                </a:cubicBezTo>
                <a:lnTo>
                  <a:pt x="1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6" name="フリーフォーム 495">
            <a:extLst>
              <a:ext uri="{FF2B5EF4-FFF2-40B4-BE49-F238E27FC236}">
                <a16:creationId xmlns:a16="http://schemas.microsoft.com/office/drawing/2014/main" id="{D3A290CD-AA0F-B89C-486D-69A04DCD0061}"/>
              </a:ext>
            </a:extLst>
          </p:cNvPr>
          <p:cNvSpPr/>
          <p:nvPr/>
        </p:nvSpPr>
        <p:spPr>
          <a:xfrm>
            <a:off x="4361063" y="1608571"/>
            <a:ext cx="134106" cy="37417"/>
          </a:xfrm>
          <a:custGeom>
            <a:avLst/>
            <a:gdLst>
              <a:gd name="connsiteX0" fmla="*/ 231 w 134106"/>
              <a:gd name="connsiteY0" fmla="*/ 5660 h 37417"/>
              <a:gd name="connsiteX1" fmla="*/ 73256 w 134106"/>
              <a:gd name="connsiteY1" fmla="*/ 5660 h 37417"/>
              <a:gd name="connsiteX2" fmla="*/ 133581 w 134106"/>
              <a:gd name="connsiteY2" fmla="*/ 37410 h 37417"/>
              <a:gd name="connsiteX3" fmla="*/ 98656 w 134106"/>
              <a:gd name="connsiteY3" fmla="*/ 2485 h 37417"/>
              <a:gd name="connsiteX4" fmla="*/ 231 w 134106"/>
              <a:gd name="connsiteY4" fmla="*/ 5660 h 3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06" h="37417">
                <a:moveTo>
                  <a:pt x="231" y="5660"/>
                </a:moveTo>
                <a:cubicBezTo>
                  <a:pt x="-4002" y="6189"/>
                  <a:pt x="51031" y="368"/>
                  <a:pt x="73256" y="5660"/>
                </a:cubicBezTo>
                <a:cubicBezTo>
                  <a:pt x="95481" y="10952"/>
                  <a:pt x="129348" y="37939"/>
                  <a:pt x="133581" y="37410"/>
                </a:cubicBezTo>
                <a:cubicBezTo>
                  <a:pt x="137814" y="36881"/>
                  <a:pt x="115589" y="9364"/>
                  <a:pt x="98656" y="2485"/>
                </a:cubicBezTo>
                <a:cubicBezTo>
                  <a:pt x="81723" y="-4394"/>
                  <a:pt x="4464" y="5131"/>
                  <a:pt x="231" y="5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7" name="フリーフォーム 496">
            <a:extLst>
              <a:ext uri="{FF2B5EF4-FFF2-40B4-BE49-F238E27FC236}">
                <a16:creationId xmlns:a16="http://schemas.microsoft.com/office/drawing/2014/main" id="{1EC57840-7D9D-F295-30F3-3E0B8C0E96E1}"/>
              </a:ext>
            </a:extLst>
          </p:cNvPr>
          <p:cNvSpPr/>
          <p:nvPr/>
        </p:nvSpPr>
        <p:spPr>
          <a:xfrm>
            <a:off x="4126323" y="1636099"/>
            <a:ext cx="219126" cy="38494"/>
          </a:xfrm>
          <a:custGeom>
            <a:avLst/>
            <a:gdLst>
              <a:gd name="connsiteX0" fmla="*/ 21 w 219126"/>
              <a:gd name="connsiteY0" fmla="*/ 38457 h 38494"/>
              <a:gd name="connsiteX1" fmla="*/ 120671 w 219126"/>
              <a:gd name="connsiteY1" fmla="*/ 6707 h 38494"/>
              <a:gd name="connsiteX2" fmla="*/ 219096 w 219126"/>
              <a:gd name="connsiteY2" fmla="*/ 357 h 38494"/>
              <a:gd name="connsiteX3" fmla="*/ 130196 w 219126"/>
              <a:gd name="connsiteY3" fmla="*/ 13057 h 38494"/>
              <a:gd name="connsiteX4" fmla="*/ 21 w 219126"/>
              <a:gd name="connsiteY4" fmla="*/ 38457 h 3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126" h="38494">
                <a:moveTo>
                  <a:pt x="21" y="38457"/>
                </a:moveTo>
                <a:cubicBezTo>
                  <a:pt x="-1567" y="37399"/>
                  <a:pt x="84159" y="13057"/>
                  <a:pt x="120671" y="6707"/>
                </a:cubicBezTo>
                <a:cubicBezTo>
                  <a:pt x="157183" y="357"/>
                  <a:pt x="217508" y="-701"/>
                  <a:pt x="219096" y="357"/>
                </a:cubicBezTo>
                <a:cubicBezTo>
                  <a:pt x="220684" y="1415"/>
                  <a:pt x="159829" y="8295"/>
                  <a:pt x="130196" y="13057"/>
                </a:cubicBezTo>
                <a:cubicBezTo>
                  <a:pt x="100563" y="17819"/>
                  <a:pt x="1609" y="39515"/>
                  <a:pt x="21" y="38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8" name="フリーフォーム 497">
            <a:extLst>
              <a:ext uri="{FF2B5EF4-FFF2-40B4-BE49-F238E27FC236}">
                <a16:creationId xmlns:a16="http://schemas.microsoft.com/office/drawing/2014/main" id="{8B3C8FD7-C634-1A10-5A1E-79BC069BA562}"/>
              </a:ext>
            </a:extLst>
          </p:cNvPr>
          <p:cNvSpPr/>
          <p:nvPr/>
        </p:nvSpPr>
        <p:spPr>
          <a:xfrm>
            <a:off x="4167619" y="1647609"/>
            <a:ext cx="237174" cy="58731"/>
          </a:xfrm>
          <a:custGeom>
            <a:avLst/>
            <a:gdLst>
              <a:gd name="connsiteX0" fmla="*/ 0 w 237174"/>
              <a:gd name="connsiteY0" fmla="*/ 58697 h 58731"/>
              <a:gd name="connsiteX1" fmla="*/ 79375 w 237174"/>
              <a:gd name="connsiteY1" fmla="*/ 26947 h 58731"/>
              <a:gd name="connsiteX2" fmla="*/ 234950 w 237174"/>
              <a:gd name="connsiteY2" fmla="*/ 1547 h 58731"/>
              <a:gd name="connsiteX3" fmla="*/ 165100 w 237174"/>
              <a:gd name="connsiteY3" fmla="*/ 4722 h 58731"/>
              <a:gd name="connsiteX4" fmla="*/ 79375 w 237174"/>
              <a:gd name="connsiteY4" fmla="*/ 20597 h 58731"/>
              <a:gd name="connsiteX5" fmla="*/ 0 w 237174"/>
              <a:gd name="connsiteY5" fmla="*/ 58697 h 5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174" h="58731">
                <a:moveTo>
                  <a:pt x="0" y="58697"/>
                </a:moveTo>
                <a:cubicBezTo>
                  <a:pt x="0" y="59755"/>
                  <a:pt x="40217" y="36472"/>
                  <a:pt x="79375" y="26947"/>
                </a:cubicBezTo>
                <a:cubicBezTo>
                  <a:pt x="118533" y="17422"/>
                  <a:pt x="220663" y="5251"/>
                  <a:pt x="234950" y="1547"/>
                </a:cubicBezTo>
                <a:cubicBezTo>
                  <a:pt x="249237" y="-2157"/>
                  <a:pt x="191029" y="1547"/>
                  <a:pt x="165100" y="4722"/>
                </a:cubicBezTo>
                <a:cubicBezTo>
                  <a:pt x="139171" y="7897"/>
                  <a:pt x="104246" y="13189"/>
                  <a:pt x="79375" y="20597"/>
                </a:cubicBezTo>
                <a:cubicBezTo>
                  <a:pt x="54504" y="28005"/>
                  <a:pt x="0" y="57639"/>
                  <a:pt x="0" y="58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9" name="フリーフォーム 498">
            <a:extLst>
              <a:ext uri="{FF2B5EF4-FFF2-40B4-BE49-F238E27FC236}">
                <a16:creationId xmlns:a16="http://schemas.microsoft.com/office/drawing/2014/main" id="{B4277328-151E-FE52-C830-ADB6982C3780}"/>
              </a:ext>
            </a:extLst>
          </p:cNvPr>
          <p:cNvSpPr/>
          <p:nvPr/>
        </p:nvSpPr>
        <p:spPr>
          <a:xfrm>
            <a:off x="4878815" y="1660323"/>
            <a:ext cx="136533" cy="77847"/>
          </a:xfrm>
          <a:custGeom>
            <a:avLst/>
            <a:gdLst>
              <a:gd name="connsiteX0" fmla="*/ 4 w 136533"/>
              <a:gd name="connsiteY0" fmla="*/ 77733 h 77847"/>
              <a:gd name="connsiteX1" fmla="*/ 66679 w 136533"/>
              <a:gd name="connsiteY1" fmla="*/ 23758 h 77847"/>
              <a:gd name="connsiteX2" fmla="*/ 136529 w 136533"/>
              <a:gd name="connsiteY2" fmla="*/ 1533 h 77847"/>
              <a:gd name="connsiteX3" fmla="*/ 69854 w 136533"/>
              <a:gd name="connsiteY3" fmla="*/ 7883 h 77847"/>
              <a:gd name="connsiteX4" fmla="*/ 4 w 136533"/>
              <a:gd name="connsiteY4" fmla="*/ 77733 h 7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33" h="77847">
                <a:moveTo>
                  <a:pt x="4" y="77733"/>
                </a:moveTo>
                <a:cubicBezTo>
                  <a:pt x="-525" y="80379"/>
                  <a:pt x="43925" y="36458"/>
                  <a:pt x="66679" y="23758"/>
                </a:cubicBezTo>
                <a:cubicBezTo>
                  <a:pt x="89433" y="11058"/>
                  <a:pt x="136000" y="4179"/>
                  <a:pt x="136529" y="1533"/>
                </a:cubicBezTo>
                <a:cubicBezTo>
                  <a:pt x="137058" y="-1113"/>
                  <a:pt x="87846" y="-1113"/>
                  <a:pt x="69854" y="7883"/>
                </a:cubicBezTo>
                <a:cubicBezTo>
                  <a:pt x="51862" y="16879"/>
                  <a:pt x="533" y="75087"/>
                  <a:pt x="4" y="77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0" name="フリーフォーム 499">
            <a:extLst>
              <a:ext uri="{FF2B5EF4-FFF2-40B4-BE49-F238E27FC236}">
                <a16:creationId xmlns:a16="http://schemas.microsoft.com/office/drawing/2014/main" id="{1920DA0E-66B0-22A4-DD17-06D319AB59C9}"/>
              </a:ext>
            </a:extLst>
          </p:cNvPr>
          <p:cNvSpPr/>
          <p:nvPr/>
        </p:nvSpPr>
        <p:spPr>
          <a:xfrm>
            <a:off x="5028012" y="1658546"/>
            <a:ext cx="239186" cy="108109"/>
          </a:xfrm>
          <a:custGeom>
            <a:avLst/>
            <a:gdLst>
              <a:gd name="connsiteX0" fmla="*/ 32 w 239186"/>
              <a:gd name="connsiteY0" fmla="*/ 135 h 108109"/>
              <a:gd name="connsiteX1" fmla="*/ 133382 w 239186"/>
              <a:gd name="connsiteY1" fmla="*/ 31885 h 108109"/>
              <a:gd name="connsiteX2" fmla="*/ 193707 w 239186"/>
              <a:gd name="connsiteY2" fmla="*/ 63635 h 108109"/>
              <a:gd name="connsiteX3" fmla="*/ 238157 w 239186"/>
              <a:gd name="connsiteY3" fmla="*/ 108085 h 108109"/>
              <a:gd name="connsiteX4" fmla="*/ 149257 w 239186"/>
              <a:gd name="connsiteY4" fmla="*/ 57285 h 108109"/>
              <a:gd name="connsiteX5" fmla="*/ 120682 w 239186"/>
              <a:gd name="connsiteY5" fmla="*/ 44585 h 108109"/>
              <a:gd name="connsiteX6" fmla="*/ 32 w 239186"/>
              <a:gd name="connsiteY6" fmla="*/ 135 h 10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186" h="108109">
                <a:moveTo>
                  <a:pt x="32" y="135"/>
                </a:moveTo>
                <a:cubicBezTo>
                  <a:pt x="2149" y="-1982"/>
                  <a:pt x="101103" y="21302"/>
                  <a:pt x="133382" y="31885"/>
                </a:cubicBezTo>
                <a:cubicBezTo>
                  <a:pt x="165661" y="42468"/>
                  <a:pt x="176245" y="50935"/>
                  <a:pt x="193707" y="63635"/>
                </a:cubicBezTo>
                <a:cubicBezTo>
                  <a:pt x="211170" y="76335"/>
                  <a:pt x="245565" y="109143"/>
                  <a:pt x="238157" y="108085"/>
                </a:cubicBezTo>
                <a:cubicBezTo>
                  <a:pt x="230749" y="107027"/>
                  <a:pt x="168836" y="67868"/>
                  <a:pt x="149257" y="57285"/>
                </a:cubicBezTo>
                <a:cubicBezTo>
                  <a:pt x="129678" y="46702"/>
                  <a:pt x="141319" y="51993"/>
                  <a:pt x="120682" y="44585"/>
                </a:cubicBezTo>
                <a:cubicBezTo>
                  <a:pt x="100045" y="37177"/>
                  <a:pt x="-2085" y="2252"/>
                  <a:pt x="32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1" name="フリーフォーム 500">
            <a:extLst>
              <a:ext uri="{FF2B5EF4-FFF2-40B4-BE49-F238E27FC236}">
                <a16:creationId xmlns:a16="http://schemas.microsoft.com/office/drawing/2014/main" id="{005F560F-94EE-7A8E-CE7C-0B6B7B8C8DFF}"/>
              </a:ext>
            </a:extLst>
          </p:cNvPr>
          <p:cNvSpPr/>
          <p:nvPr/>
        </p:nvSpPr>
        <p:spPr>
          <a:xfrm>
            <a:off x="4923969" y="1722088"/>
            <a:ext cx="299396" cy="28731"/>
          </a:xfrm>
          <a:custGeom>
            <a:avLst/>
            <a:gdLst>
              <a:gd name="connsiteX0" fmla="*/ 2475 w 299396"/>
              <a:gd name="connsiteY0" fmla="*/ 93 h 28731"/>
              <a:gd name="connsiteX1" fmla="*/ 91375 w 299396"/>
              <a:gd name="connsiteY1" fmla="*/ 19143 h 28731"/>
              <a:gd name="connsiteX2" fmla="*/ 297750 w 299396"/>
              <a:gd name="connsiteY2" fmla="*/ 9618 h 28731"/>
              <a:gd name="connsiteX3" fmla="*/ 180275 w 299396"/>
              <a:gd name="connsiteY3" fmla="*/ 28668 h 28731"/>
              <a:gd name="connsiteX4" fmla="*/ 2475 w 299396"/>
              <a:gd name="connsiteY4" fmla="*/ 93 h 2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396" h="28731">
                <a:moveTo>
                  <a:pt x="2475" y="93"/>
                </a:moveTo>
                <a:cubicBezTo>
                  <a:pt x="-12342" y="-1494"/>
                  <a:pt x="42163" y="17556"/>
                  <a:pt x="91375" y="19143"/>
                </a:cubicBezTo>
                <a:cubicBezTo>
                  <a:pt x="140587" y="20730"/>
                  <a:pt x="282933" y="8031"/>
                  <a:pt x="297750" y="9618"/>
                </a:cubicBezTo>
                <a:cubicBezTo>
                  <a:pt x="312567" y="11205"/>
                  <a:pt x="223667" y="27081"/>
                  <a:pt x="180275" y="28668"/>
                </a:cubicBezTo>
                <a:cubicBezTo>
                  <a:pt x="136883" y="30256"/>
                  <a:pt x="17292" y="1680"/>
                  <a:pt x="2475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2" name="フリーフォーム 501">
            <a:extLst>
              <a:ext uri="{FF2B5EF4-FFF2-40B4-BE49-F238E27FC236}">
                <a16:creationId xmlns:a16="http://schemas.microsoft.com/office/drawing/2014/main" id="{5A009FA9-950B-D4B7-9D8C-2A6BD565EBFC}"/>
              </a:ext>
            </a:extLst>
          </p:cNvPr>
          <p:cNvSpPr/>
          <p:nvPr/>
        </p:nvSpPr>
        <p:spPr>
          <a:xfrm>
            <a:off x="4970894" y="1656357"/>
            <a:ext cx="180814" cy="86213"/>
          </a:xfrm>
          <a:custGeom>
            <a:avLst/>
            <a:gdLst>
              <a:gd name="connsiteX0" fmla="*/ 0 w 180814"/>
              <a:gd name="connsiteY0" fmla="*/ 5499 h 86213"/>
              <a:gd name="connsiteX1" fmla="*/ 28575 w 180814"/>
              <a:gd name="connsiteY1" fmla="*/ 62649 h 86213"/>
              <a:gd name="connsiteX2" fmla="*/ 50800 w 180814"/>
              <a:gd name="connsiteY2" fmla="*/ 72174 h 86213"/>
              <a:gd name="connsiteX3" fmla="*/ 136525 w 180814"/>
              <a:gd name="connsiteY3" fmla="*/ 84874 h 86213"/>
              <a:gd name="connsiteX4" fmla="*/ 177800 w 180814"/>
              <a:gd name="connsiteY4" fmla="*/ 37249 h 86213"/>
              <a:gd name="connsiteX5" fmla="*/ 57150 w 180814"/>
              <a:gd name="connsiteY5" fmla="*/ 5499 h 86213"/>
              <a:gd name="connsiteX6" fmla="*/ 0 w 180814"/>
              <a:gd name="connsiteY6" fmla="*/ 5499 h 8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814" h="86213">
                <a:moveTo>
                  <a:pt x="0" y="5499"/>
                </a:moveTo>
                <a:lnTo>
                  <a:pt x="28575" y="62649"/>
                </a:lnTo>
                <a:cubicBezTo>
                  <a:pt x="37042" y="73761"/>
                  <a:pt x="32808" y="68470"/>
                  <a:pt x="50800" y="72174"/>
                </a:cubicBezTo>
                <a:cubicBezTo>
                  <a:pt x="68792" y="75878"/>
                  <a:pt x="115358" y="90695"/>
                  <a:pt x="136525" y="84874"/>
                </a:cubicBezTo>
                <a:cubicBezTo>
                  <a:pt x="157692" y="79053"/>
                  <a:pt x="191029" y="50478"/>
                  <a:pt x="177800" y="37249"/>
                </a:cubicBezTo>
                <a:cubicBezTo>
                  <a:pt x="164571" y="24020"/>
                  <a:pt x="80962" y="10261"/>
                  <a:pt x="57150" y="5499"/>
                </a:cubicBezTo>
                <a:cubicBezTo>
                  <a:pt x="33338" y="737"/>
                  <a:pt x="4763" y="-4026"/>
                  <a:pt x="0" y="54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3" name="円/楕円 502">
            <a:extLst>
              <a:ext uri="{FF2B5EF4-FFF2-40B4-BE49-F238E27FC236}">
                <a16:creationId xmlns:a16="http://schemas.microsoft.com/office/drawing/2014/main" id="{23A76836-AA09-4AE2-A4D3-20A317DEB81E}"/>
              </a:ext>
            </a:extLst>
          </p:cNvPr>
          <p:cNvSpPr/>
          <p:nvPr/>
        </p:nvSpPr>
        <p:spPr>
          <a:xfrm>
            <a:off x="5011502" y="168094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4" name="フリーフォーム 503">
            <a:extLst>
              <a:ext uri="{FF2B5EF4-FFF2-40B4-BE49-F238E27FC236}">
                <a16:creationId xmlns:a16="http://schemas.microsoft.com/office/drawing/2014/main" id="{60ABAD17-2119-FED1-7DFA-778603B05519}"/>
              </a:ext>
            </a:extLst>
          </p:cNvPr>
          <p:cNvSpPr/>
          <p:nvPr/>
        </p:nvSpPr>
        <p:spPr>
          <a:xfrm>
            <a:off x="4843617" y="1637471"/>
            <a:ext cx="213154" cy="47177"/>
          </a:xfrm>
          <a:custGeom>
            <a:avLst/>
            <a:gdLst>
              <a:gd name="connsiteX0" fmla="*/ 277 w 213154"/>
              <a:gd name="connsiteY0" fmla="*/ 46610 h 47177"/>
              <a:gd name="connsiteX1" fmla="*/ 76477 w 213154"/>
              <a:gd name="connsiteY1" fmla="*/ 27560 h 47177"/>
              <a:gd name="connsiteX2" fmla="*/ 213002 w 213154"/>
              <a:gd name="connsiteY2" fmla="*/ 2160 h 47177"/>
              <a:gd name="connsiteX3" fmla="*/ 101877 w 213154"/>
              <a:gd name="connsiteY3" fmla="*/ 5335 h 47177"/>
              <a:gd name="connsiteX4" fmla="*/ 277 w 213154"/>
              <a:gd name="connsiteY4" fmla="*/ 46610 h 4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154" h="47177">
                <a:moveTo>
                  <a:pt x="277" y="46610"/>
                </a:moveTo>
                <a:cubicBezTo>
                  <a:pt x="-3956" y="50314"/>
                  <a:pt x="41023" y="34968"/>
                  <a:pt x="76477" y="27560"/>
                </a:cubicBezTo>
                <a:cubicBezTo>
                  <a:pt x="111931" y="20152"/>
                  <a:pt x="208769" y="5864"/>
                  <a:pt x="213002" y="2160"/>
                </a:cubicBezTo>
                <a:cubicBezTo>
                  <a:pt x="217235" y="-1544"/>
                  <a:pt x="132040" y="-486"/>
                  <a:pt x="101877" y="5335"/>
                </a:cubicBezTo>
                <a:cubicBezTo>
                  <a:pt x="71714" y="11156"/>
                  <a:pt x="4510" y="42906"/>
                  <a:pt x="277" y="46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5" name="フリーフォーム 504">
            <a:extLst>
              <a:ext uri="{FF2B5EF4-FFF2-40B4-BE49-F238E27FC236}">
                <a16:creationId xmlns:a16="http://schemas.microsoft.com/office/drawing/2014/main" id="{4A0D0FBB-3718-7B8A-846F-E270975C0DA3}"/>
              </a:ext>
            </a:extLst>
          </p:cNvPr>
          <p:cNvSpPr/>
          <p:nvPr/>
        </p:nvSpPr>
        <p:spPr>
          <a:xfrm>
            <a:off x="4840835" y="1559065"/>
            <a:ext cx="153113" cy="10739"/>
          </a:xfrm>
          <a:custGeom>
            <a:avLst/>
            <a:gdLst>
              <a:gd name="connsiteX0" fmla="*/ 152284 w 153113"/>
              <a:gd name="connsiteY0" fmla="*/ 1191 h 10739"/>
              <a:gd name="connsiteX1" fmla="*/ 3059 w 153113"/>
              <a:gd name="connsiteY1" fmla="*/ 1191 h 10739"/>
              <a:gd name="connsiteX2" fmla="*/ 60209 w 153113"/>
              <a:gd name="connsiteY2" fmla="*/ 10716 h 10739"/>
              <a:gd name="connsiteX3" fmla="*/ 152284 w 153113"/>
              <a:gd name="connsiteY3" fmla="*/ 1191 h 1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113" h="10739">
                <a:moveTo>
                  <a:pt x="152284" y="1191"/>
                </a:moveTo>
                <a:cubicBezTo>
                  <a:pt x="142759" y="-397"/>
                  <a:pt x="18405" y="-397"/>
                  <a:pt x="3059" y="1191"/>
                </a:cubicBezTo>
                <a:cubicBezTo>
                  <a:pt x="-12287" y="2779"/>
                  <a:pt x="33751" y="10187"/>
                  <a:pt x="60209" y="10716"/>
                </a:cubicBezTo>
                <a:cubicBezTo>
                  <a:pt x="86667" y="11245"/>
                  <a:pt x="161809" y="2779"/>
                  <a:pt x="152284" y="1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6" name="フリーフォーム 505">
            <a:extLst>
              <a:ext uri="{FF2B5EF4-FFF2-40B4-BE49-F238E27FC236}">
                <a16:creationId xmlns:a16="http://schemas.microsoft.com/office/drawing/2014/main" id="{4CEACA97-A98C-2662-70ED-162D845DD03C}"/>
              </a:ext>
            </a:extLst>
          </p:cNvPr>
          <p:cNvSpPr/>
          <p:nvPr/>
        </p:nvSpPr>
        <p:spPr>
          <a:xfrm>
            <a:off x="4831066" y="1566162"/>
            <a:ext cx="206693" cy="86296"/>
          </a:xfrm>
          <a:custGeom>
            <a:avLst/>
            <a:gdLst>
              <a:gd name="connsiteX0" fmla="*/ 128 w 206693"/>
              <a:gd name="connsiteY0" fmla="*/ 86169 h 86296"/>
              <a:gd name="connsiteX1" fmla="*/ 108078 w 206693"/>
              <a:gd name="connsiteY1" fmla="*/ 35369 h 86296"/>
              <a:gd name="connsiteX2" fmla="*/ 206503 w 206693"/>
              <a:gd name="connsiteY2" fmla="*/ 444 h 86296"/>
              <a:gd name="connsiteX3" fmla="*/ 130303 w 206693"/>
              <a:gd name="connsiteY3" fmla="*/ 19494 h 86296"/>
              <a:gd name="connsiteX4" fmla="*/ 128 w 206693"/>
              <a:gd name="connsiteY4" fmla="*/ 86169 h 8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693" h="86296">
                <a:moveTo>
                  <a:pt x="128" y="86169"/>
                </a:moveTo>
                <a:cubicBezTo>
                  <a:pt x="-3576" y="88815"/>
                  <a:pt x="73682" y="49656"/>
                  <a:pt x="108078" y="35369"/>
                </a:cubicBezTo>
                <a:cubicBezTo>
                  <a:pt x="142474" y="21081"/>
                  <a:pt x="202799" y="3090"/>
                  <a:pt x="206503" y="444"/>
                </a:cubicBezTo>
                <a:cubicBezTo>
                  <a:pt x="210207" y="-2202"/>
                  <a:pt x="158878" y="7323"/>
                  <a:pt x="130303" y="19494"/>
                </a:cubicBezTo>
                <a:cubicBezTo>
                  <a:pt x="101728" y="31665"/>
                  <a:pt x="3832" y="83523"/>
                  <a:pt x="128" y="86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7" name="フリーフォーム 506">
            <a:extLst>
              <a:ext uri="{FF2B5EF4-FFF2-40B4-BE49-F238E27FC236}">
                <a16:creationId xmlns:a16="http://schemas.microsoft.com/office/drawing/2014/main" id="{63E734AD-E247-4B07-4D9B-95A5246542E6}"/>
              </a:ext>
            </a:extLst>
          </p:cNvPr>
          <p:cNvSpPr/>
          <p:nvPr/>
        </p:nvSpPr>
        <p:spPr>
          <a:xfrm>
            <a:off x="5018504" y="1560020"/>
            <a:ext cx="155605" cy="16192"/>
          </a:xfrm>
          <a:custGeom>
            <a:avLst/>
            <a:gdLst>
              <a:gd name="connsiteX0" fmla="*/ 15 w 155605"/>
              <a:gd name="connsiteY0" fmla="*/ 6586 h 16192"/>
              <a:gd name="connsiteX1" fmla="*/ 79390 w 155605"/>
              <a:gd name="connsiteY1" fmla="*/ 236 h 16192"/>
              <a:gd name="connsiteX2" fmla="*/ 155590 w 155605"/>
              <a:gd name="connsiteY2" fmla="*/ 16111 h 16192"/>
              <a:gd name="connsiteX3" fmla="*/ 85740 w 155605"/>
              <a:gd name="connsiteY3" fmla="*/ 6586 h 16192"/>
              <a:gd name="connsiteX4" fmla="*/ 15 w 155605"/>
              <a:gd name="connsiteY4" fmla="*/ 6586 h 1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05" h="16192">
                <a:moveTo>
                  <a:pt x="15" y="6586"/>
                </a:moveTo>
                <a:cubicBezTo>
                  <a:pt x="-1043" y="5528"/>
                  <a:pt x="53461" y="-1352"/>
                  <a:pt x="79390" y="236"/>
                </a:cubicBezTo>
                <a:cubicBezTo>
                  <a:pt x="105319" y="1823"/>
                  <a:pt x="154532" y="15053"/>
                  <a:pt x="155590" y="16111"/>
                </a:cubicBezTo>
                <a:cubicBezTo>
                  <a:pt x="156648" y="17169"/>
                  <a:pt x="104261" y="7644"/>
                  <a:pt x="85740" y="6586"/>
                </a:cubicBezTo>
                <a:cubicBezTo>
                  <a:pt x="67219" y="5528"/>
                  <a:pt x="1073" y="7644"/>
                  <a:pt x="15" y="6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8" name="フリーフォーム 507">
            <a:extLst>
              <a:ext uri="{FF2B5EF4-FFF2-40B4-BE49-F238E27FC236}">
                <a16:creationId xmlns:a16="http://schemas.microsoft.com/office/drawing/2014/main" id="{4F776514-E81A-3F03-3C04-C50B442B1107}"/>
              </a:ext>
            </a:extLst>
          </p:cNvPr>
          <p:cNvSpPr/>
          <p:nvPr/>
        </p:nvSpPr>
        <p:spPr>
          <a:xfrm>
            <a:off x="5040589" y="1605877"/>
            <a:ext cx="264329" cy="30586"/>
          </a:xfrm>
          <a:custGeom>
            <a:avLst/>
            <a:gdLst>
              <a:gd name="connsiteX0" fmla="*/ 155 w 264329"/>
              <a:gd name="connsiteY0" fmla="*/ 30579 h 30586"/>
              <a:gd name="connsiteX1" fmla="*/ 187480 w 264329"/>
              <a:gd name="connsiteY1" fmla="*/ 5179 h 30586"/>
              <a:gd name="connsiteX2" fmla="*/ 263680 w 264329"/>
              <a:gd name="connsiteY2" fmla="*/ 30579 h 30586"/>
              <a:gd name="connsiteX3" fmla="*/ 222405 w 264329"/>
              <a:gd name="connsiteY3" fmla="*/ 5179 h 30586"/>
              <a:gd name="connsiteX4" fmla="*/ 190655 w 264329"/>
              <a:gd name="connsiteY4" fmla="*/ 2004 h 30586"/>
              <a:gd name="connsiteX5" fmla="*/ 155730 w 264329"/>
              <a:gd name="connsiteY5" fmla="*/ 2004 h 30586"/>
              <a:gd name="connsiteX6" fmla="*/ 155 w 264329"/>
              <a:gd name="connsiteY6" fmla="*/ 30579 h 3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329" h="30586">
                <a:moveTo>
                  <a:pt x="155" y="30579"/>
                </a:moveTo>
                <a:cubicBezTo>
                  <a:pt x="5447" y="31108"/>
                  <a:pt x="143559" y="5179"/>
                  <a:pt x="187480" y="5179"/>
                </a:cubicBezTo>
                <a:cubicBezTo>
                  <a:pt x="231401" y="5179"/>
                  <a:pt x="257859" y="30579"/>
                  <a:pt x="263680" y="30579"/>
                </a:cubicBezTo>
                <a:cubicBezTo>
                  <a:pt x="269501" y="30579"/>
                  <a:pt x="234576" y="9941"/>
                  <a:pt x="222405" y="5179"/>
                </a:cubicBezTo>
                <a:cubicBezTo>
                  <a:pt x="210234" y="417"/>
                  <a:pt x="201767" y="2533"/>
                  <a:pt x="190655" y="2004"/>
                </a:cubicBezTo>
                <a:cubicBezTo>
                  <a:pt x="179543" y="1475"/>
                  <a:pt x="184834" y="-2229"/>
                  <a:pt x="155730" y="2004"/>
                </a:cubicBezTo>
                <a:cubicBezTo>
                  <a:pt x="126626" y="6237"/>
                  <a:pt x="-5137" y="30050"/>
                  <a:pt x="155" y="30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9" name="フリーフォーム 508">
            <a:extLst>
              <a:ext uri="{FF2B5EF4-FFF2-40B4-BE49-F238E27FC236}">
                <a16:creationId xmlns:a16="http://schemas.microsoft.com/office/drawing/2014/main" id="{48BBFC25-ED45-B9D3-50F4-92E657AA4F60}"/>
              </a:ext>
            </a:extLst>
          </p:cNvPr>
          <p:cNvSpPr/>
          <p:nvPr/>
        </p:nvSpPr>
        <p:spPr>
          <a:xfrm>
            <a:off x="5104215" y="1543486"/>
            <a:ext cx="200222" cy="64488"/>
          </a:xfrm>
          <a:custGeom>
            <a:avLst/>
            <a:gdLst>
              <a:gd name="connsiteX0" fmla="*/ 29 w 200222"/>
              <a:gd name="connsiteY0" fmla="*/ 895 h 64488"/>
              <a:gd name="connsiteX1" fmla="*/ 142904 w 200222"/>
              <a:gd name="connsiteY1" fmla="*/ 10420 h 64488"/>
              <a:gd name="connsiteX2" fmla="*/ 200054 w 200222"/>
              <a:gd name="connsiteY2" fmla="*/ 64395 h 64488"/>
              <a:gd name="connsiteX3" fmla="*/ 155604 w 200222"/>
              <a:gd name="connsiteY3" fmla="*/ 23120 h 64488"/>
              <a:gd name="connsiteX4" fmla="*/ 29 w 200222"/>
              <a:gd name="connsiteY4" fmla="*/ 895 h 6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22" h="64488">
                <a:moveTo>
                  <a:pt x="29" y="895"/>
                </a:moveTo>
                <a:cubicBezTo>
                  <a:pt x="-2088" y="-1222"/>
                  <a:pt x="109567" y="-163"/>
                  <a:pt x="142904" y="10420"/>
                </a:cubicBezTo>
                <a:cubicBezTo>
                  <a:pt x="176242" y="21003"/>
                  <a:pt x="197937" y="62278"/>
                  <a:pt x="200054" y="64395"/>
                </a:cubicBezTo>
                <a:cubicBezTo>
                  <a:pt x="202171" y="66512"/>
                  <a:pt x="184179" y="32116"/>
                  <a:pt x="155604" y="23120"/>
                </a:cubicBezTo>
                <a:cubicBezTo>
                  <a:pt x="127029" y="14124"/>
                  <a:pt x="2146" y="3012"/>
                  <a:pt x="29" y="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0" name="フリーフォーム 509">
            <a:extLst>
              <a:ext uri="{FF2B5EF4-FFF2-40B4-BE49-F238E27FC236}">
                <a16:creationId xmlns:a16="http://schemas.microsoft.com/office/drawing/2014/main" id="{2EE1A362-F0D2-3C05-7CDD-6E6FCF131A5F}"/>
              </a:ext>
            </a:extLst>
          </p:cNvPr>
          <p:cNvSpPr/>
          <p:nvPr/>
        </p:nvSpPr>
        <p:spPr>
          <a:xfrm>
            <a:off x="4856590" y="1731651"/>
            <a:ext cx="337792" cy="23222"/>
          </a:xfrm>
          <a:custGeom>
            <a:avLst/>
            <a:gdLst>
              <a:gd name="connsiteX0" fmla="*/ 4 w 337792"/>
              <a:gd name="connsiteY0" fmla="*/ 55 h 23222"/>
              <a:gd name="connsiteX1" fmla="*/ 101604 w 337792"/>
              <a:gd name="connsiteY1" fmla="*/ 22280 h 23222"/>
              <a:gd name="connsiteX2" fmla="*/ 336554 w 337792"/>
              <a:gd name="connsiteY2" fmla="*/ 19105 h 23222"/>
              <a:gd name="connsiteX3" fmla="*/ 190504 w 337792"/>
              <a:gd name="connsiteY3" fmla="*/ 19105 h 23222"/>
              <a:gd name="connsiteX4" fmla="*/ 104779 w 337792"/>
              <a:gd name="connsiteY4" fmla="*/ 15930 h 23222"/>
              <a:gd name="connsiteX5" fmla="*/ 4 w 337792"/>
              <a:gd name="connsiteY5" fmla="*/ 55 h 2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792" h="23222">
                <a:moveTo>
                  <a:pt x="4" y="55"/>
                </a:moveTo>
                <a:cubicBezTo>
                  <a:pt x="-525" y="1113"/>
                  <a:pt x="45512" y="19105"/>
                  <a:pt x="101604" y="22280"/>
                </a:cubicBezTo>
                <a:cubicBezTo>
                  <a:pt x="157696" y="25455"/>
                  <a:pt x="321737" y="19634"/>
                  <a:pt x="336554" y="19105"/>
                </a:cubicBezTo>
                <a:cubicBezTo>
                  <a:pt x="351371" y="18576"/>
                  <a:pt x="229133" y="19634"/>
                  <a:pt x="190504" y="19105"/>
                </a:cubicBezTo>
                <a:cubicBezTo>
                  <a:pt x="151875" y="18576"/>
                  <a:pt x="131767" y="18576"/>
                  <a:pt x="104779" y="15930"/>
                </a:cubicBezTo>
                <a:cubicBezTo>
                  <a:pt x="77792" y="13284"/>
                  <a:pt x="533" y="-1003"/>
                  <a:pt x="4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1" name="フリーフォーム 510">
            <a:extLst>
              <a:ext uri="{FF2B5EF4-FFF2-40B4-BE49-F238E27FC236}">
                <a16:creationId xmlns:a16="http://schemas.microsoft.com/office/drawing/2014/main" id="{EA6520F6-616C-8363-33B9-6455BE82B7D0}"/>
              </a:ext>
            </a:extLst>
          </p:cNvPr>
          <p:cNvSpPr/>
          <p:nvPr/>
        </p:nvSpPr>
        <p:spPr>
          <a:xfrm>
            <a:off x="5151840" y="1734804"/>
            <a:ext cx="87952" cy="60548"/>
          </a:xfrm>
          <a:custGeom>
            <a:avLst/>
            <a:gdLst>
              <a:gd name="connsiteX0" fmla="*/ 29 w 87952"/>
              <a:gd name="connsiteY0" fmla="*/ 77 h 60548"/>
              <a:gd name="connsiteX1" fmla="*/ 79404 w 87952"/>
              <a:gd name="connsiteY1" fmla="*/ 31827 h 60548"/>
              <a:gd name="connsiteX2" fmla="*/ 85754 w 87952"/>
              <a:gd name="connsiteY2" fmla="*/ 60402 h 60548"/>
              <a:gd name="connsiteX3" fmla="*/ 69879 w 87952"/>
              <a:gd name="connsiteY3" fmla="*/ 41352 h 60548"/>
              <a:gd name="connsiteX4" fmla="*/ 29 w 87952"/>
              <a:gd name="connsiteY4" fmla="*/ 77 h 6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52" h="60548">
                <a:moveTo>
                  <a:pt x="29" y="77"/>
                </a:moveTo>
                <a:cubicBezTo>
                  <a:pt x="1616" y="-1510"/>
                  <a:pt x="65117" y="21773"/>
                  <a:pt x="79404" y="31827"/>
                </a:cubicBezTo>
                <a:cubicBezTo>
                  <a:pt x="93691" y="41881"/>
                  <a:pt x="85754" y="60402"/>
                  <a:pt x="85754" y="60402"/>
                </a:cubicBezTo>
                <a:cubicBezTo>
                  <a:pt x="84167" y="61989"/>
                  <a:pt x="78346" y="50348"/>
                  <a:pt x="69879" y="41352"/>
                </a:cubicBezTo>
                <a:cubicBezTo>
                  <a:pt x="61412" y="32356"/>
                  <a:pt x="-1558" y="1664"/>
                  <a:pt x="29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2" name="フリーフォーム 511">
            <a:extLst>
              <a:ext uri="{FF2B5EF4-FFF2-40B4-BE49-F238E27FC236}">
                <a16:creationId xmlns:a16="http://schemas.microsoft.com/office/drawing/2014/main" id="{4D5CBC65-9A4B-5DE4-E99A-1D8BF60B7984}"/>
              </a:ext>
            </a:extLst>
          </p:cNvPr>
          <p:cNvSpPr/>
          <p:nvPr/>
        </p:nvSpPr>
        <p:spPr>
          <a:xfrm>
            <a:off x="4266030" y="1741219"/>
            <a:ext cx="264145" cy="26009"/>
          </a:xfrm>
          <a:custGeom>
            <a:avLst/>
            <a:gdLst>
              <a:gd name="connsiteX0" fmla="*/ 14 w 264145"/>
              <a:gd name="connsiteY0" fmla="*/ 12 h 26009"/>
              <a:gd name="connsiteX1" fmla="*/ 98439 w 264145"/>
              <a:gd name="connsiteY1" fmla="*/ 15887 h 26009"/>
              <a:gd name="connsiteX2" fmla="*/ 263539 w 264145"/>
              <a:gd name="connsiteY2" fmla="*/ 3187 h 26009"/>
              <a:gd name="connsiteX3" fmla="*/ 152414 w 264145"/>
              <a:gd name="connsiteY3" fmla="*/ 25412 h 26009"/>
              <a:gd name="connsiteX4" fmla="*/ 104789 w 264145"/>
              <a:gd name="connsiteY4" fmla="*/ 19062 h 26009"/>
              <a:gd name="connsiteX5" fmla="*/ 14 w 264145"/>
              <a:gd name="connsiteY5" fmla="*/ 12 h 2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145" h="26009">
                <a:moveTo>
                  <a:pt x="14" y="12"/>
                </a:moveTo>
                <a:cubicBezTo>
                  <a:pt x="-1044" y="-517"/>
                  <a:pt x="54518" y="15358"/>
                  <a:pt x="98439" y="15887"/>
                </a:cubicBezTo>
                <a:cubicBezTo>
                  <a:pt x="142360" y="16416"/>
                  <a:pt x="254543" y="1600"/>
                  <a:pt x="263539" y="3187"/>
                </a:cubicBezTo>
                <a:cubicBezTo>
                  <a:pt x="272535" y="4774"/>
                  <a:pt x="178872" y="22766"/>
                  <a:pt x="152414" y="25412"/>
                </a:cubicBezTo>
                <a:cubicBezTo>
                  <a:pt x="125956" y="28058"/>
                  <a:pt x="124368" y="21179"/>
                  <a:pt x="104789" y="19062"/>
                </a:cubicBezTo>
                <a:cubicBezTo>
                  <a:pt x="85210" y="16945"/>
                  <a:pt x="1072" y="541"/>
                  <a:pt x="14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3" name="フリーフォーム 512">
            <a:extLst>
              <a:ext uri="{FF2B5EF4-FFF2-40B4-BE49-F238E27FC236}">
                <a16:creationId xmlns:a16="http://schemas.microsoft.com/office/drawing/2014/main" id="{8BDB6BB2-C826-41F8-A857-4E4F4501206F}"/>
              </a:ext>
            </a:extLst>
          </p:cNvPr>
          <p:cNvSpPr/>
          <p:nvPr/>
        </p:nvSpPr>
        <p:spPr>
          <a:xfrm>
            <a:off x="5012142" y="1756924"/>
            <a:ext cx="168341" cy="28764"/>
          </a:xfrm>
          <a:custGeom>
            <a:avLst/>
            <a:gdLst>
              <a:gd name="connsiteX0" fmla="*/ 27 w 168341"/>
              <a:gd name="connsiteY0" fmla="*/ 182 h 28764"/>
              <a:gd name="connsiteX1" fmla="*/ 95277 w 168341"/>
              <a:gd name="connsiteY1" fmla="*/ 16057 h 28764"/>
              <a:gd name="connsiteX2" fmla="*/ 168302 w 168341"/>
              <a:gd name="connsiteY2" fmla="*/ 6532 h 28764"/>
              <a:gd name="connsiteX3" fmla="*/ 85752 w 168341"/>
              <a:gd name="connsiteY3" fmla="*/ 28757 h 28764"/>
              <a:gd name="connsiteX4" fmla="*/ 27 w 168341"/>
              <a:gd name="connsiteY4" fmla="*/ 182 h 2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41" h="28764">
                <a:moveTo>
                  <a:pt x="27" y="182"/>
                </a:moveTo>
                <a:cubicBezTo>
                  <a:pt x="1615" y="-1935"/>
                  <a:pt x="67231" y="14999"/>
                  <a:pt x="95277" y="16057"/>
                </a:cubicBezTo>
                <a:cubicBezTo>
                  <a:pt x="123323" y="17115"/>
                  <a:pt x="169890" y="4415"/>
                  <a:pt x="168302" y="6532"/>
                </a:cubicBezTo>
                <a:cubicBezTo>
                  <a:pt x="166714" y="8649"/>
                  <a:pt x="105860" y="28228"/>
                  <a:pt x="85752" y="28757"/>
                </a:cubicBezTo>
                <a:cubicBezTo>
                  <a:pt x="65644" y="29286"/>
                  <a:pt x="-1561" y="2299"/>
                  <a:pt x="27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4" name="フリーフォーム 513">
            <a:extLst>
              <a:ext uri="{FF2B5EF4-FFF2-40B4-BE49-F238E27FC236}">
                <a16:creationId xmlns:a16="http://schemas.microsoft.com/office/drawing/2014/main" id="{50188985-8E45-07DD-0EFC-103474BCA31E}"/>
              </a:ext>
            </a:extLst>
          </p:cNvPr>
          <p:cNvSpPr/>
          <p:nvPr/>
        </p:nvSpPr>
        <p:spPr>
          <a:xfrm>
            <a:off x="4908975" y="1753931"/>
            <a:ext cx="294178" cy="73041"/>
          </a:xfrm>
          <a:custGeom>
            <a:avLst/>
            <a:gdLst>
              <a:gd name="connsiteX0" fmla="*/ 71444 w 294178"/>
              <a:gd name="connsiteY0" fmla="*/ 0 h 73041"/>
              <a:gd name="connsiteX1" fmla="*/ 109544 w 294178"/>
              <a:gd name="connsiteY1" fmla="*/ 47625 h 73041"/>
              <a:gd name="connsiteX2" fmla="*/ 293694 w 294178"/>
              <a:gd name="connsiteY2" fmla="*/ 57150 h 73041"/>
              <a:gd name="connsiteX3" fmla="*/ 160344 w 294178"/>
              <a:gd name="connsiteY3" fmla="*/ 73025 h 73041"/>
              <a:gd name="connsiteX4" fmla="*/ 71444 w 294178"/>
              <a:gd name="connsiteY4" fmla="*/ 53975 h 73041"/>
              <a:gd name="connsiteX5" fmla="*/ 1594 w 294178"/>
              <a:gd name="connsiteY5" fmla="*/ 38100 h 73041"/>
              <a:gd name="connsiteX6" fmla="*/ 141294 w 294178"/>
              <a:gd name="connsiteY6" fmla="*/ 60325 h 73041"/>
              <a:gd name="connsiteX7" fmla="*/ 119069 w 294178"/>
              <a:gd name="connsiteY7" fmla="*/ 44450 h 73041"/>
              <a:gd name="connsiteX8" fmla="*/ 71444 w 294178"/>
              <a:gd name="connsiteY8" fmla="*/ 0 h 7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178" h="73041">
                <a:moveTo>
                  <a:pt x="71444" y="0"/>
                </a:moveTo>
                <a:cubicBezTo>
                  <a:pt x="71973" y="19050"/>
                  <a:pt x="72502" y="38100"/>
                  <a:pt x="109544" y="47625"/>
                </a:cubicBezTo>
                <a:cubicBezTo>
                  <a:pt x="146586" y="57150"/>
                  <a:pt x="285227" y="52917"/>
                  <a:pt x="293694" y="57150"/>
                </a:cubicBezTo>
                <a:cubicBezTo>
                  <a:pt x="302161" y="61383"/>
                  <a:pt x="197386" y="73554"/>
                  <a:pt x="160344" y="73025"/>
                </a:cubicBezTo>
                <a:cubicBezTo>
                  <a:pt x="123302" y="72496"/>
                  <a:pt x="71444" y="53975"/>
                  <a:pt x="71444" y="53975"/>
                </a:cubicBezTo>
                <a:cubicBezTo>
                  <a:pt x="44986" y="48154"/>
                  <a:pt x="-10048" y="37042"/>
                  <a:pt x="1594" y="38100"/>
                </a:cubicBezTo>
                <a:cubicBezTo>
                  <a:pt x="13236" y="39158"/>
                  <a:pt x="121715" y="59267"/>
                  <a:pt x="141294" y="60325"/>
                </a:cubicBezTo>
                <a:cubicBezTo>
                  <a:pt x="160873" y="61383"/>
                  <a:pt x="119069" y="44450"/>
                  <a:pt x="119069" y="44450"/>
                </a:cubicBezTo>
                <a:lnTo>
                  <a:pt x="7144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5" name="フリーフォーム 514">
            <a:extLst>
              <a:ext uri="{FF2B5EF4-FFF2-40B4-BE49-F238E27FC236}">
                <a16:creationId xmlns:a16="http://schemas.microsoft.com/office/drawing/2014/main" id="{3ABF188C-50DC-AD54-F6A9-80A1BAB5C1E8}"/>
              </a:ext>
            </a:extLst>
          </p:cNvPr>
          <p:cNvSpPr/>
          <p:nvPr/>
        </p:nvSpPr>
        <p:spPr>
          <a:xfrm>
            <a:off x="4266044" y="1771190"/>
            <a:ext cx="257801" cy="18024"/>
          </a:xfrm>
          <a:custGeom>
            <a:avLst/>
            <a:gdLst>
              <a:gd name="connsiteX0" fmla="*/ 0 w 257801"/>
              <a:gd name="connsiteY0" fmla="*/ 11316 h 18024"/>
              <a:gd name="connsiteX1" fmla="*/ 98425 w 257801"/>
              <a:gd name="connsiteY1" fmla="*/ 17666 h 18024"/>
              <a:gd name="connsiteX2" fmla="*/ 193675 w 257801"/>
              <a:gd name="connsiteY2" fmla="*/ 1791 h 18024"/>
              <a:gd name="connsiteX3" fmla="*/ 257175 w 257801"/>
              <a:gd name="connsiteY3" fmla="*/ 1791 h 18024"/>
              <a:gd name="connsiteX4" fmla="*/ 155575 w 257801"/>
              <a:gd name="connsiteY4" fmla="*/ 14491 h 18024"/>
              <a:gd name="connsiteX5" fmla="*/ 0 w 257801"/>
              <a:gd name="connsiteY5" fmla="*/ 11316 h 1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801" h="18024">
                <a:moveTo>
                  <a:pt x="0" y="11316"/>
                </a:moveTo>
                <a:cubicBezTo>
                  <a:pt x="33073" y="15284"/>
                  <a:pt x="66146" y="19253"/>
                  <a:pt x="98425" y="17666"/>
                </a:cubicBezTo>
                <a:cubicBezTo>
                  <a:pt x="130704" y="16079"/>
                  <a:pt x="167217" y="4437"/>
                  <a:pt x="193675" y="1791"/>
                </a:cubicBezTo>
                <a:cubicBezTo>
                  <a:pt x="220133" y="-855"/>
                  <a:pt x="263525" y="-326"/>
                  <a:pt x="257175" y="1791"/>
                </a:cubicBezTo>
                <a:cubicBezTo>
                  <a:pt x="250825" y="3908"/>
                  <a:pt x="155575" y="14491"/>
                  <a:pt x="155575" y="14491"/>
                </a:cubicBezTo>
                <a:lnTo>
                  <a:pt x="0" y="113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6" name="フリーフォーム 515">
            <a:extLst>
              <a:ext uri="{FF2B5EF4-FFF2-40B4-BE49-F238E27FC236}">
                <a16:creationId xmlns:a16="http://schemas.microsoft.com/office/drawing/2014/main" id="{F5C62A77-FB20-2BFF-C016-5C964A708481}"/>
              </a:ext>
            </a:extLst>
          </p:cNvPr>
          <p:cNvSpPr/>
          <p:nvPr/>
        </p:nvSpPr>
        <p:spPr>
          <a:xfrm>
            <a:off x="5247116" y="1766347"/>
            <a:ext cx="101619" cy="45720"/>
          </a:xfrm>
          <a:custGeom>
            <a:avLst/>
            <a:gdLst>
              <a:gd name="connsiteX0" fmla="*/ 3 w 101619"/>
              <a:gd name="connsiteY0" fmla="*/ 25684 h 45720"/>
              <a:gd name="connsiteX1" fmla="*/ 73028 w 101619"/>
              <a:gd name="connsiteY1" fmla="*/ 25684 h 45720"/>
              <a:gd name="connsiteX2" fmla="*/ 101603 w 101619"/>
              <a:gd name="connsiteY2" fmla="*/ 284 h 45720"/>
              <a:gd name="connsiteX3" fmla="*/ 69853 w 101619"/>
              <a:gd name="connsiteY3" fmla="*/ 44734 h 45720"/>
              <a:gd name="connsiteX4" fmla="*/ 3 w 101619"/>
              <a:gd name="connsiteY4" fmla="*/ 25684 h 4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19" h="45720">
                <a:moveTo>
                  <a:pt x="3" y="25684"/>
                </a:moveTo>
                <a:cubicBezTo>
                  <a:pt x="532" y="22509"/>
                  <a:pt x="56095" y="29917"/>
                  <a:pt x="73028" y="25684"/>
                </a:cubicBezTo>
                <a:cubicBezTo>
                  <a:pt x="89961" y="21451"/>
                  <a:pt x="102132" y="-2891"/>
                  <a:pt x="101603" y="284"/>
                </a:cubicBezTo>
                <a:cubicBezTo>
                  <a:pt x="101074" y="3459"/>
                  <a:pt x="79907" y="38913"/>
                  <a:pt x="69853" y="44734"/>
                </a:cubicBezTo>
                <a:cubicBezTo>
                  <a:pt x="59799" y="50555"/>
                  <a:pt x="-526" y="28859"/>
                  <a:pt x="3" y="25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7" name="フリーフォーム 516">
            <a:extLst>
              <a:ext uri="{FF2B5EF4-FFF2-40B4-BE49-F238E27FC236}">
                <a16:creationId xmlns:a16="http://schemas.microsoft.com/office/drawing/2014/main" id="{68E62EDC-E7DB-34B4-F129-5858A5FA1133}"/>
              </a:ext>
            </a:extLst>
          </p:cNvPr>
          <p:cNvSpPr/>
          <p:nvPr/>
        </p:nvSpPr>
        <p:spPr>
          <a:xfrm>
            <a:off x="4024705" y="1772932"/>
            <a:ext cx="127089" cy="22508"/>
          </a:xfrm>
          <a:custGeom>
            <a:avLst/>
            <a:gdLst>
              <a:gd name="connsiteX0" fmla="*/ 39 w 127089"/>
              <a:gd name="connsiteY0" fmla="*/ 3224 h 22508"/>
              <a:gd name="connsiteX1" fmla="*/ 66714 w 127089"/>
              <a:gd name="connsiteY1" fmla="*/ 15924 h 22508"/>
              <a:gd name="connsiteX2" fmla="*/ 127039 w 127089"/>
              <a:gd name="connsiteY2" fmla="*/ 49 h 22508"/>
              <a:gd name="connsiteX3" fmla="*/ 76239 w 127089"/>
              <a:gd name="connsiteY3" fmla="*/ 22274 h 22508"/>
              <a:gd name="connsiteX4" fmla="*/ 39 w 127089"/>
              <a:gd name="connsiteY4" fmla="*/ 3224 h 2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89" h="22508">
                <a:moveTo>
                  <a:pt x="39" y="3224"/>
                </a:moveTo>
                <a:cubicBezTo>
                  <a:pt x="-1549" y="2166"/>
                  <a:pt x="45547" y="16453"/>
                  <a:pt x="66714" y="15924"/>
                </a:cubicBezTo>
                <a:cubicBezTo>
                  <a:pt x="87881" y="15395"/>
                  <a:pt x="125451" y="-1009"/>
                  <a:pt x="127039" y="49"/>
                </a:cubicBezTo>
                <a:cubicBezTo>
                  <a:pt x="128627" y="1107"/>
                  <a:pt x="92114" y="19628"/>
                  <a:pt x="76239" y="22274"/>
                </a:cubicBezTo>
                <a:cubicBezTo>
                  <a:pt x="60364" y="24920"/>
                  <a:pt x="1627" y="4282"/>
                  <a:pt x="39" y="3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8" name="フリーフォーム 517">
            <a:extLst>
              <a:ext uri="{FF2B5EF4-FFF2-40B4-BE49-F238E27FC236}">
                <a16:creationId xmlns:a16="http://schemas.microsoft.com/office/drawing/2014/main" id="{F7C12185-C8C4-E3DD-98A6-7BD367CAE14C}"/>
              </a:ext>
            </a:extLst>
          </p:cNvPr>
          <p:cNvSpPr/>
          <p:nvPr/>
        </p:nvSpPr>
        <p:spPr>
          <a:xfrm>
            <a:off x="4053052" y="1766606"/>
            <a:ext cx="124650" cy="45183"/>
          </a:xfrm>
          <a:custGeom>
            <a:avLst/>
            <a:gdLst>
              <a:gd name="connsiteX0" fmla="*/ 124092 w 124650"/>
              <a:gd name="connsiteY0" fmla="*/ 25 h 45183"/>
              <a:gd name="connsiteX1" fmla="*/ 63767 w 124650"/>
              <a:gd name="connsiteY1" fmla="*/ 38125 h 45183"/>
              <a:gd name="connsiteX2" fmla="*/ 267 w 124650"/>
              <a:gd name="connsiteY2" fmla="*/ 38125 h 45183"/>
              <a:gd name="connsiteX3" fmla="*/ 89167 w 124650"/>
              <a:gd name="connsiteY3" fmla="*/ 44475 h 45183"/>
              <a:gd name="connsiteX4" fmla="*/ 124092 w 124650"/>
              <a:gd name="connsiteY4" fmla="*/ 25 h 4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50" h="45183">
                <a:moveTo>
                  <a:pt x="124092" y="25"/>
                </a:moveTo>
                <a:cubicBezTo>
                  <a:pt x="119859" y="-1033"/>
                  <a:pt x="84404" y="31775"/>
                  <a:pt x="63767" y="38125"/>
                </a:cubicBezTo>
                <a:cubicBezTo>
                  <a:pt x="43130" y="44475"/>
                  <a:pt x="-3966" y="37067"/>
                  <a:pt x="267" y="38125"/>
                </a:cubicBezTo>
                <a:cubicBezTo>
                  <a:pt x="4500" y="39183"/>
                  <a:pt x="70646" y="47650"/>
                  <a:pt x="89167" y="44475"/>
                </a:cubicBezTo>
                <a:cubicBezTo>
                  <a:pt x="107688" y="41300"/>
                  <a:pt x="128325" y="1083"/>
                  <a:pt x="124092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9" name="フリーフォーム 518">
            <a:extLst>
              <a:ext uri="{FF2B5EF4-FFF2-40B4-BE49-F238E27FC236}">
                <a16:creationId xmlns:a16="http://schemas.microsoft.com/office/drawing/2014/main" id="{3C69994D-CC92-61B3-EA71-89DEC66F66C9}"/>
              </a:ext>
            </a:extLst>
          </p:cNvPr>
          <p:cNvSpPr/>
          <p:nvPr/>
        </p:nvSpPr>
        <p:spPr>
          <a:xfrm>
            <a:off x="4262684" y="1792001"/>
            <a:ext cx="241585" cy="41314"/>
          </a:xfrm>
          <a:custGeom>
            <a:avLst/>
            <a:gdLst>
              <a:gd name="connsiteX0" fmla="*/ 185 w 241585"/>
              <a:gd name="connsiteY0" fmla="*/ 41305 h 41314"/>
              <a:gd name="connsiteX1" fmla="*/ 89085 w 241585"/>
              <a:gd name="connsiteY1" fmla="*/ 12730 h 41314"/>
              <a:gd name="connsiteX2" fmla="*/ 241485 w 241585"/>
              <a:gd name="connsiteY2" fmla="*/ 30 h 41314"/>
              <a:gd name="connsiteX3" fmla="*/ 111310 w 241585"/>
              <a:gd name="connsiteY3" fmla="*/ 15905 h 41314"/>
              <a:gd name="connsiteX4" fmla="*/ 185 w 241585"/>
              <a:gd name="connsiteY4" fmla="*/ 41305 h 4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85" h="41314">
                <a:moveTo>
                  <a:pt x="185" y="41305"/>
                </a:moveTo>
                <a:cubicBezTo>
                  <a:pt x="-3519" y="40776"/>
                  <a:pt x="48868" y="19609"/>
                  <a:pt x="89085" y="12730"/>
                </a:cubicBezTo>
                <a:cubicBezTo>
                  <a:pt x="129302" y="5851"/>
                  <a:pt x="237781" y="-499"/>
                  <a:pt x="241485" y="30"/>
                </a:cubicBezTo>
                <a:cubicBezTo>
                  <a:pt x="245189" y="559"/>
                  <a:pt x="145706" y="10613"/>
                  <a:pt x="111310" y="15905"/>
                </a:cubicBezTo>
                <a:cubicBezTo>
                  <a:pt x="76914" y="21197"/>
                  <a:pt x="3889" y="41834"/>
                  <a:pt x="185" y="41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0" name="フリーフォーム 519">
            <a:extLst>
              <a:ext uri="{FF2B5EF4-FFF2-40B4-BE49-F238E27FC236}">
                <a16:creationId xmlns:a16="http://schemas.microsoft.com/office/drawing/2014/main" id="{DA5E531A-725A-61FE-8195-3EDBA25EEA45}"/>
              </a:ext>
            </a:extLst>
          </p:cNvPr>
          <p:cNvSpPr/>
          <p:nvPr/>
        </p:nvSpPr>
        <p:spPr>
          <a:xfrm>
            <a:off x="4608341" y="1534473"/>
            <a:ext cx="114982" cy="137373"/>
          </a:xfrm>
          <a:custGeom>
            <a:avLst/>
            <a:gdLst>
              <a:gd name="connsiteX0" fmla="*/ 114903 w 114982"/>
              <a:gd name="connsiteY0" fmla="*/ 383 h 137373"/>
              <a:gd name="connsiteX1" fmla="*/ 22828 w 114982"/>
              <a:gd name="connsiteY1" fmla="*/ 86108 h 137373"/>
              <a:gd name="connsiteX2" fmla="*/ 603 w 114982"/>
              <a:gd name="connsiteY2" fmla="*/ 136908 h 137373"/>
              <a:gd name="connsiteX3" fmla="*/ 38703 w 114982"/>
              <a:gd name="connsiteY3" fmla="*/ 57533 h 137373"/>
              <a:gd name="connsiteX4" fmla="*/ 114903 w 114982"/>
              <a:gd name="connsiteY4" fmla="*/ 383 h 13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82" h="137373">
                <a:moveTo>
                  <a:pt x="114903" y="383"/>
                </a:moveTo>
                <a:cubicBezTo>
                  <a:pt x="112257" y="5145"/>
                  <a:pt x="41878" y="63354"/>
                  <a:pt x="22828" y="86108"/>
                </a:cubicBezTo>
                <a:cubicBezTo>
                  <a:pt x="3778" y="108862"/>
                  <a:pt x="-2043" y="141670"/>
                  <a:pt x="603" y="136908"/>
                </a:cubicBezTo>
                <a:cubicBezTo>
                  <a:pt x="3249" y="132146"/>
                  <a:pt x="24415" y="78700"/>
                  <a:pt x="38703" y="57533"/>
                </a:cubicBezTo>
                <a:cubicBezTo>
                  <a:pt x="52990" y="36366"/>
                  <a:pt x="117549" y="-4379"/>
                  <a:pt x="114903" y="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1" name="フリーフォーム 520">
            <a:extLst>
              <a:ext uri="{FF2B5EF4-FFF2-40B4-BE49-F238E27FC236}">
                <a16:creationId xmlns:a16="http://schemas.microsoft.com/office/drawing/2014/main" id="{F655952E-5D8D-48A8-72A0-76E4B72F8C2B}"/>
              </a:ext>
            </a:extLst>
          </p:cNvPr>
          <p:cNvSpPr/>
          <p:nvPr/>
        </p:nvSpPr>
        <p:spPr>
          <a:xfrm>
            <a:off x="4510416" y="1522150"/>
            <a:ext cx="102179" cy="140313"/>
          </a:xfrm>
          <a:custGeom>
            <a:avLst/>
            <a:gdLst>
              <a:gd name="connsiteX0" fmla="*/ 103 w 102179"/>
              <a:gd name="connsiteY0" fmla="*/ 6 h 140313"/>
              <a:gd name="connsiteX1" fmla="*/ 95353 w 102179"/>
              <a:gd name="connsiteY1" fmla="*/ 47631 h 140313"/>
              <a:gd name="connsiteX2" fmla="*/ 95353 w 102179"/>
              <a:gd name="connsiteY2" fmla="*/ 104781 h 140313"/>
              <a:gd name="connsiteX3" fmla="*/ 101703 w 102179"/>
              <a:gd name="connsiteY3" fmla="*/ 139706 h 140313"/>
              <a:gd name="connsiteX4" fmla="*/ 92178 w 102179"/>
              <a:gd name="connsiteY4" fmla="*/ 76206 h 140313"/>
              <a:gd name="connsiteX5" fmla="*/ 76303 w 102179"/>
              <a:gd name="connsiteY5" fmla="*/ 50806 h 140313"/>
              <a:gd name="connsiteX6" fmla="*/ 103 w 102179"/>
              <a:gd name="connsiteY6" fmla="*/ 6 h 14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179" h="140313">
                <a:moveTo>
                  <a:pt x="103" y="6"/>
                </a:moveTo>
                <a:cubicBezTo>
                  <a:pt x="3278" y="-523"/>
                  <a:pt x="79478" y="30169"/>
                  <a:pt x="95353" y="47631"/>
                </a:cubicBezTo>
                <a:cubicBezTo>
                  <a:pt x="111228" y="65093"/>
                  <a:pt x="94295" y="89435"/>
                  <a:pt x="95353" y="104781"/>
                </a:cubicBezTo>
                <a:cubicBezTo>
                  <a:pt x="96411" y="120127"/>
                  <a:pt x="102232" y="144469"/>
                  <a:pt x="101703" y="139706"/>
                </a:cubicBezTo>
                <a:cubicBezTo>
                  <a:pt x="101174" y="134944"/>
                  <a:pt x="96411" y="91023"/>
                  <a:pt x="92178" y="76206"/>
                </a:cubicBezTo>
                <a:cubicBezTo>
                  <a:pt x="87945" y="61389"/>
                  <a:pt x="84770" y="61389"/>
                  <a:pt x="76303" y="50806"/>
                </a:cubicBezTo>
                <a:cubicBezTo>
                  <a:pt x="67836" y="40223"/>
                  <a:pt x="-3072" y="535"/>
                  <a:pt x="10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2" name="フリーフォーム 521">
            <a:extLst>
              <a:ext uri="{FF2B5EF4-FFF2-40B4-BE49-F238E27FC236}">
                <a16:creationId xmlns:a16="http://schemas.microsoft.com/office/drawing/2014/main" id="{24617D1B-41D6-6062-BA12-21385EAD92FA}"/>
              </a:ext>
            </a:extLst>
          </p:cNvPr>
          <p:cNvSpPr/>
          <p:nvPr/>
        </p:nvSpPr>
        <p:spPr>
          <a:xfrm>
            <a:off x="4637365" y="1663638"/>
            <a:ext cx="22527" cy="220541"/>
          </a:xfrm>
          <a:custGeom>
            <a:avLst/>
            <a:gdLst>
              <a:gd name="connsiteX0" fmla="*/ 6504 w 22527"/>
              <a:gd name="connsiteY0" fmla="*/ 1393 h 220541"/>
              <a:gd name="connsiteX1" fmla="*/ 9679 w 22527"/>
              <a:gd name="connsiteY1" fmla="*/ 68068 h 220541"/>
              <a:gd name="connsiteX2" fmla="*/ 22379 w 22527"/>
              <a:gd name="connsiteY2" fmla="*/ 150618 h 220541"/>
              <a:gd name="connsiteX3" fmla="*/ 154 w 22527"/>
              <a:gd name="connsiteY3" fmla="*/ 220468 h 220541"/>
              <a:gd name="connsiteX4" fmla="*/ 12854 w 22527"/>
              <a:gd name="connsiteY4" fmla="*/ 163318 h 220541"/>
              <a:gd name="connsiteX5" fmla="*/ 19204 w 22527"/>
              <a:gd name="connsiteY5" fmla="*/ 131568 h 220541"/>
              <a:gd name="connsiteX6" fmla="*/ 6504 w 22527"/>
              <a:gd name="connsiteY6" fmla="*/ 1393 h 220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27" h="220541">
                <a:moveTo>
                  <a:pt x="6504" y="1393"/>
                </a:moveTo>
                <a:cubicBezTo>
                  <a:pt x="4916" y="-9190"/>
                  <a:pt x="7033" y="43197"/>
                  <a:pt x="9679" y="68068"/>
                </a:cubicBezTo>
                <a:cubicBezTo>
                  <a:pt x="12325" y="92939"/>
                  <a:pt x="23967" y="125218"/>
                  <a:pt x="22379" y="150618"/>
                </a:cubicBezTo>
                <a:cubicBezTo>
                  <a:pt x="20792" y="176018"/>
                  <a:pt x="1742" y="218351"/>
                  <a:pt x="154" y="220468"/>
                </a:cubicBezTo>
                <a:cubicBezTo>
                  <a:pt x="-1434" y="222585"/>
                  <a:pt x="9679" y="178135"/>
                  <a:pt x="12854" y="163318"/>
                </a:cubicBezTo>
                <a:cubicBezTo>
                  <a:pt x="16029" y="148501"/>
                  <a:pt x="21321" y="153264"/>
                  <a:pt x="19204" y="131568"/>
                </a:cubicBezTo>
                <a:cubicBezTo>
                  <a:pt x="17087" y="109872"/>
                  <a:pt x="8092" y="11976"/>
                  <a:pt x="6504" y="1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3" name="フリーフォーム 522">
            <a:extLst>
              <a:ext uri="{FF2B5EF4-FFF2-40B4-BE49-F238E27FC236}">
                <a16:creationId xmlns:a16="http://schemas.microsoft.com/office/drawing/2014/main" id="{E3351000-AF82-05E5-B9D2-0C10CEEFEE4D}"/>
              </a:ext>
            </a:extLst>
          </p:cNvPr>
          <p:cNvSpPr/>
          <p:nvPr/>
        </p:nvSpPr>
        <p:spPr>
          <a:xfrm>
            <a:off x="4785906" y="1598176"/>
            <a:ext cx="7257" cy="286975"/>
          </a:xfrm>
          <a:custGeom>
            <a:avLst/>
            <a:gdLst>
              <a:gd name="connsiteX0" fmla="*/ 838 w 7257"/>
              <a:gd name="connsiteY0" fmla="*/ 180 h 286975"/>
              <a:gd name="connsiteX1" fmla="*/ 7188 w 7257"/>
              <a:gd name="connsiteY1" fmla="*/ 117655 h 286975"/>
              <a:gd name="connsiteX2" fmla="*/ 4013 w 7257"/>
              <a:gd name="connsiteY2" fmla="*/ 285930 h 286975"/>
              <a:gd name="connsiteX3" fmla="*/ 838 w 7257"/>
              <a:gd name="connsiteY3" fmla="*/ 184330 h 286975"/>
              <a:gd name="connsiteX4" fmla="*/ 838 w 7257"/>
              <a:gd name="connsiteY4" fmla="*/ 92255 h 286975"/>
              <a:gd name="connsiteX5" fmla="*/ 838 w 7257"/>
              <a:gd name="connsiteY5" fmla="*/ 180 h 28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57" h="286975">
                <a:moveTo>
                  <a:pt x="838" y="180"/>
                </a:moveTo>
                <a:cubicBezTo>
                  <a:pt x="1896" y="4413"/>
                  <a:pt x="6659" y="70030"/>
                  <a:pt x="7188" y="117655"/>
                </a:cubicBezTo>
                <a:cubicBezTo>
                  <a:pt x="7717" y="165280"/>
                  <a:pt x="5071" y="274818"/>
                  <a:pt x="4013" y="285930"/>
                </a:cubicBezTo>
                <a:cubicBezTo>
                  <a:pt x="2955" y="297042"/>
                  <a:pt x="1367" y="216609"/>
                  <a:pt x="838" y="184330"/>
                </a:cubicBezTo>
                <a:cubicBezTo>
                  <a:pt x="309" y="152051"/>
                  <a:pt x="-750" y="117126"/>
                  <a:pt x="838" y="92255"/>
                </a:cubicBezTo>
                <a:cubicBezTo>
                  <a:pt x="2426" y="67384"/>
                  <a:pt x="-220" y="-4053"/>
                  <a:pt x="838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4" name="フリーフォーム 523">
            <a:extLst>
              <a:ext uri="{FF2B5EF4-FFF2-40B4-BE49-F238E27FC236}">
                <a16:creationId xmlns:a16="http://schemas.microsoft.com/office/drawing/2014/main" id="{4E384D9B-5B89-FF9F-A24C-B29207105683}"/>
              </a:ext>
            </a:extLst>
          </p:cNvPr>
          <p:cNvSpPr/>
          <p:nvPr/>
        </p:nvSpPr>
        <p:spPr>
          <a:xfrm>
            <a:off x="4596103" y="1938064"/>
            <a:ext cx="35204" cy="101658"/>
          </a:xfrm>
          <a:custGeom>
            <a:avLst/>
            <a:gdLst>
              <a:gd name="connsiteX0" fmla="*/ 22366 w 35204"/>
              <a:gd name="connsiteY0" fmla="*/ 17 h 101658"/>
              <a:gd name="connsiteX1" fmla="*/ 141 w 35204"/>
              <a:gd name="connsiteY1" fmla="*/ 63517 h 101658"/>
              <a:gd name="connsiteX2" fmla="*/ 35066 w 35204"/>
              <a:gd name="connsiteY2" fmla="*/ 101617 h 101658"/>
              <a:gd name="connsiteX3" fmla="*/ 12841 w 35204"/>
              <a:gd name="connsiteY3" fmla="*/ 69867 h 101658"/>
              <a:gd name="connsiteX4" fmla="*/ 22366 w 35204"/>
              <a:gd name="connsiteY4" fmla="*/ 17 h 10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04" h="101658">
                <a:moveTo>
                  <a:pt x="22366" y="17"/>
                </a:moveTo>
                <a:cubicBezTo>
                  <a:pt x="20249" y="-1041"/>
                  <a:pt x="-1976" y="46584"/>
                  <a:pt x="141" y="63517"/>
                </a:cubicBezTo>
                <a:cubicBezTo>
                  <a:pt x="2258" y="80450"/>
                  <a:pt x="32949" y="100559"/>
                  <a:pt x="35066" y="101617"/>
                </a:cubicBezTo>
                <a:cubicBezTo>
                  <a:pt x="37183" y="102675"/>
                  <a:pt x="14428" y="83096"/>
                  <a:pt x="12841" y="69867"/>
                </a:cubicBezTo>
                <a:cubicBezTo>
                  <a:pt x="11254" y="56638"/>
                  <a:pt x="24483" y="1075"/>
                  <a:pt x="22366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5" name="フリーフォーム 524">
            <a:extLst>
              <a:ext uri="{FF2B5EF4-FFF2-40B4-BE49-F238E27FC236}">
                <a16:creationId xmlns:a16="http://schemas.microsoft.com/office/drawing/2014/main" id="{174031B5-2AA6-80C4-2150-2C40B8284D3B}"/>
              </a:ext>
            </a:extLst>
          </p:cNvPr>
          <p:cNvSpPr/>
          <p:nvPr/>
        </p:nvSpPr>
        <p:spPr>
          <a:xfrm>
            <a:off x="4577194" y="2071390"/>
            <a:ext cx="101600" cy="41494"/>
          </a:xfrm>
          <a:custGeom>
            <a:avLst/>
            <a:gdLst>
              <a:gd name="connsiteX0" fmla="*/ 0 w 101600"/>
              <a:gd name="connsiteY0" fmla="*/ 41 h 41494"/>
              <a:gd name="connsiteX1" fmla="*/ 53975 w 101600"/>
              <a:gd name="connsiteY1" fmla="*/ 31791 h 41494"/>
              <a:gd name="connsiteX2" fmla="*/ 101600 w 101600"/>
              <a:gd name="connsiteY2" fmla="*/ 41316 h 41494"/>
              <a:gd name="connsiteX3" fmla="*/ 53975 w 101600"/>
              <a:gd name="connsiteY3" fmla="*/ 25441 h 41494"/>
              <a:gd name="connsiteX4" fmla="*/ 0 w 101600"/>
              <a:gd name="connsiteY4" fmla="*/ 41 h 4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" h="41494">
                <a:moveTo>
                  <a:pt x="0" y="41"/>
                </a:moveTo>
                <a:cubicBezTo>
                  <a:pt x="0" y="1099"/>
                  <a:pt x="37042" y="24912"/>
                  <a:pt x="53975" y="31791"/>
                </a:cubicBezTo>
                <a:cubicBezTo>
                  <a:pt x="70908" y="38670"/>
                  <a:pt x="101600" y="42374"/>
                  <a:pt x="101600" y="41316"/>
                </a:cubicBezTo>
                <a:cubicBezTo>
                  <a:pt x="101600" y="40258"/>
                  <a:pt x="65087" y="32320"/>
                  <a:pt x="53975" y="25441"/>
                </a:cubicBezTo>
                <a:cubicBezTo>
                  <a:pt x="42863" y="18562"/>
                  <a:pt x="0" y="-1017"/>
                  <a:pt x="0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6" name="フリーフォーム 525">
            <a:extLst>
              <a:ext uri="{FF2B5EF4-FFF2-40B4-BE49-F238E27FC236}">
                <a16:creationId xmlns:a16="http://schemas.microsoft.com/office/drawing/2014/main" id="{D33698DF-40CA-EDD0-3F18-165828651EB1}"/>
              </a:ext>
            </a:extLst>
          </p:cNvPr>
          <p:cNvSpPr/>
          <p:nvPr/>
        </p:nvSpPr>
        <p:spPr>
          <a:xfrm>
            <a:off x="4773886" y="1938081"/>
            <a:ext cx="70211" cy="85777"/>
          </a:xfrm>
          <a:custGeom>
            <a:avLst/>
            <a:gdLst>
              <a:gd name="connsiteX0" fmla="*/ 22383 w 70211"/>
              <a:gd name="connsiteY0" fmla="*/ 0 h 85777"/>
              <a:gd name="connsiteX1" fmla="*/ 70008 w 70211"/>
              <a:gd name="connsiteY1" fmla="*/ 73025 h 85777"/>
              <a:gd name="connsiteX2" fmla="*/ 158 w 70211"/>
              <a:gd name="connsiteY2" fmla="*/ 85725 h 85777"/>
              <a:gd name="connsiteX3" fmla="*/ 50958 w 70211"/>
              <a:gd name="connsiteY3" fmla="*/ 73025 h 85777"/>
              <a:gd name="connsiteX4" fmla="*/ 22383 w 70211"/>
              <a:gd name="connsiteY4" fmla="*/ 0 h 8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11" h="85777">
                <a:moveTo>
                  <a:pt x="22383" y="0"/>
                </a:moveTo>
                <a:cubicBezTo>
                  <a:pt x="25558" y="0"/>
                  <a:pt x="73712" y="58738"/>
                  <a:pt x="70008" y="73025"/>
                </a:cubicBezTo>
                <a:cubicBezTo>
                  <a:pt x="66304" y="87312"/>
                  <a:pt x="3333" y="85725"/>
                  <a:pt x="158" y="85725"/>
                </a:cubicBezTo>
                <a:cubicBezTo>
                  <a:pt x="-3017" y="85725"/>
                  <a:pt x="42491" y="82550"/>
                  <a:pt x="50958" y="73025"/>
                </a:cubicBezTo>
                <a:cubicBezTo>
                  <a:pt x="59425" y="63500"/>
                  <a:pt x="19208" y="0"/>
                  <a:pt x="2238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7" name="フリーフォーム 526">
            <a:extLst>
              <a:ext uri="{FF2B5EF4-FFF2-40B4-BE49-F238E27FC236}">
                <a16:creationId xmlns:a16="http://schemas.microsoft.com/office/drawing/2014/main" id="{D6B37BAA-EB15-5F05-52E9-6ABEA27A9CB6}"/>
              </a:ext>
            </a:extLst>
          </p:cNvPr>
          <p:cNvSpPr/>
          <p:nvPr/>
        </p:nvSpPr>
        <p:spPr>
          <a:xfrm>
            <a:off x="4761195" y="2045520"/>
            <a:ext cx="79198" cy="87634"/>
          </a:xfrm>
          <a:custGeom>
            <a:avLst/>
            <a:gdLst>
              <a:gd name="connsiteX0" fmla="*/ 76349 w 79198"/>
              <a:gd name="connsiteY0" fmla="*/ 511 h 87634"/>
              <a:gd name="connsiteX1" fmla="*/ 149 w 79198"/>
              <a:gd name="connsiteY1" fmla="*/ 86236 h 87634"/>
              <a:gd name="connsiteX2" fmla="*/ 57299 w 79198"/>
              <a:gd name="connsiteY2" fmla="*/ 51311 h 87634"/>
              <a:gd name="connsiteX3" fmla="*/ 76349 w 79198"/>
              <a:gd name="connsiteY3" fmla="*/ 511 h 8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98" h="87634">
                <a:moveTo>
                  <a:pt x="76349" y="511"/>
                </a:moveTo>
                <a:cubicBezTo>
                  <a:pt x="66824" y="6332"/>
                  <a:pt x="3324" y="77769"/>
                  <a:pt x="149" y="86236"/>
                </a:cubicBezTo>
                <a:cubicBezTo>
                  <a:pt x="-3026" y="94703"/>
                  <a:pt x="45128" y="62424"/>
                  <a:pt x="57299" y="51311"/>
                </a:cubicBezTo>
                <a:cubicBezTo>
                  <a:pt x="69470" y="40198"/>
                  <a:pt x="85874" y="-5310"/>
                  <a:pt x="76349" y="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8" name="フリーフォーム 527">
            <a:extLst>
              <a:ext uri="{FF2B5EF4-FFF2-40B4-BE49-F238E27FC236}">
                <a16:creationId xmlns:a16="http://schemas.microsoft.com/office/drawing/2014/main" id="{F8E98557-824D-9453-763B-5A5A1B903739}"/>
              </a:ext>
            </a:extLst>
          </p:cNvPr>
          <p:cNvSpPr/>
          <p:nvPr/>
        </p:nvSpPr>
        <p:spPr>
          <a:xfrm>
            <a:off x="4509934" y="2014252"/>
            <a:ext cx="45041" cy="174835"/>
          </a:xfrm>
          <a:custGeom>
            <a:avLst/>
            <a:gdLst>
              <a:gd name="connsiteX0" fmla="*/ 45035 w 45041"/>
              <a:gd name="connsiteY0" fmla="*/ 29 h 174835"/>
              <a:gd name="connsiteX1" fmla="*/ 6935 w 45041"/>
              <a:gd name="connsiteY1" fmla="*/ 85754 h 174835"/>
              <a:gd name="connsiteX2" fmla="*/ 25985 w 45041"/>
              <a:gd name="connsiteY2" fmla="*/ 174654 h 174835"/>
              <a:gd name="connsiteX3" fmla="*/ 585 w 45041"/>
              <a:gd name="connsiteY3" fmla="*/ 107979 h 174835"/>
              <a:gd name="connsiteX4" fmla="*/ 10110 w 45041"/>
              <a:gd name="connsiteY4" fmla="*/ 76229 h 174835"/>
              <a:gd name="connsiteX5" fmla="*/ 45035 w 45041"/>
              <a:gd name="connsiteY5" fmla="*/ 29 h 17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41" h="174835">
                <a:moveTo>
                  <a:pt x="45035" y="29"/>
                </a:moveTo>
                <a:cubicBezTo>
                  <a:pt x="44506" y="1616"/>
                  <a:pt x="10110" y="56650"/>
                  <a:pt x="6935" y="85754"/>
                </a:cubicBezTo>
                <a:cubicBezTo>
                  <a:pt x="3760" y="114858"/>
                  <a:pt x="27043" y="170950"/>
                  <a:pt x="25985" y="174654"/>
                </a:cubicBezTo>
                <a:cubicBezTo>
                  <a:pt x="24927" y="178358"/>
                  <a:pt x="3231" y="124383"/>
                  <a:pt x="585" y="107979"/>
                </a:cubicBezTo>
                <a:cubicBezTo>
                  <a:pt x="-2061" y="91575"/>
                  <a:pt x="4818" y="90516"/>
                  <a:pt x="10110" y="76229"/>
                </a:cubicBezTo>
                <a:cubicBezTo>
                  <a:pt x="15402" y="61942"/>
                  <a:pt x="45564" y="-1558"/>
                  <a:pt x="45035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9" name="フリーフォーム 528">
            <a:extLst>
              <a:ext uri="{FF2B5EF4-FFF2-40B4-BE49-F238E27FC236}">
                <a16:creationId xmlns:a16="http://schemas.microsoft.com/office/drawing/2014/main" id="{F44060E1-CD36-5962-CBAC-F803D8BDDECD}"/>
              </a:ext>
            </a:extLst>
          </p:cNvPr>
          <p:cNvSpPr/>
          <p:nvPr/>
        </p:nvSpPr>
        <p:spPr>
          <a:xfrm>
            <a:off x="4873993" y="2017364"/>
            <a:ext cx="30505" cy="155847"/>
          </a:xfrm>
          <a:custGeom>
            <a:avLst/>
            <a:gdLst>
              <a:gd name="connsiteX0" fmla="*/ 4826 w 30505"/>
              <a:gd name="connsiteY0" fmla="*/ 92 h 155847"/>
              <a:gd name="connsiteX1" fmla="*/ 1651 w 30505"/>
              <a:gd name="connsiteY1" fmla="*/ 69942 h 155847"/>
              <a:gd name="connsiteX2" fmla="*/ 23876 w 30505"/>
              <a:gd name="connsiteY2" fmla="*/ 104867 h 155847"/>
              <a:gd name="connsiteX3" fmla="*/ 20701 w 30505"/>
              <a:gd name="connsiteY3" fmla="*/ 155667 h 155847"/>
              <a:gd name="connsiteX4" fmla="*/ 30226 w 30505"/>
              <a:gd name="connsiteY4" fmla="*/ 85817 h 155847"/>
              <a:gd name="connsiteX5" fmla="*/ 4826 w 30505"/>
              <a:gd name="connsiteY5" fmla="*/ 92 h 15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05" h="155847">
                <a:moveTo>
                  <a:pt x="4826" y="92"/>
                </a:moveTo>
                <a:cubicBezTo>
                  <a:pt x="64" y="-2554"/>
                  <a:pt x="-1524" y="52480"/>
                  <a:pt x="1651" y="69942"/>
                </a:cubicBezTo>
                <a:cubicBezTo>
                  <a:pt x="4826" y="87405"/>
                  <a:pt x="20701" y="90580"/>
                  <a:pt x="23876" y="104867"/>
                </a:cubicBezTo>
                <a:cubicBezTo>
                  <a:pt x="27051" y="119154"/>
                  <a:pt x="19643" y="158842"/>
                  <a:pt x="20701" y="155667"/>
                </a:cubicBezTo>
                <a:cubicBezTo>
                  <a:pt x="21759" y="152492"/>
                  <a:pt x="32343" y="103809"/>
                  <a:pt x="30226" y="85817"/>
                </a:cubicBezTo>
                <a:cubicBezTo>
                  <a:pt x="28109" y="67825"/>
                  <a:pt x="9588" y="2738"/>
                  <a:pt x="4826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0" name="フリーフォーム 529">
            <a:extLst>
              <a:ext uri="{FF2B5EF4-FFF2-40B4-BE49-F238E27FC236}">
                <a16:creationId xmlns:a16="http://schemas.microsoft.com/office/drawing/2014/main" id="{E3CD5AA6-A966-A65A-4CEA-0EAA47416D0A}"/>
              </a:ext>
            </a:extLst>
          </p:cNvPr>
          <p:cNvSpPr/>
          <p:nvPr/>
        </p:nvSpPr>
        <p:spPr>
          <a:xfrm>
            <a:off x="4564229" y="2122106"/>
            <a:ext cx="87258" cy="60536"/>
          </a:xfrm>
          <a:custGeom>
            <a:avLst/>
            <a:gdLst>
              <a:gd name="connsiteX0" fmla="*/ 265 w 87258"/>
              <a:gd name="connsiteY0" fmla="*/ 125 h 60536"/>
              <a:gd name="connsiteX1" fmla="*/ 57415 w 87258"/>
              <a:gd name="connsiteY1" fmla="*/ 22350 h 60536"/>
              <a:gd name="connsiteX2" fmla="*/ 82815 w 87258"/>
              <a:gd name="connsiteY2" fmla="*/ 60450 h 60536"/>
              <a:gd name="connsiteX3" fmla="*/ 82815 w 87258"/>
              <a:gd name="connsiteY3" fmla="*/ 31875 h 60536"/>
              <a:gd name="connsiteX4" fmla="*/ 265 w 87258"/>
              <a:gd name="connsiteY4" fmla="*/ 125 h 6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58" h="60536">
                <a:moveTo>
                  <a:pt x="265" y="125"/>
                </a:moveTo>
                <a:cubicBezTo>
                  <a:pt x="-3968" y="-1462"/>
                  <a:pt x="43657" y="12296"/>
                  <a:pt x="57415" y="22350"/>
                </a:cubicBezTo>
                <a:cubicBezTo>
                  <a:pt x="71173" y="32404"/>
                  <a:pt x="78582" y="58863"/>
                  <a:pt x="82815" y="60450"/>
                </a:cubicBezTo>
                <a:cubicBezTo>
                  <a:pt x="87048" y="62037"/>
                  <a:pt x="90223" y="41400"/>
                  <a:pt x="82815" y="31875"/>
                </a:cubicBezTo>
                <a:cubicBezTo>
                  <a:pt x="75407" y="22350"/>
                  <a:pt x="4498" y="1712"/>
                  <a:pt x="265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1" name="フリーフォーム 530">
            <a:extLst>
              <a:ext uri="{FF2B5EF4-FFF2-40B4-BE49-F238E27FC236}">
                <a16:creationId xmlns:a16="http://schemas.microsoft.com/office/drawing/2014/main" id="{4ECC5356-98DD-31B1-4B76-FE615880EE07}"/>
              </a:ext>
            </a:extLst>
          </p:cNvPr>
          <p:cNvSpPr/>
          <p:nvPr/>
        </p:nvSpPr>
        <p:spPr>
          <a:xfrm>
            <a:off x="4735826" y="2140160"/>
            <a:ext cx="105119" cy="32957"/>
          </a:xfrm>
          <a:custGeom>
            <a:avLst/>
            <a:gdLst>
              <a:gd name="connsiteX0" fmla="*/ 118 w 105119"/>
              <a:gd name="connsiteY0" fmla="*/ 32871 h 32957"/>
              <a:gd name="connsiteX1" fmla="*/ 57268 w 105119"/>
              <a:gd name="connsiteY1" fmla="*/ 1121 h 32957"/>
              <a:gd name="connsiteX2" fmla="*/ 104893 w 105119"/>
              <a:gd name="connsiteY2" fmla="*/ 7471 h 32957"/>
              <a:gd name="connsiteX3" fmla="*/ 73143 w 105119"/>
              <a:gd name="connsiteY3" fmla="*/ 10646 h 32957"/>
              <a:gd name="connsiteX4" fmla="*/ 118 w 105119"/>
              <a:gd name="connsiteY4" fmla="*/ 32871 h 3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19" h="32957">
                <a:moveTo>
                  <a:pt x="118" y="32871"/>
                </a:moveTo>
                <a:cubicBezTo>
                  <a:pt x="-2528" y="31283"/>
                  <a:pt x="39806" y="5354"/>
                  <a:pt x="57268" y="1121"/>
                </a:cubicBezTo>
                <a:cubicBezTo>
                  <a:pt x="74730" y="-3112"/>
                  <a:pt x="102247" y="5883"/>
                  <a:pt x="104893" y="7471"/>
                </a:cubicBezTo>
                <a:cubicBezTo>
                  <a:pt x="107539" y="9058"/>
                  <a:pt x="86372" y="7471"/>
                  <a:pt x="73143" y="10646"/>
                </a:cubicBezTo>
                <a:cubicBezTo>
                  <a:pt x="59914" y="13821"/>
                  <a:pt x="2764" y="34459"/>
                  <a:pt x="118" y="32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2" name="フリーフォーム 531">
            <a:extLst>
              <a:ext uri="{FF2B5EF4-FFF2-40B4-BE49-F238E27FC236}">
                <a16:creationId xmlns:a16="http://schemas.microsoft.com/office/drawing/2014/main" id="{E4E99DA0-196C-6FE2-7680-218AEFDAC5C0}"/>
              </a:ext>
            </a:extLst>
          </p:cNvPr>
          <p:cNvSpPr/>
          <p:nvPr/>
        </p:nvSpPr>
        <p:spPr>
          <a:xfrm>
            <a:off x="4782592" y="1484017"/>
            <a:ext cx="93098" cy="162133"/>
          </a:xfrm>
          <a:custGeom>
            <a:avLst/>
            <a:gdLst>
              <a:gd name="connsiteX0" fmla="*/ 93052 w 93098"/>
              <a:gd name="connsiteY0" fmla="*/ 39 h 162133"/>
              <a:gd name="connsiteX1" fmla="*/ 13677 w 93098"/>
              <a:gd name="connsiteY1" fmla="*/ 107989 h 162133"/>
              <a:gd name="connsiteX2" fmla="*/ 32727 w 93098"/>
              <a:gd name="connsiteY2" fmla="*/ 161964 h 162133"/>
              <a:gd name="connsiteX3" fmla="*/ 977 w 93098"/>
              <a:gd name="connsiteY3" fmla="*/ 120689 h 162133"/>
              <a:gd name="connsiteX4" fmla="*/ 93052 w 93098"/>
              <a:gd name="connsiteY4" fmla="*/ 39 h 1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98" h="162133">
                <a:moveTo>
                  <a:pt x="93052" y="39"/>
                </a:moveTo>
                <a:cubicBezTo>
                  <a:pt x="95169" y="-2078"/>
                  <a:pt x="23731" y="81002"/>
                  <a:pt x="13677" y="107989"/>
                </a:cubicBezTo>
                <a:cubicBezTo>
                  <a:pt x="3623" y="134977"/>
                  <a:pt x="34844" y="159847"/>
                  <a:pt x="32727" y="161964"/>
                </a:cubicBezTo>
                <a:cubicBezTo>
                  <a:pt x="30610" y="164081"/>
                  <a:pt x="-6431" y="146089"/>
                  <a:pt x="977" y="120689"/>
                </a:cubicBezTo>
                <a:cubicBezTo>
                  <a:pt x="8385" y="95289"/>
                  <a:pt x="90935" y="2156"/>
                  <a:pt x="93052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3" name="フリーフォーム 532">
            <a:extLst>
              <a:ext uri="{FF2B5EF4-FFF2-40B4-BE49-F238E27FC236}">
                <a16:creationId xmlns:a16="http://schemas.microsoft.com/office/drawing/2014/main" id="{8ECBC1F9-1D7A-2946-3E51-1334997B5B77}"/>
              </a:ext>
            </a:extLst>
          </p:cNvPr>
          <p:cNvSpPr/>
          <p:nvPr/>
        </p:nvSpPr>
        <p:spPr>
          <a:xfrm>
            <a:off x="4201896" y="1613974"/>
            <a:ext cx="397724" cy="137274"/>
          </a:xfrm>
          <a:custGeom>
            <a:avLst/>
            <a:gdLst>
              <a:gd name="connsiteX0" fmla="*/ 13348 w 397724"/>
              <a:gd name="connsiteY0" fmla="*/ 257 h 137274"/>
              <a:gd name="connsiteX1" fmla="*/ 210198 w 397724"/>
              <a:gd name="connsiteY1" fmla="*/ 9782 h 137274"/>
              <a:gd name="connsiteX2" fmla="*/ 289573 w 397724"/>
              <a:gd name="connsiteY2" fmla="*/ 12957 h 137274"/>
              <a:gd name="connsiteX3" fmla="*/ 372123 w 397724"/>
              <a:gd name="connsiteY3" fmla="*/ 47882 h 137274"/>
              <a:gd name="connsiteX4" fmla="*/ 397523 w 397724"/>
              <a:gd name="connsiteY4" fmla="*/ 133607 h 137274"/>
              <a:gd name="connsiteX5" fmla="*/ 378473 w 397724"/>
              <a:gd name="connsiteY5" fmla="*/ 114557 h 137274"/>
              <a:gd name="connsiteX6" fmla="*/ 292748 w 397724"/>
              <a:gd name="connsiteY6" fmla="*/ 51057 h 137274"/>
              <a:gd name="connsiteX7" fmla="*/ 308623 w 397724"/>
              <a:gd name="connsiteY7" fmla="*/ 63757 h 137274"/>
              <a:gd name="connsiteX8" fmla="*/ 232423 w 397724"/>
              <a:gd name="connsiteY8" fmla="*/ 28832 h 137274"/>
              <a:gd name="connsiteX9" fmla="*/ 168923 w 397724"/>
              <a:gd name="connsiteY9" fmla="*/ 28832 h 137274"/>
              <a:gd name="connsiteX10" fmla="*/ 648 w 397724"/>
              <a:gd name="connsiteY10" fmla="*/ 60582 h 137274"/>
              <a:gd name="connsiteX11" fmla="*/ 108598 w 397724"/>
              <a:gd name="connsiteY11" fmla="*/ 22482 h 137274"/>
              <a:gd name="connsiteX12" fmla="*/ 13348 w 397724"/>
              <a:gd name="connsiteY12" fmla="*/ 257 h 13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7724" h="137274">
                <a:moveTo>
                  <a:pt x="13348" y="257"/>
                </a:moveTo>
                <a:cubicBezTo>
                  <a:pt x="30281" y="-1860"/>
                  <a:pt x="210198" y="9782"/>
                  <a:pt x="210198" y="9782"/>
                </a:cubicBezTo>
                <a:cubicBezTo>
                  <a:pt x="256235" y="11899"/>
                  <a:pt x="262586" y="6607"/>
                  <a:pt x="289573" y="12957"/>
                </a:cubicBezTo>
                <a:cubicBezTo>
                  <a:pt x="316560" y="19307"/>
                  <a:pt x="354131" y="27774"/>
                  <a:pt x="372123" y="47882"/>
                </a:cubicBezTo>
                <a:cubicBezTo>
                  <a:pt x="390115" y="67990"/>
                  <a:pt x="397523" y="133607"/>
                  <a:pt x="397523" y="133607"/>
                </a:cubicBezTo>
                <a:cubicBezTo>
                  <a:pt x="398581" y="144719"/>
                  <a:pt x="395935" y="128315"/>
                  <a:pt x="378473" y="114557"/>
                </a:cubicBezTo>
                <a:cubicBezTo>
                  <a:pt x="361011" y="100799"/>
                  <a:pt x="292748" y="51057"/>
                  <a:pt x="292748" y="51057"/>
                </a:cubicBezTo>
                <a:cubicBezTo>
                  <a:pt x="281106" y="42590"/>
                  <a:pt x="318677" y="67461"/>
                  <a:pt x="308623" y="63757"/>
                </a:cubicBezTo>
                <a:cubicBezTo>
                  <a:pt x="298569" y="60053"/>
                  <a:pt x="255706" y="34653"/>
                  <a:pt x="232423" y="28832"/>
                </a:cubicBezTo>
                <a:cubicBezTo>
                  <a:pt x="209140" y="23011"/>
                  <a:pt x="207552" y="23540"/>
                  <a:pt x="168923" y="28832"/>
                </a:cubicBezTo>
                <a:cubicBezTo>
                  <a:pt x="130294" y="34124"/>
                  <a:pt x="10702" y="61640"/>
                  <a:pt x="648" y="60582"/>
                </a:cubicBezTo>
                <a:cubicBezTo>
                  <a:pt x="-9406" y="59524"/>
                  <a:pt x="100661" y="31478"/>
                  <a:pt x="108598" y="22482"/>
                </a:cubicBezTo>
                <a:cubicBezTo>
                  <a:pt x="116536" y="13486"/>
                  <a:pt x="-3585" y="2374"/>
                  <a:pt x="13348" y="25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4" name="フリーフォーム 533">
            <a:extLst>
              <a:ext uri="{FF2B5EF4-FFF2-40B4-BE49-F238E27FC236}">
                <a16:creationId xmlns:a16="http://schemas.microsoft.com/office/drawing/2014/main" id="{AA1DAA2A-8374-C695-B364-AB8B932977F7}"/>
              </a:ext>
            </a:extLst>
          </p:cNvPr>
          <p:cNvSpPr/>
          <p:nvPr/>
        </p:nvSpPr>
        <p:spPr>
          <a:xfrm>
            <a:off x="4526355" y="1747465"/>
            <a:ext cx="29478" cy="178062"/>
          </a:xfrm>
          <a:custGeom>
            <a:avLst/>
            <a:gdLst>
              <a:gd name="connsiteX0" fmla="*/ 15914 w 29478"/>
              <a:gd name="connsiteY0" fmla="*/ 116 h 178062"/>
              <a:gd name="connsiteX1" fmla="*/ 22264 w 29478"/>
              <a:gd name="connsiteY1" fmla="*/ 89016 h 178062"/>
              <a:gd name="connsiteX2" fmla="*/ 39 w 29478"/>
              <a:gd name="connsiteY2" fmla="*/ 177916 h 178062"/>
              <a:gd name="connsiteX3" fmla="*/ 28614 w 29478"/>
              <a:gd name="connsiteY3" fmla="*/ 108066 h 178062"/>
              <a:gd name="connsiteX4" fmla="*/ 15914 w 29478"/>
              <a:gd name="connsiteY4" fmla="*/ 116 h 17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78" h="178062">
                <a:moveTo>
                  <a:pt x="15914" y="116"/>
                </a:moveTo>
                <a:cubicBezTo>
                  <a:pt x="14856" y="-3059"/>
                  <a:pt x="24910" y="59383"/>
                  <a:pt x="22264" y="89016"/>
                </a:cubicBezTo>
                <a:cubicBezTo>
                  <a:pt x="19618" y="118649"/>
                  <a:pt x="-1019" y="174741"/>
                  <a:pt x="39" y="177916"/>
                </a:cubicBezTo>
                <a:cubicBezTo>
                  <a:pt x="1097" y="181091"/>
                  <a:pt x="23852" y="131878"/>
                  <a:pt x="28614" y="108066"/>
                </a:cubicBezTo>
                <a:cubicBezTo>
                  <a:pt x="33376" y="84254"/>
                  <a:pt x="16972" y="3291"/>
                  <a:pt x="15914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5" name="フリーフォーム 534">
            <a:extLst>
              <a:ext uri="{FF2B5EF4-FFF2-40B4-BE49-F238E27FC236}">
                <a16:creationId xmlns:a16="http://schemas.microsoft.com/office/drawing/2014/main" id="{BE00E4D5-2297-DD2B-6C50-9EA3CAD4AD8E}"/>
              </a:ext>
            </a:extLst>
          </p:cNvPr>
          <p:cNvSpPr/>
          <p:nvPr/>
        </p:nvSpPr>
        <p:spPr>
          <a:xfrm>
            <a:off x="4424769" y="2020627"/>
            <a:ext cx="114344" cy="212731"/>
          </a:xfrm>
          <a:custGeom>
            <a:avLst/>
            <a:gdLst>
              <a:gd name="connsiteX0" fmla="*/ 114325 w 114344"/>
              <a:gd name="connsiteY0" fmla="*/ 4 h 212731"/>
              <a:gd name="connsiteX1" fmla="*/ 54000 w 114344"/>
              <a:gd name="connsiteY1" fmla="*/ 85729 h 212731"/>
              <a:gd name="connsiteX2" fmla="*/ 25 w 114344"/>
              <a:gd name="connsiteY2" fmla="*/ 212729 h 212731"/>
              <a:gd name="connsiteX3" fmla="*/ 47650 w 114344"/>
              <a:gd name="connsiteY3" fmla="*/ 88904 h 212731"/>
              <a:gd name="connsiteX4" fmla="*/ 114325 w 114344"/>
              <a:gd name="connsiteY4" fmla="*/ 4 h 21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44" h="212731">
                <a:moveTo>
                  <a:pt x="114325" y="4"/>
                </a:moveTo>
                <a:cubicBezTo>
                  <a:pt x="115383" y="-525"/>
                  <a:pt x="73050" y="50275"/>
                  <a:pt x="54000" y="85729"/>
                </a:cubicBezTo>
                <a:cubicBezTo>
                  <a:pt x="34950" y="121183"/>
                  <a:pt x="1083" y="212200"/>
                  <a:pt x="25" y="212729"/>
                </a:cubicBezTo>
                <a:cubicBezTo>
                  <a:pt x="-1033" y="213258"/>
                  <a:pt x="31246" y="121712"/>
                  <a:pt x="47650" y="88904"/>
                </a:cubicBezTo>
                <a:cubicBezTo>
                  <a:pt x="64054" y="56096"/>
                  <a:pt x="113267" y="533"/>
                  <a:pt x="11432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6" name="フリーフォーム 535">
            <a:extLst>
              <a:ext uri="{FF2B5EF4-FFF2-40B4-BE49-F238E27FC236}">
                <a16:creationId xmlns:a16="http://schemas.microsoft.com/office/drawing/2014/main" id="{EA3F34B5-CDC0-241F-110E-713098086F97}"/>
              </a:ext>
            </a:extLst>
          </p:cNvPr>
          <p:cNvSpPr/>
          <p:nvPr/>
        </p:nvSpPr>
        <p:spPr>
          <a:xfrm>
            <a:off x="4729505" y="1591926"/>
            <a:ext cx="28831" cy="225570"/>
          </a:xfrm>
          <a:custGeom>
            <a:avLst/>
            <a:gdLst>
              <a:gd name="connsiteX0" fmla="*/ 89 w 28831"/>
              <a:gd name="connsiteY0" fmla="*/ 80 h 225570"/>
              <a:gd name="connsiteX1" fmla="*/ 19139 w 28831"/>
              <a:gd name="connsiteY1" fmla="*/ 98505 h 225570"/>
              <a:gd name="connsiteX2" fmla="*/ 3264 w 28831"/>
              <a:gd name="connsiteY2" fmla="*/ 225505 h 225570"/>
              <a:gd name="connsiteX3" fmla="*/ 28664 w 28831"/>
              <a:gd name="connsiteY3" fmla="*/ 114380 h 225570"/>
              <a:gd name="connsiteX4" fmla="*/ 89 w 28831"/>
              <a:gd name="connsiteY4" fmla="*/ 80 h 22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1" h="225570">
                <a:moveTo>
                  <a:pt x="89" y="80"/>
                </a:moveTo>
                <a:cubicBezTo>
                  <a:pt x="-1499" y="-2566"/>
                  <a:pt x="18610" y="60934"/>
                  <a:pt x="19139" y="98505"/>
                </a:cubicBezTo>
                <a:cubicBezTo>
                  <a:pt x="19668" y="136076"/>
                  <a:pt x="1677" y="222859"/>
                  <a:pt x="3264" y="225505"/>
                </a:cubicBezTo>
                <a:cubicBezTo>
                  <a:pt x="4852" y="228151"/>
                  <a:pt x="26018" y="150363"/>
                  <a:pt x="28664" y="114380"/>
                </a:cubicBezTo>
                <a:cubicBezTo>
                  <a:pt x="31310" y="78397"/>
                  <a:pt x="1677" y="2726"/>
                  <a:pt x="89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7" name="フリーフォーム 536">
            <a:extLst>
              <a:ext uri="{FF2B5EF4-FFF2-40B4-BE49-F238E27FC236}">
                <a16:creationId xmlns:a16="http://schemas.microsoft.com/office/drawing/2014/main" id="{EABF5AFA-A0DE-ACD7-5488-73A993C1AC24}"/>
              </a:ext>
            </a:extLst>
          </p:cNvPr>
          <p:cNvSpPr/>
          <p:nvPr/>
        </p:nvSpPr>
        <p:spPr>
          <a:xfrm>
            <a:off x="4813260" y="1528262"/>
            <a:ext cx="184438" cy="225972"/>
          </a:xfrm>
          <a:custGeom>
            <a:avLst/>
            <a:gdLst>
              <a:gd name="connsiteX0" fmla="*/ 84609 w 184438"/>
              <a:gd name="connsiteY0" fmla="*/ 244 h 225972"/>
              <a:gd name="connsiteX1" fmla="*/ 11584 w 184438"/>
              <a:gd name="connsiteY1" fmla="*/ 108194 h 225972"/>
              <a:gd name="connsiteX2" fmla="*/ 5234 w 184438"/>
              <a:gd name="connsiteY2" fmla="*/ 149469 h 225972"/>
              <a:gd name="connsiteX3" fmla="*/ 62384 w 184438"/>
              <a:gd name="connsiteY3" fmla="*/ 225669 h 225972"/>
              <a:gd name="connsiteX4" fmla="*/ 5234 w 184438"/>
              <a:gd name="connsiteY4" fmla="*/ 174869 h 225972"/>
              <a:gd name="connsiteX5" fmla="*/ 122709 w 184438"/>
              <a:gd name="connsiteY5" fmla="*/ 143119 h 225972"/>
              <a:gd name="connsiteX6" fmla="*/ 30634 w 184438"/>
              <a:gd name="connsiteY6" fmla="*/ 143119 h 225972"/>
              <a:gd name="connsiteX7" fmla="*/ 116359 w 184438"/>
              <a:gd name="connsiteY7" fmla="*/ 76444 h 225972"/>
              <a:gd name="connsiteX8" fmla="*/ 183034 w 184438"/>
              <a:gd name="connsiteY8" fmla="*/ 25644 h 225972"/>
              <a:gd name="connsiteX9" fmla="*/ 52859 w 184438"/>
              <a:gd name="connsiteY9" fmla="*/ 76444 h 225972"/>
              <a:gd name="connsiteX10" fmla="*/ 84609 w 184438"/>
              <a:gd name="connsiteY10" fmla="*/ 244 h 22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438" h="225972">
                <a:moveTo>
                  <a:pt x="84609" y="244"/>
                </a:moveTo>
                <a:cubicBezTo>
                  <a:pt x="77730" y="5536"/>
                  <a:pt x="24813" y="83323"/>
                  <a:pt x="11584" y="108194"/>
                </a:cubicBezTo>
                <a:cubicBezTo>
                  <a:pt x="-1645" y="133065"/>
                  <a:pt x="-3233" y="129890"/>
                  <a:pt x="5234" y="149469"/>
                </a:cubicBezTo>
                <a:cubicBezTo>
                  <a:pt x="13701" y="169048"/>
                  <a:pt x="62384" y="221436"/>
                  <a:pt x="62384" y="225669"/>
                </a:cubicBezTo>
                <a:cubicBezTo>
                  <a:pt x="62384" y="229902"/>
                  <a:pt x="-4820" y="188627"/>
                  <a:pt x="5234" y="174869"/>
                </a:cubicBezTo>
                <a:cubicBezTo>
                  <a:pt x="15288" y="161111"/>
                  <a:pt x="118476" y="148411"/>
                  <a:pt x="122709" y="143119"/>
                </a:cubicBezTo>
                <a:cubicBezTo>
                  <a:pt x="126942" y="137827"/>
                  <a:pt x="31692" y="154231"/>
                  <a:pt x="30634" y="143119"/>
                </a:cubicBezTo>
                <a:cubicBezTo>
                  <a:pt x="29576" y="132007"/>
                  <a:pt x="116359" y="76444"/>
                  <a:pt x="116359" y="76444"/>
                </a:cubicBezTo>
                <a:cubicBezTo>
                  <a:pt x="141759" y="56865"/>
                  <a:pt x="193617" y="25644"/>
                  <a:pt x="183034" y="25644"/>
                </a:cubicBezTo>
                <a:cubicBezTo>
                  <a:pt x="172451" y="25644"/>
                  <a:pt x="69792" y="75386"/>
                  <a:pt x="52859" y="76444"/>
                </a:cubicBezTo>
                <a:cubicBezTo>
                  <a:pt x="35926" y="77502"/>
                  <a:pt x="91488" y="-5048"/>
                  <a:pt x="84609" y="24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8" name="フリーフォーム 537">
            <a:extLst>
              <a:ext uri="{FF2B5EF4-FFF2-40B4-BE49-F238E27FC236}">
                <a16:creationId xmlns:a16="http://schemas.microsoft.com/office/drawing/2014/main" id="{581331DF-9B83-8E6C-00E5-5A5BC365DD0D}"/>
              </a:ext>
            </a:extLst>
          </p:cNvPr>
          <p:cNvSpPr/>
          <p:nvPr/>
        </p:nvSpPr>
        <p:spPr>
          <a:xfrm>
            <a:off x="4875616" y="2026948"/>
            <a:ext cx="124805" cy="158936"/>
          </a:xfrm>
          <a:custGeom>
            <a:avLst/>
            <a:gdLst>
              <a:gd name="connsiteX0" fmla="*/ 28 w 124805"/>
              <a:gd name="connsiteY0" fmla="*/ 33 h 158936"/>
              <a:gd name="connsiteX1" fmla="*/ 73053 w 124805"/>
              <a:gd name="connsiteY1" fmla="*/ 120683 h 158936"/>
              <a:gd name="connsiteX2" fmla="*/ 123853 w 124805"/>
              <a:gd name="connsiteY2" fmla="*/ 142908 h 158936"/>
              <a:gd name="connsiteX3" fmla="*/ 28603 w 124805"/>
              <a:gd name="connsiteY3" fmla="*/ 158783 h 158936"/>
              <a:gd name="connsiteX4" fmla="*/ 63528 w 124805"/>
              <a:gd name="connsiteY4" fmla="*/ 133383 h 158936"/>
              <a:gd name="connsiteX5" fmla="*/ 28 w 124805"/>
              <a:gd name="connsiteY5" fmla="*/ 33 h 15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805" h="158936">
                <a:moveTo>
                  <a:pt x="28" y="33"/>
                </a:moveTo>
                <a:cubicBezTo>
                  <a:pt x="1616" y="-2084"/>
                  <a:pt x="52416" y="96871"/>
                  <a:pt x="73053" y="120683"/>
                </a:cubicBezTo>
                <a:cubicBezTo>
                  <a:pt x="93690" y="144495"/>
                  <a:pt x="131261" y="136558"/>
                  <a:pt x="123853" y="142908"/>
                </a:cubicBezTo>
                <a:cubicBezTo>
                  <a:pt x="116445" y="149258"/>
                  <a:pt x="38657" y="160370"/>
                  <a:pt x="28603" y="158783"/>
                </a:cubicBezTo>
                <a:cubicBezTo>
                  <a:pt x="18549" y="157196"/>
                  <a:pt x="62470" y="157725"/>
                  <a:pt x="63528" y="133383"/>
                </a:cubicBezTo>
                <a:cubicBezTo>
                  <a:pt x="64586" y="109041"/>
                  <a:pt x="-1560" y="2150"/>
                  <a:pt x="28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9" name="フリーフォーム 538">
            <a:extLst>
              <a:ext uri="{FF2B5EF4-FFF2-40B4-BE49-F238E27FC236}">
                <a16:creationId xmlns:a16="http://schemas.microsoft.com/office/drawing/2014/main" id="{706967FB-71DB-6A38-15C3-EF582B5CE24D}"/>
              </a:ext>
            </a:extLst>
          </p:cNvPr>
          <p:cNvSpPr/>
          <p:nvPr/>
        </p:nvSpPr>
        <p:spPr>
          <a:xfrm>
            <a:off x="4650190" y="2258737"/>
            <a:ext cx="31856" cy="107998"/>
          </a:xfrm>
          <a:custGeom>
            <a:avLst/>
            <a:gdLst>
              <a:gd name="connsiteX0" fmla="*/ 28604 w 31856"/>
              <a:gd name="connsiteY0" fmla="*/ 19 h 107998"/>
              <a:gd name="connsiteX1" fmla="*/ 9554 w 31856"/>
              <a:gd name="connsiteY1" fmla="*/ 63519 h 107998"/>
              <a:gd name="connsiteX2" fmla="*/ 31779 w 31856"/>
              <a:gd name="connsiteY2" fmla="*/ 107969 h 107998"/>
              <a:gd name="connsiteX3" fmla="*/ 29 w 31856"/>
              <a:gd name="connsiteY3" fmla="*/ 57169 h 107998"/>
              <a:gd name="connsiteX4" fmla="*/ 28604 w 31856"/>
              <a:gd name="connsiteY4" fmla="*/ 19 h 10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56" h="107998">
                <a:moveTo>
                  <a:pt x="28604" y="19"/>
                </a:moveTo>
                <a:cubicBezTo>
                  <a:pt x="30192" y="1077"/>
                  <a:pt x="9025" y="45527"/>
                  <a:pt x="9554" y="63519"/>
                </a:cubicBezTo>
                <a:cubicBezTo>
                  <a:pt x="10083" y="81511"/>
                  <a:pt x="33367" y="109027"/>
                  <a:pt x="31779" y="107969"/>
                </a:cubicBezTo>
                <a:cubicBezTo>
                  <a:pt x="30191" y="106911"/>
                  <a:pt x="1087" y="73573"/>
                  <a:pt x="29" y="57169"/>
                </a:cubicBezTo>
                <a:cubicBezTo>
                  <a:pt x="-1029" y="40765"/>
                  <a:pt x="27016" y="-1039"/>
                  <a:pt x="28604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0" name="フリーフォーム 539">
            <a:extLst>
              <a:ext uri="{FF2B5EF4-FFF2-40B4-BE49-F238E27FC236}">
                <a16:creationId xmlns:a16="http://schemas.microsoft.com/office/drawing/2014/main" id="{28A3AB8A-A038-2BEA-F5C5-15E21B94FD1E}"/>
              </a:ext>
            </a:extLst>
          </p:cNvPr>
          <p:cNvSpPr/>
          <p:nvPr/>
        </p:nvSpPr>
        <p:spPr>
          <a:xfrm>
            <a:off x="4716853" y="2246053"/>
            <a:ext cx="25646" cy="117489"/>
          </a:xfrm>
          <a:custGeom>
            <a:avLst/>
            <a:gdLst>
              <a:gd name="connsiteX0" fmla="*/ 3216 w 25646"/>
              <a:gd name="connsiteY0" fmla="*/ 3 h 117489"/>
              <a:gd name="connsiteX1" fmla="*/ 19091 w 25646"/>
              <a:gd name="connsiteY1" fmla="*/ 82553 h 117489"/>
              <a:gd name="connsiteX2" fmla="*/ 41 w 25646"/>
              <a:gd name="connsiteY2" fmla="*/ 117478 h 117489"/>
              <a:gd name="connsiteX3" fmla="*/ 25441 w 25646"/>
              <a:gd name="connsiteY3" fmla="*/ 85728 h 117489"/>
              <a:gd name="connsiteX4" fmla="*/ 3216 w 25646"/>
              <a:gd name="connsiteY4" fmla="*/ 3 h 11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46" h="117489">
                <a:moveTo>
                  <a:pt x="3216" y="3"/>
                </a:moveTo>
                <a:cubicBezTo>
                  <a:pt x="2158" y="-526"/>
                  <a:pt x="19620" y="62974"/>
                  <a:pt x="19091" y="82553"/>
                </a:cubicBezTo>
                <a:cubicBezTo>
                  <a:pt x="18562" y="102132"/>
                  <a:pt x="-1017" y="116949"/>
                  <a:pt x="41" y="117478"/>
                </a:cubicBezTo>
                <a:cubicBezTo>
                  <a:pt x="1099" y="118007"/>
                  <a:pt x="22795" y="99486"/>
                  <a:pt x="25441" y="85728"/>
                </a:cubicBezTo>
                <a:cubicBezTo>
                  <a:pt x="28087" y="71970"/>
                  <a:pt x="4274" y="532"/>
                  <a:pt x="321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1" name="フリーフォーム 540">
            <a:extLst>
              <a:ext uri="{FF2B5EF4-FFF2-40B4-BE49-F238E27FC236}">
                <a16:creationId xmlns:a16="http://schemas.microsoft.com/office/drawing/2014/main" id="{FAD246F7-7A06-F842-303F-CF26DB5B2EEC}"/>
              </a:ext>
            </a:extLst>
          </p:cNvPr>
          <p:cNvSpPr/>
          <p:nvPr/>
        </p:nvSpPr>
        <p:spPr>
          <a:xfrm>
            <a:off x="4399259" y="2410451"/>
            <a:ext cx="292235" cy="51532"/>
          </a:xfrm>
          <a:custGeom>
            <a:avLst/>
            <a:gdLst>
              <a:gd name="connsiteX0" fmla="*/ 135 w 292235"/>
              <a:gd name="connsiteY0" fmla="*/ 51505 h 51532"/>
              <a:gd name="connsiteX1" fmla="*/ 117610 w 292235"/>
              <a:gd name="connsiteY1" fmla="*/ 10230 h 51532"/>
              <a:gd name="connsiteX2" fmla="*/ 152535 w 292235"/>
              <a:gd name="connsiteY2" fmla="*/ 705 h 51532"/>
              <a:gd name="connsiteX3" fmla="*/ 212860 w 292235"/>
              <a:gd name="connsiteY3" fmla="*/ 705 h 51532"/>
              <a:gd name="connsiteX4" fmla="*/ 292235 w 292235"/>
              <a:gd name="connsiteY4" fmla="*/ 705 h 51532"/>
              <a:gd name="connsiteX5" fmla="*/ 184285 w 292235"/>
              <a:gd name="connsiteY5" fmla="*/ 3880 h 51532"/>
              <a:gd name="connsiteX6" fmla="*/ 171585 w 292235"/>
              <a:gd name="connsiteY6" fmla="*/ 3880 h 51532"/>
              <a:gd name="connsiteX7" fmla="*/ 143010 w 292235"/>
              <a:gd name="connsiteY7" fmla="*/ 16580 h 51532"/>
              <a:gd name="connsiteX8" fmla="*/ 135 w 292235"/>
              <a:gd name="connsiteY8" fmla="*/ 51505 h 5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235" h="51532">
                <a:moveTo>
                  <a:pt x="135" y="51505"/>
                </a:moveTo>
                <a:cubicBezTo>
                  <a:pt x="-4098" y="50447"/>
                  <a:pt x="92210" y="18697"/>
                  <a:pt x="117610" y="10230"/>
                </a:cubicBezTo>
                <a:cubicBezTo>
                  <a:pt x="143010" y="1763"/>
                  <a:pt x="136660" y="2292"/>
                  <a:pt x="152535" y="705"/>
                </a:cubicBezTo>
                <a:cubicBezTo>
                  <a:pt x="168410" y="-883"/>
                  <a:pt x="212860" y="705"/>
                  <a:pt x="212860" y="705"/>
                </a:cubicBezTo>
                <a:lnTo>
                  <a:pt x="292235" y="705"/>
                </a:lnTo>
                <a:cubicBezTo>
                  <a:pt x="287473" y="1234"/>
                  <a:pt x="184285" y="3880"/>
                  <a:pt x="184285" y="3880"/>
                </a:cubicBezTo>
                <a:cubicBezTo>
                  <a:pt x="164177" y="4409"/>
                  <a:pt x="178464" y="1763"/>
                  <a:pt x="171585" y="3880"/>
                </a:cubicBezTo>
                <a:cubicBezTo>
                  <a:pt x="164706" y="5997"/>
                  <a:pt x="164706" y="10230"/>
                  <a:pt x="143010" y="16580"/>
                </a:cubicBezTo>
                <a:cubicBezTo>
                  <a:pt x="121314" y="22930"/>
                  <a:pt x="4368" y="52563"/>
                  <a:pt x="135" y="51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2" name="フリーフォーム 541">
            <a:extLst>
              <a:ext uri="{FF2B5EF4-FFF2-40B4-BE49-F238E27FC236}">
                <a16:creationId xmlns:a16="http://schemas.microsoft.com/office/drawing/2014/main" id="{324B5183-830A-D858-ADB1-C20A199DDBD0}"/>
              </a:ext>
            </a:extLst>
          </p:cNvPr>
          <p:cNvSpPr/>
          <p:nvPr/>
        </p:nvSpPr>
        <p:spPr>
          <a:xfrm>
            <a:off x="4691454" y="2395204"/>
            <a:ext cx="114410" cy="22698"/>
          </a:xfrm>
          <a:custGeom>
            <a:avLst/>
            <a:gdLst>
              <a:gd name="connsiteX0" fmla="*/ 40 w 114410"/>
              <a:gd name="connsiteY0" fmla="*/ 22302 h 22698"/>
              <a:gd name="connsiteX1" fmla="*/ 63540 w 114410"/>
              <a:gd name="connsiteY1" fmla="*/ 12777 h 22698"/>
              <a:gd name="connsiteX2" fmla="*/ 114340 w 114410"/>
              <a:gd name="connsiteY2" fmla="*/ 77 h 22698"/>
              <a:gd name="connsiteX3" fmla="*/ 73065 w 114410"/>
              <a:gd name="connsiteY3" fmla="*/ 19127 h 22698"/>
              <a:gd name="connsiteX4" fmla="*/ 40 w 114410"/>
              <a:gd name="connsiteY4" fmla="*/ 22302 h 2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10" h="22698">
                <a:moveTo>
                  <a:pt x="40" y="22302"/>
                </a:moveTo>
                <a:cubicBezTo>
                  <a:pt x="-1548" y="21244"/>
                  <a:pt x="44490" y="16481"/>
                  <a:pt x="63540" y="12777"/>
                </a:cubicBezTo>
                <a:cubicBezTo>
                  <a:pt x="82590" y="9073"/>
                  <a:pt x="112752" y="-981"/>
                  <a:pt x="114340" y="77"/>
                </a:cubicBezTo>
                <a:cubicBezTo>
                  <a:pt x="115928" y="1135"/>
                  <a:pt x="90528" y="15952"/>
                  <a:pt x="73065" y="19127"/>
                </a:cubicBezTo>
                <a:cubicBezTo>
                  <a:pt x="55603" y="22302"/>
                  <a:pt x="1628" y="23360"/>
                  <a:pt x="40" y="22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3" name="フリーフォーム 542">
            <a:extLst>
              <a:ext uri="{FF2B5EF4-FFF2-40B4-BE49-F238E27FC236}">
                <a16:creationId xmlns:a16="http://schemas.microsoft.com/office/drawing/2014/main" id="{5D9EE601-5B81-2AFC-DEC5-C20493276D5A}"/>
              </a:ext>
            </a:extLst>
          </p:cNvPr>
          <p:cNvSpPr/>
          <p:nvPr/>
        </p:nvSpPr>
        <p:spPr>
          <a:xfrm>
            <a:off x="4815043" y="2398451"/>
            <a:ext cx="181534" cy="71506"/>
          </a:xfrm>
          <a:custGeom>
            <a:avLst/>
            <a:gdLst>
              <a:gd name="connsiteX0" fmla="*/ 276 w 181534"/>
              <a:gd name="connsiteY0" fmla="*/ 5 h 71506"/>
              <a:gd name="connsiteX1" fmla="*/ 79651 w 181534"/>
              <a:gd name="connsiteY1" fmla="*/ 47630 h 71506"/>
              <a:gd name="connsiteX2" fmla="*/ 181251 w 181534"/>
              <a:gd name="connsiteY2" fmla="*/ 66680 h 71506"/>
              <a:gd name="connsiteX3" fmla="*/ 108226 w 181534"/>
              <a:gd name="connsiteY3" fmla="*/ 69855 h 71506"/>
              <a:gd name="connsiteX4" fmla="*/ 54251 w 181534"/>
              <a:gd name="connsiteY4" fmla="*/ 44455 h 71506"/>
              <a:gd name="connsiteX5" fmla="*/ 276 w 181534"/>
              <a:gd name="connsiteY5" fmla="*/ 5 h 71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534" h="71506">
                <a:moveTo>
                  <a:pt x="276" y="5"/>
                </a:moveTo>
                <a:cubicBezTo>
                  <a:pt x="4509" y="534"/>
                  <a:pt x="49489" y="36518"/>
                  <a:pt x="79651" y="47630"/>
                </a:cubicBezTo>
                <a:cubicBezTo>
                  <a:pt x="109813" y="58742"/>
                  <a:pt x="176489" y="62976"/>
                  <a:pt x="181251" y="66680"/>
                </a:cubicBezTo>
                <a:cubicBezTo>
                  <a:pt x="186013" y="70384"/>
                  <a:pt x="129393" y="73559"/>
                  <a:pt x="108226" y="69855"/>
                </a:cubicBezTo>
                <a:cubicBezTo>
                  <a:pt x="87059" y="66151"/>
                  <a:pt x="66951" y="51334"/>
                  <a:pt x="54251" y="44455"/>
                </a:cubicBezTo>
                <a:cubicBezTo>
                  <a:pt x="41551" y="37576"/>
                  <a:pt x="-3957" y="-524"/>
                  <a:pt x="27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4" name="フリーフォーム 543">
            <a:extLst>
              <a:ext uri="{FF2B5EF4-FFF2-40B4-BE49-F238E27FC236}">
                <a16:creationId xmlns:a16="http://schemas.microsoft.com/office/drawing/2014/main" id="{054AD1F0-2246-6FB2-E8DD-19EEA50ED1ED}"/>
              </a:ext>
            </a:extLst>
          </p:cNvPr>
          <p:cNvSpPr/>
          <p:nvPr/>
        </p:nvSpPr>
        <p:spPr>
          <a:xfrm>
            <a:off x="4411608" y="2441537"/>
            <a:ext cx="264520" cy="33153"/>
          </a:xfrm>
          <a:custGeom>
            <a:avLst/>
            <a:gdLst>
              <a:gd name="connsiteX0" fmla="*/ 486 w 264520"/>
              <a:gd name="connsiteY0" fmla="*/ 33119 h 33153"/>
              <a:gd name="connsiteX1" fmla="*/ 222736 w 264520"/>
              <a:gd name="connsiteY1" fmla="*/ 7719 h 33153"/>
              <a:gd name="connsiteX2" fmla="*/ 264011 w 264520"/>
              <a:gd name="connsiteY2" fmla="*/ 14069 h 33153"/>
              <a:gd name="connsiteX3" fmla="*/ 241786 w 264520"/>
              <a:gd name="connsiteY3" fmla="*/ 4544 h 33153"/>
              <a:gd name="connsiteX4" fmla="*/ 184636 w 264520"/>
              <a:gd name="connsiteY4" fmla="*/ 4544 h 33153"/>
              <a:gd name="connsiteX5" fmla="*/ 162411 w 264520"/>
              <a:gd name="connsiteY5" fmla="*/ 1369 h 33153"/>
              <a:gd name="connsiteX6" fmla="*/ 486 w 264520"/>
              <a:gd name="connsiteY6" fmla="*/ 33119 h 33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520" h="33153">
                <a:moveTo>
                  <a:pt x="486" y="33119"/>
                </a:moveTo>
                <a:cubicBezTo>
                  <a:pt x="10540" y="34177"/>
                  <a:pt x="178815" y="10894"/>
                  <a:pt x="222736" y="7719"/>
                </a:cubicBezTo>
                <a:cubicBezTo>
                  <a:pt x="266657" y="4544"/>
                  <a:pt x="260836" y="14598"/>
                  <a:pt x="264011" y="14069"/>
                </a:cubicBezTo>
                <a:cubicBezTo>
                  <a:pt x="267186" y="13540"/>
                  <a:pt x="255015" y="6131"/>
                  <a:pt x="241786" y="4544"/>
                </a:cubicBezTo>
                <a:cubicBezTo>
                  <a:pt x="228557" y="2957"/>
                  <a:pt x="197865" y="5073"/>
                  <a:pt x="184636" y="4544"/>
                </a:cubicBezTo>
                <a:cubicBezTo>
                  <a:pt x="171407" y="4015"/>
                  <a:pt x="185694" y="-2864"/>
                  <a:pt x="162411" y="1369"/>
                </a:cubicBezTo>
                <a:cubicBezTo>
                  <a:pt x="139128" y="5602"/>
                  <a:pt x="-9568" y="32061"/>
                  <a:pt x="486" y="33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5" name="フリーフォーム 544">
            <a:extLst>
              <a:ext uri="{FF2B5EF4-FFF2-40B4-BE49-F238E27FC236}">
                <a16:creationId xmlns:a16="http://schemas.microsoft.com/office/drawing/2014/main" id="{2AAE453B-1539-73BA-42AD-017CC8892824}"/>
              </a:ext>
            </a:extLst>
          </p:cNvPr>
          <p:cNvSpPr/>
          <p:nvPr/>
        </p:nvSpPr>
        <p:spPr>
          <a:xfrm>
            <a:off x="4669247" y="2442728"/>
            <a:ext cx="324380" cy="32104"/>
          </a:xfrm>
          <a:custGeom>
            <a:avLst/>
            <a:gdLst>
              <a:gd name="connsiteX0" fmla="*/ 22 w 324380"/>
              <a:gd name="connsiteY0" fmla="*/ 6528 h 32104"/>
              <a:gd name="connsiteX1" fmla="*/ 111147 w 324380"/>
              <a:gd name="connsiteY1" fmla="*/ 178 h 32104"/>
              <a:gd name="connsiteX2" fmla="*/ 180997 w 324380"/>
              <a:gd name="connsiteY2" fmla="*/ 3353 h 32104"/>
              <a:gd name="connsiteX3" fmla="*/ 231797 w 324380"/>
              <a:gd name="connsiteY3" fmla="*/ 19228 h 32104"/>
              <a:gd name="connsiteX4" fmla="*/ 323872 w 324380"/>
              <a:gd name="connsiteY4" fmla="*/ 31928 h 32104"/>
              <a:gd name="connsiteX5" fmla="*/ 187347 w 324380"/>
              <a:gd name="connsiteY5" fmla="*/ 9703 h 32104"/>
              <a:gd name="connsiteX6" fmla="*/ 120672 w 324380"/>
              <a:gd name="connsiteY6" fmla="*/ 12878 h 32104"/>
              <a:gd name="connsiteX7" fmla="*/ 22 w 324380"/>
              <a:gd name="connsiteY7" fmla="*/ 6528 h 3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380" h="32104">
                <a:moveTo>
                  <a:pt x="22" y="6528"/>
                </a:moveTo>
                <a:cubicBezTo>
                  <a:pt x="-1566" y="4411"/>
                  <a:pt x="80985" y="707"/>
                  <a:pt x="111147" y="178"/>
                </a:cubicBezTo>
                <a:cubicBezTo>
                  <a:pt x="141310" y="-351"/>
                  <a:pt x="160889" y="178"/>
                  <a:pt x="180997" y="3353"/>
                </a:cubicBezTo>
                <a:cubicBezTo>
                  <a:pt x="201105" y="6528"/>
                  <a:pt x="207985" y="14466"/>
                  <a:pt x="231797" y="19228"/>
                </a:cubicBezTo>
                <a:cubicBezTo>
                  <a:pt x="255609" y="23990"/>
                  <a:pt x="331280" y="33515"/>
                  <a:pt x="323872" y="31928"/>
                </a:cubicBezTo>
                <a:cubicBezTo>
                  <a:pt x="316464" y="30341"/>
                  <a:pt x="221214" y="12878"/>
                  <a:pt x="187347" y="9703"/>
                </a:cubicBezTo>
                <a:cubicBezTo>
                  <a:pt x="153480" y="6528"/>
                  <a:pt x="145014" y="13407"/>
                  <a:pt x="120672" y="12878"/>
                </a:cubicBezTo>
                <a:cubicBezTo>
                  <a:pt x="96330" y="12349"/>
                  <a:pt x="1610" y="8645"/>
                  <a:pt x="22" y="6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6" name="フリーフォーム 545">
            <a:extLst>
              <a:ext uri="{FF2B5EF4-FFF2-40B4-BE49-F238E27FC236}">
                <a16:creationId xmlns:a16="http://schemas.microsoft.com/office/drawing/2014/main" id="{2DBA0202-73DB-9A24-116D-037EB6583D98}"/>
              </a:ext>
            </a:extLst>
          </p:cNvPr>
          <p:cNvSpPr/>
          <p:nvPr/>
        </p:nvSpPr>
        <p:spPr>
          <a:xfrm>
            <a:off x="4964540" y="2423779"/>
            <a:ext cx="60467" cy="86074"/>
          </a:xfrm>
          <a:custGeom>
            <a:avLst/>
            <a:gdLst>
              <a:gd name="connsiteX0" fmla="*/ 4 w 60467"/>
              <a:gd name="connsiteY0" fmla="*/ 77 h 86074"/>
              <a:gd name="connsiteX1" fmla="*/ 57154 w 60467"/>
              <a:gd name="connsiteY1" fmla="*/ 54052 h 86074"/>
              <a:gd name="connsiteX2" fmla="*/ 53979 w 60467"/>
              <a:gd name="connsiteY2" fmla="*/ 85802 h 86074"/>
              <a:gd name="connsiteX3" fmla="*/ 53979 w 60467"/>
              <a:gd name="connsiteY3" fmla="*/ 66752 h 86074"/>
              <a:gd name="connsiteX4" fmla="*/ 4 w 60467"/>
              <a:gd name="connsiteY4" fmla="*/ 77 h 8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67" h="86074">
                <a:moveTo>
                  <a:pt x="4" y="77"/>
                </a:moveTo>
                <a:cubicBezTo>
                  <a:pt x="533" y="-2040"/>
                  <a:pt x="48158" y="39765"/>
                  <a:pt x="57154" y="54052"/>
                </a:cubicBezTo>
                <a:cubicBezTo>
                  <a:pt x="66150" y="68339"/>
                  <a:pt x="53979" y="85802"/>
                  <a:pt x="53979" y="85802"/>
                </a:cubicBezTo>
                <a:cubicBezTo>
                  <a:pt x="53450" y="87919"/>
                  <a:pt x="57683" y="77335"/>
                  <a:pt x="53979" y="66752"/>
                </a:cubicBezTo>
                <a:cubicBezTo>
                  <a:pt x="50275" y="56169"/>
                  <a:pt x="-525" y="2194"/>
                  <a:pt x="4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7" name="フリーフォーム 546">
            <a:extLst>
              <a:ext uri="{FF2B5EF4-FFF2-40B4-BE49-F238E27FC236}">
                <a16:creationId xmlns:a16="http://schemas.microsoft.com/office/drawing/2014/main" id="{48939C83-9658-C157-BB94-B9D9201F087E}"/>
              </a:ext>
            </a:extLst>
          </p:cNvPr>
          <p:cNvSpPr/>
          <p:nvPr/>
        </p:nvSpPr>
        <p:spPr>
          <a:xfrm>
            <a:off x="4402468" y="2461956"/>
            <a:ext cx="299102" cy="27011"/>
          </a:xfrm>
          <a:custGeom>
            <a:avLst/>
            <a:gdLst>
              <a:gd name="connsiteX0" fmla="*/ 101 w 299102"/>
              <a:gd name="connsiteY0" fmla="*/ 25400 h 27011"/>
              <a:gd name="connsiteX1" fmla="*/ 181076 w 299102"/>
              <a:gd name="connsiteY1" fmla="*/ 15875 h 27011"/>
              <a:gd name="connsiteX2" fmla="*/ 298551 w 299102"/>
              <a:gd name="connsiteY2" fmla="*/ 0 h 27011"/>
              <a:gd name="connsiteX3" fmla="*/ 222351 w 299102"/>
              <a:gd name="connsiteY3" fmla="*/ 15875 h 27011"/>
              <a:gd name="connsiteX4" fmla="*/ 155676 w 299102"/>
              <a:gd name="connsiteY4" fmla="*/ 25400 h 27011"/>
              <a:gd name="connsiteX5" fmla="*/ 101 w 299102"/>
              <a:gd name="connsiteY5" fmla="*/ 25400 h 2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102" h="27011">
                <a:moveTo>
                  <a:pt x="101" y="25400"/>
                </a:moveTo>
                <a:cubicBezTo>
                  <a:pt x="4334" y="23813"/>
                  <a:pt x="131334" y="20108"/>
                  <a:pt x="181076" y="15875"/>
                </a:cubicBezTo>
                <a:cubicBezTo>
                  <a:pt x="230818" y="11642"/>
                  <a:pt x="291672" y="0"/>
                  <a:pt x="298551" y="0"/>
                </a:cubicBezTo>
                <a:cubicBezTo>
                  <a:pt x="305430" y="0"/>
                  <a:pt x="246163" y="11642"/>
                  <a:pt x="222351" y="15875"/>
                </a:cubicBezTo>
                <a:cubicBezTo>
                  <a:pt x="198539" y="20108"/>
                  <a:pt x="185838" y="22754"/>
                  <a:pt x="155676" y="25400"/>
                </a:cubicBezTo>
                <a:cubicBezTo>
                  <a:pt x="125514" y="28046"/>
                  <a:pt x="-4132" y="26987"/>
                  <a:pt x="101" y="25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8" name="フリーフォーム 547">
            <a:extLst>
              <a:ext uri="{FF2B5EF4-FFF2-40B4-BE49-F238E27FC236}">
                <a16:creationId xmlns:a16="http://schemas.microsoft.com/office/drawing/2014/main" id="{1C97C1B0-9A51-D177-7A19-877E89FAF259}"/>
              </a:ext>
            </a:extLst>
          </p:cNvPr>
          <p:cNvSpPr/>
          <p:nvPr/>
        </p:nvSpPr>
        <p:spPr>
          <a:xfrm>
            <a:off x="4691459" y="2461882"/>
            <a:ext cx="308125" cy="32076"/>
          </a:xfrm>
          <a:custGeom>
            <a:avLst/>
            <a:gdLst>
              <a:gd name="connsiteX0" fmla="*/ 35 w 308125"/>
              <a:gd name="connsiteY0" fmla="*/ 74 h 32076"/>
              <a:gd name="connsiteX1" fmla="*/ 190535 w 308125"/>
              <a:gd name="connsiteY1" fmla="*/ 9599 h 32076"/>
              <a:gd name="connsiteX2" fmla="*/ 181010 w 308125"/>
              <a:gd name="connsiteY2" fmla="*/ 22299 h 32076"/>
              <a:gd name="connsiteX3" fmla="*/ 308010 w 308125"/>
              <a:gd name="connsiteY3" fmla="*/ 25474 h 32076"/>
              <a:gd name="connsiteX4" fmla="*/ 203235 w 308125"/>
              <a:gd name="connsiteY4" fmla="*/ 31824 h 32076"/>
              <a:gd name="connsiteX5" fmla="*/ 174660 w 308125"/>
              <a:gd name="connsiteY5" fmla="*/ 15949 h 32076"/>
              <a:gd name="connsiteX6" fmla="*/ 35 w 308125"/>
              <a:gd name="connsiteY6" fmla="*/ 74 h 3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125" h="32076">
                <a:moveTo>
                  <a:pt x="35" y="74"/>
                </a:moveTo>
                <a:cubicBezTo>
                  <a:pt x="2681" y="-984"/>
                  <a:pt x="190535" y="9599"/>
                  <a:pt x="190535" y="9599"/>
                </a:cubicBezTo>
                <a:cubicBezTo>
                  <a:pt x="220698" y="13303"/>
                  <a:pt x="161431" y="19653"/>
                  <a:pt x="181010" y="22299"/>
                </a:cubicBezTo>
                <a:cubicBezTo>
                  <a:pt x="200589" y="24945"/>
                  <a:pt x="304306" y="23887"/>
                  <a:pt x="308010" y="25474"/>
                </a:cubicBezTo>
                <a:cubicBezTo>
                  <a:pt x="311714" y="27061"/>
                  <a:pt x="225460" y="33411"/>
                  <a:pt x="203235" y="31824"/>
                </a:cubicBezTo>
                <a:cubicBezTo>
                  <a:pt x="181010" y="30237"/>
                  <a:pt x="204293" y="19124"/>
                  <a:pt x="174660" y="15949"/>
                </a:cubicBezTo>
                <a:cubicBezTo>
                  <a:pt x="145027" y="12774"/>
                  <a:pt x="-2611" y="1132"/>
                  <a:pt x="35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9" name="フリーフォーム 548">
            <a:extLst>
              <a:ext uri="{FF2B5EF4-FFF2-40B4-BE49-F238E27FC236}">
                <a16:creationId xmlns:a16="http://schemas.microsoft.com/office/drawing/2014/main" id="{56737FB3-D1D2-3D91-F76F-70FF24AFAC95}"/>
              </a:ext>
            </a:extLst>
          </p:cNvPr>
          <p:cNvSpPr/>
          <p:nvPr/>
        </p:nvSpPr>
        <p:spPr>
          <a:xfrm>
            <a:off x="4504162" y="2496739"/>
            <a:ext cx="293248" cy="28948"/>
          </a:xfrm>
          <a:custGeom>
            <a:avLst/>
            <a:gdLst>
              <a:gd name="connsiteX0" fmla="*/ 7 w 293248"/>
              <a:gd name="connsiteY0" fmla="*/ 142 h 28948"/>
              <a:gd name="connsiteX1" fmla="*/ 136532 w 293248"/>
              <a:gd name="connsiteY1" fmla="*/ 22367 h 28948"/>
              <a:gd name="connsiteX2" fmla="*/ 292107 w 293248"/>
              <a:gd name="connsiteY2" fmla="*/ 28717 h 28948"/>
              <a:gd name="connsiteX3" fmla="*/ 203207 w 293248"/>
              <a:gd name="connsiteY3" fmla="*/ 16017 h 28948"/>
              <a:gd name="connsiteX4" fmla="*/ 130182 w 293248"/>
              <a:gd name="connsiteY4" fmla="*/ 12842 h 28948"/>
              <a:gd name="connsiteX5" fmla="*/ 7 w 293248"/>
              <a:gd name="connsiteY5" fmla="*/ 142 h 2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248" h="28948">
                <a:moveTo>
                  <a:pt x="7" y="142"/>
                </a:moveTo>
                <a:cubicBezTo>
                  <a:pt x="1065" y="1730"/>
                  <a:pt x="87849" y="17605"/>
                  <a:pt x="136532" y="22367"/>
                </a:cubicBezTo>
                <a:cubicBezTo>
                  <a:pt x="185215" y="27130"/>
                  <a:pt x="280995" y="29775"/>
                  <a:pt x="292107" y="28717"/>
                </a:cubicBezTo>
                <a:cubicBezTo>
                  <a:pt x="303219" y="27659"/>
                  <a:pt x="230195" y="18663"/>
                  <a:pt x="203207" y="16017"/>
                </a:cubicBezTo>
                <a:cubicBezTo>
                  <a:pt x="176220" y="13371"/>
                  <a:pt x="157170" y="14959"/>
                  <a:pt x="130182" y="12842"/>
                </a:cubicBezTo>
                <a:cubicBezTo>
                  <a:pt x="103195" y="10725"/>
                  <a:pt x="-1051" y="-1446"/>
                  <a:pt x="7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0" name="フリーフォーム 549">
            <a:extLst>
              <a:ext uri="{FF2B5EF4-FFF2-40B4-BE49-F238E27FC236}">
                <a16:creationId xmlns:a16="http://schemas.microsoft.com/office/drawing/2014/main" id="{13E56F64-1C9B-E5E1-A15B-278DF270DDC0}"/>
              </a:ext>
            </a:extLst>
          </p:cNvPr>
          <p:cNvSpPr/>
          <p:nvPr/>
        </p:nvSpPr>
        <p:spPr>
          <a:xfrm>
            <a:off x="4786741" y="2502703"/>
            <a:ext cx="196856" cy="27381"/>
          </a:xfrm>
          <a:custGeom>
            <a:avLst/>
            <a:gdLst>
              <a:gd name="connsiteX0" fmla="*/ 3 w 196856"/>
              <a:gd name="connsiteY0" fmla="*/ 22753 h 27381"/>
              <a:gd name="connsiteX1" fmla="*/ 95253 w 196856"/>
              <a:gd name="connsiteY1" fmla="*/ 25928 h 27381"/>
              <a:gd name="connsiteX2" fmla="*/ 196853 w 196856"/>
              <a:gd name="connsiteY2" fmla="*/ 528 h 27381"/>
              <a:gd name="connsiteX3" fmla="*/ 98428 w 196856"/>
              <a:gd name="connsiteY3" fmla="*/ 10053 h 27381"/>
              <a:gd name="connsiteX4" fmla="*/ 3 w 196856"/>
              <a:gd name="connsiteY4" fmla="*/ 22753 h 2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56" h="27381">
                <a:moveTo>
                  <a:pt x="3" y="22753"/>
                </a:moveTo>
                <a:cubicBezTo>
                  <a:pt x="-526" y="25399"/>
                  <a:pt x="62445" y="29632"/>
                  <a:pt x="95253" y="25928"/>
                </a:cubicBezTo>
                <a:cubicBezTo>
                  <a:pt x="128061" y="22224"/>
                  <a:pt x="196324" y="3174"/>
                  <a:pt x="196853" y="528"/>
                </a:cubicBezTo>
                <a:cubicBezTo>
                  <a:pt x="197382" y="-2118"/>
                  <a:pt x="128590" y="5820"/>
                  <a:pt x="98428" y="10053"/>
                </a:cubicBezTo>
                <a:cubicBezTo>
                  <a:pt x="68266" y="14286"/>
                  <a:pt x="532" y="20107"/>
                  <a:pt x="3" y="227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1" name="フリーフォーム 550">
            <a:extLst>
              <a:ext uri="{FF2B5EF4-FFF2-40B4-BE49-F238E27FC236}">
                <a16:creationId xmlns:a16="http://schemas.microsoft.com/office/drawing/2014/main" id="{96E73442-9FEB-C142-54DE-E219A8333BDF}"/>
              </a:ext>
            </a:extLst>
          </p:cNvPr>
          <p:cNvSpPr/>
          <p:nvPr/>
        </p:nvSpPr>
        <p:spPr>
          <a:xfrm>
            <a:off x="4389577" y="2489738"/>
            <a:ext cx="216405" cy="39080"/>
          </a:xfrm>
          <a:custGeom>
            <a:avLst/>
            <a:gdLst>
              <a:gd name="connsiteX0" fmla="*/ 292 w 216405"/>
              <a:gd name="connsiteY0" fmla="*/ 793 h 39080"/>
              <a:gd name="connsiteX1" fmla="*/ 86017 w 216405"/>
              <a:gd name="connsiteY1" fmla="*/ 7143 h 39080"/>
              <a:gd name="connsiteX2" fmla="*/ 216192 w 216405"/>
              <a:gd name="connsiteY2" fmla="*/ 38893 h 39080"/>
              <a:gd name="connsiteX3" fmla="*/ 114592 w 216405"/>
              <a:gd name="connsiteY3" fmla="*/ 19843 h 39080"/>
              <a:gd name="connsiteX4" fmla="*/ 292 w 216405"/>
              <a:gd name="connsiteY4" fmla="*/ 793 h 3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05" h="39080">
                <a:moveTo>
                  <a:pt x="292" y="793"/>
                </a:moveTo>
                <a:cubicBezTo>
                  <a:pt x="-4470" y="-1324"/>
                  <a:pt x="50034" y="793"/>
                  <a:pt x="86017" y="7143"/>
                </a:cubicBezTo>
                <a:cubicBezTo>
                  <a:pt x="122000" y="13493"/>
                  <a:pt x="211430" y="36776"/>
                  <a:pt x="216192" y="38893"/>
                </a:cubicBezTo>
                <a:cubicBezTo>
                  <a:pt x="220954" y="41010"/>
                  <a:pt x="144755" y="24606"/>
                  <a:pt x="114592" y="19843"/>
                </a:cubicBezTo>
                <a:cubicBezTo>
                  <a:pt x="84430" y="15081"/>
                  <a:pt x="5054" y="2910"/>
                  <a:pt x="292" y="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2" name="フリーフォーム 551">
            <a:extLst>
              <a:ext uri="{FF2B5EF4-FFF2-40B4-BE49-F238E27FC236}">
                <a16:creationId xmlns:a16="http://schemas.microsoft.com/office/drawing/2014/main" id="{424A4C3C-0314-948C-D91D-9952DCF6EB4A}"/>
              </a:ext>
            </a:extLst>
          </p:cNvPr>
          <p:cNvSpPr/>
          <p:nvPr/>
        </p:nvSpPr>
        <p:spPr>
          <a:xfrm>
            <a:off x="4376760" y="2401578"/>
            <a:ext cx="63990" cy="108058"/>
          </a:xfrm>
          <a:custGeom>
            <a:avLst/>
            <a:gdLst>
              <a:gd name="connsiteX0" fmla="*/ 63909 w 63990"/>
              <a:gd name="connsiteY0" fmla="*/ 53 h 108058"/>
              <a:gd name="connsiteX1" fmla="*/ 16284 w 63990"/>
              <a:gd name="connsiteY1" fmla="*/ 50853 h 108058"/>
              <a:gd name="connsiteX2" fmla="*/ 3584 w 63990"/>
              <a:gd name="connsiteY2" fmla="*/ 108003 h 108058"/>
              <a:gd name="connsiteX3" fmla="*/ 3584 w 63990"/>
              <a:gd name="connsiteY3" fmla="*/ 60378 h 108058"/>
              <a:gd name="connsiteX4" fmla="*/ 63909 w 63990"/>
              <a:gd name="connsiteY4" fmla="*/ 53 h 10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90" h="108058">
                <a:moveTo>
                  <a:pt x="63909" y="53"/>
                </a:moveTo>
                <a:cubicBezTo>
                  <a:pt x="66026" y="-1535"/>
                  <a:pt x="26338" y="32861"/>
                  <a:pt x="16284" y="50853"/>
                </a:cubicBezTo>
                <a:cubicBezTo>
                  <a:pt x="6230" y="68845"/>
                  <a:pt x="5701" y="106415"/>
                  <a:pt x="3584" y="108003"/>
                </a:cubicBezTo>
                <a:cubicBezTo>
                  <a:pt x="1467" y="109591"/>
                  <a:pt x="-3295" y="76782"/>
                  <a:pt x="3584" y="60378"/>
                </a:cubicBezTo>
                <a:cubicBezTo>
                  <a:pt x="10463" y="43974"/>
                  <a:pt x="61792" y="1641"/>
                  <a:pt x="63909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3" name="フリーフォーム 552">
            <a:extLst>
              <a:ext uri="{FF2B5EF4-FFF2-40B4-BE49-F238E27FC236}">
                <a16:creationId xmlns:a16="http://schemas.microsoft.com/office/drawing/2014/main" id="{CA1D8963-A98F-417B-BFDB-FE041ED2B9F0}"/>
              </a:ext>
            </a:extLst>
          </p:cNvPr>
          <p:cNvSpPr/>
          <p:nvPr/>
        </p:nvSpPr>
        <p:spPr>
          <a:xfrm>
            <a:off x="4999379" y="2356629"/>
            <a:ext cx="80035" cy="216841"/>
          </a:xfrm>
          <a:custGeom>
            <a:avLst/>
            <a:gdLst>
              <a:gd name="connsiteX0" fmla="*/ 90 w 80035"/>
              <a:gd name="connsiteY0" fmla="*/ 552 h 216841"/>
              <a:gd name="connsiteX1" fmla="*/ 63590 w 80035"/>
              <a:gd name="connsiteY1" fmla="*/ 79927 h 216841"/>
              <a:gd name="connsiteX2" fmla="*/ 60415 w 80035"/>
              <a:gd name="connsiteY2" fmla="*/ 216452 h 216841"/>
              <a:gd name="connsiteX3" fmla="*/ 79465 w 80035"/>
              <a:gd name="connsiteY3" fmla="*/ 118027 h 216841"/>
              <a:gd name="connsiteX4" fmla="*/ 90 w 80035"/>
              <a:gd name="connsiteY4" fmla="*/ 552 h 21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35" h="216841">
                <a:moveTo>
                  <a:pt x="90" y="552"/>
                </a:moveTo>
                <a:cubicBezTo>
                  <a:pt x="-2556" y="-5798"/>
                  <a:pt x="53536" y="43944"/>
                  <a:pt x="63590" y="79927"/>
                </a:cubicBezTo>
                <a:cubicBezTo>
                  <a:pt x="73644" y="115910"/>
                  <a:pt x="57769" y="210102"/>
                  <a:pt x="60415" y="216452"/>
                </a:cubicBezTo>
                <a:cubicBezTo>
                  <a:pt x="63061" y="222802"/>
                  <a:pt x="83698" y="149777"/>
                  <a:pt x="79465" y="118027"/>
                </a:cubicBezTo>
                <a:cubicBezTo>
                  <a:pt x="75232" y="86277"/>
                  <a:pt x="2736" y="6902"/>
                  <a:pt x="90" y="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4" name="フリーフォーム 553">
            <a:extLst>
              <a:ext uri="{FF2B5EF4-FFF2-40B4-BE49-F238E27FC236}">
                <a16:creationId xmlns:a16="http://schemas.microsoft.com/office/drawing/2014/main" id="{8467BAE5-FD66-A210-2916-7E194821ABAE}"/>
              </a:ext>
            </a:extLst>
          </p:cNvPr>
          <p:cNvSpPr/>
          <p:nvPr/>
        </p:nvSpPr>
        <p:spPr>
          <a:xfrm>
            <a:off x="4323064" y="2512741"/>
            <a:ext cx="39042" cy="133387"/>
          </a:xfrm>
          <a:custGeom>
            <a:avLst/>
            <a:gdLst>
              <a:gd name="connsiteX0" fmla="*/ 19180 w 39042"/>
              <a:gd name="connsiteY0" fmla="*/ 15 h 133387"/>
              <a:gd name="connsiteX1" fmla="*/ 25530 w 39042"/>
              <a:gd name="connsiteY1" fmla="*/ 76215 h 133387"/>
              <a:gd name="connsiteX2" fmla="*/ 130 w 39042"/>
              <a:gd name="connsiteY2" fmla="*/ 133365 h 133387"/>
              <a:gd name="connsiteX3" fmla="*/ 38230 w 39042"/>
              <a:gd name="connsiteY3" fmla="*/ 69865 h 133387"/>
              <a:gd name="connsiteX4" fmla="*/ 19180 w 39042"/>
              <a:gd name="connsiteY4" fmla="*/ 15 h 1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2" h="133387">
                <a:moveTo>
                  <a:pt x="19180" y="15"/>
                </a:moveTo>
                <a:cubicBezTo>
                  <a:pt x="17063" y="1073"/>
                  <a:pt x="28705" y="53990"/>
                  <a:pt x="25530" y="76215"/>
                </a:cubicBezTo>
                <a:cubicBezTo>
                  <a:pt x="22355" y="98440"/>
                  <a:pt x="-1987" y="134423"/>
                  <a:pt x="130" y="133365"/>
                </a:cubicBezTo>
                <a:cubicBezTo>
                  <a:pt x="2247" y="132307"/>
                  <a:pt x="32938" y="87857"/>
                  <a:pt x="38230" y="69865"/>
                </a:cubicBezTo>
                <a:cubicBezTo>
                  <a:pt x="43522" y="51873"/>
                  <a:pt x="21297" y="-1043"/>
                  <a:pt x="19180" y="1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5" name="フリーフォーム 554">
            <a:extLst>
              <a:ext uri="{FF2B5EF4-FFF2-40B4-BE49-F238E27FC236}">
                <a16:creationId xmlns:a16="http://schemas.microsoft.com/office/drawing/2014/main" id="{B88B7AFA-58FD-3D58-C892-9571BD76F44C}"/>
              </a:ext>
            </a:extLst>
          </p:cNvPr>
          <p:cNvSpPr/>
          <p:nvPr/>
        </p:nvSpPr>
        <p:spPr>
          <a:xfrm>
            <a:off x="4045968" y="1436246"/>
            <a:ext cx="31461" cy="273387"/>
          </a:xfrm>
          <a:custGeom>
            <a:avLst/>
            <a:gdLst>
              <a:gd name="connsiteX0" fmla="*/ 29576 w 31461"/>
              <a:gd name="connsiteY0" fmla="*/ 185 h 273387"/>
              <a:gd name="connsiteX1" fmla="*/ 26401 w 31461"/>
              <a:gd name="connsiteY1" fmla="*/ 111310 h 273387"/>
              <a:gd name="connsiteX2" fmla="*/ 7351 w 31461"/>
              <a:gd name="connsiteY2" fmla="*/ 165285 h 273387"/>
              <a:gd name="connsiteX3" fmla="*/ 4176 w 31461"/>
              <a:gd name="connsiteY3" fmla="*/ 273235 h 273387"/>
              <a:gd name="connsiteX4" fmla="*/ 1001 w 31461"/>
              <a:gd name="connsiteY4" fmla="*/ 139885 h 273387"/>
              <a:gd name="connsiteX5" fmla="*/ 29576 w 31461"/>
              <a:gd name="connsiteY5" fmla="*/ 185 h 27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61" h="273387">
                <a:moveTo>
                  <a:pt x="29576" y="185"/>
                </a:moveTo>
                <a:cubicBezTo>
                  <a:pt x="33809" y="-4577"/>
                  <a:pt x="30105" y="83793"/>
                  <a:pt x="26401" y="111310"/>
                </a:cubicBezTo>
                <a:cubicBezTo>
                  <a:pt x="22697" y="138827"/>
                  <a:pt x="11055" y="138298"/>
                  <a:pt x="7351" y="165285"/>
                </a:cubicBezTo>
                <a:cubicBezTo>
                  <a:pt x="3647" y="192272"/>
                  <a:pt x="5234" y="277468"/>
                  <a:pt x="4176" y="273235"/>
                </a:cubicBezTo>
                <a:cubicBezTo>
                  <a:pt x="3118" y="269002"/>
                  <a:pt x="-2174" y="180102"/>
                  <a:pt x="1001" y="139885"/>
                </a:cubicBezTo>
                <a:cubicBezTo>
                  <a:pt x="4176" y="99668"/>
                  <a:pt x="25343" y="4947"/>
                  <a:pt x="29576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6" name="フリーフォーム 555">
            <a:extLst>
              <a:ext uri="{FF2B5EF4-FFF2-40B4-BE49-F238E27FC236}">
                <a16:creationId xmlns:a16="http://schemas.microsoft.com/office/drawing/2014/main" id="{19A90B9C-C94C-B64C-B8AF-5DEB8BECE477}"/>
              </a:ext>
            </a:extLst>
          </p:cNvPr>
          <p:cNvSpPr/>
          <p:nvPr/>
        </p:nvSpPr>
        <p:spPr>
          <a:xfrm>
            <a:off x="3957907" y="1715799"/>
            <a:ext cx="54332" cy="200082"/>
          </a:xfrm>
          <a:custGeom>
            <a:avLst/>
            <a:gdLst>
              <a:gd name="connsiteX0" fmla="*/ 44612 w 54332"/>
              <a:gd name="connsiteY0" fmla="*/ 32 h 200082"/>
              <a:gd name="connsiteX1" fmla="*/ 19212 w 54332"/>
              <a:gd name="connsiteY1" fmla="*/ 88932 h 200082"/>
              <a:gd name="connsiteX2" fmla="*/ 54137 w 54332"/>
              <a:gd name="connsiteY2" fmla="*/ 200057 h 200082"/>
              <a:gd name="connsiteX3" fmla="*/ 162 w 54332"/>
              <a:gd name="connsiteY3" fmla="*/ 98457 h 200082"/>
              <a:gd name="connsiteX4" fmla="*/ 44612 w 54332"/>
              <a:gd name="connsiteY4" fmla="*/ 32 h 20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32" h="200082">
                <a:moveTo>
                  <a:pt x="44612" y="32"/>
                </a:moveTo>
                <a:cubicBezTo>
                  <a:pt x="47787" y="-1555"/>
                  <a:pt x="17625" y="55595"/>
                  <a:pt x="19212" y="88932"/>
                </a:cubicBezTo>
                <a:cubicBezTo>
                  <a:pt x="20799" y="122269"/>
                  <a:pt x="57312" y="198470"/>
                  <a:pt x="54137" y="200057"/>
                </a:cubicBezTo>
                <a:cubicBezTo>
                  <a:pt x="50962" y="201644"/>
                  <a:pt x="3337" y="128090"/>
                  <a:pt x="162" y="98457"/>
                </a:cubicBezTo>
                <a:cubicBezTo>
                  <a:pt x="-3013" y="68824"/>
                  <a:pt x="41437" y="1619"/>
                  <a:pt x="44612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7" name="フリーフォーム 556">
            <a:extLst>
              <a:ext uri="{FF2B5EF4-FFF2-40B4-BE49-F238E27FC236}">
                <a16:creationId xmlns:a16="http://schemas.microsoft.com/office/drawing/2014/main" id="{CFCBB3B2-8D67-1CFB-ADA5-3304760F06C5}"/>
              </a:ext>
            </a:extLst>
          </p:cNvPr>
          <p:cNvSpPr/>
          <p:nvPr/>
        </p:nvSpPr>
        <p:spPr>
          <a:xfrm>
            <a:off x="3970948" y="2197856"/>
            <a:ext cx="54537" cy="296889"/>
          </a:xfrm>
          <a:custGeom>
            <a:avLst/>
            <a:gdLst>
              <a:gd name="connsiteX0" fmla="*/ 2996 w 54537"/>
              <a:gd name="connsiteY0" fmla="*/ 575 h 296889"/>
              <a:gd name="connsiteX1" fmla="*/ 6171 w 54537"/>
              <a:gd name="connsiteY1" fmla="*/ 99000 h 296889"/>
              <a:gd name="connsiteX2" fmla="*/ 53796 w 54537"/>
              <a:gd name="connsiteY2" fmla="*/ 295850 h 296889"/>
              <a:gd name="connsiteX3" fmla="*/ 34746 w 54537"/>
              <a:gd name="connsiteY3" fmla="*/ 175200 h 296889"/>
              <a:gd name="connsiteX4" fmla="*/ 28396 w 54537"/>
              <a:gd name="connsiteY4" fmla="*/ 140275 h 296889"/>
              <a:gd name="connsiteX5" fmla="*/ 2996 w 54537"/>
              <a:gd name="connsiteY5" fmla="*/ 575 h 29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37" h="296889">
                <a:moveTo>
                  <a:pt x="2996" y="575"/>
                </a:moveTo>
                <a:cubicBezTo>
                  <a:pt x="-708" y="-6304"/>
                  <a:pt x="-2296" y="49787"/>
                  <a:pt x="6171" y="99000"/>
                </a:cubicBezTo>
                <a:cubicBezTo>
                  <a:pt x="14638" y="148213"/>
                  <a:pt x="49033" y="283150"/>
                  <a:pt x="53796" y="295850"/>
                </a:cubicBezTo>
                <a:cubicBezTo>
                  <a:pt x="58559" y="308550"/>
                  <a:pt x="38979" y="201129"/>
                  <a:pt x="34746" y="175200"/>
                </a:cubicBezTo>
                <a:cubicBezTo>
                  <a:pt x="30513" y="149271"/>
                  <a:pt x="32100" y="163558"/>
                  <a:pt x="28396" y="140275"/>
                </a:cubicBezTo>
                <a:cubicBezTo>
                  <a:pt x="24692" y="116992"/>
                  <a:pt x="6700" y="7454"/>
                  <a:pt x="2996" y="57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8" name="フリーフォーム 557">
            <a:extLst>
              <a:ext uri="{FF2B5EF4-FFF2-40B4-BE49-F238E27FC236}">
                <a16:creationId xmlns:a16="http://schemas.microsoft.com/office/drawing/2014/main" id="{05170243-CD6E-4DE8-8B3D-55BD3A8B1E30}"/>
              </a:ext>
            </a:extLst>
          </p:cNvPr>
          <p:cNvSpPr/>
          <p:nvPr/>
        </p:nvSpPr>
        <p:spPr>
          <a:xfrm>
            <a:off x="5367764" y="1741223"/>
            <a:ext cx="44551" cy="273068"/>
          </a:xfrm>
          <a:custGeom>
            <a:avLst/>
            <a:gdLst>
              <a:gd name="connsiteX0" fmla="*/ 12705 w 44551"/>
              <a:gd name="connsiteY0" fmla="*/ 8 h 273068"/>
              <a:gd name="connsiteX1" fmla="*/ 44455 w 44551"/>
              <a:gd name="connsiteY1" fmla="*/ 146058 h 273068"/>
              <a:gd name="connsiteX2" fmla="*/ 5 w 44551"/>
              <a:gd name="connsiteY2" fmla="*/ 273058 h 273068"/>
              <a:gd name="connsiteX3" fmla="*/ 41280 w 44551"/>
              <a:gd name="connsiteY3" fmla="*/ 152408 h 273068"/>
              <a:gd name="connsiteX4" fmla="*/ 12705 w 44551"/>
              <a:gd name="connsiteY4" fmla="*/ 8 h 27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1" h="273068">
                <a:moveTo>
                  <a:pt x="12705" y="8"/>
                </a:moveTo>
                <a:cubicBezTo>
                  <a:pt x="13234" y="-1050"/>
                  <a:pt x="46572" y="100550"/>
                  <a:pt x="44455" y="146058"/>
                </a:cubicBezTo>
                <a:cubicBezTo>
                  <a:pt x="42338" y="191566"/>
                  <a:pt x="534" y="272000"/>
                  <a:pt x="5" y="273058"/>
                </a:cubicBezTo>
                <a:cubicBezTo>
                  <a:pt x="-524" y="274116"/>
                  <a:pt x="39163" y="193683"/>
                  <a:pt x="41280" y="152408"/>
                </a:cubicBezTo>
                <a:cubicBezTo>
                  <a:pt x="43397" y="111133"/>
                  <a:pt x="12176" y="1066"/>
                  <a:pt x="12705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9" name="フリーフォーム 558">
            <a:extLst>
              <a:ext uri="{FF2B5EF4-FFF2-40B4-BE49-F238E27FC236}">
                <a16:creationId xmlns:a16="http://schemas.microsoft.com/office/drawing/2014/main" id="{A2AE50C5-6E60-A49F-EE88-7F4B062C7C04}"/>
              </a:ext>
            </a:extLst>
          </p:cNvPr>
          <p:cNvSpPr/>
          <p:nvPr/>
        </p:nvSpPr>
        <p:spPr>
          <a:xfrm>
            <a:off x="5358136" y="2109531"/>
            <a:ext cx="19218" cy="238125"/>
          </a:xfrm>
          <a:custGeom>
            <a:avLst/>
            <a:gdLst>
              <a:gd name="connsiteX0" fmla="*/ 15983 w 19218"/>
              <a:gd name="connsiteY0" fmla="*/ 0 h 238125"/>
              <a:gd name="connsiteX1" fmla="*/ 6458 w 19218"/>
              <a:gd name="connsiteY1" fmla="*/ 120650 h 238125"/>
              <a:gd name="connsiteX2" fmla="*/ 19158 w 19218"/>
              <a:gd name="connsiteY2" fmla="*/ 238125 h 238125"/>
              <a:gd name="connsiteX3" fmla="*/ 108 w 19218"/>
              <a:gd name="connsiteY3" fmla="*/ 120650 h 238125"/>
              <a:gd name="connsiteX4" fmla="*/ 15983 w 19218"/>
              <a:gd name="connsiteY4" fmla="*/ 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" h="238125">
                <a:moveTo>
                  <a:pt x="15983" y="0"/>
                </a:moveTo>
                <a:cubicBezTo>
                  <a:pt x="17041" y="0"/>
                  <a:pt x="5929" y="80963"/>
                  <a:pt x="6458" y="120650"/>
                </a:cubicBezTo>
                <a:cubicBezTo>
                  <a:pt x="6987" y="160337"/>
                  <a:pt x="20216" y="238125"/>
                  <a:pt x="19158" y="238125"/>
                </a:cubicBezTo>
                <a:cubicBezTo>
                  <a:pt x="18100" y="238125"/>
                  <a:pt x="1696" y="155575"/>
                  <a:pt x="108" y="120650"/>
                </a:cubicBezTo>
                <a:cubicBezTo>
                  <a:pt x="-1480" y="85725"/>
                  <a:pt x="14925" y="0"/>
                  <a:pt x="1598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0" name="フリーフォーム 559">
            <a:extLst>
              <a:ext uri="{FF2B5EF4-FFF2-40B4-BE49-F238E27FC236}">
                <a16:creationId xmlns:a16="http://schemas.microsoft.com/office/drawing/2014/main" id="{DD0E940C-89D0-37F3-E886-41B0781C7779}"/>
              </a:ext>
            </a:extLst>
          </p:cNvPr>
          <p:cNvSpPr/>
          <p:nvPr/>
        </p:nvSpPr>
        <p:spPr>
          <a:xfrm>
            <a:off x="5262672" y="2360283"/>
            <a:ext cx="108284" cy="271355"/>
          </a:xfrm>
          <a:custGeom>
            <a:avLst/>
            <a:gdLst>
              <a:gd name="connsiteX0" fmla="*/ 108272 w 108284"/>
              <a:gd name="connsiteY0" fmla="*/ 73 h 271355"/>
              <a:gd name="connsiteX1" fmla="*/ 38422 w 108284"/>
              <a:gd name="connsiteY1" fmla="*/ 76273 h 271355"/>
              <a:gd name="connsiteX2" fmla="*/ 82872 w 108284"/>
              <a:gd name="connsiteY2" fmla="*/ 57223 h 271355"/>
              <a:gd name="connsiteX3" fmla="*/ 60647 w 108284"/>
              <a:gd name="connsiteY3" fmla="*/ 123898 h 271355"/>
              <a:gd name="connsiteX4" fmla="*/ 44772 w 108284"/>
              <a:gd name="connsiteY4" fmla="*/ 168348 h 271355"/>
              <a:gd name="connsiteX5" fmla="*/ 322 w 108284"/>
              <a:gd name="connsiteY5" fmla="*/ 269948 h 271355"/>
              <a:gd name="connsiteX6" fmla="*/ 70172 w 108284"/>
              <a:gd name="connsiteY6" fmla="*/ 85798 h 271355"/>
              <a:gd name="connsiteX7" fmla="*/ 32072 w 108284"/>
              <a:gd name="connsiteY7" fmla="*/ 92148 h 271355"/>
              <a:gd name="connsiteX8" fmla="*/ 108272 w 108284"/>
              <a:gd name="connsiteY8" fmla="*/ 73 h 27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84" h="271355">
                <a:moveTo>
                  <a:pt x="108272" y="73"/>
                </a:moveTo>
                <a:cubicBezTo>
                  <a:pt x="109330" y="-2573"/>
                  <a:pt x="42655" y="66748"/>
                  <a:pt x="38422" y="76273"/>
                </a:cubicBezTo>
                <a:cubicBezTo>
                  <a:pt x="34189" y="85798"/>
                  <a:pt x="79168" y="49286"/>
                  <a:pt x="82872" y="57223"/>
                </a:cubicBezTo>
                <a:cubicBezTo>
                  <a:pt x="86576" y="65160"/>
                  <a:pt x="66997" y="105377"/>
                  <a:pt x="60647" y="123898"/>
                </a:cubicBezTo>
                <a:cubicBezTo>
                  <a:pt x="54297" y="142419"/>
                  <a:pt x="54826" y="144006"/>
                  <a:pt x="44772" y="168348"/>
                </a:cubicBezTo>
                <a:cubicBezTo>
                  <a:pt x="34718" y="192690"/>
                  <a:pt x="-3911" y="283706"/>
                  <a:pt x="322" y="269948"/>
                </a:cubicBezTo>
                <a:cubicBezTo>
                  <a:pt x="4555" y="256190"/>
                  <a:pt x="64880" y="115431"/>
                  <a:pt x="70172" y="85798"/>
                </a:cubicBezTo>
                <a:cubicBezTo>
                  <a:pt x="75464" y="56165"/>
                  <a:pt x="32072" y="103260"/>
                  <a:pt x="32072" y="92148"/>
                </a:cubicBezTo>
                <a:cubicBezTo>
                  <a:pt x="32072" y="81036"/>
                  <a:pt x="107214" y="2719"/>
                  <a:pt x="108272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1" name="フリーフォーム 560">
            <a:extLst>
              <a:ext uri="{FF2B5EF4-FFF2-40B4-BE49-F238E27FC236}">
                <a16:creationId xmlns:a16="http://schemas.microsoft.com/office/drawing/2014/main" id="{924474C1-CF79-11F3-2509-32AF2C47ECC3}"/>
              </a:ext>
            </a:extLst>
          </p:cNvPr>
          <p:cNvSpPr/>
          <p:nvPr/>
        </p:nvSpPr>
        <p:spPr>
          <a:xfrm>
            <a:off x="5047054" y="2639710"/>
            <a:ext cx="212768" cy="247392"/>
          </a:xfrm>
          <a:custGeom>
            <a:avLst/>
            <a:gdLst>
              <a:gd name="connsiteX0" fmla="*/ 212765 w 212768"/>
              <a:gd name="connsiteY0" fmla="*/ 46 h 247392"/>
              <a:gd name="connsiteX1" fmla="*/ 130215 w 212768"/>
              <a:gd name="connsiteY1" fmla="*/ 117521 h 247392"/>
              <a:gd name="connsiteX2" fmla="*/ 28615 w 212768"/>
              <a:gd name="connsiteY2" fmla="*/ 212771 h 247392"/>
              <a:gd name="connsiteX3" fmla="*/ 6390 w 212768"/>
              <a:gd name="connsiteY3" fmla="*/ 241346 h 247392"/>
              <a:gd name="connsiteX4" fmla="*/ 127040 w 212768"/>
              <a:gd name="connsiteY4" fmla="*/ 104821 h 247392"/>
              <a:gd name="connsiteX5" fmla="*/ 212765 w 212768"/>
              <a:gd name="connsiteY5" fmla="*/ 46 h 24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768" h="247392">
                <a:moveTo>
                  <a:pt x="212765" y="46"/>
                </a:moveTo>
                <a:cubicBezTo>
                  <a:pt x="213294" y="2163"/>
                  <a:pt x="160907" y="82067"/>
                  <a:pt x="130215" y="117521"/>
                </a:cubicBezTo>
                <a:cubicBezTo>
                  <a:pt x="99523" y="152975"/>
                  <a:pt x="49252" y="192134"/>
                  <a:pt x="28615" y="212771"/>
                </a:cubicBezTo>
                <a:cubicBezTo>
                  <a:pt x="7978" y="233408"/>
                  <a:pt x="-10014" y="259338"/>
                  <a:pt x="6390" y="241346"/>
                </a:cubicBezTo>
                <a:cubicBezTo>
                  <a:pt x="22794" y="223354"/>
                  <a:pt x="96877" y="140804"/>
                  <a:pt x="127040" y="104821"/>
                </a:cubicBezTo>
                <a:cubicBezTo>
                  <a:pt x="157203" y="68838"/>
                  <a:pt x="212236" y="-2071"/>
                  <a:pt x="212765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2" name="フリーフォーム 561">
            <a:extLst>
              <a:ext uri="{FF2B5EF4-FFF2-40B4-BE49-F238E27FC236}">
                <a16:creationId xmlns:a16="http://schemas.microsoft.com/office/drawing/2014/main" id="{4A9CBE81-D26A-5BDC-6C52-A4D2A2A7C4BF}"/>
              </a:ext>
            </a:extLst>
          </p:cNvPr>
          <p:cNvSpPr/>
          <p:nvPr/>
        </p:nvSpPr>
        <p:spPr>
          <a:xfrm>
            <a:off x="4837531" y="2766651"/>
            <a:ext cx="212810" cy="216063"/>
          </a:xfrm>
          <a:custGeom>
            <a:avLst/>
            <a:gdLst>
              <a:gd name="connsiteX0" fmla="*/ 187338 w 212810"/>
              <a:gd name="connsiteY0" fmla="*/ 105 h 216063"/>
              <a:gd name="connsiteX1" fmla="*/ 212738 w 212810"/>
              <a:gd name="connsiteY1" fmla="*/ 98530 h 216063"/>
              <a:gd name="connsiteX2" fmla="*/ 177813 w 212810"/>
              <a:gd name="connsiteY2" fmla="*/ 142980 h 216063"/>
              <a:gd name="connsiteX3" fmla="*/ 13 w 212810"/>
              <a:gd name="connsiteY3" fmla="*/ 216005 h 216063"/>
              <a:gd name="connsiteX4" fmla="*/ 168288 w 212810"/>
              <a:gd name="connsiteY4" fmla="*/ 130280 h 216063"/>
              <a:gd name="connsiteX5" fmla="*/ 177813 w 212810"/>
              <a:gd name="connsiteY5" fmla="*/ 73130 h 216063"/>
              <a:gd name="connsiteX6" fmla="*/ 196863 w 212810"/>
              <a:gd name="connsiteY6" fmla="*/ 104880 h 216063"/>
              <a:gd name="connsiteX7" fmla="*/ 200038 w 212810"/>
              <a:gd name="connsiteY7" fmla="*/ 79480 h 216063"/>
              <a:gd name="connsiteX8" fmla="*/ 187338 w 212810"/>
              <a:gd name="connsiteY8" fmla="*/ 105 h 21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810" h="216063">
                <a:moveTo>
                  <a:pt x="187338" y="105"/>
                </a:moveTo>
                <a:cubicBezTo>
                  <a:pt x="189455" y="3280"/>
                  <a:pt x="214326" y="74717"/>
                  <a:pt x="212738" y="98530"/>
                </a:cubicBezTo>
                <a:cubicBezTo>
                  <a:pt x="211150" y="122343"/>
                  <a:pt x="213267" y="123401"/>
                  <a:pt x="177813" y="142980"/>
                </a:cubicBezTo>
                <a:cubicBezTo>
                  <a:pt x="142359" y="162559"/>
                  <a:pt x="1601" y="218122"/>
                  <a:pt x="13" y="216005"/>
                </a:cubicBezTo>
                <a:cubicBezTo>
                  <a:pt x="-1575" y="213888"/>
                  <a:pt x="138655" y="154092"/>
                  <a:pt x="168288" y="130280"/>
                </a:cubicBezTo>
                <a:cubicBezTo>
                  <a:pt x="197921" y="106468"/>
                  <a:pt x="173051" y="77363"/>
                  <a:pt x="177813" y="73130"/>
                </a:cubicBezTo>
                <a:cubicBezTo>
                  <a:pt x="182575" y="68897"/>
                  <a:pt x="193159" y="103822"/>
                  <a:pt x="196863" y="104880"/>
                </a:cubicBezTo>
                <a:cubicBezTo>
                  <a:pt x="200567" y="105938"/>
                  <a:pt x="200567" y="92709"/>
                  <a:pt x="200038" y="79480"/>
                </a:cubicBezTo>
                <a:cubicBezTo>
                  <a:pt x="199509" y="66251"/>
                  <a:pt x="185221" y="-3070"/>
                  <a:pt x="187338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3" name="フリーフォーム 562">
            <a:extLst>
              <a:ext uri="{FF2B5EF4-FFF2-40B4-BE49-F238E27FC236}">
                <a16:creationId xmlns:a16="http://schemas.microsoft.com/office/drawing/2014/main" id="{7ECB213C-3A59-12E1-4707-8493D58FA1C9}"/>
              </a:ext>
            </a:extLst>
          </p:cNvPr>
          <p:cNvSpPr/>
          <p:nvPr/>
        </p:nvSpPr>
        <p:spPr>
          <a:xfrm>
            <a:off x="4344337" y="2814308"/>
            <a:ext cx="134898" cy="130330"/>
          </a:xfrm>
          <a:custGeom>
            <a:avLst/>
            <a:gdLst>
              <a:gd name="connsiteX0" fmla="*/ 1082 w 134898"/>
              <a:gd name="connsiteY0" fmla="*/ 73 h 130330"/>
              <a:gd name="connsiteX1" fmla="*/ 36007 w 134898"/>
              <a:gd name="connsiteY1" fmla="*/ 63573 h 130330"/>
              <a:gd name="connsiteX2" fmla="*/ 134432 w 134898"/>
              <a:gd name="connsiteY2" fmla="*/ 130248 h 130330"/>
              <a:gd name="connsiteX3" fmla="*/ 70932 w 134898"/>
              <a:gd name="connsiteY3" fmla="*/ 76273 h 130330"/>
              <a:gd name="connsiteX4" fmla="*/ 1082 w 134898"/>
              <a:gd name="connsiteY4" fmla="*/ 73 h 13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98" h="130330">
                <a:moveTo>
                  <a:pt x="1082" y="73"/>
                </a:moveTo>
                <a:cubicBezTo>
                  <a:pt x="-4739" y="-2044"/>
                  <a:pt x="13782" y="41877"/>
                  <a:pt x="36007" y="63573"/>
                </a:cubicBezTo>
                <a:cubicBezTo>
                  <a:pt x="58232" y="85269"/>
                  <a:pt x="128611" y="128131"/>
                  <a:pt x="134432" y="130248"/>
                </a:cubicBezTo>
                <a:cubicBezTo>
                  <a:pt x="140253" y="132365"/>
                  <a:pt x="89982" y="93206"/>
                  <a:pt x="70932" y="76273"/>
                </a:cubicBezTo>
                <a:cubicBezTo>
                  <a:pt x="51882" y="59340"/>
                  <a:pt x="6903" y="2190"/>
                  <a:pt x="1082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4" name="フリーフォーム 563">
            <a:extLst>
              <a:ext uri="{FF2B5EF4-FFF2-40B4-BE49-F238E27FC236}">
                <a16:creationId xmlns:a16="http://schemas.microsoft.com/office/drawing/2014/main" id="{A4A06BC4-33A3-CC4C-C981-0A8A4A559789}"/>
              </a:ext>
            </a:extLst>
          </p:cNvPr>
          <p:cNvSpPr/>
          <p:nvPr/>
        </p:nvSpPr>
        <p:spPr>
          <a:xfrm>
            <a:off x="4052918" y="2550845"/>
            <a:ext cx="130614" cy="171479"/>
          </a:xfrm>
          <a:custGeom>
            <a:avLst/>
            <a:gdLst>
              <a:gd name="connsiteX0" fmla="*/ 3576 w 130614"/>
              <a:gd name="connsiteY0" fmla="*/ 11 h 171479"/>
              <a:gd name="connsiteX1" fmla="*/ 25801 w 130614"/>
              <a:gd name="connsiteY1" fmla="*/ 98436 h 171479"/>
              <a:gd name="connsiteX2" fmla="*/ 130576 w 130614"/>
              <a:gd name="connsiteY2" fmla="*/ 171461 h 171479"/>
              <a:gd name="connsiteX3" fmla="*/ 13101 w 130614"/>
              <a:gd name="connsiteY3" fmla="*/ 104786 h 171479"/>
              <a:gd name="connsiteX4" fmla="*/ 3576 w 130614"/>
              <a:gd name="connsiteY4" fmla="*/ 11 h 17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14" h="171479">
                <a:moveTo>
                  <a:pt x="3576" y="11"/>
                </a:moveTo>
                <a:cubicBezTo>
                  <a:pt x="5693" y="-1047"/>
                  <a:pt x="4634" y="69861"/>
                  <a:pt x="25801" y="98436"/>
                </a:cubicBezTo>
                <a:cubicBezTo>
                  <a:pt x="46968" y="127011"/>
                  <a:pt x="132693" y="170403"/>
                  <a:pt x="130576" y="171461"/>
                </a:cubicBezTo>
                <a:cubicBezTo>
                  <a:pt x="128459" y="172519"/>
                  <a:pt x="33209" y="129128"/>
                  <a:pt x="13101" y="104786"/>
                </a:cubicBezTo>
                <a:cubicBezTo>
                  <a:pt x="-7007" y="80444"/>
                  <a:pt x="1459" y="1069"/>
                  <a:pt x="357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5" name="フリーフォーム 564">
            <a:extLst>
              <a:ext uri="{FF2B5EF4-FFF2-40B4-BE49-F238E27FC236}">
                <a16:creationId xmlns:a16="http://schemas.microsoft.com/office/drawing/2014/main" id="{4E52859D-A6FF-1573-3349-363F30083518}"/>
              </a:ext>
            </a:extLst>
          </p:cNvPr>
          <p:cNvSpPr/>
          <p:nvPr/>
        </p:nvSpPr>
        <p:spPr>
          <a:xfrm>
            <a:off x="4180319" y="2766726"/>
            <a:ext cx="142875" cy="108137"/>
          </a:xfrm>
          <a:custGeom>
            <a:avLst/>
            <a:gdLst>
              <a:gd name="connsiteX0" fmla="*/ 0 w 142875"/>
              <a:gd name="connsiteY0" fmla="*/ 30 h 108137"/>
              <a:gd name="connsiteX1" fmla="*/ 79375 w 142875"/>
              <a:gd name="connsiteY1" fmla="*/ 76230 h 108137"/>
              <a:gd name="connsiteX2" fmla="*/ 142875 w 142875"/>
              <a:gd name="connsiteY2" fmla="*/ 107980 h 108137"/>
              <a:gd name="connsiteX3" fmla="*/ 79375 w 142875"/>
              <a:gd name="connsiteY3" fmla="*/ 85755 h 108137"/>
              <a:gd name="connsiteX4" fmla="*/ 0 w 142875"/>
              <a:gd name="connsiteY4" fmla="*/ 30 h 10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75" h="108137">
                <a:moveTo>
                  <a:pt x="0" y="30"/>
                </a:moveTo>
                <a:cubicBezTo>
                  <a:pt x="0" y="-1557"/>
                  <a:pt x="55563" y="58238"/>
                  <a:pt x="79375" y="76230"/>
                </a:cubicBezTo>
                <a:cubicBezTo>
                  <a:pt x="103188" y="94222"/>
                  <a:pt x="142875" y="106393"/>
                  <a:pt x="142875" y="107980"/>
                </a:cubicBezTo>
                <a:cubicBezTo>
                  <a:pt x="142875" y="109567"/>
                  <a:pt x="98425" y="98984"/>
                  <a:pt x="79375" y="85755"/>
                </a:cubicBezTo>
                <a:cubicBezTo>
                  <a:pt x="60325" y="72526"/>
                  <a:pt x="0" y="1617"/>
                  <a:pt x="0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6" name="フリーフォーム 565">
            <a:extLst>
              <a:ext uri="{FF2B5EF4-FFF2-40B4-BE49-F238E27FC236}">
                <a16:creationId xmlns:a16="http://schemas.microsoft.com/office/drawing/2014/main" id="{AA7C8C6F-249A-EDB4-689F-0F96D2FD42D0}"/>
              </a:ext>
            </a:extLst>
          </p:cNvPr>
          <p:cNvSpPr/>
          <p:nvPr/>
        </p:nvSpPr>
        <p:spPr>
          <a:xfrm>
            <a:off x="4510519" y="2925395"/>
            <a:ext cx="146050" cy="51969"/>
          </a:xfrm>
          <a:custGeom>
            <a:avLst/>
            <a:gdLst>
              <a:gd name="connsiteX0" fmla="*/ 0 w 146050"/>
              <a:gd name="connsiteY0" fmla="*/ 111 h 51969"/>
              <a:gd name="connsiteX1" fmla="*/ 76200 w 146050"/>
              <a:gd name="connsiteY1" fmla="*/ 35036 h 51969"/>
              <a:gd name="connsiteX2" fmla="*/ 146050 w 146050"/>
              <a:gd name="connsiteY2" fmla="*/ 50911 h 51969"/>
              <a:gd name="connsiteX3" fmla="*/ 76200 w 146050"/>
              <a:gd name="connsiteY3" fmla="*/ 47736 h 51969"/>
              <a:gd name="connsiteX4" fmla="*/ 0 w 146050"/>
              <a:gd name="connsiteY4" fmla="*/ 111 h 5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50" h="51969">
                <a:moveTo>
                  <a:pt x="0" y="111"/>
                </a:moveTo>
                <a:cubicBezTo>
                  <a:pt x="0" y="-2006"/>
                  <a:pt x="51858" y="26569"/>
                  <a:pt x="76200" y="35036"/>
                </a:cubicBezTo>
                <a:cubicBezTo>
                  <a:pt x="100542" y="43503"/>
                  <a:pt x="146050" y="48794"/>
                  <a:pt x="146050" y="50911"/>
                </a:cubicBezTo>
                <a:cubicBezTo>
                  <a:pt x="146050" y="53028"/>
                  <a:pt x="94721" y="51969"/>
                  <a:pt x="76200" y="47736"/>
                </a:cubicBezTo>
                <a:cubicBezTo>
                  <a:pt x="57679" y="43503"/>
                  <a:pt x="0" y="2228"/>
                  <a:pt x="0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7" name="フリーフォーム 566">
            <a:extLst>
              <a:ext uri="{FF2B5EF4-FFF2-40B4-BE49-F238E27FC236}">
                <a16:creationId xmlns:a16="http://schemas.microsoft.com/office/drawing/2014/main" id="{A6D43D2B-DC88-DB1D-FD67-BA730E7E8891}"/>
              </a:ext>
            </a:extLst>
          </p:cNvPr>
          <p:cNvSpPr/>
          <p:nvPr/>
        </p:nvSpPr>
        <p:spPr>
          <a:xfrm>
            <a:off x="4640359" y="2966510"/>
            <a:ext cx="216658" cy="36622"/>
          </a:xfrm>
          <a:custGeom>
            <a:avLst/>
            <a:gdLst>
              <a:gd name="connsiteX0" fmla="*/ 335 w 216658"/>
              <a:gd name="connsiteY0" fmla="*/ 28846 h 36622"/>
              <a:gd name="connsiteX1" fmla="*/ 101935 w 216658"/>
              <a:gd name="connsiteY1" fmla="*/ 35196 h 36622"/>
              <a:gd name="connsiteX2" fmla="*/ 216235 w 216658"/>
              <a:gd name="connsiteY2" fmla="*/ 271 h 36622"/>
              <a:gd name="connsiteX3" fmla="*/ 136860 w 216658"/>
              <a:gd name="connsiteY3" fmla="*/ 19321 h 36622"/>
              <a:gd name="connsiteX4" fmla="*/ 335 w 216658"/>
              <a:gd name="connsiteY4" fmla="*/ 28846 h 3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658" h="36622">
                <a:moveTo>
                  <a:pt x="335" y="28846"/>
                </a:moveTo>
                <a:cubicBezTo>
                  <a:pt x="-5486" y="31492"/>
                  <a:pt x="65952" y="39958"/>
                  <a:pt x="101935" y="35196"/>
                </a:cubicBezTo>
                <a:cubicBezTo>
                  <a:pt x="137918" y="30434"/>
                  <a:pt x="210414" y="2917"/>
                  <a:pt x="216235" y="271"/>
                </a:cubicBezTo>
                <a:cubicBezTo>
                  <a:pt x="222056" y="-2375"/>
                  <a:pt x="166493" y="15088"/>
                  <a:pt x="136860" y="19321"/>
                </a:cubicBezTo>
                <a:cubicBezTo>
                  <a:pt x="107227" y="23554"/>
                  <a:pt x="6156" y="26200"/>
                  <a:pt x="335" y="28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8" name="フリーフォーム 567">
            <a:extLst>
              <a:ext uri="{FF2B5EF4-FFF2-40B4-BE49-F238E27FC236}">
                <a16:creationId xmlns:a16="http://schemas.microsoft.com/office/drawing/2014/main" id="{B5292EC7-4C2B-2AEE-4FA9-F508E7C67FAA}"/>
              </a:ext>
            </a:extLst>
          </p:cNvPr>
          <p:cNvSpPr/>
          <p:nvPr/>
        </p:nvSpPr>
        <p:spPr>
          <a:xfrm>
            <a:off x="5031215" y="2106345"/>
            <a:ext cx="209556" cy="89411"/>
          </a:xfrm>
          <a:custGeom>
            <a:avLst/>
            <a:gdLst>
              <a:gd name="connsiteX0" fmla="*/ 4 w 209556"/>
              <a:gd name="connsiteY0" fmla="*/ 38111 h 89411"/>
              <a:gd name="connsiteX1" fmla="*/ 79379 w 209556"/>
              <a:gd name="connsiteY1" fmla="*/ 88911 h 89411"/>
              <a:gd name="connsiteX2" fmla="*/ 209554 w 209556"/>
              <a:gd name="connsiteY2" fmla="*/ 11 h 89411"/>
              <a:gd name="connsiteX3" fmla="*/ 76204 w 209556"/>
              <a:gd name="connsiteY3" fmla="*/ 82561 h 89411"/>
              <a:gd name="connsiteX4" fmla="*/ 4 w 209556"/>
              <a:gd name="connsiteY4" fmla="*/ 38111 h 8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6" h="89411">
                <a:moveTo>
                  <a:pt x="4" y="38111"/>
                </a:moveTo>
                <a:cubicBezTo>
                  <a:pt x="533" y="39169"/>
                  <a:pt x="44454" y="95261"/>
                  <a:pt x="79379" y="88911"/>
                </a:cubicBezTo>
                <a:cubicBezTo>
                  <a:pt x="114304" y="82561"/>
                  <a:pt x="210083" y="1069"/>
                  <a:pt x="209554" y="11"/>
                </a:cubicBezTo>
                <a:cubicBezTo>
                  <a:pt x="209025" y="-1047"/>
                  <a:pt x="105308" y="72507"/>
                  <a:pt x="76204" y="82561"/>
                </a:cubicBezTo>
                <a:cubicBezTo>
                  <a:pt x="47100" y="92615"/>
                  <a:pt x="-525" y="37053"/>
                  <a:pt x="4" y="3811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9" name="フリーフォーム 568">
            <a:extLst>
              <a:ext uri="{FF2B5EF4-FFF2-40B4-BE49-F238E27FC236}">
                <a16:creationId xmlns:a16="http://schemas.microsoft.com/office/drawing/2014/main" id="{0250E366-76C5-088F-105C-2ADF89B90AD6}"/>
              </a:ext>
            </a:extLst>
          </p:cNvPr>
          <p:cNvSpPr/>
          <p:nvPr/>
        </p:nvSpPr>
        <p:spPr>
          <a:xfrm>
            <a:off x="4177122" y="2065025"/>
            <a:ext cx="263591" cy="78837"/>
          </a:xfrm>
          <a:custGeom>
            <a:avLst/>
            <a:gdLst>
              <a:gd name="connsiteX0" fmla="*/ 22 w 263591"/>
              <a:gd name="connsiteY0" fmla="*/ 56 h 78837"/>
              <a:gd name="connsiteX1" fmla="*/ 107972 w 263591"/>
              <a:gd name="connsiteY1" fmla="*/ 60381 h 78837"/>
              <a:gd name="connsiteX2" fmla="*/ 263547 w 263591"/>
              <a:gd name="connsiteY2" fmla="*/ 25456 h 78837"/>
              <a:gd name="connsiteX3" fmla="*/ 123847 w 263591"/>
              <a:gd name="connsiteY3" fmla="*/ 73081 h 78837"/>
              <a:gd name="connsiteX4" fmla="*/ 98447 w 263591"/>
              <a:gd name="connsiteY4" fmla="*/ 73081 h 78837"/>
              <a:gd name="connsiteX5" fmla="*/ 22 w 263591"/>
              <a:gd name="connsiteY5" fmla="*/ 56 h 7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591" h="78837">
                <a:moveTo>
                  <a:pt x="22" y="56"/>
                </a:moveTo>
                <a:cubicBezTo>
                  <a:pt x="1610" y="-2061"/>
                  <a:pt x="64051" y="56148"/>
                  <a:pt x="107972" y="60381"/>
                </a:cubicBezTo>
                <a:cubicBezTo>
                  <a:pt x="151893" y="64614"/>
                  <a:pt x="260901" y="23339"/>
                  <a:pt x="263547" y="25456"/>
                </a:cubicBezTo>
                <a:cubicBezTo>
                  <a:pt x="266193" y="27573"/>
                  <a:pt x="151363" y="65144"/>
                  <a:pt x="123847" y="73081"/>
                </a:cubicBezTo>
                <a:cubicBezTo>
                  <a:pt x="96331" y="81018"/>
                  <a:pt x="114322" y="80489"/>
                  <a:pt x="98447" y="73081"/>
                </a:cubicBezTo>
                <a:cubicBezTo>
                  <a:pt x="82572" y="65673"/>
                  <a:pt x="-1566" y="2173"/>
                  <a:pt x="22" y="5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0" name="フリーフォーム 569">
            <a:extLst>
              <a:ext uri="{FF2B5EF4-FFF2-40B4-BE49-F238E27FC236}">
                <a16:creationId xmlns:a16="http://schemas.microsoft.com/office/drawing/2014/main" id="{6AA41983-02FE-6809-06DA-F3941A838C0A}"/>
              </a:ext>
            </a:extLst>
          </p:cNvPr>
          <p:cNvSpPr/>
          <p:nvPr/>
        </p:nvSpPr>
        <p:spPr>
          <a:xfrm>
            <a:off x="5339191" y="1252214"/>
            <a:ext cx="60442" cy="371599"/>
          </a:xfrm>
          <a:custGeom>
            <a:avLst/>
            <a:gdLst>
              <a:gd name="connsiteX0" fmla="*/ 60328 w 60442"/>
              <a:gd name="connsiteY0" fmla="*/ 67 h 371599"/>
              <a:gd name="connsiteX1" fmla="*/ 15878 w 60442"/>
              <a:gd name="connsiteY1" fmla="*/ 168342 h 371599"/>
              <a:gd name="connsiteX2" fmla="*/ 41278 w 60442"/>
              <a:gd name="connsiteY2" fmla="*/ 371542 h 371599"/>
              <a:gd name="connsiteX3" fmla="*/ 3 w 60442"/>
              <a:gd name="connsiteY3" fmla="*/ 187392 h 371599"/>
              <a:gd name="connsiteX4" fmla="*/ 60328 w 60442"/>
              <a:gd name="connsiteY4" fmla="*/ 67 h 3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42" h="371599">
                <a:moveTo>
                  <a:pt x="60328" y="67"/>
                </a:moveTo>
                <a:cubicBezTo>
                  <a:pt x="62974" y="-3108"/>
                  <a:pt x="19053" y="106429"/>
                  <a:pt x="15878" y="168342"/>
                </a:cubicBezTo>
                <a:cubicBezTo>
                  <a:pt x="12703" y="230255"/>
                  <a:pt x="43924" y="368367"/>
                  <a:pt x="41278" y="371542"/>
                </a:cubicBezTo>
                <a:cubicBezTo>
                  <a:pt x="38632" y="374717"/>
                  <a:pt x="532" y="244542"/>
                  <a:pt x="3" y="187392"/>
                </a:cubicBezTo>
                <a:cubicBezTo>
                  <a:pt x="-526" y="130242"/>
                  <a:pt x="57682" y="3242"/>
                  <a:pt x="60328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1" name="フリーフォーム 570">
            <a:extLst>
              <a:ext uri="{FF2B5EF4-FFF2-40B4-BE49-F238E27FC236}">
                <a16:creationId xmlns:a16="http://schemas.microsoft.com/office/drawing/2014/main" id="{7EB4BA3C-7F23-77AA-A577-B19D0C609B77}"/>
              </a:ext>
            </a:extLst>
          </p:cNvPr>
          <p:cNvSpPr/>
          <p:nvPr/>
        </p:nvSpPr>
        <p:spPr>
          <a:xfrm>
            <a:off x="4024737" y="1115730"/>
            <a:ext cx="50954" cy="193734"/>
          </a:xfrm>
          <a:custGeom>
            <a:avLst/>
            <a:gdLst>
              <a:gd name="connsiteX0" fmla="*/ 50807 w 50954"/>
              <a:gd name="connsiteY0" fmla="*/ 26 h 193734"/>
              <a:gd name="connsiteX1" fmla="*/ 15882 w 50954"/>
              <a:gd name="connsiteY1" fmla="*/ 101626 h 193734"/>
              <a:gd name="connsiteX2" fmla="*/ 28582 w 50954"/>
              <a:gd name="connsiteY2" fmla="*/ 193701 h 193734"/>
              <a:gd name="connsiteX3" fmla="*/ 7 w 50954"/>
              <a:gd name="connsiteY3" fmla="*/ 111151 h 193734"/>
              <a:gd name="connsiteX4" fmla="*/ 50807 w 50954"/>
              <a:gd name="connsiteY4" fmla="*/ 26 h 19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54" h="193734">
                <a:moveTo>
                  <a:pt x="50807" y="26"/>
                </a:moveTo>
                <a:cubicBezTo>
                  <a:pt x="53453" y="-1562"/>
                  <a:pt x="19586" y="69347"/>
                  <a:pt x="15882" y="101626"/>
                </a:cubicBezTo>
                <a:cubicBezTo>
                  <a:pt x="12178" y="133905"/>
                  <a:pt x="31228" y="192114"/>
                  <a:pt x="28582" y="193701"/>
                </a:cubicBezTo>
                <a:cubicBezTo>
                  <a:pt x="25936" y="195289"/>
                  <a:pt x="-522" y="139726"/>
                  <a:pt x="7" y="111151"/>
                </a:cubicBezTo>
                <a:cubicBezTo>
                  <a:pt x="536" y="82576"/>
                  <a:pt x="48161" y="1614"/>
                  <a:pt x="50807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2" name="フリーフォーム 571">
            <a:extLst>
              <a:ext uri="{FF2B5EF4-FFF2-40B4-BE49-F238E27FC236}">
                <a16:creationId xmlns:a16="http://schemas.microsoft.com/office/drawing/2014/main" id="{8EA002AF-5D8C-2037-1139-FE882B6860CA}"/>
              </a:ext>
            </a:extLst>
          </p:cNvPr>
          <p:cNvSpPr/>
          <p:nvPr/>
        </p:nvSpPr>
        <p:spPr>
          <a:xfrm>
            <a:off x="4126054" y="1045898"/>
            <a:ext cx="44946" cy="254019"/>
          </a:xfrm>
          <a:custGeom>
            <a:avLst/>
            <a:gdLst>
              <a:gd name="connsiteX0" fmla="*/ 290 w 44946"/>
              <a:gd name="connsiteY0" fmla="*/ 8 h 254019"/>
              <a:gd name="connsiteX1" fmla="*/ 25690 w 44946"/>
              <a:gd name="connsiteY1" fmla="*/ 142883 h 254019"/>
              <a:gd name="connsiteX2" fmla="*/ 28865 w 44946"/>
              <a:gd name="connsiteY2" fmla="*/ 254008 h 254019"/>
              <a:gd name="connsiteX3" fmla="*/ 44740 w 44946"/>
              <a:gd name="connsiteY3" fmla="*/ 149233 h 254019"/>
              <a:gd name="connsiteX4" fmla="*/ 290 w 44946"/>
              <a:gd name="connsiteY4" fmla="*/ 8 h 254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6" h="254019">
                <a:moveTo>
                  <a:pt x="290" y="8"/>
                </a:moveTo>
                <a:cubicBezTo>
                  <a:pt x="-2885" y="-1050"/>
                  <a:pt x="20928" y="100550"/>
                  <a:pt x="25690" y="142883"/>
                </a:cubicBezTo>
                <a:cubicBezTo>
                  <a:pt x="30452" y="185216"/>
                  <a:pt x="25690" y="252950"/>
                  <a:pt x="28865" y="254008"/>
                </a:cubicBezTo>
                <a:cubicBezTo>
                  <a:pt x="32040" y="255066"/>
                  <a:pt x="46857" y="185745"/>
                  <a:pt x="44740" y="149233"/>
                </a:cubicBezTo>
                <a:cubicBezTo>
                  <a:pt x="42623" y="112721"/>
                  <a:pt x="3465" y="1066"/>
                  <a:pt x="290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3" name="フリーフォーム 572">
            <a:extLst>
              <a:ext uri="{FF2B5EF4-FFF2-40B4-BE49-F238E27FC236}">
                <a16:creationId xmlns:a16="http://schemas.microsoft.com/office/drawing/2014/main" id="{6C4BEEB7-C38E-84D0-D4C8-4A9D664C9DB5}"/>
              </a:ext>
            </a:extLst>
          </p:cNvPr>
          <p:cNvSpPr/>
          <p:nvPr/>
        </p:nvSpPr>
        <p:spPr>
          <a:xfrm>
            <a:off x="4551737" y="1245886"/>
            <a:ext cx="108327" cy="89049"/>
          </a:xfrm>
          <a:custGeom>
            <a:avLst/>
            <a:gdLst>
              <a:gd name="connsiteX0" fmla="*/ 108007 w 108327"/>
              <a:gd name="connsiteY0" fmla="*/ 45 h 89049"/>
              <a:gd name="connsiteX1" fmla="*/ 73082 w 108327"/>
              <a:gd name="connsiteY1" fmla="*/ 54020 h 89049"/>
              <a:gd name="connsiteX2" fmla="*/ 57 w 108327"/>
              <a:gd name="connsiteY2" fmla="*/ 88945 h 89049"/>
              <a:gd name="connsiteX3" fmla="*/ 85782 w 108327"/>
              <a:gd name="connsiteY3" fmla="*/ 63545 h 89049"/>
              <a:gd name="connsiteX4" fmla="*/ 108007 w 108327"/>
              <a:gd name="connsiteY4" fmla="*/ 45 h 8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27" h="89049">
                <a:moveTo>
                  <a:pt x="108007" y="45"/>
                </a:moveTo>
                <a:cubicBezTo>
                  <a:pt x="105890" y="-1543"/>
                  <a:pt x="91074" y="39203"/>
                  <a:pt x="73082" y="54020"/>
                </a:cubicBezTo>
                <a:cubicBezTo>
                  <a:pt x="55090" y="68837"/>
                  <a:pt x="-2060" y="87357"/>
                  <a:pt x="57" y="88945"/>
                </a:cubicBezTo>
                <a:cubicBezTo>
                  <a:pt x="2174" y="90533"/>
                  <a:pt x="69907" y="73599"/>
                  <a:pt x="85782" y="63545"/>
                </a:cubicBezTo>
                <a:cubicBezTo>
                  <a:pt x="101657" y="53491"/>
                  <a:pt x="110124" y="1633"/>
                  <a:pt x="108007" y="4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4" name="フリーフォーム 573">
            <a:extLst>
              <a:ext uri="{FF2B5EF4-FFF2-40B4-BE49-F238E27FC236}">
                <a16:creationId xmlns:a16="http://schemas.microsoft.com/office/drawing/2014/main" id="{FBA2064F-0A83-3708-8A0E-AFEB593C1804}"/>
              </a:ext>
            </a:extLst>
          </p:cNvPr>
          <p:cNvSpPr/>
          <p:nvPr/>
        </p:nvSpPr>
        <p:spPr>
          <a:xfrm>
            <a:off x="4761788" y="1179256"/>
            <a:ext cx="101326" cy="152400"/>
          </a:xfrm>
          <a:custGeom>
            <a:avLst/>
            <a:gdLst>
              <a:gd name="connsiteX0" fmla="*/ 5906 w 101326"/>
              <a:gd name="connsiteY0" fmla="*/ 0 h 152400"/>
              <a:gd name="connsiteX1" fmla="*/ 9081 w 101326"/>
              <a:gd name="connsiteY1" fmla="*/ 82550 h 152400"/>
              <a:gd name="connsiteX2" fmla="*/ 101156 w 101326"/>
              <a:gd name="connsiteY2" fmla="*/ 152400 h 152400"/>
              <a:gd name="connsiteX3" fmla="*/ 31306 w 101326"/>
              <a:gd name="connsiteY3" fmla="*/ 82550 h 152400"/>
              <a:gd name="connsiteX4" fmla="*/ 5906 w 101326"/>
              <a:gd name="connsiteY4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326" h="152400">
                <a:moveTo>
                  <a:pt x="5906" y="0"/>
                </a:moveTo>
                <a:cubicBezTo>
                  <a:pt x="2202" y="0"/>
                  <a:pt x="-6794" y="57150"/>
                  <a:pt x="9081" y="82550"/>
                </a:cubicBezTo>
                <a:cubicBezTo>
                  <a:pt x="24956" y="107950"/>
                  <a:pt x="97452" y="152400"/>
                  <a:pt x="101156" y="152400"/>
                </a:cubicBezTo>
                <a:cubicBezTo>
                  <a:pt x="104860" y="152400"/>
                  <a:pt x="47181" y="102658"/>
                  <a:pt x="31306" y="82550"/>
                </a:cubicBezTo>
                <a:cubicBezTo>
                  <a:pt x="15431" y="62442"/>
                  <a:pt x="9610" y="0"/>
                  <a:pt x="5906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5" name="フリーフォーム 574">
            <a:extLst>
              <a:ext uri="{FF2B5EF4-FFF2-40B4-BE49-F238E27FC236}">
                <a16:creationId xmlns:a16="http://schemas.microsoft.com/office/drawing/2014/main" id="{9287B011-6B23-3196-5880-FD7B1E133488}"/>
              </a:ext>
            </a:extLst>
          </p:cNvPr>
          <p:cNvSpPr/>
          <p:nvPr/>
        </p:nvSpPr>
        <p:spPr>
          <a:xfrm>
            <a:off x="4189743" y="1426819"/>
            <a:ext cx="270111" cy="54841"/>
          </a:xfrm>
          <a:custGeom>
            <a:avLst/>
            <a:gdLst>
              <a:gd name="connsiteX0" fmla="*/ 101 w 270111"/>
              <a:gd name="connsiteY0" fmla="*/ 87 h 54841"/>
              <a:gd name="connsiteX1" fmla="*/ 139801 w 270111"/>
              <a:gd name="connsiteY1" fmla="*/ 41362 h 54841"/>
              <a:gd name="connsiteX2" fmla="*/ 269976 w 270111"/>
              <a:gd name="connsiteY2" fmla="*/ 38187 h 54841"/>
              <a:gd name="connsiteX3" fmla="*/ 162026 w 270111"/>
              <a:gd name="connsiteY3" fmla="*/ 54062 h 54841"/>
              <a:gd name="connsiteX4" fmla="*/ 101 w 270111"/>
              <a:gd name="connsiteY4" fmla="*/ 87 h 5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1" h="54841">
                <a:moveTo>
                  <a:pt x="101" y="87"/>
                </a:moveTo>
                <a:cubicBezTo>
                  <a:pt x="-3603" y="-2030"/>
                  <a:pt x="94822" y="35012"/>
                  <a:pt x="139801" y="41362"/>
                </a:cubicBezTo>
                <a:cubicBezTo>
                  <a:pt x="184780" y="47712"/>
                  <a:pt x="266272" y="36070"/>
                  <a:pt x="269976" y="38187"/>
                </a:cubicBezTo>
                <a:cubicBezTo>
                  <a:pt x="273680" y="40304"/>
                  <a:pt x="200655" y="58824"/>
                  <a:pt x="162026" y="54062"/>
                </a:cubicBezTo>
                <a:cubicBezTo>
                  <a:pt x="123397" y="49300"/>
                  <a:pt x="3805" y="2204"/>
                  <a:pt x="101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6" name="フリーフォーム 575">
            <a:extLst>
              <a:ext uri="{FF2B5EF4-FFF2-40B4-BE49-F238E27FC236}">
                <a16:creationId xmlns:a16="http://schemas.microsoft.com/office/drawing/2014/main" id="{AAF59DFB-882E-5677-801A-156B868A7BDF}"/>
              </a:ext>
            </a:extLst>
          </p:cNvPr>
          <p:cNvSpPr/>
          <p:nvPr/>
        </p:nvSpPr>
        <p:spPr>
          <a:xfrm>
            <a:off x="4938355" y="1483895"/>
            <a:ext cx="293834" cy="19222"/>
          </a:xfrm>
          <a:custGeom>
            <a:avLst/>
            <a:gdLst>
              <a:gd name="connsiteX0" fmla="*/ 789 w 293834"/>
              <a:gd name="connsiteY0" fmla="*/ 161 h 19222"/>
              <a:gd name="connsiteX1" fmla="*/ 127789 w 293834"/>
              <a:gd name="connsiteY1" fmla="*/ 9686 h 19222"/>
              <a:gd name="connsiteX2" fmla="*/ 292889 w 293834"/>
              <a:gd name="connsiteY2" fmla="*/ 3336 h 19222"/>
              <a:gd name="connsiteX3" fmla="*/ 188114 w 293834"/>
              <a:gd name="connsiteY3" fmla="*/ 19211 h 19222"/>
              <a:gd name="connsiteX4" fmla="*/ 789 w 293834"/>
              <a:gd name="connsiteY4" fmla="*/ 161 h 1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834" h="19222">
                <a:moveTo>
                  <a:pt x="789" y="161"/>
                </a:moveTo>
                <a:cubicBezTo>
                  <a:pt x="-9265" y="-1426"/>
                  <a:pt x="79106" y="9157"/>
                  <a:pt x="127789" y="9686"/>
                </a:cubicBezTo>
                <a:cubicBezTo>
                  <a:pt x="176472" y="10215"/>
                  <a:pt x="282835" y="1749"/>
                  <a:pt x="292889" y="3336"/>
                </a:cubicBezTo>
                <a:cubicBezTo>
                  <a:pt x="302943" y="4923"/>
                  <a:pt x="230447" y="18682"/>
                  <a:pt x="188114" y="19211"/>
                </a:cubicBezTo>
                <a:cubicBezTo>
                  <a:pt x="145781" y="19740"/>
                  <a:pt x="10843" y="1748"/>
                  <a:pt x="789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7" name="フリーフォーム 576">
            <a:extLst>
              <a:ext uri="{FF2B5EF4-FFF2-40B4-BE49-F238E27FC236}">
                <a16:creationId xmlns:a16="http://schemas.microsoft.com/office/drawing/2014/main" id="{1CE29E41-4C0B-DA91-5EBE-BC7B4E6B2D09}"/>
              </a:ext>
            </a:extLst>
          </p:cNvPr>
          <p:cNvSpPr/>
          <p:nvPr/>
        </p:nvSpPr>
        <p:spPr>
          <a:xfrm>
            <a:off x="4609926" y="2611107"/>
            <a:ext cx="291080" cy="61179"/>
          </a:xfrm>
          <a:custGeom>
            <a:avLst/>
            <a:gdLst>
              <a:gd name="connsiteX0" fmla="*/ 2193 w 291080"/>
              <a:gd name="connsiteY0" fmla="*/ 60399 h 61179"/>
              <a:gd name="connsiteX1" fmla="*/ 287943 w 291080"/>
              <a:gd name="connsiteY1" fmla="*/ 74 h 61179"/>
              <a:gd name="connsiteX2" fmla="*/ 154593 w 291080"/>
              <a:gd name="connsiteY2" fmla="*/ 47699 h 61179"/>
              <a:gd name="connsiteX3" fmla="*/ 154593 w 291080"/>
              <a:gd name="connsiteY3" fmla="*/ 34999 h 61179"/>
              <a:gd name="connsiteX4" fmla="*/ 2193 w 291080"/>
              <a:gd name="connsiteY4" fmla="*/ 60399 h 6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080" h="61179">
                <a:moveTo>
                  <a:pt x="2193" y="60399"/>
                </a:moveTo>
                <a:cubicBezTo>
                  <a:pt x="24418" y="54578"/>
                  <a:pt x="262543" y="2191"/>
                  <a:pt x="287943" y="74"/>
                </a:cubicBezTo>
                <a:cubicBezTo>
                  <a:pt x="313343" y="-2043"/>
                  <a:pt x="176818" y="41878"/>
                  <a:pt x="154593" y="47699"/>
                </a:cubicBezTo>
                <a:cubicBezTo>
                  <a:pt x="132368" y="53520"/>
                  <a:pt x="175760" y="32353"/>
                  <a:pt x="154593" y="34999"/>
                </a:cubicBezTo>
                <a:cubicBezTo>
                  <a:pt x="133426" y="37645"/>
                  <a:pt x="-20032" y="66220"/>
                  <a:pt x="2193" y="60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8" name="フリーフォーム 577">
            <a:extLst>
              <a:ext uri="{FF2B5EF4-FFF2-40B4-BE49-F238E27FC236}">
                <a16:creationId xmlns:a16="http://schemas.microsoft.com/office/drawing/2014/main" id="{56D86365-3719-0407-386B-27CAF53012B5}"/>
              </a:ext>
            </a:extLst>
          </p:cNvPr>
          <p:cNvSpPr/>
          <p:nvPr/>
        </p:nvSpPr>
        <p:spPr>
          <a:xfrm>
            <a:off x="4548581" y="2547732"/>
            <a:ext cx="285820" cy="38212"/>
          </a:xfrm>
          <a:custGeom>
            <a:avLst/>
            <a:gdLst>
              <a:gd name="connsiteX0" fmla="*/ 38 w 285820"/>
              <a:gd name="connsiteY0" fmla="*/ 38049 h 38212"/>
              <a:gd name="connsiteX1" fmla="*/ 130213 w 285820"/>
              <a:gd name="connsiteY1" fmla="*/ 3124 h 38212"/>
              <a:gd name="connsiteX2" fmla="*/ 285788 w 285820"/>
              <a:gd name="connsiteY2" fmla="*/ 3124 h 38212"/>
              <a:gd name="connsiteX3" fmla="*/ 142913 w 285820"/>
              <a:gd name="connsiteY3" fmla="*/ 15824 h 38212"/>
              <a:gd name="connsiteX4" fmla="*/ 38 w 285820"/>
              <a:gd name="connsiteY4" fmla="*/ 38049 h 3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820" h="38212">
                <a:moveTo>
                  <a:pt x="38" y="38049"/>
                </a:moveTo>
                <a:cubicBezTo>
                  <a:pt x="-2079" y="35932"/>
                  <a:pt x="82588" y="8945"/>
                  <a:pt x="130213" y="3124"/>
                </a:cubicBezTo>
                <a:cubicBezTo>
                  <a:pt x="177838" y="-2697"/>
                  <a:pt x="283671" y="1007"/>
                  <a:pt x="285788" y="3124"/>
                </a:cubicBezTo>
                <a:cubicBezTo>
                  <a:pt x="287905" y="5241"/>
                  <a:pt x="187363" y="10532"/>
                  <a:pt x="142913" y="15824"/>
                </a:cubicBezTo>
                <a:cubicBezTo>
                  <a:pt x="98463" y="21116"/>
                  <a:pt x="2155" y="40166"/>
                  <a:pt x="38" y="38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9" name="フリーフォーム 578">
            <a:extLst>
              <a:ext uri="{FF2B5EF4-FFF2-40B4-BE49-F238E27FC236}">
                <a16:creationId xmlns:a16="http://schemas.microsoft.com/office/drawing/2014/main" id="{6390FF32-E5B5-D2E0-4428-47135F056EC1}"/>
              </a:ext>
            </a:extLst>
          </p:cNvPr>
          <p:cNvSpPr/>
          <p:nvPr/>
        </p:nvSpPr>
        <p:spPr>
          <a:xfrm>
            <a:off x="4361176" y="2630179"/>
            <a:ext cx="72141" cy="130377"/>
          </a:xfrm>
          <a:custGeom>
            <a:avLst/>
            <a:gdLst>
              <a:gd name="connsiteX0" fmla="*/ 66793 w 72141"/>
              <a:gd name="connsiteY0" fmla="*/ 52 h 130377"/>
              <a:gd name="connsiteX1" fmla="*/ 50918 w 72141"/>
              <a:gd name="connsiteY1" fmla="*/ 82602 h 130377"/>
              <a:gd name="connsiteX2" fmla="*/ 118 w 72141"/>
              <a:gd name="connsiteY2" fmla="*/ 130227 h 130377"/>
              <a:gd name="connsiteX3" fmla="*/ 66793 w 72141"/>
              <a:gd name="connsiteY3" fmla="*/ 95302 h 130377"/>
              <a:gd name="connsiteX4" fmla="*/ 66793 w 72141"/>
              <a:gd name="connsiteY4" fmla="*/ 52 h 13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41" h="130377">
                <a:moveTo>
                  <a:pt x="66793" y="52"/>
                </a:moveTo>
                <a:cubicBezTo>
                  <a:pt x="64147" y="-2065"/>
                  <a:pt x="62030" y="60906"/>
                  <a:pt x="50918" y="82602"/>
                </a:cubicBezTo>
                <a:cubicBezTo>
                  <a:pt x="39806" y="104298"/>
                  <a:pt x="-2528" y="128110"/>
                  <a:pt x="118" y="130227"/>
                </a:cubicBezTo>
                <a:cubicBezTo>
                  <a:pt x="2764" y="132344"/>
                  <a:pt x="56210" y="111706"/>
                  <a:pt x="66793" y="95302"/>
                </a:cubicBezTo>
                <a:cubicBezTo>
                  <a:pt x="77376" y="78898"/>
                  <a:pt x="69439" y="2169"/>
                  <a:pt x="66793" y="5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0" name="フリーフォーム 579">
            <a:extLst>
              <a:ext uri="{FF2B5EF4-FFF2-40B4-BE49-F238E27FC236}">
                <a16:creationId xmlns:a16="http://schemas.microsoft.com/office/drawing/2014/main" id="{8849F72F-24CB-255C-9690-AAC7BE36F707}"/>
              </a:ext>
            </a:extLst>
          </p:cNvPr>
          <p:cNvSpPr/>
          <p:nvPr/>
        </p:nvSpPr>
        <p:spPr>
          <a:xfrm>
            <a:off x="4542248" y="2709400"/>
            <a:ext cx="369614" cy="148625"/>
          </a:xfrm>
          <a:custGeom>
            <a:avLst/>
            <a:gdLst>
              <a:gd name="connsiteX0" fmla="*/ 21 w 369614"/>
              <a:gd name="connsiteY0" fmla="*/ 114506 h 148625"/>
              <a:gd name="connsiteX1" fmla="*/ 212746 w 369614"/>
              <a:gd name="connsiteY1" fmla="*/ 92281 h 148625"/>
              <a:gd name="connsiteX2" fmla="*/ 358796 w 369614"/>
              <a:gd name="connsiteY2" fmla="*/ 146256 h 148625"/>
              <a:gd name="connsiteX3" fmla="*/ 358796 w 369614"/>
              <a:gd name="connsiteY3" fmla="*/ 206 h 148625"/>
              <a:gd name="connsiteX4" fmla="*/ 358796 w 369614"/>
              <a:gd name="connsiteY4" fmla="*/ 114506 h 148625"/>
              <a:gd name="connsiteX5" fmla="*/ 333396 w 369614"/>
              <a:gd name="connsiteY5" fmla="*/ 130381 h 148625"/>
              <a:gd name="connsiteX6" fmla="*/ 263546 w 369614"/>
              <a:gd name="connsiteY6" fmla="*/ 82756 h 148625"/>
              <a:gd name="connsiteX7" fmla="*/ 225446 w 369614"/>
              <a:gd name="connsiteY7" fmla="*/ 76406 h 148625"/>
              <a:gd name="connsiteX8" fmla="*/ 21 w 369614"/>
              <a:gd name="connsiteY8" fmla="*/ 114506 h 1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614" h="148625">
                <a:moveTo>
                  <a:pt x="21" y="114506"/>
                </a:moveTo>
                <a:cubicBezTo>
                  <a:pt x="-2096" y="117152"/>
                  <a:pt x="152950" y="86989"/>
                  <a:pt x="212746" y="92281"/>
                </a:cubicBezTo>
                <a:cubicBezTo>
                  <a:pt x="272542" y="97573"/>
                  <a:pt x="334454" y="161602"/>
                  <a:pt x="358796" y="146256"/>
                </a:cubicBezTo>
                <a:cubicBezTo>
                  <a:pt x="383138" y="130910"/>
                  <a:pt x="358796" y="206"/>
                  <a:pt x="358796" y="206"/>
                </a:cubicBezTo>
                <a:cubicBezTo>
                  <a:pt x="358796" y="-5086"/>
                  <a:pt x="363029" y="92810"/>
                  <a:pt x="358796" y="114506"/>
                </a:cubicBezTo>
                <a:cubicBezTo>
                  <a:pt x="354563" y="136202"/>
                  <a:pt x="349271" y="135673"/>
                  <a:pt x="333396" y="130381"/>
                </a:cubicBezTo>
                <a:cubicBezTo>
                  <a:pt x="317521" y="125089"/>
                  <a:pt x="281538" y="91752"/>
                  <a:pt x="263546" y="82756"/>
                </a:cubicBezTo>
                <a:cubicBezTo>
                  <a:pt x="245554" y="73760"/>
                  <a:pt x="265663" y="73231"/>
                  <a:pt x="225446" y="76406"/>
                </a:cubicBezTo>
                <a:cubicBezTo>
                  <a:pt x="185229" y="79581"/>
                  <a:pt x="2138" y="111860"/>
                  <a:pt x="21" y="11450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1" name="フリーフォーム 580">
            <a:extLst>
              <a:ext uri="{FF2B5EF4-FFF2-40B4-BE49-F238E27FC236}">
                <a16:creationId xmlns:a16="http://schemas.microsoft.com/office/drawing/2014/main" id="{96E231D0-7279-5F3A-CCFF-1648330B5ECF}"/>
              </a:ext>
            </a:extLst>
          </p:cNvPr>
          <p:cNvSpPr/>
          <p:nvPr/>
        </p:nvSpPr>
        <p:spPr>
          <a:xfrm>
            <a:off x="5240162" y="2201606"/>
            <a:ext cx="57809" cy="159258"/>
          </a:xfrm>
          <a:custGeom>
            <a:avLst/>
            <a:gdLst>
              <a:gd name="connsiteX0" fmla="*/ 41882 w 57809"/>
              <a:gd name="connsiteY0" fmla="*/ 0 h 159258"/>
              <a:gd name="connsiteX1" fmla="*/ 13307 w 57809"/>
              <a:gd name="connsiteY1" fmla="*/ 101600 h 159258"/>
              <a:gd name="connsiteX2" fmla="*/ 51407 w 57809"/>
              <a:gd name="connsiteY2" fmla="*/ 152400 h 159258"/>
              <a:gd name="connsiteX3" fmla="*/ 57757 w 57809"/>
              <a:gd name="connsiteY3" fmla="*/ 158750 h 159258"/>
              <a:gd name="connsiteX4" fmla="*/ 607 w 57809"/>
              <a:gd name="connsiteY4" fmla="*/ 101600 h 159258"/>
              <a:gd name="connsiteX5" fmla="*/ 41882 w 57809"/>
              <a:gd name="connsiteY5" fmla="*/ 0 h 15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809" h="159258">
                <a:moveTo>
                  <a:pt x="41882" y="0"/>
                </a:moveTo>
                <a:cubicBezTo>
                  <a:pt x="43999" y="0"/>
                  <a:pt x="11719" y="76200"/>
                  <a:pt x="13307" y="101600"/>
                </a:cubicBezTo>
                <a:cubicBezTo>
                  <a:pt x="14894" y="127000"/>
                  <a:pt x="51407" y="152400"/>
                  <a:pt x="51407" y="152400"/>
                </a:cubicBezTo>
                <a:cubicBezTo>
                  <a:pt x="58815" y="161925"/>
                  <a:pt x="57757" y="158750"/>
                  <a:pt x="57757" y="158750"/>
                </a:cubicBezTo>
                <a:cubicBezTo>
                  <a:pt x="49290" y="150283"/>
                  <a:pt x="6957" y="125412"/>
                  <a:pt x="607" y="101600"/>
                </a:cubicBezTo>
                <a:cubicBezTo>
                  <a:pt x="-5743" y="77788"/>
                  <a:pt x="39765" y="0"/>
                  <a:pt x="4188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2" name="フリーフォーム 581">
            <a:extLst>
              <a:ext uri="{FF2B5EF4-FFF2-40B4-BE49-F238E27FC236}">
                <a16:creationId xmlns:a16="http://schemas.microsoft.com/office/drawing/2014/main" id="{3E8E6BFB-C15F-3E35-DF95-31933E071B95}"/>
              </a:ext>
            </a:extLst>
          </p:cNvPr>
          <p:cNvSpPr/>
          <p:nvPr/>
        </p:nvSpPr>
        <p:spPr>
          <a:xfrm>
            <a:off x="4059600" y="2249228"/>
            <a:ext cx="108288" cy="162555"/>
          </a:xfrm>
          <a:custGeom>
            <a:avLst/>
            <a:gdLst>
              <a:gd name="connsiteX0" fmla="*/ 69 w 108288"/>
              <a:gd name="connsiteY0" fmla="*/ 3 h 162555"/>
              <a:gd name="connsiteX1" fmla="*/ 41344 w 108288"/>
              <a:gd name="connsiteY1" fmla="*/ 95253 h 162555"/>
              <a:gd name="connsiteX2" fmla="*/ 108019 w 108288"/>
              <a:gd name="connsiteY2" fmla="*/ 161928 h 162555"/>
              <a:gd name="connsiteX3" fmla="*/ 63569 w 108288"/>
              <a:gd name="connsiteY3" fmla="*/ 127003 h 162555"/>
              <a:gd name="connsiteX4" fmla="*/ 31819 w 108288"/>
              <a:gd name="connsiteY4" fmla="*/ 98428 h 162555"/>
              <a:gd name="connsiteX5" fmla="*/ 69 w 108288"/>
              <a:gd name="connsiteY5" fmla="*/ 3 h 162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288" h="162555">
                <a:moveTo>
                  <a:pt x="69" y="3"/>
                </a:moveTo>
                <a:cubicBezTo>
                  <a:pt x="1656" y="-526"/>
                  <a:pt x="23352" y="68266"/>
                  <a:pt x="41344" y="95253"/>
                </a:cubicBezTo>
                <a:cubicBezTo>
                  <a:pt x="59336" y="122240"/>
                  <a:pt x="104315" y="156636"/>
                  <a:pt x="108019" y="161928"/>
                </a:cubicBezTo>
                <a:cubicBezTo>
                  <a:pt x="111723" y="167220"/>
                  <a:pt x="76269" y="137586"/>
                  <a:pt x="63569" y="127003"/>
                </a:cubicBezTo>
                <a:cubicBezTo>
                  <a:pt x="50869" y="116420"/>
                  <a:pt x="39227" y="115890"/>
                  <a:pt x="31819" y="98428"/>
                </a:cubicBezTo>
                <a:cubicBezTo>
                  <a:pt x="24411" y="80966"/>
                  <a:pt x="-1518" y="532"/>
                  <a:pt x="6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3" name="フリーフォーム 582">
            <a:extLst>
              <a:ext uri="{FF2B5EF4-FFF2-40B4-BE49-F238E27FC236}">
                <a16:creationId xmlns:a16="http://schemas.microsoft.com/office/drawing/2014/main" id="{EF46AB20-F1A8-BDA8-8F5C-D599DE4154A8}"/>
              </a:ext>
            </a:extLst>
          </p:cNvPr>
          <p:cNvSpPr/>
          <p:nvPr/>
        </p:nvSpPr>
        <p:spPr>
          <a:xfrm>
            <a:off x="4787341" y="1672578"/>
            <a:ext cx="162177" cy="313165"/>
          </a:xfrm>
          <a:custGeom>
            <a:avLst/>
            <a:gdLst>
              <a:gd name="connsiteX0" fmla="*/ 34328 w 162177"/>
              <a:gd name="connsiteY0" fmla="*/ 106753 h 313165"/>
              <a:gd name="connsiteX1" fmla="*/ 161328 w 162177"/>
              <a:gd name="connsiteY1" fmla="*/ 103578 h 313165"/>
              <a:gd name="connsiteX2" fmla="*/ 91478 w 162177"/>
              <a:gd name="connsiteY2" fmla="*/ 148028 h 313165"/>
              <a:gd name="connsiteX3" fmla="*/ 126403 w 162177"/>
              <a:gd name="connsiteY3" fmla="*/ 198828 h 313165"/>
              <a:gd name="connsiteX4" fmla="*/ 97828 w 162177"/>
              <a:gd name="connsiteY4" fmla="*/ 214703 h 313165"/>
              <a:gd name="connsiteX5" fmla="*/ 107353 w 162177"/>
              <a:gd name="connsiteY5" fmla="*/ 313128 h 313165"/>
              <a:gd name="connsiteX6" fmla="*/ 78778 w 162177"/>
              <a:gd name="connsiteY6" fmla="*/ 227403 h 313165"/>
              <a:gd name="connsiteX7" fmla="*/ 78778 w 162177"/>
              <a:gd name="connsiteY7" fmla="*/ 309953 h 313165"/>
              <a:gd name="connsiteX8" fmla="*/ 37503 w 162177"/>
              <a:gd name="connsiteY8" fmla="*/ 243278 h 313165"/>
              <a:gd name="connsiteX9" fmla="*/ 27978 w 162177"/>
              <a:gd name="connsiteY9" fmla="*/ 240103 h 313165"/>
              <a:gd name="connsiteX10" fmla="*/ 2578 w 162177"/>
              <a:gd name="connsiteY10" fmla="*/ 1978 h 313165"/>
              <a:gd name="connsiteX11" fmla="*/ 97828 w 162177"/>
              <a:gd name="connsiteY11" fmla="*/ 125803 h 313165"/>
              <a:gd name="connsiteX12" fmla="*/ 34328 w 162177"/>
              <a:gd name="connsiteY12" fmla="*/ 106753 h 31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2177" h="313165">
                <a:moveTo>
                  <a:pt x="34328" y="106753"/>
                </a:moveTo>
                <a:cubicBezTo>
                  <a:pt x="44911" y="103049"/>
                  <a:pt x="151803" y="96699"/>
                  <a:pt x="161328" y="103578"/>
                </a:cubicBezTo>
                <a:cubicBezTo>
                  <a:pt x="170853" y="110457"/>
                  <a:pt x="97299" y="132153"/>
                  <a:pt x="91478" y="148028"/>
                </a:cubicBezTo>
                <a:cubicBezTo>
                  <a:pt x="85657" y="163903"/>
                  <a:pt x="125345" y="187716"/>
                  <a:pt x="126403" y="198828"/>
                </a:cubicBezTo>
                <a:cubicBezTo>
                  <a:pt x="127461" y="209940"/>
                  <a:pt x="101003" y="195653"/>
                  <a:pt x="97828" y="214703"/>
                </a:cubicBezTo>
                <a:cubicBezTo>
                  <a:pt x="94653" y="233753"/>
                  <a:pt x="110528" y="311011"/>
                  <a:pt x="107353" y="313128"/>
                </a:cubicBezTo>
                <a:cubicBezTo>
                  <a:pt x="104178" y="315245"/>
                  <a:pt x="83541" y="227932"/>
                  <a:pt x="78778" y="227403"/>
                </a:cubicBezTo>
                <a:cubicBezTo>
                  <a:pt x="74016" y="226874"/>
                  <a:pt x="85657" y="307307"/>
                  <a:pt x="78778" y="309953"/>
                </a:cubicBezTo>
                <a:cubicBezTo>
                  <a:pt x="71899" y="312599"/>
                  <a:pt x="45970" y="254920"/>
                  <a:pt x="37503" y="243278"/>
                </a:cubicBezTo>
                <a:cubicBezTo>
                  <a:pt x="29036" y="231636"/>
                  <a:pt x="33799" y="280320"/>
                  <a:pt x="27978" y="240103"/>
                </a:cubicBezTo>
                <a:cubicBezTo>
                  <a:pt x="22157" y="199886"/>
                  <a:pt x="-9064" y="21028"/>
                  <a:pt x="2578" y="1978"/>
                </a:cubicBezTo>
                <a:cubicBezTo>
                  <a:pt x="14220" y="-17072"/>
                  <a:pt x="86186" y="107282"/>
                  <a:pt x="97828" y="125803"/>
                </a:cubicBezTo>
                <a:cubicBezTo>
                  <a:pt x="109470" y="144324"/>
                  <a:pt x="23745" y="110457"/>
                  <a:pt x="34328" y="10675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4" name="フリーフォーム 583">
            <a:extLst>
              <a:ext uri="{FF2B5EF4-FFF2-40B4-BE49-F238E27FC236}">
                <a16:creationId xmlns:a16="http://schemas.microsoft.com/office/drawing/2014/main" id="{532F7A7C-EC6F-F2AD-6652-C3D8759719D9}"/>
              </a:ext>
            </a:extLst>
          </p:cNvPr>
          <p:cNvSpPr/>
          <p:nvPr/>
        </p:nvSpPr>
        <p:spPr>
          <a:xfrm>
            <a:off x="4528440" y="1588675"/>
            <a:ext cx="119758" cy="362314"/>
          </a:xfrm>
          <a:custGeom>
            <a:avLst/>
            <a:gdLst>
              <a:gd name="connsiteX0" fmla="*/ 77329 w 119758"/>
              <a:gd name="connsiteY0" fmla="*/ 60481 h 362314"/>
              <a:gd name="connsiteX1" fmla="*/ 118604 w 119758"/>
              <a:gd name="connsiteY1" fmla="*/ 130331 h 362314"/>
              <a:gd name="connsiteX2" fmla="*/ 105904 w 119758"/>
              <a:gd name="connsiteY2" fmla="*/ 254156 h 362314"/>
              <a:gd name="connsiteX3" fmla="*/ 80504 w 119758"/>
              <a:gd name="connsiteY3" fmla="*/ 349406 h 362314"/>
              <a:gd name="connsiteX4" fmla="*/ 96379 w 119758"/>
              <a:gd name="connsiteY4" fmla="*/ 247806 h 362314"/>
              <a:gd name="connsiteX5" fmla="*/ 1129 w 119758"/>
              <a:gd name="connsiteY5" fmla="*/ 362106 h 362314"/>
              <a:gd name="connsiteX6" fmla="*/ 42404 w 119758"/>
              <a:gd name="connsiteY6" fmla="*/ 212881 h 362314"/>
              <a:gd name="connsiteX7" fmla="*/ 17004 w 119758"/>
              <a:gd name="connsiteY7" fmla="*/ 260506 h 362314"/>
              <a:gd name="connsiteX8" fmla="*/ 29704 w 119758"/>
              <a:gd name="connsiteY8" fmla="*/ 92231 h 362314"/>
              <a:gd name="connsiteX9" fmla="*/ 39229 w 119758"/>
              <a:gd name="connsiteY9" fmla="*/ 171606 h 362314"/>
              <a:gd name="connsiteX10" fmla="*/ 36054 w 119758"/>
              <a:gd name="connsiteY10" fmla="*/ 156 h 362314"/>
              <a:gd name="connsiteX11" fmla="*/ 70979 w 119758"/>
              <a:gd name="connsiteY11" fmla="*/ 139856 h 362314"/>
              <a:gd name="connsiteX12" fmla="*/ 77329 w 119758"/>
              <a:gd name="connsiteY12" fmla="*/ 60481 h 36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758" h="362314">
                <a:moveTo>
                  <a:pt x="77329" y="60481"/>
                </a:moveTo>
                <a:cubicBezTo>
                  <a:pt x="85267" y="58893"/>
                  <a:pt x="113842" y="98052"/>
                  <a:pt x="118604" y="130331"/>
                </a:cubicBezTo>
                <a:cubicBezTo>
                  <a:pt x="123367" y="162610"/>
                  <a:pt x="112254" y="217644"/>
                  <a:pt x="105904" y="254156"/>
                </a:cubicBezTo>
                <a:cubicBezTo>
                  <a:pt x="99554" y="290668"/>
                  <a:pt x="82092" y="350464"/>
                  <a:pt x="80504" y="349406"/>
                </a:cubicBezTo>
                <a:cubicBezTo>
                  <a:pt x="78916" y="348348"/>
                  <a:pt x="109608" y="245689"/>
                  <a:pt x="96379" y="247806"/>
                </a:cubicBezTo>
                <a:cubicBezTo>
                  <a:pt x="83150" y="249923"/>
                  <a:pt x="10125" y="367927"/>
                  <a:pt x="1129" y="362106"/>
                </a:cubicBezTo>
                <a:cubicBezTo>
                  <a:pt x="-7867" y="356285"/>
                  <a:pt x="39758" y="229814"/>
                  <a:pt x="42404" y="212881"/>
                </a:cubicBezTo>
                <a:cubicBezTo>
                  <a:pt x="45050" y="195948"/>
                  <a:pt x="19121" y="280614"/>
                  <a:pt x="17004" y="260506"/>
                </a:cubicBezTo>
                <a:cubicBezTo>
                  <a:pt x="14887" y="240398"/>
                  <a:pt x="26000" y="107048"/>
                  <a:pt x="29704" y="92231"/>
                </a:cubicBezTo>
                <a:cubicBezTo>
                  <a:pt x="33408" y="77414"/>
                  <a:pt x="38171" y="186952"/>
                  <a:pt x="39229" y="171606"/>
                </a:cubicBezTo>
                <a:cubicBezTo>
                  <a:pt x="40287" y="156260"/>
                  <a:pt x="30762" y="5448"/>
                  <a:pt x="36054" y="156"/>
                </a:cubicBezTo>
                <a:cubicBezTo>
                  <a:pt x="41346" y="-5136"/>
                  <a:pt x="62512" y="125568"/>
                  <a:pt x="70979" y="139856"/>
                </a:cubicBezTo>
                <a:cubicBezTo>
                  <a:pt x="79446" y="154144"/>
                  <a:pt x="69391" y="62069"/>
                  <a:pt x="77329" y="6048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5" name="フリーフォーム 584">
            <a:extLst>
              <a:ext uri="{FF2B5EF4-FFF2-40B4-BE49-F238E27FC236}">
                <a16:creationId xmlns:a16="http://schemas.microsoft.com/office/drawing/2014/main" id="{183D4773-BC89-52CC-47C4-9D615D96858E}"/>
              </a:ext>
            </a:extLst>
          </p:cNvPr>
          <p:cNvSpPr/>
          <p:nvPr/>
        </p:nvSpPr>
        <p:spPr>
          <a:xfrm>
            <a:off x="4440466" y="1880087"/>
            <a:ext cx="212936" cy="362884"/>
          </a:xfrm>
          <a:custGeom>
            <a:avLst/>
            <a:gdLst>
              <a:gd name="connsiteX0" fmla="*/ 82753 w 212936"/>
              <a:gd name="connsiteY0" fmla="*/ 108794 h 362884"/>
              <a:gd name="connsiteX1" fmla="*/ 12903 w 212936"/>
              <a:gd name="connsiteY1" fmla="*/ 261194 h 362884"/>
              <a:gd name="connsiteX2" fmla="*/ 203 w 212936"/>
              <a:gd name="connsiteY2" fmla="*/ 277069 h 362884"/>
              <a:gd name="connsiteX3" fmla="*/ 16078 w 212936"/>
              <a:gd name="connsiteY3" fmla="*/ 264369 h 362884"/>
              <a:gd name="connsiteX4" fmla="*/ 82753 w 212936"/>
              <a:gd name="connsiteY4" fmla="*/ 324694 h 362884"/>
              <a:gd name="connsiteX5" fmla="*/ 212928 w 212936"/>
              <a:gd name="connsiteY5" fmla="*/ 321519 h 362884"/>
              <a:gd name="connsiteX6" fmla="*/ 76403 w 212936"/>
              <a:gd name="connsiteY6" fmla="*/ 362794 h 362884"/>
              <a:gd name="connsiteX7" fmla="*/ 187528 w 212936"/>
              <a:gd name="connsiteY7" fmla="*/ 331044 h 362884"/>
              <a:gd name="connsiteX8" fmla="*/ 79578 w 212936"/>
              <a:gd name="connsiteY8" fmla="*/ 280244 h 362884"/>
              <a:gd name="connsiteX9" fmla="*/ 174828 w 212936"/>
              <a:gd name="connsiteY9" fmla="*/ 844 h 362884"/>
              <a:gd name="connsiteX10" fmla="*/ 70053 w 212936"/>
              <a:gd name="connsiteY10" fmla="*/ 191344 h 362884"/>
              <a:gd name="connsiteX11" fmla="*/ 82753 w 212936"/>
              <a:gd name="connsiteY11" fmla="*/ 108794 h 36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936" h="362884">
                <a:moveTo>
                  <a:pt x="82753" y="108794"/>
                </a:moveTo>
                <a:cubicBezTo>
                  <a:pt x="73228" y="120436"/>
                  <a:pt x="26661" y="233148"/>
                  <a:pt x="12903" y="261194"/>
                </a:cubicBezTo>
                <a:cubicBezTo>
                  <a:pt x="-855" y="289240"/>
                  <a:pt x="-326" y="276540"/>
                  <a:pt x="203" y="277069"/>
                </a:cubicBezTo>
                <a:cubicBezTo>
                  <a:pt x="732" y="277598"/>
                  <a:pt x="2320" y="256432"/>
                  <a:pt x="16078" y="264369"/>
                </a:cubicBezTo>
                <a:cubicBezTo>
                  <a:pt x="29836" y="272307"/>
                  <a:pt x="49945" y="315169"/>
                  <a:pt x="82753" y="324694"/>
                </a:cubicBezTo>
                <a:cubicBezTo>
                  <a:pt x="115561" y="334219"/>
                  <a:pt x="213986" y="315169"/>
                  <a:pt x="212928" y="321519"/>
                </a:cubicBezTo>
                <a:cubicBezTo>
                  <a:pt x="211870" y="327869"/>
                  <a:pt x="80636" y="361207"/>
                  <a:pt x="76403" y="362794"/>
                </a:cubicBezTo>
                <a:cubicBezTo>
                  <a:pt x="72170" y="364381"/>
                  <a:pt x="186999" y="344802"/>
                  <a:pt x="187528" y="331044"/>
                </a:cubicBezTo>
                <a:cubicBezTo>
                  <a:pt x="188057" y="317286"/>
                  <a:pt x="81695" y="335277"/>
                  <a:pt x="79578" y="280244"/>
                </a:cubicBezTo>
                <a:cubicBezTo>
                  <a:pt x="77461" y="225211"/>
                  <a:pt x="176415" y="15661"/>
                  <a:pt x="174828" y="844"/>
                </a:cubicBezTo>
                <a:cubicBezTo>
                  <a:pt x="173241" y="-13973"/>
                  <a:pt x="82753" y="170707"/>
                  <a:pt x="70053" y="191344"/>
                </a:cubicBezTo>
                <a:cubicBezTo>
                  <a:pt x="57353" y="211981"/>
                  <a:pt x="92278" y="97152"/>
                  <a:pt x="82753" y="10879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6" name="フリーフォーム 585">
            <a:extLst>
              <a:ext uri="{FF2B5EF4-FFF2-40B4-BE49-F238E27FC236}">
                <a16:creationId xmlns:a16="http://schemas.microsoft.com/office/drawing/2014/main" id="{CA0D679E-49BA-3CB8-C332-62601A592CAF}"/>
              </a:ext>
            </a:extLst>
          </p:cNvPr>
          <p:cNvSpPr/>
          <p:nvPr/>
        </p:nvSpPr>
        <p:spPr>
          <a:xfrm>
            <a:off x="4793815" y="2017425"/>
            <a:ext cx="203905" cy="200263"/>
          </a:xfrm>
          <a:custGeom>
            <a:avLst/>
            <a:gdLst>
              <a:gd name="connsiteX0" fmla="*/ 91354 w 203905"/>
              <a:gd name="connsiteY0" fmla="*/ 31 h 200263"/>
              <a:gd name="connsiteX1" fmla="*/ 151679 w 203905"/>
              <a:gd name="connsiteY1" fmla="*/ 104806 h 200263"/>
              <a:gd name="connsiteX2" fmla="*/ 164379 w 203905"/>
              <a:gd name="connsiteY2" fmla="*/ 88931 h 200263"/>
              <a:gd name="connsiteX3" fmla="*/ 196129 w 203905"/>
              <a:gd name="connsiteY3" fmla="*/ 155606 h 200263"/>
              <a:gd name="connsiteX4" fmla="*/ 2454 w 203905"/>
              <a:gd name="connsiteY4" fmla="*/ 200056 h 200263"/>
              <a:gd name="connsiteX5" fmla="*/ 88179 w 203905"/>
              <a:gd name="connsiteY5" fmla="*/ 168306 h 200263"/>
              <a:gd name="connsiteX6" fmla="*/ 107229 w 203905"/>
              <a:gd name="connsiteY6" fmla="*/ 82581 h 200263"/>
              <a:gd name="connsiteX7" fmla="*/ 123104 w 203905"/>
              <a:gd name="connsiteY7" fmla="*/ 117506 h 200263"/>
              <a:gd name="connsiteX8" fmla="*/ 91354 w 203905"/>
              <a:gd name="connsiteY8" fmla="*/ 31 h 20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905" h="200263">
                <a:moveTo>
                  <a:pt x="91354" y="31"/>
                </a:moveTo>
                <a:cubicBezTo>
                  <a:pt x="96116" y="-2086"/>
                  <a:pt x="151679" y="104806"/>
                  <a:pt x="151679" y="104806"/>
                </a:cubicBezTo>
                <a:cubicBezTo>
                  <a:pt x="163850" y="119623"/>
                  <a:pt x="156971" y="80464"/>
                  <a:pt x="164379" y="88931"/>
                </a:cubicBezTo>
                <a:cubicBezTo>
                  <a:pt x="171787" y="97398"/>
                  <a:pt x="223116" y="137085"/>
                  <a:pt x="196129" y="155606"/>
                </a:cubicBezTo>
                <a:cubicBezTo>
                  <a:pt x="169142" y="174127"/>
                  <a:pt x="20446" y="197939"/>
                  <a:pt x="2454" y="200056"/>
                </a:cubicBezTo>
                <a:cubicBezTo>
                  <a:pt x="-15538" y="202173"/>
                  <a:pt x="70717" y="187885"/>
                  <a:pt x="88179" y="168306"/>
                </a:cubicBezTo>
                <a:cubicBezTo>
                  <a:pt x="105641" y="148727"/>
                  <a:pt x="101408" y="91048"/>
                  <a:pt x="107229" y="82581"/>
                </a:cubicBezTo>
                <a:cubicBezTo>
                  <a:pt x="113050" y="74114"/>
                  <a:pt x="124162" y="126502"/>
                  <a:pt x="123104" y="117506"/>
                </a:cubicBezTo>
                <a:cubicBezTo>
                  <a:pt x="122046" y="108510"/>
                  <a:pt x="86592" y="2148"/>
                  <a:pt x="91354" y="3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7" name="フリーフォーム 586">
            <a:extLst>
              <a:ext uri="{FF2B5EF4-FFF2-40B4-BE49-F238E27FC236}">
                <a16:creationId xmlns:a16="http://schemas.microsoft.com/office/drawing/2014/main" id="{202CBD30-9AC9-2763-A030-F6A07591F9CE}"/>
              </a:ext>
            </a:extLst>
          </p:cNvPr>
          <p:cNvSpPr/>
          <p:nvPr/>
        </p:nvSpPr>
        <p:spPr>
          <a:xfrm>
            <a:off x="3961976" y="931605"/>
            <a:ext cx="145389" cy="498477"/>
          </a:xfrm>
          <a:custGeom>
            <a:avLst/>
            <a:gdLst>
              <a:gd name="connsiteX0" fmla="*/ 145318 w 145389"/>
              <a:gd name="connsiteY0" fmla="*/ 1 h 498477"/>
              <a:gd name="connsiteX1" fmla="*/ 24668 w 145389"/>
              <a:gd name="connsiteY1" fmla="*/ 215901 h 498477"/>
              <a:gd name="connsiteX2" fmla="*/ 21493 w 145389"/>
              <a:gd name="connsiteY2" fmla="*/ 498476 h 498477"/>
              <a:gd name="connsiteX3" fmla="*/ 5618 w 145389"/>
              <a:gd name="connsiteY3" fmla="*/ 219076 h 498477"/>
              <a:gd name="connsiteX4" fmla="*/ 145318 w 145389"/>
              <a:gd name="connsiteY4" fmla="*/ 1 h 49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389" h="498477">
                <a:moveTo>
                  <a:pt x="145318" y="1"/>
                </a:moveTo>
                <a:cubicBezTo>
                  <a:pt x="148493" y="-528"/>
                  <a:pt x="45305" y="132822"/>
                  <a:pt x="24668" y="215901"/>
                </a:cubicBezTo>
                <a:cubicBezTo>
                  <a:pt x="4031" y="298980"/>
                  <a:pt x="24668" y="497947"/>
                  <a:pt x="21493" y="498476"/>
                </a:cubicBezTo>
                <a:cubicBezTo>
                  <a:pt x="18318" y="499005"/>
                  <a:pt x="-12374" y="299509"/>
                  <a:pt x="5618" y="219076"/>
                </a:cubicBezTo>
                <a:cubicBezTo>
                  <a:pt x="23610" y="138643"/>
                  <a:pt x="142143" y="530"/>
                  <a:pt x="14531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8" name="フリーフォーム 587">
            <a:extLst>
              <a:ext uri="{FF2B5EF4-FFF2-40B4-BE49-F238E27FC236}">
                <a16:creationId xmlns:a16="http://schemas.microsoft.com/office/drawing/2014/main" id="{83EBD6FF-AC0A-00A0-9E97-3E4DA9DF0BAA}"/>
              </a:ext>
            </a:extLst>
          </p:cNvPr>
          <p:cNvSpPr/>
          <p:nvPr/>
        </p:nvSpPr>
        <p:spPr>
          <a:xfrm>
            <a:off x="3894537" y="1442520"/>
            <a:ext cx="69926" cy="387934"/>
          </a:xfrm>
          <a:custGeom>
            <a:avLst/>
            <a:gdLst>
              <a:gd name="connsiteX0" fmla="*/ 69882 w 69926"/>
              <a:gd name="connsiteY0" fmla="*/ 261 h 387934"/>
              <a:gd name="connsiteX1" fmla="*/ 41307 w 69926"/>
              <a:gd name="connsiteY1" fmla="*/ 225686 h 387934"/>
              <a:gd name="connsiteX2" fmla="*/ 32 w 69926"/>
              <a:gd name="connsiteY2" fmla="*/ 387611 h 387934"/>
              <a:gd name="connsiteX3" fmla="*/ 34957 w 69926"/>
              <a:gd name="connsiteY3" fmla="*/ 184411 h 387934"/>
              <a:gd name="connsiteX4" fmla="*/ 69882 w 69926"/>
              <a:gd name="connsiteY4" fmla="*/ 261 h 38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26" h="387934">
                <a:moveTo>
                  <a:pt x="69882" y="261"/>
                </a:moveTo>
                <a:cubicBezTo>
                  <a:pt x="70940" y="7140"/>
                  <a:pt x="52949" y="161128"/>
                  <a:pt x="41307" y="225686"/>
                </a:cubicBezTo>
                <a:cubicBezTo>
                  <a:pt x="29665" y="290244"/>
                  <a:pt x="1090" y="394490"/>
                  <a:pt x="32" y="387611"/>
                </a:cubicBezTo>
                <a:cubicBezTo>
                  <a:pt x="-1026" y="380732"/>
                  <a:pt x="23845" y="244736"/>
                  <a:pt x="34957" y="184411"/>
                </a:cubicBezTo>
                <a:cubicBezTo>
                  <a:pt x="46069" y="124086"/>
                  <a:pt x="68824" y="-6618"/>
                  <a:pt x="69882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9" name="フリーフォーム 588">
            <a:extLst>
              <a:ext uri="{FF2B5EF4-FFF2-40B4-BE49-F238E27FC236}">
                <a16:creationId xmlns:a16="http://schemas.microsoft.com/office/drawing/2014/main" id="{727D9B1B-B483-9B1C-287E-8DA17CB75B5C}"/>
              </a:ext>
            </a:extLst>
          </p:cNvPr>
          <p:cNvSpPr/>
          <p:nvPr/>
        </p:nvSpPr>
        <p:spPr>
          <a:xfrm>
            <a:off x="3888128" y="1826262"/>
            <a:ext cx="50918" cy="369060"/>
          </a:xfrm>
          <a:custGeom>
            <a:avLst/>
            <a:gdLst>
              <a:gd name="connsiteX0" fmla="*/ 12791 w 50918"/>
              <a:gd name="connsiteY0" fmla="*/ 694 h 369060"/>
              <a:gd name="connsiteX1" fmla="*/ 91 w 50918"/>
              <a:gd name="connsiteY1" fmla="*/ 140394 h 369060"/>
              <a:gd name="connsiteX2" fmla="*/ 9616 w 50918"/>
              <a:gd name="connsiteY2" fmla="*/ 222944 h 369060"/>
              <a:gd name="connsiteX3" fmla="*/ 50891 w 50918"/>
              <a:gd name="connsiteY3" fmla="*/ 368994 h 369060"/>
              <a:gd name="connsiteX4" fmla="*/ 15966 w 50918"/>
              <a:gd name="connsiteY4" fmla="*/ 203894 h 369060"/>
              <a:gd name="connsiteX5" fmla="*/ 12791 w 50918"/>
              <a:gd name="connsiteY5" fmla="*/ 694 h 36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18" h="369060">
                <a:moveTo>
                  <a:pt x="12791" y="694"/>
                </a:moveTo>
                <a:cubicBezTo>
                  <a:pt x="10145" y="-9889"/>
                  <a:pt x="620" y="103352"/>
                  <a:pt x="91" y="140394"/>
                </a:cubicBezTo>
                <a:cubicBezTo>
                  <a:pt x="-438" y="177436"/>
                  <a:pt x="1149" y="184844"/>
                  <a:pt x="9616" y="222944"/>
                </a:cubicBezTo>
                <a:cubicBezTo>
                  <a:pt x="18083" y="261044"/>
                  <a:pt x="49833" y="372169"/>
                  <a:pt x="50891" y="368994"/>
                </a:cubicBezTo>
                <a:cubicBezTo>
                  <a:pt x="51949" y="365819"/>
                  <a:pt x="22316" y="261044"/>
                  <a:pt x="15966" y="203894"/>
                </a:cubicBezTo>
                <a:cubicBezTo>
                  <a:pt x="9616" y="146744"/>
                  <a:pt x="15437" y="11277"/>
                  <a:pt x="12791" y="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0" name="フリーフォーム 589">
            <a:extLst>
              <a:ext uri="{FF2B5EF4-FFF2-40B4-BE49-F238E27FC236}">
                <a16:creationId xmlns:a16="http://schemas.microsoft.com/office/drawing/2014/main" id="{5C449500-9EE7-B869-3161-B2CF70E61BE0}"/>
              </a:ext>
            </a:extLst>
          </p:cNvPr>
          <p:cNvSpPr/>
          <p:nvPr/>
        </p:nvSpPr>
        <p:spPr>
          <a:xfrm>
            <a:off x="3933614" y="2281320"/>
            <a:ext cx="94475" cy="418014"/>
          </a:xfrm>
          <a:custGeom>
            <a:avLst/>
            <a:gdLst>
              <a:gd name="connsiteX0" fmla="*/ 11755 w 94475"/>
              <a:gd name="connsiteY0" fmla="*/ 2836 h 418014"/>
              <a:gd name="connsiteX1" fmla="*/ 5405 w 94475"/>
              <a:gd name="connsiteY1" fmla="*/ 142536 h 418014"/>
              <a:gd name="connsiteX2" fmla="*/ 94305 w 94475"/>
              <a:gd name="connsiteY2" fmla="*/ 415586 h 418014"/>
              <a:gd name="connsiteX3" fmla="*/ 27630 w 94475"/>
              <a:gd name="connsiteY3" fmla="*/ 263186 h 418014"/>
              <a:gd name="connsiteX4" fmla="*/ 11755 w 94475"/>
              <a:gd name="connsiteY4" fmla="*/ 2836 h 41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475" h="418014">
                <a:moveTo>
                  <a:pt x="11755" y="2836"/>
                </a:moveTo>
                <a:cubicBezTo>
                  <a:pt x="8051" y="-17272"/>
                  <a:pt x="-8353" y="73744"/>
                  <a:pt x="5405" y="142536"/>
                </a:cubicBezTo>
                <a:cubicBezTo>
                  <a:pt x="19163" y="211328"/>
                  <a:pt x="90601" y="395478"/>
                  <a:pt x="94305" y="415586"/>
                </a:cubicBezTo>
                <a:cubicBezTo>
                  <a:pt x="98009" y="435694"/>
                  <a:pt x="40330" y="326157"/>
                  <a:pt x="27630" y="263186"/>
                </a:cubicBezTo>
                <a:cubicBezTo>
                  <a:pt x="14930" y="200215"/>
                  <a:pt x="15459" y="22944"/>
                  <a:pt x="11755" y="2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1" name="フリーフォーム 590">
            <a:extLst>
              <a:ext uri="{FF2B5EF4-FFF2-40B4-BE49-F238E27FC236}">
                <a16:creationId xmlns:a16="http://schemas.microsoft.com/office/drawing/2014/main" id="{5D71F4B6-814B-408E-BACD-D024B13B4483}"/>
              </a:ext>
            </a:extLst>
          </p:cNvPr>
          <p:cNvSpPr/>
          <p:nvPr/>
        </p:nvSpPr>
        <p:spPr>
          <a:xfrm>
            <a:off x="4126234" y="2760388"/>
            <a:ext cx="276452" cy="196934"/>
          </a:xfrm>
          <a:custGeom>
            <a:avLst/>
            <a:gdLst>
              <a:gd name="connsiteX0" fmla="*/ 110 w 276452"/>
              <a:gd name="connsiteY0" fmla="*/ 18 h 196934"/>
              <a:gd name="connsiteX1" fmla="*/ 149335 w 276452"/>
              <a:gd name="connsiteY1" fmla="*/ 133368 h 196934"/>
              <a:gd name="connsiteX2" fmla="*/ 276335 w 276452"/>
              <a:gd name="connsiteY2" fmla="*/ 196868 h 196934"/>
              <a:gd name="connsiteX3" fmla="*/ 127110 w 276452"/>
              <a:gd name="connsiteY3" fmla="*/ 142893 h 196934"/>
              <a:gd name="connsiteX4" fmla="*/ 110 w 276452"/>
              <a:gd name="connsiteY4" fmla="*/ 18 h 19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452" h="196934">
                <a:moveTo>
                  <a:pt x="110" y="18"/>
                </a:moveTo>
                <a:cubicBezTo>
                  <a:pt x="3814" y="-1569"/>
                  <a:pt x="103297" y="100560"/>
                  <a:pt x="149335" y="133368"/>
                </a:cubicBezTo>
                <a:cubicBezTo>
                  <a:pt x="195373" y="166176"/>
                  <a:pt x="280039" y="195281"/>
                  <a:pt x="276335" y="196868"/>
                </a:cubicBezTo>
                <a:cubicBezTo>
                  <a:pt x="272631" y="198455"/>
                  <a:pt x="167327" y="171468"/>
                  <a:pt x="127110" y="142893"/>
                </a:cubicBezTo>
                <a:cubicBezTo>
                  <a:pt x="86893" y="114318"/>
                  <a:pt x="-3594" y="1605"/>
                  <a:pt x="110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2" name="フリーフォーム 591">
            <a:extLst>
              <a:ext uri="{FF2B5EF4-FFF2-40B4-BE49-F238E27FC236}">
                <a16:creationId xmlns:a16="http://schemas.microsoft.com/office/drawing/2014/main" id="{AF9F4E76-A86D-4DEC-65A1-1E2598617CF1}"/>
              </a:ext>
            </a:extLst>
          </p:cNvPr>
          <p:cNvSpPr/>
          <p:nvPr/>
        </p:nvSpPr>
        <p:spPr>
          <a:xfrm>
            <a:off x="4942292" y="2592130"/>
            <a:ext cx="425535" cy="406402"/>
          </a:xfrm>
          <a:custGeom>
            <a:avLst/>
            <a:gdLst>
              <a:gd name="connsiteX0" fmla="*/ 425477 w 425535"/>
              <a:gd name="connsiteY0" fmla="*/ 1 h 406402"/>
              <a:gd name="connsiteX1" fmla="*/ 269902 w 425535"/>
              <a:gd name="connsiteY1" fmla="*/ 222251 h 406402"/>
              <a:gd name="connsiteX2" fmla="*/ 27 w 425535"/>
              <a:gd name="connsiteY2" fmla="*/ 406401 h 406402"/>
              <a:gd name="connsiteX3" fmla="*/ 254027 w 425535"/>
              <a:gd name="connsiteY3" fmla="*/ 219076 h 406402"/>
              <a:gd name="connsiteX4" fmla="*/ 425477 w 425535"/>
              <a:gd name="connsiteY4" fmla="*/ 1 h 40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535" h="406402">
                <a:moveTo>
                  <a:pt x="425477" y="1"/>
                </a:moveTo>
                <a:cubicBezTo>
                  <a:pt x="428123" y="530"/>
                  <a:pt x="340810" y="154518"/>
                  <a:pt x="269902" y="222251"/>
                </a:cubicBezTo>
                <a:cubicBezTo>
                  <a:pt x="198994" y="289984"/>
                  <a:pt x="2673" y="406930"/>
                  <a:pt x="27" y="406401"/>
                </a:cubicBezTo>
                <a:cubicBezTo>
                  <a:pt x="-2619" y="405872"/>
                  <a:pt x="184706" y="283634"/>
                  <a:pt x="254027" y="219076"/>
                </a:cubicBezTo>
                <a:cubicBezTo>
                  <a:pt x="323348" y="154518"/>
                  <a:pt x="422831" y="-528"/>
                  <a:pt x="42547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3" name="フリーフォーム 592">
            <a:extLst>
              <a:ext uri="{FF2B5EF4-FFF2-40B4-BE49-F238E27FC236}">
                <a16:creationId xmlns:a16="http://schemas.microsoft.com/office/drawing/2014/main" id="{A2A7CB53-B476-622B-DDA6-7F4661545F2A}"/>
              </a:ext>
            </a:extLst>
          </p:cNvPr>
          <p:cNvSpPr/>
          <p:nvPr/>
        </p:nvSpPr>
        <p:spPr>
          <a:xfrm>
            <a:off x="5427610" y="1908262"/>
            <a:ext cx="41759" cy="436840"/>
          </a:xfrm>
          <a:custGeom>
            <a:avLst/>
            <a:gdLst>
              <a:gd name="connsiteX0" fmla="*/ 41759 w 41759"/>
              <a:gd name="connsiteY0" fmla="*/ 4419 h 436840"/>
              <a:gd name="connsiteX1" fmla="*/ 13184 w 41759"/>
              <a:gd name="connsiteY1" fmla="*/ 140944 h 436840"/>
              <a:gd name="connsiteX2" fmla="*/ 3659 w 41759"/>
              <a:gd name="connsiteY2" fmla="*/ 436219 h 436840"/>
              <a:gd name="connsiteX3" fmla="*/ 484 w 41759"/>
              <a:gd name="connsiteY3" fmla="*/ 213969 h 436840"/>
              <a:gd name="connsiteX4" fmla="*/ 13184 w 41759"/>
              <a:gd name="connsiteY4" fmla="*/ 48869 h 436840"/>
              <a:gd name="connsiteX5" fmla="*/ 41759 w 41759"/>
              <a:gd name="connsiteY5" fmla="*/ 4419 h 43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59" h="436840">
                <a:moveTo>
                  <a:pt x="41759" y="4419"/>
                </a:moveTo>
                <a:cubicBezTo>
                  <a:pt x="41759" y="19765"/>
                  <a:pt x="19534" y="68977"/>
                  <a:pt x="13184" y="140944"/>
                </a:cubicBezTo>
                <a:cubicBezTo>
                  <a:pt x="6834" y="212911"/>
                  <a:pt x="5776" y="424048"/>
                  <a:pt x="3659" y="436219"/>
                </a:cubicBezTo>
                <a:cubicBezTo>
                  <a:pt x="1542" y="448390"/>
                  <a:pt x="-1103" y="278527"/>
                  <a:pt x="484" y="213969"/>
                </a:cubicBezTo>
                <a:cubicBezTo>
                  <a:pt x="2071" y="149411"/>
                  <a:pt x="8421" y="81677"/>
                  <a:pt x="13184" y="48869"/>
                </a:cubicBezTo>
                <a:cubicBezTo>
                  <a:pt x="17947" y="16061"/>
                  <a:pt x="41759" y="-10927"/>
                  <a:pt x="41759" y="4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4" name="フリーフォーム 593">
            <a:extLst>
              <a:ext uri="{FF2B5EF4-FFF2-40B4-BE49-F238E27FC236}">
                <a16:creationId xmlns:a16="http://schemas.microsoft.com/office/drawing/2014/main" id="{EAED383E-6888-218E-9FB1-55699E48CEDB}"/>
              </a:ext>
            </a:extLst>
          </p:cNvPr>
          <p:cNvSpPr/>
          <p:nvPr/>
        </p:nvSpPr>
        <p:spPr>
          <a:xfrm>
            <a:off x="5364574" y="2353763"/>
            <a:ext cx="63967" cy="248094"/>
          </a:xfrm>
          <a:custGeom>
            <a:avLst/>
            <a:gdLst>
              <a:gd name="connsiteX0" fmla="*/ 63520 w 63967"/>
              <a:gd name="connsiteY0" fmla="*/ 243 h 248094"/>
              <a:gd name="connsiteX1" fmla="*/ 53995 w 63967"/>
              <a:gd name="connsiteY1" fmla="*/ 130418 h 248094"/>
              <a:gd name="connsiteX2" fmla="*/ 20 w 63967"/>
              <a:gd name="connsiteY2" fmla="*/ 247893 h 248094"/>
              <a:gd name="connsiteX3" fmla="*/ 47645 w 63967"/>
              <a:gd name="connsiteY3" fmla="*/ 101843 h 248094"/>
              <a:gd name="connsiteX4" fmla="*/ 63520 w 63967"/>
              <a:gd name="connsiteY4" fmla="*/ 243 h 248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67" h="248094">
                <a:moveTo>
                  <a:pt x="63520" y="243"/>
                </a:moveTo>
                <a:cubicBezTo>
                  <a:pt x="64578" y="5005"/>
                  <a:pt x="64578" y="89143"/>
                  <a:pt x="53995" y="130418"/>
                </a:cubicBezTo>
                <a:cubicBezTo>
                  <a:pt x="43412" y="171693"/>
                  <a:pt x="1078" y="252655"/>
                  <a:pt x="20" y="247893"/>
                </a:cubicBezTo>
                <a:cubicBezTo>
                  <a:pt x="-1038" y="243131"/>
                  <a:pt x="39178" y="142059"/>
                  <a:pt x="47645" y="101843"/>
                </a:cubicBezTo>
                <a:cubicBezTo>
                  <a:pt x="56112" y="61627"/>
                  <a:pt x="62462" y="-4519"/>
                  <a:pt x="63520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5" name="フリーフォーム 594">
            <a:extLst>
              <a:ext uri="{FF2B5EF4-FFF2-40B4-BE49-F238E27FC236}">
                <a16:creationId xmlns:a16="http://schemas.microsoft.com/office/drawing/2014/main" id="{81C21431-FA7B-A788-190D-F6C2553DD509}"/>
              </a:ext>
            </a:extLst>
          </p:cNvPr>
          <p:cNvSpPr/>
          <p:nvPr/>
        </p:nvSpPr>
        <p:spPr>
          <a:xfrm>
            <a:off x="5396319" y="1276912"/>
            <a:ext cx="73538" cy="603629"/>
          </a:xfrm>
          <a:custGeom>
            <a:avLst/>
            <a:gdLst>
              <a:gd name="connsiteX0" fmla="*/ 31775 w 73538"/>
              <a:gd name="connsiteY0" fmla="*/ 769 h 603629"/>
              <a:gd name="connsiteX1" fmla="*/ 3200 w 73538"/>
              <a:gd name="connsiteY1" fmla="*/ 118244 h 603629"/>
              <a:gd name="connsiteX2" fmla="*/ 41300 w 73538"/>
              <a:gd name="connsiteY2" fmla="*/ 470669 h 603629"/>
              <a:gd name="connsiteX3" fmla="*/ 73050 w 73538"/>
              <a:gd name="connsiteY3" fmla="*/ 600844 h 603629"/>
              <a:gd name="connsiteX4" fmla="*/ 15900 w 73538"/>
              <a:gd name="connsiteY4" fmla="*/ 365894 h 603629"/>
              <a:gd name="connsiteX5" fmla="*/ 25 w 73538"/>
              <a:gd name="connsiteY5" fmla="*/ 162694 h 603629"/>
              <a:gd name="connsiteX6" fmla="*/ 31775 w 73538"/>
              <a:gd name="connsiteY6" fmla="*/ 769 h 60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538" h="603629">
                <a:moveTo>
                  <a:pt x="31775" y="769"/>
                </a:moveTo>
                <a:cubicBezTo>
                  <a:pt x="32304" y="-6639"/>
                  <a:pt x="1612" y="39927"/>
                  <a:pt x="3200" y="118244"/>
                </a:cubicBezTo>
                <a:cubicBezTo>
                  <a:pt x="4787" y="196561"/>
                  <a:pt x="29658" y="390236"/>
                  <a:pt x="41300" y="470669"/>
                </a:cubicBezTo>
                <a:cubicBezTo>
                  <a:pt x="52942" y="551102"/>
                  <a:pt x="77283" y="618306"/>
                  <a:pt x="73050" y="600844"/>
                </a:cubicBezTo>
                <a:cubicBezTo>
                  <a:pt x="68817" y="583382"/>
                  <a:pt x="28071" y="438919"/>
                  <a:pt x="15900" y="365894"/>
                </a:cubicBezTo>
                <a:cubicBezTo>
                  <a:pt x="3729" y="292869"/>
                  <a:pt x="1083" y="218256"/>
                  <a:pt x="25" y="162694"/>
                </a:cubicBezTo>
                <a:cubicBezTo>
                  <a:pt x="-1033" y="107132"/>
                  <a:pt x="31246" y="8177"/>
                  <a:pt x="31775" y="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6" name="フリーフォーム 595">
            <a:extLst>
              <a:ext uri="{FF2B5EF4-FFF2-40B4-BE49-F238E27FC236}">
                <a16:creationId xmlns:a16="http://schemas.microsoft.com/office/drawing/2014/main" id="{B87381FC-6DF1-3415-E01B-5B81C6848ADB}"/>
              </a:ext>
            </a:extLst>
          </p:cNvPr>
          <p:cNvSpPr/>
          <p:nvPr/>
        </p:nvSpPr>
        <p:spPr>
          <a:xfrm>
            <a:off x="4156872" y="877554"/>
            <a:ext cx="551053" cy="112151"/>
          </a:xfrm>
          <a:custGeom>
            <a:avLst/>
            <a:gdLst>
              <a:gd name="connsiteX0" fmla="*/ 1222 w 551053"/>
              <a:gd name="connsiteY0" fmla="*/ 77 h 112151"/>
              <a:gd name="connsiteX1" fmla="*/ 280622 w 551053"/>
              <a:gd name="connsiteY1" fmla="*/ 98502 h 112151"/>
              <a:gd name="connsiteX2" fmla="*/ 550497 w 551053"/>
              <a:gd name="connsiteY2" fmla="*/ 111202 h 112151"/>
              <a:gd name="connsiteX3" fmla="*/ 207597 w 551053"/>
              <a:gd name="connsiteY3" fmla="*/ 108027 h 112151"/>
              <a:gd name="connsiteX4" fmla="*/ 179022 w 551053"/>
              <a:gd name="connsiteY4" fmla="*/ 82627 h 112151"/>
              <a:gd name="connsiteX5" fmla="*/ 1222 w 551053"/>
              <a:gd name="connsiteY5" fmla="*/ 77 h 11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053" h="112151">
                <a:moveTo>
                  <a:pt x="1222" y="77"/>
                </a:moveTo>
                <a:cubicBezTo>
                  <a:pt x="18155" y="2723"/>
                  <a:pt x="189076" y="79981"/>
                  <a:pt x="280622" y="98502"/>
                </a:cubicBezTo>
                <a:cubicBezTo>
                  <a:pt x="372168" y="117023"/>
                  <a:pt x="562668" y="109615"/>
                  <a:pt x="550497" y="111202"/>
                </a:cubicBezTo>
                <a:cubicBezTo>
                  <a:pt x="538326" y="112789"/>
                  <a:pt x="269510" y="112790"/>
                  <a:pt x="207597" y="108027"/>
                </a:cubicBezTo>
                <a:cubicBezTo>
                  <a:pt x="145685" y="103265"/>
                  <a:pt x="209714" y="101677"/>
                  <a:pt x="179022" y="82627"/>
                </a:cubicBezTo>
                <a:cubicBezTo>
                  <a:pt x="148330" y="63577"/>
                  <a:pt x="-15711" y="-2569"/>
                  <a:pt x="1222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7" name="フリーフォーム 596">
            <a:extLst>
              <a:ext uri="{FF2B5EF4-FFF2-40B4-BE49-F238E27FC236}">
                <a16:creationId xmlns:a16="http://schemas.microsoft.com/office/drawing/2014/main" id="{FC9C2964-623B-2FDC-FABB-DCFAED628A50}"/>
              </a:ext>
            </a:extLst>
          </p:cNvPr>
          <p:cNvSpPr/>
          <p:nvPr/>
        </p:nvSpPr>
        <p:spPr>
          <a:xfrm>
            <a:off x="4593069" y="978857"/>
            <a:ext cx="660413" cy="73625"/>
          </a:xfrm>
          <a:custGeom>
            <a:avLst/>
            <a:gdLst>
              <a:gd name="connsiteX0" fmla="*/ 0 w 660413"/>
              <a:gd name="connsiteY0" fmla="*/ 6724 h 73625"/>
              <a:gd name="connsiteX1" fmla="*/ 473075 w 660413"/>
              <a:gd name="connsiteY1" fmla="*/ 9899 h 73625"/>
              <a:gd name="connsiteX2" fmla="*/ 568325 w 660413"/>
              <a:gd name="connsiteY2" fmla="*/ 3549 h 73625"/>
              <a:gd name="connsiteX3" fmla="*/ 660400 w 660413"/>
              <a:gd name="connsiteY3" fmla="*/ 73399 h 73625"/>
              <a:gd name="connsiteX4" fmla="*/ 561975 w 660413"/>
              <a:gd name="connsiteY4" fmla="*/ 25774 h 73625"/>
              <a:gd name="connsiteX5" fmla="*/ 469900 w 660413"/>
              <a:gd name="connsiteY5" fmla="*/ 22599 h 73625"/>
              <a:gd name="connsiteX6" fmla="*/ 0 w 660413"/>
              <a:gd name="connsiteY6" fmla="*/ 6724 h 7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0413" h="73625">
                <a:moveTo>
                  <a:pt x="0" y="6724"/>
                </a:moveTo>
                <a:lnTo>
                  <a:pt x="473075" y="9899"/>
                </a:lnTo>
                <a:cubicBezTo>
                  <a:pt x="567796" y="9370"/>
                  <a:pt x="537104" y="-7034"/>
                  <a:pt x="568325" y="3549"/>
                </a:cubicBezTo>
                <a:cubicBezTo>
                  <a:pt x="599546" y="14132"/>
                  <a:pt x="661458" y="69695"/>
                  <a:pt x="660400" y="73399"/>
                </a:cubicBezTo>
                <a:cubicBezTo>
                  <a:pt x="659342" y="77103"/>
                  <a:pt x="593725" y="34241"/>
                  <a:pt x="561975" y="25774"/>
                </a:cubicBezTo>
                <a:cubicBezTo>
                  <a:pt x="530225" y="17307"/>
                  <a:pt x="469900" y="22599"/>
                  <a:pt x="469900" y="22599"/>
                </a:cubicBezTo>
                <a:lnTo>
                  <a:pt x="0" y="67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8" name="フリーフォーム 597">
            <a:extLst>
              <a:ext uri="{FF2B5EF4-FFF2-40B4-BE49-F238E27FC236}">
                <a16:creationId xmlns:a16="http://schemas.microsoft.com/office/drawing/2014/main" id="{6E1EF176-D60C-B5AC-A87F-BB40349ADA1B}"/>
              </a:ext>
            </a:extLst>
          </p:cNvPr>
          <p:cNvSpPr/>
          <p:nvPr/>
        </p:nvSpPr>
        <p:spPr>
          <a:xfrm>
            <a:off x="5281729" y="1083900"/>
            <a:ext cx="104470" cy="166008"/>
          </a:xfrm>
          <a:custGeom>
            <a:avLst/>
            <a:gdLst>
              <a:gd name="connsiteX0" fmla="*/ 315 w 104470"/>
              <a:gd name="connsiteY0" fmla="*/ 3281 h 166008"/>
              <a:gd name="connsiteX1" fmla="*/ 101915 w 104470"/>
              <a:gd name="connsiteY1" fmla="*/ 165206 h 166008"/>
              <a:gd name="connsiteX2" fmla="*/ 70165 w 104470"/>
              <a:gd name="connsiteY2" fmla="*/ 63606 h 166008"/>
              <a:gd name="connsiteX3" fmla="*/ 315 w 104470"/>
              <a:gd name="connsiteY3" fmla="*/ 3281 h 16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470" h="166008">
                <a:moveTo>
                  <a:pt x="315" y="3281"/>
                </a:moveTo>
                <a:cubicBezTo>
                  <a:pt x="5607" y="20214"/>
                  <a:pt x="90273" y="155152"/>
                  <a:pt x="101915" y="165206"/>
                </a:cubicBezTo>
                <a:cubicBezTo>
                  <a:pt x="113557" y="175260"/>
                  <a:pt x="82336" y="87948"/>
                  <a:pt x="70165" y="63606"/>
                </a:cubicBezTo>
                <a:cubicBezTo>
                  <a:pt x="57994" y="39264"/>
                  <a:pt x="-4977" y="-13652"/>
                  <a:pt x="315" y="3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9" name="フリーフォーム 598">
            <a:extLst>
              <a:ext uri="{FF2B5EF4-FFF2-40B4-BE49-F238E27FC236}">
                <a16:creationId xmlns:a16="http://schemas.microsoft.com/office/drawing/2014/main" id="{E637BCD6-3E10-B215-F659-FBB922F6D2CA}"/>
              </a:ext>
            </a:extLst>
          </p:cNvPr>
          <p:cNvSpPr/>
          <p:nvPr/>
        </p:nvSpPr>
        <p:spPr>
          <a:xfrm>
            <a:off x="5231897" y="1099881"/>
            <a:ext cx="56646" cy="317500"/>
          </a:xfrm>
          <a:custGeom>
            <a:avLst/>
            <a:gdLst>
              <a:gd name="connsiteX0" fmla="*/ 12047 w 56646"/>
              <a:gd name="connsiteY0" fmla="*/ 0 h 317500"/>
              <a:gd name="connsiteX1" fmla="*/ 18397 w 56646"/>
              <a:gd name="connsiteY1" fmla="*/ 228600 h 317500"/>
              <a:gd name="connsiteX2" fmla="*/ 56497 w 56646"/>
              <a:gd name="connsiteY2" fmla="*/ 317500 h 317500"/>
              <a:gd name="connsiteX3" fmla="*/ 2522 w 56646"/>
              <a:gd name="connsiteY3" fmla="*/ 228600 h 317500"/>
              <a:gd name="connsiteX4" fmla="*/ 12047 w 56646"/>
              <a:gd name="connsiteY4" fmla="*/ 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46" h="317500">
                <a:moveTo>
                  <a:pt x="12047" y="0"/>
                </a:moveTo>
                <a:cubicBezTo>
                  <a:pt x="14693" y="0"/>
                  <a:pt x="10989" y="175683"/>
                  <a:pt x="18397" y="228600"/>
                </a:cubicBezTo>
                <a:cubicBezTo>
                  <a:pt x="25805" y="281517"/>
                  <a:pt x="59143" y="317500"/>
                  <a:pt x="56497" y="317500"/>
                </a:cubicBezTo>
                <a:cubicBezTo>
                  <a:pt x="53851" y="317500"/>
                  <a:pt x="10989" y="275167"/>
                  <a:pt x="2522" y="228600"/>
                </a:cubicBezTo>
                <a:cubicBezTo>
                  <a:pt x="-5945" y="182033"/>
                  <a:pt x="9401" y="0"/>
                  <a:pt x="1204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0" name="フリーフォーム 599">
            <a:extLst>
              <a:ext uri="{FF2B5EF4-FFF2-40B4-BE49-F238E27FC236}">
                <a16:creationId xmlns:a16="http://schemas.microsoft.com/office/drawing/2014/main" id="{466D8CC0-6B2F-5CAA-B97F-A9AA5CABEF3E}"/>
              </a:ext>
            </a:extLst>
          </p:cNvPr>
          <p:cNvSpPr/>
          <p:nvPr/>
        </p:nvSpPr>
        <p:spPr>
          <a:xfrm>
            <a:off x="4904103" y="1369718"/>
            <a:ext cx="286056" cy="28801"/>
          </a:xfrm>
          <a:custGeom>
            <a:avLst/>
            <a:gdLst>
              <a:gd name="connsiteX0" fmla="*/ 116 w 286056"/>
              <a:gd name="connsiteY0" fmla="*/ 22263 h 28801"/>
              <a:gd name="connsiteX1" fmla="*/ 155691 w 286056"/>
              <a:gd name="connsiteY1" fmla="*/ 38 h 28801"/>
              <a:gd name="connsiteX2" fmla="*/ 285866 w 286056"/>
              <a:gd name="connsiteY2" fmla="*/ 28613 h 28801"/>
              <a:gd name="connsiteX3" fmla="*/ 181091 w 286056"/>
              <a:gd name="connsiteY3" fmla="*/ 12738 h 28801"/>
              <a:gd name="connsiteX4" fmla="*/ 116 w 286056"/>
              <a:gd name="connsiteY4" fmla="*/ 22263 h 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056" h="28801">
                <a:moveTo>
                  <a:pt x="116" y="22263"/>
                </a:moveTo>
                <a:cubicBezTo>
                  <a:pt x="-4117" y="20146"/>
                  <a:pt x="108066" y="-1020"/>
                  <a:pt x="155691" y="38"/>
                </a:cubicBezTo>
                <a:cubicBezTo>
                  <a:pt x="203316" y="1096"/>
                  <a:pt x="281633" y="26496"/>
                  <a:pt x="285866" y="28613"/>
                </a:cubicBezTo>
                <a:cubicBezTo>
                  <a:pt x="290099" y="30730"/>
                  <a:pt x="222895" y="14325"/>
                  <a:pt x="181091" y="12738"/>
                </a:cubicBezTo>
                <a:cubicBezTo>
                  <a:pt x="139287" y="11151"/>
                  <a:pt x="4349" y="24380"/>
                  <a:pt x="116" y="2226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1" name="フリーフォーム 600">
            <a:extLst>
              <a:ext uri="{FF2B5EF4-FFF2-40B4-BE49-F238E27FC236}">
                <a16:creationId xmlns:a16="http://schemas.microsoft.com/office/drawing/2014/main" id="{859B0BF5-F773-9103-592E-0AC554A841A4}"/>
              </a:ext>
            </a:extLst>
          </p:cNvPr>
          <p:cNvSpPr/>
          <p:nvPr/>
        </p:nvSpPr>
        <p:spPr>
          <a:xfrm>
            <a:off x="4237139" y="1350379"/>
            <a:ext cx="404303" cy="57483"/>
          </a:xfrm>
          <a:custGeom>
            <a:avLst/>
            <a:gdLst>
              <a:gd name="connsiteX0" fmla="*/ 330 w 404303"/>
              <a:gd name="connsiteY0" fmla="*/ 28902 h 57483"/>
              <a:gd name="connsiteX1" fmla="*/ 222580 w 404303"/>
              <a:gd name="connsiteY1" fmla="*/ 327 h 57483"/>
              <a:gd name="connsiteX2" fmla="*/ 324180 w 404303"/>
              <a:gd name="connsiteY2" fmla="*/ 16202 h 57483"/>
              <a:gd name="connsiteX3" fmla="*/ 403555 w 404303"/>
              <a:gd name="connsiteY3" fmla="*/ 57477 h 57483"/>
              <a:gd name="connsiteX4" fmla="*/ 276555 w 404303"/>
              <a:gd name="connsiteY4" fmla="*/ 13027 h 57483"/>
              <a:gd name="connsiteX5" fmla="*/ 330 w 404303"/>
              <a:gd name="connsiteY5" fmla="*/ 28902 h 57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303" h="57483">
                <a:moveTo>
                  <a:pt x="330" y="28902"/>
                </a:moveTo>
                <a:cubicBezTo>
                  <a:pt x="-8666" y="26785"/>
                  <a:pt x="168605" y="2444"/>
                  <a:pt x="222580" y="327"/>
                </a:cubicBezTo>
                <a:cubicBezTo>
                  <a:pt x="276555" y="-1790"/>
                  <a:pt x="294018" y="6677"/>
                  <a:pt x="324180" y="16202"/>
                </a:cubicBezTo>
                <a:cubicBezTo>
                  <a:pt x="354342" y="25727"/>
                  <a:pt x="411493" y="58006"/>
                  <a:pt x="403555" y="57477"/>
                </a:cubicBezTo>
                <a:cubicBezTo>
                  <a:pt x="395618" y="56948"/>
                  <a:pt x="338997" y="17789"/>
                  <a:pt x="276555" y="13027"/>
                </a:cubicBezTo>
                <a:cubicBezTo>
                  <a:pt x="214113" y="8265"/>
                  <a:pt x="9326" y="31019"/>
                  <a:pt x="330" y="2890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2" name="フリーフォーム 601">
            <a:extLst>
              <a:ext uri="{FF2B5EF4-FFF2-40B4-BE49-F238E27FC236}">
                <a16:creationId xmlns:a16="http://schemas.microsoft.com/office/drawing/2014/main" id="{415DE28D-2C6E-2EB8-962E-EAA339D9C486}"/>
              </a:ext>
            </a:extLst>
          </p:cNvPr>
          <p:cNvSpPr/>
          <p:nvPr/>
        </p:nvSpPr>
        <p:spPr>
          <a:xfrm>
            <a:off x="4934565" y="1896792"/>
            <a:ext cx="328168" cy="31795"/>
          </a:xfrm>
          <a:custGeom>
            <a:avLst/>
            <a:gdLst>
              <a:gd name="connsiteX0" fmla="*/ 1404 w 328168"/>
              <a:gd name="connsiteY0" fmla="*/ 14 h 31795"/>
              <a:gd name="connsiteX1" fmla="*/ 325254 w 328168"/>
              <a:gd name="connsiteY1" fmla="*/ 19064 h 31795"/>
              <a:gd name="connsiteX2" fmla="*/ 163329 w 328168"/>
              <a:gd name="connsiteY2" fmla="*/ 31764 h 31795"/>
              <a:gd name="connsiteX3" fmla="*/ 204604 w 328168"/>
              <a:gd name="connsiteY3" fmla="*/ 22239 h 31795"/>
              <a:gd name="connsiteX4" fmla="*/ 1404 w 328168"/>
              <a:gd name="connsiteY4" fmla="*/ 14 h 3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168" h="31795">
                <a:moveTo>
                  <a:pt x="1404" y="14"/>
                </a:moveTo>
                <a:cubicBezTo>
                  <a:pt x="21512" y="-515"/>
                  <a:pt x="298267" y="13772"/>
                  <a:pt x="325254" y="19064"/>
                </a:cubicBezTo>
                <a:cubicBezTo>
                  <a:pt x="352242" y="24356"/>
                  <a:pt x="183437" y="31235"/>
                  <a:pt x="163329" y="31764"/>
                </a:cubicBezTo>
                <a:cubicBezTo>
                  <a:pt x="143221" y="32293"/>
                  <a:pt x="225771" y="25943"/>
                  <a:pt x="204604" y="22239"/>
                </a:cubicBezTo>
                <a:cubicBezTo>
                  <a:pt x="183437" y="18535"/>
                  <a:pt x="-18704" y="543"/>
                  <a:pt x="1404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3" name="フリーフォーム 602">
            <a:extLst>
              <a:ext uri="{FF2B5EF4-FFF2-40B4-BE49-F238E27FC236}">
                <a16:creationId xmlns:a16="http://schemas.microsoft.com/office/drawing/2014/main" id="{4381B636-E652-715B-E438-6569EA4107F4}"/>
              </a:ext>
            </a:extLst>
          </p:cNvPr>
          <p:cNvSpPr/>
          <p:nvPr/>
        </p:nvSpPr>
        <p:spPr>
          <a:xfrm>
            <a:off x="4440664" y="1864789"/>
            <a:ext cx="56440" cy="124607"/>
          </a:xfrm>
          <a:custGeom>
            <a:avLst/>
            <a:gdLst>
              <a:gd name="connsiteX0" fmla="*/ 47630 w 56440"/>
              <a:gd name="connsiteY0" fmla="*/ 267 h 124607"/>
              <a:gd name="connsiteX1" fmla="*/ 53980 w 56440"/>
              <a:gd name="connsiteY1" fmla="*/ 63767 h 124607"/>
              <a:gd name="connsiteX2" fmla="*/ 5 w 56440"/>
              <a:gd name="connsiteY2" fmla="*/ 124092 h 124607"/>
              <a:gd name="connsiteX3" fmla="*/ 50805 w 56440"/>
              <a:gd name="connsiteY3" fmla="*/ 89167 h 124607"/>
              <a:gd name="connsiteX4" fmla="*/ 47630 w 56440"/>
              <a:gd name="connsiteY4" fmla="*/ 267 h 12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40" h="124607">
                <a:moveTo>
                  <a:pt x="47630" y="267"/>
                </a:moveTo>
                <a:cubicBezTo>
                  <a:pt x="48159" y="-3966"/>
                  <a:pt x="61918" y="43130"/>
                  <a:pt x="53980" y="63767"/>
                </a:cubicBezTo>
                <a:cubicBezTo>
                  <a:pt x="46042" y="84405"/>
                  <a:pt x="534" y="119859"/>
                  <a:pt x="5" y="124092"/>
                </a:cubicBezTo>
                <a:cubicBezTo>
                  <a:pt x="-524" y="128325"/>
                  <a:pt x="40222" y="105571"/>
                  <a:pt x="50805" y="89167"/>
                </a:cubicBezTo>
                <a:cubicBezTo>
                  <a:pt x="61388" y="72763"/>
                  <a:pt x="47101" y="4500"/>
                  <a:pt x="47630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4" name="フリーフォーム 603">
            <a:extLst>
              <a:ext uri="{FF2B5EF4-FFF2-40B4-BE49-F238E27FC236}">
                <a16:creationId xmlns:a16="http://schemas.microsoft.com/office/drawing/2014/main" id="{C75AFB45-CBCB-B841-2D33-8EA71849C43F}"/>
              </a:ext>
            </a:extLst>
          </p:cNvPr>
          <p:cNvSpPr/>
          <p:nvPr/>
        </p:nvSpPr>
        <p:spPr>
          <a:xfrm>
            <a:off x="4398458" y="2242568"/>
            <a:ext cx="165953" cy="58526"/>
          </a:xfrm>
          <a:custGeom>
            <a:avLst/>
            <a:gdLst>
              <a:gd name="connsiteX0" fmla="*/ 162861 w 165953"/>
              <a:gd name="connsiteY0" fmla="*/ 313 h 58526"/>
              <a:gd name="connsiteX1" fmla="*/ 936 w 165953"/>
              <a:gd name="connsiteY1" fmla="*/ 57463 h 58526"/>
              <a:gd name="connsiteX2" fmla="*/ 99361 w 165953"/>
              <a:gd name="connsiteY2" fmla="*/ 35238 h 58526"/>
              <a:gd name="connsiteX3" fmla="*/ 162861 w 165953"/>
              <a:gd name="connsiteY3" fmla="*/ 313 h 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953" h="58526">
                <a:moveTo>
                  <a:pt x="162861" y="313"/>
                </a:moveTo>
                <a:cubicBezTo>
                  <a:pt x="146457" y="4017"/>
                  <a:pt x="11519" y="51642"/>
                  <a:pt x="936" y="57463"/>
                </a:cubicBezTo>
                <a:cubicBezTo>
                  <a:pt x="-9647" y="63284"/>
                  <a:pt x="72373" y="43705"/>
                  <a:pt x="99361" y="35238"/>
                </a:cubicBezTo>
                <a:cubicBezTo>
                  <a:pt x="126349" y="26771"/>
                  <a:pt x="179265" y="-3391"/>
                  <a:pt x="162861" y="31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5" name="フリーフォーム 604">
            <a:extLst>
              <a:ext uri="{FF2B5EF4-FFF2-40B4-BE49-F238E27FC236}">
                <a16:creationId xmlns:a16="http://schemas.microsoft.com/office/drawing/2014/main" id="{B266CF67-8B7C-57E6-AEFF-969C2D07BDF8}"/>
              </a:ext>
            </a:extLst>
          </p:cNvPr>
          <p:cNvSpPr/>
          <p:nvPr/>
        </p:nvSpPr>
        <p:spPr>
          <a:xfrm>
            <a:off x="4811173" y="2255576"/>
            <a:ext cx="139308" cy="48009"/>
          </a:xfrm>
          <a:custGeom>
            <a:avLst/>
            <a:gdLst>
              <a:gd name="connsiteX0" fmla="*/ 971 w 139308"/>
              <a:gd name="connsiteY0" fmla="*/ 5 h 48009"/>
              <a:gd name="connsiteX1" fmla="*/ 137496 w 139308"/>
              <a:gd name="connsiteY1" fmla="*/ 44455 h 48009"/>
              <a:gd name="connsiteX2" fmla="*/ 77171 w 139308"/>
              <a:gd name="connsiteY2" fmla="*/ 41280 h 48009"/>
              <a:gd name="connsiteX3" fmla="*/ 971 w 139308"/>
              <a:gd name="connsiteY3" fmla="*/ 5 h 4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308" h="48009">
                <a:moveTo>
                  <a:pt x="971" y="5"/>
                </a:moveTo>
                <a:cubicBezTo>
                  <a:pt x="11025" y="534"/>
                  <a:pt x="124796" y="37576"/>
                  <a:pt x="137496" y="44455"/>
                </a:cubicBezTo>
                <a:cubicBezTo>
                  <a:pt x="150196" y="51334"/>
                  <a:pt x="92517" y="47101"/>
                  <a:pt x="77171" y="41280"/>
                </a:cubicBezTo>
                <a:cubicBezTo>
                  <a:pt x="61825" y="35459"/>
                  <a:pt x="-9083" y="-524"/>
                  <a:pt x="971" y="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6" name="フリーフォーム 605">
            <a:extLst>
              <a:ext uri="{FF2B5EF4-FFF2-40B4-BE49-F238E27FC236}">
                <a16:creationId xmlns:a16="http://schemas.microsoft.com/office/drawing/2014/main" id="{BEF543ED-E10C-5CA1-809F-FE06719705E9}"/>
              </a:ext>
            </a:extLst>
          </p:cNvPr>
          <p:cNvSpPr/>
          <p:nvPr/>
        </p:nvSpPr>
        <p:spPr>
          <a:xfrm>
            <a:off x="3938010" y="887254"/>
            <a:ext cx="203186" cy="463047"/>
          </a:xfrm>
          <a:custGeom>
            <a:avLst/>
            <a:gdLst>
              <a:gd name="connsiteX0" fmla="*/ 202229 w 203186"/>
              <a:gd name="connsiteY0" fmla="*/ 425 h 463047"/>
              <a:gd name="connsiteX1" fmla="*/ 83895 w 203186"/>
              <a:gd name="connsiteY1" fmla="*/ 108001 h 463047"/>
              <a:gd name="connsiteX2" fmla="*/ 40865 w 203186"/>
              <a:gd name="connsiteY2" fmla="*/ 176133 h 463047"/>
              <a:gd name="connsiteX3" fmla="*/ 5006 w 203186"/>
              <a:gd name="connsiteY3" fmla="*/ 463004 h 463047"/>
              <a:gd name="connsiteX4" fmla="*/ 15763 w 203186"/>
              <a:gd name="connsiteY4" fmla="*/ 197648 h 463047"/>
              <a:gd name="connsiteX5" fmla="*/ 12178 w 203186"/>
              <a:gd name="connsiteY5" fmla="*/ 151032 h 463047"/>
              <a:gd name="connsiteX6" fmla="*/ 202229 w 203186"/>
              <a:gd name="connsiteY6" fmla="*/ 425 h 46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186" h="463047">
                <a:moveTo>
                  <a:pt x="202229" y="425"/>
                </a:moveTo>
                <a:cubicBezTo>
                  <a:pt x="214182" y="-6747"/>
                  <a:pt x="110789" y="78716"/>
                  <a:pt x="83895" y="108001"/>
                </a:cubicBezTo>
                <a:cubicBezTo>
                  <a:pt x="57001" y="137286"/>
                  <a:pt x="54013" y="116966"/>
                  <a:pt x="40865" y="176133"/>
                </a:cubicBezTo>
                <a:cubicBezTo>
                  <a:pt x="27717" y="235300"/>
                  <a:pt x="9190" y="459418"/>
                  <a:pt x="5006" y="463004"/>
                </a:cubicBezTo>
                <a:cubicBezTo>
                  <a:pt x="822" y="466590"/>
                  <a:pt x="14568" y="249643"/>
                  <a:pt x="15763" y="197648"/>
                </a:cubicBezTo>
                <a:cubicBezTo>
                  <a:pt x="16958" y="145653"/>
                  <a:pt x="-17704" y="182109"/>
                  <a:pt x="12178" y="151032"/>
                </a:cubicBezTo>
                <a:cubicBezTo>
                  <a:pt x="42060" y="119955"/>
                  <a:pt x="190276" y="7597"/>
                  <a:pt x="202229" y="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7" name="フリーフォーム 606">
            <a:extLst>
              <a:ext uri="{FF2B5EF4-FFF2-40B4-BE49-F238E27FC236}">
                <a16:creationId xmlns:a16="http://schemas.microsoft.com/office/drawing/2014/main" id="{020555C4-CCEC-7C0D-FC5E-C129F2FDED72}"/>
              </a:ext>
            </a:extLst>
          </p:cNvPr>
          <p:cNvSpPr/>
          <p:nvPr/>
        </p:nvSpPr>
        <p:spPr>
          <a:xfrm>
            <a:off x="3757620" y="880361"/>
            <a:ext cx="350346" cy="531125"/>
          </a:xfrm>
          <a:custGeom>
            <a:avLst/>
            <a:gdLst>
              <a:gd name="connsiteX0" fmla="*/ 350346 w 350346"/>
              <a:gd name="connsiteY0" fmla="*/ 146 h 531125"/>
              <a:gd name="connsiteX1" fmla="*/ 24031 w 350346"/>
              <a:gd name="connsiteY1" fmla="*/ 297774 h 531125"/>
              <a:gd name="connsiteX2" fmla="*/ 27617 w 350346"/>
              <a:gd name="connsiteY2" fmla="*/ 530857 h 531125"/>
              <a:gd name="connsiteX3" fmla="*/ 20445 w 350346"/>
              <a:gd name="connsiteY3" fmla="*/ 337219 h 531125"/>
              <a:gd name="connsiteX4" fmla="*/ 350346 w 350346"/>
              <a:gd name="connsiteY4" fmla="*/ 146 h 53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346" h="531125">
                <a:moveTo>
                  <a:pt x="350346" y="146"/>
                </a:moveTo>
                <a:cubicBezTo>
                  <a:pt x="350944" y="-6428"/>
                  <a:pt x="77819" y="209322"/>
                  <a:pt x="24031" y="297774"/>
                </a:cubicBezTo>
                <a:cubicBezTo>
                  <a:pt x="-29757" y="386226"/>
                  <a:pt x="28215" y="524283"/>
                  <a:pt x="27617" y="530857"/>
                </a:cubicBezTo>
                <a:cubicBezTo>
                  <a:pt x="27019" y="537431"/>
                  <a:pt x="-29160" y="422085"/>
                  <a:pt x="20445" y="337219"/>
                </a:cubicBezTo>
                <a:cubicBezTo>
                  <a:pt x="70050" y="252353"/>
                  <a:pt x="349748" y="6720"/>
                  <a:pt x="350346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8" name="フリーフォーム 607">
            <a:extLst>
              <a:ext uri="{FF2B5EF4-FFF2-40B4-BE49-F238E27FC236}">
                <a16:creationId xmlns:a16="http://schemas.microsoft.com/office/drawing/2014/main" id="{02ADCACE-313E-465C-D558-0580C4DC4024}"/>
              </a:ext>
            </a:extLst>
          </p:cNvPr>
          <p:cNvSpPr/>
          <p:nvPr/>
        </p:nvSpPr>
        <p:spPr>
          <a:xfrm>
            <a:off x="3761273" y="1181704"/>
            <a:ext cx="156705" cy="287587"/>
          </a:xfrm>
          <a:custGeom>
            <a:avLst/>
            <a:gdLst>
              <a:gd name="connsiteX0" fmla="*/ 156642 w 156705"/>
              <a:gd name="connsiteY0" fmla="*/ 17 h 287587"/>
              <a:gd name="connsiteX1" fmla="*/ 34722 w 156705"/>
              <a:gd name="connsiteY1" fmla="*/ 157796 h 287587"/>
              <a:gd name="connsiteX2" fmla="*/ 27550 w 156705"/>
              <a:gd name="connsiteY2" fmla="*/ 286888 h 287587"/>
              <a:gd name="connsiteX3" fmla="*/ 2449 w 156705"/>
              <a:gd name="connsiteY3" fmla="*/ 100422 h 287587"/>
              <a:gd name="connsiteX4" fmla="*/ 16792 w 156705"/>
              <a:gd name="connsiteY4" fmla="*/ 147038 h 287587"/>
              <a:gd name="connsiteX5" fmla="*/ 156642 w 156705"/>
              <a:gd name="connsiteY5" fmla="*/ 17 h 28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705" h="287587">
                <a:moveTo>
                  <a:pt x="156642" y="17"/>
                </a:moveTo>
                <a:cubicBezTo>
                  <a:pt x="159630" y="1810"/>
                  <a:pt x="56237" y="109984"/>
                  <a:pt x="34722" y="157796"/>
                </a:cubicBezTo>
                <a:cubicBezTo>
                  <a:pt x="13207" y="205608"/>
                  <a:pt x="32929" y="296450"/>
                  <a:pt x="27550" y="286888"/>
                </a:cubicBezTo>
                <a:cubicBezTo>
                  <a:pt x="22171" y="277326"/>
                  <a:pt x="4242" y="123730"/>
                  <a:pt x="2449" y="100422"/>
                </a:cubicBezTo>
                <a:cubicBezTo>
                  <a:pt x="656" y="77114"/>
                  <a:pt x="-6516" y="161381"/>
                  <a:pt x="16792" y="147038"/>
                </a:cubicBezTo>
                <a:cubicBezTo>
                  <a:pt x="40100" y="132695"/>
                  <a:pt x="153654" y="-1776"/>
                  <a:pt x="156642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9" name="フリーフォーム 608">
            <a:extLst>
              <a:ext uri="{FF2B5EF4-FFF2-40B4-BE49-F238E27FC236}">
                <a16:creationId xmlns:a16="http://schemas.microsoft.com/office/drawing/2014/main" id="{452BC830-F20C-245B-E6D3-389E2361F0EA}"/>
              </a:ext>
            </a:extLst>
          </p:cNvPr>
          <p:cNvSpPr/>
          <p:nvPr/>
        </p:nvSpPr>
        <p:spPr>
          <a:xfrm>
            <a:off x="3780548" y="1271095"/>
            <a:ext cx="155296" cy="387549"/>
          </a:xfrm>
          <a:custGeom>
            <a:avLst/>
            <a:gdLst>
              <a:gd name="connsiteX0" fmla="*/ 155296 w 155296"/>
              <a:gd name="connsiteY0" fmla="*/ 273 h 387549"/>
              <a:gd name="connsiteX1" fmla="*/ 19032 w 155296"/>
              <a:gd name="connsiteY1" fmla="*/ 222598 h 387549"/>
              <a:gd name="connsiteX2" fmla="*/ 1103 w 155296"/>
              <a:gd name="connsiteY2" fmla="*/ 269215 h 387549"/>
              <a:gd name="connsiteX3" fmla="*/ 19032 w 155296"/>
              <a:gd name="connsiteY3" fmla="*/ 283558 h 387549"/>
              <a:gd name="connsiteX4" fmla="*/ 19032 w 155296"/>
              <a:gd name="connsiteY4" fmla="*/ 387549 h 387549"/>
              <a:gd name="connsiteX5" fmla="*/ 19032 w 155296"/>
              <a:gd name="connsiteY5" fmla="*/ 272800 h 387549"/>
              <a:gd name="connsiteX6" fmla="*/ 155296 w 155296"/>
              <a:gd name="connsiteY6" fmla="*/ 273 h 38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296" h="387549">
                <a:moveTo>
                  <a:pt x="155296" y="273"/>
                </a:moveTo>
                <a:cubicBezTo>
                  <a:pt x="155296" y="-8094"/>
                  <a:pt x="44731" y="177774"/>
                  <a:pt x="19032" y="222598"/>
                </a:cubicBezTo>
                <a:cubicBezTo>
                  <a:pt x="-6667" y="267422"/>
                  <a:pt x="1103" y="269215"/>
                  <a:pt x="1103" y="269215"/>
                </a:cubicBezTo>
                <a:cubicBezTo>
                  <a:pt x="1103" y="279375"/>
                  <a:pt x="16044" y="263836"/>
                  <a:pt x="19032" y="283558"/>
                </a:cubicBezTo>
                <a:cubicBezTo>
                  <a:pt x="22020" y="303280"/>
                  <a:pt x="19032" y="387549"/>
                  <a:pt x="19032" y="387549"/>
                </a:cubicBezTo>
                <a:cubicBezTo>
                  <a:pt x="19032" y="385756"/>
                  <a:pt x="-1886" y="331967"/>
                  <a:pt x="19032" y="272800"/>
                </a:cubicBezTo>
                <a:cubicBezTo>
                  <a:pt x="39950" y="213633"/>
                  <a:pt x="155296" y="8640"/>
                  <a:pt x="155296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0" name="フリーフォーム 609">
            <a:extLst>
              <a:ext uri="{FF2B5EF4-FFF2-40B4-BE49-F238E27FC236}">
                <a16:creationId xmlns:a16="http://schemas.microsoft.com/office/drawing/2014/main" id="{11E121D6-272F-5C85-DD36-7B72E0AB6922}"/>
              </a:ext>
            </a:extLst>
          </p:cNvPr>
          <p:cNvSpPr/>
          <p:nvPr/>
        </p:nvSpPr>
        <p:spPr>
          <a:xfrm>
            <a:off x="3755711" y="568072"/>
            <a:ext cx="345606" cy="237239"/>
          </a:xfrm>
          <a:custGeom>
            <a:avLst/>
            <a:gdLst>
              <a:gd name="connsiteX0" fmla="*/ 345084 w 345606"/>
              <a:gd name="connsiteY0" fmla="*/ 463 h 237239"/>
              <a:gd name="connsiteX1" fmla="*/ 122759 w 345606"/>
              <a:gd name="connsiteY1" fmla="*/ 82939 h 237239"/>
              <a:gd name="connsiteX2" fmla="*/ 839 w 345606"/>
              <a:gd name="connsiteY2" fmla="*/ 237132 h 237239"/>
              <a:gd name="connsiteX3" fmla="*/ 180133 w 345606"/>
              <a:gd name="connsiteY3" fmla="*/ 57838 h 237239"/>
              <a:gd name="connsiteX4" fmla="*/ 345084 w 345606"/>
              <a:gd name="connsiteY4" fmla="*/ 463 h 23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06" h="237239">
                <a:moveTo>
                  <a:pt x="345084" y="463"/>
                </a:moveTo>
                <a:cubicBezTo>
                  <a:pt x="335522" y="4646"/>
                  <a:pt x="180133" y="43494"/>
                  <a:pt x="122759" y="82939"/>
                </a:cubicBezTo>
                <a:cubicBezTo>
                  <a:pt x="65385" y="122384"/>
                  <a:pt x="-8723" y="241315"/>
                  <a:pt x="839" y="237132"/>
                </a:cubicBezTo>
                <a:cubicBezTo>
                  <a:pt x="10401" y="232949"/>
                  <a:pt x="129931" y="94892"/>
                  <a:pt x="180133" y="57838"/>
                </a:cubicBezTo>
                <a:cubicBezTo>
                  <a:pt x="230335" y="20784"/>
                  <a:pt x="354646" y="-3720"/>
                  <a:pt x="345084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1" name="フリーフォーム 610">
            <a:extLst>
              <a:ext uri="{FF2B5EF4-FFF2-40B4-BE49-F238E27FC236}">
                <a16:creationId xmlns:a16="http://schemas.microsoft.com/office/drawing/2014/main" id="{A974D3FD-50C7-48E8-6DA6-42D6F064ABF3}"/>
              </a:ext>
            </a:extLst>
          </p:cNvPr>
          <p:cNvSpPr/>
          <p:nvPr/>
        </p:nvSpPr>
        <p:spPr>
          <a:xfrm>
            <a:off x="3713473" y="651976"/>
            <a:ext cx="377503" cy="366833"/>
          </a:xfrm>
          <a:custGeom>
            <a:avLst/>
            <a:gdLst>
              <a:gd name="connsiteX0" fmla="*/ 376564 w 377503"/>
              <a:gd name="connsiteY0" fmla="*/ 2621 h 366833"/>
              <a:gd name="connsiteX1" fmla="*/ 68178 w 377503"/>
              <a:gd name="connsiteY1" fmla="*/ 217774 h 366833"/>
              <a:gd name="connsiteX2" fmla="*/ 46 w 377503"/>
              <a:gd name="connsiteY2" fmla="*/ 364795 h 366833"/>
              <a:gd name="connsiteX3" fmla="*/ 57420 w 377503"/>
              <a:gd name="connsiteY3" fmla="*/ 110197 h 366833"/>
              <a:gd name="connsiteX4" fmla="*/ 50249 w 377503"/>
              <a:gd name="connsiteY4" fmla="*/ 196258 h 366833"/>
              <a:gd name="connsiteX5" fmla="*/ 161411 w 377503"/>
              <a:gd name="connsiteY5" fmla="*/ 103025 h 366833"/>
              <a:gd name="connsiteX6" fmla="*/ 376564 w 377503"/>
              <a:gd name="connsiteY6" fmla="*/ 2621 h 36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503" h="366833">
                <a:moveTo>
                  <a:pt x="376564" y="2621"/>
                </a:moveTo>
                <a:cubicBezTo>
                  <a:pt x="361025" y="21746"/>
                  <a:pt x="130931" y="157412"/>
                  <a:pt x="68178" y="217774"/>
                </a:cubicBezTo>
                <a:cubicBezTo>
                  <a:pt x="5425" y="278136"/>
                  <a:pt x="1839" y="382725"/>
                  <a:pt x="46" y="364795"/>
                </a:cubicBezTo>
                <a:cubicBezTo>
                  <a:pt x="-1747" y="346866"/>
                  <a:pt x="49053" y="138286"/>
                  <a:pt x="57420" y="110197"/>
                </a:cubicBezTo>
                <a:cubicBezTo>
                  <a:pt x="65787" y="82108"/>
                  <a:pt x="32917" y="197453"/>
                  <a:pt x="50249" y="196258"/>
                </a:cubicBezTo>
                <a:cubicBezTo>
                  <a:pt x="67581" y="195063"/>
                  <a:pt x="112404" y="131712"/>
                  <a:pt x="161411" y="103025"/>
                </a:cubicBezTo>
                <a:cubicBezTo>
                  <a:pt x="210418" y="74338"/>
                  <a:pt x="392103" y="-16504"/>
                  <a:pt x="376564" y="2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2" name="フリーフォーム 611">
            <a:extLst>
              <a:ext uri="{FF2B5EF4-FFF2-40B4-BE49-F238E27FC236}">
                <a16:creationId xmlns:a16="http://schemas.microsoft.com/office/drawing/2014/main" id="{108BE9B1-D61D-6E3E-F706-7E1D34E2C93D}"/>
              </a:ext>
            </a:extLst>
          </p:cNvPr>
          <p:cNvSpPr/>
          <p:nvPr/>
        </p:nvSpPr>
        <p:spPr>
          <a:xfrm>
            <a:off x="3698772" y="737023"/>
            <a:ext cx="384108" cy="574314"/>
          </a:xfrm>
          <a:custGeom>
            <a:avLst/>
            <a:gdLst>
              <a:gd name="connsiteX0" fmla="*/ 384093 w 384108"/>
              <a:gd name="connsiteY0" fmla="*/ 49 h 574314"/>
              <a:gd name="connsiteX1" fmla="*/ 47020 w 384108"/>
              <a:gd name="connsiteY1" fmla="*/ 251061 h 574314"/>
              <a:gd name="connsiteX2" fmla="*/ 3990 w 384108"/>
              <a:gd name="connsiteY2" fmla="*/ 362223 h 574314"/>
              <a:gd name="connsiteX3" fmla="*/ 7576 w 384108"/>
              <a:gd name="connsiteY3" fmla="*/ 408839 h 574314"/>
              <a:gd name="connsiteX4" fmla="*/ 54192 w 384108"/>
              <a:gd name="connsiteY4" fmla="*/ 473385 h 574314"/>
              <a:gd name="connsiteX5" fmla="*/ 61364 w 384108"/>
              <a:gd name="connsiteY5" fmla="*/ 573790 h 574314"/>
              <a:gd name="connsiteX6" fmla="*/ 18333 w 384108"/>
              <a:gd name="connsiteY6" fmla="*/ 426769 h 574314"/>
              <a:gd name="connsiteX7" fmla="*/ 61364 w 384108"/>
              <a:gd name="connsiteY7" fmla="*/ 272576 h 574314"/>
              <a:gd name="connsiteX8" fmla="*/ 384093 w 384108"/>
              <a:gd name="connsiteY8" fmla="*/ 49 h 57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108" h="574314">
                <a:moveTo>
                  <a:pt x="384093" y="49"/>
                </a:moveTo>
                <a:cubicBezTo>
                  <a:pt x="381702" y="-3537"/>
                  <a:pt x="110370" y="190699"/>
                  <a:pt x="47020" y="251061"/>
                </a:cubicBezTo>
                <a:cubicBezTo>
                  <a:pt x="-16330" y="311423"/>
                  <a:pt x="10564" y="335927"/>
                  <a:pt x="3990" y="362223"/>
                </a:cubicBezTo>
                <a:cubicBezTo>
                  <a:pt x="-2584" y="388519"/>
                  <a:pt x="-791" y="390312"/>
                  <a:pt x="7576" y="408839"/>
                </a:cubicBezTo>
                <a:cubicBezTo>
                  <a:pt x="15943" y="427366"/>
                  <a:pt x="45227" y="445893"/>
                  <a:pt x="54192" y="473385"/>
                </a:cubicBezTo>
                <a:cubicBezTo>
                  <a:pt x="63157" y="500877"/>
                  <a:pt x="67340" y="581559"/>
                  <a:pt x="61364" y="573790"/>
                </a:cubicBezTo>
                <a:cubicBezTo>
                  <a:pt x="55388" y="566021"/>
                  <a:pt x="18333" y="476971"/>
                  <a:pt x="18333" y="426769"/>
                </a:cubicBezTo>
                <a:cubicBezTo>
                  <a:pt x="18333" y="376567"/>
                  <a:pt x="5185" y="339512"/>
                  <a:pt x="61364" y="272576"/>
                </a:cubicBezTo>
                <a:cubicBezTo>
                  <a:pt x="117543" y="205640"/>
                  <a:pt x="386484" y="3635"/>
                  <a:pt x="384093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3" name="フリーフォーム 612">
            <a:extLst>
              <a:ext uri="{FF2B5EF4-FFF2-40B4-BE49-F238E27FC236}">
                <a16:creationId xmlns:a16="http://schemas.microsoft.com/office/drawing/2014/main" id="{C7A9187A-F335-5590-9560-E3E16F5F31F1}"/>
              </a:ext>
            </a:extLst>
          </p:cNvPr>
          <p:cNvSpPr/>
          <p:nvPr/>
        </p:nvSpPr>
        <p:spPr>
          <a:xfrm>
            <a:off x="3762494" y="804247"/>
            <a:ext cx="381788" cy="271663"/>
          </a:xfrm>
          <a:custGeom>
            <a:avLst/>
            <a:gdLst>
              <a:gd name="connsiteX0" fmla="*/ 381331 w 381788"/>
              <a:gd name="connsiteY0" fmla="*/ 957 h 271663"/>
              <a:gd name="connsiteX1" fmla="*/ 108804 w 381788"/>
              <a:gd name="connsiteY1" fmla="*/ 191008 h 271663"/>
              <a:gd name="connsiteX2" fmla="*/ 1228 w 381788"/>
              <a:gd name="connsiteY2" fmla="*/ 269898 h 271663"/>
              <a:gd name="connsiteX3" fmla="*/ 169764 w 381788"/>
              <a:gd name="connsiteY3" fmla="*/ 122877 h 271663"/>
              <a:gd name="connsiteX4" fmla="*/ 381331 w 381788"/>
              <a:gd name="connsiteY4" fmla="*/ 957 h 27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788" h="271663">
                <a:moveTo>
                  <a:pt x="381331" y="957"/>
                </a:moveTo>
                <a:cubicBezTo>
                  <a:pt x="371171" y="12312"/>
                  <a:pt x="172154" y="146185"/>
                  <a:pt x="108804" y="191008"/>
                </a:cubicBezTo>
                <a:cubicBezTo>
                  <a:pt x="45454" y="235831"/>
                  <a:pt x="-8932" y="281253"/>
                  <a:pt x="1228" y="269898"/>
                </a:cubicBezTo>
                <a:cubicBezTo>
                  <a:pt x="11388" y="258543"/>
                  <a:pt x="109999" y="163517"/>
                  <a:pt x="169764" y="122877"/>
                </a:cubicBezTo>
                <a:cubicBezTo>
                  <a:pt x="229529" y="82237"/>
                  <a:pt x="391491" y="-10398"/>
                  <a:pt x="381331" y="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4" name="フリーフォーム 613">
            <a:extLst>
              <a:ext uri="{FF2B5EF4-FFF2-40B4-BE49-F238E27FC236}">
                <a16:creationId xmlns:a16="http://schemas.microsoft.com/office/drawing/2014/main" id="{52254812-548C-C2D5-8E31-19B446B45019}"/>
              </a:ext>
            </a:extLst>
          </p:cNvPr>
          <p:cNvSpPr/>
          <p:nvPr/>
        </p:nvSpPr>
        <p:spPr>
          <a:xfrm>
            <a:off x="4108119" y="313817"/>
            <a:ext cx="301560" cy="530831"/>
          </a:xfrm>
          <a:custGeom>
            <a:avLst/>
            <a:gdLst>
              <a:gd name="connsiteX0" fmla="*/ 301061 w 301560"/>
              <a:gd name="connsiteY0" fmla="*/ 121 h 530831"/>
              <a:gd name="connsiteX1" fmla="*/ 35706 w 301560"/>
              <a:gd name="connsiteY1" fmla="*/ 251133 h 530831"/>
              <a:gd name="connsiteX2" fmla="*/ 17777 w 301560"/>
              <a:gd name="connsiteY2" fmla="*/ 315678 h 530831"/>
              <a:gd name="connsiteX3" fmla="*/ 21363 w 301560"/>
              <a:gd name="connsiteY3" fmla="*/ 530831 h 530831"/>
              <a:gd name="connsiteX4" fmla="*/ 3433 w 301560"/>
              <a:gd name="connsiteY4" fmla="*/ 315678 h 530831"/>
              <a:gd name="connsiteX5" fmla="*/ 100252 w 301560"/>
              <a:gd name="connsiteY5" fmla="*/ 218860 h 530831"/>
              <a:gd name="connsiteX6" fmla="*/ 301061 w 301560"/>
              <a:gd name="connsiteY6" fmla="*/ 121 h 5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560" h="530831">
                <a:moveTo>
                  <a:pt x="301061" y="121"/>
                </a:moveTo>
                <a:cubicBezTo>
                  <a:pt x="290303" y="5500"/>
                  <a:pt x="82920" y="198540"/>
                  <a:pt x="35706" y="251133"/>
                </a:cubicBezTo>
                <a:cubicBezTo>
                  <a:pt x="-11508" y="303726"/>
                  <a:pt x="20167" y="269062"/>
                  <a:pt x="17777" y="315678"/>
                </a:cubicBezTo>
                <a:cubicBezTo>
                  <a:pt x="15386" y="362294"/>
                  <a:pt x="23754" y="530831"/>
                  <a:pt x="21363" y="530831"/>
                </a:cubicBezTo>
                <a:cubicBezTo>
                  <a:pt x="18972" y="530831"/>
                  <a:pt x="-9715" y="367673"/>
                  <a:pt x="3433" y="315678"/>
                </a:cubicBezTo>
                <a:cubicBezTo>
                  <a:pt x="16581" y="263683"/>
                  <a:pt x="54831" y="267867"/>
                  <a:pt x="100252" y="218860"/>
                </a:cubicBezTo>
                <a:cubicBezTo>
                  <a:pt x="145673" y="169853"/>
                  <a:pt x="311819" y="-5258"/>
                  <a:pt x="301061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" name="フリーフォーム 614">
            <a:extLst>
              <a:ext uri="{FF2B5EF4-FFF2-40B4-BE49-F238E27FC236}">
                <a16:creationId xmlns:a16="http://schemas.microsoft.com/office/drawing/2014/main" id="{7DD77D3E-C925-B9BD-5EFD-BEFA230FE3EF}"/>
              </a:ext>
            </a:extLst>
          </p:cNvPr>
          <p:cNvSpPr/>
          <p:nvPr/>
        </p:nvSpPr>
        <p:spPr>
          <a:xfrm>
            <a:off x="4227879" y="341951"/>
            <a:ext cx="657295" cy="491254"/>
          </a:xfrm>
          <a:custGeom>
            <a:avLst/>
            <a:gdLst>
              <a:gd name="connsiteX0" fmla="*/ 65 w 657295"/>
              <a:gd name="connsiteY0" fmla="*/ 491230 h 491254"/>
              <a:gd name="connsiteX1" fmla="*/ 155640 w 657295"/>
              <a:gd name="connsiteY1" fmla="*/ 103880 h 491254"/>
              <a:gd name="connsiteX2" fmla="*/ 650940 w 657295"/>
              <a:gd name="connsiteY2" fmla="*/ 2280 h 491254"/>
              <a:gd name="connsiteX3" fmla="*/ 419165 w 657295"/>
              <a:gd name="connsiteY3" fmla="*/ 40380 h 491254"/>
              <a:gd name="connsiteX4" fmla="*/ 168340 w 657295"/>
              <a:gd name="connsiteY4" fmla="*/ 122930 h 491254"/>
              <a:gd name="connsiteX5" fmla="*/ 65 w 657295"/>
              <a:gd name="connsiteY5" fmla="*/ 491230 h 49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7295" h="491254">
                <a:moveTo>
                  <a:pt x="65" y="491230"/>
                </a:moveTo>
                <a:cubicBezTo>
                  <a:pt x="-2052" y="488055"/>
                  <a:pt x="47161" y="185372"/>
                  <a:pt x="155640" y="103880"/>
                </a:cubicBezTo>
                <a:cubicBezTo>
                  <a:pt x="264119" y="22388"/>
                  <a:pt x="607019" y="12863"/>
                  <a:pt x="650940" y="2280"/>
                </a:cubicBezTo>
                <a:cubicBezTo>
                  <a:pt x="694861" y="-8303"/>
                  <a:pt x="499598" y="20272"/>
                  <a:pt x="419165" y="40380"/>
                </a:cubicBezTo>
                <a:cubicBezTo>
                  <a:pt x="338732" y="60488"/>
                  <a:pt x="238190" y="53609"/>
                  <a:pt x="168340" y="122930"/>
                </a:cubicBezTo>
                <a:cubicBezTo>
                  <a:pt x="98490" y="192251"/>
                  <a:pt x="2182" y="494405"/>
                  <a:pt x="65" y="491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" name="フリーフォーム 615">
            <a:extLst>
              <a:ext uri="{FF2B5EF4-FFF2-40B4-BE49-F238E27FC236}">
                <a16:creationId xmlns:a16="http://schemas.microsoft.com/office/drawing/2014/main" id="{3F08FA64-8E7B-6189-8E7E-773BCDAAFE0F}"/>
              </a:ext>
            </a:extLst>
          </p:cNvPr>
          <p:cNvSpPr/>
          <p:nvPr/>
        </p:nvSpPr>
        <p:spPr>
          <a:xfrm>
            <a:off x="4323163" y="375171"/>
            <a:ext cx="892945" cy="458109"/>
          </a:xfrm>
          <a:custGeom>
            <a:avLst/>
            <a:gdLst>
              <a:gd name="connsiteX0" fmla="*/ 31 w 892945"/>
              <a:gd name="connsiteY0" fmla="*/ 458010 h 458109"/>
              <a:gd name="connsiteX1" fmla="*/ 190531 w 892945"/>
              <a:gd name="connsiteY1" fmla="*/ 118285 h 458109"/>
              <a:gd name="connsiteX2" fmla="*/ 889031 w 892945"/>
              <a:gd name="connsiteY2" fmla="*/ 810 h 458109"/>
              <a:gd name="connsiteX3" fmla="*/ 460406 w 892945"/>
              <a:gd name="connsiteY3" fmla="*/ 70660 h 458109"/>
              <a:gd name="connsiteX4" fmla="*/ 177831 w 892945"/>
              <a:gd name="connsiteY4" fmla="*/ 153210 h 458109"/>
              <a:gd name="connsiteX5" fmla="*/ 31 w 892945"/>
              <a:gd name="connsiteY5" fmla="*/ 458010 h 45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2945" h="458109">
                <a:moveTo>
                  <a:pt x="31" y="458010"/>
                </a:moveTo>
                <a:cubicBezTo>
                  <a:pt x="2148" y="452189"/>
                  <a:pt x="42364" y="194485"/>
                  <a:pt x="190531" y="118285"/>
                </a:cubicBezTo>
                <a:cubicBezTo>
                  <a:pt x="338698" y="42085"/>
                  <a:pt x="844052" y="8748"/>
                  <a:pt x="889031" y="810"/>
                </a:cubicBezTo>
                <a:cubicBezTo>
                  <a:pt x="934010" y="-7128"/>
                  <a:pt x="578939" y="45260"/>
                  <a:pt x="460406" y="70660"/>
                </a:cubicBezTo>
                <a:cubicBezTo>
                  <a:pt x="341873" y="96060"/>
                  <a:pt x="253502" y="93943"/>
                  <a:pt x="177831" y="153210"/>
                </a:cubicBezTo>
                <a:cubicBezTo>
                  <a:pt x="102160" y="212477"/>
                  <a:pt x="-2086" y="463831"/>
                  <a:pt x="31" y="458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" name="フリーフォーム 616">
            <a:extLst>
              <a:ext uri="{FF2B5EF4-FFF2-40B4-BE49-F238E27FC236}">
                <a16:creationId xmlns:a16="http://schemas.microsoft.com/office/drawing/2014/main" id="{57A1BB90-1099-3AF2-8C44-15E03AB8DF94}"/>
              </a:ext>
            </a:extLst>
          </p:cNvPr>
          <p:cNvSpPr/>
          <p:nvPr/>
        </p:nvSpPr>
        <p:spPr>
          <a:xfrm>
            <a:off x="4426903" y="495412"/>
            <a:ext cx="873742" cy="428630"/>
          </a:xfrm>
          <a:custGeom>
            <a:avLst/>
            <a:gdLst>
              <a:gd name="connsiteX0" fmla="*/ 45516 w 873742"/>
              <a:gd name="connsiteY0" fmla="*/ 340944 h 428630"/>
              <a:gd name="connsiteX1" fmla="*/ 274116 w 873742"/>
              <a:gd name="connsiteY1" fmla="*/ 74244 h 428630"/>
              <a:gd name="connsiteX2" fmla="*/ 864666 w 873742"/>
              <a:gd name="connsiteY2" fmla="*/ 1219 h 428630"/>
              <a:gd name="connsiteX3" fmla="*/ 610666 w 873742"/>
              <a:gd name="connsiteY3" fmla="*/ 32969 h 428630"/>
              <a:gd name="connsiteX4" fmla="*/ 315391 w 873742"/>
              <a:gd name="connsiteY4" fmla="*/ 90119 h 428630"/>
              <a:gd name="connsiteX5" fmla="*/ 23291 w 873742"/>
              <a:gd name="connsiteY5" fmla="*/ 413969 h 428630"/>
              <a:gd name="connsiteX6" fmla="*/ 45516 w 873742"/>
              <a:gd name="connsiteY6" fmla="*/ 340944 h 42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3742" h="428630">
                <a:moveTo>
                  <a:pt x="45516" y="340944"/>
                </a:moveTo>
                <a:cubicBezTo>
                  <a:pt x="87320" y="284323"/>
                  <a:pt x="137591" y="130865"/>
                  <a:pt x="274116" y="74244"/>
                </a:cubicBezTo>
                <a:cubicBezTo>
                  <a:pt x="410641" y="17623"/>
                  <a:pt x="864666" y="1219"/>
                  <a:pt x="864666" y="1219"/>
                </a:cubicBezTo>
                <a:cubicBezTo>
                  <a:pt x="920758" y="-5660"/>
                  <a:pt x="702212" y="18152"/>
                  <a:pt x="610666" y="32969"/>
                </a:cubicBezTo>
                <a:cubicBezTo>
                  <a:pt x="519120" y="47786"/>
                  <a:pt x="413287" y="26619"/>
                  <a:pt x="315391" y="90119"/>
                </a:cubicBezTo>
                <a:cubicBezTo>
                  <a:pt x="217495" y="153619"/>
                  <a:pt x="67212" y="371107"/>
                  <a:pt x="23291" y="413969"/>
                </a:cubicBezTo>
                <a:cubicBezTo>
                  <a:pt x="-20630" y="456831"/>
                  <a:pt x="3712" y="397565"/>
                  <a:pt x="45516" y="340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" name="フリーフォーム 617">
            <a:extLst>
              <a:ext uri="{FF2B5EF4-FFF2-40B4-BE49-F238E27FC236}">
                <a16:creationId xmlns:a16="http://schemas.microsoft.com/office/drawing/2014/main" id="{1420831D-C542-B0FD-CF84-D5DD509EFBDF}"/>
              </a:ext>
            </a:extLst>
          </p:cNvPr>
          <p:cNvSpPr/>
          <p:nvPr/>
        </p:nvSpPr>
        <p:spPr>
          <a:xfrm>
            <a:off x="4672134" y="569292"/>
            <a:ext cx="299410" cy="319693"/>
          </a:xfrm>
          <a:custGeom>
            <a:avLst/>
            <a:gdLst>
              <a:gd name="connsiteX0" fmla="*/ 310 w 299410"/>
              <a:gd name="connsiteY0" fmla="*/ 317864 h 319693"/>
              <a:gd name="connsiteX1" fmla="*/ 95560 w 299410"/>
              <a:gd name="connsiteY1" fmla="*/ 213089 h 319693"/>
              <a:gd name="connsiteX2" fmla="*/ 295585 w 299410"/>
              <a:gd name="connsiteY2" fmla="*/ 6714 h 319693"/>
              <a:gd name="connsiteX3" fmla="*/ 219385 w 299410"/>
              <a:gd name="connsiteY3" fmla="*/ 57514 h 319693"/>
              <a:gd name="connsiteX4" fmla="*/ 124135 w 299410"/>
              <a:gd name="connsiteY4" fmla="*/ 130539 h 319693"/>
              <a:gd name="connsiteX5" fmla="*/ 310 w 299410"/>
              <a:gd name="connsiteY5" fmla="*/ 317864 h 31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410" h="319693">
                <a:moveTo>
                  <a:pt x="310" y="317864"/>
                </a:moveTo>
                <a:cubicBezTo>
                  <a:pt x="-4452" y="331622"/>
                  <a:pt x="46348" y="264947"/>
                  <a:pt x="95560" y="213089"/>
                </a:cubicBezTo>
                <a:cubicBezTo>
                  <a:pt x="144772" y="161231"/>
                  <a:pt x="274948" y="32643"/>
                  <a:pt x="295585" y="6714"/>
                </a:cubicBezTo>
                <a:cubicBezTo>
                  <a:pt x="316223" y="-19215"/>
                  <a:pt x="247960" y="36877"/>
                  <a:pt x="219385" y="57514"/>
                </a:cubicBezTo>
                <a:cubicBezTo>
                  <a:pt x="190810" y="78151"/>
                  <a:pt x="153768" y="89264"/>
                  <a:pt x="124135" y="130539"/>
                </a:cubicBezTo>
                <a:cubicBezTo>
                  <a:pt x="94502" y="171814"/>
                  <a:pt x="5072" y="304106"/>
                  <a:pt x="310" y="3178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" name="フリーフォーム 618">
            <a:extLst>
              <a:ext uri="{FF2B5EF4-FFF2-40B4-BE49-F238E27FC236}">
                <a16:creationId xmlns:a16="http://schemas.microsoft.com/office/drawing/2014/main" id="{FB035AEB-473D-1627-4868-D50DA426BE1A}"/>
              </a:ext>
            </a:extLst>
          </p:cNvPr>
          <p:cNvSpPr/>
          <p:nvPr/>
        </p:nvSpPr>
        <p:spPr>
          <a:xfrm>
            <a:off x="4859713" y="547225"/>
            <a:ext cx="536698" cy="311498"/>
          </a:xfrm>
          <a:custGeom>
            <a:avLst/>
            <a:gdLst>
              <a:gd name="connsiteX0" fmla="*/ 56 w 536698"/>
              <a:gd name="connsiteY0" fmla="*/ 311356 h 311498"/>
              <a:gd name="connsiteX1" fmla="*/ 193731 w 536698"/>
              <a:gd name="connsiteY1" fmla="*/ 181181 h 311498"/>
              <a:gd name="connsiteX2" fmla="*/ 288981 w 536698"/>
              <a:gd name="connsiteY2" fmla="*/ 51006 h 311498"/>
              <a:gd name="connsiteX3" fmla="*/ 536631 w 536698"/>
              <a:gd name="connsiteY3" fmla="*/ 206 h 311498"/>
              <a:gd name="connsiteX4" fmla="*/ 263581 w 536698"/>
              <a:gd name="connsiteY4" fmla="*/ 38306 h 311498"/>
              <a:gd name="connsiteX5" fmla="*/ 174681 w 536698"/>
              <a:gd name="connsiteY5" fmla="*/ 155781 h 311498"/>
              <a:gd name="connsiteX6" fmla="*/ 56 w 536698"/>
              <a:gd name="connsiteY6" fmla="*/ 311356 h 31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698" h="311498">
                <a:moveTo>
                  <a:pt x="56" y="311356"/>
                </a:moveTo>
                <a:cubicBezTo>
                  <a:pt x="3231" y="315589"/>
                  <a:pt x="145577" y="224573"/>
                  <a:pt x="193731" y="181181"/>
                </a:cubicBezTo>
                <a:cubicBezTo>
                  <a:pt x="241885" y="137789"/>
                  <a:pt x="231831" y="81168"/>
                  <a:pt x="288981" y="51006"/>
                </a:cubicBezTo>
                <a:cubicBezTo>
                  <a:pt x="346131" y="20844"/>
                  <a:pt x="540864" y="2323"/>
                  <a:pt x="536631" y="206"/>
                </a:cubicBezTo>
                <a:cubicBezTo>
                  <a:pt x="532398" y="-1911"/>
                  <a:pt x="323906" y="12377"/>
                  <a:pt x="263581" y="38306"/>
                </a:cubicBezTo>
                <a:cubicBezTo>
                  <a:pt x="203256" y="64235"/>
                  <a:pt x="220718" y="109744"/>
                  <a:pt x="174681" y="155781"/>
                </a:cubicBezTo>
                <a:cubicBezTo>
                  <a:pt x="128644" y="201818"/>
                  <a:pt x="-3119" y="307123"/>
                  <a:pt x="56" y="311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" name="フリーフォーム 619">
            <a:extLst>
              <a:ext uri="{FF2B5EF4-FFF2-40B4-BE49-F238E27FC236}">
                <a16:creationId xmlns:a16="http://schemas.microsoft.com/office/drawing/2014/main" id="{48B47246-628A-09F2-6044-18AADDEDE4B5}"/>
              </a:ext>
            </a:extLst>
          </p:cNvPr>
          <p:cNvSpPr/>
          <p:nvPr/>
        </p:nvSpPr>
        <p:spPr>
          <a:xfrm>
            <a:off x="4994156" y="631304"/>
            <a:ext cx="527698" cy="282720"/>
          </a:xfrm>
          <a:custGeom>
            <a:avLst/>
            <a:gdLst>
              <a:gd name="connsiteX0" fmla="*/ 2138 w 527698"/>
              <a:gd name="connsiteY0" fmla="*/ 281252 h 282720"/>
              <a:gd name="connsiteX1" fmla="*/ 170413 w 527698"/>
              <a:gd name="connsiteY1" fmla="*/ 125677 h 282720"/>
              <a:gd name="connsiteX2" fmla="*/ 287888 w 527698"/>
              <a:gd name="connsiteY2" fmla="*/ 1852 h 282720"/>
              <a:gd name="connsiteX3" fmla="*/ 526013 w 527698"/>
              <a:gd name="connsiteY3" fmla="*/ 49477 h 282720"/>
              <a:gd name="connsiteX4" fmla="*/ 389488 w 527698"/>
              <a:gd name="connsiteY4" fmla="*/ 24077 h 282720"/>
              <a:gd name="connsiteX5" fmla="*/ 297413 w 527698"/>
              <a:gd name="connsiteY5" fmla="*/ 27252 h 282720"/>
              <a:gd name="connsiteX6" fmla="*/ 2138 w 527698"/>
              <a:gd name="connsiteY6" fmla="*/ 281252 h 28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698" h="282720">
                <a:moveTo>
                  <a:pt x="2138" y="281252"/>
                </a:moveTo>
                <a:cubicBezTo>
                  <a:pt x="-19029" y="297656"/>
                  <a:pt x="122788" y="172244"/>
                  <a:pt x="170413" y="125677"/>
                </a:cubicBezTo>
                <a:cubicBezTo>
                  <a:pt x="218038" y="79110"/>
                  <a:pt x="228621" y="14552"/>
                  <a:pt x="287888" y="1852"/>
                </a:cubicBezTo>
                <a:cubicBezTo>
                  <a:pt x="347155" y="-10848"/>
                  <a:pt x="509080" y="45773"/>
                  <a:pt x="526013" y="49477"/>
                </a:cubicBezTo>
                <a:cubicBezTo>
                  <a:pt x="542946" y="53181"/>
                  <a:pt x="427588" y="27781"/>
                  <a:pt x="389488" y="24077"/>
                </a:cubicBezTo>
                <a:cubicBezTo>
                  <a:pt x="351388" y="20373"/>
                  <a:pt x="358267" y="-16140"/>
                  <a:pt x="297413" y="27252"/>
                </a:cubicBezTo>
                <a:cubicBezTo>
                  <a:pt x="236559" y="70644"/>
                  <a:pt x="23305" y="264848"/>
                  <a:pt x="2138" y="281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" name="フリーフォーム 620">
            <a:extLst>
              <a:ext uri="{FF2B5EF4-FFF2-40B4-BE49-F238E27FC236}">
                <a16:creationId xmlns:a16="http://schemas.microsoft.com/office/drawing/2014/main" id="{66C165CA-3930-666C-CD48-243806FD9E85}"/>
              </a:ext>
            </a:extLst>
          </p:cNvPr>
          <p:cNvSpPr/>
          <p:nvPr/>
        </p:nvSpPr>
        <p:spPr>
          <a:xfrm>
            <a:off x="5138975" y="765612"/>
            <a:ext cx="448838" cy="169228"/>
          </a:xfrm>
          <a:custGeom>
            <a:avLst/>
            <a:gdLst>
              <a:gd name="connsiteX0" fmla="*/ 194 w 448838"/>
              <a:gd name="connsiteY0" fmla="*/ 169169 h 169228"/>
              <a:gd name="connsiteX1" fmla="*/ 120844 w 448838"/>
              <a:gd name="connsiteY1" fmla="*/ 26294 h 169228"/>
              <a:gd name="connsiteX2" fmla="*/ 425644 w 448838"/>
              <a:gd name="connsiteY2" fmla="*/ 45344 h 169228"/>
              <a:gd name="connsiteX3" fmla="*/ 416119 w 448838"/>
              <a:gd name="connsiteY3" fmla="*/ 29469 h 169228"/>
              <a:gd name="connsiteX4" fmla="*/ 324044 w 448838"/>
              <a:gd name="connsiteY4" fmla="*/ 19944 h 169228"/>
              <a:gd name="connsiteX5" fmla="*/ 98619 w 448838"/>
              <a:gd name="connsiteY5" fmla="*/ 7244 h 169228"/>
              <a:gd name="connsiteX6" fmla="*/ 194 w 448838"/>
              <a:gd name="connsiteY6" fmla="*/ 169169 h 16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838" h="169228">
                <a:moveTo>
                  <a:pt x="194" y="169169"/>
                </a:moveTo>
                <a:cubicBezTo>
                  <a:pt x="3898" y="172344"/>
                  <a:pt x="49936" y="46931"/>
                  <a:pt x="120844" y="26294"/>
                </a:cubicBezTo>
                <a:cubicBezTo>
                  <a:pt x="191752" y="5657"/>
                  <a:pt x="376432" y="44815"/>
                  <a:pt x="425644" y="45344"/>
                </a:cubicBezTo>
                <a:cubicBezTo>
                  <a:pt x="474856" y="45873"/>
                  <a:pt x="433052" y="33702"/>
                  <a:pt x="416119" y="29469"/>
                </a:cubicBezTo>
                <a:cubicBezTo>
                  <a:pt x="399186" y="25236"/>
                  <a:pt x="376961" y="23648"/>
                  <a:pt x="324044" y="19944"/>
                </a:cubicBezTo>
                <a:cubicBezTo>
                  <a:pt x="271127" y="16240"/>
                  <a:pt x="151007" y="-13394"/>
                  <a:pt x="98619" y="7244"/>
                </a:cubicBezTo>
                <a:cubicBezTo>
                  <a:pt x="46232" y="27881"/>
                  <a:pt x="-3510" y="165994"/>
                  <a:pt x="194" y="169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" name="フリーフォーム 621">
            <a:extLst>
              <a:ext uri="{FF2B5EF4-FFF2-40B4-BE49-F238E27FC236}">
                <a16:creationId xmlns:a16="http://schemas.microsoft.com/office/drawing/2014/main" id="{39A069D4-18AA-31A6-2B18-809DA2F62214}"/>
              </a:ext>
            </a:extLst>
          </p:cNvPr>
          <p:cNvSpPr/>
          <p:nvPr/>
        </p:nvSpPr>
        <p:spPr>
          <a:xfrm>
            <a:off x="5259622" y="914999"/>
            <a:ext cx="362157" cy="140568"/>
          </a:xfrm>
          <a:custGeom>
            <a:avLst/>
            <a:gdLst>
              <a:gd name="connsiteX0" fmla="*/ 197 w 362157"/>
              <a:gd name="connsiteY0" fmla="*/ 35657 h 140568"/>
              <a:gd name="connsiteX1" fmla="*/ 247847 w 362157"/>
              <a:gd name="connsiteY1" fmla="*/ 3907 h 140568"/>
              <a:gd name="connsiteX2" fmla="*/ 362147 w 362157"/>
              <a:gd name="connsiteY2" fmla="*/ 140432 h 140568"/>
              <a:gd name="connsiteX3" fmla="*/ 254197 w 362157"/>
              <a:gd name="connsiteY3" fmla="*/ 29307 h 140568"/>
              <a:gd name="connsiteX4" fmla="*/ 206572 w 362157"/>
              <a:gd name="connsiteY4" fmla="*/ 19782 h 140568"/>
              <a:gd name="connsiteX5" fmla="*/ 197 w 362157"/>
              <a:gd name="connsiteY5" fmla="*/ 35657 h 14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157" h="140568">
                <a:moveTo>
                  <a:pt x="197" y="35657"/>
                </a:moveTo>
                <a:cubicBezTo>
                  <a:pt x="7076" y="33011"/>
                  <a:pt x="187522" y="-13555"/>
                  <a:pt x="247847" y="3907"/>
                </a:cubicBezTo>
                <a:cubicBezTo>
                  <a:pt x="308172" y="21369"/>
                  <a:pt x="361089" y="136199"/>
                  <a:pt x="362147" y="140432"/>
                </a:cubicBezTo>
                <a:cubicBezTo>
                  <a:pt x="363205" y="144665"/>
                  <a:pt x="280126" y="49415"/>
                  <a:pt x="254197" y="29307"/>
                </a:cubicBezTo>
                <a:cubicBezTo>
                  <a:pt x="228268" y="9199"/>
                  <a:pt x="245201" y="17665"/>
                  <a:pt x="206572" y="19782"/>
                </a:cubicBezTo>
                <a:cubicBezTo>
                  <a:pt x="167943" y="21899"/>
                  <a:pt x="-6682" y="38303"/>
                  <a:pt x="197" y="35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" name="フリーフォーム 622">
            <a:extLst>
              <a:ext uri="{FF2B5EF4-FFF2-40B4-BE49-F238E27FC236}">
                <a16:creationId xmlns:a16="http://schemas.microsoft.com/office/drawing/2014/main" id="{F4ADED05-910D-9DEA-098A-AE336D6F63FF}"/>
              </a:ext>
            </a:extLst>
          </p:cNvPr>
          <p:cNvSpPr/>
          <p:nvPr/>
        </p:nvSpPr>
        <p:spPr>
          <a:xfrm>
            <a:off x="5355022" y="1017882"/>
            <a:ext cx="315137" cy="286861"/>
          </a:xfrm>
          <a:custGeom>
            <a:avLst/>
            <a:gdLst>
              <a:gd name="connsiteX0" fmla="*/ 47 w 315137"/>
              <a:gd name="connsiteY0" fmla="*/ 2624 h 286861"/>
              <a:gd name="connsiteX1" fmla="*/ 158797 w 315137"/>
              <a:gd name="connsiteY1" fmla="*/ 50249 h 286861"/>
              <a:gd name="connsiteX2" fmla="*/ 314372 w 315137"/>
              <a:gd name="connsiteY2" fmla="*/ 285199 h 286861"/>
              <a:gd name="connsiteX3" fmla="*/ 222297 w 315137"/>
              <a:gd name="connsiteY3" fmla="*/ 161374 h 286861"/>
              <a:gd name="connsiteX4" fmla="*/ 174672 w 315137"/>
              <a:gd name="connsiteY4" fmla="*/ 97874 h 286861"/>
              <a:gd name="connsiteX5" fmla="*/ 47 w 315137"/>
              <a:gd name="connsiteY5" fmla="*/ 2624 h 28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137" h="286861">
                <a:moveTo>
                  <a:pt x="47" y="2624"/>
                </a:moveTo>
                <a:cubicBezTo>
                  <a:pt x="-2599" y="-5313"/>
                  <a:pt x="106410" y="3153"/>
                  <a:pt x="158797" y="50249"/>
                </a:cubicBezTo>
                <a:cubicBezTo>
                  <a:pt x="211184" y="97345"/>
                  <a:pt x="303789" y="266678"/>
                  <a:pt x="314372" y="285199"/>
                </a:cubicBezTo>
                <a:cubicBezTo>
                  <a:pt x="324955" y="303720"/>
                  <a:pt x="222297" y="161374"/>
                  <a:pt x="222297" y="161374"/>
                </a:cubicBezTo>
                <a:cubicBezTo>
                  <a:pt x="199014" y="130153"/>
                  <a:pt x="206951" y="120628"/>
                  <a:pt x="174672" y="97874"/>
                </a:cubicBezTo>
                <a:cubicBezTo>
                  <a:pt x="142393" y="75120"/>
                  <a:pt x="2693" y="10561"/>
                  <a:pt x="47" y="2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" name="フリーフォーム 623">
            <a:extLst>
              <a:ext uri="{FF2B5EF4-FFF2-40B4-BE49-F238E27FC236}">
                <a16:creationId xmlns:a16="http://schemas.microsoft.com/office/drawing/2014/main" id="{50085CFD-0165-D7B4-939B-DF187B79C44A}"/>
              </a:ext>
            </a:extLst>
          </p:cNvPr>
          <p:cNvSpPr/>
          <p:nvPr/>
        </p:nvSpPr>
        <p:spPr>
          <a:xfrm>
            <a:off x="5424902" y="1191600"/>
            <a:ext cx="198132" cy="335659"/>
          </a:xfrm>
          <a:custGeom>
            <a:avLst/>
            <a:gdLst>
              <a:gd name="connsiteX0" fmla="*/ 17 w 198132"/>
              <a:gd name="connsiteY0" fmla="*/ 356 h 335659"/>
              <a:gd name="connsiteX1" fmla="*/ 146067 w 198132"/>
              <a:gd name="connsiteY1" fmla="*/ 130531 h 335659"/>
              <a:gd name="connsiteX2" fmla="*/ 155592 w 198132"/>
              <a:gd name="connsiteY2" fmla="*/ 330556 h 335659"/>
              <a:gd name="connsiteX3" fmla="*/ 155592 w 198132"/>
              <a:gd name="connsiteY3" fmla="*/ 263881 h 335659"/>
              <a:gd name="connsiteX4" fmla="*/ 180992 w 198132"/>
              <a:gd name="connsiteY4" fmla="*/ 130531 h 335659"/>
              <a:gd name="connsiteX5" fmla="*/ 177817 w 198132"/>
              <a:gd name="connsiteY5" fmla="*/ 244831 h 335659"/>
              <a:gd name="connsiteX6" fmla="*/ 196867 w 198132"/>
              <a:gd name="connsiteY6" fmla="*/ 117831 h 335659"/>
              <a:gd name="connsiteX7" fmla="*/ 136542 w 198132"/>
              <a:gd name="connsiteY7" fmla="*/ 92431 h 335659"/>
              <a:gd name="connsiteX8" fmla="*/ 17 w 198132"/>
              <a:gd name="connsiteY8" fmla="*/ 356 h 33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132" h="335659">
                <a:moveTo>
                  <a:pt x="17" y="356"/>
                </a:moveTo>
                <a:cubicBezTo>
                  <a:pt x="1605" y="6706"/>
                  <a:pt x="120138" y="75498"/>
                  <a:pt x="146067" y="130531"/>
                </a:cubicBezTo>
                <a:cubicBezTo>
                  <a:pt x="171996" y="185564"/>
                  <a:pt x="154005" y="308331"/>
                  <a:pt x="155592" y="330556"/>
                </a:cubicBezTo>
                <a:cubicBezTo>
                  <a:pt x="157179" y="352781"/>
                  <a:pt x="151359" y="297219"/>
                  <a:pt x="155592" y="263881"/>
                </a:cubicBezTo>
                <a:cubicBezTo>
                  <a:pt x="159825" y="230543"/>
                  <a:pt x="177288" y="133706"/>
                  <a:pt x="180992" y="130531"/>
                </a:cubicBezTo>
                <a:cubicBezTo>
                  <a:pt x="184696" y="127356"/>
                  <a:pt x="175171" y="246948"/>
                  <a:pt x="177817" y="244831"/>
                </a:cubicBezTo>
                <a:cubicBezTo>
                  <a:pt x="180463" y="242714"/>
                  <a:pt x="203746" y="143231"/>
                  <a:pt x="196867" y="117831"/>
                </a:cubicBezTo>
                <a:cubicBezTo>
                  <a:pt x="189988" y="92431"/>
                  <a:pt x="167763" y="110423"/>
                  <a:pt x="136542" y="92431"/>
                </a:cubicBezTo>
                <a:cubicBezTo>
                  <a:pt x="105321" y="74439"/>
                  <a:pt x="-1571" y="-5994"/>
                  <a:pt x="17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" name="フリーフォーム 624">
            <a:extLst>
              <a:ext uri="{FF2B5EF4-FFF2-40B4-BE49-F238E27FC236}">
                <a16:creationId xmlns:a16="http://schemas.microsoft.com/office/drawing/2014/main" id="{744CD5FD-FA94-C1A8-64E0-D1679433F83F}"/>
              </a:ext>
            </a:extLst>
          </p:cNvPr>
          <p:cNvSpPr/>
          <p:nvPr/>
        </p:nvSpPr>
        <p:spPr>
          <a:xfrm>
            <a:off x="5456669" y="1296685"/>
            <a:ext cx="141930" cy="336616"/>
          </a:xfrm>
          <a:custGeom>
            <a:avLst/>
            <a:gdLst>
              <a:gd name="connsiteX0" fmla="*/ 0 w 141930"/>
              <a:gd name="connsiteY0" fmla="*/ 46 h 336616"/>
              <a:gd name="connsiteX1" fmla="*/ 66675 w 141930"/>
              <a:gd name="connsiteY1" fmla="*/ 142921 h 336616"/>
              <a:gd name="connsiteX2" fmla="*/ 133350 w 141930"/>
              <a:gd name="connsiteY2" fmla="*/ 206421 h 336616"/>
              <a:gd name="connsiteX3" fmla="*/ 139700 w 141930"/>
              <a:gd name="connsiteY3" fmla="*/ 336596 h 336616"/>
              <a:gd name="connsiteX4" fmla="*/ 120650 w 141930"/>
              <a:gd name="connsiteY4" fmla="*/ 215946 h 336616"/>
              <a:gd name="connsiteX5" fmla="*/ 66675 w 141930"/>
              <a:gd name="connsiteY5" fmla="*/ 158796 h 336616"/>
              <a:gd name="connsiteX6" fmla="*/ 0 w 141930"/>
              <a:gd name="connsiteY6" fmla="*/ 46 h 33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930" h="336616">
                <a:moveTo>
                  <a:pt x="0" y="46"/>
                </a:moveTo>
                <a:cubicBezTo>
                  <a:pt x="0" y="-2600"/>
                  <a:pt x="44450" y="108525"/>
                  <a:pt x="66675" y="142921"/>
                </a:cubicBezTo>
                <a:cubicBezTo>
                  <a:pt x="88900" y="177317"/>
                  <a:pt x="121179" y="174142"/>
                  <a:pt x="133350" y="206421"/>
                </a:cubicBezTo>
                <a:cubicBezTo>
                  <a:pt x="145521" y="238700"/>
                  <a:pt x="141817" y="335008"/>
                  <a:pt x="139700" y="336596"/>
                </a:cubicBezTo>
                <a:cubicBezTo>
                  <a:pt x="137583" y="338184"/>
                  <a:pt x="132821" y="245579"/>
                  <a:pt x="120650" y="215946"/>
                </a:cubicBezTo>
                <a:cubicBezTo>
                  <a:pt x="108479" y="186313"/>
                  <a:pt x="85725" y="190017"/>
                  <a:pt x="66675" y="158796"/>
                </a:cubicBezTo>
                <a:cubicBezTo>
                  <a:pt x="47625" y="127575"/>
                  <a:pt x="0" y="2692"/>
                  <a:pt x="0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" name="フリーフォーム 625">
            <a:extLst>
              <a:ext uri="{FF2B5EF4-FFF2-40B4-BE49-F238E27FC236}">
                <a16:creationId xmlns:a16="http://schemas.microsoft.com/office/drawing/2014/main" id="{16EB1270-C5DC-21BC-0FC1-1C614F15FAD4}"/>
              </a:ext>
            </a:extLst>
          </p:cNvPr>
          <p:cNvSpPr/>
          <p:nvPr/>
        </p:nvSpPr>
        <p:spPr>
          <a:xfrm>
            <a:off x="5431564" y="1303030"/>
            <a:ext cx="107695" cy="428704"/>
          </a:xfrm>
          <a:custGeom>
            <a:avLst/>
            <a:gdLst>
              <a:gd name="connsiteX0" fmla="*/ 28280 w 107695"/>
              <a:gd name="connsiteY0" fmla="*/ 51 h 428704"/>
              <a:gd name="connsiteX1" fmla="*/ 15580 w 107695"/>
              <a:gd name="connsiteY1" fmla="*/ 168326 h 428704"/>
              <a:gd name="connsiteX2" fmla="*/ 107655 w 107695"/>
              <a:gd name="connsiteY2" fmla="*/ 428676 h 428704"/>
              <a:gd name="connsiteX3" fmla="*/ 2880 w 107695"/>
              <a:gd name="connsiteY3" fmla="*/ 184201 h 428704"/>
              <a:gd name="connsiteX4" fmla="*/ 28280 w 107695"/>
              <a:gd name="connsiteY4" fmla="*/ 51 h 42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95" h="428704">
                <a:moveTo>
                  <a:pt x="28280" y="51"/>
                </a:moveTo>
                <a:cubicBezTo>
                  <a:pt x="30397" y="-2595"/>
                  <a:pt x="2351" y="96889"/>
                  <a:pt x="15580" y="168326"/>
                </a:cubicBezTo>
                <a:cubicBezTo>
                  <a:pt x="28809" y="239763"/>
                  <a:pt x="109772" y="426030"/>
                  <a:pt x="107655" y="428676"/>
                </a:cubicBezTo>
                <a:cubicBezTo>
                  <a:pt x="105538" y="431322"/>
                  <a:pt x="16109" y="250876"/>
                  <a:pt x="2880" y="184201"/>
                </a:cubicBezTo>
                <a:cubicBezTo>
                  <a:pt x="-10349" y="117526"/>
                  <a:pt x="26163" y="2697"/>
                  <a:pt x="28280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" name="フリーフォーム 626">
            <a:extLst>
              <a:ext uri="{FF2B5EF4-FFF2-40B4-BE49-F238E27FC236}">
                <a16:creationId xmlns:a16="http://schemas.microsoft.com/office/drawing/2014/main" id="{EDEA046F-0C0E-A539-0CBF-CB38D907AF01}"/>
              </a:ext>
            </a:extLst>
          </p:cNvPr>
          <p:cNvSpPr/>
          <p:nvPr/>
        </p:nvSpPr>
        <p:spPr>
          <a:xfrm>
            <a:off x="5450259" y="1473322"/>
            <a:ext cx="41609" cy="420997"/>
          </a:xfrm>
          <a:custGeom>
            <a:avLst/>
            <a:gdLst>
              <a:gd name="connsiteX0" fmla="*/ 41335 w 41609"/>
              <a:gd name="connsiteY0" fmla="*/ 1209 h 420997"/>
              <a:gd name="connsiteX1" fmla="*/ 60 w 41609"/>
              <a:gd name="connsiteY1" fmla="*/ 140909 h 420997"/>
              <a:gd name="connsiteX2" fmla="*/ 31810 w 41609"/>
              <a:gd name="connsiteY2" fmla="*/ 420309 h 420997"/>
              <a:gd name="connsiteX3" fmla="*/ 19110 w 41609"/>
              <a:gd name="connsiteY3" fmla="*/ 213934 h 420997"/>
              <a:gd name="connsiteX4" fmla="*/ 41335 w 41609"/>
              <a:gd name="connsiteY4" fmla="*/ 1209 h 42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9" h="420997">
                <a:moveTo>
                  <a:pt x="41335" y="1209"/>
                </a:moveTo>
                <a:cubicBezTo>
                  <a:pt x="38160" y="-10962"/>
                  <a:pt x="1647" y="71059"/>
                  <a:pt x="60" y="140909"/>
                </a:cubicBezTo>
                <a:cubicBezTo>
                  <a:pt x="-1528" y="210759"/>
                  <a:pt x="28635" y="408138"/>
                  <a:pt x="31810" y="420309"/>
                </a:cubicBezTo>
                <a:cubicBezTo>
                  <a:pt x="34985" y="432480"/>
                  <a:pt x="19110" y="280080"/>
                  <a:pt x="19110" y="213934"/>
                </a:cubicBezTo>
                <a:cubicBezTo>
                  <a:pt x="19110" y="147788"/>
                  <a:pt x="44510" y="13380"/>
                  <a:pt x="41335" y="1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" name="フリーフォーム 627">
            <a:extLst>
              <a:ext uri="{FF2B5EF4-FFF2-40B4-BE49-F238E27FC236}">
                <a16:creationId xmlns:a16="http://schemas.microsoft.com/office/drawing/2014/main" id="{8B8B98DB-232A-4D8C-8F8B-B598C418CB2D}"/>
              </a:ext>
            </a:extLst>
          </p:cNvPr>
          <p:cNvSpPr/>
          <p:nvPr/>
        </p:nvSpPr>
        <p:spPr>
          <a:xfrm>
            <a:off x="3849944" y="1362557"/>
            <a:ext cx="66958" cy="547530"/>
          </a:xfrm>
          <a:custGeom>
            <a:avLst/>
            <a:gdLst>
              <a:gd name="connsiteX0" fmla="*/ 66850 w 66958"/>
              <a:gd name="connsiteY0" fmla="*/ 849 h 547530"/>
              <a:gd name="connsiteX1" fmla="*/ 47800 w 66958"/>
              <a:gd name="connsiteY1" fmla="*/ 191349 h 547530"/>
              <a:gd name="connsiteX2" fmla="*/ 19225 w 66958"/>
              <a:gd name="connsiteY2" fmla="*/ 283424 h 547530"/>
              <a:gd name="connsiteX3" fmla="*/ 28750 w 66958"/>
              <a:gd name="connsiteY3" fmla="*/ 343749 h 547530"/>
              <a:gd name="connsiteX4" fmla="*/ 175 w 66958"/>
              <a:gd name="connsiteY4" fmla="*/ 546949 h 547530"/>
              <a:gd name="connsiteX5" fmla="*/ 44625 w 66958"/>
              <a:gd name="connsiteY5" fmla="*/ 400899 h 547530"/>
              <a:gd name="connsiteX6" fmla="*/ 54150 w 66958"/>
              <a:gd name="connsiteY6" fmla="*/ 273899 h 547530"/>
              <a:gd name="connsiteX7" fmla="*/ 66850 w 66958"/>
              <a:gd name="connsiteY7" fmla="*/ 849 h 54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958" h="547530">
                <a:moveTo>
                  <a:pt x="66850" y="849"/>
                </a:moveTo>
                <a:cubicBezTo>
                  <a:pt x="65792" y="-12909"/>
                  <a:pt x="55737" y="144253"/>
                  <a:pt x="47800" y="191349"/>
                </a:cubicBezTo>
                <a:cubicBezTo>
                  <a:pt x="39863" y="238445"/>
                  <a:pt x="22400" y="258024"/>
                  <a:pt x="19225" y="283424"/>
                </a:cubicBezTo>
                <a:cubicBezTo>
                  <a:pt x="16050" y="308824"/>
                  <a:pt x="31925" y="299828"/>
                  <a:pt x="28750" y="343749"/>
                </a:cubicBezTo>
                <a:cubicBezTo>
                  <a:pt x="25575" y="387670"/>
                  <a:pt x="-2471" y="537424"/>
                  <a:pt x="175" y="546949"/>
                </a:cubicBezTo>
                <a:cubicBezTo>
                  <a:pt x="2821" y="556474"/>
                  <a:pt x="35629" y="446407"/>
                  <a:pt x="44625" y="400899"/>
                </a:cubicBezTo>
                <a:cubicBezTo>
                  <a:pt x="53621" y="355391"/>
                  <a:pt x="47271" y="335811"/>
                  <a:pt x="54150" y="273899"/>
                </a:cubicBezTo>
                <a:cubicBezTo>
                  <a:pt x="61029" y="211987"/>
                  <a:pt x="67908" y="14607"/>
                  <a:pt x="66850" y="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" name="フリーフォーム 628">
            <a:extLst>
              <a:ext uri="{FF2B5EF4-FFF2-40B4-BE49-F238E27FC236}">
                <a16:creationId xmlns:a16="http://schemas.microsoft.com/office/drawing/2014/main" id="{D1B8DA7D-6F0F-1476-DB4A-2AB94D4556B9}"/>
              </a:ext>
            </a:extLst>
          </p:cNvPr>
          <p:cNvSpPr/>
          <p:nvPr/>
        </p:nvSpPr>
        <p:spPr>
          <a:xfrm>
            <a:off x="3675254" y="1646299"/>
            <a:ext cx="203146" cy="253682"/>
          </a:xfrm>
          <a:custGeom>
            <a:avLst/>
            <a:gdLst>
              <a:gd name="connsiteX0" fmla="*/ 240 w 203146"/>
              <a:gd name="connsiteY0" fmla="*/ 2857 h 253682"/>
              <a:gd name="connsiteX1" fmla="*/ 95490 w 203146"/>
              <a:gd name="connsiteY1" fmla="*/ 15557 h 253682"/>
              <a:gd name="connsiteX2" fmla="*/ 197090 w 203146"/>
              <a:gd name="connsiteY2" fmla="*/ 91757 h 253682"/>
              <a:gd name="connsiteX3" fmla="*/ 190740 w 203146"/>
              <a:gd name="connsiteY3" fmla="*/ 120332 h 253682"/>
              <a:gd name="connsiteX4" fmla="*/ 184390 w 203146"/>
              <a:gd name="connsiteY4" fmla="*/ 253682 h 253682"/>
              <a:gd name="connsiteX5" fmla="*/ 190740 w 203146"/>
              <a:gd name="connsiteY5" fmla="*/ 120332 h 253682"/>
              <a:gd name="connsiteX6" fmla="*/ 124065 w 203146"/>
              <a:gd name="connsiteY6" fmla="*/ 53657 h 253682"/>
              <a:gd name="connsiteX7" fmla="*/ 240 w 203146"/>
              <a:gd name="connsiteY7" fmla="*/ 2857 h 2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146" h="253682">
                <a:moveTo>
                  <a:pt x="240" y="2857"/>
                </a:moveTo>
                <a:cubicBezTo>
                  <a:pt x="-4522" y="-3493"/>
                  <a:pt x="62682" y="740"/>
                  <a:pt x="95490" y="15557"/>
                </a:cubicBezTo>
                <a:cubicBezTo>
                  <a:pt x="128298" y="30374"/>
                  <a:pt x="181215" y="74295"/>
                  <a:pt x="197090" y="91757"/>
                </a:cubicBezTo>
                <a:cubicBezTo>
                  <a:pt x="212965" y="109219"/>
                  <a:pt x="192857" y="93345"/>
                  <a:pt x="190740" y="120332"/>
                </a:cubicBezTo>
                <a:cubicBezTo>
                  <a:pt x="188623" y="147320"/>
                  <a:pt x="184390" y="253682"/>
                  <a:pt x="184390" y="253682"/>
                </a:cubicBezTo>
                <a:cubicBezTo>
                  <a:pt x="184390" y="253682"/>
                  <a:pt x="200794" y="153670"/>
                  <a:pt x="190740" y="120332"/>
                </a:cubicBezTo>
                <a:cubicBezTo>
                  <a:pt x="180686" y="86994"/>
                  <a:pt x="150523" y="73236"/>
                  <a:pt x="124065" y="53657"/>
                </a:cubicBezTo>
                <a:cubicBezTo>
                  <a:pt x="97607" y="34078"/>
                  <a:pt x="5002" y="9207"/>
                  <a:pt x="240" y="2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" name="フリーフォーム 629">
            <a:extLst>
              <a:ext uri="{FF2B5EF4-FFF2-40B4-BE49-F238E27FC236}">
                <a16:creationId xmlns:a16="http://schemas.microsoft.com/office/drawing/2014/main" id="{3761192D-01CD-7FE4-2DBE-0892F37EA58A}"/>
              </a:ext>
            </a:extLst>
          </p:cNvPr>
          <p:cNvSpPr/>
          <p:nvPr/>
        </p:nvSpPr>
        <p:spPr>
          <a:xfrm>
            <a:off x="3655233" y="1664818"/>
            <a:ext cx="96464" cy="486785"/>
          </a:xfrm>
          <a:custGeom>
            <a:avLst/>
            <a:gdLst>
              <a:gd name="connsiteX0" fmla="*/ 39311 w 96464"/>
              <a:gd name="connsiteY0" fmla="*/ 213 h 486785"/>
              <a:gd name="connsiteX1" fmla="*/ 4386 w 96464"/>
              <a:gd name="connsiteY1" fmla="*/ 127213 h 486785"/>
              <a:gd name="connsiteX2" fmla="*/ 10736 w 96464"/>
              <a:gd name="connsiteY2" fmla="*/ 225638 h 486785"/>
              <a:gd name="connsiteX3" fmla="*/ 96461 w 96464"/>
              <a:gd name="connsiteY3" fmla="*/ 485988 h 486785"/>
              <a:gd name="connsiteX4" fmla="*/ 13911 w 96464"/>
              <a:gd name="connsiteY4" fmla="*/ 301838 h 486785"/>
              <a:gd name="connsiteX5" fmla="*/ 7561 w 96464"/>
              <a:gd name="connsiteY5" fmla="*/ 158963 h 486785"/>
              <a:gd name="connsiteX6" fmla="*/ 39311 w 96464"/>
              <a:gd name="connsiteY6" fmla="*/ 213 h 48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464" h="486785">
                <a:moveTo>
                  <a:pt x="39311" y="213"/>
                </a:moveTo>
                <a:cubicBezTo>
                  <a:pt x="38782" y="-5079"/>
                  <a:pt x="9148" y="89642"/>
                  <a:pt x="4386" y="127213"/>
                </a:cubicBezTo>
                <a:cubicBezTo>
                  <a:pt x="-376" y="164784"/>
                  <a:pt x="-4610" y="165842"/>
                  <a:pt x="10736" y="225638"/>
                </a:cubicBezTo>
                <a:cubicBezTo>
                  <a:pt x="26082" y="285434"/>
                  <a:pt x="95932" y="473288"/>
                  <a:pt x="96461" y="485988"/>
                </a:cubicBezTo>
                <a:cubicBezTo>
                  <a:pt x="96990" y="498688"/>
                  <a:pt x="28728" y="356342"/>
                  <a:pt x="13911" y="301838"/>
                </a:cubicBezTo>
                <a:cubicBezTo>
                  <a:pt x="-906" y="247334"/>
                  <a:pt x="2799" y="205530"/>
                  <a:pt x="7561" y="158963"/>
                </a:cubicBezTo>
                <a:cubicBezTo>
                  <a:pt x="12323" y="112396"/>
                  <a:pt x="39840" y="5505"/>
                  <a:pt x="39311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" name="フリーフォーム 630">
            <a:extLst>
              <a:ext uri="{FF2B5EF4-FFF2-40B4-BE49-F238E27FC236}">
                <a16:creationId xmlns:a16="http://schemas.microsoft.com/office/drawing/2014/main" id="{F95F9417-C5D2-9F65-C823-54B94AFD6F69}"/>
              </a:ext>
            </a:extLst>
          </p:cNvPr>
          <p:cNvSpPr/>
          <p:nvPr/>
        </p:nvSpPr>
        <p:spPr>
          <a:xfrm>
            <a:off x="3713489" y="1674556"/>
            <a:ext cx="135385" cy="244571"/>
          </a:xfrm>
          <a:custGeom>
            <a:avLst/>
            <a:gdLst>
              <a:gd name="connsiteX0" fmla="*/ 105 w 135385"/>
              <a:gd name="connsiteY0" fmla="*/ 0 h 244571"/>
              <a:gd name="connsiteX1" fmla="*/ 79480 w 135385"/>
              <a:gd name="connsiteY1" fmla="*/ 73025 h 244571"/>
              <a:gd name="connsiteX2" fmla="*/ 79480 w 135385"/>
              <a:gd name="connsiteY2" fmla="*/ 107950 h 244571"/>
              <a:gd name="connsiteX3" fmla="*/ 111230 w 135385"/>
              <a:gd name="connsiteY3" fmla="*/ 123825 h 244571"/>
              <a:gd name="connsiteX4" fmla="*/ 133455 w 135385"/>
              <a:gd name="connsiteY4" fmla="*/ 244475 h 244571"/>
              <a:gd name="connsiteX5" fmla="*/ 130280 w 135385"/>
              <a:gd name="connsiteY5" fmla="*/ 142875 h 244571"/>
              <a:gd name="connsiteX6" fmla="*/ 98530 w 135385"/>
              <a:gd name="connsiteY6" fmla="*/ 73025 h 244571"/>
              <a:gd name="connsiteX7" fmla="*/ 105 w 135385"/>
              <a:gd name="connsiteY7" fmla="*/ 0 h 24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385" h="244571">
                <a:moveTo>
                  <a:pt x="105" y="0"/>
                </a:moveTo>
                <a:cubicBezTo>
                  <a:pt x="-3070" y="0"/>
                  <a:pt x="66251" y="55033"/>
                  <a:pt x="79480" y="73025"/>
                </a:cubicBezTo>
                <a:cubicBezTo>
                  <a:pt x="92709" y="91017"/>
                  <a:pt x="74188" y="99483"/>
                  <a:pt x="79480" y="107950"/>
                </a:cubicBezTo>
                <a:cubicBezTo>
                  <a:pt x="84772" y="116417"/>
                  <a:pt x="102234" y="101071"/>
                  <a:pt x="111230" y="123825"/>
                </a:cubicBezTo>
                <a:cubicBezTo>
                  <a:pt x="120226" y="146579"/>
                  <a:pt x="130280" y="241300"/>
                  <a:pt x="133455" y="244475"/>
                </a:cubicBezTo>
                <a:cubicBezTo>
                  <a:pt x="136630" y="247650"/>
                  <a:pt x="136101" y="171450"/>
                  <a:pt x="130280" y="142875"/>
                </a:cubicBezTo>
                <a:cubicBezTo>
                  <a:pt x="124459" y="114300"/>
                  <a:pt x="114405" y="93663"/>
                  <a:pt x="98530" y="73025"/>
                </a:cubicBezTo>
                <a:cubicBezTo>
                  <a:pt x="82655" y="52388"/>
                  <a:pt x="3280" y="0"/>
                  <a:pt x="10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" name="フリーフォーム 631">
            <a:extLst>
              <a:ext uri="{FF2B5EF4-FFF2-40B4-BE49-F238E27FC236}">
                <a16:creationId xmlns:a16="http://schemas.microsoft.com/office/drawing/2014/main" id="{14814CDF-D2EE-31CE-34A4-2E8197B04FAE}"/>
              </a:ext>
            </a:extLst>
          </p:cNvPr>
          <p:cNvSpPr/>
          <p:nvPr/>
        </p:nvSpPr>
        <p:spPr>
          <a:xfrm>
            <a:off x="3684973" y="1702898"/>
            <a:ext cx="79653" cy="260881"/>
          </a:xfrm>
          <a:custGeom>
            <a:avLst/>
            <a:gdLst>
              <a:gd name="connsiteX0" fmla="*/ 79421 w 79653"/>
              <a:gd name="connsiteY0" fmla="*/ 35158 h 260881"/>
              <a:gd name="connsiteX1" fmla="*/ 54021 w 79653"/>
              <a:gd name="connsiteY1" fmla="*/ 155808 h 260881"/>
              <a:gd name="connsiteX2" fmla="*/ 34971 w 79653"/>
              <a:gd name="connsiteY2" fmla="*/ 260583 h 260881"/>
              <a:gd name="connsiteX3" fmla="*/ 15921 w 79653"/>
              <a:gd name="connsiteY3" fmla="*/ 184383 h 260881"/>
              <a:gd name="connsiteX4" fmla="*/ 15921 w 79653"/>
              <a:gd name="connsiteY4" fmla="*/ 95483 h 260881"/>
              <a:gd name="connsiteX5" fmla="*/ 19096 w 79653"/>
              <a:gd name="connsiteY5" fmla="*/ 233 h 260881"/>
              <a:gd name="connsiteX6" fmla="*/ 46 w 79653"/>
              <a:gd name="connsiteY6" fmla="*/ 124058 h 260881"/>
              <a:gd name="connsiteX7" fmla="*/ 25446 w 79653"/>
              <a:gd name="connsiteY7" fmla="*/ 244708 h 260881"/>
              <a:gd name="connsiteX8" fmla="*/ 38146 w 79653"/>
              <a:gd name="connsiteY8" fmla="*/ 200258 h 260881"/>
              <a:gd name="connsiteX9" fmla="*/ 79421 w 79653"/>
              <a:gd name="connsiteY9" fmla="*/ 35158 h 26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53" h="260881">
                <a:moveTo>
                  <a:pt x="79421" y="35158"/>
                </a:moveTo>
                <a:cubicBezTo>
                  <a:pt x="82067" y="27750"/>
                  <a:pt x="61429" y="118237"/>
                  <a:pt x="54021" y="155808"/>
                </a:cubicBezTo>
                <a:cubicBezTo>
                  <a:pt x="46613" y="193379"/>
                  <a:pt x="41321" y="255821"/>
                  <a:pt x="34971" y="260583"/>
                </a:cubicBezTo>
                <a:cubicBezTo>
                  <a:pt x="28621" y="265345"/>
                  <a:pt x="19096" y="211900"/>
                  <a:pt x="15921" y="184383"/>
                </a:cubicBezTo>
                <a:cubicBezTo>
                  <a:pt x="12746" y="156866"/>
                  <a:pt x="15392" y="126175"/>
                  <a:pt x="15921" y="95483"/>
                </a:cubicBezTo>
                <a:cubicBezTo>
                  <a:pt x="16450" y="64791"/>
                  <a:pt x="21742" y="-4529"/>
                  <a:pt x="19096" y="233"/>
                </a:cubicBezTo>
                <a:cubicBezTo>
                  <a:pt x="16450" y="4995"/>
                  <a:pt x="-1012" y="83312"/>
                  <a:pt x="46" y="124058"/>
                </a:cubicBezTo>
                <a:cubicBezTo>
                  <a:pt x="1104" y="164804"/>
                  <a:pt x="19096" y="232008"/>
                  <a:pt x="25446" y="244708"/>
                </a:cubicBezTo>
                <a:cubicBezTo>
                  <a:pt x="31796" y="257408"/>
                  <a:pt x="30738" y="232008"/>
                  <a:pt x="38146" y="200258"/>
                </a:cubicBezTo>
                <a:cubicBezTo>
                  <a:pt x="45554" y="168508"/>
                  <a:pt x="76775" y="42566"/>
                  <a:pt x="79421" y="35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" name="フリーフォーム 632">
            <a:extLst>
              <a:ext uri="{FF2B5EF4-FFF2-40B4-BE49-F238E27FC236}">
                <a16:creationId xmlns:a16="http://schemas.microsoft.com/office/drawing/2014/main" id="{B2308140-ED9D-C47E-8707-E7B1309CE14A}"/>
              </a:ext>
            </a:extLst>
          </p:cNvPr>
          <p:cNvSpPr/>
          <p:nvPr/>
        </p:nvSpPr>
        <p:spPr>
          <a:xfrm>
            <a:off x="3801783" y="1849179"/>
            <a:ext cx="92809" cy="257179"/>
          </a:xfrm>
          <a:custGeom>
            <a:avLst/>
            <a:gdLst>
              <a:gd name="connsiteX0" fmla="*/ 83261 w 92809"/>
              <a:gd name="connsiteY0" fmla="*/ 2 h 257179"/>
              <a:gd name="connsiteX1" fmla="*/ 57861 w 92809"/>
              <a:gd name="connsiteY1" fmla="*/ 101602 h 257179"/>
              <a:gd name="connsiteX2" fmla="*/ 10236 w 92809"/>
              <a:gd name="connsiteY2" fmla="*/ 152402 h 257179"/>
              <a:gd name="connsiteX3" fmla="*/ 92786 w 92809"/>
              <a:gd name="connsiteY3" fmla="*/ 257177 h 257179"/>
              <a:gd name="connsiteX4" fmla="*/ 711 w 92809"/>
              <a:gd name="connsiteY4" fmla="*/ 155577 h 257179"/>
              <a:gd name="connsiteX5" fmla="*/ 51511 w 92809"/>
              <a:gd name="connsiteY5" fmla="*/ 98427 h 257179"/>
              <a:gd name="connsiteX6" fmla="*/ 83261 w 92809"/>
              <a:gd name="connsiteY6" fmla="*/ 2 h 25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809" h="257179">
                <a:moveTo>
                  <a:pt x="83261" y="2"/>
                </a:moveTo>
                <a:cubicBezTo>
                  <a:pt x="84319" y="531"/>
                  <a:pt x="70032" y="76202"/>
                  <a:pt x="57861" y="101602"/>
                </a:cubicBezTo>
                <a:cubicBezTo>
                  <a:pt x="45690" y="127002"/>
                  <a:pt x="4415" y="126473"/>
                  <a:pt x="10236" y="152402"/>
                </a:cubicBezTo>
                <a:cubicBezTo>
                  <a:pt x="16057" y="178331"/>
                  <a:pt x="94373" y="256648"/>
                  <a:pt x="92786" y="257177"/>
                </a:cubicBezTo>
                <a:cubicBezTo>
                  <a:pt x="91199" y="257706"/>
                  <a:pt x="7590" y="182035"/>
                  <a:pt x="711" y="155577"/>
                </a:cubicBezTo>
                <a:cubicBezTo>
                  <a:pt x="-6168" y="129119"/>
                  <a:pt x="38811" y="119064"/>
                  <a:pt x="51511" y="98427"/>
                </a:cubicBezTo>
                <a:cubicBezTo>
                  <a:pt x="64211" y="77790"/>
                  <a:pt x="82203" y="-527"/>
                  <a:pt x="8326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" name="フリーフォーム 633">
            <a:extLst>
              <a:ext uri="{FF2B5EF4-FFF2-40B4-BE49-F238E27FC236}">
                <a16:creationId xmlns:a16="http://schemas.microsoft.com/office/drawing/2014/main" id="{04C2D2DE-4C44-3267-B127-63894ADB4828}"/>
              </a:ext>
            </a:extLst>
          </p:cNvPr>
          <p:cNvSpPr/>
          <p:nvPr/>
        </p:nvSpPr>
        <p:spPr>
          <a:xfrm>
            <a:off x="3789013" y="1734789"/>
            <a:ext cx="42081" cy="200187"/>
          </a:xfrm>
          <a:custGeom>
            <a:avLst/>
            <a:gdLst>
              <a:gd name="connsiteX0" fmla="*/ 19831 w 42081"/>
              <a:gd name="connsiteY0" fmla="*/ 92 h 200187"/>
              <a:gd name="connsiteX1" fmla="*/ 7131 w 42081"/>
              <a:gd name="connsiteY1" fmla="*/ 85817 h 200187"/>
              <a:gd name="connsiteX2" fmla="*/ 42056 w 42081"/>
              <a:gd name="connsiteY2" fmla="*/ 200117 h 200187"/>
              <a:gd name="connsiteX3" fmla="*/ 781 w 42081"/>
              <a:gd name="connsiteY3" fmla="*/ 101692 h 200187"/>
              <a:gd name="connsiteX4" fmla="*/ 19831 w 42081"/>
              <a:gd name="connsiteY4" fmla="*/ 92 h 20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81" h="200187">
                <a:moveTo>
                  <a:pt x="19831" y="92"/>
                </a:moveTo>
                <a:cubicBezTo>
                  <a:pt x="20889" y="-2554"/>
                  <a:pt x="3427" y="52479"/>
                  <a:pt x="7131" y="85817"/>
                </a:cubicBezTo>
                <a:cubicBezTo>
                  <a:pt x="10835" y="119155"/>
                  <a:pt x="43114" y="197471"/>
                  <a:pt x="42056" y="200117"/>
                </a:cubicBezTo>
                <a:cubicBezTo>
                  <a:pt x="40998" y="202763"/>
                  <a:pt x="6073" y="129738"/>
                  <a:pt x="781" y="101692"/>
                </a:cubicBezTo>
                <a:cubicBezTo>
                  <a:pt x="-4511" y="73646"/>
                  <a:pt x="18773" y="2738"/>
                  <a:pt x="19831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" name="フリーフォーム 634">
            <a:extLst>
              <a:ext uri="{FF2B5EF4-FFF2-40B4-BE49-F238E27FC236}">
                <a16:creationId xmlns:a16="http://schemas.microsoft.com/office/drawing/2014/main" id="{09584D2B-EAA2-1E97-40B6-DC99717B1465}"/>
              </a:ext>
            </a:extLst>
          </p:cNvPr>
          <p:cNvSpPr/>
          <p:nvPr/>
        </p:nvSpPr>
        <p:spPr>
          <a:xfrm>
            <a:off x="3744317" y="1915825"/>
            <a:ext cx="102724" cy="149306"/>
          </a:xfrm>
          <a:custGeom>
            <a:avLst/>
            <a:gdLst>
              <a:gd name="connsiteX0" fmla="*/ 102627 w 102724"/>
              <a:gd name="connsiteY0" fmla="*/ 31 h 149306"/>
              <a:gd name="connsiteX1" fmla="*/ 20077 w 102724"/>
              <a:gd name="connsiteY1" fmla="*/ 82581 h 149306"/>
              <a:gd name="connsiteX2" fmla="*/ 42302 w 102724"/>
              <a:gd name="connsiteY2" fmla="*/ 149256 h 149306"/>
              <a:gd name="connsiteX3" fmla="*/ 1027 w 102724"/>
              <a:gd name="connsiteY3" fmla="*/ 92106 h 149306"/>
              <a:gd name="connsiteX4" fmla="*/ 102627 w 102724"/>
              <a:gd name="connsiteY4" fmla="*/ 31 h 14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24" h="149306">
                <a:moveTo>
                  <a:pt x="102627" y="31"/>
                </a:moveTo>
                <a:cubicBezTo>
                  <a:pt x="105802" y="-1556"/>
                  <a:pt x="30131" y="57710"/>
                  <a:pt x="20077" y="82581"/>
                </a:cubicBezTo>
                <a:cubicBezTo>
                  <a:pt x="10023" y="107452"/>
                  <a:pt x="45477" y="147669"/>
                  <a:pt x="42302" y="149256"/>
                </a:cubicBezTo>
                <a:cubicBezTo>
                  <a:pt x="39127" y="150843"/>
                  <a:pt x="-7440" y="114331"/>
                  <a:pt x="1027" y="92106"/>
                </a:cubicBezTo>
                <a:cubicBezTo>
                  <a:pt x="9494" y="69881"/>
                  <a:pt x="99452" y="1618"/>
                  <a:pt x="102627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" name="フリーフォーム 635">
            <a:extLst>
              <a:ext uri="{FF2B5EF4-FFF2-40B4-BE49-F238E27FC236}">
                <a16:creationId xmlns:a16="http://schemas.microsoft.com/office/drawing/2014/main" id="{7FB44D36-AF80-3D7B-A30D-AE2A827429E4}"/>
              </a:ext>
            </a:extLst>
          </p:cNvPr>
          <p:cNvSpPr/>
          <p:nvPr/>
        </p:nvSpPr>
        <p:spPr>
          <a:xfrm>
            <a:off x="3818054" y="2103177"/>
            <a:ext cx="93540" cy="111373"/>
          </a:xfrm>
          <a:custGeom>
            <a:avLst/>
            <a:gdLst>
              <a:gd name="connsiteX0" fmla="*/ 315 w 93540"/>
              <a:gd name="connsiteY0" fmla="*/ 4 h 111373"/>
              <a:gd name="connsiteX1" fmla="*/ 92390 w 93540"/>
              <a:gd name="connsiteY1" fmla="*/ 53979 h 111373"/>
              <a:gd name="connsiteX2" fmla="*/ 51115 w 93540"/>
              <a:gd name="connsiteY2" fmla="*/ 76204 h 111373"/>
              <a:gd name="connsiteX3" fmla="*/ 38415 w 93540"/>
              <a:gd name="connsiteY3" fmla="*/ 111129 h 111373"/>
              <a:gd name="connsiteX4" fmla="*/ 60640 w 93540"/>
              <a:gd name="connsiteY4" fmla="*/ 57154 h 111373"/>
              <a:gd name="connsiteX5" fmla="*/ 315 w 93540"/>
              <a:gd name="connsiteY5" fmla="*/ 4 h 11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40" h="111373">
                <a:moveTo>
                  <a:pt x="315" y="4"/>
                </a:moveTo>
                <a:cubicBezTo>
                  <a:pt x="5607" y="-525"/>
                  <a:pt x="83923" y="41279"/>
                  <a:pt x="92390" y="53979"/>
                </a:cubicBezTo>
                <a:cubicBezTo>
                  <a:pt x="100857" y="66679"/>
                  <a:pt x="60111" y="66679"/>
                  <a:pt x="51115" y="76204"/>
                </a:cubicBezTo>
                <a:cubicBezTo>
                  <a:pt x="42119" y="85729"/>
                  <a:pt x="36828" y="114304"/>
                  <a:pt x="38415" y="111129"/>
                </a:cubicBezTo>
                <a:cubicBezTo>
                  <a:pt x="40002" y="107954"/>
                  <a:pt x="63286" y="71971"/>
                  <a:pt x="60640" y="57154"/>
                </a:cubicBezTo>
                <a:cubicBezTo>
                  <a:pt x="57994" y="42337"/>
                  <a:pt x="-4977" y="533"/>
                  <a:pt x="31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" name="フリーフォーム 636">
            <a:extLst>
              <a:ext uri="{FF2B5EF4-FFF2-40B4-BE49-F238E27FC236}">
                <a16:creationId xmlns:a16="http://schemas.microsoft.com/office/drawing/2014/main" id="{CDB49CFE-F25D-04D4-6D84-33CB12E30B0A}"/>
              </a:ext>
            </a:extLst>
          </p:cNvPr>
          <p:cNvSpPr/>
          <p:nvPr/>
        </p:nvSpPr>
        <p:spPr>
          <a:xfrm>
            <a:off x="3748515" y="2156604"/>
            <a:ext cx="184154" cy="181585"/>
          </a:xfrm>
          <a:custGeom>
            <a:avLst/>
            <a:gdLst>
              <a:gd name="connsiteX0" fmla="*/ 4 w 184154"/>
              <a:gd name="connsiteY0" fmla="*/ 552 h 181585"/>
              <a:gd name="connsiteX1" fmla="*/ 57154 w 184154"/>
              <a:gd name="connsiteY1" fmla="*/ 111677 h 181585"/>
              <a:gd name="connsiteX2" fmla="*/ 82554 w 184154"/>
              <a:gd name="connsiteY2" fmla="*/ 140252 h 181585"/>
              <a:gd name="connsiteX3" fmla="*/ 184154 w 184154"/>
              <a:gd name="connsiteY3" fmla="*/ 181527 h 181585"/>
              <a:gd name="connsiteX4" fmla="*/ 82554 w 184154"/>
              <a:gd name="connsiteY4" fmla="*/ 130727 h 181585"/>
              <a:gd name="connsiteX5" fmla="*/ 53979 w 184154"/>
              <a:gd name="connsiteY5" fmla="*/ 70402 h 181585"/>
              <a:gd name="connsiteX6" fmla="*/ 4 w 184154"/>
              <a:gd name="connsiteY6" fmla="*/ 552 h 18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154" h="181585">
                <a:moveTo>
                  <a:pt x="4" y="552"/>
                </a:moveTo>
                <a:cubicBezTo>
                  <a:pt x="533" y="7431"/>
                  <a:pt x="43396" y="88394"/>
                  <a:pt x="57154" y="111677"/>
                </a:cubicBezTo>
                <a:cubicBezTo>
                  <a:pt x="70912" y="134960"/>
                  <a:pt x="61387" y="128610"/>
                  <a:pt x="82554" y="140252"/>
                </a:cubicBezTo>
                <a:cubicBezTo>
                  <a:pt x="103721" y="151894"/>
                  <a:pt x="184154" y="183114"/>
                  <a:pt x="184154" y="181527"/>
                </a:cubicBezTo>
                <a:cubicBezTo>
                  <a:pt x="184154" y="179940"/>
                  <a:pt x="104250" y="149248"/>
                  <a:pt x="82554" y="130727"/>
                </a:cubicBezTo>
                <a:cubicBezTo>
                  <a:pt x="60858" y="112206"/>
                  <a:pt x="62975" y="87865"/>
                  <a:pt x="53979" y="70402"/>
                </a:cubicBezTo>
                <a:cubicBezTo>
                  <a:pt x="44983" y="52940"/>
                  <a:pt x="-525" y="-6327"/>
                  <a:pt x="4" y="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" name="フリーフォーム 637">
            <a:extLst>
              <a:ext uri="{FF2B5EF4-FFF2-40B4-BE49-F238E27FC236}">
                <a16:creationId xmlns:a16="http://schemas.microsoft.com/office/drawing/2014/main" id="{3FFC05D3-2B8B-3AA1-7F2B-C9F49C4F7C88}"/>
              </a:ext>
            </a:extLst>
          </p:cNvPr>
          <p:cNvSpPr/>
          <p:nvPr/>
        </p:nvSpPr>
        <p:spPr>
          <a:xfrm>
            <a:off x="3805937" y="2118475"/>
            <a:ext cx="69586" cy="162967"/>
          </a:xfrm>
          <a:custGeom>
            <a:avLst/>
            <a:gdLst>
              <a:gd name="connsiteX0" fmla="*/ 2907 w 69586"/>
              <a:gd name="connsiteY0" fmla="*/ 581 h 162967"/>
              <a:gd name="connsiteX1" fmla="*/ 6082 w 69586"/>
              <a:gd name="connsiteY1" fmla="*/ 60906 h 162967"/>
              <a:gd name="connsiteX2" fmla="*/ 69582 w 69586"/>
              <a:gd name="connsiteY2" fmla="*/ 162506 h 162967"/>
              <a:gd name="connsiteX3" fmla="*/ 9257 w 69586"/>
              <a:gd name="connsiteY3" fmla="*/ 95831 h 162967"/>
              <a:gd name="connsiteX4" fmla="*/ 2907 w 69586"/>
              <a:gd name="connsiteY4" fmla="*/ 581 h 16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86" h="162967">
                <a:moveTo>
                  <a:pt x="2907" y="581"/>
                </a:moveTo>
                <a:cubicBezTo>
                  <a:pt x="2378" y="-5240"/>
                  <a:pt x="-5030" y="33919"/>
                  <a:pt x="6082" y="60906"/>
                </a:cubicBezTo>
                <a:cubicBezTo>
                  <a:pt x="17194" y="87893"/>
                  <a:pt x="69053" y="156685"/>
                  <a:pt x="69582" y="162506"/>
                </a:cubicBezTo>
                <a:cubicBezTo>
                  <a:pt x="70111" y="168327"/>
                  <a:pt x="19311" y="117527"/>
                  <a:pt x="9257" y="95831"/>
                </a:cubicBezTo>
                <a:cubicBezTo>
                  <a:pt x="-797" y="74135"/>
                  <a:pt x="3436" y="6402"/>
                  <a:pt x="2907" y="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9" name="フリーフォーム 638">
            <a:extLst>
              <a:ext uri="{FF2B5EF4-FFF2-40B4-BE49-F238E27FC236}">
                <a16:creationId xmlns:a16="http://schemas.microsoft.com/office/drawing/2014/main" id="{6121FAEF-3BCE-C32A-F7DD-74C7C558F369}"/>
              </a:ext>
            </a:extLst>
          </p:cNvPr>
          <p:cNvSpPr/>
          <p:nvPr/>
        </p:nvSpPr>
        <p:spPr>
          <a:xfrm>
            <a:off x="3769320" y="1823652"/>
            <a:ext cx="39530" cy="102694"/>
          </a:xfrm>
          <a:custGeom>
            <a:avLst/>
            <a:gdLst>
              <a:gd name="connsiteX0" fmla="*/ 7774 w 39530"/>
              <a:gd name="connsiteY0" fmla="*/ 129 h 102694"/>
              <a:gd name="connsiteX1" fmla="*/ 1424 w 39530"/>
              <a:gd name="connsiteY1" fmla="*/ 69979 h 102694"/>
              <a:gd name="connsiteX2" fmla="*/ 39524 w 39530"/>
              <a:gd name="connsiteY2" fmla="*/ 101729 h 102694"/>
              <a:gd name="connsiteX3" fmla="*/ 4599 w 39530"/>
              <a:gd name="connsiteY3" fmla="*/ 89029 h 102694"/>
              <a:gd name="connsiteX4" fmla="*/ 7774 w 39530"/>
              <a:gd name="connsiteY4" fmla="*/ 129 h 10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30" h="102694">
                <a:moveTo>
                  <a:pt x="7774" y="129"/>
                </a:moveTo>
                <a:cubicBezTo>
                  <a:pt x="7245" y="-3046"/>
                  <a:pt x="-3868" y="53046"/>
                  <a:pt x="1424" y="69979"/>
                </a:cubicBezTo>
                <a:cubicBezTo>
                  <a:pt x="6716" y="86912"/>
                  <a:pt x="38995" y="98554"/>
                  <a:pt x="39524" y="101729"/>
                </a:cubicBezTo>
                <a:cubicBezTo>
                  <a:pt x="40053" y="104904"/>
                  <a:pt x="10420" y="100141"/>
                  <a:pt x="4599" y="89029"/>
                </a:cubicBezTo>
                <a:cubicBezTo>
                  <a:pt x="-1222" y="77917"/>
                  <a:pt x="8303" y="3304"/>
                  <a:pt x="7774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0" name="フリーフォーム 639">
            <a:extLst>
              <a:ext uri="{FF2B5EF4-FFF2-40B4-BE49-F238E27FC236}">
                <a16:creationId xmlns:a16="http://schemas.microsoft.com/office/drawing/2014/main" id="{E5341D80-E972-971A-91E0-3954C0EE6682}"/>
              </a:ext>
            </a:extLst>
          </p:cNvPr>
          <p:cNvSpPr/>
          <p:nvPr/>
        </p:nvSpPr>
        <p:spPr>
          <a:xfrm>
            <a:off x="5466168" y="1529874"/>
            <a:ext cx="79516" cy="396907"/>
          </a:xfrm>
          <a:custGeom>
            <a:avLst/>
            <a:gdLst>
              <a:gd name="connsiteX0" fmla="*/ 79401 w 79516"/>
              <a:gd name="connsiteY0" fmla="*/ 1807 h 396907"/>
              <a:gd name="connsiteX1" fmla="*/ 44476 w 79516"/>
              <a:gd name="connsiteY1" fmla="*/ 112932 h 396907"/>
              <a:gd name="connsiteX2" fmla="*/ 22251 w 79516"/>
              <a:gd name="connsiteY2" fmla="*/ 243107 h 396907"/>
              <a:gd name="connsiteX3" fmla="*/ 41301 w 79516"/>
              <a:gd name="connsiteY3" fmla="*/ 338357 h 396907"/>
              <a:gd name="connsiteX4" fmla="*/ 26 w 79516"/>
              <a:gd name="connsiteY4" fmla="*/ 395507 h 396907"/>
              <a:gd name="connsiteX5" fmla="*/ 34951 w 79516"/>
              <a:gd name="connsiteY5" fmla="*/ 281207 h 396907"/>
              <a:gd name="connsiteX6" fmla="*/ 31776 w 79516"/>
              <a:gd name="connsiteY6" fmla="*/ 205007 h 396907"/>
              <a:gd name="connsiteX7" fmla="*/ 79401 w 79516"/>
              <a:gd name="connsiteY7" fmla="*/ 1807 h 39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516" h="396907">
                <a:moveTo>
                  <a:pt x="79401" y="1807"/>
                </a:moveTo>
                <a:cubicBezTo>
                  <a:pt x="81518" y="-13539"/>
                  <a:pt x="54001" y="72715"/>
                  <a:pt x="44476" y="112932"/>
                </a:cubicBezTo>
                <a:cubicBezTo>
                  <a:pt x="34951" y="153149"/>
                  <a:pt x="22780" y="205536"/>
                  <a:pt x="22251" y="243107"/>
                </a:cubicBezTo>
                <a:cubicBezTo>
                  <a:pt x="21722" y="280678"/>
                  <a:pt x="45005" y="312957"/>
                  <a:pt x="41301" y="338357"/>
                </a:cubicBezTo>
                <a:cubicBezTo>
                  <a:pt x="37597" y="363757"/>
                  <a:pt x="1084" y="405032"/>
                  <a:pt x="26" y="395507"/>
                </a:cubicBezTo>
                <a:cubicBezTo>
                  <a:pt x="-1032" y="385982"/>
                  <a:pt x="29659" y="312957"/>
                  <a:pt x="34951" y="281207"/>
                </a:cubicBezTo>
                <a:cubicBezTo>
                  <a:pt x="40243" y="249457"/>
                  <a:pt x="21193" y="246811"/>
                  <a:pt x="31776" y="205007"/>
                </a:cubicBezTo>
                <a:cubicBezTo>
                  <a:pt x="42359" y="163203"/>
                  <a:pt x="77284" y="17153"/>
                  <a:pt x="79401" y="18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1" name="フリーフォーム 640">
            <a:extLst>
              <a:ext uri="{FF2B5EF4-FFF2-40B4-BE49-F238E27FC236}">
                <a16:creationId xmlns:a16="http://schemas.microsoft.com/office/drawing/2014/main" id="{DD29596E-9C09-AE50-42F1-8289D1C25968}"/>
              </a:ext>
            </a:extLst>
          </p:cNvPr>
          <p:cNvSpPr/>
          <p:nvPr/>
        </p:nvSpPr>
        <p:spPr>
          <a:xfrm>
            <a:off x="5513195" y="1646800"/>
            <a:ext cx="169307" cy="300809"/>
          </a:xfrm>
          <a:custGeom>
            <a:avLst/>
            <a:gdLst>
              <a:gd name="connsiteX0" fmla="*/ 624 w 169307"/>
              <a:gd name="connsiteY0" fmla="*/ 81731 h 300809"/>
              <a:gd name="connsiteX1" fmla="*/ 89524 w 169307"/>
              <a:gd name="connsiteY1" fmla="*/ 8706 h 300809"/>
              <a:gd name="connsiteX2" fmla="*/ 162549 w 169307"/>
              <a:gd name="connsiteY2" fmla="*/ 34106 h 300809"/>
              <a:gd name="connsiteX3" fmla="*/ 165724 w 169307"/>
              <a:gd name="connsiteY3" fmla="*/ 300806 h 300809"/>
              <a:gd name="connsiteX4" fmla="*/ 159374 w 169307"/>
              <a:gd name="connsiteY4" fmla="*/ 40456 h 300809"/>
              <a:gd name="connsiteX5" fmla="*/ 137149 w 169307"/>
              <a:gd name="connsiteY5" fmla="*/ 30931 h 300809"/>
              <a:gd name="connsiteX6" fmla="*/ 624 w 169307"/>
              <a:gd name="connsiteY6" fmla="*/ 81731 h 300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307" h="300809">
                <a:moveTo>
                  <a:pt x="624" y="81731"/>
                </a:moveTo>
                <a:cubicBezTo>
                  <a:pt x="-7313" y="78027"/>
                  <a:pt x="62537" y="16643"/>
                  <a:pt x="89524" y="8706"/>
                </a:cubicBezTo>
                <a:cubicBezTo>
                  <a:pt x="116511" y="769"/>
                  <a:pt x="149849" y="-14577"/>
                  <a:pt x="162549" y="34106"/>
                </a:cubicBezTo>
                <a:cubicBezTo>
                  <a:pt x="175249" y="82789"/>
                  <a:pt x="166253" y="299748"/>
                  <a:pt x="165724" y="300806"/>
                </a:cubicBezTo>
                <a:cubicBezTo>
                  <a:pt x="165195" y="301864"/>
                  <a:pt x="164136" y="85435"/>
                  <a:pt x="159374" y="40456"/>
                </a:cubicBezTo>
                <a:cubicBezTo>
                  <a:pt x="154612" y="-4523"/>
                  <a:pt x="159903" y="27756"/>
                  <a:pt x="137149" y="30931"/>
                </a:cubicBezTo>
                <a:cubicBezTo>
                  <a:pt x="114395" y="34106"/>
                  <a:pt x="8561" y="85435"/>
                  <a:pt x="624" y="81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2" name="フリーフォーム 641">
            <a:extLst>
              <a:ext uri="{FF2B5EF4-FFF2-40B4-BE49-F238E27FC236}">
                <a16:creationId xmlns:a16="http://schemas.microsoft.com/office/drawing/2014/main" id="{9DF0EA21-470C-EF4D-90C2-901B8649AFB7}"/>
              </a:ext>
            </a:extLst>
          </p:cNvPr>
          <p:cNvSpPr/>
          <p:nvPr/>
        </p:nvSpPr>
        <p:spPr>
          <a:xfrm>
            <a:off x="5542169" y="1682554"/>
            <a:ext cx="140659" cy="316985"/>
          </a:xfrm>
          <a:custGeom>
            <a:avLst/>
            <a:gdLst>
              <a:gd name="connsiteX0" fmla="*/ 225 w 140659"/>
              <a:gd name="connsiteY0" fmla="*/ 93602 h 316985"/>
              <a:gd name="connsiteX1" fmla="*/ 85950 w 140659"/>
              <a:gd name="connsiteY1" fmla="*/ 14227 h 316985"/>
              <a:gd name="connsiteX2" fmla="*/ 111350 w 140659"/>
              <a:gd name="connsiteY2" fmla="*/ 68202 h 316985"/>
              <a:gd name="connsiteX3" fmla="*/ 124050 w 140659"/>
              <a:gd name="connsiteY3" fmla="*/ 138052 h 316985"/>
              <a:gd name="connsiteX4" fmla="*/ 124050 w 140659"/>
              <a:gd name="connsiteY4" fmla="*/ 223777 h 316985"/>
              <a:gd name="connsiteX5" fmla="*/ 95475 w 140659"/>
              <a:gd name="connsiteY5" fmla="*/ 315852 h 316985"/>
              <a:gd name="connsiteX6" fmla="*/ 139925 w 140659"/>
              <a:gd name="connsiteY6" fmla="*/ 157102 h 316985"/>
              <a:gd name="connsiteX7" fmla="*/ 114525 w 140659"/>
              <a:gd name="connsiteY7" fmla="*/ 1527 h 316985"/>
              <a:gd name="connsiteX8" fmla="*/ 225 w 140659"/>
              <a:gd name="connsiteY8" fmla="*/ 93602 h 31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659" h="316985">
                <a:moveTo>
                  <a:pt x="225" y="93602"/>
                </a:moveTo>
                <a:cubicBezTo>
                  <a:pt x="-4537" y="95719"/>
                  <a:pt x="67429" y="18460"/>
                  <a:pt x="85950" y="14227"/>
                </a:cubicBezTo>
                <a:cubicBezTo>
                  <a:pt x="104471" y="9994"/>
                  <a:pt x="105000" y="47565"/>
                  <a:pt x="111350" y="68202"/>
                </a:cubicBezTo>
                <a:cubicBezTo>
                  <a:pt x="117700" y="88839"/>
                  <a:pt x="121933" y="112123"/>
                  <a:pt x="124050" y="138052"/>
                </a:cubicBezTo>
                <a:cubicBezTo>
                  <a:pt x="126167" y="163981"/>
                  <a:pt x="128812" y="194144"/>
                  <a:pt x="124050" y="223777"/>
                </a:cubicBezTo>
                <a:cubicBezTo>
                  <a:pt x="119288" y="253410"/>
                  <a:pt x="92829" y="326965"/>
                  <a:pt x="95475" y="315852"/>
                </a:cubicBezTo>
                <a:cubicBezTo>
                  <a:pt x="98121" y="304739"/>
                  <a:pt x="136750" y="209489"/>
                  <a:pt x="139925" y="157102"/>
                </a:cubicBezTo>
                <a:cubicBezTo>
                  <a:pt x="143100" y="104715"/>
                  <a:pt x="136221" y="16873"/>
                  <a:pt x="114525" y="1527"/>
                </a:cubicBezTo>
                <a:cubicBezTo>
                  <a:pt x="92829" y="-13819"/>
                  <a:pt x="4987" y="91485"/>
                  <a:pt x="225" y="93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3" name="フリーフォーム 642">
            <a:extLst>
              <a:ext uri="{FF2B5EF4-FFF2-40B4-BE49-F238E27FC236}">
                <a16:creationId xmlns:a16="http://schemas.microsoft.com/office/drawing/2014/main" id="{F6973A3E-4C16-ED43-5D90-0294C46C80FD}"/>
              </a:ext>
            </a:extLst>
          </p:cNvPr>
          <p:cNvSpPr/>
          <p:nvPr/>
        </p:nvSpPr>
        <p:spPr>
          <a:xfrm>
            <a:off x="5631072" y="1870870"/>
            <a:ext cx="39294" cy="132578"/>
          </a:xfrm>
          <a:custGeom>
            <a:avLst/>
            <a:gdLst>
              <a:gd name="connsiteX0" fmla="*/ 38322 w 39294"/>
              <a:gd name="connsiteY0" fmla="*/ 536 h 132578"/>
              <a:gd name="connsiteX1" fmla="*/ 25622 w 39294"/>
              <a:gd name="connsiteY1" fmla="*/ 86261 h 132578"/>
              <a:gd name="connsiteX2" fmla="*/ 222 w 39294"/>
              <a:gd name="connsiteY2" fmla="*/ 130711 h 132578"/>
              <a:gd name="connsiteX3" fmla="*/ 38322 w 39294"/>
              <a:gd name="connsiteY3" fmla="*/ 536 h 13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94" h="132578">
                <a:moveTo>
                  <a:pt x="38322" y="536"/>
                </a:moveTo>
                <a:cubicBezTo>
                  <a:pt x="42555" y="-6872"/>
                  <a:pt x="31972" y="64565"/>
                  <a:pt x="25622" y="86261"/>
                </a:cubicBezTo>
                <a:cubicBezTo>
                  <a:pt x="19272" y="107957"/>
                  <a:pt x="-2424" y="140765"/>
                  <a:pt x="222" y="130711"/>
                </a:cubicBezTo>
                <a:cubicBezTo>
                  <a:pt x="2868" y="120657"/>
                  <a:pt x="34089" y="7944"/>
                  <a:pt x="38322" y="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4" name="フリーフォーム 643">
            <a:extLst>
              <a:ext uri="{FF2B5EF4-FFF2-40B4-BE49-F238E27FC236}">
                <a16:creationId xmlns:a16="http://schemas.microsoft.com/office/drawing/2014/main" id="{46F69B9C-5124-D437-F52F-D3C85F9F2470}"/>
              </a:ext>
            </a:extLst>
          </p:cNvPr>
          <p:cNvSpPr/>
          <p:nvPr/>
        </p:nvSpPr>
        <p:spPr>
          <a:xfrm>
            <a:off x="5550340" y="1892569"/>
            <a:ext cx="134223" cy="379483"/>
          </a:xfrm>
          <a:custGeom>
            <a:avLst/>
            <a:gdLst>
              <a:gd name="connsiteX0" fmla="*/ 131754 w 134223"/>
              <a:gd name="connsiteY0" fmla="*/ 1062 h 379483"/>
              <a:gd name="connsiteX1" fmla="*/ 122229 w 134223"/>
              <a:gd name="connsiteY1" fmla="*/ 77262 h 379483"/>
              <a:gd name="connsiteX2" fmla="*/ 77779 w 134223"/>
              <a:gd name="connsiteY2" fmla="*/ 134412 h 379483"/>
              <a:gd name="connsiteX3" fmla="*/ 71429 w 134223"/>
              <a:gd name="connsiteY3" fmla="*/ 207437 h 379483"/>
              <a:gd name="connsiteX4" fmla="*/ 42854 w 134223"/>
              <a:gd name="connsiteY4" fmla="*/ 264587 h 379483"/>
              <a:gd name="connsiteX5" fmla="*/ 14279 w 134223"/>
              <a:gd name="connsiteY5" fmla="*/ 312212 h 379483"/>
              <a:gd name="connsiteX6" fmla="*/ 1579 w 134223"/>
              <a:gd name="connsiteY6" fmla="*/ 378887 h 379483"/>
              <a:gd name="connsiteX7" fmla="*/ 49204 w 134223"/>
              <a:gd name="connsiteY7" fmla="*/ 270937 h 379483"/>
              <a:gd name="connsiteX8" fmla="*/ 84129 w 134223"/>
              <a:gd name="connsiteY8" fmla="*/ 137587 h 379483"/>
              <a:gd name="connsiteX9" fmla="*/ 131754 w 134223"/>
              <a:gd name="connsiteY9" fmla="*/ 1062 h 37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223" h="379483">
                <a:moveTo>
                  <a:pt x="131754" y="1062"/>
                </a:moveTo>
                <a:cubicBezTo>
                  <a:pt x="138104" y="-8992"/>
                  <a:pt x="131225" y="55037"/>
                  <a:pt x="122229" y="77262"/>
                </a:cubicBezTo>
                <a:cubicBezTo>
                  <a:pt x="113233" y="99487"/>
                  <a:pt x="86246" y="112716"/>
                  <a:pt x="77779" y="134412"/>
                </a:cubicBezTo>
                <a:cubicBezTo>
                  <a:pt x="69312" y="156108"/>
                  <a:pt x="77250" y="185741"/>
                  <a:pt x="71429" y="207437"/>
                </a:cubicBezTo>
                <a:cubicBezTo>
                  <a:pt x="65608" y="229133"/>
                  <a:pt x="52379" y="247125"/>
                  <a:pt x="42854" y="264587"/>
                </a:cubicBezTo>
                <a:cubicBezTo>
                  <a:pt x="33329" y="282050"/>
                  <a:pt x="21158" y="293162"/>
                  <a:pt x="14279" y="312212"/>
                </a:cubicBezTo>
                <a:cubicBezTo>
                  <a:pt x="7400" y="331262"/>
                  <a:pt x="-4242" y="385766"/>
                  <a:pt x="1579" y="378887"/>
                </a:cubicBezTo>
                <a:cubicBezTo>
                  <a:pt x="7400" y="372008"/>
                  <a:pt x="35446" y="311154"/>
                  <a:pt x="49204" y="270937"/>
                </a:cubicBezTo>
                <a:cubicBezTo>
                  <a:pt x="62962" y="230720"/>
                  <a:pt x="69842" y="178333"/>
                  <a:pt x="84129" y="137587"/>
                </a:cubicBezTo>
                <a:cubicBezTo>
                  <a:pt x="98416" y="96841"/>
                  <a:pt x="125404" y="11116"/>
                  <a:pt x="131754" y="1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5" name="フリーフォーム 644">
            <a:extLst>
              <a:ext uri="{FF2B5EF4-FFF2-40B4-BE49-F238E27FC236}">
                <a16:creationId xmlns:a16="http://schemas.microsoft.com/office/drawing/2014/main" id="{6607A52C-D4A7-9037-7955-6C364F519720}"/>
              </a:ext>
            </a:extLst>
          </p:cNvPr>
          <p:cNvSpPr/>
          <p:nvPr/>
        </p:nvSpPr>
        <p:spPr>
          <a:xfrm>
            <a:off x="5415269" y="2255578"/>
            <a:ext cx="152619" cy="107971"/>
          </a:xfrm>
          <a:custGeom>
            <a:avLst/>
            <a:gdLst>
              <a:gd name="connsiteX0" fmla="*/ 152525 w 152619"/>
              <a:gd name="connsiteY0" fmla="*/ 3 h 107971"/>
              <a:gd name="connsiteX1" fmla="*/ 76325 w 152619"/>
              <a:gd name="connsiteY1" fmla="*/ 79378 h 107971"/>
              <a:gd name="connsiteX2" fmla="*/ 125 w 152619"/>
              <a:gd name="connsiteY2" fmla="*/ 107953 h 107971"/>
              <a:gd name="connsiteX3" fmla="*/ 60450 w 152619"/>
              <a:gd name="connsiteY3" fmla="*/ 76203 h 107971"/>
              <a:gd name="connsiteX4" fmla="*/ 152525 w 152619"/>
              <a:gd name="connsiteY4" fmla="*/ 3 h 1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19" h="107971">
                <a:moveTo>
                  <a:pt x="152525" y="3"/>
                </a:moveTo>
                <a:cubicBezTo>
                  <a:pt x="155171" y="532"/>
                  <a:pt x="101725" y="61386"/>
                  <a:pt x="76325" y="79378"/>
                </a:cubicBezTo>
                <a:cubicBezTo>
                  <a:pt x="50925" y="97370"/>
                  <a:pt x="2771" y="108482"/>
                  <a:pt x="125" y="107953"/>
                </a:cubicBezTo>
                <a:cubicBezTo>
                  <a:pt x="-2521" y="107424"/>
                  <a:pt x="37167" y="90490"/>
                  <a:pt x="60450" y="76203"/>
                </a:cubicBezTo>
                <a:cubicBezTo>
                  <a:pt x="83733" y="61916"/>
                  <a:pt x="149879" y="-526"/>
                  <a:pt x="15252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6" name="フリーフォーム 645">
            <a:extLst>
              <a:ext uri="{FF2B5EF4-FFF2-40B4-BE49-F238E27FC236}">
                <a16:creationId xmlns:a16="http://schemas.microsoft.com/office/drawing/2014/main" id="{C917485E-342F-3D0F-74F7-652FB254AA51}"/>
              </a:ext>
            </a:extLst>
          </p:cNvPr>
          <p:cNvSpPr/>
          <p:nvPr/>
        </p:nvSpPr>
        <p:spPr>
          <a:xfrm>
            <a:off x="5593119" y="1667411"/>
            <a:ext cx="60524" cy="266434"/>
          </a:xfrm>
          <a:custGeom>
            <a:avLst/>
            <a:gdLst>
              <a:gd name="connsiteX0" fmla="*/ 60400 w 60524"/>
              <a:gd name="connsiteY0" fmla="*/ 795 h 266434"/>
              <a:gd name="connsiteX1" fmla="*/ 15950 w 60524"/>
              <a:gd name="connsiteY1" fmla="*/ 64295 h 266434"/>
              <a:gd name="connsiteX2" fmla="*/ 19125 w 60524"/>
              <a:gd name="connsiteY2" fmla="*/ 188120 h 266434"/>
              <a:gd name="connsiteX3" fmla="*/ 25475 w 60524"/>
              <a:gd name="connsiteY3" fmla="*/ 264320 h 266434"/>
              <a:gd name="connsiteX4" fmla="*/ 75 w 60524"/>
              <a:gd name="connsiteY4" fmla="*/ 105570 h 266434"/>
              <a:gd name="connsiteX5" fmla="*/ 60400 w 60524"/>
              <a:gd name="connsiteY5" fmla="*/ 795 h 26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24" h="266434">
                <a:moveTo>
                  <a:pt x="60400" y="795"/>
                </a:moveTo>
                <a:cubicBezTo>
                  <a:pt x="63046" y="-6084"/>
                  <a:pt x="22829" y="33074"/>
                  <a:pt x="15950" y="64295"/>
                </a:cubicBezTo>
                <a:cubicBezTo>
                  <a:pt x="9071" y="95516"/>
                  <a:pt x="17538" y="154783"/>
                  <a:pt x="19125" y="188120"/>
                </a:cubicBezTo>
                <a:cubicBezTo>
                  <a:pt x="20712" y="221457"/>
                  <a:pt x="28650" y="278078"/>
                  <a:pt x="25475" y="264320"/>
                </a:cubicBezTo>
                <a:cubicBezTo>
                  <a:pt x="22300" y="250562"/>
                  <a:pt x="-1512" y="144728"/>
                  <a:pt x="75" y="105570"/>
                </a:cubicBezTo>
                <a:cubicBezTo>
                  <a:pt x="1662" y="66412"/>
                  <a:pt x="57754" y="7674"/>
                  <a:pt x="60400" y="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7" name="フリーフォーム 646">
            <a:extLst>
              <a:ext uri="{FF2B5EF4-FFF2-40B4-BE49-F238E27FC236}">
                <a16:creationId xmlns:a16="http://schemas.microsoft.com/office/drawing/2014/main" id="{4E89CD13-A286-296E-8E11-6559A4AD0BEB}"/>
              </a:ext>
            </a:extLst>
          </p:cNvPr>
          <p:cNvSpPr/>
          <p:nvPr/>
        </p:nvSpPr>
        <p:spPr>
          <a:xfrm>
            <a:off x="5529477" y="1934554"/>
            <a:ext cx="80180" cy="185950"/>
          </a:xfrm>
          <a:custGeom>
            <a:avLst/>
            <a:gdLst>
              <a:gd name="connsiteX0" fmla="*/ 76417 w 80180"/>
              <a:gd name="connsiteY0" fmla="*/ 352 h 185950"/>
              <a:gd name="connsiteX1" fmla="*/ 76417 w 80180"/>
              <a:gd name="connsiteY1" fmla="*/ 114652 h 185950"/>
              <a:gd name="connsiteX2" fmla="*/ 63717 w 80180"/>
              <a:gd name="connsiteY2" fmla="*/ 152752 h 185950"/>
              <a:gd name="connsiteX3" fmla="*/ 22442 w 80180"/>
              <a:gd name="connsiteY3" fmla="*/ 152752 h 185950"/>
              <a:gd name="connsiteX4" fmla="*/ 217 w 80180"/>
              <a:gd name="connsiteY4" fmla="*/ 127352 h 185950"/>
              <a:gd name="connsiteX5" fmla="*/ 35142 w 80180"/>
              <a:gd name="connsiteY5" fmla="*/ 184502 h 185950"/>
              <a:gd name="connsiteX6" fmla="*/ 76417 w 80180"/>
              <a:gd name="connsiteY6" fmla="*/ 155927 h 185950"/>
              <a:gd name="connsiteX7" fmla="*/ 76417 w 80180"/>
              <a:gd name="connsiteY7" fmla="*/ 352 h 18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180" h="185950">
                <a:moveTo>
                  <a:pt x="76417" y="352"/>
                </a:moveTo>
                <a:cubicBezTo>
                  <a:pt x="76417" y="-6527"/>
                  <a:pt x="78534" y="89252"/>
                  <a:pt x="76417" y="114652"/>
                </a:cubicBezTo>
                <a:cubicBezTo>
                  <a:pt x="74300" y="140052"/>
                  <a:pt x="72713" y="146402"/>
                  <a:pt x="63717" y="152752"/>
                </a:cubicBezTo>
                <a:cubicBezTo>
                  <a:pt x="54721" y="159102"/>
                  <a:pt x="33025" y="156985"/>
                  <a:pt x="22442" y="152752"/>
                </a:cubicBezTo>
                <a:cubicBezTo>
                  <a:pt x="11859" y="148519"/>
                  <a:pt x="-1900" y="122060"/>
                  <a:pt x="217" y="127352"/>
                </a:cubicBezTo>
                <a:cubicBezTo>
                  <a:pt x="2334" y="132644"/>
                  <a:pt x="22442" y="179739"/>
                  <a:pt x="35142" y="184502"/>
                </a:cubicBezTo>
                <a:cubicBezTo>
                  <a:pt x="47842" y="189265"/>
                  <a:pt x="67950" y="182915"/>
                  <a:pt x="76417" y="155927"/>
                </a:cubicBezTo>
                <a:cubicBezTo>
                  <a:pt x="84884" y="128939"/>
                  <a:pt x="76417" y="7231"/>
                  <a:pt x="76417" y="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8" name="フリーフォーム 647">
            <a:extLst>
              <a:ext uri="{FF2B5EF4-FFF2-40B4-BE49-F238E27FC236}">
                <a16:creationId xmlns:a16="http://schemas.microsoft.com/office/drawing/2014/main" id="{048DCA94-BC49-5473-8E76-EE4607C496DC}"/>
              </a:ext>
            </a:extLst>
          </p:cNvPr>
          <p:cNvSpPr/>
          <p:nvPr/>
        </p:nvSpPr>
        <p:spPr>
          <a:xfrm>
            <a:off x="5513809" y="2048577"/>
            <a:ext cx="26324" cy="226080"/>
          </a:xfrm>
          <a:custGeom>
            <a:avLst/>
            <a:gdLst>
              <a:gd name="connsiteX0" fmla="*/ 19060 w 26324"/>
              <a:gd name="connsiteY0" fmla="*/ 629 h 226080"/>
              <a:gd name="connsiteX1" fmla="*/ 25410 w 26324"/>
              <a:gd name="connsiteY1" fmla="*/ 83179 h 226080"/>
              <a:gd name="connsiteX2" fmla="*/ 10 w 26324"/>
              <a:gd name="connsiteY2" fmla="*/ 127629 h 226080"/>
              <a:gd name="connsiteX3" fmla="*/ 22235 w 26324"/>
              <a:gd name="connsiteY3" fmla="*/ 140329 h 226080"/>
              <a:gd name="connsiteX4" fmla="*/ 22235 w 26324"/>
              <a:gd name="connsiteY4" fmla="*/ 226054 h 226080"/>
              <a:gd name="connsiteX5" fmla="*/ 3185 w 26324"/>
              <a:gd name="connsiteY5" fmla="*/ 130804 h 226080"/>
              <a:gd name="connsiteX6" fmla="*/ 19060 w 26324"/>
              <a:gd name="connsiteY6" fmla="*/ 629 h 2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24" h="226080">
                <a:moveTo>
                  <a:pt x="19060" y="629"/>
                </a:moveTo>
                <a:cubicBezTo>
                  <a:pt x="22764" y="-7308"/>
                  <a:pt x="28585" y="62012"/>
                  <a:pt x="25410" y="83179"/>
                </a:cubicBezTo>
                <a:cubicBezTo>
                  <a:pt x="22235" y="104346"/>
                  <a:pt x="539" y="118104"/>
                  <a:pt x="10" y="127629"/>
                </a:cubicBezTo>
                <a:cubicBezTo>
                  <a:pt x="-519" y="137154"/>
                  <a:pt x="18531" y="123925"/>
                  <a:pt x="22235" y="140329"/>
                </a:cubicBezTo>
                <a:cubicBezTo>
                  <a:pt x="25939" y="156733"/>
                  <a:pt x="25410" y="227641"/>
                  <a:pt x="22235" y="226054"/>
                </a:cubicBezTo>
                <a:cubicBezTo>
                  <a:pt x="19060" y="224467"/>
                  <a:pt x="2656" y="160967"/>
                  <a:pt x="3185" y="130804"/>
                </a:cubicBezTo>
                <a:cubicBezTo>
                  <a:pt x="3714" y="100642"/>
                  <a:pt x="15356" y="8566"/>
                  <a:pt x="19060" y="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9" name="フリーフォーム 648">
            <a:extLst>
              <a:ext uri="{FF2B5EF4-FFF2-40B4-BE49-F238E27FC236}">
                <a16:creationId xmlns:a16="http://schemas.microsoft.com/office/drawing/2014/main" id="{DFC76525-D4BF-0CBA-8D6D-4FC736B62090}"/>
              </a:ext>
            </a:extLst>
          </p:cNvPr>
          <p:cNvSpPr/>
          <p:nvPr/>
        </p:nvSpPr>
        <p:spPr>
          <a:xfrm>
            <a:off x="5472542" y="1757106"/>
            <a:ext cx="85862" cy="359139"/>
          </a:xfrm>
          <a:custGeom>
            <a:avLst/>
            <a:gdLst>
              <a:gd name="connsiteX0" fmla="*/ 85727 w 85862"/>
              <a:gd name="connsiteY0" fmla="*/ 0 h 359139"/>
              <a:gd name="connsiteX1" fmla="*/ 47627 w 85862"/>
              <a:gd name="connsiteY1" fmla="*/ 130175 h 359139"/>
              <a:gd name="connsiteX2" fmla="*/ 79377 w 85862"/>
              <a:gd name="connsiteY2" fmla="*/ 254000 h 359139"/>
              <a:gd name="connsiteX3" fmla="*/ 2 w 85862"/>
              <a:gd name="connsiteY3" fmla="*/ 358775 h 359139"/>
              <a:gd name="connsiteX4" fmla="*/ 82552 w 85862"/>
              <a:gd name="connsiteY4" fmla="*/ 282575 h 359139"/>
              <a:gd name="connsiteX5" fmla="*/ 60327 w 85862"/>
              <a:gd name="connsiteY5" fmla="*/ 130175 h 359139"/>
              <a:gd name="connsiteX6" fmla="*/ 85727 w 85862"/>
              <a:gd name="connsiteY6" fmla="*/ 0 h 3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62" h="359139">
                <a:moveTo>
                  <a:pt x="85727" y="0"/>
                </a:moveTo>
                <a:cubicBezTo>
                  <a:pt x="83610" y="0"/>
                  <a:pt x="48685" y="87842"/>
                  <a:pt x="47627" y="130175"/>
                </a:cubicBezTo>
                <a:cubicBezTo>
                  <a:pt x="46569" y="172508"/>
                  <a:pt x="87314" y="215900"/>
                  <a:pt x="79377" y="254000"/>
                </a:cubicBezTo>
                <a:cubicBezTo>
                  <a:pt x="71440" y="292100"/>
                  <a:pt x="-527" y="354013"/>
                  <a:pt x="2" y="358775"/>
                </a:cubicBezTo>
                <a:cubicBezTo>
                  <a:pt x="531" y="363538"/>
                  <a:pt x="72498" y="320675"/>
                  <a:pt x="82552" y="282575"/>
                </a:cubicBezTo>
                <a:cubicBezTo>
                  <a:pt x="92606" y="244475"/>
                  <a:pt x="56094" y="181504"/>
                  <a:pt x="60327" y="130175"/>
                </a:cubicBezTo>
                <a:cubicBezTo>
                  <a:pt x="64560" y="78846"/>
                  <a:pt x="87844" y="0"/>
                  <a:pt x="8572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0" name="フリーフォーム 649">
            <a:extLst>
              <a:ext uri="{FF2B5EF4-FFF2-40B4-BE49-F238E27FC236}">
                <a16:creationId xmlns:a16="http://schemas.microsoft.com/office/drawing/2014/main" id="{2F316CE4-8DB9-727D-DEAD-56D0A181F22A}"/>
              </a:ext>
            </a:extLst>
          </p:cNvPr>
          <p:cNvSpPr/>
          <p:nvPr/>
        </p:nvSpPr>
        <p:spPr>
          <a:xfrm>
            <a:off x="4154784" y="804504"/>
            <a:ext cx="713565" cy="156867"/>
          </a:xfrm>
          <a:custGeom>
            <a:avLst/>
            <a:gdLst>
              <a:gd name="connsiteX0" fmla="*/ 135 w 713565"/>
              <a:gd name="connsiteY0" fmla="*/ 57252 h 156867"/>
              <a:gd name="connsiteX1" fmla="*/ 247785 w 713565"/>
              <a:gd name="connsiteY1" fmla="*/ 31852 h 156867"/>
              <a:gd name="connsiteX2" fmla="*/ 174760 w 713565"/>
              <a:gd name="connsiteY2" fmla="*/ 41377 h 156867"/>
              <a:gd name="connsiteX3" fmla="*/ 387485 w 713565"/>
              <a:gd name="connsiteY3" fmla="*/ 85827 h 156867"/>
              <a:gd name="connsiteX4" fmla="*/ 254135 w 713565"/>
              <a:gd name="connsiteY4" fmla="*/ 108052 h 156867"/>
              <a:gd name="connsiteX5" fmla="*/ 584335 w 713565"/>
              <a:gd name="connsiteY5" fmla="*/ 79477 h 156867"/>
              <a:gd name="connsiteX6" fmla="*/ 441460 w 713565"/>
              <a:gd name="connsiteY6" fmla="*/ 130277 h 156867"/>
              <a:gd name="connsiteX7" fmla="*/ 711335 w 713565"/>
              <a:gd name="connsiteY7" fmla="*/ 25502 h 156867"/>
              <a:gd name="connsiteX8" fmla="*/ 562110 w 713565"/>
              <a:gd name="connsiteY8" fmla="*/ 127102 h 156867"/>
              <a:gd name="connsiteX9" fmla="*/ 422410 w 713565"/>
              <a:gd name="connsiteY9" fmla="*/ 146152 h 156867"/>
              <a:gd name="connsiteX10" fmla="*/ 498610 w 713565"/>
              <a:gd name="connsiteY10" fmla="*/ 155677 h 156867"/>
              <a:gd name="connsiteX11" fmla="*/ 339860 w 713565"/>
              <a:gd name="connsiteY11" fmla="*/ 155677 h 156867"/>
              <a:gd name="connsiteX12" fmla="*/ 409710 w 713565"/>
              <a:gd name="connsiteY12" fmla="*/ 146152 h 156867"/>
              <a:gd name="connsiteX13" fmla="*/ 346210 w 713565"/>
              <a:gd name="connsiteY13" fmla="*/ 127102 h 156867"/>
              <a:gd name="connsiteX14" fmla="*/ 149360 w 713565"/>
              <a:gd name="connsiteY14" fmla="*/ 123927 h 156867"/>
              <a:gd name="connsiteX15" fmla="*/ 279535 w 713565"/>
              <a:gd name="connsiteY15" fmla="*/ 117577 h 156867"/>
              <a:gd name="connsiteX16" fmla="*/ 212860 w 713565"/>
              <a:gd name="connsiteY16" fmla="*/ 104877 h 156867"/>
              <a:gd name="connsiteX17" fmla="*/ 206510 w 713565"/>
              <a:gd name="connsiteY17" fmla="*/ 92177 h 156867"/>
              <a:gd name="connsiteX18" fmla="*/ 238260 w 713565"/>
              <a:gd name="connsiteY18" fmla="*/ 44552 h 156867"/>
              <a:gd name="connsiteX19" fmla="*/ 212860 w 713565"/>
              <a:gd name="connsiteY19" fmla="*/ 102 h 156867"/>
              <a:gd name="connsiteX20" fmla="*/ 135 w 713565"/>
              <a:gd name="connsiteY20" fmla="*/ 57252 h 15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3565" h="156867">
                <a:moveTo>
                  <a:pt x="135" y="57252"/>
                </a:moveTo>
                <a:cubicBezTo>
                  <a:pt x="5956" y="62544"/>
                  <a:pt x="218681" y="34498"/>
                  <a:pt x="247785" y="31852"/>
                </a:cubicBezTo>
                <a:cubicBezTo>
                  <a:pt x="276889" y="29206"/>
                  <a:pt x="151477" y="32381"/>
                  <a:pt x="174760" y="41377"/>
                </a:cubicBezTo>
                <a:cubicBezTo>
                  <a:pt x="198043" y="50373"/>
                  <a:pt x="374256" y="74715"/>
                  <a:pt x="387485" y="85827"/>
                </a:cubicBezTo>
                <a:cubicBezTo>
                  <a:pt x="400714" y="96939"/>
                  <a:pt x="221327" y="109110"/>
                  <a:pt x="254135" y="108052"/>
                </a:cubicBezTo>
                <a:cubicBezTo>
                  <a:pt x="286943" y="106994"/>
                  <a:pt x="553114" y="75773"/>
                  <a:pt x="584335" y="79477"/>
                </a:cubicBezTo>
                <a:cubicBezTo>
                  <a:pt x="615556" y="83181"/>
                  <a:pt x="420293" y="139273"/>
                  <a:pt x="441460" y="130277"/>
                </a:cubicBezTo>
                <a:cubicBezTo>
                  <a:pt x="462627" y="121281"/>
                  <a:pt x="691227" y="26031"/>
                  <a:pt x="711335" y="25502"/>
                </a:cubicBezTo>
                <a:cubicBezTo>
                  <a:pt x="731443" y="24973"/>
                  <a:pt x="610264" y="106994"/>
                  <a:pt x="562110" y="127102"/>
                </a:cubicBezTo>
                <a:cubicBezTo>
                  <a:pt x="513956" y="147210"/>
                  <a:pt x="432993" y="141390"/>
                  <a:pt x="422410" y="146152"/>
                </a:cubicBezTo>
                <a:cubicBezTo>
                  <a:pt x="411827" y="150915"/>
                  <a:pt x="512368" y="154090"/>
                  <a:pt x="498610" y="155677"/>
                </a:cubicBezTo>
                <a:cubicBezTo>
                  <a:pt x="484852" y="157264"/>
                  <a:pt x="354677" y="157264"/>
                  <a:pt x="339860" y="155677"/>
                </a:cubicBezTo>
                <a:cubicBezTo>
                  <a:pt x="325043" y="154090"/>
                  <a:pt x="408652" y="150914"/>
                  <a:pt x="409710" y="146152"/>
                </a:cubicBezTo>
                <a:cubicBezTo>
                  <a:pt x="410768" y="141390"/>
                  <a:pt x="389602" y="130806"/>
                  <a:pt x="346210" y="127102"/>
                </a:cubicBezTo>
                <a:cubicBezTo>
                  <a:pt x="302818" y="123398"/>
                  <a:pt x="160472" y="125514"/>
                  <a:pt x="149360" y="123927"/>
                </a:cubicBezTo>
                <a:cubicBezTo>
                  <a:pt x="138248" y="122340"/>
                  <a:pt x="268952" y="120752"/>
                  <a:pt x="279535" y="117577"/>
                </a:cubicBezTo>
                <a:cubicBezTo>
                  <a:pt x="290118" y="114402"/>
                  <a:pt x="225031" y="109110"/>
                  <a:pt x="212860" y="104877"/>
                </a:cubicBezTo>
                <a:cubicBezTo>
                  <a:pt x="200689" y="100644"/>
                  <a:pt x="202277" y="102231"/>
                  <a:pt x="206510" y="92177"/>
                </a:cubicBezTo>
                <a:cubicBezTo>
                  <a:pt x="210743" y="82123"/>
                  <a:pt x="237202" y="59898"/>
                  <a:pt x="238260" y="44552"/>
                </a:cubicBezTo>
                <a:cubicBezTo>
                  <a:pt x="239318" y="29206"/>
                  <a:pt x="247256" y="-2015"/>
                  <a:pt x="212860" y="102"/>
                </a:cubicBezTo>
                <a:cubicBezTo>
                  <a:pt x="178464" y="2219"/>
                  <a:pt x="-5686" y="51960"/>
                  <a:pt x="135" y="5725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1" name="フリーフォーム 650">
            <a:extLst>
              <a:ext uri="{FF2B5EF4-FFF2-40B4-BE49-F238E27FC236}">
                <a16:creationId xmlns:a16="http://schemas.microsoft.com/office/drawing/2014/main" id="{2A79C046-4C00-63BE-1214-55D175947917}"/>
              </a:ext>
            </a:extLst>
          </p:cNvPr>
          <p:cNvSpPr/>
          <p:nvPr/>
        </p:nvSpPr>
        <p:spPr>
          <a:xfrm>
            <a:off x="4531170" y="785416"/>
            <a:ext cx="907661" cy="518584"/>
          </a:xfrm>
          <a:custGeom>
            <a:avLst/>
            <a:gdLst>
              <a:gd name="connsiteX0" fmla="*/ 11099 w 907661"/>
              <a:gd name="connsiteY0" fmla="*/ 130315 h 518584"/>
              <a:gd name="connsiteX1" fmla="*/ 363524 w 907661"/>
              <a:gd name="connsiteY1" fmla="*/ 19190 h 518584"/>
              <a:gd name="connsiteX2" fmla="*/ 277799 w 907661"/>
              <a:gd name="connsiteY2" fmla="*/ 92215 h 518584"/>
              <a:gd name="connsiteX3" fmla="*/ 544499 w 907661"/>
              <a:gd name="connsiteY3" fmla="*/ 140 h 518584"/>
              <a:gd name="connsiteX4" fmla="*/ 350824 w 907661"/>
              <a:gd name="connsiteY4" fmla="*/ 117615 h 518584"/>
              <a:gd name="connsiteX5" fmla="*/ 757224 w 907661"/>
              <a:gd name="connsiteY5" fmla="*/ 108090 h 518584"/>
              <a:gd name="connsiteX6" fmla="*/ 573074 w 907661"/>
              <a:gd name="connsiteY6" fmla="*/ 155715 h 518584"/>
              <a:gd name="connsiteX7" fmla="*/ 722299 w 907661"/>
              <a:gd name="connsiteY7" fmla="*/ 133490 h 518584"/>
              <a:gd name="connsiteX8" fmla="*/ 881049 w 907661"/>
              <a:gd name="connsiteY8" fmla="*/ 355740 h 518584"/>
              <a:gd name="connsiteX9" fmla="*/ 839774 w 907661"/>
              <a:gd name="connsiteY9" fmla="*/ 187465 h 518584"/>
              <a:gd name="connsiteX10" fmla="*/ 896924 w 907661"/>
              <a:gd name="connsiteY10" fmla="*/ 235090 h 518584"/>
              <a:gd name="connsiteX11" fmla="*/ 906449 w 907661"/>
              <a:gd name="connsiteY11" fmla="*/ 514490 h 518584"/>
              <a:gd name="connsiteX12" fmla="*/ 881049 w 907661"/>
              <a:gd name="connsiteY12" fmla="*/ 387490 h 518584"/>
              <a:gd name="connsiteX13" fmla="*/ 766749 w 907661"/>
              <a:gd name="connsiteY13" fmla="*/ 193815 h 518584"/>
              <a:gd name="connsiteX14" fmla="*/ 414324 w 907661"/>
              <a:gd name="connsiteY14" fmla="*/ 181115 h 518584"/>
              <a:gd name="connsiteX15" fmla="*/ 614349 w 907661"/>
              <a:gd name="connsiteY15" fmla="*/ 155715 h 518584"/>
              <a:gd name="connsiteX16" fmla="*/ 150799 w 907661"/>
              <a:gd name="connsiteY16" fmla="*/ 171590 h 518584"/>
              <a:gd name="connsiteX17" fmla="*/ 252399 w 907661"/>
              <a:gd name="connsiteY17" fmla="*/ 123965 h 518584"/>
              <a:gd name="connsiteX18" fmla="*/ 1574 w 907661"/>
              <a:gd name="connsiteY18" fmla="*/ 193815 h 518584"/>
              <a:gd name="connsiteX19" fmla="*/ 141274 w 907661"/>
              <a:gd name="connsiteY19" fmla="*/ 114440 h 518584"/>
              <a:gd name="connsiteX20" fmla="*/ 11099 w 907661"/>
              <a:gd name="connsiteY20" fmla="*/ 130315 h 51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07661" h="518584">
                <a:moveTo>
                  <a:pt x="11099" y="130315"/>
                </a:moveTo>
                <a:cubicBezTo>
                  <a:pt x="48141" y="114440"/>
                  <a:pt x="319074" y="25540"/>
                  <a:pt x="363524" y="19190"/>
                </a:cubicBezTo>
                <a:cubicBezTo>
                  <a:pt x="407974" y="12840"/>
                  <a:pt x="247636" y="95390"/>
                  <a:pt x="277799" y="92215"/>
                </a:cubicBezTo>
                <a:cubicBezTo>
                  <a:pt x="307962" y="89040"/>
                  <a:pt x="532328" y="-4093"/>
                  <a:pt x="544499" y="140"/>
                </a:cubicBezTo>
                <a:cubicBezTo>
                  <a:pt x="556670" y="4373"/>
                  <a:pt x="315370" y="99623"/>
                  <a:pt x="350824" y="117615"/>
                </a:cubicBezTo>
                <a:cubicBezTo>
                  <a:pt x="386278" y="135607"/>
                  <a:pt x="720182" y="101740"/>
                  <a:pt x="757224" y="108090"/>
                </a:cubicBezTo>
                <a:cubicBezTo>
                  <a:pt x="794266" y="114440"/>
                  <a:pt x="578895" y="151482"/>
                  <a:pt x="573074" y="155715"/>
                </a:cubicBezTo>
                <a:cubicBezTo>
                  <a:pt x="567253" y="159948"/>
                  <a:pt x="670970" y="100152"/>
                  <a:pt x="722299" y="133490"/>
                </a:cubicBezTo>
                <a:cubicBezTo>
                  <a:pt x="773628" y="166828"/>
                  <a:pt x="861470" y="346744"/>
                  <a:pt x="881049" y="355740"/>
                </a:cubicBezTo>
                <a:cubicBezTo>
                  <a:pt x="900628" y="364736"/>
                  <a:pt x="837128" y="207573"/>
                  <a:pt x="839774" y="187465"/>
                </a:cubicBezTo>
                <a:cubicBezTo>
                  <a:pt x="842420" y="167357"/>
                  <a:pt x="885812" y="180586"/>
                  <a:pt x="896924" y="235090"/>
                </a:cubicBezTo>
                <a:cubicBezTo>
                  <a:pt x="908036" y="289594"/>
                  <a:pt x="909095" y="489090"/>
                  <a:pt x="906449" y="514490"/>
                </a:cubicBezTo>
                <a:cubicBezTo>
                  <a:pt x="903803" y="539890"/>
                  <a:pt x="904332" y="440936"/>
                  <a:pt x="881049" y="387490"/>
                </a:cubicBezTo>
                <a:cubicBezTo>
                  <a:pt x="857766" y="334044"/>
                  <a:pt x="844537" y="228211"/>
                  <a:pt x="766749" y="193815"/>
                </a:cubicBezTo>
                <a:cubicBezTo>
                  <a:pt x="688962" y="159419"/>
                  <a:pt x="439724" y="187465"/>
                  <a:pt x="414324" y="181115"/>
                </a:cubicBezTo>
                <a:cubicBezTo>
                  <a:pt x="388924" y="174765"/>
                  <a:pt x="614349" y="155715"/>
                  <a:pt x="614349" y="155715"/>
                </a:cubicBezTo>
                <a:cubicBezTo>
                  <a:pt x="570428" y="154128"/>
                  <a:pt x="211124" y="176882"/>
                  <a:pt x="150799" y="171590"/>
                </a:cubicBezTo>
                <a:cubicBezTo>
                  <a:pt x="90474" y="166298"/>
                  <a:pt x="277270" y="120261"/>
                  <a:pt x="252399" y="123965"/>
                </a:cubicBezTo>
                <a:cubicBezTo>
                  <a:pt x="227528" y="127669"/>
                  <a:pt x="20095" y="195402"/>
                  <a:pt x="1574" y="193815"/>
                </a:cubicBezTo>
                <a:cubicBezTo>
                  <a:pt x="-16947" y="192228"/>
                  <a:pt x="133866" y="125023"/>
                  <a:pt x="141274" y="114440"/>
                </a:cubicBezTo>
                <a:cubicBezTo>
                  <a:pt x="148682" y="103857"/>
                  <a:pt x="-25943" y="146190"/>
                  <a:pt x="11099" y="13031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2" name="フリーフォーム 651">
            <a:extLst>
              <a:ext uri="{FF2B5EF4-FFF2-40B4-BE49-F238E27FC236}">
                <a16:creationId xmlns:a16="http://schemas.microsoft.com/office/drawing/2014/main" id="{CEEF6828-722D-175F-E760-826D17718355}"/>
              </a:ext>
            </a:extLst>
          </p:cNvPr>
          <p:cNvSpPr/>
          <p:nvPr/>
        </p:nvSpPr>
        <p:spPr>
          <a:xfrm>
            <a:off x="3922138" y="788395"/>
            <a:ext cx="373127" cy="1079516"/>
          </a:xfrm>
          <a:custGeom>
            <a:avLst/>
            <a:gdLst>
              <a:gd name="connsiteX0" fmla="*/ 372481 w 373127"/>
              <a:gd name="connsiteY0" fmla="*/ 28911 h 1079516"/>
              <a:gd name="connsiteX1" fmla="*/ 181981 w 373127"/>
              <a:gd name="connsiteY1" fmla="*/ 267036 h 1079516"/>
              <a:gd name="connsiteX2" fmla="*/ 223256 w 373127"/>
              <a:gd name="connsiteY2" fmla="*/ 241636 h 1079516"/>
              <a:gd name="connsiteX3" fmla="*/ 124831 w 373127"/>
              <a:gd name="connsiteY3" fmla="*/ 397211 h 1079516"/>
              <a:gd name="connsiteX4" fmla="*/ 156581 w 373127"/>
              <a:gd name="connsiteY4" fmla="*/ 346411 h 1079516"/>
              <a:gd name="connsiteX5" fmla="*/ 150231 w 373127"/>
              <a:gd name="connsiteY5" fmla="*/ 457536 h 1079516"/>
              <a:gd name="connsiteX6" fmla="*/ 150231 w 373127"/>
              <a:gd name="connsiteY6" fmla="*/ 397211 h 1079516"/>
              <a:gd name="connsiteX7" fmla="*/ 108956 w 373127"/>
              <a:gd name="connsiteY7" fmla="*/ 651211 h 1079516"/>
              <a:gd name="connsiteX8" fmla="*/ 137531 w 373127"/>
              <a:gd name="connsiteY8" fmla="*/ 540086 h 1079516"/>
              <a:gd name="connsiteX9" fmla="*/ 7356 w 373127"/>
              <a:gd name="connsiteY9" fmla="*/ 1054436 h 1079516"/>
              <a:gd name="connsiteX10" fmla="*/ 20056 w 373127"/>
              <a:gd name="connsiteY10" fmla="*/ 959186 h 1079516"/>
              <a:gd name="connsiteX11" fmla="*/ 51806 w 373127"/>
              <a:gd name="connsiteY11" fmla="*/ 606761 h 1079516"/>
              <a:gd name="connsiteX12" fmla="*/ 29581 w 373127"/>
              <a:gd name="connsiteY12" fmla="*/ 813136 h 1079516"/>
              <a:gd name="connsiteX13" fmla="*/ 29581 w 373127"/>
              <a:gd name="connsiteY13" fmla="*/ 200361 h 1079516"/>
              <a:gd name="connsiteX14" fmla="*/ 32756 w 373127"/>
              <a:gd name="connsiteY14" fmla="*/ 308311 h 1079516"/>
              <a:gd name="connsiteX15" fmla="*/ 229606 w 373127"/>
              <a:gd name="connsiteY15" fmla="*/ 6686 h 1079516"/>
              <a:gd name="connsiteX16" fmla="*/ 64506 w 373127"/>
              <a:gd name="connsiteY16" fmla="*/ 225761 h 1079516"/>
              <a:gd name="connsiteX17" fmla="*/ 308981 w 373127"/>
              <a:gd name="connsiteY17" fmla="*/ 336 h 1079516"/>
              <a:gd name="connsiteX18" fmla="*/ 105781 w 373127"/>
              <a:gd name="connsiteY18" fmla="*/ 171786 h 1079516"/>
              <a:gd name="connsiteX19" fmla="*/ 372481 w 373127"/>
              <a:gd name="connsiteY19" fmla="*/ 28911 h 107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3127" h="1079516">
                <a:moveTo>
                  <a:pt x="372481" y="28911"/>
                </a:moveTo>
                <a:cubicBezTo>
                  <a:pt x="385181" y="44786"/>
                  <a:pt x="206852" y="231582"/>
                  <a:pt x="181981" y="267036"/>
                </a:cubicBezTo>
                <a:cubicBezTo>
                  <a:pt x="157110" y="302490"/>
                  <a:pt x="232781" y="219940"/>
                  <a:pt x="223256" y="241636"/>
                </a:cubicBezTo>
                <a:cubicBezTo>
                  <a:pt x="213731" y="263332"/>
                  <a:pt x="135943" y="379749"/>
                  <a:pt x="124831" y="397211"/>
                </a:cubicBezTo>
                <a:cubicBezTo>
                  <a:pt x="113719" y="414673"/>
                  <a:pt x="152348" y="336357"/>
                  <a:pt x="156581" y="346411"/>
                </a:cubicBezTo>
                <a:cubicBezTo>
                  <a:pt x="160814" y="356465"/>
                  <a:pt x="151289" y="449069"/>
                  <a:pt x="150231" y="457536"/>
                </a:cubicBezTo>
                <a:cubicBezTo>
                  <a:pt x="149173" y="466003"/>
                  <a:pt x="157110" y="364932"/>
                  <a:pt x="150231" y="397211"/>
                </a:cubicBezTo>
                <a:cubicBezTo>
                  <a:pt x="143352" y="429490"/>
                  <a:pt x="111073" y="627398"/>
                  <a:pt x="108956" y="651211"/>
                </a:cubicBezTo>
                <a:cubicBezTo>
                  <a:pt x="106839" y="675024"/>
                  <a:pt x="154464" y="472882"/>
                  <a:pt x="137531" y="540086"/>
                </a:cubicBezTo>
                <a:cubicBezTo>
                  <a:pt x="120598" y="607290"/>
                  <a:pt x="26935" y="984586"/>
                  <a:pt x="7356" y="1054436"/>
                </a:cubicBezTo>
                <a:cubicBezTo>
                  <a:pt x="-12223" y="1124286"/>
                  <a:pt x="12648" y="1033799"/>
                  <a:pt x="20056" y="959186"/>
                </a:cubicBezTo>
                <a:cubicBezTo>
                  <a:pt x="27464" y="884574"/>
                  <a:pt x="50218" y="631103"/>
                  <a:pt x="51806" y="606761"/>
                </a:cubicBezTo>
                <a:cubicBezTo>
                  <a:pt x="53393" y="582419"/>
                  <a:pt x="33285" y="880869"/>
                  <a:pt x="29581" y="813136"/>
                </a:cubicBezTo>
                <a:cubicBezTo>
                  <a:pt x="25877" y="745403"/>
                  <a:pt x="29052" y="284498"/>
                  <a:pt x="29581" y="200361"/>
                </a:cubicBezTo>
                <a:cubicBezTo>
                  <a:pt x="30110" y="116224"/>
                  <a:pt x="-581" y="340590"/>
                  <a:pt x="32756" y="308311"/>
                </a:cubicBezTo>
                <a:cubicBezTo>
                  <a:pt x="66093" y="276032"/>
                  <a:pt x="224314" y="20444"/>
                  <a:pt x="229606" y="6686"/>
                </a:cubicBezTo>
                <a:cubicBezTo>
                  <a:pt x="234898" y="-7072"/>
                  <a:pt x="51277" y="226819"/>
                  <a:pt x="64506" y="225761"/>
                </a:cubicBezTo>
                <a:cubicBezTo>
                  <a:pt x="77735" y="224703"/>
                  <a:pt x="302102" y="9332"/>
                  <a:pt x="308981" y="336"/>
                </a:cubicBezTo>
                <a:cubicBezTo>
                  <a:pt x="315860" y="-8660"/>
                  <a:pt x="100489" y="165436"/>
                  <a:pt x="105781" y="171786"/>
                </a:cubicBezTo>
                <a:cubicBezTo>
                  <a:pt x="111073" y="178136"/>
                  <a:pt x="359781" y="13036"/>
                  <a:pt x="372481" y="2891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3" name="フリーフォーム 652">
            <a:extLst>
              <a:ext uri="{FF2B5EF4-FFF2-40B4-BE49-F238E27FC236}">
                <a16:creationId xmlns:a16="http://schemas.microsoft.com/office/drawing/2014/main" id="{94A1756D-C84D-2398-77C2-87E63C6E6A6D}"/>
              </a:ext>
            </a:extLst>
          </p:cNvPr>
          <p:cNvSpPr/>
          <p:nvPr/>
        </p:nvSpPr>
        <p:spPr>
          <a:xfrm>
            <a:off x="5189823" y="876101"/>
            <a:ext cx="285909" cy="983541"/>
          </a:xfrm>
          <a:custGeom>
            <a:avLst/>
            <a:gdLst>
              <a:gd name="connsiteX0" fmla="*/ 127146 w 285909"/>
              <a:gd name="connsiteY0" fmla="*/ 4705 h 983541"/>
              <a:gd name="connsiteX1" fmla="*/ 263671 w 285909"/>
              <a:gd name="connsiteY1" fmla="*/ 293630 h 983541"/>
              <a:gd name="connsiteX2" fmla="*/ 263671 w 285909"/>
              <a:gd name="connsiteY2" fmla="*/ 274580 h 983541"/>
              <a:gd name="connsiteX3" fmla="*/ 260496 w 285909"/>
              <a:gd name="connsiteY3" fmla="*/ 487305 h 983541"/>
              <a:gd name="connsiteX4" fmla="*/ 273196 w 285909"/>
              <a:gd name="connsiteY4" fmla="*/ 411105 h 983541"/>
              <a:gd name="connsiteX5" fmla="*/ 247796 w 285909"/>
              <a:gd name="connsiteY5" fmla="*/ 515880 h 983541"/>
              <a:gd name="connsiteX6" fmla="*/ 285896 w 285909"/>
              <a:gd name="connsiteY6" fmla="*/ 960380 h 983541"/>
              <a:gd name="connsiteX7" fmla="*/ 250971 w 285909"/>
              <a:gd name="connsiteY7" fmla="*/ 846080 h 983541"/>
              <a:gd name="connsiteX8" fmla="*/ 165246 w 285909"/>
              <a:gd name="connsiteY8" fmla="*/ 214255 h 983541"/>
              <a:gd name="connsiteX9" fmla="*/ 203346 w 285909"/>
              <a:gd name="connsiteY9" fmla="*/ 350780 h 983541"/>
              <a:gd name="connsiteX10" fmla="*/ 158896 w 285909"/>
              <a:gd name="connsiteY10" fmla="*/ 147580 h 983541"/>
              <a:gd name="connsiteX11" fmla="*/ 146 w 285909"/>
              <a:gd name="connsiteY11" fmla="*/ 33280 h 983541"/>
              <a:gd name="connsiteX12" fmla="*/ 130321 w 285909"/>
              <a:gd name="connsiteY12" fmla="*/ 106305 h 983541"/>
              <a:gd name="connsiteX13" fmla="*/ 127146 w 285909"/>
              <a:gd name="connsiteY13" fmla="*/ 4705 h 98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5909" h="983541">
                <a:moveTo>
                  <a:pt x="127146" y="4705"/>
                </a:moveTo>
                <a:cubicBezTo>
                  <a:pt x="149371" y="35926"/>
                  <a:pt x="240917" y="248651"/>
                  <a:pt x="263671" y="293630"/>
                </a:cubicBezTo>
                <a:cubicBezTo>
                  <a:pt x="286425" y="338609"/>
                  <a:pt x="264200" y="242301"/>
                  <a:pt x="263671" y="274580"/>
                </a:cubicBezTo>
                <a:cubicBezTo>
                  <a:pt x="263142" y="306859"/>
                  <a:pt x="258909" y="464551"/>
                  <a:pt x="260496" y="487305"/>
                </a:cubicBezTo>
                <a:cubicBezTo>
                  <a:pt x="262083" y="510059"/>
                  <a:pt x="275313" y="406343"/>
                  <a:pt x="273196" y="411105"/>
                </a:cubicBezTo>
                <a:cubicBezTo>
                  <a:pt x="271079" y="415867"/>
                  <a:pt x="245679" y="424334"/>
                  <a:pt x="247796" y="515880"/>
                </a:cubicBezTo>
                <a:cubicBezTo>
                  <a:pt x="249913" y="607426"/>
                  <a:pt x="285367" y="905347"/>
                  <a:pt x="285896" y="960380"/>
                </a:cubicBezTo>
                <a:cubicBezTo>
                  <a:pt x="286425" y="1015413"/>
                  <a:pt x="271079" y="970434"/>
                  <a:pt x="250971" y="846080"/>
                </a:cubicBezTo>
                <a:cubicBezTo>
                  <a:pt x="230863" y="721726"/>
                  <a:pt x="173184" y="296805"/>
                  <a:pt x="165246" y="214255"/>
                </a:cubicBezTo>
                <a:cubicBezTo>
                  <a:pt x="157309" y="131705"/>
                  <a:pt x="204404" y="361892"/>
                  <a:pt x="203346" y="350780"/>
                </a:cubicBezTo>
                <a:cubicBezTo>
                  <a:pt x="202288" y="339668"/>
                  <a:pt x="192763" y="200497"/>
                  <a:pt x="158896" y="147580"/>
                </a:cubicBezTo>
                <a:cubicBezTo>
                  <a:pt x="125029" y="94663"/>
                  <a:pt x="4908" y="40159"/>
                  <a:pt x="146" y="33280"/>
                </a:cubicBezTo>
                <a:cubicBezTo>
                  <a:pt x="-4616" y="26401"/>
                  <a:pt x="108096" y="104718"/>
                  <a:pt x="130321" y="106305"/>
                </a:cubicBezTo>
                <a:cubicBezTo>
                  <a:pt x="152546" y="107892"/>
                  <a:pt x="104921" y="-26516"/>
                  <a:pt x="127146" y="470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4" name="フリーフォーム 653">
            <a:extLst>
              <a:ext uri="{FF2B5EF4-FFF2-40B4-BE49-F238E27FC236}">
                <a16:creationId xmlns:a16="http://schemas.microsoft.com/office/drawing/2014/main" id="{74F84006-0D23-D6AA-17FF-B67BCE895596}"/>
              </a:ext>
            </a:extLst>
          </p:cNvPr>
          <p:cNvSpPr/>
          <p:nvPr/>
        </p:nvSpPr>
        <p:spPr>
          <a:xfrm>
            <a:off x="3867930" y="1353068"/>
            <a:ext cx="249813" cy="1083488"/>
          </a:xfrm>
          <a:custGeom>
            <a:avLst/>
            <a:gdLst>
              <a:gd name="connsiteX0" fmla="*/ 213964 w 249813"/>
              <a:gd name="connsiteY0" fmla="*/ 86538 h 1083488"/>
              <a:gd name="connsiteX1" fmla="*/ 134589 w 249813"/>
              <a:gd name="connsiteY1" fmla="*/ 381813 h 1083488"/>
              <a:gd name="connsiteX2" fmla="*/ 153639 w 249813"/>
              <a:gd name="connsiteY2" fmla="*/ 340538 h 1083488"/>
              <a:gd name="connsiteX3" fmla="*/ 172689 w 249813"/>
              <a:gd name="connsiteY3" fmla="*/ 559613 h 1083488"/>
              <a:gd name="connsiteX4" fmla="*/ 156814 w 249813"/>
              <a:gd name="connsiteY4" fmla="*/ 454838 h 1083488"/>
              <a:gd name="connsiteX5" fmla="*/ 150464 w 249813"/>
              <a:gd name="connsiteY5" fmla="*/ 569138 h 1083488"/>
              <a:gd name="connsiteX6" fmla="*/ 80614 w 249813"/>
              <a:gd name="connsiteY6" fmla="*/ 413563 h 1083488"/>
              <a:gd name="connsiteX7" fmla="*/ 71089 w 249813"/>
              <a:gd name="connsiteY7" fmla="*/ 537388 h 1083488"/>
              <a:gd name="connsiteX8" fmla="*/ 179039 w 249813"/>
              <a:gd name="connsiteY8" fmla="*/ 727888 h 1083488"/>
              <a:gd name="connsiteX9" fmla="*/ 118714 w 249813"/>
              <a:gd name="connsiteY9" fmla="*/ 648513 h 1083488"/>
              <a:gd name="connsiteX10" fmla="*/ 248889 w 249813"/>
              <a:gd name="connsiteY10" fmla="*/ 756463 h 1083488"/>
              <a:gd name="connsiteX11" fmla="*/ 179039 w 249813"/>
              <a:gd name="connsiteY11" fmla="*/ 807263 h 1083488"/>
              <a:gd name="connsiteX12" fmla="*/ 220314 w 249813"/>
              <a:gd name="connsiteY12" fmla="*/ 772338 h 1083488"/>
              <a:gd name="connsiteX13" fmla="*/ 153639 w 249813"/>
              <a:gd name="connsiteY13" fmla="*/ 696138 h 1083488"/>
              <a:gd name="connsiteX14" fmla="*/ 188564 w 249813"/>
              <a:gd name="connsiteY14" fmla="*/ 759638 h 1083488"/>
              <a:gd name="connsiteX15" fmla="*/ 121889 w 249813"/>
              <a:gd name="connsiteY15" fmla="*/ 810438 h 1083488"/>
              <a:gd name="connsiteX16" fmla="*/ 223489 w 249813"/>
              <a:gd name="connsiteY16" fmla="*/ 1083488 h 1083488"/>
              <a:gd name="connsiteX17" fmla="*/ 1239 w 249813"/>
              <a:gd name="connsiteY17" fmla="*/ 486588 h 1083488"/>
              <a:gd name="connsiteX18" fmla="*/ 128239 w 249813"/>
              <a:gd name="connsiteY18" fmla="*/ 1073963 h 1083488"/>
              <a:gd name="connsiteX19" fmla="*/ 7589 w 249813"/>
              <a:gd name="connsiteY19" fmla="*/ 305613 h 1083488"/>
              <a:gd name="connsiteX20" fmla="*/ 39339 w 249813"/>
              <a:gd name="connsiteY20" fmla="*/ 388163 h 1083488"/>
              <a:gd name="connsiteX21" fmla="*/ 96489 w 249813"/>
              <a:gd name="connsiteY21" fmla="*/ 3988 h 1083488"/>
              <a:gd name="connsiteX22" fmla="*/ 99664 w 249813"/>
              <a:gd name="connsiteY22" fmla="*/ 178613 h 1083488"/>
              <a:gd name="connsiteX23" fmla="*/ 169514 w 249813"/>
              <a:gd name="connsiteY23" fmla="*/ 26213 h 1083488"/>
              <a:gd name="connsiteX24" fmla="*/ 128239 w 249813"/>
              <a:gd name="connsiteY24" fmla="*/ 283388 h 1083488"/>
              <a:gd name="connsiteX25" fmla="*/ 213964 w 249813"/>
              <a:gd name="connsiteY25" fmla="*/ 86538 h 108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49813" h="1083488">
                <a:moveTo>
                  <a:pt x="213964" y="86538"/>
                </a:moveTo>
                <a:cubicBezTo>
                  <a:pt x="215022" y="102942"/>
                  <a:pt x="144643" y="339480"/>
                  <a:pt x="134589" y="381813"/>
                </a:cubicBezTo>
                <a:cubicBezTo>
                  <a:pt x="124535" y="424146"/>
                  <a:pt x="147289" y="310905"/>
                  <a:pt x="153639" y="340538"/>
                </a:cubicBezTo>
                <a:cubicBezTo>
                  <a:pt x="159989" y="370171"/>
                  <a:pt x="172160" y="540563"/>
                  <a:pt x="172689" y="559613"/>
                </a:cubicBezTo>
                <a:cubicBezTo>
                  <a:pt x="173218" y="578663"/>
                  <a:pt x="160518" y="453251"/>
                  <a:pt x="156814" y="454838"/>
                </a:cubicBezTo>
                <a:cubicBezTo>
                  <a:pt x="153110" y="456425"/>
                  <a:pt x="163164" y="576017"/>
                  <a:pt x="150464" y="569138"/>
                </a:cubicBezTo>
                <a:cubicBezTo>
                  <a:pt x="137764" y="562259"/>
                  <a:pt x="93843" y="418855"/>
                  <a:pt x="80614" y="413563"/>
                </a:cubicBezTo>
                <a:cubicBezTo>
                  <a:pt x="67385" y="408271"/>
                  <a:pt x="54685" y="485000"/>
                  <a:pt x="71089" y="537388"/>
                </a:cubicBezTo>
                <a:cubicBezTo>
                  <a:pt x="87493" y="589776"/>
                  <a:pt x="171102" y="709367"/>
                  <a:pt x="179039" y="727888"/>
                </a:cubicBezTo>
                <a:cubicBezTo>
                  <a:pt x="186976" y="746409"/>
                  <a:pt x="107072" y="643751"/>
                  <a:pt x="118714" y="648513"/>
                </a:cubicBezTo>
                <a:cubicBezTo>
                  <a:pt x="130356" y="653275"/>
                  <a:pt x="238835" y="730005"/>
                  <a:pt x="248889" y="756463"/>
                </a:cubicBezTo>
                <a:cubicBezTo>
                  <a:pt x="258943" y="782921"/>
                  <a:pt x="183801" y="804617"/>
                  <a:pt x="179039" y="807263"/>
                </a:cubicBezTo>
                <a:cubicBezTo>
                  <a:pt x="174277" y="809909"/>
                  <a:pt x="224547" y="790859"/>
                  <a:pt x="220314" y="772338"/>
                </a:cubicBezTo>
                <a:cubicBezTo>
                  <a:pt x="216081" y="753817"/>
                  <a:pt x="158931" y="698255"/>
                  <a:pt x="153639" y="696138"/>
                </a:cubicBezTo>
                <a:cubicBezTo>
                  <a:pt x="148347" y="694021"/>
                  <a:pt x="193856" y="740588"/>
                  <a:pt x="188564" y="759638"/>
                </a:cubicBezTo>
                <a:cubicBezTo>
                  <a:pt x="183272" y="778688"/>
                  <a:pt x="116068" y="756463"/>
                  <a:pt x="121889" y="810438"/>
                </a:cubicBezTo>
                <a:cubicBezTo>
                  <a:pt x="127710" y="864413"/>
                  <a:pt x="223489" y="1083488"/>
                  <a:pt x="223489" y="1083488"/>
                </a:cubicBezTo>
                <a:cubicBezTo>
                  <a:pt x="203381" y="1029513"/>
                  <a:pt x="17114" y="488176"/>
                  <a:pt x="1239" y="486588"/>
                </a:cubicBezTo>
                <a:cubicBezTo>
                  <a:pt x="-14636" y="485001"/>
                  <a:pt x="127181" y="1104125"/>
                  <a:pt x="128239" y="1073963"/>
                </a:cubicBezTo>
                <a:cubicBezTo>
                  <a:pt x="129297" y="1043801"/>
                  <a:pt x="22406" y="419913"/>
                  <a:pt x="7589" y="305613"/>
                </a:cubicBezTo>
                <a:cubicBezTo>
                  <a:pt x="-7228" y="191313"/>
                  <a:pt x="24522" y="438434"/>
                  <a:pt x="39339" y="388163"/>
                </a:cubicBezTo>
                <a:cubicBezTo>
                  <a:pt x="54156" y="337892"/>
                  <a:pt x="86435" y="38913"/>
                  <a:pt x="96489" y="3988"/>
                </a:cubicBezTo>
                <a:cubicBezTo>
                  <a:pt x="106543" y="-30937"/>
                  <a:pt x="87493" y="174909"/>
                  <a:pt x="99664" y="178613"/>
                </a:cubicBezTo>
                <a:cubicBezTo>
                  <a:pt x="111835" y="182317"/>
                  <a:pt x="164751" y="8750"/>
                  <a:pt x="169514" y="26213"/>
                </a:cubicBezTo>
                <a:cubicBezTo>
                  <a:pt x="174277" y="43676"/>
                  <a:pt x="123476" y="269100"/>
                  <a:pt x="128239" y="283388"/>
                </a:cubicBezTo>
                <a:cubicBezTo>
                  <a:pt x="133002" y="297676"/>
                  <a:pt x="212906" y="70134"/>
                  <a:pt x="213964" y="8653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5" name="フリーフォーム 654">
            <a:extLst>
              <a:ext uri="{FF2B5EF4-FFF2-40B4-BE49-F238E27FC236}">
                <a16:creationId xmlns:a16="http://schemas.microsoft.com/office/drawing/2014/main" id="{B55EC10B-4B78-4692-4925-9735EE7CD1C9}"/>
              </a:ext>
            </a:extLst>
          </p:cNvPr>
          <p:cNvSpPr/>
          <p:nvPr/>
        </p:nvSpPr>
        <p:spPr>
          <a:xfrm>
            <a:off x="4078301" y="839181"/>
            <a:ext cx="1388188" cy="462892"/>
          </a:xfrm>
          <a:custGeom>
            <a:avLst/>
            <a:gdLst>
              <a:gd name="connsiteX0" fmla="*/ 267118 w 1388188"/>
              <a:gd name="connsiteY0" fmla="*/ 350 h 462892"/>
              <a:gd name="connsiteX1" fmla="*/ 743368 w 1388188"/>
              <a:gd name="connsiteY1" fmla="*/ 117825 h 462892"/>
              <a:gd name="connsiteX2" fmla="*/ 622718 w 1388188"/>
              <a:gd name="connsiteY2" fmla="*/ 111475 h 462892"/>
              <a:gd name="connsiteX3" fmla="*/ 1171993 w 1388188"/>
              <a:gd name="connsiteY3" fmla="*/ 108300 h 462892"/>
              <a:gd name="connsiteX4" fmla="*/ 1064043 w 1388188"/>
              <a:gd name="connsiteY4" fmla="*/ 108300 h 462892"/>
              <a:gd name="connsiteX5" fmla="*/ 1257718 w 1388188"/>
              <a:gd name="connsiteY5" fmla="*/ 111475 h 462892"/>
              <a:gd name="connsiteX6" fmla="*/ 1387893 w 1388188"/>
              <a:gd name="connsiteY6" fmla="*/ 460725 h 462892"/>
              <a:gd name="connsiteX7" fmla="*/ 1251368 w 1388188"/>
              <a:gd name="connsiteY7" fmla="*/ 257525 h 462892"/>
              <a:gd name="connsiteX8" fmla="*/ 457618 w 1388188"/>
              <a:gd name="connsiteY8" fmla="*/ 222600 h 462892"/>
              <a:gd name="connsiteX9" fmla="*/ 746543 w 1388188"/>
              <a:gd name="connsiteY9" fmla="*/ 213075 h 462892"/>
              <a:gd name="connsiteX10" fmla="*/ 133768 w 1388188"/>
              <a:gd name="connsiteY10" fmla="*/ 171800 h 462892"/>
              <a:gd name="connsiteX11" fmla="*/ 422693 w 1388188"/>
              <a:gd name="connsiteY11" fmla="*/ 159100 h 462892"/>
              <a:gd name="connsiteX12" fmla="*/ 203618 w 1388188"/>
              <a:gd name="connsiteY12" fmla="*/ 108300 h 462892"/>
              <a:gd name="connsiteX13" fmla="*/ 418 w 1388188"/>
              <a:gd name="connsiteY13" fmla="*/ 248000 h 462892"/>
              <a:gd name="connsiteX14" fmla="*/ 149643 w 1388188"/>
              <a:gd name="connsiteY14" fmla="*/ 19400 h 462892"/>
              <a:gd name="connsiteX15" fmla="*/ 117893 w 1388188"/>
              <a:gd name="connsiteY15" fmla="*/ 79725 h 462892"/>
              <a:gd name="connsiteX16" fmla="*/ 267118 w 1388188"/>
              <a:gd name="connsiteY16" fmla="*/ 350 h 46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8188" h="462892">
                <a:moveTo>
                  <a:pt x="267118" y="350"/>
                </a:moveTo>
                <a:cubicBezTo>
                  <a:pt x="371364" y="6700"/>
                  <a:pt x="684101" y="99304"/>
                  <a:pt x="743368" y="117825"/>
                </a:cubicBezTo>
                <a:cubicBezTo>
                  <a:pt x="802635" y="136346"/>
                  <a:pt x="551281" y="113063"/>
                  <a:pt x="622718" y="111475"/>
                </a:cubicBezTo>
                <a:cubicBezTo>
                  <a:pt x="694156" y="109888"/>
                  <a:pt x="1098439" y="108829"/>
                  <a:pt x="1171993" y="108300"/>
                </a:cubicBezTo>
                <a:lnTo>
                  <a:pt x="1064043" y="108300"/>
                </a:lnTo>
                <a:cubicBezTo>
                  <a:pt x="1078331" y="108829"/>
                  <a:pt x="1203743" y="52738"/>
                  <a:pt x="1257718" y="111475"/>
                </a:cubicBezTo>
                <a:cubicBezTo>
                  <a:pt x="1311693" y="170213"/>
                  <a:pt x="1388951" y="436383"/>
                  <a:pt x="1387893" y="460725"/>
                </a:cubicBezTo>
                <a:cubicBezTo>
                  <a:pt x="1386835" y="485067"/>
                  <a:pt x="1406414" y="297213"/>
                  <a:pt x="1251368" y="257525"/>
                </a:cubicBezTo>
                <a:cubicBezTo>
                  <a:pt x="1096322" y="217838"/>
                  <a:pt x="541755" y="230008"/>
                  <a:pt x="457618" y="222600"/>
                </a:cubicBezTo>
                <a:cubicBezTo>
                  <a:pt x="373481" y="215192"/>
                  <a:pt x="800518" y="221542"/>
                  <a:pt x="746543" y="213075"/>
                </a:cubicBezTo>
                <a:cubicBezTo>
                  <a:pt x="692568" y="204608"/>
                  <a:pt x="187743" y="180796"/>
                  <a:pt x="133768" y="171800"/>
                </a:cubicBezTo>
                <a:cubicBezTo>
                  <a:pt x="79793" y="162804"/>
                  <a:pt x="411051" y="169683"/>
                  <a:pt x="422693" y="159100"/>
                </a:cubicBezTo>
                <a:cubicBezTo>
                  <a:pt x="434335" y="148517"/>
                  <a:pt x="273997" y="93483"/>
                  <a:pt x="203618" y="108300"/>
                </a:cubicBezTo>
                <a:cubicBezTo>
                  <a:pt x="133239" y="123117"/>
                  <a:pt x="9414" y="262817"/>
                  <a:pt x="418" y="248000"/>
                </a:cubicBezTo>
                <a:cubicBezTo>
                  <a:pt x="-8578" y="233183"/>
                  <a:pt x="130064" y="47446"/>
                  <a:pt x="149643" y="19400"/>
                </a:cubicBezTo>
                <a:cubicBezTo>
                  <a:pt x="169222" y="-8646"/>
                  <a:pt x="100431" y="83429"/>
                  <a:pt x="117893" y="79725"/>
                </a:cubicBezTo>
                <a:cubicBezTo>
                  <a:pt x="135355" y="76021"/>
                  <a:pt x="162872" y="-6000"/>
                  <a:pt x="267118" y="35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6" name="フリーフォーム 655">
            <a:extLst>
              <a:ext uri="{FF2B5EF4-FFF2-40B4-BE49-F238E27FC236}">
                <a16:creationId xmlns:a16="http://schemas.microsoft.com/office/drawing/2014/main" id="{940030B6-0FF4-A70F-BBA9-425F033E5D1C}"/>
              </a:ext>
            </a:extLst>
          </p:cNvPr>
          <p:cNvSpPr/>
          <p:nvPr/>
        </p:nvSpPr>
        <p:spPr>
          <a:xfrm>
            <a:off x="4044039" y="1518782"/>
            <a:ext cx="575163" cy="208077"/>
          </a:xfrm>
          <a:custGeom>
            <a:avLst/>
            <a:gdLst>
              <a:gd name="connsiteX0" fmla="*/ 2930 w 575163"/>
              <a:gd name="connsiteY0" fmla="*/ 114499 h 208077"/>
              <a:gd name="connsiteX1" fmla="*/ 145805 w 575163"/>
              <a:gd name="connsiteY1" fmla="*/ 9724 h 208077"/>
              <a:gd name="connsiteX2" fmla="*/ 107705 w 575163"/>
              <a:gd name="connsiteY2" fmla="*/ 19249 h 208077"/>
              <a:gd name="connsiteX3" fmla="*/ 285505 w 575163"/>
              <a:gd name="connsiteY3" fmla="*/ 16074 h 208077"/>
              <a:gd name="connsiteX4" fmla="*/ 256930 w 575163"/>
              <a:gd name="connsiteY4" fmla="*/ 22424 h 208077"/>
              <a:gd name="connsiteX5" fmla="*/ 447430 w 575163"/>
              <a:gd name="connsiteY5" fmla="*/ 3374 h 208077"/>
              <a:gd name="connsiteX6" fmla="*/ 418855 w 575163"/>
              <a:gd name="connsiteY6" fmla="*/ 12899 h 208077"/>
              <a:gd name="connsiteX7" fmla="*/ 564905 w 575163"/>
              <a:gd name="connsiteY7" fmla="*/ 124024 h 208077"/>
              <a:gd name="connsiteX8" fmla="*/ 529980 w 575163"/>
              <a:gd name="connsiteY8" fmla="*/ 114499 h 208077"/>
              <a:gd name="connsiteX9" fmla="*/ 266455 w 575163"/>
              <a:gd name="connsiteY9" fmla="*/ 104974 h 208077"/>
              <a:gd name="connsiteX10" fmla="*/ 399805 w 575163"/>
              <a:gd name="connsiteY10" fmla="*/ 98624 h 208077"/>
              <a:gd name="connsiteX11" fmla="*/ 241055 w 575163"/>
              <a:gd name="connsiteY11" fmla="*/ 101799 h 208077"/>
              <a:gd name="connsiteX12" fmla="*/ 288680 w 575163"/>
              <a:gd name="connsiteY12" fmla="*/ 76399 h 208077"/>
              <a:gd name="connsiteX13" fmla="*/ 53730 w 575163"/>
              <a:gd name="connsiteY13" fmla="*/ 146249 h 208077"/>
              <a:gd name="connsiteX14" fmla="*/ 158505 w 575163"/>
              <a:gd name="connsiteY14" fmla="*/ 92274 h 208077"/>
              <a:gd name="connsiteX15" fmla="*/ 12455 w 575163"/>
              <a:gd name="connsiteY15" fmla="*/ 206574 h 208077"/>
              <a:gd name="connsiteX16" fmla="*/ 50555 w 575163"/>
              <a:gd name="connsiteY16" fmla="*/ 158949 h 208077"/>
              <a:gd name="connsiteX17" fmla="*/ 47380 w 575163"/>
              <a:gd name="connsiteY17" fmla="*/ 177999 h 208077"/>
              <a:gd name="connsiteX18" fmla="*/ 2930 w 575163"/>
              <a:gd name="connsiteY18" fmla="*/ 114499 h 20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5163" h="208077">
                <a:moveTo>
                  <a:pt x="2930" y="114499"/>
                </a:moveTo>
                <a:cubicBezTo>
                  <a:pt x="19334" y="86453"/>
                  <a:pt x="128343" y="25599"/>
                  <a:pt x="145805" y="9724"/>
                </a:cubicBezTo>
                <a:cubicBezTo>
                  <a:pt x="163267" y="-6151"/>
                  <a:pt x="84422" y="18191"/>
                  <a:pt x="107705" y="19249"/>
                </a:cubicBezTo>
                <a:cubicBezTo>
                  <a:pt x="130988" y="20307"/>
                  <a:pt x="260634" y="15545"/>
                  <a:pt x="285505" y="16074"/>
                </a:cubicBezTo>
                <a:cubicBezTo>
                  <a:pt x="310376" y="16603"/>
                  <a:pt x="229943" y="24541"/>
                  <a:pt x="256930" y="22424"/>
                </a:cubicBezTo>
                <a:cubicBezTo>
                  <a:pt x="283918" y="20307"/>
                  <a:pt x="420443" y="4961"/>
                  <a:pt x="447430" y="3374"/>
                </a:cubicBezTo>
                <a:cubicBezTo>
                  <a:pt x="474417" y="1787"/>
                  <a:pt x="399276" y="-7209"/>
                  <a:pt x="418855" y="12899"/>
                </a:cubicBezTo>
                <a:cubicBezTo>
                  <a:pt x="438434" y="33007"/>
                  <a:pt x="546384" y="107091"/>
                  <a:pt x="564905" y="124024"/>
                </a:cubicBezTo>
                <a:cubicBezTo>
                  <a:pt x="583426" y="140957"/>
                  <a:pt x="579722" y="117674"/>
                  <a:pt x="529980" y="114499"/>
                </a:cubicBezTo>
                <a:cubicBezTo>
                  <a:pt x="480238" y="111324"/>
                  <a:pt x="288151" y="107620"/>
                  <a:pt x="266455" y="104974"/>
                </a:cubicBezTo>
                <a:cubicBezTo>
                  <a:pt x="244759" y="102328"/>
                  <a:pt x="404038" y="99153"/>
                  <a:pt x="399805" y="98624"/>
                </a:cubicBezTo>
                <a:cubicBezTo>
                  <a:pt x="395572" y="98095"/>
                  <a:pt x="259576" y="105503"/>
                  <a:pt x="241055" y="101799"/>
                </a:cubicBezTo>
                <a:cubicBezTo>
                  <a:pt x="222534" y="98095"/>
                  <a:pt x="319901" y="68991"/>
                  <a:pt x="288680" y="76399"/>
                </a:cubicBezTo>
                <a:cubicBezTo>
                  <a:pt x="257459" y="83807"/>
                  <a:pt x="75426" y="143603"/>
                  <a:pt x="53730" y="146249"/>
                </a:cubicBezTo>
                <a:cubicBezTo>
                  <a:pt x="32034" y="148895"/>
                  <a:pt x="165384" y="82220"/>
                  <a:pt x="158505" y="92274"/>
                </a:cubicBezTo>
                <a:cubicBezTo>
                  <a:pt x="151626" y="102328"/>
                  <a:pt x="30446" y="195462"/>
                  <a:pt x="12455" y="206574"/>
                </a:cubicBezTo>
                <a:cubicBezTo>
                  <a:pt x="-5536" y="217686"/>
                  <a:pt x="44734" y="163711"/>
                  <a:pt x="50555" y="158949"/>
                </a:cubicBezTo>
                <a:cubicBezTo>
                  <a:pt x="56376" y="154187"/>
                  <a:pt x="50555" y="182761"/>
                  <a:pt x="47380" y="177999"/>
                </a:cubicBezTo>
                <a:cubicBezTo>
                  <a:pt x="44205" y="173237"/>
                  <a:pt x="-13474" y="142545"/>
                  <a:pt x="2930" y="114499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7" name="フリーフォーム 656">
            <a:extLst>
              <a:ext uri="{FF2B5EF4-FFF2-40B4-BE49-F238E27FC236}">
                <a16:creationId xmlns:a16="http://schemas.microsoft.com/office/drawing/2014/main" id="{7D37F923-42E2-A548-FD96-73ED227A3F8C}"/>
              </a:ext>
            </a:extLst>
          </p:cNvPr>
          <p:cNvSpPr/>
          <p:nvPr/>
        </p:nvSpPr>
        <p:spPr>
          <a:xfrm>
            <a:off x="4815630" y="1509231"/>
            <a:ext cx="546214" cy="190725"/>
          </a:xfrm>
          <a:custGeom>
            <a:avLst/>
            <a:gdLst>
              <a:gd name="connsiteX0" fmla="*/ 113989 w 546214"/>
              <a:gd name="connsiteY0" fmla="*/ 225 h 190725"/>
              <a:gd name="connsiteX1" fmla="*/ 25089 w 546214"/>
              <a:gd name="connsiteY1" fmla="*/ 136750 h 190725"/>
              <a:gd name="connsiteX2" fmla="*/ 307664 w 546214"/>
              <a:gd name="connsiteY2" fmla="*/ 25625 h 190725"/>
              <a:gd name="connsiteX3" fmla="*/ 133039 w 546214"/>
              <a:gd name="connsiteY3" fmla="*/ 76425 h 190725"/>
              <a:gd name="connsiteX4" fmla="*/ 253689 w 546214"/>
              <a:gd name="connsiteY4" fmla="*/ 31975 h 190725"/>
              <a:gd name="connsiteX5" fmla="*/ 479114 w 546214"/>
              <a:gd name="connsiteY5" fmla="*/ 35150 h 190725"/>
              <a:gd name="connsiteX6" fmla="*/ 421964 w 546214"/>
              <a:gd name="connsiteY6" fmla="*/ 38325 h 190725"/>
              <a:gd name="connsiteX7" fmla="*/ 447364 w 546214"/>
              <a:gd name="connsiteY7" fmla="*/ 51025 h 190725"/>
              <a:gd name="connsiteX8" fmla="*/ 539439 w 546214"/>
              <a:gd name="connsiteY8" fmla="*/ 149450 h 190725"/>
              <a:gd name="connsiteX9" fmla="*/ 510864 w 546214"/>
              <a:gd name="connsiteY9" fmla="*/ 114525 h 190725"/>
              <a:gd name="connsiteX10" fmla="*/ 285439 w 546214"/>
              <a:gd name="connsiteY10" fmla="*/ 136750 h 190725"/>
              <a:gd name="connsiteX11" fmla="*/ 333064 w 546214"/>
              <a:gd name="connsiteY11" fmla="*/ 114525 h 190725"/>
              <a:gd name="connsiteX12" fmla="*/ 133039 w 546214"/>
              <a:gd name="connsiteY12" fmla="*/ 158975 h 190725"/>
              <a:gd name="connsiteX13" fmla="*/ 231464 w 546214"/>
              <a:gd name="connsiteY13" fmla="*/ 136750 h 190725"/>
              <a:gd name="connsiteX14" fmla="*/ 2864 w 546214"/>
              <a:gd name="connsiteY14" fmla="*/ 190725 h 190725"/>
              <a:gd name="connsiteX15" fmla="*/ 98114 w 546214"/>
              <a:gd name="connsiteY15" fmla="*/ 136750 h 190725"/>
              <a:gd name="connsiteX16" fmla="*/ 21914 w 546214"/>
              <a:gd name="connsiteY16" fmla="*/ 155800 h 190725"/>
              <a:gd name="connsiteX17" fmla="*/ 9214 w 546214"/>
              <a:gd name="connsiteY17" fmla="*/ 105000 h 190725"/>
              <a:gd name="connsiteX18" fmla="*/ 113989 w 546214"/>
              <a:gd name="connsiteY18" fmla="*/ 225 h 19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214" h="190725">
                <a:moveTo>
                  <a:pt x="113989" y="225"/>
                </a:moveTo>
                <a:cubicBezTo>
                  <a:pt x="116635" y="5517"/>
                  <a:pt x="-7190" y="132517"/>
                  <a:pt x="25089" y="136750"/>
                </a:cubicBezTo>
                <a:cubicBezTo>
                  <a:pt x="57368" y="140983"/>
                  <a:pt x="289672" y="35679"/>
                  <a:pt x="307664" y="25625"/>
                </a:cubicBezTo>
                <a:cubicBezTo>
                  <a:pt x="325656" y="15571"/>
                  <a:pt x="142035" y="75367"/>
                  <a:pt x="133039" y="76425"/>
                </a:cubicBezTo>
                <a:cubicBezTo>
                  <a:pt x="124043" y="77483"/>
                  <a:pt x="196010" y="38854"/>
                  <a:pt x="253689" y="31975"/>
                </a:cubicBezTo>
                <a:cubicBezTo>
                  <a:pt x="311368" y="25096"/>
                  <a:pt x="451068" y="34092"/>
                  <a:pt x="479114" y="35150"/>
                </a:cubicBezTo>
                <a:cubicBezTo>
                  <a:pt x="507160" y="36208"/>
                  <a:pt x="427256" y="35679"/>
                  <a:pt x="421964" y="38325"/>
                </a:cubicBezTo>
                <a:cubicBezTo>
                  <a:pt x="416672" y="40971"/>
                  <a:pt x="427785" y="32504"/>
                  <a:pt x="447364" y="51025"/>
                </a:cubicBezTo>
                <a:cubicBezTo>
                  <a:pt x="466943" y="69546"/>
                  <a:pt x="528856" y="138867"/>
                  <a:pt x="539439" y="149450"/>
                </a:cubicBezTo>
                <a:cubicBezTo>
                  <a:pt x="550022" y="160033"/>
                  <a:pt x="553197" y="116642"/>
                  <a:pt x="510864" y="114525"/>
                </a:cubicBezTo>
                <a:cubicBezTo>
                  <a:pt x="468531" y="112408"/>
                  <a:pt x="315072" y="136750"/>
                  <a:pt x="285439" y="136750"/>
                </a:cubicBezTo>
                <a:cubicBezTo>
                  <a:pt x="255806" y="136750"/>
                  <a:pt x="358464" y="110821"/>
                  <a:pt x="333064" y="114525"/>
                </a:cubicBezTo>
                <a:cubicBezTo>
                  <a:pt x="307664" y="118229"/>
                  <a:pt x="133039" y="158975"/>
                  <a:pt x="133039" y="158975"/>
                </a:cubicBezTo>
                <a:lnTo>
                  <a:pt x="231464" y="136750"/>
                </a:lnTo>
                <a:cubicBezTo>
                  <a:pt x="209768" y="142042"/>
                  <a:pt x="25089" y="190725"/>
                  <a:pt x="2864" y="190725"/>
                </a:cubicBezTo>
                <a:cubicBezTo>
                  <a:pt x="-19361" y="190725"/>
                  <a:pt x="94939" y="142571"/>
                  <a:pt x="98114" y="136750"/>
                </a:cubicBezTo>
                <a:cubicBezTo>
                  <a:pt x="101289" y="130929"/>
                  <a:pt x="36731" y="161092"/>
                  <a:pt x="21914" y="155800"/>
                </a:cubicBezTo>
                <a:cubicBezTo>
                  <a:pt x="7097" y="150508"/>
                  <a:pt x="-4015" y="125638"/>
                  <a:pt x="9214" y="105000"/>
                </a:cubicBezTo>
                <a:cubicBezTo>
                  <a:pt x="22443" y="84362"/>
                  <a:pt x="111343" y="-5067"/>
                  <a:pt x="113989" y="22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8" name="フリーフォーム 657">
            <a:extLst>
              <a:ext uri="{FF2B5EF4-FFF2-40B4-BE49-F238E27FC236}">
                <a16:creationId xmlns:a16="http://schemas.microsoft.com/office/drawing/2014/main" id="{5BFE6170-0293-824C-5F14-802D367BAC15}"/>
              </a:ext>
            </a:extLst>
          </p:cNvPr>
          <p:cNvSpPr/>
          <p:nvPr/>
        </p:nvSpPr>
        <p:spPr>
          <a:xfrm>
            <a:off x="4211525" y="2790888"/>
            <a:ext cx="922123" cy="238584"/>
          </a:xfrm>
          <a:custGeom>
            <a:avLst/>
            <a:gdLst>
              <a:gd name="connsiteX0" fmla="*/ 4018 w 922123"/>
              <a:gd name="connsiteY0" fmla="*/ 894 h 238584"/>
              <a:gd name="connsiteX1" fmla="*/ 362606 w 922123"/>
              <a:gd name="connsiteY1" fmla="*/ 165845 h 238584"/>
              <a:gd name="connsiteX2" fmla="*/ 272959 w 922123"/>
              <a:gd name="connsiteY2" fmla="*/ 147916 h 238584"/>
              <a:gd name="connsiteX3" fmla="*/ 825185 w 922123"/>
              <a:gd name="connsiteY3" fmla="*/ 122814 h 238584"/>
              <a:gd name="connsiteX4" fmla="*/ 670992 w 922123"/>
              <a:gd name="connsiteY4" fmla="*/ 140744 h 238584"/>
              <a:gd name="connsiteX5" fmla="*/ 918418 w 922123"/>
              <a:gd name="connsiteY5" fmla="*/ 79784 h 238584"/>
              <a:gd name="connsiteX6" fmla="*/ 441495 w 922123"/>
              <a:gd name="connsiteY6" fmla="*/ 233977 h 238584"/>
              <a:gd name="connsiteX7" fmla="*/ 782154 w 922123"/>
              <a:gd name="connsiteY7" fmla="*/ 198118 h 238584"/>
              <a:gd name="connsiteX8" fmla="*/ 294474 w 922123"/>
              <a:gd name="connsiteY8" fmla="*/ 198118 h 238584"/>
              <a:gd name="connsiteX9" fmla="*/ 312404 w 922123"/>
              <a:gd name="connsiteY9" fmla="*/ 198118 h 238584"/>
              <a:gd name="connsiteX10" fmla="*/ 47048 w 922123"/>
              <a:gd name="connsiteY10" fmla="*/ 72612 h 238584"/>
              <a:gd name="connsiteX11" fmla="*/ 161797 w 922123"/>
              <a:gd name="connsiteY11" fmla="*/ 97713 h 238584"/>
              <a:gd name="connsiteX12" fmla="*/ 4018 w 922123"/>
              <a:gd name="connsiteY12" fmla="*/ 894 h 23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123" h="238584">
                <a:moveTo>
                  <a:pt x="4018" y="894"/>
                </a:moveTo>
                <a:cubicBezTo>
                  <a:pt x="37486" y="12249"/>
                  <a:pt x="317783" y="141341"/>
                  <a:pt x="362606" y="165845"/>
                </a:cubicBezTo>
                <a:cubicBezTo>
                  <a:pt x="407430" y="190349"/>
                  <a:pt x="195862" y="155088"/>
                  <a:pt x="272959" y="147916"/>
                </a:cubicBezTo>
                <a:cubicBezTo>
                  <a:pt x="350056" y="140744"/>
                  <a:pt x="758846" y="124009"/>
                  <a:pt x="825185" y="122814"/>
                </a:cubicBezTo>
                <a:cubicBezTo>
                  <a:pt x="891524" y="121619"/>
                  <a:pt x="655453" y="147916"/>
                  <a:pt x="670992" y="140744"/>
                </a:cubicBezTo>
                <a:cubicBezTo>
                  <a:pt x="686531" y="133572"/>
                  <a:pt x="956667" y="64245"/>
                  <a:pt x="918418" y="79784"/>
                </a:cubicBezTo>
                <a:cubicBezTo>
                  <a:pt x="880169" y="95323"/>
                  <a:pt x="464206" y="214255"/>
                  <a:pt x="441495" y="233977"/>
                </a:cubicBezTo>
                <a:cubicBezTo>
                  <a:pt x="418784" y="253699"/>
                  <a:pt x="806657" y="204094"/>
                  <a:pt x="782154" y="198118"/>
                </a:cubicBezTo>
                <a:cubicBezTo>
                  <a:pt x="757651" y="192142"/>
                  <a:pt x="294474" y="198118"/>
                  <a:pt x="294474" y="198118"/>
                </a:cubicBezTo>
                <a:cubicBezTo>
                  <a:pt x="216182" y="198118"/>
                  <a:pt x="353642" y="219036"/>
                  <a:pt x="312404" y="198118"/>
                </a:cubicBezTo>
                <a:cubicBezTo>
                  <a:pt x="271166" y="177200"/>
                  <a:pt x="72149" y="89346"/>
                  <a:pt x="47048" y="72612"/>
                </a:cubicBezTo>
                <a:cubicBezTo>
                  <a:pt x="21947" y="55878"/>
                  <a:pt x="166578" y="105482"/>
                  <a:pt x="161797" y="97713"/>
                </a:cubicBezTo>
                <a:cubicBezTo>
                  <a:pt x="157016" y="89944"/>
                  <a:pt x="-29450" y="-10461"/>
                  <a:pt x="4018" y="89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9" name="フリーフォーム 658">
            <a:extLst>
              <a:ext uri="{FF2B5EF4-FFF2-40B4-BE49-F238E27FC236}">
                <a16:creationId xmlns:a16="http://schemas.microsoft.com/office/drawing/2014/main" id="{385F8437-2BF6-C142-7659-82D87D05F9C9}"/>
              </a:ext>
            </a:extLst>
          </p:cNvPr>
          <p:cNvSpPr/>
          <p:nvPr/>
        </p:nvSpPr>
        <p:spPr>
          <a:xfrm>
            <a:off x="4285939" y="2225213"/>
            <a:ext cx="388541" cy="247950"/>
          </a:xfrm>
          <a:custGeom>
            <a:avLst/>
            <a:gdLst>
              <a:gd name="connsiteX0" fmla="*/ 377839 w 388541"/>
              <a:gd name="connsiteY0" fmla="*/ 0 h 247950"/>
              <a:gd name="connsiteX1" fmla="*/ 105312 w 388541"/>
              <a:gd name="connsiteY1" fmla="*/ 121920 h 247950"/>
              <a:gd name="connsiteX2" fmla="*/ 205717 w 388541"/>
              <a:gd name="connsiteY2" fmla="*/ 107577 h 247950"/>
              <a:gd name="connsiteX3" fmla="*/ 65867 w 388541"/>
              <a:gd name="connsiteY3" fmla="*/ 161365 h 247950"/>
              <a:gd name="connsiteX4" fmla="*/ 33594 w 388541"/>
              <a:gd name="connsiteY4" fmla="*/ 225911 h 247950"/>
              <a:gd name="connsiteX5" fmla="*/ 119656 w 388541"/>
              <a:gd name="connsiteY5" fmla="*/ 157779 h 247950"/>
              <a:gd name="connsiteX6" fmla="*/ 4907 w 388541"/>
              <a:gd name="connsiteY6" fmla="*/ 247426 h 247950"/>
              <a:gd name="connsiteX7" fmla="*/ 316879 w 388541"/>
              <a:gd name="connsiteY7" fmla="*/ 107577 h 247950"/>
              <a:gd name="connsiteX8" fmla="*/ 212889 w 388541"/>
              <a:gd name="connsiteY8" fmla="*/ 147021 h 247950"/>
              <a:gd name="connsiteX9" fmla="*/ 356324 w 388541"/>
              <a:gd name="connsiteY9" fmla="*/ 121920 h 247950"/>
              <a:gd name="connsiteX10" fmla="*/ 284606 w 388541"/>
              <a:gd name="connsiteY10" fmla="*/ 132678 h 247950"/>
              <a:gd name="connsiteX11" fmla="*/ 377839 w 388541"/>
              <a:gd name="connsiteY11" fmla="*/ 75304 h 247950"/>
              <a:gd name="connsiteX12" fmla="*/ 338394 w 388541"/>
              <a:gd name="connsiteY12" fmla="*/ 121920 h 247950"/>
              <a:gd name="connsiteX13" fmla="*/ 377839 w 388541"/>
              <a:gd name="connsiteY13" fmla="*/ 0 h 2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8541" h="247950">
                <a:moveTo>
                  <a:pt x="377839" y="0"/>
                </a:moveTo>
                <a:cubicBezTo>
                  <a:pt x="338992" y="0"/>
                  <a:pt x="133999" y="103991"/>
                  <a:pt x="105312" y="121920"/>
                </a:cubicBezTo>
                <a:cubicBezTo>
                  <a:pt x="76625" y="139850"/>
                  <a:pt x="212291" y="101003"/>
                  <a:pt x="205717" y="107577"/>
                </a:cubicBezTo>
                <a:cubicBezTo>
                  <a:pt x="199143" y="114151"/>
                  <a:pt x="94554" y="141643"/>
                  <a:pt x="65867" y="161365"/>
                </a:cubicBezTo>
                <a:cubicBezTo>
                  <a:pt x="37180" y="181087"/>
                  <a:pt x="24629" y="226509"/>
                  <a:pt x="33594" y="225911"/>
                </a:cubicBezTo>
                <a:cubicBezTo>
                  <a:pt x="42559" y="225313"/>
                  <a:pt x="124437" y="154193"/>
                  <a:pt x="119656" y="157779"/>
                </a:cubicBezTo>
                <a:cubicBezTo>
                  <a:pt x="114875" y="161365"/>
                  <a:pt x="-27963" y="255793"/>
                  <a:pt x="4907" y="247426"/>
                </a:cubicBezTo>
                <a:cubicBezTo>
                  <a:pt x="37777" y="239059"/>
                  <a:pt x="282215" y="124311"/>
                  <a:pt x="316879" y="107577"/>
                </a:cubicBezTo>
                <a:cubicBezTo>
                  <a:pt x="351543" y="90843"/>
                  <a:pt x="206315" y="144631"/>
                  <a:pt x="212889" y="147021"/>
                </a:cubicBezTo>
                <a:cubicBezTo>
                  <a:pt x="219463" y="149411"/>
                  <a:pt x="344371" y="124311"/>
                  <a:pt x="356324" y="121920"/>
                </a:cubicBezTo>
                <a:cubicBezTo>
                  <a:pt x="368277" y="119530"/>
                  <a:pt x="281020" y="140447"/>
                  <a:pt x="284606" y="132678"/>
                </a:cubicBezTo>
                <a:cubicBezTo>
                  <a:pt x="288192" y="124909"/>
                  <a:pt x="368874" y="77097"/>
                  <a:pt x="377839" y="75304"/>
                </a:cubicBezTo>
                <a:cubicBezTo>
                  <a:pt x="386804" y="73511"/>
                  <a:pt x="339589" y="127896"/>
                  <a:pt x="338394" y="121920"/>
                </a:cubicBezTo>
                <a:cubicBezTo>
                  <a:pt x="337199" y="115944"/>
                  <a:pt x="416686" y="0"/>
                  <a:pt x="377839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0" name="フリーフォーム 659">
            <a:extLst>
              <a:ext uri="{FF2B5EF4-FFF2-40B4-BE49-F238E27FC236}">
                <a16:creationId xmlns:a16="http://schemas.microsoft.com/office/drawing/2014/main" id="{55F44B18-BAEB-9E54-E67B-EB743148BF99}"/>
              </a:ext>
            </a:extLst>
          </p:cNvPr>
          <p:cNvSpPr/>
          <p:nvPr/>
        </p:nvSpPr>
        <p:spPr>
          <a:xfrm>
            <a:off x="4663140" y="2250076"/>
            <a:ext cx="73309" cy="123493"/>
          </a:xfrm>
          <a:custGeom>
            <a:avLst/>
            <a:gdLst>
              <a:gd name="connsiteX0" fmla="*/ 58012 w 73309"/>
              <a:gd name="connsiteY0" fmla="*/ 238 h 123493"/>
              <a:gd name="connsiteX1" fmla="*/ 638 w 73309"/>
              <a:gd name="connsiteY1" fmla="*/ 68370 h 123493"/>
              <a:gd name="connsiteX2" fmla="*/ 29325 w 73309"/>
              <a:gd name="connsiteY2" fmla="*/ 122158 h 123493"/>
              <a:gd name="connsiteX3" fmla="*/ 61598 w 73309"/>
              <a:gd name="connsiteY3" fmla="*/ 104229 h 123493"/>
              <a:gd name="connsiteX4" fmla="*/ 72356 w 73309"/>
              <a:gd name="connsiteY4" fmla="*/ 71956 h 123493"/>
              <a:gd name="connsiteX5" fmla="*/ 40083 w 73309"/>
              <a:gd name="connsiteY5" fmla="*/ 93471 h 123493"/>
              <a:gd name="connsiteX6" fmla="*/ 58012 w 73309"/>
              <a:gd name="connsiteY6" fmla="*/ 238 h 12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09" h="123493">
                <a:moveTo>
                  <a:pt x="58012" y="238"/>
                </a:moveTo>
                <a:cubicBezTo>
                  <a:pt x="51438" y="-3946"/>
                  <a:pt x="5419" y="48050"/>
                  <a:pt x="638" y="68370"/>
                </a:cubicBezTo>
                <a:cubicBezTo>
                  <a:pt x="-4143" y="88690"/>
                  <a:pt x="19165" y="116182"/>
                  <a:pt x="29325" y="122158"/>
                </a:cubicBezTo>
                <a:cubicBezTo>
                  <a:pt x="39485" y="128134"/>
                  <a:pt x="54426" y="112596"/>
                  <a:pt x="61598" y="104229"/>
                </a:cubicBezTo>
                <a:cubicBezTo>
                  <a:pt x="68770" y="95862"/>
                  <a:pt x="75942" y="73749"/>
                  <a:pt x="72356" y="71956"/>
                </a:cubicBezTo>
                <a:cubicBezTo>
                  <a:pt x="68770" y="70163"/>
                  <a:pt x="42474" y="98850"/>
                  <a:pt x="40083" y="93471"/>
                </a:cubicBezTo>
                <a:cubicBezTo>
                  <a:pt x="37692" y="88092"/>
                  <a:pt x="64586" y="4422"/>
                  <a:pt x="58012" y="23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1" name="フリーフォーム 660">
            <a:extLst>
              <a:ext uri="{FF2B5EF4-FFF2-40B4-BE49-F238E27FC236}">
                <a16:creationId xmlns:a16="http://schemas.microsoft.com/office/drawing/2014/main" id="{D14562BC-F2A7-85A2-9F1A-7BA11A5FBE9B}"/>
              </a:ext>
            </a:extLst>
          </p:cNvPr>
          <p:cNvSpPr/>
          <p:nvPr/>
        </p:nvSpPr>
        <p:spPr>
          <a:xfrm>
            <a:off x="4666738" y="2239422"/>
            <a:ext cx="384362" cy="369540"/>
          </a:xfrm>
          <a:custGeom>
            <a:avLst/>
            <a:gdLst>
              <a:gd name="connsiteX0" fmla="*/ 118960 w 384362"/>
              <a:gd name="connsiteY0" fmla="*/ 135 h 369540"/>
              <a:gd name="connsiteX1" fmla="*/ 323355 w 384362"/>
              <a:gd name="connsiteY1" fmla="*/ 57509 h 369540"/>
              <a:gd name="connsiteX2" fmla="*/ 255224 w 384362"/>
              <a:gd name="connsiteY2" fmla="*/ 79024 h 369540"/>
              <a:gd name="connsiteX3" fmla="*/ 323355 w 384362"/>
              <a:gd name="connsiteY3" fmla="*/ 79024 h 369540"/>
              <a:gd name="connsiteX4" fmla="*/ 273153 w 384362"/>
              <a:gd name="connsiteY4" fmla="*/ 111297 h 369540"/>
              <a:gd name="connsiteX5" fmla="*/ 352042 w 384362"/>
              <a:gd name="connsiteY5" fmla="*/ 118469 h 369540"/>
              <a:gd name="connsiteX6" fmla="*/ 384315 w 384362"/>
              <a:gd name="connsiteY6" fmla="*/ 279833 h 369540"/>
              <a:gd name="connsiteX7" fmla="*/ 359214 w 384362"/>
              <a:gd name="connsiteY7" fmla="*/ 208116 h 369540"/>
              <a:gd name="connsiteX8" fmla="*/ 355628 w 384362"/>
              <a:gd name="connsiteY8" fmla="*/ 369480 h 369540"/>
              <a:gd name="connsiteX9" fmla="*/ 326941 w 384362"/>
              <a:gd name="connsiteY9" fmla="*/ 226045 h 369540"/>
              <a:gd name="connsiteX10" fmla="*/ 158405 w 384362"/>
              <a:gd name="connsiteY10" fmla="*/ 139984 h 369540"/>
              <a:gd name="connsiteX11" fmla="*/ 258810 w 384362"/>
              <a:gd name="connsiteY11" fmla="*/ 157913 h 369540"/>
              <a:gd name="connsiteX12" fmla="*/ 626 w 384362"/>
              <a:gd name="connsiteY12" fmla="*/ 139984 h 369540"/>
              <a:gd name="connsiteX13" fmla="*/ 183506 w 384362"/>
              <a:gd name="connsiteY13" fmla="*/ 104125 h 369540"/>
              <a:gd name="connsiteX14" fmla="*/ 93859 w 384362"/>
              <a:gd name="connsiteY14" fmla="*/ 68266 h 369540"/>
              <a:gd name="connsiteX15" fmla="*/ 194264 w 384362"/>
              <a:gd name="connsiteY15" fmla="*/ 75438 h 369540"/>
              <a:gd name="connsiteX16" fmla="*/ 118960 w 384362"/>
              <a:gd name="connsiteY16" fmla="*/ 135 h 36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4362" h="369540">
                <a:moveTo>
                  <a:pt x="118960" y="135"/>
                </a:moveTo>
                <a:cubicBezTo>
                  <a:pt x="140475" y="-2853"/>
                  <a:pt x="300644" y="44361"/>
                  <a:pt x="323355" y="57509"/>
                </a:cubicBezTo>
                <a:cubicBezTo>
                  <a:pt x="346066" y="70657"/>
                  <a:pt x="255224" y="75438"/>
                  <a:pt x="255224" y="79024"/>
                </a:cubicBezTo>
                <a:cubicBezTo>
                  <a:pt x="255224" y="82610"/>
                  <a:pt x="320367" y="73645"/>
                  <a:pt x="323355" y="79024"/>
                </a:cubicBezTo>
                <a:cubicBezTo>
                  <a:pt x="326343" y="84403"/>
                  <a:pt x="268372" y="104723"/>
                  <a:pt x="273153" y="111297"/>
                </a:cubicBezTo>
                <a:cubicBezTo>
                  <a:pt x="277934" y="117871"/>
                  <a:pt x="333515" y="90380"/>
                  <a:pt x="352042" y="118469"/>
                </a:cubicBezTo>
                <a:cubicBezTo>
                  <a:pt x="370569" y="146558"/>
                  <a:pt x="383120" y="264892"/>
                  <a:pt x="384315" y="279833"/>
                </a:cubicBezTo>
                <a:cubicBezTo>
                  <a:pt x="385510" y="294774"/>
                  <a:pt x="363995" y="193175"/>
                  <a:pt x="359214" y="208116"/>
                </a:cubicBezTo>
                <a:cubicBezTo>
                  <a:pt x="354433" y="223057"/>
                  <a:pt x="361007" y="366492"/>
                  <a:pt x="355628" y="369480"/>
                </a:cubicBezTo>
                <a:cubicBezTo>
                  <a:pt x="350249" y="372468"/>
                  <a:pt x="359812" y="264294"/>
                  <a:pt x="326941" y="226045"/>
                </a:cubicBezTo>
                <a:cubicBezTo>
                  <a:pt x="294071" y="187796"/>
                  <a:pt x="169760" y="151339"/>
                  <a:pt x="158405" y="139984"/>
                </a:cubicBezTo>
                <a:cubicBezTo>
                  <a:pt x="147050" y="128629"/>
                  <a:pt x="285106" y="157913"/>
                  <a:pt x="258810" y="157913"/>
                </a:cubicBezTo>
                <a:cubicBezTo>
                  <a:pt x="232514" y="157913"/>
                  <a:pt x="13177" y="148949"/>
                  <a:pt x="626" y="139984"/>
                </a:cubicBezTo>
                <a:cubicBezTo>
                  <a:pt x="-11925" y="131019"/>
                  <a:pt x="167967" y="116078"/>
                  <a:pt x="183506" y="104125"/>
                </a:cubicBezTo>
                <a:cubicBezTo>
                  <a:pt x="199045" y="92172"/>
                  <a:pt x="92066" y="73047"/>
                  <a:pt x="93859" y="68266"/>
                </a:cubicBezTo>
                <a:cubicBezTo>
                  <a:pt x="95652" y="63485"/>
                  <a:pt x="185897" y="83805"/>
                  <a:pt x="194264" y="75438"/>
                </a:cubicBezTo>
                <a:cubicBezTo>
                  <a:pt x="202631" y="67071"/>
                  <a:pt x="97445" y="3123"/>
                  <a:pt x="118960" y="13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2" name="フリーフォーム 661">
            <a:extLst>
              <a:ext uri="{FF2B5EF4-FFF2-40B4-BE49-F238E27FC236}">
                <a16:creationId xmlns:a16="http://schemas.microsoft.com/office/drawing/2014/main" id="{B9AC33D7-E90E-7C17-7320-2F5D200DDADA}"/>
              </a:ext>
            </a:extLst>
          </p:cNvPr>
          <p:cNvSpPr/>
          <p:nvPr/>
        </p:nvSpPr>
        <p:spPr>
          <a:xfrm>
            <a:off x="4939839" y="2465467"/>
            <a:ext cx="390913" cy="297713"/>
          </a:xfrm>
          <a:custGeom>
            <a:avLst/>
            <a:gdLst>
              <a:gd name="connsiteX0" fmla="*/ 390913 w 390913"/>
              <a:gd name="connsiteY0" fmla="*/ 0 h 297713"/>
              <a:gd name="connsiteX1" fmla="*/ 211619 w 390913"/>
              <a:gd name="connsiteY1" fmla="*/ 294043 h 297713"/>
              <a:gd name="connsiteX2" fmla="*/ 272579 w 390913"/>
              <a:gd name="connsiteY2" fmla="*/ 172123 h 297713"/>
              <a:gd name="connsiteX3" fmla="*/ 215205 w 390913"/>
              <a:gd name="connsiteY3" fmla="*/ 283285 h 297713"/>
              <a:gd name="connsiteX4" fmla="*/ 52 w 390913"/>
              <a:gd name="connsiteY4" fmla="*/ 207981 h 297713"/>
              <a:gd name="connsiteX5" fmla="*/ 193690 w 390913"/>
              <a:gd name="connsiteY5" fmla="*/ 207981 h 297713"/>
              <a:gd name="connsiteX6" fmla="*/ 89699 w 390913"/>
              <a:gd name="connsiteY6" fmla="*/ 179294 h 297713"/>
              <a:gd name="connsiteX7" fmla="*/ 71770 w 390913"/>
              <a:gd name="connsiteY7" fmla="*/ 35859 h 297713"/>
              <a:gd name="connsiteX8" fmla="*/ 157831 w 390913"/>
              <a:gd name="connsiteY8" fmla="*/ 197224 h 297713"/>
              <a:gd name="connsiteX9" fmla="*/ 247478 w 390913"/>
              <a:gd name="connsiteY9" fmla="*/ 103991 h 297713"/>
              <a:gd name="connsiteX10" fmla="*/ 165003 w 390913"/>
              <a:gd name="connsiteY10" fmla="*/ 154193 h 297713"/>
              <a:gd name="connsiteX11" fmla="*/ 390913 w 390913"/>
              <a:gd name="connsiteY11" fmla="*/ 0 h 29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0913" h="297713">
                <a:moveTo>
                  <a:pt x="390913" y="0"/>
                </a:moveTo>
                <a:cubicBezTo>
                  <a:pt x="311127" y="132678"/>
                  <a:pt x="231341" y="265356"/>
                  <a:pt x="211619" y="294043"/>
                </a:cubicBezTo>
                <a:cubicBezTo>
                  <a:pt x="191897" y="322730"/>
                  <a:pt x="271981" y="173916"/>
                  <a:pt x="272579" y="172123"/>
                </a:cubicBezTo>
                <a:cubicBezTo>
                  <a:pt x="273177" y="170330"/>
                  <a:pt x="260626" y="277309"/>
                  <a:pt x="215205" y="283285"/>
                </a:cubicBezTo>
                <a:cubicBezTo>
                  <a:pt x="169784" y="289261"/>
                  <a:pt x="3638" y="220532"/>
                  <a:pt x="52" y="207981"/>
                </a:cubicBezTo>
                <a:cubicBezTo>
                  <a:pt x="-3534" y="195430"/>
                  <a:pt x="178749" y="212762"/>
                  <a:pt x="193690" y="207981"/>
                </a:cubicBezTo>
                <a:cubicBezTo>
                  <a:pt x="208631" y="203200"/>
                  <a:pt x="110019" y="207981"/>
                  <a:pt x="89699" y="179294"/>
                </a:cubicBezTo>
                <a:cubicBezTo>
                  <a:pt x="69379" y="150607"/>
                  <a:pt x="60415" y="32871"/>
                  <a:pt x="71770" y="35859"/>
                </a:cubicBezTo>
                <a:cubicBezTo>
                  <a:pt x="83125" y="38847"/>
                  <a:pt x="128546" y="185869"/>
                  <a:pt x="157831" y="197224"/>
                </a:cubicBezTo>
                <a:cubicBezTo>
                  <a:pt x="187116" y="208579"/>
                  <a:pt x="246283" y="111163"/>
                  <a:pt x="247478" y="103991"/>
                </a:cubicBezTo>
                <a:cubicBezTo>
                  <a:pt x="248673" y="96819"/>
                  <a:pt x="165003" y="154193"/>
                  <a:pt x="165003" y="154193"/>
                </a:cubicBezTo>
                <a:lnTo>
                  <a:pt x="390913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3" name="フリーフォーム 662">
            <a:extLst>
              <a:ext uri="{FF2B5EF4-FFF2-40B4-BE49-F238E27FC236}">
                <a16:creationId xmlns:a16="http://schemas.microsoft.com/office/drawing/2014/main" id="{19A1E4F1-A67A-36BA-69AF-21D79A7EA946}"/>
              </a:ext>
            </a:extLst>
          </p:cNvPr>
          <p:cNvSpPr/>
          <p:nvPr/>
        </p:nvSpPr>
        <p:spPr>
          <a:xfrm>
            <a:off x="4408044" y="2550383"/>
            <a:ext cx="646993" cy="159765"/>
          </a:xfrm>
          <a:custGeom>
            <a:avLst/>
            <a:gdLst>
              <a:gd name="connsiteX0" fmla="*/ 1136 w 646993"/>
              <a:gd name="connsiteY0" fmla="*/ 80035 h 159765"/>
              <a:gd name="connsiteX1" fmla="*/ 413513 w 646993"/>
              <a:gd name="connsiteY1" fmla="*/ 1145 h 159765"/>
              <a:gd name="connsiteX2" fmla="*/ 201946 w 646993"/>
              <a:gd name="connsiteY2" fmla="*/ 33418 h 159765"/>
              <a:gd name="connsiteX3" fmla="*/ 409927 w 646993"/>
              <a:gd name="connsiteY3" fmla="*/ 37004 h 159765"/>
              <a:gd name="connsiteX4" fmla="*/ 420685 w 646993"/>
              <a:gd name="connsiteY4" fmla="*/ 33418 h 159765"/>
              <a:gd name="connsiteX5" fmla="*/ 578464 w 646993"/>
              <a:gd name="connsiteY5" fmla="*/ 37004 h 159765"/>
              <a:gd name="connsiteX6" fmla="*/ 302351 w 646993"/>
              <a:gd name="connsiteY6" fmla="*/ 126651 h 159765"/>
              <a:gd name="connsiteX7" fmla="*/ 614322 w 646993"/>
              <a:gd name="connsiteY7" fmla="*/ 65691 h 159765"/>
              <a:gd name="connsiteX8" fmla="*/ 212704 w 646993"/>
              <a:gd name="connsiteY8" fmla="*/ 158924 h 159765"/>
              <a:gd name="connsiteX9" fmla="*/ 646595 w 646993"/>
              <a:gd name="connsiteY9" fmla="*/ 112308 h 159765"/>
              <a:gd name="connsiteX10" fmla="*/ 119471 w 646993"/>
              <a:gd name="connsiteY10" fmla="*/ 123065 h 159765"/>
              <a:gd name="connsiteX11" fmla="*/ 284421 w 646993"/>
              <a:gd name="connsiteY11" fmla="*/ 69277 h 159765"/>
              <a:gd name="connsiteX12" fmla="*/ 1136 w 646993"/>
              <a:gd name="connsiteY12" fmla="*/ 80035 h 1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6993" h="159765">
                <a:moveTo>
                  <a:pt x="1136" y="80035"/>
                </a:moveTo>
                <a:cubicBezTo>
                  <a:pt x="22651" y="68680"/>
                  <a:pt x="380045" y="8914"/>
                  <a:pt x="413513" y="1145"/>
                </a:cubicBezTo>
                <a:cubicBezTo>
                  <a:pt x="446981" y="-6624"/>
                  <a:pt x="202544" y="27442"/>
                  <a:pt x="201946" y="33418"/>
                </a:cubicBezTo>
                <a:cubicBezTo>
                  <a:pt x="201348" y="39394"/>
                  <a:pt x="373471" y="37004"/>
                  <a:pt x="409927" y="37004"/>
                </a:cubicBezTo>
                <a:cubicBezTo>
                  <a:pt x="446383" y="37004"/>
                  <a:pt x="392596" y="33418"/>
                  <a:pt x="420685" y="33418"/>
                </a:cubicBezTo>
                <a:cubicBezTo>
                  <a:pt x="448774" y="33418"/>
                  <a:pt x="598186" y="21465"/>
                  <a:pt x="578464" y="37004"/>
                </a:cubicBezTo>
                <a:cubicBezTo>
                  <a:pt x="558742" y="52543"/>
                  <a:pt x="296375" y="121870"/>
                  <a:pt x="302351" y="126651"/>
                </a:cubicBezTo>
                <a:cubicBezTo>
                  <a:pt x="308327" y="131432"/>
                  <a:pt x="629263" y="60312"/>
                  <a:pt x="614322" y="65691"/>
                </a:cubicBezTo>
                <a:cubicBezTo>
                  <a:pt x="599381" y="71070"/>
                  <a:pt x="207325" y="151155"/>
                  <a:pt x="212704" y="158924"/>
                </a:cubicBezTo>
                <a:cubicBezTo>
                  <a:pt x="218083" y="166694"/>
                  <a:pt x="662134" y="118284"/>
                  <a:pt x="646595" y="112308"/>
                </a:cubicBezTo>
                <a:cubicBezTo>
                  <a:pt x="631056" y="106332"/>
                  <a:pt x="179833" y="130237"/>
                  <a:pt x="119471" y="123065"/>
                </a:cubicBezTo>
                <a:cubicBezTo>
                  <a:pt x="59109" y="115893"/>
                  <a:pt x="298167" y="75851"/>
                  <a:pt x="284421" y="69277"/>
                </a:cubicBezTo>
                <a:cubicBezTo>
                  <a:pt x="270675" y="62703"/>
                  <a:pt x="-20379" y="91390"/>
                  <a:pt x="1136" y="8003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4" name="フリーフォーム 663">
            <a:extLst>
              <a:ext uri="{FF2B5EF4-FFF2-40B4-BE49-F238E27FC236}">
                <a16:creationId xmlns:a16="http://schemas.microsoft.com/office/drawing/2014/main" id="{8F1BC159-F2AF-32D8-E8AD-C5F0E1EEBB72}"/>
              </a:ext>
            </a:extLst>
          </p:cNvPr>
          <p:cNvSpPr/>
          <p:nvPr/>
        </p:nvSpPr>
        <p:spPr>
          <a:xfrm>
            <a:off x="4065949" y="2405975"/>
            <a:ext cx="449635" cy="498046"/>
          </a:xfrm>
          <a:custGeom>
            <a:avLst/>
            <a:gdLst>
              <a:gd name="connsiteX0" fmla="*/ 178281 w 449635"/>
              <a:gd name="connsiteY0" fmla="*/ 256716 h 498046"/>
              <a:gd name="connsiteX1" fmla="*/ 447222 w 449635"/>
              <a:gd name="connsiteY1" fmla="*/ 267473 h 498046"/>
              <a:gd name="connsiteX2" fmla="*/ 307373 w 449635"/>
              <a:gd name="connsiteY2" fmla="*/ 303332 h 498046"/>
              <a:gd name="connsiteX3" fmla="*/ 249999 w 449635"/>
              <a:gd name="connsiteY3" fmla="*/ 328433 h 498046"/>
              <a:gd name="connsiteX4" fmla="*/ 440050 w 449635"/>
              <a:gd name="connsiteY4" fmla="*/ 285403 h 498046"/>
              <a:gd name="connsiteX5" fmla="*/ 285857 w 449635"/>
              <a:gd name="connsiteY5" fmla="*/ 346363 h 498046"/>
              <a:gd name="connsiteX6" fmla="*/ 407777 w 449635"/>
              <a:gd name="connsiteY6" fmla="*/ 428838 h 498046"/>
              <a:gd name="connsiteX7" fmla="*/ 242827 w 449635"/>
              <a:gd name="connsiteY7" fmla="*/ 389393 h 498046"/>
              <a:gd name="connsiteX8" fmla="*/ 425707 w 449635"/>
              <a:gd name="connsiteY8" fmla="*/ 493384 h 498046"/>
              <a:gd name="connsiteX9" fmla="*/ 2573 w 449635"/>
              <a:gd name="connsiteY9" fmla="*/ 210099 h 498046"/>
              <a:gd name="connsiteX10" fmla="*/ 239241 w 449635"/>
              <a:gd name="connsiteY10" fmla="*/ 446767 h 498046"/>
              <a:gd name="connsiteX11" fmla="*/ 45603 w 449635"/>
              <a:gd name="connsiteY11" fmla="*/ 2118 h 498046"/>
              <a:gd name="connsiteX12" fmla="*/ 178281 w 449635"/>
              <a:gd name="connsiteY12" fmla="*/ 256716 h 49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9635" h="498046">
                <a:moveTo>
                  <a:pt x="178281" y="256716"/>
                </a:moveTo>
                <a:cubicBezTo>
                  <a:pt x="245218" y="300942"/>
                  <a:pt x="425707" y="259704"/>
                  <a:pt x="447222" y="267473"/>
                </a:cubicBezTo>
                <a:cubicBezTo>
                  <a:pt x="468737" y="275242"/>
                  <a:pt x="340243" y="293172"/>
                  <a:pt x="307373" y="303332"/>
                </a:cubicBezTo>
                <a:cubicBezTo>
                  <a:pt x="274503" y="313492"/>
                  <a:pt x="227886" y="331421"/>
                  <a:pt x="249999" y="328433"/>
                </a:cubicBezTo>
                <a:cubicBezTo>
                  <a:pt x="272112" y="325445"/>
                  <a:pt x="434074" y="282415"/>
                  <a:pt x="440050" y="285403"/>
                </a:cubicBezTo>
                <a:cubicBezTo>
                  <a:pt x="446026" y="288391"/>
                  <a:pt x="291236" y="322457"/>
                  <a:pt x="285857" y="346363"/>
                </a:cubicBezTo>
                <a:cubicBezTo>
                  <a:pt x="280478" y="370269"/>
                  <a:pt x="414949" y="421666"/>
                  <a:pt x="407777" y="428838"/>
                </a:cubicBezTo>
                <a:cubicBezTo>
                  <a:pt x="400605" y="436010"/>
                  <a:pt x="239839" y="378635"/>
                  <a:pt x="242827" y="389393"/>
                </a:cubicBezTo>
                <a:cubicBezTo>
                  <a:pt x="245815" y="400151"/>
                  <a:pt x="465749" y="523266"/>
                  <a:pt x="425707" y="493384"/>
                </a:cubicBezTo>
                <a:cubicBezTo>
                  <a:pt x="385665" y="463502"/>
                  <a:pt x="33651" y="217868"/>
                  <a:pt x="2573" y="210099"/>
                </a:cubicBezTo>
                <a:cubicBezTo>
                  <a:pt x="-28505" y="202330"/>
                  <a:pt x="232069" y="481430"/>
                  <a:pt x="239241" y="446767"/>
                </a:cubicBezTo>
                <a:cubicBezTo>
                  <a:pt x="246413" y="412104"/>
                  <a:pt x="56361" y="29012"/>
                  <a:pt x="45603" y="2118"/>
                </a:cubicBezTo>
                <a:cubicBezTo>
                  <a:pt x="34845" y="-24776"/>
                  <a:pt x="111344" y="212490"/>
                  <a:pt x="178281" y="25671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5" name="フリーフォーム 664">
            <a:extLst>
              <a:ext uri="{FF2B5EF4-FFF2-40B4-BE49-F238E27FC236}">
                <a16:creationId xmlns:a16="http://schemas.microsoft.com/office/drawing/2014/main" id="{5383CA40-0135-5695-8B68-2B749659D24E}"/>
              </a:ext>
            </a:extLst>
          </p:cNvPr>
          <p:cNvSpPr/>
          <p:nvPr/>
        </p:nvSpPr>
        <p:spPr>
          <a:xfrm>
            <a:off x="3881868" y="1987899"/>
            <a:ext cx="416275" cy="977361"/>
          </a:xfrm>
          <a:custGeom>
            <a:avLst/>
            <a:gdLst>
              <a:gd name="connsiteX0" fmla="*/ 95251 w 416275"/>
              <a:gd name="connsiteY0" fmla="*/ 220057 h 977361"/>
              <a:gd name="connsiteX1" fmla="*/ 273051 w 416275"/>
              <a:gd name="connsiteY1" fmla="*/ 499457 h 977361"/>
              <a:gd name="connsiteX2" fmla="*/ 260351 w 416275"/>
              <a:gd name="connsiteY2" fmla="*/ 426432 h 977361"/>
              <a:gd name="connsiteX3" fmla="*/ 339726 w 416275"/>
              <a:gd name="connsiteY3" fmla="*/ 705832 h 977361"/>
              <a:gd name="connsiteX4" fmla="*/ 298451 w 416275"/>
              <a:gd name="connsiteY4" fmla="*/ 585182 h 977361"/>
              <a:gd name="connsiteX5" fmla="*/ 377826 w 416275"/>
              <a:gd name="connsiteY5" fmla="*/ 886807 h 977361"/>
              <a:gd name="connsiteX6" fmla="*/ 330201 w 416275"/>
              <a:gd name="connsiteY6" fmla="*/ 785207 h 977361"/>
              <a:gd name="connsiteX7" fmla="*/ 241301 w 416275"/>
              <a:gd name="connsiteY7" fmla="*/ 702657 h 977361"/>
              <a:gd name="connsiteX8" fmla="*/ 415926 w 416275"/>
              <a:gd name="connsiteY8" fmla="*/ 975707 h 977361"/>
              <a:gd name="connsiteX9" fmla="*/ 279401 w 416275"/>
              <a:gd name="connsiteY9" fmla="*/ 801082 h 977361"/>
              <a:gd name="connsiteX10" fmla="*/ 47626 w 416275"/>
              <a:gd name="connsiteY10" fmla="*/ 483582 h 977361"/>
              <a:gd name="connsiteX11" fmla="*/ 130176 w 416275"/>
              <a:gd name="connsiteY11" fmla="*/ 705832 h 977361"/>
              <a:gd name="connsiteX12" fmla="*/ 1 w 416275"/>
              <a:gd name="connsiteY12" fmla="*/ 4157 h 977361"/>
              <a:gd name="connsiteX13" fmla="*/ 127001 w 416275"/>
              <a:gd name="connsiteY13" fmla="*/ 407382 h 977361"/>
              <a:gd name="connsiteX14" fmla="*/ 95251 w 416275"/>
              <a:gd name="connsiteY14" fmla="*/ 220057 h 977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6275" h="977361">
                <a:moveTo>
                  <a:pt x="95251" y="220057"/>
                </a:moveTo>
                <a:cubicBezTo>
                  <a:pt x="119593" y="235403"/>
                  <a:pt x="245534" y="465061"/>
                  <a:pt x="273051" y="499457"/>
                </a:cubicBezTo>
                <a:cubicBezTo>
                  <a:pt x="300568" y="533853"/>
                  <a:pt x="249238" y="392036"/>
                  <a:pt x="260351" y="426432"/>
                </a:cubicBezTo>
                <a:cubicBezTo>
                  <a:pt x="271464" y="460828"/>
                  <a:pt x="333376" y="679374"/>
                  <a:pt x="339726" y="705832"/>
                </a:cubicBezTo>
                <a:cubicBezTo>
                  <a:pt x="346076" y="732290"/>
                  <a:pt x="292101" y="555020"/>
                  <a:pt x="298451" y="585182"/>
                </a:cubicBezTo>
                <a:cubicBezTo>
                  <a:pt x="304801" y="615344"/>
                  <a:pt x="372534" y="853470"/>
                  <a:pt x="377826" y="886807"/>
                </a:cubicBezTo>
                <a:cubicBezTo>
                  <a:pt x="383118" y="920144"/>
                  <a:pt x="352955" y="815899"/>
                  <a:pt x="330201" y="785207"/>
                </a:cubicBezTo>
                <a:cubicBezTo>
                  <a:pt x="307447" y="754515"/>
                  <a:pt x="227014" y="670907"/>
                  <a:pt x="241301" y="702657"/>
                </a:cubicBezTo>
                <a:cubicBezTo>
                  <a:pt x="255589" y="734407"/>
                  <a:pt x="409576" y="959303"/>
                  <a:pt x="415926" y="975707"/>
                </a:cubicBezTo>
                <a:cubicBezTo>
                  <a:pt x="422276" y="992111"/>
                  <a:pt x="340784" y="883103"/>
                  <a:pt x="279401" y="801082"/>
                </a:cubicBezTo>
                <a:cubicBezTo>
                  <a:pt x="218018" y="719061"/>
                  <a:pt x="72497" y="499457"/>
                  <a:pt x="47626" y="483582"/>
                </a:cubicBezTo>
                <a:cubicBezTo>
                  <a:pt x="22755" y="467707"/>
                  <a:pt x="138114" y="785736"/>
                  <a:pt x="130176" y="705832"/>
                </a:cubicBezTo>
                <a:cubicBezTo>
                  <a:pt x="122239" y="625928"/>
                  <a:pt x="530" y="53899"/>
                  <a:pt x="1" y="4157"/>
                </a:cubicBezTo>
                <a:cubicBezTo>
                  <a:pt x="-528" y="-45585"/>
                  <a:pt x="106893" y="366636"/>
                  <a:pt x="127001" y="407382"/>
                </a:cubicBezTo>
                <a:cubicBezTo>
                  <a:pt x="147109" y="448128"/>
                  <a:pt x="70909" y="204711"/>
                  <a:pt x="95251" y="22005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6" name="フリーフォーム 665">
            <a:extLst>
              <a:ext uri="{FF2B5EF4-FFF2-40B4-BE49-F238E27FC236}">
                <a16:creationId xmlns:a16="http://schemas.microsoft.com/office/drawing/2014/main" id="{6A83869E-6DF8-DB67-CE60-09C8791ECDCF}"/>
              </a:ext>
            </a:extLst>
          </p:cNvPr>
          <p:cNvSpPr/>
          <p:nvPr/>
        </p:nvSpPr>
        <p:spPr>
          <a:xfrm>
            <a:off x="4388751" y="2404453"/>
            <a:ext cx="639578" cy="81021"/>
          </a:xfrm>
          <a:custGeom>
            <a:avLst/>
            <a:gdLst>
              <a:gd name="connsiteX0" fmla="*/ 7468 w 639578"/>
              <a:gd name="connsiteY0" fmla="*/ 57503 h 81021"/>
              <a:gd name="connsiteX1" fmla="*/ 64618 w 639578"/>
              <a:gd name="connsiteY1" fmla="*/ 51153 h 81021"/>
              <a:gd name="connsiteX2" fmla="*/ 210668 w 639578"/>
              <a:gd name="connsiteY2" fmla="*/ 3528 h 81021"/>
              <a:gd name="connsiteX3" fmla="*/ 217018 w 639578"/>
              <a:gd name="connsiteY3" fmla="*/ 3528 h 81021"/>
              <a:gd name="connsiteX4" fmla="*/ 417043 w 639578"/>
              <a:gd name="connsiteY4" fmla="*/ 353 h 81021"/>
              <a:gd name="connsiteX5" fmla="*/ 385293 w 639578"/>
              <a:gd name="connsiteY5" fmla="*/ 13053 h 81021"/>
              <a:gd name="connsiteX6" fmla="*/ 461493 w 639578"/>
              <a:gd name="connsiteY6" fmla="*/ 16228 h 81021"/>
              <a:gd name="connsiteX7" fmla="*/ 636118 w 639578"/>
              <a:gd name="connsiteY7" fmla="*/ 76553 h 81021"/>
              <a:gd name="connsiteX8" fmla="*/ 582143 w 639578"/>
              <a:gd name="connsiteY8" fmla="*/ 76553 h 81021"/>
              <a:gd name="connsiteX9" fmla="*/ 210668 w 639578"/>
              <a:gd name="connsiteY9" fmla="*/ 67028 h 81021"/>
              <a:gd name="connsiteX10" fmla="*/ 401168 w 639578"/>
              <a:gd name="connsiteY10" fmla="*/ 47978 h 81021"/>
              <a:gd name="connsiteX11" fmla="*/ 143993 w 639578"/>
              <a:gd name="connsiteY11" fmla="*/ 60678 h 81021"/>
              <a:gd name="connsiteX12" fmla="*/ 115418 w 639578"/>
              <a:gd name="connsiteY12" fmla="*/ 60678 h 81021"/>
              <a:gd name="connsiteX13" fmla="*/ 223368 w 639578"/>
              <a:gd name="connsiteY13" fmla="*/ 28928 h 81021"/>
              <a:gd name="connsiteX14" fmla="*/ 7468 w 639578"/>
              <a:gd name="connsiteY14" fmla="*/ 57503 h 8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9578" h="81021">
                <a:moveTo>
                  <a:pt x="7468" y="57503"/>
                </a:moveTo>
                <a:cubicBezTo>
                  <a:pt x="-18990" y="61207"/>
                  <a:pt x="30751" y="60149"/>
                  <a:pt x="64618" y="51153"/>
                </a:cubicBezTo>
                <a:cubicBezTo>
                  <a:pt x="98485" y="42157"/>
                  <a:pt x="210668" y="3528"/>
                  <a:pt x="210668" y="3528"/>
                </a:cubicBezTo>
                <a:cubicBezTo>
                  <a:pt x="236068" y="-4409"/>
                  <a:pt x="217018" y="3528"/>
                  <a:pt x="217018" y="3528"/>
                </a:cubicBezTo>
                <a:cubicBezTo>
                  <a:pt x="251414" y="2999"/>
                  <a:pt x="388997" y="-1234"/>
                  <a:pt x="417043" y="353"/>
                </a:cubicBezTo>
                <a:cubicBezTo>
                  <a:pt x="445089" y="1940"/>
                  <a:pt x="377885" y="10407"/>
                  <a:pt x="385293" y="13053"/>
                </a:cubicBezTo>
                <a:cubicBezTo>
                  <a:pt x="392701" y="15699"/>
                  <a:pt x="419689" y="5645"/>
                  <a:pt x="461493" y="16228"/>
                </a:cubicBezTo>
                <a:cubicBezTo>
                  <a:pt x="503297" y="26811"/>
                  <a:pt x="616010" y="66499"/>
                  <a:pt x="636118" y="76553"/>
                </a:cubicBezTo>
                <a:cubicBezTo>
                  <a:pt x="656226" y="86607"/>
                  <a:pt x="582143" y="76553"/>
                  <a:pt x="582143" y="76553"/>
                </a:cubicBezTo>
                <a:cubicBezTo>
                  <a:pt x="511235" y="74966"/>
                  <a:pt x="240831" y="71791"/>
                  <a:pt x="210668" y="67028"/>
                </a:cubicBezTo>
                <a:cubicBezTo>
                  <a:pt x="180506" y="62266"/>
                  <a:pt x="412280" y="49036"/>
                  <a:pt x="401168" y="47978"/>
                </a:cubicBezTo>
                <a:cubicBezTo>
                  <a:pt x="390056" y="46920"/>
                  <a:pt x="191618" y="58561"/>
                  <a:pt x="143993" y="60678"/>
                </a:cubicBezTo>
                <a:cubicBezTo>
                  <a:pt x="96368" y="62795"/>
                  <a:pt x="102189" y="65970"/>
                  <a:pt x="115418" y="60678"/>
                </a:cubicBezTo>
                <a:cubicBezTo>
                  <a:pt x="128647" y="55386"/>
                  <a:pt x="235539" y="27341"/>
                  <a:pt x="223368" y="28928"/>
                </a:cubicBezTo>
                <a:lnTo>
                  <a:pt x="7468" y="57503"/>
                </a:lnTo>
                <a:close/>
              </a:path>
            </a:pathLst>
          </a:cu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7" name="フリーフォーム 666">
            <a:extLst>
              <a:ext uri="{FF2B5EF4-FFF2-40B4-BE49-F238E27FC236}">
                <a16:creationId xmlns:a16="http://schemas.microsoft.com/office/drawing/2014/main" id="{D5196B2E-769E-6A70-7D3E-D9730CE338CE}"/>
              </a:ext>
            </a:extLst>
          </p:cNvPr>
          <p:cNvSpPr/>
          <p:nvPr/>
        </p:nvSpPr>
        <p:spPr>
          <a:xfrm>
            <a:off x="4450194" y="2441060"/>
            <a:ext cx="550388" cy="106926"/>
          </a:xfrm>
          <a:custGeom>
            <a:avLst/>
            <a:gdLst>
              <a:gd name="connsiteX0" fmla="*/ 0 w 550388"/>
              <a:gd name="connsiteY0" fmla="*/ 36771 h 106926"/>
              <a:gd name="connsiteX1" fmla="*/ 361950 w 550388"/>
              <a:gd name="connsiteY1" fmla="*/ 8196 h 106926"/>
              <a:gd name="connsiteX2" fmla="*/ 314325 w 550388"/>
              <a:gd name="connsiteY2" fmla="*/ 1846 h 106926"/>
              <a:gd name="connsiteX3" fmla="*/ 520700 w 550388"/>
              <a:gd name="connsiteY3" fmla="*/ 36771 h 106926"/>
              <a:gd name="connsiteX4" fmla="*/ 457200 w 550388"/>
              <a:gd name="connsiteY4" fmla="*/ 36771 h 106926"/>
              <a:gd name="connsiteX5" fmla="*/ 549275 w 550388"/>
              <a:gd name="connsiteY5" fmla="*/ 52646 h 106926"/>
              <a:gd name="connsiteX6" fmla="*/ 381000 w 550388"/>
              <a:gd name="connsiteY6" fmla="*/ 93921 h 106926"/>
              <a:gd name="connsiteX7" fmla="*/ 425450 w 550388"/>
              <a:gd name="connsiteY7" fmla="*/ 93921 h 106926"/>
              <a:gd name="connsiteX8" fmla="*/ 209550 w 550388"/>
              <a:gd name="connsiteY8" fmla="*/ 106621 h 106926"/>
              <a:gd name="connsiteX9" fmla="*/ 279400 w 550388"/>
              <a:gd name="connsiteY9" fmla="*/ 100271 h 106926"/>
              <a:gd name="connsiteX10" fmla="*/ 133350 w 550388"/>
              <a:gd name="connsiteY10" fmla="*/ 71696 h 106926"/>
              <a:gd name="connsiteX11" fmla="*/ 0 w 550388"/>
              <a:gd name="connsiteY11" fmla="*/ 36771 h 10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388" h="106926">
                <a:moveTo>
                  <a:pt x="0" y="36771"/>
                </a:moveTo>
                <a:lnTo>
                  <a:pt x="361950" y="8196"/>
                </a:lnTo>
                <a:cubicBezTo>
                  <a:pt x="414337" y="2375"/>
                  <a:pt x="287867" y="-2916"/>
                  <a:pt x="314325" y="1846"/>
                </a:cubicBezTo>
                <a:cubicBezTo>
                  <a:pt x="340783" y="6608"/>
                  <a:pt x="496887" y="30950"/>
                  <a:pt x="520700" y="36771"/>
                </a:cubicBezTo>
                <a:cubicBezTo>
                  <a:pt x="544513" y="42592"/>
                  <a:pt x="452438" y="34125"/>
                  <a:pt x="457200" y="36771"/>
                </a:cubicBezTo>
                <a:cubicBezTo>
                  <a:pt x="461962" y="39417"/>
                  <a:pt x="561975" y="43121"/>
                  <a:pt x="549275" y="52646"/>
                </a:cubicBezTo>
                <a:cubicBezTo>
                  <a:pt x="536575" y="62171"/>
                  <a:pt x="401637" y="87042"/>
                  <a:pt x="381000" y="93921"/>
                </a:cubicBezTo>
                <a:cubicBezTo>
                  <a:pt x="360363" y="100800"/>
                  <a:pt x="454025" y="91804"/>
                  <a:pt x="425450" y="93921"/>
                </a:cubicBezTo>
                <a:cubicBezTo>
                  <a:pt x="396875" y="96038"/>
                  <a:pt x="233892" y="105563"/>
                  <a:pt x="209550" y="106621"/>
                </a:cubicBezTo>
                <a:cubicBezTo>
                  <a:pt x="185208" y="107679"/>
                  <a:pt x="292100" y="106092"/>
                  <a:pt x="279400" y="100271"/>
                </a:cubicBezTo>
                <a:cubicBezTo>
                  <a:pt x="266700" y="94450"/>
                  <a:pt x="133350" y="71696"/>
                  <a:pt x="133350" y="71696"/>
                </a:cubicBezTo>
                <a:lnTo>
                  <a:pt x="0" y="36771"/>
                </a:lnTo>
                <a:close/>
              </a:path>
            </a:pathLst>
          </a:cu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8" name="フリーフォーム 667">
            <a:extLst>
              <a:ext uri="{FF2B5EF4-FFF2-40B4-BE49-F238E27FC236}">
                <a16:creationId xmlns:a16="http://schemas.microsoft.com/office/drawing/2014/main" id="{EE67D6EC-3D34-DCE6-BD08-D8660DCD39E7}"/>
              </a:ext>
            </a:extLst>
          </p:cNvPr>
          <p:cNvSpPr/>
          <p:nvPr/>
        </p:nvSpPr>
        <p:spPr>
          <a:xfrm>
            <a:off x="5145461" y="1463705"/>
            <a:ext cx="231866" cy="287087"/>
          </a:xfrm>
          <a:custGeom>
            <a:avLst/>
            <a:gdLst>
              <a:gd name="connsiteX0" fmla="*/ 165158 w 231866"/>
              <a:gd name="connsiteY0" fmla="*/ 1301 h 287087"/>
              <a:gd name="connsiteX1" fmla="*/ 231833 w 231866"/>
              <a:gd name="connsiteY1" fmla="*/ 261651 h 287087"/>
              <a:gd name="connsiteX2" fmla="*/ 171508 w 231866"/>
              <a:gd name="connsiteY2" fmla="*/ 274351 h 287087"/>
              <a:gd name="connsiteX3" fmla="*/ 6408 w 231866"/>
              <a:gd name="connsiteY3" fmla="*/ 236251 h 287087"/>
              <a:gd name="connsiteX4" fmla="*/ 104833 w 231866"/>
              <a:gd name="connsiteY4" fmla="*/ 223551 h 287087"/>
              <a:gd name="connsiteX5" fmla="*/ 58 w 231866"/>
              <a:gd name="connsiteY5" fmla="*/ 217201 h 287087"/>
              <a:gd name="connsiteX6" fmla="*/ 88958 w 231866"/>
              <a:gd name="connsiteY6" fmla="*/ 198151 h 287087"/>
              <a:gd name="connsiteX7" fmla="*/ 19108 w 231866"/>
              <a:gd name="connsiteY7" fmla="*/ 182276 h 287087"/>
              <a:gd name="connsiteX8" fmla="*/ 181033 w 231866"/>
              <a:gd name="connsiteY8" fmla="*/ 169576 h 287087"/>
              <a:gd name="connsiteX9" fmla="*/ 158808 w 231866"/>
              <a:gd name="connsiteY9" fmla="*/ 115601 h 287087"/>
              <a:gd name="connsiteX10" fmla="*/ 222308 w 231866"/>
              <a:gd name="connsiteY10" fmla="*/ 245776 h 287087"/>
              <a:gd name="connsiteX11" fmla="*/ 203258 w 231866"/>
              <a:gd name="connsiteY11" fmla="*/ 163226 h 287087"/>
              <a:gd name="connsiteX12" fmla="*/ 165158 w 231866"/>
              <a:gd name="connsiteY12" fmla="*/ 1301 h 28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1866" h="287087">
                <a:moveTo>
                  <a:pt x="165158" y="1301"/>
                </a:moveTo>
                <a:cubicBezTo>
                  <a:pt x="169921" y="17705"/>
                  <a:pt x="230775" y="216143"/>
                  <a:pt x="231833" y="261651"/>
                </a:cubicBezTo>
                <a:cubicBezTo>
                  <a:pt x="232891" y="307159"/>
                  <a:pt x="209079" y="278584"/>
                  <a:pt x="171508" y="274351"/>
                </a:cubicBezTo>
                <a:cubicBezTo>
                  <a:pt x="133937" y="270118"/>
                  <a:pt x="17520" y="244718"/>
                  <a:pt x="6408" y="236251"/>
                </a:cubicBezTo>
                <a:cubicBezTo>
                  <a:pt x="-4704" y="227784"/>
                  <a:pt x="105891" y="226726"/>
                  <a:pt x="104833" y="223551"/>
                </a:cubicBezTo>
                <a:cubicBezTo>
                  <a:pt x="103775" y="220376"/>
                  <a:pt x="2704" y="221434"/>
                  <a:pt x="58" y="217201"/>
                </a:cubicBezTo>
                <a:cubicBezTo>
                  <a:pt x="-2588" y="212968"/>
                  <a:pt x="85783" y="203972"/>
                  <a:pt x="88958" y="198151"/>
                </a:cubicBezTo>
                <a:cubicBezTo>
                  <a:pt x="92133" y="192330"/>
                  <a:pt x="3762" y="187039"/>
                  <a:pt x="19108" y="182276"/>
                </a:cubicBezTo>
                <a:cubicBezTo>
                  <a:pt x="34454" y="177513"/>
                  <a:pt x="157750" y="180688"/>
                  <a:pt x="181033" y="169576"/>
                </a:cubicBezTo>
                <a:cubicBezTo>
                  <a:pt x="204316" y="158464"/>
                  <a:pt x="151929" y="102901"/>
                  <a:pt x="158808" y="115601"/>
                </a:cubicBezTo>
                <a:cubicBezTo>
                  <a:pt x="165687" y="128301"/>
                  <a:pt x="214900" y="237839"/>
                  <a:pt x="222308" y="245776"/>
                </a:cubicBezTo>
                <a:cubicBezTo>
                  <a:pt x="229716" y="253714"/>
                  <a:pt x="211195" y="198151"/>
                  <a:pt x="203258" y="163226"/>
                </a:cubicBezTo>
                <a:cubicBezTo>
                  <a:pt x="195321" y="128301"/>
                  <a:pt x="160395" y="-15103"/>
                  <a:pt x="165158" y="130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9" name="フリーフォーム 668">
            <a:extLst>
              <a:ext uri="{FF2B5EF4-FFF2-40B4-BE49-F238E27FC236}">
                <a16:creationId xmlns:a16="http://schemas.microsoft.com/office/drawing/2014/main" id="{177D823A-D2B2-6849-A489-F8F06D40A901}"/>
              </a:ext>
            </a:extLst>
          </p:cNvPr>
          <p:cNvSpPr/>
          <p:nvPr/>
        </p:nvSpPr>
        <p:spPr>
          <a:xfrm>
            <a:off x="5113166" y="1973002"/>
            <a:ext cx="293522" cy="548502"/>
          </a:xfrm>
          <a:custGeom>
            <a:avLst/>
            <a:gdLst>
              <a:gd name="connsiteX0" fmla="*/ 283178 w 293522"/>
              <a:gd name="connsiteY0" fmla="*/ 4 h 548502"/>
              <a:gd name="connsiteX1" fmla="*/ 32353 w 293522"/>
              <a:gd name="connsiteY1" fmla="*/ 225429 h 548502"/>
              <a:gd name="connsiteX2" fmla="*/ 172053 w 293522"/>
              <a:gd name="connsiteY2" fmla="*/ 149229 h 548502"/>
              <a:gd name="connsiteX3" fmla="*/ 172053 w 293522"/>
              <a:gd name="connsiteY3" fmla="*/ 168279 h 548502"/>
              <a:gd name="connsiteX4" fmla="*/ 219678 w 293522"/>
              <a:gd name="connsiteY4" fmla="*/ 142879 h 548502"/>
              <a:gd name="connsiteX5" fmla="*/ 143478 w 293522"/>
              <a:gd name="connsiteY5" fmla="*/ 247654 h 548502"/>
              <a:gd name="connsiteX6" fmla="*/ 187928 w 293522"/>
              <a:gd name="connsiteY6" fmla="*/ 374654 h 548502"/>
              <a:gd name="connsiteX7" fmla="*/ 603 w 293522"/>
              <a:gd name="connsiteY7" fmla="*/ 361954 h 548502"/>
              <a:gd name="connsiteX8" fmla="*/ 130778 w 293522"/>
              <a:gd name="connsiteY8" fmla="*/ 377829 h 548502"/>
              <a:gd name="connsiteX9" fmla="*/ 203803 w 293522"/>
              <a:gd name="connsiteY9" fmla="*/ 412754 h 548502"/>
              <a:gd name="connsiteX10" fmla="*/ 165703 w 293522"/>
              <a:gd name="connsiteY10" fmla="*/ 539754 h 548502"/>
              <a:gd name="connsiteX11" fmla="*/ 264128 w 293522"/>
              <a:gd name="connsiteY11" fmla="*/ 139704 h 548502"/>
              <a:gd name="connsiteX12" fmla="*/ 248253 w 293522"/>
              <a:gd name="connsiteY12" fmla="*/ 219079 h 548502"/>
              <a:gd name="connsiteX13" fmla="*/ 283178 w 293522"/>
              <a:gd name="connsiteY13" fmla="*/ 4 h 548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3522" h="548502">
                <a:moveTo>
                  <a:pt x="283178" y="4"/>
                </a:moveTo>
                <a:cubicBezTo>
                  <a:pt x="247195" y="1062"/>
                  <a:pt x="50874" y="200558"/>
                  <a:pt x="32353" y="225429"/>
                </a:cubicBezTo>
                <a:cubicBezTo>
                  <a:pt x="13832" y="250300"/>
                  <a:pt x="148770" y="158754"/>
                  <a:pt x="172053" y="149229"/>
                </a:cubicBezTo>
                <a:cubicBezTo>
                  <a:pt x="195336" y="139704"/>
                  <a:pt x="164116" y="169337"/>
                  <a:pt x="172053" y="168279"/>
                </a:cubicBezTo>
                <a:cubicBezTo>
                  <a:pt x="179990" y="167221"/>
                  <a:pt x="224440" y="129650"/>
                  <a:pt x="219678" y="142879"/>
                </a:cubicBezTo>
                <a:cubicBezTo>
                  <a:pt x="214916" y="156108"/>
                  <a:pt x="148770" y="209025"/>
                  <a:pt x="143478" y="247654"/>
                </a:cubicBezTo>
                <a:cubicBezTo>
                  <a:pt x="138186" y="286283"/>
                  <a:pt x="211740" y="355604"/>
                  <a:pt x="187928" y="374654"/>
                </a:cubicBezTo>
                <a:cubicBezTo>
                  <a:pt x="164116" y="393704"/>
                  <a:pt x="10128" y="361425"/>
                  <a:pt x="603" y="361954"/>
                </a:cubicBezTo>
                <a:cubicBezTo>
                  <a:pt x="-8922" y="362483"/>
                  <a:pt x="96911" y="369362"/>
                  <a:pt x="130778" y="377829"/>
                </a:cubicBezTo>
                <a:cubicBezTo>
                  <a:pt x="164645" y="386296"/>
                  <a:pt x="197982" y="385766"/>
                  <a:pt x="203803" y="412754"/>
                </a:cubicBezTo>
                <a:cubicBezTo>
                  <a:pt x="209624" y="439742"/>
                  <a:pt x="155649" y="585262"/>
                  <a:pt x="165703" y="539754"/>
                </a:cubicBezTo>
                <a:cubicBezTo>
                  <a:pt x="175757" y="494246"/>
                  <a:pt x="250370" y="193150"/>
                  <a:pt x="264128" y="139704"/>
                </a:cubicBezTo>
                <a:cubicBezTo>
                  <a:pt x="277886" y="86258"/>
                  <a:pt x="246666" y="238658"/>
                  <a:pt x="248253" y="219079"/>
                </a:cubicBezTo>
                <a:cubicBezTo>
                  <a:pt x="249840" y="199500"/>
                  <a:pt x="319161" y="-1054"/>
                  <a:pt x="283178" y="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0" name="フリーフォーム 669">
            <a:extLst>
              <a:ext uri="{FF2B5EF4-FFF2-40B4-BE49-F238E27FC236}">
                <a16:creationId xmlns:a16="http://schemas.microsoft.com/office/drawing/2014/main" id="{1816C730-CAC5-0C85-2EF8-BA49FCB04425}"/>
              </a:ext>
            </a:extLst>
          </p:cNvPr>
          <p:cNvSpPr/>
          <p:nvPr/>
        </p:nvSpPr>
        <p:spPr>
          <a:xfrm>
            <a:off x="5071966" y="1730229"/>
            <a:ext cx="339268" cy="357090"/>
          </a:xfrm>
          <a:custGeom>
            <a:avLst/>
            <a:gdLst>
              <a:gd name="connsiteX0" fmla="*/ 528 w 339268"/>
              <a:gd name="connsiteY0" fmla="*/ 74502 h 357090"/>
              <a:gd name="connsiteX1" fmla="*/ 324378 w 339268"/>
              <a:gd name="connsiteY1" fmla="*/ 1477 h 357090"/>
              <a:gd name="connsiteX2" fmla="*/ 289453 w 339268"/>
              <a:gd name="connsiteY2" fmla="*/ 39577 h 357090"/>
              <a:gd name="connsiteX3" fmla="*/ 330728 w 339268"/>
              <a:gd name="connsiteY3" fmla="*/ 198327 h 357090"/>
              <a:gd name="connsiteX4" fmla="*/ 324378 w 339268"/>
              <a:gd name="connsiteY4" fmla="*/ 172927 h 357090"/>
              <a:gd name="connsiteX5" fmla="*/ 248178 w 339268"/>
              <a:gd name="connsiteY5" fmla="*/ 357077 h 357090"/>
              <a:gd name="connsiteX6" fmla="*/ 257703 w 339268"/>
              <a:gd name="connsiteY6" fmla="*/ 182452 h 357090"/>
              <a:gd name="connsiteX7" fmla="*/ 528 w 339268"/>
              <a:gd name="connsiteY7" fmla="*/ 150702 h 357090"/>
              <a:gd name="connsiteX8" fmla="*/ 241828 w 339268"/>
              <a:gd name="connsiteY8" fmla="*/ 118952 h 357090"/>
              <a:gd name="connsiteX9" fmla="*/ 528 w 339268"/>
              <a:gd name="connsiteY9" fmla="*/ 74502 h 35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9268" h="357090">
                <a:moveTo>
                  <a:pt x="528" y="74502"/>
                </a:moveTo>
                <a:cubicBezTo>
                  <a:pt x="14286" y="54923"/>
                  <a:pt x="276224" y="7298"/>
                  <a:pt x="324378" y="1477"/>
                </a:cubicBezTo>
                <a:cubicBezTo>
                  <a:pt x="372532" y="-4344"/>
                  <a:pt x="288395" y="6769"/>
                  <a:pt x="289453" y="39577"/>
                </a:cubicBezTo>
                <a:cubicBezTo>
                  <a:pt x="290511" y="72385"/>
                  <a:pt x="324907" y="176102"/>
                  <a:pt x="330728" y="198327"/>
                </a:cubicBezTo>
                <a:cubicBezTo>
                  <a:pt x="336549" y="220552"/>
                  <a:pt x="338136" y="146469"/>
                  <a:pt x="324378" y="172927"/>
                </a:cubicBezTo>
                <a:cubicBezTo>
                  <a:pt x="310620" y="199385"/>
                  <a:pt x="259290" y="355490"/>
                  <a:pt x="248178" y="357077"/>
                </a:cubicBezTo>
                <a:cubicBezTo>
                  <a:pt x="237066" y="358664"/>
                  <a:pt x="298978" y="216848"/>
                  <a:pt x="257703" y="182452"/>
                </a:cubicBezTo>
                <a:cubicBezTo>
                  <a:pt x="216428" y="148056"/>
                  <a:pt x="3174" y="161285"/>
                  <a:pt x="528" y="150702"/>
                </a:cubicBezTo>
                <a:cubicBezTo>
                  <a:pt x="-2118" y="140119"/>
                  <a:pt x="237595" y="131652"/>
                  <a:pt x="241828" y="118952"/>
                </a:cubicBezTo>
                <a:cubicBezTo>
                  <a:pt x="246061" y="106252"/>
                  <a:pt x="-13230" y="94081"/>
                  <a:pt x="528" y="7450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1" name="フリーフォーム 670">
            <a:extLst>
              <a:ext uri="{FF2B5EF4-FFF2-40B4-BE49-F238E27FC236}">
                <a16:creationId xmlns:a16="http://schemas.microsoft.com/office/drawing/2014/main" id="{A598EB42-6A3B-74E5-7442-D85484AE0EEA}"/>
              </a:ext>
            </a:extLst>
          </p:cNvPr>
          <p:cNvSpPr/>
          <p:nvPr/>
        </p:nvSpPr>
        <p:spPr>
          <a:xfrm>
            <a:off x="4488160" y="2140676"/>
            <a:ext cx="163569" cy="60989"/>
          </a:xfrm>
          <a:custGeom>
            <a:avLst/>
            <a:gdLst>
              <a:gd name="connsiteX0" fmla="*/ 41409 w 163569"/>
              <a:gd name="connsiteY0" fmla="*/ 16480 h 60989"/>
              <a:gd name="connsiteX1" fmla="*/ 114434 w 163569"/>
              <a:gd name="connsiteY1" fmla="*/ 605 h 60989"/>
              <a:gd name="connsiteX2" fmla="*/ 158884 w 163569"/>
              <a:gd name="connsiteY2" fmla="*/ 38705 h 60989"/>
              <a:gd name="connsiteX3" fmla="*/ 134 w 163569"/>
              <a:gd name="connsiteY3" fmla="*/ 60930 h 60989"/>
              <a:gd name="connsiteX4" fmla="*/ 130309 w 163569"/>
              <a:gd name="connsiteY4" fmla="*/ 32355 h 60989"/>
              <a:gd name="connsiteX5" fmla="*/ 41409 w 163569"/>
              <a:gd name="connsiteY5" fmla="*/ 16480 h 6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569" h="60989">
                <a:moveTo>
                  <a:pt x="41409" y="16480"/>
                </a:moveTo>
                <a:cubicBezTo>
                  <a:pt x="38763" y="11188"/>
                  <a:pt x="94855" y="-3099"/>
                  <a:pt x="114434" y="605"/>
                </a:cubicBezTo>
                <a:cubicBezTo>
                  <a:pt x="134013" y="4309"/>
                  <a:pt x="177934" y="28651"/>
                  <a:pt x="158884" y="38705"/>
                </a:cubicBezTo>
                <a:cubicBezTo>
                  <a:pt x="139834" y="48759"/>
                  <a:pt x="4896" y="61988"/>
                  <a:pt x="134" y="60930"/>
                </a:cubicBezTo>
                <a:cubicBezTo>
                  <a:pt x="-4628" y="59872"/>
                  <a:pt x="118667" y="38176"/>
                  <a:pt x="130309" y="32355"/>
                </a:cubicBezTo>
                <a:cubicBezTo>
                  <a:pt x="141951" y="26534"/>
                  <a:pt x="44055" y="21772"/>
                  <a:pt x="41409" y="1648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2" name="フリーフォーム 671">
            <a:extLst>
              <a:ext uri="{FF2B5EF4-FFF2-40B4-BE49-F238E27FC236}">
                <a16:creationId xmlns:a16="http://schemas.microsoft.com/office/drawing/2014/main" id="{3601DB6B-F23B-108C-9B3D-131485F5F25C}"/>
              </a:ext>
            </a:extLst>
          </p:cNvPr>
          <p:cNvSpPr/>
          <p:nvPr/>
        </p:nvSpPr>
        <p:spPr>
          <a:xfrm>
            <a:off x="4738427" y="2144191"/>
            <a:ext cx="150011" cy="38570"/>
          </a:xfrm>
          <a:custGeom>
            <a:avLst/>
            <a:gdLst>
              <a:gd name="connsiteX0" fmla="*/ 692 w 150011"/>
              <a:gd name="connsiteY0" fmla="*/ 19315 h 38570"/>
              <a:gd name="connsiteX1" fmla="*/ 76892 w 150011"/>
              <a:gd name="connsiteY1" fmla="*/ 265 h 38570"/>
              <a:gd name="connsiteX2" fmla="*/ 130867 w 150011"/>
              <a:gd name="connsiteY2" fmla="*/ 9790 h 38570"/>
              <a:gd name="connsiteX3" fmla="*/ 149917 w 150011"/>
              <a:gd name="connsiteY3" fmla="*/ 32015 h 38570"/>
              <a:gd name="connsiteX4" fmla="*/ 124517 w 150011"/>
              <a:gd name="connsiteY4" fmla="*/ 38365 h 38570"/>
              <a:gd name="connsiteX5" fmla="*/ 692 w 150011"/>
              <a:gd name="connsiteY5" fmla="*/ 19315 h 3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011" h="38570">
                <a:moveTo>
                  <a:pt x="692" y="19315"/>
                </a:moveTo>
                <a:cubicBezTo>
                  <a:pt x="-7245" y="12965"/>
                  <a:pt x="55196" y="1852"/>
                  <a:pt x="76892" y="265"/>
                </a:cubicBezTo>
                <a:cubicBezTo>
                  <a:pt x="98588" y="-1322"/>
                  <a:pt x="118696" y="4498"/>
                  <a:pt x="130867" y="9790"/>
                </a:cubicBezTo>
                <a:cubicBezTo>
                  <a:pt x="143038" y="15082"/>
                  <a:pt x="150975" y="27253"/>
                  <a:pt x="149917" y="32015"/>
                </a:cubicBezTo>
                <a:cubicBezTo>
                  <a:pt x="148859" y="36777"/>
                  <a:pt x="144625" y="36248"/>
                  <a:pt x="124517" y="38365"/>
                </a:cubicBezTo>
                <a:cubicBezTo>
                  <a:pt x="104409" y="40482"/>
                  <a:pt x="8629" y="25665"/>
                  <a:pt x="692" y="1931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3" name="フリーフォーム 672">
            <a:extLst>
              <a:ext uri="{FF2B5EF4-FFF2-40B4-BE49-F238E27FC236}">
                <a16:creationId xmlns:a16="http://schemas.microsoft.com/office/drawing/2014/main" id="{DDB2B858-385A-D130-3C66-F2EBBACB325B}"/>
              </a:ext>
            </a:extLst>
          </p:cNvPr>
          <p:cNvSpPr/>
          <p:nvPr/>
        </p:nvSpPr>
        <p:spPr>
          <a:xfrm>
            <a:off x="5106545" y="1714878"/>
            <a:ext cx="291102" cy="913593"/>
          </a:xfrm>
          <a:custGeom>
            <a:avLst/>
            <a:gdLst>
              <a:gd name="connsiteX0" fmla="*/ 199248 w 291102"/>
              <a:gd name="connsiteY0" fmla="*/ 355327 h 913593"/>
              <a:gd name="connsiteX1" fmla="*/ 1183 w 291102"/>
              <a:gd name="connsiteY1" fmla="*/ 484069 h 913593"/>
              <a:gd name="connsiteX2" fmla="*/ 113420 w 291102"/>
              <a:gd name="connsiteY2" fmla="*/ 454359 h 913593"/>
              <a:gd name="connsiteX3" fmla="*/ 40796 w 291102"/>
              <a:gd name="connsiteY3" fmla="*/ 523682 h 913593"/>
              <a:gd name="connsiteX4" fmla="*/ 80409 w 291102"/>
              <a:gd name="connsiteY4" fmla="*/ 533585 h 913593"/>
              <a:gd name="connsiteX5" fmla="*/ 40796 w 291102"/>
              <a:gd name="connsiteY5" fmla="*/ 579800 h 913593"/>
              <a:gd name="connsiteX6" fmla="*/ 93614 w 291102"/>
              <a:gd name="connsiteY6" fmla="*/ 589703 h 913593"/>
              <a:gd name="connsiteX7" fmla="*/ 17689 w 291102"/>
              <a:gd name="connsiteY7" fmla="*/ 639220 h 913593"/>
              <a:gd name="connsiteX8" fmla="*/ 73807 w 291102"/>
              <a:gd name="connsiteY8" fmla="*/ 857091 h 913593"/>
              <a:gd name="connsiteX9" fmla="*/ 14388 w 291102"/>
              <a:gd name="connsiteY9" fmla="*/ 685435 h 913593"/>
              <a:gd name="connsiteX10" fmla="*/ 126625 w 291102"/>
              <a:gd name="connsiteY10" fmla="*/ 913210 h 913593"/>
              <a:gd name="connsiteX11" fmla="*/ 100216 w 291102"/>
              <a:gd name="connsiteY11" fmla="*/ 619413 h 913593"/>
              <a:gd name="connsiteX12" fmla="*/ 139829 w 291102"/>
              <a:gd name="connsiteY12" fmla="*/ 883500 h 913593"/>
              <a:gd name="connsiteX13" fmla="*/ 265270 w 291102"/>
              <a:gd name="connsiteY13" fmla="*/ 487370 h 913593"/>
              <a:gd name="connsiteX14" fmla="*/ 192646 w 291102"/>
              <a:gd name="connsiteY14" fmla="*/ 744854 h 913593"/>
              <a:gd name="connsiteX15" fmla="*/ 281776 w 291102"/>
              <a:gd name="connsiteY15" fmla="*/ 12014 h 913593"/>
              <a:gd name="connsiteX16" fmla="*/ 288378 w 291102"/>
              <a:gd name="connsiteY16" fmla="*/ 276101 h 913593"/>
              <a:gd name="connsiteX17" fmla="*/ 281776 w 291102"/>
              <a:gd name="connsiteY17" fmla="*/ 97842 h 913593"/>
              <a:gd name="connsiteX18" fmla="*/ 199248 w 291102"/>
              <a:gd name="connsiteY18" fmla="*/ 355327 h 91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1102" h="913593">
                <a:moveTo>
                  <a:pt x="199248" y="355327"/>
                </a:moveTo>
                <a:cubicBezTo>
                  <a:pt x="152483" y="419698"/>
                  <a:pt x="15488" y="467564"/>
                  <a:pt x="1183" y="484069"/>
                </a:cubicBezTo>
                <a:cubicBezTo>
                  <a:pt x="-13122" y="500574"/>
                  <a:pt x="106818" y="447757"/>
                  <a:pt x="113420" y="454359"/>
                </a:cubicBezTo>
                <a:cubicBezTo>
                  <a:pt x="120022" y="460961"/>
                  <a:pt x="46298" y="510478"/>
                  <a:pt x="40796" y="523682"/>
                </a:cubicBezTo>
                <a:cubicBezTo>
                  <a:pt x="35294" y="536886"/>
                  <a:pt x="80409" y="524232"/>
                  <a:pt x="80409" y="533585"/>
                </a:cubicBezTo>
                <a:cubicBezTo>
                  <a:pt x="80409" y="542938"/>
                  <a:pt x="38595" y="570447"/>
                  <a:pt x="40796" y="579800"/>
                </a:cubicBezTo>
                <a:cubicBezTo>
                  <a:pt x="42997" y="589153"/>
                  <a:pt x="97465" y="579800"/>
                  <a:pt x="93614" y="589703"/>
                </a:cubicBezTo>
                <a:cubicBezTo>
                  <a:pt x="89763" y="599606"/>
                  <a:pt x="20990" y="594655"/>
                  <a:pt x="17689" y="639220"/>
                </a:cubicBezTo>
                <a:cubicBezTo>
                  <a:pt x="14388" y="683785"/>
                  <a:pt x="74357" y="849389"/>
                  <a:pt x="73807" y="857091"/>
                </a:cubicBezTo>
                <a:cubicBezTo>
                  <a:pt x="73257" y="864793"/>
                  <a:pt x="5585" y="676082"/>
                  <a:pt x="14388" y="685435"/>
                </a:cubicBezTo>
                <a:cubicBezTo>
                  <a:pt x="23191" y="694788"/>
                  <a:pt x="112320" y="924214"/>
                  <a:pt x="126625" y="913210"/>
                </a:cubicBezTo>
                <a:cubicBezTo>
                  <a:pt x="140930" y="902206"/>
                  <a:pt x="98015" y="624365"/>
                  <a:pt x="100216" y="619413"/>
                </a:cubicBezTo>
                <a:cubicBezTo>
                  <a:pt x="102417" y="614461"/>
                  <a:pt x="112320" y="905507"/>
                  <a:pt x="139829" y="883500"/>
                </a:cubicBezTo>
                <a:cubicBezTo>
                  <a:pt x="167338" y="861493"/>
                  <a:pt x="256467" y="510478"/>
                  <a:pt x="265270" y="487370"/>
                </a:cubicBezTo>
                <a:cubicBezTo>
                  <a:pt x="274073" y="464262"/>
                  <a:pt x="189895" y="824080"/>
                  <a:pt x="192646" y="744854"/>
                </a:cubicBezTo>
                <a:cubicBezTo>
                  <a:pt x="195397" y="665628"/>
                  <a:pt x="265821" y="90139"/>
                  <a:pt x="281776" y="12014"/>
                </a:cubicBezTo>
                <a:cubicBezTo>
                  <a:pt x="297731" y="-66112"/>
                  <a:pt x="288378" y="261796"/>
                  <a:pt x="288378" y="276101"/>
                </a:cubicBezTo>
                <a:cubicBezTo>
                  <a:pt x="288378" y="290406"/>
                  <a:pt x="294980" y="87939"/>
                  <a:pt x="281776" y="97842"/>
                </a:cubicBezTo>
                <a:cubicBezTo>
                  <a:pt x="268572" y="107745"/>
                  <a:pt x="246013" y="290956"/>
                  <a:pt x="199248" y="35532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4" name="フリーフォーム 673">
            <a:extLst>
              <a:ext uri="{FF2B5EF4-FFF2-40B4-BE49-F238E27FC236}">
                <a16:creationId xmlns:a16="http://schemas.microsoft.com/office/drawing/2014/main" id="{8EF84BD1-59B5-4062-3AF7-1BFAFBF38A1D}"/>
              </a:ext>
            </a:extLst>
          </p:cNvPr>
          <p:cNvSpPr/>
          <p:nvPr/>
        </p:nvSpPr>
        <p:spPr>
          <a:xfrm>
            <a:off x="4752696" y="1096371"/>
            <a:ext cx="470000" cy="260981"/>
          </a:xfrm>
          <a:custGeom>
            <a:avLst/>
            <a:gdLst>
              <a:gd name="connsiteX0" fmla="*/ 1817 w 470000"/>
              <a:gd name="connsiteY0" fmla="*/ 14 h 260981"/>
              <a:gd name="connsiteX1" fmla="*/ 440861 w 470000"/>
              <a:gd name="connsiteY1" fmla="*/ 26423 h 260981"/>
              <a:gd name="connsiteX2" fmla="*/ 292312 w 470000"/>
              <a:gd name="connsiteY2" fmla="*/ 69337 h 260981"/>
              <a:gd name="connsiteX3" fmla="*/ 440861 w 470000"/>
              <a:gd name="connsiteY3" fmla="*/ 122154 h 260981"/>
              <a:gd name="connsiteX4" fmla="*/ 388043 w 470000"/>
              <a:gd name="connsiteY4" fmla="*/ 155165 h 260981"/>
              <a:gd name="connsiteX5" fmla="*/ 463968 w 470000"/>
              <a:gd name="connsiteY5" fmla="*/ 260800 h 260981"/>
              <a:gd name="connsiteX6" fmla="*/ 434258 w 470000"/>
              <a:gd name="connsiteY6" fmla="*/ 181574 h 260981"/>
              <a:gd name="connsiteX7" fmla="*/ 189978 w 470000"/>
              <a:gd name="connsiteY7" fmla="*/ 221187 h 260981"/>
              <a:gd name="connsiteX8" fmla="*/ 338527 w 470000"/>
              <a:gd name="connsiteY8" fmla="*/ 178273 h 260981"/>
              <a:gd name="connsiteX9" fmla="*/ 123957 w 470000"/>
              <a:gd name="connsiteY9" fmla="*/ 155165 h 260981"/>
              <a:gd name="connsiteX10" fmla="*/ 249398 w 470000"/>
              <a:gd name="connsiteY10" fmla="*/ 128756 h 260981"/>
              <a:gd name="connsiteX11" fmla="*/ 77742 w 470000"/>
              <a:gd name="connsiteY11" fmla="*/ 75939 h 260981"/>
              <a:gd name="connsiteX12" fmla="*/ 275806 w 470000"/>
              <a:gd name="connsiteY12" fmla="*/ 29724 h 260981"/>
              <a:gd name="connsiteX13" fmla="*/ 1817 w 470000"/>
              <a:gd name="connsiteY13" fmla="*/ 14 h 26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0000" h="260981">
                <a:moveTo>
                  <a:pt x="1817" y="14"/>
                </a:moveTo>
                <a:cubicBezTo>
                  <a:pt x="29326" y="-536"/>
                  <a:pt x="392445" y="14869"/>
                  <a:pt x="440861" y="26423"/>
                </a:cubicBezTo>
                <a:cubicBezTo>
                  <a:pt x="489277" y="37977"/>
                  <a:pt x="292312" y="53382"/>
                  <a:pt x="292312" y="69337"/>
                </a:cubicBezTo>
                <a:cubicBezTo>
                  <a:pt x="292312" y="85292"/>
                  <a:pt x="424906" y="107849"/>
                  <a:pt x="440861" y="122154"/>
                </a:cubicBezTo>
                <a:cubicBezTo>
                  <a:pt x="456816" y="136459"/>
                  <a:pt x="384192" y="132057"/>
                  <a:pt x="388043" y="155165"/>
                </a:cubicBezTo>
                <a:cubicBezTo>
                  <a:pt x="391894" y="178273"/>
                  <a:pt x="456266" y="256399"/>
                  <a:pt x="463968" y="260800"/>
                </a:cubicBezTo>
                <a:cubicBezTo>
                  <a:pt x="471670" y="265201"/>
                  <a:pt x="479923" y="188176"/>
                  <a:pt x="434258" y="181574"/>
                </a:cubicBezTo>
                <a:cubicBezTo>
                  <a:pt x="388593" y="174972"/>
                  <a:pt x="205933" y="221737"/>
                  <a:pt x="189978" y="221187"/>
                </a:cubicBezTo>
                <a:cubicBezTo>
                  <a:pt x="174023" y="220637"/>
                  <a:pt x="349530" y="189277"/>
                  <a:pt x="338527" y="178273"/>
                </a:cubicBezTo>
                <a:cubicBezTo>
                  <a:pt x="327524" y="167269"/>
                  <a:pt x="138812" y="163418"/>
                  <a:pt x="123957" y="155165"/>
                </a:cubicBezTo>
                <a:cubicBezTo>
                  <a:pt x="109102" y="146912"/>
                  <a:pt x="257100" y="141960"/>
                  <a:pt x="249398" y="128756"/>
                </a:cubicBezTo>
                <a:cubicBezTo>
                  <a:pt x="241696" y="115552"/>
                  <a:pt x="73341" y="92444"/>
                  <a:pt x="77742" y="75939"/>
                </a:cubicBezTo>
                <a:cubicBezTo>
                  <a:pt x="82143" y="59434"/>
                  <a:pt x="283509" y="41278"/>
                  <a:pt x="275806" y="29724"/>
                </a:cubicBezTo>
                <a:cubicBezTo>
                  <a:pt x="268103" y="18170"/>
                  <a:pt x="-25692" y="564"/>
                  <a:pt x="1817" y="1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5" name="フリーフォーム 674">
            <a:extLst>
              <a:ext uri="{FF2B5EF4-FFF2-40B4-BE49-F238E27FC236}">
                <a16:creationId xmlns:a16="http://schemas.microsoft.com/office/drawing/2014/main" id="{6B87D9F5-4287-5A3D-96E3-950AD54888D2}"/>
              </a:ext>
            </a:extLst>
          </p:cNvPr>
          <p:cNvSpPr/>
          <p:nvPr/>
        </p:nvSpPr>
        <p:spPr>
          <a:xfrm>
            <a:off x="4155000" y="1063445"/>
            <a:ext cx="652769" cy="326637"/>
          </a:xfrm>
          <a:custGeom>
            <a:avLst/>
            <a:gdLst>
              <a:gd name="connsiteX0" fmla="*/ 130759 w 652769"/>
              <a:gd name="connsiteY0" fmla="*/ 178188 h 326637"/>
              <a:gd name="connsiteX1" fmla="*/ 649029 w 652769"/>
              <a:gd name="connsiteY1" fmla="*/ 62650 h 326637"/>
              <a:gd name="connsiteX2" fmla="*/ 371738 w 652769"/>
              <a:gd name="connsiteY2" fmla="*/ 158381 h 326637"/>
              <a:gd name="connsiteX3" fmla="*/ 520287 w 652769"/>
              <a:gd name="connsiteY3" fmla="*/ 145177 h 326637"/>
              <a:gd name="connsiteX4" fmla="*/ 31726 w 652769"/>
              <a:gd name="connsiteY4" fmla="*/ 313532 h 326637"/>
              <a:gd name="connsiteX5" fmla="*/ 124157 w 652769"/>
              <a:gd name="connsiteY5" fmla="*/ 280521 h 326637"/>
              <a:gd name="connsiteX6" fmla="*/ 2017 w 652769"/>
              <a:gd name="connsiteY6" fmla="*/ 3230 h 326637"/>
              <a:gd name="connsiteX7" fmla="*/ 77941 w 652769"/>
              <a:gd name="connsiteY7" fmla="*/ 122069 h 326637"/>
              <a:gd name="connsiteX8" fmla="*/ 431157 w 652769"/>
              <a:gd name="connsiteY8" fmla="*/ 9832 h 326637"/>
              <a:gd name="connsiteX9" fmla="*/ 130759 w 652769"/>
              <a:gd name="connsiteY9" fmla="*/ 178188 h 326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2769" h="326637">
                <a:moveTo>
                  <a:pt x="130759" y="178188"/>
                </a:moveTo>
                <a:cubicBezTo>
                  <a:pt x="167071" y="186991"/>
                  <a:pt x="608866" y="65951"/>
                  <a:pt x="649029" y="62650"/>
                </a:cubicBezTo>
                <a:cubicBezTo>
                  <a:pt x="689192" y="59349"/>
                  <a:pt x="393195" y="144627"/>
                  <a:pt x="371738" y="158381"/>
                </a:cubicBezTo>
                <a:cubicBezTo>
                  <a:pt x="350281" y="172135"/>
                  <a:pt x="576956" y="119318"/>
                  <a:pt x="520287" y="145177"/>
                </a:cubicBezTo>
                <a:cubicBezTo>
                  <a:pt x="463618" y="171035"/>
                  <a:pt x="97748" y="290975"/>
                  <a:pt x="31726" y="313532"/>
                </a:cubicBezTo>
                <a:cubicBezTo>
                  <a:pt x="-34296" y="336089"/>
                  <a:pt x="129108" y="332238"/>
                  <a:pt x="124157" y="280521"/>
                </a:cubicBezTo>
                <a:cubicBezTo>
                  <a:pt x="119206" y="228804"/>
                  <a:pt x="9720" y="29639"/>
                  <a:pt x="2017" y="3230"/>
                </a:cubicBezTo>
                <a:cubicBezTo>
                  <a:pt x="-5686" y="-23179"/>
                  <a:pt x="6418" y="120969"/>
                  <a:pt x="77941" y="122069"/>
                </a:cubicBezTo>
                <a:cubicBezTo>
                  <a:pt x="149464" y="123169"/>
                  <a:pt x="417953" y="4880"/>
                  <a:pt x="431157" y="9832"/>
                </a:cubicBezTo>
                <a:cubicBezTo>
                  <a:pt x="444361" y="14784"/>
                  <a:pt x="94447" y="169385"/>
                  <a:pt x="130759" y="17818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6" name="フリーフォーム 675">
            <a:extLst>
              <a:ext uri="{FF2B5EF4-FFF2-40B4-BE49-F238E27FC236}">
                <a16:creationId xmlns:a16="http://schemas.microsoft.com/office/drawing/2014/main" id="{C4BBE813-D05F-DB3B-19ED-9B6BC1E56A4E}"/>
              </a:ext>
            </a:extLst>
          </p:cNvPr>
          <p:cNvSpPr/>
          <p:nvPr/>
        </p:nvSpPr>
        <p:spPr>
          <a:xfrm>
            <a:off x="3638463" y="531895"/>
            <a:ext cx="554011" cy="529312"/>
          </a:xfrm>
          <a:custGeom>
            <a:avLst/>
            <a:gdLst>
              <a:gd name="connsiteX0" fmla="*/ 547590 w 554011"/>
              <a:gd name="connsiteY0" fmla="*/ 514 h 529312"/>
              <a:gd name="connsiteX1" fmla="*/ 183650 w 554011"/>
              <a:gd name="connsiteY1" fmla="*/ 105147 h 529312"/>
              <a:gd name="connsiteX2" fmla="*/ 265536 w 554011"/>
              <a:gd name="connsiteY2" fmla="*/ 105147 h 529312"/>
              <a:gd name="connsiteX3" fmla="*/ 47172 w 554011"/>
              <a:gd name="connsiteY3" fmla="*/ 223427 h 529312"/>
              <a:gd name="connsiteX4" fmla="*/ 179100 w 554011"/>
              <a:gd name="connsiteY4" fmla="*/ 177935 h 529312"/>
              <a:gd name="connsiteX5" fmla="*/ 42623 w 554011"/>
              <a:gd name="connsiteY5" fmla="*/ 355356 h 529312"/>
              <a:gd name="connsiteX6" fmla="*/ 188199 w 554011"/>
              <a:gd name="connsiteY6" fmla="*/ 255272 h 529312"/>
              <a:gd name="connsiteX7" fmla="*/ 1680 w 554011"/>
              <a:gd name="connsiteY7" fmla="*/ 482735 h 529312"/>
              <a:gd name="connsiteX8" fmla="*/ 92665 w 554011"/>
              <a:gd name="connsiteY8" fmla="*/ 437242 h 529312"/>
              <a:gd name="connsiteX9" fmla="*/ 28975 w 554011"/>
              <a:gd name="connsiteY9" fmla="*/ 519129 h 529312"/>
              <a:gd name="connsiteX10" fmla="*/ 529393 w 554011"/>
              <a:gd name="connsiteY10" fmla="*/ 164287 h 529312"/>
              <a:gd name="connsiteX11" fmla="*/ 301930 w 554011"/>
              <a:gd name="connsiteY11" fmla="*/ 296215 h 529312"/>
              <a:gd name="connsiteX12" fmla="*/ 529393 w 554011"/>
              <a:gd name="connsiteY12" fmla="*/ 136992 h 529312"/>
              <a:gd name="connsiteX13" fmla="*/ 424760 w 554011"/>
              <a:gd name="connsiteY13" fmla="*/ 155189 h 529312"/>
              <a:gd name="connsiteX14" fmla="*/ 547590 w 554011"/>
              <a:gd name="connsiteY14" fmla="*/ 514 h 52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011" h="529312">
                <a:moveTo>
                  <a:pt x="547590" y="514"/>
                </a:moveTo>
                <a:cubicBezTo>
                  <a:pt x="507405" y="-7826"/>
                  <a:pt x="230659" y="87708"/>
                  <a:pt x="183650" y="105147"/>
                </a:cubicBezTo>
                <a:cubicBezTo>
                  <a:pt x="136641" y="122586"/>
                  <a:pt x="288282" y="85434"/>
                  <a:pt x="265536" y="105147"/>
                </a:cubicBezTo>
                <a:cubicBezTo>
                  <a:pt x="242790" y="124860"/>
                  <a:pt x="61578" y="211296"/>
                  <a:pt x="47172" y="223427"/>
                </a:cubicBezTo>
                <a:cubicBezTo>
                  <a:pt x="32766" y="235558"/>
                  <a:pt x="179858" y="155947"/>
                  <a:pt x="179100" y="177935"/>
                </a:cubicBezTo>
                <a:cubicBezTo>
                  <a:pt x="178342" y="199923"/>
                  <a:pt x="41107" y="342467"/>
                  <a:pt x="42623" y="355356"/>
                </a:cubicBezTo>
                <a:cubicBezTo>
                  <a:pt x="44139" y="368245"/>
                  <a:pt x="195023" y="234042"/>
                  <a:pt x="188199" y="255272"/>
                </a:cubicBezTo>
                <a:cubicBezTo>
                  <a:pt x="181375" y="276502"/>
                  <a:pt x="17602" y="452407"/>
                  <a:pt x="1680" y="482735"/>
                </a:cubicBezTo>
                <a:cubicBezTo>
                  <a:pt x="-14242" y="513063"/>
                  <a:pt x="88116" y="431176"/>
                  <a:pt x="92665" y="437242"/>
                </a:cubicBezTo>
                <a:cubicBezTo>
                  <a:pt x="97214" y="443308"/>
                  <a:pt x="-43813" y="564622"/>
                  <a:pt x="28975" y="519129"/>
                </a:cubicBezTo>
                <a:cubicBezTo>
                  <a:pt x="101763" y="473636"/>
                  <a:pt x="483901" y="201439"/>
                  <a:pt x="529393" y="164287"/>
                </a:cubicBezTo>
                <a:cubicBezTo>
                  <a:pt x="574885" y="127135"/>
                  <a:pt x="301930" y="300764"/>
                  <a:pt x="301930" y="296215"/>
                </a:cubicBezTo>
                <a:cubicBezTo>
                  <a:pt x="301930" y="291666"/>
                  <a:pt x="508921" y="160496"/>
                  <a:pt x="529393" y="136992"/>
                </a:cubicBezTo>
                <a:cubicBezTo>
                  <a:pt x="549865" y="113488"/>
                  <a:pt x="423244" y="171111"/>
                  <a:pt x="424760" y="155189"/>
                </a:cubicBezTo>
                <a:cubicBezTo>
                  <a:pt x="426276" y="139267"/>
                  <a:pt x="587775" y="8854"/>
                  <a:pt x="547590" y="51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7" name="フリーフォーム 676">
            <a:extLst>
              <a:ext uri="{FF2B5EF4-FFF2-40B4-BE49-F238E27FC236}">
                <a16:creationId xmlns:a16="http://schemas.microsoft.com/office/drawing/2014/main" id="{53B93EB1-5009-E8A6-EB79-2ED92288FDD3}"/>
              </a:ext>
            </a:extLst>
          </p:cNvPr>
          <p:cNvSpPr/>
          <p:nvPr/>
        </p:nvSpPr>
        <p:spPr>
          <a:xfrm>
            <a:off x="3700571" y="742941"/>
            <a:ext cx="518765" cy="618028"/>
          </a:xfrm>
          <a:custGeom>
            <a:avLst/>
            <a:gdLst>
              <a:gd name="connsiteX0" fmla="*/ 412694 w 518765"/>
              <a:gd name="connsiteY0" fmla="*/ 3283 h 618028"/>
              <a:gd name="connsiteX1" fmla="*/ 26007 w 518765"/>
              <a:gd name="connsiteY1" fmla="*/ 298984 h 618028"/>
              <a:gd name="connsiteX2" fmla="*/ 167034 w 518765"/>
              <a:gd name="connsiteY2" fmla="*/ 226196 h 618028"/>
              <a:gd name="connsiteX3" fmla="*/ 7810 w 518765"/>
              <a:gd name="connsiteY3" fmla="*/ 417265 h 618028"/>
              <a:gd name="connsiteX4" fmla="*/ 98795 w 518765"/>
              <a:gd name="connsiteY4" fmla="*/ 380871 h 618028"/>
              <a:gd name="connsiteX5" fmla="*/ 3261 w 518765"/>
              <a:gd name="connsiteY5" fmla="*/ 526447 h 618028"/>
              <a:gd name="connsiteX6" fmla="*/ 244372 w 518765"/>
              <a:gd name="connsiteY6" fmla="*/ 321731 h 618028"/>
              <a:gd name="connsiteX7" fmla="*/ 21458 w 518765"/>
              <a:gd name="connsiteY7" fmla="*/ 612883 h 618028"/>
              <a:gd name="connsiteX8" fmla="*/ 162485 w 518765"/>
              <a:gd name="connsiteY8" fmla="*/ 476405 h 618028"/>
              <a:gd name="connsiteX9" fmla="*/ 517327 w 518765"/>
              <a:gd name="connsiteY9" fmla="*/ 89719 h 618028"/>
              <a:gd name="connsiteX10" fmla="*/ 294413 w 518765"/>
              <a:gd name="connsiteY10" fmla="*/ 235295 h 618028"/>
              <a:gd name="connsiteX11" fmla="*/ 471834 w 518765"/>
              <a:gd name="connsiteY11" fmla="*/ 76071 h 618028"/>
              <a:gd name="connsiteX12" fmla="*/ 353554 w 518765"/>
              <a:gd name="connsiteY12" fmla="*/ 135211 h 618028"/>
              <a:gd name="connsiteX13" fmla="*/ 412694 w 518765"/>
              <a:gd name="connsiteY13" fmla="*/ 3283 h 61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8765" h="618028">
                <a:moveTo>
                  <a:pt x="412694" y="3283"/>
                </a:moveTo>
                <a:cubicBezTo>
                  <a:pt x="358103" y="30578"/>
                  <a:pt x="66950" y="261832"/>
                  <a:pt x="26007" y="298984"/>
                </a:cubicBezTo>
                <a:cubicBezTo>
                  <a:pt x="-14936" y="336136"/>
                  <a:pt x="170067" y="206483"/>
                  <a:pt x="167034" y="226196"/>
                </a:cubicBezTo>
                <a:cubicBezTo>
                  <a:pt x="164001" y="245909"/>
                  <a:pt x="19183" y="391486"/>
                  <a:pt x="7810" y="417265"/>
                </a:cubicBezTo>
                <a:cubicBezTo>
                  <a:pt x="-3563" y="443044"/>
                  <a:pt x="99553" y="362674"/>
                  <a:pt x="98795" y="380871"/>
                </a:cubicBezTo>
                <a:cubicBezTo>
                  <a:pt x="98037" y="399068"/>
                  <a:pt x="-21002" y="536304"/>
                  <a:pt x="3261" y="526447"/>
                </a:cubicBezTo>
                <a:cubicBezTo>
                  <a:pt x="27524" y="516590"/>
                  <a:pt x="241339" y="307325"/>
                  <a:pt x="244372" y="321731"/>
                </a:cubicBezTo>
                <a:cubicBezTo>
                  <a:pt x="247405" y="336137"/>
                  <a:pt x="35106" y="587104"/>
                  <a:pt x="21458" y="612883"/>
                </a:cubicBezTo>
                <a:cubicBezTo>
                  <a:pt x="7810" y="638662"/>
                  <a:pt x="79840" y="563599"/>
                  <a:pt x="162485" y="476405"/>
                </a:cubicBezTo>
                <a:cubicBezTo>
                  <a:pt x="245130" y="389211"/>
                  <a:pt x="495339" y="129904"/>
                  <a:pt x="517327" y="89719"/>
                </a:cubicBezTo>
                <a:cubicBezTo>
                  <a:pt x="539315" y="49534"/>
                  <a:pt x="301995" y="237570"/>
                  <a:pt x="294413" y="235295"/>
                </a:cubicBezTo>
                <a:cubicBezTo>
                  <a:pt x="286831" y="233020"/>
                  <a:pt x="461977" y="92752"/>
                  <a:pt x="471834" y="76071"/>
                </a:cubicBezTo>
                <a:cubicBezTo>
                  <a:pt x="481691" y="59390"/>
                  <a:pt x="362652" y="142793"/>
                  <a:pt x="353554" y="135211"/>
                </a:cubicBezTo>
                <a:cubicBezTo>
                  <a:pt x="344456" y="127629"/>
                  <a:pt x="467285" y="-24012"/>
                  <a:pt x="412694" y="3283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8" name="フリーフォーム 677">
            <a:extLst>
              <a:ext uri="{FF2B5EF4-FFF2-40B4-BE49-F238E27FC236}">
                <a16:creationId xmlns:a16="http://schemas.microsoft.com/office/drawing/2014/main" id="{A7C6497E-A34A-0798-B325-C8F79C284128}"/>
              </a:ext>
            </a:extLst>
          </p:cNvPr>
          <p:cNvSpPr/>
          <p:nvPr/>
        </p:nvSpPr>
        <p:spPr>
          <a:xfrm>
            <a:off x="3717787" y="1035462"/>
            <a:ext cx="281772" cy="747722"/>
          </a:xfrm>
          <a:custGeom>
            <a:avLst/>
            <a:gdLst>
              <a:gd name="connsiteX0" fmla="*/ 263550 w 281772"/>
              <a:gd name="connsiteY0" fmla="*/ 1914 h 747722"/>
              <a:gd name="connsiteX1" fmla="*/ 4242 w 281772"/>
              <a:gd name="connsiteY1" fmla="*/ 311263 h 747722"/>
              <a:gd name="connsiteX2" fmla="*/ 99776 w 281772"/>
              <a:gd name="connsiteY2" fmla="*/ 252123 h 747722"/>
              <a:gd name="connsiteX3" fmla="*/ 63382 w 281772"/>
              <a:gd name="connsiteY3" fmla="*/ 306714 h 747722"/>
              <a:gd name="connsiteX4" fmla="*/ 63382 w 281772"/>
              <a:gd name="connsiteY4" fmla="*/ 456840 h 747722"/>
              <a:gd name="connsiteX5" fmla="*/ 54284 w 281772"/>
              <a:gd name="connsiteY5" fmla="*/ 352207 h 747722"/>
              <a:gd name="connsiteX6" fmla="*/ 26988 w 281772"/>
              <a:gd name="connsiteY6" fmla="*/ 484135 h 747722"/>
              <a:gd name="connsiteX7" fmla="*/ 86129 w 281772"/>
              <a:gd name="connsiteY7" fmla="*/ 593317 h 747722"/>
              <a:gd name="connsiteX8" fmla="*/ 81579 w 281772"/>
              <a:gd name="connsiteY8" fmla="*/ 547825 h 747722"/>
              <a:gd name="connsiteX9" fmla="*/ 158917 w 281772"/>
              <a:gd name="connsiteY9" fmla="*/ 743443 h 747722"/>
              <a:gd name="connsiteX10" fmla="*/ 213508 w 281772"/>
              <a:gd name="connsiteY10" fmla="*/ 329460 h 747722"/>
              <a:gd name="connsiteX11" fmla="*/ 204409 w 281772"/>
              <a:gd name="connsiteY11" fmla="*/ 638810 h 747722"/>
              <a:gd name="connsiteX12" fmla="*/ 281747 w 281772"/>
              <a:gd name="connsiteY12" fmla="*/ 92899 h 747722"/>
              <a:gd name="connsiteX13" fmla="*/ 213508 w 281772"/>
              <a:gd name="connsiteY13" fmla="*/ 174786 h 747722"/>
              <a:gd name="connsiteX14" fmla="*/ 263550 w 281772"/>
              <a:gd name="connsiteY14" fmla="*/ 1914 h 7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772" h="747722">
                <a:moveTo>
                  <a:pt x="263550" y="1914"/>
                </a:moveTo>
                <a:cubicBezTo>
                  <a:pt x="228673" y="24660"/>
                  <a:pt x="31538" y="269562"/>
                  <a:pt x="4242" y="311263"/>
                </a:cubicBezTo>
                <a:cubicBezTo>
                  <a:pt x="-23054" y="352964"/>
                  <a:pt x="89919" y="252881"/>
                  <a:pt x="99776" y="252123"/>
                </a:cubicBezTo>
                <a:cubicBezTo>
                  <a:pt x="109633" y="251365"/>
                  <a:pt x="69448" y="272595"/>
                  <a:pt x="63382" y="306714"/>
                </a:cubicBezTo>
                <a:cubicBezTo>
                  <a:pt x="57316" y="340833"/>
                  <a:pt x="64898" y="449258"/>
                  <a:pt x="63382" y="456840"/>
                </a:cubicBezTo>
                <a:cubicBezTo>
                  <a:pt x="61866" y="464422"/>
                  <a:pt x="60350" y="347658"/>
                  <a:pt x="54284" y="352207"/>
                </a:cubicBezTo>
                <a:cubicBezTo>
                  <a:pt x="48218" y="356756"/>
                  <a:pt x="21681" y="443950"/>
                  <a:pt x="26988" y="484135"/>
                </a:cubicBezTo>
                <a:cubicBezTo>
                  <a:pt x="32295" y="524320"/>
                  <a:pt x="77031" y="582702"/>
                  <a:pt x="86129" y="593317"/>
                </a:cubicBezTo>
                <a:cubicBezTo>
                  <a:pt x="95227" y="603932"/>
                  <a:pt x="69448" y="522804"/>
                  <a:pt x="81579" y="547825"/>
                </a:cubicBezTo>
                <a:cubicBezTo>
                  <a:pt x="93710" y="572846"/>
                  <a:pt x="136929" y="779837"/>
                  <a:pt x="158917" y="743443"/>
                </a:cubicBezTo>
                <a:cubicBezTo>
                  <a:pt x="180905" y="707049"/>
                  <a:pt x="205926" y="346899"/>
                  <a:pt x="213508" y="329460"/>
                </a:cubicBezTo>
                <a:cubicBezTo>
                  <a:pt x="221090" y="312021"/>
                  <a:pt x="193036" y="678237"/>
                  <a:pt x="204409" y="638810"/>
                </a:cubicBezTo>
                <a:cubicBezTo>
                  <a:pt x="215782" y="599383"/>
                  <a:pt x="280231" y="170236"/>
                  <a:pt x="281747" y="92899"/>
                </a:cubicBezTo>
                <a:cubicBezTo>
                  <a:pt x="283263" y="15562"/>
                  <a:pt x="215783" y="183126"/>
                  <a:pt x="213508" y="174786"/>
                </a:cubicBezTo>
                <a:cubicBezTo>
                  <a:pt x="211233" y="166446"/>
                  <a:pt x="298427" y="-20832"/>
                  <a:pt x="263550" y="191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9" name="フリーフォーム 678">
            <a:extLst>
              <a:ext uri="{FF2B5EF4-FFF2-40B4-BE49-F238E27FC236}">
                <a16:creationId xmlns:a16="http://schemas.microsoft.com/office/drawing/2014/main" id="{65DDEC60-59C3-98A0-1988-939983E28CCE}"/>
              </a:ext>
            </a:extLst>
          </p:cNvPr>
          <p:cNvSpPr/>
          <p:nvPr/>
        </p:nvSpPr>
        <p:spPr>
          <a:xfrm>
            <a:off x="3989521" y="262981"/>
            <a:ext cx="1472394" cy="710713"/>
          </a:xfrm>
          <a:custGeom>
            <a:avLst/>
            <a:gdLst>
              <a:gd name="connsiteX0" fmla="*/ 914 w 1472394"/>
              <a:gd name="connsiteY0" fmla="*/ 378610 h 710713"/>
              <a:gd name="connsiteX1" fmla="*/ 232926 w 1472394"/>
              <a:gd name="connsiteY1" fmla="*/ 73810 h 710713"/>
              <a:gd name="connsiteX2" fmla="*/ 210180 w 1472394"/>
              <a:gd name="connsiteY2" fmla="*/ 123852 h 710713"/>
              <a:gd name="connsiteX3" fmla="*/ 451290 w 1472394"/>
              <a:gd name="connsiteY3" fmla="*/ 1022 h 710713"/>
              <a:gd name="connsiteX4" fmla="*/ 401248 w 1472394"/>
              <a:gd name="connsiteY4" fmla="*/ 64712 h 710713"/>
              <a:gd name="connsiteX5" fmla="*/ 1320198 w 1472394"/>
              <a:gd name="connsiteY5" fmla="*/ 55613 h 710713"/>
              <a:gd name="connsiteX6" fmla="*/ 660556 w 1472394"/>
              <a:gd name="connsiteY6" fmla="*/ 132950 h 710713"/>
              <a:gd name="connsiteX7" fmla="*/ 1411183 w 1472394"/>
              <a:gd name="connsiteY7" fmla="*/ 82909 h 710713"/>
              <a:gd name="connsiteX8" fmla="*/ 1110932 w 1472394"/>
              <a:gd name="connsiteY8" fmla="*/ 187541 h 710713"/>
              <a:gd name="connsiteX9" fmla="*/ 1461224 w 1472394"/>
              <a:gd name="connsiteY9" fmla="*/ 169344 h 710713"/>
              <a:gd name="connsiteX10" fmla="*/ 601416 w 1472394"/>
              <a:gd name="connsiteY10" fmla="*/ 474144 h 710713"/>
              <a:gd name="connsiteX11" fmla="*/ 701499 w 1472394"/>
              <a:gd name="connsiteY11" fmla="*/ 401356 h 710713"/>
              <a:gd name="connsiteX12" fmla="*/ 442192 w 1472394"/>
              <a:gd name="connsiteY12" fmla="*/ 665213 h 710713"/>
              <a:gd name="connsiteX13" fmla="*/ 519529 w 1472394"/>
              <a:gd name="connsiteY13" fmla="*/ 474144 h 710713"/>
              <a:gd name="connsiteX14" fmla="*/ 392150 w 1472394"/>
              <a:gd name="connsiteY14" fmla="*/ 674312 h 710713"/>
              <a:gd name="connsiteX15" fmla="*/ 401248 w 1472394"/>
              <a:gd name="connsiteY15" fmla="*/ 487792 h 710713"/>
              <a:gd name="connsiteX16" fmla="*/ 314813 w 1472394"/>
              <a:gd name="connsiteY16" fmla="*/ 669762 h 710713"/>
              <a:gd name="connsiteX17" fmla="*/ 301165 w 1472394"/>
              <a:gd name="connsiteY17" fmla="*/ 415004 h 710713"/>
              <a:gd name="connsiteX18" fmla="*/ 182884 w 1472394"/>
              <a:gd name="connsiteY18" fmla="*/ 706156 h 710713"/>
              <a:gd name="connsiteX19" fmla="*/ 182884 w 1472394"/>
              <a:gd name="connsiteY19" fmla="*/ 587876 h 710713"/>
              <a:gd name="connsiteX20" fmla="*/ 164687 w 1472394"/>
              <a:gd name="connsiteY20" fmla="*/ 519637 h 710713"/>
              <a:gd name="connsiteX21" fmla="*/ 151039 w 1472394"/>
              <a:gd name="connsiteY21" fmla="*/ 369512 h 710713"/>
              <a:gd name="connsiteX22" fmla="*/ 914 w 1472394"/>
              <a:gd name="connsiteY22" fmla="*/ 378610 h 71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72394" h="710713">
                <a:moveTo>
                  <a:pt x="914" y="378610"/>
                </a:moveTo>
                <a:cubicBezTo>
                  <a:pt x="14562" y="329326"/>
                  <a:pt x="198048" y="116270"/>
                  <a:pt x="232926" y="73810"/>
                </a:cubicBezTo>
                <a:cubicBezTo>
                  <a:pt x="267804" y="31350"/>
                  <a:pt x="173786" y="135983"/>
                  <a:pt x="210180" y="123852"/>
                </a:cubicBezTo>
                <a:cubicBezTo>
                  <a:pt x="246574" y="111721"/>
                  <a:pt x="419445" y="10879"/>
                  <a:pt x="451290" y="1022"/>
                </a:cubicBezTo>
                <a:cubicBezTo>
                  <a:pt x="483135" y="-8835"/>
                  <a:pt x="256430" y="55614"/>
                  <a:pt x="401248" y="64712"/>
                </a:cubicBezTo>
                <a:cubicBezTo>
                  <a:pt x="546066" y="73810"/>
                  <a:pt x="1276980" y="44240"/>
                  <a:pt x="1320198" y="55613"/>
                </a:cubicBezTo>
                <a:cubicBezTo>
                  <a:pt x="1363416" y="66986"/>
                  <a:pt x="645392" y="128401"/>
                  <a:pt x="660556" y="132950"/>
                </a:cubicBezTo>
                <a:cubicBezTo>
                  <a:pt x="675720" y="137499"/>
                  <a:pt x="1336120" y="73810"/>
                  <a:pt x="1411183" y="82909"/>
                </a:cubicBezTo>
                <a:cubicBezTo>
                  <a:pt x="1486246" y="92007"/>
                  <a:pt x="1102592" y="173135"/>
                  <a:pt x="1110932" y="187541"/>
                </a:cubicBezTo>
                <a:cubicBezTo>
                  <a:pt x="1119272" y="201947"/>
                  <a:pt x="1546143" y="121577"/>
                  <a:pt x="1461224" y="169344"/>
                </a:cubicBezTo>
                <a:cubicBezTo>
                  <a:pt x="1376305" y="217111"/>
                  <a:pt x="728037" y="435475"/>
                  <a:pt x="601416" y="474144"/>
                </a:cubicBezTo>
                <a:cubicBezTo>
                  <a:pt x="474795" y="512813"/>
                  <a:pt x="728036" y="369511"/>
                  <a:pt x="701499" y="401356"/>
                </a:cubicBezTo>
                <a:cubicBezTo>
                  <a:pt x="674962" y="433201"/>
                  <a:pt x="472520" y="653082"/>
                  <a:pt x="442192" y="665213"/>
                </a:cubicBezTo>
                <a:cubicBezTo>
                  <a:pt x="411864" y="677344"/>
                  <a:pt x="527869" y="472628"/>
                  <a:pt x="519529" y="474144"/>
                </a:cubicBezTo>
                <a:cubicBezTo>
                  <a:pt x="511189" y="475661"/>
                  <a:pt x="411864" y="672037"/>
                  <a:pt x="392150" y="674312"/>
                </a:cubicBezTo>
                <a:cubicBezTo>
                  <a:pt x="372437" y="676587"/>
                  <a:pt x="414138" y="488550"/>
                  <a:pt x="401248" y="487792"/>
                </a:cubicBezTo>
                <a:cubicBezTo>
                  <a:pt x="388359" y="487034"/>
                  <a:pt x="331494" y="681893"/>
                  <a:pt x="314813" y="669762"/>
                </a:cubicBezTo>
                <a:cubicBezTo>
                  <a:pt x="298133" y="657631"/>
                  <a:pt x="323153" y="408938"/>
                  <a:pt x="301165" y="415004"/>
                </a:cubicBezTo>
                <a:cubicBezTo>
                  <a:pt x="279177" y="421070"/>
                  <a:pt x="202597" y="677344"/>
                  <a:pt x="182884" y="706156"/>
                </a:cubicBezTo>
                <a:cubicBezTo>
                  <a:pt x="163171" y="734968"/>
                  <a:pt x="185917" y="618962"/>
                  <a:pt x="182884" y="587876"/>
                </a:cubicBezTo>
                <a:cubicBezTo>
                  <a:pt x="179851" y="556790"/>
                  <a:pt x="169994" y="556031"/>
                  <a:pt x="164687" y="519637"/>
                </a:cubicBezTo>
                <a:cubicBezTo>
                  <a:pt x="159380" y="483243"/>
                  <a:pt x="171511" y="395291"/>
                  <a:pt x="151039" y="369512"/>
                </a:cubicBezTo>
                <a:cubicBezTo>
                  <a:pt x="130567" y="343733"/>
                  <a:pt x="-12734" y="427894"/>
                  <a:pt x="914" y="37861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0" name="フリーフォーム 679">
            <a:extLst>
              <a:ext uri="{FF2B5EF4-FFF2-40B4-BE49-F238E27FC236}">
                <a16:creationId xmlns:a16="http://schemas.microsoft.com/office/drawing/2014/main" id="{3C06A487-89F9-F173-B88F-AEE6E877D54F}"/>
              </a:ext>
            </a:extLst>
          </p:cNvPr>
          <p:cNvSpPr/>
          <p:nvPr/>
        </p:nvSpPr>
        <p:spPr>
          <a:xfrm>
            <a:off x="4312669" y="467309"/>
            <a:ext cx="1493476" cy="523244"/>
          </a:xfrm>
          <a:custGeom>
            <a:avLst/>
            <a:gdLst>
              <a:gd name="connsiteX0" fmla="*/ 5312 w 1493476"/>
              <a:gd name="connsiteY0" fmla="*/ 406294 h 523244"/>
              <a:gd name="connsiteX1" fmla="*/ 892417 w 1493476"/>
              <a:gd name="connsiteY1" fmla="*/ 10509 h 523244"/>
              <a:gd name="connsiteX2" fmla="*/ 728644 w 1493476"/>
              <a:gd name="connsiteY2" fmla="*/ 110593 h 523244"/>
              <a:gd name="connsiteX3" fmla="*/ 1142626 w 1493476"/>
              <a:gd name="connsiteY3" fmla="*/ 69649 h 523244"/>
              <a:gd name="connsiteX4" fmla="*/ 974303 w 1493476"/>
              <a:gd name="connsiteY4" fmla="*/ 106043 h 523244"/>
              <a:gd name="connsiteX5" fmla="*/ 1233611 w 1493476"/>
              <a:gd name="connsiteY5" fmla="*/ 124240 h 523244"/>
              <a:gd name="connsiteX6" fmla="*/ 969754 w 1493476"/>
              <a:gd name="connsiteY6" fmla="*/ 215225 h 523244"/>
              <a:gd name="connsiteX7" fmla="*/ 1320047 w 1493476"/>
              <a:gd name="connsiteY7" fmla="*/ 237972 h 523244"/>
              <a:gd name="connsiteX8" fmla="*/ 992500 w 1493476"/>
              <a:gd name="connsiteY8" fmla="*/ 301661 h 523244"/>
              <a:gd name="connsiteX9" fmla="*/ 1438327 w 1493476"/>
              <a:gd name="connsiteY9" fmla="*/ 365351 h 523244"/>
              <a:gd name="connsiteX10" fmla="*/ 1138076 w 1493476"/>
              <a:gd name="connsiteY10" fmla="*/ 419942 h 523244"/>
              <a:gd name="connsiteX11" fmla="*/ 1492918 w 1493476"/>
              <a:gd name="connsiteY11" fmla="*/ 520025 h 523244"/>
              <a:gd name="connsiteX12" fmla="*/ 1037993 w 1493476"/>
              <a:gd name="connsiteY12" fmla="*/ 497279 h 523244"/>
              <a:gd name="connsiteX13" fmla="*/ 182733 w 1493476"/>
              <a:gd name="connsiteY13" fmla="*/ 483631 h 523244"/>
              <a:gd name="connsiteX14" fmla="*/ 815079 w 1493476"/>
              <a:gd name="connsiteY14" fmla="*/ 392646 h 523244"/>
              <a:gd name="connsiteX15" fmla="*/ 260071 w 1493476"/>
              <a:gd name="connsiteY15" fmla="*/ 406294 h 523244"/>
              <a:gd name="connsiteX16" fmla="*/ 510279 w 1493476"/>
              <a:gd name="connsiteY16" fmla="*/ 269816 h 523244"/>
              <a:gd name="connsiteX17" fmla="*/ 5312 w 1493476"/>
              <a:gd name="connsiteY17" fmla="*/ 406294 h 52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93476" h="523244">
                <a:moveTo>
                  <a:pt x="5312" y="406294"/>
                </a:moveTo>
                <a:cubicBezTo>
                  <a:pt x="69002" y="363076"/>
                  <a:pt x="771862" y="59793"/>
                  <a:pt x="892417" y="10509"/>
                </a:cubicBezTo>
                <a:cubicBezTo>
                  <a:pt x="1012972" y="-38775"/>
                  <a:pt x="686943" y="100736"/>
                  <a:pt x="728644" y="110593"/>
                </a:cubicBezTo>
                <a:cubicBezTo>
                  <a:pt x="770345" y="120450"/>
                  <a:pt x="1101683" y="70407"/>
                  <a:pt x="1142626" y="69649"/>
                </a:cubicBezTo>
                <a:cubicBezTo>
                  <a:pt x="1183569" y="68891"/>
                  <a:pt x="959139" y="96945"/>
                  <a:pt x="974303" y="106043"/>
                </a:cubicBezTo>
                <a:cubicBezTo>
                  <a:pt x="989467" y="115141"/>
                  <a:pt x="1234369" y="106043"/>
                  <a:pt x="1233611" y="124240"/>
                </a:cubicBezTo>
                <a:cubicBezTo>
                  <a:pt x="1232853" y="142437"/>
                  <a:pt x="955348" y="196270"/>
                  <a:pt x="969754" y="215225"/>
                </a:cubicBezTo>
                <a:cubicBezTo>
                  <a:pt x="984160" y="234180"/>
                  <a:pt x="1316256" y="223566"/>
                  <a:pt x="1320047" y="237972"/>
                </a:cubicBezTo>
                <a:cubicBezTo>
                  <a:pt x="1323838" y="252378"/>
                  <a:pt x="972787" y="280431"/>
                  <a:pt x="992500" y="301661"/>
                </a:cubicBezTo>
                <a:cubicBezTo>
                  <a:pt x="1012213" y="322891"/>
                  <a:pt x="1414064" y="345637"/>
                  <a:pt x="1438327" y="365351"/>
                </a:cubicBezTo>
                <a:cubicBezTo>
                  <a:pt x="1462590" y="385064"/>
                  <a:pt x="1128978" y="394163"/>
                  <a:pt x="1138076" y="419942"/>
                </a:cubicBezTo>
                <a:cubicBezTo>
                  <a:pt x="1147175" y="445721"/>
                  <a:pt x="1509598" y="507136"/>
                  <a:pt x="1492918" y="520025"/>
                </a:cubicBezTo>
                <a:cubicBezTo>
                  <a:pt x="1476238" y="532914"/>
                  <a:pt x="1256357" y="503345"/>
                  <a:pt x="1037993" y="497279"/>
                </a:cubicBezTo>
                <a:cubicBezTo>
                  <a:pt x="819629" y="491213"/>
                  <a:pt x="219885" y="501070"/>
                  <a:pt x="182733" y="483631"/>
                </a:cubicBezTo>
                <a:cubicBezTo>
                  <a:pt x="145581" y="466192"/>
                  <a:pt x="802189" y="405535"/>
                  <a:pt x="815079" y="392646"/>
                </a:cubicBezTo>
                <a:cubicBezTo>
                  <a:pt x="827969" y="379757"/>
                  <a:pt x="310871" y="426766"/>
                  <a:pt x="260071" y="406294"/>
                </a:cubicBezTo>
                <a:cubicBezTo>
                  <a:pt x="209271" y="385822"/>
                  <a:pt x="549706" y="264508"/>
                  <a:pt x="510279" y="269816"/>
                </a:cubicBezTo>
                <a:cubicBezTo>
                  <a:pt x="470852" y="275123"/>
                  <a:pt x="-58378" y="449512"/>
                  <a:pt x="5312" y="40629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1" name="フリーフォーム 680">
            <a:extLst>
              <a:ext uri="{FF2B5EF4-FFF2-40B4-BE49-F238E27FC236}">
                <a16:creationId xmlns:a16="http://schemas.microsoft.com/office/drawing/2014/main" id="{B4AD51B3-AA8B-5663-172B-43850A7D27AA}"/>
              </a:ext>
            </a:extLst>
          </p:cNvPr>
          <p:cNvSpPr/>
          <p:nvPr/>
        </p:nvSpPr>
        <p:spPr>
          <a:xfrm>
            <a:off x="5305915" y="904533"/>
            <a:ext cx="367250" cy="870940"/>
          </a:xfrm>
          <a:custGeom>
            <a:avLst/>
            <a:gdLst>
              <a:gd name="connsiteX0" fmla="*/ 8353 w 367250"/>
              <a:gd name="connsiteY0" fmla="*/ 915 h 870940"/>
              <a:gd name="connsiteX1" fmla="*/ 349547 w 367250"/>
              <a:gd name="connsiteY1" fmla="*/ 169237 h 870940"/>
              <a:gd name="connsiteX2" fmla="*/ 322251 w 367250"/>
              <a:gd name="connsiteY2" fmla="*/ 137392 h 870940"/>
              <a:gd name="connsiteX3" fmla="*/ 354096 w 367250"/>
              <a:gd name="connsiteY3" fmla="*/ 428545 h 870940"/>
              <a:gd name="connsiteX4" fmla="*/ 358645 w 367250"/>
              <a:gd name="connsiteY4" fmla="*/ 392151 h 870940"/>
              <a:gd name="connsiteX5" fmla="*/ 290407 w 367250"/>
              <a:gd name="connsiteY5" fmla="*/ 660557 h 870940"/>
              <a:gd name="connsiteX6" fmla="*/ 290407 w 367250"/>
              <a:gd name="connsiteY6" fmla="*/ 578670 h 870940"/>
              <a:gd name="connsiteX7" fmla="*/ 308604 w 367250"/>
              <a:gd name="connsiteY7" fmla="*/ 819780 h 870940"/>
              <a:gd name="connsiteX8" fmla="*/ 231266 w 367250"/>
              <a:gd name="connsiteY8" fmla="*/ 574121 h 870940"/>
              <a:gd name="connsiteX9" fmla="*/ 244914 w 367250"/>
              <a:gd name="connsiteY9" fmla="*/ 869822 h 870940"/>
              <a:gd name="connsiteX10" fmla="*/ 103887 w 367250"/>
              <a:gd name="connsiteY10" fmla="*/ 442192 h 870940"/>
              <a:gd name="connsiteX11" fmla="*/ 90239 w 367250"/>
              <a:gd name="connsiteY11" fmla="*/ 451291 h 870940"/>
              <a:gd name="connsiteX12" fmla="*/ 3804 w 367250"/>
              <a:gd name="connsiteY12" fmla="*/ 141942 h 870940"/>
              <a:gd name="connsiteX13" fmla="*/ 94789 w 367250"/>
              <a:gd name="connsiteY13" fmla="*/ 255673 h 870940"/>
              <a:gd name="connsiteX14" fmla="*/ 8353 w 367250"/>
              <a:gd name="connsiteY14" fmla="*/ 915 h 87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7250" h="870940">
                <a:moveTo>
                  <a:pt x="8353" y="915"/>
                </a:moveTo>
                <a:cubicBezTo>
                  <a:pt x="50813" y="-13491"/>
                  <a:pt x="297231" y="146491"/>
                  <a:pt x="349547" y="169237"/>
                </a:cubicBezTo>
                <a:cubicBezTo>
                  <a:pt x="401863" y="191983"/>
                  <a:pt x="321493" y="94174"/>
                  <a:pt x="322251" y="137392"/>
                </a:cubicBezTo>
                <a:cubicBezTo>
                  <a:pt x="323009" y="180610"/>
                  <a:pt x="348030" y="386085"/>
                  <a:pt x="354096" y="428545"/>
                </a:cubicBezTo>
                <a:cubicBezTo>
                  <a:pt x="360162" y="471005"/>
                  <a:pt x="369260" y="353482"/>
                  <a:pt x="358645" y="392151"/>
                </a:cubicBezTo>
                <a:cubicBezTo>
                  <a:pt x="348030" y="430820"/>
                  <a:pt x="301780" y="629471"/>
                  <a:pt x="290407" y="660557"/>
                </a:cubicBezTo>
                <a:cubicBezTo>
                  <a:pt x="279034" y="691643"/>
                  <a:pt x="287374" y="552133"/>
                  <a:pt x="290407" y="578670"/>
                </a:cubicBezTo>
                <a:cubicBezTo>
                  <a:pt x="293440" y="605207"/>
                  <a:pt x="318461" y="820538"/>
                  <a:pt x="308604" y="819780"/>
                </a:cubicBezTo>
                <a:cubicBezTo>
                  <a:pt x="298747" y="819022"/>
                  <a:pt x="241881" y="565781"/>
                  <a:pt x="231266" y="574121"/>
                </a:cubicBezTo>
                <a:cubicBezTo>
                  <a:pt x="220651" y="582461"/>
                  <a:pt x="266144" y="891810"/>
                  <a:pt x="244914" y="869822"/>
                </a:cubicBezTo>
                <a:cubicBezTo>
                  <a:pt x="223684" y="847834"/>
                  <a:pt x="129666" y="511947"/>
                  <a:pt x="103887" y="442192"/>
                </a:cubicBezTo>
                <a:cubicBezTo>
                  <a:pt x="78108" y="372437"/>
                  <a:pt x="106920" y="501333"/>
                  <a:pt x="90239" y="451291"/>
                </a:cubicBezTo>
                <a:cubicBezTo>
                  <a:pt x="73559" y="401249"/>
                  <a:pt x="3046" y="174545"/>
                  <a:pt x="3804" y="141942"/>
                </a:cubicBezTo>
                <a:cubicBezTo>
                  <a:pt x="4562" y="109339"/>
                  <a:pt x="90240" y="273870"/>
                  <a:pt x="94789" y="255673"/>
                </a:cubicBezTo>
                <a:cubicBezTo>
                  <a:pt x="99338" y="237476"/>
                  <a:pt x="-34107" y="15321"/>
                  <a:pt x="8353" y="91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2" name="フリーフォーム 681">
            <a:extLst>
              <a:ext uri="{FF2B5EF4-FFF2-40B4-BE49-F238E27FC236}">
                <a16:creationId xmlns:a16="http://schemas.microsoft.com/office/drawing/2014/main" id="{57D8BAD8-B3A0-0DCC-0E57-EBC53758F595}"/>
              </a:ext>
            </a:extLst>
          </p:cNvPr>
          <p:cNvSpPr/>
          <p:nvPr/>
        </p:nvSpPr>
        <p:spPr>
          <a:xfrm>
            <a:off x="4570162" y="1623560"/>
            <a:ext cx="281304" cy="403718"/>
          </a:xfrm>
          <a:custGeom>
            <a:avLst/>
            <a:gdLst>
              <a:gd name="connsiteX0" fmla="*/ 197532 w 281304"/>
              <a:gd name="connsiteY0" fmla="*/ 196 h 403718"/>
              <a:gd name="connsiteX1" fmla="*/ 159432 w 281304"/>
              <a:gd name="connsiteY1" fmla="*/ 231971 h 403718"/>
              <a:gd name="connsiteX2" fmla="*/ 165782 w 281304"/>
              <a:gd name="connsiteY2" fmla="*/ 209746 h 403718"/>
              <a:gd name="connsiteX3" fmla="*/ 682 w 281304"/>
              <a:gd name="connsiteY3" fmla="*/ 317696 h 403718"/>
              <a:gd name="connsiteX4" fmla="*/ 105457 w 281304"/>
              <a:gd name="connsiteY4" fmla="*/ 276421 h 403718"/>
              <a:gd name="connsiteX5" fmla="*/ 64182 w 281304"/>
              <a:gd name="connsiteY5" fmla="*/ 333571 h 403718"/>
              <a:gd name="connsiteX6" fmla="*/ 127682 w 281304"/>
              <a:gd name="connsiteY6" fmla="*/ 400246 h 403718"/>
              <a:gd name="connsiteX7" fmla="*/ 61007 w 281304"/>
              <a:gd name="connsiteY7" fmla="*/ 393896 h 403718"/>
              <a:gd name="connsiteX8" fmla="*/ 273732 w 281304"/>
              <a:gd name="connsiteY8" fmla="*/ 390721 h 403718"/>
              <a:gd name="connsiteX9" fmla="*/ 232457 w 281304"/>
              <a:gd name="connsiteY9" fmla="*/ 384371 h 403718"/>
              <a:gd name="connsiteX10" fmla="*/ 219757 w 281304"/>
              <a:gd name="connsiteY10" fmla="*/ 155771 h 403718"/>
              <a:gd name="connsiteX11" fmla="*/ 245157 w 281304"/>
              <a:gd name="connsiteY11" fmla="*/ 317696 h 403718"/>
              <a:gd name="connsiteX12" fmla="*/ 245157 w 281304"/>
              <a:gd name="connsiteY12" fmla="*/ 171646 h 403718"/>
              <a:gd name="connsiteX13" fmla="*/ 276907 w 281304"/>
              <a:gd name="connsiteY13" fmla="*/ 276421 h 403718"/>
              <a:gd name="connsiteX14" fmla="*/ 197532 w 281304"/>
              <a:gd name="connsiteY14" fmla="*/ 196 h 40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304" h="403718">
                <a:moveTo>
                  <a:pt x="197532" y="196"/>
                </a:moveTo>
                <a:cubicBezTo>
                  <a:pt x="177953" y="-7212"/>
                  <a:pt x="164724" y="197046"/>
                  <a:pt x="159432" y="231971"/>
                </a:cubicBezTo>
                <a:cubicBezTo>
                  <a:pt x="154140" y="266896"/>
                  <a:pt x="192240" y="195459"/>
                  <a:pt x="165782" y="209746"/>
                </a:cubicBezTo>
                <a:cubicBezTo>
                  <a:pt x="139324" y="224033"/>
                  <a:pt x="10736" y="306584"/>
                  <a:pt x="682" y="317696"/>
                </a:cubicBezTo>
                <a:cubicBezTo>
                  <a:pt x="-9372" y="328808"/>
                  <a:pt x="94874" y="273775"/>
                  <a:pt x="105457" y="276421"/>
                </a:cubicBezTo>
                <a:cubicBezTo>
                  <a:pt x="116040" y="279067"/>
                  <a:pt x="60478" y="312933"/>
                  <a:pt x="64182" y="333571"/>
                </a:cubicBezTo>
                <a:cubicBezTo>
                  <a:pt x="67886" y="354209"/>
                  <a:pt x="128211" y="390192"/>
                  <a:pt x="127682" y="400246"/>
                </a:cubicBezTo>
                <a:cubicBezTo>
                  <a:pt x="127153" y="410300"/>
                  <a:pt x="36665" y="395484"/>
                  <a:pt x="61007" y="393896"/>
                </a:cubicBezTo>
                <a:cubicBezTo>
                  <a:pt x="85349" y="392309"/>
                  <a:pt x="245157" y="392309"/>
                  <a:pt x="273732" y="390721"/>
                </a:cubicBezTo>
                <a:cubicBezTo>
                  <a:pt x="302307" y="389134"/>
                  <a:pt x="241453" y="423529"/>
                  <a:pt x="232457" y="384371"/>
                </a:cubicBezTo>
                <a:cubicBezTo>
                  <a:pt x="223461" y="345213"/>
                  <a:pt x="217640" y="166883"/>
                  <a:pt x="219757" y="155771"/>
                </a:cubicBezTo>
                <a:cubicBezTo>
                  <a:pt x="221874" y="144659"/>
                  <a:pt x="240924" y="315050"/>
                  <a:pt x="245157" y="317696"/>
                </a:cubicBezTo>
                <a:cubicBezTo>
                  <a:pt x="249390" y="320342"/>
                  <a:pt x="239865" y="178525"/>
                  <a:pt x="245157" y="171646"/>
                </a:cubicBezTo>
                <a:cubicBezTo>
                  <a:pt x="250449" y="164767"/>
                  <a:pt x="283257" y="298117"/>
                  <a:pt x="276907" y="276421"/>
                </a:cubicBezTo>
                <a:cubicBezTo>
                  <a:pt x="270557" y="254725"/>
                  <a:pt x="217111" y="7604"/>
                  <a:pt x="197532" y="19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3" name="フリーフォーム 682">
            <a:extLst>
              <a:ext uri="{FF2B5EF4-FFF2-40B4-BE49-F238E27FC236}">
                <a16:creationId xmlns:a16="http://schemas.microsoft.com/office/drawing/2014/main" id="{06698AB9-7774-B742-E461-60C9BC0A4C9B}"/>
              </a:ext>
            </a:extLst>
          </p:cNvPr>
          <p:cNvSpPr/>
          <p:nvPr/>
        </p:nvSpPr>
        <p:spPr>
          <a:xfrm>
            <a:off x="5330661" y="2648207"/>
            <a:ext cx="50910" cy="539776"/>
          </a:xfrm>
          <a:custGeom>
            <a:avLst/>
            <a:gdLst>
              <a:gd name="connsiteX0" fmla="*/ 67 w 50910"/>
              <a:gd name="connsiteY0" fmla="*/ 1074 h 539776"/>
              <a:gd name="connsiteX1" fmla="*/ 19117 w 50910"/>
              <a:gd name="connsiteY1" fmla="*/ 372549 h 539776"/>
              <a:gd name="connsiteX2" fmla="*/ 50867 w 50910"/>
              <a:gd name="connsiteY2" fmla="*/ 537649 h 539776"/>
              <a:gd name="connsiteX3" fmla="*/ 25467 w 50910"/>
              <a:gd name="connsiteY3" fmla="*/ 267774 h 539776"/>
              <a:gd name="connsiteX4" fmla="*/ 67 w 50910"/>
              <a:gd name="connsiteY4" fmla="*/ 1074 h 53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0" h="539776">
                <a:moveTo>
                  <a:pt x="67" y="1074"/>
                </a:moveTo>
                <a:cubicBezTo>
                  <a:pt x="-991" y="18536"/>
                  <a:pt x="10650" y="283120"/>
                  <a:pt x="19117" y="372549"/>
                </a:cubicBezTo>
                <a:cubicBezTo>
                  <a:pt x="27584" y="461978"/>
                  <a:pt x="49809" y="555111"/>
                  <a:pt x="50867" y="537649"/>
                </a:cubicBezTo>
                <a:cubicBezTo>
                  <a:pt x="51925" y="520187"/>
                  <a:pt x="33405" y="351912"/>
                  <a:pt x="25467" y="267774"/>
                </a:cubicBezTo>
                <a:cubicBezTo>
                  <a:pt x="17530" y="183637"/>
                  <a:pt x="1125" y="-16388"/>
                  <a:pt x="67" y="1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4" name="フリーフォーム 683">
            <a:extLst>
              <a:ext uri="{FF2B5EF4-FFF2-40B4-BE49-F238E27FC236}">
                <a16:creationId xmlns:a16="http://schemas.microsoft.com/office/drawing/2014/main" id="{783FF9DD-EF2C-1869-A99C-1332700B2628}"/>
              </a:ext>
            </a:extLst>
          </p:cNvPr>
          <p:cNvSpPr/>
          <p:nvPr/>
        </p:nvSpPr>
        <p:spPr>
          <a:xfrm>
            <a:off x="4003564" y="2652112"/>
            <a:ext cx="71597" cy="286332"/>
          </a:xfrm>
          <a:custGeom>
            <a:avLst/>
            <a:gdLst>
              <a:gd name="connsiteX0" fmla="*/ 38114 w 71597"/>
              <a:gd name="connsiteY0" fmla="*/ 344 h 286332"/>
              <a:gd name="connsiteX1" fmla="*/ 63514 w 71597"/>
              <a:gd name="connsiteY1" fmla="*/ 111469 h 286332"/>
              <a:gd name="connsiteX2" fmla="*/ 14 w 71597"/>
              <a:gd name="connsiteY2" fmla="*/ 286094 h 286332"/>
              <a:gd name="connsiteX3" fmla="*/ 69864 w 71597"/>
              <a:gd name="connsiteY3" fmla="*/ 146394 h 286332"/>
              <a:gd name="connsiteX4" fmla="*/ 38114 w 71597"/>
              <a:gd name="connsiteY4" fmla="*/ 344 h 28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97" h="286332">
                <a:moveTo>
                  <a:pt x="38114" y="344"/>
                </a:moveTo>
                <a:cubicBezTo>
                  <a:pt x="37056" y="-5477"/>
                  <a:pt x="69864" y="63844"/>
                  <a:pt x="63514" y="111469"/>
                </a:cubicBezTo>
                <a:cubicBezTo>
                  <a:pt x="57164" y="159094"/>
                  <a:pt x="-1044" y="280273"/>
                  <a:pt x="14" y="286094"/>
                </a:cubicBezTo>
                <a:cubicBezTo>
                  <a:pt x="1072" y="291915"/>
                  <a:pt x="59281" y="189786"/>
                  <a:pt x="69864" y="146394"/>
                </a:cubicBezTo>
                <a:cubicBezTo>
                  <a:pt x="80447" y="103002"/>
                  <a:pt x="39172" y="6165"/>
                  <a:pt x="38114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5" name="フリーフォーム 684">
            <a:extLst>
              <a:ext uri="{FF2B5EF4-FFF2-40B4-BE49-F238E27FC236}">
                <a16:creationId xmlns:a16="http://schemas.microsoft.com/office/drawing/2014/main" id="{A4517FCA-2D27-B361-CD5E-9A3FA87B33AE}"/>
              </a:ext>
            </a:extLst>
          </p:cNvPr>
          <p:cNvSpPr/>
          <p:nvPr/>
        </p:nvSpPr>
        <p:spPr>
          <a:xfrm>
            <a:off x="4315462" y="2893745"/>
            <a:ext cx="673328" cy="244486"/>
          </a:xfrm>
          <a:custGeom>
            <a:avLst/>
            <a:gdLst>
              <a:gd name="connsiteX0" fmla="*/ 2441 w 673328"/>
              <a:gd name="connsiteY0" fmla="*/ 11 h 244486"/>
              <a:gd name="connsiteX1" fmla="*/ 278666 w 673328"/>
              <a:gd name="connsiteY1" fmla="*/ 92086 h 244486"/>
              <a:gd name="connsiteX2" fmla="*/ 224691 w 673328"/>
              <a:gd name="connsiteY2" fmla="*/ 95261 h 244486"/>
              <a:gd name="connsiteX3" fmla="*/ 672366 w 673328"/>
              <a:gd name="connsiteY3" fmla="*/ 107961 h 244486"/>
              <a:gd name="connsiteX4" fmla="*/ 351691 w 673328"/>
              <a:gd name="connsiteY4" fmla="*/ 190511 h 244486"/>
              <a:gd name="connsiteX5" fmla="*/ 631091 w 673328"/>
              <a:gd name="connsiteY5" fmla="*/ 149236 h 244486"/>
              <a:gd name="connsiteX6" fmla="*/ 316766 w 673328"/>
              <a:gd name="connsiteY6" fmla="*/ 200036 h 244486"/>
              <a:gd name="connsiteX7" fmla="*/ 300891 w 673328"/>
              <a:gd name="connsiteY7" fmla="*/ 244486 h 244486"/>
              <a:gd name="connsiteX8" fmla="*/ 294541 w 673328"/>
              <a:gd name="connsiteY8" fmla="*/ 200036 h 244486"/>
              <a:gd name="connsiteX9" fmla="*/ 126266 w 673328"/>
              <a:gd name="connsiteY9" fmla="*/ 133361 h 244486"/>
              <a:gd name="connsiteX10" fmla="*/ 272316 w 673328"/>
              <a:gd name="connsiteY10" fmla="*/ 168286 h 244486"/>
              <a:gd name="connsiteX11" fmla="*/ 202466 w 673328"/>
              <a:gd name="connsiteY11" fmla="*/ 114311 h 244486"/>
              <a:gd name="connsiteX12" fmla="*/ 11966 w 673328"/>
              <a:gd name="connsiteY12" fmla="*/ 117486 h 244486"/>
              <a:gd name="connsiteX13" fmla="*/ 135791 w 673328"/>
              <a:gd name="connsiteY13" fmla="*/ 85736 h 244486"/>
              <a:gd name="connsiteX14" fmla="*/ 2441 w 673328"/>
              <a:gd name="connsiteY14" fmla="*/ 11 h 24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3328" h="244486">
                <a:moveTo>
                  <a:pt x="2441" y="11"/>
                </a:moveTo>
                <a:cubicBezTo>
                  <a:pt x="26253" y="1069"/>
                  <a:pt x="241624" y="76211"/>
                  <a:pt x="278666" y="92086"/>
                </a:cubicBezTo>
                <a:cubicBezTo>
                  <a:pt x="315708" y="107961"/>
                  <a:pt x="159074" y="92615"/>
                  <a:pt x="224691" y="95261"/>
                </a:cubicBezTo>
                <a:cubicBezTo>
                  <a:pt x="290308" y="97907"/>
                  <a:pt x="651199" y="92086"/>
                  <a:pt x="672366" y="107961"/>
                </a:cubicBezTo>
                <a:cubicBezTo>
                  <a:pt x="693533" y="123836"/>
                  <a:pt x="358570" y="183632"/>
                  <a:pt x="351691" y="190511"/>
                </a:cubicBezTo>
                <a:cubicBezTo>
                  <a:pt x="344812" y="197390"/>
                  <a:pt x="636912" y="147649"/>
                  <a:pt x="631091" y="149236"/>
                </a:cubicBezTo>
                <a:cubicBezTo>
                  <a:pt x="625270" y="150824"/>
                  <a:pt x="371799" y="184161"/>
                  <a:pt x="316766" y="200036"/>
                </a:cubicBezTo>
                <a:cubicBezTo>
                  <a:pt x="261733" y="215911"/>
                  <a:pt x="304595" y="244486"/>
                  <a:pt x="300891" y="244486"/>
                </a:cubicBezTo>
                <a:cubicBezTo>
                  <a:pt x="297187" y="244486"/>
                  <a:pt x="323645" y="218557"/>
                  <a:pt x="294541" y="200036"/>
                </a:cubicBezTo>
                <a:cubicBezTo>
                  <a:pt x="265437" y="181515"/>
                  <a:pt x="129970" y="138653"/>
                  <a:pt x="126266" y="133361"/>
                </a:cubicBezTo>
                <a:cubicBezTo>
                  <a:pt x="122562" y="128069"/>
                  <a:pt x="259616" y="171461"/>
                  <a:pt x="272316" y="168286"/>
                </a:cubicBezTo>
                <a:cubicBezTo>
                  <a:pt x="285016" y="165111"/>
                  <a:pt x="245858" y="122778"/>
                  <a:pt x="202466" y="114311"/>
                </a:cubicBezTo>
                <a:cubicBezTo>
                  <a:pt x="159074" y="105844"/>
                  <a:pt x="23078" y="122248"/>
                  <a:pt x="11966" y="117486"/>
                </a:cubicBezTo>
                <a:cubicBezTo>
                  <a:pt x="854" y="112724"/>
                  <a:pt x="134733" y="101611"/>
                  <a:pt x="135791" y="85736"/>
                </a:cubicBezTo>
                <a:cubicBezTo>
                  <a:pt x="136849" y="69861"/>
                  <a:pt x="-21371" y="-1047"/>
                  <a:pt x="244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6" name="フリーフォーム 685">
            <a:extLst>
              <a:ext uri="{FF2B5EF4-FFF2-40B4-BE49-F238E27FC236}">
                <a16:creationId xmlns:a16="http://schemas.microsoft.com/office/drawing/2014/main" id="{285478F7-24EC-2CD6-0B9B-5212567A31E1}"/>
              </a:ext>
            </a:extLst>
          </p:cNvPr>
          <p:cNvSpPr/>
          <p:nvPr/>
        </p:nvSpPr>
        <p:spPr>
          <a:xfrm>
            <a:off x="4603401" y="3141220"/>
            <a:ext cx="102015" cy="171742"/>
          </a:xfrm>
          <a:custGeom>
            <a:avLst/>
            <a:gdLst>
              <a:gd name="connsiteX0" fmla="*/ 95502 w 102015"/>
              <a:gd name="connsiteY0" fmla="*/ 186 h 171742"/>
              <a:gd name="connsiteX1" fmla="*/ 25652 w 102015"/>
              <a:gd name="connsiteY1" fmla="*/ 63686 h 171742"/>
              <a:gd name="connsiteX2" fmla="*/ 101852 w 102015"/>
              <a:gd name="connsiteY2" fmla="*/ 171636 h 171742"/>
              <a:gd name="connsiteX3" fmla="*/ 252 w 102015"/>
              <a:gd name="connsiteY3" fmla="*/ 82736 h 171742"/>
              <a:gd name="connsiteX4" fmla="*/ 95502 w 102015"/>
              <a:gd name="connsiteY4" fmla="*/ 186 h 17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015" h="171742">
                <a:moveTo>
                  <a:pt x="95502" y="186"/>
                </a:moveTo>
                <a:cubicBezTo>
                  <a:pt x="99735" y="-2989"/>
                  <a:pt x="24594" y="35111"/>
                  <a:pt x="25652" y="63686"/>
                </a:cubicBezTo>
                <a:cubicBezTo>
                  <a:pt x="26710" y="92261"/>
                  <a:pt x="106085" y="168461"/>
                  <a:pt x="101852" y="171636"/>
                </a:cubicBezTo>
                <a:cubicBezTo>
                  <a:pt x="97619" y="174811"/>
                  <a:pt x="6073" y="106019"/>
                  <a:pt x="252" y="82736"/>
                </a:cubicBezTo>
                <a:cubicBezTo>
                  <a:pt x="-5569" y="59453"/>
                  <a:pt x="91269" y="3361"/>
                  <a:pt x="95502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7" name="フリーフォーム 686">
            <a:extLst>
              <a:ext uri="{FF2B5EF4-FFF2-40B4-BE49-F238E27FC236}">
                <a16:creationId xmlns:a16="http://schemas.microsoft.com/office/drawing/2014/main" id="{A02604CD-D759-4856-1AFA-5B1AA0BDCCC2}"/>
              </a:ext>
            </a:extLst>
          </p:cNvPr>
          <p:cNvSpPr/>
          <p:nvPr/>
        </p:nvSpPr>
        <p:spPr>
          <a:xfrm>
            <a:off x="4790805" y="3150900"/>
            <a:ext cx="80266" cy="165227"/>
          </a:xfrm>
          <a:custGeom>
            <a:avLst/>
            <a:gdLst>
              <a:gd name="connsiteX0" fmla="*/ 35098 w 80266"/>
              <a:gd name="connsiteY0" fmla="*/ 31 h 165227"/>
              <a:gd name="connsiteX1" fmla="*/ 25573 w 80266"/>
              <a:gd name="connsiteY1" fmla="*/ 76231 h 165227"/>
              <a:gd name="connsiteX2" fmla="*/ 57323 w 80266"/>
              <a:gd name="connsiteY2" fmla="*/ 107981 h 165227"/>
              <a:gd name="connsiteX3" fmla="*/ 173 w 80266"/>
              <a:gd name="connsiteY3" fmla="*/ 165131 h 165227"/>
              <a:gd name="connsiteX4" fmla="*/ 79548 w 80266"/>
              <a:gd name="connsiteY4" fmla="*/ 120681 h 165227"/>
              <a:gd name="connsiteX5" fmla="*/ 38273 w 80266"/>
              <a:gd name="connsiteY5" fmla="*/ 85756 h 165227"/>
              <a:gd name="connsiteX6" fmla="*/ 35098 w 80266"/>
              <a:gd name="connsiteY6" fmla="*/ 31 h 16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266" h="165227">
                <a:moveTo>
                  <a:pt x="35098" y="31"/>
                </a:moveTo>
                <a:cubicBezTo>
                  <a:pt x="32981" y="-1557"/>
                  <a:pt x="21869" y="58239"/>
                  <a:pt x="25573" y="76231"/>
                </a:cubicBezTo>
                <a:cubicBezTo>
                  <a:pt x="29277" y="94223"/>
                  <a:pt x="61556" y="93164"/>
                  <a:pt x="57323" y="107981"/>
                </a:cubicBezTo>
                <a:cubicBezTo>
                  <a:pt x="53090" y="122798"/>
                  <a:pt x="-3531" y="163014"/>
                  <a:pt x="173" y="165131"/>
                </a:cubicBezTo>
                <a:cubicBezTo>
                  <a:pt x="3877" y="167248"/>
                  <a:pt x="73198" y="133910"/>
                  <a:pt x="79548" y="120681"/>
                </a:cubicBezTo>
                <a:cubicBezTo>
                  <a:pt x="85898" y="107452"/>
                  <a:pt x="48327" y="101102"/>
                  <a:pt x="38273" y="85756"/>
                </a:cubicBezTo>
                <a:cubicBezTo>
                  <a:pt x="28219" y="70410"/>
                  <a:pt x="37215" y="1619"/>
                  <a:pt x="35098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8" name="フリーフォーム 687">
            <a:extLst>
              <a:ext uri="{FF2B5EF4-FFF2-40B4-BE49-F238E27FC236}">
                <a16:creationId xmlns:a16="http://schemas.microsoft.com/office/drawing/2014/main" id="{7EABF22F-8B44-5720-452D-8AE8E9814909}"/>
              </a:ext>
            </a:extLst>
          </p:cNvPr>
          <p:cNvSpPr/>
          <p:nvPr/>
        </p:nvSpPr>
        <p:spPr>
          <a:xfrm>
            <a:off x="5041596" y="2982155"/>
            <a:ext cx="142574" cy="184652"/>
          </a:xfrm>
          <a:custGeom>
            <a:avLst/>
            <a:gdLst>
              <a:gd name="connsiteX0" fmla="*/ 207 w 142574"/>
              <a:gd name="connsiteY0" fmla="*/ 501 h 184652"/>
              <a:gd name="connsiteX1" fmla="*/ 139907 w 142574"/>
              <a:gd name="connsiteY1" fmla="*/ 16376 h 184652"/>
              <a:gd name="connsiteX2" fmla="*/ 92282 w 142574"/>
              <a:gd name="connsiteY2" fmla="*/ 38601 h 184652"/>
              <a:gd name="connsiteX3" fmla="*/ 95457 w 142574"/>
              <a:gd name="connsiteY3" fmla="*/ 184651 h 184652"/>
              <a:gd name="connsiteX4" fmla="*/ 108157 w 142574"/>
              <a:gd name="connsiteY4" fmla="*/ 35426 h 184652"/>
              <a:gd name="connsiteX5" fmla="*/ 207 w 142574"/>
              <a:gd name="connsiteY5" fmla="*/ 501 h 18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574" h="184652">
                <a:moveTo>
                  <a:pt x="207" y="501"/>
                </a:moveTo>
                <a:cubicBezTo>
                  <a:pt x="5499" y="-2674"/>
                  <a:pt x="124561" y="10026"/>
                  <a:pt x="139907" y="16376"/>
                </a:cubicBezTo>
                <a:cubicBezTo>
                  <a:pt x="155253" y="22726"/>
                  <a:pt x="99690" y="10555"/>
                  <a:pt x="92282" y="38601"/>
                </a:cubicBezTo>
                <a:cubicBezTo>
                  <a:pt x="84874" y="66647"/>
                  <a:pt x="92811" y="185180"/>
                  <a:pt x="95457" y="184651"/>
                </a:cubicBezTo>
                <a:cubicBezTo>
                  <a:pt x="98103" y="184122"/>
                  <a:pt x="124032" y="66118"/>
                  <a:pt x="108157" y="35426"/>
                </a:cubicBezTo>
                <a:cubicBezTo>
                  <a:pt x="92282" y="4734"/>
                  <a:pt x="-5085" y="3676"/>
                  <a:pt x="207" y="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9" name="フリーフォーム 688">
            <a:extLst>
              <a:ext uri="{FF2B5EF4-FFF2-40B4-BE49-F238E27FC236}">
                <a16:creationId xmlns:a16="http://schemas.microsoft.com/office/drawing/2014/main" id="{048F5D6B-669A-B2FE-86A2-CCDEF94A5230}"/>
              </a:ext>
            </a:extLst>
          </p:cNvPr>
          <p:cNvSpPr/>
          <p:nvPr/>
        </p:nvSpPr>
        <p:spPr>
          <a:xfrm>
            <a:off x="4612369" y="3360307"/>
            <a:ext cx="291543" cy="184925"/>
          </a:xfrm>
          <a:custGeom>
            <a:avLst/>
            <a:gdLst>
              <a:gd name="connsiteX0" fmla="*/ 809 w 291543"/>
              <a:gd name="connsiteY0" fmla="*/ 174 h 184925"/>
              <a:gd name="connsiteX1" fmla="*/ 92884 w 291543"/>
              <a:gd name="connsiteY1" fmla="*/ 38274 h 184925"/>
              <a:gd name="connsiteX2" fmla="*/ 289734 w 291543"/>
              <a:gd name="connsiteY2" fmla="*/ 174 h 184925"/>
              <a:gd name="connsiteX3" fmla="*/ 188134 w 291543"/>
              <a:gd name="connsiteY3" fmla="*/ 35099 h 184925"/>
              <a:gd name="connsiteX4" fmla="*/ 143684 w 291543"/>
              <a:gd name="connsiteY4" fmla="*/ 70024 h 184925"/>
              <a:gd name="connsiteX5" fmla="*/ 229409 w 291543"/>
              <a:gd name="connsiteY5" fmla="*/ 98599 h 184925"/>
              <a:gd name="connsiteX6" fmla="*/ 150034 w 291543"/>
              <a:gd name="connsiteY6" fmla="*/ 104949 h 184925"/>
              <a:gd name="connsiteX7" fmla="*/ 156384 w 291543"/>
              <a:gd name="connsiteY7" fmla="*/ 184324 h 184925"/>
              <a:gd name="connsiteX8" fmla="*/ 140509 w 291543"/>
              <a:gd name="connsiteY8" fmla="*/ 57324 h 184925"/>
              <a:gd name="connsiteX9" fmla="*/ 809 w 291543"/>
              <a:gd name="connsiteY9" fmla="*/ 174 h 18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543" h="184925">
                <a:moveTo>
                  <a:pt x="809" y="174"/>
                </a:moveTo>
                <a:cubicBezTo>
                  <a:pt x="-7129" y="-3001"/>
                  <a:pt x="44730" y="38274"/>
                  <a:pt x="92884" y="38274"/>
                </a:cubicBezTo>
                <a:cubicBezTo>
                  <a:pt x="141038" y="38274"/>
                  <a:pt x="273859" y="703"/>
                  <a:pt x="289734" y="174"/>
                </a:cubicBezTo>
                <a:cubicBezTo>
                  <a:pt x="305609" y="-355"/>
                  <a:pt x="212476" y="23457"/>
                  <a:pt x="188134" y="35099"/>
                </a:cubicBezTo>
                <a:cubicBezTo>
                  <a:pt x="163792" y="46741"/>
                  <a:pt x="136805" y="59441"/>
                  <a:pt x="143684" y="70024"/>
                </a:cubicBezTo>
                <a:cubicBezTo>
                  <a:pt x="150563" y="80607"/>
                  <a:pt x="228351" y="92778"/>
                  <a:pt x="229409" y="98599"/>
                </a:cubicBezTo>
                <a:cubicBezTo>
                  <a:pt x="230467" y="104420"/>
                  <a:pt x="162205" y="90662"/>
                  <a:pt x="150034" y="104949"/>
                </a:cubicBezTo>
                <a:cubicBezTo>
                  <a:pt x="137863" y="119236"/>
                  <a:pt x="157972" y="192262"/>
                  <a:pt x="156384" y="184324"/>
                </a:cubicBezTo>
                <a:cubicBezTo>
                  <a:pt x="154796" y="176386"/>
                  <a:pt x="162205" y="81137"/>
                  <a:pt x="140509" y="57324"/>
                </a:cubicBezTo>
                <a:cubicBezTo>
                  <a:pt x="118813" y="33511"/>
                  <a:pt x="8747" y="3349"/>
                  <a:pt x="809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0" name="フリーフォーム 689">
            <a:extLst>
              <a:ext uri="{FF2B5EF4-FFF2-40B4-BE49-F238E27FC236}">
                <a16:creationId xmlns:a16="http://schemas.microsoft.com/office/drawing/2014/main" id="{F7AAD0A2-9B8D-FB36-8923-10B539050BF0}"/>
              </a:ext>
            </a:extLst>
          </p:cNvPr>
          <p:cNvSpPr/>
          <p:nvPr/>
        </p:nvSpPr>
        <p:spPr>
          <a:xfrm>
            <a:off x="4418259" y="3296372"/>
            <a:ext cx="430594" cy="311759"/>
          </a:xfrm>
          <a:custGeom>
            <a:avLst/>
            <a:gdLst>
              <a:gd name="connsiteX0" fmla="*/ 1244 w 430594"/>
              <a:gd name="connsiteY0" fmla="*/ 609 h 311759"/>
              <a:gd name="connsiteX1" fmla="*/ 115544 w 430594"/>
              <a:gd name="connsiteY1" fmla="*/ 216509 h 311759"/>
              <a:gd name="connsiteX2" fmla="*/ 144119 w 430594"/>
              <a:gd name="connsiteY2" fmla="*/ 254609 h 311759"/>
              <a:gd name="connsiteX3" fmla="*/ 264769 w 430594"/>
              <a:gd name="connsiteY3" fmla="*/ 308584 h 311759"/>
              <a:gd name="connsiteX4" fmla="*/ 229844 w 430594"/>
              <a:gd name="connsiteY4" fmla="*/ 280009 h 311759"/>
              <a:gd name="connsiteX5" fmla="*/ 429869 w 430594"/>
              <a:gd name="connsiteY5" fmla="*/ 286359 h 311759"/>
              <a:gd name="connsiteX6" fmla="*/ 147294 w 430594"/>
              <a:gd name="connsiteY6" fmla="*/ 302234 h 311759"/>
              <a:gd name="connsiteX7" fmla="*/ 150469 w 430594"/>
              <a:gd name="connsiteY7" fmla="*/ 280009 h 311759"/>
              <a:gd name="connsiteX8" fmla="*/ 140944 w 430594"/>
              <a:gd name="connsiteY8" fmla="*/ 267309 h 311759"/>
              <a:gd name="connsiteX9" fmla="*/ 172694 w 430594"/>
              <a:gd name="connsiteY9" fmla="*/ 311759 h 311759"/>
              <a:gd name="connsiteX10" fmla="*/ 61569 w 430594"/>
              <a:gd name="connsiteY10" fmla="*/ 156184 h 311759"/>
              <a:gd name="connsiteX11" fmla="*/ 1244 w 430594"/>
              <a:gd name="connsiteY11" fmla="*/ 609 h 31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0594" h="311759">
                <a:moveTo>
                  <a:pt x="1244" y="609"/>
                </a:moveTo>
                <a:cubicBezTo>
                  <a:pt x="10240" y="10663"/>
                  <a:pt x="91731" y="174176"/>
                  <a:pt x="115544" y="216509"/>
                </a:cubicBezTo>
                <a:cubicBezTo>
                  <a:pt x="139357" y="258842"/>
                  <a:pt x="119248" y="239263"/>
                  <a:pt x="144119" y="254609"/>
                </a:cubicBezTo>
                <a:cubicBezTo>
                  <a:pt x="168990" y="269955"/>
                  <a:pt x="250482" y="304351"/>
                  <a:pt x="264769" y="308584"/>
                </a:cubicBezTo>
                <a:cubicBezTo>
                  <a:pt x="279056" y="312817"/>
                  <a:pt x="202327" y="283713"/>
                  <a:pt x="229844" y="280009"/>
                </a:cubicBezTo>
                <a:cubicBezTo>
                  <a:pt x="257361" y="276305"/>
                  <a:pt x="443627" y="282655"/>
                  <a:pt x="429869" y="286359"/>
                </a:cubicBezTo>
                <a:cubicBezTo>
                  <a:pt x="416111" y="290063"/>
                  <a:pt x="193861" y="303292"/>
                  <a:pt x="147294" y="302234"/>
                </a:cubicBezTo>
                <a:cubicBezTo>
                  <a:pt x="100727" y="301176"/>
                  <a:pt x="151527" y="285830"/>
                  <a:pt x="150469" y="280009"/>
                </a:cubicBezTo>
                <a:cubicBezTo>
                  <a:pt x="149411" y="274188"/>
                  <a:pt x="137240" y="262017"/>
                  <a:pt x="140944" y="267309"/>
                </a:cubicBezTo>
                <a:cubicBezTo>
                  <a:pt x="144648" y="272601"/>
                  <a:pt x="172694" y="311759"/>
                  <a:pt x="172694" y="311759"/>
                </a:cubicBezTo>
                <a:cubicBezTo>
                  <a:pt x="159465" y="293238"/>
                  <a:pt x="89086" y="204867"/>
                  <a:pt x="61569" y="156184"/>
                </a:cubicBezTo>
                <a:cubicBezTo>
                  <a:pt x="34052" y="107501"/>
                  <a:pt x="-7752" y="-9445"/>
                  <a:pt x="1244" y="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1" name="フリーフォーム 690">
            <a:extLst>
              <a:ext uri="{FF2B5EF4-FFF2-40B4-BE49-F238E27FC236}">
                <a16:creationId xmlns:a16="http://schemas.microsoft.com/office/drawing/2014/main" id="{2AE19E9B-11F6-FBD5-DC9C-80C6C8576A5F}"/>
              </a:ext>
            </a:extLst>
          </p:cNvPr>
          <p:cNvSpPr/>
          <p:nvPr/>
        </p:nvSpPr>
        <p:spPr>
          <a:xfrm>
            <a:off x="4095328" y="2953181"/>
            <a:ext cx="246254" cy="541972"/>
          </a:xfrm>
          <a:custGeom>
            <a:avLst/>
            <a:gdLst>
              <a:gd name="connsiteX0" fmla="*/ 325 w 246254"/>
              <a:gd name="connsiteY0" fmla="*/ 900 h 541972"/>
              <a:gd name="connsiteX1" fmla="*/ 57475 w 246254"/>
              <a:gd name="connsiteY1" fmla="*/ 200925 h 541972"/>
              <a:gd name="connsiteX2" fmla="*/ 241625 w 246254"/>
              <a:gd name="connsiteY2" fmla="*/ 531125 h 541972"/>
              <a:gd name="connsiteX3" fmla="*/ 181300 w 246254"/>
              <a:gd name="connsiteY3" fmla="*/ 445400 h 541972"/>
              <a:gd name="connsiteX4" fmla="*/ 76525 w 246254"/>
              <a:gd name="connsiteY4" fmla="*/ 277125 h 541972"/>
              <a:gd name="connsiteX5" fmla="*/ 325 w 246254"/>
              <a:gd name="connsiteY5" fmla="*/ 900 h 54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254" h="541972">
                <a:moveTo>
                  <a:pt x="325" y="900"/>
                </a:moveTo>
                <a:cubicBezTo>
                  <a:pt x="-2850" y="-11800"/>
                  <a:pt x="17258" y="112554"/>
                  <a:pt x="57475" y="200925"/>
                </a:cubicBezTo>
                <a:cubicBezTo>
                  <a:pt x="97692" y="289296"/>
                  <a:pt x="220988" y="490379"/>
                  <a:pt x="241625" y="531125"/>
                </a:cubicBezTo>
                <a:cubicBezTo>
                  <a:pt x="262262" y="571871"/>
                  <a:pt x="208817" y="487733"/>
                  <a:pt x="181300" y="445400"/>
                </a:cubicBezTo>
                <a:cubicBezTo>
                  <a:pt x="153783" y="403067"/>
                  <a:pt x="109333" y="346975"/>
                  <a:pt x="76525" y="277125"/>
                </a:cubicBezTo>
                <a:cubicBezTo>
                  <a:pt x="43717" y="207275"/>
                  <a:pt x="3500" y="13600"/>
                  <a:pt x="325" y="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2" name="フリーフォーム 691">
            <a:extLst>
              <a:ext uri="{FF2B5EF4-FFF2-40B4-BE49-F238E27FC236}">
                <a16:creationId xmlns:a16="http://schemas.microsoft.com/office/drawing/2014/main" id="{CBF313DA-F8BE-4FCE-7301-BF93000760BD}"/>
              </a:ext>
            </a:extLst>
          </p:cNvPr>
          <p:cNvSpPr/>
          <p:nvPr/>
        </p:nvSpPr>
        <p:spPr>
          <a:xfrm>
            <a:off x="5371541" y="2856845"/>
            <a:ext cx="67977" cy="442200"/>
          </a:xfrm>
          <a:custGeom>
            <a:avLst/>
            <a:gdLst>
              <a:gd name="connsiteX0" fmla="*/ 462 w 67977"/>
              <a:gd name="connsiteY0" fmla="*/ 1986 h 442200"/>
              <a:gd name="connsiteX1" fmla="*/ 44912 w 67977"/>
              <a:gd name="connsiteY1" fmla="*/ 170261 h 442200"/>
              <a:gd name="connsiteX2" fmla="*/ 57612 w 67977"/>
              <a:gd name="connsiteY2" fmla="*/ 341711 h 442200"/>
              <a:gd name="connsiteX3" fmla="*/ 67137 w 67977"/>
              <a:gd name="connsiteY3" fmla="*/ 440136 h 442200"/>
              <a:gd name="connsiteX4" fmla="*/ 35387 w 67977"/>
              <a:gd name="connsiteY4" fmla="*/ 252811 h 442200"/>
              <a:gd name="connsiteX5" fmla="*/ 22687 w 67977"/>
              <a:gd name="connsiteY5" fmla="*/ 87711 h 442200"/>
              <a:gd name="connsiteX6" fmla="*/ 462 w 67977"/>
              <a:gd name="connsiteY6" fmla="*/ 1986 h 44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977" h="442200">
                <a:moveTo>
                  <a:pt x="462" y="1986"/>
                </a:moveTo>
                <a:cubicBezTo>
                  <a:pt x="4166" y="15744"/>
                  <a:pt x="35387" y="113640"/>
                  <a:pt x="44912" y="170261"/>
                </a:cubicBezTo>
                <a:cubicBezTo>
                  <a:pt x="54437" y="226882"/>
                  <a:pt x="53908" y="296732"/>
                  <a:pt x="57612" y="341711"/>
                </a:cubicBezTo>
                <a:cubicBezTo>
                  <a:pt x="61316" y="386690"/>
                  <a:pt x="70841" y="454953"/>
                  <a:pt x="67137" y="440136"/>
                </a:cubicBezTo>
                <a:cubicBezTo>
                  <a:pt x="63433" y="425319"/>
                  <a:pt x="42795" y="311548"/>
                  <a:pt x="35387" y="252811"/>
                </a:cubicBezTo>
                <a:cubicBezTo>
                  <a:pt x="27979" y="194074"/>
                  <a:pt x="29037" y="126340"/>
                  <a:pt x="22687" y="87711"/>
                </a:cubicBezTo>
                <a:cubicBezTo>
                  <a:pt x="16337" y="49082"/>
                  <a:pt x="-3242" y="-11772"/>
                  <a:pt x="462" y="1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3" name="フリーフォーム 692">
            <a:extLst>
              <a:ext uri="{FF2B5EF4-FFF2-40B4-BE49-F238E27FC236}">
                <a16:creationId xmlns:a16="http://schemas.microsoft.com/office/drawing/2014/main" id="{C93F8482-5A17-61B4-B53C-ED4FAB1E0B7C}"/>
              </a:ext>
            </a:extLst>
          </p:cNvPr>
          <p:cNvSpPr/>
          <p:nvPr/>
        </p:nvSpPr>
        <p:spPr>
          <a:xfrm>
            <a:off x="5340251" y="2811047"/>
            <a:ext cx="178026" cy="511360"/>
          </a:xfrm>
          <a:custGeom>
            <a:avLst/>
            <a:gdLst>
              <a:gd name="connsiteX0" fmla="*/ 2 w 178026"/>
              <a:gd name="connsiteY0" fmla="*/ 159 h 511360"/>
              <a:gd name="connsiteX1" fmla="*/ 85727 w 178026"/>
              <a:gd name="connsiteY1" fmla="*/ 139859 h 511360"/>
              <a:gd name="connsiteX2" fmla="*/ 95252 w 178026"/>
              <a:gd name="connsiteY2" fmla="*/ 190659 h 511360"/>
              <a:gd name="connsiteX3" fmla="*/ 158752 w 178026"/>
              <a:gd name="connsiteY3" fmla="*/ 320834 h 511360"/>
              <a:gd name="connsiteX4" fmla="*/ 177802 w 178026"/>
              <a:gd name="connsiteY4" fmla="*/ 397034 h 511360"/>
              <a:gd name="connsiteX5" fmla="*/ 149227 w 178026"/>
              <a:gd name="connsiteY5" fmla="*/ 511334 h 511360"/>
              <a:gd name="connsiteX6" fmla="*/ 165102 w 178026"/>
              <a:gd name="connsiteY6" fmla="*/ 406559 h 511360"/>
              <a:gd name="connsiteX7" fmla="*/ 165102 w 178026"/>
              <a:gd name="connsiteY7" fmla="*/ 298609 h 511360"/>
              <a:gd name="connsiteX8" fmla="*/ 95252 w 178026"/>
              <a:gd name="connsiteY8" fmla="*/ 149384 h 511360"/>
              <a:gd name="connsiteX9" fmla="*/ 76202 w 178026"/>
              <a:gd name="connsiteY9" fmla="*/ 111284 h 511360"/>
              <a:gd name="connsiteX10" fmla="*/ 82552 w 178026"/>
              <a:gd name="connsiteY10" fmla="*/ 111284 h 511360"/>
              <a:gd name="connsiteX11" fmla="*/ 2 w 178026"/>
              <a:gd name="connsiteY11" fmla="*/ 159 h 51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026" h="511360">
                <a:moveTo>
                  <a:pt x="2" y="159"/>
                </a:moveTo>
                <a:cubicBezTo>
                  <a:pt x="531" y="4922"/>
                  <a:pt x="69852" y="108109"/>
                  <a:pt x="85727" y="139859"/>
                </a:cubicBezTo>
                <a:cubicBezTo>
                  <a:pt x="101602" y="171609"/>
                  <a:pt x="83081" y="160497"/>
                  <a:pt x="95252" y="190659"/>
                </a:cubicBezTo>
                <a:cubicBezTo>
                  <a:pt x="107423" y="220821"/>
                  <a:pt x="144994" y="286438"/>
                  <a:pt x="158752" y="320834"/>
                </a:cubicBezTo>
                <a:cubicBezTo>
                  <a:pt x="172510" y="355230"/>
                  <a:pt x="179390" y="365284"/>
                  <a:pt x="177802" y="397034"/>
                </a:cubicBezTo>
                <a:cubicBezTo>
                  <a:pt x="176214" y="428784"/>
                  <a:pt x="151344" y="509746"/>
                  <a:pt x="149227" y="511334"/>
                </a:cubicBezTo>
                <a:cubicBezTo>
                  <a:pt x="147110" y="512922"/>
                  <a:pt x="162456" y="442013"/>
                  <a:pt x="165102" y="406559"/>
                </a:cubicBezTo>
                <a:cubicBezTo>
                  <a:pt x="167748" y="371105"/>
                  <a:pt x="176744" y="341471"/>
                  <a:pt x="165102" y="298609"/>
                </a:cubicBezTo>
                <a:cubicBezTo>
                  <a:pt x="153460" y="255747"/>
                  <a:pt x="110069" y="180605"/>
                  <a:pt x="95252" y="149384"/>
                </a:cubicBezTo>
                <a:cubicBezTo>
                  <a:pt x="80435" y="118163"/>
                  <a:pt x="78319" y="117634"/>
                  <a:pt x="76202" y="111284"/>
                </a:cubicBezTo>
                <a:cubicBezTo>
                  <a:pt x="74085" y="104934"/>
                  <a:pt x="93135" y="123984"/>
                  <a:pt x="82552" y="111284"/>
                </a:cubicBezTo>
                <a:cubicBezTo>
                  <a:pt x="71969" y="98584"/>
                  <a:pt x="-527" y="-4604"/>
                  <a:pt x="2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4" name="フリーフォーム 693">
            <a:extLst>
              <a:ext uri="{FF2B5EF4-FFF2-40B4-BE49-F238E27FC236}">
                <a16:creationId xmlns:a16="http://schemas.microsoft.com/office/drawing/2014/main" id="{54295C59-165B-6E8B-B69C-3B2A0EEC712E}"/>
              </a:ext>
            </a:extLst>
          </p:cNvPr>
          <p:cNvSpPr/>
          <p:nvPr/>
        </p:nvSpPr>
        <p:spPr>
          <a:xfrm>
            <a:off x="4902781" y="3194388"/>
            <a:ext cx="462933" cy="908277"/>
          </a:xfrm>
          <a:custGeom>
            <a:avLst/>
            <a:gdLst>
              <a:gd name="connsiteX0" fmla="*/ 459697 w 462933"/>
              <a:gd name="connsiteY0" fmla="*/ 4168 h 908277"/>
              <a:gd name="connsiteX1" fmla="*/ 192997 w 462933"/>
              <a:gd name="connsiteY1" fmla="*/ 553443 h 908277"/>
              <a:gd name="connsiteX2" fmla="*/ 8847 w 462933"/>
              <a:gd name="connsiteY2" fmla="*/ 896343 h 908277"/>
              <a:gd name="connsiteX3" fmla="*/ 59647 w 462933"/>
              <a:gd name="connsiteY3" fmla="*/ 782043 h 908277"/>
              <a:gd name="connsiteX4" fmla="*/ 323172 w 462933"/>
              <a:gd name="connsiteY4" fmla="*/ 324843 h 908277"/>
              <a:gd name="connsiteX5" fmla="*/ 459697 w 462933"/>
              <a:gd name="connsiteY5" fmla="*/ 4168 h 90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933" h="908277">
                <a:moveTo>
                  <a:pt x="459697" y="4168"/>
                </a:moveTo>
                <a:cubicBezTo>
                  <a:pt x="438001" y="42268"/>
                  <a:pt x="268139" y="404747"/>
                  <a:pt x="192997" y="553443"/>
                </a:cubicBezTo>
                <a:cubicBezTo>
                  <a:pt x="117855" y="702139"/>
                  <a:pt x="31072" y="858243"/>
                  <a:pt x="8847" y="896343"/>
                </a:cubicBezTo>
                <a:cubicBezTo>
                  <a:pt x="-13378" y="934443"/>
                  <a:pt x="7260" y="877293"/>
                  <a:pt x="59647" y="782043"/>
                </a:cubicBezTo>
                <a:cubicBezTo>
                  <a:pt x="112034" y="686793"/>
                  <a:pt x="257026" y="451314"/>
                  <a:pt x="323172" y="324843"/>
                </a:cubicBezTo>
                <a:cubicBezTo>
                  <a:pt x="389318" y="198372"/>
                  <a:pt x="481393" y="-33932"/>
                  <a:pt x="459697" y="4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5" name="フリーフォーム 694">
            <a:extLst>
              <a:ext uri="{FF2B5EF4-FFF2-40B4-BE49-F238E27FC236}">
                <a16:creationId xmlns:a16="http://schemas.microsoft.com/office/drawing/2014/main" id="{D82D2C1A-DE49-CE4D-68AB-98E0552D1A23}"/>
              </a:ext>
            </a:extLst>
          </p:cNvPr>
          <p:cNvSpPr/>
          <p:nvPr/>
        </p:nvSpPr>
        <p:spPr>
          <a:xfrm>
            <a:off x="5482770" y="3234879"/>
            <a:ext cx="55126" cy="500735"/>
          </a:xfrm>
          <a:custGeom>
            <a:avLst/>
            <a:gdLst>
              <a:gd name="connsiteX0" fmla="*/ 54333 w 55126"/>
              <a:gd name="connsiteY0" fmla="*/ 4952 h 500735"/>
              <a:gd name="connsiteX1" fmla="*/ 35283 w 55126"/>
              <a:gd name="connsiteY1" fmla="*/ 119252 h 500735"/>
              <a:gd name="connsiteX2" fmla="*/ 19408 w 55126"/>
              <a:gd name="connsiteY2" fmla="*/ 357377 h 500735"/>
              <a:gd name="connsiteX3" fmla="*/ 19408 w 55126"/>
              <a:gd name="connsiteY3" fmla="*/ 300227 h 500735"/>
              <a:gd name="connsiteX4" fmla="*/ 358 w 55126"/>
              <a:gd name="connsiteY4" fmla="*/ 373252 h 500735"/>
              <a:gd name="connsiteX5" fmla="*/ 6708 w 55126"/>
              <a:gd name="connsiteY5" fmla="*/ 500252 h 500735"/>
              <a:gd name="connsiteX6" fmla="*/ 3533 w 55126"/>
              <a:gd name="connsiteY6" fmla="*/ 411352 h 500735"/>
              <a:gd name="connsiteX7" fmla="*/ 6708 w 55126"/>
              <a:gd name="connsiteY7" fmla="*/ 274827 h 500735"/>
              <a:gd name="connsiteX8" fmla="*/ 54333 w 55126"/>
              <a:gd name="connsiteY8" fmla="*/ 4952 h 50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26" h="500735">
                <a:moveTo>
                  <a:pt x="54333" y="4952"/>
                </a:moveTo>
                <a:cubicBezTo>
                  <a:pt x="59095" y="-20977"/>
                  <a:pt x="41104" y="60515"/>
                  <a:pt x="35283" y="119252"/>
                </a:cubicBezTo>
                <a:cubicBezTo>
                  <a:pt x="29462" y="177990"/>
                  <a:pt x="22054" y="327215"/>
                  <a:pt x="19408" y="357377"/>
                </a:cubicBezTo>
                <a:cubicBezTo>
                  <a:pt x="16762" y="387539"/>
                  <a:pt x="22583" y="297581"/>
                  <a:pt x="19408" y="300227"/>
                </a:cubicBezTo>
                <a:cubicBezTo>
                  <a:pt x="16233" y="302873"/>
                  <a:pt x="2475" y="339915"/>
                  <a:pt x="358" y="373252"/>
                </a:cubicBezTo>
                <a:cubicBezTo>
                  <a:pt x="-1759" y="406589"/>
                  <a:pt x="6179" y="493902"/>
                  <a:pt x="6708" y="500252"/>
                </a:cubicBezTo>
                <a:cubicBezTo>
                  <a:pt x="7237" y="506602"/>
                  <a:pt x="3533" y="448923"/>
                  <a:pt x="3533" y="411352"/>
                </a:cubicBezTo>
                <a:cubicBezTo>
                  <a:pt x="3533" y="373781"/>
                  <a:pt x="-700" y="336739"/>
                  <a:pt x="6708" y="274827"/>
                </a:cubicBezTo>
                <a:cubicBezTo>
                  <a:pt x="14116" y="212915"/>
                  <a:pt x="49571" y="30881"/>
                  <a:pt x="54333" y="4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6" name="フリーフォーム 695">
            <a:extLst>
              <a:ext uri="{FF2B5EF4-FFF2-40B4-BE49-F238E27FC236}">
                <a16:creationId xmlns:a16="http://schemas.microsoft.com/office/drawing/2014/main" id="{4D698378-4228-BCB0-8D4E-85A51B841378}"/>
              </a:ext>
            </a:extLst>
          </p:cNvPr>
          <p:cNvSpPr/>
          <p:nvPr/>
        </p:nvSpPr>
        <p:spPr>
          <a:xfrm>
            <a:off x="5440566" y="3236219"/>
            <a:ext cx="74642" cy="416681"/>
          </a:xfrm>
          <a:custGeom>
            <a:avLst/>
            <a:gdLst>
              <a:gd name="connsiteX0" fmla="*/ 74312 w 74642"/>
              <a:gd name="connsiteY0" fmla="*/ 437 h 416681"/>
              <a:gd name="connsiteX1" fmla="*/ 29862 w 74642"/>
              <a:gd name="connsiteY1" fmla="*/ 143312 h 416681"/>
              <a:gd name="connsiteX2" fmla="*/ 7637 w 74642"/>
              <a:gd name="connsiteY2" fmla="*/ 292537 h 416681"/>
              <a:gd name="connsiteX3" fmla="*/ 4462 w 74642"/>
              <a:gd name="connsiteY3" fmla="*/ 241737 h 416681"/>
              <a:gd name="connsiteX4" fmla="*/ 7637 w 74642"/>
              <a:gd name="connsiteY4" fmla="*/ 416362 h 416681"/>
              <a:gd name="connsiteX5" fmla="*/ 4462 w 74642"/>
              <a:gd name="connsiteY5" fmla="*/ 190937 h 416681"/>
              <a:gd name="connsiteX6" fmla="*/ 74312 w 74642"/>
              <a:gd name="connsiteY6" fmla="*/ 437 h 41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642" h="416681">
                <a:moveTo>
                  <a:pt x="74312" y="437"/>
                </a:moveTo>
                <a:cubicBezTo>
                  <a:pt x="78545" y="-7500"/>
                  <a:pt x="40974" y="94629"/>
                  <a:pt x="29862" y="143312"/>
                </a:cubicBezTo>
                <a:cubicBezTo>
                  <a:pt x="18750" y="191995"/>
                  <a:pt x="11870" y="276133"/>
                  <a:pt x="7637" y="292537"/>
                </a:cubicBezTo>
                <a:cubicBezTo>
                  <a:pt x="3404" y="308941"/>
                  <a:pt x="4462" y="221100"/>
                  <a:pt x="4462" y="241737"/>
                </a:cubicBezTo>
                <a:cubicBezTo>
                  <a:pt x="4462" y="262374"/>
                  <a:pt x="7637" y="424829"/>
                  <a:pt x="7637" y="416362"/>
                </a:cubicBezTo>
                <a:cubicBezTo>
                  <a:pt x="7637" y="407895"/>
                  <a:pt x="-7180" y="255495"/>
                  <a:pt x="4462" y="190937"/>
                </a:cubicBezTo>
                <a:cubicBezTo>
                  <a:pt x="16104" y="126379"/>
                  <a:pt x="70079" y="8374"/>
                  <a:pt x="74312" y="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7" name="フリーフォーム 696">
            <a:extLst>
              <a:ext uri="{FF2B5EF4-FFF2-40B4-BE49-F238E27FC236}">
                <a16:creationId xmlns:a16="http://schemas.microsoft.com/office/drawing/2014/main" id="{C97FD440-C5BC-3158-BF11-15A7E9281D16}"/>
              </a:ext>
            </a:extLst>
          </p:cNvPr>
          <p:cNvSpPr/>
          <p:nvPr/>
        </p:nvSpPr>
        <p:spPr>
          <a:xfrm>
            <a:off x="5073545" y="3721373"/>
            <a:ext cx="431808" cy="124883"/>
          </a:xfrm>
          <a:custGeom>
            <a:avLst/>
            <a:gdLst>
              <a:gd name="connsiteX0" fmla="*/ 8 w 431808"/>
              <a:gd name="connsiteY0" fmla="*/ 124883 h 124883"/>
              <a:gd name="connsiteX1" fmla="*/ 133358 w 431808"/>
              <a:gd name="connsiteY1" fmla="*/ 48683 h 124883"/>
              <a:gd name="connsiteX2" fmla="*/ 215908 w 431808"/>
              <a:gd name="connsiteY2" fmla="*/ 26458 h 124883"/>
              <a:gd name="connsiteX3" fmla="*/ 133358 w 431808"/>
              <a:gd name="connsiteY3" fmla="*/ 61383 h 124883"/>
              <a:gd name="connsiteX4" fmla="*/ 377833 w 431808"/>
              <a:gd name="connsiteY4" fmla="*/ 4233 h 124883"/>
              <a:gd name="connsiteX5" fmla="*/ 431808 w 431808"/>
              <a:gd name="connsiteY5" fmla="*/ 4233 h 124883"/>
              <a:gd name="connsiteX6" fmla="*/ 307983 w 431808"/>
              <a:gd name="connsiteY6" fmla="*/ 4233 h 124883"/>
              <a:gd name="connsiteX7" fmla="*/ 139708 w 431808"/>
              <a:gd name="connsiteY7" fmla="*/ 48683 h 124883"/>
              <a:gd name="connsiteX8" fmla="*/ 8 w 431808"/>
              <a:gd name="connsiteY8" fmla="*/ 124883 h 12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808" h="124883">
                <a:moveTo>
                  <a:pt x="8" y="124883"/>
                </a:moveTo>
                <a:cubicBezTo>
                  <a:pt x="-1050" y="124883"/>
                  <a:pt x="97375" y="65087"/>
                  <a:pt x="133358" y="48683"/>
                </a:cubicBezTo>
                <a:cubicBezTo>
                  <a:pt x="169341" y="32279"/>
                  <a:pt x="215908" y="24341"/>
                  <a:pt x="215908" y="26458"/>
                </a:cubicBezTo>
                <a:cubicBezTo>
                  <a:pt x="215908" y="28575"/>
                  <a:pt x="106371" y="65087"/>
                  <a:pt x="133358" y="61383"/>
                </a:cubicBezTo>
                <a:cubicBezTo>
                  <a:pt x="160345" y="57679"/>
                  <a:pt x="328091" y="13758"/>
                  <a:pt x="377833" y="4233"/>
                </a:cubicBezTo>
                <a:cubicBezTo>
                  <a:pt x="427575" y="-5292"/>
                  <a:pt x="431808" y="4233"/>
                  <a:pt x="431808" y="4233"/>
                </a:cubicBezTo>
                <a:cubicBezTo>
                  <a:pt x="420166" y="4233"/>
                  <a:pt x="356666" y="-3175"/>
                  <a:pt x="307983" y="4233"/>
                </a:cubicBezTo>
                <a:cubicBezTo>
                  <a:pt x="259300" y="11641"/>
                  <a:pt x="187333" y="29104"/>
                  <a:pt x="139708" y="48683"/>
                </a:cubicBezTo>
                <a:cubicBezTo>
                  <a:pt x="92083" y="68262"/>
                  <a:pt x="1066" y="124883"/>
                  <a:pt x="8" y="1248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8" name="フリーフォーム 697">
            <a:extLst>
              <a:ext uri="{FF2B5EF4-FFF2-40B4-BE49-F238E27FC236}">
                <a16:creationId xmlns:a16="http://schemas.microsoft.com/office/drawing/2014/main" id="{AF0226BB-2855-7B31-A0EC-B9FE9194B9AA}"/>
              </a:ext>
            </a:extLst>
          </p:cNvPr>
          <p:cNvSpPr/>
          <p:nvPr/>
        </p:nvSpPr>
        <p:spPr>
          <a:xfrm>
            <a:off x="4720772" y="3766692"/>
            <a:ext cx="597267" cy="689300"/>
          </a:xfrm>
          <a:custGeom>
            <a:avLst/>
            <a:gdLst>
              <a:gd name="connsiteX0" fmla="*/ 597256 w 597267"/>
              <a:gd name="connsiteY0" fmla="*/ 189 h 689300"/>
              <a:gd name="connsiteX1" fmla="*/ 495656 w 597267"/>
              <a:gd name="connsiteY1" fmla="*/ 41464 h 689300"/>
              <a:gd name="connsiteX2" fmla="*/ 413106 w 597267"/>
              <a:gd name="connsiteY2" fmla="*/ 209739 h 689300"/>
              <a:gd name="connsiteX3" fmla="*/ 454381 w 597267"/>
              <a:gd name="connsiteY3" fmla="*/ 171639 h 689300"/>
              <a:gd name="connsiteX4" fmla="*/ 359131 w 597267"/>
              <a:gd name="connsiteY4" fmla="*/ 241489 h 689300"/>
              <a:gd name="connsiteX5" fmla="*/ 241656 w 597267"/>
              <a:gd name="connsiteY5" fmla="*/ 352614 h 689300"/>
              <a:gd name="connsiteX6" fmla="*/ 143231 w 597267"/>
              <a:gd name="connsiteY6" fmla="*/ 422464 h 689300"/>
              <a:gd name="connsiteX7" fmla="*/ 356 w 597267"/>
              <a:gd name="connsiteY7" fmla="*/ 689164 h 689300"/>
              <a:gd name="connsiteX8" fmla="*/ 187681 w 597267"/>
              <a:gd name="connsiteY8" fmla="*/ 384364 h 689300"/>
              <a:gd name="connsiteX9" fmla="*/ 403581 w 597267"/>
              <a:gd name="connsiteY9" fmla="*/ 197039 h 689300"/>
              <a:gd name="connsiteX10" fmla="*/ 489306 w 597267"/>
              <a:gd name="connsiteY10" fmla="*/ 50989 h 689300"/>
              <a:gd name="connsiteX11" fmla="*/ 597256 w 597267"/>
              <a:gd name="connsiteY11" fmla="*/ 189 h 68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7267" h="689300">
                <a:moveTo>
                  <a:pt x="597256" y="189"/>
                </a:moveTo>
                <a:cubicBezTo>
                  <a:pt x="598314" y="-1399"/>
                  <a:pt x="526348" y="6539"/>
                  <a:pt x="495656" y="41464"/>
                </a:cubicBezTo>
                <a:cubicBezTo>
                  <a:pt x="464964" y="76389"/>
                  <a:pt x="419985" y="188043"/>
                  <a:pt x="413106" y="209739"/>
                </a:cubicBezTo>
                <a:cubicBezTo>
                  <a:pt x="406227" y="231435"/>
                  <a:pt x="463377" y="166347"/>
                  <a:pt x="454381" y="171639"/>
                </a:cubicBezTo>
                <a:cubicBezTo>
                  <a:pt x="445385" y="176931"/>
                  <a:pt x="394585" y="211327"/>
                  <a:pt x="359131" y="241489"/>
                </a:cubicBezTo>
                <a:cubicBezTo>
                  <a:pt x="323677" y="271651"/>
                  <a:pt x="277639" y="322451"/>
                  <a:pt x="241656" y="352614"/>
                </a:cubicBezTo>
                <a:cubicBezTo>
                  <a:pt x="205673" y="382777"/>
                  <a:pt x="183448" y="366372"/>
                  <a:pt x="143231" y="422464"/>
                </a:cubicBezTo>
                <a:cubicBezTo>
                  <a:pt x="103014" y="478556"/>
                  <a:pt x="-7052" y="695514"/>
                  <a:pt x="356" y="689164"/>
                </a:cubicBezTo>
                <a:cubicBezTo>
                  <a:pt x="7764" y="682814"/>
                  <a:pt x="120477" y="466385"/>
                  <a:pt x="187681" y="384364"/>
                </a:cubicBezTo>
                <a:cubicBezTo>
                  <a:pt x="254885" y="302343"/>
                  <a:pt x="353310" y="252601"/>
                  <a:pt x="403581" y="197039"/>
                </a:cubicBezTo>
                <a:cubicBezTo>
                  <a:pt x="453852" y="141477"/>
                  <a:pt x="463377" y="84856"/>
                  <a:pt x="489306" y="50989"/>
                </a:cubicBezTo>
                <a:cubicBezTo>
                  <a:pt x="515235" y="17122"/>
                  <a:pt x="596198" y="1777"/>
                  <a:pt x="597256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9" name="フリーフォーム 698">
            <a:extLst>
              <a:ext uri="{FF2B5EF4-FFF2-40B4-BE49-F238E27FC236}">
                <a16:creationId xmlns:a16="http://schemas.microsoft.com/office/drawing/2014/main" id="{2976CCEB-F3A1-6B62-0560-5634F79B9B3C}"/>
              </a:ext>
            </a:extLst>
          </p:cNvPr>
          <p:cNvSpPr/>
          <p:nvPr/>
        </p:nvSpPr>
        <p:spPr>
          <a:xfrm>
            <a:off x="5120904" y="3747602"/>
            <a:ext cx="111604" cy="235405"/>
          </a:xfrm>
          <a:custGeom>
            <a:avLst/>
            <a:gdLst>
              <a:gd name="connsiteX0" fmla="*/ 111399 w 111604"/>
              <a:gd name="connsiteY0" fmla="*/ 229 h 235405"/>
              <a:gd name="connsiteX1" fmla="*/ 35199 w 111604"/>
              <a:gd name="connsiteY1" fmla="*/ 105004 h 235405"/>
              <a:gd name="connsiteX2" fmla="*/ 3449 w 111604"/>
              <a:gd name="connsiteY2" fmla="*/ 235179 h 235405"/>
              <a:gd name="connsiteX3" fmla="*/ 9799 w 111604"/>
              <a:gd name="connsiteY3" fmla="*/ 133579 h 235405"/>
              <a:gd name="connsiteX4" fmla="*/ 111399 w 111604"/>
              <a:gd name="connsiteY4" fmla="*/ 229 h 235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604" h="235405">
                <a:moveTo>
                  <a:pt x="111399" y="229"/>
                </a:moveTo>
                <a:cubicBezTo>
                  <a:pt x="115632" y="-4533"/>
                  <a:pt x="53191" y="65846"/>
                  <a:pt x="35199" y="105004"/>
                </a:cubicBezTo>
                <a:cubicBezTo>
                  <a:pt x="17207" y="144162"/>
                  <a:pt x="7682" y="230417"/>
                  <a:pt x="3449" y="235179"/>
                </a:cubicBezTo>
                <a:cubicBezTo>
                  <a:pt x="-784" y="239941"/>
                  <a:pt x="-3430" y="168504"/>
                  <a:pt x="9799" y="133579"/>
                </a:cubicBezTo>
                <a:cubicBezTo>
                  <a:pt x="23028" y="98654"/>
                  <a:pt x="107166" y="4991"/>
                  <a:pt x="111399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0" name="フリーフォーム 699">
            <a:extLst>
              <a:ext uri="{FF2B5EF4-FFF2-40B4-BE49-F238E27FC236}">
                <a16:creationId xmlns:a16="http://schemas.microsoft.com/office/drawing/2014/main" id="{2DC4C0D4-C348-268D-094D-5D4C8E10A9AE}"/>
              </a:ext>
            </a:extLst>
          </p:cNvPr>
          <p:cNvSpPr/>
          <p:nvPr/>
        </p:nvSpPr>
        <p:spPr>
          <a:xfrm>
            <a:off x="4673228" y="4032712"/>
            <a:ext cx="298985" cy="382391"/>
          </a:xfrm>
          <a:custGeom>
            <a:avLst/>
            <a:gdLst>
              <a:gd name="connsiteX0" fmla="*/ 298725 w 298985"/>
              <a:gd name="connsiteY0" fmla="*/ 869 h 382391"/>
              <a:gd name="connsiteX1" fmla="*/ 187600 w 298985"/>
              <a:gd name="connsiteY1" fmla="*/ 92944 h 382391"/>
              <a:gd name="connsiteX2" fmla="*/ 60600 w 298985"/>
              <a:gd name="connsiteY2" fmla="*/ 273919 h 382391"/>
              <a:gd name="connsiteX3" fmla="*/ 3450 w 298985"/>
              <a:gd name="connsiteY3" fmla="*/ 378694 h 382391"/>
              <a:gd name="connsiteX4" fmla="*/ 155850 w 298985"/>
              <a:gd name="connsiteY4" fmla="*/ 143744 h 382391"/>
              <a:gd name="connsiteX5" fmla="*/ 298725 w 298985"/>
              <a:gd name="connsiteY5" fmla="*/ 869 h 382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985" h="382391">
                <a:moveTo>
                  <a:pt x="298725" y="869"/>
                </a:moveTo>
                <a:cubicBezTo>
                  <a:pt x="304017" y="-7598"/>
                  <a:pt x="227287" y="47436"/>
                  <a:pt x="187600" y="92944"/>
                </a:cubicBezTo>
                <a:cubicBezTo>
                  <a:pt x="147913" y="138452"/>
                  <a:pt x="91292" y="226294"/>
                  <a:pt x="60600" y="273919"/>
                </a:cubicBezTo>
                <a:cubicBezTo>
                  <a:pt x="29908" y="321544"/>
                  <a:pt x="-12425" y="400390"/>
                  <a:pt x="3450" y="378694"/>
                </a:cubicBezTo>
                <a:cubicBezTo>
                  <a:pt x="19325" y="356998"/>
                  <a:pt x="108754" y="204598"/>
                  <a:pt x="155850" y="143744"/>
                </a:cubicBezTo>
                <a:cubicBezTo>
                  <a:pt x="202946" y="82890"/>
                  <a:pt x="293433" y="9336"/>
                  <a:pt x="298725" y="8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1" name="フリーフォーム 700">
            <a:extLst>
              <a:ext uri="{FF2B5EF4-FFF2-40B4-BE49-F238E27FC236}">
                <a16:creationId xmlns:a16="http://schemas.microsoft.com/office/drawing/2014/main" id="{4805D5F5-F905-FCE5-7ABD-FA0708273844}"/>
              </a:ext>
            </a:extLst>
          </p:cNvPr>
          <p:cNvSpPr/>
          <p:nvPr/>
        </p:nvSpPr>
        <p:spPr>
          <a:xfrm>
            <a:off x="3755380" y="2909021"/>
            <a:ext cx="278123" cy="99398"/>
          </a:xfrm>
          <a:custGeom>
            <a:avLst/>
            <a:gdLst>
              <a:gd name="connsiteX0" fmla="*/ 276773 w 278123"/>
              <a:gd name="connsiteY0" fmla="*/ 26010 h 99398"/>
              <a:gd name="connsiteX1" fmla="*/ 216448 w 278123"/>
              <a:gd name="connsiteY1" fmla="*/ 19660 h 99398"/>
              <a:gd name="connsiteX2" fmla="*/ 146598 w 278123"/>
              <a:gd name="connsiteY2" fmla="*/ 3785 h 99398"/>
              <a:gd name="connsiteX3" fmla="*/ 548 w 278123"/>
              <a:gd name="connsiteY3" fmla="*/ 99035 h 99398"/>
              <a:gd name="connsiteX4" fmla="*/ 98973 w 278123"/>
              <a:gd name="connsiteY4" fmla="*/ 35535 h 99398"/>
              <a:gd name="connsiteX5" fmla="*/ 156123 w 278123"/>
              <a:gd name="connsiteY5" fmla="*/ 10135 h 99398"/>
              <a:gd name="connsiteX6" fmla="*/ 276773 w 278123"/>
              <a:gd name="connsiteY6" fmla="*/ 26010 h 9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123" h="99398">
                <a:moveTo>
                  <a:pt x="276773" y="26010"/>
                </a:moveTo>
                <a:cubicBezTo>
                  <a:pt x="286827" y="27597"/>
                  <a:pt x="238144" y="23364"/>
                  <a:pt x="216448" y="19660"/>
                </a:cubicBezTo>
                <a:cubicBezTo>
                  <a:pt x="194752" y="15956"/>
                  <a:pt x="182581" y="-9444"/>
                  <a:pt x="146598" y="3785"/>
                </a:cubicBezTo>
                <a:cubicBezTo>
                  <a:pt x="110615" y="17014"/>
                  <a:pt x="8485" y="93743"/>
                  <a:pt x="548" y="99035"/>
                </a:cubicBezTo>
                <a:cubicBezTo>
                  <a:pt x="-7389" y="104327"/>
                  <a:pt x="73044" y="50352"/>
                  <a:pt x="98973" y="35535"/>
                </a:cubicBezTo>
                <a:cubicBezTo>
                  <a:pt x="124902" y="20718"/>
                  <a:pt x="131781" y="11722"/>
                  <a:pt x="156123" y="10135"/>
                </a:cubicBezTo>
                <a:cubicBezTo>
                  <a:pt x="180465" y="8547"/>
                  <a:pt x="266719" y="24423"/>
                  <a:pt x="276773" y="26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2" name="フリーフォーム 701">
            <a:extLst>
              <a:ext uri="{FF2B5EF4-FFF2-40B4-BE49-F238E27FC236}">
                <a16:creationId xmlns:a16="http://schemas.microsoft.com/office/drawing/2014/main" id="{157F29AD-A029-E981-5163-F67C7F205FF4}"/>
              </a:ext>
            </a:extLst>
          </p:cNvPr>
          <p:cNvSpPr/>
          <p:nvPr/>
        </p:nvSpPr>
        <p:spPr>
          <a:xfrm>
            <a:off x="3771008" y="2919099"/>
            <a:ext cx="185052" cy="86119"/>
          </a:xfrm>
          <a:custGeom>
            <a:avLst/>
            <a:gdLst>
              <a:gd name="connsiteX0" fmla="*/ 184945 w 185052"/>
              <a:gd name="connsiteY0" fmla="*/ 57 h 86119"/>
              <a:gd name="connsiteX1" fmla="*/ 127795 w 185052"/>
              <a:gd name="connsiteY1" fmla="*/ 44507 h 86119"/>
              <a:gd name="connsiteX2" fmla="*/ 795 w 185052"/>
              <a:gd name="connsiteY2" fmla="*/ 85782 h 86119"/>
              <a:gd name="connsiteX3" fmla="*/ 76995 w 185052"/>
              <a:gd name="connsiteY3" fmla="*/ 63557 h 86119"/>
              <a:gd name="connsiteX4" fmla="*/ 140495 w 185052"/>
              <a:gd name="connsiteY4" fmla="*/ 54032 h 86119"/>
              <a:gd name="connsiteX5" fmla="*/ 184945 w 185052"/>
              <a:gd name="connsiteY5" fmla="*/ 57 h 8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052" h="86119">
                <a:moveTo>
                  <a:pt x="184945" y="57"/>
                </a:moveTo>
                <a:cubicBezTo>
                  <a:pt x="182828" y="-1531"/>
                  <a:pt x="158487" y="30220"/>
                  <a:pt x="127795" y="44507"/>
                </a:cubicBezTo>
                <a:cubicBezTo>
                  <a:pt x="97103" y="58794"/>
                  <a:pt x="9262" y="82607"/>
                  <a:pt x="795" y="85782"/>
                </a:cubicBezTo>
                <a:cubicBezTo>
                  <a:pt x="-7672" y="88957"/>
                  <a:pt x="53712" y="68849"/>
                  <a:pt x="76995" y="63557"/>
                </a:cubicBezTo>
                <a:cubicBezTo>
                  <a:pt x="100278" y="58265"/>
                  <a:pt x="123562" y="64615"/>
                  <a:pt x="140495" y="54032"/>
                </a:cubicBezTo>
                <a:cubicBezTo>
                  <a:pt x="157428" y="43449"/>
                  <a:pt x="187062" y="1645"/>
                  <a:pt x="184945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3" name="フリーフォーム 702">
            <a:extLst>
              <a:ext uri="{FF2B5EF4-FFF2-40B4-BE49-F238E27FC236}">
                <a16:creationId xmlns:a16="http://schemas.microsoft.com/office/drawing/2014/main" id="{9AFE98D9-7C6D-85B7-1E63-7D9675DF1AA0}"/>
              </a:ext>
            </a:extLst>
          </p:cNvPr>
          <p:cNvSpPr/>
          <p:nvPr/>
        </p:nvSpPr>
        <p:spPr>
          <a:xfrm>
            <a:off x="3520942" y="2973131"/>
            <a:ext cx="257211" cy="412952"/>
          </a:xfrm>
          <a:custGeom>
            <a:avLst/>
            <a:gdLst>
              <a:gd name="connsiteX0" fmla="*/ 257211 w 257211"/>
              <a:gd name="connsiteY0" fmla="*/ 0 h 412952"/>
              <a:gd name="connsiteX1" fmla="*/ 161961 w 257211"/>
              <a:gd name="connsiteY1" fmla="*/ 161925 h 412952"/>
              <a:gd name="connsiteX2" fmla="*/ 76236 w 257211"/>
              <a:gd name="connsiteY2" fmla="*/ 295275 h 412952"/>
              <a:gd name="connsiteX3" fmla="*/ 36 w 257211"/>
              <a:gd name="connsiteY3" fmla="*/ 412750 h 412952"/>
              <a:gd name="connsiteX4" fmla="*/ 85761 w 257211"/>
              <a:gd name="connsiteY4" fmla="*/ 266700 h 412952"/>
              <a:gd name="connsiteX5" fmla="*/ 136561 w 257211"/>
              <a:gd name="connsiteY5" fmla="*/ 184150 h 412952"/>
              <a:gd name="connsiteX6" fmla="*/ 257211 w 257211"/>
              <a:gd name="connsiteY6" fmla="*/ 0 h 41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211" h="412952">
                <a:moveTo>
                  <a:pt x="257211" y="0"/>
                </a:moveTo>
                <a:cubicBezTo>
                  <a:pt x="224667" y="56356"/>
                  <a:pt x="192123" y="112713"/>
                  <a:pt x="161961" y="161925"/>
                </a:cubicBezTo>
                <a:cubicBezTo>
                  <a:pt x="131799" y="211137"/>
                  <a:pt x="76236" y="295275"/>
                  <a:pt x="76236" y="295275"/>
                </a:cubicBezTo>
                <a:cubicBezTo>
                  <a:pt x="49248" y="337079"/>
                  <a:pt x="-1551" y="417512"/>
                  <a:pt x="36" y="412750"/>
                </a:cubicBezTo>
                <a:cubicBezTo>
                  <a:pt x="1623" y="407988"/>
                  <a:pt x="63007" y="304800"/>
                  <a:pt x="85761" y="266700"/>
                </a:cubicBezTo>
                <a:cubicBezTo>
                  <a:pt x="108515" y="228600"/>
                  <a:pt x="136561" y="184150"/>
                  <a:pt x="136561" y="184150"/>
                </a:cubicBezTo>
                <a:lnTo>
                  <a:pt x="25721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4" name="フリーフォーム 703">
            <a:extLst>
              <a:ext uri="{FF2B5EF4-FFF2-40B4-BE49-F238E27FC236}">
                <a16:creationId xmlns:a16="http://schemas.microsoft.com/office/drawing/2014/main" id="{E0B7414A-6755-F239-7EA8-4715B4771F31}"/>
              </a:ext>
            </a:extLst>
          </p:cNvPr>
          <p:cNvSpPr/>
          <p:nvPr/>
        </p:nvSpPr>
        <p:spPr>
          <a:xfrm>
            <a:off x="3643984" y="3049331"/>
            <a:ext cx="242119" cy="428659"/>
          </a:xfrm>
          <a:custGeom>
            <a:avLst/>
            <a:gdLst>
              <a:gd name="connsiteX0" fmla="*/ 242119 w 242119"/>
              <a:gd name="connsiteY0" fmla="*/ 0 h 428659"/>
              <a:gd name="connsiteX1" fmla="*/ 143694 w 242119"/>
              <a:gd name="connsiteY1" fmla="*/ 120650 h 428659"/>
              <a:gd name="connsiteX2" fmla="*/ 7169 w 242119"/>
              <a:gd name="connsiteY2" fmla="*/ 288925 h 428659"/>
              <a:gd name="connsiteX3" fmla="*/ 19869 w 242119"/>
              <a:gd name="connsiteY3" fmla="*/ 282575 h 428659"/>
              <a:gd name="connsiteX4" fmla="*/ 26219 w 242119"/>
              <a:gd name="connsiteY4" fmla="*/ 311150 h 428659"/>
              <a:gd name="connsiteX5" fmla="*/ 223069 w 242119"/>
              <a:gd name="connsiteY5" fmla="*/ 428625 h 428659"/>
              <a:gd name="connsiteX6" fmla="*/ 35744 w 242119"/>
              <a:gd name="connsiteY6" fmla="*/ 298450 h 428659"/>
              <a:gd name="connsiteX7" fmla="*/ 54794 w 242119"/>
              <a:gd name="connsiteY7" fmla="*/ 184150 h 428659"/>
              <a:gd name="connsiteX8" fmla="*/ 242119 w 242119"/>
              <a:gd name="connsiteY8" fmla="*/ 0 h 42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119" h="428659">
                <a:moveTo>
                  <a:pt x="242119" y="0"/>
                </a:moveTo>
                <a:lnTo>
                  <a:pt x="143694" y="120650"/>
                </a:lnTo>
                <a:lnTo>
                  <a:pt x="7169" y="288925"/>
                </a:lnTo>
                <a:cubicBezTo>
                  <a:pt x="-13469" y="315913"/>
                  <a:pt x="16694" y="278871"/>
                  <a:pt x="19869" y="282575"/>
                </a:cubicBezTo>
                <a:cubicBezTo>
                  <a:pt x="23044" y="286279"/>
                  <a:pt x="-7648" y="286808"/>
                  <a:pt x="26219" y="311150"/>
                </a:cubicBezTo>
                <a:cubicBezTo>
                  <a:pt x="60086" y="335492"/>
                  <a:pt x="221481" y="430742"/>
                  <a:pt x="223069" y="428625"/>
                </a:cubicBezTo>
                <a:cubicBezTo>
                  <a:pt x="224657" y="426508"/>
                  <a:pt x="63790" y="339196"/>
                  <a:pt x="35744" y="298450"/>
                </a:cubicBezTo>
                <a:cubicBezTo>
                  <a:pt x="7698" y="257704"/>
                  <a:pt x="21986" y="232304"/>
                  <a:pt x="54794" y="184150"/>
                </a:cubicBezTo>
                <a:cubicBezTo>
                  <a:pt x="87602" y="135996"/>
                  <a:pt x="160098" y="72760"/>
                  <a:pt x="2421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5" name="フリーフォーム 704">
            <a:extLst>
              <a:ext uri="{FF2B5EF4-FFF2-40B4-BE49-F238E27FC236}">
                <a16:creationId xmlns:a16="http://schemas.microsoft.com/office/drawing/2014/main" id="{83C61BFA-C87B-0001-F20C-7578F2695231}"/>
              </a:ext>
            </a:extLst>
          </p:cNvPr>
          <p:cNvSpPr/>
          <p:nvPr/>
        </p:nvSpPr>
        <p:spPr>
          <a:xfrm>
            <a:off x="3655097" y="3378570"/>
            <a:ext cx="325181" cy="230670"/>
          </a:xfrm>
          <a:custGeom>
            <a:avLst/>
            <a:gdLst>
              <a:gd name="connsiteX0" fmla="*/ 2406 w 325181"/>
              <a:gd name="connsiteY0" fmla="*/ 961 h 230670"/>
              <a:gd name="connsiteX1" fmla="*/ 110356 w 325181"/>
              <a:gd name="connsiteY1" fmla="*/ 93036 h 230670"/>
              <a:gd name="connsiteX2" fmla="*/ 323081 w 325181"/>
              <a:gd name="connsiteY2" fmla="*/ 229561 h 230670"/>
              <a:gd name="connsiteX3" fmla="*/ 208781 w 325181"/>
              <a:gd name="connsiteY3" fmla="*/ 150186 h 230670"/>
              <a:gd name="connsiteX4" fmla="*/ 2406 w 325181"/>
              <a:gd name="connsiteY4" fmla="*/ 961 h 23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81" h="230670">
                <a:moveTo>
                  <a:pt x="2406" y="961"/>
                </a:moveTo>
                <a:cubicBezTo>
                  <a:pt x="-13998" y="-8564"/>
                  <a:pt x="56910" y="54936"/>
                  <a:pt x="110356" y="93036"/>
                </a:cubicBezTo>
                <a:cubicBezTo>
                  <a:pt x="163802" y="131136"/>
                  <a:pt x="306677" y="220036"/>
                  <a:pt x="323081" y="229561"/>
                </a:cubicBezTo>
                <a:cubicBezTo>
                  <a:pt x="339485" y="239086"/>
                  <a:pt x="255877" y="185111"/>
                  <a:pt x="208781" y="150186"/>
                </a:cubicBezTo>
                <a:cubicBezTo>
                  <a:pt x="161685" y="115261"/>
                  <a:pt x="18810" y="10486"/>
                  <a:pt x="2406" y="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6" name="フリーフォーム 705">
            <a:extLst>
              <a:ext uri="{FF2B5EF4-FFF2-40B4-BE49-F238E27FC236}">
                <a16:creationId xmlns:a16="http://schemas.microsoft.com/office/drawing/2014/main" id="{0C03B195-35F3-931A-9C53-644815870DF3}"/>
              </a:ext>
            </a:extLst>
          </p:cNvPr>
          <p:cNvSpPr/>
          <p:nvPr/>
        </p:nvSpPr>
        <p:spPr>
          <a:xfrm>
            <a:off x="3772627" y="2960263"/>
            <a:ext cx="107326" cy="165392"/>
          </a:xfrm>
          <a:custGeom>
            <a:avLst/>
            <a:gdLst>
              <a:gd name="connsiteX0" fmla="*/ 107126 w 107326"/>
              <a:gd name="connsiteY0" fmla="*/ 168 h 165392"/>
              <a:gd name="connsiteX1" fmla="*/ 30926 w 107326"/>
              <a:gd name="connsiteY1" fmla="*/ 66843 h 165392"/>
              <a:gd name="connsiteX2" fmla="*/ 8701 w 107326"/>
              <a:gd name="connsiteY2" fmla="*/ 165268 h 165392"/>
              <a:gd name="connsiteX3" fmla="*/ 5526 w 107326"/>
              <a:gd name="connsiteY3" fmla="*/ 85893 h 165392"/>
              <a:gd name="connsiteX4" fmla="*/ 107126 w 107326"/>
              <a:gd name="connsiteY4" fmla="*/ 168 h 165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26" h="165392">
                <a:moveTo>
                  <a:pt x="107126" y="168"/>
                </a:moveTo>
                <a:cubicBezTo>
                  <a:pt x="111359" y="-3007"/>
                  <a:pt x="47330" y="39326"/>
                  <a:pt x="30926" y="66843"/>
                </a:cubicBezTo>
                <a:cubicBezTo>
                  <a:pt x="14522" y="94360"/>
                  <a:pt x="12934" y="162093"/>
                  <a:pt x="8701" y="165268"/>
                </a:cubicBezTo>
                <a:cubicBezTo>
                  <a:pt x="4468" y="168443"/>
                  <a:pt x="-6645" y="110235"/>
                  <a:pt x="5526" y="85893"/>
                </a:cubicBezTo>
                <a:cubicBezTo>
                  <a:pt x="17697" y="61551"/>
                  <a:pt x="102893" y="3343"/>
                  <a:pt x="107126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7" name="フリーフォーム 706">
            <a:extLst>
              <a:ext uri="{FF2B5EF4-FFF2-40B4-BE49-F238E27FC236}">
                <a16:creationId xmlns:a16="http://schemas.microsoft.com/office/drawing/2014/main" id="{BC4F0AE9-0C16-57DF-E9CD-8D63EAD7E9ED}"/>
              </a:ext>
            </a:extLst>
          </p:cNvPr>
          <p:cNvSpPr/>
          <p:nvPr/>
        </p:nvSpPr>
        <p:spPr>
          <a:xfrm>
            <a:off x="3995260" y="2930896"/>
            <a:ext cx="52768" cy="437251"/>
          </a:xfrm>
          <a:custGeom>
            <a:avLst/>
            <a:gdLst>
              <a:gd name="connsiteX0" fmla="*/ 36893 w 52768"/>
              <a:gd name="connsiteY0" fmla="*/ 960 h 437251"/>
              <a:gd name="connsiteX1" fmla="*/ 36893 w 52768"/>
              <a:gd name="connsiteY1" fmla="*/ 105735 h 437251"/>
              <a:gd name="connsiteX2" fmla="*/ 52768 w 52768"/>
              <a:gd name="connsiteY2" fmla="*/ 426410 h 437251"/>
              <a:gd name="connsiteX3" fmla="*/ 36893 w 52768"/>
              <a:gd name="connsiteY3" fmla="*/ 343860 h 437251"/>
              <a:gd name="connsiteX4" fmla="*/ 1968 w 52768"/>
              <a:gd name="connsiteY4" fmla="*/ 166060 h 437251"/>
              <a:gd name="connsiteX5" fmla="*/ 5143 w 52768"/>
              <a:gd name="connsiteY5" fmla="*/ 277185 h 437251"/>
              <a:gd name="connsiteX6" fmla="*/ 11493 w 52768"/>
              <a:gd name="connsiteY6" fmla="*/ 153360 h 437251"/>
              <a:gd name="connsiteX7" fmla="*/ 36893 w 52768"/>
              <a:gd name="connsiteY7" fmla="*/ 960 h 43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68" h="437251">
                <a:moveTo>
                  <a:pt x="36893" y="960"/>
                </a:moveTo>
                <a:cubicBezTo>
                  <a:pt x="41126" y="-6977"/>
                  <a:pt x="34247" y="34827"/>
                  <a:pt x="36893" y="105735"/>
                </a:cubicBezTo>
                <a:cubicBezTo>
                  <a:pt x="39539" y="176643"/>
                  <a:pt x="52768" y="386723"/>
                  <a:pt x="52768" y="426410"/>
                </a:cubicBezTo>
                <a:cubicBezTo>
                  <a:pt x="52768" y="466097"/>
                  <a:pt x="45360" y="387252"/>
                  <a:pt x="36893" y="343860"/>
                </a:cubicBezTo>
                <a:cubicBezTo>
                  <a:pt x="28426" y="300468"/>
                  <a:pt x="7260" y="177173"/>
                  <a:pt x="1968" y="166060"/>
                </a:cubicBezTo>
                <a:cubicBezTo>
                  <a:pt x="-3324" y="154948"/>
                  <a:pt x="3555" y="279302"/>
                  <a:pt x="5143" y="277185"/>
                </a:cubicBezTo>
                <a:cubicBezTo>
                  <a:pt x="6731" y="275068"/>
                  <a:pt x="7260" y="194635"/>
                  <a:pt x="11493" y="153360"/>
                </a:cubicBezTo>
                <a:cubicBezTo>
                  <a:pt x="15726" y="112085"/>
                  <a:pt x="32660" y="8897"/>
                  <a:pt x="36893" y="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8" name="フリーフォーム 707">
            <a:extLst>
              <a:ext uri="{FF2B5EF4-FFF2-40B4-BE49-F238E27FC236}">
                <a16:creationId xmlns:a16="http://schemas.microsoft.com/office/drawing/2014/main" id="{37BD6B44-CF1D-6F40-B882-021FD3DD4759}"/>
              </a:ext>
            </a:extLst>
          </p:cNvPr>
          <p:cNvSpPr/>
          <p:nvPr/>
        </p:nvSpPr>
        <p:spPr>
          <a:xfrm>
            <a:off x="4074952" y="3478970"/>
            <a:ext cx="507098" cy="696025"/>
          </a:xfrm>
          <a:custGeom>
            <a:avLst/>
            <a:gdLst>
              <a:gd name="connsiteX0" fmla="*/ 4826 w 507098"/>
              <a:gd name="connsiteY0" fmla="*/ 2161 h 696025"/>
              <a:gd name="connsiteX1" fmla="*/ 23876 w 507098"/>
              <a:gd name="connsiteY1" fmla="*/ 268861 h 696025"/>
              <a:gd name="connsiteX2" fmla="*/ 46101 w 507098"/>
              <a:gd name="connsiteY2" fmla="*/ 373636 h 696025"/>
              <a:gd name="connsiteX3" fmla="*/ 52451 w 507098"/>
              <a:gd name="connsiteY3" fmla="*/ 272036 h 696025"/>
              <a:gd name="connsiteX4" fmla="*/ 103251 w 507098"/>
              <a:gd name="connsiteY4" fmla="*/ 373636 h 696025"/>
              <a:gd name="connsiteX5" fmla="*/ 163576 w 507098"/>
              <a:gd name="connsiteY5" fmla="*/ 370461 h 696025"/>
              <a:gd name="connsiteX6" fmla="*/ 373126 w 507098"/>
              <a:gd name="connsiteY6" fmla="*/ 491111 h 696025"/>
              <a:gd name="connsiteX7" fmla="*/ 503301 w 507098"/>
              <a:gd name="connsiteY7" fmla="*/ 691136 h 696025"/>
              <a:gd name="connsiteX8" fmla="*/ 455676 w 507098"/>
              <a:gd name="connsiteY8" fmla="*/ 618111 h 696025"/>
              <a:gd name="connsiteX9" fmla="*/ 287401 w 507098"/>
              <a:gd name="connsiteY9" fmla="*/ 437136 h 696025"/>
              <a:gd name="connsiteX10" fmla="*/ 65151 w 507098"/>
              <a:gd name="connsiteY10" fmla="*/ 322836 h 696025"/>
              <a:gd name="connsiteX11" fmla="*/ 55626 w 507098"/>
              <a:gd name="connsiteY11" fmla="*/ 335536 h 696025"/>
              <a:gd name="connsiteX12" fmla="*/ 42926 w 507098"/>
              <a:gd name="connsiteY12" fmla="*/ 252986 h 696025"/>
              <a:gd name="connsiteX13" fmla="*/ 20701 w 507098"/>
              <a:gd name="connsiteY13" fmla="*/ 329186 h 696025"/>
              <a:gd name="connsiteX14" fmla="*/ 1651 w 507098"/>
              <a:gd name="connsiteY14" fmla="*/ 151386 h 696025"/>
              <a:gd name="connsiteX15" fmla="*/ 4826 w 507098"/>
              <a:gd name="connsiteY15" fmla="*/ 2161 h 69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7098" h="696025">
                <a:moveTo>
                  <a:pt x="4826" y="2161"/>
                </a:moveTo>
                <a:cubicBezTo>
                  <a:pt x="8530" y="21740"/>
                  <a:pt x="16997" y="206949"/>
                  <a:pt x="23876" y="268861"/>
                </a:cubicBezTo>
                <a:cubicBezTo>
                  <a:pt x="30755" y="330773"/>
                  <a:pt x="41339" y="373107"/>
                  <a:pt x="46101" y="373636"/>
                </a:cubicBezTo>
                <a:cubicBezTo>
                  <a:pt x="50864" y="374165"/>
                  <a:pt x="42926" y="272036"/>
                  <a:pt x="52451" y="272036"/>
                </a:cubicBezTo>
                <a:cubicBezTo>
                  <a:pt x="61976" y="272036"/>
                  <a:pt x="84730" y="357232"/>
                  <a:pt x="103251" y="373636"/>
                </a:cubicBezTo>
                <a:cubicBezTo>
                  <a:pt x="121772" y="390040"/>
                  <a:pt x="118597" y="350882"/>
                  <a:pt x="163576" y="370461"/>
                </a:cubicBezTo>
                <a:cubicBezTo>
                  <a:pt x="208555" y="390040"/>
                  <a:pt x="316505" y="437665"/>
                  <a:pt x="373126" y="491111"/>
                </a:cubicBezTo>
                <a:cubicBezTo>
                  <a:pt x="429747" y="544557"/>
                  <a:pt x="503301" y="691136"/>
                  <a:pt x="503301" y="691136"/>
                </a:cubicBezTo>
                <a:cubicBezTo>
                  <a:pt x="517059" y="712303"/>
                  <a:pt x="491659" y="660444"/>
                  <a:pt x="455676" y="618111"/>
                </a:cubicBezTo>
                <a:cubicBezTo>
                  <a:pt x="419693" y="575778"/>
                  <a:pt x="352488" y="486348"/>
                  <a:pt x="287401" y="437136"/>
                </a:cubicBezTo>
                <a:cubicBezTo>
                  <a:pt x="222314" y="387924"/>
                  <a:pt x="103780" y="339769"/>
                  <a:pt x="65151" y="322836"/>
                </a:cubicBezTo>
                <a:cubicBezTo>
                  <a:pt x="26522" y="305903"/>
                  <a:pt x="59330" y="347178"/>
                  <a:pt x="55626" y="335536"/>
                </a:cubicBezTo>
                <a:cubicBezTo>
                  <a:pt x="51922" y="323894"/>
                  <a:pt x="48747" y="254044"/>
                  <a:pt x="42926" y="252986"/>
                </a:cubicBezTo>
                <a:cubicBezTo>
                  <a:pt x="37105" y="251928"/>
                  <a:pt x="27580" y="346119"/>
                  <a:pt x="20701" y="329186"/>
                </a:cubicBezTo>
                <a:cubicBezTo>
                  <a:pt x="13822" y="312253"/>
                  <a:pt x="5355" y="201657"/>
                  <a:pt x="1651" y="151386"/>
                </a:cubicBezTo>
                <a:cubicBezTo>
                  <a:pt x="-2053" y="101115"/>
                  <a:pt x="1122" y="-17418"/>
                  <a:pt x="4826" y="2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9" name="フリーフォーム 708">
            <a:extLst>
              <a:ext uri="{FF2B5EF4-FFF2-40B4-BE49-F238E27FC236}">
                <a16:creationId xmlns:a16="http://schemas.microsoft.com/office/drawing/2014/main" id="{CDE2B577-3ED4-95E1-B372-FC5EE3FAB633}"/>
              </a:ext>
            </a:extLst>
          </p:cNvPr>
          <p:cNvSpPr/>
          <p:nvPr/>
        </p:nvSpPr>
        <p:spPr>
          <a:xfrm>
            <a:off x="4593474" y="4449350"/>
            <a:ext cx="140356" cy="454379"/>
          </a:xfrm>
          <a:custGeom>
            <a:avLst/>
            <a:gdLst>
              <a:gd name="connsiteX0" fmla="*/ 140354 w 140356"/>
              <a:gd name="connsiteY0" fmla="*/ 156 h 454379"/>
              <a:gd name="connsiteX1" fmla="*/ 51454 w 140356"/>
              <a:gd name="connsiteY1" fmla="*/ 155731 h 454379"/>
              <a:gd name="connsiteX2" fmla="*/ 32404 w 140356"/>
              <a:gd name="connsiteY2" fmla="*/ 451006 h 454379"/>
              <a:gd name="connsiteX3" fmla="*/ 654 w 140356"/>
              <a:gd name="connsiteY3" fmla="*/ 314481 h 454379"/>
              <a:gd name="connsiteX4" fmla="*/ 10179 w 140356"/>
              <a:gd name="connsiteY4" fmla="*/ 295431 h 454379"/>
              <a:gd name="connsiteX5" fmla="*/ 13354 w 140356"/>
              <a:gd name="connsiteY5" fmla="*/ 289081 h 454379"/>
              <a:gd name="connsiteX6" fmla="*/ 26054 w 140356"/>
              <a:gd name="connsiteY6" fmla="*/ 162081 h 454379"/>
              <a:gd name="connsiteX7" fmla="*/ 22879 w 140356"/>
              <a:gd name="connsiteY7" fmla="*/ 177956 h 454379"/>
              <a:gd name="connsiteX8" fmla="*/ 48279 w 140356"/>
              <a:gd name="connsiteY8" fmla="*/ 127156 h 454379"/>
              <a:gd name="connsiteX9" fmla="*/ 140354 w 140356"/>
              <a:gd name="connsiteY9" fmla="*/ 156 h 45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356" h="454379">
                <a:moveTo>
                  <a:pt x="140354" y="156"/>
                </a:moveTo>
                <a:cubicBezTo>
                  <a:pt x="140883" y="4919"/>
                  <a:pt x="69446" y="80589"/>
                  <a:pt x="51454" y="155731"/>
                </a:cubicBezTo>
                <a:cubicBezTo>
                  <a:pt x="33462" y="230873"/>
                  <a:pt x="40871" y="424548"/>
                  <a:pt x="32404" y="451006"/>
                </a:cubicBezTo>
                <a:cubicBezTo>
                  <a:pt x="23937" y="477464"/>
                  <a:pt x="4358" y="340410"/>
                  <a:pt x="654" y="314481"/>
                </a:cubicBezTo>
                <a:cubicBezTo>
                  <a:pt x="-3050" y="288552"/>
                  <a:pt x="10179" y="295431"/>
                  <a:pt x="10179" y="295431"/>
                </a:cubicBezTo>
                <a:cubicBezTo>
                  <a:pt x="12296" y="291198"/>
                  <a:pt x="10708" y="311306"/>
                  <a:pt x="13354" y="289081"/>
                </a:cubicBezTo>
                <a:cubicBezTo>
                  <a:pt x="16000" y="266856"/>
                  <a:pt x="24467" y="180602"/>
                  <a:pt x="26054" y="162081"/>
                </a:cubicBezTo>
                <a:cubicBezTo>
                  <a:pt x="27641" y="143560"/>
                  <a:pt x="19175" y="183777"/>
                  <a:pt x="22879" y="177956"/>
                </a:cubicBezTo>
                <a:cubicBezTo>
                  <a:pt x="26583" y="172135"/>
                  <a:pt x="32404" y="153614"/>
                  <a:pt x="48279" y="127156"/>
                </a:cubicBezTo>
                <a:cubicBezTo>
                  <a:pt x="64154" y="100698"/>
                  <a:pt x="139825" y="-4607"/>
                  <a:pt x="140354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0" name="フリーフォーム 709">
            <a:extLst>
              <a:ext uri="{FF2B5EF4-FFF2-40B4-BE49-F238E27FC236}">
                <a16:creationId xmlns:a16="http://schemas.microsoft.com/office/drawing/2014/main" id="{C1A63BDD-6945-24FB-A9CF-7F4648770CF9}"/>
              </a:ext>
            </a:extLst>
          </p:cNvPr>
          <p:cNvSpPr/>
          <p:nvPr/>
        </p:nvSpPr>
        <p:spPr>
          <a:xfrm>
            <a:off x="4577845" y="4058952"/>
            <a:ext cx="354261" cy="93311"/>
          </a:xfrm>
          <a:custGeom>
            <a:avLst/>
            <a:gdLst>
              <a:gd name="connsiteX0" fmla="*/ 408 w 354261"/>
              <a:gd name="connsiteY0" fmla="*/ 82579 h 93311"/>
              <a:gd name="connsiteX1" fmla="*/ 133758 w 354261"/>
              <a:gd name="connsiteY1" fmla="*/ 85754 h 93311"/>
              <a:gd name="connsiteX2" fmla="*/ 352833 w 354261"/>
              <a:gd name="connsiteY2" fmla="*/ 29 h 93311"/>
              <a:gd name="connsiteX3" fmla="*/ 225833 w 354261"/>
              <a:gd name="connsiteY3" fmla="*/ 76229 h 93311"/>
              <a:gd name="connsiteX4" fmla="*/ 175033 w 354261"/>
              <a:gd name="connsiteY4" fmla="*/ 92104 h 93311"/>
              <a:gd name="connsiteX5" fmla="*/ 408 w 354261"/>
              <a:gd name="connsiteY5" fmla="*/ 82579 h 9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261" h="93311">
                <a:moveTo>
                  <a:pt x="408" y="82579"/>
                </a:moveTo>
                <a:cubicBezTo>
                  <a:pt x="-6471" y="81521"/>
                  <a:pt x="75021" y="99512"/>
                  <a:pt x="133758" y="85754"/>
                </a:cubicBezTo>
                <a:cubicBezTo>
                  <a:pt x="192496" y="71996"/>
                  <a:pt x="337487" y="1616"/>
                  <a:pt x="352833" y="29"/>
                </a:cubicBezTo>
                <a:cubicBezTo>
                  <a:pt x="368179" y="-1559"/>
                  <a:pt x="255466" y="60883"/>
                  <a:pt x="225833" y="76229"/>
                </a:cubicBezTo>
                <a:cubicBezTo>
                  <a:pt x="196200" y="91575"/>
                  <a:pt x="209958" y="86812"/>
                  <a:pt x="175033" y="92104"/>
                </a:cubicBezTo>
                <a:cubicBezTo>
                  <a:pt x="140108" y="97396"/>
                  <a:pt x="7287" y="83637"/>
                  <a:pt x="408" y="82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1" name="フリーフォーム 710">
            <a:extLst>
              <a:ext uri="{FF2B5EF4-FFF2-40B4-BE49-F238E27FC236}">
                <a16:creationId xmlns:a16="http://schemas.microsoft.com/office/drawing/2014/main" id="{215FBEF4-9FCC-465C-BD96-95967A9EF78B}"/>
              </a:ext>
            </a:extLst>
          </p:cNvPr>
          <p:cNvSpPr/>
          <p:nvPr/>
        </p:nvSpPr>
        <p:spPr>
          <a:xfrm>
            <a:off x="4581898" y="4127641"/>
            <a:ext cx="196870" cy="39446"/>
          </a:xfrm>
          <a:custGeom>
            <a:avLst/>
            <a:gdLst>
              <a:gd name="connsiteX0" fmla="*/ 5880 w 196870"/>
              <a:gd name="connsiteY0" fmla="*/ 4365 h 39446"/>
              <a:gd name="connsiteX1" fmla="*/ 196380 w 196870"/>
              <a:gd name="connsiteY1" fmla="*/ 4365 h 39446"/>
              <a:gd name="connsiteX2" fmla="*/ 59855 w 196870"/>
              <a:gd name="connsiteY2" fmla="*/ 39290 h 39446"/>
              <a:gd name="connsiteX3" fmla="*/ 5880 w 196870"/>
              <a:gd name="connsiteY3" fmla="*/ 4365 h 3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70" h="39446">
                <a:moveTo>
                  <a:pt x="5880" y="4365"/>
                </a:moveTo>
                <a:cubicBezTo>
                  <a:pt x="28634" y="-1456"/>
                  <a:pt x="187384" y="-1456"/>
                  <a:pt x="196380" y="4365"/>
                </a:cubicBezTo>
                <a:cubicBezTo>
                  <a:pt x="205376" y="10186"/>
                  <a:pt x="87901" y="36644"/>
                  <a:pt x="59855" y="39290"/>
                </a:cubicBezTo>
                <a:cubicBezTo>
                  <a:pt x="31809" y="41936"/>
                  <a:pt x="-16874" y="10186"/>
                  <a:pt x="5880" y="4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2" name="フリーフォーム 711">
            <a:extLst>
              <a:ext uri="{FF2B5EF4-FFF2-40B4-BE49-F238E27FC236}">
                <a16:creationId xmlns:a16="http://schemas.microsoft.com/office/drawing/2014/main" id="{15B55133-5025-6FD4-D944-1522197A51BD}"/>
              </a:ext>
            </a:extLst>
          </p:cNvPr>
          <p:cNvSpPr/>
          <p:nvPr/>
        </p:nvSpPr>
        <p:spPr>
          <a:xfrm>
            <a:off x="4644430" y="4158171"/>
            <a:ext cx="77840" cy="240122"/>
          </a:xfrm>
          <a:custGeom>
            <a:avLst/>
            <a:gdLst>
              <a:gd name="connsiteX0" fmla="*/ 48123 w 77840"/>
              <a:gd name="connsiteY0" fmla="*/ 2410 h 240122"/>
              <a:gd name="connsiteX1" fmla="*/ 76698 w 77840"/>
              <a:gd name="connsiteY1" fmla="*/ 56385 h 240122"/>
              <a:gd name="connsiteX2" fmla="*/ 498 w 77840"/>
              <a:gd name="connsiteY2" fmla="*/ 237360 h 240122"/>
              <a:gd name="connsiteX3" fmla="*/ 41773 w 77840"/>
              <a:gd name="connsiteY3" fmla="*/ 170685 h 240122"/>
              <a:gd name="connsiteX4" fmla="*/ 73523 w 77840"/>
              <a:gd name="connsiteY4" fmla="*/ 119885 h 240122"/>
              <a:gd name="connsiteX5" fmla="*/ 48123 w 77840"/>
              <a:gd name="connsiteY5" fmla="*/ 2410 h 24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40" h="240122">
                <a:moveTo>
                  <a:pt x="48123" y="2410"/>
                </a:moveTo>
                <a:cubicBezTo>
                  <a:pt x="48652" y="-8173"/>
                  <a:pt x="84635" y="17227"/>
                  <a:pt x="76698" y="56385"/>
                </a:cubicBezTo>
                <a:cubicBezTo>
                  <a:pt x="68761" y="95543"/>
                  <a:pt x="6319" y="218310"/>
                  <a:pt x="498" y="237360"/>
                </a:cubicBezTo>
                <a:cubicBezTo>
                  <a:pt x="-5323" y="256410"/>
                  <a:pt x="41773" y="170685"/>
                  <a:pt x="41773" y="170685"/>
                </a:cubicBezTo>
                <a:cubicBezTo>
                  <a:pt x="53944" y="151106"/>
                  <a:pt x="69819" y="143168"/>
                  <a:pt x="73523" y="119885"/>
                </a:cubicBezTo>
                <a:cubicBezTo>
                  <a:pt x="77227" y="96602"/>
                  <a:pt x="47594" y="12993"/>
                  <a:pt x="48123" y="2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3" name="フリーフォーム 712">
            <a:extLst>
              <a:ext uri="{FF2B5EF4-FFF2-40B4-BE49-F238E27FC236}">
                <a16:creationId xmlns:a16="http://schemas.microsoft.com/office/drawing/2014/main" id="{91200B64-88E1-1DEF-92CA-5CC236A85825}"/>
              </a:ext>
            </a:extLst>
          </p:cNvPr>
          <p:cNvSpPr/>
          <p:nvPr/>
        </p:nvSpPr>
        <p:spPr>
          <a:xfrm>
            <a:off x="3204681" y="3054487"/>
            <a:ext cx="509996" cy="97185"/>
          </a:xfrm>
          <a:custGeom>
            <a:avLst/>
            <a:gdLst>
              <a:gd name="connsiteX0" fmla="*/ 1972 w 509996"/>
              <a:gd name="connsiteY0" fmla="*/ 96444 h 97185"/>
              <a:gd name="connsiteX1" fmla="*/ 141672 w 509996"/>
              <a:gd name="connsiteY1" fmla="*/ 45644 h 97185"/>
              <a:gd name="connsiteX2" fmla="*/ 208347 w 509996"/>
              <a:gd name="connsiteY2" fmla="*/ 7544 h 97185"/>
              <a:gd name="connsiteX3" fmla="*/ 363922 w 509996"/>
              <a:gd name="connsiteY3" fmla="*/ 4369 h 97185"/>
              <a:gd name="connsiteX4" fmla="*/ 509972 w 509996"/>
              <a:gd name="connsiteY4" fmla="*/ 36119 h 97185"/>
              <a:gd name="connsiteX5" fmla="*/ 376622 w 509996"/>
              <a:gd name="connsiteY5" fmla="*/ 20244 h 97185"/>
              <a:gd name="connsiteX6" fmla="*/ 255972 w 509996"/>
              <a:gd name="connsiteY6" fmla="*/ 4369 h 97185"/>
              <a:gd name="connsiteX7" fmla="*/ 1972 w 509996"/>
              <a:gd name="connsiteY7" fmla="*/ 96444 h 9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996" h="97185">
                <a:moveTo>
                  <a:pt x="1972" y="96444"/>
                </a:moveTo>
                <a:cubicBezTo>
                  <a:pt x="-17078" y="103323"/>
                  <a:pt x="107276" y="60461"/>
                  <a:pt x="141672" y="45644"/>
                </a:cubicBezTo>
                <a:cubicBezTo>
                  <a:pt x="176068" y="30827"/>
                  <a:pt x="171305" y="14423"/>
                  <a:pt x="208347" y="7544"/>
                </a:cubicBezTo>
                <a:cubicBezTo>
                  <a:pt x="245389" y="665"/>
                  <a:pt x="313651" y="-393"/>
                  <a:pt x="363922" y="4369"/>
                </a:cubicBezTo>
                <a:cubicBezTo>
                  <a:pt x="414193" y="9131"/>
                  <a:pt x="507855" y="33473"/>
                  <a:pt x="509972" y="36119"/>
                </a:cubicBezTo>
                <a:cubicBezTo>
                  <a:pt x="512089" y="38765"/>
                  <a:pt x="376622" y="20244"/>
                  <a:pt x="376622" y="20244"/>
                </a:cubicBezTo>
                <a:cubicBezTo>
                  <a:pt x="334289" y="14952"/>
                  <a:pt x="316297" y="-9918"/>
                  <a:pt x="255972" y="4369"/>
                </a:cubicBezTo>
                <a:cubicBezTo>
                  <a:pt x="195647" y="18656"/>
                  <a:pt x="21022" y="89565"/>
                  <a:pt x="1972" y="96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4" name="フリーフォーム 713">
            <a:extLst>
              <a:ext uri="{FF2B5EF4-FFF2-40B4-BE49-F238E27FC236}">
                <a16:creationId xmlns:a16="http://schemas.microsoft.com/office/drawing/2014/main" id="{1D4048ED-80DE-1AE1-E46A-BF18AC837AF0}"/>
              </a:ext>
            </a:extLst>
          </p:cNvPr>
          <p:cNvSpPr/>
          <p:nvPr/>
        </p:nvSpPr>
        <p:spPr>
          <a:xfrm>
            <a:off x="3244753" y="3068620"/>
            <a:ext cx="438263" cy="139862"/>
          </a:xfrm>
          <a:custGeom>
            <a:avLst/>
            <a:gdLst>
              <a:gd name="connsiteX0" fmla="*/ 0 w 438263"/>
              <a:gd name="connsiteY0" fmla="*/ 110886 h 139862"/>
              <a:gd name="connsiteX1" fmla="*/ 285750 w 438263"/>
              <a:gd name="connsiteY1" fmla="*/ 6111 h 139862"/>
              <a:gd name="connsiteX2" fmla="*/ 323850 w 438263"/>
              <a:gd name="connsiteY2" fmla="*/ 12461 h 139862"/>
              <a:gd name="connsiteX3" fmla="*/ 288925 w 438263"/>
              <a:gd name="connsiteY3" fmla="*/ 12461 h 139862"/>
              <a:gd name="connsiteX4" fmla="*/ 355600 w 438263"/>
              <a:gd name="connsiteY4" fmla="*/ 34686 h 139862"/>
              <a:gd name="connsiteX5" fmla="*/ 330200 w 438263"/>
              <a:gd name="connsiteY5" fmla="*/ 53736 h 139862"/>
              <a:gd name="connsiteX6" fmla="*/ 358775 w 438263"/>
              <a:gd name="connsiteY6" fmla="*/ 107711 h 139862"/>
              <a:gd name="connsiteX7" fmla="*/ 438150 w 438263"/>
              <a:gd name="connsiteY7" fmla="*/ 69611 h 139862"/>
              <a:gd name="connsiteX8" fmla="*/ 339725 w 438263"/>
              <a:gd name="connsiteY8" fmla="*/ 139461 h 139862"/>
              <a:gd name="connsiteX9" fmla="*/ 336550 w 438263"/>
              <a:gd name="connsiteY9" fmla="*/ 31511 h 139862"/>
              <a:gd name="connsiteX10" fmla="*/ 222250 w 438263"/>
              <a:gd name="connsiteY10" fmla="*/ 60086 h 139862"/>
              <a:gd name="connsiteX11" fmla="*/ 0 w 438263"/>
              <a:gd name="connsiteY11" fmla="*/ 110886 h 13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263" h="139862">
                <a:moveTo>
                  <a:pt x="0" y="110886"/>
                </a:moveTo>
                <a:cubicBezTo>
                  <a:pt x="115887" y="66700"/>
                  <a:pt x="231775" y="22515"/>
                  <a:pt x="285750" y="6111"/>
                </a:cubicBezTo>
                <a:cubicBezTo>
                  <a:pt x="339725" y="-10293"/>
                  <a:pt x="323321" y="11403"/>
                  <a:pt x="323850" y="12461"/>
                </a:cubicBezTo>
                <a:cubicBezTo>
                  <a:pt x="324379" y="13519"/>
                  <a:pt x="283633" y="8757"/>
                  <a:pt x="288925" y="12461"/>
                </a:cubicBezTo>
                <a:cubicBezTo>
                  <a:pt x="294217" y="16165"/>
                  <a:pt x="348721" y="27807"/>
                  <a:pt x="355600" y="34686"/>
                </a:cubicBezTo>
                <a:cubicBezTo>
                  <a:pt x="362479" y="41565"/>
                  <a:pt x="329671" y="41565"/>
                  <a:pt x="330200" y="53736"/>
                </a:cubicBezTo>
                <a:cubicBezTo>
                  <a:pt x="330729" y="65907"/>
                  <a:pt x="340783" y="105065"/>
                  <a:pt x="358775" y="107711"/>
                </a:cubicBezTo>
                <a:cubicBezTo>
                  <a:pt x="376767" y="110357"/>
                  <a:pt x="441325" y="64319"/>
                  <a:pt x="438150" y="69611"/>
                </a:cubicBezTo>
                <a:cubicBezTo>
                  <a:pt x="434975" y="74903"/>
                  <a:pt x="356658" y="145811"/>
                  <a:pt x="339725" y="139461"/>
                </a:cubicBezTo>
                <a:cubicBezTo>
                  <a:pt x="322792" y="133111"/>
                  <a:pt x="356129" y="44740"/>
                  <a:pt x="336550" y="31511"/>
                </a:cubicBezTo>
                <a:cubicBezTo>
                  <a:pt x="316971" y="18282"/>
                  <a:pt x="222250" y="60086"/>
                  <a:pt x="222250" y="60086"/>
                </a:cubicBezTo>
                <a:lnTo>
                  <a:pt x="0" y="11088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5" name="フリーフォーム 714">
            <a:extLst>
              <a:ext uri="{FF2B5EF4-FFF2-40B4-BE49-F238E27FC236}">
                <a16:creationId xmlns:a16="http://schemas.microsoft.com/office/drawing/2014/main" id="{FAC8938F-DE78-150B-7F6E-371DA021F4FA}"/>
              </a:ext>
            </a:extLst>
          </p:cNvPr>
          <p:cNvSpPr/>
          <p:nvPr/>
        </p:nvSpPr>
        <p:spPr>
          <a:xfrm>
            <a:off x="3223464" y="3044931"/>
            <a:ext cx="326564" cy="113026"/>
          </a:xfrm>
          <a:custGeom>
            <a:avLst/>
            <a:gdLst>
              <a:gd name="connsiteX0" fmla="*/ 2239 w 326564"/>
              <a:gd name="connsiteY0" fmla="*/ 112350 h 113026"/>
              <a:gd name="connsiteX1" fmla="*/ 132414 w 326564"/>
              <a:gd name="connsiteY1" fmla="*/ 48850 h 113026"/>
              <a:gd name="connsiteX2" fmla="*/ 322914 w 326564"/>
              <a:gd name="connsiteY2" fmla="*/ 20275 h 113026"/>
              <a:gd name="connsiteX3" fmla="*/ 240364 w 326564"/>
              <a:gd name="connsiteY3" fmla="*/ 4400 h 113026"/>
              <a:gd name="connsiteX4" fmla="*/ 2239 w 326564"/>
              <a:gd name="connsiteY4" fmla="*/ 112350 h 11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64" h="113026">
                <a:moveTo>
                  <a:pt x="2239" y="112350"/>
                </a:moveTo>
                <a:cubicBezTo>
                  <a:pt x="-15753" y="119758"/>
                  <a:pt x="78968" y="64196"/>
                  <a:pt x="132414" y="48850"/>
                </a:cubicBezTo>
                <a:cubicBezTo>
                  <a:pt x="185860" y="33504"/>
                  <a:pt x="304922" y="27683"/>
                  <a:pt x="322914" y="20275"/>
                </a:cubicBezTo>
                <a:cubicBezTo>
                  <a:pt x="340906" y="12867"/>
                  <a:pt x="289047" y="-9358"/>
                  <a:pt x="240364" y="4400"/>
                </a:cubicBezTo>
                <a:cubicBezTo>
                  <a:pt x="191681" y="18158"/>
                  <a:pt x="20231" y="104942"/>
                  <a:pt x="2239" y="112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6" name="フリーフォーム 715">
            <a:extLst>
              <a:ext uri="{FF2B5EF4-FFF2-40B4-BE49-F238E27FC236}">
                <a16:creationId xmlns:a16="http://schemas.microsoft.com/office/drawing/2014/main" id="{CCC6ABE7-BBC0-2F06-DF61-F49494955F44}"/>
              </a:ext>
            </a:extLst>
          </p:cNvPr>
          <p:cNvSpPr/>
          <p:nvPr/>
        </p:nvSpPr>
        <p:spPr>
          <a:xfrm>
            <a:off x="3521422" y="3268225"/>
            <a:ext cx="359533" cy="911784"/>
          </a:xfrm>
          <a:custGeom>
            <a:avLst/>
            <a:gdLst>
              <a:gd name="connsiteX0" fmla="*/ 107506 w 359533"/>
              <a:gd name="connsiteY0" fmla="*/ 181 h 911784"/>
              <a:gd name="connsiteX1" fmla="*/ 28131 w 359533"/>
              <a:gd name="connsiteY1" fmla="*/ 301806 h 911784"/>
              <a:gd name="connsiteX2" fmla="*/ 63056 w 359533"/>
              <a:gd name="connsiteY2" fmla="*/ 263706 h 911784"/>
              <a:gd name="connsiteX3" fmla="*/ 158306 w 359533"/>
              <a:gd name="connsiteY3" fmla="*/ 365306 h 911784"/>
              <a:gd name="connsiteX4" fmla="*/ 167831 w 359533"/>
              <a:gd name="connsiteY4" fmla="*/ 320856 h 911784"/>
              <a:gd name="connsiteX5" fmla="*/ 291656 w 359533"/>
              <a:gd name="connsiteY5" fmla="*/ 619306 h 911784"/>
              <a:gd name="connsiteX6" fmla="*/ 304356 w 359533"/>
              <a:gd name="connsiteY6" fmla="*/ 733606 h 911784"/>
              <a:gd name="connsiteX7" fmla="*/ 358331 w 359533"/>
              <a:gd name="connsiteY7" fmla="*/ 911406 h 911784"/>
              <a:gd name="connsiteX8" fmla="*/ 329756 w 359533"/>
              <a:gd name="connsiteY8" fmla="*/ 768531 h 911784"/>
              <a:gd name="connsiteX9" fmla="*/ 199581 w 359533"/>
              <a:gd name="connsiteY9" fmla="*/ 390706 h 911784"/>
              <a:gd name="connsiteX10" fmla="*/ 180531 w 359533"/>
              <a:gd name="connsiteY10" fmla="*/ 384356 h 911784"/>
              <a:gd name="connsiteX11" fmla="*/ 129731 w 359533"/>
              <a:gd name="connsiteY11" fmla="*/ 336731 h 911784"/>
              <a:gd name="connsiteX12" fmla="*/ 50356 w 359533"/>
              <a:gd name="connsiteY12" fmla="*/ 304981 h 911784"/>
              <a:gd name="connsiteX13" fmla="*/ 31306 w 359533"/>
              <a:gd name="connsiteY13" fmla="*/ 358956 h 911784"/>
              <a:gd name="connsiteX14" fmla="*/ 5906 w 359533"/>
              <a:gd name="connsiteY14" fmla="*/ 279581 h 911784"/>
              <a:gd name="connsiteX15" fmla="*/ 9081 w 359533"/>
              <a:gd name="connsiteY15" fmla="*/ 257356 h 911784"/>
              <a:gd name="connsiteX16" fmla="*/ 107506 w 359533"/>
              <a:gd name="connsiteY16" fmla="*/ 181 h 91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9533" h="911784">
                <a:moveTo>
                  <a:pt x="107506" y="181"/>
                </a:moveTo>
                <a:cubicBezTo>
                  <a:pt x="110681" y="7589"/>
                  <a:pt x="35539" y="257885"/>
                  <a:pt x="28131" y="301806"/>
                </a:cubicBezTo>
                <a:cubicBezTo>
                  <a:pt x="20723" y="345727"/>
                  <a:pt x="41360" y="253123"/>
                  <a:pt x="63056" y="263706"/>
                </a:cubicBezTo>
                <a:cubicBezTo>
                  <a:pt x="84752" y="274289"/>
                  <a:pt x="140844" y="355781"/>
                  <a:pt x="158306" y="365306"/>
                </a:cubicBezTo>
                <a:cubicBezTo>
                  <a:pt x="175769" y="374831"/>
                  <a:pt x="145606" y="278523"/>
                  <a:pt x="167831" y="320856"/>
                </a:cubicBezTo>
                <a:cubicBezTo>
                  <a:pt x="190056" y="363189"/>
                  <a:pt x="268902" y="550514"/>
                  <a:pt x="291656" y="619306"/>
                </a:cubicBezTo>
                <a:cubicBezTo>
                  <a:pt x="314410" y="688098"/>
                  <a:pt x="293244" y="684923"/>
                  <a:pt x="304356" y="733606"/>
                </a:cubicBezTo>
                <a:cubicBezTo>
                  <a:pt x="315468" y="782289"/>
                  <a:pt x="354098" y="905585"/>
                  <a:pt x="358331" y="911406"/>
                </a:cubicBezTo>
                <a:cubicBezTo>
                  <a:pt x="362564" y="917227"/>
                  <a:pt x="356214" y="855314"/>
                  <a:pt x="329756" y="768531"/>
                </a:cubicBezTo>
                <a:cubicBezTo>
                  <a:pt x="303298" y="681748"/>
                  <a:pt x="224452" y="454735"/>
                  <a:pt x="199581" y="390706"/>
                </a:cubicBezTo>
                <a:cubicBezTo>
                  <a:pt x="174710" y="326677"/>
                  <a:pt x="192173" y="393352"/>
                  <a:pt x="180531" y="384356"/>
                </a:cubicBezTo>
                <a:cubicBezTo>
                  <a:pt x="168889" y="375360"/>
                  <a:pt x="151427" y="349960"/>
                  <a:pt x="129731" y="336731"/>
                </a:cubicBezTo>
                <a:cubicBezTo>
                  <a:pt x="108035" y="323502"/>
                  <a:pt x="66760" y="301277"/>
                  <a:pt x="50356" y="304981"/>
                </a:cubicBezTo>
                <a:cubicBezTo>
                  <a:pt x="33952" y="308685"/>
                  <a:pt x="38714" y="363189"/>
                  <a:pt x="31306" y="358956"/>
                </a:cubicBezTo>
                <a:cubicBezTo>
                  <a:pt x="23898" y="354723"/>
                  <a:pt x="9610" y="296514"/>
                  <a:pt x="5906" y="279581"/>
                </a:cubicBezTo>
                <a:cubicBezTo>
                  <a:pt x="2202" y="262648"/>
                  <a:pt x="-6794" y="300218"/>
                  <a:pt x="9081" y="257356"/>
                </a:cubicBezTo>
                <a:cubicBezTo>
                  <a:pt x="24956" y="214494"/>
                  <a:pt x="104331" y="-7227"/>
                  <a:pt x="107506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7" name="フリーフォーム 716">
            <a:extLst>
              <a:ext uri="{FF2B5EF4-FFF2-40B4-BE49-F238E27FC236}">
                <a16:creationId xmlns:a16="http://schemas.microsoft.com/office/drawing/2014/main" id="{4CF01CEF-CB23-1BE9-6CAF-C01F6078F71B}"/>
              </a:ext>
            </a:extLst>
          </p:cNvPr>
          <p:cNvSpPr/>
          <p:nvPr/>
        </p:nvSpPr>
        <p:spPr>
          <a:xfrm>
            <a:off x="3165378" y="3141280"/>
            <a:ext cx="121796" cy="669816"/>
          </a:xfrm>
          <a:custGeom>
            <a:avLst/>
            <a:gdLst>
              <a:gd name="connsiteX0" fmla="*/ 0 w 121796"/>
              <a:gd name="connsiteY0" fmla="*/ 126 h 669816"/>
              <a:gd name="connsiteX1" fmla="*/ 79375 w 121796"/>
              <a:gd name="connsiteY1" fmla="*/ 95376 h 669816"/>
              <a:gd name="connsiteX2" fmla="*/ 69850 w 121796"/>
              <a:gd name="connsiteY2" fmla="*/ 92201 h 669816"/>
              <a:gd name="connsiteX3" fmla="*/ 85725 w 121796"/>
              <a:gd name="connsiteY3" fmla="*/ 285876 h 669816"/>
              <a:gd name="connsiteX4" fmla="*/ 120650 w 121796"/>
              <a:gd name="connsiteY4" fmla="*/ 663701 h 669816"/>
              <a:gd name="connsiteX5" fmla="*/ 111125 w 121796"/>
              <a:gd name="connsiteY5" fmla="*/ 492251 h 669816"/>
              <a:gd name="connsiteX6" fmla="*/ 88900 w 121796"/>
              <a:gd name="connsiteY6" fmla="*/ 136651 h 669816"/>
              <a:gd name="connsiteX7" fmla="*/ 79375 w 121796"/>
              <a:gd name="connsiteY7" fmla="*/ 76326 h 669816"/>
              <a:gd name="connsiteX8" fmla="*/ 0 w 121796"/>
              <a:gd name="connsiteY8" fmla="*/ 126 h 66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796" h="669816">
                <a:moveTo>
                  <a:pt x="0" y="126"/>
                </a:moveTo>
                <a:cubicBezTo>
                  <a:pt x="0" y="3301"/>
                  <a:pt x="79375" y="95376"/>
                  <a:pt x="79375" y="95376"/>
                </a:cubicBezTo>
                <a:cubicBezTo>
                  <a:pt x="91017" y="110722"/>
                  <a:pt x="68792" y="60451"/>
                  <a:pt x="69850" y="92201"/>
                </a:cubicBezTo>
                <a:cubicBezTo>
                  <a:pt x="70908" y="123951"/>
                  <a:pt x="77258" y="190626"/>
                  <a:pt x="85725" y="285876"/>
                </a:cubicBezTo>
                <a:cubicBezTo>
                  <a:pt x="94192" y="381126"/>
                  <a:pt x="116417" y="629305"/>
                  <a:pt x="120650" y="663701"/>
                </a:cubicBezTo>
                <a:cubicBezTo>
                  <a:pt x="124883" y="698097"/>
                  <a:pt x="116417" y="580093"/>
                  <a:pt x="111125" y="492251"/>
                </a:cubicBezTo>
                <a:cubicBezTo>
                  <a:pt x="105833" y="404409"/>
                  <a:pt x="94192" y="205972"/>
                  <a:pt x="88900" y="136651"/>
                </a:cubicBezTo>
                <a:cubicBezTo>
                  <a:pt x="83608" y="67330"/>
                  <a:pt x="92075" y="98022"/>
                  <a:pt x="79375" y="76326"/>
                </a:cubicBezTo>
                <a:cubicBezTo>
                  <a:pt x="66675" y="54630"/>
                  <a:pt x="0" y="-3049"/>
                  <a:pt x="0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8" name="フリーフォーム 717">
            <a:extLst>
              <a:ext uri="{FF2B5EF4-FFF2-40B4-BE49-F238E27FC236}">
                <a16:creationId xmlns:a16="http://schemas.microsoft.com/office/drawing/2014/main" id="{BBD4FAD3-0A47-EBB8-C0C3-AECC385DDBEF}"/>
              </a:ext>
            </a:extLst>
          </p:cNvPr>
          <p:cNvSpPr/>
          <p:nvPr/>
        </p:nvSpPr>
        <p:spPr>
          <a:xfrm>
            <a:off x="3317581" y="3173001"/>
            <a:ext cx="263727" cy="426538"/>
          </a:xfrm>
          <a:custGeom>
            <a:avLst/>
            <a:gdLst>
              <a:gd name="connsiteX0" fmla="*/ 263722 w 263727"/>
              <a:gd name="connsiteY0" fmla="*/ 155 h 426538"/>
              <a:gd name="connsiteX1" fmla="*/ 76397 w 263727"/>
              <a:gd name="connsiteY1" fmla="*/ 41430 h 426538"/>
              <a:gd name="connsiteX2" fmla="*/ 197 w 263727"/>
              <a:gd name="connsiteY2" fmla="*/ 73180 h 426538"/>
              <a:gd name="connsiteX3" fmla="*/ 95447 w 263727"/>
              <a:gd name="connsiteY3" fmla="*/ 63655 h 426538"/>
              <a:gd name="connsiteX4" fmla="*/ 38297 w 263727"/>
              <a:gd name="connsiteY4" fmla="*/ 95405 h 426538"/>
              <a:gd name="connsiteX5" fmla="*/ 38297 w 263727"/>
              <a:gd name="connsiteY5" fmla="*/ 155730 h 426538"/>
              <a:gd name="connsiteX6" fmla="*/ 38297 w 263727"/>
              <a:gd name="connsiteY6" fmla="*/ 422430 h 426538"/>
              <a:gd name="connsiteX7" fmla="*/ 35122 w 263727"/>
              <a:gd name="connsiteY7" fmla="*/ 301780 h 426538"/>
              <a:gd name="connsiteX8" fmla="*/ 22422 w 263727"/>
              <a:gd name="connsiteY8" fmla="*/ 89055 h 426538"/>
              <a:gd name="connsiteX9" fmla="*/ 82747 w 263727"/>
              <a:gd name="connsiteY9" fmla="*/ 57305 h 426538"/>
              <a:gd name="connsiteX10" fmla="*/ 263722 w 263727"/>
              <a:gd name="connsiteY10" fmla="*/ 155 h 42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727" h="426538">
                <a:moveTo>
                  <a:pt x="263722" y="155"/>
                </a:moveTo>
                <a:cubicBezTo>
                  <a:pt x="262664" y="-2491"/>
                  <a:pt x="120318" y="29259"/>
                  <a:pt x="76397" y="41430"/>
                </a:cubicBezTo>
                <a:cubicBezTo>
                  <a:pt x="32476" y="53601"/>
                  <a:pt x="-2978" y="69476"/>
                  <a:pt x="197" y="73180"/>
                </a:cubicBezTo>
                <a:cubicBezTo>
                  <a:pt x="3372" y="76884"/>
                  <a:pt x="89097" y="59951"/>
                  <a:pt x="95447" y="63655"/>
                </a:cubicBezTo>
                <a:cubicBezTo>
                  <a:pt x="101797" y="67359"/>
                  <a:pt x="47822" y="80059"/>
                  <a:pt x="38297" y="95405"/>
                </a:cubicBezTo>
                <a:cubicBezTo>
                  <a:pt x="28772" y="110751"/>
                  <a:pt x="38297" y="155730"/>
                  <a:pt x="38297" y="155730"/>
                </a:cubicBezTo>
                <a:cubicBezTo>
                  <a:pt x="38297" y="210234"/>
                  <a:pt x="38826" y="398088"/>
                  <a:pt x="38297" y="422430"/>
                </a:cubicBezTo>
                <a:cubicBezTo>
                  <a:pt x="37768" y="446772"/>
                  <a:pt x="37768" y="357342"/>
                  <a:pt x="35122" y="301780"/>
                </a:cubicBezTo>
                <a:cubicBezTo>
                  <a:pt x="32476" y="246218"/>
                  <a:pt x="14485" y="129801"/>
                  <a:pt x="22422" y="89055"/>
                </a:cubicBezTo>
                <a:cubicBezTo>
                  <a:pt x="30359" y="48309"/>
                  <a:pt x="46235" y="68417"/>
                  <a:pt x="82747" y="57305"/>
                </a:cubicBezTo>
                <a:cubicBezTo>
                  <a:pt x="119259" y="46193"/>
                  <a:pt x="264780" y="2801"/>
                  <a:pt x="263722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9" name="フリーフォーム 718">
            <a:extLst>
              <a:ext uri="{FF2B5EF4-FFF2-40B4-BE49-F238E27FC236}">
                <a16:creationId xmlns:a16="http://schemas.microsoft.com/office/drawing/2014/main" id="{2277592F-EF28-634F-8D58-27F9DE433103}"/>
              </a:ext>
            </a:extLst>
          </p:cNvPr>
          <p:cNvSpPr/>
          <p:nvPr/>
        </p:nvSpPr>
        <p:spPr>
          <a:xfrm>
            <a:off x="3200127" y="3811327"/>
            <a:ext cx="92493" cy="587652"/>
          </a:xfrm>
          <a:custGeom>
            <a:avLst/>
            <a:gdLst>
              <a:gd name="connsiteX0" fmla="*/ 92251 w 92493"/>
              <a:gd name="connsiteY0" fmla="*/ 4 h 587652"/>
              <a:gd name="connsiteX1" fmla="*/ 73201 w 92493"/>
              <a:gd name="connsiteY1" fmla="*/ 215904 h 587652"/>
              <a:gd name="connsiteX2" fmla="*/ 38276 w 92493"/>
              <a:gd name="connsiteY2" fmla="*/ 438154 h 587652"/>
              <a:gd name="connsiteX3" fmla="*/ 176 w 92493"/>
              <a:gd name="connsiteY3" fmla="*/ 584204 h 587652"/>
              <a:gd name="connsiteX4" fmla="*/ 25576 w 92493"/>
              <a:gd name="connsiteY4" fmla="*/ 511179 h 587652"/>
              <a:gd name="connsiteX5" fmla="*/ 60501 w 92493"/>
              <a:gd name="connsiteY5" fmla="*/ 187329 h 587652"/>
              <a:gd name="connsiteX6" fmla="*/ 60501 w 92493"/>
              <a:gd name="connsiteY6" fmla="*/ 209554 h 587652"/>
              <a:gd name="connsiteX7" fmla="*/ 92251 w 92493"/>
              <a:gd name="connsiteY7" fmla="*/ 4 h 58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493" h="587652">
                <a:moveTo>
                  <a:pt x="92251" y="4"/>
                </a:moveTo>
                <a:cubicBezTo>
                  <a:pt x="94368" y="1062"/>
                  <a:pt x="82197" y="142879"/>
                  <a:pt x="73201" y="215904"/>
                </a:cubicBezTo>
                <a:cubicBezTo>
                  <a:pt x="64205" y="288929"/>
                  <a:pt x="50447" y="376771"/>
                  <a:pt x="38276" y="438154"/>
                </a:cubicBezTo>
                <a:cubicBezTo>
                  <a:pt x="26105" y="499537"/>
                  <a:pt x="2293" y="572033"/>
                  <a:pt x="176" y="584204"/>
                </a:cubicBezTo>
                <a:cubicBezTo>
                  <a:pt x="-1941" y="596375"/>
                  <a:pt x="15522" y="577325"/>
                  <a:pt x="25576" y="511179"/>
                </a:cubicBezTo>
                <a:cubicBezTo>
                  <a:pt x="35630" y="445033"/>
                  <a:pt x="54680" y="237600"/>
                  <a:pt x="60501" y="187329"/>
                </a:cubicBezTo>
                <a:cubicBezTo>
                  <a:pt x="66322" y="137058"/>
                  <a:pt x="54151" y="236012"/>
                  <a:pt x="60501" y="209554"/>
                </a:cubicBezTo>
                <a:cubicBezTo>
                  <a:pt x="66851" y="183096"/>
                  <a:pt x="90134" y="-1054"/>
                  <a:pt x="9225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0" name="フリーフォーム 719">
            <a:extLst>
              <a:ext uri="{FF2B5EF4-FFF2-40B4-BE49-F238E27FC236}">
                <a16:creationId xmlns:a16="http://schemas.microsoft.com/office/drawing/2014/main" id="{B94EC588-E524-3317-67A2-F7B3243C8F57}"/>
              </a:ext>
            </a:extLst>
          </p:cNvPr>
          <p:cNvSpPr/>
          <p:nvPr/>
        </p:nvSpPr>
        <p:spPr>
          <a:xfrm>
            <a:off x="3282548" y="3620457"/>
            <a:ext cx="73874" cy="743433"/>
          </a:xfrm>
          <a:custGeom>
            <a:avLst/>
            <a:gdLst>
              <a:gd name="connsiteX0" fmla="*/ 73330 w 73874"/>
              <a:gd name="connsiteY0" fmla="*/ 374 h 743433"/>
              <a:gd name="connsiteX1" fmla="*/ 60630 w 73874"/>
              <a:gd name="connsiteY1" fmla="*/ 228974 h 743433"/>
              <a:gd name="connsiteX2" fmla="*/ 60630 w 73874"/>
              <a:gd name="connsiteY2" fmla="*/ 222624 h 743433"/>
              <a:gd name="connsiteX3" fmla="*/ 25705 w 73874"/>
              <a:gd name="connsiteY3" fmla="*/ 546474 h 743433"/>
              <a:gd name="connsiteX4" fmla="*/ 32055 w 73874"/>
              <a:gd name="connsiteY4" fmla="*/ 527424 h 743433"/>
              <a:gd name="connsiteX5" fmla="*/ 305 w 73874"/>
              <a:gd name="connsiteY5" fmla="*/ 743324 h 743433"/>
              <a:gd name="connsiteX6" fmla="*/ 16180 w 73874"/>
              <a:gd name="connsiteY6" fmla="*/ 495674 h 743433"/>
              <a:gd name="connsiteX7" fmla="*/ 19355 w 73874"/>
              <a:gd name="connsiteY7" fmla="*/ 521074 h 743433"/>
              <a:gd name="connsiteX8" fmla="*/ 38405 w 73874"/>
              <a:gd name="connsiteY8" fmla="*/ 295649 h 743433"/>
              <a:gd name="connsiteX9" fmla="*/ 73330 w 73874"/>
              <a:gd name="connsiteY9" fmla="*/ 374 h 74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874" h="743433">
                <a:moveTo>
                  <a:pt x="73330" y="374"/>
                </a:moveTo>
                <a:cubicBezTo>
                  <a:pt x="77034" y="-10738"/>
                  <a:pt x="60630" y="228974"/>
                  <a:pt x="60630" y="228974"/>
                </a:cubicBezTo>
                <a:cubicBezTo>
                  <a:pt x="58513" y="266016"/>
                  <a:pt x="66451" y="169707"/>
                  <a:pt x="60630" y="222624"/>
                </a:cubicBezTo>
                <a:cubicBezTo>
                  <a:pt x="54809" y="275541"/>
                  <a:pt x="30467" y="495674"/>
                  <a:pt x="25705" y="546474"/>
                </a:cubicBezTo>
                <a:cubicBezTo>
                  <a:pt x="20943" y="597274"/>
                  <a:pt x="36288" y="494616"/>
                  <a:pt x="32055" y="527424"/>
                </a:cubicBezTo>
                <a:cubicBezTo>
                  <a:pt x="27822" y="560232"/>
                  <a:pt x="2951" y="748616"/>
                  <a:pt x="305" y="743324"/>
                </a:cubicBezTo>
                <a:cubicBezTo>
                  <a:pt x="-2341" y="738032"/>
                  <a:pt x="13005" y="532716"/>
                  <a:pt x="16180" y="495674"/>
                </a:cubicBezTo>
                <a:cubicBezTo>
                  <a:pt x="19355" y="458632"/>
                  <a:pt x="15651" y="554412"/>
                  <a:pt x="19355" y="521074"/>
                </a:cubicBezTo>
                <a:cubicBezTo>
                  <a:pt x="23059" y="487736"/>
                  <a:pt x="29409" y="374495"/>
                  <a:pt x="38405" y="295649"/>
                </a:cubicBezTo>
                <a:cubicBezTo>
                  <a:pt x="47401" y="216803"/>
                  <a:pt x="69626" y="11486"/>
                  <a:pt x="73330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1" name="フリーフォーム 720">
            <a:extLst>
              <a:ext uri="{FF2B5EF4-FFF2-40B4-BE49-F238E27FC236}">
                <a16:creationId xmlns:a16="http://schemas.microsoft.com/office/drawing/2014/main" id="{3B992AC5-8D88-D1B2-C138-B6AB848AED81}"/>
              </a:ext>
            </a:extLst>
          </p:cNvPr>
          <p:cNvSpPr/>
          <p:nvPr/>
        </p:nvSpPr>
        <p:spPr>
          <a:xfrm>
            <a:off x="3263794" y="4360472"/>
            <a:ext cx="111475" cy="551709"/>
          </a:xfrm>
          <a:custGeom>
            <a:avLst/>
            <a:gdLst>
              <a:gd name="connsiteX0" fmla="*/ 9 w 111475"/>
              <a:gd name="connsiteY0" fmla="*/ 134 h 551709"/>
              <a:gd name="connsiteX1" fmla="*/ 25409 w 111475"/>
              <a:gd name="connsiteY1" fmla="*/ 289059 h 551709"/>
              <a:gd name="connsiteX2" fmla="*/ 25409 w 111475"/>
              <a:gd name="connsiteY2" fmla="*/ 244609 h 551709"/>
              <a:gd name="connsiteX3" fmla="*/ 104784 w 111475"/>
              <a:gd name="connsiteY3" fmla="*/ 539884 h 551709"/>
              <a:gd name="connsiteX4" fmla="*/ 98434 w 111475"/>
              <a:gd name="connsiteY4" fmla="*/ 470034 h 551709"/>
              <a:gd name="connsiteX5" fmla="*/ 28584 w 111475"/>
              <a:gd name="connsiteY5" fmla="*/ 254134 h 551709"/>
              <a:gd name="connsiteX6" fmla="*/ 9 w 111475"/>
              <a:gd name="connsiteY6" fmla="*/ 134 h 55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475" h="551709">
                <a:moveTo>
                  <a:pt x="9" y="134"/>
                </a:moveTo>
                <a:cubicBezTo>
                  <a:pt x="-520" y="5955"/>
                  <a:pt x="21176" y="248313"/>
                  <a:pt x="25409" y="289059"/>
                </a:cubicBezTo>
                <a:cubicBezTo>
                  <a:pt x="29642" y="329805"/>
                  <a:pt x="12180" y="202805"/>
                  <a:pt x="25409" y="244609"/>
                </a:cubicBezTo>
                <a:cubicBezTo>
                  <a:pt x="38638" y="286413"/>
                  <a:pt x="92613" y="502313"/>
                  <a:pt x="104784" y="539884"/>
                </a:cubicBezTo>
                <a:cubicBezTo>
                  <a:pt x="116955" y="577455"/>
                  <a:pt x="111134" y="517659"/>
                  <a:pt x="98434" y="470034"/>
                </a:cubicBezTo>
                <a:cubicBezTo>
                  <a:pt x="85734" y="422409"/>
                  <a:pt x="42871" y="329805"/>
                  <a:pt x="28584" y="254134"/>
                </a:cubicBezTo>
                <a:cubicBezTo>
                  <a:pt x="14297" y="178463"/>
                  <a:pt x="538" y="-5687"/>
                  <a:pt x="9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2" name="フリーフォーム 721">
            <a:extLst>
              <a:ext uri="{FF2B5EF4-FFF2-40B4-BE49-F238E27FC236}">
                <a16:creationId xmlns:a16="http://schemas.microsoft.com/office/drawing/2014/main" id="{ADBBAE63-0841-4B7D-2095-1D9508B2DE30}"/>
              </a:ext>
            </a:extLst>
          </p:cNvPr>
          <p:cNvSpPr/>
          <p:nvPr/>
        </p:nvSpPr>
        <p:spPr>
          <a:xfrm>
            <a:off x="3202358" y="4288537"/>
            <a:ext cx="150390" cy="736243"/>
          </a:xfrm>
          <a:custGeom>
            <a:avLst/>
            <a:gdLst>
              <a:gd name="connsiteX0" fmla="*/ 1120 w 150390"/>
              <a:gd name="connsiteY0" fmla="*/ 2219 h 736243"/>
              <a:gd name="connsiteX1" fmla="*/ 16995 w 150390"/>
              <a:gd name="connsiteY1" fmla="*/ 230819 h 736243"/>
              <a:gd name="connsiteX2" fmla="*/ 39220 w 150390"/>
              <a:gd name="connsiteY2" fmla="*/ 376869 h 736243"/>
              <a:gd name="connsiteX3" fmla="*/ 61445 w 150390"/>
              <a:gd name="connsiteY3" fmla="*/ 462594 h 736243"/>
              <a:gd name="connsiteX4" fmla="*/ 150345 w 150390"/>
              <a:gd name="connsiteY4" fmla="*/ 735644 h 736243"/>
              <a:gd name="connsiteX5" fmla="*/ 48745 w 150390"/>
              <a:gd name="connsiteY5" fmla="*/ 380044 h 736243"/>
              <a:gd name="connsiteX6" fmla="*/ 1120 w 150390"/>
              <a:gd name="connsiteY6" fmla="*/ 2219 h 73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390" h="736243">
                <a:moveTo>
                  <a:pt x="1120" y="2219"/>
                </a:moveTo>
                <a:cubicBezTo>
                  <a:pt x="-4172" y="-22652"/>
                  <a:pt x="10645" y="168377"/>
                  <a:pt x="16995" y="230819"/>
                </a:cubicBezTo>
                <a:cubicBezTo>
                  <a:pt x="23345" y="293261"/>
                  <a:pt x="31812" y="338240"/>
                  <a:pt x="39220" y="376869"/>
                </a:cubicBezTo>
                <a:cubicBezTo>
                  <a:pt x="46628" y="415498"/>
                  <a:pt x="42924" y="402798"/>
                  <a:pt x="61445" y="462594"/>
                </a:cubicBezTo>
                <a:cubicBezTo>
                  <a:pt x="79966" y="522390"/>
                  <a:pt x="152462" y="749402"/>
                  <a:pt x="150345" y="735644"/>
                </a:cubicBezTo>
                <a:cubicBezTo>
                  <a:pt x="148228" y="721886"/>
                  <a:pt x="71499" y="498048"/>
                  <a:pt x="48745" y="380044"/>
                </a:cubicBezTo>
                <a:cubicBezTo>
                  <a:pt x="25991" y="262040"/>
                  <a:pt x="6412" y="27090"/>
                  <a:pt x="1120" y="2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3" name="フリーフォーム 722">
            <a:extLst>
              <a:ext uri="{FF2B5EF4-FFF2-40B4-BE49-F238E27FC236}">
                <a16:creationId xmlns:a16="http://schemas.microsoft.com/office/drawing/2014/main" id="{F85537DB-57BD-296B-EFEC-4CB67B1B2E9A}"/>
              </a:ext>
            </a:extLst>
          </p:cNvPr>
          <p:cNvSpPr/>
          <p:nvPr/>
        </p:nvSpPr>
        <p:spPr>
          <a:xfrm>
            <a:off x="3889185" y="4166334"/>
            <a:ext cx="283049" cy="792451"/>
          </a:xfrm>
          <a:custGeom>
            <a:avLst/>
            <a:gdLst>
              <a:gd name="connsiteX0" fmla="*/ 93 w 283049"/>
              <a:gd name="connsiteY0" fmla="*/ 597 h 792451"/>
              <a:gd name="connsiteX1" fmla="*/ 120743 w 283049"/>
              <a:gd name="connsiteY1" fmla="*/ 378422 h 792451"/>
              <a:gd name="connsiteX2" fmla="*/ 273143 w 283049"/>
              <a:gd name="connsiteY2" fmla="*/ 768947 h 792451"/>
              <a:gd name="connsiteX3" fmla="*/ 254093 w 283049"/>
              <a:gd name="connsiteY3" fmla="*/ 718147 h 792451"/>
              <a:gd name="connsiteX4" fmla="*/ 139793 w 283049"/>
              <a:gd name="connsiteY4" fmla="*/ 467322 h 792451"/>
              <a:gd name="connsiteX5" fmla="*/ 93 w 283049"/>
              <a:gd name="connsiteY5" fmla="*/ 597 h 79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049" h="792451">
                <a:moveTo>
                  <a:pt x="93" y="597"/>
                </a:moveTo>
                <a:cubicBezTo>
                  <a:pt x="-3082" y="-14220"/>
                  <a:pt x="75235" y="250364"/>
                  <a:pt x="120743" y="378422"/>
                </a:cubicBezTo>
                <a:cubicBezTo>
                  <a:pt x="166251" y="506480"/>
                  <a:pt x="250918" y="712326"/>
                  <a:pt x="273143" y="768947"/>
                </a:cubicBezTo>
                <a:cubicBezTo>
                  <a:pt x="295368" y="825568"/>
                  <a:pt x="276318" y="768418"/>
                  <a:pt x="254093" y="718147"/>
                </a:cubicBezTo>
                <a:cubicBezTo>
                  <a:pt x="231868" y="667876"/>
                  <a:pt x="181597" y="581622"/>
                  <a:pt x="139793" y="467322"/>
                </a:cubicBezTo>
                <a:cubicBezTo>
                  <a:pt x="97989" y="353022"/>
                  <a:pt x="3268" y="15414"/>
                  <a:pt x="93" y="5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4" name="フリーフォーム 723">
            <a:extLst>
              <a:ext uri="{FF2B5EF4-FFF2-40B4-BE49-F238E27FC236}">
                <a16:creationId xmlns:a16="http://schemas.microsoft.com/office/drawing/2014/main" id="{22180F36-E430-472F-A9DC-89E564A99BCA}"/>
              </a:ext>
            </a:extLst>
          </p:cNvPr>
          <p:cNvSpPr/>
          <p:nvPr/>
        </p:nvSpPr>
        <p:spPr>
          <a:xfrm>
            <a:off x="3389625" y="4792342"/>
            <a:ext cx="222828" cy="845422"/>
          </a:xfrm>
          <a:custGeom>
            <a:avLst/>
            <a:gdLst>
              <a:gd name="connsiteX0" fmla="*/ 4353 w 222828"/>
              <a:gd name="connsiteY0" fmla="*/ 64 h 845422"/>
              <a:gd name="connsiteX1" fmla="*/ 17053 w 222828"/>
              <a:gd name="connsiteY1" fmla="*/ 254064 h 845422"/>
              <a:gd name="connsiteX2" fmla="*/ 20228 w 222828"/>
              <a:gd name="connsiteY2" fmla="*/ 203264 h 845422"/>
              <a:gd name="connsiteX3" fmla="*/ 45628 w 222828"/>
              <a:gd name="connsiteY3" fmla="*/ 308039 h 845422"/>
              <a:gd name="connsiteX4" fmla="*/ 67853 w 222828"/>
              <a:gd name="connsiteY4" fmla="*/ 438214 h 845422"/>
              <a:gd name="connsiteX5" fmla="*/ 118653 w 222828"/>
              <a:gd name="connsiteY5" fmla="*/ 514414 h 845422"/>
              <a:gd name="connsiteX6" fmla="*/ 213903 w 222828"/>
              <a:gd name="connsiteY6" fmla="*/ 835089 h 845422"/>
              <a:gd name="connsiteX7" fmla="*/ 204378 w 222828"/>
              <a:gd name="connsiteY7" fmla="*/ 739839 h 845422"/>
              <a:gd name="connsiteX8" fmla="*/ 86903 w 222828"/>
              <a:gd name="connsiteY8" fmla="*/ 473139 h 845422"/>
              <a:gd name="connsiteX9" fmla="*/ 7528 w 222828"/>
              <a:gd name="connsiteY9" fmla="*/ 231839 h 845422"/>
              <a:gd name="connsiteX10" fmla="*/ 4353 w 222828"/>
              <a:gd name="connsiteY10" fmla="*/ 64 h 84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828" h="845422">
                <a:moveTo>
                  <a:pt x="4353" y="64"/>
                </a:moveTo>
                <a:cubicBezTo>
                  <a:pt x="5940" y="3768"/>
                  <a:pt x="14407" y="220197"/>
                  <a:pt x="17053" y="254064"/>
                </a:cubicBezTo>
                <a:cubicBezTo>
                  <a:pt x="19699" y="287931"/>
                  <a:pt x="15466" y="194268"/>
                  <a:pt x="20228" y="203264"/>
                </a:cubicBezTo>
                <a:cubicBezTo>
                  <a:pt x="24990" y="212260"/>
                  <a:pt x="37691" y="268881"/>
                  <a:pt x="45628" y="308039"/>
                </a:cubicBezTo>
                <a:cubicBezTo>
                  <a:pt x="53565" y="347197"/>
                  <a:pt x="55682" y="403818"/>
                  <a:pt x="67853" y="438214"/>
                </a:cubicBezTo>
                <a:cubicBezTo>
                  <a:pt x="80024" y="472610"/>
                  <a:pt x="94311" y="448268"/>
                  <a:pt x="118653" y="514414"/>
                </a:cubicBezTo>
                <a:cubicBezTo>
                  <a:pt x="142995" y="580560"/>
                  <a:pt x="199615" y="797518"/>
                  <a:pt x="213903" y="835089"/>
                </a:cubicBezTo>
                <a:cubicBezTo>
                  <a:pt x="228191" y="872660"/>
                  <a:pt x="225545" y="800164"/>
                  <a:pt x="204378" y="739839"/>
                </a:cubicBezTo>
                <a:cubicBezTo>
                  <a:pt x="183211" y="679514"/>
                  <a:pt x="119711" y="557806"/>
                  <a:pt x="86903" y="473139"/>
                </a:cubicBezTo>
                <a:cubicBezTo>
                  <a:pt x="54095" y="388472"/>
                  <a:pt x="21286" y="310685"/>
                  <a:pt x="7528" y="231839"/>
                </a:cubicBezTo>
                <a:cubicBezTo>
                  <a:pt x="-6230" y="152993"/>
                  <a:pt x="2766" y="-3640"/>
                  <a:pt x="4353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5" name="フリーフォーム 724">
            <a:extLst>
              <a:ext uri="{FF2B5EF4-FFF2-40B4-BE49-F238E27FC236}">
                <a16:creationId xmlns:a16="http://schemas.microsoft.com/office/drawing/2014/main" id="{4074555C-E302-5ABC-89CB-956B5E2857B8}"/>
              </a:ext>
            </a:extLst>
          </p:cNvPr>
          <p:cNvSpPr/>
          <p:nvPr/>
        </p:nvSpPr>
        <p:spPr>
          <a:xfrm>
            <a:off x="3340747" y="4944741"/>
            <a:ext cx="400631" cy="907781"/>
          </a:xfrm>
          <a:custGeom>
            <a:avLst/>
            <a:gdLst>
              <a:gd name="connsiteX0" fmla="*/ 11956 w 400631"/>
              <a:gd name="connsiteY0" fmla="*/ 65 h 907781"/>
              <a:gd name="connsiteX1" fmla="*/ 40531 w 400631"/>
              <a:gd name="connsiteY1" fmla="*/ 184215 h 907781"/>
              <a:gd name="connsiteX2" fmla="*/ 100856 w 400631"/>
              <a:gd name="connsiteY2" fmla="*/ 387415 h 907781"/>
              <a:gd name="connsiteX3" fmla="*/ 186581 w 400631"/>
              <a:gd name="connsiteY3" fmla="*/ 708090 h 907781"/>
              <a:gd name="connsiteX4" fmla="*/ 211981 w 400631"/>
              <a:gd name="connsiteY4" fmla="*/ 787465 h 907781"/>
              <a:gd name="connsiteX5" fmla="*/ 399306 w 400631"/>
              <a:gd name="connsiteY5" fmla="*/ 904940 h 907781"/>
              <a:gd name="connsiteX6" fmla="*/ 294531 w 400631"/>
              <a:gd name="connsiteY6" fmla="*/ 870015 h 907781"/>
              <a:gd name="connsiteX7" fmla="*/ 272306 w 400631"/>
              <a:gd name="connsiteY7" fmla="*/ 854140 h 907781"/>
              <a:gd name="connsiteX8" fmla="*/ 240556 w 400631"/>
              <a:gd name="connsiteY8" fmla="*/ 809690 h 907781"/>
              <a:gd name="connsiteX9" fmla="*/ 148481 w 400631"/>
              <a:gd name="connsiteY9" fmla="*/ 533465 h 907781"/>
              <a:gd name="connsiteX10" fmla="*/ 11956 w 400631"/>
              <a:gd name="connsiteY10" fmla="*/ 168340 h 907781"/>
              <a:gd name="connsiteX11" fmla="*/ 11956 w 400631"/>
              <a:gd name="connsiteY11" fmla="*/ 65 h 90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631" h="907781">
                <a:moveTo>
                  <a:pt x="11956" y="65"/>
                </a:moveTo>
                <a:cubicBezTo>
                  <a:pt x="16718" y="2711"/>
                  <a:pt x="25714" y="119657"/>
                  <a:pt x="40531" y="184215"/>
                </a:cubicBezTo>
                <a:cubicBezTo>
                  <a:pt x="55348" y="248773"/>
                  <a:pt x="76514" y="300103"/>
                  <a:pt x="100856" y="387415"/>
                </a:cubicBezTo>
                <a:cubicBezTo>
                  <a:pt x="125198" y="474727"/>
                  <a:pt x="168060" y="641415"/>
                  <a:pt x="186581" y="708090"/>
                </a:cubicBezTo>
                <a:cubicBezTo>
                  <a:pt x="205102" y="774765"/>
                  <a:pt x="176527" y="754657"/>
                  <a:pt x="211981" y="787465"/>
                </a:cubicBezTo>
                <a:cubicBezTo>
                  <a:pt x="247435" y="820273"/>
                  <a:pt x="385548" y="891182"/>
                  <a:pt x="399306" y="904940"/>
                </a:cubicBezTo>
                <a:cubicBezTo>
                  <a:pt x="413064" y="918698"/>
                  <a:pt x="315698" y="878482"/>
                  <a:pt x="294531" y="870015"/>
                </a:cubicBezTo>
                <a:cubicBezTo>
                  <a:pt x="273364" y="861548"/>
                  <a:pt x="281302" y="864194"/>
                  <a:pt x="272306" y="854140"/>
                </a:cubicBezTo>
                <a:cubicBezTo>
                  <a:pt x="263310" y="844086"/>
                  <a:pt x="261194" y="863136"/>
                  <a:pt x="240556" y="809690"/>
                </a:cubicBezTo>
                <a:cubicBezTo>
                  <a:pt x="219919" y="756244"/>
                  <a:pt x="186581" y="640357"/>
                  <a:pt x="148481" y="533465"/>
                </a:cubicBezTo>
                <a:cubicBezTo>
                  <a:pt x="110381" y="426573"/>
                  <a:pt x="36298" y="260944"/>
                  <a:pt x="11956" y="168340"/>
                </a:cubicBezTo>
                <a:cubicBezTo>
                  <a:pt x="-12386" y="75736"/>
                  <a:pt x="7194" y="-2581"/>
                  <a:pt x="11956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6" name="フリーフォーム 725">
            <a:extLst>
              <a:ext uri="{FF2B5EF4-FFF2-40B4-BE49-F238E27FC236}">
                <a16:creationId xmlns:a16="http://schemas.microsoft.com/office/drawing/2014/main" id="{CA70A9DE-C38A-77FC-9B99-583685B120E6}"/>
              </a:ext>
            </a:extLst>
          </p:cNvPr>
          <p:cNvSpPr/>
          <p:nvPr/>
        </p:nvSpPr>
        <p:spPr>
          <a:xfrm>
            <a:off x="4187437" y="5414706"/>
            <a:ext cx="208387" cy="196850"/>
          </a:xfrm>
          <a:custGeom>
            <a:avLst/>
            <a:gdLst>
              <a:gd name="connsiteX0" fmla="*/ 95541 w 208387"/>
              <a:gd name="connsiteY0" fmla="*/ 0 h 196850"/>
              <a:gd name="connsiteX1" fmla="*/ 162216 w 208387"/>
              <a:gd name="connsiteY1" fmla="*/ 107950 h 196850"/>
              <a:gd name="connsiteX2" fmla="*/ 152691 w 208387"/>
              <a:gd name="connsiteY2" fmla="*/ 133350 h 196850"/>
              <a:gd name="connsiteX3" fmla="*/ 291 w 208387"/>
              <a:gd name="connsiteY3" fmla="*/ 171450 h 196850"/>
              <a:gd name="connsiteX4" fmla="*/ 111416 w 208387"/>
              <a:gd name="connsiteY4" fmla="*/ 177800 h 196850"/>
              <a:gd name="connsiteX5" fmla="*/ 6641 w 208387"/>
              <a:gd name="connsiteY5" fmla="*/ 196850 h 196850"/>
              <a:gd name="connsiteX6" fmla="*/ 203491 w 208387"/>
              <a:gd name="connsiteY6" fmla="*/ 177800 h 196850"/>
              <a:gd name="connsiteX7" fmla="*/ 149516 w 208387"/>
              <a:gd name="connsiteY7" fmla="*/ 165100 h 196850"/>
              <a:gd name="connsiteX8" fmla="*/ 159041 w 208387"/>
              <a:gd name="connsiteY8" fmla="*/ 136525 h 196850"/>
              <a:gd name="connsiteX9" fmla="*/ 130466 w 208387"/>
              <a:gd name="connsiteY9" fmla="*/ 107950 h 196850"/>
              <a:gd name="connsiteX10" fmla="*/ 95541 w 208387"/>
              <a:gd name="connsiteY10" fmla="*/ 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387" h="196850">
                <a:moveTo>
                  <a:pt x="95541" y="0"/>
                </a:moveTo>
                <a:cubicBezTo>
                  <a:pt x="100833" y="0"/>
                  <a:pt x="152691" y="85725"/>
                  <a:pt x="162216" y="107950"/>
                </a:cubicBezTo>
                <a:cubicBezTo>
                  <a:pt x="171741" y="130175"/>
                  <a:pt x="179678" y="122767"/>
                  <a:pt x="152691" y="133350"/>
                </a:cubicBezTo>
                <a:cubicBezTo>
                  <a:pt x="125704" y="143933"/>
                  <a:pt x="7170" y="164042"/>
                  <a:pt x="291" y="171450"/>
                </a:cubicBezTo>
                <a:cubicBezTo>
                  <a:pt x="-6588" y="178858"/>
                  <a:pt x="110358" y="173567"/>
                  <a:pt x="111416" y="177800"/>
                </a:cubicBezTo>
                <a:cubicBezTo>
                  <a:pt x="112474" y="182033"/>
                  <a:pt x="-8705" y="196850"/>
                  <a:pt x="6641" y="196850"/>
                </a:cubicBezTo>
                <a:cubicBezTo>
                  <a:pt x="21987" y="196850"/>
                  <a:pt x="179678" y="183092"/>
                  <a:pt x="203491" y="177800"/>
                </a:cubicBezTo>
                <a:cubicBezTo>
                  <a:pt x="227304" y="172508"/>
                  <a:pt x="156924" y="171979"/>
                  <a:pt x="149516" y="165100"/>
                </a:cubicBezTo>
                <a:cubicBezTo>
                  <a:pt x="142108" y="158221"/>
                  <a:pt x="162216" y="146050"/>
                  <a:pt x="159041" y="136525"/>
                </a:cubicBezTo>
                <a:cubicBezTo>
                  <a:pt x="155866" y="127000"/>
                  <a:pt x="137874" y="123825"/>
                  <a:pt x="130466" y="107950"/>
                </a:cubicBezTo>
                <a:cubicBezTo>
                  <a:pt x="123058" y="92075"/>
                  <a:pt x="90249" y="0"/>
                  <a:pt x="955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7" name="フリーフォーム 726">
            <a:extLst>
              <a:ext uri="{FF2B5EF4-FFF2-40B4-BE49-F238E27FC236}">
                <a16:creationId xmlns:a16="http://schemas.microsoft.com/office/drawing/2014/main" id="{E38D8652-B517-2F15-5BE3-9F94A4EFF24F}"/>
              </a:ext>
            </a:extLst>
          </p:cNvPr>
          <p:cNvSpPr/>
          <p:nvPr/>
        </p:nvSpPr>
        <p:spPr>
          <a:xfrm>
            <a:off x="3724572" y="5568617"/>
            <a:ext cx="694047" cy="254005"/>
          </a:xfrm>
          <a:custGeom>
            <a:avLst/>
            <a:gdLst>
              <a:gd name="connsiteX0" fmla="*/ 9131 w 694047"/>
              <a:gd name="connsiteY0" fmla="*/ 252489 h 254005"/>
              <a:gd name="connsiteX1" fmla="*/ 571106 w 694047"/>
              <a:gd name="connsiteY1" fmla="*/ 109614 h 254005"/>
              <a:gd name="connsiteX2" fmla="*/ 564756 w 694047"/>
              <a:gd name="connsiteY2" fmla="*/ 100089 h 254005"/>
              <a:gd name="connsiteX3" fmla="*/ 653656 w 694047"/>
              <a:gd name="connsiteY3" fmla="*/ 46114 h 254005"/>
              <a:gd name="connsiteX4" fmla="*/ 688581 w 694047"/>
              <a:gd name="connsiteY4" fmla="*/ 1664 h 254005"/>
              <a:gd name="connsiteX5" fmla="*/ 542531 w 694047"/>
              <a:gd name="connsiteY5" fmla="*/ 106439 h 254005"/>
              <a:gd name="connsiteX6" fmla="*/ 456806 w 694047"/>
              <a:gd name="connsiteY6" fmla="*/ 131839 h 254005"/>
              <a:gd name="connsiteX7" fmla="*/ 237731 w 694047"/>
              <a:gd name="connsiteY7" fmla="*/ 182639 h 254005"/>
              <a:gd name="connsiteX8" fmla="*/ 9131 w 694047"/>
              <a:gd name="connsiteY8" fmla="*/ 252489 h 25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4047" h="254005">
                <a:moveTo>
                  <a:pt x="9131" y="252489"/>
                </a:moveTo>
                <a:cubicBezTo>
                  <a:pt x="64693" y="240318"/>
                  <a:pt x="478502" y="135014"/>
                  <a:pt x="571106" y="109614"/>
                </a:cubicBezTo>
                <a:cubicBezTo>
                  <a:pt x="663710" y="84214"/>
                  <a:pt x="550998" y="110672"/>
                  <a:pt x="564756" y="100089"/>
                </a:cubicBezTo>
                <a:cubicBezTo>
                  <a:pt x="578514" y="89506"/>
                  <a:pt x="633019" y="62518"/>
                  <a:pt x="653656" y="46114"/>
                </a:cubicBezTo>
                <a:cubicBezTo>
                  <a:pt x="674293" y="29710"/>
                  <a:pt x="707102" y="-8390"/>
                  <a:pt x="688581" y="1664"/>
                </a:cubicBezTo>
                <a:cubicBezTo>
                  <a:pt x="670060" y="11718"/>
                  <a:pt x="581160" y="84743"/>
                  <a:pt x="542531" y="106439"/>
                </a:cubicBezTo>
                <a:cubicBezTo>
                  <a:pt x="503902" y="128135"/>
                  <a:pt x="507606" y="119139"/>
                  <a:pt x="456806" y="131839"/>
                </a:cubicBezTo>
                <a:cubicBezTo>
                  <a:pt x="406006" y="144539"/>
                  <a:pt x="308639" y="165177"/>
                  <a:pt x="237731" y="182639"/>
                </a:cubicBezTo>
                <a:cubicBezTo>
                  <a:pt x="166823" y="200101"/>
                  <a:pt x="-46431" y="264660"/>
                  <a:pt x="9131" y="252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8" name="フリーフォーム 727">
            <a:extLst>
              <a:ext uri="{FF2B5EF4-FFF2-40B4-BE49-F238E27FC236}">
                <a16:creationId xmlns:a16="http://schemas.microsoft.com/office/drawing/2014/main" id="{FE791563-8742-D4F3-2660-7F46F358AE5C}"/>
              </a:ext>
            </a:extLst>
          </p:cNvPr>
          <p:cNvSpPr/>
          <p:nvPr/>
        </p:nvSpPr>
        <p:spPr>
          <a:xfrm>
            <a:off x="3707466" y="5592390"/>
            <a:ext cx="713213" cy="263765"/>
          </a:xfrm>
          <a:custGeom>
            <a:avLst/>
            <a:gdLst>
              <a:gd name="connsiteX0" fmla="*/ 837 w 713213"/>
              <a:gd name="connsiteY0" fmla="*/ 263641 h 263765"/>
              <a:gd name="connsiteX1" fmla="*/ 562812 w 713213"/>
              <a:gd name="connsiteY1" fmla="*/ 114416 h 263765"/>
              <a:gd name="connsiteX2" fmla="*/ 534237 w 713213"/>
              <a:gd name="connsiteY2" fmla="*/ 120766 h 263765"/>
              <a:gd name="connsiteX3" fmla="*/ 629487 w 713213"/>
              <a:gd name="connsiteY3" fmla="*/ 79491 h 263765"/>
              <a:gd name="connsiteX4" fmla="*/ 712037 w 713213"/>
              <a:gd name="connsiteY4" fmla="*/ 116 h 263765"/>
              <a:gd name="connsiteX5" fmla="*/ 565987 w 713213"/>
              <a:gd name="connsiteY5" fmla="*/ 98541 h 263765"/>
              <a:gd name="connsiteX6" fmla="*/ 438987 w 713213"/>
              <a:gd name="connsiteY6" fmla="*/ 139816 h 263765"/>
              <a:gd name="connsiteX7" fmla="*/ 837 w 713213"/>
              <a:gd name="connsiteY7" fmla="*/ 263641 h 26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3213" h="263765">
                <a:moveTo>
                  <a:pt x="837" y="263641"/>
                </a:moveTo>
                <a:cubicBezTo>
                  <a:pt x="21474" y="259408"/>
                  <a:pt x="473912" y="138228"/>
                  <a:pt x="562812" y="114416"/>
                </a:cubicBezTo>
                <a:cubicBezTo>
                  <a:pt x="651712" y="90603"/>
                  <a:pt x="523125" y="126587"/>
                  <a:pt x="534237" y="120766"/>
                </a:cubicBezTo>
                <a:cubicBezTo>
                  <a:pt x="545349" y="114945"/>
                  <a:pt x="599854" y="99599"/>
                  <a:pt x="629487" y="79491"/>
                </a:cubicBezTo>
                <a:cubicBezTo>
                  <a:pt x="659120" y="59383"/>
                  <a:pt x="722620" y="-3059"/>
                  <a:pt x="712037" y="116"/>
                </a:cubicBezTo>
                <a:cubicBezTo>
                  <a:pt x="701454" y="3291"/>
                  <a:pt x="611495" y="75258"/>
                  <a:pt x="565987" y="98541"/>
                </a:cubicBezTo>
                <a:cubicBezTo>
                  <a:pt x="520479" y="121824"/>
                  <a:pt x="531062" y="116533"/>
                  <a:pt x="438987" y="139816"/>
                </a:cubicBezTo>
                <a:cubicBezTo>
                  <a:pt x="346912" y="163099"/>
                  <a:pt x="-19800" y="267874"/>
                  <a:pt x="837" y="263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9" name="フリーフォーム 728">
            <a:extLst>
              <a:ext uri="{FF2B5EF4-FFF2-40B4-BE49-F238E27FC236}">
                <a16:creationId xmlns:a16="http://schemas.microsoft.com/office/drawing/2014/main" id="{3C482EF8-385A-D9C8-B95B-57841807AE96}"/>
              </a:ext>
            </a:extLst>
          </p:cNvPr>
          <p:cNvSpPr/>
          <p:nvPr/>
        </p:nvSpPr>
        <p:spPr>
          <a:xfrm>
            <a:off x="4171684" y="4814156"/>
            <a:ext cx="216637" cy="605701"/>
          </a:xfrm>
          <a:custGeom>
            <a:avLst/>
            <a:gdLst>
              <a:gd name="connsiteX0" fmla="*/ 169 w 216637"/>
              <a:gd name="connsiteY0" fmla="*/ 475 h 605701"/>
              <a:gd name="connsiteX1" fmla="*/ 44619 w 216637"/>
              <a:gd name="connsiteY1" fmla="*/ 146525 h 605701"/>
              <a:gd name="connsiteX2" fmla="*/ 50969 w 216637"/>
              <a:gd name="connsiteY2" fmla="*/ 114775 h 605701"/>
              <a:gd name="connsiteX3" fmla="*/ 47794 w 216637"/>
              <a:gd name="connsiteY3" fmla="*/ 254475 h 605701"/>
              <a:gd name="connsiteX4" fmla="*/ 35094 w 216637"/>
              <a:gd name="connsiteY4" fmla="*/ 216375 h 605701"/>
              <a:gd name="connsiteX5" fmla="*/ 89069 w 216637"/>
              <a:gd name="connsiteY5" fmla="*/ 406875 h 605701"/>
              <a:gd name="connsiteX6" fmla="*/ 82719 w 216637"/>
              <a:gd name="connsiteY6" fmla="*/ 387825 h 605701"/>
              <a:gd name="connsiteX7" fmla="*/ 104944 w 216637"/>
              <a:gd name="connsiteY7" fmla="*/ 451325 h 605701"/>
              <a:gd name="connsiteX8" fmla="*/ 212894 w 216637"/>
              <a:gd name="connsiteY8" fmla="*/ 600550 h 605701"/>
              <a:gd name="connsiteX9" fmla="*/ 177969 w 216637"/>
              <a:gd name="connsiteY9" fmla="*/ 549750 h 605701"/>
              <a:gd name="connsiteX10" fmla="*/ 44619 w 216637"/>
              <a:gd name="connsiteY10" fmla="*/ 343375 h 605701"/>
              <a:gd name="connsiteX11" fmla="*/ 60494 w 216637"/>
              <a:gd name="connsiteY11" fmla="*/ 368775 h 605701"/>
              <a:gd name="connsiteX12" fmla="*/ 41444 w 216637"/>
              <a:gd name="connsiteY12" fmla="*/ 146525 h 605701"/>
              <a:gd name="connsiteX13" fmla="*/ 28744 w 216637"/>
              <a:gd name="connsiteY13" fmla="*/ 203675 h 605701"/>
              <a:gd name="connsiteX14" fmla="*/ 169 w 216637"/>
              <a:gd name="connsiteY14" fmla="*/ 475 h 60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6637" h="605701">
                <a:moveTo>
                  <a:pt x="169" y="475"/>
                </a:moveTo>
                <a:cubicBezTo>
                  <a:pt x="2815" y="-9050"/>
                  <a:pt x="36152" y="127475"/>
                  <a:pt x="44619" y="146525"/>
                </a:cubicBezTo>
                <a:cubicBezTo>
                  <a:pt x="53086" y="165575"/>
                  <a:pt x="50440" y="96783"/>
                  <a:pt x="50969" y="114775"/>
                </a:cubicBezTo>
                <a:cubicBezTo>
                  <a:pt x="51498" y="132767"/>
                  <a:pt x="50440" y="237542"/>
                  <a:pt x="47794" y="254475"/>
                </a:cubicBezTo>
                <a:cubicBezTo>
                  <a:pt x="45148" y="271408"/>
                  <a:pt x="28215" y="190975"/>
                  <a:pt x="35094" y="216375"/>
                </a:cubicBezTo>
                <a:cubicBezTo>
                  <a:pt x="41973" y="241775"/>
                  <a:pt x="81131" y="378300"/>
                  <a:pt x="89069" y="406875"/>
                </a:cubicBezTo>
                <a:cubicBezTo>
                  <a:pt x="97007" y="435450"/>
                  <a:pt x="80073" y="380417"/>
                  <a:pt x="82719" y="387825"/>
                </a:cubicBezTo>
                <a:cubicBezTo>
                  <a:pt x="85365" y="395233"/>
                  <a:pt x="83248" y="415871"/>
                  <a:pt x="104944" y="451325"/>
                </a:cubicBezTo>
                <a:cubicBezTo>
                  <a:pt x="126640" y="486779"/>
                  <a:pt x="200723" y="584146"/>
                  <a:pt x="212894" y="600550"/>
                </a:cubicBezTo>
                <a:cubicBezTo>
                  <a:pt x="225065" y="616954"/>
                  <a:pt x="206015" y="592613"/>
                  <a:pt x="177969" y="549750"/>
                </a:cubicBezTo>
                <a:cubicBezTo>
                  <a:pt x="149923" y="506888"/>
                  <a:pt x="64198" y="373538"/>
                  <a:pt x="44619" y="343375"/>
                </a:cubicBezTo>
                <a:cubicBezTo>
                  <a:pt x="25040" y="313213"/>
                  <a:pt x="61023" y="401583"/>
                  <a:pt x="60494" y="368775"/>
                </a:cubicBezTo>
                <a:cubicBezTo>
                  <a:pt x="59965" y="335967"/>
                  <a:pt x="46736" y="174042"/>
                  <a:pt x="41444" y="146525"/>
                </a:cubicBezTo>
                <a:cubicBezTo>
                  <a:pt x="36152" y="119008"/>
                  <a:pt x="30861" y="222725"/>
                  <a:pt x="28744" y="203675"/>
                </a:cubicBezTo>
                <a:cubicBezTo>
                  <a:pt x="26627" y="184625"/>
                  <a:pt x="-2477" y="10000"/>
                  <a:pt x="169" y="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0" name="フリーフォーム 729">
            <a:extLst>
              <a:ext uri="{FF2B5EF4-FFF2-40B4-BE49-F238E27FC236}">
                <a16:creationId xmlns:a16="http://schemas.microsoft.com/office/drawing/2014/main" id="{49169517-BFA1-8441-6185-2285A5ACAC1F}"/>
              </a:ext>
            </a:extLst>
          </p:cNvPr>
          <p:cNvSpPr/>
          <p:nvPr/>
        </p:nvSpPr>
        <p:spPr>
          <a:xfrm>
            <a:off x="4032101" y="4882234"/>
            <a:ext cx="368130" cy="555037"/>
          </a:xfrm>
          <a:custGeom>
            <a:avLst/>
            <a:gdLst>
              <a:gd name="connsiteX0" fmla="*/ 52 w 368130"/>
              <a:gd name="connsiteY0" fmla="*/ 2247 h 555037"/>
              <a:gd name="connsiteX1" fmla="*/ 82602 w 368130"/>
              <a:gd name="connsiteY1" fmla="*/ 192747 h 555037"/>
              <a:gd name="connsiteX2" fmla="*/ 76252 w 368130"/>
              <a:gd name="connsiteY2" fmla="*/ 167347 h 555037"/>
              <a:gd name="connsiteX3" fmla="*/ 114352 w 368130"/>
              <a:gd name="connsiteY3" fmla="*/ 300697 h 555037"/>
              <a:gd name="connsiteX4" fmla="*/ 120702 w 368130"/>
              <a:gd name="connsiteY4" fmla="*/ 303872 h 555037"/>
              <a:gd name="connsiteX5" fmla="*/ 174677 w 368130"/>
              <a:gd name="connsiteY5" fmla="*/ 494372 h 555037"/>
              <a:gd name="connsiteX6" fmla="*/ 177852 w 368130"/>
              <a:gd name="connsiteY6" fmla="*/ 481672 h 555037"/>
              <a:gd name="connsiteX7" fmla="*/ 155627 w 368130"/>
              <a:gd name="connsiteY7" fmla="*/ 510247 h 555037"/>
              <a:gd name="connsiteX8" fmla="*/ 114352 w 368130"/>
              <a:gd name="connsiteY8" fmla="*/ 510247 h 555037"/>
              <a:gd name="connsiteX9" fmla="*/ 365177 w 368130"/>
              <a:gd name="connsiteY9" fmla="*/ 554697 h 555037"/>
              <a:gd name="connsiteX10" fmla="*/ 247702 w 368130"/>
              <a:gd name="connsiteY10" fmla="*/ 522947 h 555037"/>
              <a:gd name="connsiteX11" fmla="*/ 184202 w 368130"/>
              <a:gd name="connsiteY11" fmla="*/ 395947 h 555037"/>
              <a:gd name="connsiteX12" fmla="*/ 168327 w 368130"/>
              <a:gd name="connsiteY12" fmla="*/ 402297 h 555037"/>
              <a:gd name="connsiteX13" fmla="*/ 108002 w 368130"/>
              <a:gd name="connsiteY13" fmla="*/ 180047 h 555037"/>
              <a:gd name="connsiteX14" fmla="*/ 108002 w 368130"/>
              <a:gd name="connsiteY14" fmla="*/ 180047 h 555037"/>
              <a:gd name="connsiteX15" fmla="*/ 73077 w 368130"/>
              <a:gd name="connsiteY15" fmla="*/ 56222 h 555037"/>
              <a:gd name="connsiteX16" fmla="*/ 69902 w 368130"/>
              <a:gd name="connsiteY16" fmla="*/ 84797 h 555037"/>
              <a:gd name="connsiteX17" fmla="*/ 52 w 368130"/>
              <a:gd name="connsiteY17" fmla="*/ 2247 h 55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8130" h="555037">
                <a:moveTo>
                  <a:pt x="52" y="2247"/>
                </a:moveTo>
                <a:cubicBezTo>
                  <a:pt x="2169" y="20239"/>
                  <a:pt x="69902" y="165230"/>
                  <a:pt x="82602" y="192747"/>
                </a:cubicBezTo>
                <a:cubicBezTo>
                  <a:pt x="95302" y="220264"/>
                  <a:pt x="70960" y="149355"/>
                  <a:pt x="76252" y="167347"/>
                </a:cubicBezTo>
                <a:cubicBezTo>
                  <a:pt x="81544" y="185339"/>
                  <a:pt x="106944" y="277943"/>
                  <a:pt x="114352" y="300697"/>
                </a:cubicBezTo>
                <a:cubicBezTo>
                  <a:pt x="121760" y="323451"/>
                  <a:pt x="110648" y="271593"/>
                  <a:pt x="120702" y="303872"/>
                </a:cubicBezTo>
                <a:cubicBezTo>
                  <a:pt x="130756" y="336151"/>
                  <a:pt x="165152" y="464739"/>
                  <a:pt x="174677" y="494372"/>
                </a:cubicBezTo>
                <a:cubicBezTo>
                  <a:pt x="184202" y="524005"/>
                  <a:pt x="181027" y="479026"/>
                  <a:pt x="177852" y="481672"/>
                </a:cubicBezTo>
                <a:cubicBezTo>
                  <a:pt x="174677" y="484318"/>
                  <a:pt x="166210" y="505485"/>
                  <a:pt x="155627" y="510247"/>
                </a:cubicBezTo>
                <a:cubicBezTo>
                  <a:pt x="145044" y="515010"/>
                  <a:pt x="79427" y="502839"/>
                  <a:pt x="114352" y="510247"/>
                </a:cubicBezTo>
                <a:cubicBezTo>
                  <a:pt x="149277" y="517655"/>
                  <a:pt x="342952" y="552580"/>
                  <a:pt x="365177" y="554697"/>
                </a:cubicBezTo>
                <a:cubicBezTo>
                  <a:pt x="387402" y="556814"/>
                  <a:pt x="277864" y="549405"/>
                  <a:pt x="247702" y="522947"/>
                </a:cubicBezTo>
                <a:cubicBezTo>
                  <a:pt x="217540" y="496489"/>
                  <a:pt x="197431" y="416055"/>
                  <a:pt x="184202" y="395947"/>
                </a:cubicBezTo>
                <a:cubicBezTo>
                  <a:pt x="170973" y="375839"/>
                  <a:pt x="181027" y="438280"/>
                  <a:pt x="168327" y="402297"/>
                </a:cubicBezTo>
                <a:cubicBezTo>
                  <a:pt x="155627" y="366314"/>
                  <a:pt x="108002" y="180047"/>
                  <a:pt x="108002" y="180047"/>
                </a:cubicBezTo>
                <a:lnTo>
                  <a:pt x="108002" y="180047"/>
                </a:lnTo>
                <a:cubicBezTo>
                  <a:pt x="102181" y="159410"/>
                  <a:pt x="79427" y="72097"/>
                  <a:pt x="73077" y="56222"/>
                </a:cubicBezTo>
                <a:cubicBezTo>
                  <a:pt x="66727" y="40347"/>
                  <a:pt x="78898" y="89559"/>
                  <a:pt x="69902" y="84797"/>
                </a:cubicBezTo>
                <a:cubicBezTo>
                  <a:pt x="60906" y="80035"/>
                  <a:pt x="-2065" y="-15745"/>
                  <a:pt x="52" y="2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1" name="フリーフォーム 730">
            <a:extLst>
              <a:ext uri="{FF2B5EF4-FFF2-40B4-BE49-F238E27FC236}">
                <a16:creationId xmlns:a16="http://schemas.microsoft.com/office/drawing/2014/main" id="{65B24B5E-ADB1-7637-71E5-729CF6EA3AD9}"/>
              </a:ext>
            </a:extLst>
          </p:cNvPr>
          <p:cNvSpPr/>
          <p:nvPr/>
        </p:nvSpPr>
        <p:spPr>
          <a:xfrm>
            <a:off x="4286153" y="5309931"/>
            <a:ext cx="143260" cy="311837"/>
          </a:xfrm>
          <a:custGeom>
            <a:avLst/>
            <a:gdLst>
              <a:gd name="connsiteX0" fmla="*/ 0 w 143260"/>
              <a:gd name="connsiteY0" fmla="*/ 0 h 311837"/>
              <a:gd name="connsiteX1" fmla="*/ 92075 w 143260"/>
              <a:gd name="connsiteY1" fmla="*/ 136525 h 311837"/>
              <a:gd name="connsiteX2" fmla="*/ 88900 w 143260"/>
              <a:gd name="connsiteY2" fmla="*/ 295275 h 311837"/>
              <a:gd name="connsiteX3" fmla="*/ 142875 w 143260"/>
              <a:gd name="connsiteY3" fmla="*/ 225425 h 311837"/>
              <a:gd name="connsiteX4" fmla="*/ 57150 w 143260"/>
              <a:gd name="connsiteY4" fmla="*/ 311150 h 311837"/>
              <a:gd name="connsiteX5" fmla="*/ 123825 w 143260"/>
              <a:gd name="connsiteY5" fmla="*/ 168275 h 311837"/>
              <a:gd name="connsiteX6" fmla="*/ 123825 w 143260"/>
              <a:gd name="connsiteY6" fmla="*/ 196850 h 311837"/>
              <a:gd name="connsiteX7" fmla="*/ 114300 w 143260"/>
              <a:gd name="connsiteY7" fmla="*/ 123825 h 311837"/>
              <a:gd name="connsiteX8" fmla="*/ 120650 w 143260"/>
              <a:gd name="connsiteY8" fmla="*/ 130175 h 311837"/>
              <a:gd name="connsiteX9" fmla="*/ 0 w 143260"/>
              <a:gd name="connsiteY9" fmla="*/ 0 h 31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260" h="311837">
                <a:moveTo>
                  <a:pt x="0" y="0"/>
                </a:moveTo>
                <a:cubicBezTo>
                  <a:pt x="38629" y="43656"/>
                  <a:pt x="77258" y="87313"/>
                  <a:pt x="92075" y="136525"/>
                </a:cubicBezTo>
                <a:cubicBezTo>
                  <a:pt x="106892" y="185737"/>
                  <a:pt x="80433" y="280458"/>
                  <a:pt x="88900" y="295275"/>
                </a:cubicBezTo>
                <a:cubicBezTo>
                  <a:pt x="97367" y="310092"/>
                  <a:pt x="148167" y="222779"/>
                  <a:pt x="142875" y="225425"/>
                </a:cubicBezTo>
                <a:cubicBezTo>
                  <a:pt x="137583" y="228071"/>
                  <a:pt x="60325" y="320675"/>
                  <a:pt x="57150" y="311150"/>
                </a:cubicBezTo>
                <a:cubicBezTo>
                  <a:pt x="53975" y="301625"/>
                  <a:pt x="112713" y="187325"/>
                  <a:pt x="123825" y="168275"/>
                </a:cubicBezTo>
                <a:cubicBezTo>
                  <a:pt x="134937" y="149225"/>
                  <a:pt x="125412" y="204258"/>
                  <a:pt x="123825" y="196850"/>
                </a:cubicBezTo>
                <a:cubicBezTo>
                  <a:pt x="122238" y="189442"/>
                  <a:pt x="114300" y="123825"/>
                  <a:pt x="114300" y="123825"/>
                </a:cubicBezTo>
                <a:cubicBezTo>
                  <a:pt x="113771" y="112713"/>
                  <a:pt x="120650" y="130175"/>
                  <a:pt x="120650" y="1301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2" name="フリーフォーム 731">
            <a:extLst>
              <a:ext uri="{FF2B5EF4-FFF2-40B4-BE49-F238E27FC236}">
                <a16:creationId xmlns:a16="http://schemas.microsoft.com/office/drawing/2014/main" id="{F58938C9-A8C8-F944-B9FA-BE93B49E2F61}"/>
              </a:ext>
            </a:extLst>
          </p:cNvPr>
          <p:cNvSpPr/>
          <p:nvPr/>
        </p:nvSpPr>
        <p:spPr>
          <a:xfrm>
            <a:off x="4524203" y="4020275"/>
            <a:ext cx="150938" cy="458696"/>
          </a:xfrm>
          <a:custGeom>
            <a:avLst/>
            <a:gdLst>
              <a:gd name="connsiteX0" fmla="*/ 75 w 150938"/>
              <a:gd name="connsiteY0" fmla="*/ 606 h 458696"/>
              <a:gd name="connsiteX1" fmla="*/ 60400 w 150938"/>
              <a:gd name="connsiteY1" fmla="*/ 111731 h 458696"/>
              <a:gd name="connsiteX2" fmla="*/ 146125 w 150938"/>
              <a:gd name="connsiteY2" fmla="*/ 441931 h 458696"/>
              <a:gd name="connsiteX3" fmla="*/ 130250 w 150938"/>
              <a:gd name="connsiteY3" fmla="*/ 384781 h 458696"/>
              <a:gd name="connsiteX4" fmla="*/ 47700 w 150938"/>
              <a:gd name="connsiteY4" fmla="*/ 165706 h 458696"/>
              <a:gd name="connsiteX5" fmla="*/ 54050 w 150938"/>
              <a:gd name="connsiteY5" fmla="*/ 238731 h 458696"/>
              <a:gd name="connsiteX6" fmla="*/ 47700 w 150938"/>
              <a:gd name="connsiteY6" fmla="*/ 149831 h 458696"/>
              <a:gd name="connsiteX7" fmla="*/ 75 w 150938"/>
              <a:gd name="connsiteY7" fmla="*/ 606 h 45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938" h="458696">
                <a:moveTo>
                  <a:pt x="75" y="606"/>
                </a:moveTo>
                <a:cubicBezTo>
                  <a:pt x="2192" y="-5744"/>
                  <a:pt x="36058" y="38177"/>
                  <a:pt x="60400" y="111731"/>
                </a:cubicBezTo>
                <a:cubicBezTo>
                  <a:pt x="84742" y="185285"/>
                  <a:pt x="134483" y="396423"/>
                  <a:pt x="146125" y="441931"/>
                </a:cubicBezTo>
                <a:cubicBezTo>
                  <a:pt x="157767" y="487439"/>
                  <a:pt x="146654" y="430819"/>
                  <a:pt x="130250" y="384781"/>
                </a:cubicBezTo>
                <a:cubicBezTo>
                  <a:pt x="113846" y="338743"/>
                  <a:pt x="60400" y="190048"/>
                  <a:pt x="47700" y="165706"/>
                </a:cubicBezTo>
                <a:cubicBezTo>
                  <a:pt x="35000" y="141364"/>
                  <a:pt x="54050" y="241377"/>
                  <a:pt x="54050" y="238731"/>
                </a:cubicBezTo>
                <a:cubicBezTo>
                  <a:pt x="54050" y="236085"/>
                  <a:pt x="54579" y="183169"/>
                  <a:pt x="47700" y="149831"/>
                </a:cubicBezTo>
                <a:cubicBezTo>
                  <a:pt x="40821" y="116493"/>
                  <a:pt x="-2042" y="6956"/>
                  <a:pt x="75" y="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3" name="フリーフォーム 732">
            <a:extLst>
              <a:ext uri="{FF2B5EF4-FFF2-40B4-BE49-F238E27FC236}">
                <a16:creationId xmlns:a16="http://schemas.microsoft.com/office/drawing/2014/main" id="{10FB50E3-D3BA-38AA-B3E3-FAD41EDB81DD}"/>
              </a:ext>
            </a:extLst>
          </p:cNvPr>
          <p:cNvSpPr/>
          <p:nvPr/>
        </p:nvSpPr>
        <p:spPr>
          <a:xfrm>
            <a:off x="3568573" y="5569979"/>
            <a:ext cx="885922" cy="358395"/>
          </a:xfrm>
          <a:custGeom>
            <a:avLst/>
            <a:gdLst>
              <a:gd name="connsiteX0" fmla="*/ 30 w 885922"/>
              <a:gd name="connsiteY0" fmla="*/ 267002 h 358395"/>
              <a:gd name="connsiteX1" fmla="*/ 320705 w 885922"/>
              <a:gd name="connsiteY1" fmla="*/ 352727 h 358395"/>
              <a:gd name="connsiteX2" fmla="*/ 190530 w 885922"/>
              <a:gd name="connsiteY2" fmla="*/ 346377 h 358395"/>
              <a:gd name="connsiteX3" fmla="*/ 511205 w 885922"/>
              <a:gd name="connsiteY3" fmla="*/ 314627 h 358395"/>
              <a:gd name="connsiteX4" fmla="*/ 476280 w 885922"/>
              <a:gd name="connsiteY4" fmla="*/ 324152 h 358395"/>
              <a:gd name="connsiteX5" fmla="*/ 711230 w 885922"/>
              <a:gd name="connsiteY5" fmla="*/ 244777 h 358395"/>
              <a:gd name="connsiteX6" fmla="*/ 701705 w 885922"/>
              <a:gd name="connsiteY6" fmla="*/ 244777 h 358395"/>
              <a:gd name="connsiteX7" fmla="*/ 835055 w 885922"/>
              <a:gd name="connsiteY7" fmla="*/ 149527 h 358395"/>
              <a:gd name="connsiteX8" fmla="*/ 835055 w 885922"/>
              <a:gd name="connsiteY8" fmla="*/ 136827 h 358395"/>
              <a:gd name="connsiteX9" fmla="*/ 885855 w 885922"/>
              <a:gd name="connsiteY9" fmla="*/ 302 h 358395"/>
              <a:gd name="connsiteX10" fmla="*/ 844580 w 885922"/>
              <a:gd name="connsiteY10" fmla="*/ 101902 h 358395"/>
              <a:gd name="connsiteX11" fmla="*/ 790605 w 885922"/>
              <a:gd name="connsiteY11" fmla="*/ 165402 h 358395"/>
              <a:gd name="connsiteX12" fmla="*/ 609630 w 885922"/>
              <a:gd name="connsiteY12" fmla="*/ 273352 h 358395"/>
              <a:gd name="connsiteX13" fmla="*/ 371505 w 885922"/>
              <a:gd name="connsiteY13" fmla="*/ 346377 h 358395"/>
              <a:gd name="connsiteX14" fmla="*/ 301655 w 885922"/>
              <a:gd name="connsiteY14" fmla="*/ 346377 h 358395"/>
              <a:gd name="connsiteX15" fmla="*/ 30 w 885922"/>
              <a:gd name="connsiteY15" fmla="*/ 267002 h 358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5922" h="358395">
                <a:moveTo>
                  <a:pt x="30" y="267002"/>
                </a:moveTo>
                <a:cubicBezTo>
                  <a:pt x="3205" y="268060"/>
                  <a:pt x="288955" y="339498"/>
                  <a:pt x="320705" y="352727"/>
                </a:cubicBezTo>
                <a:cubicBezTo>
                  <a:pt x="352455" y="365956"/>
                  <a:pt x="158780" y="352727"/>
                  <a:pt x="190530" y="346377"/>
                </a:cubicBezTo>
                <a:cubicBezTo>
                  <a:pt x="222280" y="340027"/>
                  <a:pt x="463580" y="318331"/>
                  <a:pt x="511205" y="314627"/>
                </a:cubicBezTo>
                <a:cubicBezTo>
                  <a:pt x="558830" y="310923"/>
                  <a:pt x="442943" y="335794"/>
                  <a:pt x="476280" y="324152"/>
                </a:cubicBezTo>
                <a:cubicBezTo>
                  <a:pt x="509617" y="312510"/>
                  <a:pt x="673659" y="258006"/>
                  <a:pt x="711230" y="244777"/>
                </a:cubicBezTo>
                <a:cubicBezTo>
                  <a:pt x="748801" y="231548"/>
                  <a:pt x="681068" y="260652"/>
                  <a:pt x="701705" y="244777"/>
                </a:cubicBezTo>
                <a:cubicBezTo>
                  <a:pt x="722343" y="228902"/>
                  <a:pt x="835055" y="149527"/>
                  <a:pt x="835055" y="149527"/>
                </a:cubicBezTo>
                <a:cubicBezTo>
                  <a:pt x="857280" y="131535"/>
                  <a:pt x="826588" y="161698"/>
                  <a:pt x="835055" y="136827"/>
                </a:cubicBezTo>
                <a:cubicBezTo>
                  <a:pt x="843522" y="111956"/>
                  <a:pt x="884268" y="6123"/>
                  <a:pt x="885855" y="302"/>
                </a:cubicBezTo>
                <a:cubicBezTo>
                  <a:pt x="887443" y="-5519"/>
                  <a:pt x="860455" y="74385"/>
                  <a:pt x="844580" y="101902"/>
                </a:cubicBezTo>
                <a:cubicBezTo>
                  <a:pt x="828705" y="129419"/>
                  <a:pt x="829763" y="136827"/>
                  <a:pt x="790605" y="165402"/>
                </a:cubicBezTo>
                <a:cubicBezTo>
                  <a:pt x="751447" y="193977"/>
                  <a:pt x="679480" y="243189"/>
                  <a:pt x="609630" y="273352"/>
                </a:cubicBezTo>
                <a:cubicBezTo>
                  <a:pt x="539780" y="303515"/>
                  <a:pt x="422834" y="334206"/>
                  <a:pt x="371505" y="346377"/>
                </a:cubicBezTo>
                <a:cubicBezTo>
                  <a:pt x="320176" y="358548"/>
                  <a:pt x="360393" y="359077"/>
                  <a:pt x="301655" y="346377"/>
                </a:cubicBezTo>
                <a:cubicBezTo>
                  <a:pt x="242918" y="333677"/>
                  <a:pt x="-3145" y="265944"/>
                  <a:pt x="30" y="267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4" name="フリーフォーム 733">
            <a:extLst>
              <a:ext uri="{FF2B5EF4-FFF2-40B4-BE49-F238E27FC236}">
                <a16:creationId xmlns:a16="http://schemas.microsoft.com/office/drawing/2014/main" id="{992DFFD1-0924-3778-4FB8-A2C825B6757B}"/>
              </a:ext>
            </a:extLst>
          </p:cNvPr>
          <p:cNvSpPr/>
          <p:nvPr/>
        </p:nvSpPr>
        <p:spPr>
          <a:xfrm>
            <a:off x="3647654" y="5871708"/>
            <a:ext cx="328669" cy="111331"/>
          </a:xfrm>
          <a:custGeom>
            <a:avLst/>
            <a:gdLst>
              <a:gd name="connsiteX0" fmla="*/ 324 w 328669"/>
              <a:gd name="connsiteY0" fmla="*/ 198 h 111331"/>
              <a:gd name="connsiteX1" fmla="*/ 168599 w 328669"/>
              <a:gd name="connsiteY1" fmla="*/ 54173 h 111331"/>
              <a:gd name="connsiteX2" fmla="*/ 327349 w 328669"/>
              <a:gd name="connsiteY2" fmla="*/ 50998 h 111331"/>
              <a:gd name="connsiteX3" fmla="*/ 247974 w 328669"/>
              <a:gd name="connsiteY3" fmla="*/ 70048 h 111331"/>
              <a:gd name="connsiteX4" fmla="*/ 314649 w 328669"/>
              <a:gd name="connsiteY4" fmla="*/ 79573 h 111331"/>
              <a:gd name="connsiteX5" fmla="*/ 124149 w 328669"/>
              <a:gd name="connsiteY5" fmla="*/ 111323 h 111331"/>
              <a:gd name="connsiteX6" fmla="*/ 279724 w 328669"/>
              <a:gd name="connsiteY6" fmla="*/ 82748 h 111331"/>
              <a:gd name="connsiteX7" fmla="*/ 213049 w 328669"/>
              <a:gd name="connsiteY7" fmla="*/ 76398 h 111331"/>
              <a:gd name="connsiteX8" fmla="*/ 324 w 328669"/>
              <a:gd name="connsiteY8" fmla="*/ 198 h 11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669" h="111331">
                <a:moveTo>
                  <a:pt x="324" y="198"/>
                </a:moveTo>
                <a:cubicBezTo>
                  <a:pt x="-7084" y="-3506"/>
                  <a:pt x="114095" y="45706"/>
                  <a:pt x="168599" y="54173"/>
                </a:cubicBezTo>
                <a:cubicBezTo>
                  <a:pt x="223103" y="62640"/>
                  <a:pt x="314120" y="48352"/>
                  <a:pt x="327349" y="50998"/>
                </a:cubicBezTo>
                <a:cubicBezTo>
                  <a:pt x="340578" y="53644"/>
                  <a:pt x="250091" y="65286"/>
                  <a:pt x="247974" y="70048"/>
                </a:cubicBezTo>
                <a:cubicBezTo>
                  <a:pt x="245857" y="74810"/>
                  <a:pt x="335286" y="72694"/>
                  <a:pt x="314649" y="79573"/>
                </a:cubicBezTo>
                <a:cubicBezTo>
                  <a:pt x="294012" y="86452"/>
                  <a:pt x="129970" y="110794"/>
                  <a:pt x="124149" y="111323"/>
                </a:cubicBezTo>
                <a:cubicBezTo>
                  <a:pt x="118328" y="111852"/>
                  <a:pt x="264907" y="88569"/>
                  <a:pt x="279724" y="82748"/>
                </a:cubicBezTo>
                <a:cubicBezTo>
                  <a:pt x="294541" y="76927"/>
                  <a:pt x="254853" y="88040"/>
                  <a:pt x="213049" y="76398"/>
                </a:cubicBezTo>
                <a:cubicBezTo>
                  <a:pt x="171245" y="64756"/>
                  <a:pt x="7732" y="3902"/>
                  <a:pt x="324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5" name="フリーフォーム 734">
            <a:extLst>
              <a:ext uri="{FF2B5EF4-FFF2-40B4-BE49-F238E27FC236}">
                <a16:creationId xmlns:a16="http://schemas.microsoft.com/office/drawing/2014/main" id="{B73264B2-FD85-6265-D02C-64D1B778EE5F}"/>
              </a:ext>
            </a:extLst>
          </p:cNvPr>
          <p:cNvSpPr/>
          <p:nvPr/>
        </p:nvSpPr>
        <p:spPr>
          <a:xfrm>
            <a:off x="3641410" y="5849531"/>
            <a:ext cx="683764" cy="155890"/>
          </a:xfrm>
          <a:custGeom>
            <a:avLst/>
            <a:gdLst>
              <a:gd name="connsiteX0" fmla="*/ 218 w 683764"/>
              <a:gd name="connsiteY0" fmla="*/ 35075 h 155890"/>
              <a:gd name="connsiteX1" fmla="*/ 178018 w 683764"/>
              <a:gd name="connsiteY1" fmla="*/ 127150 h 155890"/>
              <a:gd name="connsiteX2" fmla="*/ 162143 w 683764"/>
              <a:gd name="connsiteY2" fmla="*/ 130325 h 155890"/>
              <a:gd name="connsiteX3" fmla="*/ 339943 w 683764"/>
              <a:gd name="connsiteY3" fmla="*/ 136675 h 155890"/>
              <a:gd name="connsiteX4" fmla="*/ 285968 w 683764"/>
              <a:gd name="connsiteY4" fmla="*/ 133500 h 155890"/>
              <a:gd name="connsiteX5" fmla="*/ 682843 w 683764"/>
              <a:gd name="connsiteY5" fmla="*/ 150 h 155890"/>
              <a:gd name="connsiteX6" fmla="*/ 390743 w 683764"/>
              <a:gd name="connsiteY6" fmla="*/ 108100 h 155890"/>
              <a:gd name="connsiteX7" fmla="*/ 238343 w 683764"/>
              <a:gd name="connsiteY7" fmla="*/ 155725 h 155890"/>
              <a:gd name="connsiteX8" fmla="*/ 143093 w 683764"/>
              <a:gd name="connsiteY8" fmla="*/ 120800 h 155890"/>
              <a:gd name="connsiteX9" fmla="*/ 218 w 683764"/>
              <a:gd name="connsiteY9" fmla="*/ 35075 h 1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3764" h="155890">
                <a:moveTo>
                  <a:pt x="218" y="35075"/>
                </a:moveTo>
                <a:cubicBezTo>
                  <a:pt x="6039" y="36133"/>
                  <a:pt x="151031" y="111275"/>
                  <a:pt x="178018" y="127150"/>
                </a:cubicBezTo>
                <a:cubicBezTo>
                  <a:pt x="205006" y="143025"/>
                  <a:pt x="135156" y="128738"/>
                  <a:pt x="162143" y="130325"/>
                </a:cubicBezTo>
                <a:cubicBezTo>
                  <a:pt x="189130" y="131912"/>
                  <a:pt x="319306" y="136146"/>
                  <a:pt x="339943" y="136675"/>
                </a:cubicBezTo>
                <a:cubicBezTo>
                  <a:pt x="360580" y="137204"/>
                  <a:pt x="228818" y="156254"/>
                  <a:pt x="285968" y="133500"/>
                </a:cubicBezTo>
                <a:cubicBezTo>
                  <a:pt x="343118" y="110746"/>
                  <a:pt x="665381" y="4383"/>
                  <a:pt x="682843" y="150"/>
                </a:cubicBezTo>
                <a:cubicBezTo>
                  <a:pt x="700305" y="-4083"/>
                  <a:pt x="464826" y="82171"/>
                  <a:pt x="390743" y="108100"/>
                </a:cubicBezTo>
                <a:cubicBezTo>
                  <a:pt x="316660" y="134029"/>
                  <a:pt x="279618" y="153608"/>
                  <a:pt x="238343" y="155725"/>
                </a:cubicBezTo>
                <a:cubicBezTo>
                  <a:pt x="197068" y="157842"/>
                  <a:pt x="179606" y="139321"/>
                  <a:pt x="143093" y="120800"/>
                </a:cubicBezTo>
                <a:cubicBezTo>
                  <a:pt x="106581" y="102279"/>
                  <a:pt x="-5603" y="34017"/>
                  <a:pt x="218" y="35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6" name="フリーフォーム 735">
            <a:extLst>
              <a:ext uri="{FF2B5EF4-FFF2-40B4-BE49-F238E27FC236}">
                <a16:creationId xmlns:a16="http://schemas.microsoft.com/office/drawing/2014/main" id="{F069AAF8-265C-0361-09CE-F7EE0CD6DB92}"/>
              </a:ext>
            </a:extLst>
          </p:cNvPr>
          <p:cNvSpPr/>
          <p:nvPr/>
        </p:nvSpPr>
        <p:spPr>
          <a:xfrm>
            <a:off x="4155935" y="5471753"/>
            <a:ext cx="315309" cy="454219"/>
          </a:xfrm>
          <a:custGeom>
            <a:avLst/>
            <a:gdLst>
              <a:gd name="connsiteX0" fmla="*/ 266743 w 315309"/>
              <a:gd name="connsiteY0" fmla="*/ 103 h 454219"/>
              <a:gd name="connsiteX1" fmla="*/ 311193 w 315309"/>
              <a:gd name="connsiteY1" fmla="*/ 193778 h 454219"/>
              <a:gd name="connsiteX2" fmla="*/ 311193 w 315309"/>
              <a:gd name="connsiteY2" fmla="*/ 187428 h 454219"/>
              <a:gd name="connsiteX3" fmla="*/ 292143 w 315309"/>
              <a:gd name="connsiteY3" fmla="*/ 276328 h 454219"/>
              <a:gd name="connsiteX4" fmla="*/ 155618 w 315309"/>
              <a:gd name="connsiteY4" fmla="*/ 403328 h 454219"/>
              <a:gd name="connsiteX5" fmla="*/ 257218 w 315309"/>
              <a:gd name="connsiteY5" fmla="*/ 339828 h 454219"/>
              <a:gd name="connsiteX6" fmla="*/ 43 w 315309"/>
              <a:gd name="connsiteY6" fmla="*/ 454128 h 454219"/>
              <a:gd name="connsiteX7" fmla="*/ 279443 w 315309"/>
              <a:gd name="connsiteY7" fmla="*/ 317603 h 454219"/>
              <a:gd name="connsiteX8" fmla="*/ 285793 w 315309"/>
              <a:gd name="connsiteY8" fmla="*/ 225528 h 454219"/>
              <a:gd name="connsiteX9" fmla="*/ 266743 w 315309"/>
              <a:gd name="connsiteY9" fmla="*/ 103 h 45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5309" h="454219">
                <a:moveTo>
                  <a:pt x="266743" y="103"/>
                </a:moveTo>
                <a:cubicBezTo>
                  <a:pt x="270976" y="-5189"/>
                  <a:pt x="311193" y="193778"/>
                  <a:pt x="311193" y="193778"/>
                </a:cubicBezTo>
                <a:cubicBezTo>
                  <a:pt x="318601" y="224999"/>
                  <a:pt x="314368" y="173670"/>
                  <a:pt x="311193" y="187428"/>
                </a:cubicBezTo>
                <a:cubicBezTo>
                  <a:pt x="308018" y="201186"/>
                  <a:pt x="318072" y="240345"/>
                  <a:pt x="292143" y="276328"/>
                </a:cubicBezTo>
                <a:cubicBezTo>
                  <a:pt x="266214" y="312311"/>
                  <a:pt x="161439" y="392745"/>
                  <a:pt x="155618" y="403328"/>
                </a:cubicBezTo>
                <a:cubicBezTo>
                  <a:pt x="149797" y="413911"/>
                  <a:pt x="283147" y="331361"/>
                  <a:pt x="257218" y="339828"/>
                </a:cubicBezTo>
                <a:cubicBezTo>
                  <a:pt x="231289" y="348295"/>
                  <a:pt x="-3661" y="457832"/>
                  <a:pt x="43" y="454128"/>
                </a:cubicBezTo>
                <a:cubicBezTo>
                  <a:pt x="3747" y="450424"/>
                  <a:pt x="231818" y="355703"/>
                  <a:pt x="279443" y="317603"/>
                </a:cubicBezTo>
                <a:cubicBezTo>
                  <a:pt x="327068" y="279503"/>
                  <a:pt x="285793" y="272095"/>
                  <a:pt x="285793" y="225528"/>
                </a:cubicBezTo>
                <a:cubicBezTo>
                  <a:pt x="285793" y="178961"/>
                  <a:pt x="262510" y="5395"/>
                  <a:pt x="266743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7" name="フリーフォーム 736">
            <a:extLst>
              <a:ext uri="{FF2B5EF4-FFF2-40B4-BE49-F238E27FC236}">
                <a16:creationId xmlns:a16="http://schemas.microsoft.com/office/drawing/2014/main" id="{7F1A51A7-B43F-88F1-98DF-183BF0299636}"/>
              </a:ext>
            </a:extLst>
          </p:cNvPr>
          <p:cNvSpPr/>
          <p:nvPr/>
        </p:nvSpPr>
        <p:spPr>
          <a:xfrm>
            <a:off x="4018455" y="5398586"/>
            <a:ext cx="496892" cy="558042"/>
          </a:xfrm>
          <a:custGeom>
            <a:avLst/>
            <a:gdLst>
              <a:gd name="connsiteX0" fmla="*/ 394698 w 496892"/>
              <a:gd name="connsiteY0" fmla="*/ 245 h 558042"/>
              <a:gd name="connsiteX1" fmla="*/ 480423 w 496892"/>
              <a:gd name="connsiteY1" fmla="*/ 235195 h 558042"/>
              <a:gd name="connsiteX2" fmla="*/ 474073 w 496892"/>
              <a:gd name="connsiteY2" fmla="*/ 181220 h 558042"/>
              <a:gd name="connsiteX3" fmla="*/ 483598 w 496892"/>
              <a:gd name="connsiteY3" fmla="*/ 317745 h 558042"/>
              <a:gd name="connsiteX4" fmla="*/ 448673 w 496892"/>
              <a:gd name="connsiteY4" fmla="*/ 368545 h 558042"/>
              <a:gd name="connsiteX5" fmla="*/ 308973 w 496892"/>
              <a:gd name="connsiteY5" fmla="*/ 495545 h 558042"/>
              <a:gd name="connsiteX6" fmla="*/ 404223 w 496892"/>
              <a:gd name="connsiteY6" fmla="*/ 451095 h 558042"/>
              <a:gd name="connsiteX7" fmla="*/ 207373 w 496892"/>
              <a:gd name="connsiteY7" fmla="*/ 536820 h 558042"/>
              <a:gd name="connsiteX8" fmla="*/ 998 w 496892"/>
              <a:gd name="connsiteY8" fmla="*/ 555870 h 558042"/>
              <a:gd name="connsiteX9" fmla="*/ 296273 w 496892"/>
              <a:gd name="connsiteY9" fmla="*/ 498720 h 558042"/>
              <a:gd name="connsiteX10" fmla="*/ 308973 w 496892"/>
              <a:gd name="connsiteY10" fmla="*/ 479670 h 558042"/>
              <a:gd name="connsiteX11" fmla="*/ 486773 w 496892"/>
              <a:gd name="connsiteY11" fmla="*/ 378070 h 558042"/>
              <a:gd name="connsiteX12" fmla="*/ 467723 w 496892"/>
              <a:gd name="connsiteY12" fmla="*/ 285995 h 558042"/>
              <a:gd name="connsiteX13" fmla="*/ 394698 w 496892"/>
              <a:gd name="connsiteY13" fmla="*/ 245 h 55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6892" h="558042">
                <a:moveTo>
                  <a:pt x="394698" y="245"/>
                </a:moveTo>
                <a:cubicBezTo>
                  <a:pt x="396815" y="-8222"/>
                  <a:pt x="467194" y="205033"/>
                  <a:pt x="480423" y="235195"/>
                </a:cubicBezTo>
                <a:cubicBezTo>
                  <a:pt x="493652" y="265357"/>
                  <a:pt x="473544" y="167462"/>
                  <a:pt x="474073" y="181220"/>
                </a:cubicBezTo>
                <a:cubicBezTo>
                  <a:pt x="474602" y="194978"/>
                  <a:pt x="487831" y="286524"/>
                  <a:pt x="483598" y="317745"/>
                </a:cubicBezTo>
                <a:cubicBezTo>
                  <a:pt x="479365" y="348966"/>
                  <a:pt x="477777" y="338912"/>
                  <a:pt x="448673" y="368545"/>
                </a:cubicBezTo>
                <a:cubicBezTo>
                  <a:pt x="419569" y="398178"/>
                  <a:pt x="316381" y="481787"/>
                  <a:pt x="308973" y="495545"/>
                </a:cubicBezTo>
                <a:cubicBezTo>
                  <a:pt x="301565" y="509303"/>
                  <a:pt x="421156" y="444216"/>
                  <a:pt x="404223" y="451095"/>
                </a:cubicBezTo>
                <a:cubicBezTo>
                  <a:pt x="387290" y="457974"/>
                  <a:pt x="274577" y="519358"/>
                  <a:pt x="207373" y="536820"/>
                </a:cubicBezTo>
                <a:cubicBezTo>
                  <a:pt x="140169" y="554283"/>
                  <a:pt x="-13819" y="562220"/>
                  <a:pt x="998" y="555870"/>
                </a:cubicBezTo>
                <a:cubicBezTo>
                  <a:pt x="15815" y="549520"/>
                  <a:pt x="244944" y="511420"/>
                  <a:pt x="296273" y="498720"/>
                </a:cubicBezTo>
                <a:cubicBezTo>
                  <a:pt x="347602" y="486020"/>
                  <a:pt x="277223" y="499778"/>
                  <a:pt x="308973" y="479670"/>
                </a:cubicBezTo>
                <a:cubicBezTo>
                  <a:pt x="340723" y="459562"/>
                  <a:pt x="460315" y="410349"/>
                  <a:pt x="486773" y="378070"/>
                </a:cubicBezTo>
                <a:cubicBezTo>
                  <a:pt x="513231" y="345791"/>
                  <a:pt x="480952" y="343674"/>
                  <a:pt x="467723" y="285995"/>
                </a:cubicBezTo>
                <a:cubicBezTo>
                  <a:pt x="454494" y="228316"/>
                  <a:pt x="392581" y="8712"/>
                  <a:pt x="394698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8" name="フリーフォーム 737">
            <a:extLst>
              <a:ext uri="{FF2B5EF4-FFF2-40B4-BE49-F238E27FC236}">
                <a16:creationId xmlns:a16="http://schemas.microsoft.com/office/drawing/2014/main" id="{C1627ED5-42BB-64A8-55A5-6212C84FA879}"/>
              </a:ext>
            </a:extLst>
          </p:cNvPr>
          <p:cNvSpPr/>
          <p:nvPr/>
        </p:nvSpPr>
        <p:spPr>
          <a:xfrm>
            <a:off x="3635277" y="5967083"/>
            <a:ext cx="425479" cy="120831"/>
          </a:xfrm>
          <a:custGeom>
            <a:avLst/>
            <a:gdLst>
              <a:gd name="connsiteX0" fmla="*/ 425451 w 425479"/>
              <a:gd name="connsiteY0" fmla="*/ 73 h 120831"/>
              <a:gd name="connsiteX1" fmla="*/ 234951 w 425479"/>
              <a:gd name="connsiteY1" fmla="*/ 98498 h 120831"/>
              <a:gd name="connsiteX2" fmla="*/ 361951 w 425479"/>
              <a:gd name="connsiteY2" fmla="*/ 79448 h 120831"/>
              <a:gd name="connsiteX3" fmla="*/ 206376 w 425479"/>
              <a:gd name="connsiteY3" fmla="*/ 108023 h 120831"/>
              <a:gd name="connsiteX4" fmla="*/ 1 w 425479"/>
              <a:gd name="connsiteY4" fmla="*/ 120723 h 120831"/>
              <a:gd name="connsiteX5" fmla="*/ 203201 w 425479"/>
              <a:gd name="connsiteY5" fmla="*/ 101673 h 120831"/>
              <a:gd name="connsiteX6" fmla="*/ 133351 w 425479"/>
              <a:gd name="connsiteY6" fmla="*/ 101673 h 120831"/>
              <a:gd name="connsiteX7" fmla="*/ 219076 w 425479"/>
              <a:gd name="connsiteY7" fmla="*/ 82623 h 120831"/>
              <a:gd name="connsiteX8" fmla="*/ 425451 w 425479"/>
              <a:gd name="connsiteY8" fmla="*/ 73 h 12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479" h="120831">
                <a:moveTo>
                  <a:pt x="425451" y="73"/>
                </a:moveTo>
                <a:cubicBezTo>
                  <a:pt x="428097" y="2719"/>
                  <a:pt x="245534" y="85269"/>
                  <a:pt x="234951" y="98498"/>
                </a:cubicBezTo>
                <a:cubicBezTo>
                  <a:pt x="224368" y="111727"/>
                  <a:pt x="366713" y="77861"/>
                  <a:pt x="361951" y="79448"/>
                </a:cubicBezTo>
                <a:cubicBezTo>
                  <a:pt x="357189" y="81035"/>
                  <a:pt x="266701" y="101144"/>
                  <a:pt x="206376" y="108023"/>
                </a:cubicBezTo>
                <a:cubicBezTo>
                  <a:pt x="146051" y="114902"/>
                  <a:pt x="530" y="121781"/>
                  <a:pt x="1" y="120723"/>
                </a:cubicBezTo>
                <a:cubicBezTo>
                  <a:pt x="-528" y="119665"/>
                  <a:pt x="180976" y="104848"/>
                  <a:pt x="203201" y="101673"/>
                </a:cubicBezTo>
                <a:cubicBezTo>
                  <a:pt x="225426" y="98498"/>
                  <a:pt x="130705" y="104848"/>
                  <a:pt x="133351" y="101673"/>
                </a:cubicBezTo>
                <a:cubicBezTo>
                  <a:pt x="135997" y="98498"/>
                  <a:pt x="175684" y="97969"/>
                  <a:pt x="219076" y="82623"/>
                </a:cubicBezTo>
                <a:cubicBezTo>
                  <a:pt x="262468" y="67277"/>
                  <a:pt x="422805" y="-2573"/>
                  <a:pt x="425451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9" name="フリーフォーム 738">
            <a:extLst>
              <a:ext uri="{FF2B5EF4-FFF2-40B4-BE49-F238E27FC236}">
                <a16:creationId xmlns:a16="http://schemas.microsoft.com/office/drawing/2014/main" id="{2DC009B1-676A-F369-B277-952A16263F36}"/>
              </a:ext>
            </a:extLst>
          </p:cNvPr>
          <p:cNvSpPr/>
          <p:nvPr/>
        </p:nvSpPr>
        <p:spPr>
          <a:xfrm>
            <a:off x="3616169" y="5954080"/>
            <a:ext cx="329263" cy="143302"/>
          </a:xfrm>
          <a:custGeom>
            <a:avLst/>
            <a:gdLst>
              <a:gd name="connsiteX0" fmla="*/ 327084 w 329263"/>
              <a:gd name="connsiteY0" fmla="*/ 376 h 143302"/>
              <a:gd name="connsiteX1" fmla="*/ 200084 w 329263"/>
              <a:gd name="connsiteY1" fmla="*/ 48001 h 143302"/>
              <a:gd name="connsiteX2" fmla="*/ 155634 w 329263"/>
              <a:gd name="connsiteY2" fmla="*/ 63876 h 143302"/>
              <a:gd name="connsiteX3" fmla="*/ 59 w 329263"/>
              <a:gd name="connsiteY3" fmla="*/ 41651 h 143302"/>
              <a:gd name="connsiteX4" fmla="*/ 174684 w 329263"/>
              <a:gd name="connsiteY4" fmla="*/ 79751 h 143302"/>
              <a:gd name="connsiteX5" fmla="*/ 92134 w 329263"/>
              <a:gd name="connsiteY5" fmla="*/ 82926 h 143302"/>
              <a:gd name="connsiteX6" fmla="*/ 82609 w 329263"/>
              <a:gd name="connsiteY6" fmla="*/ 111501 h 143302"/>
              <a:gd name="connsiteX7" fmla="*/ 22284 w 329263"/>
              <a:gd name="connsiteY7" fmla="*/ 143251 h 143302"/>
              <a:gd name="connsiteX8" fmla="*/ 85784 w 329263"/>
              <a:gd name="connsiteY8" fmla="*/ 117851 h 143302"/>
              <a:gd name="connsiteX9" fmla="*/ 82609 w 329263"/>
              <a:gd name="connsiteY9" fmla="*/ 76576 h 143302"/>
              <a:gd name="connsiteX10" fmla="*/ 327084 w 329263"/>
              <a:gd name="connsiteY10" fmla="*/ 376 h 14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263" h="143302">
                <a:moveTo>
                  <a:pt x="327084" y="376"/>
                </a:moveTo>
                <a:cubicBezTo>
                  <a:pt x="346663" y="-4386"/>
                  <a:pt x="228659" y="37418"/>
                  <a:pt x="200084" y="48001"/>
                </a:cubicBezTo>
                <a:cubicBezTo>
                  <a:pt x="171509" y="58584"/>
                  <a:pt x="188971" y="64934"/>
                  <a:pt x="155634" y="63876"/>
                </a:cubicBezTo>
                <a:cubicBezTo>
                  <a:pt x="122297" y="62818"/>
                  <a:pt x="-3116" y="39005"/>
                  <a:pt x="59" y="41651"/>
                </a:cubicBezTo>
                <a:cubicBezTo>
                  <a:pt x="3234" y="44297"/>
                  <a:pt x="159338" y="72872"/>
                  <a:pt x="174684" y="79751"/>
                </a:cubicBezTo>
                <a:cubicBezTo>
                  <a:pt x="190030" y="86630"/>
                  <a:pt x="92134" y="82926"/>
                  <a:pt x="92134" y="82926"/>
                </a:cubicBezTo>
                <a:cubicBezTo>
                  <a:pt x="76788" y="88218"/>
                  <a:pt x="94251" y="101447"/>
                  <a:pt x="82609" y="111501"/>
                </a:cubicBezTo>
                <a:cubicBezTo>
                  <a:pt x="70967" y="121555"/>
                  <a:pt x="21755" y="142193"/>
                  <a:pt x="22284" y="143251"/>
                </a:cubicBezTo>
                <a:cubicBezTo>
                  <a:pt x="22813" y="144309"/>
                  <a:pt x="75730" y="128963"/>
                  <a:pt x="85784" y="117851"/>
                </a:cubicBezTo>
                <a:cubicBezTo>
                  <a:pt x="95838" y="106739"/>
                  <a:pt x="47684" y="94039"/>
                  <a:pt x="82609" y="76576"/>
                </a:cubicBezTo>
                <a:cubicBezTo>
                  <a:pt x="117534" y="59114"/>
                  <a:pt x="307505" y="5138"/>
                  <a:pt x="327084" y="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0" name="フリーフォーム 739">
            <a:extLst>
              <a:ext uri="{FF2B5EF4-FFF2-40B4-BE49-F238E27FC236}">
                <a16:creationId xmlns:a16="http://schemas.microsoft.com/office/drawing/2014/main" id="{848BE1A1-2158-13C8-5407-0C08260F420C}"/>
              </a:ext>
            </a:extLst>
          </p:cNvPr>
          <p:cNvSpPr/>
          <p:nvPr/>
        </p:nvSpPr>
        <p:spPr>
          <a:xfrm>
            <a:off x="4064490" y="5935369"/>
            <a:ext cx="177370" cy="321273"/>
          </a:xfrm>
          <a:custGeom>
            <a:avLst/>
            <a:gdLst>
              <a:gd name="connsiteX0" fmla="*/ 2588 w 177370"/>
              <a:gd name="connsiteY0" fmla="*/ 37 h 321273"/>
              <a:gd name="connsiteX1" fmla="*/ 8938 w 177370"/>
              <a:gd name="connsiteY1" fmla="*/ 257212 h 321273"/>
              <a:gd name="connsiteX2" fmla="*/ 12113 w 177370"/>
              <a:gd name="connsiteY2" fmla="*/ 231812 h 321273"/>
              <a:gd name="connsiteX3" fmla="*/ 12113 w 177370"/>
              <a:gd name="connsiteY3" fmla="*/ 266737 h 321273"/>
              <a:gd name="connsiteX4" fmla="*/ 177213 w 177370"/>
              <a:gd name="connsiteY4" fmla="*/ 320712 h 321273"/>
              <a:gd name="connsiteX5" fmla="*/ 43863 w 177370"/>
              <a:gd name="connsiteY5" fmla="*/ 295312 h 321273"/>
              <a:gd name="connsiteX6" fmla="*/ 123238 w 177370"/>
              <a:gd name="connsiteY6" fmla="*/ 301662 h 321273"/>
              <a:gd name="connsiteX7" fmla="*/ 5763 w 177370"/>
              <a:gd name="connsiteY7" fmla="*/ 295312 h 321273"/>
              <a:gd name="connsiteX8" fmla="*/ 24813 w 177370"/>
              <a:gd name="connsiteY8" fmla="*/ 238162 h 321273"/>
              <a:gd name="connsiteX9" fmla="*/ 2588 w 177370"/>
              <a:gd name="connsiteY9" fmla="*/ 37 h 32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370" h="321273">
                <a:moveTo>
                  <a:pt x="2588" y="37"/>
                </a:moveTo>
                <a:cubicBezTo>
                  <a:pt x="-58" y="3212"/>
                  <a:pt x="7351" y="218583"/>
                  <a:pt x="8938" y="257212"/>
                </a:cubicBezTo>
                <a:cubicBezTo>
                  <a:pt x="10525" y="295841"/>
                  <a:pt x="11584" y="230225"/>
                  <a:pt x="12113" y="231812"/>
                </a:cubicBezTo>
                <a:cubicBezTo>
                  <a:pt x="12642" y="233399"/>
                  <a:pt x="-15404" y="251920"/>
                  <a:pt x="12113" y="266737"/>
                </a:cubicBezTo>
                <a:cubicBezTo>
                  <a:pt x="39630" y="281554"/>
                  <a:pt x="171921" y="315950"/>
                  <a:pt x="177213" y="320712"/>
                </a:cubicBezTo>
                <a:cubicBezTo>
                  <a:pt x="182505" y="325475"/>
                  <a:pt x="52859" y="298487"/>
                  <a:pt x="43863" y="295312"/>
                </a:cubicBezTo>
                <a:cubicBezTo>
                  <a:pt x="34867" y="292137"/>
                  <a:pt x="129588" y="301662"/>
                  <a:pt x="123238" y="301662"/>
                </a:cubicBezTo>
                <a:cubicBezTo>
                  <a:pt x="116888" y="301662"/>
                  <a:pt x="22167" y="305895"/>
                  <a:pt x="5763" y="295312"/>
                </a:cubicBezTo>
                <a:cubicBezTo>
                  <a:pt x="-10641" y="284729"/>
                  <a:pt x="26400" y="281024"/>
                  <a:pt x="24813" y="238162"/>
                </a:cubicBezTo>
                <a:cubicBezTo>
                  <a:pt x="23226" y="195300"/>
                  <a:pt x="5234" y="-3138"/>
                  <a:pt x="2588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1" name="フリーフォーム 740">
            <a:extLst>
              <a:ext uri="{FF2B5EF4-FFF2-40B4-BE49-F238E27FC236}">
                <a16:creationId xmlns:a16="http://schemas.microsoft.com/office/drawing/2014/main" id="{2FBE5F27-6240-46E2-BB3D-F2B1CAA847D7}"/>
              </a:ext>
            </a:extLst>
          </p:cNvPr>
          <p:cNvSpPr/>
          <p:nvPr/>
        </p:nvSpPr>
        <p:spPr>
          <a:xfrm>
            <a:off x="4234564" y="5911558"/>
            <a:ext cx="19909" cy="318462"/>
          </a:xfrm>
          <a:custGeom>
            <a:avLst/>
            <a:gdLst>
              <a:gd name="connsiteX0" fmla="*/ 7139 w 19909"/>
              <a:gd name="connsiteY0" fmla="*/ 4798 h 318462"/>
              <a:gd name="connsiteX1" fmla="*/ 3964 w 19909"/>
              <a:gd name="connsiteY1" fmla="*/ 93698 h 318462"/>
              <a:gd name="connsiteX2" fmla="*/ 789 w 19909"/>
              <a:gd name="connsiteY2" fmla="*/ 258798 h 318462"/>
              <a:gd name="connsiteX3" fmla="*/ 19839 w 19909"/>
              <a:gd name="connsiteY3" fmla="*/ 154023 h 318462"/>
              <a:gd name="connsiteX4" fmla="*/ 7139 w 19909"/>
              <a:gd name="connsiteY4" fmla="*/ 315948 h 318462"/>
              <a:gd name="connsiteX5" fmla="*/ 3964 w 19909"/>
              <a:gd name="connsiteY5" fmla="*/ 236573 h 318462"/>
              <a:gd name="connsiteX6" fmla="*/ 7139 w 19909"/>
              <a:gd name="connsiteY6" fmla="*/ 4798 h 31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09" h="318462">
                <a:moveTo>
                  <a:pt x="7139" y="4798"/>
                </a:moveTo>
                <a:cubicBezTo>
                  <a:pt x="7139" y="-19014"/>
                  <a:pt x="5022" y="51365"/>
                  <a:pt x="3964" y="93698"/>
                </a:cubicBezTo>
                <a:cubicBezTo>
                  <a:pt x="2906" y="136031"/>
                  <a:pt x="-1857" y="248744"/>
                  <a:pt x="789" y="258798"/>
                </a:cubicBezTo>
                <a:cubicBezTo>
                  <a:pt x="3435" y="268852"/>
                  <a:pt x="18781" y="144498"/>
                  <a:pt x="19839" y="154023"/>
                </a:cubicBezTo>
                <a:cubicBezTo>
                  <a:pt x="20897" y="163548"/>
                  <a:pt x="9785" y="302190"/>
                  <a:pt x="7139" y="315948"/>
                </a:cubicBezTo>
                <a:cubicBezTo>
                  <a:pt x="4493" y="329706"/>
                  <a:pt x="5022" y="284727"/>
                  <a:pt x="3964" y="236573"/>
                </a:cubicBezTo>
                <a:cubicBezTo>
                  <a:pt x="2906" y="188419"/>
                  <a:pt x="7139" y="28610"/>
                  <a:pt x="7139" y="4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2" name="フリーフォーム 741">
            <a:extLst>
              <a:ext uri="{FF2B5EF4-FFF2-40B4-BE49-F238E27FC236}">
                <a16:creationId xmlns:a16="http://schemas.microsoft.com/office/drawing/2014/main" id="{9A2174D2-92AE-9AA1-1323-D3EC7455F734}"/>
              </a:ext>
            </a:extLst>
          </p:cNvPr>
          <p:cNvSpPr/>
          <p:nvPr/>
        </p:nvSpPr>
        <p:spPr>
          <a:xfrm>
            <a:off x="4105153" y="6200549"/>
            <a:ext cx="232742" cy="96418"/>
          </a:xfrm>
          <a:custGeom>
            <a:avLst/>
            <a:gdLst>
              <a:gd name="connsiteX0" fmla="*/ 95275 w 232742"/>
              <a:gd name="connsiteY0" fmla="*/ 1557 h 96418"/>
              <a:gd name="connsiteX1" fmla="*/ 171475 w 232742"/>
              <a:gd name="connsiteY1" fmla="*/ 39657 h 96418"/>
              <a:gd name="connsiteX2" fmla="*/ 206400 w 232742"/>
              <a:gd name="connsiteY2" fmla="*/ 90457 h 96418"/>
              <a:gd name="connsiteX3" fmla="*/ 181000 w 232742"/>
              <a:gd name="connsiteY3" fmla="*/ 55532 h 96418"/>
              <a:gd name="connsiteX4" fmla="*/ 25 w 232742"/>
              <a:gd name="connsiteY4" fmla="*/ 30132 h 96418"/>
              <a:gd name="connsiteX5" fmla="*/ 168300 w 232742"/>
              <a:gd name="connsiteY5" fmla="*/ 71407 h 96418"/>
              <a:gd name="connsiteX6" fmla="*/ 231800 w 232742"/>
              <a:gd name="connsiteY6" fmla="*/ 93632 h 96418"/>
              <a:gd name="connsiteX7" fmla="*/ 95275 w 232742"/>
              <a:gd name="connsiteY7" fmla="*/ 1557 h 9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742" h="96418">
                <a:moveTo>
                  <a:pt x="95275" y="1557"/>
                </a:moveTo>
                <a:cubicBezTo>
                  <a:pt x="85221" y="-7439"/>
                  <a:pt x="152954" y="24840"/>
                  <a:pt x="171475" y="39657"/>
                </a:cubicBezTo>
                <a:cubicBezTo>
                  <a:pt x="189996" y="54474"/>
                  <a:pt x="204813" y="87811"/>
                  <a:pt x="206400" y="90457"/>
                </a:cubicBezTo>
                <a:cubicBezTo>
                  <a:pt x="207988" y="93103"/>
                  <a:pt x="215396" y="65586"/>
                  <a:pt x="181000" y="55532"/>
                </a:cubicBezTo>
                <a:cubicBezTo>
                  <a:pt x="146604" y="45478"/>
                  <a:pt x="2142" y="27486"/>
                  <a:pt x="25" y="30132"/>
                </a:cubicBezTo>
                <a:cubicBezTo>
                  <a:pt x="-2092" y="32778"/>
                  <a:pt x="129671" y="60824"/>
                  <a:pt x="168300" y="71407"/>
                </a:cubicBezTo>
                <a:cubicBezTo>
                  <a:pt x="206929" y="81990"/>
                  <a:pt x="238679" y="104215"/>
                  <a:pt x="231800" y="93632"/>
                </a:cubicBezTo>
                <a:cubicBezTo>
                  <a:pt x="224921" y="83049"/>
                  <a:pt x="105329" y="10553"/>
                  <a:pt x="95275" y="1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3" name="フリーフォーム 742">
            <a:extLst>
              <a:ext uri="{FF2B5EF4-FFF2-40B4-BE49-F238E27FC236}">
                <a16:creationId xmlns:a16="http://schemas.microsoft.com/office/drawing/2014/main" id="{4F504EC9-59AA-BD39-F10D-1B63FF291B11}"/>
              </a:ext>
            </a:extLst>
          </p:cNvPr>
          <p:cNvSpPr/>
          <p:nvPr/>
        </p:nvSpPr>
        <p:spPr>
          <a:xfrm>
            <a:off x="3135697" y="3135047"/>
            <a:ext cx="131816" cy="683588"/>
          </a:xfrm>
          <a:custGeom>
            <a:avLst/>
            <a:gdLst>
              <a:gd name="connsiteX0" fmla="*/ 105881 w 131816"/>
              <a:gd name="connsiteY0" fmla="*/ 9 h 683588"/>
              <a:gd name="connsiteX1" fmla="*/ 1106 w 131816"/>
              <a:gd name="connsiteY1" fmla="*/ 104784 h 683588"/>
              <a:gd name="connsiteX2" fmla="*/ 48731 w 131816"/>
              <a:gd name="connsiteY2" fmla="*/ 120659 h 683588"/>
              <a:gd name="connsiteX3" fmla="*/ 13806 w 131816"/>
              <a:gd name="connsiteY3" fmla="*/ 133359 h 683588"/>
              <a:gd name="connsiteX4" fmla="*/ 77306 w 131816"/>
              <a:gd name="connsiteY4" fmla="*/ 158759 h 683588"/>
              <a:gd name="connsiteX5" fmla="*/ 86831 w 131816"/>
              <a:gd name="connsiteY5" fmla="*/ 244484 h 683588"/>
              <a:gd name="connsiteX6" fmla="*/ 86831 w 131816"/>
              <a:gd name="connsiteY6" fmla="*/ 244484 h 683588"/>
              <a:gd name="connsiteX7" fmla="*/ 131281 w 131816"/>
              <a:gd name="connsiteY7" fmla="*/ 679459 h 683588"/>
              <a:gd name="connsiteX8" fmla="*/ 109056 w 131816"/>
              <a:gd name="connsiteY8" fmla="*/ 444509 h 683588"/>
              <a:gd name="connsiteX9" fmla="*/ 74131 w 131816"/>
              <a:gd name="connsiteY9" fmla="*/ 130184 h 683588"/>
              <a:gd name="connsiteX10" fmla="*/ 1106 w 131816"/>
              <a:gd name="connsiteY10" fmla="*/ 111134 h 683588"/>
              <a:gd name="connsiteX11" fmla="*/ 105881 w 131816"/>
              <a:gd name="connsiteY11" fmla="*/ 9 h 68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1816" h="683588">
                <a:moveTo>
                  <a:pt x="105881" y="9"/>
                </a:moveTo>
                <a:cubicBezTo>
                  <a:pt x="105881" y="-1049"/>
                  <a:pt x="10631" y="84676"/>
                  <a:pt x="1106" y="104784"/>
                </a:cubicBezTo>
                <a:cubicBezTo>
                  <a:pt x="-8419" y="124892"/>
                  <a:pt x="46614" y="115897"/>
                  <a:pt x="48731" y="120659"/>
                </a:cubicBezTo>
                <a:cubicBezTo>
                  <a:pt x="50848" y="125421"/>
                  <a:pt x="9044" y="127009"/>
                  <a:pt x="13806" y="133359"/>
                </a:cubicBezTo>
                <a:cubicBezTo>
                  <a:pt x="18568" y="139709"/>
                  <a:pt x="65135" y="140238"/>
                  <a:pt x="77306" y="158759"/>
                </a:cubicBezTo>
                <a:cubicBezTo>
                  <a:pt x="89477" y="177280"/>
                  <a:pt x="86831" y="244484"/>
                  <a:pt x="86831" y="244484"/>
                </a:cubicBezTo>
                <a:lnTo>
                  <a:pt x="86831" y="244484"/>
                </a:lnTo>
                <a:cubicBezTo>
                  <a:pt x="94239" y="316980"/>
                  <a:pt x="127577" y="646121"/>
                  <a:pt x="131281" y="679459"/>
                </a:cubicBezTo>
                <a:cubicBezTo>
                  <a:pt x="134985" y="712797"/>
                  <a:pt x="118581" y="536055"/>
                  <a:pt x="109056" y="444509"/>
                </a:cubicBezTo>
                <a:cubicBezTo>
                  <a:pt x="99531" y="352963"/>
                  <a:pt x="92123" y="185746"/>
                  <a:pt x="74131" y="130184"/>
                </a:cubicBezTo>
                <a:cubicBezTo>
                  <a:pt x="56139" y="74622"/>
                  <a:pt x="-1540" y="127009"/>
                  <a:pt x="1106" y="111134"/>
                </a:cubicBezTo>
                <a:cubicBezTo>
                  <a:pt x="3752" y="95259"/>
                  <a:pt x="105881" y="1067"/>
                  <a:pt x="105881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4" name="フリーフォーム 743">
            <a:extLst>
              <a:ext uri="{FF2B5EF4-FFF2-40B4-BE49-F238E27FC236}">
                <a16:creationId xmlns:a16="http://schemas.microsoft.com/office/drawing/2014/main" id="{6B749121-CA08-6B88-0F6A-89017489B05B}"/>
              </a:ext>
            </a:extLst>
          </p:cNvPr>
          <p:cNvSpPr/>
          <p:nvPr/>
        </p:nvSpPr>
        <p:spPr>
          <a:xfrm>
            <a:off x="3409737" y="3293753"/>
            <a:ext cx="371591" cy="667765"/>
          </a:xfrm>
          <a:custGeom>
            <a:avLst/>
            <a:gdLst>
              <a:gd name="connsiteX0" fmla="*/ 116 w 371591"/>
              <a:gd name="connsiteY0" fmla="*/ 53 h 667765"/>
              <a:gd name="connsiteX1" fmla="*/ 89016 w 371591"/>
              <a:gd name="connsiteY1" fmla="*/ 76253 h 667765"/>
              <a:gd name="connsiteX2" fmla="*/ 38216 w 371591"/>
              <a:gd name="connsiteY2" fmla="*/ 101653 h 667765"/>
              <a:gd name="connsiteX3" fmla="*/ 85841 w 371591"/>
              <a:gd name="connsiteY3" fmla="*/ 136578 h 667765"/>
              <a:gd name="connsiteX4" fmla="*/ 50916 w 371591"/>
              <a:gd name="connsiteY4" fmla="*/ 165153 h 667765"/>
              <a:gd name="connsiteX5" fmla="*/ 130291 w 371591"/>
              <a:gd name="connsiteY5" fmla="*/ 339778 h 667765"/>
              <a:gd name="connsiteX6" fmla="*/ 104891 w 371591"/>
              <a:gd name="connsiteY6" fmla="*/ 301678 h 667765"/>
              <a:gd name="connsiteX7" fmla="*/ 190616 w 371591"/>
              <a:gd name="connsiteY7" fmla="*/ 450903 h 667765"/>
              <a:gd name="connsiteX8" fmla="*/ 184266 w 371591"/>
              <a:gd name="connsiteY8" fmla="*/ 381053 h 667765"/>
              <a:gd name="connsiteX9" fmla="*/ 193791 w 371591"/>
              <a:gd name="connsiteY9" fmla="*/ 362003 h 667765"/>
              <a:gd name="connsiteX10" fmla="*/ 295391 w 371591"/>
              <a:gd name="connsiteY10" fmla="*/ 431853 h 667765"/>
              <a:gd name="connsiteX11" fmla="*/ 282691 w 371591"/>
              <a:gd name="connsiteY11" fmla="*/ 387403 h 667765"/>
              <a:gd name="connsiteX12" fmla="*/ 292216 w 371591"/>
              <a:gd name="connsiteY12" fmla="*/ 485828 h 667765"/>
              <a:gd name="connsiteX13" fmla="*/ 371591 w 371591"/>
              <a:gd name="connsiteY13" fmla="*/ 666803 h 667765"/>
              <a:gd name="connsiteX14" fmla="*/ 292216 w 371591"/>
              <a:gd name="connsiteY14" fmla="*/ 400103 h 667765"/>
              <a:gd name="connsiteX15" fmla="*/ 82666 w 371591"/>
              <a:gd name="connsiteY15" fmla="*/ 355653 h 667765"/>
              <a:gd name="connsiteX16" fmla="*/ 57266 w 371591"/>
              <a:gd name="connsiteY16" fmla="*/ 146103 h 667765"/>
              <a:gd name="connsiteX17" fmla="*/ 79491 w 371591"/>
              <a:gd name="connsiteY17" fmla="*/ 139753 h 667765"/>
              <a:gd name="connsiteX18" fmla="*/ 69966 w 371591"/>
              <a:gd name="connsiteY18" fmla="*/ 88953 h 667765"/>
              <a:gd name="connsiteX19" fmla="*/ 116 w 371591"/>
              <a:gd name="connsiteY19" fmla="*/ 53 h 6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1591" h="667765">
                <a:moveTo>
                  <a:pt x="116" y="53"/>
                </a:moveTo>
                <a:cubicBezTo>
                  <a:pt x="3291" y="-2064"/>
                  <a:pt x="82666" y="59320"/>
                  <a:pt x="89016" y="76253"/>
                </a:cubicBezTo>
                <a:cubicBezTo>
                  <a:pt x="95366" y="93186"/>
                  <a:pt x="38745" y="91599"/>
                  <a:pt x="38216" y="101653"/>
                </a:cubicBezTo>
                <a:cubicBezTo>
                  <a:pt x="37687" y="111707"/>
                  <a:pt x="83724" y="125995"/>
                  <a:pt x="85841" y="136578"/>
                </a:cubicBezTo>
                <a:cubicBezTo>
                  <a:pt x="87958" y="147161"/>
                  <a:pt x="43508" y="131286"/>
                  <a:pt x="50916" y="165153"/>
                </a:cubicBezTo>
                <a:cubicBezTo>
                  <a:pt x="58324" y="199020"/>
                  <a:pt x="121295" y="317024"/>
                  <a:pt x="130291" y="339778"/>
                </a:cubicBezTo>
                <a:cubicBezTo>
                  <a:pt x="139287" y="362532"/>
                  <a:pt x="94837" y="283157"/>
                  <a:pt x="104891" y="301678"/>
                </a:cubicBezTo>
                <a:cubicBezTo>
                  <a:pt x="114945" y="320199"/>
                  <a:pt x="177387" y="437674"/>
                  <a:pt x="190616" y="450903"/>
                </a:cubicBezTo>
                <a:cubicBezTo>
                  <a:pt x="203845" y="464132"/>
                  <a:pt x="183737" y="395870"/>
                  <a:pt x="184266" y="381053"/>
                </a:cubicBezTo>
                <a:cubicBezTo>
                  <a:pt x="184795" y="366236"/>
                  <a:pt x="175270" y="353536"/>
                  <a:pt x="193791" y="362003"/>
                </a:cubicBezTo>
                <a:cubicBezTo>
                  <a:pt x="212312" y="370470"/>
                  <a:pt x="280574" y="427620"/>
                  <a:pt x="295391" y="431853"/>
                </a:cubicBezTo>
                <a:cubicBezTo>
                  <a:pt x="310208" y="436086"/>
                  <a:pt x="283220" y="378407"/>
                  <a:pt x="282691" y="387403"/>
                </a:cubicBezTo>
                <a:cubicBezTo>
                  <a:pt x="282162" y="396399"/>
                  <a:pt x="277399" y="439261"/>
                  <a:pt x="292216" y="485828"/>
                </a:cubicBezTo>
                <a:cubicBezTo>
                  <a:pt x="307033" y="532395"/>
                  <a:pt x="371591" y="681090"/>
                  <a:pt x="371591" y="666803"/>
                </a:cubicBezTo>
                <a:cubicBezTo>
                  <a:pt x="371591" y="652516"/>
                  <a:pt x="340370" y="451961"/>
                  <a:pt x="292216" y="400103"/>
                </a:cubicBezTo>
                <a:cubicBezTo>
                  <a:pt x="244062" y="348245"/>
                  <a:pt x="121824" y="397986"/>
                  <a:pt x="82666" y="355653"/>
                </a:cubicBezTo>
                <a:cubicBezTo>
                  <a:pt x="43508" y="313320"/>
                  <a:pt x="57795" y="182086"/>
                  <a:pt x="57266" y="146103"/>
                </a:cubicBezTo>
                <a:cubicBezTo>
                  <a:pt x="56737" y="110120"/>
                  <a:pt x="77374" y="149278"/>
                  <a:pt x="79491" y="139753"/>
                </a:cubicBezTo>
                <a:cubicBezTo>
                  <a:pt x="81608" y="130228"/>
                  <a:pt x="80020" y="111178"/>
                  <a:pt x="69966" y="88953"/>
                </a:cubicBezTo>
                <a:cubicBezTo>
                  <a:pt x="59912" y="66728"/>
                  <a:pt x="-3059" y="2170"/>
                  <a:pt x="116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5" name="フリーフォーム 744">
            <a:extLst>
              <a:ext uri="{FF2B5EF4-FFF2-40B4-BE49-F238E27FC236}">
                <a16:creationId xmlns:a16="http://schemas.microsoft.com/office/drawing/2014/main" id="{9AEA544F-4A6C-B0AC-B539-E1BAFE090660}"/>
              </a:ext>
            </a:extLst>
          </p:cNvPr>
          <p:cNvSpPr/>
          <p:nvPr/>
        </p:nvSpPr>
        <p:spPr>
          <a:xfrm>
            <a:off x="3815342" y="3721908"/>
            <a:ext cx="245391" cy="440653"/>
          </a:xfrm>
          <a:custGeom>
            <a:avLst/>
            <a:gdLst>
              <a:gd name="connsiteX0" fmla="*/ 911 w 245391"/>
              <a:gd name="connsiteY0" fmla="*/ 523 h 440653"/>
              <a:gd name="connsiteX1" fmla="*/ 213636 w 245391"/>
              <a:gd name="connsiteY1" fmla="*/ 391048 h 440653"/>
              <a:gd name="connsiteX2" fmla="*/ 207286 w 245391"/>
              <a:gd name="connsiteY2" fmla="*/ 352948 h 440653"/>
              <a:gd name="connsiteX3" fmla="*/ 245386 w 245391"/>
              <a:gd name="connsiteY3" fmla="*/ 435498 h 440653"/>
              <a:gd name="connsiteX4" fmla="*/ 210461 w 245391"/>
              <a:gd name="connsiteY4" fmla="*/ 432323 h 440653"/>
              <a:gd name="connsiteX5" fmla="*/ 16786 w 245391"/>
              <a:gd name="connsiteY5" fmla="*/ 413273 h 440653"/>
              <a:gd name="connsiteX6" fmla="*/ 175536 w 245391"/>
              <a:gd name="connsiteY6" fmla="*/ 429148 h 440653"/>
              <a:gd name="connsiteX7" fmla="*/ 105686 w 245391"/>
              <a:gd name="connsiteY7" fmla="*/ 400573 h 440653"/>
              <a:gd name="connsiteX8" fmla="*/ 32661 w 245391"/>
              <a:gd name="connsiteY8" fmla="*/ 168798 h 440653"/>
              <a:gd name="connsiteX9" fmla="*/ 108861 w 245391"/>
              <a:gd name="connsiteY9" fmla="*/ 381523 h 440653"/>
              <a:gd name="connsiteX10" fmla="*/ 99336 w 245391"/>
              <a:gd name="connsiteY10" fmla="*/ 254523 h 440653"/>
              <a:gd name="connsiteX11" fmla="*/ 134261 w 245391"/>
              <a:gd name="connsiteY11" fmla="*/ 305323 h 440653"/>
              <a:gd name="connsiteX12" fmla="*/ 911 w 245391"/>
              <a:gd name="connsiteY12" fmla="*/ 523 h 44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5391" h="440653">
                <a:moveTo>
                  <a:pt x="911" y="523"/>
                </a:moveTo>
                <a:cubicBezTo>
                  <a:pt x="14140" y="14811"/>
                  <a:pt x="179240" y="332311"/>
                  <a:pt x="213636" y="391048"/>
                </a:cubicBezTo>
                <a:cubicBezTo>
                  <a:pt x="248032" y="449785"/>
                  <a:pt x="201994" y="345540"/>
                  <a:pt x="207286" y="352948"/>
                </a:cubicBezTo>
                <a:cubicBezTo>
                  <a:pt x="212578" y="360356"/>
                  <a:pt x="244857" y="422269"/>
                  <a:pt x="245386" y="435498"/>
                </a:cubicBezTo>
                <a:cubicBezTo>
                  <a:pt x="245915" y="448727"/>
                  <a:pt x="210461" y="432323"/>
                  <a:pt x="210461" y="432323"/>
                </a:cubicBezTo>
                <a:lnTo>
                  <a:pt x="16786" y="413273"/>
                </a:lnTo>
                <a:cubicBezTo>
                  <a:pt x="10965" y="412744"/>
                  <a:pt x="160719" y="431265"/>
                  <a:pt x="175536" y="429148"/>
                </a:cubicBezTo>
                <a:cubicBezTo>
                  <a:pt x="190353" y="427031"/>
                  <a:pt x="129499" y="443965"/>
                  <a:pt x="105686" y="400573"/>
                </a:cubicBezTo>
                <a:cubicBezTo>
                  <a:pt x="81873" y="357181"/>
                  <a:pt x="32132" y="171973"/>
                  <a:pt x="32661" y="168798"/>
                </a:cubicBezTo>
                <a:cubicBezTo>
                  <a:pt x="33190" y="165623"/>
                  <a:pt x="97749" y="367236"/>
                  <a:pt x="108861" y="381523"/>
                </a:cubicBezTo>
                <a:cubicBezTo>
                  <a:pt x="119974" y="395811"/>
                  <a:pt x="95103" y="267223"/>
                  <a:pt x="99336" y="254523"/>
                </a:cubicBezTo>
                <a:cubicBezTo>
                  <a:pt x="103569" y="241823"/>
                  <a:pt x="145903" y="341835"/>
                  <a:pt x="134261" y="305323"/>
                </a:cubicBezTo>
                <a:cubicBezTo>
                  <a:pt x="122619" y="268811"/>
                  <a:pt x="-12318" y="-13765"/>
                  <a:pt x="911" y="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6" name="フリーフォーム 745">
            <a:extLst>
              <a:ext uri="{FF2B5EF4-FFF2-40B4-BE49-F238E27FC236}">
                <a16:creationId xmlns:a16="http://schemas.microsoft.com/office/drawing/2014/main" id="{E9E32D68-394C-B2C3-E0EC-C609365B0508}"/>
              </a:ext>
            </a:extLst>
          </p:cNvPr>
          <p:cNvSpPr/>
          <p:nvPr/>
        </p:nvSpPr>
        <p:spPr>
          <a:xfrm>
            <a:off x="4040169" y="4369919"/>
            <a:ext cx="106719" cy="530496"/>
          </a:xfrm>
          <a:custGeom>
            <a:avLst/>
            <a:gdLst>
              <a:gd name="connsiteX0" fmla="*/ 36434 w 106719"/>
              <a:gd name="connsiteY0" fmla="*/ 3387 h 530496"/>
              <a:gd name="connsiteX1" fmla="*/ 11034 w 106719"/>
              <a:gd name="connsiteY1" fmla="*/ 73237 h 530496"/>
              <a:gd name="connsiteX2" fmla="*/ 87234 w 106719"/>
              <a:gd name="connsiteY2" fmla="*/ 279612 h 530496"/>
              <a:gd name="connsiteX3" fmla="*/ 84059 w 106719"/>
              <a:gd name="connsiteY3" fmla="*/ 279612 h 530496"/>
              <a:gd name="connsiteX4" fmla="*/ 106284 w 106719"/>
              <a:gd name="connsiteY4" fmla="*/ 530437 h 530496"/>
              <a:gd name="connsiteX5" fmla="*/ 90409 w 106719"/>
              <a:gd name="connsiteY5" fmla="*/ 301837 h 530496"/>
              <a:gd name="connsiteX6" fmla="*/ 1509 w 106719"/>
              <a:gd name="connsiteY6" fmla="*/ 165312 h 530496"/>
              <a:gd name="connsiteX7" fmla="*/ 36434 w 106719"/>
              <a:gd name="connsiteY7" fmla="*/ 3387 h 53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719" h="530496">
                <a:moveTo>
                  <a:pt x="36434" y="3387"/>
                </a:moveTo>
                <a:cubicBezTo>
                  <a:pt x="38022" y="-11959"/>
                  <a:pt x="2567" y="27200"/>
                  <a:pt x="11034" y="73237"/>
                </a:cubicBezTo>
                <a:cubicBezTo>
                  <a:pt x="19501" y="119274"/>
                  <a:pt x="75063" y="245216"/>
                  <a:pt x="87234" y="279612"/>
                </a:cubicBezTo>
                <a:cubicBezTo>
                  <a:pt x="99405" y="314008"/>
                  <a:pt x="80884" y="237808"/>
                  <a:pt x="84059" y="279612"/>
                </a:cubicBezTo>
                <a:cubicBezTo>
                  <a:pt x="87234" y="321416"/>
                  <a:pt x="105226" y="526733"/>
                  <a:pt x="106284" y="530437"/>
                </a:cubicBezTo>
                <a:cubicBezTo>
                  <a:pt x="107342" y="534141"/>
                  <a:pt x="107871" y="362691"/>
                  <a:pt x="90409" y="301837"/>
                </a:cubicBezTo>
                <a:cubicBezTo>
                  <a:pt x="72947" y="240983"/>
                  <a:pt x="11563" y="211879"/>
                  <a:pt x="1509" y="165312"/>
                </a:cubicBezTo>
                <a:cubicBezTo>
                  <a:pt x="-8545" y="118745"/>
                  <a:pt x="34846" y="18733"/>
                  <a:pt x="36434" y="3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7" name="フリーフォーム 746">
            <a:extLst>
              <a:ext uri="{FF2B5EF4-FFF2-40B4-BE49-F238E27FC236}">
                <a16:creationId xmlns:a16="http://schemas.microsoft.com/office/drawing/2014/main" id="{15177482-4E12-2C21-55D4-B3F914970878}"/>
              </a:ext>
            </a:extLst>
          </p:cNvPr>
          <p:cNvSpPr/>
          <p:nvPr/>
        </p:nvSpPr>
        <p:spPr>
          <a:xfrm>
            <a:off x="4110600" y="4424087"/>
            <a:ext cx="116200" cy="341475"/>
          </a:xfrm>
          <a:custGeom>
            <a:avLst/>
            <a:gdLst>
              <a:gd name="connsiteX0" fmla="*/ 928 w 116200"/>
              <a:gd name="connsiteY0" fmla="*/ 3194 h 341475"/>
              <a:gd name="connsiteX1" fmla="*/ 16803 w 116200"/>
              <a:gd name="connsiteY1" fmla="*/ 104794 h 341475"/>
              <a:gd name="connsiteX2" fmla="*/ 54903 w 116200"/>
              <a:gd name="connsiteY2" fmla="*/ 228619 h 341475"/>
              <a:gd name="connsiteX3" fmla="*/ 45378 w 116200"/>
              <a:gd name="connsiteY3" fmla="*/ 212744 h 341475"/>
              <a:gd name="connsiteX4" fmla="*/ 115228 w 116200"/>
              <a:gd name="connsiteY4" fmla="*/ 327044 h 341475"/>
              <a:gd name="connsiteX5" fmla="*/ 86653 w 116200"/>
              <a:gd name="connsiteY5" fmla="*/ 298469 h 341475"/>
              <a:gd name="connsiteX6" fmla="*/ 93003 w 116200"/>
              <a:gd name="connsiteY6" fmla="*/ 339744 h 341475"/>
              <a:gd name="connsiteX7" fmla="*/ 42203 w 116200"/>
              <a:gd name="connsiteY7" fmla="*/ 228619 h 341475"/>
              <a:gd name="connsiteX8" fmla="*/ 928 w 116200"/>
              <a:gd name="connsiteY8" fmla="*/ 3194 h 34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200" h="341475">
                <a:moveTo>
                  <a:pt x="928" y="3194"/>
                </a:moveTo>
                <a:cubicBezTo>
                  <a:pt x="-3305" y="-17443"/>
                  <a:pt x="7807" y="67223"/>
                  <a:pt x="16803" y="104794"/>
                </a:cubicBezTo>
                <a:cubicBezTo>
                  <a:pt x="25799" y="142365"/>
                  <a:pt x="50141" y="210627"/>
                  <a:pt x="54903" y="228619"/>
                </a:cubicBezTo>
                <a:cubicBezTo>
                  <a:pt x="59666" y="246611"/>
                  <a:pt x="45378" y="212744"/>
                  <a:pt x="45378" y="212744"/>
                </a:cubicBezTo>
                <a:cubicBezTo>
                  <a:pt x="55432" y="229148"/>
                  <a:pt x="108349" y="312757"/>
                  <a:pt x="115228" y="327044"/>
                </a:cubicBezTo>
                <a:cubicBezTo>
                  <a:pt x="122107" y="341332"/>
                  <a:pt x="90357" y="296352"/>
                  <a:pt x="86653" y="298469"/>
                </a:cubicBezTo>
                <a:cubicBezTo>
                  <a:pt x="82949" y="300586"/>
                  <a:pt x="100411" y="351386"/>
                  <a:pt x="93003" y="339744"/>
                </a:cubicBezTo>
                <a:cubicBezTo>
                  <a:pt x="85595" y="328102"/>
                  <a:pt x="55961" y="277831"/>
                  <a:pt x="42203" y="228619"/>
                </a:cubicBezTo>
                <a:cubicBezTo>
                  <a:pt x="28445" y="179407"/>
                  <a:pt x="5161" y="23831"/>
                  <a:pt x="928" y="3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8" name="フリーフォーム 747">
            <a:extLst>
              <a:ext uri="{FF2B5EF4-FFF2-40B4-BE49-F238E27FC236}">
                <a16:creationId xmlns:a16="http://schemas.microsoft.com/office/drawing/2014/main" id="{246E81FF-5B98-D71F-336E-A71B7C160325}"/>
              </a:ext>
            </a:extLst>
          </p:cNvPr>
          <p:cNvSpPr/>
          <p:nvPr/>
        </p:nvSpPr>
        <p:spPr>
          <a:xfrm>
            <a:off x="3328683" y="4092148"/>
            <a:ext cx="112967" cy="496251"/>
          </a:xfrm>
          <a:custGeom>
            <a:avLst/>
            <a:gdLst>
              <a:gd name="connsiteX0" fmla="*/ 112920 w 112967"/>
              <a:gd name="connsiteY0" fmla="*/ 1758 h 496251"/>
              <a:gd name="connsiteX1" fmla="*/ 14495 w 112967"/>
              <a:gd name="connsiteY1" fmla="*/ 325608 h 496251"/>
              <a:gd name="connsiteX2" fmla="*/ 1795 w 112967"/>
              <a:gd name="connsiteY2" fmla="*/ 493883 h 496251"/>
              <a:gd name="connsiteX3" fmla="*/ 27195 w 112967"/>
              <a:gd name="connsiteY3" fmla="*/ 208133 h 496251"/>
              <a:gd name="connsiteX4" fmla="*/ 112920 w 112967"/>
              <a:gd name="connsiteY4" fmla="*/ 1758 h 49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67" h="496251">
                <a:moveTo>
                  <a:pt x="112920" y="1758"/>
                </a:moveTo>
                <a:cubicBezTo>
                  <a:pt x="110803" y="21337"/>
                  <a:pt x="33016" y="243587"/>
                  <a:pt x="14495" y="325608"/>
                </a:cubicBezTo>
                <a:cubicBezTo>
                  <a:pt x="-4026" y="407629"/>
                  <a:pt x="-322" y="513462"/>
                  <a:pt x="1795" y="493883"/>
                </a:cubicBezTo>
                <a:cubicBezTo>
                  <a:pt x="3912" y="474304"/>
                  <a:pt x="9203" y="285391"/>
                  <a:pt x="27195" y="208133"/>
                </a:cubicBezTo>
                <a:cubicBezTo>
                  <a:pt x="45187" y="130875"/>
                  <a:pt x="115037" y="-17821"/>
                  <a:pt x="112920" y="1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9" name="フリーフォーム 748">
            <a:extLst>
              <a:ext uri="{FF2B5EF4-FFF2-40B4-BE49-F238E27FC236}">
                <a16:creationId xmlns:a16="http://schemas.microsoft.com/office/drawing/2014/main" id="{40E2A93D-01D3-C977-17B0-B6ADCFA15FD3}"/>
              </a:ext>
            </a:extLst>
          </p:cNvPr>
          <p:cNvSpPr/>
          <p:nvPr/>
        </p:nvSpPr>
        <p:spPr>
          <a:xfrm>
            <a:off x="3701933" y="5484194"/>
            <a:ext cx="587395" cy="121295"/>
          </a:xfrm>
          <a:custGeom>
            <a:avLst/>
            <a:gdLst>
              <a:gd name="connsiteX0" fmla="*/ 20 w 587395"/>
              <a:gd name="connsiteY0" fmla="*/ 121012 h 121295"/>
              <a:gd name="connsiteX1" fmla="*/ 123845 w 587395"/>
              <a:gd name="connsiteY1" fmla="*/ 98787 h 121295"/>
              <a:gd name="connsiteX2" fmla="*/ 193695 w 587395"/>
              <a:gd name="connsiteY2" fmla="*/ 6712 h 121295"/>
              <a:gd name="connsiteX3" fmla="*/ 234970 w 587395"/>
              <a:gd name="connsiteY3" fmla="*/ 9887 h 121295"/>
              <a:gd name="connsiteX4" fmla="*/ 587395 w 587395"/>
              <a:gd name="connsiteY4" fmla="*/ 362 h 121295"/>
              <a:gd name="connsiteX5" fmla="*/ 231795 w 587395"/>
              <a:gd name="connsiteY5" fmla="*/ 22587 h 121295"/>
              <a:gd name="connsiteX6" fmla="*/ 165120 w 587395"/>
              <a:gd name="connsiteY6" fmla="*/ 362 h 121295"/>
              <a:gd name="connsiteX7" fmla="*/ 161945 w 587395"/>
              <a:gd name="connsiteY7" fmla="*/ 44812 h 121295"/>
              <a:gd name="connsiteX8" fmla="*/ 133370 w 587395"/>
              <a:gd name="connsiteY8" fmla="*/ 89262 h 121295"/>
              <a:gd name="connsiteX9" fmla="*/ 20 w 587395"/>
              <a:gd name="connsiteY9" fmla="*/ 121012 h 12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7395" h="121295">
                <a:moveTo>
                  <a:pt x="20" y="121012"/>
                </a:moveTo>
                <a:cubicBezTo>
                  <a:pt x="-1567" y="122599"/>
                  <a:pt x="91566" y="117837"/>
                  <a:pt x="123845" y="98787"/>
                </a:cubicBezTo>
                <a:cubicBezTo>
                  <a:pt x="156124" y="79737"/>
                  <a:pt x="175174" y="21529"/>
                  <a:pt x="193695" y="6712"/>
                </a:cubicBezTo>
                <a:cubicBezTo>
                  <a:pt x="212216" y="-8105"/>
                  <a:pt x="169353" y="10945"/>
                  <a:pt x="234970" y="9887"/>
                </a:cubicBezTo>
                <a:cubicBezTo>
                  <a:pt x="300587" y="8829"/>
                  <a:pt x="587924" y="-1755"/>
                  <a:pt x="587395" y="362"/>
                </a:cubicBezTo>
                <a:cubicBezTo>
                  <a:pt x="586866" y="2479"/>
                  <a:pt x="302174" y="22587"/>
                  <a:pt x="231795" y="22587"/>
                </a:cubicBezTo>
                <a:cubicBezTo>
                  <a:pt x="161416" y="22587"/>
                  <a:pt x="176762" y="-3342"/>
                  <a:pt x="165120" y="362"/>
                </a:cubicBezTo>
                <a:cubicBezTo>
                  <a:pt x="153478" y="4066"/>
                  <a:pt x="167237" y="29995"/>
                  <a:pt x="161945" y="44812"/>
                </a:cubicBezTo>
                <a:cubicBezTo>
                  <a:pt x="156653" y="59629"/>
                  <a:pt x="158770" y="75504"/>
                  <a:pt x="133370" y="89262"/>
                </a:cubicBezTo>
                <a:cubicBezTo>
                  <a:pt x="107970" y="103020"/>
                  <a:pt x="1607" y="119425"/>
                  <a:pt x="20" y="121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0" name="フリーフォーム 749">
            <a:extLst>
              <a:ext uri="{FF2B5EF4-FFF2-40B4-BE49-F238E27FC236}">
                <a16:creationId xmlns:a16="http://schemas.microsoft.com/office/drawing/2014/main" id="{0AC3B8D7-338E-A9FC-60A8-9452F2E88061}"/>
              </a:ext>
            </a:extLst>
          </p:cNvPr>
          <p:cNvSpPr/>
          <p:nvPr/>
        </p:nvSpPr>
        <p:spPr>
          <a:xfrm>
            <a:off x="3694459" y="5587270"/>
            <a:ext cx="466816" cy="116501"/>
          </a:xfrm>
          <a:custGeom>
            <a:avLst/>
            <a:gdLst>
              <a:gd name="connsiteX0" fmla="*/ 1144 w 466816"/>
              <a:gd name="connsiteY0" fmla="*/ 59211 h 116501"/>
              <a:gd name="connsiteX1" fmla="*/ 124969 w 466816"/>
              <a:gd name="connsiteY1" fmla="*/ 81436 h 116501"/>
              <a:gd name="connsiteX2" fmla="*/ 401194 w 466816"/>
              <a:gd name="connsiteY2" fmla="*/ 14761 h 116501"/>
              <a:gd name="connsiteX3" fmla="*/ 442469 w 466816"/>
              <a:gd name="connsiteY3" fmla="*/ 8411 h 116501"/>
              <a:gd name="connsiteX4" fmla="*/ 86869 w 466816"/>
              <a:gd name="connsiteY4" fmla="*/ 113186 h 116501"/>
              <a:gd name="connsiteX5" fmla="*/ 172594 w 466816"/>
              <a:gd name="connsiteY5" fmla="*/ 90961 h 116501"/>
              <a:gd name="connsiteX6" fmla="*/ 67819 w 466816"/>
              <a:gd name="connsiteY6" fmla="*/ 97311 h 116501"/>
              <a:gd name="connsiteX7" fmla="*/ 1144 w 466816"/>
              <a:gd name="connsiteY7" fmla="*/ 59211 h 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816" h="116501">
                <a:moveTo>
                  <a:pt x="1144" y="59211"/>
                </a:moveTo>
                <a:cubicBezTo>
                  <a:pt x="10669" y="56565"/>
                  <a:pt x="58294" y="88844"/>
                  <a:pt x="124969" y="81436"/>
                </a:cubicBezTo>
                <a:cubicBezTo>
                  <a:pt x="191644" y="74028"/>
                  <a:pt x="348277" y="26932"/>
                  <a:pt x="401194" y="14761"/>
                </a:cubicBezTo>
                <a:cubicBezTo>
                  <a:pt x="454111" y="2590"/>
                  <a:pt x="494857" y="-7993"/>
                  <a:pt x="442469" y="8411"/>
                </a:cubicBezTo>
                <a:cubicBezTo>
                  <a:pt x="390081" y="24815"/>
                  <a:pt x="131848" y="99428"/>
                  <a:pt x="86869" y="113186"/>
                </a:cubicBezTo>
                <a:cubicBezTo>
                  <a:pt x="41890" y="126944"/>
                  <a:pt x="175769" y="93607"/>
                  <a:pt x="172594" y="90961"/>
                </a:cubicBezTo>
                <a:cubicBezTo>
                  <a:pt x="169419" y="88315"/>
                  <a:pt x="91631" y="102073"/>
                  <a:pt x="67819" y="97311"/>
                </a:cubicBezTo>
                <a:cubicBezTo>
                  <a:pt x="44007" y="92549"/>
                  <a:pt x="-8381" y="61857"/>
                  <a:pt x="1144" y="59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1" name="フリーフォーム 750">
            <a:extLst>
              <a:ext uri="{FF2B5EF4-FFF2-40B4-BE49-F238E27FC236}">
                <a16:creationId xmlns:a16="http://schemas.microsoft.com/office/drawing/2014/main" id="{41B973C5-5DCA-6214-64F5-792051449D6D}"/>
              </a:ext>
            </a:extLst>
          </p:cNvPr>
          <p:cNvSpPr/>
          <p:nvPr/>
        </p:nvSpPr>
        <p:spPr>
          <a:xfrm>
            <a:off x="3415528" y="3648797"/>
            <a:ext cx="362853" cy="401180"/>
          </a:xfrm>
          <a:custGeom>
            <a:avLst/>
            <a:gdLst>
              <a:gd name="connsiteX0" fmla="*/ 675 w 362853"/>
              <a:gd name="connsiteY0" fmla="*/ 609 h 401180"/>
              <a:gd name="connsiteX1" fmla="*/ 111800 w 362853"/>
              <a:gd name="connsiteY1" fmla="*/ 340334 h 401180"/>
              <a:gd name="connsiteX2" fmla="*/ 114975 w 362853"/>
              <a:gd name="connsiteY2" fmla="*/ 292709 h 401180"/>
              <a:gd name="connsiteX3" fmla="*/ 226100 w 362853"/>
              <a:gd name="connsiteY3" fmla="*/ 346684 h 401180"/>
              <a:gd name="connsiteX4" fmla="*/ 273725 w 362853"/>
              <a:gd name="connsiteY4" fmla="*/ 378434 h 401180"/>
              <a:gd name="connsiteX5" fmla="*/ 362625 w 362853"/>
              <a:gd name="connsiteY5" fmla="*/ 400659 h 401180"/>
              <a:gd name="connsiteX6" fmla="*/ 245150 w 362853"/>
              <a:gd name="connsiteY6" fmla="*/ 356209 h 401180"/>
              <a:gd name="connsiteX7" fmla="*/ 41950 w 362853"/>
              <a:gd name="connsiteY7" fmla="*/ 337159 h 401180"/>
              <a:gd name="connsiteX8" fmla="*/ 134025 w 362853"/>
              <a:gd name="connsiteY8" fmla="*/ 330809 h 401180"/>
              <a:gd name="connsiteX9" fmla="*/ 67350 w 362853"/>
              <a:gd name="connsiteY9" fmla="*/ 257784 h 401180"/>
              <a:gd name="connsiteX10" fmla="*/ 675 w 362853"/>
              <a:gd name="connsiteY10" fmla="*/ 609 h 40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853" h="401180">
                <a:moveTo>
                  <a:pt x="675" y="609"/>
                </a:moveTo>
                <a:cubicBezTo>
                  <a:pt x="8083" y="14367"/>
                  <a:pt x="92750" y="291651"/>
                  <a:pt x="111800" y="340334"/>
                </a:cubicBezTo>
                <a:cubicBezTo>
                  <a:pt x="130850" y="389017"/>
                  <a:pt x="95925" y="291651"/>
                  <a:pt x="114975" y="292709"/>
                </a:cubicBezTo>
                <a:cubicBezTo>
                  <a:pt x="134025" y="293767"/>
                  <a:pt x="199642" y="332397"/>
                  <a:pt x="226100" y="346684"/>
                </a:cubicBezTo>
                <a:cubicBezTo>
                  <a:pt x="252558" y="360971"/>
                  <a:pt x="250971" y="369438"/>
                  <a:pt x="273725" y="378434"/>
                </a:cubicBezTo>
                <a:cubicBezTo>
                  <a:pt x="296479" y="387430"/>
                  <a:pt x="367387" y="404363"/>
                  <a:pt x="362625" y="400659"/>
                </a:cubicBezTo>
                <a:cubicBezTo>
                  <a:pt x="357863" y="396955"/>
                  <a:pt x="298596" y="366792"/>
                  <a:pt x="245150" y="356209"/>
                </a:cubicBezTo>
                <a:cubicBezTo>
                  <a:pt x="191704" y="345626"/>
                  <a:pt x="60471" y="341392"/>
                  <a:pt x="41950" y="337159"/>
                </a:cubicBezTo>
                <a:cubicBezTo>
                  <a:pt x="23429" y="332926"/>
                  <a:pt x="129792" y="344038"/>
                  <a:pt x="134025" y="330809"/>
                </a:cubicBezTo>
                <a:cubicBezTo>
                  <a:pt x="138258" y="317580"/>
                  <a:pt x="85871" y="305409"/>
                  <a:pt x="67350" y="257784"/>
                </a:cubicBezTo>
                <a:cubicBezTo>
                  <a:pt x="48829" y="210159"/>
                  <a:pt x="-6733" y="-13149"/>
                  <a:pt x="675" y="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2" name="フリーフォーム 751">
            <a:extLst>
              <a:ext uri="{FF2B5EF4-FFF2-40B4-BE49-F238E27FC236}">
                <a16:creationId xmlns:a16="http://schemas.microsoft.com/office/drawing/2014/main" id="{FA7AAE6E-CC61-9F86-780A-153A5B5B9D9C}"/>
              </a:ext>
            </a:extLst>
          </p:cNvPr>
          <p:cNvSpPr/>
          <p:nvPr/>
        </p:nvSpPr>
        <p:spPr>
          <a:xfrm>
            <a:off x="3987059" y="2909601"/>
            <a:ext cx="676953" cy="1177957"/>
          </a:xfrm>
          <a:custGeom>
            <a:avLst/>
            <a:gdLst>
              <a:gd name="connsiteX0" fmla="*/ 95894 w 676953"/>
              <a:gd name="connsiteY0" fmla="*/ 30 h 1177957"/>
              <a:gd name="connsiteX1" fmla="*/ 181619 w 676953"/>
              <a:gd name="connsiteY1" fmla="*/ 520730 h 1177957"/>
              <a:gd name="connsiteX2" fmla="*/ 194319 w 676953"/>
              <a:gd name="connsiteY2" fmla="*/ 495330 h 1177957"/>
              <a:gd name="connsiteX3" fmla="*/ 286394 w 676953"/>
              <a:gd name="connsiteY3" fmla="*/ 768380 h 1177957"/>
              <a:gd name="connsiteX4" fmla="*/ 289569 w 676953"/>
              <a:gd name="connsiteY4" fmla="*/ 758855 h 1177957"/>
              <a:gd name="connsiteX5" fmla="*/ 575319 w 676953"/>
              <a:gd name="connsiteY5" fmla="*/ 1092230 h 1177957"/>
              <a:gd name="connsiteX6" fmla="*/ 534044 w 676953"/>
              <a:gd name="connsiteY6" fmla="*/ 1044605 h 1177957"/>
              <a:gd name="connsiteX7" fmla="*/ 676919 w 676953"/>
              <a:gd name="connsiteY7" fmla="*/ 1177955 h 1177957"/>
              <a:gd name="connsiteX8" fmla="*/ 543569 w 676953"/>
              <a:gd name="connsiteY8" fmla="*/ 1047780 h 1177957"/>
              <a:gd name="connsiteX9" fmla="*/ 187969 w 676953"/>
              <a:gd name="connsiteY9" fmla="*/ 850930 h 1177957"/>
              <a:gd name="connsiteX10" fmla="*/ 283219 w 676953"/>
              <a:gd name="connsiteY10" fmla="*/ 920780 h 1177957"/>
              <a:gd name="connsiteX11" fmla="*/ 130819 w 676953"/>
              <a:gd name="connsiteY11" fmla="*/ 749330 h 1177957"/>
              <a:gd name="connsiteX12" fmla="*/ 92719 w 676953"/>
              <a:gd name="connsiteY12" fmla="*/ 666780 h 1177957"/>
              <a:gd name="connsiteX13" fmla="*/ 644 w 676953"/>
              <a:gd name="connsiteY13" fmla="*/ 181005 h 1177957"/>
              <a:gd name="connsiteX14" fmla="*/ 51444 w 676953"/>
              <a:gd name="connsiteY14" fmla="*/ 485805 h 1177957"/>
              <a:gd name="connsiteX15" fmla="*/ 45094 w 676953"/>
              <a:gd name="connsiteY15" fmla="*/ 149255 h 1177957"/>
              <a:gd name="connsiteX16" fmla="*/ 130819 w 676953"/>
              <a:gd name="connsiteY16" fmla="*/ 546130 h 1177957"/>
              <a:gd name="connsiteX17" fmla="*/ 95894 w 676953"/>
              <a:gd name="connsiteY17" fmla="*/ 30 h 117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76953" h="1177957">
                <a:moveTo>
                  <a:pt x="95894" y="30"/>
                </a:moveTo>
                <a:cubicBezTo>
                  <a:pt x="104361" y="-4203"/>
                  <a:pt x="165215" y="438180"/>
                  <a:pt x="181619" y="520730"/>
                </a:cubicBezTo>
                <a:cubicBezTo>
                  <a:pt x="198023" y="603280"/>
                  <a:pt x="176857" y="454055"/>
                  <a:pt x="194319" y="495330"/>
                </a:cubicBezTo>
                <a:cubicBezTo>
                  <a:pt x="211782" y="536605"/>
                  <a:pt x="270519" y="724459"/>
                  <a:pt x="286394" y="768380"/>
                </a:cubicBezTo>
                <a:cubicBezTo>
                  <a:pt x="302269" y="812301"/>
                  <a:pt x="241415" y="704880"/>
                  <a:pt x="289569" y="758855"/>
                </a:cubicBezTo>
                <a:cubicBezTo>
                  <a:pt x="337723" y="812830"/>
                  <a:pt x="534573" y="1044605"/>
                  <a:pt x="575319" y="1092230"/>
                </a:cubicBezTo>
                <a:cubicBezTo>
                  <a:pt x="616065" y="1139855"/>
                  <a:pt x="517111" y="1030318"/>
                  <a:pt x="534044" y="1044605"/>
                </a:cubicBezTo>
                <a:cubicBezTo>
                  <a:pt x="550977" y="1058892"/>
                  <a:pt x="675332" y="1177426"/>
                  <a:pt x="676919" y="1177955"/>
                </a:cubicBezTo>
                <a:cubicBezTo>
                  <a:pt x="678506" y="1178484"/>
                  <a:pt x="625061" y="1102284"/>
                  <a:pt x="543569" y="1047780"/>
                </a:cubicBezTo>
                <a:cubicBezTo>
                  <a:pt x="462077" y="993276"/>
                  <a:pt x="231361" y="872097"/>
                  <a:pt x="187969" y="850930"/>
                </a:cubicBezTo>
                <a:cubicBezTo>
                  <a:pt x="144577" y="829763"/>
                  <a:pt x="292744" y="937713"/>
                  <a:pt x="283219" y="920780"/>
                </a:cubicBezTo>
                <a:cubicBezTo>
                  <a:pt x="273694" y="903847"/>
                  <a:pt x="162569" y="791663"/>
                  <a:pt x="130819" y="749330"/>
                </a:cubicBezTo>
                <a:cubicBezTo>
                  <a:pt x="99069" y="706997"/>
                  <a:pt x="114415" y="761501"/>
                  <a:pt x="92719" y="666780"/>
                </a:cubicBezTo>
                <a:cubicBezTo>
                  <a:pt x="71023" y="572059"/>
                  <a:pt x="7523" y="211167"/>
                  <a:pt x="644" y="181005"/>
                </a:cubicBezTo>
                <a:cubicBezTo>
                  <a:pt x="-6235" y="150843"/>
                  <a:pt x="44036" y="491097"/>
                  <a:pt x="51444" y="485805"/>
                </a:cubicBezTo>
                <a:cubicBezTo>
                  <a:pt x="58852" y="480513"/>
                  <a:pt x="31865" y="139201"/>
                  <a:pt x="45094" y="149255"/>
                </a:cubicBezTo>
                <a:cubicBezTo>
                  <a:pt x="58323" y="159309"/>
                  <a:pt x="122352" y="564122"/>
                  <a:pt x="130819" y="546130"/>
                </a:cubicBezTo>
                <a:cubicBezTo>
                  <a:pt x="139286" y="528138"/>
                  <a:pt x="87427" y="4263"/>
                  <a:pt x="95894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3" name="フリーフォーム 752">
            <a:extLst>
              <a:ext uri="{FF2B5EF4-FFF2-40B4-BE49-F238E27FC236}">
                <a16:creationId xmlns:a16="http://schemas.microsoft.com/office/drawing/2014/main" id="{F57A8970-FDBE-BF2F-1911-30BFC3165122}"/>
              </a:ext>
            </a:extLst>
          </p:cNvPr>
          <p:cNvSpPr/>
          <p:nvPr/>
        </p:nvSpPr>
        <p:spPr>
          <a:xfrm>
            <a:off x="5486224" y="3140910"/>
            <a:ext cx="252181" cy="665065"/>
          </a:xfrm>
          <a:custGeom>
            <a:avLst/>
            <a:gdLst>
              <a:gd name="connsiteX0" fmla="*/ 38179 w 252181"/>
              <a:gd name="connsiteY0" fmla="*/ 496 h 665065"/>
              <a:gd name="connsiteX1" fmla="*/ 250904 w 252181"/>
              <a:gd name="connsiteY1" fmla="*/ 70346 h 665065"/>
              <a:gd name="connsiteX2" fmla="*/ 127079 w 252181"/>
              <a:gd name="connsiteY2" fmla="*/ 60821 h 665065"/>
              <a:gd name="connsiteX3" fmla="*/ 130254 w 252181"/>
              <a:gd name="connsiteY3" fmla="*/ 190996 h 665065"/>
              <a:gd name="connsiteX4" fmla="*/ 123904 w 252181"/>
              <a:gd name="connsiteY4" fmla="*/ 162421 h 665065"/>
              <a:gd name="connsiteX5" fmla="*/ 108029 w 252181"/>
              <a:gd name="connsiteY5" fmla="*/ 429121 h 665065"/>
              <a:gd name="connsiteX6" fmla="*/ 130254 w 252181"/>
              <a:gd name="connsiteY6" fmla="*/ 343396 h 665065"/>
              <a:gd name="connsiteX7" fmla="*/ 168354 w 252181"/>
              <a:gd name="connsiteY7" fmla="*/ 362446 h 665065"/>
              <a:gd name="connsiteX8" fmla="*/ 123904 w 252181"/>
              <a:gd name="connsiteY8" fmla="*/ 410071 h 665065"/>
              <a:gd name="connsiteX9" fmla="*/ 3254 w 252181"/>
              <a:gd name="connsiteY9" fmla="*/ 664071 h 665065"/>
              <a:gd name="connsiteX10" fmla="*/ 35004 w 252181"/>
              <a:gd name="connsiteY10" fmla="*/ 486271 h 665065"/>
              <a:gd name="connsiteX11" fmla="*/ 41354 w 252181"/>
              <a:gd name="connsiteY11" fmla="*/ 190996 h 665065"/>
              <a:gd name="connsiteX12" fmla="*/ 12779 w 252181"/>
              <a:gd name="connsiteY12" fmla="*/ 295771 h 665065"/>
              <a:gd name="connsiteX13" fmla="*/ 82629 w 252181"/>
              <a:gd name="connsiteY13" fmla="*/ 111621 h 665065"/>
              <a:gd name="connsiteX14" fmla="*/ 38179 w 252181"/>
              <a:gd name="connsiteY14" fmla="*/ 496 h 66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181" h="665065">
                <a:moveTo>
                  <a:pt x="38179" y="496"/>
                </a:moveTo>
                <a:cubicBezTo>
                  <a:pt x="66225" y="-6383"/>
                  <a:pt x="236087" y="60292"/>
                  <a:pt x="250904" y="70346"/>
                </a:cubicBezTo>
                <a:cubicBezTo>
                  <a:pt x="265721" y="80400"/>
                  <a:pt x="147187" y="40713"/>
                  <a:pt x="127079" y="60821"/>
                </a:cubicBezTo>
                <a:cubicBezTo>
                  <a:pt x="106971" y="80929"/>
                  <a:pt x="130783" y="174063"/>
                  <a:pt x="130254" y="190996"/>
                </a:cubicBezTo>
                <a:cubicBezTo>
                  <a:pt x="129725" y="207929"/>
                  <a:pt x="127608" y="122734"/>
                  <a:pt x="123904" y="162421"/>
                </a:cubicBezTo>
                <a:cubicBezTo>
                  <a:pt x="120200" y="202108"/>
                  <a:pt x="106971" y="398959"/>
                  <a:pt x="108029" y="429121"/>
                </a:cubicBezTo>
                <a:cubicBezTo>
                  <a:pt x="109087" y="459283"/>
                  <a:pt x="120200" y="354508"/>
                  <a:pt x="130254" y="343396"/>
                </a:cubicBezTo>
                <a:cubicBezTo>
                  <a:pt x="140308" y="332284"/>
                  <a:pt x="169412" y="351334"/>
                  <a:pt x="168354" y="362446"/>
                </a:cubicBezTo>
                <a:cubicBezTo>
                  <a:pt x="167296" y="373558"/>
                  <a:pt x="151421" y="359800"/>
                  <a:pt x="123904" y="410071"/>
                </a:cubicBezTo>
                <a:cubicBezTo>
                  <a:pt x="96387" y="460342"/>
                  <a:pt x="18071" y="651371"/>
                  <a:pt x="3254" y="664071"/>
                </a:cubicBezTo>
                <a:cubicBezTo>
                  <a:pt x="-11563" y="676771"/>
                  <a:pt x="28654" y="565117"/>
                  <a:pt x="35004" y="486271"/>
                </a:cubicBezTo>
                <a:cubicBezTo>
                  <a:pt x="41354" y="407425"/>
                  <a:pt x="45058" y="222746"/>
                  <a:pt x="41354" y="190996"/>
                </a:cubicBezTo>
                <a:cubicBezTo>
                  <a:pt x="37650" y="159246"/>
                  <a:pt x="5900" y="309000"/>
                  <a:pt x="12779" y="295771"/>
                </a:cubicBezTo>
                <a:cubicBezTo>
                  <a:pt x="19658" y="282542"/>
                  <a:pt x="76279" y="157129"/>
                  <a:pt x="82629" y="111621"/>
                </a:cubicBezTo>
                <a:cubicBezTo>
                  <a:pt x="88979" y="66113"/>
                  <a:pt x="10133" y="7375"/>
                  <a:pt x="38179" y="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4" name="フリーフォーム 753">
            <a:extLst>
              <a:ext uri="{FF2B5EF4-FFF2-40B4-BE49-F238E27FC236}">
                <a16:creationId xmlns:a16="http://schemas.microsoft.com/office/drawing/2014/main" id="{A3B43340-C169-8522-3B3E-943EBFC3D44B}"/>
              </a:ext>
            </a:extLst>
          </p:cNvPr>
          <p:cNvSpPr/>
          <p:nvPr/>
        </p:nvSpPr>
        <p:spPr>
          <a:xfrm>
            <a:off x="5349655" y="3763514"/>
            <a:ext cx="178866" cy="526274"/>
          </a:xfrm>
          <a:custGeom>
            <a:avLst/>
            <a:gdLst>
              <a:gd name="connsiteX0" fmla="*/ 155698 w 178866"/>
              <a:gd name="connsiteY0" fmla="*/ 192 h 526274"/>
              <a:gd name="connsiteX1" fmla="*/ 177923 w 178866"/>
              <a:gd name="connsiteY1" fmla="*/ 200217 h 526274"/>
              <a:gd name="connsiteX2" fmla="*/ 171573 w 178866"/>
              <a:gd name="connsiteY2" fmla="*/ 114492 h 526274"/>
              <a:gd name="connsiteX3" fmla="*/ 142998 w 178866"/>
              <a:gd name="connsiteY3" fmla="*/ 181167 h 526274"/>
              <a:gd name="connsiteX4" fmla="*/ 66798 w 178866"/>
              <a:gd name="connsiteY4" fmla="*/ 330392 h 526274"/>
              <a:gd name="connsiteX5" fmla="*/ 123 w 178866"/>
              <a:gd name="connsiteY5" fmla="*/ 524067 h 526274"/>
              <a:gd name="connsiteX6" fmla="*/ 50923 w 178866"/>
              <a:gd name="connsiteY6" fmla="*/ 425642 h 526274"/>
              <a:gd name="connsiteX7" fmla="*/ 76323 w 178866"/>
              <a:gd name="connsiteY7" fmla="*/ 279592 h 526274"/>
              <a:gd name="connsiteX8" fmla="*/ 149348 w 178866"/>
              <a:gd name="connsiteY8" fmla="*/ 165292 h 526274"/>
              <a:gd name="connsiteX9" fmla="*/ 155698 w 178866"/>
              <a:gd name="connsiteY9" fmla="*/ 192 h 52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866" h="526274">
                <a:moveTo>
                  <a:pt x="155698" y="192"/>
                </a:moveTo>
                <a:cubicBezTo>
                  <a:pt x="160460" y="6013"/>
                  <a:pt x="175277" y="181167"/>
                  <a:pt x="177923" y="200217"/>
                </a:cubicBezTo>
                <a:cubicBezTo>
                  <a:pt x="180569" y="219267"/>
                  <a:pt x="177394" y="117667"/>
                  <a:pt x="171573" y="114492"/>
                </a:cubicBezTo>
                <a:cubicBezTo>
                  <a:pt x="165752" y="111317"/>
                  <a:pt x="160460" y="145184"/>
                  <a:pt x="142998" y="181167"/>
                </a:cubicBezTo>
                <a:cubicBezTo>
                  <a:pt x="125536" y="217150"/>
                  <a:pt x="90610" y="273242"/>
                  <a:pt x="66798" y="330392"/>
                </a:cubicBezTo>
                <a:cubicBezTo>
                  <a:pt x="42986" y="387542"/>
                  <a:pt x="2769" y="508192"/>
                  <a:pt x="123" y="524067"/>
                </a:cubicBezTo>
                <a:cubicBezTo>
                  <a:pt x="-2523" y="539942"/>
                  <a:pt x="38223" y="466388"/>
                  <a:pt x="50923" y="425642"/>
                </a:cubicBezTo>
                <a:cubicBezTo>
                  <a:pt x="63623" y="384896"/>
                  <a:pt x="59919" y="322984"/>
                  <a:pt x="76323" y="279592"/>
                </a:cubicBezTo>
                <a:cubicBezTo>
                  <a:pt x="92727" y="236200"/>
                  <a:pt x="135590" y="208684"/>
                  <a:pt x="149348" y="165292"/>
                </a:cubicBezTo>
                <a:cubicBezTo>
                  <a:pt x="163106" y="121900"/>
                  <a:pt x="150936" y="-5629"/>
                  <a:pt x="155698" y="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5" name="フリーフォーム 754">
            <a:extLst>
              <a:ext uri="{FF2B5EF4-FFF2-40B4-BE49-F238E27FC236}">
                <a16:creationId xmlns:a16="http://schemas.microsoft.com/office/drawing/2014/main" id="{B25436C9-DE4E-E8DA-1228-5E0FBACFB0F4}"/>
              </a:ext>
            </a:extLst>
          </p:cNvPr>
          <p:cNvSpPr/>
          <p:nvPr/>
        </p:nvSpPr>
        <p:spPr>
          <a:xfrm>
            <a:off x="5089253" y="4243103"/>
            <a:ext cx="250294" cy="645525"/>
          </a:xfrm>
          <a:custGeom>
            <a:avLst/>
            <a:gdLst>
              <a:gd name="connsiteX0" fmla="*/ 244650 w 250294"/>
              <a:gd name="connsiteY0" fmla="*/ 28 h 645525"/>
              <a:gd name="connsiteX1" fmla="*/ 244650 w 250294"/>
              <a:gd name="connsiteY1" fmla="*/ 184178 h 645525"/>
              <a:gd name="connsiteX2" fmla="*/ 244650 w 250294"/>
              <a:gd name="connsiteY2" fmla="*/ 181003 h 645525"/>
              <a:gd name="connsiteX3" fmla="*/ 168450 w 250294"/>
              <a:gd name="connsiteY3" fmla="*/ 336578 h 645525"/>
              <a:gd name="connsiteX4" fmla="*/ 212900 w 250294"/>
              <a:gd name="connsiteY4" fmla="*/ 311178 h 645525"/>
              <a:gd name="connsiteX5" fmla="*/ 127175 w 250294"/>
              <a:gd name="connsiteY5" fmla="*/ 428653 h 645525"/>
              <a:gd name="connsiteX6" fmla="*/ 98600 w 250294"/>
              <a:gd name="connsiteY6" fmla="*/ 584228 h 645525"/>
              <a:gd name="connsiteX7" fmla="*/ 85900 w 250294"/>
              <a:gd name="connsiteY7" fmla="*/ 587403 h 645525"/>
              <a:gd name="connsiteX8" fmla="*/ 175 w 250294"/>
              <a:gd name="connsiteY8" fmla="*/ 644553 h 645525"/>
              <a:gd name="connsiteX9" fmla="*/ 111300 w 250294"/>
              <a:gd name="connsiteY9" fmla="*/ 533428 h 645525"/>
              <a:gd name="connsiteX10" fmla="*/ 155750 w 250294"/>
              <a:gd name="connsiteY10" fmla="*/ 368328 h 645525"/>
              <a:gd name="connsiteX11" fmla="*/ 228775 w 250294"/>
              <a:gd name="connsiteY11" fmla="*/ 171478 h 645525"/>
              <a:gd name="connsiteX12" fmla="*/ 244650 w 250294"/>
              <a:gd name="connsiteY12" fmla="*/ 28 h 64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0294" h="645525">
                <a:moveTo>
                  <a:pt x="244650" y="28"/>
                </a:moveTo>
                <a:cubicBezTo>
                  <a:pt x="247296" y="2145"/>
                  <a:pt x="244650" y="184178"/>
                  <a:pt x="244650" y="184178"/>
                </a:cubicBezTo>
                <a:cubicBezTo>
                  <a:pt x="244650" y="214340"/>
                  <a:pt x="257350" y="155603"/>
                  <a:pt x="244650" y="181003"/>
                </a:cubicBezTo>
                <a:cubicBezTo>
                  <a:pt x="231950" y="206403"/>
                  <a:pt x="173742" y="314882"/>
                  <a:pt x="168450" y="336578"/>
                </a:cubicBezTo>
                <a:cubicBezTo>
                  <a:pt x="163158" y="358274"/>
                  <a:pt x="219779" y="295832"/>
                  <a:pt x="212900" y="311178"/>
                </a:cubicBezTo>
                <a:cubicBezTo>
                  <a:pt x="206021" y="326524"/>
                  <a:pt x="146225" y="383145"/>
                  <a:pt x="127175" y="428653"/>
                </a:cubicBezTo>
                <a:cubicBezTo>
                  <a:pt x="108125" y="474161"/>
                  <a:pt x="105479" y="557770"/>
                  <a:pt x="98600" y="584228"/>
                </a:cubicBezTo>
                <a:cubicBezTo>
                  <a:pt x="91721" y="610686"/>
                  <a:pt x="102304" y="577349"/>
                  <a:pt x="85900" y="587403"/>
                </a:cubicBezTo>
                <a:cubicBezTo>
                  <a:pt x="69496" y="597457"/>
                  <a:pt x="-4058" y="653549"/>
                  <a:pt x="175" y="644553"/>
                </a:cubicBezTo>
                <a:cubicBezTo>
                  <a:pt x="4408" y="635557"/>
                  <a:pt x="85371" y="579466"/>
                  <a:pt x="111300" y="533428"/>
                </a:cubicBezTo>
                <a:cubicBezTo>
                  <a:pt x="137229" y="487391"/>
                  <a:pt x="136171" y="428653"/>
                  <a:pt x="155750" y="368328"/>
                </a:cubicBezTo>
                <a:cubicBezTo>
                  <a:pt x="175329" y="308003"/>
                  <a:pt x="214487" y="228628"/>
                  <a:pt x="228775" y="171478"/>
                </a:cubicBezTo>
                <a:cubicBezTo>
                  <a:pt x="243062" y="114328"/>
                  <a:pt x="242004" y="-2089"/>
                  <a:pt x="244650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6" name="フリーフォーム 755">
            <a:extLst>
              <a:ext uri="{FF2B5EF4-FFF2-40B4-BE49-F238E27FC236}">
                <a16:creationId xmlns:a16="http://schemas.microsoft.com/office/drawing/2014/main" id="{B4057BFC-DD5E-ADEB-60A1-B336328824F2}"/>
              </a:ext>
            </a:extLst>
          </p:cNvPr>
          <p:cNvSpPr/>
          <p:nvPr/>
        </p:nvSpPr>
        <p:spPr>
          <a:xfrm>
            <a:off x="5044114" y="4551037"/>
            <a:ext cx="195727" cy="277438"/>
          </a:xfrm>
          <a:custGeom>
            <a:avLst/>
            <a:gdLst>
              <a:gd name="connsiteX0" fmla="*/ 194539 w 195727"/>
              <a:gd name="connsiteY0" fmla="*/ 69 h 277438"/>
              <a:gd name="connsiteX1" fmla="*/ 115164 w 195727"/>
              <a:gd name="connsiteY1" fmla="*/ 152469 h 277438"/>
              <a:gd name="connsiteX2" fmla="*/ 864 w 195727"/>
              <a:gd name="connsiteY2" fmla="*/ 276294 h 277438"/>
              <a:gd name="connsiteX3" fmla="*/ 67539 w 195727"/>
              <a:gd name="connsiteY3" fmla="*/ 209619 h 277438"/>
              <a:gd name="connsiteX4" fmla="*/ 156439 w 195727"/>
              <a:gd name="connsiteY4" fmla="*/ 133419 h 277438"/>
              <a:gd name="connsiteX5" fmla="*/ 194539 w 195727"/>
              <a:gd name="connsiteY5" fmla="*/ 69 h 27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27" h="277438">
                <a:moveTo>
                  <a:pt x="194539" y="69"/>
                </a:moveTo>
                <a:cubicBezTo>
                  <a:pt x="187660" y="3244"/>
                  <a:pt x="147443" y="106432"/>
                  <a:pt x="115164" y="152469"/>
                </a:cubicBezTo>
                <a:cubicBezTo>
                  <a:pt x="82885" y="198506"/>
                  <a:pt x="8801" y="266769"/>
                  <a:pt x="864" y="276294"/>
                </a:cubicBezTo>
                <a:cubicBezTo>
                  <a:pt x="-7073" y="285819"/>
                  <a:pt x="41610" y="233431"/>
                  <a:pt x="67539" y="209619"/>
                </a:cubicBezTo>
                <a:cubicBezTo>
                  <a:pt x="93468" y="185807"/>
                  <a:pt x="135802" y="163581"/>
                  <a:pt x="156439" y="133419"/>
                </a:cubicBezTo>
                <a:cubicBezTo>
                  <a:pt x="177076" y="103257"/>
                  <a:pt x="201418" y="-3106"/>
                  <a:pt x="194539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7" name="フリーフォーム 756">
            <a:extLst>
              <a:ext uri="{FF2B5EF4-FFF2-40B4-BE49-F238E27FC236}">
                <a16:creationId xmlns:a16="http://schemas.microsoft.com/office/drawing/2014/main" id="{CC2A2D95-57F8-597E-9534-98C92FB04A1F}"/>
              </a:ext>
            </a:extLst>
          </p:cNvPr>
          <p:cNvSpPr/>
          <p:nvPr/>
        </p:nvSpPr>
        <p:spPr>
          <a:xfrm>
            <a:off x="4898723" y="4744543"/>
            <a:ext cx="254215" cy="562675"/>
          </a:xfrm>
          <a:custGeom>
            <a:avLst/>
            <a:gdLst>
              <a:gd name="connsiteX0" fmla="*/ 254205 w 254215"/>
              <a:gd name="connsiteY0" fmla="*/ 238 h 562675"/>
              <a:gd name="connsiteX1" fmla="*/ 149430 w 254215"/>
              <a:gd name="connsiteY1" fmla="*/ 98663 h 562675"/>
              <a:gd name="connsiteX2" fmla="*/ 104980 w 254215"/>
              <a:gd name="connsiteY2" fmla="*/ 117713 h 562675"/>
              <a:gd name="connsiteX3" fmla="*/ 117680 w 254215"/>
              <a:gd name="connsiteY3" fmla="*/ 120888 h 562675"/>
              <a:gd name="connsiteX4" fmla="*/ 149430 w 254215"/>
              <a:gd name="connsiteY4" fmla="*/ 174863 h 562675"/>
              <a:gd name="connsiteX5" fmla="*/ 101805 w 254215"/>
              <a:gd name="connsiteY5" fmla="*/ 349488 h 562675"/>
              <a:gd name="connsiteX6" fmla="*/ 108155 w 254215"/>
              <a:gd name="connsiteY6" fmla="*/ 311388 h 562675"/>
              <a:gd name="connsiteX7" fmla="*/ 111330 w 254215"/>
              <a:gd name="connsiteY7" fmla="*/ 432038 h 562675"/>
              <a:gd name="connsiteX8" fmla="*/ 205 w 254215"/>
              <a:gd name="connsiteY8" fmla="*/ 562213 h 562675"/>
              <a:gd name="connsiteX9" fmla="*/ 143080 w 254215"/>
              <a:gd name="connsiteY9" fmla="*/ 384413 h 562675"/>
              <a:gd name="connsiteX10" fmla="*/ 120855 w 254215"/>
              <a:gd name="connsiteY10" fmla="*/ 317738 h 562675"/>
              <a:gd name="connsiteX11" fmla="*/ 143080 w 254215"/>
              <a:gd name="connsiteY11" fmla="*/ 130413 h 562675"/>
              <a:gd name="connsiteX12" fmla="*/ 254205 w 254215"/>
              <a:gd name="connsiteY12" fmla="*/ 238 h 56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4215" h="562675">
                <a:moveTo>
                  <a:pt x="254205" y="238"/>
                </a:moveTo>
                <a:cubicBezTo>
                  <a:pt x="255263" y="-5053"/>
                  <a:pt x="174301" y="79084"/>
                  <a:pt x="149430" y="98663"/>
                </a:cubicBezTo>
                <a:cubicBezTo>
                  <a:pt x="124559" y="118242"/>
                  <a:pt x="104980" y="117713"/>
                  <a:pt x="104980" y="117713"/>
                </a:cubicBezTo>
                <a:cubicBezTo>
                  <a:pt x="99688" y="121417"/>
                  <a:pt x="110272" y="111363"/>
                  <a:pt x="117680" y="120888"/>
                </a:cubicBezTo>
                <a:cubicBezTo>
                  <a:pt x="125088" y="130413"/>
                  <a:pt x="152076" y="136763"/>
                  <a:pt x="149430" y="174863"/>
                </a:cubicBezTo>
                <a:cubicBezTo>
                  <a:pt x="146784" y="212963"/>
                  <a:pt x="108684" y="326734"/>
                  <a:pt x="101805" y="349488"/>
                </a:cubicBezTo>
                <a:cubicBezTo>
                  <a:pt x="94926" y="372242"/>
                  <a:pt x="106568" y="297630"/>
                  <a:pt x="108155" y="311388"/>
                </a:cubicBezTo>
                <a:cubicBezTo>
                  <a:pt x="109742" y="325146"/>
                  <a:pt x="129322" y="390234"/>
                  <a:pt x="111330" y="432038"/>
                </a:cubicBezTo>
                <a:cubicBezTo>
                  <a:pt x="93338" y="473842"/>
                  <a:pt x="-5087" y="570150"/>
                  <a:pt x="205" y="562213"/>
                </a:cubicBezTo>
                <a:cubicBezTo>
                  <a:pt x="5497" y="554276"/>
                  <a:pt x="122972" y="425159"/>
                  <a:pt x="143080" y="384413"/>
                </a:cubicBezTo>
                <a:cubicBezTo>
                  <a:pt x="163188" y="343667"/>
                  <a:pt x="120855" y="360071"/>
                  <a:pt x="120855" y="317738"/>
                </a:cubicBezTo>
                <a:cubicBezTo>
                  <a:pt x="120855" y="275405"/>
                  <a:pt x="123501" y="182801"/>
                  <a:pt x="143080" y="130413"/>
                </a:cubicBezTo>
                <a:cubicBezTo>
                  <a:pt x="162659" y="78026"/>
                  <a:pt x="253147" y="5529"/>
                  <a:pt x="254205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8" name="フリーフォーム 757">
            <a:extLst>
              <a:ext uri="{FF2B5EF4-FFF2-40B4-BE49-F238E27FC236}">
                <a16:creationId xmlns:a16="http://schemas.microsoft.com/office/drawing/2014/main" id="{1AB67ED2-8E95-B82D-9FA0-1CE40B4AD8A1}"/>
              </a:ext>
            </a:extLst>
          </p:cNvPr>
          <p:cNvSpPr/>
          <p:nvPr/>
        </p:nvSpPr>
        <p:spPr>
          <a:xfrm>
            <a:off x="4762349" y="5219808"/>
            <a:ext cx="238649" cy="283839"/>
          </a:xfrm>
          <a:custGeom>
            <a:avLst/>
            <a:gdLst>
              <a:gd name="connsiteX0" fmla="*/ 238179 w 238649"/>
              <a:gd name="connsiteY0" fmla="*/ 1223 h 283839"/>
              <a:gd name="connsiteX1" fmla="*/ 168329 w 238649"/>
              <a:gd name="connsiteY1" fmla="*/ 77423 h 283839"/>
              <a:gd name="connsiteX2" fmla="*/ 139754 w 238649"/>
              <a:gd name="connsiteY2" fmla="*/ 156798 h 283839"/>
              <a:gd name="connsiteX3" fmla="*/ 114354 w 238649"/>
              <a:gd name="connsiteY3" fmla="*/ 220298 h 283839"/>
              <a:gd name="connsiteX4" fmla="*/ 54 w 238649"/>
              <a:gd name="connsiteY4" fmla="*/ 283798 h 283839"/>
              <a:gd name="connsiteX5" fmla="*/ 130229 w 238649"/>
              <a:gd name="connsiteY5" fmla="*/ 210773 h 283839"/>
              <a:gd name="connsiteX6" fmla="*/ 130229 w 238649"/>
              <a:gd name="connsiteY6" fmla="*/ 140923 h 283839"/>
              <a:gd name="connsiteX7" fmla="*/ 238179 w 238649"/>
              <a:gd name="connsiteY7" fmla="*/ 1223 h 283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649" h="283839">
                <a:moveTo>
                  <a:pt x="238179" y="1223"/>
                </a:moveTo>
                <a:cubicBezTo>
                  <a:pt x="244529" y="-9360"/>
                  <a:pt x="184733" y="51494"/>
                  <a:pt x="168329" y="77423"/>
                </a:cubicBezTo>
                <a:cubicBezTo>
                  <a:pt x="151925" y="103352"/>
                  <a:pt x="148750" y="132986"/>
                  <a:pt x="139754" y="156798"/>
                </a:cubicBezTo>
                <a:cubicBezTo>
                  <a:pt x="130758" y="180610"/>
                  <a:pt x="137637" y="199131"/>
                  <a:pt x="114354" y="220298"/>
                </a:cubicBezTo>
                <a:cubicBezTo>
                  <a:pt x="91071" y="241465"/>
                  <a:pt x="-2592" y="285386"/>
                  <a:pt x="54" y="283798"/>
                </a:cubicBezTo>
                <a:cubicBezTo>
                  <a:pt x="2700" y="282211"/>
                  <a:pt x="108533" y="234586"/>
                  <a:pt x="130229" y="210773"/>
                </a:cubicBezTo>
                <a:cubicBezTo>
                  <a:pt x="151925" y="186960"/>
                  <a:pt x="112767" y="169498"/>
                  <a:pt x="130229" y="140923"/>
                </a:cubicBezTo>
                <a:cubicBezTo>
                  <a:pt x="147691" y="112348"/>
                  <a:pt x="231829" y="11806"/>
                  <a:pt x="238179" y="1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9" name="フリーフォーム 758">
            <a:extLst>
              <a:ext uri="{FF2B5EF4-FFF2-40B4-BE49-F238E27FC236}">
                <a16:creationId xmlns:a16="http://schemas.microsoft.com/office/drawing/2014/main" id="{4A38114C-488D-8770-2794-0ACC7111E3D8}"/>
              </a:ext>
            </a:extLst>
          </p:cNvPr>
          <p:cNvSpPr/>
          <p:nvPr/>
        </p:nvSpPr>
        <p:spPr>
          <a:xfrm>
            <a:off x="5533788" y="3118496"/>
            <a:ext cx="455499" cy="175428"/>
          </a:xfrm>
          <a:custGeom>
            <a:avLst/>
            <a:gdLst>
              <a:gd name="connsiteX0" fmla="*/ 140 w 455499"/>
              <a:gd name="connsiteY0" fmla="*/ 685 h 175428"/>
              <a:gd name="connsiteX1" fmla="*/ 184290 w 455499"/>
              <a:gd name="connsiteY1" fmla="*/ 32435 h 175428"/>
              <a:gd name="connsiteX2" fmla="*/ 441465 w 455499"/>
              <a:gd name="connsiteY2" fmla="*/ 165785 h 175428"/>
              <a:gd name="connsiteX3" fmla="*/ 406540 w 455499"/>
              <a:gd name="connsiteY3" fmla="*/ 156260 h 175428"/>
              <a:gd name="connsiteX4" fmla="*/ 279540 w 455499"/>
              <a:gd name="connsiteY4" fmla="*/ 86410 h 175428"/>
              <a:gd name="connsiteX5" fmla="*/ 155715 w 455499"/>
              <a:gd name="connsiteY5" fmla="*/ 51485 h 175428"/>
              <a:gd name="connsiteX6" fmla="*/ 140 w 455499"/>
              <a:gd name="connsiteY6" fmla="*/ 685 h 17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499" h="175428">
                <a:moveTo>
                  <a:pt x="140" y="685"/>
                </a:moveTo>
                <a:cubicBezTo>
                  <a:pt x="4902" y="-2490"/>
                  <a:pt x="110736" y="4918"/>
                  <a:pt x="184290" y="32435"/>
                </a:cubicBezTo>
                <a:cubicBezTo>
                  <a:pt x="257844" y="59952"/>
                  <a:pt x="404423" y="145147"/>
                  <a:pt x="441465" y="165785"/>
                </a:cubicBezTo>
                <a:cubicBezTo>
                  <a:pt x="478507" y="186423"/>
                  <a:pt x="433528" y="169489"/>
                  <a:pt x="406540" y="156260"/>
                </a:cubicBezTo>
                <a:cubicBezTo>
                  <a:pt x="379553" y="143031"/>
                  <a:pt x="321344" y="103872"/>
                  <a:pt x="279540" y="86410"/>
                </a:cubicBezTo>
                <a:cubicBezTo>
                  <a:pt x="237736" y="68948"/>
                  <a:pt x="198048" y="66302"/>
                  <a:pt x="155715" y="51485"/>
                </a:cubicBezTo>
                <a:cubicBezTo>
                  <a:pt x="113382" y="36668"/>
                  <a:pt x="-4622" y="3860"/>
                  <a:pt x="140" y="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0" name="フリーフォーム 759">
            <a:extLst>
              <a:ext uri="{FF2B5EF4-FFF2-40B4-BE49-F238E27FC236}">
                <a16:creationId xmlns:a16="http://schemas.microsoft.com/office/drawing/2014/main" id="{F2B11733-7120-8688-B0C1-001697601816}"/>
              </a:ext>
            </a:extLst>
          </p:cNvPr>
          <p:cNvSpPr/>
          <p:nvPr/>
        </p:nvSpPr>
        <p:spPr>
          <a:xfrm>
            <a:off x="5705376" y="3169937"/>
            <a:ext cx="282579" cy="206423"/>
          </a:xfrm>
          <a:custGeom>
            <a:avLst/>
            <a:gdLst>
              <a:gd name="connsiteX0" fmla="*/ 2 w 282579"/>
              <a:gd name="connsiteY0" fmla="*/ 44 h 206423"/>
              <a:gd name="connsiteX1" fmla="*/ 98427 w 282579"/>
              <a:gd name="connsiteY1" fmla="*/ 149269 h 206423"/>
              <a:gd name="connsiteX2" fmla="*/ 101602 w 282579"/>
              <a:gd name="connsiteY2" fmla="*/ 206419 h 206423"/>
              <a:gd name="connsiteX3" fmla="*/ 120652 w 282579"/>
              <a:gd name="connsiteY3" fmla="*/ 152444 h 206423"/>
              <a:gd name="connsiteX4" fmla="*/ 152402 w 282579"/>
              <a:gd name="connsiteY4" fmla="*/ 155619 h 206423"/>
              <a:gd name="connsiteX5" fmla="*/ 282577 w 282579"/>
              <a:gd name="connsiteY5" fmla="*/ 127044 h 206423"/>
              <a:gd name="connsiteX6" fmla="*/ 149227 w 282579"/>
              <a:gd name="connsiteY6" fmla="*/ 136569 h 206423"/>
              <a:gd name="connsiteX7" fmla="*/ 95252 w 282579"/>
              <a:gd name="connsiteY7" fmla="*/ 133394 h 206423"/>
              <a:gd name="connsiteX8" fmla="*/ 2 w 282579"/>
              <a:gd name="connsiteY8" fmla="*/ 44 h 20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579" h="206423">
                <a:moveTo>
                  <a:pt x="2" y="44"/>
                </a:moveTo>
                <a:cubicBezTo>
                  <a:pt x="531" y="2690"/>
                  <a:pt x="81494" y="114873"/>
                  <a:pt x="98427" y="149269"/>
                </a:cubicBezTo>
                <a:cubicBezTo>
                  <a:pt x="115360" y="183665"/>
                  <a:pt x="97898" y="205890"/>
                  <a:pt x="101602" y="206419"/>
                </a:cubicBezTo>
                <a:cubicBezTo>
                  <a:pt x="105306" y="206948"/>
                  <a:pt x="112185" y="160911"/>
                  <a:pt x="120652" y="152444"/>
                </a:cubicBezTo>
                <a:cubicBezTo>
                  <a:pt x="129119" y="143977"/>
                  <a:pt x="125415" y="159852"/>
                  <a:pt x="152402" y="155619"/>
                </a:cubicBezTo>
                <a:cubicBezTo>
                  <a:pt x="179390" y="151386"/>
                  <a:pt x="283106" y="130219"/>
                  <a:pt x="282577" y="127044"/>
                </a:cubicBezTo>
                <a:cubicBezTo>
                  <a:pt x="282048" y="123869"/>
                  <a:pt x="180448" y="135511"/>
                  <a:pt x="149227" y="136569"/>
                </a:cubicBezTo>
                <a:cubicBezTo>
                  <a:pt x="118006" y="137627"/>
                  <a:pt x="114831" y="152973"/>
                  <a:pt x="95252" y="133394"/>
                </a:cubicBezTo>
                <a:cubicBezTo>
                  <a:pt x="75673" y="113815"/>
                  <a:pt x="-527" y="-2602"/>
                  <a:pt x="2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1" name="フリーフォーム 760">
            <a:extLst>
              <a:ext uri="{FF2B5EF4-FFF2-40B4-BE49-F238E27FC236}">
                <a16:creationId xmlns:a16="http://schemas.microsoft.com/office/drawing/2014/main" id="{B3985B34-48FF-0EBD-FFD4-782F8A116FA0}"/>
              </a:ext>
            </a:extLst>
          </p:cNvPr>
          <p:cNvSpPr/>
          <p:nvPr/>
        </p:nvSpPr>
        <p:spPr>
          <a:xfrm>
            <a:off x="5713854" y="3184845"/>
            <a:ext cx="119997" cy="178916"/>
          </a:xfrm>
          <a:custGeom>
            <a:avLst/>
            <a:gdLst>
              <a:gd name="connsiteX0" fmla="*/ 1049 w 119997"/>
              <a:gd name="connsiteY0" fmla="*/ 1011 h 178916"/>
              <a:gd name="connsiteX1" fmla="*/ 115349 w 119997"/>
              <a:gd name="connsiteY1" fmla="*/ 74036 h 178916"/>
              <a:gd name="connsiteX2" fmla="*/ 99474 w 119997"/>
              <a:gd name="connsiteY2" fmla="*/ 178811 h 178916"/>
              <a:gd name="connsiteX3" fmla="*/ 115349 w 119997"/>
              <a:gd name="connsiteY3" fmla="*/ 93086 h 178916"/>
              <a:gd name="connsiteX4" fmla="*/ 77249 w 119997"/>
              <a:gd name="connsiteY4" fmla="*/ 61336 h 178916"/>
              <a:gd name="connsiteX5" fmla="*/ 89949 w 119997"/>
              <a:gd name="connsiteY5" fmla="*/ 143886 h 178916"/>
              <a:gd name="connsiteX6" fmla="*/ 80424 w 119997"/>
              <a:gd name="connsiteY6" fmla="*/ 86736 h 178916"/>
              <a:gd name="connsiteX7" fmla="*/ 58199 w 119997"/>
              <a:gd name="connsiteY7" fmla="*/ 32761 h 178916"/>
              <a:gd name="connsiteX8" fmla="*/ 1049 w 119997"/>
              <a:gd name="connsiteY8" fmla="*/ 1011 h 17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997" h="178916">
                <a:moveTo>
                  <a:pt x="1049" y="1011"/>
                </a:moveTo>
                <a:cubicBezTo>
                  <a:pt x="10574" y="7890"/>
                  <a:pt x="98945" y="44403"/>
                  <a:pt x="115349" y="74036"/>
                </a:cubicBezTo>
                <a:cubicBezTo>
                  <a:pt x="131753" y="103669"/>
                  <a:pt x="99474" y="175636"/>
                  <a:pt x="99474" y="178811"/>
                </a:cubicBezTo>
                <a:cubicBezTo>
                  <a:pt x="99474" y="181986"/>
                  <a:pt x="119053" y="112665"/>
                  <a:pt x="115349" y="93086"/>
                </a:cubicBezTo>
                <a:cubicBezTo>
                  <a:pt x="111645" y="73507"/>
                  <a:pt x="81482" y="52869"/>
                  <a:pt x="77249" y="61336"/>
                </a:cubicBezTo>
                <a:cubicBezTo>
                  <a:pt x="73016" y="69803"/>
                  <a:pt x="89420" y="139653"/>
                  <a:pt x="89949" y="143886"/>
                </a:cubicBezTo>
                <a:cubicBezTo>
                  <a:pt x="90478" y="148119"/>
                  <a:pt x="85716" y="105257"/>
                  <a:pt x="80424" y="86736"/>
                </a:cubicBezTo>
                <a:cubicBezTo>
                  <a:pt x="75132" y="68215"/>
                  <a:pt x="66666" y="41228"/>
                  <a:pt x="58199" y="32761"/>
                </a:cubicBezTo>
                <a:cubicBezTo>
                  <a:pt x="49732" y="24294"/>
                  <a:pt x="-8476" y="-5868"/>
                  <a:pt x="1049" y="1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2" name="フリーフォーム 761">
            <a:extLst>
              <a:ext uri="{FF2B5EF4-FFF2-40B4-BE49-F238E27FC236}">
                <a16:creationId xmlns:a16="http://schemas.microsoft.com/office/drawing/2014/main" id="{EBCFCEBF-7BEE-23EA-9DDB-ADCEB88EC383}"/>
              </a:ext>
            </a:extLst>
          </p:cNvPr>
          <p:cNvSpPr/>
          <p:nvPr/>
        </p:nvSpPr>
        <p:spPr>
          <a:xfrm>
            <a:off x="5631967" y="3189014"/>
            <a:ext cx="188543" cy="155594"/>
          </a:xfrm>
          <a:custGeom>
            <a:avLst/>
            <a:gdLst>
              <a:gd name="connsiteX0" fmla="*/ 386 w 188543"/>
              <a:gd name="connsiteY0" fmla="*/ 17 h 155594"/>
              <a:gd name="connsiteX1" fmla="*/ 98811 w 188543"/>
              <a:gd name="connsiteY1" fmla="*/ 38117 h 155594"/>
              <a:gd name="connsiteX2" fmla="*/ 187711 w 188543"/>
              <a:gd name="connsiteY2" fmla="*/ 155592 h 155594"/>
              <a:gd name="connsiteX3" fmla="*/ 136911 w 188543"/>
              <a:gd name="connsiteY3" fmla="*/ 34942 h 155594"/>
              <a:gd name="connsiteX4" fmla="*/ 386 w 188543"/>
              <a:gd name="connsiteY4" fmla="*/ 17 h 155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43" h="155594">
                <a:moveTo>
                  <a:pt x="386" y="17"/>
                </a:moveTo>
                <a:cubicBezTo>
                  <a:pt x="-5964" y="546"/>
                  <a:pt x="67590" y="12188"/>
                  <a:pt x="98811" y="38117"/>
                </a:cubicBezTo>
                <a:cubicBezTo>
                  <a:pt x="130032" y="64046"/>
                  <a:pt x="181361" y="156121"/>
                  <a:pt x="187711" y="155592"/>
                </a:cubicBezTo>
                <a:cubicBezTo>
                  <a:pt x="194061" y="155063"/>
                  <a:pt x="162840" y="58754"/>
                  <a:pt x="136911" y="34942"/>
                </a:cubicBezTo>
                <a:cubicBezTo>
                  <a:pt x="110982" y="11130"/>
                  <a:pt x="6736" y="-512"/>
                  <a:pt x="386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3" name="フリーフォーム 762">
            <a:extLst>
              <a:ext uri="{FF2B5EF4-FFF2-40B4-BE49-F238E27FC236}">
                <a16:creationId xmlns:a16="http://schemas.microsoft.com/office/drawing/2014/main" id="{C46A1C2F-73C7-4AC6-1D54-C1028F3421D3}"/>
              </a:ext>
            </a:extLst>
          </p:cNvPr>
          <p:cNvSpPr/>
          <p:nvPr/>
        </p:nvSpPr>
        <p:spPr>
          <a:xfrm>
            <a:off x="5756117" y="3288758"/>
            <a:ext cx="222611" cy="440099"/>
          </a:xfrm>
          <a:custGeom>
            <a:avLst/>
            <a:gdLst>
              <a:gd name="connsiteX0" fmla="*/ 61 w 222611"/>
              <a:gd name="connsiteY0" fmla="*/ 84423 h 440099"/>
              <a:gd name="connsiteX1" fmla="*/ 209611 w 222611"/>
              <a:gd name="connsiteY1" fmla="*/ 1873 h 440099"/>
              <a:gd name="connsiteX2" fmla="*/ 120711 w 222611"/>
              <a:gd name="connsiteY2" fmla="*/ 27273 h 440099"/>
              <a:gd name="connsiteX3" fmla="*/ 196911 w 222611"/>
              <a:gd name="connsiteY3" fmla="*/ 33623 h 440099"/>
              <a:gd name="connsiteX4" fmla="*/ 203261 w 222611"/>
              <a:gd name="connsiteY4" fmla="*/ 62198 h 440099"/>
              <a:gd name="connsiteX5" fmla="*/ 165161 w 222611"/>
              <a:gd name="connsiteY5" fmla="*/ 116173 h 440099"/>
              <a:gd name="connsiteX6" fmla="*/ 209611 w 222611"/>
              <a:gd name="connsiteY6" fmla="*/ 100298 h 440099"/>
              <a:gd name="connsiteX7" fmla="*/ 222311 w 222611"/>
              <a:gd name="connsiteY7" fmla="*/ 170148 h 440099"/>
              <a:gd name="connsiteX8" fmla="*/ 200086 w 222611"/>
              <a:gd name="connsiteY8" fmla="*/ 440023 h 440099"/>
              <a:gd name="connsiteX9" fmla="*/ 203261 w 222611"/>
              <a:gd name="connsiteY9" fmla="*/ 141573 h 440099"/>
              <a:gd name="connsiteX10" fmla="*/ 187386 w 222611"/>
              <a:gd name="connsiteY10" fmla="*/ 33623 h 440099"/>
              <a:gd name="connsiteX11" fmla="*/ 61 w 222611"/>
              <a:gd name="connsiteY11" fmla="*/ 84423 h 44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2611" h="440099">
                <a:moveTo>
                  <a:pt x="61" y="84423"/>
                </a:moveTo>
                <a:cubicBezTo>
                  <a:pt x="3765" y="79131"/>
                  <a:pt x="189503" y="11398"/>
                  <a:pt x="209611" y="1873"/>
                </a:cubicBezTo>
                <a:cubicBezTo>
                  <a:pt x="229719" y="-7652"/>
                  <a:pt x="122828" y="21981"/>
                  <a:pt x="120711" y="27273"/>
                </a:cubicBezTo>
                <a:cubicBezTo>
                  <a:pt x="118594" y="32565"/>
                  <a:pt x="183153" y="27802"/>
                  <a:pt x="196911" y="33623"/>
                </a:cubicBezTo>
                <a:cubicBezTo>
                  <a:pt x="210669" y="39444"/>
                  <a:pt x="208553" y="48440"/>
                  <a:pt x="203261" y="62198"/>
                </a:cubicBezTo>
                <a:cubicBezTo>
                  <a:pt x="197969" y="75956"/>
                  <a:pt x="164103" y="109823"/>
                  <a:pt x="165161" y="116173"/>
                </a:cubicBezTo>
                <a:cubicBezTo>
                  <a:pt x="166219" y="122523"/>
                  <a:pt x="200086" y="91302"/>
                  <a:pt x="209611" y="100298"/>
                </a:cubicBezTo>
                <a:cubicBezTo>
                  <a:pt x="219136" y="109294"/>
                  <a:pt x="223898" y="113527"/>
                  <a:pt x="222311" y="170148"/>
                </a:cubicBezTo>
                <a:cubicBezTo>
                  <a:pt x="220724" y="226769"/>
                  <a:pt x="203261" y="444785"/>
                  <a:pt x="200086" y="440023"/>
                </a:cubicBezTo>
                <a:cubicBezTo>
                  <a:pt x="196911" y="435261"/>
                  <a:pt x="205378" y="209306"/>
                  <a:pt x="203261" y="141573"/>
                </a:cubicBezTo>
                <a:cubicBezTo>
                  <a:pt x="201144" y="73840"/>
                  <a:pt x="214903" y="40502"/>
                  <a:pt x="187386" y="33623"/>
                </a:cubicBezTo>
                <a:cubicBezTo>
                  <a:pt x="159869" y="26744"/>
                  <a:pt x="-3643" y="89715"/>
                  <a:pt x="61" y="84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4" name="フリーフォーム 763">
            <a:extLst>
              <a:ext uri="{FF2B5EF4-FFF2-40B4-BE49-F238E27FC236}">
                <a16:creationId xmlns:a16="http://schemas.microsoft.com/office/drawing/2014/main" id="{7321146A-8BF2-F8E9-21D8-969C6273B973}"/>
              </a:ext>
            </a:extLst>
          </p:cNvPr>
          <p:cNvSpPr/>
          <p:nvPr/>
        </p:nvSpPr>
        <p:spPr>
          <a:xfrm>
            <a:off x="5841903" y="3363655"/>
            <a:ext cx="32315" cy="426759"/>
          </a:xfrm>
          <a:custGeom>
            <a:avLst/>
            <a:gdLst>
              <a:gd name="connsiteX0" fmla="*/ 22225 w 32315"/>
              <a:gd name="connsiteY0" fmla="*/ 1 h 426759"/>
              <a:gd name="connsiteX1" fmla="*/ 25400 w 32315"/>
              <a:gd name="connsiteY1" fmla="*/ 180976 h 426759"/>
              <a:gd name="connsiteX2" fmla="*/ 31750 w 32315"/>
              <a:gd name="connsiteY2" fmla="*/ 425451 h 426759"/>
              <a:gd name="connsiteX3" fmla="*/ 9525 w 32315"/>
              <a:gd name="connsiteY3" fmla="*/ 279401 h 426759"/>
              <a:gd name="connsiteX4" fmla="*/ 25400 w 32315"/>
              <a:gd name="connsiteY4" fmla="*/ 307976 h 426759"/>
              <a:gd name="connsiteX5" fmla="*/ 0 w 32315"/>
              <a:gd name="connsiteY5" fmla="*/ 184151 h 426759"/>
              <a:gd name="connsiteX6" fmla="*/ 22225 w 32315"/>
              <a:gd name="connsiteY6" fmla="*/ 1 h 42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15" h="426759">
                <a:moveTo>
                  <a:pt x="22225" y="1"/>
                </a:moveTo>
                <a:cubicBezTo>
                  <a:pt x="26458" y="-528"/>
                  <a:pt x="23813" y="110068"/>
                  <a:pt x="25400" y="180976"/>
                </a:cubicBezTo>
                <a:cubicBezTo>
                  <a:pt x="26988" y="251884"/>
                  <a:pt x="34396" y="409047"/>
                  <a:pt x="31750" y="425451"/>
                </a:cubicBezTo>
                <a:cubicBezTo>
                  <a:pt x="29104" y="441855"/>
                  <a:pt x="10583" y="298980"/>
                  <a:pt x="9525" y="279401"/>
                </a:cubicBezTo>
                <a:cubicBezTo>
                  <a:pt x="8467" y="259822"/>
                  <a:pt x="26988" y="323851"/>
                  <a:pt x="25400" y="307976"/>
                </a:cubicBezTo>
                <a:cubicBezTo>
                  <a:pt x="23813" y="292101"/>
                  <a:pt x="0" y="233893"/>
                  <a:pt x="0" y="184151"/>
                </a:cubicBezTo>
                <a:cubicBezTo>
                  <a:pt x="0" y="134409"/>
                  <a:pt x="17992" y="530"/>
                  <a:pt x="2222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5" name="フリーフォーム 764">
            <a:extLst>
              <a:ext uri="{FF2B5EF4-FFF2-40B4-BE49-F238E27FC236}">
                <a16:creationId xmlns:a16="http://schemas.microsoft.com/office/drawing/2014/main" id="{98140F31-6AFF-5645-B581-D8BB2A95523C}"/>
              </a:ext>
            </a:extLst>
          </p:cNvPr>
          <p:cNvSpPr/>
          <p:nvPr/>
        </p:nvSpPr>
        <p:spPr>
          <a:xfrm>
            <a:off x="5918084" y="3741932"/>
            <a:ext cx="48360" cy="786924"/>
          </a:xfrm>
          <a:custGeom>
            <a:avLst/>
            <a:gdLst>
              <a:gd name="connsiteX0" fmla="*/ 44469 w 48360"/>
              <a:gd name="connsiteY0" fmla="*/ 2724 h 786924"/>
              <a:gd name="connsiteX1" fmla="*/ 22244 w 48360"/>
              <a:gd name="connsiteY1" fmla="*/ 183699 h 786924"/>
              <a:gd name="connsiteX2" fmla="*/ 25419 w 48360"/>
              <a:gd name="connsiteY2" fmla="*/ 510724 h 786924"/>
              <a:gd name="connsiteX3" fmla="*/ 15894 w 48360"/>
              <a:gd name="connsiteY3" fmla="*/ 450399 h 786924"/>
              <a:gd name="connsiteX4" fmla="*/ 47644 w 48360"/>
              <a:gd name="connsiteY4" fmla="*/ 780599 h 786924"/>
              <a:gd name="connsiteX5" fmla="*/ 34944 w 48360"/>
              <a:gd name="connsiteY5" fmla="*/ 640899 h 786924"/>
              <a:gd name="connsiteX6" fmla="*/ 19 w 48360"/>
              <a:gd name="connsiteY6" fmla="*/ 317049 h 786924"/>
              <a:gd name="connsiteX7" fmla="*/ 44469 w 48360"/>
              <a:gd name="connsiteY7" fmla="*/ 2724 h 78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60" h="786924">
                <a:moveTo>
                  <a:pt x="44469" y="2724"/>
                </a:moveTo>
                <a:cubicBezTo>
                  <a:pt x="48173" y="-19501"/>
                  <a:pt x="25419" y="99032"/>
                  <a:pt x="22244" y="183699"/>
                </a:cubicBezTo>
                <a:cubicBezTo>
                  <a:pt x="19069" y="268366"/>
                  <a:pt x="26477" y="466274"/>
                  <a:pt x="25419" y="510724"/>
                </a:cubicBezTo>
                <a:cubicBezTo>
                  <a:pt x="24361" y="555174"/>
                  <a:pt x="12190" y="405420"/>
                  <a:pt x="15894" y="450399"/>
                </a:cubicBezTo>
                <a:cubicBezTo>
                  <a:pt x="19598" y="495378"/>
                  <a:pt x="44469" y="748849"/>
                  <a:pt x="47644" y="780599"/>
                </a:cubicBezTo>
                <a:cubicBezTo>
                  <a:pt x="50819" y="812349"/>
                  <a:pt x="42881" y="718157"/>
                  <a:pt x="34944" y="640899"/>
                </a:cubicBezTo>
                <a:cubicBezTo>
                  <a:pt x="27007" y="563641"/>
                  <a:pt x="1077" y="419707"/>
                  <a:pt x="19" y="317049"/>
                </a:cubicBezTo>
                <a:cubicBezTo>
                  <a:pt x="-1039" y="214391"/>
                  <a:pt x="40765" y="24949"/>
                  <a:pt x="44469" y="2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6" name="フリーフォーム 765">
            <a:extLst>
              <a:ext uri="{FF2B5EF4-FFF2-40B4-BE49-F238E27FC236}">
                <a16:creationId xmlns:a16="http://schemas.microsoft.com/office/drawing/2014/main" id="{59171804-396E-8774-FFED-D902A1FB37FD}"/>
              </a:ext>
            </a:extLst>
          </p:cNvPr>
          <p:cNvSpPr/>
          <p:nvPr/>
        </p:nvSpPr>
        <p:spPr>
          <a:xfrm>
            <a:off x="5849487" y="3849287"/>
            <a:ext cx="119548" cy="855759"/>
          </a:xfrm>
          <a:custGeom>
            <a:avLst/>
            <a:gdLst>
              <a:gd name="connsiteX0" fmla="*/ 36866 w 119548"/>
              <a:gd name="connsiteY0" fmla="*/ 144 h 855759"/>
              <a:gd name="connsiteX1" fmla="*/ 24166 w 119548"/>
              <a:gd name="connsiteY1" fmla="*/ 254144 h 855759"/>
              <a:gd name="connsiteX2" fmla="*/ 68616 w 119548"/>
              <a:gd name="connsiteY2" fmla="*/ 533544 h 855759"/>
              <a:gd name="connsiteX3" fmla="*/ 49566 w 119548"/>
              <a:gd name="connsiteY3" fmla="*/ 489094 h 855759"/>
              <a:gd name="connsiteX4" fmla="*/ 119416 w 119548"/>
              <a:gd name="connsiteY4" fmla="*/ 851044 h 855759"/>
              <a:gd name="connsiteX5" fmla="*/ 65441 w 119548"/>
              <a:gd name="connsiteY5" fmla="*/ 666894 h 855759"/>
              <a:gd name="connsiteX6" fmla="*/ 5116 w 119548"/>
              <a:gd name="connsiteY6" fmla="*/ 263669 h 855759"/>
              <a:gd name="connsiteX7" fmla="*/ 5116 w 119548"/>
              <a:gd name="connsiteY7" fmla="*/ 289069 h 855759"/>
              <a:gd name="connsiteX8" fmla="*/ 36866 w 119548"/>
              <a:gd name="connsiteY8" fmla="*/ 144 h 85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548" h="855759">
                <a:moveTo>
                  <a:pt x="36866" y="144"/>
                </a:moveTo>
                <a:cubicBezTo>
                  <a:pt x="40041" y="-5677"/>
                  <a:pt x="18874" y="165244"/>
                  <a:pt x="24166" y="254144"/>
                </a:cubicBezTo>
                <a:cubicBezTo>
                  <a:pt x="29458" y="343044"/>
                  <a:pt x="64383" y="494386"/>
                  <a:pt x="68616" y="533544"/>
                </a:cubicBezTo>
                <a:cubicBezTo>
                  <a:pt x="72849" y="572702"/>
                  <a:pt x="41099" y="436177"/>
                  <a:pt x="49566" y="489094"/>
                </a:cubicBezTo>
                <a:cubicBezTo>
                  <a:pt x="58033" y="542011"/>
                  <a:pt x="116770" y="821411"/>
                  <a:pt x="119416" y="851044"/>
                </a:cubicBezTo>
                <a:cubicBezTo>
                  <a:pt x="122062" y="880677"/>
                  <a:pt x="84491" y="764790"/>
                  <a:pt x="65441" y="666894"/>
                </a:cubicBezTo>
                <a:cubicBezTo>
                  <a:pt x="46391" y="568998"/>
                  <a:pt x="15170" y="326640"/>
                  <a:pt x="5116" y="263669"/>
                </a:cubicBezTo>
                <a:cubicBezTo>
                  <a:pt x="-4938" y="200698"/>
                  <a:pt x="2470" y="326111"/>
                  <a:pt x="5116" y="289069"/>
                </a:cubicBezTo>
                <a:cubicBezTo>
                  <a:pt x="7762" y="252027"/>
                  <a:pt x="33691" y="5965"/>
                  <a:pt x="36866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7" name="フリーフォーム 766">
            <a:extLst>
              <a:ext uri="{FF2B5EF4-FFF2-40B4-BE49-F238E27FC236}">
                <a16:creationId xmlns:a16="http://schemas.microsoft.com/office/drawing/2014/main" id="{63501F2B-A43B-D06E-CD09-E25D41FDA2C2}"/>
              </a:ext>
            </a:extLst>
          </p:cNvPr>
          <p:cNvSpPr/>
          <p:nvPr/>
        </p:nvSpPr>
        <p:spPr>
          <a:xfrm>
            <a:off x="5848253" y="4420290"/>
            <a:ext cx="78904" cy="664751"/>
          </a:xfrm>
          <a:custGeom>
            <a:avLst/>
            <a:gdLst>
              <a:gd name="connsiteX0" fmla="*/ 73025 w 78904"/>
              <a:gd name="connsiteY0" fmla="*/ 641 h 664751"/>
              <a:gd name="connsiteX1" fmla="*/ 73025 w 78904"/>
              <a:gd name="connsiteY1" fmla="*/ 349891 h 664751"/>
              <a:gd name="connsiteX2" fmla="*/ 0 w 78904"/>
              <a:gd name="connsiteY2" fmla="*/ 664216 h 664751"/>
              <a:gd name="connsiteX3" fmla="*/ 73025 w 78904"/>
              <a:gd name="connsiteY3" fmla="*/ 273691 h 664751"/>
              <a:gd name="connsiteX4" fmla="*/ 73025 w 78904"/>
              <a:gd name="connsiteY4" fmla="*/ 641 h 66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904" h="664751">
                <a:moveTo>
                  <a:pt x="73025" y="641"/>
                </a:moveTo>
                <a:cubicBezTo>
                  <a:pt x="73025" y="13341"/>
                  <a:pt x="85196" y="239295"/>
                  <a:pt x="73025" y="349891"/>
                </a:cubicBezTo>
                <a:cubicBezTo>
                  <a:pt x="60854" y="460487"/>
                  <a:pt x="0" y="676916"/>
                  <a:pt x="0" y="664216"/>
                </a:cubicBezTo>
                <a:cubicBezTo>
                  <a:pt x="0" y="651516"/>
                  <a:pt x="59796" y="380583"/>
                  <a:pt x="73025" y="273691"/>
                </a:cubicBezTo>
                <a:cubicBezTo>
                  <a:pt x="86254" y="166799"/>
                  <a:pt x="73025" y="-12059"/>
                  <a:pt x="73025" y="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8" name="フリーフォーム 767">
            <a:extLst>
              <a:ext uri="{FF2B5EF4-FFF2-40B4-BE49-F238E27FC236}">
                <a16:creationId xmlns:a16="http://schemas.microsoft.com/office/drawing/2014/main" id="{836B52D5-4615-C718-8018-67A8EDF943CB}"/>
              </a:ext>
            </a:extLst>
          </p:cNvPr>
          <p:cNvSpPr/>
          <p:nvPr/>
        </p:nvSpPr>
        <p:spPr>
          <a:xfrm>
            <a:off x="5731281" y="4344726"/>
            <a:ext cx="268606" cy="1020702"/>
          </a:xfrm>
          <a:custGeom>
            <a:avLst/>
            <a:gdLst>
              <a:gd name="connsiteX0" fmla="*/ 212222 w 268606"/>
              <a:gd name="connsiteY0" fmla="*/ 5 h 1020702"/>
              <a:gd name="connsiteX1" fmla="*/ 263022 w 268606"/>
              <a:gd name="connsiteY1" fmla="*/ 412755 h 1020702"/>
              <a:gd name="connsiteX2" fmla="*/ 263022 w 268606"/>
              <a:gd name="connsiteY2" fmla="*/ 393705 h 1020702"/>
              <a:gd name="connsiteX3" fmla="*/ 224922 w 268606"/>
              <a:gd name="connsiteY3" fmla="*/ 638180 h 1020702"/>
              <a:gd name="connsiteX4" fmla="*/ 231272 w 268606"/>
              <a:gd name="connsiteY4" fmla="*/ 622305 h 1020702"/>
              <a:gd name="connsiteX5" fmla="*/ 180472 w 268606"/>
              <a:gd name="connsiteY5" fmla="*/ 866780 h 1020702"/>
              <a:gd name="connsiteX6" fmla="*/ 129672 w 268606"/>
              <a:gd name="connsiteY6" fmla="*/ 923930 h 1020702"/>
              <a:gd name="connsiteX7" fmla="*/ 180472 w 268606"/>
              <a:gd name="connsiteY7" fmla="*/ 822330 h 1020702"/>
              <a:gd name="connsiteX8" fmla="*/ 139197 w 268606"/>
              <a:gd name="connsiteY8" fmla="*/ 885830 h 1020702"/>
              <a:gd name="connsiteX9" fmla="*/ 2672 w 268606"/>
              <a:gd name="connsiteY9" fmla="*/ 1019180 h 1020702"/>
              <a:gd name="connsiteX10" fmla="*/ 47122 w 268606"/>
              <a:gd name="connsiteY10" fmla="*/ 958855 h 1020702"/>
              <a:gd name="connsiteX11" fmla="*/ 28072 w 268606"/>
              <a:gd name="connsiteY11" fmla="*/ 971555 h 1020702"/>
              <a:gd name="connsiteX12" fmla="*/ 161422 w 268606"/>
              <a:gd name="connsiteY12" fmla="*/ 835030 h 1020702"/>
              <a:gd name="connsiteX13" fmla="*/ 228097 w 268606"/>
              <a:gd name="connsiteY13" fmla="*/ 479430 h 1020702"/>
              <a:gd name="connsiteX14" fmla="*/ 237622 w 268606"/>
              <a:gd name="connsiteY14" fmla="*/ 485780 h 1020702"/>
              <a:gd name="connsiteX15" fmla="*/ 240797 w 268606"/>
              <a:gd name="connsiteY15" fmla="*/ 403230 h 1020702"/>
              <a:gd name="connsiteX16" fmla="*/ 212222 w 268606"/>
              <a:gd name="connsiteY16" fmla="*/ 5 h 102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8606" h="1020702">
                <a:moveTo>
                  <a:pt x="212222" y="5"/>
                </a:moveTo>
                <a:cubicBezTo>
                  <a:pt x="215926" y="1592"/>
                  <a:pt x="254555" y="347138"/>
                  <a:pt x="263022" y="412755"/>
                </a:cubicBezTo>
                <a:cubicBezTo>
                  <a:pt x="271489" y="478372"/>
                  <a:pt x="269372" y="356134"/>
                  <a:pt x="263022" y="393705"/>
                </a:cubicBezTo>
                <a:cubicBezTo>
                  <a:pt x="256672" y="431276"/>
                  <a:pt x="230214" y="600080"/>
                  <a:pt x="224922" y="638180"/>
                </a:cubicBezTo>
                <a:cubicBezTo>
                  <a:pt x="219630" y="676280"/>
                  <a:pt x="238680" y="584205"/>
                  <a:pt x="231272" y="622305"/>
                </a:cubicBezTo>
                <a:cubicBezTo>
                  <a:pt x="223864" y="660405"/>
                  <a:pt x="197405" y="816509"/>
                  <a:pt x="180472" y="866780"/>
                </a:cubicBezTo>
                <a:cubicBezTo>
                  <a:pt x="163539" y="917051"/>
                  <a:pt x="129672" y="931338"/>
                  <a:pt x="129672" y="923930"/>
                </a:cubicBezTo>
                <a:cubicBezTo>
                  <a:pt x="129672" y="916522"/>
                  <a:pt x="178884" y="828680"/>
                  <a:pt x="180472" y="822330"/>
                </a:cubicBezTo>
                <a:cubicBezTo>
                  <a:pt x="182059" y="815980"/>
                  <a:pt x="168830" y="853022"/>
                  <a:pt x="139197" y="885830"/>
                </a:cubicBezTo>
                <a:cubicBezTo>
                  <a:pt x="109564" y="918638"/>
                  <a:pt x="18018" y="1007009"/>
                  <a:pt x="2672" y="1019180"/>
                </a:cubicBezTo>
                <a:cubicBezTo>
                  <a:pt x="-12674" y="1031351"/>
                  <a:pt x="42889" y="966792"/>
                  <a:pt x="47122" y="958855"/>
                </a:cubicBezTo>
                <a:cubicBezTo>
                  <a:pt x="51355" y="950918"/>
                  <a:pt x="9022" y="992192"/>
                  <a:pt x="28072" y="971555"/>
                </a:cubicBezTo>
                <a:cubicBezTo>
                  <a:pt x="47122" y="950918"/>
                  <a:pt x="128084" y="917051"/>
                  <a:pt x="161422" y="835030"/>
                </a:cubicBezTo>
                <a:cubicBezTo>
                  <a:pt x="194759" y="753009"/>
                  <a:pt x="215397" y="537638"/>
                  <a:pt x="228097" y="479430"/>
                </a:cubicBezTo>
                <a:cubicBezTo>
                  <a:pt x="240797" y="421222"/>
                  <a:pt x="235505" y="498480"/>
                  <a:pt x="237622" y="485780"/>
                </a:cubicBezTo>
                <a:cubicBezTo>
                  <a:pt x="239739" y="473080"/>
                  <a:pt x="244501" y="479430"/>
                  <a:pt x="240797" y="403230"/>
                </a:cubicBezTo>
                <a:cubicBezTo>
                  <a:pt x="237093" y="327030"/>
                  <a:pt x="208518" y="-1582"/>
                  <a:pt x="21222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9" name="フリーフォーム 768">
            <a:extLst>
              <a:ext uri="{FF2B5EF4-FFF2-40B4-BE49-F238E27FC236}">
                <a16:creationId xmlns:a16="http://schemas.microsoft.com/office/drawing/2014/main" id="{E68A68C2-2A31-CB42-FCAA-6BB6D01FACF3}"/>
              </a:ext>
            </a:extLst>
          </p:cNvPr>
          <p:cNvSpPr/>
          <p:nvPr/>
        </p:nvSpPr>
        <p:spPr>
          <a:xfrm>
            <a:off x="4784394" y="5434502"/>
            <a:ext cx="354185" cy="104134"/>
          </a:xfrm>
          <a:custGeom>
            <a:avLst/>
            <a:gdLst>
              <a:gd name="connsiteX0" fmla="*/ 234 w 354185"/>
              <a:gd name="connsiteY0" fmla="*/ 84979 h 104134"/>
              <a:gd name="connsiteX1" fmla="*/ 149459 w 354185"/>
              <a:gd name="connsiteY1" fmla="*/ 18304 h 104134"/>
              <a:gd name="connsiteX2" fmla="*/ 352659 w 354185"/>
              <a:gd name="connsiteY2" fmla="*/ 104029 h 104134"/>
              <a:gd name="connsiteX3" fmla="*/ 247884 w 354185"/>
              <a:gd name="connsiteY3" fmla="*/ 37354 h 104134"/>
              <a:gd name="connsiteX4" fmla="*/ 197084 w 354185"/>
              <a:gd name="connsiteY4" fmla="*/ 5604 h 104134"/>
              <a:gd name="connsiteX5" fmla="*/ 117709 w 354185"/>
              <a:gd name="connsiteY5" fmla="*/ 8779 h 104134"/>
              <a:gd name="connsiteX6" fmla="*/ 234 w 354185"/>
              <a:gd name="connsiteY6" fmla="*/ 84979 h 10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185" h="104134">
                <a:moveTo>
                  <a:pt x="234" y="84979"/>
                </a:moveTo>
                <a:cubicBezTo>
                  <a:pt x="5526" y="86566"/>
                  <a:pt x="90722" y="15129"/>
                  <a:pt x="149459" y="18304"/>
                </a:cubicBezTo>
                <a:cubicBezTo>
                  <a:pt x="208197" y="21479"/>
                  <a:pt x="336255" y="100854"/>
                  <a:pt x="352659" y="104029"/>
                </a:cubicBezTo>
                <a:cubicBezTo>
                  <a:pt x="369063" y="107204"/>
                  <a:pt x="247884" y="37354"/>
                  <a:pt x="247884" y="37354"/>
                </a:cubicBezTo>
                <a:cubicBezTo>
                  <a:pt x="221955" y="20950"/>
                  <a:pt x="218780" y="10366"/>
                  <a:pt x="197084" y="5604"/>
                </a:cubicBezTo>
                <a:cubicBezTo>
                  <a:pt x="175388" y="842"/>
                  <a:pt x="154751" y="-5509"/>
                  <a:pt x="117709" y="8779"/>
                </a:cubicBezTo>
                <a:cubicBezTo>
                  <a:pt x="80667" y="23066"/>
                  <a:pt x="-5058" y="83392"/>
                  <a:pt x="234" y="84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0" name="フリーフォーム 769">
            <a:extLst>
              <a:ext uri="{FF2B5EF4-FFF2-40B4-BE49-F238E27FC236}">
                <a16:creationId xmlns:a16="http://schemas.microsoft.com/office/drawing/2014/main" id="{C431FAD9-D9D0-9B93-821E-B90DC917D698}"/>
              </a:ext>
            </a:extLst>
          </p:cNvPr>
          <p:cNvSpPr/>
          <p:nvPr/>
        </p:nvSpPr>
        <p:spPr>
          <a:xfrm>
            <a:off x="5410094" y="5230299"/>
            <a:ext cx="392464" cy="953953"/>
          </a:xfrm>
          <a:custGeom>
            <a:avLst/>
            <a:gdLst>
              <a:gd name="connsiteX0" fmla="*/ 352434 w 392464"/>
              <a:gd name="connsiteY0" fmla="*/ 257 h 953953"/>
              <a:gd name="connsiteX1" fmla="*/ 377834 w 392464"/>
              <a:gd name="connsiteY1" fmla="*/ 178057 h 953953"/>
              <a:gd name="connsiteX2" fmla="*/ 390534 w 392464"/>
              <a:gd name="connsiteY2" fmla="*/ 168532 h 953953"/>
              <a:gd name="connsiteX3" fmla="*/ 336559 w 392464"/>
              <a:gd name="connsiteY3" fmla="*/ 409832 h 953953"/>
              <a:gd name="connsiteX4" fmla="*/ 346084 w 392464"/>
              <a:gd name="connsiteY4" fmla="*/ 381257 h 953953"/>
              <a:gd name="connsiteX5" fmla="*/ 273059 w 392464"/>
              <a:gd name="connsiteY5" fmla="*/ 568582 h 953953"/>
              <a:gd name="connsiteX6" fmla="*/ 247659 w 392464"/>
              <a:gd name="connsiteY6" fmla="*/ 597157 h 953953"/>
              <a:gd name="connsiteX7" fmla="*/ 136534 w 392464"/>
              <a:gd name="connsiteY7" fmla="*/ 898782 h 953953"/>
              <a:gd name="connsiteX8" fmla="*/ 9 w 392464"/>
              <a:gd name="connsiteY8" fmla="*/ 943232 h 953953"/>
              <a:gd name="connsiteX9" fmla="*/ 130184 w 392464"/>
              <a:gd name="connsiteY9" fmla="*/ 908307 h 953953"/>
              <a:gd name="connsiteX10" fmla="*/ 269884 w 392464"/>
              <a:gd name="connsiteY10" fmla="*/ 501907 h 953953"/>
              <a:gd name="connsiteX11" fmla="*/ 276234 w 392464"/>
              <a:gd name="connsiteY11" fmla="*/ 495557 h 953953"/>
              <a:gd name="connsiteX12" fmla="*/ 355609 w 392464"/>
              <a:gd name="connsiteY12" fmla="*/ 244732 h 953953"/>
              <a:gd name="connsiteX13" fmla="*/ 361959 w 392464"/>
              <a:gd name="connsiteY13" fmla="*/ 139957 h 953953"/>
              <a:gd name="connsiteX14" fmla="*/ 352434 w 392464"/>
              <a:gd name="connsiteY14" fmla="*/ 257 h 95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2464" h="953953">
                <a:moveTo>
                  <a:pt x="352434" y="257"/>
                </a:moveTo>
                <a:cubicBezTo>
                  <a:pt x="355080" y="6607"/>
                  <a:pt x="371484" y="150011"/>
                  <a:pt x="377834" y="178057"/>
                </a:cubicBezTo>
                <a:cubicBezTo>
                  <a:pt x="384184" y="206103"/>
                  <a:pt x="397413" y="129903"/>
                  <a:pt x="390534" y="168532"/>
                </a:cubicBezTo>
                <a:cubicBezTo>
                  <a:pt x="383655" y="207161"/>
                  <a:pt x="343967" y="374378"/>
                  <a:pt x="336559" y="409832"/>
                </a:cubicBezTo>
                <a:cubicBezTo>
                  <a:pt x="329151" y="445286"/>
                  <a:pt x="356667" y="354799"/>
                  <a:pt x="346084" y="381257"/>
                </a:cubicBezTo>
                <a:cubicBezTo>
                  <a:pt x="335501" y="407715"/>
                  <a:pt x="289463" y="532599"/>
                  <a:pt x="273059" y="568582"/>
                </a:cubicBezTo>
                <a:cubicBezTo>
                  <a:pt x="256655" y="604565"/>
                  <a:pt x="270413" y="542124"/>
                  <a:pt x="247659" y="597157"/>
                </a:cubicBezTo>
                <a:cubicBezTo>
                  <a:pt x="224905" y="652190"/>
                  <a:pt x="177809" y="841103"/>
                  <a:pt x="136534" y="898782"/>
                </a:cubicBezTo>
                <a:cubicBezTo>
                  <a:pt x="95259" y="956461"/>
                  <a:pt x="1067" y="941644"/>
                  <a:pt x="9" y="943232"/>
                </a:cubicBezTo>
                <a:cubicBezTo>
                  <a:pt x="-1049" y="944820"/>
                  <a:pt x="85205" y="981861"/>
                  <a:pt x="130184" y="908307"/>
                </a:cubicBezTo>
                <a:cubicBezTo>
                  <a:pt x="175163" y="834753"/>
                  <a:pt x="245542" y="570699"/>
                  <a:pt x="269884" y="501907"/>
                </a:cubicBezTo>
                <a:cubicBezTo>
                  <a:pt x="294226" y="433115"/>
                  <a:pt x="261947" y="538419"/>
                  <a:pt x="276234" y="495557"/>
                </a:cubicBezTo>
                <a:cubicBezTo>
                  <a:pt x="290521" y="452695"/>
                  <a:pt x="341322" y="303999"/>
                  <a:pt x="355609" y="244732"/>
                </a:cubicBezTo>
                <a:cubicBezTo>
                  <a:pt x="369896" y="185465"/>
                  <a:pt x="360901" y="173294"/>
                  <a:pt x="361959" y="139957"/>
                </a:cubicBezTo>
                <a:cubicBezTo>
                  <a:pt x="363017" y="106620"/>
                  <a:pt x="349788" y="-6093"/>
                  <a:pt x="352434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1" name="フリーフォーム 770">
            <a:extLst>
              <a:ext uri="{FF2B5EF4-FFF2-40B4-BE49-F238E27FC236}">
                <a16:creationId xmlns:a16="http://schemas.microsoft.com/office/drawing/2014/main" id="{54D0FBDF-7F01-FFD7-E60B-E8B6C69A0163}"/>
              </a:ext>
            </a:extLst>
          </p:cNvPr>
          <p:cNvSpPr/>
          <p:nvPr/>
        </p:nvSpPr>
        <p:spPr>
          <a:xfrm>
            <a:off x="4796005" y="5468596"/>
            <a:ext cx="665424" cy="790779"/>
          </a:xfrm>
          <a:custGeom>
            <a:avLst/>
            <a:gdLst>
              <a:gd name="connsiteX0" fmla="*/ 4498 w 665424"/>
              <a:gd name="connsiteY0" fmla="*/ 85 h 790779"/>
              <a:gd name="connsiteX1" fmla="*/ 4498 w 665424"/>
              <a:gd name="connsiteY1" fmla="*/ 238210 h 790779"/>
              <a:gd name="connsiteX2" fmla="*/ 4498 w 665424"/>
              <a:gd name="connsiteY2" fmla="*/ 212810 h 790779"/>
              <a:gd name="connsiteX3" fmla="*/ 39423 w 665424"/>
              <a:gd name="connsiteY3" fmla="*/ 368385 h 790779"/>
              <a:gd name="connsiteX4" fmla="*/ 48948 w 665424"/>
              <a:gd name="connsiteY4" fmla="*/ 352510 h 790779"/>
              <a:gd name="connsiteX5" fmla="*/ 102923 w 665424"/>
              <a:gd name="connsiteY5" fmla="*/ 463635 h 790779"/>
              <a:gd name="connsiteX6" fmla="*/ 112448 w 665424"/>
              <a:gd name="connsiteY6" fmla="*/ 476335 h 790779"/>
              <a:gd name="connsiteX7" fmla="*/ 214048 w 665424"/>
              <a:gd name="connsiteY7" fmla="*/ 530310 h 790779"/>
              <a:gd name="connsiteX8" fmla="*/ 214048 w 665424"/>
              <a:gd name="connsiteY8" fmla="*/ 536660 h 790779"/>
              <a:gd name="connsiteX9" fmla="*/ 401373 w 665424"/>
              <a:gd name="connsiteY9" fmla="*/ 714460 h 790779"/>
              <a:gd name="connsiteX10" fmla="*/ 639498 w 665424"/>
              <a:gd name="connsiteY10" fmla="*/ 777960 h 790779"/>
              <a:gd name="connsiteX11" fmla="*/ 642673 w 665424"/>
              <a:gd name="connsiteY11" fmla="*/ 787485 h 790779"/>
              <a:gd name="connsiteX12" fmla="*/ 493448 w 665424"/>
              <a:gd name="connsiteY12" fmla="*/ 736685 h 790779"/>
              <a:gd name="connsiteX13" fmla="*/ 125148 w 665424"/>
              <a:gd name="connsiteY13" fmla="*/ 489035 h 790779"/>
              <a:gd name="connsiteX14" fmla="*/ 125148 w 665424"/>
              <a:gd name="connsiteY14" fmla="*/ 476335 h 790779"/>
              <a:gd name="connsiteX15" fmla="*/ 10848 w 665424"/>
              <a:gd name="connsiteY15" fmla="*/ 269960 h 790779"/>
              <a:gd name="connsiteX16" fmla="*/ 4498 w 665424"/>
              <a:gd name="connsiteY16" fmla="*/ 85 h 79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65424" h="790779">
                <a:moveTo>
                  <a:pt x="4498" y="85"/>
                </a:moveTo>
                <a:cubicBezTo>
                  <a:pt x="3440" y="-5206"/>
                  <a:pt x="4498" y="238210"/>
                  <a:pt x="4498" y="238210"/>
                </a:cubicBezTo>
                <a:cubicBezTo>
                  <a:pt x="4498" y="273664"/>
                  <a:pt x="-1323" y="191114"/>
                  <a:pt x="4498" y="212810"/>
                </a:cubicBezTo>
                <a:cubicBezTo>
                  <a:pt x="10319" y="234506"/>
                  <a:pt x="32015" y="345102"/>
                  <a:pt x="39423" y="368385"/>
                </a:cubicBezTo>
                <a:cubicBezTo>
                  <a:pt x="46831" y="391668"/>
                  <a:pt x="38365" y="336635"/>
                  <a:pt x="48948" y="352510"/>
                </a:cubicBezTo>
                <a:cubicBezTo>
                  <a:pt x="59531" y="368385"/>
                  <a:pt x="102923" y="463635"/>
                  <a:pt x="102923" y="463635"/>
                </a:cubicBezTo>
                <a:cubicBezTo>
                  <a:pt x="113506" y="484273"/>
                  <a:pt x="93927" y="465223"/>
                  <a:pt x="112448" y="476335"/>
                </a:cubicBezTo>
                <a:cubicBezTo>
                  <a:pt x="130969" y="487448"/>
                  <a:pt x="197115" y="520256"/>
                  <a:pt x="214048" y="530310"/>
                </a:cubicBezTo>
                <a:cubicBezTo>
                  <a:pt x="230981" y="540364"/>
                  <a:pt x="182827" y="505968"/>
                  <a:pt x="214048" y="536660"/>
                </a:cubicBezTo>
                <a:cubicBezTo>
                  <a:pt x="245269" y="567352"/>
                  <a:pt x="330465" y="674243"/>
                  <a:pt x="401373" y="714460"/>
                </a:cubicBezTo>
                <a:cubicBezTo>
                  <a:pt x="472281" y="754677"/>
                  <a:pt x="599281" y="765789"/>
                  <a:pt x="639498" y="777960"/>
                </a:cubicBezTo>
                <a:cubicBezTo>
                  <a:pt x="679715" y="790131"/>
                  <a:pt x="667015" y="794364"/>
                  <a:pt x="642673" y="787485"/>
                </a:cubicBezTo>
                <a:cubicBezTo>
                  <a:pt x="618331" y="780606"/>
                  <a:pt x="579702" y="786427"/>
                  <a:pt x="493448" y="736685"/>
                </a:cubicBezTo>
                <a:cubicBezTo>
                  <a:pt x="407194" y="686943"/>
                  <a:pt x="186531" y="532427"/>
                  <a:pt x="125148" y="489035"/>
                </a:cubicBezTo>
                <a:cubicBezTo>
                  <a:pt x="63765" y="445643"/>
                  <a:pt x="144198" y="512847"/>
                  <a:pt x="125148" y="476335"/>
                </a:cubicBezTo>
                <a:cubicBezTo>
                  <a:pt x="106098" y="439823"/>
                  <a:pt x="31486" y="345631"/>
                  <a:pt x="10848" y="269960"/>
                </a:cubicBezTo>
                <a:cubicBezTo>
                  <a:pt x="-9790" y="194289"/>
                  <a:pt x="5556" y="5376"/>
                  <a:pt x="4498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2" name="フリーフォーム 771">
            <a:extLst>
              <a:ext uri="{FF2B5EF4-FFF2-40B4-BE49-F238E27FC236}">
                <a16:creationId xmlns:a16="http://schemas.microsoft.com/office/drawing/2014/main" id="{730E7C74-FB89-72F4-0BB3-725DBC0350E3}"/>
              </a:ext>
            </a:extLst>
          </p:cNvPr>
          <p:cNvSpPr/>
          <p:nvPr/>
        </p:nvSpPr>
        <p:spPr>
          <a:xfrm>
            <a:off x="5012972" y="5048927"/>
            <a:ext cx="222585" cy="384860"/>
          </a:xfrm>
          <a:custGeom>
            <a:avLst/>
            <a:gdLst>
              <a:gd name="connsiteX0" fmla="*/ 203456 w 222585"/>
              <a:gd name="connsiteY0" fmla="*/ 51454 h 384860"/>
              <a:gd name="connsiteX1" fmla="*/ 47881 w 222585"/>
              <a:gd name="connsiteY1" fmla="*/ 226079 h 384860"/>
              <a:gd name="connsiteX2" fmla="*/ 6606 w 222585"/>
              <a:gd name="connsiteY2" fmla="*/ 384829 h 384860"/>
              <a:gd name="connsiteX3" fmla="*/ 25656 w 222585"/>
              <a:gd name="connsiteY3" fmla="*/ 213379 h 384860"/>
              <a:gd name="connsiteX4" fmla="*/ 222506 w 222585"/>
              <a:gd name="connsiteY4" fmla="*/ 654 h 384860"/>
              <a:gd name="connsiteX5" fmla="*/ 256 w 222585"/>
              <a:gd name="connsiteY5" fmla="*/ 286404 h 384860"/>
              <a:gd name="connsiteX6" fmla="*/ 203456 w 222585"/>
              <a:gd name="connsiteY6" fmla="*/ 51454 h 38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585" h="384860">
                <a:moveTo>
                  <a:pt x="203456" y="51454"/>
                </a:moveTo>
                <a:cubicBezTo>
                  <a:pt x="211393" y="41400"/>
                  <a:pt x="80689" y="170517"/>
                  <a:pt x="47881" y="226079"/>
                </a:cubicBezTo>
                <a:cubicBezTo>
                  <a:pt x="15073" y="281641"/>
                  <a:pt x="10310" y="386946"/>
                  <a:pt x="6606" y="384829"/>
                </a:cubicBezTo>
                <a:cubicBezTo>
                  <a:pt x="2902" y="382712"/>
                  <a:pt x="-10327" y="277408"/>
                  <a:pt x="25656" y="213379"/>
                </a:cubicBezTo>
                <a:cubicBezTo>
                  <a:pt x="61639" y="149350"/>
                  <a:pt x="226739" y="-11517"/>
                  <a:pt x="222506" y="654"/>
                </a:cubicBezTo>
                <a:cubicBezTo>
                  <a:pt x="218273" y="12825"/>
                  <a:pt x="8723" y="274233"/>
                  <a:pt x="256" y="286404"/>
                </a:cubicBezTo>
                <a:cubicBezTo>
                  <a:pt x="-8211" y="298575"/>
                  <a:pt x="195519" y="61508"/>
                  <a:pt x="203456" y="51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3" name="フリーフォーム 772">
            <a:extLst>
              <a:ext uri="{FF2B5EF4-FFF2-40B4-BE49-F238E27FC236}">
                <a16:creationId xmlns:a16="http://schemas.microsoft.com/office/drawing/2014/main" id="{33C1CFCC-5E3E-3B54-595A-3C5A702F535A}"/>
              </a:ext>
            </a:extLst>
          </p:cNvPr>
          <p:cNvSpPr/>
          <p:nvPr/>
        </p:nvSpPr>
        <p:spPr>
          <a:xfrm>
            <a:off x="5393701" y="5658823"/>
            <a:ext cx="270405" cy="436020"/>
          </a:xfrm>
          <a:custGeom>
            <a:avLst/>
            <a:gdLst>
              <a:gd name="connsiteX0" fmla="*/ 270402 w 270405"/>
              <a:gd name="connsiteY0" fmla="*/ 358 h 436020"/>
              <a:gd name="connsiteX1" fmla="*/ 181502 w 270405"/>
              <a:gd name="connsiteY1" fmla="*/ 165458 h 436020"/>
              <a:gd name="connsiteX2" fmla="*/ 95777 w 270405"/>
              <a:gd name="connsiteY2" fmla="*/ 381358 h 436020"/>
              <a:gd name="connsiteX3" fmla="*/ 527 w 270405"/>
              <a:gd name="connsiteY3" fmla="*/ 432158 h 436020"/>
              <a:gd name="connsiteX4" fmla="*/ 140227 w 270405"/>
              <a:gd name="connsiteY4" fmla="*/ 305158 h 436020"/>
              <a:gd name="connsiteX5" fmla="*/ 184677 w 270405"/>
              <a:gd name="connsiteY5" fmla="*/ 209908 h 436020"/>
              <a:gd name="connsiteX6" fmla="*/ 270402 w 270405"/>
              <a:gd name="connsiteY6" fmla="*/ 358 h 43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405" h="436020">
                <a:moveTo>
                  <a:pt x="270402" y="358"/>
                </a:moveTo>
                <a:cubicBezTo>
                  <a:pt x="269873" y="-7050"/>
                  <a:pt x="210606" y="101958"/>
                  <a:pt x="181502" y="165458"/>
                </a:cubicBezTo>
                <a:cubicBezTo>
                  <a:pt x="152398" y="228958"/>
                  <a:pt x="125939" y="336908"/>
                  <a:pt x="95777" y="381358"/>
                </a:cubicBezTo>
                <a:cubicBezTo>
                  <a:pt x="65615" y="425808"/>
                  <a:pt x="-6881" y="444858"/>
                  <a:pt x="527" y="432158"/>
                </a:cubicBezTo>
                <a:cubicBezTo>
                  <a:pt x="7935" y="419458"/>
                  <a:pt x="109535" y="342200"/>
                  <a:pt x="140227" y="305158"/>
                </a:cubicBezTo>
                <a:cubicBezTo>
                  <a:pt x="170919" y="268116"/>
                  <a:pt x="165627" y="259121"/>
                  <a:pt x="184677" y="209908"/>
                </a:cubicBezTo>
                <a:cubicBezTo>
                  <a:pt x="203727" y="160696"/>
                  <a:pt x="270931" y="7766"/>
                  <a:pt x="270402" y="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4" name="フリーフォーム 773">
            <a:extLst>
              <a:ext uri="{FF2B5EF4-FFF2-40B4-BE49-F238E27FC236}">
                <a16:creationId xmlns:a16="http://schemas.microsoft.com/office/drawing/2014/main" id="{6A182B5A-5A9A-AC5A-E3EF-354A5468C047}"/>
              </a:ext>
            </a:extLst>
          </p:cNvPr>
          <p:cNvSpPr/>
          <p:nvPr/>
        </p:nvSpPr>
        <p:spPr>
          <a:xfrm>
            <a:off x="4908075" y="5519468"/>
            <a:ext cx="139629" cy="152433"/>
          </a:xfrm>
          <a:custGeom>
            <a:avLst/>
            <a:gdLst>
              <a:gd name="connsiteX0" fmla="*/ 79753 w 139629"/>
              <a:gd name="connsiteY0" fmla="*/ 13 h 152433"/>
              <a:gd name="connsiteX1" fmla="*/ 95628 w 139629"/>
              <a:gd name="connsiteY1" fmla="*/ 88913 h 152433"/>
              <a:gd name="connsiteX2" fmla="*/ 378 w 139629"/>
              <a:gd name="connsiteY2" fmla="*/ 152413 h 152433"/>
              <a:gd name="connsiteX3" fmla="*/ 136903 w 139629"/>
              <a:gd name="connsiteY3" fmla="*/ 82563 h 152433"/>
              <a:gd name="connsiteX4" fmla="*/ 79753 w 139629"/>
              <a:gd name="connsiteY4" fmla="*/ 13 h 15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29" h="152433">
                <a:moveTo>
                  <a:pt x="79753" y="13"/>
                </a:moveTo>
                <a:cubicBezTo>
                  <a:pt x="72874" y="1071"/>
                  <a:pt x="108857" y="63513"/>
                  <a:pt x="95628" y="88913"/>
                </a:cubicBezTo>
                <a:cubicBezTo>
                  <a:pt x="82399" y="114313"/>
                  <a:pt x="-6501" y="153471"/>
                  <a:pt x="378" y="152413"/>
                </a:cubicBezTo>
                <a:cubicBezTo>
                  <a:pt x="7257" y="151355"/>
                  <a:pt x="119970" y="103201"/>
                  <a:pt x="136903" y="82563"/>
                </a:cubicBezTo>
                <a:cubicBezTo>
                  <a:pt x="153836" y="61926"/>
                  <a:pt x="86632" y="-1045"/>
                  <a:pt x="79753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5" name="フリーフォーム 774">
            <a:extLst>
              <a:ext uri="{FF2B5EF4-FFF2-40B4-BE49-F238E27FC236}">
                <a16:creationId xmlns:a16="http://schemas.microsoft.com/office/drawing/2014/main" id="{C1D60E1F-213D-C5DC-C700-FBDD03724355}"/>
              </a:ext>
            </a:extLst>
          </p:cNvPr>
          <p:cNvSpPr/>
          <p:nvPr/>
        </p:nvSpPr>
        <p:spPr>
          <a:xfrm>
            <a:off x="4881952" y="5499645"/>
            <a:ext cx="626837" cy="579558"/>
          </a:xfrm>
          <a:custGeom>
            <a:avLst/>
            <a:gdLst>
              <a:gd name="connsiteX0" fmla="*/ 13801 w 626837"/>
              <a:gd name="connsiteY0" fmla="*/ 7136 h 579558"/>
              <a:gd name="connsiteX1" fmla="*/ 4276 w 626837"/>
              <a:gd name="connsiteY1" fmla="*/ 108736 h 579558"/>
              <a:gd name="connsiteX2" fmla="*/ 74126 w 626837"/>
              <a:gd name="connsiteY2" fmla="*/ 283361 h 579558"/>
              <a:gd name="connsiteX3" fmla="*/ 128101 w 626837"/>
              <a:gd name="connsiteY3" fmla="*/ 350036 h 579558"/>
              <a:gd name="connsiteX4" fmla="*/ 172551 w 626837"/>
              <a:gd name="connsiteY4" fmla="*/ 372261 h 579558"/>
              <a:gd name="connsiteX5" fmla="*/ 156676 w 626837"/>
              <a:gd name="connsiteY5" fmla="*/ 372261 h 579558"/>
              <a:gd name="connsiteX6" fmla="*/ 407501 w 626837"/>
              <a:gd name="connsiteY6" fmla="*/ 502436 h 579558"/>
              <a:gd name="connsiteX7" fmla="*/ 378926 w 626837"/>
              <a:gd name="connsiteY7" fmla="*/ 505611 h 579558"/>
              <a:gd name="connsiteX8" fmla="*/ 461476 w 626837"/>
              <a:gd name="connsiteY8" fmla="*/ 527836 h 579558"/>
              <a:gd name="connsiteX9" fmla="*/ 626576 w 626837"/>
              <a:gd name="connsiteY9" fmla="*/ 454811 h 579558"/>
              <a:gd name="connsiteX10" fmla="*/ 420201 w 626837"/>
              <a:gd name="connsiteY10" fmla="*/ 578636 h 579558"/>
              <a:gd name="connsiteX11" fmla="*/ 372576 w 626837"/>
              <a:gd name="connsiteY11" fmla="*/ 508786 h 579558"/>
              <a:gd name="connsiteX12" fmla="*/ 280501 w 626837"/>
              <a:gd name="connsiteY12" fmla="*/ 461161 h 579558"/>
              <a:gd name="connsiteX13" fmla="*/ 64601 w 626837"/>
              <a:gd name="connsiteY13" fmla="*/ 305586 h 579558"/>
              <a:gd name="connsiteX14" fmla="*/ 13801 w 626837"/>
              <a:gd name="connsiteY14" fmla="*/ 7136 h 57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6837" h="579558">
                <a:moveTo>
                  <a:pt x="13801" y="7136"/>
                </a:moveTo>
                <a:cubicBezTo>
                  <a:pt x="3747" y="-25672"/>
                  <a:pt x="-5778" y="62699"/>
                  <a:pt x="4276" y="108736"/>
                </a:cubicBezTo>
                <a:cubicBezTo>
                  <a:pt x="14330" y="154774"/>
                  <a:pt x="53489" y="243145"/>
                  <a:pt x="74126" y="283361"/>
                </a:cubicBezTo>
                <a:cubicBezTo>
                  <a:pt x="94763" y="323577"/>
                  <a:pt x="111697" y="335219"/>
                  <a:pt x="128101" y="350036"/>
                </a:cubicBezTo>
                <a:cubicBezTo>
                  <a:pt x="144505" y="364853"/>
                  <a:pt x="167789" y="368557"/>
                  <a:pt x="172551" y="372261"/>
                </a:cubicBezTo>
                <a:cubicBezTo>
                  <a:pt x="177313" y="375965"/>
                  <a:pt x="117518" y="350565"/>
                  <a:pt x="156676" y="372261"/>
                </a:cubicBezTo>
                <a:cubicBezTo>
                  <a:pt x="195834" y="393957"/>
                  <a:pt x="370460" y="480211"/>
                  <a:pt x="407501" y="502436"/>
                </a:cubicBezTo>
                <a:cubicBezTo>
                  <a:pt x="444542" y="524661"/>
                  <a:pt x="369930" y="501378"/>
                  <a:pt x="378926" y="505611"/>
                </a:cubicBezTo>
                <a:cubicBezTo>
                  <a:pt x="387922" y="509844"/>
                  <a:pt x="420201" y="536303"/>
                  <a:pt x="461476" y="527836"/>
                </a:cubicBezTo>
                <a:cubicBezTo>
                  <a:pt x="502751" y="519369"/>
                  <a:pt x="633455" y="446344"/>
                  <a:pt x="626576" y="454811"/>
                </a:cubicBezTo>
                <a:cubicBezTo>
                  <a:pt x="619697" y="463278"/>
                  <a:pt x="462534" y="569640"/>
                  <a:pt x="420201" y="578636"/>
                </a:cubicBezTo>
                <a:cubicBezTo>
                  <a:pt x="377868" y="587632"/>
                  <a:pt x="395859" y="528365"/>
                  <a:pt x="372576" y="508786"/>
                </a:cubicBezTo>
                <a:cubicBezTo>
                  <a:pt x="349293" y="489207"/>
                  <a:pt x="331830" y="495028"/>
                  <a:pt x="280501" y="461161"/>
                </a:cubicBezTo>
                <a:cubicBezTo>
                  <a:pt x="229172" y="427294"/>
                  <a:pt x="110638" y="380198"/>
                  <a:pt x="64601" y="305586"/>
                </a:cubicBezTo>
                <a:cubicBezTo>
                  <a:pt x="18564" y="230974"/>
                  <a:pt x="23855" y="39944"/>
                  <a:pt x="13801" y="7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6" name="フリーフォーム 775">
            <a:extLst>
              <a:ext uri="{FF2B5EF4-FFF2-40B4-BE49-F238E27FC236}">
                <a16:creationId xmlns:a16="http://schemas.microsoft.com/office/drawing/2014/main" id="{DA8DC819-B0FD-926C-B95D-1B1008E26CB8}"/>
              </a:ext>
            </a:extLst>
          </p:cNvPr>
          <p:cNvSpPr/>
          <p:nvPr/>
        </p:nvSpPr>
        <p:spPr>
          <a:xfrm>
            <a:off x="4850575" y="5487679"/>
            <a:ext cx="411480" cy="565272"/>
          </a:xfrm>
          <a:custGeom>
            <a:avLst/>
            <a:gdLst>
              <a:gd name="connsiteX0" fmla="*/ 728 w 411480"/>
              <a:gd name="connsiteY0" fmla="*/ 52 h 565272"/>
              <a:gd name="connsiteX1" fmla="*/ 32478 w 411480"/>
              <a:gd name="connsiteY1" fmla="*/ 247702 h 565272"/>
              <a:gd name="connsiteX2" fmla="*/ 73753 w 411480"/>
              <a:gd name="connsiteY2" fmla="*/ 342952 h 565272"/>
              <a:gd name="connsiteX3" fmla="*/ 76928 w 411480"/>
              <a:gd name="connsiteY3" fmla="*/ 362002 h 565272"/>
              <a:gd name="connsiteX4" fmla="*/ 369028 w 411480"/>
              <a:gd name="connsiteY4" fmla="*/ 514402 h 565272"/>
              <a:gd name="connsiteX5" fmla="*/ 410303 w 411480"/>
              <a:gd name="connsiteY5" fmla="*/ 565202 h 565272"/>
              <a:gd name="connsiteX6" fmla="*/ 375378 w 411480"/>
              <a:gd name="connsiteY6" fmla="*/ 523927 h 565272"/>
              <a:gd name="connsiteX7" fmla="*/ 261078 w 411480"/>
              <a:gd name="connsiteY7" fmla="*/ 460427 h 565272"/>
              <a:gd name="connsiteX8" fmla="*/ 92803 w 411480"/>
              <a:gd name="connsiteY8" fmla="*/ 358827 h 565272"/>
              <a:gd name="connsiteX9" fmla="*/ 64228 w 411480"/>
              <a:gd name="connsiteY9" fmla="*/ 269927 h 565272"/>
              <a:gd name="connsiteX10" fmla="*/ 728 w 411480"/>
              <a:gd name="connsiteY10" fmla="*/ 52 h 56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480" h="565272">
                <a:moveTo>
                  <a:pt x="728" y="52"/>
                </a:moveTo>
                <a:cubicBezTo>
                  <a:pt x="-4564" y="-3652"/>
                  <a:pt x="20307" y="190552"/>
                  <a:pt x="32478" y="247702"/>
                </a:cubicBezTo>
                <a:cubicBezTo>
                  <a:pt x="44649" y="304852"/>
                  <a:pt x="66345" y="323902"/>
                  <a:pt x="73753" y="342952"/>
                </a:cubicBezTo>
                <a:cubicBezTo>
                  <a:pt x="81161" y="362002"/>
                  <a:pt x="27716" y="333427"/>
                  <a:pt x="76928" y="362002"/>
                </a:cubicBezTo>
                <a:cubicBezTo>
                  <a:pt x="126141" y="390577"/>
                  <a:pt x="313466" y="480535"/>
                  <a:pt x="369028" y="514402"/>
                </a:cubicBezTo>
                <a:cubicBezTo>
                  <a:pt x="424590" y="548269"/>
                  <a:pt x="409245" y="563614"/>
                  <a:pt x="410303" y="565202"/>
                </a:cubicBezTo>
                <a:cubicBezTo>
                  <a:pt x="411361" y="566790"/>
                  <a:pt x="400249" y="541389"/>
                  <a:pt x="375378" y="523927"/>
                </a:cubicBezTo>
                <a:cubicBezTo>
                  <a:pt x="350507" y="506465"/>
                  <a:pt x="308174" y="487944"/>
                  <a:pt x="261078" y="460427"/>
                </a:cubicBezTo>
                <a:cubicBezTo>
                  <a:pt x="213982" y="432910"/>
                  <a:pt x="125611" y="390577"/>
                  <a:pt x="92803" y="358827"/>
                </a:cubicBezTo>
                <a:cubicBezTo>
                  <a:pt x="59995" y="327077"/>
                  <a:pt x="79574" y="326548"/>
                  <a:pt x="64228" y="269927"/>
                </a:cubicBezTo>
                <a:cubicBezTo>
                  <a:pt x="48882" y="213306"/>
                  <a:pt x="6020" y="3756"/>
                  <a:pt x="728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7" name="フリーフォーム 776">
            <a:extLst>
              <a:ext uri="{FF2B5EF4-FFF2-40B4-BE49-F238E27FC236}">
                <a16:creationId xmlns:a16="http://schemas.microsoft.com/office/drawing/2014/main" id="{D26C63E9-560C-FC69-0D7D-4AFB42ED4B55}"/>
              </a:ext>
            </a:extLst>
          </p:cNvPr>
          <p:cNvSpPr/>
          <p:nvPr/>
        </p:nvSpPr>
        <p:spPr>
          <a:xfrm>
            <a:off x="5224577" y="3312188"/>
            <a:ext cx="624052" cy="1564467"/>
          </a:xfrm>
          <a:custGeom>
            <a:avLst/>
            <a:gdLst>
              <a:gd name="connsiteX0" fmla="*/ 564918 w 624052"/>
              <a:gd name="connsiteY0" fmla="*/ 1410 h 1564467"/>
              <a:gd name="connsiteX1" fmla="*/ 493666 w 624052"/>
              <a:gd name="connsiteY1" fmla="*/ 215166 h 1564467"/>
              <a:gd name="connsiteX2" fmla="*/ 582731 w 624052"/>
              <a:gd name="connsiteY2" fmla="*/ 458610 h 1564467"/>
              <a:gd name="connsiteX3" fmla="*/ 428352 w 624052"/>
              <a:gd name="connsiteY3" fmla="*/ 422984 h 1564467"/>
              <a:gd name="connsiteX4" fmla="*/ 588669 w 624052"/>
              <a:gd name="connsiteY4" fmla="*/ 428922 h 1564467"/>
              <a:gd name="connsiteX5" fmla="*/ 558980 w 624052"/>
              <a:gd name="connsiteY5" fmla="*/ 440797 h 1564467"/>
              <a:gd name="connsiteX6" fmla="*/ 618357 w 624052"/>
              <a:gd name="connsiteY6" fmla="*/ 559550 h 1564467"/>
              <a:gd name="connsiteX7" fmla="*/ 392726 w 624052"/>
              <a:gd name="connsiteY7" fmla="*/ 886122 h 1564467"/>
              <a:gd name="connsiteX8" fmla="*/ 570856 w 624052"/>
              <a:gd name="connsiteY8" fmla="*/ 773306 h 1564467"/>
              <a:gd name="connsiteX9" fmla="*/ 309598 w 624052"/>
              <a:gd name="connsiteY9" fmla="*/ 975187 h 1564467"/>
              <a:gd name="connsiteX10" fmla="*/ 72092 w 624052"/>
              <a:gd name="connsiteY10" fmla="*/ 1307696 h 1564467"/>
              <a:gd name="connsiteX11" fmla="*/ 173032 w 624052"/>
              <a:gd name="connsiteY11" fmla="*/ 1111753 h 1564467"/>
              <a:gd name="connsiteX12" fmla="*/ 840 w 624052"/>
              <a:gd name="connsiteY12" fmla="*/ 1563015 h 1564467"/>
              <a:gd name="connsiteX13" fmla="*/ 125531 w 624052"/>
              <a:gd name="connsiteY13" fmla="*/ 1236444 h 1564467"/>
              <a:gd name="connsiteX14" fmla="*/ 505541 w 624052"/>
              <a:gd name="connsiteY14" fmla="*/ 719867 h 1564467"/>
              <a:gd name="connsiteX15" fmla="*/ 475853 w 624052"/>
              <a:gd name="connsiteY15" fmla="*/ 826745 h 1564467"/>
              <a:gd name="connsiteX16" fmla="*/ 553043 w 624052"/>
              <a:gd name="connsiteY16" fmla="*/ 506112 h 1564467"/>
              <a:gd name="connsiteX17" fmla="*/ 475853 w 624052"/>
              <a:gd name="connsiteY17" fmla="*/ 322044 h 1564467"/>
              <a:gd name="connsiteX18" fmla="*/ 564918 w 624052"/>
              <a:gd name="connsiteY18" fmla="*/ 1410 h 156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4052" h="1564467">
                <a:moveTo>
                  <a:pt x="564918" y="1410"/>
                </a:moveTo>
                <a:cubicBezTo>
                  <a:pt x="567887" y="-16403"/>
                  <a:pt x="490697" y="138966"/>
                  <a:pt x="493666" y="215166"/>
                </a:cubicBezTo>
                <a:cubicBezTo>
                  <a:pt x="496635" y="291366"/>
                  <a:pt x="593617" y="423974"/>
                  <a:pt x="582731" y="458610"/>
                </a:cubicBezTo>
                <a:cubicBezTo>
                  <a:pt x="571845" y="493246"/>
                  <a:pt x="427362" y="427932"/>
                  <a:pt x="428352" y="422984"/>
                </a:cubicBezTo>
                <a:cubicBezTo>
                  <a:pt x="429342" y="418036"/>
                  <a:pt x="588669" y="428922"/>
                  <a:pt x="588669" y="428922"/>
                </a:cubicBezTo>
                <a:cubicBezTo>
                  <a:pt x="610440" y="431891"/>
                  <a:pt x="554032" y="419026"/>
                  <a:pt x="558980" y="440797"/>
                </a:cubicBezTo>
                <a:cubicBezTo>
                  <a:pt x="563928" y="462568"/>
                  <a:pt x="646066" y="485329"/>
                  <a:pt x="618357" y="559550"/>
                </a:cubicBezTo>
                <a:cubicBezTo>
                  <a:pt x="590648" y="633771"/>
                  <a:pt x="400643" y="850496"/>
                  <a:pt x="392726" y="886122"/>
                </a:cubicBezTo>
                <a:cubicBezTo>
                  <a:pt x="384809" y="921748"/>
                  <a:pt x="584711" y="758462"/>
                  <a:pt x="570856" y="773306"/>
                </a:cubicBezTo>
                <a:cubicBezTo>
                  <a:pt x="557001" y="788150"/>
                  <a:pt x="392725" y="886122"/>
                  <a:pt x="309598" y="975187"/>
                </a:cubicBezTo>
                <a:cubicBezTo>
                  <a:pt x="226471" y="1064252"/>
                  <a:pt x="94853" y="1284935"/>
                  <a:pt x="72092" y="1307696"/>
                </a:cubicBezTo>
                <a:cubicBezTo>
                  <a:pt x="49331" y="1330457"/>
                  <a:pt x="184907" y="1069200"/>
                  <a:pt x="173032" y="1111753"/>
                </a:cubicBezTo>
                <a:cubicBezTo>
                  <a:pt x="161157" y="1154306"/>
                  <a:pt x="840" y="1563015"/>
                  <a:pt x="840" y="1563015"/>
                </a:cubicBezTo>
                <a:cubicBezTo>
                  <a:pt x="-7077" y="1583797"/>
                  <a:pt x="41414" y="1376969"/>
                  <a:pt x="125531" y="1236444"/>
                </a:cubicBezTo>
                <a:cubicBezTo>
                  <a:pt x="209648" y="1095919"/>
                  <a:pt x="447154" y="788150"/>
                  <a:pt x="505541" y="719867"/>
                </a:cubicBezTo>
                <a:cubicBezTo>
                  <a:pt x="563928" y="651584"/>
                  <a:pt x="467936" y="862371"/>
                  <a:pt x="475853" y="826745"/>
                </a:cubicBezTo>
                <a:cubicBezTo>
                  <a:pt x="483770" y="791119"/>
                  <a:pt x="553043" y="590229"/>
                  <a:pt x="553043" y="506112"/>
                </a:cubicBezTo>
                <a:cubicBezTo>
                  <a:pt x="553043" y="421995"/>
                  <a:pt x="473874" y="398244"/>
                  <a:pt x="475853" y="322044"/>
                </a:cubicBezTo>
                <a:cubicBezTo>
                  <a:pt x="477832" y="245844"/>
                  <a:pt x="561949" y="19223"/>
                  <a:pt x="564918" y="1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8" name="フリーフォーム 777">
            <a:extLst>
              <a:ext uri="{FF2B5EF4-FFF2-40B4-BE49-F238E27FC236}">
                <a16:creationId xmlns:a16="http://schemas.microsoft.com/office/drawing/2014/main" id="{104CB9D8-C480-C409-1BB4-92E5E240F37B}"/>
              </a:ext>
            </a:extLst>
          </p:cNvPr>
          <p:cNvSpPr/>
          <p:nvPr/>
        </p:nvSpPr>
        <p:spPr>
          <a:xfrm>
            <a:off x="5747840" y="4304462"/>
            <a:ext cx="65456" cy="689677"/>
          </a:xfrm>
          <a:custGeom>
            <a:avLst/>
            <a:gdLst>
              <a:gd name="connsiteX0" fmla="*/ 35717 w 65456"/>
              <a:gd name="connsiteY0" fmla="*/ 726 h 689677"/>
              <a:gd name="connsiteX1" fmla="*/ 65406 w 65456"/>
              <a:gd name="connsiteY1" fmla="*/ 309484 h 689677"/>
              <a:gd name="connsiteX2" fmla="*/ 41655 w 65456"/>
              <a:gd name="connsiteY2" fmla="*/ 463863 h 689677"/>
              <a:gd name="connsiteX3" fmla="*/ 91 w 65456"/>
              <a:gd name="connsiteY3" fmla="*/ 517302 h 689677"/>
              <a:gd name="connsiteX4" fmla="*/ 29780 w 65456"/>
              <a:gd name="connsiteY4" fmla="*/ 689495 h 689677"/>
              <a:gd name="connsiteX5" fmla="*/ 6029 w 65456"/>
              <a:gd name="connsiteY5" fmla="*/ 481676 h 689677"/>
              <a:gd name="connsiteX6" fmla="*/ 29780 w 65456"/>
              <a:gd name="connsiteY6" fmla="*/ 404487 h 689677"/>
              <a:gd name="connsiteX7" fmla="*/ 35717 w 65456"/>
              <a:gd name="connsiteY7" fmla="*/ 726 h 68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456" h="689677">
                <a:moveTo>
                  <a:pt x="35717" y="726"/>
                </a:moveTo>
                <a:cubicBezTo>
                  <a:pt x="41655" y="-15108"/>
                  <a:pt x="64416" y="232295"/>
                  <a:pt x="65406" y="309484"/>
                </a:cubicBezTo>
                <a:cubicBezTo>
                  <a:pt x="66396" y="386673"/>
                  <a:pt x="52541" y="429227"/>
                  <a:pt x="41655" y="463863"/>
                </a:cubicBezTo>
                <a:cubicBezTo>
                  <a:pt x="30769" y="498499"/>
                  <a:pt x="2070" y="479697"/>
                  <a:pt x="91" y="517302"/>
                </a:cubicBezTo>
                <a:cubicBezTo>
                  <a:pt x="-1888" y="554907"/>
                  <a:pt x="28790" y="695433"/>
                  <a:pt x="29780" y="689495"/>
                </a:cubicBezTo>
                <a:cubicBezTo>
                  <a:pt x="30770" y="683557"/>
                  <a:pt x="6029" y="529177"/>
                  <a:pt x="6029" y="481676"/>
                </a:cubicBezTo>
                <a:cubicBezTo>
                  <a:pt x="6029" y="434175"/>
                  <a:pt x="21863" y="480687"/>
                  <a:pt x="29780" y="404487"/>
                </a:cubicBezTo>
                <a:cubicBezTo>
                  <a:pt x="37697" y="328287"/>
                  <a:pt x="29779" y="16560"/>
                  <a:pt x="35717" y="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9" name="フリーフォーム 778">
            <a:extLst>
              <a:ext uri="{FF2B5EF4-FFF2-40B4-BE49-F238E27FC236}">
                <a16:creationId xmlns:a16="http://schemas.microsoft.com/office/drawing/2014/main" id="{E7AB7651-39C8-E984-A9EF-F7ACFD851774}"/>
              </a:ext>
            </a:extLst>
          </p:cNvPr>
          <p:cNvSpPr/>
          <p:nvPr/>
        </p:nvSpPr>
        <p:spPr>
          <a:xfrm>
            <a:off x="5196147" y="4939272"/>
            <a:ext cx="237088" cy="564691"/>
          </a:xfrm>
          <a:custGeom>
            <a:avLst/>
            <a:gdLst>
              <a:gd name="connsiteX0" fmla="*/ 100522 w 237088"/>
              <a:gd name="connsiteY0" fmla="*/ 1246 h 564691"/>
              <a:gd name="connsiteX1" fmla="*/ 88647 w 237088"/>
              <a:gd name="connsiteY1" fmla="*/ 262503 h 564691"/>
              <a:gd name="connsiteX2" fmla="*/ 5519 w 237088"/>
              <a:gd name="connsiteY2" fmla="*/ 488134 h 564691"/>
              <a:gd name="connsiteX3" fmla="*/ 11457 w 237088"/>
              <a:gd name="connsiteY3" fmla="*/ 464383 h 564691"/>
              <a:gd name="connsiteX4" fmla="*/ 41145 w 237088"/>
              <a:gd name="connsiteY4" fmla="*/ 482196 h 564691"/>
              <a:gd name="connsiteX5" fmla="*/ 237088 w 237088"/>
              <a:gd name="connsiteY5" fmla="*/ 262503 h 564691"/>
              <a:gd name="connsiteX6" fmla="*/ 41145 w 237088"/>
              <a:gd name="connsiteY6" fmla="*/ 541573 h 564691"/>
              <a:gd name="connsiteX7" fmla="*/ 41145 w 237088"/>
              <a:gd name="connsiteY7" fmla="*/ 529698 h 564691"/>
              <a:gd name="connsiteX8" fmla="*/ 76771 w 237088"/>
              <a:gd name="connsiteY8" fmla="*/ 375318 h 564691"/>
              <a:gd name="connsiteX9" fmla="*/ 100522 w 237088"/>
              <a:gd name="connsiteY9" fmla="*/ 1246 h 56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088" h="564691">
                <a:moveTo>
                  <a:pt x="100522" y="1246"/>
                </a:moveTo>
                <a:cubicBezTo>
                  <a:pt x="102501" y="-17556"/>
                  <a:pt x="104481" y="181355"/>
                  <a:pt x="88647" y="262503"/>
                </a:cubicBezTo>
                <a:cubicBezTo>
                  <a:pt x="72813" y="343651"/>
                  <a:pt x="18384" y="454487"/>
                  <a:pt x="5519" y="488134"/>
                </a:cubicBezTo>
                <a:cubicBezTo>
                  <a:pt x="-7346" y="521781"/>
                  <a:pt x="5519" y="465373"/>
                  <a:pt x="11457" y="464383"/>
                </a:cubicBezTo>
                <a:cubicBezTo>
                  <a:pt x="17395" y="463393"/>
                  <a:pt x="3540" y="515843"/>
                  <a:pt x="41145" y="482196"/>
                </a:cubicBezTo>
                <a:cubicBezTo>
                  <a:pt x="78750" y="448549"/>
                  <a:pt x="237088" y="252607"/>
                  <a:pt x="237088" y="262503"/>
                </a:cubicBezTo>
                <a:cubicBezTo>
                  <a:pt x="237088" y="272399"/>
                  <a:pt x="73802" y="497041"/>
                  <a:pt x="41145" y="541573"/>
                </a:cubicBezTo>
                <a:cubicBezTo>
                  <a:pt x="8488" y="586106"/>
                  <a:pt x="35207" y="557407"/>
                  <a:pt x="41145" y="529698"/>
                </a:cubicBezTo>
                <a:cubicBezTo>
                  <a:pt x="47083" y="501989"/>
                  <a:pt x="66875" y="459435"/>
                  <a:pt x="76771" y="375318"/>
                </a:cubicBezTo>
                <a:cubicBezTo>
                  <a:pt x="86667" y="291201"/>
                  <a:pt x="98543" y="20048"/>
                  <a:pt x="100522" y="1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0" name="フリーフォーム 779">
            <a:extLst>
              <a:ext uri="{FF2B5EF4-FFF2-40B4-BE49-F238E27FC236}">
                <a16:creationId xmlns:a16="http://schemas.microsoft.com/office/drawing/2014/main" id="{7BCC2630-6D63-6CB8-B116-C86E025FEC1C}"/>
              </a:ext>
            </a:extLst>
          </p:cNvPr>
          <p:cNvSpPr/>
          <p:nvPr/>
        </p:nvSpPr>
        <p:spPr>
          <a:xfrm>
            <a:off x="5445152" y="4937894"/>
            <a:ext cx="163378" cy="695568"/>
          </a:xfrm>
          <a:custGeom>
            <a:avLst/>
            <a:gdLst>
              <a:gd name="connsiteX0" fmla="*/ 94961 w 163378"/>
              <a:gd name="connsiteY0" fmla="*/ 14499 h 695568"/>
              <a:gd name="connsiteX1" fmla="*/ 118712 w 163378"/>
              <a:gd name="connsiteY1" fmla="*/ 358883 h 695568"/>
              <a:gd name="connsiteX2" fmla="*/ 59335 w 163378"/>
              <a:gd name="connsiteY2" fmla="*/ 566702 h 695568"/>
              <a:gd name="connsiteX3" fmla="*/ 5896 w 163378"/>
              <a:gd name="connsiteY3" fmla="*/ 632016 h 695568"/>
              <a:gd name="connsiteX4" fmla="*/ 29647 w 163378"/>
              <a:gd name="connsiteY4" fmla="*/ 572639 h 695568"/>
              <a:gd name="connsiteX5" fmla="*/ 5896 w 163378"/>
              <a:gd name="connsiteY5" fmla="*/ 685455 h 695568"/>
              <a:gd name="connsiteX6" fmla="*/ 160275 w 163378"/>
              <a:gd name="connsiteY6" fmla="*/ 269818 h 695568"/>
              <a:gd name="connsiteX7" fmla="*/ 106836 w 163378"/>
              <a:gd name="connsiteY7" fmla="*/ 85751 h 695568"/>
              <a:gd name="connsiteX8" fmla="*/ 94961 w 163378"/>
              <a:gd name="connsiteY8" fmla="*/ 14499 h 6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378" h="695568">
                <a:moveTo>
                  <a:pt x="94961" y="14499"/>
                </a:moveTo>
                <a:cubicBezTo>
                  <a:pt x="96940" y="60021"/>
                  <a:pt x="124650" y="266849"/>
                  <a:pt x="118712" y="358883"/>
                </a:cubicBezTo>
                <a:cubicBezTo>
                  <a:pt x="112774" y="450917"/>
                  <a:pt x="78138" y="521180"/>
                  <a:pt x="59335" y="566702"/>
                </a:cubicBezTo>
                <a:cubicBezTo>
                  <a:pt x="40532" y="612224"/>
                  <a:pt x="10844" y="631027"/>
                  <a:pt x="5896" y="632016"/>
                </a:cubicBezTo>
                <a:cubicBezTo>
                  <a:pt x="948" y="633005"/>
                  <a:pt x="29647" y="563733"/>
                  <a:pt x="29647" y="572639"/>
                </a:cubicBezTo>
                <a:cubicBezTo>
                  <a:pt x="29647" y="581545"/>
                  <a:pt x="-15875" y="735925"/>
                  <a:pt x="5896" y="685455"/>
                </a:cubicBezTo>
                <a:cubicBezTo>
                  <a:pt x="27667" y="634985"/>
                  <a:pt x="143452" y="369769"/>
                  <a:pt x="160275" y="269818"/>
                </a:cubicBezTo>
                <a:cubicBezTo>
                  <a:pt x="177098" y="169867"/>
                  <a:pt x="120691" y="130283"/>
                  <a:pt x="106836" y="85751"/>
                </a:cubicBezTo>
                <a:cubicBezTo>
                  <a:pt x="92981" y="41219"/>
                  <a:pt x="92982" y="-31023"/>
                  <a:pt x="94961" y="14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1" name="フリーフォーム 780">
            <a:extLst>
              <a:ext uri="{FF2B5EF4-FFF2-40B4-BE49-F238E27FC236}">
                <a16:creationId xmlns:a16="http://schemas.microsoft.com/office/drawing/2014/main" id="{179A202F-AB44-30D6-FA7C-828CF4E5BD94}"/>
              </a:ext>
            </a:extLst>
          </p:cNvPr>
          <p:cNvSpPr/>
          <p:nvPr/>
        </p:nvSpPr>
        <p:spPr>
          <a:xfrm>
            <a:off x="5415420" y="4922600"/>
            <a:ext cx="278843" cy="769311"/>
          </a:xfrm>
          <a:custGeom>
            <a:avLst/>
            <a:gdLst>
              <a:gd name="connsiteX0" fmla="*/ 231571 w 278843"/>
              <a:gd name="connsiteY0" fmla="*/ 105 h 769311"/>
              <a:gd name="connsiteX1" fmla="*/ 267197 w 278843"/>
              <a:gd name="connsiteY1" fmla="*/ 457305 h 769311"/>
              <a:gd name="connsiteX2" fmla="*/ 2 w 278843"/>
              <a:gd name="connsiteY2" fmla="*/ 766063 h 769311"/>
              <a:gd name="connsiteX3" fmla="*/ 261259 w 278843"/>
              <a:gd name="connsiteY3" fmla="*/ 623559 h 769311"/>
              <a:gd name="connsiteX4" fmla="*/ 106880 w 278843"/>
              <a:gd name="connsiteY4" fmla="*/ 694811 h 769311"/>
              <a:gd name="connsiteX5" fmla="*/ 237509 w 278843"/>
              <a:gd name="connsiteY5" fmla="*/ 498868 h 769311"/>
              <a:gd name="connsiteX6" fmla="*/ 231571 w 278843"/>
              <a:gd name="connsiteY6" fmla="*/ 105 h 76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843" h="769311">
                <a:moveTo>
                  <a:pt x="231571" y="105"/>
                </a:moveTo>
                <a:cubicBezTo>
                  <a:pt x="236519" y="-6822"/>
                  <a:pt x="305792" y="329645"/>
                  <a:pt x="267197" y="457305"/>
                </a:cubicBezTo>
                <a:cubicBezTo>
                  <a:pt x="228602" y="584965"/>
                  <a:pt x="992" y="738354"/>
                  <a:pt x="2" y="766063"/>
                </a:cubicBezTo>
                <a:cubicBezTo>
                  <a:pt x="-988" y="793772"/>
                  <a:pt x="243446" y="635434"/>
                  <a:pt x="261259" y="623559"/>
                </a:cubicBezTo>
                <a:cubicBezTo>
                  <a:pt x="279072" y="611684"/>
                  <a:pt x="110838" y="715593"/>
                  <a:pt x="106880" y="694811"/>
                </a:cubicBezTo>
                <a:cubicBezTo>
                  <a:pt x="102922" y="674029"/>
                  <a:pt x="216727" y="612673"/>
                  <a:pt x="237509" y="498868"/>
                </a:cubicBezTo>
                <a:cubicBezTo>
                  <a:pt x="258291" y="385063"/>
                  <a:pt x="226623" y="7032"/>
                  <a:pt x="231571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2" name="フリーフォーム 781">
            <a:extLst>
              <a:ext uri="{FF2B5EF4-FFF2-40B4-BE49-F238E27FC236}">
                <a16:creationId xmlns:a16="http://schemas.microsoft.com/office/drawing/2014/main" id="{1407AB6A-FA52-60A1-8260-BE01617C03D8}"/>
              </a:ext>
            </a:extLst>
          </p:cNvPr>
          <p:cNvSpPr/>
          <p:nvPr/>
        </p:nvSpPr>
        <p:spPr>
          <a:xfrm>
            <a:off x="5100702" y="5644730"/>
            <a:ext cx="267269" cy="186895"/>
          </a:xfrm>
          <a:custGeom>
            <a:avLst/>
            <a:gdLst>
              <a:gd name="connsiteX0" fmla="*/ 24 w 267269"/>
              <a:gd name="connsiteY0" fmla="*/ 91434 h 186895"/>
              <a:gd name="connsiteX1" fmla="*/ 160341 w 267269"/>
              <a:gd name="connsiteY1" fmla="*/ 55808 h 186895"/>
              <a:gd name="connsiteX2" fmla="*/ 267219 w 267269"/>
              <a:gd name="connsiteY2" fmla="*/ 186437 h 186895"/>
              <a:gd name="connsiteX3" fmla="*/ 172216 w 267269"/>
              <a:gd name="connsiteY3" fmla="*/ 2370 h 186895"/>
              <a:gd name="connsiteX4" fmla="*/ 24 w 267269"/>
              <a:gd name="connsiteY4" fmla="*/ 91434 h 18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269" h="186895">
                <a:moveTo>
                  <a:pt x="24" y="91434"/>
                </a:moveTo>
                <a:cubicBezTo>
                  <a:pt x="-1955" y="100340"/>
                  <a:pt x="115809" y="39974"/>
                  <a:pt x="160341" y="55808"/>
                </a:cubicBezTo>
                <a:cubicBezTo>
                  <a:pt x="204873" y="71642"/>
                  <a:pt x="265240" y="195343"/>
                  <a:pt x="267219" y="186437"/>
                </a:cubicBezTo>
                <a:cubicBezTo>
                  <a:pt x="269198" y="177531"/>
                  <a:pt x="212790" y="21173"/>
                  <a:pt x="172216" y="2370"/>
                </a:cubicBezTo>
                <a:cubicBezTo>
                  <a:pt x="131642" y="-16433"/>
                  <a:pt x="2003" y="82528"/>
                  <a:pt x="24" y="91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3" name="フリーフォーム 782">
            <a:extLst>
              <a:ext uri="{FF2B5EF4-FFF2-40B4-BE49-F238E27FC236}">
                <a16:creationId xmlns:a16="http://schemas.microsoft.com/office/drawing/2014/main" id="{BD21CF6A-9FA4-3C62-C7BC-E16847F0A77F}"/>
              </a:ext>
            </a:extLst>
          </p:cNvPr>
          <p:cNvSpPr/>
          <p:nvPr/>
        </p:nvSpPr>
        <p:spPr>
          <a:xfrm>
            <a:off x="3436166" y="3966519"/>
            <a:ext cx="443095" cy="324837"/>
          </a:xfrm>
          <a:custGeom>
            <a:avLst/>
            <a:gdLst>
              <a:gd name="connsiteX0" fmla="*/ 13890 w 443095"/>
              <a:gd name="connsiteY0" fmla="*/ 12097 h 324837"/>
              <a:gd name="connsiteX1" fmla="*/ 287022 w 443095"/>
              <a:gd name="connsiteY1" fmla="*/ 184290 h 324837"/>
              <a:gd name="connsiteX2" fmla="*/ 233583 w 443095"/>
              <a:gd name="connsiteY2" fmla="*/ 148664 h 324837"/>
              <a:gd name="connsiteX3" fmla="*/ 441402 w 443095"/>
              <a:gd name="connsiteY3" fmla="*/ 320856 h 324837"/>
              <a:gd name="connsiteX4" fmla="*/ 334524 w 443095"/>
              <a:gd name="connsiteY4" fmla="*/ 273355 h 324837"/>
              <a:gd name="connsiteX5" fmla="*/ 382025 w 443095"/>
              <a:gd name="connsiteY5" fmla="*/ 314918 h 324837"/>
              <a:gd name="connsiteX6" fmla="*/ 233583 w 443095"/>
              <a:gd name="connsiteY6" fmla="*/ 184290 h 324837"/>
              <a:gd name="connsiteX7" fmla="*/ 61391 w 443095"/>
              <a:gd name="connsiteY7" fmla="*/ 35848 h 324837"/>
              <a:gd name="connsiteX8" fmla="*/ 13890 w 443095"/>
              <a:gd name="connsiteY8" fmla="*/ 12097 h 32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095" h="324837">
                <a:moveTo>
                  <a:pt x="13890" y="12097"/>
                </a:moveTo>
                <a:cubicBezTo>
                  <a:pt x="51495" y="36837"/>
                  <a:pt x="250406" y="161529"/>
                  <a:pt x="287022" y="184290"/>
                </a:cubicBezTo>
                <a:cubicBezTo>
                  <a:pt x="323638" y="207051"/>
                  <a:pt x="207853" y="125903"/>
                  <a:pt x="233583" y="148664"/>
                </a:cubicBezTo>
                <a:cubicBezTo>
                  <a:pt x="259313" y="171425"/>
                  <a:pt x="424579" y="300074"/>
                  <a:pt x="441402" y="320856"/>
                </a:cubicBezTo>
                <a:cubicBezTo>
                  <a:pt x="458226" y="341638"/>
                  <a:pt x="344420" y="274345"/>
                  <a:pt x="334524" y="273355"/>
                </a:cubicBezTo>
                <a:cubicBezTo>
                  <a:pt x="324628" y="272365"/>
                  <a:pt x="382025" y="314918"/>
                  <a:pt x="382025" y="314918"/>
                </a:cubicBezTo>
                <a:lnTo>
                  <a:pt x="233583" y="184290"/>
                </a:lnTo>
                <a:lnTo>
                  <a:pt x="61391" y="35848"/>
                </a:lnTo>
                <a:cubicBezTo>
                  <a:pt x="22796" y="3191"/>
                  <a:pt x="-23715" y="-12643"/>
                  <a:pt x="13890" y="12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4" name="フリーフォーム 783">
            <a:extLst>
              <a:ext uri="{FF2B5EF4-FFF2-40B4-BE49-F238E27FC236}">
                <a16:creationId xmlns:a16="http://schemas.microsoft.com/office/drawing/2014/main" id="{6101F946-4AD7-B2B1-DC14-BB665666A7C9}"/>
              </a:ext>
            </a:extLst>
          </p:cNvPr>
          <p:cNvSpPr/>
          <p:nvPr/>
        </p:nvSpPr>
        <p:spPr>
          <a:xfrm>
            <a:off x="3556760" y="4239556"/>
            <a:ext cx="471603" cy="600451"/>
          </a:xfrm>
          <a:custGeom>
            <a:avLst/>
            <a:gdLst>
              <a:gd name="connsiteX0" fmla="*/ 174 w 471603"/>
              <a:gd name="connsiteY0" fmla="*/ 318 h 600451"/>
              <a:gd name="connsiteX1" fmla="*/ 237680 w 471603"/>
              <a:gd name="connsiteY1" fmla="*/ 410016 h 600451"/>
              <a:gd name="connsiteX2" fmla="*/ 101114 w 471603"/>
              <a:gd name="connsiteY2" fmla="*/ 588146 h 600451"/>
              <a:gd name="connsiteX3" fmla="*/ 142678 w 471603"/>
              <a:gd name="connsiteY3" fmla="*/ 540645 h 600451"/>
              <a:gd name="connsiteX4" fmla="*/ 386122 w 471603"/>
              <a:gd name="connsiteY4" fmla="*/ 510956 h 600451"/>
              <a:gd name="connsiteX5" fmla="*/ 469249 w 471603"/>
              <a:gd name="connsiteY5" fmla="*/ 600021 h 600451"/>
              <a:gd name="connsiteX6" fmla="*/ 308932 w 471603"/>
              <a:gd name="connsiteY6" fmla="*/ 546582 h 600451"/>
              <a:gd name="connsiteX7" fmla="*/ 35800 w 471603"/>
              <a:gd name="connsiteY7" fmla="*/ 588146 h 600451"/>
              <a:gd name="connsiteX8" fmla="*/ 196117 w 471603"/>
              <a:gd name="connsiteY8" fmla="*/ 481268 h 600451"/>
              <a:gd name="connsiteX9" fmla="*/ 174 w 471603"/>
              <a:gd name="connsiteY9" fmla="*/ 318 h 60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603" h="600451">
                <a:moveTo>
                  <a:pt x="174" y="318"/>
                </a:moveTo>
                <a:cubicBezTo>
                  <a:pt x="7101" y="-11557"/>
                  <a:pt x="220857" y="312045"/>
                  <a:pt x="237680" y="410016"/>
                </a:cubicBezTo>
                <a:cubicBezTo>
                  <a:pt x="254503" y="507987"/>
                  <a:pt x="116948" y="566374"/>
                  <a:pt x="101114" y="588146"/>
                </a:cubicBezTo>
                <a:cubicBezTo>
                  <a:pt x="85280" y="609918"/>
                  <a:pt x="95177" y="553510"/>
                  <a:pt x="142678" y="540645"/>
                </a:cubicBezTo>
                <a:cubicBezTo>
                  <a:pt x="190179" y="527780"/>
                  <a:pt x="331693" y="501060"/>
                  <a:pt x="386122" y="510956"/>
                </a:cubicBezTo>
                <a:cubicBezTo>
                  <a:pt x="440551" y="520852"/>
                  <a:pt x="482114" y="594083"/>
                  <a:pt x="469249" y="600021"/>
                </a:cubicBezTo>
                <a:cubicBezTo>
                  <a:pt x="456384" y="605959"/>
                  <a:pt x="381173" y="548561"/>
                  <a:pt x="308932" y="546582"/>
                </a:cubicBezTo>
                <a:cubicBezTo>
                  <a:pt x="236691" y="544603"/>
                  <a:pt x="54602" y="599032"/>
                  <a:pt x="35800" y="588146"/>
                </a:cubicBezTo>
                <a:cubicBezTo>
                  <a:pt x="16998" y="577260"/>
                  <a:pt x="197107" y="576270"/>
                  <a:pt x="196117" y="481268"/>
                </a:cubicBezTo>
                <a:cubicBezTo>
                  <a:pt x="195127" y="386266"/>
                  <a:pt x="-6753" y="12193"/>
                  <a:pt x="174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5" name="フリーフォーム 784">
            <a:extLst>
              <a:ext uri="{FF2B5EF4-FFF2-40B4-BE49-F238E27FC236}">
                <a16:creationId xmlns:a16="http://schemas.microsoft.com/office/drawing/2014/main" id="{7C7CAA64-DB8D-B1BA-2B2C-2F95D4E70C36}"/>
              </a:ext>
            </a:extLst>
          </p:cNvPr>
          <p:cNvSpPr/>
          <p:nvPr/>
        </p:nvSpPr>
        <p:spPr>
          <a:xfrm>
            <a:off x="3501652" y="4407400"/>
            <a:ext cx="341724" cy="1133468"/>
          </a:xfrm>
          <a:custGeom>
            <a:avLst/>
            <a:gdLst>
              <a:gd name="connsiteX0" fmla="*/ 13718 w 341724"/>
              <a:gd name="connsiteY0" fmla="*/ 10603 h 1133468"/>
              <a:gd name="connsiteX1" fmla="*/ 84970 w 341724"/>
              <a:gd name="connsiteY1" fmla="*/ 301549 h 1133468"/>
              <a:gd name="connsiteX2" fmla="*/ 322477 w 341724"/>
              <a:gd name="connsiteY2" fmla="*/ 764687 h 1133468"/>
              <a:gd name="connsiteX3" fmla="*/ 239349 w 341724"/>
              <a:gd name="connsiteY3" fmla="*/ 1132822 h 1133468"/>
              <a:gd name="connsiteX4" fmla="*/ 334352 w 341724"/>
              <a:gd name="connsiteY4" fmla="*/ 675622 h 1133468"/>
              <a:gd name="connsiteX5" fmla="*/ 13718 w 341724"/>
              <a:gd name="connsiteY5" fmla="*/ 10603 h 113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724" h="1133468">
                <a:moveTo>
                  <a:pt x="13718" y="10603"/>
                </a:moveTo>
                <a:cubicBezTo>
                  <a:pt x="-27846" y="-51742"/>
                  <a:pt x="33510" y="175868"/>
                  <a:pt x="84970" y="301549"/>
                </a:cubicBezTo>
                <a:cubicBezTo>
                  <a:pt x="136430" y="427230"/>
                  <a:pt x="296747" y="626142"/>
                  <a:pt x="322477" y="764687"/>
                </a:cubicBezTo>
                <a:cubicBezTo>
                  <a:pt x="348207" y="903232"/>
                  <a:pt x="237370" y="1147666"/>
                  <a:pt x="239349" y="1132822"/>
                </a:cubicBezTo>
                <a:cubicBezTo>
                  <a:pt x="241328" y="1117978"/>
                  <a:pt x="373936" y="857710"/>
                  <a:pt x="334352" y="675622"/>
                </a:cubicBezTo>
                <a:cubicBezTo>
                  <a:pt x="294768" y="493534"/>
                  <a:pt x="55282" y="72948"/>
                  <a:pt x="13718" y="10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6" name="フリーフォーム 785">
            <a:extLst>
              <a:ext uri="{FF2B5EF4-FFF2-40B4-BE49-F238E27FC236}">
                <a16:creationId xmlns:a16="http://schemas.microsoft.com/office/drawing/2014/main" id="{9743CDA3-7FEF-1514-75C2-9D8CDDE5C5DB}"/>
              </a:ext>
            </a:extLst>
          </p:cNvPr>
          <p:cNvSpPr/>
          <p:nvPr/>
        </p:nvSpPr>
        <p:spPr>
          <a:xfrm>
            <a:off x="4858260" y="1571499"/>
            <a:ext cx="419842" cy="76492"/>
          </a:xfrm>
          <a:custGeom>
            <a:avLst/>
            <a:gdLst>
              <a:gd name="connsiteX0" fmla="*/ 2822 w 419842"/>
              <a:gd name="connsiteY0" fmla="*/ 73949 h 76492"/>
              <a:gd name="connsiteX1" fmla="*/ 258854 w 419842"/>
              <a:gd name="connsiteY1" fmla="*/ 22742 h 76492"/>
              <a:gd name="connsiteX2" fmla="*/ 152784 w 419842"/>
              <a:gd name="connsiteY2" fmla="*/ 30057 h 76492"/>
              <a:gd name="connsiteX3" fmla="*/ 251539 w 419842"/>
              <a:gd name="connsiteY3" fmla="*/ 15427 h 76492"/>
              <a:gd name="connsiteX4" fmla="*/ 419788 w 419842"/>
              <a:gd name="connsiteY4" fmla="*/ 797 h 76492"/>
              <a:gd name="connsiteX5" fmla="*/ 233251 w 419842"/>
              <a:gd name="connsiteY5" fmla="*/ 41030 h 76492"/>
              <a:gd name="connsiteX6" fmla="*/ 127180 w 419842"/>
              <a:gd name="connsiteY6" fmla="*/ 66633 h 76492"/>
              <a:gd name="connsiteX7" fmla="*/ 2822 w 419842"/>
              <a:gd name="connsiteY7" fmla="*/ 73949 h 7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842" h="76492">
                <a:moveTo>
                  <a:pt x="2822" y="73949"/>
                </a:moveTo>
                <a:cubicBezTo>
                  <a:pt x="24768" y="66634"/>
                  <a:pt x="233861" y="30057"/>
                  <a:pt x="258854" y="22742"/>
                </a:cubicBezTo>
                <a:cubicBezTo>
                  <a:pt x="283847" y="15427"/>
                  <a:pt x="154003" y="31276"/>
                  <a:pt x="152784" y="30057"/>
                </a:cubicBezTo>
                <a:cubicBezTo>
                  <a:pt x="151565" y="28838"/>
                  <a:pt x="207038" y="20304"/>
                  <a:pt x="251539" y="15427"/>
                </a:cubicBezTo>
                <a:cubicBezTo>
                  <a:pt x="296040" y="10550"/>
                  <a:pt x="422836" y="-3470"/>
                  <a:pt x="419788" y="797"/>
                </a:cubicBezTo>
                <a:cubicBezTo>
                  <a:pt x="416740" y="5064"/>
                  <a:pt x="282019" y="30057"/>
                  <a:pt x="233251" y="41030"/>
                </a:cubicBezTo>
                <a:cubicBezTo>
                  <a:pt x="184483" y="52003"/>
                  <a:pt x="161318" y="62366"/>
                  <a:pt x="127180" y="66633"/>
                </a:cubicBezTo>
                <a:cubicBezTo>
                  <a:pt x="93042" y="70900"/>
                  <a:pt x="-19124" y="81264"/>
                  <a:pt x="2822" y="73949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7" name="フリーフォーム 786">
            <a:extLst>
              <a:ext uri="{FF2B5EF4-FFF2-40B4-BE49-F238E27FC236}">
                <a16:creationId xmlns:a16="http://schemas.microsoft.com/office/drawing/2014/main" id="{0D032AE4-CA28-25AA-ACA3-CDDDD8AC9CB1}"/>
              </a:ext>
            </a:extLst>
          </p:cNvPr>
          <p:cNvSpPr/>
          <p:nvPr/>
        </p:nvSpPr>
        <p:spPr>
          <a:xfrm>
            <a:off x="4134063" y="1561124"/>
            <a:ext cx="422113" cy="47783"/>
          </a:xfrm>
          <a:custGeom>
            <a:avLst/>
            <a:gdLst>
              <a:gd name="connsiteX0" fmla="*/ 2814 w 422113"/>
              <a:gd name="connsiteY0" fmla="*/ 33117 h 47783"/>
              <a:gd name="connsiteX1" fmla="*/ 295422 w 422113"/>
              <a:gd name="connsiteY1" fmla="*/ 199 h 47783"/>
              <a:gd name="connsiteX2" fmla="*/ 225928 w 422113"/>
              <a:gd name="connsiteY2" fmla="*/ 18487 h 47783"/>
              <a:gd name="connsiteX3" fmla="*/ 372232 w 422113"/>
              <a:gd name="connsiteY3" fmla="*/ 199 h 47783"/>
              <a:gd name="connsiteX4" fmla="*/ 416123 w 422113"/>
              <a:gd name="connsiteY4" fmla="*/ 14829 h 47783"/>
              <a:gd name="connsiteX5" fmla="*/ 255189 w 422113"/>
              <a:gd name="connsiteY5" fmla="*/ 33117 h 47783"/>
              <a:gd name="connsiteX6" fmla="*/ 152776 w 422113"/>
              <a:gd name="connsiteY6" fmla="*/ 47748 h 47783"/>
              <a:gd name="connsiteX7" fmla="*/ 2814 w 422113"/>
              <a:gd name="connsiteY7" fmla="*/ 33117 h 4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113" h="47783">
                <a:moveTo>
                  <a:pt x="2814" y="33117"/>
                </a:moveTo>
                <a:cubicBezTo>
                  <a:pt x="26588" y="25192"/>
                  <a:pt x="258236" y="2637"/>
                  <a:pt x="295422" y="199"/>
                </a:cubicBezTo>
                <a:cubicBezTo>
                  <a:pt x="332608" y="-2239"/>
                  <a:pt x="213126" y="18487"/>
                  <a:pt x="225928" y="18487"/>
                </a:cubicBezTo>
                <a:cubicBezTo>
                  <a:pt x="238730" y="18487"/>
                  <a:pt x="340533" y="809"/>
                  <a:pt x="372232" y="199"/>
                </a:cubicBezTo>
                <a:cubicBezTo>
                  <a:pt x="403931" y="-411"/>
                  <a:pt x="435630" y="9343"/>
                  <a:pt x="416123" y="14829"/>
                </a:cubicBezTo>
                <a:cubicBezTo>
                  <a:pt x="396616" y="20315"/>
                  <a:pt x="299080" y="27631"/>
                  <a:pt x="255189" y="33117"/>
                </a:cubicBezTo>
                <a:cubicBezTo>
                  <a:pt x="211298" y="38603"/>
                  <a:pt x="193010" y="47138"/>
                  <a:pt x="152776" y="47748"/>
                </a:cubicBezTo>
                <a:cubicBezTo>
                  <a:pt x="112542" y="48358"/>
                  <a:pt x="-20960" y="41042"/>
                  <a:pt x="2814" y="33117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8" name="フリーフォーム 787">
            <a:extLst>
              <a:ext uri="{FF2B5EF4-FFF2-40B4-BE49-F238E27FC236}">
                <a16:creationId xmlns:a16="http://schemas.microsoft.com/office/drawing/2014/main" id="{9A04B723-5A57-8ACD-01C3-9CA048DBFB60}"/>
              </a:ext>
            </a:extLst>
          </p:cNvPr>
          <p:cNvSpPr/>
          <p:nvPr/>
        </p:nvSpPr>
        <p:spPr>
          <a:xfrm>
            <a:off x="2809778" y="3281083"/>
            <a:ext cx="400783" cy="225448"/>
          </a:xfrm>
          <a:custGeom>
            <a:avLst/>
            <a:gdLst>
              <a:gd name="connsiteX0" fmla="*/ 330200 w 400783"/>
              <a:gd name="connsiteY0" fmla="*/ 23 h 225448"/>
              <a:gd name="connsiteX1" fmla="*/ 400050 w 400783"/>
              <a:gd name="connsiteY1" fmla="*/ 92098 h 225448"/>
              <a:gd name="connsiteX2" fmla="*/ 276225 w 400783"/>
              <a:gd name="connsiteY2" fmla="*/ 95273 h 225448"/>
              <a:gd name="connsiteX3" fmla="*/ 165100 w 400783"/>
              <a:gd name="connsiteY3" fmla="*/ 149248 h 225448"/>
              <a:gd name="connsiteX4" fmla="*/ 304800 w 400783"/>
              <a:gd name="connsiteY4" fmla="*/ 117498 h 225448"/>
              <a:gd name="connsiteX5" fmla="*/ 82550 w 400783"/>
              <a:gd name="connsiteY5" fmla="*/ 203223 h 225448"/>
              <a:gd name="connsiteX6" fmla="*/ 0 w 400783"/>
              <a:gd name="connsiteY6" fmla="*/ 225448 h 225448"/>
              <a:gd name="connsiteX7" fmla="*/ 285750 w 400783"/>
              <a:gd name="connsiteY7" fmla="*/ 152423 h 225448"/>
              <a:gd name="connsiteX8" fmla="*/ 384175 w 400783"/>
              <a:gd name="connsiteY8" fmla="*/ 139723 h 225448"/>
              <a:gd name="connsiteX9" fmla="*/ 304800 w 400783"/>
              <a:gd name="connsiteY9" fmla="*/ 127023 h 225448"/>
              <a:gd name="connsiteX10" fmla="*/ 387350 w 400783"/>
              <a:gd name="connsiteY10" fmla="*/ 101623 h 225448"/>
              <a:gd name="connsiteX11" fmla="*/ 330200 w 400783"/>
              <a:gd name="connsiteY11" fmla="*/ 23 h 22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783" h="225448">
                <a:moveTo>
                  <a:pt x="330200" y="23"/>
                </a:moveTo>
                <a:cubicBezTo>
                  <a:pt x="332317" y="-1565"/>
                  <a:pt x="409046" y="76223"/>
                  <a:pt x="400050" y="92098"/>
                </a:cubicBezTo>
                <a:cubicBezTo>
                  <a:pt x="391054" y="107973"/>
                  <a:pt x="315383" y="85748"/>
                  <a:pt x="276225" y="95273"/>
                </a:cubicBezTo>
                <a:cubicBezTo>
                  <a:pt x="237067" y="104798"/>
                  <a:pt x="160338" y="145544"/>
                  <a:pt x="165100" y="149248"/>
                </a:cubicBezTo>
                <a:cubicBezTo>
                  <a:pt x="169862" y="152952"/>
                  <a:pt x="318558" y="108502"/>
                  <a:pt x="304800" y="117498"/>
                </a:cubicBezTo>
                <a:cubicBezTo>
                  <a:pt x="291042" y="126494"/>
                  <a:pt x="133350" y="185231"/>
                  <a:pt x="82550" y="203223"/>
                </a:cubicBezTo>
                <a:cubicBezTo>
                  <a:pt x="31750" y="221215"/>
                  <a:pt x="0" y="225448"/>
                  <a:pt x="0" y="225448"/>
                </a:cubicBezTo>
                <a:lnTo>
                  <a:pt x="285750" y="152423"/>
                </a:lnTo>
                <a:cubicBezTo>
                  <a:pt x="349779" y="138136"/>
                  <a:pt x="381000" y="143956"/>
                  <a:pt x="384175" y="139723"/>
                </a:cubicBezTo>
                <a:cubicBezTo>
                  <a:pt x="387350" y="135490"/>
                  <a:pt x="304271" y="133373"/>
                  <a:pt x="304800" y="127023"/>
                </a:cubicBezTo>
                <a:cubicBezTo>
                  <a:pt x="305329" y="120673"/>
                  <a:pt x="378883" y="119615"/>
                  <a:pt x="387350" y="101623"/>
                </a:cubicBezTo>
                <a:cubicBezTo>
                  <a:pt x="395817" y="83631"/>
                  <a:pt x="328083" y="1611"/>
                  <a:pt x="330200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9" name="フリーフォーム 788">
            <a:extLst>
              <a:ext uri="{FF2B5EF4-FFF2-40B4-BE49-F238E27FC236}">
                <a16:creationId xmlns:a16="http://schemas.microsoft.com/office/drawing/2014/main" id="{AB92D511-1844-325F-4A95-4356AD4E4849}"/>
              </a:ext>
            </a:extLst>
          </p:cNvPr>
          <p:cNvSpPr/>
          <p:nvPr/>
        </p:nvSpPr>
        <p:spPr>
          <a:xfrm>
            <a:off x="2774443" y="3490601"/>
            <a:ext cx="128974" cy="264049"/>
          </a:xfrm>
          <a:custGeom>
            <a:avLst/>
            <a:gdLst>
              <a:gd name="connsiteX0" fmla="*/ 410 w 128974"/>
              <a:gd name="connsiteY0" fmla="*/ 55 h 264049"/>
              <a:gd name="connsiteX1" fmla="*/ 108360 w 128974"/>
              <a:gd name="connsiteY1" fmla="*/ 69905 h 264049"/>
              <a:gd name="connsiteX2" fmla="*/ 127410 w 128974"/>
              <a:gd name="connsiteY2" fmla="*/ 76255 h 264049"/>
              <a:gd name="connsiteX3" fmla="*/ 86135 w 128974"/>
              <a:gd name="connsiteY3" fmla="*/ 82605 h 264049"/>
              <a:gd name="connsiteX4" fmla="*/ 76610 w 128974"/>
              <a:gd name="connsiteY4" fmla="*/ 133405 h 264049"/>
              <a:gd name="connsiteX5" fmla="*/ 73435 w 128974"/>
              <a:gd name="connsiteY5" fmla="*/ 263580 h 264049"/>
              <a:gd name="connsiteX6" fmla="*/ 70260 w 128974"/>
              <a:gd name="connsiteY6" fmla="*/ 82605 h 264049"/>
              <a:gd name="connsiteX7" fmla="*/ 410 w 128974"/>
              <a:gd name="connsiteY7" fmla="*/ 55 h 26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974" h="264049">
                <a:moveTo>
                  <a:pt x="410" y="55"/>
                </a:moveTo>
                <a:cubicBezTo>
                  <a:pt x="6760" y="-2062"/>
                  <a:pt x="87193" y="57205"/>
                  <a:pt x="108360" y="69905"/>
                </a:cubicBezTo>
                <a:cubicBezTo>
                  <a:pt x="129527" y="82605"/>
                  <a:pt x="131114" y="74138"/>
                  <a:pt x="127410" y="76255"/>
                </a:cubicBezTo>
                <a:cubicBezTo>
                  <a:pt x="123706" y="78372"/>
                  <a:pt x="94602" y="73080"/>
                  <a:pt x="86135" y="82605"/>
                </a:cubicBezTo>
                <a:cubicBezTo>
                  <a:pt x="77668" y="92130"/>
                  <a:pt x="78727" y="103243"/>
                  <a:pt x="76610" y="133405"/>
                </a:cubicBezTo>
                <a:cubicBezTo>
                  <a:pt x="74493" y="163567"/>
                  <a:pt x="74493" y="272047"/>
                  <a:pt x="73435" y="263580"/>
                </a:cubicBezTo>
                <a:cubicBezTo>
                  <a:pt x="72377" y="255113"/>
                  <a:pt x="77139" y="123351"/>
                  <a:pt x="70260" y="82605"/>
                </a:cubicBezTo>
                <a:cubicBezTo>
                  <a:pt x="63381" y="41859"/>
                  <a:pt x="-5940" y="2172"/>
                  <a:pt x="410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0" name="フリーフォーム 789">
            <a:extLst>
              <a:ext uri="{FF2B5EF4-FFF2-40B4-BE49-F238E27FC236}">
                <a16:creationId xmlns:a16="http://schemas.microsoft.com/office/drawing/2014/main" id="{35FA9B7A-77CD-A1F3-3FF2-650F872C78D5}"/>
              </a:ext>
            </a:extLst>
          </p:cNvPr>
          <p:cNvSpPr/>
          <p:nvPr/>
        </p:nvSpPr>
        <p:spPr>
          <a:xfrm>
            <a:off x="2914553" y="3502773"/>
            <a:ext cx="310744" cy="94128"/>
          </a:xfrm>
          <a:custGeom>
            <a:avLst/>
            <a:gdLst>
              <a:gd name="connsiteX0" fmla="*/ 0 w 310744"/>
              <a:gd name="connsiteY0" fmla="*/ 35508 h 94128"/>
              <a:gd name="connsiteX1" fmla="*/ 266700 w 310744"/>
              <a:gd name="connsiteY1" fmla="*/ 583 h 94128"/>
              <a:gd name="connsiteX2" fmla="*/ 241300 w 310744"/>
              <a:gd name="connsiteY2" fmla="*/ 19633 h 94128"/>
              <a:gd name="connsiteX3" fmla="*/ 307975 w 310744"/>
              <a:gd name="connsiteY3" fmla="*/ 92658 h 94128"/>
              <a:gd name="connsiteX4" fmla="*/ 279400 w 310744"/>
              <a:gd name="connsiteY4" fmla="*/ 67258 h 94128"/>
              <a:gd name="connsiteX5" fmla="*/ 114300 w 310744"/>
              <a:gd name="connsiteY5" fmla="*/ 51383 h 94128"/>
              <a:gd name="connsiteX6" fmla="*/ 222250 w 310744"/>
              <a:gd name="connsiteY6" fmla="*/ 41858 h 94128"/>
              <a:gd name="connsiteX7" fmla="*/ 133350 w 310744"/>
              <a:gd name="connsiteY7" fmla="*/ 35508 h 94128"/>
              <a:gd name="connsiteX8" fmla="*/ 0 w 310744"/>
              <a:gd name="connsiteY8" fmla="*/ 35508 h 9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44" h="94128">
                <a:moveTo>
                  <a:pt x="0" y="35508"/>
                </a:moveTo>
                <a:cubicBezTo>
                  <a:pt x="113241" y="19368"/>
                  <a:pt x="226483" y="3229"/>
                  <a:pt x="266700" y="583"/>
                </a:cubicBezTo>
                <a:cubicBezTo>
                  <a:pt x="306917" y="-2063"/>
                  <a:pt x="234421" y="4287"/>
                  <a:pt x="241300" y="19633"/>
                </a:cubicBezTo>
                <a:cubicBezTo>
                  <a:pt x="248179" y="34979"/>
                  <a:pt x="301625" y="84721"/>
                  <a:pt x="307975" y="92658"/>
                </a:cubicBezTo>
                <a:cubicBezTo>
                  <a:pt x="314325" y="100595"/>
                  <a:pt x="311679" y="74137"/>
                  <a:pt x="279400" y="67258"/>
                </a:cubicBezTo>
                <a:cubicBezTo>
                  <a:pt x="247121" y="60379"/>
                  <a:pt x="123825" y="55616"/>
                  <a:pt x="114300" y="51383"/>
                </a:cubicBezTo>
                <a:cubicBezTo>
                  <a:pt x="104775" y="47150"/>
                  <a:pt x="219075" y="44504"/>
                  <a:pt x="222250" y="41858"/>
                </a:cubicBezTo>
                <a:cubicBezTo>
                  <a:pt x="225425" y="39212"/>
                  <a:pt x="133350" y="35508"/>
                  <a:pt x="133350" y="35508"/>
                </a:cubicBezTo>
                <a:lnTo>
                  <a:pt x="0" y="355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1" name="フリーフォーム 790">
            <a:extLst>
              <a:ext uri="{FF2B5EF4-FFF2-40B4-BE49-F238E27FC236}">
                <a16:creationId xmlns:a16="http://schemas.microsoft.com/office/drawing/2014/main" id="{11D4E4D0-A411-507B-19CA-0430B14B2E24}"/>
              </a:ext>
            </a:extLst>
          </p:cNvPr>
          <p:cNvSpPr/>
          <p:nvPr/>
        </p:nvSpPr>
        <p:spPr>
          <a:xfrm>
            <a:off x="2568336" y="3515141"/>
            <a:ext cx="245119" cy="270824"/>
          </a:xfrm>
          <a:custGeom>
            <a:avLst/>
            <a:gdLst>
              <a:gd name="connsiteX0" fmla="*/ 193817 w 245119"/>
              <a:gd name="connsiteY0" fmla="*/ 915 h 270824"/>
              <a:gd name="connsiteX1" fmla="*/ 238267 w 245119"/>
              <a:gd name="connsiteY1" fmla="*/ 124740 h 270824"/>
              <a:gd name="connsiteX2" fmla="*/ 235092 w 245119"/>
              <a:gd name="connsiteY2" fmla="*/ 197765 h 270824"/>
              <a:gd name="connsiteX3" fmla="*/ 177942 w 245119"/>
              <a:gd name="connsiteY3" fmla="*/ 229515 h 270824"/>
              <a:gd name="connsiteX4" fmla="*/ 142 w 245119"/>
              <a:gd name="connsiteY4" fmla="*/ 270790 h 270824"/>
              <a:gd name="connsiteX5" fmla="*/ 209692 w 245119"/>
              <a:gd name="connsiteY5" fmla="*/ 235865 h 270824"/>
              <a:gd name="connsiteX6" fmla="*/ 244617 w 245119"/>
              <a:gd name="connsiteY6" fmla="*/ 194590 h 270824"/>
              <a:gd name="connsiteX7" fmla="*/ 193817 w 245119"/>
              <a:gd name="connsiteY7" fmla="*/ 915 h 27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119" h="270824">
                <a:moveTo>
                  <a:pt x="193817" y="915"/>
                </a:moveTo>
                <a:cubicBezTo>
                  <a:pt x="192759" y="-10727"/>
                  <a:pt x="231388" y="91932"/>
                  <a:pt x="238267" y="124740"/>
                </a:cubicBezTo>
                <a:cubicBezTo>
                  <a:pt x="245146" y="157548"/>
                  <a:pt x="245146" y="180303"/>
                  <a:pt x="235092" y="197765"/>
                </a:cubicBezTo>
                <a:cubicBezTo>
                  <a:pt x="225038" y="215227"/>
                  <a:pt x="217100" y="217344"/>
                  <a:pt x="177942" y="229515"/>
                </a:cubicBezTo>
                <a:cubicBezTo>
                  <a:pt x="138784" y="241686"/>
                  <a:pt x="-5149" y="269732"/>
                  <a:pt x="142" y="270790"/>
                </a:cubicBezTo>
                <a:cubicBezTo>
                  <a:pt x="5433" y="271848"/>
                  <a:pt x="168946" y="248565"/>
                  <a:pt x="209692" y="235865"/>
                </a:cubicBezTo>
                <a:cubicBezTo>
                  <a:pt x="250438" y="223165"/>
                  <a:pt x="245146" y="228986"/>
                  <a:pt x="244617" y="194590"/>
                </a:cubicBezTo>
                <a:cubicBezTo>
                  <a:pt x="244088" y="160194"/>
                  <a:pt x="194875" y="12557"/>
                  <a:pt x="193817" y="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2" name="フリーフォーム 791">
            <a:extLst>
              <a:ext uri="{FF2B5EF4-FFF2-40B4-BE49-F238E27FC236}">
                <a16:creationId xmlns:a16="http://schemas.microsoft.com/office/drawing/2014/main" id="{33156959-07B2-407C-4EB3-52BF17BBF767}"/>
              </a:ext>
            </a:extLst>
          </p:cNvPr>
          <p:cNvSpPr/>
          <p:nvPr/>
        </p:nvSpPr>
        <p:spPr>
          <a:xfrm>
            <a:off x="2450765" y="3728777"/>
            <a:ext cx="425688" cy="257404"/>
          </a:xfrm>
          <a:custGeom>
            <a:avLst/>
            <a:gdLst>
              <a:gd name="connsiteX0" fmla="*/ 425688 w 425688"/>
              <a:gd name="connsiteY0" fmla="*/ 4 h 257404"/>
              <a:gd name="connsiteX1" fmla="*/ 216138 w 425688"/>
              <a:gd name="connsiteY1" fmla="*/ 60329 h 257404"/>
              <a:gd name="connsiteX2" fmla="*/ 139938 w 425688"/>
              <a:gd name="connsiteY2" fmla="*/ 98429 h 257404"/>
              <a:gd name="connsiteX3" fmla="*/ 162163 w 425688"/>
              <a:gd name="connsiteY3" fmla="*/ 95254 h 257404"/>
              <a:gd name="connsiteX4" fmla="*/ 143113 w 425688"/>
              <a:gd name="connsiteY4" fmla="*/ 146054 h 257404"/>
              <a:gd name="connsiteX5" fmla="*/ 238 w 425688"/>
              <a:gd name="connsiteY5" fmla="*/ 257179 h 257404"/>
              <a:gd name="connsiteX6" fmla="*/ 181213 w 425688"/>
              <a:gd name="connsiteY6" fmla="*/ 114304 h 257404"/>
              <a:gd name="connsiteX7" fmla="*/ 193913 w 425688"/>
              <a:gd name="connsiteY7" fmla="*/ 98429 h 257404"/>
              <a:gd name="connsiteX8" fmla="*/ 257413 w 425688"/>
              <a:gd name="connsiteY8" fmla="*/ 57154 h 257404"/>
              <a:gd name="connsiteX9" fmla="*/ 225663 w 425688"/>
              <a:gd name="connsiteY9" fmla="*/ 63504 h 257404"/>
              <a:gd name="connsiteX10" fmla="*/ 425688 w 425688"/>
              <a:gd name="connsiteY10" fmla="*/ 4 h 25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5688" h="257404">
                <a:moveTo>
                  <a:pt x="425688" y="4"/>
                </a:moveTo>
                <a:cubicBezTo>
                  <a:pt x="424101" y="-525"/>
                  <a:pt x="263763" y="43925"/>
                  <a:pt x="216138" y="60329"/>
                </a:cubicBezTo>
                <a:cubicBezTo>
                  <a:pt x="168513" y="76733"/>
                  <a:pt x="148934" y="92608"/>
                  <a:pt x="139938" y="98429"/>
                </a:cubicBezTo>
                <a:cubicBezTo>
                  <a:pt x="130942" y="104250"/>
                  <a:pt x="161634" y="87317"/>
                  <a:pt x="162163" y="95254"/>
                </a:cubicBezTo>
                <a:cubicBezTo>
                  <a:pt x="162692" y="103192"/>
                  <a:pt x="170100" y="119067"/>
                  <a:pt x="143113" y="146054"/>
                </a:cubicBezTo>
                <a:cubicBezTo>
                  <a:pt x="116126" y="173041"/>
                  <a:pt x="-6112" y="262471"/>
                  <a:pt x="238" y="257179"/>
                </a:cubicBezTo>
                <a:cubicBezTo>
                  <a:pt x="6588" y="251887"/>
                  <a:pt x="148934" y="140762"/>
                  <a:pt x="181213" y="114304"/>
                </a:cubicBezTo>
                <a:cubicBezTo>
                  <a:pt x="213492" y="87846"/>
                  <a:pt x="181213" y="107954"/>
                  <a:pt x="193913" y="98429"/>
                </a:cubicBezTo>
                <a:cubicBezTo>
                  <a:pt x="206613" y="88904"/>
                  <a:pt x="252121" y="62975"/>
                  <a:pt x="257413" y="57154"/>
                </a:cubicBezTo>
                <a:cubicBezTo>
                  <a:pt x="262705" y="51333"/>
                  <a:pt x="196030" y="73029"/>
                  <a:pt x="225663" y="63504"/>
                </a:cubicBezTo>
                <a:lnTo>
                  <a:pt x="425688" y="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3" name="フリーフォーム 792">
            <a:extLst>
              <a:ext uri="{FF2B5EF4-FFF2-40B4-BE49-F238E27FC236}">
                <a16:creationId xmlns:a16="http://schemas.microsoft.com/office/drawing/2014/main" id="{B4B55C39-C167-AACB-3F42-462522609E0A}"/>
              </a:ext>
            </a:extLst>
          </p:cNvPr>
          <p:cNvSpPr/>
          <p:nvPr/>
        </p:nvSpPr>
        <p:spPr>
          <a:xfrm>
            <a:off x="2163108" y="3802482"/>
            <a:ext cx="487929" cy="545655"/>
          </a:xfrm>
          <a:custGeom>
            <a:avLst/>
            <a:gdLst>
              <a:gd name="connsiteX0" fmla="*/ 354570 w 487929"/>
              <a:gd name="connsiteY0" fmla="*/ 27899 h 545655"/>
              <a:gd name="connsiteX1" fmla="*/ 414895 w 487929"/>
              <a:gd name="connsiteY1" fmla="*/ 46949 h 545655"/>
              <a:gd name="connsiteX2" fmla="*/ 214870 w 487929"/>
              <a:gd name="connsiteY2" fmla="*/ 173949 h 545655"/>
              <a:gd name="connsiteX3" fmla="*/ 252970 w 487929"/>
              <a:gd name="connsiteY3" fmla="*/ 154899 h 545655"/>
              <a:gd name="connsiteX4" fmla="*/ 151370 w 487929"/>
              <a:gd name="connsiteY4" fmla="*/ 243799 h 545655"/>
              <a:gd name="connsiteX5" fmla="*/ 113270 w 487929"/>
              <a:gd name="connsiteY5" fmla="*/ 319999 h 545655"/>
              <a:gd name="connsiteX6" fmla="*/ 84695 w 487929"/>
              <a:gd name="connsiteY6" fmla="*/ 351749 h 545655"/>
              <a:gd name="connsiteX7" fmla="*/ 5320 w 487929"/>
              <a:gd name="connsiteY7" fmla="*/ 434299 h 545655"/>
              <a:gd name="connsiteX8" fmla="*/ 8495 w 487929"/>
              <a:gd name="connsiteY8" fmla="*/ 545424 h 545655"/>
              <a:gd name="connsiteX9" fmla="*/ 14845 w 487929"/>
              <a:gd name="connsiteY9" fmla="*/ 456524 h 545655"/>
              <a:gd name="connsiteX10" fmla="*/ 189470 w 487929"/>
              <a:gd name="connsiteY10" fmla="*/ 237449 h 545655"/>
              <a:gd name="connsiteX11" fmla="*/ 227570 w 487929"/>
              <a:gd name="connsiteY11" fmla="*/ 215224 h 545655"/>
              <a:gd name="connsiteX12" fmla="*/ 395845 w 487929"/>
              <a:gd name="connsiteY12" fmla="*/ 100924 h 545655"/>
              <a:gd name="connsiteX13" fmla="*/ 386320 w 487929"/>
              <a:gd name="connsiteY13" fmla="*/ 97749 h 545655"/>
              <a:gd name="connsiteX14" fmla="*/ 487920 w 487929"/>
              <a:gd name="connsiteY14" fmla="*/ 2499 h 545655"/>
              <a:gd name="connsiteX15" fmla="*/ 354570 w 487929"/>
              <a:gd name="connsiteY15" fmla="*/ 27899 h 54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7929" h="545655">
                <a:moveTo>
                  <a:pt x="354570" y="27899"/>
                </a:moveTo>
                <a:cubicBezTo>
                  <a:pt x="342399" y="35307"/>
                  <a:pt x="438178" y="22607"/>
                  <a:pt x="414895" y="46949"/>
                </a:cubicBezTo>
                <a:cubicBezTo>
                  <a:pt x="391612" y="71291"/>
                  <a:pt x="241857" y="155957"/>
                  <a:pt x="214870" y="173949"/>
                </a:cubicBezTo>
                <a:cubicBezTo>
                  <a:pt x="187883" y="191941"/>
                  <a:pt x="263553" y="143257"/>
                  <a:pt x="252970" y="154899"/>
                </a:cubicBezTo>
                <a:cubicBezTo>
                  <a:pt x="242387" y="166541"/>
                  <a:pt x="174653" y="216282"/>
                  <a:pt x="151370" y="243799"/>
                </a:cubicBezTo>
                <a:cubicBezTo>
                  <a:pt x="128087" y="271316"/>
                  <a:pt x="124382" y="302008"/>
                  <a:pt x="113270" y="319999"/>
                </a:cubicBezTo>
                <a:cubicBezTo>
                  <a:pt x="102158" y="337990"/>
                  <a:pt x="102687" y="332699"/>
                  <a:pt x="84695" y="351749"/>
                </a:cubicBezTo>
                <a:cubicBezTo>
                  <a:pt x="66703" y="370799"/>
                  <a:pt x="18020" y="402020"/>
                  <a:pt x="5320" y="434299"/>
                </a:cubicBezTo>
                <a:cubicBezTo>
                  <a:pt x="-7380" y="466578"/>
                  <a:pt x="6908" y="541720"/>
                  <a:pt x="8495" y="545424"/>
                </a:cubicBezTo>
                <a:cubicBezTo>
                  <a:pt x="10082" y="549128"/>
                  <a:pt x="-15317" y="507853"/>
                  <a:pt x="14845" y="456524"/>
                </a:cubicBezTo>
                <a:cubicBezTo>
                  <a:pt x="45007" y="405195"/>
                  <a:pt x="154016" y="277665"/>
                  <a:pt x="189470" y="237449"/>
                </a:cubicBezTo>
                <a:cubicBezTo>
                  <a:pt x="224924" y="197233"/>
                  <a:pt x="193174" y="237978"/>
                  <a:pt x="227570" y="215224"/>
                </a:cubicBezTo>
                <a:cubicBezTo>
                  <a:pt x="261966" y="192470"/>
                  <a:pt x="369387" y="120503"/>
                  <a:pt x="395845" y="100924"/>
                </a:cubicBezTo>
                <a:cubicBezTo>
                  <a:pt x="422303" y="81345"/>
                  <a:pt x="370974" y="114153"/>
                  <a:pt x="386320" y="97749"/>
                </a:cubicBezTo>
                <a:cubicBezTo>
                  <a:pt x="401666" y="81345"/>
                  <a:pt x="488978" y="13611"/>
                  <a:pt x="487920" y="2499"/>
                </a:cubicBezTo>
                <a:cubicBezTo>
                  <a:pt x="486862" y="-8613"/>
                  <a:pt x="366741" y="20491"/>
                  <a:pt x="354570" y="27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4" name="フリーフォーム 793">
            <a:extLst>
              <a:ext uri="{FF2B5EF4-FFF2-40B4-BE49-F238E27FC236}">
                <a16:creationId xmlns:a16="http://schemas.microsoft.com/office/drawing/2014/main" id="{9F6C222B-3EDC-EA4F-459A-1A3D5BD8CE66}"/>
              </a:ext>
            </a:extLst>
          </p:cNvPr>
          <p:cNvSpPr/>
          <p:nvPr/>
        </p:nvSpPr>
        <p:spPr>
          <a:xfrm>
            <a:off x="2911377" y="3664909"/>
            <a:ext cx="321735" cy="540855"/>
          </a:xfrm>
          <a:custGeom>
            <a:avLst/>
            <a:gdLst>
              <a:gd name="connsiteX0" fmla="*/ 1 w 321735"/>
              <a:gd name="connsiteY0" fmla="*/ 372 h 540855"/>
              <a:gd name="connsiteX1" fmla="*/ 209551 w 321735"/>
              <a:gd name="connsiteY1" fmla="*/ 89272 h 540855"/>
              <a:gd name="connsiteX2" fmla="*/ 190501 w 321735"/>
              <a:gd name="connsiteY2" fmla="*/ 111497 h 540855"/>
              <a:gd name="connsiteX3" fmla="*/ 234951 w 321735"/>
              <a:gd name="connsiteY3" fmla="*/ 162297 h 540855"/>
              <a:gd name="connsiteX4" fmla="*/ 174626 w 321735"/>
              <a:gd name="connsiteY4" fmla="*/ 248022 h 540855"/>
              <a:gd name="connsiteX5" fmla="*/ 317501 w 321735"/>
              <a:gd name="connsiteY5" fmla="*/ 282947 h 540855"/>
              <a:gd name="connsiteX6" fmla="*/ 279401 w 321735"/>
              <a:gd name="connsiteY6" fmla="*/ 314697 h 540855"/>
              <a:gd name="connsiteX7" fmla="*/ 231776 w 321735"/>
              <a:gd name="connsiteY7" fmla="*/ 327397 h 540855"/>
              <a:gd name="connsiteX8" fmla="*/ 225426 w 321735"/>
              <a:gd name="connsiteY8" fmla="*/ 340097 h 540855"/>
              <a:gd name="connsiteX9" fmla="*/ 190501 w 321735"/>
              <a:gd name="connsiteY9" fmla="*/ 448047 h 540855"/>
              <a:gd name="connsiteX10" fmla="*/ 193676 w 321735"/>
              <a:gd name="connsiteY10" fmla="*/ 400422 h 540855"/>
              <a:gd name="connsiteX11" fmla="*/ 238126 w 321735"/>
              <a:gd name="connsiteY11" fmla="*/ 540122 h 540855"/>
              <a:gd name="connsiteX12" fmla="*/ 193676 w 321735"/>
              <a:gd name="connsiteY12" fmla="*/ 448047 h 540855"/>
              <a:gd name="connsiteX13" fmla="*/ 257176 w 321735"/>
              <a:gd name="connsiteY13" fmla="*/ 289297 h 540855"/>
              <a:gd name="connsiteX14" fmla="*/ 203201 w 321735"/>
              <a:gd name="connsiteY14" fmla="*/ 238497 h 540855"/>
              <a:gd name="connsiteX15" fmla="*/ 206376 w 321735"/>
              <a:gd name="connsiteY15" fmla="*/ 127372 h 540855"/>
              <a:gd name="connsiteX16" fmla="*/ 1 w 321735"/>
              <a:gd name="connsiteY16" fmla="*/ 372 h 54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1735" h="540855">
                <a:moveTo>
                  <a:pt x="1" y="372"/>
                </a:moveTo>
                <a:cubicBezTo>
                  <a:pt x="530" y="-5978"/>
                  <a:pt x="177801" y="70751"/>
                  <a:pt x="209551" y="89272"/>
                </a:cubicBezTo>
                <a:cubicBezTo>
                  <a:pt x="241301" y="107793"/>
                  <a:pt x="186268" y="99326"/>
                  <a:pt x="190501" y="111497"/>
                </a:cubicBezTo>
                <a:cubicBezTo>
                  <a:pt x="194734" y="123668"/>
                  <a:pt x="237597" y="139543"/>
                  <a:pt x="234951" y="162297"/>
                </a:cubicBezTo>
                <a:cubicBezTo>
                  <a:pt x="232305" y="185051"/>
                  <a:pt x="160868" y="227914"/>
                  <a:pt x="174626" y="248022"/>
                </a:cubicBezTo>
                <a:cubicBezTo>
                  <a:pt x="188384" y="268130"/>
                  <a:pt x="300039" y="271835"/>
                  <a:pt x="317501" y="282947"/>
                </a:cubicBezTo>
                <a:cubicBezTo>
                  <a:pt x="334963" y="294059"/>
                  <a:pt x="293688" y="307289"/>
                  <a:pt x="279401" y="314697"/>
                </a:cubicBezTo>
                <a:cubicBezTo>
                  <a:pt x="265114" y="322105"/>
                  <a:pt x="240772" y="323164"/>
                  <a:pt x="231776" y="327397"/>
                </a:cubicBezTo>
                <a:cubicBezTo>
                  <a:pt x="222780" y="331630"/>
                  <a:pt x="232305" y="319989"/>
                  <a:pt x="225426" y="340097"/>
                </a:cubicBezTo>
                <a:cubicBezTo>
                  <a:pt x="218547" y="360205"/>
                  <a:pt x="195793" y="437993"/>
                  <a:pt x="190501" y="448047"/>
                </a:cubicBezTo>
                <a:cubicBezTo>
                  <a:pt x="185209" y="458101"/>
                  <a:pt x="185739" y="385076"/>
                  <a:pt x="193676" y="400422"/>
                </a:cubicBezTo>
                <a:cubicBezTo>
                  <a:pt x="201613" y="415768"/>
                  <a:pt x="238126" y="532185"/>
                  <a:pt x="238126" y="540122"/>
                </a:cubicBezTo>
                <a:cubicBezTo>
                  <a:pt x="238126" y="548059"/>
                  <a:pt x="190501" y="489851"/>
                  <a:pt x="193676" y="448047"/>
                </a:cubicBezTo>
                <a:cubicBezTo>
                  <a:pt x="196851" y="406243"/>
                  <a:pt x="255588" y="324222"/>
                  <a:pt x="257176" y="289297"/>
                </a:cubicBezTo>
                <a:cubicBezTo>
                  <a:pt x="258764" y="254372"/>
                  <a:pt x="211668" y="265485"/>
                  <a:pt x="203201" y="238497"/>
                </a:cubicBezTo>
                <a:cubicBezTo>
                  <a:pt x="194734" y="211509"/>
                  <a:pt x="238126" y="162826"/>
                  <a:pt x="206376" y="127372"/>
                </a:cubicBezTo>
                <a:cubicBezTo>
                  <a:pt x="174626" y="91918"/>
                  <a:pt x="-528" y="6722"/>
                  <a:pt x="1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5" name="フリーフォーム 794">
            <a:extLst>
              <a:ext uri="{FF2B5EF4-FFF2-40B4-BE49-F238E27FC236}">
                <a16:creationId xmlns:a16="http://schemas.microsoft.com/office/drawing/2014/main" id="{A933FC11-415E-C652-A758-DD1EBC44C010}"/>
              </a:ext>
            </a:extLst>
          </p:cNvPr>
          <p:cNvSpPr/>
          <p:nvPr/>
        </p:nvSpPr>
        <p:spPr>
          <a:xfrm>
            <a:off x="2714526" y="3755177"/>
            <a:ext cx="314573" cy="656237"/>
          </a:xfrm>
          <a:custGeom>
            <a:avLst/>
            <a:gdLst>
              <a:gd name="connsiteX0" fmla="*/ 314327 w 314573"/>
              <a:gd name="connsiteY0" fmla="*/ 5354 h 656237"/>
              <a:gd name="connsiteX1" fmla="*/ 276227 w 314573"/>
              <a:gd name="connsiteY1" fmla="*/ 103779 h 656237"/>
              <a:gd name="connsiteX2" fmla="*/ 298452 w 314573"/>
              <a:gd name="connsiteY2" fmla="*/ 462554 h 656237"/>
              <a:gd name="connsiteX3" fmla="*/ 254002 w 314573"/>
              <a:gd name="connsiteY3" fmla="*/ 300629 h 656237"/>
              <a:gd name="connsiteX4" fmla="*/ 250827 w 314573"/>
              <a:gd name="connsiteY4" fmla="*/ 494304 h 656237"/>
              <a:gd name="connsiteX5" fmla="*/ 225427 w 314573"/>
              <a:gd name="connsiteY5" fmla="*/ 405404 h 656237"/>
              <a:gd name="connsiteX6" fmla="*/ 215902 w 314573"/>
              <a:gd name="connsiteY6" fmla="*/ 408579 h 656237"/>
              <a:gd name="connsiteX7" fmla="*/ 139702 w 314573"/>
              <a:gd name="connsiteY7" fmla="*/ 214904 h 656237"/>
              <a:gd name="connsiteX8" fmla="*/ 2 w 314573"/>
              <a:gd name="connsiteY8" fmla="*/ 656229 h 656237"/>
              <a:gd name="connsiteX9" fmla="*/ 142877 w 314573"/>
              <a:gd name="connsiteY9" fmla="*/ 202204 h 656237"/>
              <a:gd name="connsiteX10" fmla="*/ 187327 w 314573"/>
              <a:gd name="connsiteY10" fmla="*/ 414929 h 656237"/>
              <a:gd name="connsiteX11" fmla="*/ 212727 w 314573"/>
              <a:gd name="connsiteY11" fmla="*/ 319679 h 656237"/>
              <a:gd name="connsiteX12" fmla="*/ 222252 w 314573"/>
              <a:gd name="connsiteY12" fmla="*/ 313329 h 656237"/>
              <a:gd name="connsiteX13" fmla="*/ 257177 w 314573"/>
              <a:gd name="connsiteY13" fmla="*/ 294279 h 656237"/>
              <a:gd name="connsiteX14" fmla="*/ 257177 w 314573"/>
              <a:gd name="connsiteY14" fmla="*/ 284754 h 656237"/>
              <a:gd name="connsiteX15" fmla="*/ 254002 w 314573"/>
              <a:gd name="connsiteY15" fmla="*/ 230779 h 656237"/>
              <a:gd name="connsiteX16" fmla="*/ 314327 w 314573"/>
              <a:gd name="connsiteY16" fmla="*/ 5354 h 65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4573" h="656237">
                <a:moveTo>
                  <a:pt x="314327" y="5354"/>
                </a:moveTo>
                <a:cubicBezTo>
                  <a:pt x="318031" y="-15813"/>
                  <a:pt x="278873" y="27579"/>
                  <a:pt x="276227" y="103779"/>
                </a:cubicBezTo>
                <a:cubicBezTo>
                  <a:pt x="273581" y="179979"/>
                  <a:pt x="302156" y="429746"/>
                  <a:pt x="298452" y="462554"/>
                </a:cubicBezTo>
                <a:cubicBezTo>
                  <a:pt x="294748" y="495362"/>
                  <a:pt x="261939" y="295337"/>
                  <a:pt x="254002" y="300629"/>
                </a:cubicBezTo>
                <a:cubicBezTo>
                  <a:pt x="246065" y="305921"/>
                  <a:pt x="255590" y="476841"/>
                  <a:pt x="250827" y="494304"/>
                </a:cubicBezTo>
                <a:cubicBezTo>
                  <a:pt x="246064" y="511767"/>
                  <a:pt x="231248" y="419691"/>
                  <a:pt x="225427" y="405404"/>
                </a:cubicBezTo>
                <a:cubicBezTo>
                  <a:pt x="219606" y="391117"/>
                  <a:pt x="230189" y="440329"/>
                  <a:pt x="215902" y="408579"/>
                </a:cubicBezTo>
                <a:cubicBezTo>
                  <a:pt x="201614" y="376829"/>
                  <a:pt x="175685" y="173629"/>
                  <a:pt x="139702" y="214904"/>
                </a:cubicBezTo>
                <a:cubicBezTo>
                  <a:pt x="103719" y="256179"/>
                  <a:pt x="-527" y="658346"/>
                  <a:pt x="2" y="656229"/>
                </a:cubicBezTo>
                <a:cubicBezTo>
                  <a:pt x="531" y="654112"/>
                  <a:pt x="111656" y="242421"/>
                  <a:pt x="142877" y="202204"/>
                </a:cubicBezTo>
                <a:cubicBezTo>
                  <a:pt x="174098" y="161987"/>
                  <a:pt x="175685" y="395350"/>
                  <a:pt x="187327" y="414929"/>
                </a:cubicBezTo>
                <a:cubicBezTo>
                  <a:pt x="198969" y="434508"/>
                  <a:pt x="206906" y="336612"/>
                  <a:pt x="212727" y="319679"/>
                </a:cubicBezTo>
                <a:cubicBezTo>
                  <a:pt x="218548" y="302746"/>
                  <a:pt x="214844" y="317562"/>
                  <a:pt x="222252" y="313329"/>
                </a:cubicBezTo>
                <a:cubicBezTo>
                  <a:pt x="229660" y="309096"/>
                  <a:pt x="251356" y="299041"/>
                  <a:pt x="257177" y="294279"/>
                </a:cubicBezTo>
                <a:cubicBezTo>
                  <a:pt x="262998" y="289517"/>
                  <a:pt x="257706" y="295337"/>
                  <a:pt x="257177" y="284754"/>
                </a:cubicBezTo>
                <a:cubicBezTo>
                  <a:pt x="256648" y="274171"/>
                  <a:pt x="243948" y="271525"/>
                  <a:pt x="254002" y="230779"/>
                </a:cubicBezTo>
                <a:cubicBezTo>
                  <a:pt x="264056" y="190033"/>
                  <a:pt x="310623" y="26521"/>
                  <a:pt x="314327" y="5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6" name="フリーフォーム 795">
            <a:extLst>
              <a:ext uri="{FF2B5EF4-FFF2-40B4-BE49-F238E27FC236}">
                <a16:creationId xmlns:a16="http://schemas.microsoft.com/office/drawing/2014/main" id="{267984CA-585D-D0E4-EF96-B80D8560A193}"/>
              </a:ext>
            </a:extLst>
          </p:cNvPr>
          <p:cNvSpPr/>
          <p:nvPr/>
        </p:nvSpPr>
        <p:spPr>
          <a:xfrm>
            <a:off x="2371089" y="4138316"/>
            <a:ext cx="201058" cy="1080352"/>
          </a:xfrm>
          <a:custGeom>
            <a:avLst/>
            <a:gdLst>
              <a:gd name="connsiteX0" fmla="*/ 200564 w 201058"/>
              <a:gd name="connsiteY0" fmla="*/ 40 h 1080352"/>
              <a:gd name="connsiteX1" fmla="*/ 67214 w 201058"/>
              <a:gd name="connsiteY1" fmla="*/ 171490 h 1080352"/>
              <a:gd name="connsiteX2" fmla="*/ 44989 w 201058"/>
              <a:gd name="connsiteY2" fmla="*/ 644565 h 1080352"/>
              <a:gd name="connsiteX3" fmla="*/ 44989 w 201058"/>
              <a:gd name="connsiteY3" fmla="*/ 492165 h 1080352"/>
              <a:gd name="connsiteX4" fmla="*/ 149764 w 201058"/>
              <a:gd name="connsiteY4" fmla="*/ 1076365 h 1080352"/>
              <a:gd name="connsiteX5" fmla="*/ 92614 w 201058"/>
              <a:gd name="connsiteY5" fmla="*/ 723940 h 1080352"/>
              <a:gd name="connsiteX6" fmla="*/ 3714 w 201058"/>
              <a:gd name="connsiteY6" fmla="*/ 238165 h 1080352"/>
              <a:gd name="connsiteX7" fmla="*/ 16414 w 201058"/>
              <a:gd name="connsiteY7" fmla="*/ 215940 h 1080352"/>
              <a:gd name="connsiteX8" fmla="*/ 13239 w 201058"/>
              <a:gd name="connsiteY8" fmla="*/ 155615 h 1080352"/>
              <a:gd name="connsiteX9" fmla="*/ 200564 w 201058"/>
              <a:gd name="connsiteY9" fmla="*/ 40 h 108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058" h="1080352">
                <a:moveTo>
                  <a:pt x="200564" y="40"/>
                </a:moveTo>
                <a:cubicBezTo>
                  <a:pt x="209560" y="2686"/>
                  <a:pt x="93143" y="64069"/>
                  <a:pt x="67214" y="171490"/>
                </a:cubicBezTo>
                <a:cubicBezTo>
                  <a:pt x="41285" y="278911"/>
                  <a:pt x="48693" y="591119"/>
                  <a:pt x="44989" y="644565"/>
                </a:cubicBezTo>
                <a:cubicBezTo>
                  <a:pt x="41285" y="698011"/>
                  <a:pt x="27527" y="420198"/>
                  <a:pt x="44989" y="492165"/>
                </a:cubicBezTo>
                <a:cubicBezTo>
                  <a:pt x="62451" y="564132"/>
                  <a:pt x="141826" y="1037736"/>
                  <a:pt x="149764" y="1076365"/>
                </a:cubicBezTo>
                <a:cubicBezTo>
                  <a:pt x="157701" y="1114994"/>
                  <a:pt x="116956" y="863640"/>
                  <a:pt x="92614" y="723940"/>
                </a:cubicBezTo>
                <a:cubicBezTo>
                  <a:pt x="68272" y="584240"/>
                  <a:pt x="16414" y="322832"/>
                  <a:pt x="3714" y="238165"/>
                </a:cubicBezTo>
                <a:cubicBezTo>
                  <a:pt x="-8986" y="153498"/>
                  <a:pt x="14827" y="229698"/>
                  <a:pt x="16414" y="215940"/>
                </a:cubicBezTo>
                <a:cubicBezTo>
                  <a:pt x="18001" y="202182"/>
                  <a:pt x="-17453" y="186836"/>
                  <a:pt x="13239" y="155615"/>
                </a:cubicBezTo>
                <a:cubicBezTo>
                  <a:pt x="43931" y="124394"/>
                  <a:pt x="191568" y="-2606"/>
                  <a:pt x="200564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7" name="フリーフォーム 796">
            <a:extLst>
              <a:ext uri="{FF2B5EF4-FFF2-40B4-BE49-F238E27FC236}">
                <a16:creationId xmlns:a16="http://schemas.microsoft.com/office/drawing/2014/main" id="{16C30ADB-2751-1A49-C25C-33A520800EA2}"/>
              </a:ext>
            </a:extLst>
          </p:cNvPr>
          <p:cNvSpPr/>
          <p:nvPr/>
        </p:nvSpPr>
        <p:spPr>
          <a:xfrm>
            <a:off x="2701478" y="4348737"/>
            <a:ext cx="114662" cy="1102690"/>
          </a:xfrm>
          <a:custGeom>
            <a:avLst/>
            <a:gdLst>
              <a:gd name="connsiteX0" fmla="*/ 105125 w 114662"/>
              <a:gd name="connsiteY0" fmla="*/ 8694 h 1102690"/>
              <a:gd name="connsiteX1" fmla="*/ 108300 w 114662"/>
              <a:gd name="connsiteY1" fmla="*/ 294444 h 1102690"/>
              <a:gd name="connsiteX2" fmla="*/ 76550 w 114662"/>
              <a:gd name="connsiteY2" fmla="*/ 380169 h 1102690"/>
              <a:gd name="connsiteX3" fmla="*/ 114650 w 114662"/>
              <a:gd name="connsiteY3" fmla="*/ 704019 h 1102690"/>
              <a:gd name="connsiteX4" fmla="*/ 79725 w 114662"/>
              <a:gd name="connsiteY4" fmla="*/ 523044 h 1102690"/>
              <a:gd name="connsiteX5" fmla="*/ 3525 w 114662"/>
              <a:gd name="connsiteY5" fmla="*/ 1097719 h 1102690"/>
              <a:gd name="connsiteX6" fmla="*/ 32100 w 114662"/>
              <a:gd name="connsiteY6" fmla="*/ 764344 h 1102690"/>
              <a:gd name="connsiteX7" fmla="*/ 350 w 114662"/>
              <a:gd name="connsiteY7" fmla="*/ 129344 h 1102690"/>
              <a:gd name="connsiteX8" fmla="*/ 57500 w 114662"/>
              <a:gd name="connsiteY8" fmla="*/ 300794 h 1102690"/>
              <a:gd name="connsiteX9" fmla="*/ 82900 w 114662"/>
              <a:gd name="connsiteY9" fmla="*/ 91244 h 1102690"/>
              <a:gd name="connsiteX10" fmla="*/ 105125 w 114662"/>
              <a:gd name="connsiteY10" fmla="*/ 8694 h 110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662" h="1102690">
                <a:moveTo>
                  <a:pt x="105125" y="8694"/>
                </a:moveTo>
                <a:cubicBezTo>
                  <a:pt x="109358" y="42561"/>
                  <a:pt x="113063" y="232532"/>
                  <a:pt x="108300" y="294444"/>
                </a:cubicBezTo>
                <a:cubicBezTo>
                  <a:pt x="103537" y="356357"/>
                  <a:pt x="75492" y="311907"/>
                  <a:pt x="76550" y="380169"/>
                </a:cubicBezTo>
                <a:cubicBezTo>
                  <a:pt x="77608" y="448431"/>
                  <a:pt x="114121" y="680207"/>
                  <a:pt x="114650" y="704019"/>
                </a:cubicBezTo>
                <a:cubicBezTo>
                  <a:pt x="115179" y="727831"/>
                  <a:pt x="98246" y="457427"/>
                  <a:pt x="79725" y="523044"/>
                </a:cubicBezTo>
                <a:cubicBezTo>
                  <a:pt x="61204" y="588661"/>
                  <a:pt x="11463" y="1057502"/>
                  <a:pt x="3525" y="1097719"/>
                </a:cubicBezTo>
                <a:cubicBezTo>
                  <a:pt x="-4413" y="1137936"/>
                  <a:pt x="32629" y="925740"/>
                  <a:pt x="32100" y="764344"/>
                </a:cubicBezTo>
                <a:cubicBezTo>
                  <a:pt x="31571" y="602948"/>
                  <a:pt x="-3883" y="206602"/>
                  <a:pt x="350" y="129344"/>
                </a:cubicBezTo>
                <a:cubicBezTo>
                  <a:pt x="4583" y="52086"/>
                  <a:pt x="43742" y="307144"/>
                  <a:pt x="57500" y="300794"/>
                </a:cubicBezTo>
                <a:cubicBezTo>
                  <a:pt x="71258" y="294444"/>
                  <a:pt x="76021" y="134636"/>
                  <a:pt x="82900" y="91244"/>
                </a:cubicBezTo>
                <a:cubicBezTo>
                  <a:pt x="89779" y="47852"/>
                  <a:pt x="100892" y="-25173"/>
                  <a:pt x="105125" y="8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8" name="フリーフォーム 797">
            <a:extLst>
              <a:ext uri="{FF2B5EF4-FFF2-40B4-BE49-F238E27FC236}">
                <a16:creationId xmlns:a16="http://schemas.microsoft.com/office/drawing/2014/main" id="{0D3A341C-700D-1079-97D0-D1146F676EDE}"/>
              </a:ext>
            </a:extLst>
          </p:cNvPr>
          <p:cNvSpPr/>
          <p:nvPr/>
        </p:nvSpPr>
        <p:spPr>
          <a:xfrm>
            <a:off x="2800206" y="4281194"/>
            <a:ext cx="152583" cy="936662"/>
          </a:xfrm>
          <a:custGeom>
            <a:avLst/>
            <a:gdLst>
              <a:gd name="connsiteX0" fmla="*/ 133397 w 152583"/>
              <a:gd name="connsiteY0" fmla="*/ 37 h 936662"/>
              <a:gd name="connsiteX1" fmla="*/ 92122 w 152583"/>
              <a:gd name="connsiteY1" fmla="*/ 152437 h 936662"/>
              <a:gd name="connsiteX2" fmla="*/ 152447 w 152583"/>
              <a:gd name="connsiteY2" fmla="*/ 400087 h 936662"/>
              <a:gd name="connsiteX3" fmla="*/ 107997 w 152583"/>
              <a:gd name="connsiteY3" fmla="*/ 308012 h 936662"/>
              <a:gd name="connsiteX4" fmla="*/ 88947 w 152583"/>
              <a:gd name="connsiteY4" fmla="*/ 596937 h 936662"/>
              <a:gd name="connsiteX5" fmla="*/ 95297 w 152583"/>
              <a:gd name="connsiteY5" fmla="*/ 485812 h 936662"/>
              <a:gd name="connsiteX6" fmla="*/ 47 w 152583"/>
              <a:gd name="connsiteY6" fmla="*/ 936662 h 936662"/>
              <a:gd name="connsiteX7" fmla="*/ 82597 w 152583"/>
              <a:gd name="connsiteY7" fmla="*/ 485812 h 936662"/>
              <a:gd name="connsiteX8" fmla="*/ 88947 w 152583"/>
              <a:gd name="connsiteY8" fmla="*/ 222287 h 936662"/>
              <a:gd name="connsiteX9" fmla="*/ 73072 w 152583"/>
              <a:gd name="connsiteY9" fmla="*/ 165137 h 936662"/>
              <a:gd name="connsiteX10" fmla="*/ 133397 w 152583"/>
              <a:gd name="connsiteY10" fmla="*/ 37 h 93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583" h="936662">
                <a:moveTo>
                  <a:pt x="133397" y="37"/>
                </a:moveTo>
                <a:cubicBezTo>
                  <a:pt x="136572" y="-2080"/>
                  <a:pt x="88947" y="85762"/>
                  <a:pt x="92122" y="152437"/>
                </a:cubicBezTo>
                <a:cubicBezTo>
                  <a:pt x="95297" y="219112"/>
                  <a:pt x="149801" y="374158"/>
                  <a:pt x="152447" y="400087"/>
                </a:cubicBezTo>
                <a:cubicBezTo>
                  <a:pt x="155093" y="426016"/>
                  <a:pt x="118580" y="275204"/>
                  <a:pt x="107997" y="308012"/>
                </a:cubicBezTo>
                <a:cubicBezTo>
                  <a:pt x="97414" y="340820"/>
                  <a:pt x="91064" y="567304"/>
                  <a:pt x="88947" y="596937"/>
                </a:cubicBezTo>
                <a:cubicBezTo>
                  <a:pt x="86830" y="626570"/>
                  <a:pt x="110114" y="429191"/>
                  <a:pt x="95297" y="485812"/>
                </a:cubicBezTo>
                <a:cubicBezTo>
                  <a:pt x="80480" y="542433"/>
                  <a:pt x="2164" y="936662"/>
                  <a:pt x="47" y="936662"/>
                </a:cubicBezTo>
                <a:cubicBezTo>
                  <a:pt x="-2070" y="936662"/>
                  <a:pt x="67780" y="604874"/>
                  <a:pt x="82597" y="485812"/>
                </a:cubicBezTo>
                <a:cubicBezTo>
                  <a:pt x="97414" y="366750"/>
                  <a:pt x="90534" y="275733"/>
                  <a:pt x="88947" y="222287"/>
                </a:cubicBezTo>
                <a:cubicBezTo>
                  <a:pt x="87360" y="168841"/>
                  <a:pt x="69368" y="200591"/>
                  <a:pt x="73072" y="165137"/>
                </a:cubicBezTo>
                <a:cubicBezTo>
                  <a:pt x="76776" y="129683"/>
                  <a:pt x="130222" y="2154"/>
                  <a:pt x="133397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9" name="フリーフォーム 798">
            <a:extLst>
              <a:ext uri="{FF2B5EF4-FFF2-40B4-BE49-F238E27FC236}">
                <a16:creationId xmlns:a16="http://schemas.microsoft.com/office/drawing/2014/main" id="{E6B4D4EE-0583-9358-F191-F08DA1232400}"/>
              </a:ext>
            </a:extLst>
          </p:cNvPr>
          <p:cNvSpPr/>
          <p:nvPr/>
        </p:nvSpPr>
        <p:spPr>
          <a:xfrm>
            <a:off x="2860546" y="4220850"/>
            <a:ext cx="441357" cy="959838"/>
          </a:xfrm>
          <a:custGeom>
            <a:avLst/>
            <a:gdLst>
              <a:gd name="connsiteX0" fmla="*/ 19082 w 441357"/>
              <a:gd name="connsiteY0" fmla="*/ 56 h 959838"/>
              <a:gd name="connsiteX1" fmla="*/ 238157 w 441357"/>
              <a:gd name="connsiteY1" fmla="*/ 123881 h 959838"/>
              <a:gd name="connsiteX2" fmla="*/ 203232 w 441357"/>
              <a:gd name="connsiteY2" fmla="*/ 209606 h 959838"/>
              <a:gd name="connsiteX3" fmla="*/ 273082 w 441357"/>
              <a:gd name="connsiteY3" fmla="*/ 323906 h 959838"/>
              <a:gd name="connsiteX4" fmla="*/ 314357 w 441357"/>
              <a:gd name="connsiteY4" fmla="*/ 358831 h 959838"/>
              <a:gd name="connsiteX5" fmla="*/ 260382 w 441357"/>
              <a:gd name="connsiteY5" fmla="*/ 463606 h 959838"/>
              <a:gd name="connsiteX6" fmla="*/ 231807 w 441357"/>
              <a:gd name="connsiteY6" fmla="*/ 562031 h 959838"/>
              <a:gd name="connsiteX7" fmla="*/ 269907 w 441357"/>
              <a:gd name="connsiteY7" fmla="*/ 552506 h 959838"/>
              <a:gd name="connsiteX8" fmla="*/ 219107 w 441357"/>
              <a:gd name="connsiteY8" fmla="*/ 587431 h 959838"/>
              <a:gd name="connsiteX9" fmla="*/ 409607 w 441357"/>
              <a:gd name="connsiteY9" fmla="*/ 727131 h 959838"/>
              <a:gd name="connsiteX10" fmla="*/ 276257 w 441357"/>
              <a:gd name="connsiteY10" fmla="*/ 730306 h 959838"/>
              <a:gd name="connsiteX11" fmla="*/ 441357 w 441357"/>
              <a:gd name="connsiteY11" fmla="*/ 796981 h 959838"/>
              <a:gd name="connsiteX12" fmla="*/ 276257 w 441357"/>
              <a:gd name="connsiteY12" fmla="*/ 768406 h 959838"/>
              <a:gd name="connsiteX13" fmla="*/ 206407 w 441357"/>
              <a:gd name="connsiteY13" fmla="*/ 958906 h 959838"/>
              <a:gd name="connsiteX14" fmla="*/ 336582 w 441357"/>
              <a:gd name="connsiteY14" fmla="*/ 676331 h 959838"/>
              <a:gd name="connsiteX15" fmla="*/ 215932 w 441357"/>
              <a:gd name="connsiteY15" fmla="*/ 600131 h 959838"/>
              <a:gd name="connsiteX16" fmla="*/ 244507 w 441357"/>
              <a:gd name="connsiteY16" fmla="*/ 349306 h 959838"/>
              <a:gd name="connsiteX17" fmla="*/ 203232 w 441357"/>
              <a:gd name="connsiteY17" fmla="*/ 301681 h 959838"/>
              <a:gd name="connsiteX18" fmla="*/ 32 w 441357"/>
              <a:gd name="connsiteY18" fmla="*/ 362006 h 959838"/>
              <a:gd name="connsiteX19" fmla="*/ 187357 w 441357"/>
              <a:gd name="connsiteY19" fmla="*/ 292156 h 959838"/>
              <a:gd name="connsiteX20" fmla="*/ 168307 w 441357"/>
              <a:gd name="connsiteY20" fmla="*/ 250881 h 959838"/>
              <a:gd name="connsiteX21" fmla="*/ 215932 w 441357"/>
              <a:gd name="connsiteY21" fmla="*/ 139756 h 959838"/>
              <a:gd name="connsiteX22" fmla="*/ 19082 w 441357"/>
              <a:gd name="connsiteY22" fmla="*/ 56 h 95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41357" h="959838">
                <a:moveTo>
                  <a:pt x="19082" y="56"/>
                </a:moveTo>
                <a:cubicBezTo>
                  <a:pt x="22786" y="-2590"/>
                  <a:pt x="207465" y="88956"/>
                  <a:pt x="238157" y="123881"/>
                </a:cubicBezTo>
                <a:cubicBezTo>
                  <a:pt x="268849" y="158806"/>
                  <a:pt x="197411" y="176269"/>
                  <a:pt x="203232" y="209606"/>
                </a:cubicBezTo>
                <a:cubicBezTo>
                  <a:pt x="209053" y="242943"/>
                  <a:pt x="254561" y="299035"/>
                  <a:pt x="273082" y="323906"/>
                </a:cubicBezTo>
                <a:cubicBezTo>
                  <a:pt x="291603" y="348777"/>
                  <a:pt x="316474" y="335548"/>
                  <a:pt x="314357" y="358831"/>
                </a:cubicBezTo>
                <a:cubicBezTo>
                  <a:pt x="312240" y="382114"/>
                  <a:pt x="274140" y="429739"/>
                  <a:pt x="260382" y="463606"/>
                </a:cubicBezTo>
                <a:cubicBezTo>
                  <a:pt x="246624" y="497473"/>
                  <a:pt x="230220" y="547214"/>
                  <a:pt x="231807" y="562031"/>
                </a:cubicBezTo>
                <a:cubicBezTo>
                  <a:pt x="233394" y="576848"/>
                  <a:pt x="272024" y="548273"/>
                  <a:pt x="269907" y="552506"/>
                </a:cubicBezTo>
                <a:cubicBezTo>
                  <a:pt x="267790" y="556739"/>
                  <a:pt x="195824" y="558327"/>
                  <a:pt x="219107" y="587431"/>
                </a:cubicBezTo>
                <a:cubicBezTo>
                  <a:pt x="242390" y="616535"/>
                  <a:pt x="400082" y="703319"/>
                  <a:pt x="409607" y="727131"/>
                </a:cubicBezTo>
                <a:cubicBezTo>
                  <a:pt x="419132" y="750944"/>
                  <a:pt x="270965" y="718664"/>
                  <a:pt x="276257" y="730306"/>
                </a:cubicBezTo>
                <a:cubicBezTo>
                  <a:pt x="281549" y="741948"/>
                  <a:pt x="441357" y="790631"/>
                  <a:pt x="441357" y="796981"/>
                </a:cubicBezTo>
                <a:cubicBezTo>
                  <a:pt x="441357" y="803331"/>
                  <a:pt x="315415" y="741419"/>
                  <a:pt x="276257" y="768406"/>
                </a:cubicBezTo>
                <a:cubicBezTo>
                  <a:pt x="237099" y="795394"/>
                  <a:pt x="196353" y="974252"/>
                  <a:pt x="206407" y="958906"/>
                </a:cubicBezTo>
                <a:cubicBezTo>
                  <a:pt x="216461" y="943560"/>
                  <a:pt x="334995" y="736127"/>
                  <a:pt x="336582" y="676331"/>
                </a:cubicBezTo>
                <a:cubicBezTo>
                  <a:pt x="338169" y="616535"/>
                  <a:pt x="231278" y="654635"/>
                  <a:pt x="215932" y="600131"/>
                </a:cubicBezTo>
                <a:cubicBezTo>
                  <a:pt x="200586" y="545627"/>
                  <a:pt x="246624" y="399048"/>
                  <a:pt x="244507" y="349306"/>
                </a:cubicBezTo>
                <a:cubicBezTo>
                  <a:pt x="242390" y="299564"/>
                  <a:pt x="243978" y="299564"/>
                  <a:pt x="203232" y="301681"/>
                </a:cubicBezTo>
                <a:cubicBezTo>
                  <a:pt x="162486" y="303798"/>
                  <a:pt x="2678" y="363594"/>
                  <a:pt x="32" y="362006"/>
                </a:cubicBezTo>
                <a:cubicBezTo>
                  <a:pt x="-2614" y="360419"/>
                  <a:pt x="159311" y="310677"/>
                  <a:pt x="187357" y="292156"/>
                </a:cubicBezTo>
                <a:cubicBezTo>
                  <a:pt x="215403" y="273635"/>
                  <a:pt x="163545" y="276281"/>
                  <a:pt x="168307" y="250881"/>
                </a:cubicBezTo>
                <a:cubicBezTo>
                  <a:pt x="173069" y="225481"/>
                  <a:pt x="238686" y="176268"/>
                  <a:pt x="215932" y="139756"/>
                </a:cubicBezTo>
                <a:cubicBezTo>
                  <a:pt x="193178" y="103244"/>
                  <a:pt x="15378" y="2702"/>
                  <a:pt x="19082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0" name="フリーフォーム 799">
            <a:extLst>
              <a:ext uri="{FF2B5EF4-FFF2-40B4-BE49-F238E27FC236}">
                <a16:creationId xmlns:a16="http://schemas.microsoft.com/office/drawing/2014/main" id="{23536438-2418-A4BE-B801-8D2EE5C94422}"/>
              </a:ext>
            </a:extLst>
          </p:cNvPr>
          <p:cNvSpPr/>
          <p:nvPr/>
        </p:nvSpPr>
        <p:spPr>
          <a:xfrm>
            <a:off x="2453223" y="4402900"/>
            <a:ext cx="256382" cy="976794"/>
          </a:xfrm>
          <a:custGeom>
            <a:avLst/>
            <a:gdLst>
              <a:gd name="connsiteX0" fmla="*/ 162880 w 256382"/>
              <a:gd name="connsiteY0" fmla="*/ 2156 h 976794"/>
              <a:gd name="connsiteX1" fmla="*/ 118430 w 256382"/>
              <a:gd name="connsiteY1" fmla="*/ 351406 h 976794"/>
              <a:gd name="connsiteX2" fmla="*/ 239080 w 256382"/>
              <a:gd name="connsiteY2" fmla="*/ 919731 h 976794"/>
              <a:gd name="connsiteX3" fmla="*/ 172405 w 256382"/>
              <a:gd name="connsiteY3" fmla="*/ 580006 h 976794"/>
              <a:gd name="connsiteX4" fmla="*/ 251780 w 256382"/>
              <a:gd name="connsiteY4" fmla="*/ 973706 h 976794"/>
              <a:gd name="connsiteX5" fmla="*/ 7305 w 256382"/>
              <a:gd name="connsiteY5" fmla="*/ 319656 h 976794"/>
              <a:gd name="connsiteX6" fmla="*/ 73980 w 256382"/>
              <a:gd name="connsiteY6" fmla="*/ 510156 h 976794"/>
              <a:gd name="connsiteX7" fmla="*/ 162880 w 256382"/>
              <a:gd name="connsiteY7" fmla="*/ 2156 h 97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382" h="976794">
                <a:moveTo>
                  <a:pt x="162880" y="2156"/>
                </a:moveTo>
                <a:cubicBezTo>
                  <a:pt x="170288" y="-24302"/>
                  <a:pt x="105730" y="198477"/>
                  <a:pt x="118430" y="351406"/>
                </a:cubicBezTo>
                <a:cubicBezTo>
                  <a:pt x="131130" y="504335"/>
                  <a:pt x="230084" y="881631"/>
                  <a:pt x="239080" y="919731"/>
                </a:cubicBezTo>
                <a:cubicBezTo>
                  <a:pt x="248076" y="957831"/>
                  <a:pt x="170288" y="571010"/>
                  <a:pt x="172405" y="580006"/>
                </a:cubicBezTo>
                <a:cubicBezTo>
                  <a:pt x="174522" y="589002"/>
                  <a:pt x="279297" y="1017098"/>
                  <a:pt x="251780" y="973706"/>
                </a:cubicBezTo>
                <a:cubicBezTo>
                  <a:pt x="224263" y="930314"/>
                  <a:pt x="36938" y="396914"/>
                  <a:pt x="7305" y="319656"/>
                </a:cubicBezTo>
                <a:cubicBezTo>
                  <a:pt x="-22328" y="242398"/>
                  <a:pt x="45934" y="556723"/>
                  <a:pt x="73980" y="510156"/>
                </a:cubicBezTo>
                <a:cubicBezTo>
                  <a:pt x="102026" y="463589"/>
                  <a:pt x="155472" y="28614"/>
                  <a:pt x="162880" y="2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1" name="フリーフォーム 800">
            <a:extLst>
              <a:ext uri="{FF2B5EF4-FFF2-40B4-BE49-F238E27FC236}">
                <a16:creationId xmlns:a16="http://schemas.microsoft.com/office/drawing/2014/main" id="{86853708-406A-DC1E-6715-61EAF510A135}"/>
              </a:ext>
            </a:extLst>
          </p:cNvPr>
          <p:cNvSpPr/>
          <p:nvPr/>
        </p:nvSpPr>
        <p:spPr>
          <a:xfrm>
            <a:off x="1716925" y="4347905"/>
            <a:ext cx="430135" cy="1088547"/>
          </a:xfrm>
          <a:custGeom>
            <a:avLst/>
            <a:gdLst>
              <a:gd name="connsiteX0" fmla="*/ 429278 w 430135"/>
              <a:gd name="connsiteY0" fmla="*/ 1 h 1088547"/>
              <a:gd name="connsiteX1" fmla="*/ 343553 w 430135"/>
              <a:gd name="connsiteY1" fmla="*/ 165101 h 1088547"/>
              <a:gd name="connsiteX2" fmla="*/ 245128 w 430135"/>
              <a:gd name="connsiteY2" fmla="*/ 542926 h 1088547"/>
              <a:gd name="connsiteX3" fmla="*/ 254653 w 430135"/>
              <a:gd name="connsiteY3" fmla="*/ 454026 h 1088547"/>
              <a:gd name="connsiteX4" fmla="*/ 13353 w 430135"/>
              <a:gd name="connsiteY4" fmla="*/ 1066801 h 1088547"/>
              <a:gd name="connsiteX5" fmla="*/ 45103 w 430135"/>
              <a:gd name="connsiteY5" fmla="*/ 901701 h 1088547"/>
              <a:gd name="connsiteX6" fmla="*/ 162578 w 430135"/>
              <a:gd name="connsiteY6" fmla="*/ 425451 h 1088547"/>
              <a:gd name="connsiteX7" fmla="*/ 168928 w 430135"/>
              <a:gd name="connsiteY7" fmla="*/ 469901 h 1088547"/>
              <a:gd name="connsiteX8" fmla="*/ 261003 w 430135"/>
              <a:gd name="connsiteY8" fmla="*/ 177801 h 1088547"/>
              <a:gd name="connsiteX9" fmla="*/ 289578 w 430135"/>
              <a:gd name="connsiteY9" fmla="*/ 161926 h 1088547"/>
              <a:gd name="connsiteX10" fmla="*/ 429278 w 430135"/>
              <a:gd name="connsiteY10" fmla="*/ 1 h 108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0135" h="1088547">
                <a:moveTo>
                  <a:pt x="429278" y="1"/>
                </a:moveTo>
                <a:cubicBezTo>
                  <a:pt x="438274" y="530"/>
                  <a:pt x="374245" y="74614"/>
                  <a:pt x="343553" y="165101"/>
                </a:cubicBezTo>
                <a:cubicBezTo>
                  <a:pt x="312861" y="255588"/>
                  <a:pt x="259945" y="494772"/>
                  <a:pt x="245128" y="542926"/>
                </a:cubicBezTo>
                <a:cubicBezTo>
                  <a:pt x="230311" y="591080"/>
                  <a:pt x="293282" y="366714"/>
                  <a:pt x="254653" y="454026"/>
                </a:cubicBezTo>
                <a:cubicBezTo>
                  <a:pt x="216024" y="541338"/>
                  <a:pt x="48278" y="992189"/>
                  <a:pt x="13353" y="1066801"/>
                </a:cubicBezTo>
                <a:cubicBezTo>
                  <a:pt x="-21572" y="1141413"/>
                  <a:pt x="20232" y="1008593"/>
                  <a:pt x="45103" y="901701"/>
                </a:cubicBezTo>
                <a:cubicBezTo>
                  <a:pt x="69974" y="794809"/>
                  <a:pt x="141941" y="497418"/>
                  <a:pt x="162578" y="425451"/>
                </a:cubicBezTo>
                <a:cubicBezTo>
                  <a:pt x="183215" y="353484"/>
                  <a:pt x="152524" y="511176"/>
                  <a:pt x="168928" y="469901"/>
                </a:cubicBezTo>
                <a:cubicBezTo>
                  <a:pt x="185332" y="428626"/>
                  <a:pt x="240895" y="229130"/>
                  <a:pt x="261003" y="177801"/>
                </a:cubicBezTo>
                <a:cubicBezTo>
                  <a:pt x="281111" y="126472"/>
                  <a:pt x="267882" y="186267"/>
                  <a:pt x="289578" y="161926"/>
                </a:cubicBezTo>
                <a:cubicBezTo>
                  <a:pt x="311274" y="137585"/>
                  <a:pt x="420282" y="-528"/>
                  <a:pt x="42927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2" name="フリーフォーム 801">
            <a:extLst>
              <a:ext uri="{FF2B5EF4-FFF2-40B4-BE49-F238E27FC236}">
                <a16:creationId xmlns:a16="http://schemas.microsoft.com/office/drawing/2014/main" id="{A0EF1DEE-1554-5FE3-ED03-2FC270FE0B59}"/>
              </a:ext>
            </a:extLst>
          </p:cNvPr>
          <p:cNvSpPr/>
          <p:nvPr/>
        </p:nvSpPr>
        <p:spPr>
          <a:xfrm>
            <a:off x="1954963" y="4562347"/>
            <a:ext cx="192906" cy="1391963"/>
          </a:xfrm>
          <a:custGeom>
            <a:avLst/>
            <a:gdLst>
              <a:gd name="connsiteX0" fmla="*/ 121390 w 192906"/>
              <a:gd name="connsiteY0" fmla="*/ 4634 h 1391963"/>
              <a:gd name="connsiteX1" fmla="*/ 83290 w 192906"/>
              <a:gd name="connsiteY1" fmla="*/ 315784 h 1391963"/>
              <a:gd name="connsiteX2" fmla="*/ 134090 w 192906"/>
              <a:gd name="connsiteY2" fmla="*/ 636459 h 1391963"/>
              <a:gd name="connsiteX3" fmla="*/ 118215 w 192906"/>
              <a:gd name="connsiteY3" fmla="*/ 604709 h 1391963"/>
              <a:gd name="connsiteX4" fmla="*/ 165840 w 192906"/>
              <a:gd name="connsiteY4" fmla="*/ 1207959 h 1391963"/>
              <a:gd name="connsiteX5" fmla="*/ 172190 w 192906"/>
              <a:gd name="connsiteY5" fmla="*/ 1236534 h 1391963"/>
              <a:gd name="connsiteX6" fmla="*/ 191240 w 192906"/>
              <a:gd name="connsiteY6" fmla="*/ 1388934 h 1391963"/>
              <a:gd name="connsiteX7" fmla="*/ 124565 w 192906"/>
              <a:gd name="connsiteY7" fmla="*/ 1080959 h 1391963"/>
              <a:gd name="connsiteX8" fmla="*/ 7090 w 192906"/>
              <a:gd name="connsiteY8" fmla="*/ 338009 h 1391963"/>
              <a:gd name="connsiteX9" fmla="*/ 16615 w 192906"/>
              <a:gd name="connsiteY9" fmla="*/ 347534 h 1391963"/>
              <a:gd name="connsiteX10" fmla="*/ 45190 w 192906"/>
              <a:gd name="connsiteY10" fmla="*/ 144334 h 1391963"/>
              <a:gd name="connsiteX11" fmla="*/ 121390 w 192906"/>
              <a:gd name="connsiteY11" fmla="*/ 4634 h 139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906" h="1391963">
                <a:moveTo>
                  <a:pt x="121390" y="4634"/>
                </a:moveTo>
                <a:cubicBezTo>
                  <a:pt x="127740" y="33209"/>
                  <a:pt x="81173" y="210480"/>
                  <a:pt x="83290" y="315784"/>
                </a:cubicBezTo>
                <a:cubicBezTo>
                  <a:pt x="85407" y="421088"/>
                  <a:pt x="128269" y="588305"/>
                  <a:pt x="134090" y="636459"/>
                </a:cubicBezTo>
                <a:cubicBezTo>
                  <a:pt x="139911" y="684613"/>
                  <a:pt x="112923" y="509459"/>
                  <a:pt x="118215" y="604709"/>
                </a:cubicBezTo>
                <a:cubicBezTo>
                  <a:pt x="123507" y="699959"/>
                  <a:pt x="156844" y="1102655"/>
                  <a:pt x="165840" y="1207959"/>
                </a:cubicBezTo>
                <a:cubicBezTo>
                  <a:pt x="174836" y="1313263"/>
                  <a:pt x="167957" y="1206372"/>
                  <a:pt x="172190" y="1236534"/>
                </a:cubicBezTo>
                <a:cubicBezTo>
                  <a:pt x="176423" y="1266696"/>
                  <a:pt x="199177" y="1414863"/>
                  <a:pt x="191240" y="1388934"/>
                </a:cubicBezTo>
                <a:cubicBezTo>
                  <a:pt x="183303" y="1363005"/>
                  <a:pt x="155257" y="1256113"/>
                  <a:pt x="124565" y="1080959"/>
                </a:cubicBezTo>
                <a:cubicBezTo>
                  <a:pt x="93873" y="905805"/>
                  <a:pt x="25082" y="460246"/>
                  <a:pt x="7090" y="338009"/>
                </a:cubicBezTo>
                <a:cubicBezTo>
                  <a:pt x="-10902" y="215772"/>
                  <a:pt x="10265" y="379813"/>
                  <a:pt x="16615" y="347534"/>
                </a:cubicBezTo>
                <a:cubicBezTo>
                  <a:pt x="22965" y="315255"/>
                  <a:pt x="26140" y="202013"/>
                  <a:pt x="45190" y="144334"/>
                </a:cubicBezTo>
                <a:cubicBezTo>
                  <a:pt x="64240" y="86655"/>
                  <a:pt x="115040" y="-23941"/>
                  <a:pt x="121390" y="4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3" name="フリーフォーム 802">
            <a:extLst>
              <a:ext uri="{FF2B5EF4-FFF2-40B4-BE49-F238E27FC236}">
                <a16:creationId xmlns:a16="http://schemas.microsoft.com/office/drawing/2014/main" id="{753C32AE-A3CB-5EDB-6928-5E08A02B0D9F}"/>
              </a:ext>
            </a:extLst>
          </p:cNvPr>
          <p:cNvSpPr/>
          <p:nvPr/>
        </p:nvSpPr>
        <p:spPr>
          <a:xfrm>
            <a:off x="1330859" y="5371536"/>
            <a:ext cx="385692" cy="1041261"/>
          </a:xfrm>
          <a:custGeom>
            <a:avLst/>
            <a:gdLst>
              <a:gd name="connsiteX0" fmla="*/ 377194 w 385692"/>
              <a:gd name="connsiteY0" fmla="*/ 14595 h 1041261"/>
              <a:gd name="connsiteX1" fmla="*/ 21594 w 385692"/>
              <a:gd name="connsiteY1" fmla="*/ 992495 h 1041261"/>
              <a:gd name="connsiteX2" fmla="*/ 62869 w 385692"/>
              <a:gd name="connsiteY2" fmla="*/ 846445 h 1041261"/>
              <a:gd name="connsiteX3" fmla="*/ 256544 w 385692"/>
              <a:gd name="connsiteY3" fmla="*/ 433695 h 1041261"/>
              <a:gd name="connsiteX4" fmla="*/ 377194 w 385692"/>
              <a:gd name="connsiteY4" fmla="*/ 14595 h 104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692" h="1041261">
                <a:moveTo>
                  <a:pt x="377194" y="14595"/>
                </a:moveTo>
                <a:cubicBezTo>
                  <a:pt x="338036" y="107728"/>
                  <a:pt x="73982" y="853853"/>
                  <a:pt x="21594" y="992495"/>
                </a:cubicBezTo>
                <a:cubicBezTo>
                  <a:pt x="-30794" y="1131137"/>
                  <a:pt x="23711" y="939578"/>
                  <a:pt x="62869" y="846445"/>
                </a:cubicBezTo>
                <a:cubicBezTo>
                  <a:pt x="102027" y="753312"/>
                  <a:pt x="202569" y="568103"/>
                  <a:pt x="256544" y="433695"/>
                </a:cubicBezTo>
                <a:cubicBezTo>
                  <a:pt x="310519" y="299287"/>
                  <a:pt x="416352" y="-78538"/>
                  <a:pt x="377194" y="14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4" name="フリーフォーム 803">
            <a:extLst>
              <a:ext uri="{FF2B5EF4-FFF2-40B4-BE49-F238E27FC236}">
                <a16:creationId xmlns:a16="http://schemas.microsoft.com/office/drawing/2014/main" id="{94A7F009-51A2-7487-0C5D-C9E7226DE3C4}"/>
              </a:ext>
            </a:extLst>
          </p:cNvPr>
          <p:cNvSpPr/>
          <p:nvPr/>
        </p:nvSpPr>
        <p:spPr>
          <a:xfrm>
            <a:off x="1563432" y="5409527"/>
            <a:ext cx="214483" cy="1334661"/>
          </a:xfrm>
          <a:custGeom>
            <a:avLst/>
            <a:gdLst>
              <a:gd name="connsiteX0" fmla="*/ 214471 w 214483"/>
              <a:gd name="connsiteY0" fmla="*/ 2004 h 1334661"/>
              <a:gd name="connsiteX1" fmla="*/ 131921 w 214483"/>
              <a:gd name="connsiteY1" fmla="*/ 662404 h 1334661"/>
              <a:gd name="connsiteX2" fmla="*/ 112871 w 214483"/>
              <a:gd name="connsiteY2" fmla="*/ 617954 h 1334661"/>
              <a:gd name="connsiteX3" fmla="*/ 4921 w 214483"/>
              <a:gd name="connsiteY3" fmla="*/ 1065629 h 1334661"/>
              <a:gd name="connsiteX4" fmla="*/ 20796 w 214483"/>
              <a:gd name="connsiteY4" fmla="*/ 1005304 h 1334661"/>
              <a:gd name="connsiteX5" fmla="*/ 43021 w 214483"/>
              <a:gd name="connsiteY5" fmla="*/ 1332329 h 1334661"/>
              <a:gd name="connsiteX6" fmla="*/ 46196 w 214483"/>
              <a:gd name="connsiteY6" fmla="*/ 1119604 h 1334661"/>
              <a:gd name="connsiteX7" fmla="*/ 116046 w 214483"/>
              <a:gd name="connsiteY7" fmla="*/ 541754 h 1334661"/>
              <a:gd name="connsiteX8" fmla="*/ 135096 w 214483"/>
              <a:gd name="connsiteY8" fmla="*/ 551279 h 1334661"/>
              <a:gd name="connsiteX9" fmla="*/ 138271 w 214483"/>
              <a:gd name="connsiteY9" fmla="*/ 459204 h 1334661"/>
              <a:gd name="connsiteX10" fmla="*/ 214471 w 214483"/>
              <a:gd name="connsiteY10" fmla="*/ 2004 h 133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483" h="1334661">
                <a:moveTo>
                  <a:pt x="214471" y="2004"/>
                </a:moveTo>
                <a:cubicBezTo>
                  <a:pt x="213413" y="35871"/>
                  <a:pt x="148854" y="559746"/>
                  <a:pt x="131921" y="662404"/>
                </a:cubicBezTo>
                <a:cubicBezTo>
                  <a:pt x="114988" y="765062"/>
                  <a:pt x="134038" y="550750"/>
                  <a:pt x="112871" y="617954"/>
                </a:cubicBezTo>
                <a:cubicBezTo>
                  <a:pt x="91704" y="685158"/>
                  <a:pt x="20267" y="1001071"/>
                  <a:pt x="4921" y="1065629"/>
                </a:cubicBezTo>
                <a:cubicBezTo>
                  <a:pt x="-10425" y="1130187"/>
                  <a:pt x="14446" y="960854"/>
                  <a:pt x="20796" y="1005304"/>
                </a:cubicBezTo>
                <a:cubicBezTo>
                  <a:pt x="27146" y="1049754"/>
                  <a:pt x="38788" y="1313279"/>
                  <a:pt x="43021" y="1332329"/>
                </a:cubicBezTo>
                <a:cubicBezTo>
                  <a:pt x="47254" y="1351379"/>
                  <a:pt x="34025" y="1251367"/>
                  <a:pt x="46196" y="1119604"/>
                </a:cubicBezTo>
                <a:cubicBezTo>
                  <a:pt x="58367" y="987842"/>
                  <a:pt x="101229" y="636475"/>
                  <a:pt x="116046" y="541754"/>
                </a:cubicBezTo>
                <a:cubicBezTo>
                  <a:pt x="130863" y="447033"/>
                  <a:pt x="131392" y="565037"/>
                  <a:pt x="135096" y="551279"/>
                </a:cubicBezTo>
                <a:cubicBezTo>
                  <a:pt x="138800" y="537521"/>
                  <a:pt x="126100" y="544929"/>
                  <a:pt x="138271" y="459204"/>
                </a:cubicBezTo>
                <a:cubicBezTo>
                  <a:pt x="150442" y="373479"/>
                  <a:pt x="215529" y="-31863"/>
                  <a:pt x="214471" y="2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5" name="フリーフォーム 804">
            <a:extLst>
              <a:ext uri="{FF2B5EF4-FFF2-40B4-BE49-F238E27FC236}">
                <a16:creationId xmlns:a16="http://schemas.microsoft.com/office/drawing/2014/main" id="{C99CD3E3-1141-CD8B-D2C4-C689C8D693EF}"/>
              </a:ext>
            </a:extLst>
          </p:cNvPr>
          <p:cNvSpPr/>
          <p:nvPr/>
        </p:nvSpPr>
        <p:spPr>
          <a:xfrm>
            <a:off x="1321004" y="5574264"/>
            <a:ext cx="429361" cy="1210202"/>
          </a:xfrm>
          <a:custGeom>
            <a:avLst/>
            <a:gdLst>
              <a:gd name="connsiteX0" fmla="*/ 425149 w 429361"/>
              <a:gd name="connsiteY0" fmla="*/ 15067 h 1210202"/>
              <a:gd name="connsiteX1" fmla="*/ 142574 w 429361"/>
              <a:gd name="connsiteY1" fmla="*/ 770717 h 1210202"/>
              <a:gd name="connsiteX2" fmla="*/ 148924 w 429361"/>
              <a:gd name="connsiteY2" fmla="*/ 777067 h 1210202"/>
              <a:gd name="connsiteX3" fmla="*/ 158449 w 429361"/>
              <a:gd name="connsiteY3" fmla="*/ 843742 h 1210202"/>
              <a:gd name="connsiteX4" fmla="*/ 120349 w 429361"/>
              <a:gd name="connsiteY4" fmla="*/ 786592 h 1210202"/>
              <a:gd name="connsiteX5" fmla="*/ 209249 w 429361"/>
              <a:gd name="connsiteY5" fmla="*/ 1012017 h 1210202"/>
              <a:gd name="connsiteX6" fmla="*/ 120349 w 429361"/>
              <a:gd name="connsiteY6" fmla="*/ 856442 h 1210202"/>
              <a:gd name="connsiteX7" fmla="*/ 44149 w 429361"/>
              <a:gd name="connsiteY7" fmla="*/ 935817 h 1210202"/>
              <a:gd name="connsiteX8" fmla="*/ 126699 w 429361"/>
              <a:gd name="connsiteY8" fmla="*/ 1208867 h 1210202"/>
              <a:gd name="connsiteX9" fmla="*/ 44149 w 429361"/>
              <a:gd name="connsiteY9" fmla="*/ 1034242 h 1210202"/>
              <a:gd name="connsiteX10" fmla="*/ 2874 w 429361"/>
              <a:gd name="connsiteY10" fmla="*/ 897717 h 1210202"/>
              <a:gd name="connsiteX11" fmla="*/ 25099 w 429361"/>
              <a:gd name="connsiteY11" fmla="*/ 862792 h 1210202"/>
              <a:gd name="connsiteX12" fmla="*/ 196549 w 429361"/>
              <a:gd name="connsiteY12" fmla="*/ 665942 h 1210202"/>
              <a:gd name="connsiteX13" fmla="*/ 177499 w 429361"/>
              <a:gd name="connsiteY13" fmla="*/ 634192 h 1210202"/>
              <a:gd name="connsiteX14" fmla="*/ 304499 w 429361"/>
              <a:gd name="connsiteY14" fmla="*/ 291292 h 1210202"/>
              <a:gd name="connsiteX15" fmla="*/ 425149 w 429361"/>
              <a:gd name="connsiteY15" fmla="*/ 15067 h 121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9361" h="1210202">
                <a:moveTo>
                  <a:pt x="425149" y="15067"/>
                </a:moveTo>
                <a:cubicBezTo>
                  <a:pt x="398162" y="94971"/>
                  <a:pt x="188611" y="643717"/>
                  <a:pt x="142574" y="770717"/>
                </a:cubicBezTo>
                <a:cubicBezTo>
                  <a:pt x="96536" y="897717"/>
                  <a:pt x="146278" y="764896"/>
                  <a:pt x="148924" y="777067"/>
                </a:cubicBezTo>
                <a:cubicBezTo>
                  <a:pt x="151570" y="789238"/>
                  <a:pt x="163211" y="842155"/>
                  <a:pt x="158449" y="843742"/>
                </a:cubicBezTo>
                <a:cubicBezTo>
                  <a:pt x="153687" y="845329"/>
                  <a:pt x="111882" y="758546"/>
                  <a:pt x="120349" y="786592"/>
                </a:cubicBezTo>
                <a:cubicBezTo>
                  <a:pt x="128816" y="814638"/>
                  <a:pt x="209249" y="1000375"/>
                  <a:pt x="209249" y="1012017"/>
                </a:cubicBezTo>
                <a:cubicBezTo>
                  <a:pt x="209249" y="1023659"/>
                  <a:pt x="147866" y="869142"/>
                  <a:pt x="120349" y="856442"/>
                </a:cubicBezTo>
                <a:cubicBezTo>
                  <a:pt x="92832" y="843742"/>
                  <a:pt x="43091" y="877080"/>
                  <a:pt x="44149" y="935817"/>
                </a:cubicBezTo>
                <a:cubicBezTo>
                  <a:pt x="45207" y="994554"/>
                  <a:pt x="126699" y="1192463"/>
                  <a:pt x="126699" y="1208867"/>
                </a:cubicBezTo>
                <a:cubicBezTo>
                  <a:pt x="126699" y="1225271"/>
                  <a:pt x="64787" y="1086100"/>
                  <a:pt x="44149" y="1034242"/>
                </a:cubicBezTo>
                <a:cubicBezTo>
                  <a:pt x="23511" y="982384"/>
                  <a:pt x="6049" y="926292"/>
                  <a:pt x="2874" y="897717"/>
                </a:cubicBezTo>
                <a:cubicBezTo>
                  <a:pt x="-301" y="869142"/>
                  <a:pt x="-7180" y="901421"/>
                  <a:pt x="25099" y="862792"/>
                </a:cubicBezTo>
                <a:cubicBezTo>
                  <a:pt x="57378" y="824163"/>
                  <a:pt x="171149" y="704042"/>
                  <a:pt x="196549" y="665942"/>
                </a:cubicBezTo>
                <a:cubicBezTo>
                  <a:pt x="221949" y="627842"/>
                  <a:pt x="159507" y="696634"/>
                  <a:pt x="177499" y="634192"/>
                </a:cubicBezTo>
                <a:cubicBezTo>
                  <a:pt x="195491" y="571750"/>
                  <a:pt x="266928" y="388129"/>
                  <a:pt x="304499" y="291292"/>
                </a:cubicBezTo>
                <a:cubicBezTo>
                  <a:pt x="342070" y="194455"/>
                  <a:pt x="452136" y="-64837"/>
                  <a:pt x="425149" y="15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6" name="フリーフォーム 805">
            <a:extLst>
              <a:ext uri="{FF2B5EF4-FFF2-40B4-BE49-F238E27FC236}">
                <a16:creationId xmlns:a16="http://schemas.microsoft.com/office/drawing/2014/main" id="{F17A977C-5BFC-EB48-6678-76EF9DAF2361}"/>
              </a:ext>
            </a:extLst>
          </p:cNvPr>
          <p:cNvSpPr/>
          <p:nvPr/>
        </p:nvSpPr>
        <p:spPr>
          <a:xfrm>
            <a:off x="1285504" y="6484641"/>
            <a:ext cx="277302" cy="1245793"/>
          </a:xfrm>
          <a:custGeom>
            <a:avLst/>
            <a:gdLst>
              <a:gd name="connsiteX0" fmla="*/ 260624 w 277302"/>
              <a:gd name="connsiteY0" fmla="*/ 6390 h 1245793"/>
              <a:gd name="connsiteX1" fmla="*/ 193949 w 277302"/>
              <a:gd name="connsiteY1" fmla="*/ 317540 h 1245793"/>
              <a:gd name="connsiteX2" fmla="*/ 276499 w 277302"/>
              <a:gd name="connsiteY2" fmla="*/ 749340 h 1245793"/>
              <a:gd name="connsiteX3" fmla="*/ 232049 w 277302"/>
              <a:gd name="connsiteY3" fmla="*/ 565190 h 1245793"/>
              <a:gd name="connsiteX4" fmla="*/ 168549 w 277302"/>
              <a:gd name="connsiteY4" fmla="*/ 390565 h 1245793"/>
              <a:gd name="connsiteX5" fmla="*/ 114574 w 277302"/>
              <a:gd name="connsiteY5" fmla="*/ 904915 h 1245793"/>
              <a:gd name="connsiteX6" fmla="*/ 101874 w 277302"/>
              <a:gd name="connsiteY6" fmla="*/ 701715 h 1245793"/>
              <a:gd name="connsiteX7" fmla="*/ 274 w 277302"/>
              <a:gd name="connsiteY7" fmla="*/ 1238290 h 1245793"/>
              <a:gd name="connsiteX8" fmla="*/ 136799 w 277302"/>
              <a:gd name="connsiteY8" fmla="*/ 231815 h 1245793"/>
              <a:gd name="connsiteX9" fmla="*/ 136799 w 277302"/>
              <a:gd name="connsiteY9" fmla="*/ 346115 h 1245793"/>
              <a:gd name="connsiteX10" fmla="*/ 178074 w 277302"/>
              <a:gd name="connsiteY10" fmla="*/ 123865 h 1245793"/>
              <a:gd name="connsiteX11" fmla="*/ 260624 w 277302"/>
              <a:gd name="connsiteY11" fmla="*/ 6390 h 124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7302" h="1245793">
                <a:moveTo>
                  <a:pt x="260624" y="6390"/>
                </a:moveTo>
                <a:cubicBezTo>
                  <a:pt x="263270" y="38669"/>
                  <a:pt x="191303" y="193715"/>
                  <a:pt x="193949" y="317540"/>
                </a:cubicBezTo>
                <a:cubicBezTo>
                  <a:pt x="196595" y="441365"/>
                  <a:pt x="270149" y="708065"/>
                  <a:pt x="276499" y="749340"/>
                </a:cubicBezTo>
                <a:cubicBezTo>
                  <a:pt x="282849" y="790615"/>
                  <a:pt x="250041" y="624986"/>
                  <a:pt x="232049" y="565190"/>
                </a:cubicBezTo>
                <a:cubicBezTo>
                  <a:pt x="214057" y="505394"/>
                  <a:pt x="188128" y="333944"/>
                  <a:pt x="168549" y="390565"/>
                </a:cubicBezTo>
                <a:cubicBezTo>
                  <a:pt x="148970" y="447186"/>
                  <a:pt x="125686" y="853057"/>
                  <a:pt x="114574" y="904915"/>
                </a:cubicBezTo>
                <a:cubicBezTo>
                  <a:pt x="103462" y="956773"/>
                  <a:pt x="120924" y="646153"/>
                  <a:pt x="101874" y="701715"/>
                </a:cubicBezTo>
                <a:cubicBezTo>
                  <a:pt x="82824" y="757278"/>
                  <a:pt x="-5547" y="1316607"/>
                  <a:pt x="274" y="1238290"/>
                </a:cubicBezTo>
                <a:cubicBezTo>
                  <a:pt x="6095" y="1159973"/>
                  <a:pt x="114045" y="380511"/>
                  <a:pt x="136799" y="231815"/>
                </a:cubicBezTo>
                <a:cubicBezTo>
                  <a:pt x="159553" y="83119"/>
                  <a:pt x="129920" y="364107"/>
                  <a:pt x="136799" y="346115"/>
                </a:cubicBezTo>
                <a:cubicBezTo>
                  <a:pt x="143678" y="328123"/>
                  <a:pt x="159553" y="175723"/>
                  <a:pt x="178074" y="123865"/>
                </a:cubicBezTo>
                <a:cubicBezTo>
                  <a:pt x="196595" y="72007"/>
                  <a:pt x="257978" y="-25889"/>
                  <a:pt x="260624" y="6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7" name="フリーフォーム 806">
            <a:extLst>
              <a:ext uri="{FF2B5EF4-FFF2-40B4-BE49-F238E27FC236}">
                <a16:creationId xmlns:a16="http://schemas.microsoft.com/office/drawing/2014/main" id="{AB46F9E1-D803-220F-2BFD-5340C4BB09DC}"/>
              </a:ext>
            </a:extLst>
          </p:cNvPr>
          <p:cNvSpPr/>
          <p:nvPr/>
        </p:nvSpPr>
        <p:spPr>
          <a:xfrm>
            <a:off x="1187510" y="6348141"/>
            <a:ext cx="200446" cy="1324073"/>
          </a:xfrm>
          <a:custGeom>
            <a:avLst/>
            <a:gdLst>
              <a:gd name="connsiteX0" fmla="*/ 196693 w 200446"/>
              <a:gd name="connsiteY0" fmla="*/ 165115 h 1324073"/>
              <a:gd name="connsiteX1" fmla="*/ 66518 w 200446"/>
              <a:gd name="connsiteY1" fmla="*/ 682640 h 1324073"/>
              <a:gd name="connsiteX2" fmla="*/ 69693 w 200446"/>
              <a:gd name="connsiteY2" fmla="*/ 663590 h 1324073"/>
              <a:gd name="connsiteX3" fmla="*/ 50643 w 200446"/>
              <a:gd name="connsiteY3" fmla="*/ 1162065 h 1324073"/>
              <a:gd name="connsiteX4" fmla="*/ 28418 w 200446"/>
              <a:gd name="connsiteY4" fmla="*/ 1095390 h 1324073"/>
              <a:gd name="connsiteX5" fmla="*/ 28418 w 200446"/>
              <a:gd name="connsiteY5" fmla="*/ 1304940 h 1324073"/>
              <a:gd name="connsiteX6" fmla="*/ 15718 w 200446"/>
              <a:gd name="connsiteY6" fmla="*/ 533415 h 1324073"/>
              <a:gd name="connsiteX7" fmla="*/ 6193 w 200446"/>
              <a:gd name="connsiteY7" fmla="*/ 625490 h 1324073"/>
              <a:gd name="connsiteX8" fmla="*/ 117318 w 200446"/>
              <a:gd name="connsiteY8" fmla="*/ 120665 h 1324073"/>
              <a:gd name="connsiteX9" fmla="*/ 145893 w 200446"/>
              <a:gd name="connsiteY9" fmla="*/ 177815 h 1324073"/>
              <a:gd name="connsiteX10" fmla="*/ 164943 w 200446"/>
              <a:gd name="connsiteY10" fmla="*/ 15 h 1324073"/>
              <a:gd name="connsiteX11" fmla="*/ 196693 w 200446"/>
              <a:gd name="connsiteY11" fmla="*/ 165115 h 132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446" h="1324073">
                <a:moveTo>
                  <a:pt x="196693" y="165115"/>
                </a:moveTo>
                <a:cubicBezTo>
                  <a:pt x="180289" y="278886"/>
                  <a:pt x="87685" y="599561"/>
                  <a:pt x="66518" y="682640"/>
                </a:cubicBezTo>
                <a:cubicBezTo>
                  <a:pt x="45351" y="765719"/>
                  <a:pt x="72339" y="583686"/>
                  <a:pt x="69693" y="663590"/>
                </a:cubicBezTo>
                <a:cubicBezTo>
                  <a:pt x="67047" y="743494"/>
                  <a:pt x="57522" y="1090098"/>
                  <a:pt x="50643" y="1162065"/>
                </a:cubicBezTo>
                <a:cubicBezTo>
                  <a:pt x="43764" y="1234032"/>
                  <a:pt x="32122" y="1071578"/>
                  <a:pt x="28418" y="1095390"/>
                </a:cubicBezTo>
                <a:cubicBezTo>
                  <a:pt x="24714" y="1119203"/>
                  <a:pt x="30535" y="1398602"/>
                  <a:pt x="28418" y="1304940"/>
                </a:cubicBezTo>
                <a:cubicBezTo>
                  <a:pt x="26301" y="1211278"/>
                  <a:pt x="19422" y="646657"/>
                  <a:pt x="15718" y="533415"/>
                </a:cubicBezTo>
                <a:cubicBezTo>
                  <a:pt x="12014" y="420173"/>
                  <a:pt x="-10740" y="694282"/>
                  <a:pt x="6193" y="625490"/>
                </a:cubicBezTo>
                <a:cubicBezTo>
                  <a:pt x="23126" y="556698"/>
                  <a:pt x="94035" y="195277"/>
                  <a:pt x="117318" y="120665"/>
                </a:cubicBezTo>
                <a:cubicBezTo>
                  <a:pt x="140601" y="46053"/>
                  <a:pt x="137956" y="197923"/>
                  <a:pt x="145893" y="177815"/>
                </a:cubicBezTo>
                <a:cubicBezTo>
                  <a:pt x="153830" y="157707"/>
                  <a:pt x="159122" y="1073"/>
                  <a:pt x="164943" y="15"/>
                </a:cubicBezTo>
                <a:cubicBezTo>
                  <a:pt x="170764" y="-1043"/>
                  <a:pt x="213097" y="51344"/>
                  <a:pt x="196693" y="165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8" name="フリーフォーム 807">
            <a:extLst>
              <a:ext uri="{FF2B5EF4-FFF2-40B4-BE49-F238E27FC236}">
                <a16:creationId xmlns:a16="http://schemas.microsoft.com/office/drawing/2014/main" id="{B40B449F-1868-56BC-75B6-CC2DF1BB75DD}"/>
              </a:ext>
            </a:extLst>
          </p:cNvPr>
          <p:cNvSpPr/>
          <p:nvPr/>
        </p:nvSpPr>
        <p:spPr>
          <a:xfrm>
            <a:off x="1110007" y="7338079"/>
            <a:ext cx="77991" cy="829566"/>
          </a:xfrm>
          <a:custGeom>
            <a:avLst/>
            <a:gdLst>
              <a:gd name="connsiteX0" fmla="*/ 61471 w 77991"/>
              <a:gd name="connsiteY0" fmla="*/ 677 h 829566"/>
              <a:gd name="connsiteX1" fmla="*/ 77346 w 77991"/>
              <a:gd name="connsiteY1" fmla="*/ 578527 h 829566"/>
              <a:gd name="connsiteX2" fmla="*/ 70996 w 77991"/>
              <a:gd name="connsiteY2" fmla="*/ 486452 h 829566"/>
              <a:gd name="connsiteX3" fmla="*/ 36071 w 77991"/>
              <a:gd name="connsiteY3" fmla="*/ 829352 h 829566"/>
              <a:gd name="connsiteX4" fmla="*/ 1146 w 77991"/>
              <a:gd name="connsiteY4" fmla="*/ 429302 h 829566"/>
              <a:gd name="connsiteX5" fmla="*/ 10671 w 77991"/>
              <a:gd name="connsiteY5" fmla="*/ 461052 h 829566"/>
              <a:gd name="connsiteX6" fmla="*/ 61471 w 77991"/>
              <a:gd name="connsiteY6" fmla="*/ 677 h 82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91" h="829566">
                <a:moveTo>
                  <a:pt x="61471" y="677"/>
                </a:moveTo>
                <a:cubicBezTo>
                  <a:pt x="72583" y="20256"/>
                  <a:pt x="75759" y="497565"/>
                  <a:pt x="77346" y="578527"/>
                </a:cubicBezTo>
                <a:cubicBezTo>
                  <a:pt x="78933" y="659489"/>
                  <a:pt x="77875" y="444648"/>
                  <a:pt x="70996" y="486452"/>
                </a:cubicBezTo>
                <a:cubicBezTo>
                  <a:pt x="64117" y="528256"/>
                  <a:pt x="47713" y="838877"/>
                  <a:pt x="36071" y="829352"/>
                </a:cubicBezTo>
                <a:cubicBezTo>
                  <a:pt x="24429" y="819827"/>
                  <a:pt x="5379" y="490685"/>
                  <a:pt x="1146" y="429302"/>
                </a:cubicBezTo>
                <a:cubicBezTo>
                  <a:pt x="-3087" y="367919"/>
                  <a:pt x="5379" y="530373"/>
                  <a:pt x="10671" y="461052"/>
                </a:cubicBezTo>
                <a:cubicBezTo>
                  <a:pt x="15963" y="391731"/>
                  <a:pt x="50359" y="-18902"/>
                  <a:pt x="61471" y="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9" name="フリーフォーム 808">
            <a:extLst>
              <a:ext uri="{FF2B5EF4-FFF2-40B4-BE49-F238E27FC236}">
                <a16:creationId xmlns:a16="http://schemas.microsoft.com/office/drawing/2014/main" id="{A5A5D287-8C19-BF82-DF1D-6B2C825526F5}"/>
              </a:ext>
            </a:extLst>
          </p:cNvPr>
          <p:cNvSpPr/>
          <p:nvPr/>
        </p:nvSpPr>
        <p:spPr>
          <a:xfrm>
            <a:off x="3267371" y="5011382"/>
            <a:ext cx="79256" cy="280996"/>
          </a:xfrm>
          <a:custGeom>
            <a:avLst/>
            <a:gdLst>
              <a:gd name="connsiteX0" fmla="*/ 78982 w 79256"/>
              <a:gd name="connsiteY0" fmla="*/ 99 h 280996"/>
              <a:gd name="connsiteX1" fmla="*/ 28182 w 79256"/>
              <a:gd name="connsiteY1" fmla="*/ 174724 h 280996"/>
              <a:gd name="connsiteX2" fmla="*/ 25007 w 79256"/>
              <a:gd name="connsiteY2" fmla="*/ 279499 h 280996"/>
              <a:gd name="connsiteX3" fmla="*/ 18657 w 79256"/>
              <a:gd name="connsiteY3" fmla="*/ 98524 h 280996"/>
              <a:gd name="connsiteX4" fmla="*/ 2782 w 79256"/>
              <a:gd name="connsiteY4" fmla="*/ 200124 h 280996"/>
              <a:gd name="connsiteX5" fmla="*/ 78982 w 79256"/>
              <a:gd name="connsiteY5" fmla="*/ 99 h 28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256" h="280996">
                <a:moveTo>
                  <a:pt x="78982" y="99"/>
                </a:moveTo>
                <a:cubicBezTo>
                  <a:pt x="83215" y="-4134"/>
                  <a:pt x="37178" y="128157"/>
                  <a:pt x="28182" y="174724"/>
                </a:cubicBezTo>
                <a:cubicBezTo>
                  <a:pt x="19186" y="221291"/>
                  <a:pt x="26594" y="292199"/>
                  <a:pt x="25007" y="279499"/>
                </a:cubicBezTo>
                <a:cubicBezTo>
                  <a:pt x="23420" y="266799"/>
                  <a:pt x="22361" y="111753"/>
                  <a:pt x="18657" y="98524"/>
                </a:cubicBezTo>
                <a:cubicBezTo>
                  <a:pt x="14953" y="85295"/>
                  <a:pt x="-7801" y="214412"/>
                  <a:pt x="2782" y="200124"/>
                </a:cubicBezTo>
                <a:cubicBezTo>
                  <a:pt x="13365" y="185837"/>
                  <a:pt x="74749" y="4332"/>
                  <a:pt x="78982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0" name="フリーフォーム 809">
            <a:extLst>
              <a:ext uri="{FF2B5EF4-FFF2-40B4-BE49-F238E27FC236}">
                <a16:creationId xmlns:a16="http://schemas.microsoft.com/office/drawing/2014/main" id="{35A1172F-6973-6B7E-51E8-63FB19E9C70C}"/>
              </a:ext>
            </a:extLst>
          </p:cNvPr>
          <p:cNvSpPr/>
          <p:nvPr/>
        </p:nvSpPr>
        <p:spPr>
          <a:xfrm>
            <a:off x="2899402" y="5114682"/>
            <a:ext cx="451405" cy="256336"/>
          </a:xfrm>
          <a:custGeom>
            <a:avLst/>
            <a:gdLst>
              <a:gd name="connsiteX0" fmla="*/ 386626 w 451405"/>
              <a:gd name="connsiteY0" fmla="*/ 1574 h 256336"/>
              <a:gd name="connsiteX1" fmla="*/ 431076 w 451405"/>
              <a:gd name="connsiteY1" fmla="*/ 138099 h 256336"/>
              <a:gd name="connsiteX2" fmla="*/ 437426 w 451405"/>
              <a:gd name="connsiteY2" fmla="*/ 201599 h 256336"/>
              <a:gd name="connsiteX3" fmla="*/ 440601 w 451405"/>
              <a:gd name="connsiteY3" fmla="*/ 131749 h 256336"/>
              <a:gd name="connsiteX4" fmla="*/ 450126 w 451405"/>
              <a:gd name="connsiteY4" fmla="*/ 226999 h 256336"/>
              <a:gd name="connsiteX5" fmla="*/ 408851 w 451405"/>
              <a:gd name="connsiteY5" fmla="*/ 233349 h 256336"/>
              <a:gd name="connsiteX6" fmla="*/ 2451 w 451405"/>
              <a:gd name="connsiteY6" fmla="*/ 255574 h 256336"/>
              <a:gd name="connsiteX7" fmla="*/ 234226 w 451405"/>
              <a:gd name="connsiteY7" fmla="*/ 249224 h 256336"/>
              <a:gd name="connsiteX8" fmla="*/ 132626 w 451405"/>
              <a:gd name="connsiteY8" fmla="*/ 230174 h 256336"/>
              <a:gd name="connsiteX9" fmla="*/ 421551 w 451405"/>
              <a:gd name="connsiteY9" fmla="*/ 226999 h 256336"/>
              <a:gd name="connsiteX10" fmla="*/ 408851 w 451405"/>
              <a:gd name="connsiteY10" fmla="*/ 71424 h 256336"/>
              <a:gd name="connsiteX11" fmla="*/ 386626 w 451405"/>
              <a:gd name="connsiteY11" fmla="*/ 1574 h 25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405" h="256336">
                <a:moveTo>
                  <a:pt x="386626" y="1574"/>
                </a:moveTo>
                <a:cubicBezTo>
                  <a:pt x="390330" y="12686"/>
                  <a:pt x="422609" y="104762"/>
                  <a:pt x="431076" y="138099"/>
                </a:cubicBezTo>
                <a:cubicBezTo>
                  <a:pt x="439543" y="171436"/>
                  <a:pt x="435838" y="202657"/>
                  <a:pt x="437426" y="201599"/>
                </a:cubicBezTo>
                <a:cubicBezTo>
                  <a:pt x="439014" y="200541"/>
                  <a:pt x="438484" y="127516"/>
                  <a:pt x="440601" y="131749"/>
                </a:cubicBezTo>
                <a:cubicBezTo>
                  <a:pt x="442718" y="135982"/>
                  <a:pt x="455418" y="210066"/>
                  <a:pt x="450126" y="226999"/>
                </a:cubicBezTo>
                <a:cubicBezTo>
                  <a:pt x="444834" y="243932"/>
                  <a:pt x="408851" y="233349"/>
                  <a:pt x="408851" y="233349"/>
                </a:cubicBezTo>
                <a:lnTo>
                  <a:pt x="2451" y="255574"/>
                </a:lnTo>
                <a:cubicBezTo>
                  <a:pt x="-26653" y="258220"/>
                  <a:pt x="212530" y="253457"/>
                  <a:pt x="234226" y="249224"/>
                </a:cubicBezTo>
                <a:cubicBezTo>
                  <a:pt x="255922" y="244991"/>
                  <a:pt x="101405" y="233878"/>
                  <a:pt x="132626" y="230174"/>
                </a:cubicBezTo>
                <a:cubicBezTo>
                  <a:pt x="163847" y="226470"/>
                  <a:pt x="375513" y="253457"/>
                  <a:pt x="421551" y="226999"/>
                </a:cubicBezTo>
                <a:cubicBezTo>
                  <a:pt x="467589" y="200541"/>
                  <a:pt x="412555" y="102116"/>
                  <a:pt x="408851" y="71424"/>
                </a:cubicBezTo>
                <a:cubicBezTo>
                  <a:pt x="405147" y="40732"/>
                  <a:pt x="382922" y="-9538"/>
                  <a:pt x="386626" y="1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1" name="フリーフォーム 810">
            <a:extLst>
              <a:ext uri="{FF2B5EF4-FFF2-40B4-BE49-F238E27FC236}">
                <a16:creationId xmlns:a16="http://schemas.microsoft.com/office/drawing/2014/main" id="{DD21A78E-D1B8-0F58-778F-B7E042FDA2B2}"/>
              </a:ext>
            </a:extLst>
          </p:cNvPr>
          <p:cNvSpPr/>
          <p:nvPr/>
        </p:nvSpPr>
        <p:spPr>
          <a:xfrm>
            <a:off x="3193836" y="5085702"/>
            <a:ext cx="113103" cy="233345"/>
          </a:xfrm>
          <a:custGeom>
            <a:avLst/>
            <a:gdLst>
              <a:gd name="connsiteX0" fmla="*/ 101717 w 113103"/>
              <a:gd name="connsiteY0" fmla="*/ 1979 h 233345"/>
              <a:gd name="connsiteX1" fmla="*/ 85842 w 113103"/>
              <a:gd name="connsiteY1" fmla="*/ 135329 h 233345"/>
              <a:gd name="connsiteX2" fmla="*/ 111242 w 113103"/>
              <a:gd name="connsiteY2" fmla="*/ 202004 h 233345"/>
              <a:gd name="connsiteX3" fmla="*/ 25517 w 113103"/>
              <a:gd name="connsiteY3" fmla="*/ 217879 h 233345"/>
              <a:gd name="connsiteX4" fmla="*/ 38217 w 113103"/>
              <a:gd name="connsiteY4" fmla="*/ 8329 h 233345"/>
              <a:gd name="connsiteX5" fmla="*/ 6467 w 113103"/>
              <a:gd name="connsiteY5" fmla="*/ 148029 h 233345"/>
              <a:gd name="connsiteX6" fmla="*/ 9642 w 113103"/>
              <a:gd name="connsiteY6" fmla="*/ 205179 h 233345"/>
              <a:gd name="connsiteX7" fmla="*/ 104892 w 113103"/>
              <a:gd name="connsiteY7" fmla="*/ 230579 h 233345"/>
              <a:gd name="connsiteX8" fmla="*/ 76317 w 113103"/>
              <a:gd name="connsiteY8" fmla="*/ 141679 h 233345"/>
              <a:gd name="connsiteX9" fmla="*/ 104892 w 113103"/>
              <a:gd name="connsiteY9" fmla="*/ 59129 h 233345"/>
              <a:gd name="connsiteX10" fmla="*/ 101717 w 113103"/>
              <a:gd name="connsiteY10" fmla="*/ 1979 h 23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103" h="233345">
                <a:moveTo>
                  <a:pt x="101717" y="1979"/>
                </a:moveTo>
                <a:cubicBezTo>
                  <a:pt x="98542" y="14679"/>
                  <a:pt x="84255" y="101992"/>
                  <a:pt x="85842" y="135329"/>
                </a:cubicBezTo>
                <a:cubicBezTo>
                  <a:pt x="87429" y="168666"/>
                  <a:pt x="121296" y="188246"/>
                  <a:pt x="111242" y="202004"/>
                </a:cubicBezTo>
                <a:cubicBezTo>
                  <a:pt x="101188" y="215762"/>
                  <a:pt x="37688" y="250158"/>
                  <a:pt x="25517" y="217879"/>
                </a:cubicBezTo>
                <a:cubicBezTo>
                  <a:pt x="13346" y="185600"/>
                  <a:pt x="41392" y="19971"/>
                  <a:pt x="38217" y="8329"/>
                </a:cubicBezTo>
                <a:cubicBezTo>
                  <a:pt x="35042" y="-3313"/>
                  <a:pt x="11230" y="115221"/>
                  <a:pt x="6467" y="148029"/>
                </a:cubicBezTo>
                <a:cubicBezTo>
                  <a:pt x="1704" y="180837"/>
                  <a:pt x="-6762" y="191421"/>
                  <a:pt x="9642" y="205179"/>
                </a:cubicBezTo>
                <a:cubicBezTo>
                  <a:pt x="26046" y="218937"/>
                  <a:pt x="93780" y="241162"/>
                  <a:pt x="104892" y="230579"/>
                </a:cubicBezTo>
                <a:cubicBezTo>
                  <a:pt x="116004" y="219996"/>
                  <a:pt x="76317" y="170254"/>
                  <a:pt x="76317" y="141679"/>
                </a:cubicBezTo>
                <a:cubicBezTo>
                  <a:pt x="76317" y="113104"/>
                  <a:pt x="99600" y="77121"/>
                  <a:pt x="104892" y="59129"/>
                </a:cubicBezTo>
                <a:cubicBezTo>
                  <a:pt x="110184" y="41137"/>
                  <a:pt x="104892" y="-10721"/>
                  <a:pt x="101717" y="1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2" name="フリーフォーム 811">
            <a:extLst>
              <a:ext uri="{FF2B5EF4-FFF2-40B4-BE49-F238E27FC236}">
                <a16:creationId xmlns:a16="http://schemas.microsoft.com/office/drawing/2014/main" id="{4692361A-047E-6110-AF2D-CB9AA35E7031}"/>
              </a:ext>
            </a:extLst>
          </p:cNvPr>
          <p:cNvSpPr/>
          <p:nvPr/>
        </p:nvSpPr>
        <p:spPr>
          <a:xfrm>
            <a:off x="2915103" y="5093461"/>
            <a:ext cx="308732" cy="297288"/>
          </a:xfrm>
          <a:custGeom>
            <a:avLst/>
            <a:gdLst>
              <a:gd name="connsiteX0" fmla="*/ 307425 w 308732"/>
              <a:gd name="connsiteY0" fmla="*/ 3745 h 297288"/>
              <a:gd name="connsiteX1" fmla="*/ 282025 w 308732"/>
              <a:gd name="connsiteY1" fmla="*/ 86295 h 297288"/>
              <a:gd name="connsiteX2" fmla="*/ 291550 w 308732"/>
              <a:gd name="connsiteY2" fmla="*/ 203770 h 297288"/>
              <a:gd name="connsiteX3" fmla="*/ 132800 w 308732"/>
              <a:gd name="connsiteY3" fmla="*/ 219645 h 297288"/>
              <a:gd name="connsiteX4" fmla="*/ 199475 w 308732"/>
              <a:gd name="connsiteY4" fmla="*/ 225995 h 297288"/>
              <a:gd name="connsiteX5" fmla="*/ 2625 w 308732"/>
              <a:gd name="connsiteY5" fmla="*/ 213295 h 297288"/>
              <a:gd name="connsiteX6" fmla="*/ 85175 w 308732"/>
              <a:gd name="connsiteY6" fmla="*/ 216470 h 297288"/>
              <a:gd name="connsiteX7" fmla="*/ 69300 w 308732"/>
              <a:gd name="connsiteY7" fmla="*/ 194245 h 297288"/>
              <a:gd name="connsiteX8" fmla="*/ 21675 w 308732"/>
              <a:gd name="connsiteY8" fmla="*/ 295845 h 297288"/>
              <a:gd name="connsiteX9" fmla="*/ 104225 w 308732"/>
              <a:gd name="connsiteY9" fmla="*/ 251395 h 297288"/>
              <a:gd name="connsiteX10" fmla="*/ 250275 w 308732"/>
              <a:gd name="connsiteY10" fmla="*/ 213295 h 297288"/>
              <a:gd name="connsiteX11" fmla="*/ 234400 w 308732"/>
              <a:gd name="connsiteY11" fmla="*/ 210120 h 297288"/>
              <a:gd name="connsiteX12" fmla="*/ 307425 w 308732"/>
              <a:gd name="connsiteY12" fmla="*/ 3745 h 29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8732" h="297288">
                <a:moveTo>
                  <a:pt x="307425" y="3745"/>
                </a:moveTo>
                <a:cubicBezTo>
                  <a:pt x="315363" y="-16893"/>
                  <a:pt x="284671" y="52958"/>
                  <a:pt x="282025" y="86295"/>
                </a:cubicBezTo>
                <a:cubicBezTo>
                  <a:pt x="279379" y="119633"/>
                  <a:pt x="316421" y="181545"/>
                  <a:pt x="291550" y="203770"/>
                </a:cubicBezTo>
                <a:cubicBezTo>
                  <a:pt x="266679" y="225995"/>
                  <a:pt x="148146" y="215941"/>
                  <a:pt x="132800" y="219645"/>
                </a:cubicBezTo>
                <a:cubicBezTo>
                  <a:pt x="117454" y="223349"/>
                  <a:pt x="221171" y="227053"/>
                  <a:pt x="199475" y="225995"/>
                </a:cubicBezTo>
                <a:cubicBezTo>
                  <a:pt x="177779" y="224937"/>
                  <a:pt x="21675" y="214882"/>
                  <a:pt x="2625" y="213295"/>
                </a:cubicBezTo>
                <a:cubicBezTo>
                  <a:pt x="-16425" y="211708"/>
                  <a:pt x="74062" y="219645"/>
                  <a:pt x="85175" y="216470"/>
                </a:cubicBezTo>
                <a:cubicBezTo>
                  <a:pt x="96288" y="213295"/>
                  <a:pt x="79883" y="181016"/>
                  <a:pt x="69300" y="194245"/>
                </a:cubicBezTo>
                <a:cubicBezTo>
                  <a:pt x="58717" y="207474"/>
                  <a:pt x="15854" y="286320"/>
                  <a:pt x="21675" y="295845"/>
                </a:cubicBezTo>
                <a:cubicBezTo>
                  <a:pt x="27496" y="305370"/>
                  <a:pt x="66125" y="265153"/>
                  <a:pt x="104225" y="251395"/>
                </a:cubicBezTo>
                <a:cubicBezTo>
                  <a:pt x="142325" y="237637"/>
                  <a:pt x="228579" y="220174"/>
                  <a:pt x="250275" y="213295"/>
                </a:cubicBezTo>
                <a:cubicBezTo>
                  <a:pt x="271971" y="206416"/>
                  <a:pt x="225933" y="238695"/>
                  <a:pt x="234400" y="210120"/>
                </a:cubicBezTo>
                <a:cubicBezTo>
                  <a:pt x="242867" y="181545"/>
                  <a:pt x="299487" y="24383"/>
                  <a:pt x="307425" y="3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3" name="フリーフォーム 812">
            <a:extLst>
              <a:ext uri="{FF2B5EF4-FFF2-40B4-BE49-F238E27FC236}">
                <a16:creationId xmlns:a16="http://schemas.microsoft.com/office/drawing/2014/main" id="{BC8BC557-1C65-A661-66E4-EF0869C05306}"/>
              </a:ext>
            </a:extLst>
          </p:cNvPr>
          <p:cNvSpPr/>
          <p:nvPr/>
        </p:nvSpPr>
        <p:spPr>
          <a:xfrm>
            <a:off x="2946231" y="5347216"/>
            <a:ext cx="120980" cy="293820"/>
          </a:xfrm>
          <a:custGeom>
            <a:avLst/>
            <a:gdLst>
              <a:gd name="connsiteX0" fmla="*/ 104847 w 120980"/>
              <a:gd name="connsiteY0" fmla="*/ 815 h 293820"/>
              <a:gd name="connsiteX1" fmla="*/ 69922 w 120980"/>
              <a:gd name="connsiteY1" fmla="*/ 108765 h 293820"/>
              <a:gd name="connsiteX2" fmla="*/ 69922 w 120980"/>
              <a:gd name="connsiteY2" fmla="*/ 248465 h 293820"/>
              <a:gd name="connsiteX3" fmla="*/ 76272 w 120980"/>
              <a:gd name="connsiteY3" fmla="*/ 242115 h 293820"/>
              <a:gd name="connsiteX4" fmla="*/ 82622 w 120980"/>
              <a:gd name="connsiteY4" fmla="*/ 238940 h 293820"/>
              <a:gd name="connsiteX5" fmla="*/ 88972 w 120980"/>
              <a:gd name="connsiteY5" fmla="*/ 216715 h 293820"/>
              <a:gd name="connsiteX6" fmla="*/ 117547 w 120980"/>
              <a:gd name="connsiteY6" fmla="*/ 289740 h 293820"/>
              <a:gd name="connsiteX7" fmla="*/ 72 w 120980"/>
              <a:gd name="connsiteY7" fmla="*/ 283390 h 293820"/>
              <a:gd name="connsiteX8" fmla="*/ 98497 w 120980"/>
              <a:gd name="connsiteY8" fmla="*/ 273865 h 293820"/>
              <a:gd name="connsiteX9" fmla="*/ 79447 w 120980"/>
              <a:gd name="connsiteY9" fmla="*/ 254815 h 293820"/>
              <a:gd name="connsiteX10" fmla="*/ 60397 w 120980"/>
              <a:gd name="connsiteY10" fmla="*/ 162740 h 293820"/>
              <a:gd name="connsiteX11" fmla="*/ 57222 w 120980"/>
              <a:gd name="connsiteY11" fmla="*/ 165915 h 293820"/>
              <a:gd name="connsiteX12" fmla="*/ 104847 w 120980"/>
              <a:gd name="connsiteY12" fmla="*/ 815 h 29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980" h="293820">
                <a:moveTo>
                  <a:pt x="104847" y="815"/>
                </a:moveTo>
                <a:cubicBezTo>
                  <a:pt x="106964" y="-8710"/>
                  <a:pt x="75743" y="67490"/>
                  <a:pt x="69922" y="108765"/>
                </a:cubicBezTo>
                <a:cubicBezTo>
                  <a:pt x="64101" y="150040"/>
                  <a:pt x="68864" y="226240"/>
                  <a:pt x="69922" y="248465"/>
                </a:cubicBezTo>
                <a:cubicBezTo>
                  <a:pt x="70980" y="270690"/>
                  <a:pt x="74155" y="243703"/>
                  <a:pt x="76272" y="242115"/>
                </a:cubicBezTo>
                <a:cubicBezTo>
                  <a:pt x="78389" y="240527"/>
                  <a:pt x="80505" y="243173"/>
                  <a:pt x="82622" y="238940"/>
                </a:cubicBezTo>
                <a:cubicBezTo>
                  <a:pt x="84739" y="234707"/>
                  <a:pt x="83151" y="208248"/>
                  <a:pt x="88972" y="216715"/>
                </a:cubicBezTo>
                <a:cubicBezTo>
                  <a:pt x="94793" y="225182"/>
                  <a:pt x="132363" y="278628"/>
                  <a:pt x="117547" y="289740"/>
                </a:cubicBezTo>
                <a:cubicBezTo>
                  <a:pt x="102731" y="300852"/>
                  <a:pt x="3247" y="286036"/>
                  <a:pt x="72" y="283390"/>
                </a:cubicBezTo>
                <a:cubicBezTo>
                  <a:pt x="-3103" y="280744"/>
                  <a:pt x="98497" y="273865"/>
                  <a:pt x="98497" y="273865"/>
                </a:cubicBezTo>
                <a:cubicBezTo>
                  <a:pt x="111726" y="269103"/>
                  <a:pt x="85797" y="273336"/>
                  <a:pt x="79447" y="254815"/>
                </a:cubicBezTo>
                <a:cubicBezTo>
                  <a:pt x="73097" y="236294"/>
                  <a:pt x="64101" y="177557"/>
                  <a:pt x="60397" y="162740"/>
                </a:cubicBezTo>
                <a:cubicBezTo>
                  <a:pt x="56693" y="147923"/>
                  <a:pt x="54576" y="188140"/>
                  <a:pt x="57222" y="165915"/>
                </a:cubicBezTo>
                <a:cubicBezTo>
                  <a:pt x="59868" y="143690"/>
                  <a:pt x="102730" y="10340"/>
                  <a:pt x="104847" y="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4" name="フリーフォーム 813">
            <a:extLst>
              <a:ext uri="{FF2B5EF4-FFF2-40B4-BE49-F238E27FC236}">
                <a16:creationId xmlns:a16="http://schemas.microsoft.com/office/drawing/2014/main" id="{4A1007FE-66C5-65E2-92E0-72C9CAF0CC58}"/>
              </a:ext>
            </a:extLst>
          </p:cNvPr>
          <p:cNvSpPr/>
          <p:nvPr/>
        </p:nvSpPr>
        <p:spPr>
          <a:xfrm>
            <a:off x="2965191" y="5405000"/>
            <a:ext cx="44880" cy="118302"/>
          </a:xfrm>
          <a:custGeom>
            <a:avLst/>
            <a:gdLst>
              <a:gd name="connsiteX0" fmla="*/ 44612 w 44880"/>
              <a:gd name="connsiteY0" fmla="*/ 181 h 118302"/>
              <a:gd name="connsiteX1" fmla="*/ 19212 w 44880"/>
              <a:gd name="connsiteY1" fmla="*/ 70031 h 118302"/>
              <a:gd name="connsiteX2" fmla="*/ 28737 w 44880"/>
              <a:gd name="connsiteY2" fmla="*/ 117656 h 118302"/>
              <a:gd name="connsiteX3" fmla="*/ 162 w 44880"/>
              <a:gd name="connsiteY3" fmla="*/ 92256 h 118302"/>
              <a:gd name="connsiteX4" fmla="*/ 44612 w 44880"/>
              <a:gd name="connsiteY4" fmla="*/ 181 h 11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80" h="118302">
                <a:moveTo>
                  <a:pt x="44612" y="181"/>
                </a:moveTo>
                <a:cubicBezTo>
                  <a:pt x="47787" y="-3523"/>
                  <a:pt x="21858" y="50452"/>
                  <a:pt x="19212" y="70031"/>
                </a:cubicBezTo>
                <a:cubicBezTo>
                  <a:pt x="16566" y="89610"/>
                  <a:pt x="31912" y="113952"/>
                  <a:pt x="28737" y="117656"/>
                </a:cubicBezTo>
                <a:cubicBezTo>
                  <a:pt x="25562" y="121360"/>
                  <a:pt x="3337" y="108660"/>
                  <a:pt x="162" y="92256"/>
                </a:cubicBezTo>
                <a:cubicBezTo>
                  <a:pt x="-3013" y="75852"/>
                  <a:pt x="41437" y="3885"/>
                  <a:pt x="44612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5" name="フリーフォーム 814">
            <a:extLst>
              <a:ext uri="{FF2B5EF4-FFF2-40B4-BE49-F238E27FC236}">
                <a16:creationId xmlns:a16="http://schemas.microsoft.com/office/drawing/2014/main" id="{BDAF1ABA-0EA0-0C11-6F29-60120477E438}"/>
              </a:ext>
            </a:extLst>
          </p:cNvPr>
          <p:cNvSpPr/>
          <p:nvPr/>
        </p:nvSpPr>
        <p:spPr>
          <a:xfrm>
            <a:off x="2923909" y="5351320"/>
            <a:ext cx="103459" cy="392613"/>
          </a:xfrm>
          <a:custGeom>
            <a:avLst/>
            <a:gdLst>
              <a:gd name="connsiteX0" fmla="*/ 6519 w 103459"/>
              <a:gd name="connsiteY0" fmla="*/ 3061 h 392613"/>
              <a:gd name="connsiteX1" fmla="*/ 9694 w 103459"/>
              <a:gd name="connsiteY1" fmla="*/ 82436 h 392613"/>
              <a:gd name="connsiteX2" fmla="*/ 169 w 103459"/>
              <a:gd name="connsiteY2" fmla="*/ 142761 h 392613"/>
              <a:gd name="connsiteX3" fmla="*/ 19219 w 103459"/>
              <a:gd name="connsiteY3" fmla="*/ 218961 h 392613"/>
              <a:gd name="connsiteX4" fmla="*/ 9694 w 103459"/>
              <a:gd name="connsiteY4" fmla="*/ 193561 h 392613"/>
              <a:gd name="connsiteX5" fmla="*/ 101769 w 103459"/>
              <a:gd name="connsiteY5" fmla="*/ 199911 h 392613"/>
              <a:gd name="connsiteX6" fmla="*/ 66844 w 103459"/>
              <a:gd name="connsiteY6" fmla="*/ 209436 h 392613"/>
              <a:gd name="connsiteX7" fmla="*/ 35094 w 103459"/>
              <a:gd name="connsiteY7" fmla="*/ 355486 h 392613"/>
              <a:gd name="connsiteX8" fmla="*/ 38269 w 103459"/>
              <a:gd name="connsiteY8" fmla="*/ 320561 h 392613"/>
              <a:gd name="connsiteX9" fmla="*/ 38269 w 103459"/>
              <a:gd name="connsiteY9" fmla="*/ 390411 h 392613"/>
              <a:gd name="connsiteX10" fmla="*/ 50969 w 103459"/>
              <a:gd name="connsiteY10" fmla="*/ 222136 h 392613"/>
              <a:gd name="connsiteX11" fmla="*/ 19219 w 103459"/>
              <a:gd name="connsiteY11" fmla="*/ 196736 h 392613"/>
              <a:gd name="connsiteX12" fmla="*/ 6519 w 103459"/>
              <a:gd name="connsiteY12" fmla="*/ 3061 h 39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459" h="392613">
                <a:moveTo>
                  <a:pt x="6519" y="3061"/>
                </a:moveTo>
                <a:cubicBezTo>
                  <a:pt x="4932" y="-15989"/>
                  <a:pt x="10752" y="59153"/>
                  <a:pt x="9694" y="82436"/>
                </a:cubicBezTo>
                <a:cubicBezTo>
                  <a:pt x="8636" y="105719"/>
                  <a:pt x="-1418" y="120007"/>
                  <a:pt x="169" y="142761"/>
                </a:cubicBezTo>
                <a:cubicBezTo>
                  <a:pt x="1756" y="165515"/>
                  <a:pt x="17632" y="210494"/>
                  <a:pt x="19219" y="218961"/>
                </a:cubicBezTo>
                <a:cubicBezTo>
                  <a:pt x="20806" y="227428"/>
                  <a:pt x="-4064" y="196736"/>
                  <a:pt x="9694" y="193561"/>
                </a:cubicBezTo>
                <a:cubicBezTo>
                  <a:pt x="23452" y="190386"/>
                  <a:pt x="92244" y="197265"/>
                  <a:pt x="101769" y="199911"/>
                </a:cubicBezTo>
                <a:cubicBezTo>
                  <a:pt x="111294" y="202557"/>
                  <a:pt x="77957" y="183507"/>
                  <a:pt x="66844" y="209436"/>
                </a:cubicBezTo>
                <a:cubicBezTo>
                  <a:pt x="55732" y="235365"/>
                  <a:pt x="39857" y="336965"/>
                  <a:pt x="35094" y="355486"/>
                </a:cubicBezTo>
                <a:cubicBezTo>
                  <a:pt x="30331" y="374007"/>
                  <a:pt x="37740" y="314740"/>
                  <a:pt x="38269" y="320561"/>
                </a:cubicBezTo>
                <a:cubicBezTo>
                  <a:pt x="38798" y="326382"/>
                  <a:pt x="36152" y="406815"/>
                  <a:pt x="38269" y="390411"/>
                </a:cubicBezTo>
                <a:cubicBezTo>
                  <a:pt x="40386" y="374007"/>
                  <a:pt x="54144" y="254415"/>
                  <a:pt x="50969" y="222136"/>
                </a:cubicBezTo>
                <a:cubicBezTo>
                  <a:pt x="47794" y="189857"/>
                  <a:pt x="26098" y="229015"/>
                  <a:pt x="19219" y="196736"/>
                </a:cubicBezTo>
                <a:cubicBezTo>
                  <a:pt x="12340" y="164457"/>
                  <a:pt x="8106" y="22111"/>
                  <a:pt x="6519" y="3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6" name="フリーフォーム 815">
            <a:extLst>
              <a:ext uri="{FF2B5EF4-FFF2-40B4-BE49-F238E27FC236}">
                <a16:creationId xmlns:a16="http://schemas.microsoft.com/office/drawing/2014/main" id="{17A68DBA-9A49-DC00-92B6-F73C3420052C}"/>
              </a:ext>
            </a:extLst>
          </p:cNvPr>
          <p:cNvSpPr/>
          <p:nvPr/>
        </p:nvSpPr>
        <p:spPr>
          <a:xfrm>
            <a:off x="2868555" y="5570002"/>
            <a:ext cx="524474" cy="196611"/>
          </a:xfrm>
          <a:custGeom>
            <a:avLst/>
            <a:gdLst>
              <a:gd name="connsiteX0" fmla="*/ 87273 w 524474"/>
              <a:gd name="connsiteY0" fmla="*/ 279 h 196611"/>
              <a:gd name="connsiteX1" fmla="*/ 52348 w 524474"/>
              <a:gd name="connsiteY1" fmla="*/ 181254 h 196611"/>
              <a:gd name="connsiteX2" fmla="*/ 58698 w 524474"/>
              <a:gd name="connsiteY2" fmla="*/ 139979 h 196611"/>
              <a:gd name="connsiteX3" fmla="*/ 71398 w 524474"/>
              <a:gd name="connsiteY3" fmla="*/ 193954 h 196611"/>
              <a:gd name="connsiteX4" fmla="*/ 42823 w 524474"/>
              <a:gd name="connsiteY4" fmla="*/ 187604 h 196611"/>
              <a:gd name="connsiteX5" fmla="*/ 506373 w 524474"/>
              <a:gd name="connsiteY5" fmla="*/ 181254 h 196611"/>
              <a:gd name="connsiteX6" fmla="*/ 71398 w 524474"/>
              <a:gd name="connsiteY6" fmla="*/ 181254 h 196611"/>
              <a:gd name="connsiteX7" fmla="*/ 519073 w 524474"/>
              <a:gd name="connsiteY7" fmla="*/ 168554 h 196611"/>
              <a:gd name="connsiteX8" fmla="*/ 299998 w 524474"/>
              <a:gd name="connsiteY8" fmla="*/ 184429 h 196611"/>
              <a:gd name="connsiteX9" fmla="*/ 14248 w 524474"/>
              <a:gd name="connsiteY9" fmla="*/ 184429 h 196611"/>
              <a:gd name="connsiteX10" fmla="*/ 45998 w 524474"/>
              <a:gd name="connsiteY10" fmla="*/ 139979 h 196611"/>
              <a:gd name="connsiteX11" fmla="*/ 87273 w 524474"/>
              <a:gd name="connsiteY11" fmla="*/ 279 h 19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4474" h="196611">
                <a:moveTo>
                  <a:pt x="87273" y="279"/>
                </a:moveTo>
                <a:cubicBezTo>
                  <a:pt x="88331" y="7158"/>
                  <a:pt x="57110" y="157971"/>
                  <a:pt x="52348" y="181254"/>
                </a:cubicBezTo>
                <a:cubicBezTo>
                  <a:pt x="47585" y="204537"/>
                  <a:pt x="55523" y="137862"/>
                  <a:pt x="58698" y="139979"/>
                </a:cubicBezTo>
                <a:cubicBezTo>
                  <a:pt x="61873" y="142096"/>
                  <a:pt x="74044" y="186017"/>
                  <a:pt x="71398" y="193954"/>
                </a:cubicBezTo>
                <a:cubicBezTo>
                  <a:pt x="68752" y="201891"/>
                  <a:pt x="-29673" y="189721"/>
                  <a:pt x="42823" y="187604"/>
                </a:cubicBezTo>
                <a:cubicBezTo>
                  <a:pt x="115319" y="185487"/>
                  <a:pt x="501611" y="182312"/>
                  <a:pt x="506373" y="181254"/>
                </a:cubicBezTo>
                <a:cubicBezTo>
                  <a:pt x="511135" y="180196"/>
                  <a:pt x="69281" y="183371"/>
                  <a:pt x="71398" y="181254"/>
                </a:cubicBezTo>
                <a:cubicBezTo>
                  <a:pt x="73515" y="179137"/>
                  <a:pt x="480973" y="168025"/>
                  <a:pt x="519073" y="168554"/>
                </a:cubicBezTo>
                <a:cubicBezTo>
                  <a:pt x="557173" y="169083"/>
                  <a:pt x="384135" y="181783"/>
                  <a:pt x="299998" y="184429"/>
                </a:cubicBezTo>
                <a:cubicBezTo>
                  <a:pt x="215861" y="187075"/>
                  <a:pt x="56581" y="191837"/>
                  <a:pt x="14248" y="184429"/>
                </a:cubicBezTo>
                <a:cubicBezTo>
                  <a:pt x="-28085" y="177021"/>
                  <a:pt x="36473" y="164321"/>
                  <a:pt x="45998" y="139979"/>
                </a:cubicBezTo>
                <a:cubicBezTo>
                  <a:pt x="55523" y="115637"/>
                  <a:pt x="86215" y="-6600"/>
                  <a:pt x="87273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7" name="フリーフォーム 816">
            <a:extLst>
              <a:ext uri="{FF2B5EF4-FFF2-40B4-BE49-F238E27FC236}">
                <a16:creationId xmlns:a16="http://schemas.microsoft.com/office/drawing/2014/main" id="{431385ED-3FFF-5CBC-7F4F-2F9FBCB890CE}"/>
              </a:ext>
            </a:extLst>
          </p:cNvPr>
          <p:cNvSpPr/>
          <p:nvPr/>
        </p:nvSpPr>
        <p:spPr>
          <a:xfrm>
            <a:off x="2956254" y="5712161"/>
            <a:ext cx="456774" cy="20091"/>
          </a:xfrm>
          <a:custGeom>
            <a:avLst/>
            <a:gdLst>
              <a:gd name="connsiteX0" fmla="*/ 5924 w 456774"/>
              <a:gd name="connsiteY0" fmla="*/ 995 h 20091"/>
              <a:gd name="connsiteX1" fmla="*/ 329774 w 456774"/>
              <a:gd name="connsiteY1" fmla="*/ 4170 h 20091"/>
              <a:gd name="connsiteX2" fmla="*/ 221824 w 456774"/>
              <a:gd name="connsiteY2" fmla="*/ 16870 h 20091"/>
              <a:gd name="connsiteX3" fmla="*/ 456774 w 456774"/>
              <a:gd name="connsiteY3" fmla="*/ 7345 h 20091"/>
              <a:gd name="connsiteX4" fmla="*/ 364699 w 456774"/>
              <a:gd name="connsiteY4" fmla="*/ 10520 h 20091"/>
              <a:gd name="connsiteX5" fmla="*/ 263099 w 456774"/>
              <a:gd name="connsiteY5" fmla="*/ 10520 h 20091"/>
              <a:gd name="connsiteX6" fmla="*/ 129749 w 456774"/>
              <a:gd name="connsiteY6" fmla="*/ 20045 h 20091"/>
              <a:gd name="connsiteX7" fmla="*/ 5924 w 456774"/>
              <a:gd name="connsiteY7" fmla="*/ 995 h 2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6774" h="20091">
                <a:moveTo>
                  <a:pt x="5924" y="995"/>
                </a:moveTo>
                <a:cubicBezTo>
                  <a:pt x="39262" y="-1651"/>
                  <a:pt x="293791" y="1524"/>
                  <a:pt x="329774" y="4170"/>
                </a:cubicBezTo>
                <a:cubicBezTo>
                  <a:pt x="365757" y="6816"/>
                  <a:pt x="200657" y="16341"/>
                  <a:pt x="221824" y="16870"/>
                </a:cubicBezTo>
                <a:cubicBezTo>
                  <a:pt x="242991" y="17399"/>
                  <a:pt x="456774" y="7345"/>
                  <a:pt x="456774" y="7345"/>
                </a:cubicBezTo>
                <a:lnTo>
                  <a:pt x="364699" y="10520"/>
                </a:lnTo>
                <a:cubicBezTo>
                  <a:pt x="332420" y="11049"/>
                  <a:pt x="302257" y="8933"/>
                  <a:pt x="263099" y="10520"/>
                </a:cubicBezTo>
                <a:cubicBezTo>
                  <a:pt x="223941" y="12107"/>
                  <a:pt x="170495" y="18987"/>
                  <a:pt x="129749" y="20045"/>
                </a:cubicBezTo>
                <a:cubicBezTo>
                  <a:pt x="89003" y="21103"/>
                  <a:pt x="-27414" y="3641"/>
                  <a:pt x="5924" y="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8" name="フリーフォーム 817">
            <a:extLst>
              <a:ext uri="{FF2B5EF4-FFF2-40B4-BE49-F238E27FC236}">
                <a16:creationId xmlns:a16="http://schemas.microsoft.com/office/drawing/2014/main" id="{45B5BB38-9801-DCE9-B68E-FEE34F3C1887}"/>
              </a:ext>
            </a:extLst>
          </p:cNvPr>
          <p:cNvSpPr/>
          <p:nvPr/>
        </p:nvSpPr>
        <p:spPr>
          <a:xfrm>
            <a:off x="2961470" y="4634048"/>
            <a:ext cx="124588" cy="669565"/>
          </a:xfrm>
          <a:custGeom>
            <a:avLst/>
            <a:gdLst>
              <a:gd name="connsiteX0" fmla="*/ 26108 w 124588"/>
              <a:gd name="connsiteY0" fmla="*/ 2783 h 669565"/>
              <a:gd name="connsiteX1" fmla="*/ 29283 w 124588"/>
              <a:gd name="connsiteY1" fmla="*/ 345683 h 669565"/>
              <a:gd name="connsiteX2" fmla="*/ 51508 w 124588"/>
              <a:gd name="connsiteY2" fmla="*/ 285358 h 669565"/>
              <a:gd name="connsiteX3" fmla="*/ 124533 w 124588"/>
              <a:gd name="connsiteY3" fmla="*/ 669533 h 669565"/>
              <a:gd name="connsiteX4" fmla="*/ 38808 w 124588"/>
              <a:gd name="connsiteY4" fmla="*/ 307583 h 669565"/>
              <a:gd name="connsiteX5" fmla="*/ 48333 w 124588"/>
              <a:gd name="connsiteY5" fmla="*/ 345683 h 669565"/>
              <a:gd name="connsiteX6" fmla="*/ 708 w 124588"/>
              <a:gd name="connsiteY6" fmla="*/ 190108 h 669565"/>
              <a:gd name="connsiteX7" fmla="*/ 26108 w 124588"/>
              <a:gd name="connsiteY7" fmla="*/ 2783 h 66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588" h="669565">
                <a:moveTo>
                  <a:pt x="26108" y="2783"/>
                </a:moveTo>
                <a:cubicBezTo>
                  <a:pt x="30870" y="28712"/>
                  <a:pt x="25050" y="298587"/>
                  <a:pt x="29283" y="345683"/>
                </a:cubicBezTo>
                <a:cubicBezTo>
                  <a:pt x="33516" y="392779"/>
                  <a:pt x="35633" y="231383"/>
                  <a:pt x="51508" y="285358"/>
                </a:cubicBezTo>
                <a:cubicBezTo>
                  <a:pt x="67383" y="339333"/>
                  <a:pt x="126650" y="665829"/>
                  <a:pt x="124533" y="669533"/>
                </a:cubicBezTo>
                <a:cubicBezTo>
                  <a:pt x="122416" y="673237"/>
                  <a:pt x="51508" y="361558"/>
                  <a:pt x="38808" y="307583"/>
                </a:cubicBezTo>
                <a:cubicBezTo>
                  <a:pt x="26108" y="253608"/>
                  <a:pt x="54683" y="365262"/>
                  <a:pt x="48333" y="345683"/>
                </a:cubicBezTo>
                <a:cubicBezTo>
                  <a:pt x="41983" y="326104"/>
                  <a:pt x="6000" y="240908"/>
                  <a:pt x="708" y="190108"/>
                </a:cubicBezTo>
                <a:cubicBezTo>
                  <a:pt x="-4584" y="139308"/>
                  <a:pt x="21346" y="-23146"/>
                  <a:pt x="26108" y="2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9" name="フリーフォーム 818">
            <a:extLst>
              <a:ext uri="{FF2B5EF4-FFF2-40B4-BE49-F238E27FC236}">
                <a16:creationId xmlns:a16="http://schemas.microsoft.com/office/drawing/2014/main" id="{2CAB3DA7-CE36-E7B4-3DAC-9CD58EEFD42A}"/>
              </a:ext>
            </a:extLst>
          </p:cNvPr>
          <p:cNvSpPr/>
          <p:nvPr/>
        </p:nvSpPr>
        <p:spPr>
          <a:xfrm>
            <a:off x="2659461" y="5243083"/>
            <a:ext cx="280521" cy="927302"/>
          </a:xfrm>
          <a:custGeom>
            <a:avLst/>
            <a:gdLst>
              <a:gd name="connsiteX0" fmla="*/ 124917 w 280521"/>
              <a:gd name="connsiteY0" fmla="*/ 173 h 927302"/>
              <a:gd name="connsiteX1" fmla="*/ 166192 w 280521"/>
              <a:gd name="connsiteY1" fmla="*/ 139873 h 927302"/>
              <a:gd name="connsiteX2" fmla="*/ 48717 w 280521"/>
              <a:gd name="connsiteY2" fmla="*/ 616123 h 927302"/>
              <a:gd name="connsiteX3" fmla="*/ 61417 w 280521"/>
              <a:gd name="connsiteY3" fmla="*/ 603423 h 927302"/>
              <a:gd name="connsiteX4" fmla="*/ 1092 w 280521"/>
              <a:gd name="connsiteY4" fmla="*/ 685973 h 927302"/>
              <a:gd name="connsiteX5" fmla="*/ 121742 w 280521"/>
              <a:gd name="connsiteY5" fmla="*/ 860598 h 927302"/>
              <a:gd name="connsiteX6" fmla="*/ 280492 w 280521"/>
              <a:gd name="connsiteY6" fmla="*/ 927273 h 927302"/>
              <a:gd name="connsiteX7" fmla="*/ 109042 w 280521"/>
              <a:gd name="connsiteY7" fmla="*/ 854248 h 927302"/>
              <a:gd name="connsiteX8" fmla="*/ 4267 w 280521"/>
              <a:gd name="connsiteY8" fmla="*/ 701848 h 927302"/>
              <a:gd name="connsiteX9" fmla="*/ 58242 w 280521"/>
              <a:gd name="connsiteY9" fmla="*/ 476423 h 927302"/>
              <a:gd name="connsiteX10" fmla="*/ 70942 w 280521"/>
              <a:gd name="connsiteY10" fmla="*/ 447848 h 927302"/>
              <a:gd name="connsiteX11" fmla="*/ 172542 w 280521"/>
              <a:gd name="connsiteY11" fmla="*/ 158923 h 927302"/>
              <a:gd name="connsiteX12" fmla="*/ 124917 w 280521"/>
              <a:gd name="connsiteY12" fmla="*/ 173 h 92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0521" h="927302">
                <a:moveTo>
                  <a:pt x="124917" y="173"/>
                </a:moveTo>
                <a:cubicBezTo>
                  <a:pt x="123859" y="-3002"/>
                  <a:pt x="178892" y="37215"/>
                  <a:pt x="166192" y="139873"/>
                </a:cubicBezTo>
                <a:cubicBezTo>
                  <a:pt x="153492" y="242531"/>
                  <a:pt x="66179" y="538865"/>
                  <a:pt x="48717" y="616123"/>
                </a:cubicBezTo>
                <a:cubicBezTo>
                  <a:pt x="31255" y="693381"/>
                  <a:pt x="69354" y="591781"/>
                  <a:pt x="61417" y="603423"/>
                </a:cubicBezTo>
                <a:cubicBezTo>
                  <a:pt x="53479" y="615065"/>
                  <a:pt x="-8962" y="643111"/>
                  <a:pt x="1092" y="685973"/>
                </a:cubicBezTo>
                <a:cubicBezTo>
                  <a:pt x="11146" y="728836"/>
                  <a:pt x="75175" y="820381"/>
                  <a:pt x="121742" y="860598"/>
                </a:cubicBezTo>
                <a:cubicBezTo>
                  <a:pt x="168309" y="900815"/>
                  <a:pt x="282609" y="928331"/>
                  <a:pt x="280492" y="927273"/>
                </a:cubicBezTo>
                <a:cubicBezTo>
                  <a:pt x="278375" y="926215"/>
                  <a:pt x="155080" y="891819"/>
                  <a:pt x="109042" y="854248"/>
                </a:cubicBezTo>
                <a:cubicBezTo>
                  <a:pt x="63004" y="816677"/>
                  <a:pt x="12734" y="764819"/>
                  <a:pt x="4267" y="701848"/>
                </a:cubicBezTo>
                <a:cubicBezTo>
                  <a:pt x="-4200" y="638877"/>
                  <a:pt x="47130" y="518756"/>
                  <a:pt x="58242" y="476423"/>
                </a:cubicBezTo>
                <a:cubicBezTo>
                  <a:pt x="69354" y="434090"/>
                  <a:pt x="51892" y="500765"/>
                  <a:pt x="70942" y="447848"/>
                </a:cubicBezTo>
                <a:cubicBezTo>
                  <a:pt x="89992" y="394931"/>
                  <a:pt x="161430" y="228773"/>
                  <a:pt x="172542" y="158923"/>
                </a:cubicBezTo>
                <a:cubicBezTo>
                  <a:pt x="183654" y="89073"/>
                  <a:pt x="125975" y="3348"/>
                  <a:pt x="124917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0" name="フリーフォーム 819">
            <a:extLst>
              <a:ext uri="{FF2B5EF4-FFF2-40B4-BE49-F238E27FC236}">
                <a16:creationId xmlns:a16="http://schemas.microsoft.com/office/drawing/2014/main" id="{8D3C01F1-D6BB-1DB8-77E6-E7F7334A3BF2}"/>
              </a:ext>
            </a:extLst>
          </p:cNvPr>
          <p:cNvSpPr/>
          <p:nvPr/>
        </p:nvSpPr>
        <p:spPr>
          <a:xfrm>
            <a:off x="2707706" y="5741585"/>
            <a:ext cx="186970" cy="414324"/>
          </a:xfrm>
          <a:custGeom>
            <a:avLst/>
            <a:gdLst>
              <a:gd name="connsiteX0" fmla="*/ 98897 w 186970"/>
              <a:gd name="connsiteY0" fmla="*/ 146 h 414324"/>
              <a:gd name="connsiteX1" fmla="*/ 19522 w 186970"/>
              <a:gd name="connsiteY1" fmla="*/ 203346 h 414324"/>
              <a:gd name="connsiteX2" fmla="*/ 472 w 186970"/>
              <a:gd name="connsiteY2" fmla="*/ 209696 h 414324"/>
              <a:gd name="connsiteX3" fmla="*/ 32222 w 186970"/>
              <a:gd name="connsiteY3" fmla="*/ 219221 h 414324"/>
              <a:gd name="connsiteX4" fmla="*/ 184622 w 186970"/>
              <a:gd name="connsiteY4" fmla="*/ 409721 h 414324"/>
              <a:gd name="connsiteX5" fmla="*/ 117947 w 186970"/>
              <a:gd name="connsiteY5" fmla="*/ 346221 h 414324"/>
              <a:gd name="connsiteX6" fmla="*/ 25872 w 186970"/>
              <a:gd name="connsiteY6" fmla="*/ 244621 h 414324"/>
              <a:gd name="connsiteX7" fmla="*/ 29047 w 186970"/>
              <a:gd name="connsiteY7" fmla="*/ 171596 h 414324"/>
              <a:gd name="connsiteX8" fmla="*/ 98897 w 186970"/>
              <a:gd name="connsiteY8" fmla="*/ 146 h 41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970" h="414324">
                <a:moveTo>
                  <a:pt x="98897" y="146"/>
                </a:moveTo>
                <a:cubicBezTo>
                  <a:pt x="97310" y="5438"/>
                  <a:pt x="35926" y="168421"/>
                  <a:pt x="19522" y="203346"/>
                </a:cubicBezTo>
                <a:cubicBezTo>
                  <a:pt x="3118" y="238271"/>
                  <a:pt x="-1645" y="207050"/>
                  <a:pt x="472" y="209696"/>
                </a:cubicBezTo>
                <a:cubicBezTo>
                  <a:pt x="2589" y="212342"/>
                  <a:pt x="1530" y="185884"/>
                  <a:pt x="32222" y="219221"/>
                </a:cubicBezTo>
                <a:cubicBezTo>
                  <a:pt x="62914" y="252558"/>
                  <a:pt x="170335" y="388554"/>
                  <a:pt x="184622" y="409721"/>
                </a:cubicBezTo>
                <a:cubicBezTo>
                  <a:pt x="198910" y="430888"/>
                  <a:pt x="144405" y="373738"/>
                  <a:pt x="117947" y="346221"/>
                </a:cubicBezTo>
                <a:cubicBezTo>
                  <a:pt x="91489" y="318704"/>
                  <a:pt x="40689" y="273725"/>
                  <a:pt x="25872" y="244621"/>
                </a:cubicBezTo>
                <a:cubicBezTo>
                  <a:pt x="11055" y="215517"/>
                  <a:pt x="20051" y="208638"/>
                  <a:pt x="29047" y="171596"/>
                </a:cubicBezTo>
                <a:cubicBezTo>
                  <a:pt x="38043" y="134554"/>
                  <a:pt x="100484" y="-5146"/>
                  <a:pt x="98897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1" name="フリーフォーム 820">
            <a:extLst>
              <a:ext uri="{FF2B5EF4-FFF2-40B4-BE49-F238E27FC236}">
                <a16:creationId xmlns:a16="http://schemas.microsoft.com/office/drawing/2014/main" id="{8BB286B5-2709-01C1-A58B-92B82E81858D}"/>
              </a:ext>
            </a:extLst>
          </p:cNvPr>
          <p:cNvSpPr/>
          <p:nvPr/>
        </p:nvSpPr>
        <p:spPr>
          <a:xfrm>
            <a:off x="2997027" y="5480514"/>
            <a:ext cx="364432" cy="163025"/>
          </a:xfrm>
          <a:custGeom>
            <a:avLst/>
            <a:gdLst>
              <a:gd name="connsiteX0" fmla="*/ 35001 w 364432"/>
              <a:gd name="connsiteY0" fmla="*/ 48492 h 163025"/>
              <a:gd name="connsiteX1" fmla="*/ 142951 w 364432"/>
              <a:gd name="connsiteY1" fmla="*/ 867 h 163025"/>
              <a:gd name="connsiteX2" fmla="*/ 212801 w 364432"/>
              <a:gd name="connsiteY2" fmla="*/ 16742 h 163025"/>
              <a:gd name="connsiteX3" fmla="*/ 358851 w 364432"/>
              <a:gd name="connsiteY3" fmla="*/ 4042 h 163025"/>
              <a:gd name="connsiteX4" fmla="*/ 320751 w 364432"/>
              <a:gd name="connsiteY4" fmla="*/ 45317 h 163025"/>
              <a:gd name="connsiteX5" fmla="*/ 346151 w 364432"/>
              <a:gd name="connsiteY5" fmla="*/ 105642 h 163025"/>
              <a:gd name="connsiteX6" fmla="*/ 76 w 364432"/>
              <a:gd name="connsiteY6" fmla="*/ 162792 h 163025"/>
              <a:gd name="connsiteX7" fmla="*/ 314401 w 364432"/>
              <a:gd name="connsiteY7" fmla="*/ 83417 h 163025"/>
              <a:gd name="connsiteX8" fmla="*/ 292176 w 364432"/>
              <a:gd name="connsiteY8" fmla="*/ 70717 h 163025"/>
              <a:gd name="connsiteX9" fmla="*/ 35001 w 364432"/>
              <a:gd name="connsiteY9" fmla="*/ 48492 h 16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4432" h="163025">
                <a:moveTo>
                  <a:pt x="35001" y="48492"/>
                </a:moveTo>
                <a:cubicBezTo>
                  <a:pt x="10130" y="36850"/>
                  <a:pt x="113318" y="6159"/>
                  <a:pt x="142951" y="867"/>
                </a:cubicBezTo>
                <a:cubicBezTo>
                  <a:pt x="172584" y="-4425"/>
                  <a:pt x="176818" y="16213"/>
                  <a:pt x="212801" y="16742"/>
                </a:cubicBezTo>
                <a:cubicBezTo>
                  <a:pt x="248784" y="17271"/>
                  <a:pt x="340859" y="-721"/>
                  <a:pt x="358851" y="4042"/>
                </a:cubicBezTo>
                <a:cubicBezTo>
                  <a:pt x="376843" y="8804"/>
                  <a:pt x="322868" y="28384"/>
                  <a:pt x="320751" y="45317"/>
                </a:cubicBezTo>
                <a:cubicBezTo>
                  <a:pt x="318634" y="62250"/>
                  <a:pt x="399597" y="86063"/>
                  <a:pt x="346151" y="105642"/>
                </a:cubicBezTo>
                <a:cubicBezTo>
                  <a:pt x="292705" y="125221"/>
                  <a:pt x="5368" y="166496"/>
                  <a:pt x="76" y="162792"/>
                </a:cubicBezTo>
                <a:cubicBezTo>
                  <a:pt x="-5216" y="159088"/>
                  <a:pt x="265718" y="98763"/>
                  <a:pt x="314401" y="83417"/>
                </a:cubicBezTo>
                <a:cubicBezTo>
                  <a:pt x="363084" y="68071"/>
                  <a:pt x="335038" y="73363"/>
                  <a:pt x="292176" y="70717"/>
                </a:cubicBezTo>
                <a:cubicBezTo>
                  <a:pt x="249314" y="68071"/>
                  <a:pt x="59872" y="60134"/>
                  <a:pt x="35001" y="48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2" name="フリーフォーム 821">
            <a:extLst>
              <a:ext uri="{FF2B5EF4-FFF2-40B4-BE49-F238E27FC236}">
                <a16:creationId xmlns:a16="http://schemas.microsoft.com/office/drawing/2014/main" id="{5F5942ED-2CBA-3C64-7AA5-2256A09FD03C}"/>
              </a:ext>
            </a:extLst>
          </p:cNvPr>
          <p:cNvSpPr/>
          <p:nvPr/>
        </p:nvSpPr>
        <p:spPr>
          <a:xfrm>
            <a:off x="2978336" y="5770757"/>
            <a:ext cx="493682" cy="196480"/>
          </a:xfrm>
          <a:custGeom>
            <a:avLst/>
            <a:gdLst>
              <a:gd name="connsiteX0" fmla="*/ 2892 w 493682"/>
              <a:gd name="connsiteY0" fmla="*/ 43999 h 196480"/>
              <a:gd name="connsiteX1" fmla="*/ 466442 w 493682"/>
              <a:gd name="connsiteY1" fmla="*/ 2724 h 196480"/>
              <a:gd name="connsiteX2" fmla="*/ 434692 w 493682"/>
              <a:gd name="connsiteY2" fmla="*/ 21774 h 196480"/>
              <a:gd name="connsiteX3" fmla="*/ 396592 w 493682"/>
              <a:gd name="connsiteY3" fmla="*/ 164649 h 196480"/>
              <a:gd name="connsiteX4" fmla="*/ 120367 w 493682"/>
              <a:gd name="connsiteY4" fmla="*/ 196399 h 196480"/>
              <a:gd name="connsiteX5" fmla="*/ 275942 w 493682"/>
              <a:gd name="connsiteY5" fmla="*/ 174174 h 196480"/>
              <a:gd name="connsiteX6" fmla="*/ 171167 w 493682"/>
              <a:gd name="connsiteY6" fmla="*/ 186874 h 196480"/>
              <a:gd name="connsiteX7" fmla="*/ 460092 w 493682"/>
              <a:gd name="connsiteY7" fmla="*/ 107499 h 196480"/>
              <a:gd name="connsiteX8" fmla="*/ 393417 w 493682"/>
              <a:gd name="connsiteY8" fmla="*/ 69399 h 196480"/>
              <a:gd name="connsiteX9" fmla="*/ 275942 w 493682"/>
              <a:gd name="connsiteY9" fmla="*/ 66224 h 196480"/>
              <a:gd name="connsiteX10" fmla="*/ 2892 w 493682"/>
              <a:gd name="connsiteY10" fmla="*/ 43999 h 19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3682" h="196480">
                <a:moveTo>
                  <a:pt x="2892" y="43999"/>
                </a:moveTo>
                <a:cubicBezTo>
                  <a:pt x="34642" y="33416"/>
                  <a:pt x="394475" y="6428"/>
                  <a:pt x="466442" y="2724"/>
                </a:cubicBezTo>
                <a:cubicBezTo>
                  <a:pt x="538409" y="-980"/>
                  <a:pt x="446334" y="-5213"/>
                  <a:pt x="434692" y="21774"/>
                </a:cubicBezTo>
                <a:cubicBezTo>
                  <a:pt x="423050" y="48761"/>
                  <a:pt x="448979" y="135545"/>
                  <a:pt x="396592" y="164649"/>
                </a:cubicBezTo>
                <a:cubicBezTo>
                  <a:pt x="344205" y="193753"/>
                  <a:pt x="140475" y="194812"/>
                  <a:pt x="120367" y="196399"/>
                </a:cubicBezTo>
                <a:cubicBezTo>
                  <a:pt x="100259" y="197987"/>
                  <a:pt x="267475" y="175761"/>
                  <a:pt x="275942" y="174174"/>
                </a:cubicBezTo>
                <a:cubicBezTo>
                  <a:pt x="284409" y="172587"/>
                  <a:pt x="140475" y="197987"/>
                  <a:pt x="171167" y="186874"/>
                </a:cubicBezTo>
                <a:cubicBezTo>
                  <a:pt x="201859" y="175762"/>
                  <a:pt x="423050" y="127078"/>
                  <a:pt x="460092" y="107499"/>
                </a:cubicBezTo>
                <a:cubicBezTo>
                  <a:pt x="497134" y="87920"/>
                  <a:pt x="424109" y="76278"/>
                  <a:pt x="393417" y="69399"/>
                </a:cubicBezTo>
                <a:cubicBezTo>
                  <a:pt x="362725" y="62520"/>
                  <a:pt x="342088" y="62520"/>
                  <a:pt x="275942" y="66224"/>
                </a:cubicBezTo>
                <a:cubicBezTo>
                  <a:pt x="209796" y="69928"/>
                  <a:pt x="-28858" y="54582"/>
                  <a:pt x="2892" y="43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3" name="フリーフォーム 822">
            <a:extLst>
              <a:ext uri="{FF2B5EF4-FFF2-40B4-BE49-F238E27FC236}">
                <a16:creationId xmlns:a16="http://schemas.microsoft.com/office/drawing/2014/main" id="{23F85076-8E39-8F09-F578-DD8E1A525F6C}"/>
              </a:ext>
            </a:extLst>
          </p:cNvPr>
          <p:cNvSpPr/>
          <p:nvPr/>
        </p:nvSpPr>
        <p:spPr>
          <a:xfrm>
            <a:off x="2912528" y="5844393"/>
            <a:ext cx="56005" cy="363028"/>
          </a:xfrm>
          <a:custGeom>
            <a:avLst/>
            <a:gdLst>
              <a:gd name="connsiteX0" fmla="*/ 56000 w 56005"/>
              <a:gd name="connsiteY0" fmla="*/ 2113 h 363028"/>
              <a:gd name="connsiteX1" fmla="*/ 5200 w 56005"/>
              <a:gd name="connsiteY1" fmla="*/ 310088 h 363028"/>
              <a:gd name="connsiteX2" fmla="*/ 2025 w 56005"/>
              <a:gd name="connsiteY2" fmla="*/ 351363 h 363028"/>
              <a:gd name="connsiteX3" fmla="*/ 8375 w 56005"/>
              <a:gd name="connsiteY3" fmla="*/ 183088 h 363028"/>
              <a:gd name="connsiteX4" fmla="*/ 56000 w 56005"/>
              <a:gd name="connsiteY4" fmla="*/ 2113 h 36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5" h="363028">
                <a:moveTo>
                  <a:pt x="56000" y="2113"/>
                </a:moveTo>
                <a:cubicBezTo>
                  <a:pt x="55471" y="23280"/>
                  <a:pt x="14196" y="251880"/>
                  <a:pt x="5200" y="310088"/>
                </a:cubicBezTo>
                <a:cubicBezTo>
                  <a:pt x="-3796" y="368296"/>
                  <a:pt x="1496" y="372530"/>
                  <a:pt x="2025" y="351363"/>
                </a:cubicBezTo>
                <a:cubicBezTo>
                  <a:pt x="2554" y="330196"/>
                  <a:pt x="-4854" y="241825"/>
                  <a:pt x="8375" y="183088"/>
                </a:cubicBezTo>
                <a:cubicBezTo>
                  <a:pt x="21604" y="124351"/>
                  <a:pt x="56529" y="-19054"/>
                  <a:pt x="56000" y="2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4" name="フリーフォーム 823">
            <a:extLst>
              <a:ext uri="{FF2B5EF4-FFF2-40B4-BE49-F238E27FC236}">
                <a16:creationId xmlns:a16="http://schemas.microsoft.com/office/drawing/2014/main" id="{F774B2FC-DA10-8235-88DB-C2CA9F33A397}"/>
              </a:ext>
            </a:extLst>
          </p:cNvPr>
          <p:cNvSpPr/>
          <p:nvPr/>
        </p:nvSpPr>
        <p:spPr>
          <a:xfrm>
            <a:off x="2917587" y="6124566"/>
            <a:ext cx="685145" cy="228452"/>
          </a:xfrm>
          <a:custGeom>
            <a:avLst/>
            <a:gdLst>
              <a:gd name="connsiteX0" fmla="*/ 141 w 685145"/>
              <a:gd name="connsiteY0" fmla="*/ 93415 h 228452"/>
              <a:gd name="connsiteX1" fmla="*/ 146191 w 685145"/>
              <a:gd name="connsiteY1" fmla="*/ 185490 h 228452"/>
              <a:gd name="connsiteX2" fmla="*/ 593866 w 685145"/>
              <a:gd name="connsiteY2" fmla="*/ 115640 h 228452"/>
              <a:gd name="connsiteX3" fmla="*/ 533541 w 685145"/>
              <a:gd name="connsiteY3" fmla="*/ 137865 h 228452"/>
              <a:gd name="connsiteX4" fmla="*/ 666891 w 685145"/>
              <a:gd name="connsiteY4" fmla="*/ 29915 h 228452"/>
              <a:gd name="connsiteX5" fmla="*/ 679591 w 685145"/>
              <a:gd name="connsiteY5" fmla="*/ 4515 h 228452"/>
              <a:gd name="connsiteX6" fmla="*/ 625616 w 685145"/>
              <a:gd name="connsiteY6" fmla="*/ 106115 h 228452"/>
              <a:gd name="connsiteX7" fmla="*/ 470041 w 685145"/>
              <a:gd name="connsiteY7" fmla="*/ 185490 h 228452"/>
              <a:gd name="connsiteX8" fmla="*/ 85866 w 685145"/>
              <a:gd name="connsiteY8" fmla="*/ 226765 h 228452"/>
              <a:gd name="connsiteX9" fmla="*/ 165241 w 685145"/>
              <a:gd name="connsiteY9" fmla="*/ 210890 h 228452"/>
              <a:gd name="connsiteX10" fmla="*/ 141 w 685145"/>
              <a:gd name="connsiteY10" fmla="*/ 93415 h 22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145" h="228452">
                <a:moveTo>
                  <a:pt x="141" y="93415"/>
                </a:moveTo>
                <a:cubicBezTo>
                  <a:pt x="-3034" y="89182"/>
                  <a:pt x="47237" y="181786"/>
                  <a:pt x="146191" y="185490"/>
                </a:cubicBezTo>
                <a:cubicBezTo>
                  <a:pt x="245145" y="189194"/>
                  <a:pt x="529308" y="123578"/>
                  <a:pt x="593866" y="115640"/>
                </a:cubicBezTo>
                <a:cubicBezTo>
                  <a:pt x="658424" y="107702"/>
                  <a:pt x="521370" y="152152"/>
                  <a:pt x="533541" y="137865"/>
                </a:cubicBezTo>
                <a:cubicBezTo>
                  <a:pt x="545712" y="123578"/>
                  <a:pt x="642549" y="52140"/>
                  <a:pt x="666891" y="29915"/>
                </a:cubicBezTo>
                <a:cubicBezTo>
                  <a:pt x="691233" y="7690"/>
                  <a:pt x="686470" y="-8185"/>
                  <a:pt x="679591" y="4515"/>
                </a:cubicBezTo>
                <a:cubicBezTo>
                  <a:pt x="672712" y="17215"/>
                  <a:pt x="660541" y="75952"/>
                  <a:pt x="625616" y="106115"/>
                </a:cubicBezTo>
                <a:cubicBezTo>
                  <a:pt x="590691" y="136278"/>
                  <a:pt x="559999" y="165382"/>
                  <a:pt x="470041" y="185490"/>
                </a:cubicBezTo>
                <a:cubicBezTo>
                  <a:pt x="380083" y="205598"/>
                  <a:pt x="136666" y="222532"/>
                  <a:pt x="85866" y="226765"/>
                </a:cubicBezTo>
                <a:cubicBezTo>
                  <a:pt x="35066" y="230998"/>
                  <a:pt x="180058" y="227823"/>
                  <a:pt x="165241" y="210890"/>
                </a:cubicBezTo>
                <a:cubicBezTo>
                  <a:pt x="150424" y="193957"/>
                  <a:pt x="3316" y="97648"/>
                  <a:pt x="141" y="93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5" name="フリーフォーム 824">
            <a:extLst>
              <a:ext uri="{FF2B5EF4-FFF2-40B4-BE49-F238E27FC236}">
                <a16:creationId xmlns:a16="http://schemas.microsoft.com/office/drawing/2014/main" id="{08C10B40-4CFC-AF91-D758-E2C24E02B3F0}"/>
              </a:ext>
            </a:extLst>
          </p:cNvPr>
          <p:cNvSpPr/>
          <p:nvPr/>
        </p:nvSpPr>
        <p:spPr>
          <a:xfrm>
            <a:off x="2974576" y="5887495"/>
            <a:ext cx="57519" cy="303447"/>
          </a:xfrm>
          <a:custGeom>
            <a:avLst/>
            <a:gdLst>
              <a:gd name="connsiteX0" fmla="*/ 54277 w 57519"/>
              <a:gd name="connsiteY0" fmla="*/ 286 h 303447"/>
              <a:gd name="connsiteX1" fmla="*/ 13002 w 57519"/>
              <a:gd name="connsiteY1" fmla="*/ 181261 h 303447"/>
              <a:gd name="connsiteX2" fmla="*/ 57452 w 57519"/>
              <a:gd name="connsiteY2" fmla="*/ 301911 h 303447"/>
              <a:gd name="connsiteX3" fmla="*/ 22527 w 57519"/>
              <a:gd name="connsiteY3" fmla="*/ 247936 h 303447"/>
              <a:gd name="connsiteX4" fmla="*/ 302 w 57519"/>
              <a:gd name="connsiteY4" fmla="*/ 225711 h 303447"/>
              <a:gd name="connsiteX5" fmla="*/ 54277 w 57519"/>
              <a:gd name="connsiteY5" fmla="*/ 286 h 303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19" h="303447">
                <a:moveTo>
                  <a:pt x="54277" y="286"/>
                </a:moveTo>
                <a:cubicBezTo>
                  <a:pt x="56394" y="-7122"/>
                  <a:pt x="12473" y="130990"/>
                  <a:pt x="13002" y="181261"/>
                </a:cubicBezTo>
                <a:cubicBezTo>
                  <a:pt x="13531" y="231532"/>
                  <a:pt x="55865" y="290799"/>
                  <a:pt x="57452" y="301911"/>
                </a:cubicBezTo>
                <a:cubicBezTo>
                  <a:pt x="59039" y="313023"/>
                  <a:pt x="32052" y="260636"/>
                  <a:pt x="22527" y="247936"/>
                </a:cubicBezTo>
                <a:cubicBezTo>
                  <a:pt x="13002" y="235236"/>
                  <a:pt x="-2344" y="266986"/>
                  <a:pt x="302" y="225711"/>
                </a:cubicBezTo>
                <a:cubicBezTo>
                  <a:pt x="2948" y="184436"/>
                  <a:pt x="52160" y="7694"/>
                  <a:pt x="54277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6" name="フリーフォーム 825">
            <a:extLst>
              <a:ext uri="{FF2B5EF4-FFF2-40B4-BE49-F238E27FC236}">
                <a16:creationId xmlns:a16="http://schemas.microsoft.com/office/drawing/2014/main" id="{C5898013-5631-C6C4-0C50-17829799B877}"/>
              </a:ext>
            </a:extLst>
          </p:cNvPr>
          <p:cNvSpPr/>
          <p:nvPr/>
        </p:nvSpPr>
        <p:spPr>
          <a:xfrm>
            <a:off x="3012936" y="5909971"/>
            <a:ext cx="493412" cy="336087"/>
          </a:xfrm>
          <a:custGeom>
            <a:avLst/>
            <a:gdLst>
              <a:gd name="connsiteX0" fmla="*/ 44492 w 493412"/>
              <a:gd name="connsiteY0" fmla="*/ 35 h 336087"/>
              <a:gd name="connsiteX1" fmla="*/ 15917 w 493412"/>
              <a:gd name="connsiteY1" fmla="*/ 190535 h 336087"/>
              <a:gd name="connsiteX2" fmla="*/ 41317 w 493412"/>
              <a:gd name="connsiteY2" fmla="*/ 285785 h 336087"/>
              <a:gd name="connsiteX3" fmla="*/ 190542 w 493412"/>
              <a:gd name="connsiteY3" fmla="*/ 308010 h 336087"/>
              <a:gd name="connsiteX4" fmla="*/ 381042 w 493412"/>
              <a:gd name="connsiteY4" fmla="*/ 279435 h 336087"/>
              <a:gd name="connsiteX5" fmla="*/ 492167 w 493412"/>
              <a:gd name="connsiteY5" fmla="*/ 231810 h 336087"/>
              <a:gd name="connsiteX6" fmla="*/ 311192 w 493412"/>
              <a:gd name="connsiteY6" fmla="*/ 333410 h 336087"/>
              <a:gd name="connsiteX7" fmla="*/ 330242 w 493412"/>
              <a:gd name="connsiteY7" fmla="*/ 308010 h 336087"/>
              <a:gd name="connsiteX8" fmla="*/ 85767 w 493412"/>
              <a:gd name="connsiteY8" fmla="*/ 323885 h 336087"/>
              <a:gd name="connsiteX9" fmla="*/ 57192 w 493412"/>
              <a:gd name="connsiteY9" fmla="*/ 288960 h 336087"/>
              <a:gd name="connsiteX10" fmla="*/ 50842 w 493412"/>
              <a:gd name="connsiteY10" fmla="*/ 282610 h 336087"/>
              <a:gd name="connsiteX11" fmla="*/ 42 w 493412"/>
              <a:gd name="connsiteY11" fmla="*/ 206410 h 336087"/>
              <a:gd name="connsiteX12" fmla="*/ 44492 w 493412"/>
              <a:gd name="connsiteY12" fmla="*/ 35 h 33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412" h="336087">
                <a:moveTo>
                  <a:pt x="44492" y="35"/>
                </a:moveTo>
                <a:cubicBezTo>
                  <a:pt x="47138" y="-2611"/>
                  <a:pt x="16446" y="142910"/>
                  <a:pt x="15917" y="190535"/>
                </a:cubicBezTo>
                <a:cubicBezTo>
                  <a:pt x="15388" y="238160"/>
                  <a:pt x="12213" y="266206"/>
                  <a:pt x="41317" y="285785"/>
                </a:cubicBezTo>
                <a:cubicBezTo>
                  <a:pt x="70421" y="305364"/>
                  <a:pt x="133921" y="309068"/>
                  <a:pt x="190542" y="308010"/>
                </a:cubicBezTo>
                <a:cubicBezTo>
                  <a:pt x="247163" y="306952"/>
                  <a:pt x="330771" y="292135"/>
                  <a:pt x="381042" y="279435"/>
                </a:cubicBezTo>
                <a:cubicBezTo>
                  <a:pt x="431313" y="266735"/>
                  <a:pt x="503809" y="222814"/>
                  <a:pt x="492167" y="231810"/>
                </a:cubicBezTo>
                <a:cubicBezTo>
                  <a:pt x="480525" y="240806"/>
                  <a:pt x="338179" y="320710"/>
                  <a:pt x="311192" y="333410"/>
                </a:cubicBezTo>
                <a:cubicBezTo>
                  <a:pt x="284205" y="346110"/>
                  <a:pt x="367813" y="309597"/>
                  <a:pt x="330242" y="308010"/>
                </a:cubicBezTo>
                <a:cubicBezTo>
                  <a:pt x="292671" y="306423"/>
                  <a:pt x="131275" y="327060"/>
                  <a:pt x="85767" y="323885"/>
                </a:cubicBezTo>
                <a:cubicBezTo>
                  <a:pt x="40259" y="320710"/>
                  <a:pt x="63013" y="295839"/>
                  <a:pt x="57192" y="288960"/>
                </a:cubicBezTo>
                <a:cubicBezTo>
                  <a:pt x="51371" y="282081"/>
                  <a:pt x="60367" y="296368"/>
                  <a:pt x="50842" y="282610"/>
                </a:cubicBezTo>
                <a:cubicBezTo>
                  <a:pt x="41317" y="268852"/>
                  <a:pt x="1629" y="248214"/>
                  <a:pt x="42" y="206410"/>
                </a:cubicBezTo>
                <a:cubicBezTo>
                  <a:pt x="-1545" y="164606"/>
                  <a:pt x="41846" y="2681"/>
                  <a:pt x="44492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7" name="フリーフォーム 826">
            <a:extLst>
              <a:ext uri="{FF2B5EF4-FFF2-40B4-BE49-F238E27FC236}">
                <a16:creationId xmlns:a16="http://schemas.microsoft.com/office/drawing/2014/main" id="{DE16B550-E014-CB4B-C1E8-9105A67B2C3E}"/>
              </a:ext>
            </a:extLst>
          </p:cNvPr>
          <p:cNvSpPr/>
          <p:nvPr/>
        </p:nvSpPr>
        <p:spPr>
          <a:xfrm>
            <a:off x="2992951" y="6208382"/>
            <a:ext cx="427319" cy="77841"/>
          </a:xfrm>
          <a:custGeom>
            <a:avLst/>
            <a:gdLst>
              <a:gd name="connsiteX0" fmla="*/ 7327 w 427319"/>
              <a:gd name="connsiteY0" fmla="*/ 74 h 77841"/>
              <a:gd name="connsiteX1" fmla="*/ 96227 w 427319"/>
              <a:gd name="connsiteY1" fmla="*/ 63574 h 77841"/>
              <a:gd name="connsiteX2" fmla="*/ 426427 w 427319"/>
              <a:gd name="connsiteY2" fmla="*/ 3249 h 77841"/>
              <a:gd name="connsiteX3" fmla="*/ 188302 w 427319"/>
              <a:gd name="connsiteY3" fmla="*/ 76274 h 77841"/>
              <a:gd name="connsiteX4" fmla="*/ 26377 w 427319"/>
              <a:gd name="connsiteY4" fmla="*/ 50874 h 77841"/>
              <a:gd name="connsiteX5" fmla="*/ 7327 w 427319"/>
              <a:gd name="connsiteY5" fmla="*/ 74 h 7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319" h="77841">
                <a:moveTo>
                  <a:pt x="7327" y="74"/>
                </a:moveTo>
                <a:cubicBezTo>
                  <a:pt x="18969" y="2191"/>
                  <a:pt x="26377" y="63045"/>
                  <a:pt x="96227" y="63574"/>
                </a:cubicBezTo>
                <a:cubicBezTo>
                  <a:pt x="166077" y="64103"/>
                  <a:pt x="411081" y="1132"/>
                  <a:pt x="426427" y="3249"/>
                </a:cubicBezTo>
                <a:cubicBezTo>
                  <a:pt x="441773" y="5366"/>
                  <a:pt x="254977" y="68337"/>
                  <a:pt x="188302" y="76274"/>
                </a:cubicBezTo>
                <a:cubicBezTo>
                  <a:pt x="121627" y="84211"/>
                  <a:pt x="57598" y="59870"/>
                  <a:pt x="26377" y="50874"/>
                </a:cubicBezTo>
                <a:cubicBezTo>
                  <a:pt x="-4844" y="41878"/>
                  <a:pt x="-4315" y="-2043"/>
                  <a:pt x="7327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8" name="フリーフォーム 827">
            <a:extLst>
              <a:ext uri="{FF2B5EF4-FFF2-40B4-BE49-F238E27FC236}">
                <a16:creationId xmlns:a16="http://schemas.microsoft.com/office/drawing/2014/main" id="{D88991BB-B4C2-B463-EBED-DFD00130F1DD}"/>
              </a:ext>
            </a:extLst>
          </p:cNvPr>
          <p:cNvSpPr/>
          <p:nvPr/>
        </p:nvSpPr>
        <p:spPr>
          <a:xfrm>
            <a:off x="3457449" y="5865543"/>
            <a:ext cx="124973" cy="276349"/>
          </a:xfrm>
          <a:custGeom>
            <a:avLst/>
            <a:gdLst>
              <a:gd name="connsiteX0" fmla="*/ 25429 w 124973"/>
              <a:gd name="connsiteY0" fmla="*/ 13 h 276349"/>
              <a:gd name="connsiteX1" fmla="*/ 54004 w 124973"/>
              <a:gd name="connsiteY1" fmla="*/ 187338 h 276349"/>
              <a:gd name="connsiteX2" fmla="*/ 29 w 124973"/>
              <a:gd name="connsiteY2" fmla="*/ 257188 h 276349"/>
              <a:gd name="connsiteX3" fmla="*/ 47654 w 124973"/>
              <a:gd name="connsiteY3" fmla="*/ 231788 h 276349"/>
              <a:gd name="connsiteX4" fmla="*/ 123854 w 124973"/>
              <a:gd name="connsiteY4" fmla="*/ 276238 h 276349"/>
              <a:gd name="connsiteX5" fmla="*/ 88929 w 124973"/>
              <a:gd name="connsiteY5" fmla="*/ 244488 h 276349"/>
              <a:gd name="connsiteX6" fmla="*/ 31779 w 124973"/>
              <a:gd name="connsiteY6" fmla="*/ 244488 h 276349"/>
              <a:gd name="connsiteX7" fmla="*/ 73054 w 124973"/>
              <a:gd name="connsiteY7" fmla="*/ 177813 h 276349"/>
              <a:gd name="connsiteX8" fmla="*/ 25429 w 124973"/>
              <a:gd name="connsiteY8" fmla="*/ 13 h 27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973" h="276349">
                <a:moveTo>
                  <a:pt x="25429" y="13"/>
                </a:moveTo>
                <a:cubicBezTo>
                  <a:pt x="22254" y="1600"/>
                  <a:pt x="58237" y="144476"/>
                  <a:pt x="54004" y="187338"/>
                </a:cubicBezTo>
                <a:cubicBezTo>
                  <a:pt x="49771" y="230201"/>
                  <a:pt x="1087" y="249780"/>
                  <a:pt x="29" y="257188"/>
                </a:cubicBezTo>
                <a:cubicBezTo>
                  <a:pt x="-1029" y="264596"/>
                  <a:pt x="27017" y="228613"/>
                  <a:pt x="47654" y="231788"/>
                </a:cubicBezTo>
                <a:cubicBezTo>
                  <a:pt x="68292" y="234963"/>
                  <a:pt x="116975" y="274121"/>
                  <a:pt x="123854" y="276238"/>
                </a:cubicBezTo>
                <a:cubicBezTo>
                  <a:pt x="130733" y="278355"/>
                  <a:pt x="104275" y="249780"/>
                  <a:pt x="88929" y="244488"/>
                </a:cubicBezTo>
                <a:cubicBezTo>
                  <a:pt x="73583" y="239196"/>
                  <a:pt x="34425" y="255601"/>
                  <a:pt x="31779" y="244488"/>
                </a:cubicBezTo>
                <a:cubicBezTo>
                  <a:pt x="29133" y="233375"/>
                  <a:pt x="73054" y="213267"/>
                  <a:pt x="73054" y="177813"/>
                </a:cubicBezTo>
                <a:cubicBezTo>
                  <a:pt x="73054" y="142359"/>
                  <a:pt x="28604" y="-1574"/>
                  <a:pt x="25429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9" name="フリーフォーム 828">
            <a:extLst>
              <a:ext uri="{FF2B5EF4-FFF2-40B4-BE49-F238E27FC236}">
                <a16:creationId xmlns:a16="http://schemas.microsoft.com/office/drawing/2014/main" id="{14DCDEE9-BC45-51A8-2F70-01DCA03DE701}"/>
              </a:ext>
            </a:extLst>
          </p:cNvPr>
          <p:cNvSpPr/>
          <p:nvPr/>
        </p:nvSpPr>
        <p:spPr>
          <a:xfrm>
            <a:off x="3454222" y="6074325"/>
            <a:ext cx="147613" cy="61109"/>
          </a:xfrm>
          <a:custGeom>
            <a:avLst/>
            <a:gdLst>
              <a:gd name="connsiteX0" fmla="*/ 81 w 147613"/>
              <a:gd name="connsiteY0" fmla="*/ 29356 h 61109"/>
              <a:gd name="connsiteX1" fmla="*/ 111206 w 147613"/>
              <a:gd name="connsiteY1" fmla="*/ 3956 h 61109"/>
              <a:gd name="connsiteX2" fmla="*/ 146131 w 147613"/>
              <a:gd name="connsiteY2" fmla="*/ 61106 h 61109"/>
              <a:gd name="connsiteX3" fmla="*/ 130256 w 147613"/>
              <a:gd name="connsiteY3" fmla="*/ 781 h 61109"/>
              <a:gd name="connsiteX4" fmla="*/ 81 w 147613"/>
              <a:gd name="connsiteY4" fmla="*/ 29356 h 6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13" h="61109">
                <a:moveTo>
                  <a:pt x="81" y="29356"/>
                </a:moveTo>
                <a:cubicBezTo>
                  <a:pt x="-3094" y="29885"/>
                  <a:pt x="86864" y="-1336"/>
                  <a:pt x="111206" y="3956"/>
                </a:cubicBezTo>
                <a:cubicBezTo>
                  <a:pt x="135548" y="9248"/>
                  <a:pt x="142956" y="61635"/>
                  <a:pt x="146131" y="61106"/>
                </a:cubicBezTo>
                <a:cubicBezTo>
                  <a:pt x="149306" y="60577"/>
                  <a:pt x="148777" y="7131"/>
                  <a:pt x="130256" y="781"/>
                </a:cubicBezTo>
                <a:cubicBezTo>
                  <a:pt x="111735" y="-5569"/>
                  <a:pt x="3256" y="28827"/>
                  <a:pt x="81" y="29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0" name="フリーフォーム 829">
            <a:extLst>
              <a:ext uri="{FF2B5EF4-FFF2-40B4-BE49-F238E27FC236}">
                <a16:creationId xmlns:a16="http://schemas.microsoft.com/office/drawing/2014/main" id="{369DDDE2-DECF-43EA-2E38-F525ECB7463F}"/>
              </a:ext>
            </a:extLst>
          </p:cNvPr>
          <p:cNvSpPr/>
          <p:nvPr/>
        </p:nvSpPr>
        <p:spPr>
          <a:xfrm>
            <a:off x="4708365" y="5452682"/>
            <a:ext cx="111188" cy="476374"/>
          </a:xfrm>
          <a:custGeom>
            <a:avLst/>
            <a:gdLst>
              <a:gd name="connsiteX0" fmla="*/ 85788 w 111188"/>
              <a:gd name="connsiteY0" fmla="*/ 124 h 476374"/>
              <a:gd name="connsiteX1" fmla="*/ 50863 w 111188"/>
              <a:gd name="connsiteY1" fmla="*/ 168399 h 476374"/>
              <a:gd name="connsiteX2" fmla="*/ 34988 w 111188"/>
              <a:gd name="connsiteY2" fmla="*/ 409699 h 476374"/>
              <a:gd name="connsiteX3" fmla="*/ 41338 w 111188"/>
              <a:gd name="connsiteY3" fmla="*/ 295399 h 476374"/>
              <a:gd name="connsiteX4" fmla="*/ 50863 w 111188"/>
              <a:gd name="connsiteY4" fmla="*/ 441449 h 476374"/>
              <a:gd name="connsiteX5" fmla="*/ 85788 w 111188"/>
              <a:gd name="connsiteY5" fmla="*/ 450974 h 476374"/>
              <a:gd name="connsiteX6" fmla="*/ 111188 w 111188"/>
              <a:gd name="connsiteY6" fmla="*/ 476374 h 476374"/>
              <a:gd name="connsiteX7" fmla="*/ 66738 w 111188"/>
              <a:gd name="connsiteY7" fmla="*/ 431924 h 476374"/>
              <a:gd name="connsiteX8" fmla="*/ 63 w 111188"/>
              <a:gd name="connsiteY8" fmla="*/ 289049 h 476374"/>
              <a:gd name="connsiteX9" fmla="*/ 54038 w 111188"/>
              <a:gd name="connsiteY9" fmla="*/ 393824 h 476374"/>
              <a:gd name="connsiteX10" fmla="*/ 25463 w 111188"/>
              <a:gd name="connsiteY10" fmla="*/ 193799 h 476374"/>
              <a:gd name="connsiteX11" fmla="*/ 85788 w 111188"/>
              <a:gd name="connsiteY11" fmla="*/ 124 h 47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188" h="476374">
                <a:moveTo>
                  <a:pt x="85788" y="124"/>
                </a:moveTo>
                <a:cubicBezTo>
                  <a:pt x="90021" y="-4109"/>
                  <a:pt x="59330" y="100136"/>
                  <a:pt x="50863" y="168399"/>
                </a:cubicBezTo>
                <a:cubicBezTo>
                  <a:pt x="42396" y="236662"/>
                  <a:pt x="36575" y="388532"/>
                  <a:pt x="34988" y="409699"/>
                </a:cubicBezTo>
                <a:cubicBezTo>
                  <a:pt x="33401" y="430866"/>
                  <a:pt x="38692" y="290107"/>
                  <a:pt x="41338" y="295399"/>
                </a:cubicBezTo>
                <a:cubicBezTo>
                  <a:pt x="43984" y="300691"/>
                  <a:pt x="43455" y="415520"/>
                  <a:pt x="50863" y="441449"/>
                </a:cubicBezTo>
                <a:cubicBezTo>
                  <a:pt x="58271" y="467378"/>
                  <a:pt x="75734" y="445153"/>
                  <a:pt x="85788" y="450974"/>
                </a:cubicBezTo>
                <a:cubicBezTo>
                  <a:pt x="95842" y="456795"/>
                  <a:pt x="111188" y="476374"/>
                  <a:pt x="111188" y="476374"/>
                </a:cubicBezTo>
                <a:cubicBezTo>
                  <a:pt x="108013" y="473199"/>
                  <a:pt x="85259" y="463145"/>
                  <a:pt x="66738" y="431924"/>
                </a:cubicBezTo>
                <a:cubicBezTo>
                  <a:pt x="48217" y="400703"/>
                  <a:pt x="2180" y="295399"/>
                  <a:pt x="63" y="289049"/>
                </a:cubicBezTo>
                <a:cubicBezTo>
                  <a:pt x="-2054" y="282699"/>
                  <a:pt x="49805" y="409699"/>
                  <a:pt x="54038" y="393824"/>
                </a:cubicBezTo>
                <a:cubicBezTo>
                  <a:pt x="58271" y="377949"/>
                  <a:pt x="20171" y="252007"/>
                  <a:pt x="25463" y="193799"/>
                </a:cubicBezTo>
                <a:cubicBezTo>
                  <a:pt x="30755" y="135591"/>
                  <a:pt x="81555" y="4357"/>
                  <a:pt x="85788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1" name="フリーフォーム 830">
            <a:extLst>
              <a:ext uri="{FF2B5EF4-FFF2-40B4-BE49-F238E27FC236}">
                <a16:creationId xmlns:a16="http://schemas.microsoft.com/office/drawing/2014/main" id="{933FEFD1-7541-63DD-5F2C-98F2CC7C388F}"/>
              </a:ext>
            </a:extLst>
          </p:cNvPr>
          <p:cNvSpPr/>
          <p:nvPr/>
        </p:nvSpPr>
        <p:spPr>
          <a:xfrm>
            <a:off x="4775000" y="6076680"/>
            <a:ext cx="267574" cy="201666"/>
          </a:xfrm>
          <a:custGeom>
            <a:avLst/>
            <a:gdLst>
              <a:gd name="connsiteX0" fmla="*/ 266803 w 267574"/>
              <a:gd name="connsiteY0" fmla="*/ 1601 h 201666"/>
              <a:gd name="connsiteX1" fmla="*/ 238228 w 267574"/>
              <a:gd name="connsiteY1" fmla="*/ 58751 h 201666"/>
              <a:gd name="connsiteX2" fmla="*/ 266803 w 267574"/>
              <a:gd name="connsiteY2" fmla="*/ 141301 h 201666"/>
              <a:gd name="connsiteX3" fmla="*/ 200128 w 267574"/>
              <a:gd name="connsiteY3" fmla="*/ 147651 h 201666"/>
              <a:gd name="connsiteX4" fmla="*/ 103 w 267574"/>
              <a:gd name="connsiteY4" fmla="*/ 201626 h 201666"/>
              <a:gd name="connsiteX5" fmla="*/ 228703 w 267574"/>
              <a:gd name="connsiteY5" fmla="*/ 138126 h 201666"/>
              <a:gd name="connsiteX6" fmla="*/ 200128 w 267574"/>
              <a:gd name="connsiteY6" fmla="*/ 122251 h 201666"/>
              <a:gd name="connsiteX7" fmla="*/ 266803 w 267574"/>
              <a:gd name="connsiteY7" fmla="*/ 1601 h 20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574" h="201666">
                <a:moveTo>
                  <a:pt x="266803" y="1601"/>
                </a:moveTo>
                <a:cubicBezTo>
                  <a:pt x="273153" y="-8982"/>
                  <a:pt x="238228" y="35468"/>
                  <a:pt x="238228" y="58751"/>
                </a:cubicBezTo>
                <a:cubicBezTo>
                  <a:pt x="238228" y="82034"/>
                  <a:pt x="273153" y="126484"/>
                  <a:pt x="266803" y="141301"/>
                </a:cubicBezTo>
                <a:cubicBezTo>
                  <a:pt x="260453" y="156118"/>
                  <a:pt x="244578" y="137597"/>
                  <a:pt x="200128" y="147651"/>
                </a:cubicBezTo>
                <a:cubicBezTo>
                  <a:pt x="155678" y="157705"/>
                  <a:pt x="-4659" y="203213"/>
                  <a:pt x="103" y="201626"/>
                </a:cubicBezTo>
                <a:cubicBezTo>
                  <a:pt x="4865" y="200039"/>
                  <a:pt x="195366" y="151355"/>
                  <a:pt x="228703" y="138126"/>
                </a:cubicBezTo>
                <a:cubicBezTo>
                  <a:pt x="262040" y="124897"/>
                  <a:pt x="195895" y="139184"/>
                  <a:pt x="200128" y="122251"/>
                </a:cubicBezTo>
                <a:cubicBezTo>
                  <a:pt x="204361" y="105318"/>
                  <a:pt x="260453" y="12184"/>
                  <a:pt x="266803" y="1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2" name="フリーフォーム 831">
            <a:extLst>
              <a:ext uri="{FF2B5EF4-FFF2-40B4-BE49-F238E27FC236}">
                <a16:creationId xmlns:a16="http://schemas.microsoft.com/office/drawing/2014/main" id="{81AF0791-D8A3-BDF8-83CB-31EBF0812830}"/>
              </a:ext>
            </a:extLst>
          </p:cNvPr>
          <p:cNvSpPr/>
          <p:nvPr/>
        </p:nvSpPr>
        <p:spPr>
          <a:xfrm>
            <a:off x="4762190" y="5903376"/>
            <a:ext cx="41513" cy="362990"/>
          </a:xfrm>
          <a:custGeom>
            <a:avLst/>
            <a:gdLst>
              <a:gd name="connsiteX0" fmla="*/ 31963 w 41513"/>
              <a:gd name="connsiteY0" fmla="*/ 280 h 362990"/>
              <a:gd name="connsiteX1" fmla="*/ 25613 w 41513"/>
              <a:gd name="connsiteY1" fmla="*/ 114580 h 362990"/>
              <a:gd name="connsiteX2" fmla="*/ 213 w 41513"/>
              <a:gd name="connsiteY2" fmla="*/ 203480 h 362990"/>
              <a:gd name="connsiteX3" fmla="*/ 41488 w 41513"/>
              <a:gd name="connsiteY3" fmla="*/ 362230 h 362990"/>
              <a:gd name="connsiteX4" fmla="*/ 6563 w 41513"/>
              <a:gd name="connsiteY4" fmla="*/ 260630 h 362990"/>
              <a:gd name="connsiteX5" fmla="*/ 16088 w 41513"/>
              <a:gd name="connsiteY5" fmla="*/ 190780 h 362990"/>
              <a:gd name="connsiteX6" fmla="*/ 38313 w 41513"/>
              <a:gd name="connsiteY6" fmla="*/ 149505 h 362990"/>
              <a:gd name="connsiteX7" fmla="*/ 31963 w 41513"/>
              <a:gd name="connsiteY7" fmla="*/ 280 h 36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13" h="362990">
                <a:moveTo>
                  <a:pt x="31963" y="280"/>
                </a:moveTo>
                <a:cubicBezTo>
                  <a:pt x="29846" y="-5541"/>
                  <a:pt x="30905" y="80713"/>
                  <a:pt x="25613" y="114580"/>
                </a:cubicBezTo>
                <a:cubicBezTo>
                  <a:pt x="20321" y="148447"/>
                  <a:pt x="-2433" y="162205"/>
                  <a:pt x="213" y="203480"/>
                </a:cubicBezTo>
                <a:cubicBezTo>
                  <a:pt x="2859" y="244755"/>
                  <a:pt x="40430" y="352705"/>
                  <a:pt x="41488" y="362230"/>
                </a:cubicBezTo>
                <a:cubicBezTo>
                  <a:pt x="42546" y="371755"/>
                  <a:pt x="10796" y="289205"/>
                  <a:pt x="6563" y="260630"/>
                </a:cubicBezTo>
                <a:cubicBezTo>
                  <a:pt x="2330" y="232055"/>
                  <a:pt x="10796" y="209301"/>
                  <a:pt x="16088" y="190780"/>
                </a:cubicBezTo>
                <a:cubicBezTo>
                  <a:pt x="21380" y="172259"/>
                  <a:pt x="35667" y="180726"/>
                  <a:pt x="38313" y="149505"/>
                </a:cubicBezTo>
                <a:cubicBezTo>
                  <a:pt x="40959" y="118284"/>
                  <a:pt x="34080" y="6101"/>
                  <a:pt x="31963" y="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3" name="フリーフォーム 832">
            <a:extLst>
              <a:ext uri="{FF2B5EF4-FFF2-40B4-BE49-F238E27FC236}">
                <a16:creationId xmlns:a16="http://schemas.microsoft.com/office/drawing/2014/main" id="{14ED7F78-1868-4051-0463-B39EEB8C0791}"/>
              </a:ext>
            </a:extLst>
          </p:cNvPr>
          <p:cNvSpPr/>
          <p:nvPr/>
        </p:nvSpPr>
        <p:spPr>
          <a:xfrm>
            <a:off x="4812057" y="5925578"/>
            <a:ext cx="57093" cy="328979"/>
          </a:xfrm>
          <a:custGeom>
            <a:avLst/>
            <a:gdLst>
              <a:gd name="connsiteX0" fmla="*/ 10671 w 57093"/>
              <a:gd name="connsiteY0" fmla="*/ 303 h 328979"/>
              <a:gd name="connsiteX1" fmla="*/ 32896 w 57093"/>
              <a:gd name="connsiteY1" fmla="*/ 124128 h 328979"/>
              <a:gd name="connsiteX2" fmla="*/ 10671 w 57093"/>
              <a:gd name="connsiteY2" fmla="*/ 301928 h 328979"/>
              <a:gd name="connsiteX3" fmla="*/ 1146 w 57093"/>
              <a:gd name="connsiteY3" fmla="*/ 320978 h 328979"/>
              <a:gd name="connsiteX4" fmla="*/ 36071 w 57093"/>
              <a:gd name="connsiteY4" fmla="*/ 228903 h 328979"/>
              <a:gd name="connsiteX5" fmla="*/ 55121 w 57093"/>
              <a:gd name="connsiteY5" fmla="*/ 159053 h 328979"/>
              <a:gd name="connsiteX6" fmla="*/ 10671 w 57093"/>
              <a:gd name="connsiteY6" fmla="*/ 303 h 32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93" h="328979">
                <a:moveTo>
                  <a:pt x="10671" y="303"/>
                </a:moveTo>
                <a:cubicBezTo>
                  <a:pt x="6967" y="-5518"/>
                  <a:pt x="32896" y="73857"/>
                  <a:pt x="32896" y="124128"/>
                </a:cubicBezTo>
                <a:cubicBezTo>
                  <a:pt x="32896" y="174399"/>
                  <a:pt x="15963" y="269120"/>
                  <a:pt x="10671" y="301928"/>
                </a:cubicBezTo>
                <a:cubicBezTo>
                  <a:pt x="5379" y="334736"/>
                  <a:pt x="-3087" y="333149"/>
                  <a:pt x="1146" y="320978"/>
                </a:cubicBezTo>
                <a:cubicBezTo>
                  <a:pt x="5379" y="308807"/>
                  <a:pt x="27075" y="255890"/>
                  <a:pt x="36071" y="228903"/>
                </a:cubicBezTo>
                <a:cubicBezTo>
                  <a:pt x="45067" y="201916"/>
                  <a:pt x="63058" y="200857"/>
                  <a:pt x="55121" y="159053"/>
                </a:cubicBezTo>
                <a:cubicBezTo>
                  <a:pt x="47184" y="117249"/>
                  <a:pt x="14375" y="6124"/>
                  <a:pt x="10671" y="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4" name="フリーフォーム 833">
            <a:extLst>
              <a:ext uri="{FF2B5EF4-FFF2-40B4-BE49-F238E27FC236}">
                <a16:creationId xmlns:a16="http://schemas.microsoft.com/office/drawing/2014/main" id="{0980E456-BF5D-F22A-A10A-5FF401C0A881}"/>
              </a:ext>
            </a:extLst>
          </p:cNvPr>
          <p:cNvSpPr/>
          <p:nvPr/>
        </p:nvSpPr>
        <p:spPr>
          <a:xfrm>
            <a:off x="4853499" y="5957588"/>
            <a:ext cx="201349" cy="248578"/>
          </a:xfrm>
          <a:custGeom>
            <a:avLst/>
            <a:gdLst>
              <a:gd name="connsiteX0" fmla="*/ 979 w 201349"/>
              <a:gd name="connsiteY0" fmla="*/ 43 h 248578"/>
              <a:gd name="connsiteX1" fmla="*/ 115279 w 201349"/>
              <a:gd name="connsiteY1" fmla="*/ 101643 h 248578"/>
              <a:gd name="connsiteX2" fmla="*/ 201004 w 201349"/>
              <a:gd name="connsiteY2" fmla="*/ 107993 h 248578"/>
              <a:gd name="connsiteX3" fmla="*/ 140679 w 201349"/>
              <a:gd name="connsiteY3" fmla="*/ 101643 h 248578"/>
              <a:gd name="connsiteX4" fmla="*/ 26379 w 201349"/>
              <a:gd name="connsiteY4" fmla="*/ 241343 h 248578"/>
              <a:gd name="connsiteX5" fmla="*/ 86704 w 201349"/>
              <a:gd name="connsiteY5" fmla="*/ 177843 h 248578"/>
              <a:gd name="connsiteX6" fmla="*/ 80354 w 201349"/>
              <a:gd name="connsiteY6" fmla="*/ 247693 h 248578"/>
              <a:gd name="connsiteX7" fmla="*/ 96229 w 201349"/>
              <a:gd name="connsiteY7" fmla="*/ 117518 h 248578"/>
              <a:gd name="connsiteX8" fmla="*/ 61304 w 201349"/>
              <a:gd name="connsiteY8" fmla="*/ 88943 h 248578"/>
              <a:gd name="connsiteX9" fmla="*/ 979 w 201349"/>
              <a:gd name="connsiteY9" fmla="*/ 43 h 24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349" h="248578">
                <a:moveTo>
                  <a:pt x="979" y="43"/>
                </a:moveTo>
                <a:cubicBezTo>
                  <a:pt x="9975" y="2160"/>
                  <a:pt x="81942" y="83651"/>
                  <a:pt x="115279" y="101643"/>
                </a:cubicBezTo>
                <a:cubicBezTo>
                  <a:pt x="148616" y="119635"/>
                  <a:pt x="196771" y="107993"/>
                  <a:pt x="201004" y="107993"/>
                </a:cubicBezTo>
                <a:cubicBezTo>
                  <a:pt x="205237" y="107993"/>
                  <a:pt x="169783" y="79418"/>
                  <a:pt x="140679" y="101643"/>
                </a:cubicBezTo>
                <a:cubicBezTo>
                  <a:pt x="111575" y="123868"/>
                  <a:pt x="35375" y="228643"/>
                  <a:pt x="26379" y="241343"/>
                </a:cubicBezTo>
                <a:cubicBezTo>
                  <a:pt x="17383" y="254043"/>
                  <a:pt x="77708" y="176785"/>
                  <a:pt x="86704" y="177843"/>
                </a:cubicBezTo>
                <a:cubicBezTo>
                  <a:pt x="95700" y="178901"/>
                  <a:pt x="78767" y="257747"/>
                  <a:pt x="80354" y="247693"/>
                </a:cubicBezTo>
                <a:cubicBezTo>
                  <a:pt x="81941" y="237639"/>
                  <a:pt x="96229" y="117518"/>
                  <a:pt x="96229" y="117518"/>
                </a:cubicBezTo>
                <a:cubicBezTo>
                  <a:pt x="93054" y="91060"/>
                  <a:pt x="75062" y="104289"/>
                  <a:pt x="61304" y="88943"/>
                </a:cubicBezTo>
                <a:cubicBezTo>
                  <a:pt x="47546" y="73597"/>
                  <a:pt x="-8017" y="-2074"/>
                  <a:pt x="979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5" name="フリーフォーム 834">
            <a:extLst>
              <a:ext uri="{FF2B5EF4-FFF2-40B4-BE49-F238E27FC236}">
                <a16:creationId xmlns:a16="http://schemas.microsoft.com/office/drawing/2014/main" id="{C38CCE58-5264-F428-D619-D5AAC8268744}"/>
              </a:ext>
            </a:extLst>
          </p:cNvPr>
          <p:cNvSpPr/>
          <p:nvPr/>
        </p:nvSpPr>
        <p:spPr>
          <a:xfrm>
            <a:off x="5879993" y="3261553"/>
            <a:ext cx="168635" cy="550179"/>
          </a:xfrm>
          <a:custGeom>
            <a:avLst/>
            <a:gdLst>
              <a:gd name="connsiteX0" fmla="*/ 53985 w 168635"/>
              <a:gd name="connsiteY0" fmla="*/ 503 h 550179"/>
              <a:gd name="connsiteX1" fmla="*/ 165110 w 168635"/>
              <a:gd name="connsiteY1" fmla="*/ 73528 h 550179"/>
              <a:gd name="connsiteX2" fmla="*/ 139710 w 168635"/>
              <a:gd name="connsiteY2" fmla="*/ 86228 h 550179"/>
              <a:gd name="connsiteX3" fmla="*/ 127010 w 168635"/>
              <a:gd name="connsiteY3" fmla="*/ 216403 h 550179"/>
              <a:gd name="connsiteX4" fmla="*/ 136535 w 168635"/>
              <a:gd name="connsiteY4" fmla="*/ 213228 h 550179"/>
              <a:gd name="connsiteX5" fmla="*/ 120660 w 168635"/>
              <a:gd name="connsiteY5" fmla="*/ 321178 h 550179"/>
              <a:gd name="connsiteX6" fmla="*/ 136535 w 168635"/>
              <a:gd name="connsiteY6" fmla="*/ 321178 h 550179"/>
              <a:gd name="connsiteX7" fmla="*/ 111135 w 168635"/>
              <a:gd name="connsiteY7" fmla="*/ 429128 h 550179"/>
              <a:gd name="connsiteX8" fmla="*/ 10 w 168635"/>
              <a:gd name="connsiteY8" fmla="*/ 549778 h 550179"/>
              <a:gd name="connsiteX9" fmla="*/ 104785 w 168635"/>
              <a:gd name="connsiteY9" fmla="*/ 454528 h 550179"/>
              <a:gd name="connsiteX10" fmla="*/ 152410 w 168635"/>
              <a:gd name="connsiteY10" fmla="*/ 127503 h 550179"/>
              <a:gd name="connsiteX11" fmla="*/ 152410 w 168635"/>
              <a:gd name="connsiteY11" fmla="*/ 114803 h 550179"/>
              <a:gd name="connsiteX12" fmla="*/ 53985 w 168635"/>
              <a:gd name="connsiteY12" fmla="*/ 503 h 55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635" h="550179">
                <a:moveTo>
                  <a:pt x="53985" y="503"/>
                </a:moveTo>
                <a:cubicBezTo>
                  <a:pt x="56102" y="-6376"/>
                  <a:pt x="150823" y="59241"/>
                  <a:pt x="165110" y="73528"/>
                </a:cubicBezTo>
                <a:cubicBezTo>
                  <a:pt x="179397" y="87815"/>
                  <a:pt x="146060" y="62416"/>
                  <a:pt x="139710" y="86228"/>
                </a:cubicBezTo>
                <a:cubicBezTo>
                  <a:pt x="133360" y="110040"/>
                  <a:pt x="127539" y="195236"/>
                  <a:pt x="127010" y="216403"/>
                </a:cubicBezTo>
                <a:cubicBezTo>
                  <a:pt x="126481" y="237570"/>
                  <a:pt x="137593" y="195766"/>
                  <a:pt x="136535" y="213228"/>
                </a:cubicBezTo>
                <a:cubicBezTo>
                  <a:pt x="135477" y="230690"/>
                  <a:pt x="120660" y="303186"/>
                  <a:pt x="120660" y="321178"/>
                </a:cubicBezTo>
                <a:cubicBezTo>
                  <a:pt x="120660" y="339170"/>
                  <a:pt x="138123" y="303186"/>
                  <a:pt x="136535" y="321178"/>
                </a:cubicBezTo>
                <a:cubicBezTo>
                  <a:pt x="134948" y="339170"/>
                  <a:pt x="133889" y="391028"/>
                  <a:pt x="111135" y="429128"/>
                </a:cubicBezTo>
                <a:cubicBezTo>
                  <a:pt x="88381" y="467228"/>
                  <a:pt x="1068" y="545545"/>
                  <a:pt x="10" y="549778"/>
                </a:cubicBezTo>
                <a:cubicBezTo>
                  <a:pt x="-1048" y="554011"/>
                  <a:pt x="79385" y="524907"/>
                  <a:pt x="104785" y="454528"/>
                </a:cubicBezTo>
                <a:cubicBezTo>
                  <a:pt x="130185" y="384149"/>
                  <a:pt x="152410" y="127503"/>
                  <a:pt x="152410" y="127503"/>
                </a:cubicBezTo>
                <a:cubicBezTo>
                  <a:pt x="160347" y="70882"/>
                  <a:pt x="162464" y="133853"/>
                  <a:pt x="152410" y="114803"/>
                </a:cubicBezTo>
                <a:cubicBezTo>
                  <a:pt x="142356" y="95753"/>
                  <a:pt x="51868" y="7382"/>
                  <a:pt x="53985" y="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6" name="フリーフォーム 835">
            <a:extLst>
              <a:ext uri="{FF2B5EF4-FFF2-40B4-BE49-F238E27FC236}">
                <a16:creationId xmlns:a16="http://schemas.microsoft.com/office/drawing/2014/main" id="{C3C90E7E-0375-165B-D4C8-5E0D75955953}"/>
              </a:ext>
            </a:extLst>
          </p:cNvPr>
          <p:cNvSpPr/>
          <p:nvPr/>
        </p:nvSpPr>
        <p:spPr>
          <a:xfrm>
            <a:off x="6010165" y="3452554"/>
            <a:ext cx="635272" cy="447961"/>
          </a:xfrm>
          <a:custGeom>
            <a:avLst/>
            <a:gdLst>
              <a:gd name="connsiteX0" fmla="*/ 13 w 635272"/>
              <a:gd name="connsiteY0" fmla="*/ 2 h 447961"/>
              <a:gd name="connsiteX1" fmla="*/ 203213 w 635272"/>
              <a:gd name="connsiteY1" fmla="*/ 123827 h 447961"/>
              <a:gd name="connsiteX2" fmla="*/ 206388 w 635272"/>
              <a:gd name="connsiteY2" fmla="*/ 127002 h 447961"/>
              <a:gd name="connsiteX3" fmla="*/ 415938 w 635272"/>
              <a:gd name="connsiteY3" fmla="*/ 168277 h 447961"/>
              <a:gd name="connsiteX4" fmla="*/ 317513 w 635272"/>
              <a:gd name="connsiteY4" fmla="*/ 174627 h 447961"/>
              <a:gd name="connsiteX5" fmla="*/ 393713 w 635272"/>
              <a:gd name="connsiteY5" fmla="*/ 234952 h 447961"/>
              <a:gd name="connsiteX6" fmla="*/ 374663 w 635272"/>
              <a:gd name="connsiteY6" fmla="*/ 193677 h 447961"/>
              <a:gd name="connsiteX7" fmla="*/ 527063 w 635272"/>
              <a:gd name="connsiteY7" fmla="*/ 247652 h 447961"/>
              <a:gd name="connsiteX8" fmla="*/ 539763 w 635272"/>
              <a:gd name="connsiteY8" fmla="*/ 301627 h 447961"/>
              <a:gd name="connsiteX9" fmla="*/ 622313 w 635272"/>
              <a:gd name="connsiteY9" fmla="*/ 282577 h 447961"/>
              <a:gd name="connsiteX10" fmla="*/ 635013 w 635272"/>
              <a:gd name="connsiteY10" fmla="*/ 320677 h 447961"/>
              <a:gd name="connsiteX11" fmla="*/ 622313 w 635272"/>
              <a:gd name="connsiteY11" fmla="*/ 323852 h 447961"/>
              <a:gd name="connsiteX12" fmla="*/ 596913 w 635272"/>
              <a:gd name="connsiteY12" fmla="*/ 447677 h 447961"/>
              <a:gd name="connsiteX13" fmla="*/ 619138 w 635272"/>
              <a:gd name="connsiteY13" fmla="*/ 355602 h 447961"/>
              <a:gd name="connsiteX14" fmla="*/ 552463 w 635272"/>
              <a:gd name="connsiteY14" fmla="*/ 282577 h 447961"/>
              <a:gd name="connsiteX15" fmla="*/ 361963 w 635272"/>
              <a:gd name="connsiteY15" fmla="*/ 165102 h 447961"/>
              <a:gd name="connsiteX16" fmla="*/ 193688 w 635272"/>
              <a:gd name="connsiteY16" fmla="*/ 127002 h 447961"/>
              <a:gd name="connsiteX17" fmla="*/ 13 w 635272"/>
              <a:gd name="connsiteY17" fmla="*/ 2 h 44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5272" h="447961">
                <a:moveTo>
                  <a:pt x="13" y="2"/>
                </a:moveTo>
                <a:cubicBezTo>
                  <a:pt x="1600" y="-527"/>
                  <a:pt x="168817" y="102660"/>
                  <a:pt x="203213" y="123827"/>
                </a:cubicBezTo>
                <a:cubicBezTo>
                  <a:pt x="237609" y="144994"/>
                  <a:pt x="170934" y="119594"/>
                  <a:pt x="206388" y="127002"/>
                </a:cubicBezTo>
                <a:cubicBezTo>
                  <a:pt x="241842" y="134410"/>
                  <a:pt x="397417" y="160340"/>
                  <a:pt x="415938" y="168277"/>
                </a:cubicBezTo>
                <a:cubicBezTo>
                  <a:pt x="434459" y="176214"/>
                  <a:pt x="321217" y="163515"/>
                  <a:pt x="317513" y="174627"/>
                </a:cubicBezTo>
                <a:cubicBezTo>
                  <a:pt x="313809" y="185739"/>
                  <a:pt x="384188" y="231777"/>
                  <a:pt x="393713" y="234952"/>
                </a:cubicBezTo>
                <a:cubicBezTo>
                  <a:pt x="403238" y="238127"/>
                  <a:pt x="352438" y="191560"/>
                  <a:pt x="374663" y="193677"/>
                </a:cubicBezTo>
                <a:cubicBezTo>
                  <a:pt x="396888" y="195794"/>
                  <a:pt x="499546" y="229660"/>
                  <a:pt x="527063" y="247652"/>
                </a:cubicBezTo>
                <a:cubicBezTo>
                  <a:pt x="554580" y="265644"/>
                  <a:pt x="523888" y="295806"/>
                  <a:pt x="539763" y="301627"/>
                </a:cubicBezTo>
                <a:cubicBezTo>
                  <a:pt x="555638" y="307448"/>
                  <a:pt x="606438" y="279402"/>
                  <a:pt x="622313" y="282577"/>
                </a:cubicBezTo>
                <a:cubicBezTo>
                  <a:pt x="638188" y="285752"/>
                  <a:pt x="635013" y="313798"/>
                  <a:pt x="635013" y="320677"/>
                </a:cubicBezTo>
                <a:cubicBezTo>
                  <a:pt x="635013" y="327556"/>
                  <a:pt x="628663" y="302685"/>
                  <a:pt x="622313" y="323852"/>
                </a:cubicBezTo>
                <a:cubicBezTo>
                  <a:pt x="615963" y="345019"/>
                  <a:pt x="597442" y="442385"/>
                  <a:pt x="596913" y="447677"/>
                </a:cubicBezTo>
                <a:cubicBezTo>
                  <a:pt x="596384" y="452969"/>
                  <a:pt x="626546" y="383119"/>
                  <a:pt x="619138" y="355602"/>
                </a:cubicBezTo>
                <a:cubicBezTo>
                  <a:pt x="611730" y="328085"/>
                  <a:pt x="595325" y="314327"/>
                  <a:pt x="552463" y="282577"/>
                </a:cubicBezTo>
                <a:cubicBezTo>
                  <a:pt x="509601" y="250827"/>
                  <a:pt x="421759" y="191031"/>
                  <a:pt x="361963" y="165102"/>
                </a:cubicBezTo>
                <a:cubicBezTo>
                  <a:pt x="302167" y="139173"/>
                  <a:pt x="251896" y="149227"/>
                  <a:pt x="193688" y="127002"/>
                </a:cubicBezTo>
                <a:cubicBezTo>
                  <a:pt x="135480" y="104777"/>
                  <a:pt x="-1574" y="531"/>
                  <a:pt x="1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7" name="フリーフォーム 836">
            <a:extLst>
              <a:ext uri="{FF2B5EF4-FFF2-40B4-BE49-F238E27FC236}">
                <a16:creationId xmlns:a16="http://schemas.microsoft.com/office/drawing/2014/main" id="{EFDF833D-70E8-A64E-1112-8618DA35ADA4}"/>
              </a:ext>
            </a:extLst>
          </p:cNvPr>
          <p:cNvSpPr/>
          <p:nvPr/>
        </p:nvSpPr>
        <p:spPr>
          <a:xfrm>
            <a:off x="6592990" y="3700094"/>
            <a:ext cx="137972" cy="654897"/>
          </a:xfrm>
          <a:custGeom>
            <a:avLst/>
            <a:gdLst>
              <a:gd name="connsiteX0" fmla="*/ 39488 w 137972"/>
              <a:gd name="connsiteY0" fmla="*/ 112 h 654897"/>
              <a:gd name="connsiteX1" fmla="*/ 134738 w 137972"/>
              <a:gd name="connsiteY1" fmla="*/ 104887 h 654897"/>
              <a:gd name="connsiteX2" fmla="*/ 115688 w 137972"/>
              <a:gd name="connsiteY2" fmla="*/ 117587 h 654897"/>
              <a:gd name="connsiteX3" fmla="*/ 115688 w 137972"/>
              <a:gd name="connsiteY3" fmla="*/ 142987 h 654897"/>
              <a:gd name="connsiteX4" fmla="*/ 61713 w 137972"/>
              <a:gd name="connsiteY4" fmla="*/ 193787 h 654897"/>
              <a:gd name="connsiteX5" fmla="*/ 14088 w 137972"/>
              <a:gd name="connsiteY5" fmla="*/ 336662 h 654897"/>
              <a:gd name="connsiteX6" fmla="*/ 26788 w 137972"/>
              <a:gd name="connsiteY6" fmla="*/ 295387 h 654897"/>
              <a:gd name="connsiteX7" fmla="*/ 39488 w 137972"/>
              <a:gd name="connsiteY7" fmla="*/ 511287 h 654897"/>
              <a:gd name="connsiteX8" fmla="*/ 42663 w 137972"/>
              <a:gd name="connsiteY8" fmla="*/ 546212 h 654897"/>
              <a:gd name="connsiteX9" fmla="*/ 45838 w 137972"/>
              <a:gd name="connsiteY9" fmla="*/ 647812 h 654897"/>
              <a:gd name="connsiteX10" fmla="*/ 1388 w 137972"/>
              <a:gd name="connsiteY10" fmla="*/ 327137 h 654897"/>
              <a:gd name="connsiteX11" fmla="*/ 106163 w 137972"/>
              <a:gd name="connsiteY11" fmla="*/ 127112 h 654897"/>
              <a:gd name="connsiteX12" fmla="*/ 39488 w 137972"/>
              <a:gd name="connsiteY12" fmla="*/ 112 h 65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972" h="654897">
                <a:moveTo>
                  <a:pt x="39488" y="112"/>
                </a:moveTo>
                <a:cubicBezTo>
                  <a:pt x="44250" y="-3592"/>
                  <a:pt x="122038" y="85308"/>
                  <a:pt x="134738" y="104887"/>
                </a:cubicBezTo>
                <a:cubicBezTo>
                  <a:pt x="147438" y="124466"/>
                  <a:pt x="118863" y="111237"/>
                  <a:pt x="115688" y="117587"/>
                </a:cubicBezTo>
                <a:cubicBezTo>
                  <a:pt x="112513" y="123937"/>
                  <a:pt x="124684" y="130287"/>
                  <a:pt x="115688" y="142987"/>
                </a:cubicBezTo>
                <a:cubicBezTo>
                  <a:pt x="106692" y="155687"/>
                  <a:pt x="78646" y="161508"/>
                  <a:pt x="61713" y="193787"/>
                </a:cubicBezTo>
                <a:cubicBezTo>
                  <a:pt x="44780" y="226066"/>
                  <a:pt x="19909" y="319729"/>
                  <a:pt x="14088" y="336662"/>
                </a:cubicBezTo>
                <a:cubicBezTo>
                  <a:pt x="8267" y="353595"/>
                  <a:pt x="22555" y="266283"/>
                  <a:pt x="26788" y="295387"/>
                </a:cubicBezTo>
                <a:cubicBezTo>
                  <a:pt x="31021" y="324491"/>
                  <a:pt x="36842" y="469483"/>
                  <a:pt x="39488" y="511287"/>
                </a:cubicBezTo>
                <a:cubicBezTo>
                  <a:pt x="42134" y="553091"/>
                  <a:pt x="41605" y="523458"/>
                  <a:pt x="42663" y="546212"/>
                </a:cubicBezTo>
                <a:cubicBezTo>
                  <a:pt x="43721" y="568966"/>
                  <a:pt x="52717" y="684324"/>
                  <a:pt x="45838" y="647812"/>
                </a:cubicBezTo>
                <a:cubicBezTo>
                  <a:pt x="38959" y="611300"/>
                  <a:pt x="-8666" y="413920"/>
                  <a:pt x="1388" y="327137"/>
                </a:cubicBezTo>
                <a:cubicBezTo>
                  <a:pt x="11442" y="240354"/>
                  <a:pt x="97167" y="174208"/>
                  <a:pt x="106163" y="127112"/>
                </a:cubicBezTo>
                <a:cubicBezTo>
                  <a:pt x="115159" y="80016"/>
                  <a:pt x="34726" y="3816"/>
                  <a:pt x="39488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8" name="フリーフォーム 837">
            <a:extLst>
              <a:ext uri="{FF2B5EF4-FFF2-40B4-BE49-F238E27FC236}">
                <a16:creationId xmlns:a16="http://schemas.microsoft.com/office/drawing/2014/main" id="{2445C2FD-48AB-3392-CA73-2F941763DA10}"/>
              </a:ext>
            </a:extLst>
          </p:cNvPr>
          <p:cNvSpPr/>
          <p:nvPr/>
        </p:nvSpPr>
        <p:spPr>
          <a:xfrm>
            <a:off x="6087716" y="3615766"/>
            <a:ext cx="519400" cy="294107"/>
          </a:xfrm>
          <a:custGeom>
            <a:avLst/>
            <a:gdLst>
              <a:gd name="connsiteX0" fmla="*/ 1837 w 519400"/>
              <a:gd name="connsiteY0" fmla="*/ 1890 h 294107"/>
              <a:gd name="connsiteX1" fmla="*/ 309812 w 519400"/>
              <a:gd name="connsiteY1" fmla="*/ 116190 h 294107"/>
              <a:gd name="connsiteX2" fmla="*/ 287587 w 519400"/>
              <a:gd name="connsiteY2" fmla="*/ 122540 h 294107"/>
              <a:gd name="connsiteX3" fmla="*/ 493962 w 519400"/>
              <a:gd name="connsiteY3" fmla="*/ 246365 h 294107"/>
              <a:gd name="connsiteX4" fmla="*/ 468562 w 519400"/>
              <a:gd name="connsiteY4" fmla="*/ 227315 h 294107"/>
              <a:gd name="connsiteX5" fmla="*/ 519362 w 519400"/>
              <a:gd name="connsiteY5" fmla="*/ 293990 h 294107"/>
              <a:gd name="connsiteX6" fmla="*/ 459037 w 519400"/>
              <a:gd name="connsiteY6" fmla="*/ 208265 h 294107"/>
              <a:gd name="connsiteX7" fmla="*/ 344737 w 519400"/>
              <a:gd name="connsiteY7" fmla="*/ 116190 h 294107"/>
              <a:gd name="connsiteX8" fmla="*/ 189162 w 519400"/>
              <a:gd name="connsiteY8" fmla="*/ 49515 h 294107"/>
              <a:gd name="connsiteX9" fmla="*/ 1837 w 519400"/>
              <a:gd name="connsiteY9" fmla="*/ 1890 h 29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9400" h="294107">
                <a:moveTo>
                  <a:pt x="1837" y="1890"/>
                </a:moveTo>
                <a:cubicBezTo>
                  <a:pt x="21945" y="13002"/>
                  <a:pt x="262187" y="96082"/>
                  <a:pt x="309812" y="116190"/>
                </a:cubicBezTo>
                <a:cubicBezTo>
                  <a:pt x="357437" y="136298"/>
                  <a:pt x="256895" y="100844"/>
                  <a:pt x="287587" y="122540"/>
                </a:cubicBezTo>
                <a:cubicBezTo>
                  <a:pt x="318279" y="144236"/>
                  <a:pt x="463800" y="228903"/>
                  <a:pt x="493962" y="246365"/>
                </a:cubicBezTo>
                <a:cubicBezTo>
                  <a:pt x="524124" y="263827"/>
                  <a:pt x="464329" y="219378"/>
                  <a:pt x="468562" y="227315"/>
                </a:cubicBezTo>
                <a:cubicBezTo>
                  <a:pt x="472795" y="235252"/>
                  <a:pt x="520949" y="297165"/>
                  <a:pt x="519362" y="293990"/>
                </a:cubicBezTo>
                <a:cubicBezTo>
                  <a:pt x="517775" y="290815"/>
                  <a:pt x="488141" y="237898"/>
                  <a:pt x="459037" y="208265"/>
                </a:cubicBezTo>
                <a:cubicBezTo>
                  <a:pt x="429933" y="178632"/>
                  <a:pt x="389716" y="142648"/>
                  <a:pt x="344737" y="116190"/>
                </a:cubicBezTo>
                <a:cubicBezTo>
                  <a:pt x="299758" y="89732"/>
                  <a:pt x="246312" y="67507"/>
                  <a:pt x="189162" y="49515"/>
                </a:cubicBezTo>
                <a:cubicBezTo>
                  <a:pt x="132012" y="31523"/>
                  <a:pt x="-18271" y="-9222"/>
                  <a:pt x="1837" y="18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9" name="フリーフォーム 838">
            <a:extLst>
              <a:ext uri="{FF2B5EF4-FFF2-40B4-BE49-F238E27FC236}">
                <a16:creationId xmlns:a16="http://schemas.microsoft.com/office/drawing/2014/main" id="{B96E0865-0D72-EB9A-3057-D5EBD5F30AB0}"/>
              </a:ext>
            </a:extLst>
          </p:cNvPr>
          <p:cNvSpPr/>
          <p:nvPr/>
        </p:nvSpPr>
        <p:spPr>
          <a:xfrm>
            <a:off x="6149877" y="3747814"/>
            <a:ext cx="251347" cy="114696"/>
          </a:xfrm>
          <a:custGeom>
            <a:avLst/>
            <a:gdLst>
              <a:gd name="connsiteX0" fmla="*/ 1 w 251347"/>
              <a:gd name="connsiteY0" fmla="*/ 12717 h 114696"/>
              <a:gd name="connsiteX1" fmla="*/ 193676 w 251347"/>
              <a:gd name="connsiteY1" fmla="*/ 17 h 114696"/>
              <a:gd name="connsiteX2" fmla="*/ 133351 w 251347"/>
              <a:gd name="connsiteY2" fmla="*/ 15892 h 114696"/>
              <a:gd name="connsiteX3" fmla="*/ 206376 w 251347"/>
              <a:gd name="connsiteY3" fmla="*/ 31767 h 114696"/>
              <a:gd name="connsiteX4" fmla="*/ 250826 w 251347"/>
              <a:gd name="connsiteY4" fmla="*/ 114317 h 114696"/>
              <a:gd name="connsiteX5" fmla="*/ 228601 w 251347"/>
              <a:gd name="connsiteY5" fmla="*/ 60342 h 114696"/>
              <a:gd name="connsiteX6" fmla="*/ 196851 w 251347"/>
              <a:gd name="connsiteY6" fmla="*/ 9542 h 114696"/>
              <a:gd name="connsiteX7" fmla="*/ 1 w 251347"/>
              <a:gd name="connsiteY7" fmla="*/ 12717 h 11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347" h="114696">
                <a:moveTo>
                  <a:pt x="1" y="12717"/>
                </a:moveTo>
                <a:cubicBezTo>
                  <a:pt x="-528" y="11130"/>
                  <a:pt x="171451" y="-512"/>
                  <a:pt x="193676" y="17"/>
                </a:cubicBezTo>
                <a:cubicBezTo>
                  <a:pt x="215901" y="546"/>
                  <a:pt x="131234" y="10600"/>
                  <a:pt x="133351" y="15892"/>
                </a:cubicBezTo>
                <a:cubicBezTo>
                  <a:pt x="135468" y="21184"/>
                  <a:pt x="186797" y="15363"/>
                  <a:pt x="206376" y="31767"/>
                </a:cubicBezTo>
                <a:cubicBezTo>
                  <a:pt x="225955" y="48171"/>
                  <a:pt x="247122" y="109555"/>
                  <a:pt x="250826" y="114317"/>
                </a:cubicBezTo>
                <a:cubicBezTo>
                  <a:pt x="254530" y="119079"/>
                  <a:pt x="237597" y="77805"/>
                  <a:pt x="228601" y="60342"/>
                </a:cubicBezTo>
                <a:cubicBezTo>
                  <a:pt x="219605" y="42880"/>
                  <a:pt x="229659" y="15892"/>
                  <a:pt x="196851" y="9542"/>
                </a:cubicBezTo>
                <a:cubicBezTo>
                  <a:pt x="164043" y="3192"/>
                  <a:pt x="530" y="14304"/>
                  <a:pt x="1" y="12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0" name="フリーフォーム 839">
            <a:extLst>
              <a:ext uri="{FF2B5EF4-FFF2-40B4-BE49-F238E27FC236}">
                <a16:creationId xmlns:a16="http://schemas.microsoft.com/office/drawing/2014/main" id="{DE76F5DC-B0FA-4EE2-C140-C82E02013F83}"/>
              </a:ext>
            </a:extLst>
          </p:cNvPr>
          <p:cNvSpPr/>
          <p:nvPr/>
        </p:nvSpPr>
        <p:spPr>
          <a:xfrm>
            <a:off x="6086154" y="3722431"/>
            <a:ext cx="351291" cy="126361"/>
          </a:xfrm>
          <a:custGeom>
            <a:avLst/>
            <a:gdLst>
              <a:gd name="connsiteX0" fmla="*/ 224 w 351291"/>
              <a:gd name="connsiteY0" fmla="*/ 9525 h 126361"/>
              <a:gd name="connsiteX1" fmla="*/ 238349 w 351291"/>
              <a:gd name="connsiteY1" fmla="*/ 0 h 126361"/>
              <a:gd name="connsiteX2" fmla="*/ 247874 w 351291"/>
              <a:gd name="connsiteY2" fmla="*/ 9525 h 126361"/>
              <a:gd name="connsiteX3" fmla="*/ 273274 w 351291"/>
              <a:gd name="connsiteY3" fmla="*/ 15875 h 126361"/>
              <a:gd name="connsiteX4" fmla="*/ 349474 w 351291"/>
              <a:gd name="connsiteY4" fmla="*/ 123825 h 126361"/>
              <a:gd name="connsiteX5" fmla="*/ 324074 w 351291"/>
              <a:gd name="connsiteY5" fmla="*/ 88900 h 126361"/>
              <a:gd name="connsiteX6" fmla="*/ 285974 w 351291"/>
              <a:gd name="connsiteY6" fmla="*/ 50800 h 126361"/>
              <a:gd name="connsiteX7" fmla="*/ 224 w 351291"/>
              <a:gd name="connsiteY7" fmla="*/ 9525 h 126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291" h="126361">
                <a:moveTo>
                  <a:pt x="224" y="9525"/>
                </a:moveTo>
                <a:cubicBezTo>
                  <a:pt x="-7714" y="1058"/>
                  <a:pt x="197074" y="0"/>
                  <a:pt x="238349" y="0"/>
                </a:cubicBezTo>
                <a:cubicBezTo>
                  <a:pt x="279624" y="0"/>
                  <a:pt x="242053" y="6879"/>
                  <a:pt x="247874" y="9525"/>
                </a:cubicBezTo>
                <a:cubicBezTo>
                  <a:pt x="253695" y="12171"/>
                  <a:pt x="256341" y="-3175"/>
                  <a:pt x="273274" y="15875"/>
                </a:cubicBezTo>
                <a:cubicBezTo>
                  <a:pt x="290207" y="34925"/>
                  <a:pt x="341007" y="111654"/>
                  <a:pt x="349474" y="123825"/>
                </a:cubicBezTo>
                <a:cubicBezTo>
                  <a:pt x="357941" y="135996"/>
                  <a:pt x="334657" y="101071"/>
                  <a:pt x="324074" y="88900"/>
                </a:cubicBezTo>
                <a:cubicBezTo>
                  <a:pt x="313491" y="76729"/>
                  <a:pt x="337832" y="62442"/>
                  <a:pt x="285974" y="50800"/>
                </a:cubicBezTo>
                <a:cubicBezTo>
                  <a:pt x="234116" y="39158"/>
                  <a:pt x="8162" y="17992"/>
                  <a:pt x="224" y="9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1" name="フリーフォーム 840">
            <a:extLst>
              <a:ext uri="{FF2B5EF4-FFF2-40B4-BE49-F238E27FC236}">
                <a16:creationId xmlns:a16="http://schemas.microsoft.com/office/drawing/2014/main" id="{3D2D2066-F85E-B06F-EF57-1D7A7FD0CAAB}"/>
              </a:ext>
            </a:extLst>
          </p:cNvPr>
          <p:cNvSpPr/>
          <p:nvPr/>
        </p:nvSpPr>
        <p:spPr>
          <a:xfrm>
            <a:off x="5977742" y="3927799"/>
            <a:ext cx="573736" cy="96536"/>
          </a:xfrm>
          <a:custGeom>
            <a:avLst/>
            <a:gdLst>
              <a:gd name="connsiteX0" fmla="*/ 7036 w 573736"/>
              <a:gd name="connsiteY0" fmla="*/ 89907 h 96536"/>
              <a:gd name="connsiteX1" fmla="*/ 343586 w 573736"/>
              <a:gd name="connsiteY1" fmla="*/ 13707 h 96536"/>
              <a:gd name="connsiteX2" fmla="*/ 261036 w 573736"/>
              <a:gd name="connsiteY2" fmla="*/ 42282 h 96536"/>
              <a:gd name="connsiteX3" fmla="*/ 400736 w 573736"/>
              <a:gd name="connsiteY3" fmla="*/ 1007 h 96536"/>
              <a:gd name="connsiteX4" fmla="*/ 569011 w 573736"/>
              <a:gd name="connsiteY4" fmla="*/ 93082 h 96536"/>
              <a:gd name="connsiteX5" fmla="*/ 518211 w 573736"/>
              <a:gd name="connsiteY5" fmla="*/ 74032 h 96536"/>
              <a:gd name="connsiteX6" fmla="*/ 422961 w 573736"/>
              <a:gd name="connsiteY6" fmla="*/ 45457 h 96536"/>
              <a:gd name="connsiteX7" fmla="*/ 137211 w 573736"/>
              <a:gd name="connsiteY7" fmla="*/ 74032 h 96536"/>
              <a:gd name="connsiteX8" fmla="*/ 7036 w 573736"/>
              <a:gd name="connsiteY8" fmla="*/ 89907 h 9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736" h="96536">
                <a:moveTo>
                  <a:pt x="7036" y="89907"/>
                </a:moveTo>
                <a:cubicBezTo>
                  <a:pt x="41432" y="79853"/>
                  <a:pt x="301253" y="21644"/>
                  <a:pt x="343586" y="13707"/>
                </a:cubicBezTo>
                <a:cubicBezTo>
                  <a:pt x="385919" y="5770"/>
                  <a:pt x="251511" y="44399"/>
                  <a:pt x="261036" y="42282"/>
                </a:cubicBezTo>
                <a:cubicBezTo>
                  <a:pt x="270561" y="40165"/>
                  <a:pt x="349407" y="-7460"/>
                  <a:pt x="400736" y="1007"/>
                </a:cubicBezTo>
                <a:cubicBezTo>
                  <a:pt x="452065" y="9474"/>
                  <a:pt x="549432" y="80911"/>
                  <a:pt x="569011" y="93082"/>
                </a:cubicBezTo>
                <a:cubicBezTo>
                  <a:pt x="588590" y="105253"/>
                  <a:pt x="542553" y="81969"/>
                  <a:pt x="518211" y="74032"/>
                </a:cubicBezTo>
                <a:cubicBezTo>
                  <a:pt x="493869" y="66095"/>
                  <a:pt x="486461" y="45457"/>
                  <a:pt x="422961" y="45457"/>
                </a:cubicBezTo>
                <a:cubicBezTo>
                  <a:pt x="359461" y="45457"/>
                  <a:pt x="202298" y="65036"/>
                  <a:pt x="137211" y="74032"/>
                </a:cubicBezTo>
                <a:cubicBezTo>
                  <a:pt x="72124" y="83028"/>
                  <a:pt x="-27360" y="99961"/>
                  <a:pt x="7036" y="89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2" name="フリーフォーム 841">
            <a:extLst>
              <a:ext uri="{FF2B5EF4-FFF2-40B4-BE49-F238E27FC236}">
                <a16:creationId xmlns:a16="http://schemas.microsoft.com/office/drawing/2014/main" id="{9E0661F4-9D2F-0BB6-037B-19E2161132B5}"/>
              </a:ext>
            </a:extLst>
          </p:cNvPr>
          <p:cNvSpPr/>
          <p:nvPr/>
        </p:nvSpPr>
        <p:spPr>
          <a:xfrm>
            <a:off x="5958085" y="4014211"/>
            <a:ext cx="566453" cy="387670"/>
          </a:xfrm>
          <a:custGeom>
            <a:avLst/>
            <a:gdLst>
              <a:gd name="connsiteX0" fmla="*/ 20343 w 566453"/>
              <a:gd name="connsiteY0" fmla="*/ 86045 h 387670"/>
              <a:gd name="connsiteX1" fmla="*/ 71143 w 566453"/>
              <a:gd name="connsiteY1" fmla="*/ 82870 h 387670"/>
              <a:gd name="connsiteX2" fmla="*/ 423568 w 566453"/>
              <a:gd name="connsiteY2" fmla="*/ 3495 h 387670"/>
              <a:gd name="connsiteX3" fmla="*/ 468018 w 566453"/>
              <a:gd name="connsiteY3" fmla="*/ 13020 h 387670"/>
              <a:gd name="connsiteX4" fmla="*/ 464843 w 566453"/>
              <a:gd name="connsiteY4" fmla="*/ 19370 h 387670"/>
              <a:gd name="connsiteX5" fmla="*/ 502943 w 566453"/>
              <a:gd name="connsiteY5" fmla="*/ 57470 h 387670"/>
              <a:gd name="connsiteX6" fmla="*/ 566443 w 566453"/>
              <a:gd name="connsiteY6" fmla="*/ 241620 h 387670"/>
              <a:gd name="connsiteX7" fmla="*/ 506118 w 566453"/>
              <a:gd name="connsiteY7" fmla="*/ 22545 h 387670"/>
              <a:gd name="connsiteX8" fmla="*/ 318793 w 566453"/>
              <a:gd name="connsiteY8" fmla="*/ 35245 h 387670"/>
              <a:gd name="connsiteX9" fmla="*/ 464843 w 566453"/>
              <a:gd name="connsiteY9" fmla="*/ 6670 h 387670"/>
              <a:gd name="connsiteX10" fmla="*/ 363243 w 566453"/>
              <a:gd name="connsiteY10" fmla="*/ 57470 h 387670"/>
              <a:gd name="connsiteX11" fmla="*/ 344193 w 566453"/>
              <a:gd name="connsiteY11" fmla="*/ 387670 h 387670"/>
              <a:gd name="connsiteX12" fmla="*/ 353718 w 566453"/>
              <a:gd name="connsiteY12" fmla="*/ 60645 h 387670"/>
              <a:gd name="connsiteX13" fmla="*/ 321968 w 566453"/>
              <a:gd name="connsiteY13" fmla="*/ 57470 h 387670"/>
              <a:gd name="connsiteX14" fmla="*/ 20343 w 566453"/>
              <a:gd name="connsiteY14" fmla="*/ 86045 h 38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6453" h="387670">
                <a:moveTo>
                  <a:pt x="20343" y="86045"/>
                </a:moveTo>
                <a:cubicBezTo>
                  <a:pt x="-21461" y="90278"/>
                  <a:pt x="3939" y="96628"/>
                  <a:pt x="71143" y="82870"/>
                </a:cubicBezTo>
                <a:cubicBezTo>
                  <a:pt x="138347" y="69112"/>
                  <a:pt x="357422" y="15137"/>
                  <a:pt x="423568" y="3495"/>
                </a:cubicBezTo>
                <a:cubicBezTo>
                  <a:pt x="489714" y="-8147"/>
                  <a:pt x="468018" y="13020"/>
                  <a:pt x="468018" y="13020"/>
                </a:cubicBezTo>
                <a:cubicBezTo>
                  <a:pt x="474897" y="15666"/>
                  <a:pt x="459022" y="11962"/>
                  <a:pt x="464843" y="19370"/>
                </a:cubicBezTo>
                <a:cubicBezTo>
                  <a:pt x="470664" y="26778"/>
                  <a:pt x="486010" y="20428"/>
                  <a:pt x="502943" y="57470"/>
                </a:cubicBezTo>
                <a:cubicBezTo>
                  <a:pt x="519876" y="94512"/>
                  <a:pt x="565914" y="247441"/>
                  <a:pt x="566443" y="241620"/>
                </a:cubicBezTo>
                <a:cubicBezTo>
                  <a:pt x="566972" y="235799"/>
                  <a:pt x="547393" y="56941"/>
                  <a:pt x="506118" y="22545"/>
                </a:cubicBezTo>
                <a:cubicBezTo>
                  <a:pt x="464843" y="-11851"/>
                  <a:pt x="325672" y="37891"/>
                  <a:pt x="318793" y="35245"/>
                </a:cubicBezTo>
                <a:cubicBezTo>
                  <a:pt x="311914" y="32599"/>
                  <a:pt x="457435" y="2966"/>
                  <a:pt x="464843" y="6670"/>
                </a:cubicBezTo>
                <a:cubicBezTo>
                  <a:pt x="472251" y="10374"/>
                  <a:pt x="383351" y="-6030"/>
                  <a:pt x="363243" y="57470"/>
                </a:cubicBezTo>
                <a:cubicBezTo>
                  <a:pt x="343135" y="120970"/>
                  <a:pt x="345780" y="387141"/>
                  <a:pt x="344193" y="387670"/>
                </a:cubicBezTo>
                <a:cubicBezTo>
                  <a:pt x="342606" y="388199"/>
                  <a:pt x="357422" y="115678"/>
                  <a:pt x="353718" y="60645"/>
                </a:cubicBezTo>
                <a:cubicBezTo>
                  <a:pt x="350014" y="5612"/>
                  <a:pt x="384410" y="51120"/>
                  <a:pt x="321968" y="57470"/>
                </a:cubicBezTo>
                <a:lnTo>
                  <a:pt x="20343" y="8604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3" name="フリーフォーム 842">
            <a:extLst>
              <a:ext uri="{FF2B5EF4-FFF2-40B4-BE49-F238E27FC236}">
                <a16:creationId xmlns:a16="http://schemas.microsoft.com/office/drawing/2014/main" id="{D0ABB9B1-EE30-F8F4-439F-A9D4F506F959}"/>
              </a:ext>
            </a:extLst>
          </p:cNvPr>
          <p:cNvSpPr/>
          <p:nvPr/>
        </p:nvSpPr>
        <p:spPr>
          <a:xfrm>
            <a:off x="6435582" y="4189340"/>
            <a:ext cx="131527" cy="790789"/>
          </a:xfrm>
          <a:custGeom>
            <a:avLst/>
            <a:gdLst>
              <a:gd name="connsiteX0" fmla="*/ 130221 w 131527"/>
              <a:gd name="connsiteY0" fmla="*/ 158566 h 790789"/>
              <a:gd name="connsiteX1" fmla="*/ 31796 w 131527"/>
              <a:gd name="connsiteY1" fmla="*/ 253816 h 790789"/>
              <a:gd name="connsiteX2" fmla="*/ 22271 w 131527"/>
              <a:gd name="connsiteY2" fmla="*/ 596716 h 790789"/>
              <a:gd name="connsiteX3" fmla="*/ 12746 w 131527"/>
              <a:gd name="connsiteY3" fmla="*/ 790391 h 790789"/>
              <a:gd name="connsiteX4" fmla="*/ 3221 w 131527"/>
              <a:gd name="connsiteY4" fmla="*/ 549091 h 790789"/>
              <a:gd name="connsiteX5" fmla="*/ 73071 w 131527"/>
              <a:gd name="connsiteY5" fmla="*/ 15691 h 790789"/>
              <a:gd name="connsiteX6" fmla="*/ 76246 w 131527"/>
              <a:gd name="connsiteY6" fmla="*/ 133166 h 790789"/>
              <a:gd name="connsiteX7" fmla="*/ 88946 w 131527"/>
              <a:gd name="connsiteY7" fmla="*/ 41091 h 790789"/>
              <a:gd name="connsiteX8" fmla="*/ 130221 w 131527"/>
              <a:gd name="connsiteY8" fmla="*/ 158566 h 79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527" h="790789">
                <a:moveTo>
                  <a:pt x="130221" y="158566"/>
                </a:moveTo>
                <a:cubicBezTo>
                  <a:pt x="120696" y="194020"/>
                  <a:pt x="49788" y="180791"/>
                  <a:pt x="31796" y="253816"/>
                </a:cubicBezTo>
                <a:cubicBezTo>
                  <a:pt x="13804" y="326841"/>
                  <a:pt x="25446" y="507287"/>
                  <a:pt x="22271" y="596716"/>
                </a:cubicBezTo>
                <a:cubicBezTo>
                  <a:pt x="19096" y="686145"/>
                  <a:pt x="15921" y="798329"/>
                  <a:pt x="12746" y="790391"/>
                </a:cubicBezTo>
                <a:cubicBezTo>
                  <a:pt x="9571" y="782453"/>
                  <a:pt x="-6833" y="678208"/>
                  <a:pt x="3221" y="549091"/>
                </a:cubicBezTo>
                <a:cubicBezTo>
                  <a:pt x="13275" y="419974"/>
                  <a:pt x="60900" y="85012"/>
                  <a:pt x="73071" y="15691"/>
                </a:cubicBezTo>
                <a:cubicBezTo>
                  <a:pt x="85242" y="-53630"/>
                  <a:pt x="73600" y="128933"/>
                  <a:pt x="76246" y="133166"/>
                </a:cubicBezTo>
                <a:cubicBezTo>
                  <a:pt x="78892" y="137399"/>
                  <a:pt x="83654" y="38974"/>
                  <a:pt x="88946" y="41091"/>
                </a:cubicBezTo>
                <a:cubicBezTo>
                  <a:pt x="94238" y="43208"/>
                  <a:pt x="139746" y="123112"/>
                  <a:pt x="130221" y="158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4" name="フリーフォーム 843">
            <a:extLst>
              <a:ext uri="{FF2B5EF4-FFF2-40B4-BE49-F238E27FC236}">
                <a16:creationId xmlns:a16="http://schemas.microsoft.com/office/drawing/2014/main" id="{B7336C7D-C37D-7591-A345-FF337F6ADAD1}"/>
              </a:ext>
            </a:extLst>
          </p:cNvPr>
          <p:cNvSpPr/>
          <p:nvPr/>
        </p:nvSpPr>
        <p:spPr>
          <a:xfrm>
            <a:off x="6481846" y="3800147"/>
            <a:ext cx="70264" cy="215344"/>
          </a:xfrm>
          <a:custGeom>
            <a:avLst/>
            <a:gdLst>
              <a:gd name="connsiteX0" fmla="*/ 68082 w 70264"/>
              <a:gd name="connsiteY0" fmla="*/ 52459 h 215344"/>
              <a:gd name="connsiteX1" fmla="*/ 58557 w 70264"/>
              <a:gd name="connsiteY1" fmla="*/ 214384 h 215344"/>
              <a:gd name="connsiteX2" fmla="*/ 36332 w 70264"/>
              <a:gd name="connsiteY2" fmla="*/ 122309 h 215344"/>
              <a:gd name="connsiteX3" fmla="*/ 49032 w 70264"/>
              <a:gd name="connsiteY3" fmla="*/ 179459 h 215344"/>
              <a:gd name="connsiteX4" fmla="*/ 1407 w 70264"/>
              <a:gd name="connsiteY4" fmla="*/ 1659 h 215344"/>
              <a:gd name="connsiteX5" fmla="*/ 17282 w 70264"/>
              <a:gd name="connsiteY5" fmla="*/ 90559 h 215344"/>
              <a:gd name="connsiteX6" fmla="*/ 68082 w 70264"/>
              <a:gd name="connsiteY6" fmla="*/ 52459 h 21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64" h="215344">
                <a:moveTo>
                  <a:pt x="68082" y="52459"/>
                </a:moveTo>
                <a:cubicBezTo>
                  <a:pt x="74961" y="73096"/>
                  <a:pt x="63849" y="202742"/>
                  <a:pt x="58557" y="214384"/>
                </a:cubicBezTo>
                <a:cubicBezTo>
                  <a:pt x="53265" y="226026"/>
                  <a:pt x="37919" y="128130"/>
                  <a:pt x="36332" y="122309"/>
                </a:cubicBezTo>
                <a:cubicBezTo>
                  <a:pt x="34744" y="116488"/>
                  <a:pt x="54853" y="199567"/>
                  <a:pt x="49032" y="179459"/>
                </a:cubicBezTo>
                <a:cubicBezTo>
                  <a:pt x="43211" y="159351"/>
                  <a:pt x="6699" y="16476"/>
                  <a:pt x="1407" y="1659"/>
                </a:cubicBezTo>
                <a:cubicBezTo>
                  <a:pt x="-3885" y="-13158"/>
                  <a:pt x="6699" y="75742"/>
                  <a:pt x="17282" y="90559"/>
                </a:cubicBezTo>
                <a:cubicBezTo>
                  <a:pt x="27865" y="105376"/>
                  <a:pt x="61203" y="31822"/>
                  <a:pt x="68082" y="52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5" name="フリーフォーム 844">
            <a:extLst>
              <a:ext uri="{FF2B5EF4-FFF2-40B4-BE49-F238E27FC236}">
                <a16:creationId xmlns:a16="http://schemas.microsoft.com/office/drawing/2014/main" id="{3F487CED-26CE-2669-D632-612791FF663F}"/>
              </a:ext>
            </a:extLst>
          </p:cNvPr>
          <p:cNvSpPr/>
          <p:nvPr/>
        </p:nvSpPr>
        <p:spPr>
          <a:xfrm>
            <a:off x="6223278" y="4946738"/>
            <a:ext cx="435025" cy="302880"/>
          </a:xfrm>
          <a:custGeom>
            <a:avLst/>
            <a:gdLst>
              <a:gd name="connsiteX0" fmla="*/ 231400 w 435025"/>
              <a:gd name="connsiteY0" fmla="*/ 1243 h 302880"/>
              <a:gd name="connsiteX1" fmla="*/ 79000 w 435025"/>
              <a:gd name="connsiteY1" fmla="*/ 102843 h 302880"/>
              <a:gd name="connsiteX2" fmla="*/ 120275 w 435025"/>
              <a:gd name="connsiteY2" fmla="*/ 112368 h 302880"/>
              <a:gd name="connsiteX3" fmla="*/ 2800 w 435025"/>
              <a:gd name="connsiteY3" fmla="*/ 201268 h 302880"/>
              <a:gd name="connsiteX4" fmla="*/ 123450 w 435025"/>
              <a:gd name="connsiteY4" fmla="*/ 163168 h 302880"/>
              <a:gd name="connsiteX5" fmla="*/ 161550 w 435025"/>
              <a:gd name="connsiteY5" fmla="*/ 217143 h 302880"/>
              <a:gd name="connsiteX6" fmla="*/ 228225 w 435025"/>
              <a:gd name="connsiteY6" fmla="*/ 296518 h 302880"/>
              <a:gd name="connsiteX7" fmla="*/ 434600 w 435025"/>
              <a:gd name="connsiteY7" fmla="*/ 236193 h 302880"/>
              <a:gd name="connsiteX8" fmla="*/ 167900 w 435025"/>
              <a:gd name="connsiteY8" fmla="*/ 302868 h 302880"/>
              <a:gd name="connsiteX9" fmla="*/ 155200 w 435025"/>
              <a:gd name="connsiteY9" fmla="*/ 229843 h 302880"/>
              <a:gd name="connsiteX10" fmla="*/ 37725 w 435025"/>
              <a:gd name="connsiteY10" fmla="*/ 204443 h 302880"/>
              <a:gd name="connsiteX11" fmla="*/ 12325 w 435025"/>
              <a:gd name="connsiteY11" fmla="*/ 182218 h 302880"/>
              <a:gd name="connsiteX12" fmla="*/ 231400 w 435025"/>
              <a:gd name="connsiteY12" fmla="*/ 1243 h 30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5025" h="302880">
                <a:moveTo>
                  <a:pt x="231400" y="1243"/>
                </a:moveTo>
                <a:cubicBezTo>
                  <a:pt x="242512" y="-11986"/>
                  <a:pt x="97521" y="84322"/>
                  <a:pt x="79000" y="102843"/>
                </a:cubicBezTo>
                <a:cubicBezTo>
                  <a:pt x="60479" y="121364"/>
                  <a:pt x="132975" y="95964"/>
                  <a:pt x="120275" y="112368"/>
                </a:cubicBezTo>
                <a:cubicBezTo>
                  <a:pt x="107575" y="128772"/>
                  <a:pt x="2271" y="192801"/>
                  <a:pt x="2800" y="201268"/>
                </a:cubicBezTo>
                <a:cubicBezTo>
                  <a:pt x="3329" y="209735"/>
                  <a:pt x="96992" y="160522"/>
                  <a:pt x="123450" y="163168"/>
                </a:cubicBezTo>
                <a:cubicBezTo>
                  <a:pt x="149908" y="165814"/>
                  <a:pt x="144088" y="194918"/>
                  <a:pt x="161550" y="217143"/>
                </a:cubicBezTo>
                <a:cubicBezTo>
                  <a:pt x="179012" y="239368"/>
                  <a:pt x="182717" y="293343"/>
                  <a:pt x="228225" y="296518"/>
                </a:cubicBezTo>
                <a:cubicBezTo>
                  <a:pt x="273733" y="299693"/>
                  <a:pt x="444654" y="235135"/>
                  <a:pt x="434600" y="236193"/>
                </a:cubicBezTo>
                <a:cubicBezTo>
                  <a:pt x="424546" y="237251"/>
                  <a:pt x="214467" y="303926"/>
                  <a:pt x="167900" y="302868"/>
                </a:cubicBezTo>
                <a:cubicBezTo>
                  <a:pt x="121333" y="301810"/>
                  <a:pt x="176896" y="246247"/>
                  <a:pt x="155200" y="229843"/>
                </a:cubicBezTo>
                <a:cubicBezTo>
                  <a:pt x="133504" y="213439"/>
                  <a:pt x="61537" y="212381"/>
                  <a:pt x="37725" y="204443"/>
                </a:cubicBezTo>
                <a:cubicBezTo>
                  <a:pt x="13912" y="196506"/>
                  <a:pt x="-17838" y="216614"/>
                  <a:pt x="12325" y="182218"/>
                </a:cubicBezTo>
                <a:cubicBezTo>
                  <a:pt x="42488" y="147822"/>
                  <a:pt x="220288" y="14472"/>
                  <a:pt x="231400" y="1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6" name="フリーフォーム 845">
            <a:extLst>
              <a:ext uri="{FF2B5EF4-FFF2-40B4-BE49-F238E27FC236}">
                <a16:creationId xmlns:a16="http://schemas.microsoft.com/office/drawing/2014/main" id="{8E7F4AF2-5986-6068-A973-22C42BC46AAE}"/>
              </a:ext>
            </a:extLst>
          </p:cNvPr>
          <p:cNvSpPr/>
          <p:nvPr/>
        </p:nvSpPr>
        <p:spPr>
          <a:xfrm>
            <a:off x="6676423" y="3826129"/>
            <a:ext cx="340879" cy="697634"/>
          </a:xfrm>
          <a:custGeom>
            <a:avLst/>
            <a:gdLst>
              <a:gd name="connsiteX0" fmla="*/ 51305 w 340879"/>
              <a:gd name="connsiteY0" fmla="*/ 1077 h 697634"/>
              <a:gd name="connsiteX1" fmla="*/ 10030 w 340879"/>
              <a:gd name="connsiteY1" fmla="*/ 118552 h 697634"/>
              <a:gd name="connsiteX2" fmla="*/ 54480 w 340879"/>
              <a:gd name="connsiteY2" fmla="*/ 163002 h 697634"/>
              <a:gd name="connsiteX3" fmla="*/ 10030 w 340879"/>
              <a:gd name="connsiteY3" fmla="*/ 163002 h 697634"/>
              <a:gd name="connsiteX4" fmla="*/ 38605 w 340879"/>
              <a:gd name="connsiteY4" fmla="*/ 201102 h 697634"/>
              <a:gd name="connsiteX5" fmla="*/ 41780 w 340879"/>
              <a:gd name="connsiteY5" fmla="*/ 204277 h 697634"/>
              <a:gd name="connsiteX6" fmla="*/ 165605 w 340879"/>
              <a:gd name="connsiteY6" fmla="*/ 270952 h 697634"/>
              <a:gd name="connsiteX7" fmla="*/ 333880 w 340879"/>
              <a:gd name="connsiteY7" fmla="*/ 680527 h 697634"/>
              <a:gd name="connsiteX8" fmla="*/ 289430 w 340879"/>
              <a:gd name="connsiteY8" fmla="*/ 582102 h 697634"/>
              <a:gd name="connsiteX9" fmla="*/ 111630 w 340879"/>
              <a:gd name="connsiteY9" fmla="*/ 232852 h 697634"/>
              <a:gd name="connsiteX10" fmla="*/ 505 w 340879"/>
              <a:gd name="connsiteY10" fmla="*/ 194752 h 697634"/>
              <a:gd name="connsiteX11" fmla="*/ 51305 w 340879"/>
              <a:gd name="connsiteY11" fmla="*/ 1077 h 69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0879" h="697634">
                <a:moveTo>
                  <a:pt x="51305" y="1077"/>
                </a:moveTo>
                <a:cubicBezTo>
                  <a:pt x="52892" y="-11623"/>
                  <a:pt x="9501" y="91565"/>
                  <a:pt x="10030" y="118552"/>
                </a:cubicBezTo>
                <a:cubicBezTo>
                  <a:pt x="10559" y="145539"/>
                  <a:pt x="54480" y="155594"/>
                  <a:pt x="54480" y="163002"/>
                </a:cubicBezTo>
                <a:cubicBezTo>
                  <a:pt x="54480" y="170410"/>
                  <a:pt x="12676" y="156652"/>
                  <a:pt x="10030" y="163002"/>
                </a:cubicBezTo>
                <a:cubicBezTo>
                  <a:pt x="7384" y="169352"/>
                  <a:pt x="38605" y="201102"/>
                  <a:pt x="38605" y="201102"/>
                </a:cubicBezTo>
                <a:cubicBezTo>
                  <a:pt x="43897" y="207981"/>
                  <a:pt x="20613" y="192635"/>
                  <a:pt x="41780" y="204277"/>
                </a:cubicBezTo>
                <a:cubicBezTo>
                  <a:pt x="62947" y="215919"/>
                  <a:pt x="116922" y="191577"/>
                  <a:pt x="165605" y="270952"/>
                </a:cubicBezTo>
                <a:cubicBezTo>
                  <a:pt x="214288" y="350327"/>
                  <a:pt x="313242" y="628669"/>
                  <a:pt x="333880" y="680527"/>
                </a:cubicBezTo>
                <a:cubicBezTo>
                  <a:pt x="354518" y="732385"/>
                  <a:pt x="326472" y="656715"/>
                  <a:pt x="289430" y="582102"/>
                </a:cubicBezTo>
                <a:cubicBezTo>
                  <a:pt x="252388" y="507489"/>
                  <a:pt x="159784" y="297410"/>
                  <a:pt x="111630" y="232852"/>
                </a:cubicBezTo>
                <a:cubicBezTo>
                  <a:pt x="63476" y="168294"/>
                  <a:pt x="6855" y="231264"/>
                  <a:pt x="505" y="194752"/>
                </a:cubicBezTo>
                <a:cubicBezTo>
                  <a:pt x="-5845" y="158240"/>
                  <a:pt x="49718" y="13777"/>
                  <a:pt x="51305" y="1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7" name="フリーフォーム 846">
            <a:extLst>
              <a:ext uri="{FF2B5EF4-FFF2-40B4-BE49-F238E27FC236}">
                <a16:creationId xmlns:a16="http://schemas.microsoft.com/office/drawing/2014/main" id="{8DEBF8FA-1FC9-A84D-7265-E78EB451E0C2}"/>
              </a:ext>
            </a:extLst>
          </p:cNvPr>
          <p:cNvSpPr/>
          <p:nvPr/>
        </p:nvSpPr>
        <p:spPr>
          <a:xfrm>
            <a:off x="6460157" y="3667367"/>
            <a:ext cx="161379" cy="160515"/>
          </a:xfrm>
          <a:custGeom>
            <a:avLst/>
            <a:gdLst>
              <a:gd name="connsiteX0" fmla="*/ 871 w 161379"/>
              <a:gd name="connsiteY0" fmla="*/ 1089 h 160515"/>
              <a:gd name="connsiteX1" fmla="*/ 61196 w 161379"/>
              <a:gd name="connsiteY1" fmla="*/ 67764 h 160515"/>
              <a:gd name="connsiteX2" fmla="*/ 35796 w 161379"/>
              <a:gd name="connsiteY2" fmla="*/ 86814 h 160515"/>
              <a:gd name="connsiteX3" fmla="*/ 64371 w 161379"/>
              <a:gd name="connsiteY3" fmla="*/ 93164 h 160515"/>
              <a:gd name="connsiteX4" fmla="*/ 58021 w 161379"/>
              <a:gd name="connsiteY4" fmla="*/ 105864 h 160515"/>
              <a:gd name="connsiteX5" fmla="*/ 159621 w 161379"/>
              <a:gd name="connsiteY5" fmla="*/ 159839 h 160515"/>
              <a:gd name="connsiteX6" fmla="*/ 115171 w 161379"/>
              <a:gd name="connsiteY6" fmla="*/ 128089 h 160515"/>
              <a:gd name="connsiteX7" fmla="*/ 871 w 161379"/>
              <a:gd name="connsiteY7" fmla="*/ 1089 h 16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379" h="160515">
                <a:moveTo>
                  <a:pt x="871" y="1089"/>
                </a:moveTo>
                <a:cubicBezTo>
                  <a:pt x="-8125" y="-8965"/>
                  <a:pt x="55375" y="53477"/>
                  <a:pt x="61196" y="67764"/>
                </a:cubicBezTo>
                <a:cubicBezTo>
                  <a:pt x="67017" y="82051"/>
                  <a:pt x="35267" y="82581"/>
                  <a:pt x="35796" y="86814"/>
                </a:cubicBezTo>
                <a:cubicBezTo>
                  <a:pt x="36325" y="91047"/>
                  <a:pt x="64371" y="93164"/>
                  <a:pt x="64371" y="93164"/>
                </a:cubicBezTo>
                <a:cubicBezTo>
                  <a:pt x="68075" y="96339"/>
                  <a:pt x="42146" y="94752"/>
                  <a:pt x="58021" y="105864"/>
                </a:cubicBezTo>
                <a:cubicBezTo>
                  <a:pt x="73896" y="116977"/>
                  <a:pt x="150096" y="156135"/>
                  <a:pt x="159621" y="159839"/>
                </a:cubicBezTo>
                <a:cubicBezTo>
                  <a:pt x="169146" y="163543"/>
                  <a:pt x="137925" y="151901"/>
                  <a:pt x="115171" y="128089"/>
                </a:cubicBezTo>
                <a:cubicBezTo>
                  <a:pt x="92417" y="104277"/>
                  <a:pt x="9867" y="11143"/>
                  <a:pt x="871" y="1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8" name="フリーフォーム 847">
            <a:extLst>
              <a:ext uri="{FF2B5EF4-FFF2-40B4-BE49-F238E27FC236}">
                <a16:creationId xmlns:a16="http://schemas.microsoft.com/office/drawing/2014/main" id="{42686191-9209-FC6B-F261-78DC6CDF9ED6}"/>
              </a:ext>
            </a:extLst>
          </p:cNvPr>
          <p:cNvSpPr/>
          <p:nvPr/>
        </p:nvSpPr>
        <p:spPr>
          <a:xfrm>
            <a:off x="6578486" y="3766876"/>
            <a:ext cx="91248" cy="311155"/>
          </a:xfrm>
          <a:custGeom>
            <a:avLst/>
            <a:gdLst>
              <a:gd name="connsiteX0" fmla="*/ 88917 w 91248"/>
              <a:gd name="connsiteY0" fmla="*/ 5 h 311155"/>
              <a:gd name="connsiteX1" fmla="*/ 38117 w 91248"/>
              <a:gd name="connsiteY1" fmla="*/ 66680 h 311155"/>
              <a:gd name="connsiteX2" fmla="*/ 19067 w 91248"/>
              <a:gd name="connsiteY2" fmla="*/ 190505 h 311155"/>
              <a:gd name="connsiteX3" fmla="*/ 9542 w 91248"/>
              <a:gd name="connsiteY3" fmla="*/ 50805 h 311155"/>
              <a:gd name="connsiteX4" fmla="*/ 12717 w 91248"/>
              <a:gd name="connsiteY4" fmla="*/ 165105 h 311155"/>
              <a:gd name="connsiteX5" fmla="*/ 17 w 91248"/>
              <a:gd name="connsiteY5" fmla="*/ 311155 h 311155"/>
              <a:gd name="connsiteX6" fmla="*/ 15892 w 91248"/>
              <a:gd name="connsiteY6" fmla="*/ 165105 h 311155"/>
              <a:gd name="connsiteX7" fmla="*/ 76217 w 91248"/>
              <a:gd name="connsiteY7" fmla="*/ 63505 h 311155"/>
              <a:gd name="connsiteX8" fmla="*/ 88917 w 91248"/>
              <a:gd name="connsiteY8" fmla="*/ 5 h 3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248" h="311155">
                <a:moveTo>
                  <a:pt x="88917" y="5"/>
                </a:moveTo>
                <a:cubicBezTo>
                  <a:pt x="82567" y="534"/>
                  <a:pt x="49759" y="34930"/>
                  <a:pt x="38117" y="66680"/>
                </a:cubicBezTo>
                <a:cubicBezTo>
                  <a:pt x="26475" y="98430"/>
                  <a:pt x="23829" y="193151"/>
                  <a:pt x="19067" y="190505"/>
                </a:cubicBezTo>
                <a:cubicBezTo>
                  <a:pt x="14305" y="187859"/>
                  <a:pt x="10600" y="55038"/>
                  <a:pt x="9542" y="50805"/>
                </a:cubicBezTo>
                <a:cubicBezTo>
                  <a:pt x="8484" y="46572"/>
                  <a:pt x="14304" y="121713"/>
                  <a:pt x="12717" y="165105"/>
                </a:cubicBezTo>
                <a:cubicBezTo>
                  <a:pt x="11129" y="208497"/>
                  <a:pt x="-512" y="311155"/>
                  <a:pt x="17" y="311155"/>
                </a:cubicBezTo>
                <a:cubicBezTo>
                  <a:pt x="546" y="311155"/>
                  <a:pt x="3192" y="206380"/>
                  <a:pt x="15892" y="165105"/>
                </a:cubicBezTo>
                <a:cubicBezTo>
                  <a:pt x="28592" y="123830"/>
                  <a:pt x="64575" y="86788"/>
                  <a:pt x="76217" y="63505"/>
                </a:cubicBezTo>
                <a:cubicBezTo>
                  <a:pt x="87859" y="40222"/>
                  <a:pt x="95267" y="-524"/>
                  <a:pt x="8891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9" name="フリーフォーム 848">
            <a:extLst>
              <a:ext uri="{FF2B5EF4-FFF2-40B4-BE49-F238E27FC236}">
                <a16:creationId xmlns:a16="http://schemas.microsoft.com/office/drawing/2014/main" id="{BD8F7B46-D246-EF62-AC9C-975B8D9A2D5B}"/>
              </a:ext>
            </a:extLst>
          </p:cNvPr>
          <p:cNvSpPr/>
          <p:nvPr/>
        </p:nvSpPr>
        <p:spPr>
          <a:xfrm>
            <a:off x="6664209" y="4026958"/>
            <a:ext cx="222655" cy="340037"/>
          </a:xfrm>
          <a:custGeom>
            <a:avLst/>
            <a:gdLst>
              <a:gd name="connsiteX0" fmla="*/ 19 w 222655"/>
              <a:gd name="connsiteY0" fmla="*/ 273 h 340037"/>
              <a:gd name="connsiteX1" fmla="*/ 114319 w 222655"/>
              <a:gd name="connsiteY1" fmla="*/ 82823 h 340037"/>
              <a:gd name="connsiteX2" fmla="*/ 44469 w 222655"/>
              <a:gd name="connsiteY2" fmla="*/ 89173 h 340037"/>
              <a:gd name="connsiteX3" fmla="*/ 104794 w 222655"/>
              <a:gd name="connsiteY3" fmla="*/ 89173 h 340037"/>
              <a:gd name="connsiteX4" fmla="*/ 139719 w 222655"/>
              <a:gd name="connsiteY4" fmla="*/ 178073 h 340037"/>
              <a:gd name="connsiteX5" fmla="*/ 127019 w 222655"/>
              <a:gd name="connsiteY5" fmla="*/ 155848 h 340037"/>
              <a:gd name="connsiteX6" fmla="*/ 158769 w 222655"/>
              <a:gd name="connsiteY6" fmla="*/ 184423 h 340037"/>
              <a:gd name="connsiteX7" fmla="*/ 184169 w 222655"/>
              <a:gd name="connsiteY7" fmla="*/ 327298 h 340037"/>
              <a:gd name="connsiteX8" fmla="*/ 222269 w 222655"/>
              <a:gd name="connsiteY8" fmla="*/ 209823 h 340037"/>
              <a:gd name="connsiteX9" fmla="*/ 158769 w 222655"/>
              <a:gd name="connsiteY9" fmla="*/ 339998 h 340037"/>
              <a:gd name="connsiteX10" fmla="*/ 193694 w 222655"/>
              <a:gd name="connsiteY10" fmla="*/ 193948 h 340037"/>
              <a:gd name="connsiteX11" fmla="*/ 50819 w 222655"/>
              <a:gd name="connsiteY11" fmla="*/ 133623 h 340037"/>
              <a:gd name="connsiteX12" fmla="*/ 104794 w 222655"/>
              <a:gd name="connsiteY12" fmla="*/ 114573 h 340037"/>
              <a:gd name="connsiteX13" fmla="*/ 19 w 222655"/>
              <a:gd name="connsiteY13" fmla="*/ 273 h 34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2655" h="340037">
                <a:moveTo>
                  <a:pt x="19" y="273"/>
                </a:moveTo>
                <a:cubicBezTo>
                  <a:pt x="1606" y="-5019"/>
                  <a:pt x="106911" y="68006"/>
                  <a:pt x="114319" y="82823"/>
                </a:cubicBezTo>
                <a:cubicBezTo>
                  <a:pt x="121727" y="97640"/>
                  <a:pt x="46057" y="88115"/>
                  <a:pt x="44469" y="89173"/>
                </a:cubicBezTo>
                <a:cubicBezTo>
                  <a:pt x="42881" y="90231"/>
                  <a:pt x="88919" y="74356"/>
                  <a:pt x="104794" y="89173"/>
                </a:cubicBezTo>
                <a:cubicBezTo>
                  <a:pt x="120669" y="103990"/>
                  <a:pt x="136015" y="166961"/>
                  <a:pt x="139719" y="178073"/>
                </a:cubicBezTo>
                <a:cubicBezTo>
                  <a:pt x="143423" y="189185"/>
                  <a:pt x="123844" y="154790"/>
                  <a:pt x="127019" y="155848"/>
                </a:cubicBezTo>
                <a:cubicBezTo>
                  <a:pt x="130194" y="156906"/>
                  <a:pt x="149244" y="155848"/>
                  <a:pt x="158769" y="184423"/>
                </a:cubicBezTo>
                <a:cubicBezTo>
                  <a:pt x="168294" y="212998"/>
                  <a:pt x="173586" y="323065"/>
                  <a:pt x="184169" y="327298"/>
                </a:cubicBezTo>
                <a:cubicBezTo>
                  <a:pt x="194752" y="331531"/>
                  <a:pt x="226502" y="207706"/>
                  <a:pt x="222269" y="209823"/>
                </a:cubicBezTo>
                <a:cubicBezTo>
                  <a:pt x="218036" y="211940"/>
                  <a:pt x="163531" y="342644"/>
                  <a:pt x="158769" y="339998"/>
                </a:cubicBezTo>
                <a:cubicBezTo>
                  <a:pt x="154007" y="337352"/>
                  <a:pt x="211686" y="228344"/>
                  <a:pt x="193694" y="193948"/>
                </a:cubicBezTo>
                <a:cubicBezTo>
                  <a:pt x="175702" y="159552"/>
                  <a:pt x="65636" y="146852"/>
                  <a:pt x="50819" y="133623"/>
                </a:cubicBezTo>
                <a:cubicBezTo>
                  <a:pt x="36002" y="120394"/>
                  <a:pt x="113261" y="133094"/>
                  <a:pt x="104794" y="114573"/>
                </a:cubicBezTo>
                <a:cubicBezTo>
                  <a:pt x="96327" y="96052"/>
                  <a:pt x="-1568" y="5565"/>
                  <a:pt x="19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0" name="フリーフォーム 849">
            <a:extLst>
              <a:ext uri="{FF2B5EF4-FFF2-40B4-BE49-F238E27FC236}">
                <a16:creationId xmlns:a16="http://schemas.microsoft.com/office/drawing/2014/main" id="{D8A88661-FFD3-96E0-9F24-CF04B9EDE2A3}"/>
              </a:ext>
            </a:extLst>
          </p:cNvPr>
          <p:cNvSpPr/>
          <p:nvPr/>
        </p:nvSpPr>
        <p:spPr>
          <a:xfrm>
            <a:off x="6775509" y="4327662"/>
            <a:ext cx="139676" cy="465733"/>
          </a:xfrm>
          <a:custGeom>
            <a:avLst/>
            <a:gdLst>
              <a:gd name="connsiteX0" fmla="*/ 88744 w 139676"/>
              <a:gd name="connsiteY0" fmla="*/ 1194 h 465733"/>
              <a:gd name="connsiteX1" fmla="*/ 136369 w 139676"/>
              <a:gd name="connsiteY1" fmla="*/ 191694 h 465733"/>
              <a:gd name="connsiteX2" fmla="*/ 123669 w 139676"/>
              <a:gd name="connsiteY2" fmla="*/ 172644 h 465733"/>
              <a:gd name="connsiteX3" fmla="*/ 136369 w 139676"/>
              <a:gd name="connsiteY3" fmla="*/ 413944 h 465733"/>
              <a:gd name="connsiteX4" fmla="*/ 139544 w 139676"/>
              <a:gd name="connsiteY4" fmla="*/ 398069 h 465733"/>
              <a:gd name="connsiteX5" fmla="*/ 133194 w 139676"/>
              <a:gd name="connsiteY5" fmla="*/ 464744 h 465733"/>
              <a:gd name="connsiteX6" fmla="*/ 126844 w 139676"/>
              <a:gd name="connsiteY6" fmla="*/ 439344 h 465733"/>
              <a:gd name="connsiteX7" fmla="*/ 12544 w 139676"/>
              <a:gd name="connsiteY7" fmla="*/ 458394 h 465733"/>
              <a:gd name="connsiteX8" fmla="*/ 9369 w 139676"/>
              <a:gd name="connsiteY8" fmla="*/ 331394 h 465733"/>
              <a:gd name="connsiteX9" fmla="*/ 69694 w 139676"/>
              <a:gd name="connsiteY9" fmla="*/ 439344 h 465733"/>
              <a:gd name="connsiteX10" fmla="*/ 114144 w 139676"/>
              <a:gd name="connsiteY10" fmla="*/ 296469 h 465733"/>
              <a:gd name="connsiteX11" fmla="*/ 88744 w 139676"/>
              <a:gd name="connsiteY11" fmla="*/ 1194 h 46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676" h="465733">
                <a:moveTo>
                  <a:pt x="88744" y="1194"/>
                </a:moveTo>
                <a:cubicBezTo>
                  <a:pt x="92448" y="-16268"/>
                  <a:pt x="130548" y="163119"/>
                  <a:pt x="136369" y="191694"/>
                </a:cubicBezTo>
                <a:cubicBezTo>
                  <a:pt x="142190" y="220269"/>
                  <a:pt x="123669" y="135602"/>
                  <a:pt x="123669" y="172644"/>
                </a:cubicBezTo>
                <a:cubicBezTo>
                  <a:pt x="123669" y="209686"/>
                  <a:pt x="133723" y="376373"/>
                  <a:pt x="136369" y="413944"/>
                </a:cubicBezTo>
                <a:cubicBezTo>
                  <a:pt x="139015" y="451515"/>
                  <a:pt x="140073" y="389602"/>
                  <a:pt x="139544" y="398069"/>
                </a:cubicBezTo>
                <a:cubicBezTo>
                  <a:pt x="139015" y="406536"/>
                  <a:pt x="135311" y="457865"/>
                  <a:pt x="133194" y="464744"/>
                </a:cubicBezTo>
                <a:cubicBezTo>
                  <a:pt x="131077" y="471623"/>
                  <a:pt x="146952" y="440402"/>
                  <a:pt x="126844" y="439344"/>
                </a:cubicBezTo>
                <a:cubicBezTo>
                  <a:pt x="106736" y="438286"/>
                  <a:pt x="32123" y="476386"/>
                  <a:pt x="12544" y="458394"/>
                </a:cubicBezTo>
                <a:cubicBezTo>
                  <a:pt x="-7035" y="440402"/>
                  <a:pt x="-156" y="334569"/>
                  <a:pt x="9369" y="331394"/>
                </a:cubicBezTo>
                <a:cubicBezTo>
                  <a:pt x="18894" y="328219"/>
                  <a:pt x="52232" y="445165"/>
                  <a:pt x="69694" y="439344"/>
                </a:cubicBezTo>
                <a:cubicBezTo>
                  <a:pt x="87156" y="433523"/>
                  <a:pt x="113086" y="365790"/>
                  <a:pt x="114144" y="296469"/>
                </a:cubicBezTo>
                <a:cubicBezTo>
                  <a:pt x="115202" y="227148"/>
                  <a:pt x="85040" y="18656"/>
                  <a:pt x="88744" y="1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1" name="フリーフォーム 850">
            <a:extLst>
              <a:ext uri="{FF2B5EF4-FFF2-40B4-BE49-F238E27FC236}">
                <a16:creationId xmlns:a16="http://schemas.microsoft.com/office/drawing/2014/main" id="{26F4D447-ED2E-3688-6279-4D2A4419AE27}"/>
              </a:ext>
            </a:extLst>
          </p:cNvPr>
          <p:cNvSpPr/>
          <p:nvPr/>
        </p:nvSpPr>
        <p:spPr>
          <a:xfrm>
            <a:off x="6787694" y="4261969"/>
            <a:ext cx="86228" cy="302610"/>
          </a:xfrm>
          <a:custGeom>
            <a:avLst/>
            <a:gdLst>
              <a:gd name="connsiteX0" fmla="*/ 54334 w 86228"/>
              <a:gd name="connsiteY0" fmla="*/ 212 h 302610"/>
              <a:gd name="connsiteX1" fmla="*/ 359 w 86228"/>
              <a:gd name="connsiteY1" fmla="*/ 124037 h 302610"/>
              <a:gd name="connsiteX2" fmla="*/ 32109 w 86228"/>
              <a:gd name="connsiteY2" fmla="*/ 85937 h 302610"/>
              <a:gd name="connsiteX3" fmla="*/ 57509 w 86228"/>
              <a:gd name="connsiteY3" fmla="*/ 165312 h 302610"/>
              <a:gd name="connsiteX4" fmla="*/ 86084 w 86228"/>
              <a:gd name="connsiteY4" fmla="*/ 301837 h 302610"/>
              <a:gd name="connsiteX5" fmla="*/ 44809 w 86228"/>
              <a:gd name="connsiteY5" fmla="*/ 98637 h 302610"/>
              <a:gd name="connsiteX6" fmla="*/ 54334 w 86228"/>
              <a:gd name="connsiteY6" fmla="*/ 212 h 30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228" h="302610">
                <a:moveTo>
                  <a:pt x="54334" y="212"/>
                </a:moveTo>
                <a:cubicBezTo>
                  <a:pt x="46926" y="4445"/>
                  <a:pt x="4063" y="109750"/>
                  <a:pt x="359" y="124037"/>
                </a:cubicBezTo>
                <a:cubicBezTo>
                  <a:pt x="-3345" y="138324"/>
                  <a:pt x="22584" y="79058"/>
                  <a:pt x="32109" y="85937"/>
                </a:cubicBezTo>
                <a:cubicBezTo>
                  <a:pt x="41634" y="92816"/>
                  <a:pt x="48513" y="129329"/>
                  <a:pt x="57509" y="165312"/>
                </a:cubicBezTo>
                <a:cubicBezTo>
                  <a:pt x="66505" y="201295"/>
                  <a:pt x="88201" y="312949"/>
                  <a:pt x="86084" y="301837"/>
                </a:cubicBezTo>
                <a:cubicBezTo>
                  <a:pt x="83967" y="290725"/>
                  <a:pt x="50630" y="141500"/>
                  <a:pt x="44809" y="98637"/>
                </a:cubicBezTo>
                <a:cubicBezTo>
                  <a:pt x="38988" y="55775"/>
                  <a:pt x="61742" y="-4021"/>
                  <a:pt x="54334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2" name="フリーフォーム 851">
            <a:extLst>
              <a:ext uri="{FF2B5EF4-FFF2-40B4-BE49-F238E27FC236}">
                <a16:creationId xmlns:a16="http://schemas.microsoft.com/office/drawing/2014/main" id="{28C07F5A-CCAB-D735-0652-5D999774FA6E}"/>
              </a:ext>
            </a:extLst>
          </p:cNvPr>
          <p:cNvSpPr/>
          <p:nvPr/>
        </p:nvSpPr>
        <p:spPr>
          <a:xfrm>
            <a:off x="6882687" y="4322361"/>
            <a:ext cx="99499" cy="464348"/>
          </a:xfrm>
          <a:custGeom>
            <a:avLst/>
            <a:gdLst>
              <a:gd name="connsiteX0" fmla="*/ 616 w 99499"/>
              <a:gd name="connsiteY0" fmla="*/ 145 h 464348"/>
              <a:gd name="connsiteX1" fmla="*/ 70466 w 99499"/>
              <a:gd name="connsiteY1" fmla="*/ 158895 h 464348"/>
              <a:gd name="connsiteX2" fmla="*/ 51416 w 99499"/>
              <a:gd name="connsiteY2" fmla="*/ 114445 h 464348"/>
              <a:gd name="connsiteX3" fmla="*/ 99041 w 99499"/>
              <a:gd name="connsiteY3" fmla="*/ 225570 h 464348"/>
              <a:gd name="connsiteX4" fmla="*/ 76816 w 99499"/>
              <a:gd name="connsiteY4" fmla="*/ 203345 h 464348"/>
              <a:gd name="connsiteX5" fmla="*/ 99041 w 99499"/>
              <a:gd name="connsiteY5" fmla="*/ 463695 h 464348"/>
              <a:gd name="connsiteX6" fmla="*/ 86341 w 99499"/>
              <a:gd name="connsiteY6" fmla="*/ 273195 h 464348"/>
              <a:gd name="connsiteX7" fmla="*/ 38716 w 99499"/>
              <a:gd name="connsiteY7" fmla="*/ 133495 h 464348"/>
              <a:gd name="connsiteX8" fmla="*/ 616 w 99499"/>
              <a:gd name="connsiteY8" fmla="*/ 145 h 464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499" h="464348">
                <a:moveTo>
                  <a:pt x="616" y="145"/>
                </a:moveTo>
                <a:cubicBezTo>
                  <a:pt x="5908" y="4378"/>
                  <a:pt x="61999" y="139845"/>
                  <a:pt x="70466" y="158895"/>
                </a:cubicBezTo>
                <a:cubicBezTo>
                  <a:pt x="78933" y="177945"/>
                  <a:pt x="51416" y="114445"/>
                  <a:pt x="51416" y="114445"/>
                </a:cubicBezTo>
                <a:cubicBezTo>
                  <a:pt x="56178" y="125557"/>
                  <a:pt x="94808" y="210753"/>
                  <a:pt x="99041" y="225570"/>
                </a:cubicBezTo>
                <a:cubicBezTo>
                  <a:pt x="103274" y="240387"/>
                  <a:pt x="76816" y="163658"/>
                  <a:pt x="76816" y="203345"/>
                </a:cubicBezTo>
                <a:cubicBezTo>
                  <a:pt x="76816" y="243032"/>
                  <a:pt x="97454" y="452053"/>
                  <a:pt x="99041" y="463695"/>
                </a:cubicBezTo>
                <a:cubicBezTo>
                  <a:pt x="100628" y="475337"/>
                  <a:pt x="96395" y="328228"/>
                  <a:pt x="86341" y="273195"/>
                </a:cubicBezTo>
                <a:cubicBezTo>
                  <a:pt x="76287" y="218162"/>
                  <a:pt x="51945" y="182178"/>
                  <a:pt x="38716" y="133495"/>
                </a:cubicBezTo>
                <a:cubicBezTo>
                  <a:pt x="25487" y="84812"/>
                  <a:pt x="-4676" y="-4088"/>
                  <a:pt x="616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3" name="フリーフォーム 852">
            <a:extLst>
              <a:ext uri="{FF2B5EF4-FFF2-40B4-BE49-F238E27FC236}">
                <a16:creationId xmlns:a16="http://schemas.microsoft.com/office/drawing/2014/main" id="{260D20EB-294E-C464-2B6D-019744770B3B}"/>
              </a:ext>
            </a:extLst>
          </p:cNvPr>
          <p:cNvSpPr/>
          <p:nvPr/>
        </p:nvSpPr>
        <p:spPr>
          <a:xfrm>
            <a:off x="6921027" y="4424104"/>
            <a:ext cx="227268" cy="450083"/>
          </a:xfrm>
          <a:custGeom>
            <a:avLst/>
            <a:gdLst>
              <a:gd name="connsiteX0" fmla="*/ 376 w 227268"/>
              <a:gd name="connsiteY0" fmla="*/ 50802 h 450083"/>
              <a:gd name="connsiteX1" fmla="*/ 130551 w 227268"/>
              <a:gd name="connsiteY1" fmla="*/ 3177 h 450083"/>
              <a:gd name="connsiteX2" fmla="*/ 92451 w 227268"/>
              <a:gd name="connsiteY2" fmla="*/ 15877 h 450083"/>
              <a:gd name="connsiteX3" fmla="*/ 124201 w 227268"/>
              <a:gd name="connsiteY3" fmla="*/ 107952 h 450083"/>
              <a:gd name="connsiteX4" fmla="*/ 225801 w 227268"/>
              <a:gd name="connsiteY4" fmla="*/ 444502 h 450083"/>
              <a:gd name="connsiteX5" fmla="*/ 178176 w 227268"/>
              <a:gd name="connsiteY5" fmla="*/ 298452 h 450083"/>
              <a:gd name="connsiteX6" fmla="*/ 92451 w 227268"/>
              <a:gd name="connsiteY6" fmla="*/ 44452 h 450083"/>
              <a:gd name="connsiteX7" fmla="*/ 376 w 227268"/>
              <a:gd name="connsiteY7" fmla="*/ 50802 h 4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268" h="450083">
                <a:moveTo>
                  <a:pt x="376" y="50802"/>
                </a:moveTo>
                <a:cubicBezTo>
                  <a:pt x="6726" y="43923"/>
                  <a:pt x="115205" y="8998"/>
                  <a:pt x="130551" y="3177"/>
                </a:cubicBezTo>
                <a:cubicBezTo>
                  <a:pt x="145897" y="-2644"/>
                  <a:pt x="93509" y="-1585"/>
                  <a:pt x="92451" y="15877"/>
                </a:cubicBezTo>
                <a:cubicBezTo>
                  <a:pt x="91393" y="33339"/>
                  <a:pt x="101976" y="36514"/>
                  <a:pt x="124201" y="107952"/>
                </a:cubicBezTo>
                <a:cubicBezTo>
                  <a:pt x="146426" y="179390"/>
                  <a:pt x="216805" y="412752"/>
                  <a:pt x="225801" y="444502"/>
                </a:cubicBezTo>
                <a:cubicBezTo>
                  <a:pt x="234797" y="476252"/>
                  <a:pt x="200401" y="365127"/>
                  <a:pt x="178176" y="298452"/>
                </a:cubicBezTo>
                <a:cubicBezTo>
                  <a:pt x="155951" y="231777"/>
                  <a:pt x="115205" y="86785"/>
                  <a:pt x="92451" y="44452"/>
                </a:cubicBezTo>
                <a:cubicBezTo>
                  <a:pt x="69697" y="2119"/>
                  <a:pt x="-5974" y="57681"/>
                  <a:pt x="376" y="50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4" name="フリーフォーム 853">
            <a:extLst>
              <a:ext uri="{FF2B5EF4-FFF2-40B4-BE49-F238E27FC236}">
                <a16:creationId xmlns:a16="http://schemas.microsoft.com/office/drawing/2014/main" id="{A2D8DDD3-C173-DAD2-BD8C-355EE8AD76B5}"/>
              </a:ext>
            </a:extLst>
          </p:cNvPr>
          <p:cNvSpPr/>
          <p:nvPr/>
        </p:nvSpPr>
        <p:spPr>
          <a:xfrm>
            <a:off x="5978255" y="4156390"/>
            <a:ext cx="471505" cy="358606"/>
          </a:xfrm>
          <a:custGeom>
            <a:avLst/>
            <a:gdLst>
              <a:gd name="connsiteX0" fmla="*/ 173 w 471505"/>
              <a:gd name="connsiteY0" fmla="*/ 26416 h 358606"/>
              <a:gd name="connsiteX1" fmla="*/ 276398 w 471505"/>
              <a:gd name="connsiteY1" fmla="*/ 4191 h 358606"/>
              <a:gd name="connsiteX2" fmla="*/ 250998 w 471505"/>
              <a:gd name="connsiteY2" fmla="*/ 115316 h 358606"/>
              <a:gd name="connsiteX3" fmla="*/ 241473 w 471505"/>
              <a:gd name="connsiteY3" fmla="*/ 156591 h 358606"/>
              <a:gd name="connsiteX4" fmla="*/ 266873 w 471505"/>
              <a:gd name="connsiteY4" fmla="*/ 242316 h 358606"/>
              <a:gd name="connsiteX5" fmla="*/ 263698 w 471505"/>
              <a:gd name="connsiteY5" fmla="*/ 172466 h 358606"/>
              <a:gd name="connsiteX6" fmla="*/ 314498 w 471505"/>
              <a:gd name="connsiteY6" fmla="*/ 337566 h 358606"/>
              <a:gd name="connsiteX7" fmla="*/ 470073 w 471505"/>
              <a:gd name="connsiteY7" fmla="*/ 255016 h 358606"/>
              <a:gd name="connsiteX8" fmla="*/ 212898 w 471505"/>
              <a:gd name="connsiteY8" fmla="*/ 353441 h 358606"/>
              <a:gd name="connsiteX9" fmla="*/ 171623 w 471505"/>
              <a:gd name="connsiteY9" fmla="*/ 340741 h 358606"/>
              <a:gd name="connsiteX10" fmla="*/ 257348 w 471505"/>
              <a:gd name="connsiteY10" fmla="*/ 305816 h 358606"/>
              <a:gd name="connsiteX11" fmla="*/ 12873 w 471505"/>
              <a:gd name="connsiteY11" fmla="*/ 343916 h 358606"/>
              <a:gd name="connsiteX12" fmla="*/ 187498 w 471505"/>
              <a:gd name="connsiteY12" fmla="*/ 280416 h 358606"/>
              <a:gd name="connsiteX13" fmla="*/ 276398 w 471505"/>
              <a:gd name="connsiteY13" fmla="*/ 51816 h 358606"/>
              <a:gd name="connsiteX14" fmla="*/ 235123 w 471505"/>
              <a:gd name="connsiteY14" fmla="*/ 54991 h 358606"/>
              <a:gd name="connsiteX15" fmla="*/ 173 w 471505"/>
              <a:gd name="connsiteY15" fmla="*/ 26416 h 35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1505" h="358606">
                <a:moveTo>
                  <a:pt x="173" y="26416"/>
                </a:moveTo>
                <a:cubicBezTo>
                  <a:pt x="7052" y="17949"/>
                  <a:pt x="234594" y="-10626"/>
                  <a:pt x="276398" y="4191"/>
                </a:cubicBezTo>
                <a:cubicBezTo>
                  <a:pt x="318202" y="19008"/>
                  <a:pt x="256819" y="89916"/>
                  <a:pt x="250998" y="115316"/>
                </a:cubicBezTo>
                <a:cubicBezTo>
                  <a:pt x="245177" y="140716"/>
                  <a:pt x="238827" y="135424"/>
                  <a:pt x="241473" y="156591"/>
                </a:cubicBezTo>
                <a:cubicBezTo>
                  <a:pt x="244119" y="177758"/>
                  <a:pt x="263169" y="239670"/>
                  <a:pt x="266873" y="242316"/>
                </a:cubicBezTo>
                <a:cubicBezTo>
                  <a:pt x="270577" y="244962"/>
                  <a:pt x="255761" y="156591"/>
                  <a:pt x="263698" y="172466"/>
                </a:cubicBezTo>
                <a:cubicBezTo>
                  <a:pt x="271635" y="188341"/>
                  <a:pt x="280102" y="323808"/>
                  <a:pt x="314498" y="337566"/>
                </a:cubicBezTo>
                <a:cubicBezTo>
                  <a:pt x="348894" y="351324"/>
                  <a:pt x="487006" y="252370"/>
                  <a:pt x="470073" y="255016"/>
                </a:cubicBezTo>
                <a:cubicBezTo>
                  <a:pt x="453140" y="257662"/>
                  <a:pt x="262640" y="339154"/>
                  <a:pt x="212898" y="353441"/>
                </a:cubicBezTo>
                <a:cubicBezTo>
                  <a:pt x="163156" y="367729"/>
                  <a:pt x="164215" y="348679"/>
                  <a:pt x="171623" y="340741"/>
                </a:cubicBezTo>
                <a:cubicBezTo>
                  <a:pt x="179031" y="332804"/>
                  <a:pt x="283806" y="305287"/>
                  <a:pt x="257348" y="305816"/>
                </a:cubicBezTo>
                <a:cubicBezTo>
                  <a:pt x="230890" y="306345"/>
                  <a:pt x="24515" y="348149"/>
                  <a:pt x="12873" y="343916"/>
                </a:cubicBezTo>
                <a:cubicBezTo>
                  <a:pt x="1231" y="339683"/>
                  <a:pt x="143577" y="329099"/>
                  <a:pt x="187498" y="280416"/>
                </a:cubicBezTo>
                <a:cubicBezTo>
                  <a:pt x="231419" y="231733"/>
                  <a:pt x="268461" y="89387"/>
                  <a:pt x="276398" y="51816"/>
                </a:cubicBezTo>
                <a:cubicBezTo>
                  <a:pt x="284335" y="14245"/>
                  <a:pt x="277456" y="57637"/>
                  <a:pt x="235123" y="54991"/>
                </a:cubicBezTo>
                <a:cubicBezTo>
                  <a:pt x="192790" y="52345"/>
                  <a:pt x="-6706" y="34883"/>
                  <a:pt x="173" y="26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5" name="フリーフォーム 854">
            <a:extLst>
              <a:ext uri="{FF2B5EF4-FFF2-40B4-BE49-F238E27FC236}">
                <a16:creationId xmlns:a16="http://schemas.microsoft.com/office/drawing/2014/main" id="{8E2D3C65-382C-5F25-53B2-E96BCEF5D4E6}"/>
              </a:ext>
            </a:extLst>
          </p:cNvPr>
          <p:cNvSpPr/>
          <p:nvPr/>
        </p:nvSpPr>
        <p:spPr>
          <a:xfrm>
            <a:off x="6727438" y="4490713"/>
            <a:ext cx="432095" cy="603926"/>
          </a:xfrm>
          <a:custGeom>
            <a:avLst/>
            <a:gdLst>
              <a:gd name="connsiteX0" fmla="*/ 60615 w 432095"/>
              <a:gd name="connsiteY0" fmla="*/ 68 h 603926"/>
              <a:gd name="connsiteX1" fmla="*/ 290 w 432095"/>
              <a:gd name="connsiteY1" fmla="*/ 193743 h 603926"/>
              <a:gd name="connsiteX2" fmla="*/ 38390 w 432095"/>
              <a:gd name="connsiteY2" fmla="*/ 273118 h 603926"/>
              <a:gd name="connsiteX3" fmla="*/ 54265 w 432095"/>
              <a:gd name="connsiteY3" fmla="*/ 285818 h 603926"/>
              <a:gd name="connsiteX4" fmla="*/ 244765 w 432095"/>
              <a:gd name="connsiteY4" fmla="*/ 260418 h 603926"/>
              <a:gd name="connsiteX5" fmla="*/ 403515 w 432095"/>
              <a:gd name="connsiteY5" fmla="*/ 358843 h 603926"/>
              <a:gd name="connsiteX6" fmla="*/ 365415 w 432095"/>
              <a:gd name="connsiteY6" fmla="*/ 346143 h 603926"/>
              <a:gd name="connsiteX7" fmla="*/ 432090 w 432095"/>
              <a:gd name="connsiteY7" fmla="*/ 520768 h 603926"/>
              <a:gd name="connsiteX8" fmla="*/ 368590 w 432095"/>
              <a:gd name="connsiteY8" fmla="*/ 552518 h 603926"/>
              <a:gd name="connsiteX9" fmla="*/ 266990 w 432095"/>
              <a:gd name="connsiteY9" fmla="*/ 571568 h 603926"/>
              <a:gd name="connsiteX10" fmla="*/ 155865 w 432095"/>
              <a:gd name="connsiteY10" fmla="*/ 574743 h 603926"/>
              <a:gd name="connsiteX11" fmla="*/ 390815 w 432095"/>
              <a:gd name="connsiteY11" fmla="*/ 600143 h 603926"/>
              <a:gd name="connsiteX12" fmla="*/ 371765 w 432095"/>
              <a:gd name="connsiteY12" fmla="*/ 482668 h 603926"/>
              <a:gd name="connsiteX13" fmla="*/ 314615 w 432095"/>
              <a:gd name="connsiteY13" fmla="*/ 336618 h 603926"/>
              <a:gd name="connsiteX14" fmla="*/ 197140 w 432095"/>
              <a:gd name="connsiteY14" fmla="*/ 317568 h 603926"/>
              <a:gd name="connsiteX15" fmla="*/ 16165 w 432095"/>
              <a:gd name="connsiteY15" fmla="*/ 314393 h 603926"/>
              <a:gd name="connsiteX16" fmla="*/ 16165 w 432095"/>
              <a:gd name="connsiteY16" fmla="*/ 171518 h 603926"/>
              <a:gd name="connsiteX17" fmla="*/ 19340 w 432095"/>
              <a:gd name="connsiteY17" fmla="*/ 171518 h 603926"/>
              <a:gd name="connsiteX18" fmla="*/ 60615 w 432095"/>
              <a:gd name="connsiteY18" fmla="*/ 68 h 603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2095" h="603926">
                <a:moveTo>
                  <a:pt x="60615" y="68"/>
                </a:moveTo>
                <a:cubicBezTo>
                  <a:pt x="57440" y="3772"/>
                  <a:pt x="3994" y="148235"/>
                  <a:pt x="290" y="193743"/>
                </a:cubicBezTo>
                <a:cubicBezTo>
                  <a:pt x="-3414" y="239251"/>
                  <a:pt x="29394" y="257772"/>
                  <a:pt x="38390" y="273118"/>
                </a:cubicBezTo>
                <a:cubicBezTo>
                  <a:pt x="47386" y="288464"/>
                  <a:pt x="19869" y="287935"/>
                  <a:pt x="54265" y="285818"/>
                </a:cubicBezTo>
                <a:cubicBezTo>
                  <a:pt x="88661" y="283701"/>
                  <a:pt x="186557" y="248247"/>
                  <a:pt x="244765" y="260418"/>
                </a:cubicBezTo>
                <a:cubicBezTo>
                  <a:pt x="302973" y="272589"/>
                  <a:pt x="383407" y="344556"/>
                  <a:pt x="403515" y="358843"/>
                </a:cubicBezTo>
                <a:cubicBezTo>
                  <a:pt x="423623" y="373130"/>
                  <a:pt x="360653" y="319156"/>
                  <a:pt x="365415" y="346143"/>
                </a:cubicBezTo>
                <a:cubicBezTo>
                  <a:pt x="370177" y="373130"/>
                  <a:pt x="431561" y="486372"/>
                  <a:pt x="432090" y="520768"/>
                </a:cubicBezTo>
                <a:cubicBezTo>
                  <a:pt x="432619" y="555164"/>
                  <a:pt x="396107" y="544051"/>
                  <a:pt x="368590" y="552518"/>
                </a:cubicBezTo>
                <a:cubicBezTo>
                  <a:pt x="341073" y="560985"/>
                  <a:pt x="302444" y="567864"/>
                  <a:pt x="266990" y="571568"/>
                </a:cubicBezTo>
                <a:cubicBezTo>
                  <a:pt x="231536" y="575272"/>
                  <a:pt x="135228" y="569981"/>
                  <a:pt x="155865" y="574743"/>
                </a:cubicBezTo>
                <a:cubicBezTo>
                  <a:pt x="176502" y="579505"/>
                  <a:pt x="354832" y="615489"/>
                  <a:pt x="390815" y="600143"/>
                </a:cubicBezTo>
                <a:cubicBezTo>
                  <a:pt x="426798" y="584797"/>
                  <a:pt x="384465" y="526589"/>
                  <a:pt x="371765" y="482668"/>
                </a:cubicBezTo>
                <a:cubicBezTo>
                  <a:pt x="359065" y="438747"/>
                  <a:pt x="343719" y="364135"/>
                  <a:pt x="314615" y="336618"/>
                </a:cubicBezTo>
                <a:cubicBezTo>
                  <a:pt x="285511" y="309101"/>
                  <a:pt x="246882" y="321272"/>
                  <a:pt x="197140" y="317568"/>
                </a:cubicBezTo>
                <a:cubicBezTo>
                  <a:pt x="147398" y="313864"/>
                  <a:pt x="46327" y="338735"/>
                  <a:pt x="16165" y="314393"/>
                </a:cubicBezTo>
                <a:cubicBezTo>
                  <a:pt x="-13998" y="290051"/>
                  <a:pt x="15636" y="195330"/>
                  <a:pt x="16165" y="171518"/>
                </a:cubicBezTo>
                <a:cubicBezTo>
                  <a:pt x="16694" y="147706"/>
                  <a:pt x="10873" y="199035"/>
                  <a:pt x="19340" y="171518"/>
                </a:cubicBezTo>
                <a:cubicBezTo>
                  <a:pt x="27807" y="144001"/>
                  <a:pt x="63790" y="-3636"/>
                  <a:pt x="60615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6" name="フリーフォーム 855">
            <a:extLst>
              <a:ext uri="{FF2B5EF4-FFF2-40B4-BE49-F238E27FC236}">
                <a16:creationId xmlns:a16="http://schemas.microsoft.com/office/drawing/2014/main" id="{25E974CB-8AFD-F896-2F72-78E648A845CC}"/>
              </a:ext>
            </a:extLst>
          </p:cNvPr>
          <p:cNvSpPr/>
          <p:nvPr/>
        </p:nvSpPr>
        <p:spPr>
          <a:xfrm>
            <a:off x="5977650" y="5080923"/>
            <a:ext cx="1089877" cy="251235"/>
          </a:xfrm>
          <a:custGeom>
            <a:avLst/>
            <a:gdLst>
              <a:gd name="connsiteX0" fmla="*/ 3953 w 1089877"/>
              <a:gd name="connsiteY0" fmla="*/ 63908 h 251235"/>
              <a:gd name="connsiteX1" fmla="*/ 343678 w 1089877"/>
              <a:gd name="connsiteY1" fmla="*/ 408 h 251235"/>
              <a:gd name="connsiteX2" fmla="*/ 169053 w 1089877"/>
              <a:gd name="connsiteY2" fmla="*/ 98833 h 251235"/>
              <a:gd name="connsiteX3" fmla="*/ 337328 w 1089877"/>
              <a:gd name="connsiteY3" fmla="*/ 76608 h 251235"/>
              <a:gd name="connsiteX4" fmla="*/ 394478 w 1089877"/>
              <a:gd name="connsiteY4" fmla="*/ 133758 h 251235"/>
              <a:gd name="connsiteX5" fmla="*/ 435753 w 1089877"/>
              <a:gd name="connsiteY5" fmla="*/ 190908 h 251235"/>
              <a:gd name="connsiteX6" fmla="*/ 956453 w 1089877"/>
              <a:gd name="connsiteY6" fmla="*/ 168683 h 251235"/>
              <a:gd name="connsiteX7" fmla="*/ 708803 w 1089877"/>
              <a:gd name="connsiteY7" fmla="*/ 203608 h 251235"/>
              <a:gd name="connsiteX8" fmla="*/ 1089803 w 1089877"/>
              <a:gd name="connsiteY8" fmla="*/ 146458 h 251235"/>
              <a:gd name="connsiteX9" fmla="*/ 743728 w 1089877"/>
              <a:gd name="connsiteY9" fmla="*/ 251233 h 251235"/>
              <a:gd name="connsiteX10" fmla="*/ 1004078 w 1089877"/>
              <a:gd name="connsiteY10" fmla="*/ 143283 h 251235"/>
              <a:gd name="connsiteX11" fmla="*/ 677053 w 1089877"/>
              <a:gd name="connsiteY11" fmla="*/ 222658 h 251235"/>
              <a:gd name="connsiteX12" fmla="*/ 419878 w 1089877"/>
              <a:gd name="connsiteY12" fmla="*/ 146458 h 251235"/>
              <a:gd name="connsiteX13" fmla="*/ 203978 w 1089877"/>
              <a:gd name="connsiteY13" fmla="*/ 89308 h 251235"/>
              <a:gd name="connsiteX14" fmla="*/ 159528 w 1089877"/>
              <a:gd name="connsiteY14" fmla="*/ 67083 h 251235"/>
              <a:gd name="connsiteX15" fmla="*/ 3953 w 1089877"/>
              <a:gd name="connsiteY15" fmla="*/ 63908 h 25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89877" h="251235">
                <a:moveTo>
                  <a:pt x="3953" y="63908"/>
                </a:moveTo>
                <a:cubicBezTo>
                  <a:pt x="34645" y="52795"/>
                  <a:pt x="316161" y="-5413"/>
                  <a:pt x="343678" y="408"/>
                </a:cubicBezTo>
                <a:cubicBezTo>
                  <a:pt x="371195" y="6229"/>
                  <a:pt x="170111" y="86133"/>
                  <a:pt x="169053" y="98833"/>
                </a:cubicBezTo>
                <a:cubicBezTo>
                  <a:pt x="167995" y="111533"/>
                  <a:pt x="299757" y="70787"/>
                  <a:pt x="337328" y="76608"/>
                </a:cubicBezTo>
                <a:cubicBezTo>
                  <a:pt x="374899" y="82429"/>
                  <a:pt x="378074" y="114708"/>
                  <a:pt x="394478" y="133758"/>
                </a:cubicBezTo>
                <a:cubicBezTo>
                  <a:pt x="410882" y="152808"/>
                  <a:pt x="342091" y="185087"/>
                  <a:pt x="435753" y="190908"/>
                </a:cubicBezTo>
                <a:cubicBezTo>
                  <a:pt x="529415" y="196729"/>
                  <a:pt x="910945" y="166566"/>
                  <a:pt x="956453" y="168683"/>
                </a:cubicBezTo>
                <a:cubicBezTo>
                  <a:pt x="1001961" y="170800"/>
                  <a:pt x="686578" y="207312"/>
                  <a:pt x="708803" y="203608"/>
                </a:cubicBezTo>
                <a:cubicBezTo>
                  <a:pt x="731028" y="199904"/>
                  <a:pt x="1083982" y="138521"/>
                  <a:pt x="1089803" y="146458"/>
                </a:cubicBezTo>
                <a:cubicBezTo>
                  <a:pt x="1095624" y="154395"/>
                  <a:pt x="758016" y="251762"/>
                  <a:pt x="743728" y="251233"/>
                </a:cubicBezTo>
                <a:cubicBezTo>
                  <a:pt x="729441" y="250704"/>
                  <a:pt x="1015190" y="148045"/>
                  <a:pt x="1004078" y="143283"/>
                </a:cubicBezTo>
                <a:cubicBezTo>
                  <a:pt x="992966" y="138521"/>
                  <a:pt x="774420" y="222129"/>
                  <a:pt x="677053" y="222658"/>
                </a:cubicBezTo>
                <a:cubicBezTo>
                  <a:pt x="579686" y="223187"/>
                  <a:pt x="498724" y="168683"/>
                  <a:pt x="419878" y="146458"/>
                </a:cubicBezTo>
                <a:cubicBezTo>
                  <a:pt x="341032" y="124233"/>
                  <a:pt x="247370" y="102537"/>
                  <a:pt x="203978" y="89308"/>
                </a:cubicBezTo>
                <a:cubicBezTo>
                  <a:pt x="160586" y="76079"/>
                  <a:pt x="188632" y="70787"/>
                  <a:pt x="159528" y="67083"/>
                </a:cubicBezTo>
                <a:cubicBezTo>
                  <a:pt x="130424" y="63379"/>
                  <a:pt x="-26739" y="75021"/>
                  <a:pt x="3953" y="63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7" name="フリーフォーム 856">
            <a:extLst>
              <a:ext uri="{FF2B5EF4-FFF2-40B4-BE49-F238E27FC236}">
                <a16:creationId xmlns:a16="http://schemas.microsoft.com/office/drawing/2014/main" id="{D19FA70F-5346-C49B-4E2A-21003484F69F}"/>
              </a:ext>
            </a:extLst>
          </p:cNvPr>
          <p:cNvSpPr/>
          <p:nvPr/>
        </p:nvSpPr>
        <p:spPr>
          <a:xfrm>
            <a:off x="5783393" y="5163817"/>
            <a:ext cx="1096628" cy="278129"/>
          </a:xfrm>
          <a:custGeom>
            <a:avLst/>
            <a:gdLst>
              <a:gd name="connsiteX0" fmla="*/ 325210 w 1096628"/>
              <a:gd name="connsiteY0" fmla="*/ 64 h 278129"/>
              <a:gd name="connsiteX1" fmla="*/ 109310 w 1096628"/>
              <a:gd name="connsiteY1" fmla="*/ 92139 h 278129"/>
              <a:gd name="connsiteX2" fmla="*/ 163285 w 1096628"/>
              <a:gd name="connsiteY2" fmla="*/ 88964 h 278129"/>
              <a:gd name="connsiteX3" fmla="*/ 14060 w 1096628"/>
              <a:gd name="connsiteY3" fmla="*/ 165164 h 278129"/>
              <a:gd name="connsiteX4" fmla="*/ 7710 w 1096628"/>
              <a:gd name="connsiteY4" fmla="*/ 244539 h 278129"/>
              <a:gd name="connsiteX5" fmla="*/ 26760 w 1096628"/>
              <a:gd name="connsiteY5" fmla="*/ 254064 h 278129"/>
              <a:gd name="connsiteX6" fmla="*/ 283935 w 1096628"/>
              <a:gd name="connsiteY6" fmla="*/ 263589 h 278129"/>
              <a:gd name="connsiteX7" fmla="*/ 261710 w 1096628"/>
              <a:gd name="connsiteY7" fmla="*/ 263589 h 278129"/>
              <a:gd name="connsiteX8" fmla="*/ 836385 w 1096628"/>
              <a:gd name="connsiteY8" fmla="*/ 181039 h 278129"/>
              <a:gd name="connsiteX9" fmla="*/ 610960 w 1096628"/>
              <a:gd name="connsiteY9" fmla="*/ 238189 h 278129"/>
              <a:gd name="connsiteX10" fmla="*/ 1090385 w 1096628"/>
              <a:gd name="connsiteY10" fmla="*/ 95314 h 278129"/>
              <a:gd name="connsiteX11" fmla="*/ 204560 w 1096628"/>
              <a:gd name="connsiteY11" fmla="*/ 266764 h 278129"/>
              <a:gd name="connsiteX12" fmla="*/ 179160 w 1096628"/>
              <a:gd name="connsiteY12" fmla="*/ 260414 h 278129"/>
              <a:gd name="connsiteX13" fmla="*/ 36285 w 1096628"/>
              <a:gd name="connsiteY13" fmla="*/ 247714 h 278129"/>
              <a:gd name="connsiteX14" fmla="*/ 68035 w 1096628"/>
              <a:gd name="connsiteY14" fmla="*/ 181039 h 278129"/>
              <a:gd name="connsiteX15" fmla="*/ 7710 w 1096628"/>
              <a:gd name="connsiteY15" fmla="*/ 203264 h 278129"/>
              <a:gd name="connsiteX16" fmla="*/ 137885 w 1096628"/>
              <a:gd name="connsiteY16" fmla="*/ 108014 h 278129"/>
              <a:gd name="connsiteX17" fmla="*/ 325210 w 1096628"/>
              <a:gd name="connsiteY17" fmla="*/ 64 h 27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96628" h="278129">
                <a:moveTo>
                  <a:pt x="325210" y="64"/>
                </a:moveTo>
                <a:cubicBezTo>
                  <a:pt x="320448" y="-2582"/>
                  <a:pt x="136298" y="77322"/>
                  <a:pt x="109310" y="92139"/>
                </a:cubicBezTo>
                <a:cubicBezTo>
                  <a:pt x="82322" y="106956"/>
                  <a:pt x="179160" y="76793"/>
                  <a:pt x="163285" y="88964"/>
                </a:cubicBezTo>
                <a:cubicBezTo>
                  <a:pt x="147410" y="101135"/>
                  <a:pt x="39989" y="139235"/>
                  <a:pt x="14060" y="165164"/>
                </a:cubicBezTo>
                <a:cubicBezTo>
                  <a:pt x="-11869" y="191093"/>
                  <a:pt x="5593" y="229722"/>
                  <a:pt x="7710" y="244539"/>
                </a:cubicBezTo>
                <a:cubicBezTo>
                  <a:pt x="9827" y="259356"/>
                  <a:pt x="-19277" y="250889"/>
                  <a:pt x="26760" y="254064"/>
                </a:cubicBezTo>
                <a:cubicBezTo>
                  <a:pt x="72797" y="257239"/>
                  <a:pt x="244777" y="262002"/>
                  <a:pt x="283935" y="263589"/>
                </a:cubicBezTo>
                <a:cubicBezTo>
                  <a:pt x="323093" y="265176"/>
                  <a:pt x="261710" y="263589"/>
                  <a:pt x="261710" y="263589"/>
                </a:cubicBezTo>
                <a:lnTo>
                  <a:pt x="836385" y="181039"/>
                </a:lnTo>
                <a:cubicBezTo>
                  <a:pt x="894593" y="176806"/>
                  <a:pt x="568627" y="252476"/>
                  <a:pt x="610960" y="238189"/>
                </a:cubicBezTo>
                <a:cubicBezTo>
                  <a:pt x="653293" y="223902"/>
                  <a:pt x="1158118" y="90552"/>
                  <a:pt x="1090385" y="95314"/>
                </a:cubicBezTo>
                <a:cubicBezTo>
                  <a:pt x="1022652" y="100077"/>
                  <a:pt x="356431" y="239247"/>
                  <a:pt x="204560" y="266764"/>
                </a:cubicBezTo>
                <a:cubicBezTo>
                  <a:pt x="52689" y="294281"/>
                  <a:pt x="207206" y="263589"/>
                  <a:pt x="179160" y="260414"/>
                </a:cubicBezTo>
                <a:cubicBezTo>
                  <a:pt x="151114" y="257239"/>
                  <a:pt x="54806" y="260943"/>
                  <a:pt x="36285" y="247714"/>
                </a:cubicBezTo>
                <a:cubicBezTo>
                  <a:pt x="17764" y="234485"/>
                  <a:pt x="72797" y="188447"/>
                  <a:pt x="68035" y="181039"/>
                </a:cubicBezTo>
                <a:cubicBezTo>
                  <a:pt x="63272" y="173631"/>
                  <a:pt x="-3932" y="215435"/>
                  <a:pt x="7710" y="203264"/>
                </a:cubicBezTo>
                <a:cubicBezTo>
                  <a:pt x="19352" y="191093"/>
                  <a:pt x="87614" y="140293"/>
                  <a:pt x="137885" y="108014"/>
                </a:cubicBezTo>
                <a:cubicBezTo>
                  <a:pt x="188156" y="75735"/>
                  <a:pt x="329972" y="2710"/>
                  <a:pt x="325210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8" name="フリーフォーム 857">
            <a:extLst>
              <a:ext uri="{FF2B5EF4-FFF2-40B4-BE49-F238E27FC236}">
                <a16:creationId xmlns:a16="http://schemas.microsoft.com/office/drawing/2014/main" id="{F6C39827-EA91-1BDC-59DC-456E8F44FEAA}"/>
              </a:ext>
            </a:extLst>
          </p:cNvPr>
          <p:cNvSpPr/>
          <p:nvPr/>
        </p:nvSpPr>
        <p:spPr>
          <a:xfrm>
            <a:off x="6577204" y="5100381"/>
            <a:ext cx="541792" cy="92075"/>
          </a:xfrm>
          <a:custGeom>
            <a:avLst/>
            <a:gdLst>
              <a:gd name="connsiteX0" fmla="*/ 1299 w 541792"/>
              <a:gd name="connsiteY0" fmla="*/ 0 h 92075"/>
              <a:gd name="connsiteX1" fmla="*/ 90199 w 541792"/>
              <a:gd name="connsiteY1" fmla="*/ 76200 h 92075"/>
              <a:gd name="connsiteX2" fmla="*/ 541049 w 541792"/>
              <a:gd name="connsiteY2" fmla="*/ 41275 h 92075"/>
              <a:gd name="connsiteX3" fmla="*/ 201324 w 541792"/>
              <a:gd name="connsiteY3" fmla="*/ 92075 h 92075"/>
              <a:gd name="connsiteX4" fmla="*/ 391824 w 541792"/>
              <a:gd name="connsiteY4" fmla="*/ 41275 h 92075"/>
              <a:gd name="connsiteX5" fmla="*/ 48924 w 541792"/>
              <a:gd name="connsiteY5" fmla="*/ 79375 h 92075"/>
              <a:gd name="connsiteX6" fmla="*/ 1299 w 541792"/>
              <a:gd name="connsiteY6" fmla="*/ 0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792" h="92075">
                <a:moveTo>
                  <a:pt x="1299" y="0"/>
                </a:moveTo>
                <a:cubicBezTo>
                  <a:pt x="770" y="34660"/>
                  <a:pt x="241" y="69321"/>
                  <a:pt x="90199" y="76200"/>
                </a:cubicBezTo>
                <a:lnTo>
                  <a:pt x="541049" y="41275"/>
                </a:lnTo>
                <a:cubicBezTo>
                  <a:pt x="559570" y="43921"/>
                  <a:pt x="226195" y="92075"/>
                  <a:pt x="201324" y="92075"/>
                </a:cubicBezTo>
                <a:cubicBezTo>
                  <a:pt x="176453" y="92075"/>
                  <a:pt x="417224" y="43392"/>
                  <a:pt x="391824" y="41275"/>
                </a:cubicBezTo>
                <a:cubicBezTo>
                  <a:pt x="366424" y="39158"/>
                  <a:pt x="111366" y="80962"/>
                  <a:pt x="48924" y="79375"/>
                </a:cubicBezTo>
                <a:cubicBezTo>
                  <a:pt x="-13518" y="77788"/>
                  <a:pt x="1828" y="54769"/>
                  <a:pt x="12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9" name="フリーフォーム 858">
            <a:extLst>
              <a:ext uri="{FF2B5EF4-FFF2-40B4-BE49-F238E27FC236}">
                <a16:creationId xmlns:a16="http://schemas.microsoft.com/office/drawing/2014/main" id="{9D69EE98-83C4-067D-5A83-A3D8964367BD}"/>
              </a:ext>
            </a:extLst>
          </p:cNvPr>
          <p:cNvSpPr/>
          <p:nvPr/>
        </p:nvSpPr>
        <p:spPr>
          <a:xfrm>
            <a:off x="6860439" y="5400350"/>
            <a:ext cx="276952" cy="100406"/>
          </a:xfrm>
          <a:custGeom>
            <a:avLst/>
            <a:gdLst>
              <a:gd name="connsiteX0" fmla="*/ 276864 w 276952"/>
              <a:gd name="connsiteY0" fmla="*/ 8006 h 100406"/>
              <a:gd name="connsiteX1" fmla="*/ 86364 w 276952"/>
              <a:gd name="connsiteY1" fmla="*/ 8006 h 100406"/>
              <a:gd name="connsiteX2" fmla="*/ 639 w 276952"/>
              <a:gd name="connsiteY2" fmla="*/ 100081 h 100406"/>
              <a:gd name="connsiteX3" fmla="*/ 60964 w 276952"/>
              <a:gd name="connsiteY3" fmla="*/ 36581 h 100406"/>
              <a:gd name="connsiteX4" fmla="*/ 276864 w 276952"/>
              <a:gd name="connsiteY4" fmla="*/ 8006 h 10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52" h="100406">
                <a:moveTo>
                  <a:pt x="276864" y="8006"/>
                </a:moveTo>
                <a:cubicBezTo>
                  <a:pt x="281097" y="3244"/>
                  <a:pt x="132402" y="-7340"/>
                  <a:pt x="86364" y="8006"/>
                </a:cubicBezTo>
                <a:cubicBezTo>
                  <a:pt x="40326" y="23352"/>
                  <a:pt x="4872" y="95319"/>
                  <a:pt x="639" y="100081"/>
                </a:cubicBezTo>
                <a:cubicBezTo>
                  <a:pt x="-3594" y="104843"/>
                  <a:pt x="12810" y="56160"/>
                  <a:pt x="60964" y="36581"/>
                </a:cubicBezTo>
                <a:cubicBezTo>
                  <a:pt x="109118" y="17002"/>
                  <a:pt x="272631" y="12768"/>
                  <a:pt x="276864" y="8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0" name="フリーフォーム 859">
            <a:extLst>
              <a:ext uri="{FF2B5EF4-FFF2-40B4-BE49-F238E27FC236}">
                <a16:creationId xmlns:a16="http://schemas.microsoft.com/office/drawing/2014/main" id="{9B9A5BAF-9844-40CD-5062-23233ABB3FB5}"/>
              </a:ext>
            </a:extLst>
          </p:cNvPr>
          <p:cNvSpPr/>
          <p:nvPr/>
        </p:nvSpPr>
        <p:spPr>
          <a:xfrm>
            <a:off x="5755190" y="5449162"/>
            <a:ext cx="556878" cy="273765"/>
          </a:xfrm>
          <a:custGeom>
            <a:avLst/>
            <a:gdLst>
              <a:gd name="connsiteX0" fmla="*/ 4163 w 556878"/>
              <a:gd name="connsiteY0" fmla="*/ 3644 h 273765"/>
              <a:gd name="connsiteX1" fmla="*/ 35913 w 556878"/>
              <a:gd name="connsiteY1" fmla="*/ 162394 h 273765"/>
              <a:gd name="connsiteX2" fmla="*/ 20038 w 556878"/>
              <a:gd name="connsiteY2" fmla="*/ 273519 h 273765"/>
              <a:gd name="connsiteX3" fmla="*/ 26388 w 556878"/>
              <a:gd name="connsiteY3" fmla="*/ 194144 h 273765"/>
              <a:gd name="connsiteX4" fmla="*/ 347063 w 556878"/>
              <a:gd name="connsiteY4" fmla="*/ 254469 h 273765"/>
              <a:gd name="connsiteX5" fmla="*/ 556613 w 556878"/>
              <a:gd name="connsiteY5" fmla="*/ 232244 h 273765"/>
              <a:gd name="connsiteX6" fmla="*/ 305788 w 556878"/>
              <a:gd name="connsiteY6" fmla="*/ 235419 h 273765"/>
              <a:gd name="connsiteX7" fmla="*/ 86713 w 556878"/>
              <a:gd name="connsiteY7" fmla="*/ 225894 h 273765"/>
              <a:gd name="connsiteX8" fmla="*/ 99413 w 556878"/>
              <a:gd name="connsiteY8" fmla="*/ 140169 h 273765"/>
              <a:gd name="connsiteX9" fmla="*/ 89888 w 556878"/>
              <a:gd name="connsiteY9" fmla="*/ 178269 h 273765"/>
              <a:gd name="connsiteX10" fmla="*/ 86713 w 556878"/>
              <a:gd name="connsiteY10" fmla="*/ 140169 h 273765"/>
              <a:gd name="connsiteX11" fmla="*/ 83538 w 556878"/>
              <a:gd name="connsiteY11" fmla="*/ 140169 h 273765"/>
              <a:gd name="connsiteX12" fmla="*/ 39088 w 556878"/>
              <a:gd name="connsiteY12" fmla="*/ 140169 h 273765"/>
              <a:gd name="connsiteX13" fmla="*/ 45438 w 556878"/>
              <a:gd name="connsiteY13" fmla="*/ 73494 h 273765"/>
              <a:gd name="connsiteX14" fmla="*/ 23213 w 556878"/>
              <a:gd name="connsiteY14" fmla="*/ 51269 h 273765"/>
              <a:gd name="connsiteX15" fmla="*/ 4163 w 556878"/>
              <a:gd name="connsiteY15" fmla="*/ 3644 h 27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6878" h="273765">
                <a:moveTo>
                  <a:pt x="4163" y="3644"/>
                </a:moveTo>
                <a:cubicBezTo>
                  <a:pt x="6280" y="22165"/>
                  <a:pt x="33267" y="117415"/>
                  <a:pt x="35913" y="162394"/>
                </a:cubicBezTo>
                <a:cubicBezTo>
                  <a:pt x="38559" y="207373"/>
                  <a:pt x="21625" y="268227"/>
                  <a:pt x="20038" y="273519"/>
                </a:cubicBezTo>
                <a:cubicBezTo>
                  <a:pt x="18451" y="278811"/>
                  <a:pt x="-28116" y="197319"/>
                  <a:pt x="26388" y="194144"/>
                </a:cubicBezTo>
                <a:cubicBezTo>
                  <a:pt x="80892" y="190969"/>
                  <a:pt x="258692" y="248119"/>
                  <a:pt x="347063" y="254469"/>
                </a:cubicBezTo>
                <a:cubicBezTo>
                  <a:pt x="435434" y="260819"/>
                  <a:pt x="563492" y="235419"/>
                  <a:pt x="556613" y="232244"/>
                </a:cubicBezTo>
                <a:cubicBezTo>
                  <a:pt x="549734" y="229069"/>
                  <a:pt x="384105" y="236477"/>
                  <a:pt x="305788" y="235419"/>
                </a:cubicBezTo>
                <a:cubicBezTo>
                  <a:pt x="227471" y="234361"/>
                  <a:pt x="121109" y="241769"/>
                  <a:pt x="86713" y="225894"/>
                </a:cubicBezTo>
                <a:cubicBezTo>
                  <a:pt x="52317" y="210019"/>
                  <a:pt x="98884" y="148107"/>
                  <a:pt x="99413" y="140169"/>
                </a:cubicBezTo>
                <a:cubicBezTo>
                  <a:pt x="99942" y="132232"/>
                  <a:pt x="92005" y="178269"/>
                  <a:pt x="89888" y="178269"/>
                </a:cubicBezTo>
                <a:cubicBezTo>
                  <a:pt x="87771" y="178269"/>
                  <a:pt x="87771" y="146519"/>
                  <a:pt x="86713" y="140169"/>
                </a:cubicBezTo>
                <a:cubicBezTo>
                  <a:pt x="85655" y="133819"/>
                  <a:pt x="83538" y="140169"/>
                  <a:pt x="83538" y="140169"/>
                </a:cubicBezTo>
                <a:cubicBezTo>
                  <a:pt x="75601" y="140169"/>
                  <a:pt x="45438" y="151281"/>
                  <a:pt x="39088" y="140169"/>
                </a:cubicBezTo>
                <a:cubicBezTo>
                  <a:pt x="32738" y="129057"/>
                  <a:pt x="48084" y="88311"/>
                  <a:pt x="45438" y="73494"/>
                </a:cubicBezTo>
                <a:cubicBezTo>
                  <a:pt x="42792" y="58677"/>
                  <a:pt x="29034" y="59736"/>
                  <a:pt x="23213" y="51269"/>
                </a:cubicBezTo>
                <a:cubicBezTo>
                  <a:pt x="17392" y="42802"/>
                  <a:pt x="2046" y="-14877"/>
                  <a:pt x="4163" y="3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1" name="フリーフォーム 860">
            <a:extLst>
              <a:ext uri="{FF2B5EF4-FFF2-40B4-BE49-F238E27FC236}">
                <a16:creationId xmlns:a16="http://schemas.microsoft.com/office/drawing/2014/main" id="{A9A185F2-0518-FEEB-B328-4944CC8A6F37}"/>
              </a:ext>
            </a:extLst>
          </p:cNvPr>
          <p:cNvSpPr/>
          <p:nvPr/>
        </p:nvSpPr>
        <p:spPr>
          <a:xfrm>
            <a:off x="6969023" y="4483005"/>
            <a:ext cx="159960" cy="401522"/>
          </a:xfrm>
          <a:custGeom>
            <a:avLst/>
            <a:gdLst>
              <a:gd name="connsiteX0" fmla="*/ 5 w 159960"/>
              <a:gd name="connsiteY0" fmla="*/ 1426 h 401522"/>
              <a:gd name="connsiteX1" fmla="*/ 57155 w 159960"/>
              <a:gd name="connsiteY1" fmla="*/ 230026 h 401522"/>
              <a:gd name="connsiteX2" fmla="*/ 38105 w 159960"/>
              <a:gd name="connsiteY2" fmla="*/ 201451 h 401522"/>
              <a:gd name="connsiteX3" fmla="*/ 158755 w 159960"/>
              <a:gd name="connsiteY3" fmla="*/ 401476 h 401522"/>
              <a:gd name="connsiteX4" fmla="*/ 101605 w 159960"/>
              <a:gd name="connsiteY4" fmla="*/ 220501 h 401522"/>
              <a:gd name="connsiteX5" fmla="*/ 127005 w 159960"/>
              <a:gd name="connsiteY5" fmla="*/ 258601 h 401522"/>
              <a:gd name="connsiteX6" fmla="*/ 53980 w 159960"/>
              <a:gd name="connsiteY6" fmla="*/ 137951 h 401522"/>
              <a:gd name="connsiteX7" fmla="*/ 5 w 159960"/>
              <a:gd name="connsiteY7" fmla="*/ 1426 h 401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960" h="401522">
                <a:moveTo>
                  <a:pt x="5" y="1426"/>
                </a:moveTo>
                <a:cubicBezTo>
                  <a:pt x="534" y="16772"/>
                  <a:pt x="50805" y="196689"/>
                  <a:pt x="57155" y="230026"/>
                </a:cubicBezTo>
                <a:cubicBezTo>
                  <a:pt x="63505" y="263364"/>
                  <a:pt x="21172" y="172876"/>
                  <a:pt x="38105" y="201451"/>
                </a:cubicBezTo>
                <a:cubicBezTo>
                  <a:pt x="55038" y="230026"/>
                  <a:pt x="148172" y="398301"/>
                  <a:pt x="158755" y="401476"/>
                </a:cubicBezTo>
                <a:cubicBezTo>
                  <a:pt x="169338" y="404651"/>
                  <a:pt x="106897" y="244314"/>
                  <a:pt x="101605" y="220501"/>
                </a:cubicBezTo>
                <a:cubicBezTo>
                  <a:pt x="96313" y="196688"/>
                  <a:pt x="134943" y="272359"/>
                  <a:pt x="127005" y="258601"/>
                </a:cubicBezTo>
                <a:cubicBezTo>
                  <a:pt x="119068" y="244843"/>
                  <a:pt x="73559" y="177109"/>
                  <a:pt x="53980" y="137951"/>
                </a:cubicBezTo>
                <a:cubicBezTo>
                  <a:pt x="34401" y="98793"/>
                  <a:pt x="-524" y="-13920"/>
                  <a:pt x="5" y="1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2" name="フリーフォーム 861">
            <a:extLst>
              <a:ext uri="{FF2B5EF4-FFF2-40B4-BE49-F238E27FC236}">
                <a16:creationId xmlns:a16="http://schemas.microsoft.com/office/drawing/2014/main" id="{83FADEF2-1F69-3B1E-A93D-972FFCD0777C}"/>
              </a:ext>
            </a:extLst>
          </p:cNvPr>
          <p:cNvSpPr/>
          <p:nvPr/>
        </p:nvSpPr>
        <p:spPr>
          <a:xfrm>
            <a:off x="7124603" y="4722540"/>
            <a:ext cx="32463" cy="114316"/>
          </a:xfrm>
          <a:custGeom>
            <a:avLst/>
            <a:gdLst>
              <a:gd name="connsiteX0" fmla="*/ 0 w 32463"/>
              <a:gd name="connsiteY0" fmla="*/ 114316 h 114316"/>
              <a:gd name="connsiteX1" fmla="*/ 31750 w 32463"/>
              <a:gd name="connsiteY1" fmla="*/ 16 h 114316"/>
              <a:gd name="connsiteX2" fmla="*/ 0 w 32463"/>
              <a:gd name="connsiteY2" fmla="*/ 114316 h 11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63" h="114316">
                <a:moveTo>
                  <a:pt x="0" y="114316"/>
                </a:moveTo>
                <a:cubicBezTo>
                  <a:pt x="0" y="114316"/>
                  <a:pt x="25400" y="1603"/>
                  <a:pt x="31750" y="16"/>
                </a:cubicBezTo>
                <a:cubicBezTo>
                  <a:pt x="38100" y="-1572"/>
                  <a:pt x="0" y="114316"/>
                  <a:pt x="0" y="114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3" name="フリーフォーム 862">
            <a:extLst>
              <a:ext uri="{FF2B5EF4-FFF2-40B4-BE49-F238E27FC236}">
                <a16:creationId xmlns:a16="http://schemas.microsoft.com/office/drawing/2014/main" id="{F236ED5D-A93F-2ECD-6E84-DE4E4F75C8F6}"/>
              </a:ext>
            </a:extLst>
          </p:cNvPr>
          <p:cNvSpPr/>
          <p:nvPr/>
        </p:nvSpPr>
        <p:spPr>
          <a:xfrm>
            <a:off x="6977088" y="4723955"/>
            <a:ext cx="344461" cy="555502"/>
          </a:xfrm>
          <a:custGeom>
            <a:avLst/>
            <a:gdLst>
              <a:gd name="connsiteX0" fmla="*/ 182440 w 344461"/>
              <a:gd name="connsiteY0" fmla="*/ 1776 h 555502"/>
              <a:gd name="connsiteX1" fmla="*/ 230065 w 344461"/>
              <a:gd name="connsiteY1" fmla="*/ 116076 h 555502"/>
              <a:gd name="connsiteX2" fmla="*/ 201490 w 344461"/>
              <a:gd name="connsiteY2" fmla="*/ 236726 h 555502"/>
              <a:gd name="connsiteX3" fmla="*/ 271340 w 344461"/>
              <a:gd name="connsiteY3" fmla="*/ 144651 h 555502"/>
              <a:gd name="connsiteX4" fmla="*/ 261815 w 344461"/>
              <a:gd name="connsiteY4" fmla="*/ 176401 h 555502"/>
              <a:gd name="connsiteX5" fmla="*/ 245940 w 344461"/>
              <a:gd name="connsiteY5" fmla="*/ 214501 h 555502"/>
              <a:gd name="connsiteX6" fmla="*/ 344365 w 344461"/>
              <a:gd name="connsiteY6" fmla="*/ 554226 h 555502"/>
              <a:gd name="connsiteX7" fmla="*/ 264990 w 344461"/>
              <a:gd name="connsiteY7" fmla="*/ 338326 h 555502"/>
              <a:gd name="connsiteX8" fmla="*/ 306265 w 344461"/>
              <a:gd name="connsiteY8" fmla="*/ 554226 h 555502"/>
              <a:gd name="connsiteX9" fmla="*/ 106240 w 344461"/>
              <a:gd name="connsiteY9" fmla="*/ 370076 h 555502"/>
              <a:gd name="connsiteX10" fmla="*/ 1465 w 344461"/>
              <a:gd name="connsiteY10" fmla="*/ 357376 h 555502"/>
              <a:gd name="connsiteX11" fmla="*/ 179265 w 344461"/>
              <a:gd name="connsiteY11" fmla="*/ 408176 h 555502"/>
              <a:gd name="connsiteX12" fmla="*/ 318965 w 344461"/>
              <a:gd name="connsiteY12" fmla="*/ 487551 h 555502"/>
              <a:gd name="connsiteX13" fmla="*/ 239590 w 344461"/>
              <a:gd name="connsiteY13" fmla="*/ 252601 h 555502"/>
              <a:gd name="connsiteX14" fmla="*/ 195140 w 344461"/>
              <a:gd name="connsiteY14" fmla="*/ 58926 h 555502"/>
              <a:gd name="connsiteX15" fmla="*/ 182440 w 344461"/>
              <a:gd name="connsiteY15" fmla="*/ 1776 h 55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4461" h="555502">
                <a:moveTo>
                  <a:pt x="182440" y="1776"/>
                </a:moveTo>
                <a:cubicBezTo>
                  <a:pt x="188261" y="11301"/>
                  <a:pt x="226890" y="76918"/>
                  <a:pt x="230065" y="116076"/>
                </a:cubicBezTo>
                <a:cubicBezTo>
                  <a:pt x="233240" y="155234"/>
                  <a:pt x="194611" y="231964"/>
                  <a:pt x="201490" y="236726"/>
                </a:cubicBezTo>
                <a:cubicBezTo>
                  <a:pt x="208369" y="241488"/>
                  <a:pt x="261286" y="154705"/>
                  <a:pt x="271340" y="144651"/>
                </a:cubicBezTo>
                <a:cubicBezTo>
                  <a:pt x="281394" y="134597"/>
                  <a:pt x="266048" y="164759"/>
                  <a:pt x="261815" y="176401"/>
                </a:cubicBezTo>
                <a:cubicBezTo>
                  <a:pt x="257582" y="188043"/>
                  <a:pt x="232182" y="151530"/>
                  <a:pt x="245940" y="214501"/>
                </a:cubicBezTo>
                <a:cubicBezTo>
                  <a:pt x="259698" y="277472"/>
                  <a:pt x="341190" y="533589"/>
                  <a:pt x="344365" y="554226"/>
                </a:cubicBezTo>
                <a:cubicBezTo>
                  <a:pt x="347540" y="574864"/>
                  <a:pt x="271340" y="338326"/>
                  <a:pt x="264990" y="338326"/>
                </a:cubicBezTo>
                <a:cubicBezTo>
                  <a:pt x="258640" y="338326"/>
                  <a:pt x="332723" y="548934"/>
                  <a:pt x="306265" y="554226"/>
                </a:cubicBezTo>
                <a:cubicBezTo>
                  <a:pt x="279807" y="559518"/>
                  <a:pt x="157040" y="402884"/>
                  <a:pt x="106240" y="370076"/>
                </a:cubicBezTo>
                <a:cubicBezTo>
                  <a:pt x="55440" y="337268"/>
                  <a:pt x="-10706" y="351026"/>
                  <a:pt x="1465" y="357376"/>
                </a:cubicBezTo>
                <a:cubicBezTo>
                  <a:pt x="13636" y="363726"/>
                  <a:pt x="126348" y="386480"/>
                  <a:pt x="179265" y="408176"/>
                </a:cubicBezTo>
                <a:cubicBezTo>
                  <a:pt x="232182" y="429872"/>
                  <a:pt x="308911" y="513480"/>
                  <a:pt x="318965" y="487551"/>
                </a:cubicBezTo>
                <a:cubicBezTo>
                  <a:pt x="329019" y="461622"/>
                  <a:pt x="260227" y="324038"/>
                  <a:pt x="239590" y="252601"/>
                </a:cubicBezTo>
                <a:cubicBezTo>
                  <a:pt x="218953" y="181164"/>
                  <a:pt x="205723" y="95438"/>
                  <a:pt x="195140" y="58926"/>
                </a:cubicBezTo>
                <a:cubicBezTo>
                  <a:pt x="184557" y="22414"/>
                  <a:pt x="176619" y="-7749"/>
                  <a:pt x="182440" y="1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4" name="フリーフォーム 863">
            <a:extLst>
              <a:ext uri="{FF2B5EF4-FFF2-40B4-BE49-F238E27FC236}">
                <a16:creationId xmlns:a16="http://schemas.microsoft.com/office/drawing/2014/main" id="{1BA1266D-3FC4-3C72-9878-9437EE768D80}"/>
              </a:ext>
            </a:extLst>
          </p:cNvPr>
          <p:cNvSpPr/>
          <p:nvPr/>
        </p:nvSpPr>
        <p:spPr>
          <a:xfrm>
            <a:off x="7222276" y="5197469"/>
            <a:ext cx="226838" cy="554127"/>
          </a:xfrm>
          <a:custGeom>
            <a:avLst/>
            <a:gdLst>
              <a:gd name="connsiteX0" fmla="*/ 752 w 226838"/>
              <a:gd name="connsiteY0" fmla="*/ 1337 h 554127"/>
              <a:gd name="connsiteX1" fmla="*/ 153152 w 226838"/>
              <a:gd name="connsiteY1" fmla="*/ 93412 h 554127"/>
              <a:gd name="connsiteX2" fmla="*/ 153152 w 226838"/>
              <a:gd name="connsiteY2" fmla="*/ 99762 h 554127"/>
              <a:gd name="connsiteX3" fmla="*/ 169027 w 226838"/>
              <a:gd name="connsiteY3" fmla="*/ 153737 h 554127"/>
              <a:gd name="connsiteX4" fmla="*/ 115052 w 226838"/>
              <a:gd name="connsiteY4" fmla="*/ 258512 h 554127"/>
              <a:gd name="connsiteX5" fmla="*/ 54727 w 226838"/>
              <a:gd name="connsiteY5" fmla="*/ 337887 h 554127"/>
              <a:gd name="connsiteX6" fmla="*/ 99177 w 226838"/>
              <a:gd name="connsiteY6" fmla="*/ 553787 h 554127"/>
              <a:gd name="connsiteX7" fmla="*/ 96002 w 226838"/>
              <a:gd name="connsiteY7" fmla="*/ 382337 h 554127"/>
              <a:gd name="connsiteX8" fmla="*/ 226177 w 226838"/>
              <a:gd name="connsiteY8" fmla="*/ 172787 h 554127"/>
              <a:gd name="connsiteX9" fmla="*/ 752 w 226838"/>
              <a:gd name="connsiteY9" fmla="*/ 1337 h 55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838" h="554127">
                <a:moveTo>
                  <a:pt x="752" y="1337"/>
                </a:moveTo>
                <a:cubicBezTo>
                  <a:pt x="-11419" y="-11892"/>
                  <a:pt x="127752" y="77008"/>
                  <a:pt x="153152" y="93412"/>
                </a:cubicBezTo>
                <a:cubicBezTo>
                  <a:pt x="178552" y="109816"/>
                  <a:pt x="150506" y="89708"/>
                  <a:pt x="153152" y="99762"/>
                </a:cubicBezTo>
                <a:cubicBezTo>
                  <a:pt x="155798" y="109816"/>
                  <a:pt x="175377" y="127279"/>
                  <a:pt x="169027" y="153737"/>
                </a:cubicBezTo>
                <a:cubicBezTo>
                  <a:pt x="162677" y="180195"/>
                  <a:pt x="134102" y="227820"/>
                  <a:pt x="115052" y="258512"/>
                </a:cubicBezTo>
                <a:cubicBezTo>
                  <a:pt x="96002" y="289204"/>
                  <a:pt x="57373" y="288675"/>
                  <a:pt x="54727" y="337887"/>
                </a:cubicBezTo>
                <a:cubicBezTo>
                  <a:pt x="52081" y="387100"/>
                  <a:pt x="92298" y="546379"/>
                  <a:pt x="99177" y="553787"/>
                </a:cubicBezTo>
                <a:cubicBezTo>
                  <a:pt x="106056" y="561195"/>
                  <a:pt x="74835" y="445837"/>
                  <a:pt x="96002" y="382337"/>
                </a:cubicBezTo>
                <a:cubicBezTo>
                  <a:pt x="117169" y="318837"/>
                  <a:pt x="236760" y="229937"/>
                  <a:pt x="226177" y="172787"/>
                </a:cubicBezTo>
                <a:cubicBezTo>
                  <a:pt x="215594" y="115637"/>
                  <a:pt x="12923" y="14566"/>
                  <a:pt x="752" y="1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5" name="フリーフォーム 864">
            <a:extLst>
              <a:ext uri="{FF2B5EF4-FFF2-40B4-BE49-F238E27FC236}">
                <a16:creationId xmlns:a16="http://schemas.microsoft.com/office/drawing/2014/main" id="{8D8E3E9C-6E7E-5A6A-0B83-796D0D2990C7}"/>
              </a:ext>
            </a:extLst>
          </p:cNvPr>
          <p:cNvSpPr/>
          <p:nvPr/>
        </p:nvSpPr>
        <p:spPr>
          <a:xfrm>
            <a:off x="2610554" y="3824031"/>
            <a:ext cx="145251" cy="625843"/>
          </a:xfrm>
          <a:custGeom>
            <a:avLst/>
            <a:gdLst>
              <a:gd name="connsiteX0" fmla="*/ 145249 w 145251"/>
              <a:gd name="connsiteY0" fmla="*/ 0 h 625843"/>
              <a:gd name="connsiteX1" fmla="*/ 53174 w 145251"/>
              <a:gd name="connsiteY1" fmla="*/ 168275 h 625843"/>
              <a:gd name="connsiteX2" fmla="*/ 69049 w 145251"/>
              <a:gd name="connsiteY2" fmla="*/ 609600 h 625843"/>
              <a:gd name="connsiteX3" fmla="*/ 72224 w 145251"/>
              <a:gd name="connsiteY3" fmla="*/ 454025 h 625843"/>
              <a:gd name="connsiteX4" fmla="*/ 2374 w 145251"/>
              <a:gd name="connsiteY4" fmla="*/ 625475 h 625843"/>
              <a:gd name="connsiteX5" fmla="*/ 18249 w 145251"/>
              <a:gd name="connsiteY5" fmla="*/ 396875 h 625843"/>
              <a:gd name="connsiteX6" fmla="*/ 37299 w 145251"/>
              <a:gd name="connsiteY6" fmla="*/ 381000 h 625843"/>
              <a:gd name="connsiteX7" fmla="*/ 34124 w 145251"/>
              <a:gd name="connsiteY7" fmla="*/ 377825 h 625843"/>
              <a:gd name="connsiteX8" fmla="*/ 56349 w 145251"/>
              <a:gd name="connsiteY8" fmla="*/ 168275 h 625843"/>
              <a:gd name="connsiteX9" fmla="*/ 145249 w 145251"/>
              <a:gd name="connsiteY9" fmla="*/ 0 h 62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251" h="625843">
                <a:moveTo>
                  <a:pt x="145249" y="0"/>
                </a:moveTo>
                <a:cubicBezTo>
                  <a:pt x="144720" y="0"/>
                  <a:pt x="65874" y="66675"/>
                  <a:pt x="53174" y="168275"/>
                </a:cubicBezTo>
                <a:cubicBezTo>
                  <a:pt x="40474" y="269875"/>
                  <a:pt x="65874" y="561975"/>
                  <a:pt x="69049" y="609600"/>
                </a:cubicBezTo>
                <a:cubicBezTo>
                  <a:pt x="72224" y="657225"/>
                  <a:pt x="83337" y="451379"/>
                  <a:pt x="72224" y="454025"/>
                </a:cubicBezTo>
                <a:cubicBezTo>
                  <a:pt x="61111" y="456671"/>
                  <a:pt x="11370" y="635000"/>
                  <a:pt x="2374" y="625475"/>
                </a:cubicBezTo>
                <a:cubicBezTo>
                  <a:pt x="-6622" y="615950"/>
                  <a:pt x="12428" y="437621"/>
                  <a:pt x="18249" y="396875"/>
                </a:cubicBezTo>
                <a:cubicBezTo>
                  <a:pt x="24070" y="356129"/>
                  <a:pt x="34653" y="384175"/>
                  <a:pt x="37299" y="381000"/>
                </a:cubicBezTo>
                <a:cubicBezTo>
                  <a:pt x="39945" y="377825"/>
                  <a:pt x="30949" y="413279"/>
                  <a:pt x="34124" y="377825"/>
                </a:cubicBezTo>
                <a:cubicBezTo>
                  <a:pt x="37299" y="342371"/>
                  <a:pt x="37299" y="225954"/>
                  <a:pt x="56349" y="168275"/>
                </a:cubicBezTo>
                <a:cubicBezTo>
                  <a:pt x="75399" y="110596"/>
                  <a:pt x="145778" y="0"/>
                  <a:pt x="14524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6" name="フリーフォーム 865">
            <a:extLst>
              <a:ext uri="{FF2B5EF4-FFF2-40B4-BE49-F238E27FC236}">
                <a16:creationId xmlns:a16="http://schemas.microsoft.com/office/drawing/2014/main" id="{88FF71A4-BA9A-C89D-31D7-FBF2F941F612}"/>
              </a:ext>
            </a:extLst>
          </p:cNvPr>
          <p:cNvSpPr/>
          <p:nvPr/>
        </p:nvSpPr>
        <p:spPr>
          <a:xfrm>
            <a:off x="2117605" y="4217269"/>
            <a:ext cx="180999" cy="918214"/>
          </a:xfrm>
          <a:custGeom>
            <a:avLst/>
            <a:gdLst>
              <a:gd name="connsiteX0" fmla="*/ 180998 w 180999"/>
              <a:gd name="connsiteY0" fmla="*/ 462 h 918214"/>
              <a:gd name="connsiteX1" fmla="*/ 38123 w 180999"/>
              <a:gd name="connsiteY1" fmla="*/ 298912 h 918214"/>
              <a:gd name="connsiteX2" fmla="*/ 23 w 180999"/>
              <a:gd name="connsiteY2" fmla="*/ 918037 h 918214"/>
              <a:gd name="connsiteX3" fmla="*/ 41298 w 180999"/>
              <a:gd name="connsiteY3" fmla="*/ 359237 h 918214"/>
              <a:gd name="connsiteX4" fmla="*/ 180998 w 180999"/>
              <a:gd name="connsiteY4" fmla="*/ 462 h 91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99" h="918214">
                <a:moveTo>
                  <a:pt x="180998" y="462"/>
                </a:moveTo>
                <a:cubicBezTo>
                  <a:pt x="180469" y="-9592"/>
                  <a:pt x="68285" y="145983"/>
                  <a:pt x="38123" y="298912"/>
                </a:cubicBezTo>
                <a:cubicBezTo>
                  <a:pt x="7961" y="451841"/>
                  <a:pt x="-506" y="907983"/>
                  <a:pt x="23" y="918037"/>
                </a:cubicBezTo>
                <a:cubicBezTo>
                  <a:pt x="552" y="928091"/>
                  <a:pt x="10077" y="507933"/>
                  <a:pt x="41298" y="359237"/>
                </a:cubicBezTo>
                <a:cubicBezTo>
                  <a:pt x="72519" y="210541"/>
                  <a:pt x="181527" y="10516"/>
                  <a:pt x="180998" y="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7" name="フリーフォーム 866">
            <a:extLst>
              <a:ext uri="{FF2B5EF4-FFF2-40B4-BE49-F238E27FC236}">
                <a16:creationId xmlns:a16="http://schemas.microsoft.com/office/drawing/2014/main" id="{777F263A-3305-DC96-5E67-AF4B154555A9}"/>
              </a:ext>
            </a:extLst>
          </p:cNvPr>
          <p:cNvSpPr/>
          <p:nvPr/>
        </p:nvSpPr>
        <p:spPr>
          <a:xfrm>
            <a:off x="1887915" y="5062126"/>
            <a:ext cx="172861" cy="1515797"/>
          </a:xfrm>
          <a:custGeom>
            <a:avLst/>
            <a:gdLst>
              <a:gd name="connsiteX0" fmla="*/ 83663 w 172861"/>
              <a:gd name="connsiteY0" fmla="*/ 155 h 1515797"/>
              <a:gd name="connsiteX1" fmla="*/ 20163 w 172861"/>
              <a:gd name="connsiteY1" fmla="*/ 317655 h 1515797"/>
              <a:gd name="connsiteX2" fmla="*/ 156688 w 172861"/>
              <a:gd name="connsiteY2" fmla="*/ 1276505 h 1515797"/>
              <a:gd name="connsiteX3" fmla="*/ 140813 w 172861"/>
              <a:gd name="connsiteY3" fmla="*/ 685955 h 1515797"/>
              <a:gd name="connsiteX4" fmla="*/ 166213 w 172861"/>
              <a:gd name="connsiteY4" fmla="*/ 1457480 h 1515797"/>
              <a:gd name="connsiteX5" fmla="*/ 156688 w 172861"/>
              <a:gd name="connsiteY5" fmla="*/ 1330480 h 1515797"/>
              <a:gd name="connsiteX6" fmla="*/ 1113 w 172861"/>
              <a:gd name="connsiteY6" fmla="*/ 292255 h 1515797"/>
              <a:gd name="connsiteX7" fmla="*/ 83663 w 172861"/>
              <a:gd name="connsiteY7" fmla="*/ 155 h 151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861" h="1515797">
                <a:moveTo>
                  <a:pt x="83663" y="155"/>
                </a:moveTo>
                <a:cubicBezTo>
                  <a:pt x="86838" y="4388"/>
                  <a:pt x="7992" y="104930"/>
                  <a:pt x="20163" y="317655"/>
                </a:cubicBezTo>
                <a:cubicBezTo>
                  <a:pt x="32334" y="530380"/>
                  <a:pt x="136580" y="1215122"/>
                  <a:pt x="156688" y="1276505"/>
                </a:cubicBezTo>
                <a:cubicBezTo>
                  <a:pt x="176796" y="1337888"/>
                  <a:pt x="139226" y="655793"/>
                  <a:pt x="140813" y="685955"/>
                </a:cubicBezTo>
                <a:cubicBezTo>
                  <a:pt x="142400" y="716117"/>
                  <a:pt x="163567" y="1350059"/>
                  <a:pt x="166213" y="1457480"/>
                </a:cubicBezTo>
                <a:cubicBezTo>
                  <a:pt x="168859" y="1564901"/>
                  <a:pt x="184205" y="1524684"/>
                  <a:pt x="156688" y="1330480"/>
                </a:cubicBezTo>
                <a:cubicBezTo>
                  <a:pt x="129171" y="1136276"/>
                  <a:pt x="13284" y="506567"/>
                  <a:pt x="1113" y="292255"/>
                </a:cubicBezTo>
                <a:cubicBezTo>
                  <a:pt x="-11058" y="77943"/>
                  <a:pt x="80488" y="-4078"/>
                  <a:pt x="83663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8" name="フリーフォーム 867">
            <a:extLst>
              <a:ext uri="{FF2B5EF4-FFF2-40B4-BE49-F238E27FC236}">
                <a16:creationId xmlns:a16="http://schemas.microsoft.com/office/drawing/2014/main" id="{00014CDA-77BE-3665-6871-8B339719AE23}"/>
              </a:ext>
            </a:extLst>
          </p:cNvPr>
          <p:cNvSpPr/>
          <p:nvPr/>
        </p:nvSpPr>
        <p:spPr>
          <a:xfrm>
            <a:off x="1494106" y="6541697"/>
            <a:ext cx="150510" cy="794740"/>
          </a:xfrm>
          <a:custGeom>
            <a:avLst/>
            <a:gdLst>
              <a:gd name="connsiteX0" fmla="*/ 90122 w 150510"/>
              <a:gd name="connsiteY0" fmla="*/ 134 h 794740"/>
              <a:gd name="connsiteX1" fmla="*/ 29797 w 150510"/>
              <a:gd name="connsiteY1" fmla="*/ 254134 h 794740"/>
              <a:gd name="connsiteX2" fmla="*/ 48847 w 150510"/>
              <a:gd name="connsiteY2" fmla="*/ 454159 h 794740"/>
              <a:gd name="connsiteX3" fmla="*/ 71072 w 150510"/>
              <a:gd name="connsiteY3" fmla="*/ 311284 h 794740"/>
              <a:gd name="connsiteX4" fmla="*/ 58372 w 150510"/>
              <a:gd name="connsiteY4" fmla="*/ 670059 h 794740"/>
              <a:gd name="connsiteX5" fmla="*/ 150447 w 150510"/>
              <a:gd name="connsiteY5" fmla="*/ 790709 h 794740"/>
              <a:gd name="connsiteX6" fmla="*/ 42497 w 150510"/>
              <a:gd name="connsiteY6" fmla="*/ 546234 h 794740"/>
              <a:gd name="connsiteX7" fmla="*/ 1222 w 150510"/>
              <a:gd name="connsiteY7" fmla="*/ 289059 h 794740"/>
              <a:gd name="connsiteX8" fmla="*/ 90122 w 150510"/>
              <a:gd name="connsiteY8" fmla="*/ 134 h 79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510" h="794740">
                <a:moveTo>
                  <a:pt x="90122" y="134"/>
                </a:moveTo>
                <a:cubicBezTo>
                  <a:pt x="94884" y="-5687"/>
                  <a:pt x="36676" y="178463"/>
                  <a:pt x="29797" y="254134"/>
                </a:cubicBezTo>
                <a:cubicBezTo>
                  <a:pt x="22918" y="329805"/>
                  <a:pt x="41968" y="444634"/>
                  <a:pt x="48847" y="454159"/>
                </a:cubicBezTo>
                <a:cubicBezTo>
                  <a:pt x="55726" y="463684"/>
                  <a:pt x="69484" y="275301"/>
                  <a:pt x="71072" y="311284"/>
                </a:cubicBezTo>
                <a:cubicBezTo>
                  <a:pt x="72659" y="347267"/>
                  <a:pt x="45143" y="590155"/>
                  <a:pt x="58372" y="670059"/>
                </a:cubicBezTo>
                <a:cubicBezTo>
                  <a:pt x="71601" y="749963"/>
                  <a:pt x="153093" y="811346"/>
                  <a:pt x="150447" y="790709"/>
                </a:cubicBezTo>
                <a:cubicBezTo>
                  <a:pt x="147801" y="770072"/>
                  <a:pt x="67368" y="629842"/>
                  <a:pt x="42497" y="546234"/>
                </a:cubicBezTo>
                <a:cubicBezTo>
                  <a:pt x="17626" y="462626"/>
                  <a:pt x="-5657" y="373196"/>
                  <a:pt x="1222" y="289059"/>
                </a:cubicBezTo>
                <a:cubicBezTo>
                  <a:pt x="8101" y="204922"/>
                  <a:pt x="85360" y="5955"/>
                  <a:pt x="90122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9" name="フリーフォーム 868">
            <a:extLst>
              <a:ext uri="{FF2B5EF4-FFF2-40B4-BE49-F238E27FC236}">
                <a16:creationId xmlns:a16="http://schemas.microsoft.com/office/drawing/2014/main" id="{B51A83F6-18D7-1628-88CF-AD688E71AA81}"/>
              </a:ext>
            </a:extLst>
          </p:cNvPr>
          <p:cNvSpPr/>
          <p:nvPr/>
        </p:nvSpPr>
        <p:spPr>
          <a:xfrm>
            <a:off x="5946552" y="3592189"/>
            <a:ext cx="501801" cy="301692"/>
          </a:xfrm>
          <a:custGeom>
            <a:avLst/>
            <a:gdLst>
              <a:gd name="connsiteX0" fmla="*/ 177926 w 501801"/>
              <a:gd name="connsiteY0" fmla="*/ 67 h 301692"/>
              <a:gd name="connsiteX1" fmla="*/ 133476 w 501801"/>
              <a:gd name="connsiteY1" fmla="*/ 133417 h 301692"/>
              <a:gd name="connsiteX2" fmla="*/ 136651 w 501801"/>
              <a:gd name="connsiteY2" fmla="*/ 155642 h 301692"/>
              <a:gd name="connsiteX3" fmla="*/ 104901 w 501801"/>
              <a:gd name="connsiteY3" fmla="*/ 171517 h 301692"/>
              <a:gd name="connsiteX4" fmla="*/ 171576 w 501801"/>
              <a:gd name="connsiteY4" fmla="*/ 181042 h 301692"/>
              <a:gd name="connsiteX5" fmla="*/ 143001 w 501801"/>
              <a:gd name="connsiteY5" fmla="*/ 187392 h 301692"/>
              <a:gd name="connsiteX6" fmla="*/ 349376 w 501801"/>
              <a:gd name="connsiteY6" fmla="*/ 257242 h 301692"/>
              <a:gd name="connsiteX7" fmla="*/ 190626 w 501801"/>
              <a:gd name="connsiteY7" fmla="*/ 231842 h 301692"/>
              <a:gd name="connsiteX8" fmla="*/ 501776 w 501801"/>
              <a:gd name="connsiteY8" fmla="*/ 301692 h 301692"/>
              <a:gd name="connsiteX9" fmla="*/ 171576 w 501801"/>
              <a:gd name="connsiteY9" fmla="*/ 231842 h 301692"/>
              <a:gd name="connsiteX10" fmla="*/ 92201 w 501801"/>
              <a:gd name="connsiteY10" fmla="*/ 250892 h 301692"/>
              <a:gd name="connsiteX11" fmla="*/ 117601 w 501801"/>
              <a:gd name="connsiteY11" fmla="*/ 247717 h 301692"/>
              <a:gd name="connsiteX12" fmla="*/ 126 w 501801"/>
              <a:gd name="connsiteY12" fmla="*/ 257242 h 301692"/>
              <a:gd name="connsiteX13" fmla="*/ 95376 w 501801"/>
              <a:gd name="connsiteY13" fmla="*/ 228667 h 301692"/>
              <a:gd name="connsiteX14" fmla="*/ 120776 w 501801"/>
              <a:gd name="connsiteY14" fmla="*/ 152467 h 301692"/>
              <a:gd name="connsiteX15" fmla="*/ 177926 w 501801"/>
              <a:gd name="connsiteY15" fmla="*/ 67 h 30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801" h="301692">
                <a:moveTo>
                  <a:pt x="177926" y="67"/>
                </a:moveTo>
                <a:cubicBezTo>
                  <a:pt x="180043" y="-3108"/>
                  <a:pt x="140355" y="107488"/>
                  <a:pt x="133476" y="133417"/>
                </a:cubicBezTo>
                <a:cubicBezTo>
                  <a:pt x="126597" y="159346"/>
                  <a:pt x="141413" y="149292"/>
                  <a:pt x="136651" y="155642"/>
                </a:cubicBezTo>
                <a:cubicBezTo>
                  <a:pt x="131889" y="161992"/>
                  <a:pt x="99080" y="167284"/>
                  <a:pt x="104901" y="171517"/>
                </a:cubicBezTo>
                <a:cubicBezTo>
                  <a:pt x="110722" y="175750"/>
                  <a:pt x="165226" y="178396"/>
                  <a:pt x="171576" y="181042"/>
                </a:cubicBezTo>
                <a:cubicBezTo>
                  <a:pt x="177926" y="183688"/>
                  <a:pt x="113368" y="174692"/>
                  <a:pt x="143001" y="187392"/>
                </a:cubicBezTo>
                <a:cubicBezTo>
                  <a:pt x="172634" y="200092"/>
                  <a:pt x="341439" y="249834"/>
                  <a:pt x="349376" y="257242"/>
                </a:cubicBezTo>
                <a:cubicBezTo>
                  <a:pt x="357314" y="264650"/>
                  <a:pt x="165226" y="224434"/>
                  <a:pt x="190626" y="231842"/>
                </a:cubicBezTo>
                <a:cubicBezTo>
                  <a:pt x="216026" y="239250"/>
                  <a:pt x="504951" y="301692"/>
                  <a:pt x="501776" y="301692"/>
                </a:cubicBezTo>
                <a:cubicBezTo>
                  <a:pt x="498601" y="301692"/>
                  <a:pt x="239839" y="240309"/>
                  <a:pt x="171576" y="231842"/>
                </a:cubicBezTo>
                <a:cubicBezTo>
                  <a:pt x="103313" y="223375"/>
                  <a:pt x="101197" y="248246"/>
                  <a:pt x="92201" y="250892"/>
                </a:cubicBezTo>
                <a:cubicBezTo>
                  <a:pt x="83205" y="253538"/>
                  <a:pt x="132947" y="246659"/>
                  <a:pt x="117601" y="247717"/>
                </a:cubicBezTo>
                <a:cubicBezTo>
                  <a:pt x="102255" y="248775"/>
                  <a:pt x="3830" y="260417"/>
                  <a:pt x="126" y="257242"/>
                </a:cubicBezTo>
                <a:cubicBezTo>
                  <a:pt x="-3578" y="254067"/>
                  <a:pt x="75268" y="246129"/>
                  <a:pt x="95376" y="228667"/>
                </a:cubicBezTo>
                <a:cubicBezTo>
                  <a:pt x="115484" y="211205"/>
                  <a:pt x="104901" y="186863"/>
                  <a:pt x="120776" y="152467"/>
                </a:cubicBezTo>
                <a:cubicBezTo>
                  <a:pt x="136651" y="118071"/>
                  <a:pt x="175809" y="3242"/>
                  <a:pt x="177926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0" name="フリーフォーム 869">
            <a:extLst>
              <a:ext uri="{FF2B5EF4-FFF2-40B4-BE49-F238E27FC236}">
                <a16:creationId xmlns:a16="http://schemas.microsoft.com/office/drawing/2014/main" id="{0E9D0F56-1BAB-81FE-6F71-916D62578EAC}"/>
              </a:ext>
            </a:extLst>
          </p:cNvPr>
          <p:cNvSpPr/>
          <p:nvPr/>
        </p:nvSpPr>
        <p:spPr>
          <a:xfrm>
            <a:off x="5996501" y="4565958"/>
            <a:ext cx="396966" cy="130053"/>
          </a:xfrm>
          <a:custGeom>
            <a:avLst/>
            <a:gdLst>
              <a:gd name="connsiteX0" fmla="*/ 70827 w 396966"/>
              <a:gd name="connsiteY0" fmla="*/ 1023 h 130053"/>
              <a:gd name="connsiteX1" fmla="*/ 324827 w 396966"/>
              <a:gd name="connsiteY1" fmla="*/ 42298 h 130053"/>
              <a:gd name="connsiteX2" fmla="*/ 172427 w 396966"/>
              <a:gd name="connsiteY2" fmla="*/ 67698 h 130053"/>
              <a:gd name="connsiteX3" fmla="*/ 394677 w 396966"/>
              <a:gd name="connsiteY3" fmla="*/ 42298 h 130053"/>
              <a:gd name="connsiteX4" fmla="*/ 4152 w 396966"/>
              <a:gd name="connsiteY4" fmla="*/ 128023 h 130053"/>
              <a:gd name="connsiteX5" fmla="*/ 185127 w 396966"/>
              <a:gd name="connsiteY5" fmla="*/ 96273 h 130053"/>
              <a:gd name="connsiteX6" fmla="*/ 121627 w 396966"/>
              <a:gd name="connsiteY6" fmla="*/ 20073 h 130053"/>
              <a:gd name="connsiteX7" fmla="*/ 70827 w 396966"/>
              <a:gd name="connsiteY7" fmla="*/ 1023 h 13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6966" h="130053">
                <a:moveTo>
                  <a:pt x="70827" y="1023"/>
                </a:moveTo>
                <a:cubicBezTo>
                  <a:pt x="104694" y="4727"/>
                  <a:pt x="307894" y="31186"/>
                  <a:pt x="324827" y="42298"/>
                </a:cubicBezTo>
                <a:cubicBezTo>
                  <a:pt x="341760" y="53410"/>
                  <a:pt x="160785" y="67698"/>
                  <a:pt x="172427" y="67698"/>
                </a:cubicBezTo>
                <a:cubicBezTo>
                  <a:pt x="184069" y="67698"/>
                  <a:pt x="422723" y="32244"/>
                  <a:pt x="394677" y="42298"/>
                </a:cubicBezTo>
                <a:cubicBezTo>
                  <a:pt x="366631" y="52352"/>
                  <a:pt x="39077" y="119027"/>
                  <a:pt x="4152" y="128023"/>
                </a:cubicBezTo>
                <a:cubicBezTo>
                  <a:pt x="-30773" y="137019"/>
                  <a:pt x="165548" y="114265"/>
                  <a:pt x="185127" y="96273"/>
                </a:cubicBezTo>
                <a:cubicBezTo>
                  <a:pt x="204706" y="78281"/>
                  <a:pt x="136973" y="36477"/>
                  <a:pt x="121627" y="20073"/>
                </a:cubicBezTo>
                <a:cubicBezTo>
                  <a:pt x="106281" y="3669"/>
                  <a:pt x="36960" y="-2681"/>
                  <a:pt x="70827" y="1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1" name="フリーフォーム 870">
            <a:extLst>
              <a:ext uri="{FF2B5EF4-FFF2-40B4-BE49-F238E27FC236}">
                <a16:creationId xmlns:a16="http://schemas.microsoft.com/office/drawing/2014/main" id="{48670E42-8BA0-74B0-22CF-547BE5FF2B5F}"/>
              </a:ext>
            </a:extLst>
          </p:cNvPr>
          <p:cNvSpPr/>
          <p:nvPr/>
        </p:nvSpPr>
        <p:spPr>
          <a:xfrm>
            <a:off x="5939002" y="4719264"/>
            <a:ext cx="379488" cy="317692"/>
          </a:xfrm>
          <a:custGeom>
            <a:avLst/>
            <a:gdLst>
              <a:gd name="connsiteX0" fmla="*/ 283901 w 379488"/>
              <a:gd name="connsiteY0" fmla="*/ 117 h 317692"/>
              <a:gd name="connsiteX1" fmla="*/ 356926 w 379488"/>
              <a:gd name="connsiteY1" fmla="*/ 104892 h 317692"/>
              <a:gd name="connsiteX2" fmla="*/ 185476 w 379488"/>
              <a:gd name="connsiteY2" fmla="*/ 142992 h 317692"/>
              <a:gd name="connsiteX3" fmla="*/ 233101 w 379488"/>
              <a:gd name="connsiteY3" fmla="*/ 276342 h 317692"/>
              <a:gd name="connsiteX4" fmla="*/ 245801 w 379488"/>
              <a:gd name="connsiteY4" fmla="*/ 298567 h 317692"/>
              <a:gd name="connsiteX5" fmla="*/ 1326 w 379488"/>
              <a:gd name="connsiteY5" fmla="*/ 273167 h 317692"/>
              <a:gd name="connsiteX6" fmla="*/ 369626 w 379488"/>
              <a:gd name="connsiteY6" fmla="*/ 317617 h 317692"/>
              <a:gd name="connsiteX7" fmla="*/ 258501 w 379488"/>
              <a:gd name="connsiteY7" fmla="*/ 282692 h 317692"/>
              <a:gd name="connsiteX8" fmla="*/ 93401 w 379488"/>
              <a:gd name="connsiteY8" fmla="*/ 241417 h 317692"/>
              <a:gd name="connsiteX9" fmla="*/ 233101 w 379488"/>
              <a:gd name="connsiteY9" fmla="*/ 174742 h 317692"/>
              <a:gd name="connsiteX10" fmla="*/ 334701 w 379488"/>
              <a:gd name="connsiteY10" fmla="*/ 155692 h 317692"/>
              <a:gd name="connsiteX11" fmla="*/ 347401 w 379488"/>
              <a:gd name="connsiteY11" fmla="*/ 127117 h 317692"/>
              <a:gd name="connsiteX12" fmla="*/ 283901 w 379488"/>
              <a:gd name="connsiteY12" fmla="*/ 117 h 31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9488" h="317692">
                <a:moveTo>
                  <a:pt x="283901" y="117"/>
                </a:moveTo>
                <a:cubicBezTo>
                  <a:pt x="285488" y="-3587"/>
                  <a:pt x="373330" y="81080"/>
                  <a:pt x="356926" y="104892"/>
                </a:cubicBezTo>
                <a:cubicBezTo>
                  <a:pt x="340522" y="128704"/>
                  <a:pt x="206113" y="114417"/>
                  <a:pt x="185476" y="142992"/>
                </a:cubicBezTo>
                <a:cubicBezTo>
                  <a:pt x="164839" y="171567"/>
                  <a:pt x="223047" y="250413"/>
                  <a:pt x="233101" y="276342"/>
                </a:cubicBezTo>
                <a:cubicBezTo>
                  <a:pt x="243155" y="302271"/>
                  <a:pt x="284430" y="299096"/>
                  <a:pt x="245801" y="298567"/>
                </a:cubicBezTo>
                <a:cubicBezTo>
                  <a:pt x="207172" y="298038"/>
                  <a:pt x="-19312" y="269992"/>
                  <a:pt x="1326" y="273167"/>
                </a:cubicBezTo>
                <a:cubicBezTo>
                  <a:pt x="21963" y="276342"/>
                  <a:pt x="326764" y="316030"/>
                  <a:pt x="369626" y="317617"/>
                </a:cubicBezTo>
                <a:cubicBezTo>
                  <a:pt x="412488" y="319204"/>
                  <a:pt x="304538" y="295392"/>
                  <a:pt x="258501" y="282692"/>
                </a:cubicBezTo>
                <a:cubicBezTo>
                  <a:pt x="212464" y="269992"/>
                  <a:pt x="97634" y="259409"/>
                  <a:pt x="93401" y="241417"/>
                </a:cubicBezTo>
                <a:cubicBezTo>
                  <a:pt x="89168" y="223425"/>
                  <a:pt x="192884" y="189029"/>
                  <a:pt x="233101" y="174742"/>
                </a:cubicBezTo>
                <a:cubicBezTo>
                  <a:pt x="273318" y="160455"/>
                  <a:pt x="315651" y="163629"/>
                  <a:pt x="334701" y="155692"/>
                </a:cubicBezTo>
                <a:cubicBezTo>
                  <a:pt x="353751" y="147755"/>
                  <a:pt x="352163" y="146696"/>
                  <a:pt x="347401" y="127117"/>
                </a:cubicBezTo>
                <a:cubicBezTo>
                  <a:pt x="342639" y="107538"/>
                  <a:pt x="282314" y="3821"/>
                  <a:pt x="283901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2" name="フリーフォーム 871">
            <a:extLst>
              <a:ext uri="{FF2B5EF4-FFF2-40B4-BE49-F238E27FC236}">
                <a16:creationId xmlns:a16="http://schemas.microsoft.com/office/drawing/2014/main" id="{57F3935A-E2C4-EF2C-32D1-8B2911DEC500}"/>
              </a:ext>
            </a:extLst>
          </p:cNvPr>
          <p:cNvSpPr/>
          <p:nvPr/>
        </p:nvSpPr>
        <p:spPr>
          <a:xfrm>
            <a:off x="6681994" y="5395522"/>
            <a:ext cx="128423" cy="592354"/>
          </a:xfrm>
          <a:custGeom>
            <a:avLst/>
            <a:gdLst>
              <a:gd name="connsiteX0" fmla="*/ 128284 w 128423"/>
              <a:gd name="connsiteY0" fmla="*/ 134 h 592354"/>
              <a:gd name="connsiteX1" fmla="*/ 29859 w 128423"/>
              <a:gd name="connsiteY1" fmla="*/ 216034 h 592354"/>
              <a:gd name="connsiteX2" fmla="*/ 71134 w 128423"/>
              <a:gd name="connsiteY2" fmla="*/ 590684 h 592354"/>
              <a:gd name="connsiteX3" fmla="*/ 26684 w 128423"/>
              <a:gd name="connsiteY3" fmla="*/ 349384 h 592354"/>
              <a:gd name="connsiteX4" fmla="*/ 4459 w 128423"/>
              <a:gd name="connsiteY4" fmla="*/ 244609 h 592354"/>
              <a:gd name="connsiteX5" fmla="*/ 128284 w 128423"/>
              <a:gd name="connsiteY5" fmla="*/ 134 h 59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423" h="592354">
                <a:moveTo>
                  <a:pt x="128284" y="134"/>
                </a:moveTo>
                <a:cubicBezTo>
                  <a:pt x="132517" y="-4628"/>
                  <a:pt x="39384" y="117609"/>
                  <a:pt x="29859" y="216034"/>
                </a:cubicBezTo>
                <a:cubicBezTo>
                  <a:pt x="20334" y="314459"/>
                  <a:pt x="71663" y="568459"/>
                  <a:pt x="71134" y="590684"/>
                </a:cubicBezTo>
                <a:cubicBezTo>
                  <a:pt x="70605" y="612909"/>
                  <a:pt x="37797" y="407063"/>
                  <a:pt x="26684" y="349384"/>
                </a:cubicBezTo>
                <a:cubicBezTo>
                  <a:pt x="15571" y="291705"/>
                  <a:pt x="-10358" y="296996"/>
                  <a:pt x="4459" y="244609"/>
                </a:cubicBezTo>
                <a:cubicBezTo>
                  <a:pt x="19276" y="192222"/>
                  <a:pt x="124051" y="4896"/>
                  <a:pt x="128284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3" name="フリーフォーム 872">
            <a:extLst>
              <a:ext uri="{FF2B5EF4-FFF2-40B4-BE49-F238E27FC236}">
                <a16:creationId xmlns:a16="http://schemas.microsoft.com/office/drawing/2014/main" id="{1BEC0685-3047-EA89-48C3-3931FF203C24}"/>
              </a:ext>
            </a:extLst>
          </p:cNvPr>
          <p:cNvSpPr/>
          <p:nvPr/>
        </p:nvSpPr>
        <p:spPr>
          <a:xfrm>
            <a:off x="5898374" y="5623776"/>
            <a:ext cx="770024" cy="102845"/>
          </a:xfrm>
          <a:custGeom>
            <a:avLst/>
            <a:gdLst>
              <a:gd name="connsiteX0" fmla="*/ 679 w 770024"/>
              <a:gd name="connsiteY0" fmla="*/ 10005 h 102845"/>
              <a:gd name="connsiteX1" fmla="*/ 381679 w 770024"/>
              <a:gd name="connsiteY1" fmla="*/ 19530 h 102845"/>
              <a:gd name="connsiteX2" fmla="*/ 241979 w 770024"/>
              <a:gd name="connsiteY2" fmla="*/ 25880 h 102845"/>
              <a:gd name="connsiteX3" fmla="*/ 629329 w 770024"/>
              <a:gd name="connsiteY3" fmla="*/ 44930 h 102845"/>
              <a:gd name="connsiteX4" fmla="*/ 607104 w 770024"/>
              <a:gd name="connsiteY4" fmla="*/ 48105 h 102845"/>
              <a:gd name="connsiteX5" fmla="*/ 683304 w 770024"/>
              <a:gd name="connsiteY5" fmla="*/ 83030 h 102845"/>
              <a:gd name="connsiteX6" fmla="*/ 769029 w 770024"/>
              <a:gd name="connsiteY6" fmla="*/ 102080 h 102845"/>
              <a:gd name="connsiteX7" fmla="*/ 622979 w 770024"/>
              <a:gd name="connsiteY7" fmla="*/ 57630 h 102845"/>
              <a:gd name="connsiteX8" fmla="*/ 384854 w 770024"/>
              <a:gd name="connsiteY8" fmla="*/ 35405 h 102845"/>
              <a:gd name="connsiteX9" fmla="*/ 480104 w 770024"/>
              <a:gd name="connsiteY9" fmla="*/ 29055 h 102845"/>
              <a:gd name="connsiteX10" fmla="*/ 292779 w 770024"/>
              <a:gd name="connsiteY10" fmla="*/ 480 h 102845"/>
              <a:gd name="connsiteX11" fmla="*/ 679 w 770024"/>
              <a:gd name="connsiteY11" fmla="*/ 10005 h 10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0024" h="102845">
                <a:moveTo>
                  <a:pt x="679" y="10005"/>
                </a:moveTo>
                <a:cubicBezTo>
                  <a:pt x="15496" y="13180"/>
                  <a:pt x="341462" y="16884"/>
                  <a:pt x="381679" y="19530"/>
                </a:cubicBezTo>
                <a:cubicBezTo>
                  <a:pt x="421896" y="22176"/>
                  <a:pt x="200704" y="21647"/>
                  <a:pt x="241979" y="25880"/>
                </a:cubicBezTo>
                <a:cubicBezTo>
                  <a:pt x="283254" y="30113"/>
                  <a:pt x="568475" y="41226"/>
                  <a:pt x="629329" y="44930"/>
                </a:cubicBezTo>
                <a:cubicBezTo>
                  <a:pt x="690183" y="48634"/>
                  <a:pt x="598108" y="41755"/>
                  <a:pt x="607104" y="48105"/>
                </a:cubicBezTo>
                <a:cubicBezTo>
                  <a:pt x="616100" y="54455"/>
                  <a:pt x="656317" y="74034"/>
                  <a:pt x="683304" y="83030"/>
                </a:cubicBezTo>
                <a:cubicBezTo>
                  <a:pt x="710291" y="92026"/>
                  <a:pt x="779083" y="106313"/>
                  <a:pt x="769029" y="102080"/>
                </a:cubicBezTo>
                <a:cubicBezTo>
                  <a:pt x="758975" y="97847"/>
                  <a:pt x="687008" y="68743"/>
                  <a:pt x="622979" y="57630"/>
                </a:cubicBezTo>
                <a:cubicBezTo>
                  <a:pt x="558950" y="46517"/>
                  <a:pt x="408666" y="40167"/>
                  <a:pt x="384854" y="35405"/>
                </a:cubicBezTo>
                <a:cubicBezTo>
                  <a:pt x="361042" y="30643"/>
                  <a:pt x="495450" y="34876"/>
                  <a:pt x="480104" y="29055"/>
                </a:cubicBezTo>
                <a:cubicBezTo>
                  <a:pt x="464758" y="23234"/>
                  <a:pt x="367921" y="3126"/>
                  <a:pt x="292779" y="480"/>
                </a:cubicBezTo>
                <a:cubicBezTo>
                  <a:pt x="217637" y="-2166"/>
                  <a:pt x="-14138" y="6830"/>
                  <a:pt x="679" y="100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4" name="フリーフォーム 873">
            <a:extLst>
              <a:ext uri="{FF2B5EF4-FFF2-40B4-BE49-F238E27FC236}">
                <a16:creationId xmlns:a16="http://schemas.microsoft.com/office/drawing/2014/main" id="{C0B1237E-FE15-3AC4-315C-71B2E129A37F}"/>
              </a:ext>
            </a:extLst>
          </p:cNvPr>
          <p:cNvSpPr/>
          <p:nvPr/>
        </p:nvSpPr>
        <p:spPr>
          <a:xfrm>
            <a:off x="7210771" y="5198245"/>
            <a:ext cx="104339" cy="650048"/>
          </a:xfrm>
          <a:custGeom>
            <a:avLst/>
            <a:gdLst>
              <a:gd name="connsiteX0" fmla="*/ 104332 w 104339"/>
              <a:gd name="connsiteY0" fmla="*/ 561 h 650048"/>
              <a:gd name="connsiteX1" fmla="*/ 69407 w 104339"/>
              <a:gd name="connsiteY1" fmla="*/ 299011 h 650048"/>
              <a:gd name="connsiteX2" fmla="*/ 63057 w 104339"/>
              <a:gd name="connsiteY2" fmla="*/ 318061 h 650048"/>
              <a:gd name="connsiteX3" fmla="*/ 18607 w 104339"/>
              <a:gd name="connsiteY3" fmla="*/ 559361 h 650048"/>
              <a:gd name="connsiteX4" fmla="*/ 12257 w 104339"/>
              <a:gd name="connsiteY4" fmla="*/ 540311 h 650048"/>
              <a:gd name="connsiteX5" fmla="*/ 2732 w 104339"/>
              <a:gd name="connsiteY5" fmla="*/ 638736 h 650048"/>
              <a:gd name="connsiteX6" fmla="*/ 66232 w 104339"/>
              <a:gd name="connsiteY6" fmla="*/ 235511 h 650048"/>
              <a:gd name="connsiteX7" fmla="*/ 104332 w 104339"/>
              <a:gd name="connsiteY7" fmla="*/ 561 h 65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339" h="650048">
                <a:moveTo>
                  <a:pt x="104332" y="561"/>
                </a:moveTo>
                <a:cubicBezTo>
                  <a:pt x="104861" y="11144"/>
                  <a:pt x="76286" y="246095"/>
                  <a:pt x="69407" y="299011"/>
                </a:cubicBezTo>
                <a:cubicBezTo>
                  <a:pt x="62528" y="351927"/>
                  <a:pt x="71524" y="274669"/>
                  <a:pt x="63057" y="318061"/>
                </a:cubicBezTo>
                <a:cubicBezTo>
                  <a:pt x="54590" y="361453"/>
                  <a:pt x="27074" y="522319"/>
                  <a:pt x="18607" y="559361"/>
                </a:cubicBezTo>
                <a:cubicBezTo>
                  <a:pt x="10140" y="596403"/>
                  <a:pt x="14903" y="527082"/>
                  <a:pt x="12257" y="540311"/>
                </a:cubicBezTo>
                <a:cubicBezTo>
                  <a:pt x="9611" y="553540"/>
                  <a:pt x="-6264" y="689536"/>
                  <a:pt x="2732" y="638736"/>
                </a:cubicBezTo>
                <a:cubicBezTo>
                  <a:pt x="11728" y="587936"/>
                  <a:pt x="53532" y="339757"/>
                  <a:pt x="66232" y="235511"/>
                </a:cubicBezTo>
                <a:cubicBezTo>
                  <a:pt x="78932" y="131265"/>
                  <a:pt x="103803" y="-10022"/>
                  <a:pt x="104332" y="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5" name="フリーフォーム 874">
            <a:extLst>
              <a:ext uri="{FF2B5EF4-FFF2-40B4-BE49-F238E27FC236}">
                <a16:creationId xmlns:a16="http://schemas.microsoft.com/office/drawing/2014/main" id="{9942870F-CC9A-F1EB-BE94-70CA308758B8}"/>
              </a:ext>
            </a:extLst>
          </p:cNvPr>
          <p:cNvSpPr/>
          <p:nvPr/>
        </p:nvSpPr>
        <p:spPr>
          <a:xfrm>
            <a:off x="7203953" y="5233731"/>
            <a:ext cx="81987" cy="563374"/>
          </a:xfrm>
          <a:custGeom>
            <a:avLst/>
            <a:gdLst>
              <a:gd name="connsiteX0" fmla="*/ 79400 w 81987"/>
              <a:gd name="connsiteY0" fmla="*/ 0 h 563374"/>
              <a:gd name="connsiteX1" fmla="*/ 79400 w 81987"/>
              <a:gd name="connsiteY1" fmla="*/ 130175 h 563374"/>
              <a:gd name="connsiteX2" fmla="*/ 79400 w 81987"/>
              <a:gd name="connsiteY2" fmla="*/ 127000 h 563374"/>
              <a:gd name="connsiteX3" fmla="*/ 44475 w 81987"/>
              <a:gd name="connsiteY3" fmla="*/ 285750 h 563374"/>
              <a:gd name="connsiteX4" fmla="*/ 25 w 81987"/>
              <a:gd name="connsiteY4" fmla="*/ 561975 h 563374"/>
              <a:gd name="connsiteX5" fmla="*/ 50825 w 81987"/>
              <a:gd name="connsiteY5" fmla="*/ 158750 h 563374"/>
              <a:gd name="connsiteX6" fmla="*/ 50825 w 81987"/>
              <a:gd name="connsiteY6" fmla="*/ 158750 h 563374"/>
              <a:gd name="connsiteX7" fmla="*/ 79400 w 81987"/>
              <a:gd name="connsiteY7" fmla="*/ 0 h 563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87" h="563374">
                <a:moveTo>
                  <a:pt x="79400" y="0"/>
                </a:moveTo>
                <a:lnTo>
                  <a:pt x="79400" y="130175"/>
                </a:lnTo>
                <a:cubicBezTo>
                  <a:pt x="79400" y="151342"/>
                  <a:pt x="85221" y="101071"/>
                  <a:pt x="79400" y="127000"/>
                </a:cubicBezTo>
                <a:cubicBezTo>
                  <a:pt x="73579" y="152929"/>
                  <a:pt x="57704" y="213254"/>
                  <a:pt x="44475" y="285750"/>
                </a:cubicBezTo>
                <a:cubicBezTo>
                  <a:pt x="31246" y="358246"/>
                  <a:pt x="-1033" y="583142"/>
                  <a:pt x="25" y="561975"/>
                </a:cubicBezTo>
                <a:cubicBezTo>
                  <a:pt x="1083" y="540808"/>
                  <a:pt x="50825" y="158750"/>
                  <a:pt x="50825" y="158750"/>
                </a:cubicBezTo>
                <a:lnTo>
                  <a:pt x="50825" y="158750"/>
                </a:lnTo>
                <a:lnTo>
                  <a:pt x="794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6" name="フリーフォーム 875">
            <a:extLst>
              <a:ext uri="{FF2B5EF4-FFF2-40B4-BE49-F238E27FC236}">
                <a16:creationId xmlns:a16="http://schemas.microsoft.com/office/drawing/2014/main" id="{F245BF05-7AA3-1A99-DF33-C103E4ED2B85}"/>
              </a:ext>
            </a:extLst>
          </p:cNvPr>
          <p:cNvSpPr/>
          <p:nvPr/>
        </p:nvSpPr>
        <p:spPr>
          <a:xfrm>
            <a:off x="6800650" y="5373275"/>
            <a:ext cx="124072" cy="498646"/>
          </a:xfrm>
          <a:custGeom>
            <a:avLst/>
            <a:gdLst>
              <a:gd name="connsiteX0" fmla="*/ 117578 w 124072"/>
              <a:gd name="connsiteY0" fmla="*/ 156 h 498646"/>
              <a:gd name="connsiteX1" fmla="*/ 50903 w 124072"/>
              <a:gd name="connsiteY1" fmla="*/ 225581 h 498646"/>
              <a:gd name="connsiteX2" fmla="*/ 92178 w 124072"/>
              <a:gd name="connsiteY2" fmla="*/ 333531 h 498646"/>
              <a:gd name="connsiteX3" fmla="*/ 123928 w 124072"/>
              <a:gd name="connsiteY3" fmla="*/ 498631 h 498646"/>
              <a:gd name="connsiteX4" fmla="*/ 79478 w 124072"/>
              <a:gd name="connsiteY4" fmla="*/ 324006 h 498646"/>
              <a:gd name="connsiteX5" fmla="*/ 103 w 124072"/>
              <a:gd name="connsiteY5" fmla="*/ 247806 h 498646"/>
              <a:gd name="connsiteX6" fmla="*/ 63603 w 124072"/>
              <a:gd name="connsiteY6" fmla="*/ 190656 h 498646"/>
              <a:gd name="connsiteX7" fmla="*/ 117578 w 124072"/>
              <a:gd name="connsiteY7" fmla="*/ 156 h 49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072" h="498646">
                <a:moveTo>
                  <a:pt x="117578" y="156"/>
                </a:moveTo>
                <a:cubicBezTo>
                  <a:pt x="115461" y="5977"/>
                  <a:pt x="55136" y="170018"/>
                  <a:pt x="50903" y="225581"/>
                </a:cubicBezTo>
                <a:cubicBezTo>
                  <a:pt x="46670" y="281144"/>
                  <a:pt x="80007" y="288023"/>
                  <a:pt x="92178" y="333531"/>
                </a:cubicBezTo>
                <a:cubicBezTo>
                  <a:pt x="104349" y="379039"/>
                  <a:pt x="126045" y="500219"/>
                  <a:pt x="123928" y="498631"/>
                </a:cubicBezTo>
                <a:cubicBezTo>
                  <a:pt x="121811" y="497043"/>
                  <a:pt x="100115" y="365810"/>
                  <a:pt x="79478" y="324006"/>
                </a:cubicBezTo>
                <a:cubicBezTo>
                  <a:pt x="58840" y="282202"/>
                  <a:pt x="2749" y="270031"/>
                  <a:pt x="103" y="247806"/>
                </a:cubicBezTo>
                <a:cubicBezTo>
                  <a:pt x="-2543" y="225581"/>
                  <a:pt x="46141" y="228227"/>
                  <a:pt x="63603" y="190656"/>
                </a:cubicBezTo>
                <a:cubicBezTo>
                  <a:pt x="81065" y="153085"/>
                  <a:pt x="119695" y="-5665"/>
                  <a:pt x="117578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7" name="フリーフォーム 876">
            <a:extLst>
              <a:ext uri="{FF2B5EF4-FFF2-40B4-BE49-F238E27FC236}">
                <a16:creationId xmlns:a16="http://schemas.microsoft.com/office/drawing/2014/main" id="{FF5B08D5-B419-D9C5-6076-D33C22D58F26}"/>
              </a:ext>
            </a:extLst>
          </p:cNvPr>
          <p:cNvSpPr/>
          <p:nvPr/>
        </p:nvSpPr>
        <p:spPr>
          <a:xfrm>
            <a:off x="5881877" y="5396920"/>
            <a:ext cx="782527" cy="232307"/>
          </a:xfrm>
          <a:custGeom>
            <a:avLst/>
            <a:gdLst>
              <a:gd name="connsiteX0" fmla="*/ 1301 w 782527"/>
              <a:gd name="connsiteY0" fmla="*/ 103511 h 232307"/>
              <a:gd name="connsiteX1" fmla="*/ 769651 w 782527"/>
              <a:gd name="connsiteY1" fmla="*/ 1911 h 232307"/>
              <a:gd name="connsiteX2" fmla="*/ 496601 w 782527"/>
              <a:gd name="connsiteY2" fmla="*/ 36836 h 232307"/>
              <a:gd name="connsiteX3" fmla="*/ 680751 w 782527"/>
              <a:gd name="connsiteY3" fmla="*/ 33661 h 232307"/>
              <a:gd name="connsiteX4" fmla="*/ 410876 w 782527"/>
              <a:gd name="connsiteY4" fmla="*/ 106686 h 232307"/>
              <a:gd name="connsiteX5" fmla="*/ 528351 w 782527"/>
              <a:gd name="connsiteY5" fmla="*/ 230511 h 232307"/>
              <a:gd name="connsiteX6" fmla="*/ 468026 w 782527"/>
              <a:gd name="connsiteY6" fmla="*/ 182886 h 232307"/>
              <a:gd name="connsiteX7" fmla="*/ 118776 w 782527"/>
              <a:gd name="connsiteY7" fmla="*/ 220986 h 232307"/>
              <a:gd name="connsiteX8" fmla="*/ 391826 w 782527"/>
              <a:gd name="connsiteY8" fmla="*/ 182886 h 232307"/>
              <a:gd name="connsiteX9" fmla="*/ 414051 w 782527"/>
              <a:gd name="connsiteY9" fmla="*/ 122561 h 232307"/>
              <a:gd name="connsiteX10" fmla="*/ 582326 w 782527"/>
              <a:gd name="connsiteY10" fmla="*/ 46361 h 232307"/>
              <a:gd name="connsiteX11" fmla="*/ 1301 w 782527"/>
              <a:gd name="connsiteY11" fmla="*/ 103511 h 23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2527" h="232307">
                <a:moveTo>
                  <a:pt x="1301" y="103511"/>
                </a:moveTo>
                <a:cubicBezTo>
                  <a:pt x="32522" y="96103"/>
                  <a:pt x="769651" y="1911"/>
                  <a:pt x="769651" y="1911"/>
                </a:cubicBezTo>
                <a:cubicBezTo>
                  <a:pt x="852201" y="-9201"/>
                  <a:pt x="511418" y="31544"/>
                  <a:pt x="496601" y="36836"/>
                </a:cubicBezTo>
                <a:cubicBezTo>
                  <a:pt x="481784" y="42128"/>
                  <a:pt x="695038" y="22019"/>
                  <a:pt x="680751" y="33661"/>
                </a:cubicBezTo>
                <a:cubicBezTo>
                  <a:pt x="666464" y="45303"/>
                  <a:pt x="436276" y="73878"/>
                  <a:pt x="410876" y="106686"/>
                </a:cubicBezTo>
                <a:cubicBezTo>
                  <a:pt x="385476" y="139494"/>
                  <a:pt x="518826" y="217811"/>
                  <a:pt x="528351" y="230511"/>
                </a:cubicBezTo>
                <a:cubicBezTo>
                  <a:pt x="537876" y="243211"/>
                  <a:pt x="536288" y="184473"/>
                  <a:pt x="468026" y="182886"/>
                </a:cubicBezTo>
                <a:cubicBezTo>
                  <a:pt x="399764" y="181299"/>
                  <a:pt x="131476" y="220986"/>
                  <a:pt x="118776" y="220986"/>
                </a:cubicBezTo>
                <a:cubicBezTo>
                  <a:pt x="106076" y="220986"/>
                  <a:pt x="342614" y="199290"/>
                  <a:pt x="391826" y="182886"/>
                </a:cubicBezTo>
                <a:cubicBezTo>
                  <a:pt x="441039" y="166482"/>
                  <a:pt x="382301" y="145315"/>
                  <a:pt x="414051" y="122561"/>
                </a:cubicBezTo>
                <a:cubicBezTo>
                  <a:pt x="445801" y="99807"/>
                  <a:pt x="654293" y="46890"/>
                  <a:pt x="582326" y="46361"/>
                </a:cubicBezTo>
                <a:cubicBezTo>
                  <a:pt x="510359" y="45832"/>
                  <a:pt x="-29920" y="110919"/>
                  <a:pt x="1301" y="103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8" name="フリーフォーム 877">
            <a:extLst>
              <a:ext uri="{FF2B5EF4-FFF2-40B4-BE49-F238E27FC236}">
                <a16:creationId xmlns:a16="http://schemas.microsoft.com/office/drawing/2014/main" id="{228F1DAC-194B-9056-8C15-E49E99F0EC18}"/>
              </a:ext>
            </a:extLst>
          </p:cNvPr>
          <p:cNvSpPr/>
          <p:nvPr/>
        </p:nvSpPr>
        <p:spPr>
          <a:xfrm>
            <a:off x="6870590" y="5271831"/>
            <a:ext cx="381181" cy="333855"/>
          </a:xfrm>
          <a:custGeom>
            <a:avLst/>
            <a:gdLst>
              <a:gd name="connsiteX0" fmla="*/ 13 w 381181"/>
              <a:gd name="connsiteY0" fmla="*/ 22225 h 333855"/>
              <a:gd name="connsiteX1" fmla="*/ 304813 w 381181"/>
              <a:gd name="connsiteY1" fmla="*/ 0 h 333855"/>
              <a:gd name="connsiteX2" fmla="*/ 276238 w 381181"/>
              <a:gd name="connsiteY2" fmla="*/ 22225 h 333855"/>
              <a:gd name="connsiteX3" fmla="*/ 381013 w 381181"/>
              <a:gd name="connsiteY3" fmla="*/ 130175 h 333855"/>
              <a:gd name="connsiteX4" fmla="*/ 301638 w 381181"/>
              <a:gd name="connsiteY4" fmla="*/ 158750 h 333855"/>
              <a:gd name="connsiteX5" fmla="*/ 339738 w 381181"/>
              <a:gd name="connsiteY5" fmla="*/ 333375 h 333855"/>
              <a:gd name="connsiteX6" fmla="*/ 323863 w 381181"/>
              <a:gd name="connsiteY6" fmla="*/ 98425 h 333855"/>
              <a:gd name="connsiteX7" fmla="*/ 292113 w 381181"/>
              <a:gd name="connsiteY7" fmla="*/ 44450 h 333855"/>
              <a:gd name="connsiteX8" fmla="*/ 13 w 381181"/>
              <a:gd name="connsiteY8" fmla="*/ 22225 h 333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181" h="333855">
                <a:moveTo>
                  <a:pt x="13" y="22225"/>
                </a:moveTo>
                <a:cubicBezTo>
                  <a:pt x="2130" y="14817"/>
                  <a:pt x="258776" y="0"/>
                  <a:pt x="304813" y="0"/>
                </a:cubicBezTo>
                <a:cubicBezTo>
                  <a:pt x="350850" y="0"/>
                  <a:pt x="263538" y="529"/>
                  <a:pt x="276238" y="22225"/>
                </a:cubicBezTo>
                <a:cubicBezTo>
                  <a:pt x="288938" y="43921"/>
                  <a:pt x="376780" y="107421"/>
                  <a:pt x="381013" y="130175"/>
                </a:cubicBezTo>
                <a:cubicBezTo>
                  <a:pt x="385246" y="152929"/>
                  <a:pt x="308517" y="124883"/>
                  <a:pt x="301638" y="158750"/>
                </a:cubicBezTo>
                <a:cubicBezTo>
                  <a:pt x="294759" y="192617"/>
                  <a:pt x="336034" y="343429"/>
                  <a:pt x="339738" y="333375"/>
                </a:cubicBezTo>
                <a:cubicBezTo>
                  <a:pt x="343442" y="323321"/>
                  <a:pt x="331800" y="146579"/>
                  <a:pt x="323863" y="98425"/>
                </a:cubicBezTo>
                <a:cubicBezTo>
                  <a:pt x="315926" y="50271"/>
                  <a:pt x="346617" y="55033"/>
                  <a:pt x="292113" y="44450"/>
                </a:cubicBezTo>
                <a:cubicBezTo>
                  <a:pt x="237609" y="33867"/>
                  <a:pt x="-2104" y="29633"/>
                  <a:pt x="13" y="22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9" name="フリーフォーム 878">
            <a:extLst>
              <a:ext uri="{FF2B5EF4-FFF2-40B4-BE49-F238E27FC236}">
                <a16:creationId xmlns:a16="http://schemas.microsoft.com/office/drawing/2014/main" id="{0F8B3A96-2EFC-D8FE-93CA-6524D061D88C}"/>
              </a:ext>
            </a:extLst>
          </p:cNvPr>
          <p:cNvSpPr/>
          <p:nvPr/>
        </p:nvSpPr>
        <p:spPr>
          <a:xfrm>
            <a:off x="7332830" y="5702380"/>
            <a:ext cx="168326" cy="434815"/>
          </a:xfrm>
          <a:custGeom>
            <a:avLst/>
            <a:gdLst>
              <a:gd name="connsiteX0" fmla="*/ 1323 w 168326"/>
              <a:gd name="connsiteY0" fmla="*/ 1251 h 434815"/>
              <a:gd name="connsiteX1" fmla="*/ 64823 w 168326"/>
              <a:gd name="connsiteY1" fmla="*/ 188576 h 434815"/>
              <a:gd name="connsiteX2" fmla="*/ 55298 w 168326"/>
              <a:gd name="connsiteY2" fmla="*/ 233026 h 434815"/>
              <a:gd name="connsiteX3" fmla="*/ 166423 w 168326"/>
              <a:gd name="connsiteY3" fmla="*/ 429876 h 434815"/>
              <a:gd name="connsiteX4" fmla="*/ 118798 w 168326"/>
              <a:gd name="connsiteY4" fmla="*/ 353676 h 434815"/>
              <a:gd name="connsiteX5" fmla="*/ 33073 w 168326"/>
              <a:gd name="connsiteY5" fmla="*/ 118726 h 434815"/>
              <a:gd name="connsiteX6" fmla="*/ 1323 w 168326"/>
              <a:gd name="connsiteY6" fmla="*/ 1251 h 43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326" h="434815">
                <a:moveTo>
                  <a:pt x="1323" y="1251"/>
                </a:moveTo>
                <a:cubicBezTo>
                  <a:pt x="6615" y="12893"/>
                  <a:pt x="55827" y="149947"/>
                  <a:pt x="64823" y="188576"/>
                </a:cubicBezTo>
                <a:cubicBezTo>
                  <a:pt x="73819" y="227205"/>
                  <a:pt x="38365" y="192809"/>
                  <a:pt x="55298" y="233026"/>
                </a:cubicBezTo>
                <a:cubicBezTo>
                  <a:pt x="72231" y="273243"/>
                  <a:pt x="155840" y="409768"/>
                  <a:pt x="166423" y="429876"/>
                </a:cubicBezTo>
                <a:cubicBezTo>
                  <a:pt x="177006" y="449984"/>
                  <a:pt x="141023" y="405534"/>
                  <a:pt x="118798" y="353676"/>
                </a:cubicBezTo>
                <a:cubicBezTo>
                  <a:pt x="96573" y="301818"/>
                  <a:pt x="59531" y="175876"/>
                  <a:pt x="33073" y="118726"/>
                </a:cubicBezTo>
                <a:cubicBezTo>
                  <a:pt x="6615" y="61576"/>
                  <a:pt x="-3969" y="-10391"/>
                  <a:pt x="1323" y="1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0" name="フリーフォーム 879">
            <a:extLst>
              <a:ext uri="{FF2B5EF4-FFF2-40B4-BE49-F238E27FC236}">
                <a16:creationId xmlns:a16="http://schemas.microsoft.com/office/drawing/2014/main" id="{E2B17639-34B2-625B-9E4D-FF910EDADBED}"/>
              </a:ext>
            </a:extLst>
          </p:cNvPr>
          <p:cNvSpPr/>
          <p:nvPr/>
        </p:nvSpPr>
        <p:spPr>
          <a:xfrm>
            <a:off x="4019824" y="4594285"/>
            <a:ext cx="983503" cy="495824"/>
          </a:xfrm>
          <a:custGeom>
            <a:avLst/>
            <a:gdLst>
              <a:gd name="connsiteX0" fmla="*/ 772170 w 983503"/>
              <a:gd name="connsiteY0" fmla="*/ 1 h 495824"/>
              <a:gd name="connsiteX1" fmla="*/ 678698 w 983503"/>
              <a:gd name="connsiteY1" fmla="*/ 292609 h 495824"/>
              <a:gd name="connsiteX2" fmla="*/ 983498 w 983503"/>
              <a:gd name="connsiteY2" fmla="*/ 463297 h 495824"/>
              <a:gd name="connsiteX3" fmla="*/ 670570 w 983503"/>
              <a:gd name="connsiteY3" fmla="*/ 471425 h 495824"/>
              <a:gd name="connsiteX4" fmla="*/ 467370 w 983503"/>
              <a:gd name="connsiteY4" fmla="*/ 430785 h 495824"/>
              <a:gd name="connsiteX5" fmla="*/ 967242 w 983503"/>
              <a:gd name="connsiteY5" fmla="*/ 463297 h 495824"/>
              <a:gd name="connsiteX6" fmla="*/ 402346 w 983503"/>
              <a:gd name="connsiteY6" fmla="*/ 495809 h 495824"/>
              <a:gd name="connsiteX7" fmla="*/ 540522 w 983503"/>
              <a:gd name="connsiteY7" fmla="*/ 459233 h 495824"/>
              <a:gd name="connsiteX8" fmla="*/ 414538 w 983503"/>
              <a:gd name="connsiteY8" fmla="*/ 422657 h 495824"/>
              <a:gd name="connsiteX9" fmla="*/ 658378 w 983503"/>
              <a:gd name="connsiteY9" fmla="*/ 390145 h 495824"/>
              <a:gd name="connsiteX10" fmla="*/ 10 w 983503"/>
              <a:gd name="connsiteY10" fmla="*/ 447041 h 495824"/>
              <a:gd name="connsiteX11" fmla="*/ 642122 w 983503"/>
              <a:gd name="connsiteY11" fmla="*/ 349505 h 495824"/>
              <a:gd name="connsiteX12" fmla="*/ 638058 w 983503"/>
              <a:gd name="connsiteY12" fmla="*/ 296673 h 495824"/>
              <a:gd name="connsiteX13" fmla="*/ 772170 w 983503"/>
              <a:gd name="connsiteY13" fmla="*/ 1 h 49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83503" h="495824">
                <a:moveTo>
                  <a:pt x="772170" y="1"/>
                </a:moveTo>
                <a:cubicBezTo>
                  <a:pt x="778943" y="-676"/>
                  <a:pt x="643477" y="215393"/>
                  <a:pt x="678698" y="292609"/>
                </a:cubicBezTo>
                <a:cubicBezTo>
                  <a:pt x="713919" y="369825"/>
                  <a:pt x="984853" y="433494"/>
                  <a:pt x="983498" y="463297"/>
                </a:cubicBezTo>
                <a:cubicBezTo>
                  <a:pt x="982143" y="493100"/>
                  <a:pt x="756591" y="476844"/>
                  <a:pt x="670570" y="471425"/>
                </a:cubicBezTo>
                <a:cubicBezTo>
                  <a:pt x="584549" y="466006"/>
                  <a:pt x="417925" y="432140"/>
                  <a:pt x="467370" y="430785"/>
                </a:cubicBezTo>
                <a:cubicBezTo>
                  <a:pt x="516815" y="429430"/>
                  <a:pt x="978079" y="452460"/>
                  <a:pt x="967242" y="463297"/>
                </a:cubicBezTo>
                <a:cubicBezTo>
                  <a:pt x="956405" y="474134"/>
                  <a:pt x="473466" y="496486"/>
                  <a:pt x="402346" y="495809"/>
                </a:cubicBezTo>
                <a:cubicBezTo>
                  <a:pt x="331226" y="495132"/>
                  <a:pt x="538490" y="471425"/>
                  <a:pt x="540522" y="459233"/>
                </a:cubicBezTo>
                <a:cubicBezTo>
                  <a:pt x="542554" y="447041"/>
                  <a:pt x="394895" y="434172"/>
                  <a:pt x="414538" y="422657"/>
                </a:cubicBezTo>
                <a:cubicBezTo>
                  <a:pt x="434181" y="411142"/>
                  <a:pt x="727466" y="386081"/>
                  <a:pt x="658378" y="390145"/>
                </a:cubicBezTo>
                <a:cubicBezTo>
                  <a:pt x="589290" y="394209"/>
                  <a:pt x="2719" y="453814"/>
                  <a:pt x="10" y="447041"/>
                </a:cubicBezTo>
                <a:cubicBezTo>
                  <a:pt x="-2699" y="440268"/>
                  <a:pt x="535781" y="374566"/>
                  <a:pt x="642122" y="349505"/>
                </a:cubicBezTo>
                <a:cubicBezTo>
                  <a:pt x="748463" y="324444"/>
                  <a:pt x="620447" y="350182"/>
                  <a:pt x="638058" y="296673"/>
                </a:cubicBezTo>
                <a:cubicBezTo>
                  <a:pt x="655669" y="243164"/>
                  <a:pt x="765397" y="678"/>
                  <a:pt x="77217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1" name="フリーフォーム 880">
            <a:extLst>
              <a:ext uri="{FF2B5EF4-FFF2-40B4-BE49-F238E27FC236}">
                <a16:creationId xmlns:a16="http://schemas.microsoft.com/office/drawing/2014/main" id="{F7CF7330-BE4D-DFA5-ED1E-DF90F5F5019F}"/>
              </a:ext>
            </a:extLst>
          </p:cNvPr>
          <p:cNvSpPr/>
          <p:nvPr/>
        </p:nvSpPr>
        <p:spPr>
          <a:xfrm>
            <a:off x="4181773" y="3934568"/>
            <a:ext cx="403427" cy="934482"/>
          </a:xfrm>
          <a:custGeom>
            <a:avLst/>
            <a:gdLst>
              <a:gd name="connsiteX0" fmla="*/ 621 w 403427"/>
              <a:gd name="connsiteY0" fmla="*/ 1350 h 934482"/>
              <a:gd name="connsiteX1" fmla="*/ 317613 w 403427"/>
              <a:gd name="connsiteY1" fmla="*/ 314278 h 934482"/>
              <a:gd name="connsiteX2" fmla="*/ 260717 w 403427"/>
              <a:gd name="connsiteY2" fmla="*/ 456518 h 934482"/>
              <a:gd name="connsiteX3" fmla="*/ 398893 w 403427"/>
              <a:gd name="connsiteY3" fmla="*/ 915750 h 934482"/>
              <a:gd name="connsiteX4" fmla="*/ 370445 w 403427"/>
              <a:gd name="connsiteY4" fmla="*/ 850726 h 934482"/>
              <a:gd name="connsiteX5" fmla="*/ 374509 w 403427"/>
              <a:gd name="connsiteY5" fmla="*/ 899494 h 934482"/>
              <a:gd name="connsiteX6" fmla="*/ 211949 w 403427"/>
              <a:gd name="connsiteY6" fmla="*/ 338662 h 934482"/>
              <a:gd name="connsiteX7" fmla="*/ 276973 w 403427"/>
              <a:gd name="connsiteY7" fmla="*/ 358982 h 934482"/>
              <a:gd name="connsiteX8" fmla="*/ 260717 w 403427"/>
              <a:gd name="connsiteY8" fmla="*/ 322406 h 934482"/>
              <a:gd name="connsiteX9" fmla="*/ 236333 w 403427"/>
              <a:gd name="connsiteY9" fmla="*/ 204550 h 934482"/>
              <a:gd name="connsiteX10" fmla="*/ 621 w 403427"/>
              <a:gd name="connsiteY10" fmla="*/ 1350 h 93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3427" h="934482">
                <a:moveTo>
                  <a:pt x="621" y="1350"/>
                </a:moveTo>
                <a:cubicBezTo>
                  <a:pt x="14168" y="19638"/>
                  <a:pt x="274264" y="238417"/>
                  <a:pt x="317613" y="314278"/>
                </a:cubicBezTo>
                <a:cubicBezTo>
                  <a:pt x="360962" y="390139"/>
                  <a:pt x="247170" y="356273"/>
                  <a:pt x="260717" y="456518"/>
                </a:cubicBezTo>
                <a:cubicBezTo>
                  <a:pt x="274264" y="556763"/>
                  <a:pt x="380605" y="850049"/>
                  <a:pt x="398893" y="915750"/>
                </a:cubicBezTo>
                <a:cubicBezTo>
                  <a:pt x="417181" y="981451"/>
                  <a:pt x="374509" y="853435"/>
                  <a:pt x="370445" y="850726"/>
                </a:cubicBezTo>
                <a:cubicBezTo>
                  <a:pt x="366381" y="848017"/>
                  <a:pt x="400925" y="984838"/>
                  <a:pt x="374509" y="899494"/>
                </a:cubicBezTo>
                <a:cubicBezTo>
                  <a:pt x="348093" y="814150"/>
                  <a:pt x="228205" y="428747"/>
                  <a:pt x="211949" y="338662"/>
                </a:cubicBezTo>
                <a:cubicBezTo>
                  <a:pt x="195693" y="248577"/>
                  <a:pt x="268845" y="361691"/>
                  <a:pt x="276973" y="358982"/>
                </a:cubicBezTo>
                <a:cubicBezTo>
                  <a:pt x="285101" y="356273"/>
                  <a:pt x="267490" y="348145"/>
                  <a:pt x="260717" y="322406"/>
                </a:cubicBezTo>
                <a:cubicBezTo>
                  <a:pt x="253944" y="296667"/>
                  <a:pt x="273586" y="253318"/>
                  <a:pt x="236333" y="204550"/>
                </a:cubicBezTo>
                <a:cubicBezTo>
                  <a:pt x="199080" y="155782"/>
                  <a:pt x="-12926" y="-16938"/>
                  <a:pt x="621" y="1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2" name="フリーフォーム 881">
            <a:extLst>
              <a:ext uri="{FF2B5EF4-FFF2-40B4-BE49-F238E27FC236}">
                <a16:creationId xmlns:a16="http://schemas.microsoft.com/office/drawing/2014/main" id="{4A6E1145-6EDD-6353-2790-7C8923C232AE}"/>
              </a:ext>
            </a:extLst>
          </p:cNvPr>
          <p:cNvSpPr/>
          <p:nvPr/>
        </p:nvSpPr>
        <p:spPr>
          <a:xfrm>
            <a:off x="5621050" y="6032942"/>
            <a:ext cx="837184" cy="85344"/>
          </a:xfrm>
          <a:custGeom>
            <a:avLst/>
            <a:gdLst>
              <a:gd name="connsiteX0" fmla="*/ 0 w 837184"/>
              <a:gd name="connsiteY0" fmla="*/ 85344 h 85344"/>
              <a:gd name="connsiteX1" fmla="*/ 837184 w 837184"/>
              <a:gd name="connsiteY1" fmla="*/ 0 h 85344"/>
              <a:gd name="connsiteX2" fmla="*/ 0 w 837184"/>
              <a:gd name="connsiteY2" fmla="*/ 85344 h 8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7184" h="85344">
                <a:moveTo>
                  <a:pt x="0" y="85344"/>
                </a:moveTo>
                <a:lnTo>
                  <a:pt x="837184" y="0"/>
                </a:lnTo>
                <a:cubicBezTo>
                  <a:pt x="834475" y="4741"/>
                  <a:pt x="0" y="85344"/>
                  <a:pt x="0" y="85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3" name="フリーフォーム 882">
            <a:extLst>
              <a:ext uri="{FF2B5EF4-FFF2-40B4-BE49-F238E27FC236}">
                <a16:creationId xmlns:a16="http://schemas.microsoft.com/office/drawing/2014/main" id="{8AFA636C-DB7B-15A0-C4F7-948B3E27EA5C}"/>
              </a:ext>
            </a:extLst>
          </p:cNvPr>
          <p:cNvSpPr/>
          <p:nvPr/>
        </p:nvSpPr>
        <p:spPr>
          <a:xfrm>
            <a:off x="6884192" y="5802056"/>
            <a:ext cx="340062" cy="74612"/>
          </a:xfrm>
          <a:custGeom>
            <a:avLst/>
            <a:gdLst>
              <a:gd name="connsiteX0" fmla="*/ 8636 w 340062"/>
              <a:gd name="connsiteY0" fmla="*/ 69850 h 74612"/>
              <a:gd name="connsiteX1" fmla="*/ 240411 w 340062"/>
              <a:gd name="connsiteY1" fmla="*/ 31750 h 74612"/>
              <a:gd name="connsiteX2" fmla="*/ 338836 w 340062"/>
              <a:gd name="connsiteY2" fmla="*/ 0 h 74612"/>
              <a:gd name="connsiteX3" fmla="*/ 180086 w 340062"/>
              <a:gd name="connsiteY3" fmla="*/ 31750 h 74612"/>
              <a:gd name="connsiteX4" fmla="*/ 59436 w 340062"/>
              <a:gd name="connsiteY4" fmla="*/ 69850 h 74612"/>
              <a:gd name="connsiteX5" fmla="*/ 8636 w 340062"/>
              <a:gd name="connsiteY5" fmla="*/ 69850 h 7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062" h="74612">
                <a:moveTo>
                  <a:pt x="8636" y="69850"/>
                </a:moveTo>
                <a:cubicBezTo>
                  <a:pt x="38798" y="63500"/>
                  <a:pt x="185378" y="43392"/>
                  <a:pt x="240411" y="31750"/>
                </a:cubicBezTo>
                <a:cubicBezTo>
                  <a:pt x="295444" y="20108"/>
                  <a:pt x="348890" y="0"/>
                  <a:pt x="338836" y="0"/>
                </a:cubicBezTo>
                <a:cubicBezTo>
                  <a:pt x="328782" y="0"/>
                  <a:pt x="226653" y="20108"/>
                  <a:pt x="180086" y="31750"/>
                </a:cubicBezTo>
                <a:cubicBezTo>
                  <a:pt x="133519" y="43392"/>
                  <a:pt x="83778" y="63500"/>
                  <a:pt x="59436" y="69850"/>
                </a:cubicBezTo>
                <a:cubicBezTo>
                  <a:pt x="35094" y="76200"/>
                  <a:pt x="-21526" y="76200"/>
                  <a:pt x="8636" y="69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4" name="フリーフォーム 883">
            <a:extLst>
              <a:ext uri="{FF2B5EF4-FFF2-40B4-BE49-F238E27FC236}">
                <a16:creationId xmlns:a16="http://schemas.microsoft.com/office/drawing/2014/main" id="{B6CF7B04-0E12-4CE4-A601-CDBF8747CEF2}"/>
              </a:ext>
            </a:extLst>
          </p:cNvPr>
          <p:cNvSpPr/>
          <p:nvPr/>
        </p:nvSpPr>
        <p:spPr>
          <a:xfrm>
            <a:off x="6972202" y="5781360"/>
            <a:ext cx="255943" cy="246164"/>
          </a:xfrm>
          <a:custGeom>
            <a:avLst/>
            <a:gdLst>
              <a:gd name="connsiteX0" fmla="*/ 1 w 255943"/>
              <a:gd name="connsiteY0" fmla="*/ 246121 h 246164"/>
              <a:gd name="connsiteX1" fmla="*/ 209551 w 255943"/>
              <a:gd name="connsiteY1" fmla="*/ 157221 h 246164"/>
              <a:gd name="connsiteX2" fmla="*/ 254001 w 255943"/>
              <a:gd name="connsiteY2" fmla="*/ 150871 h 246164"/>
              <a:gd name="connsiteX3" fmla="*/ 244476 w 255943"/>
              <a:gd name="connsiteY3" fmla="*/ 147696 h 246164"/>
              <a:gd name="connsiteX4" fmla="*/ 212726 w 255943"/>
              <a:gd name="connsiteY4" fmla="*/ 90546 h 246164"/>
              <a:gd name="connsiteX5" fmla="*/ 241301 w 255943"/>
              <a:gd name="connsiteY5" fmla="*/ 1646 h 246164"/>
              <a:gd name="connsiteX6" fmla="*/ 222251 w 255943"/>
              <a:gd name="connsiteY6" fmla="*/ 39746 h 246164"/>
              <a:gd name="connsiteX7" fmla="*/ 231776 w 255943"/>
              <a:gd name="connsiteY7" fmla="*/ 125471 h 246164"/>
              <a:gd name="connsiteX8" fmla="*/ 206376 w 255943"/>
              <a:gd name="connsiteY8" fmla="*/ 144521 h 246164"/>
              <a:gd name="connsiteX9" fmla="*/ 1 w 255943"/>
              <a:gd name="connsiteY9" fmla="*/ 246121 h 24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943" h="246164">
                <a:moveTo>
                  <a:pt x="1" y="246121"/>
                </a:moveTo>
                <a:cubicBezTo>
                  <a:pt x="530" y="248238"/>
                  <a:pt x="167218" y="173096"/>
                  <a:pt x="209551" y="157221"/>
                </a:cubicBezTo>
                <a:cubicBezTo>
                  <a:pt x="251884" y="141346"/>
                  <a:pt x="254001" y="150871"/>
                  <a:pt x="254001" y="150871"/>
                </a:cubicBezTo>
                <a:cubicBezTo>
                  <a:pt x="259822" y="149283"/>
                  <a:pt x="251355" y="157750"/>
                  <a:pt x="244476" y="147696"/>
                </a:cubicBezTo>
                <a:cubicBezTo>
                  <a:pt x="237597" y="137642"/>
                  <a:pt x="213255" y="114888"/>
                  <a:pt x="212726" y="90546"/>
                </a:cubicBezTo>
                <a:cubicBezTo>
                  <a:pt x="212197" y="66204"/>
                  <a:pt x="239714" y="10113"/>
                  <a:pt x="241301" y="1646"/>
                </a:cubicBezTo>
                <a:cubicBezTo>
                  <a:pt x="242888" y="-6821"/>
                  <a:pt x="223838" y="19109"/>
                  <a:pt x="222251" y="39746"/>
                </a:cubicBezTo>
                <a:cubicBezTo>
                  <a:pt x="220664" y="60383"/>
                  <a:pt x="231776" y="125471"/>
                  <a:pt x="231776" y="125471"/>
                </a:cubicBezTo>
                <a:cubicBezTo>
                  <a:pt x="229130" y="142934"/>
                  <a:pt x="241301" y="124413"/>
                  <a:pt x="206376" y="144521"/>
                </a:cubicBezTo>
                <a:cubicBezTo>
                  <a:pt x="171451" y="164629"/>
                  <a:pt x="-528" y="244004"/>
                  <a:pt x="1" y="246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5" name="フリーフォーム 884">
            <a:extLst>
              <a:ext uri="{FF2B5EF4-FFF2-40B4-BE49-F238E27FC236}">
                <a16:creationId xmlns:a16="http://schemas.microsoft.com/office/drawing/2014/main" id="{CB4C997D-45F0-2F28-B02B-65E05F19DD27}"/>
              </a:ext>
            </a:extLst>
          </p:cNvPr>
          <p:cNvSpPr/>
          <p:nvPr/>
        </p:nvSpPr>
        <p:spPr>
          <a:xfrm>
            <a:off x="7152408" y="5741382"/>
            <a:ext cx="108808" cy="200392"/>
          </a:xfrm>
          <a:custGeom>
            <a:avLst/>
            <a:gdLst>
              <a:gd name="connsiteX0" fmla="*/ 57920 w 108808"/>
              <a:gd name="connsiteY0" fmla="*/ 349 h 200392"/>
              <a:gd name="connsiteX1" fmla="*/ 19820 w 108808"/>
              <a:gd name="connsiteY1" fmla="*/ 79724 h 200392"/>
              <a:gd name="connsiteX2" fmla="*/ 108720 w 108808"/>
              <a:gd name="connsiteY2" fmla="*/ 171799 h 200392"/>
              <a:gd name="connsiteX3" fmla="*/ 770 w 108808"/>
              <a:gd name="connsiteY3" fmla="*/ 200374 h 200392"/>
              <a:gd name="connsiteX4" fmla="*/ 57920 w 108808"/>
              <a:gd name="connsiteY4" fmla="*/ 174974 h 200392"/>
              <a:gd name="connsiteX5" fmla="*/ 10295 w 108808"/>
              <a:gd name="connsiteY5" fmla="*/ 111474 h 200392"/>
              <a:gd name="connsiteX6" fmla="*/ 57920 w 108808"/>
              <a:gd name="connsiteY6" fmla="*/ 349 h 20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808" h="200392">
                <a:moveTo>
                  <a:pt x="57920" y="349"/>
                </a:moveTo>
                <a:cubicBezTo>
                  <a:pt x="59507" y="-4943"/>
                  <a:pt x="11353" y="51149"/>
                  <a:pt x="19820" y="79724"/>
                </a:cubicBezTo>
                <a:cubicBezTo>
                  <a:pt x="28287" y="108299"/>
                  <a:pt x="111895" y="151691"/>
                  <a:pt x="108720" y="171799"/>
                </a:cubicBezTo>
                <a:cubicBezTo>
                  <a:pt x="105545" y="191907"/>
                  <a:pt x="9237" y="199845"/>
                  <a:pt x="770" y="200374"/>
                </a:cubicBezTo>
                <a:cubicBezTo>
                  <a:pt x="-7697" y="200903"/>
                  <a:pt x="56333" y="189791"/>
                  <a:pt x="57920" y="174974"/>
                </a:cubicBezTo>
                <a:cubicBezTo>
                  <a:pt x="59507" y="160157"/>
                  <a:pt x="10295" y="133170"/>
                  <a:pt x="10295" y="111474"/>
                </a:cubicBezTo>
                <a:cubicBezTo>
                  <a:pt x="10295" y="89778"/>
                  <a:pt x="56333" y="5641"/>
                  <a:pt x="57920" y="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6" name="フリーフォーム 885">
            <a:extLst>
              <a:ext uri="{FF2B5EF4-FFF2-40B4-BE49-F238E27FC236}">
                <a16:creationId xmlns:a16="http://schemas.microsoft.com/office/drawing/2014/main" id="{F7D6844A-DE18-0958-FF2E-888C20F3118A}"/>
              </a:ext>
            </a:extLst>
          </p:cNvPr>
          <p:cNvSpPr/>
          <p:nvPr/>
        </p:nvSpPr>
        <p:spPr>
          <a:xfrm>
            <a:off x="6854727" y="5817867"/>
            <a:ext cx="361952" cy="57230"/>
          </a:xfrm>
          <a:custGeom>
            <a:avLst/>
            <a:gdLst>
              <a:gd name="connsiteX0" fmla="*/ 1 w 361952"/>
              <a:gd name="connsiteY0" fmla="*/ 64 h 57230"/>
              <a:gd name="connsiteX1" fmla="*/ 168276 w 361952"/>
              <a:gd name="connsiteY1" fmla="*/ 57214 h 57230"/>
              <a:gd name="connsiteX2" fmla="*/ 361951 w 361952"/>
              <a:gd name="connsiteY2" fmla="*/ 6414 h 57230"/>
              <a:gd name="connsiteX3" fmla="*/ 165101 w 361952"/>
              <a:gd name="connsiteY3" fmla="*/ 44514 h 57230"/>
              <a:gd name="connsiteX4" fmla="*/ 1 w 361952"/>
              <a:gd name="connsiteY4" fmla="*/ 64 h 5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952" h="57230">
                <a:moveTo>
                  <a:pt x="1" y="64"/>
                </a:moveTo>
                <a:cubicBezTo>
                  <a:pt x="530" y="2181"/>
                  <a:pt x="107951" y="56156"/>
                  <a:pt x="168276" y="57214"/>
                </a:cubicBezTo>
                <a:cubicBezTo>
                  <a:pt x="228601" y="58272"/>
                  <a:pt x="362480" y="8531"/>
                  <a:pt x="361951" y="6414"/>
                </a:cubicBezTo>
                <a:cubicBezTo>
                  <a:pt x="361422" y="4297"/>
                  <a:pt x="224368" y="40281"/>
                  <a:pt x="165101" y="44514"/>
                </a:cubicBezTo>
                <a:cubicBezTo>
                  <a:pt x="105834" y="48747"/>
                  <a:pt x="-528" y="-2053"/>
                  <a:pt x="1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7" name="フリーフォーム 886">
            <a:extLst>
              <a:ext uri="{FF2B5EF4-FFF2-40B4-BE49-F238E27FC236}">
                <a16:creationId xmlns:a16="http://schemas.microsoft.com/office/drawing/2014/main" id="{0E7147A3-C709-0ABA-96E3-CD780CABB4BF}"/>
              </a:ext>
            </a:extLst>
          </p:cNvPr>
          <p:cNvSpPr/>
          <p:nvPr/>
        </p:nvSpPr>
        <p:spPr>
          <a:xfrm>
            <a:off x="7065101" y="5849681"/>
            <a:ext cx="34184" cy="149454"/>
          </a:xfrm>
          <a:custGeom>
            <a:avLst/>
            <a:gdLst>
              <a:gd name="connsiteX0" fmla="*/ 21402 w 34184"/>
              <a:gd name="connsiteY0" fmla="*/ 0 h 149454"/>
              <a:gd name="connsiteX1" fmla="*/ 11877 w 34184"/>
              <a:gd name="connsiteY1" fmla="*/ 95250 h 149454"/>
              <a:gd name="connsiteX2" fmla="*/ 34102 w 34184"/>
              <a:gd name="connsiteY2" fmla="*/ 149225 h 149454"/>
              <a:gd name="connsiteX3" fmla="*/ 2352 w 34184"/>
              <a:gd name="connsiteY3" fmla="*/ 114300 h 149454"/>
              <a:gd name="connsiteX4" fmla="*/ 2352 w 34184"/>
              <a:gd name="connsiteY4" fmla="*/ 104775 h 149454"/>
              <a:gd name="connsiteX5" fmla="*/ 2352 w 34184"/>
              <a:gd name="connsiteY5" fmla="*/ 95250 h 149454"/>
              <a:gd name="connsiteX6" fmla="*/ 21402 w 34184"/>
              <a:gd name="connsiteY6" fmla="*/ 0 h 14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84" h="149454">
                <a:moveTo>
                  <a:pt x="21402" y="0"/>
                </a:moveTo>
                <a:cubicBezTo>
                  <a:pt x="22989" y="0"/>
                  <a:pt x="9760" y="70379"/>
                  <a:pt x="11877" y="95250"/>
                </a:cubicBezTo>
                <a:cubicBezTo>
                  <a:pt x="13994" y="120121"/>
                  <a:pt x="35689" y="146050"/>
                  <a:pt x="34102" y="149225"/>
                </a:cubicBezTo>
                <a:cubicBezTo>
                  <a:pt x="32515" y="152400"/>
                  <a:pt x="7644" y="121708"/>
                  <a:pt x="2352" y="114300"/>
                </a:cubicBezTo>
                <a:cubicBezTo>
                  <a:pt x="-2940" y="106892"/>
                  <a:pt x="2352" y="104775"/>
                  <a:pt x="2352" y="104775"/>
                </a:cubicBezTo>
                <a:cubicBezTo>
                  <a:pt x="2352" y="101600"/>
                  <a:pt x="1294" y="109008"/>
                  <a:pt x="2352" y="95250"/>
                </a:cubicBezTo>
                <a:cubicBezTo>
                  <a:pt x="3410" y="81492"/>
                  <a:pt x="19815" y="0"/>
                  <a:pt x="2140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8" name="フリーフォーム 887">
            <a:extLst>
              <a:ext uri="{FF2B5EF4-FFF2-40B4-BE49-F238E27FC236}">
                <a16:creationId xmlns:a16="http://schemas.microsoft.com/office/drawing/2014/main" id="{A1ADCBF8-7454-8D9B-D099-4C591BBE410C}"/>
              </a:ext>
            </a:extLst>
          </p:cNvPr>
          <p:cNvSpPr/>
          <p:nvPr/>
        </p:nvSpPr>
        <p:spPr>
          <a:xfrm>
            <a:off x="6770777" y="5703630"/>
            <a:ext cx="163865" cy="221816"/>
          </a:xfrm>
          <a:custGeom>
            <a:avLst/>
            <a:gdLst>
              <a:gd name="connsiteX0" fmla="*/ 7751 w 163865"/>
              <a:gd name="connsiteY0" fmla="*/ 1 h 221816"/>
              <a:gd name="connsiteX1" fmla="*/ 52201 w 163865"/>
              <a:gd name="connsiteY1" fmla="*/ 161926 h 221816"/>
              <a:gd name="connsiteX2" fmla="*/ 163326 w 163865"/>
              <a:gd name="connsiteY2" fmla="*/ 219076 h 221816"/>
              <a:gd name="connsiteX3" fmla="*/ 1401 w 163865"/>
              <a:gd name="connsiteY3" fmla="*/ 212726 h 221816"/>
              <a:gd name="connsiteX4" fmla="*/ 80776 w 163865"/>
              <a:gd name="connsiteY4" fmla="*/ 212726 h 221816"/>
              <a:gd name="connsiteX5" fmla="*/ 7751 w 163865"/>
              <a:gd name="connsiteY5" fmla="*/ 165101 h 221816"/>
              <a:gd name="connsiteX6" fmla="*/ 7751 w 163865"/>
              <a:gd name="connsiteY6" fmla="*/ 1 h 22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865" h="221816">
                <a:moveTo>
                  <a:pt x="7751" y="1"/>
                </a:moveTo>
                <a:cubicBezTo>
                  <a:pt x="15159" y="-528"/>
                  <a:pt x="26272" y="125413"/>
                  <a:pt x="52201" y="161926"/>
                </a:cubicBezTo>
                <a:cubicBezTo>
                  <a:pt x="78130" y="198439"/>
                  <a:pt x="171793" y="210609"/>
                  <a:pt x="163326" y="219076"/>
                </a:cubicBezTo>
                <a:cubicBezTo>
                  <a:pt x="154859" y="227543"/>
                  <a:pt x="15159" y="213784"/>
                  <a:pt x="1401" y="212726"/>
                </a:cubicBezTo>
                <a:cubicBezTo>
                  <a:pt x="-12357" y="211668"/>
                  <a:pt x="79718" y="220663"/>
                  <a:pt x="80776" y="212726"/>
                </a:cubicBezTo>
                <a:cubicBezTo>
                  <a:pt x="81834" y="204789"/>
                  <a:pt x="17805" y="196322"/>
                  <a:pt x="7751" y="165101"/>
                </a:cubicBezTo>
                <a:cubicBezTo>
                  <a:pt x="-2303" y="133880"/>
                  <a:pt x="343" y="530"/>
                  <a:pt x="775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9" name="フリーフォーム 888">
            <a:extLst>
              <a:ext uri="{FF2B5EF4-FFF2-40B4-BE49-F238E27FC236}">
                <a16:creationId xmlns:a16="http://schemas.microsoft.com/office/drawing/2014/main" id="{FC867804-B502-BA5A-65F1-D1837D6A1FF3}"/>
              </a:ext>
            </a:extLst>
          </p:cNvPr>
          <p:cNvSpPr/>
          <p:nvPr/>
        </p:nvSpPr>
        <p:spPr>
          <a:xfrm>
            <a:off x="6666141" y="6011606"/>
            <a:ext cx="380816" cy="105209"/>
          </a:xfrm>
          <a:custGeom>
            <a:avLst/>
            <a:gdLst>
              <a:gd name="connsiteX0" fmla="*/ 1262 w 380816"/>
              <a:gd name="connsiteY0" fmla="*/ 0 h 105209"/>
              <a:gd name="connsiteX1" fmla="*/ 261612 w 380816"/>
              <a:gd name="connsiteY1" fmla="*/ 12700 h 105209"/>
              <a:gd name="connsiteX2" fmla="*/ 217162 w 380816"/>
              <a:gd name="connsiteY2" fmla="*/ 15875 h 105209"/>
              <a:gd name="connsiteX3" fmla="*/ 379087 w 380816"/>
              <a:gd name="connsiteY3" fmla="*/ 53975 h 105209"/>
              <a:gd name="connsiteX4" fmla="*/ 306062 w 380816"/>
              <a:gd name="connsiteY4" fmla="*/ 47625 h 105209"/>
              <a:gd name="connsiteX5" fmla="*/ 363212 w 380816"/>
              <a:gd name="connsiteY5" fmla="*/ 104775 h 105209"/>
              <a:gd name="connsiteX6" fmla="*/ 169537 w 380816"/>
              <a:gd name="connsiteY6" fmla="*/ 12700 h 105209"/>
              <a:gd name="connsiteX7" fmla="*/ 1262 w 380816"/>
              <a:gd name="connsiteY7" fmla="*/ 0 h 105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816" h="105209">
                <a:moveTo>
                  <a:pt x="1262" y="0"/>
                </a:moveTo>
                <a:cubicBezTo>
                  <a:pt x="16608" y="0"/>
                  <a:pt x="225629" y="10054"/>
                  <a:pt x="261612" y="12700"/>
                </a:cubicBezTo>
                <a:cubicBezTo>
                  <a:pt x="297595" y="15346"/>
                  <a:pt x="197583" y="8996"/>
                  <a:pt x="217162" y="15875"/>
                </a:cubicBezTo>
                <a:cubicBezTo>
                  <a:pt x="236741" y="22754"/>
                  <a:pt x="364270" y="48683"/>
                  <a:pt x="379087" y="53975"/>
                </a:cubicBezTo>
                <a:cubicBezTo>
                  <a:pt x="393904" y="59267"/>
                  <a:pt x="308708" y="39158"/>
                  <a:pt x="306062" y="47625"/>
                </a:cubicBezTo>
                <a:cubicBezTo>
                  <a:pt x="303416" y="56092"/>
                  <a:pt x="385966" y="110596"/>
                  <a:pt x="363212" y="104775"/>
                </a:cubicBezTo>
                <a:cubicBezTo>
                  <a:pt x="340458" y="98954"/>
                  <a:pt x="224570" y="24342"/>
                  <a:pt x="169537" y="12700"/>
                </a:cubicBezTo>
                <a:cubicBezTo>
                  <a:pt x="114504" y="1058"/>
                  <a:pt x="-14084" y="0"/>
                  <a:pt x="12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0" name="フリーフォーム 889">
            <a:extLst>
              <a:ext uri="{FF2B5EF4-FFF2-40B4-BE49-F238E27FC236}">
                <a16:creationId xmlns:a16="http://schemas.microsoft.com/office/drawing/2014/main" id="{152AF149-3F33-0DCD-8992-BD82A319A7B8}"/>
              </a:ext>
            </a:extLst>
          </p:cNvPr>
          <p:cNvSpPr/>
          <p:nvPr/>
        </p:nvSpPr>
        <p:spPr>
          <a:xfrm>
            <a:off x="6951169" y="6093725"/>
            <a:ext cx="90886" cy="156041"/>
          </a:xfrm>
          <a:custGeom>
            <a:avLst/>
            <a:gdLst>
              <a:gd name="connsiteX0" fmla="*/ 90884 w 90886"/>
              <a:gd name="connsiteY0" fmla="*/ 431 h 156041"/>
              <a:gd name="connsiteX1" fmla="*/ 8334 w 90886"/>
              <a:gd name="connsiteY1" fmla="*/ 114731 h 156041"/>
              <a:gd name="connsiteX2" fmla="*/ 14684 w 90886"/>
              <a:gd name="connsiteY2" fmla="*/ 156006 h 156041"/>
              <a:gd name="connsiteX3" fmla="*/ 1984 w 90886"/>
              <a:gd name="connsiteY3" fmla="*/ 121081 h 156041"/>
              <a:gd name="connsiteX4" fmla="*/ 5159 w 90886"/>
              <a:gd name="connsiteY4" fmla="*/ 76631 h 156041"/>
              <a:gd name="connsiteX5" fmla="*/ 90884 w 90886"/>
              <a:gd name="connsiteY5" fmla="*/ 431 h 156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86" h="156041">
                <a:moveTo>
                  <a:pt x="90884" y="431"/>
                </a:moveTo>
                <a:cubicBezTo>
                  <a:pt x="91413" y="6781"/>
                  <a:pt x="21034" y="88802"/>
                  <a:pt x="8334" y="114731"/>
                </a:cubicBezTo>
                <a:cubicBezTo>
                  <a:pt x="-4366" y="140660"/>
                  <a:pt x="15742" y="154948"/>
                  <a:pt x="14684" y="156006"/>
                </a:cubicBezTo>
                <a:cubicBezTo>
                  <a:pt x="13626" y="157064"/>
                  <a:pt x="3571" y="134310"/>
                  <a:pt x="1984" y="121081"/>
                </a:cubicBezTo>
                <a:cubicBezTo>
                  <a:pt x="397" y="107852"/>
                  <a:pt x="-2778" y="93564"/>
                  <a:pt x="5159" y="76631"/>
                </a:cubicBezTo>
                <a:cubicBezTo>
                  <a:pt x="13096" y="59698"/>
                  <a:pt x="90355" y="-5919"/>
                  <a:pt x="90884" y="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1" name="フリーフォーム 890">
            <a:extLst>
              <a:ext uri="{FF2B5EF4-FFF2-40B4-BE49-F238E27FC236}">
                <a16:creationId xmlns:a16="http://schemas.microsoft.com/office/drawing/2014/main" id="{FABD9094-3205-4D91-99E9-A8265A15D01E}"/>
              </a:ext>
            </a:extLst>
          </p:cNvPr>
          <p:cNvSpPr/>
          <p:nvPr/>
        </p:nvSpPr>
        <p:spPr>
          <a:xfrm>
            <a:off x="6917121" y="6027531"/>
            <a:ext cx="71781" cy="231089"/>
          </a:xfrm>
          <a:custGeom>
            <a:avLst/>
            <a:gdLst>
              <a:gd name="connsiteX0" fmla="*/ 42382 w 71781"/>
              <a:gd name="connsiteY0" fmla="*/ 3125 h 231089"/>
              <a:gd name="connsiteX1" fmla="*/ 1107 w 71781"/>
              <a:gd name="connsiteY1" fmla="*/ 228550 h 231089"/>
              <a:gd name="connsiteX2" fmla="*/ 16982 w 71781"/>
              <a:gd name="connsiteY2" fmla="*/ 123775 h 231089"/>
              <a:gd name="connsiteX3" fmla="*/ 70957 w 71781"/>
              <a:gd name="connsiteY3" fmla="*/ 111075 h 231089"/>
              <a:gd name="connsiteX4" fmla="*/ 48732 w 71781"/>
              <a:gd name="connsiteY4" fmla="*/ 95200 h 231089"/>
              <a:gd name="connsiteX5" fmla="*/ 42382 w 71781"/>
              <a:gd name="connsiteY5" fmla="*/ 3125 h 23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781" h="231089">
                <a:moveTo>
                  <a:pt x="42382" y="3125"/>
                </a:moveTo>
                <a:cubicBezTo>
                  <a:pt x="34444" y="25350"/>
                  <a:pt x="5340" y="208442"/>
                  <a:pt x="1107" y="228550"/>
                </a:cubicBezTo>
                <a:cubicBezTo>
                  <a:pt x="-3126" y="248658"/>
                  <a:pt x="5340" y="143354"/>
                  <a:pt x="16982" y="123775"/>
                </a:cubicBezTo>
                <a:cubicBezTo>
                  <a:pt x="28624" y="104196"/>
                  <a:pt x="65665" y="115838"/>
                  <a:pt x="70957" y="111075"/>
                </a:cubicBezTo>
                <a:cubicBezTo>
                  <a:pt x="76249" y="106313"/>
                  <a:pt x="54553" y="106312"/>
                  <a:pt x="48732" y="95200"/>
                </a:cubicBezTo>
                <a:cubicBezTo>
                  <a:pt x="42911" y="84088"/>
                  <a:pt x="50320" y="-19100"/>
                  <a:pt x="42382" y="3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2" name="フリーフォーム 891">
            <a:extLst>
              <a:ext uri="{FF2B5EF4-FFF2-40B4-BE49-F238E27FC236}">
                <a16:creationId xmlns:a16="http://schemas.microsoft.com/office/drawing/2014/main" id="{AE8E6D83-E56C-9A78-2132-F97A89B3C9FB}"/>
              </a:ext>
            </a:extLst>
          </p:cNvPr>
          <p:cNvSpPr/>
          <p:nvPr/>
        </p:nvSpPr>
        <p:spPr>
          <a:xfrm>
            <a:off x="6872429" y="6141665"/>
            <a:ext cx="115981" cy="104555"/>
          </a:xfrm>
          <a:custGeom>
            <a:avLst/>
            <a:gdLst>
              <a:gd name="connsiteX0" fmla="*/ 1349 w 115981"/>
              <a:gd name="connsiteY0" fmla="*/ 116 h 104555"/>
              <a:gd name="connsiteX1" fmla="*/ 23574 w 115981"/>
              <a:gd name="connsiteY1" fmla="*/ 76316 h 104555"/>
              <a:gd name="connsiteX2" fmla="*/ 115649 w 115981"/>
              <a:gd name="connsiteY2" fmla="*/ 101716 h 104555"/>
              <a:gd name="connsiteX3" fmla="*/ 52149 w 115981"/>
              <a:gd name="connsiteY3" fmla="*/ 95366 h 104555"/>
              <a:gd name="connsiteX4" fmla="*/ 1349 w 115981"/>
              <a:gd name="connsiteY4" fmla="*/ 116 h 10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981" h="104555">
                <a:moveTo>
                  <a:pt x="1349" y="116"/>
                </a:moveTo>
                <a:cubicBezTo>
                  <a:pt x="-3413" y="-3059"/>
                  <a:pt x="4524" y="59383"/>
                  <a:pt x="23574" y="76316"/>
                </a:cubicBezTo>
                <a:cubicBezTo>
                  <a:pt x="42624" y="93249"/>
                  <a:pt x="110887" y="98541"/>
                  <a:pt x="115649" y="101716"/>
                </a:cubicBezTo>
                <a:cubicBezTo>
                  <a:pt x="120411" y="104891"/>
                  <a:pt x="72786" y="108066"/>
                  <a:pt x="52149" y="95366"/>
                </a:cubicBezTo>
                <a:cubicBezTo>
                  <a:pt x="31512" y="82666"/>
                  <a:pt x="6111" y="3291"/>
                  <a:pt x="1349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3" name="フリーフォーム 892">
            <a:extLst>
              <a:ext uri="{FF2B5EF4-FFF2-40B4-BE49-F238E27FC236}">
                <a16:creationId xmlns:a16="http://schemas.microsoft.com/office/drawing/2014/main" id="{DA7800D9-85A8-C473-73AF-C85954AAC948}"/>
              </a:ext>
            </a:extLst>
          </p:cNvPr>
          <p:cNvSpPr/>
          <p:nvPr/>
        </p:nvSpPr>
        <p:spPr>
          <a:xfrm>
            <a:off x="6860607" y="6093840"/>
            <a:ext cx="102116" cy="194055"/>
          </a:xfrm>
          <a:custGeom>
            <a:avLst/>
            <a:gdLst>
              <a:gd name="connsiteX0" fmla="*/ 9996 w 102116"/>
              <a:gd name="connsiteY0" fmla="*/ 316 h 194055"/>
              <a:gd name="connsiteX1" fmla="*/ 6821 w 102116"/>
              <a:gd name="connsiteY1" fmla="*/ 143191 h 194055"/>
              <a:gd name="connsiteX2" fmla="*/ 102071 w 102116"/>
              <a:gd name="connsiteY2" fmla="*/ 193991 h 194055"/>
              <a:gd name="connsiteX3" fmla="*/ 19521 w 102116"/>
              <a:gd name="connsiteY3" fmla="*/ 152716 h 194055"/>
              <a:gd name="connsiteX4" fmla="*/ 29046 w 102116"/>
              <a:gd name="connsiteY4" fmla="*/ 105091 h 194055"/>
              <a:gd name="connsiteX5" fmla="*/ 9996 w 102116"/>
              <a:gd name="connsiteY5" fmla="*/ 316 h 19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116" h="194055">
                <a:moveTo>
                  <a:pt x="9996" y="316"/>
                </a:moveTo>
                <a:cubicBezTo>
                  <a:pt x="6292" y="6666"/>
                  <a:pt x="-8525" y="110912"/>
                  <a:pt x="6821" y="143191"/>
                </a:cubicBezTo>
                <a:cubicBezTo>
                  <a:pt x="22167" y="175470"/>
                  <a:pt x="99954" y="192403"/>
                  <a:pt x="102071" y="193991"/>
                </a:cubicBezTo>
                <a:cubicBezTo>
                  <a:pt x="104188" y="195579"/>
                  <a:pt x="31692" y="167533"/>
                  <a:pt x="19521" y="152716"/>
                </a:cubicBezTo>
                <a:cubicBezTo>
                  <a:pt x="7350" y="137899"/>
                  <a:pt x="29046" y="125199"/>
                  <a:pt x="29046" y="105091"/>
                </a:cubicBezTo>
                <a:cubicBezTo>
                  <a:pt x="29046" y="84983"/>
                  <a:pt x="13700" y="-6034"/>
                  <a:pt x="9996" y="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4" name="フリーフォーム 893">
            <a:extLst>
              <a:ext uri="{FF2B5EF4-FFF2-40B4-BE49-F238E27FC236}">
                <a16:creationId xmlns:a16="http://schemas.microsoft.com/office/drawing/2014/main" id="{DFF700A9-9A00-6253-021D-010F06AE4651}"/>
              </a:ext>
            </a:extLst>
          </p:cNvPr>
          <p:cNvSpPr/>
          <p:nvPr/>
        </p:nvSpPr>
        <p:spPr>
          <a:xfrm>
            <a:off x="6695811" y="5944931"/>
            <a:ext cx="111541" cy="339748"/>
          </a:xfrm>
          <a:custGeom>
            <a:avLst/>
            <a:gdLst>
              <a:gd name="connsiteX0" fmla="*/ 38267 w 111541"/>
              <a:gd name="connsiteY0" fmla="*/ 0 h 339748"/>
              <a:gd name="connsiteX1" fmla="*/ 85892 w 111541"/>
              <a:gd name="connsiteY1" fmla="*/ 196850 h 339748"/>
              <a:gd name="connsiteX2" fmla="*/ 31917 w 111541"/>
              <a:gd name="connsiteY2" fmla="*/ 263525 h 339748"/>
              <a:gd name="connsiteX3" fmla="*/ 111292 w 111541"/>
              <a:gd name="connsiteY3" fmla="*/ 228600 h 339748"/>
              <a:gd name="connsiteX4" fmla="*/ 167 w 111541"/>
              <a:gd name="connsiteY4" fmla="*/ 339725 h 339748"/>
              <a:gd name="connsiteX5" fmla="*/ 85892 w 111541"/>
              <a:gd name="connsiteY5" fmla="*/ 238125 h 339748"/>
              <a:gd name="connsiteX6" fmla="*/ 76367 w 111541"/>
              <a:gd name="connsiteY6" fmla="*/ 196850 h 339748"/>
              <a:gd name="connsiteX7" fmla="*/ 38267 w 111541"/>
              <a:gd name="connsiteY7" fmla="*/ 0 h 33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41" h="339748">
                <a:moveTo>
                  <a:pt x="38267" y="0"/>
                </a:moveTo>
                <a:cubicBezTo>
                  <a:pt x="39854" y="0"/>
                  <a:pt x="86950" y="152929"/>
                  <a:pt x="85892" y="196850"/>
                </a:cubicBezTo>
                <a:cubicBezTo>
                  <a:pt x="84834" y="240771"/>
                  <a:pt x="27684" y="258233"/>
                  <a:pt x="31917" y="263525"/>
                </a:cubicBezTo>
                <a:cubicBezTo>
                  <a:pt x="36150" y="268817"/>
                  <a:pt x="116584" y="215900"/>
                  <a:pt x="111292" y="228600"/>
                </a:cubicBezTo>
                <a:cubicBezTo>
                  <a:pt x="106000" y="241300"/>
                  <a:pt x="4400" y="338138"/>
                  <a:pt x="167" y="339725"/>
                </a:cubicBezTo>
                <a:cubicBezTo>
                  <a:pt x="-4066" y="341312"/>
                  <a:pt x="73192" y="261938"/>
                  <a:pt x="85892" y="238125"/>
                </a:cubicBezTo>
                <a:cubicBezTo>
                  <a:pt x="98592" y="214313"/>
                  <a:pt x="82717" y="233362"/>
                  <a:pt x="76367" y="196850"/>
                </a:cubicBezTo>
                <a:cubicBezTo>
                  <a:pt x="70017" y="160338"/>
                  <a:pt x="36680" y="0"/>
                  <a:pt x="3826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5" name="フリーフォーム 894">
            <a:extLst>
              <a:ext uri="{FF2B5EF4-FFF2-40B4-BE49-F238E27FC236}">
                <a16:creationId xmlns:a16="http://schemas.microsoft.com/office/drawing/2014/main" id="{028ED21E-2FB5-8275-24E2-E9310698A8CD}"/>
              </a:ext>
            </a:extLst>
          </p:cNvPr>
          <p:cNvSpPr/>
          <p:nvPr/>
        </p:nvSpPr>
        <p:spPr>
          <a:xfrm>
            <a:off x="6616601" y="6069489"/>
            <a:ext cx="187538" cy="501304"/>
          </a:xfrm>
          <a:custGeom>
            <a:avLst/>
            <a:gdLst>
              <a:gd name="connsiteX0" fmla="*/ 187327 w 187538"/>
              <a:gd name="connsiteY0" fmla="*/ 2442 h 501304"/>
              <a:gd name="connsiteX1" fmla="*/ 130177 w 187538"/>
              <a:gd name="connsiteY1" fmla="*/ 65942 h 501304"/>
              <a:gd name="connsiteX2" fmla="*/ 98427 w 187538"/>
              <a:gd name="connsiteY2" fmla="*/ 224692 h 501304"/>
              <a:gd name="connsiteX3" fmla="*/ 111127 w 187538"/>
              <a:gd name="connsiteY3" fmla="*/ 211992 h 501304"/>
              <a:gd name="connsiteX4" fmla="*/ 2 w 187538"/>
              <a:gd name="connsiteY4" fmla="*/ 500917 h 501304"/>
              <a:gd name="connsiteX5" fmla="*/ 107952 w 187538"/>
              <a:gd name="connsiteY5" fmla="*/ 142142 h 501304"/>
              <a:gd name="connsiteX6" fmla="*/ 187327 w 187538"/>
              <a:gd name="connsiteY6" fmla="*/ 2442 h 50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538" h="501304">
                <a:moveTo>
                  <a:pt x="187327" y="2442"/>
                </a:moveTo>
                <a:cubicBezTo>
                  <a:pt x="191031" y="-10258"/>
                  <a:pt x="144994" y="28900"/>
                  <a:pt x="130177" y="65942"/>
                </a:cubicBezTo>
                <a:cubicBezTo>
                  <a:pt x="115360" y="102984"/>
                  <a:pt x="101602" y="200350"/>
                  <a:pt x="98427" y="224692"/>
                </a:cubicBezTo>
                <a:cubicBezTo>
                  <a:pt x="95252" y="249034"/>
                  <a:pt x="127531" y="165954"/>
                  <a:pt x="111127" y="211992"/>
                </a:cubicBezTo>
                <a:cubicBezTo>
                  <a:pt x="94723" y="258030"/>
                  <a:pt x="531" y="512559"/>
                  <a:pt x="2" y="500917"/>
                </a:cubicBezTo>
                <a:cubicBezTo>
                  <a:pt x="-527" y="489275"/>
                  <a:pt x="82023" y="223104"/>
                  <a:pt x="107952" y="142142"/>
                </a:cubicBezTo>
                <a:cubicBezTo>
                  <a:pt x="133881" y="61180"/>
                  <a:pt x="183623" y="15142"/>
                  <a:pt x="187327" y="2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6" name="フリーフォーム 895">
            <a:extLst>
              <a:ext uri="{FF2B5EF4-FFF2-40B4-BE49-F238E27FC236}">
                <a16:creationId xmlns:a16="http://schemas.microsoft.com/office/drawing/2014/main" id="{B7049BCB-47F8-9E8D-744A-7BD20D89D078}"/>
              </a:ext>
            </a:extLst>
          </p:cNvPr>
          <p:cNvSpPr/>
          <p:nvPr/>
        </p:nvSpPr>
        <p:spPr>
          <a:xfrm>
            <a:off x="6675661" y="6220939"/>
            <a:ext cx="125405" cy="213065"/>
          </a:xfrm>
          <a:custGeom>
            <a:avLst/>
            <a:gdLst>
              <a:gd name="connsiteX0" fmla="*/ 125092 w 125405"/>
              <a:gd name="connsiteY0" fmla="*/ 217 h 213065"/>
              <a:gd name="connsiteX1" fmla="*/ 58417 w 125405"/>
              <a:gd name="connsiteY1" fmla="*/ 76417 h 213065"/>
              <a:gd name="connsiteX2" fmla="*/ 1267 w 125405"/>
              <a:gd name="connsiteY2" fmla="*/ 212942 h 213065"/>
              <a:gd name="connsiteX3" fmla="*/ 29842 w 125405"/>
              <a:gd name="connsiteY3" fmla="*/ 98642 h 213065"/>
              <a:gd name="connsiteX4" fmla="*/ 125092 w 125405"/>
              <a:gd name="connsiteY4" fmla="*/ 217 h 21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05" h="213065">
                <a:moveTo>
                  <a:pt x="125092" y="217"/>
                </a:moveTo>
                <a:cubicBezTo>
                  <a:pt x="129854" y="-3487"/>
                  <a:pt x="79055" y="40963"/>
                  <a:pt x="58417" y="76417"/>
                </a:cubicBezTo>
                <a:cubicBezTo>
                  <a:pt x="37779" y="111871"/>
                  <a:pt x="6029" y="209238"/>
                  <a:pt x="1267" y="212942"/>
                </a:cubicBezTo>
                <a:cubicBezTo>
                  <a:pt x="-3495" y="216646"/>
                  <a:pt x="4971" y="136213"/>
                  <a:pt x="29842" y="98642"/>
                </a:cubicBezTo>
                <a:cubicBezTo>
                  <a:pt x="54713" y="61071"/>
                  <a:pt x="120330" y="3921"/>
                  <a:pt x="125092" y="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7" name="フリーフォーム 896">
            <a:extLst>
              <a:ext uri="{FF2B5EF4-FFF2-40B4-BE49-F238E27FC236}">
                <a16:creationId xmlns:a16="http://schemas.microsoft.com/office/drawing/2014/main" id="{BCE01C11-E218-8E37-F0BA-802DB97CB701}"/>
              </a:ext>
            </a:extLst>
          </p:cNvPr>
          <p:cNvSpPr/>
          <p:nvPr/>
        </p:nvSpPr>
        <p:spPr>
          <a:xfrm>
            <a:off x="6595893" y="6401967"/>
            <a:ext cx="128968" cy="409902"/>
          </a:xfrm>
          <a:custGeom>
            <a:avLst/>
            <a:gdLst>
              <a:gd name="connsiteX0" fmla="*/ 71510 w 128968"/>
              <a:gd name="connsiteY0" fmla="*/ 164 h 409902"/>
              <a:gd name="connsiteX1" fmla="*/ 11185 w 128968"/>
              <a:gd name="connsiteY1" fmla="*/ 155739 h 409902"/>
              <a:gd name="connsiteX2" fmla="*/ 36585 w 128968"/>
              <a:gd name="connsiteY2" fmla="*/ 222414 h 409902"/>
              <a:gd name="connsiteX3" fmla="*/ 128660 w 128968"/>
              <a:gd name="connsiteY3" fmla="*/ 409739 h 409902"/>
              <a:gd name="connsiteX4" fmla="*/ 1660 w 128968"/>
              <a:gd name="connsiteY4" fmla="*/ 187489 h 409902"/>
              <a:gd name="connsiteX5" fmla="*/ 71510 w 128968"/>
              <a:gd name="connsiteY5" fmla="*/ 164 h 40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968" h="409902">
                <a:moveTo>
                  <a:pt x="71510" y="164"/>
                </a:moveTo>
                <a:cubicBezTo>
                  <a:pt x="73097" y="-5128"/>
                  <a:pt x="17006" y="118697"/>
                  <a:pt x="11185" y="155739"/>
                </a:cubicBezTo>
                <a:cubicBezTo>
                  <a:pt x="5364" y="192781"/>
                  <a:pt x="17006" y="180081"/>
                  <a:pt x="36585" y="222414"/>
                </a:cubicBezTo>
                <a:cubicBezTo>
                  <a:pt x="56164" y="264747"/>
                  <a:pt x="134481" y="415560"/>
                  <a:pt x="128660" y="409739"/>
                </a:cubicBezTo>
                <a:cubicBezTo>
                  <a:pt x="122839" y="403918"/>
                  <a:pt x="15947" y="252047"/>
                  <a:pt x="1660" y="187489"/>
                </a:cubicBezTo>
                <a:cubicBezTo>
                  <a:pt x="-12627" y="122931"/>
                  <a:pt x="69923" y="5456"/>
                  <a:pt x="71510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8" name="フリーフォーム 897">
            <a:extLst>
              <a:ext uri="{FF2B5EF4-FFF2-40B4-BE49-F238E27FC236}">
                <a16:creationId xmlns:a16="http://schemas.microsoft.com/office/drawing/2014/main" id="{A4F5BBD2-0A51-079B-1D2E-2F1A6909C945}"/>
              </a:ext>
            </a:extLst>
          </p:cNvPr>
          <p:cNvSpPr/>
          <p:nvPr/>
        </p:nvSpPr>
        <p:spPr>
          <a:xfrm>
            <a:off x="6629225" y="6336782"/>
            <a:ext cx="158834" cy="484076"/>
          </a:xfrm>
          <a:custGeom>
            <a:avLst/>
            <a:gdLst>
              <a:gd name="connsiteX0" fmla="*/ 92153 w 158834"/>
              <a:gd name="connsiteY0" fmla="*/ 1849 h 484076"/>
              <a:gd name="connsiteX1" fmla="*/ 6428 w 158834"/>
              <a:gd name="connsiteY1" fmla="*/ 160599 h 484076"/>
              <a:gd name="connsiteX2" fmla="*/ 19128 w 158834"/>
              <a:gd name="connsiteY2" fmla="*/ 268549 h 484076"/>
              <a:gd name="connsiteX3" fmla="*/ 38178 w 158834"/>
              <a:gd name="connsiteY3" fmla="*/ 332049 h 484076"/>
              <a:gd name="connsiteX4" fmla="*/ 108028 w 158834"/>
              <a:gd name="connsiteY4" fmla="*/ 462224 h 484076"/>
              <a:gd name="connsiteX5" fmla="*/ 158828 w 158834"/>
              <a:gd name="connsiteY5" fmla="*/ 398724 h 484076"/>
              <a:gd name="connsiteX6" fmla="*/ 104853 w 158834"/>
              <a:gd name="connsiteY6" fmla="*/ 481274 h 484076"/>
              <a:gd name="connsiteX7" fmla="*/ 78 w 158834"/>
              <a:gd name="connsiteY7" fmla="*/ 274899 h 484076"/>
              <a:gd name="connsiteX8" fmla="*/ 92153 w 158834"/>
              <a:gd name="connsiteY8" fmla="*/ 1849 h 48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834" h="484076">
                <a:moveTo>
                  <a:pt x="92153" y="1849"/>
                </a:moveTo>
                <a:cubicBezTo>
                  <a:pt x="93211" y="-17201"/>
                  <a:pt x="18599" y="116149"/>
                  <a:pt x="6428" y="160599"/>
                </a:cubicBezTo>
                <a:cubicBezTo>
                  <a:pt x="-5743" y="205049"/>
                  <a:pt x="13836" y="239974"/>
                  <a:pt x="19128" y="268549"/>
                </a:cubicBezTo>
                <a:cubicBezTo>
                  <a:pt x="24420" y="297124"/>
                  <a:pt x="23361" y="299770"/>
                  <a:pt x="38178" y="332049"/>
                </a:cubicBezTo>
                <a:cubicBezTo>
                  <a:pt x="52995" y="364328"/>
                  <a:pt x="87920" y="451112"/>
                  <a:pt x="108028" y="462224"/>
                </a:cubicBezTo>
                <a:cubicBezTo>
                  <a:pt x="128136" y="473336"/>
                  <a:pt x="159357" y="395549"/>
                  <a:pt x="158828" y="398724"/>
                </a:cubicBezTo>
                <a:cubicBezTo>
                  <a:pt x="158299" y="401899"/>
                  <a:pt x="131311" y="501912"/>
                  <a:pt x="104853" y="481274"/>
                </a:cubicBezTo>
                <a:cubicBezTo>
                  <a:pt x="78395" y="460636"/>
                  <a:pt x="3253" y="347924"/>
                  <a:pt x="78" y="274899"/>
                </a:cubicBezTo>
                <a:cubicBezTo>
                  <a:pt x="-3097" y="201874"/>
                  <a:pt x="91095" y="20899"/>
                  <a:pt x="92153" y="1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9" name="フリーフォーム 898">
            <a:extLst>
              <a:ext uri="{FF2B5EF4-FFF2-40B4-BE49-F238E27FC236}">
                <a16:creationId xmlns:a16="http://schemas.microsoft.com/office/drawing/2014/main" id="{91401D06-E239-590C-76E7-F3FB11BE1B29}"/>
              </a:ext>
            </a:extLst>
          </p:cNvPr>
          <p:cNvSpPr/>
          <p:nvPr/>
        </p:nvSpPr>
        <p:spPr>
          <a:xfrm>
            <a:off x="6730816" y="6792342"/>
            <a:ext cx="123972" cy="254903"/>
          </a:xfrm>
          <a:custGeom>
            <a:avLst/>
            <a:gdLst>
              <a:gd name="connsiteX0" fmla="*/ 87 w 123972"/>
              <a:gd name="connsiteY0" fmla="*/ 314 h 254903"/>
              <a:gd name="connsiteX1" fmla="*/ 101687 w 123972"/>
              <a:gd name="connsiteY1" fmla="*/ 152714 h 254903"/>
              <a:gd name="connsiteX2" fmla="*/ 123912 w 123972"/>
              <a:gd name="connsiteY2" fmla="*/ 206689 h 254903"/>
              <a:gd name="connsiteX3" fmla="*/ 104862 w 123972"/>
              <a:gd name="connsiteY3" fmla="*/ 225739 h 254903"/>
              <a:gd name="connsiteX4" fmla="*/ 22312 w 123972"/>
              <a:gd name="connsiteY4" fmla="*/ 254314 h 254903"/>
              <a:gd name="connsiteX5" fmla="*/ 120737 w 123972"/>
              <a:gd name="connsiteY5" fmla="*/ 197164 h 254903"/>
              <a:gd name="connsiteX6" fmla="*/ 87 w 123972"/>
              <a:gd name="connsiteY6" fmla="*/ 314 h 25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72" h="254903">
                <a:moveTo>
                  <a:pt x="87" y="314"/>
                </a:moveTo>
                <a:cubicBezTo>
                  <a:pt x="-3088" y="-7094"/>
                  <a:pt x="81050" y="118318"/>
                  <a:pt x="101687" y="152714"/>
                </a:cubicBezTo>
                <a:cubicBezTo>
                  <a:pt x="122324" y="187110"/>
                  <a:pt x="123383" y="194518"/>
                  <a:pt x="123912" y="206689"/>
                </a:cubicBezTo>
                <a:cubicBezTo>
                  <a:pt x="124441" y="218860"/>
                  <a:pt x="121795" y="217802"/>
                  <a:pt x="104862" y="225739"/>
                </a:cubicBezTo>
                <a:cubicBezTo>
                  <a:pt x="87929" y="233676"/>
                  <a:pt x="19666" y="259076"/>
                  <a:pt x="22312" y="254314"/>
                </a:cubicBezTo>
                <a:cubicBezTo>
                  <a:pt x="24958" y="249552"/>
                  <a:pt x="124441" y="235793"/>
                  <a:pt x="120737" y="197164"/>
                </a:cubicBezTo>
                <a:cubicBezTo>
                  <a:pt x="117033" y="158535"/>
                  <a:pt x="3262" y="7722"/>
                  <a:pt x="87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0" name="フリーフォーム 899">
            <a:extLst>
              <a:ext uri="{FF2B5EF4-FFF2-40B4-BE49-F238E27FC236}">
                <a16:creationId xmlns:a16="http://schemas.microsoft.com/office/drawing/2014/main" id="{1C8CE8DB-E23E-F3C5-B970-F11C9E0DE5ED}"/>
              </a:ext>
            </a:extLst>
          </p:cNvPr>
          <p:cNvSpPr/>
          <p:nvPr/>
        </p:nvSpPr>
        <p:spPr>
          <a:xfrm>
            <a:off x="6759242" y="6715397"/>
            <a:ext cx="169523" cy="356547"/>
          </a:xfrm>
          <a:custGeom>
            <a:avLst/>
            <a:gdLst>
              <a:gd name="connsiteX0" fmla="*/ 51036 w 169523"/>
              <a:gd name="connsiteY0" fmla="*/ 1059 h 356547"/>
              <a:gd name="connsiteX1" fmla="*/ 236 w 169523"/>
              <a:gd name="connsiteY1" fmla="*/ 86784 h 356547"/>
              <a:gd name="connsiteX2" fmla="*/ 76436 w 169523"/>
              <a:gd name="connsiteY2" fmla="*/ 191559 h 356547"/>
              <a:gd name="connsiteX3" fmla="*/ 70086 w 169523"/>
              <a:gd name="connsiteY3" fmla="*/ 204259 h 356547"/>
              <a:gd name="connsiteX4" fmla="*/ 158986 w 169523"/>
              <a:gd name="connsiteY4" fmla="*/ 264584 h 356547"/>
              <a:gd name="connsiteX5" fmla="*/ 155811 w 169523"/>
              <a:gd name="connsiteY5" fmla="*/ 264584 h 356547"/>
              <a:gd name="connsiteX6" fmla="*/ 51036 w 169523"/>
              <a:gd name="connsiteY6" fmla="*/ 350309 h 356547"/>
              <a:gd name="connsiteX7" fmla="*/ 12936 w 169523"/>
              <a:gd name="connsiteY7" fmla="*/ 340784 h 356547"/>
              <a:gd name="connsiteX8" fmla="*/ 146286 w 169523"/>
              <a:gd name="connsiteY8" fmla="*/ 267759 h 356547"/>
              <a:gd name="connsiteX9" fmla="*/ 44686 w 169523"/>
              <a:gd name="connsiteY9" fmla="*/ 172509 h 356547"/>
              <a:gd name="connsiteX10" fmla="*/ 6586 w 169523"/>
              <a:gd name="connsiteY10" fmla="*/ 147109 h 356547"/>
              <a:gd name="connsiteX11" fmla="*/ 51036 w 169523"/>
              <a:gd name="connsiteY11" fmla="*/ 1059 h 356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9523" h="356547">
                <a:moveTo>
                  <a:pt x="51036" y="1059"/>
                </a:moveTo>
                <a:cubicBezTo>
                  <a:pt x="49978" y="-8995"/>
                  <a:pt x="-3997" y="55034"/>
                  <a:pt x="236" y="86784"/>
                </a:cubicBezTo>
                <a:cubicBezTo>
                  <a:pt x="4469" y="118534"/>
                  <a:pt x="76436" y="191559"/>
                  <a:pt x="76436" y="191559"/>
                </a:cubicBezTo>
                <a:cubicBezTo>
                  <a:pt x="88078" y="211138"/>
                  <a:pt x="56328" y="192088"/>
                  <a:pt x="70086" y="204259"/>
                </a:cubicBezTo>
                <a:cubicBezTo>
                  <a:pt x="83844" y="216430"/>
                  <a:pt x="158986" y="264584"/>
                  <a:pt x="158986" y="264584"/>
                </a:cubicBezTo>
                <a:cubicBezTo>
                  <a:pt x="173273" y="274638"/>
                  <a:pt x="173803" y="250296"/>
                  <a:pt x="155811" y="264584"/>
                </a:cubicBezTo>
                <a:cubicBezTo>
                  <a:pt x="137819" y="278872"/>
                  <a:pt x="74849" y="337609"/>
                  <a:pt x="51036" y="350309"/>
                </a:cubicBezTo>
                <a:cubicBezTo>
                  <a:pt x="27223" y="363009"/>
                  <a:pt x="-2939" y="354542"/>
                  <a:pt x="12936" y="340784"/>
                </a:cubicBezTo>
                <a:cubicBezTo>
                  <a:pt x="28811" y="327026"/>
                  <a:pt x="140994" y="295805"/>
                  <a:pt x="146286" y="267759"/>
                </a:cubicBezTo>
                <a:cubicBezTo>
                  <a:pt x="151578" y="239713"/>
                  <a:pt x="67969" y="192617"/>
                  <a:pt x="44686" y="172509"/>
                </a:cubicBezTo>
                <a:cubicBezTo>
                  <a:pt x="21403" y="152401"/>
                  <a:pt x="9232" y="175684"/>
                  <a:pt x="6586" y="147109"/>
                </a:cubicBezTo>
                <a:cubicBezTo>
                  <a:pt x="3940" y="118534"/>
                  <a:pt x="52094" y="11113"/>
                  <a:pt x="51036" y="1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1" name="フリーフォーム 900">
            <a:extLst>
              <a:ext uri="{FF2B5EF4-FFF2-40B4-BE49-F238E27FC236}">
                <a16:creationId xmlns:a16="http://schemas.microsoft.com/office/drawing/2014/main" id="{459DAB3B-959D-CE6B-742D-371C1489B590}"/>
              </a:ext>
            </a:extLst>
          </p:cNvPr>
          <p:cNvSpPr/>
          <p:nvPr/>
        </p:nvSpPr>
        <p:spPr>
          <a:xfrm>
            <a:off x="6562216" y="5804006"/>
            <a:ext cx="160000" cy="447409"/>
          </a:xfrm>
          <a:custGeom>
            <a:avLst/>
            <a:gdLst>
              <a:gd name="connsiteX0" fmla="*/ 79787 w 160000"/>
              <a:gd name="connsiteY0" fmla="*/ 1225 h 447409"/>
              <a:gd name="connsiteX1" fmla="*/ 159162 w 160000"/>
              <a:gd name="connsiteY1" fmla="*/ 280625 h 447409"/>
              <a:gd name="connsiteX2" fmla="*/ 19462 w 160000"/>
              <a:gd name="connsiteY2" fmla="*/ 277450 h 447409"/>
              <a:gd name="connsiteX3" fmla="*/ 28987 w 160000"/>
              <a:gd name="connsiteY3" fmla="*/ 315550 h 447409"/>
              <a:gd name="connsiteX4" fmla="*/ 412 w 160000"/>
              <a:gd name="connsiteY4" fmla="*/ 312375 h 447409"/>
              <a:gd name="connsiteX5" fmla="*/ 54387 w 160000"/>
              <a:gd name="connsiteY5" fmla="*/ 442550 h 447409"/>
              <a:gd name="connsiteX6" fmla="*/ 48037 w 160000"/>
              <a:gd name="connsiteY6" fmla="*/ 420325 h 447409"/>
              <a:gd name="connsiteX7" fmla="*/ 51212 w 160000"/>
              <a:gd name="connsiteY7" fmla="*/ 426675 h 447409"/>
              <a:gd name="connsiteX8" fmla="*/ 73437 w 160000"/>
              <a:gd name="connsiteY8" fmla="*/ 312375 h 447409"/>
              <a:gd name="connsiteX9" fmla="*/ 76612 w 160000"/>
              <a:gd name="connsiteY9" fmla="*/ 334600 h 447409"/>
              <a:gd name="connsiteX10" fmla="*/ 146462 w 160000"/>
              <a:gd name="connsiteY10" fmla="*/ 248875 h 447409"/>
              <a:gd name="connsiteX11" fmla="*/ 124237 w 160000"/>
              <a:gd name="connsiteY11" fmla="*/ 182200 h 447409"/>
              <a:gd name="connsiteX12" fmla="*/ 79787 w 160000"/>
              <a:gd name="connsiteY12" fmla="*/ 1225 h 44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000" h="447409">
                <a:moveTo>
                  <a:pt x="79787" y="1225"/>
                </a:moveTo>
                <a:cubicBezTo>
                  <a:pt x="85608" y="17629"/>
                  <a:pt x="169216" y="234588"/>
                  <a:pt x="159162" y="280625"/>
                </a:cubicBezTo>
                <a:cubicBezTo>
                  <a:pt x="149108" y="326663"/>
                  <a:pt x="41158" y="271629"/>
                  <a:pt x="19462" y="277450"/>
                </a:cubicBezTo>
                <a:cubicBezTo>
                  <a:pt x="-2234" y="283271"/>
                  <a:pt x="32162" y="309729"/>
                  <a:pt x="28987" y="315550"/>
                </a:cubicBezTo>
                <a:cubicBezTo>
                  <a:pt x="25812" y="321371"/>
                  <a:pt x="-3821" y="291208"/>
                  <a:pt x="412" y="312375"/>
                </a:cubicBezTo>
                <a:cubicBezTo>
                  <a:pt x="4645" y="333542"/>
                  <a:pt x="46449" y="424558"/>
                  <a:pt x="54387" y="442550"/>
                </a:cubicBezTo>
                <a:cubicBezTo>
                  <a:pt x="62324" y="460542"/>
                  <a:pt x="48566" y="422971"/>
                  <a:pt x="48037" y="420325"/>
                </a:cubicBezTo>
                <a:cubicBezTo>
                  <a:pt x="47508" y="417679"/>
                  <a:pt x="46979" y="444667"/>
                  <a:pt x="51212" y="426675"/>
                </a:cubicBezTo>
                <a:cubicBezTo>
                  <a:pt x="55445" y="408683"/>
                  <a:pt x="69204" y="327721"/>
                  <a:pt x="73437" y="312375"/>
                </a:cubicBezTo>
                <a:cubicBezTo>
                  <a:pt x="77670" y="297029"/>
                  <a:pt x="64441" y="345183"/>
                  <a:pt x="76612" y="334600"/>
                </a:cubicBezTo>
                <a:cubicBezTo>
                  <a:pt x="88783" y="324017"/>
                  <a:pt x="138525" y="274275"/>
                  <a:pt x="146462" y="248875"/>
                </a:cubicBezTo>
                <a:cubicBezTo>
                  <a:pt x="154399" y="223475"/>
                  <a:pt x="130587" y="226650"/>
                  <a:pt x="124237" y="182200"/>
                </a:cubicBezTo>
                <a:cubicBezTo>
                  <a:pt x="117887" y="137750"/>
                  <a:pt x="73966" y="-15179"/>
                  <a:pt x="79787" y="1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2" name="フリーフォーム 901">
            <a:extLst>
              <a:ext uri="{FF2B5EF4-FFF2-40B4-BE49-F238E27FC236}">
                <a16:creationId xmlns:a16="http://schemas.microsoft.com/office/drawing/2014/main" id="{FACAF79E-B8F9-AD67-EA60-2E0968E08623}"/>
              </a:ext>
            </a:extLst>
          </p:cNvPr>
          <p:cNvSpPr/>
          <p:nvPr/>
        </p:nvSpPr>
        <p:spPr>
          <a:xfrm>
            <a:off x="6393535" y="6065561"/>
            <a:ext cx="242119" cy="189022"/>
          </a:xfrm>
          <a:custGeom>
            <a:avLst/>
            <a:gdLst>
              <a:gd name="connsiteX0" fmla="*/ 818 w 242119"/>
              <a:gd name="connsiteY0" fmla="*/ 20 h 189022"/>
              <a:gd name="connsiteX1" fmla="*/ 77018 w 242119"/>
              <a:gd name="connsiteY1" fmla="*/ 114320 h 189022"/>
              <a:gd name="connsiteX2" fmla="*/ 57968 w 242119"/>
              <a:gd name="connsiteY2" fmla="*/ 120670 h 189022"/>
              <a:gd name="connsiteX3" fmla="*/ 162743 w 242119"/>
              <a:gd name="connsiteY3" fmla="*/ 146070 h 189022"/>
              <a:gd name="connsiteX4" fmla="*/ 105593 w 242119"/>
              <a:gd name="connsiteY4" fmla="*/ 146070 h 189022"/>
              <a:gd name="connsiteX5" fmla="*/ 242118 w 242119"/>
              <a:gd name="connsiteY5" fmla="*/ 187345 h 189022"/>
              <a:gd name="connsiteX6" fmla="*/ 108768 w 242119"/>
              <a:gd name="connsiteY6" fmla="*/ 180995 h 189022"/>
              <a:gd name="connsiteX7" fmla="*/ 229418 w 242119"/>
              <a:gd name="connsiteY7" fmla="*/ 180995 h 189022"/>
              <a:gd name="connsiteX8" fmla="*/ 13518 w 242119"/>
              <a:gd name="connsiteY8" fmla="*/ 161945 h 189022"/>
              <a:gd name="connsiteX9" fmla="*/ 67493 w 242119"/>
              <a:gd name="connsiteY9" fmla="*/ 152420 h 189022"/>
              <a:gd name="connsiteX10" fmla="*/ 42093 w 242119"/>
              <a:gd name="connsiteY10" fmla="*/ 104795 h 189022"/>
              <a:gd name="connsiteX11" fmla="*/ 35743 w 242119"/>
              <a:gd name="connsiteY11" fmla="*/ 104795 h 189022"/>
              <a:gd name="connsiteX12" fmla="*/ 818 w 242119"/>
              <a:gd name="connsiteY12" fmla="*/ 20 h 18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2119" h="189022">
                <a:moveTo>
                  <a:pt x="818" y="20"/>
                </a:moveTo>
                <a:cubicBezTo>
                  <a:pt x="7697" y="1607"/>
                  <a:pt x="67493" y="94212"/>
                  <a:pt x="77018" y="114320"/>
                </a:cubicBezTo>
                <a:cubicBezTo>
                  <a:pt x="86543" y="134428"/>
                  <a:pt x="43681" y="115378"/>
                  <a:pt x="57968" y="120670"/>
                </a:cubicBezTo>
                <a:cubicBezTo>
                  <a:pt x="72255" y="125962"/>
                  <a:pt x="154806" y="141837"/>
                  <a:pt x="162743" y="146070"/>
                </a:cubicBezTo>
                <a:cubicBezTo>
                  <a:pt x="170680" y="150303"/>
                  <a:pt x="92364" y="139191"/>
                  <a:pt x="105593" y="146070"/>
                </a:cubicBezTo>
                <a:cubicBezTo>
                  <a:pt x="118822" y="152949"/>
                  <a:pt x="241589" y="181524"/>
                  <a:pt x="242118" y="187345"/>
                </a:cubicBezTo>
                <a:cubicBezTo>
                  <a:pt x="242647" y="193166"/>
                  <a:pt x="110885" y="182053"/>
                  <a:pt x="108768" y="180995"/>
                </a:cubicBezTo>
                <a:cubicBezTo>
                  <a:pt x="106651" y="179937"/>
                  <a:pt x="245293" y="184170"/>
                  <a:pt x="229418" y="180995"/>
                </a:cubicBezTo>
                <a:cubicBezTo>
                  <a:pt x="213543" y="177820"/>
                  <a:pt x="40505" y="166707"/>
                  <a:pt x="13518" y="161945"/>
                </a:cubicBezTo>
                <a:cubicBezTo>
                  <a:pt x="-13469" y="157183"/>
                  <a:pt x="62730" y="161945"/>
                  <a:pt x="67493" y="152420"/>
                </a:cubicBezTo>
                <a:cubicBezTo>
                  <a:pt x="72256" y="142895"/>
                  <a:pt x="42093" y="104795"/>
                  <a:pt x="42093" y="104795"/>
                </a:cubicBezTo>
                <a:cubicBezTo>
                  <a:pt x="36801" y="96858"/>
                  <a:pt x="38918" y="120670"/>
                  <a:pt x="35743" y="104795"/>
                </a:cubicBezTo>
                <a:cubicBezTo>
                  <a:pt x="32568" y="88920"/>
                  <a:pt x="-6061" y="-1567"/>
                  <a:pt x="818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3" name="フリーフォーム 902">
            <a:extLst>
              <a:ext uri="{FF2B5EF4-FFF2-40B4-BE49-F238E27FC236}">
                <a16:creationId xmlns:a16="http://schemas.microsoft.com/office/drawing/2014/main" id="{6186FBA9-375D-CE53-C42F-1CDB9548EB8F}"/>
              </a:ext>
            </a:extLst>
          </p:cNvPr>
          <p:cNvSpPr/>
          <p:nvPr/>
        </p:nvSpPr>
        <p:spPr>
          <a:xfrm>
            <a:off x="6359288" y="6192534"/>
            <a:ext cx="292228" cy="108819"/>
          </a:xfrm>
          <a:custGeom>
            <a:avLst/>
            <a:gdLst>
              <a:gd name="connsiteX0" fmla="*/ 140 w 292228"/>
              <a:gd name="connsiteY0" fmla="*/ 82597 h 108819"/>
              <a:gd name="connsiteX1" fmla="*/ 285890 w 292228"/>
              <a:gd name="connsiteY1" fmla="*/ 104822 h 108819"/>
              <a:gd name="connsiteX2" fmla="*/ 203340 w 292228"/>
              <a:gd name="connsiteY2" fmla="*/ 107997 h 108819"/>
              <a:gd name="connsiteX3" fmla="*/ 263665 w 292228"/>
              <a:gd name="connsiteY3" fmla="*/ 95297 h 108819"/>
              <a:gd name="connsiteX4" fmla="*/ 282715 w 292228"/>
              <a:gd name="connsiteY4" fmla="*/ 47 h 108819"/>
              <a:gd name="connsiteX5" fmla="*/ 247790 w 292228"/>
              <a:gd name="connsiteY5" fmla="*/ 82597 h 108819"/>
              <a:gd name="connsiteX6" fmla="*/ 140 w 292228"/>
              <a:gd name="connsiteY6" fmla="*/ 82597 h 10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228" h="108819">
                <a:moveTo>
                  <a:pt x="140" y="82597"/>
                </a:moveTo>
                <a:cubicBezTo>
                  <a:pt x="6490" y="86301"/>
                  <a:pt x="252023" y="100589"/>
                  <a:pt x="285890" y="104822"/>
                </a:cubicBezTo>
                <a:cubicBezTo>
                  <a:pt x="319757" y="109055"/>
                  <a:pt x="207044" y="109584"/>
                  <a:pt x="203340" y="107997"/>
                </a:cubicBezTo>
                <a:cubicBezTo>
                  <a:pt x="199636" y="106410"/>
                  <a:pt x="250436" y="113289"/>
                  <a:pt x="263665" y="95297"/>
                </a:cubicBezTo>
                <a:cubicBezTo>
                  <a:pt x="276894" y="77305"/>
                  <a:pt x="285361" y="2164"/>
                  <a:pt x="282715" y="47"/>
                </a:cubicBezTo>
                <a:cubicBezTo>
                  <a:pt x="280069" y="-2070"/>
                  <a:pt x="291182" y="67251"/>
                  <a:pt x="247790" y="82597"/>
                </a:cubicBezTo>
                <a:cubicBezTo>
                  <a:pt x="204398" y="97943"/>
                  <a:pt x="-6210" y="78893"/>
                  <a:pt x="140" y="825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4" name="フリーフォーム 903">
            <a:extLst>
              <a:ext uri="{FF2B5EF4-FFF2-40B4-BE49-F238E27FC236}">
                <a16:creationId xmlns:a16="http://schemas.microsoft.com/office/drawing/2014/main" id="{915554D9-1C8E-9D03-80F0-5E24AA10789A}"/>
              </a:ext>
            </a:extLst>
          </p:cNvPr>
          <p:cNvSpPr/>
          <p:nvPr/>
        </p:nvSpPr>
        <p:spPr>
          <a:xfrm>
            <a:off x="6404447" y="6233374"/>
            <a:ext cx="88333" cy="308691"/>
          </a:xfrm>
          <a:custGeom>
            <a:avLst/>
            <a:gdLst>
              <a:gd name="connsiteX0" fmla="*/ 88331 w 88333"/>
              <a:gd name="connsiteY0" fmla="*/ 482 h 308691"/>
              <a:gd name="connsiteX1" fmla="*/ 8956 w 88333"/>
              <a:gd name="connsiteY1" fmla="*/ 213207 h 308691"/>
              <a:gd name="connsiteX2" fmla="*/ 8956 w 88333"/>
              <a:gd name="connsiteY2" fmla="*/ 194157 h 308691"/>
              <a:gd name="connsiteX3" fmla="*/ 72456 w 88333"/>
              <a:gd name="connsiteY3" fmla="*/ 308457 h 308691"/>
              <a:gd name="connsiteX4" fmla="*/ 12131 w 88333"/>
              <a:gd name="connsiteY4" fmla="*/ 159232 h 308691"/>
              <a:gd name="connsiteX5" fmla="*/ 88331 w 88333"/>
              <a:gd name="connsiteY5" fmla="*/ 482 h 30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33" h="308691">
                <a:moveTo>
                  <a:pt x="88331" y="482"/>
                </a:moveTo>
                <a:cubicBezTo>
                  <a:pt x="87802" y="9478"/>
                  <a:pt x="22185" y="180928"/>
                  <a:pt x="8956" y="213207"/>
                </a:cubicBezTo>
                <a:cubicBezTo>
                  <a:pt x="-4273" y="245486"/>
                  <a:pt x="-1627" y="178282"/>
                  <a:pt x="8956" y="194157"/>
                </a:cubicBezTo>
                <a:cubicBezTo>
                  <a:pt x="19539" y="210032"/>
                  <a:pt x="71927" y="314278"/>
                  <a:pt x="72456" y="308457"/>
                </a:cubicBezTo>
                <a:cubicBezTo>
                  <a:pt x="72985" y="302636"/>
                  <a:pt x="9485" y="207915"/>
                  <a:pt x="12131" y="159232"/>
                </a:cubicBezTo>
                <a:cubicBezTo>
                  <a:pt x="14777" y="110549"/>
                  <a:pt x="88860" y="-8514"/>
                  <a:pt x="88331" y="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5" name="フリーフォーム 904">
            <a:extLst>
              <a:ext uri="{FF2B5EF4-FFF2-40B4-BE49-F238E27FC236}">
                <a16:creationId xmlns:a16="http://schemas.microsoft.com/office/drawing/2014/main" id="{6E9BBD0F-5CEF-9175-DF66-B14C84503151}"/>
              </a:ext>
            </a:extLst>
          </p:cNvPr>
          <p:cNvSpPr/>
          <p:nvPr/>
        </p:nvSpPr>
        <p:spPr>
          <a:xfrm>
            <a:off x="6497685" y="6306859"/>
            <a:ext cx="115805" cy="257334"/>
          </a:xfrm>
          <a:custGeom>
            <a:avLst/>
            <a:gdLst>
              <a:gd name="connsiteX0" fmla="*/ 115743 w 115805"/>
              <a:gd name="connsiteY0" fmla="*/ 22 h 257334"/>
              <a:gd name="connsiteX1" fmla="*/ 1443 w 115805"/>
              <a:gd name="connsiteY1" fmla="*/ 200047 h 257334"/>
              <a:gd name="connsiteX2" fmla="*/ 49068 w 115805"/>
              <a:gd name="connsiteY2" fmla="*/ 254022 h 257334"/>
              <a:gd name="connsiteX3" fmla="*/ 14143 w 115805"/>
              <a:gd name="connsiteY3" fmla="*/ 244497 h 257334"/>
              <a:gd name="connsiteX4" fmla="*/ 17318 w 115805"/>
              <a:gd name="connsiteY4" fmla="*/ 187347 h 257334"/>
              <a:gd name="connsiteX5" fmla="*/ 115743 w 115805"/>
              <a:gd name="connsiteY5" fmla="*/ 22 h 25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805" h="257334">
                <a:moveTo>
                  <a:pt x="115743" y="22"/>
                </a:moveTo>
                <a:cubicBezTo>
                  <a:pt x="113097" y="2139"/>
                  <a:pt x="12555" y="157714"/>
                  <a:pt x="1443" y="200047"/>
                </a:cubicBezTo>
                <a:cubicBezTo>
                  <a:pt x="-9669" y="242380"/>
                  <a:pt x="46951" y="246614"/>
                  <a:pt x="49068" y="254022"/>
                </a:cubicBezTo>
                <a:cubicBezTo>
                  <a:pt x="51185" y="261430"/>
                  <a:pt x="19435" y="255610"/>
                  <a:pt x="14143" y="244497"/>
                </a:cubicBezTo>
                <a:cubicBezTo>
                  <a:pt x="8851" y="233385"/>
                  <a:pt x="-1732" y="230739"/>
                  <a:pt x="17318" y="187347"/>
                </a:cubicBezTo>
                <a:cubicBezTo>
                  <a:pt x="36368" y="143955"/>
                  <a:pt x="118389" y="-2095"/>
                  <a:pt x="115743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6" name="フリーフォーム 905">
            <a:extLst>
              <a:ext uri="{FF2B5EF4-FFF2-40B4-BE49-F238E27FC236}">
                <a16:creationId xmlns:a16="http://schemas.microsoft.com/office/drawing/2014/main" id="{28F74848-F7C6-FB53-D36D-7BC286845088}"/>
              </a:ext>
            </a:extLst>
          </p:cNvPr>
          <p:cNvSpPr/>
          <p:nvPr/>
        </p:nvSpPr>
        <p:spPr>
          <a:xfrm>
            <a:off x="6511379" y="6208379"/>
            <a:ext cx="136983" cy="379687"/>
          </a:xfrm>
          <a:custGeom>
            <a:avLst/>
            <a:gdLst>
              <a:gd name="connsiteX0" fmla="*/ 136974 w 136983"/>
              <a:gd name="connsiteY0" fmla="*/ 77 h 379687"/>
              <a:gd name="connsiteX1" fmla="*/ 92524 w 136983"/>
              <a:gd name="connsiteY1" fmla="*/ 171527 h 379687"/>
              <a:gd name="connsiteX2" fmla="*/ 25849 w 136983"/>
              <a:gd name="connsiteY2" fmla="*/ 266777 h 379687"/>
              <a:gd name="connsiteX3" fmla="*/ 82999 w 136983"/>
              <a:gd name="connsiteY3" fmla="*/ 374727 h 379687"/>
              <a:gd name="connsiteX4" fmla="*/ 60774 w 136983"/>
              <a:gd name="connsiteY4" fmla="*/ 349327 h 379687"/>
              <a:gd name="connsiteX5" fmla="*/ 449 w 136983"/>
              <a:gd name="connsiteY5" fmla="*/ 241377 h 379687"/>
              <a:gd name="connsiteX6" fmla="*/ 95699 w 136983"/>
              <a:gd name="connsiteY6" fmla="*/ 193752 h 379687"/>
              <a:gd name="connsiteX7" fmla="*/ 136974 w 136983"/>
              <a:gd name="connsiteY7" fmla="*/ 77 h 37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983" h="379687">
                <a:moveTo>
                  <a:pt x="136974" y="77"/>
                </a:moveTo>
                <a:cubicBezTo>
                  <a:pt x="136445" y="-3627"/>
                  <a:pt x="111045" y="127077"/>
                  <a:pt x="92524" y="171527"/>
                </a:cubicBezTo>
                <a:cubicBezTo>
                  <a:pt x="74003" y="215977"/>
                  <a:pt x="27436" y="232910"/>
                  <a:pt x="25849" y="266777"/>
                </a:cubicBezTo>
                <a:cubicBezTo>
                  <a:pt x="24262" y="300644"/>
                  <a:pt x="77178" y="360969"/>
                  <a:pt x="82999" y="374727"/>
                </a:cubicBezTo>
                <a:cubicBezTo>
                  <a:pt x="88820" y="388485"/>
                  <a:pt x="74532" y="371552"/>
                  <a:pt x="60774" y="349327"/>
                </a:cubicBezTo>
                <a:cubicBezTo>
                  <a:pt x="47016" y="327102"/>
                  <a:pt x="-5372" y="267306"/>
                  <a:pt x="449" y="241377"/>
                </a:cubicBezTo>
                <a:cubicBezTo>
                  <a:pt x="6270" y="215448"/>
                  <a:pt x="76120" y="226560"/>
                  <a:pt x="95699" y="193752"/>
                </a:cubicBezTo>
                <a:cubicBezTo>
                  <a:pt x="115278" y="160944"/>
                  <a:pt x="137503" y="3781"/>
                  <a:pt x="136974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7" name="フリーフォーム 906">
            <a:extLst>
              <a:ext uri="{FF2B5EF4-FFF2-40B4-BE49-F238E27FC236}">
                <a16:creationId xmlns:a16="http://schemas.microsoft.com/office/drawing/2014/main" id="{1F085DC6-74FE-086E-C0B1-B6DCF6E53D1A}"/>
              </a:ext>
            </a:extLst>
          </p:cNvPr>
          <p:cNvSpPr/>
          <p:nvPr/>
        </p:nvSpPr>
        <p:spPr>
          <a:xfrm>
            <a:off x="2273665" y="4846153"/>
            <a:ext cx="174090" cy="1689287"/>
          </a:xfrm>
          <a:custGeom>
            <a:avLst/>
            <a:gdLst>
              <a:gd name="connsiteX0" fmla="*/ 173774 w 174090"/>
              <a:gd name="connsiteY0" fmla="*/ 7420 h 1689287"/>
              <a:gd name="connsiteX1" fmla="*/ 52476 w 174090"/>
              <a:gd name="connsiteY1" fmla="*/ 347988 h 1689287"/>
              <a:gd name="connsiteX2" fmla="*/ 71137 w 174090"/>
              <a:gd name="connsiteY2" fmla="*/ 917155 h 1689287"/>
              <a:gd name="connsiteX3" fmla="*/ 57142 w 174090"/>
              <a:gd name="connsiteY3" fmla="*/ 945147 h 1689287"/>
              <a:gd name="connsiteX4" fmla="*/ 24484 w 174090"/>
              <a:gd name="connsiteY4" fmla="*/ 1686931 h 1689287"/>
              <a:gd name="connsiteX5" fmla="*/ 10489 w 174090"/>
              <a:gd name="connsiteY5" fmla="*/ 665229 h 1689287"/>
              <a:gd name="connsiteX6" fmla="*/ 173774 w 174090"/>
              <a:gd name="connsiteY6" fmla="*/ 7420 h 168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090" h="1689287">
                <a:moveTo>
                  <a:pt x="173774" y="7420"/>
                </a:moveTo>
                <a:cubicBezTo>
                  <a:pt x="180772" y="-45454"/>
                  <a:pt x="69582" y="196366"/>
                  <a:pt x="52476" y="347988"/>
                </a:cubicBezTo>
                <a:cubicBezTo>
                  <a:pt x="35370" y="499611"/>
                  <a:pt x="70359" y="817629"/>
                  <a:pt x="71137" y="917155"/>
                </a:cubicBezTo>
                <a:cubicBezTo>
                  <a:pt x="71915" y="1016681"/>
                  <a:pt x="64917" y="816851"/>
                  <a:pt x="57142" y="945147"/>
                </a:cubicBezTo>
                <a:cubicBezTo>
                  <a:pt x="49366" y="1073443"/>
                  <a:pt x="32259" y="1733584"/>
                  <a:pt x="24484" y="1686931"/>
                </a:cubicBezTo>
                <a:cubicBezTo>
                  <a:pt x="16709" y="1640278"/>
                  <a:pt x="-16725" y="942815"/>
                  <a:pt x="10489" y="665229"/>
                </a:cubicBezTo>
                <a:cubicBezTo>
                  <a:pt x="37703" y="387643"/>
                  <a:pt x="166776" y="60294"/>
                  <a:pt x="173774" y="7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8" name="フリーフォーム 907">
            <a:extLst>
              <a:ext uri="{FF2B5EF4-FFF2-40B4-BE49-F238E27FC236}">
                <a16:creationId xmlns:a16="http://schemas.microsoft.com/office/drawing/2014/main" id="{5E6D1EEC-A4A9-AC8C-6542-8F7502D49EF5}"/>
              </a:ext>
            </a:extLst>
          </p:cNvPr>
          <p:cNvSpPr/>
          <p:nvPr/>
        </p:nvSpPr>
        <p:spPr>
          <a:xfrm>
            <a:off x="1655900" y="5576686"/>
            <a:ext cx="172623" cy="1613162"/>
          </a:xfrm>
          <a:custGeom>
            <a:avLst/>
            <a:gdLst>
              <a:gd name="connsiteX0" fmla="*/ 171054 w 172623"/>
              <a:gd name="connsiteY0" fmla="*/ 10 h 1613162"/>
              <a:gd name="connsiteX1" fmla="*/ 91743 w 172623"/>
              <a:gd name="connsiteY1" fmla="*/ 984389 h 1613162"/>
              <a:gd name="connsiteX2" fmla="*/ 45090 w 172623"/>
              <a:gd name="connsiteY2" fmla="*/ 1427593 h 1613162"/>
              <a:gd name="connsiteX3" fmla="*/ 3102 w 172623"/>
              <a:gd name="connsiteY3" fmla="*/ 1590879 h 1613162"/>
              <a:gd name="connsiteX4" fmla="*/ 133731 w 172623"/>
              <a:gd name="connsiteY4" fmla="*/ 965728 h 1613162"/>
              <a:gd name="connsiteX5" fmla="*/ 171054 w 172623"/>
              <a:gd name="connsiteY5" fmla="*/ 10 h 161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623" h="1613162">
                <a:moveTo>
                  <a:pt x="171054" y="10"/>
                </a:moveTo>
                <a:cubicBezTo>
                  <a:pt x="164056" y="3120"/>
                  <a:pt x="112737" y="746459"/>
                  <a:pt x="91743" y="984389"/>
                </a:cubicBezTo>
                <a:cubicBezTo>
                  <a:pt x="70749" y="1222319"/>
                  <a:pt x="59863" y="1326511"/>
                  <a:pt x="45090" y="1427593"/>
                </a:cubicBezTo>
                <a:cubicBezTo>
                  <a:pt x="30317" y="1528675"/>
                  <a:pt x="-11672" y="1667857"/>
                  <a:pt x="3102" y="1590879"/>
                </a:cubicBezTo>
                <a:cubicBezTo>
                  <a:pt x="17875" y="1513902"/>
                  <a:pt x="106517" y="1227763"/>
                  <a:pt x="133731" y="965728"/>
                </a:cubicBezTo>
                <a:cubicBezTo>
                  <a:pt x="160945" y="703693"/>
                  <a:pt x="178052" y="-3100"/>
                  <a:pt x="171054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9" name="フリーフォーム 908">
            <a:extLst>
              <a:ext uri="{FF2B5EF4-FFF2-40B4-BE49-F238E27FC236}">
                <a16:creationId xmlns:a16="http://schemas.microsoft.com/office/drawing/2014/main" id="{FED3CB7D-2E82-CF27-D4EB-9251F020BB8D}"/>
              </a:ext>
            </a:extLst>
          </p:cNvPr>
          <p:cNvSpPr/>
          <p:nvPr/>
        </p:nvSpPr>
        <p:spPr>
          <a:xfrm>
            <a:off x="2489573" y="6166127"/>
            <a:ext cx="409150" cy="261444"/>
          </a:xfrm>
          <a:custGeom>
            <a:avLst/>
            <a:gdLst>
              <a:gd name="connsiteX0" fmla="*/ 409105 w 409150"/>
              <a:gd name="connsiteY0" fmla="*/ 32804 h 261444"/>
              <a:gd name="connsiteX1" fmla="*/ 120180 w 409150"/>
              <a:gd name="connsiteY1" fmla="*/ 1054 h 261444"/>
              <a:gd name="connsiteX2" fmla="*/ 5880 w 409150"/>
              <a:gd name="connsiteY2" fmla="*/ 77254 h 261444"/>
              <a:gd name="connsiteX3" fmla="*/ 15405 w 409150"/>
              <a:gd name="connsiteY3" fmla="*/ 105829 h 261444"/>
              <a:gd name="connsiteX4" fmla="*/ 5880 w 409150"/>
              <a:gd name="connsiteY4" fmla="*/ 261404 h 261444"/>
              <a:gd name="connsiteX5" fmla="*/ 31280 w 409150"/>
              <a:gd name="connsiteY5" fmla="*/ 89954 h 261444"/>
              <a:gd name="connsiteX6" fmla="*/ 97955 w 409150"/>
              <a:gd name="connsiteY6" fmla="*/ 32804 h 261444"/>
              <a:gd name="connsiteX7" fmla="*/ 409105 w 409150"/>
              <a:gd name="connsiteY7" fmla="*/ 32804 h 26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9150" h="261444">
                <a:moveTo>
                  <a:pt x="409105" y="32804"/>
                </a:moveTo>
                <a:cubicBezTo>
                  <a:pt x="412809" y="27512"/>
                  <a:pt x="187384" y="-6354"/>
                  <a:pt x="120180" y="1054"/>
                </a:cubicBezTo>
                <a:cubicBezTo>
                  <a:pt x="52976" y="8462"/>
                  <a:pt x="23342" y="59792"/>
                  <a:pt x="5880" y="77254"/>
                </a:cubicBezTo>
                <a:cubicBezTo>
                  <a:pt x="-11582" y="94716"/>
                  <a:pt x="15405" y="75137"/>
                  <a:pt x="15405" y="105829"/>
                </a:cubicBezTo>
                <a:cubicBezTo>
                  <a:pt x="15405" y="136521"/>
                  <a:pt x="3234" y="264050"/>
                  <a:pt x="5880" y="261404"/>
                </a:cubicBezTo>
                <a:cubicBezTo>
                  <a:pt x="8526" y="258758"/>
                  <a:pt x="15934" y="128054"/>
                  <a:pt x="31280" y="89954"/>
                </a:cubicBezTo>
                <a:cubicBezTo>
                  <a:pt x="46626" y="51854"/>
                  <a:pt x="37630" y="41800"/>
                  <a:pt x="97955" y="32804"/>
                </a:cubicBezTo>
                <a:cubicBezTo>
                  <a:pt x="158280" y="23808"/>
                  <a:pt x="405401" y="38096"/>
                  <a:pt x="409105" y="32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0" name="フリーフォーム 909">
            <a:extLst>
              <a:ext uri="{FF2B5EF4-FFF2-40B4-BE49-F238E27FC236}">
                <a16:creationId xmlns:a16="http://schemas.microsoft.com/office/drawing/2014/main" id="{CBBF5383-92E7-6F4C-CB0A-873C27FC328A}"/>
              </a:ext>
            </a:extLst>
          </p:cNvPr>
          <p:cNvSpPr/>
          <p:nvPr/>
        </p:nvSpPr>
        <p:spPr>
          <a:xfrm>
            <a:off x="2533446" y="6175750"/>
            <a:ext cx="146384" cy="248654"/>
          </a:xfrm>
          <a:custGeom>
            <a:avLst/>
            <a:gdLst>
              <a:gd name="connsiteX0" fmla="*/ 146157 w 146384"/>
              <a:gd name="connsiteY0" fmla="*/ 956 h 248654"/>
              <a:gd name="connsiteX1" fmla="*/ 35032 w 146384"/>
              <a:gd name="connsiteY1" fmla="*/ 102556 h 248654"/>
              <a:gd name="connsiteX2" fmla="*/ 107 w 146384"/>
              <a:gd name="connsiteY2" fmla="*/ 248606 h 248654"/>
              <a:gd name="connsiteX3" fmla="*/ 25507 w 146384"/>
              <a:gd name="connsiteY3" fmla="*/ 86681 h 248654"/>
              <a:gd name="connsiteX4" fmla="*/ 63607 w 146384"/>
              <a:gd name="connsiteY4" fmla="*/ 51756 h 248654"/>
              <a:gd name="connsiteX5" fmla="*/ 146157 w 146384"/>
              <a:gd name="connsiteY5" fmla="*/ 956 h 24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384" h="248654">
                <a:moveTo>
                  <a:pt x="146157" y="956"/>
                </a:moveTo>
                <a:cubicBezTo>
                  <a:pt x="141394" y="9423"/>
                  <a:pt x="59374" y="61281"/>
                  <a:pt x="35032" y="102556"/>
                </a:cubicBezTo>
                <a:cubicBezTo>
                  <a:pt x="10690" y="143831"/>
                  <a:pt x="1694" y="251252"/>
                  <a:pt x="107" y="248606"/>
                </a:cubicBezTo>
                <a:cubicBezTo>
                  <a:pt x="-1481" y="245960"/>
                  <a:pt x="14924" y="119489"/>
                  <a:pt x="25507" y="86681"/>
                </a:cubicBezTo>
                <a:cubicBezTo>
                  <a:pt x="36090" y="53873"/>
                  <a:pt x="47732" y="60752"/>
                  <a:pt x="63607" y="51756"/>
                </a:cubicBezTo>
                <a:cubicBezTo>
                  <a:pt x="79482" y="42760"/>
                  <a:pt x="150920" y="-7511"/>
                  <a:pt x="146157" y="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1" name="フリーフォーム 910">
            <a:extLst>
              <a:ext uri="{FF2B5EF4-FFF2-40B4-BE49-F238E27FC236}">
                <a16:creationId xmlns:a16="http://schemas.microsoft.com/office/drawing/2014/main" id="{ABCA38D0-30F3-8ED9-B4A1-FDDDA873CFD5}"/>
              </a:ext>
            </a:extLst>
          </p:cNvPr>
          <p:cNvSpPr/>
          <p:nvPr/>
        </p:nvSpPr>
        <p:spPr>
          <a:xfrm>
            <a:off x="2644672" y="6226868"/>
            <a:ext cx="237759" cy="197645"/>
          </a:xfrm>
          <a:custGeom>
            <a:avLst/>
            <a:gdLst>
              <a:gd name="connsiteX0" fmla="*/ 60331 w 237759"/>
              <a:gd name="connsiteY0" fmla="*/ 638 h 197645"/>
              <a:gd name="connsiteX1" fmla="*/ 111131 w 237759"/>
              <a:gd name="connsiteY1" fmla="*/ 3813 h 197645"/>
              <a:gd name="connsiteX2" fmla="*/ 234956 w 237759"/>
              <a:gd name="connsiteY2" fmla="*/ 32388 h 197645"/>
              <a:gd name="connsiteX3" fmla="*/ 200031 w 237759"/>
              <a:gd name="connsiteY3" fmla="*/ 108588 h 197645"/>
              <a:gd name="connsiteX4" fmla="*/ 228606 w 237759"/>
              <a:gd name="connsiteY4" fmla="*/ 197488 h 197645"/>
              <a:gd name="connsiteX5" fmla="*/ 200031 w 237759"/>
              <a:gd name="connsiteY5" fmla="*/ 130813 h 197645"/>
              <a:gd name="connsiteX6" fmla="*/ 168281 w 237759"/>
              <a:gd name="connsiteY6" fmla="*/ 153038 h 197645"/>
              <a:gd name="connsiteX7" fmla="*/ 6 w 237759"/>
              <a:gd name="connsiteY7" fmla="*/ 191138 h 197645"/>
              <a:gd name="connsiteX8" fmla="*/ 174631 w 237759"/>
              <a:gd name="connsiteY8" fmla="*/ 143513 h 197645"/>
              <a:gd name="connsiteX9" fmla="*/ 200031 w 237759"/>
              <a:gd name="connsiteY9" fmla="*/ 54613 h 197645"/>
              <a:gd name="connsiteX10" fmla="*/ 196856 w 237759"/>
              <a:gd name="connsiteY10" fmla="*/ 45088 h 197645"/>
              <a:gd name="connsiteX11" fmla="*/ 133356 w 237759"/>
              <a:gd name="connsiteY11" fmla="*/ 6988 h 197645"/>
              <a:gd name="connsiteX12" fmla="*/ 60331 w 237759"/>
              <a:gd name="connsiteY12" fmla="*/ 638 h 19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7759" h="197645">
                <a:moveTo>
                  <a:pt x="60331" y="638"/>
                </a:moveTo>
                <a:cubicBezTo>
                  <a:pt x="56627" y="109"/>
                  <a:pt x="82027" y="-1479"/>
                  <a:pt x="111131" y="3813"/>
                </a:cubicBezTo>
                <a:cubicBezTo>
                  <a:pt x="140235" y="9105"/>
                  <a:pt x="220139" y="14926"/>
                  <a:pt x="234956" y="32388"/>
                </a:cubicBezTo>
                <a:cubicBezTo>
                  <a:pt x="249773" y="49850"/>
                  <a:pt x="201089" y="81071"/>
                  <a:pt x="200031" y="108588"/>
                </a:cubicBezTo>
                <a:cubicBezTo>
                  <a:pt x="198973" y="136105"/>
                  <a:pt x="228606" y="193784"/>
                  <a:pt x="228606" y="197488"/>
                </a:cubicBezTo>
                <a:cubicBezTo>
                  <a:pt x="228606" y="201192"/>
                  <a:pt x="210085" y="138221"/>
                  <a:pt x="200031" y="130813"/>
                </a:cubicBezTo>
                <a:cubicBezTo>
                  <a:pt x="189977" y="123405"/>
                  <a:pt x="201619" y="142984"/>
                  <a:pt x="168281" y="153038"/>
                </a:cubicBezTo>
                <a:cubicBezTo>
                  <a:pt x="134943" y="163092"/>
                  <a:pt x="-1052" y="192726"/>
                  <a:pt x="6" y="191138"/>
                </a:cubicBezTo>
                <a:cubicBezTo>
                  <a:pt x="1064" y="189550"/>
                  <a:pt x="141294" y="166267"/>
                  <a:pt x="174631" y="143513"/>
                </a:cubicBezTo>
                <a:cubicBezTo>
                  <a:pt x="207969" y="120759"/>
                  <a:pt x="200031" y="54613"/>
                  <a:pt x="200031" y="54613"/>
                </a:cubicBezTo>
                <a:cubicBezTo>
                  <a:pt x="203735" y="38209"/>
                  <a:pt x="207969" y="53026"/>
                  <a:pt x="196856" y="45088"/>
                </a:cubicBezTo>
                <a:cubicBezTo>
                  <a:pt x="185744" y="37151"/>
                  <a:pt x="152935" y="11221"/>
                  <a:pt x="133356" y="6988"/>
                </a:cubicBezTo>
                <a:cubicBezTo>
                  <a:pt x="113777" y="2755"/>
                  <a:pt x="64035" y="1167"/>
                  <a:pt x="60331" y="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2" name="フリーフォーム 911">
            <a:extLst>
              <a:ext uri="{FF2B5EF4-FFF2-40B4-BE49-F238E27FC236}">
                <a16:creationId xmlns:a16="http://schemas.microsoft.com/office/drawing/2014/main" id="{2762D13A-6F41-7988-A89B-C1AE82CCB058}"/>
              </a:ext>
            </a:extLst>
          </p:cNvPr>
          <p:cNvSpPr/>
          <p:nvPr/>
        </p:nvSpPr>
        <p:spPr>
          <a:xfrm>
            <a:off x="2644494" y="6202103"/>
            <a:ext cx="98903" cy="206380"/>
          </a:xfrm>
          <a:custGeom>
            <a:avLst/>
            <a:gdLst>
              <a:gd name="connsiteX0" fmla="*/ 184 w 98903"/>
              <a:gd name="connsiteY0" fmla="*/ 3 h 206380"/>
              <a:gd name="connsiteX1" fmla="*/ 73209 w 98903"/>
              <a:gd name="connsiteY1" fmla="*/ 88903 h 206380"/>
              <a:gd name="connsiteX2" fmla="*/ 44634 w 98903"/>
              <a:gd name="connsiteY2" fmla="*/ 206378 h 206380"/>
              <a:gd name="connsiteX3" fmla="*/ 98609 w 98903"/>
              <a:gd name="connsiteY3" fmla="*/ 85728 h 206380"/>
              <a:gd name="connsiteX4" fmla="*/ 184 w 98903"/>
              <a:gd name="connsiteY4" fmla="*/ 3 h 20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903" h="206380">
                <a:moveTo>
                  <a:pt x="184" y="3"/>
                </a:moveTo>
                <a:cubicBezTo>
                  <a:pt x="-4049" y="532"/>
                  <a:pt x="65801" y="54507"/>
                  <a:pt x="73209" y="88903"/>
                </a:cubicBezTo>
                <a:cubicBezTo>
                  <a:pt x="80617" y="123299"/>
                  <a:pt x="40401" y="206907"/>
                  <a:pt x="44634" y="206378"/>
                </a:cubicBezTo>
                <a:cubicBezTo>
                  <a:pt x="48867" y="205849"/>
                  <a:pt x="103372" y="115891"/>
                  <a:pt x="98609" y="85728"/>
                </a:cubicBezTo>
                <a:cubicBezTo>
                  <a:pt x="93847" y="55566"/>
                  <a:pt x="4417" y="-526"/>
                  <a:pt x="18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3" name="フリーフォーム 912">
            <a:extLst>
              <a:ext uri="{FF2B5EF4-FFF2-40B4-BE49-F238E27FC236}">
                <a16:creationId xmlns:a16="http://schemas.microsoft.com/office/drawing/2014/main" id="{25768636-77D0-9BD9-7A78-A6424C58DC1D}"/>
              </a:ext>
            </a:extLst>
          </p:cNvPr>
          <p:cNvSpPr/>
          <p:nvPr/>
        </p:nvSpPr>
        <p:spPr>
          <a:xfrm>
            <a:off x="2682740" y="6242615"/>
            <a:ext cx="142913" cy="181887"/>
          </a:xfrm>
          <a:custGeom>
            <a:avLst/>
            <a:gdLst>
              <a:gd name="connsiteX0" fmla="*/ 104813 w 142913"/>
              <a:gd name="connsiteY0" fmla="*/ 766 h 181887"/>
              <a:gd name="connsiteX1" fmla="*/ 101638 w 142913"/>
              <a:gd name="connsiteY1" fmla="*/ 105541 h 181887"/>
              <a:gd name="connsiteX2" fmla="*/ 38 w 142913"/>
              <a:gd name="connsiteY2" fmla="*/ 181741 h 181887"/>
              <a:gd name="connsiteX3" fmla="*/ 114338 w 142913"/>
              <a:gd name="connsiteY3" fmla="*/ 86491 h 181887"/>
              <a:gd name="connsiteX4" fmla="*/ 142913 w 142913"/>
              <a:gd name="connsiteY4" fmla="*/ 89666 h 181887"/>
              <a:gd name="connsiteX5" fmla="*/ 114338 w 142913"/>
              <a:gd name="connsiteY5" fmla="*/ 57916 h 181887"/>
              <a:gd name="connsiteX6" fmla="*/ 104813 w 142913"/>
              <a:gd name="connsiteY6" fmla="*/ 766 h 1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913" h="181887">
                <a:moveTo>
                  <a:pt x="104813" y="766"/>
                </a:moveTo>
                <a:cubicBezTo>
                  <a:pt x="102696" y="8703"/>
                  <a:pt x="119100" y="75379"/>
                  <a:pt x="101638" y="105541"/>
                </a:cubicBezTo>
                <a:cubicBezTo>
                  <a:pt x="84176" y="135703"/>
                  <a:pt x="-2079" y="184916"/>
                  <a:pt x="38" y="181741"/>
                </a:cubicBezTo>
                <a:cubicBezTo>
                  <a:pt x="2155" y="178566"/>
                  <a:pt x="90526" y="101837"/>
                  <a:pt x="114338" y="86491"/>
                </a:cubicBezTo>
                <a:cubicBezTo>
                  <a:pt x="138150" y="71145"/>
                  <a:pt x="142913" y="94428"/>
                  <a:pt x="142913" y="89666"/>
                </a:cubicBezTo>
                <a:cubicBezTo>
                  <a:pt x="142913" y="84904"/>
                  <a:pt x="118571" y="66912"/>
                  <a:pt x="114338" y="57916"/>
                </a:cubicBezTo>
                <a:cubicBezTo>
                  <a:pt x="110105" y="48920"/>
                  <a:pt x="106930" y="-7171"/>
                  <a:pt x="104813" y="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4" name="フリーフォーム 913">
            <a:extLst>
              <a:ext uri="{FF2B5EF4-FFF2-40B4-BE49-F238E27FC236}">
                <a16:creationId xmlns:a16="http://schemas.microsoft.com/office/drawing/2014/main" id="{E5A89186-A3B5-F3C6-2409-66DFE150168A}"/>
              </a:ext>
            </a:extLst>
          </p:cNvPr>
          <p:cNvSpPr/>
          <p:nvPr/>
        </p:nvSpPr>
        <p:spPr>
          <a:xfrm>
            <a:off x="2587469" y="6258983"/>
            <a:ext cx="115606" cy="149768"/>
          </a:xfrm>
          <a:custGeom>
            <a:avLst/>
            <a:gdLst>
              <a:gd name="connsiteX0" fmla="*/ 59 w 115606"/>
              <a:gd name="connsiteY0" fmla="*/ 273 h 149768"/>
              <a:gd name="connsiteX1" fmla="*/ 88959 w 115606"/>
              <a:gd name="connsiteY1" fmla="*/ 63773 h 149768"/>
              <a:gd name="connsiteX2" fmla="*/ 28634 w 115606"/>
              <a:gd name="connsiteY2" fmla="*/ 149498 h 149768"/>
              <a:gd name="connsiteX3" fmla="*/ 101659 w 115606"/>
              <a:gd name="connsiteY3" fmla="*/ 89173 h 149768"/>
              <a:gd name="connsiteX4" fmla="*/ 104834 w 115606"/>
              <a:gd name="connsiteY4" fmla="*/ 41548 h 149768"/>
              <a:gd name="connsiteX5" fmla="*/ 59 w 115606"/>
              <a:gd name="connsiteY5" fmla="*/ 273 h 14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606" h="149768">
                <a:moveTo>
                  <a:pt x="59" y="273"/>
                </a:moveTo>
                <a:cubicBezTo>
                  <a:pt x="-2587" y="3977"/>
                  <a:pt x="84197" y="38902"/>
                  <a:pt x="88959" y="63773"/>
                </a:cubicBezTo>
                <a:cubicBezTo>
                  <a:pt x="93721" y="88644"/>
                  <a:pt x="26517" y="145265"/>
                  <a:pt x="28634" y="149498"/>
                </a:cubicBezTo>
                <a:cubicBezTo>
                  <a:pt x="30751" y="153731"/>
                  <a:pt x="88959" y="107165"/>
                  <a:pt x="101659" y="89173"/>
                </a:cubicBezTo>
                <a:cubicBezTo>
                  <a:pt x="114359" y="71181"/>
                  <a:pt x="123884" y="51602"/>
                  <a:pt x="104834" y="41548"/>
                </a:cubicBezTo>
                <a:cubicBezTo>
                  <a:pt x="85784" y="31494"/>
                  <a:pt x="2705" y="-3431"/>
                  <a:pt x="59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5" name="フリーフォーム 914">
            <a:extLst>
              <a:ext uri="{FF2B5EF4-FFF2-40B4-BE49-F238E27FC236}">
                <a16:creationId xmlns:a16="http://schemas.microsoft.com/office/drawing/2014/main" id="{94C1A40B-B72B-C685-EFE6-2A68B66AD723}"/>
              </a:ext>
            </a:extLst>
          </p:cNvPr>
          <p:cNvSpPr/>
          <p:nvPr/>
        </p:nvSpPr>
        <p:spPr>
          <a:xfrm>
            <a:off x="3070038" y="6379777"/>
            <a:ext cx="955997" cy="107978"/>
          </a:xfrm>
          <a:custGeom>
            <a:avLst/>
            <a:gdLst>
              <a:gd name="connsiteX0" fmla="*/ 90 w 955997"/>
              <a:gd name="connsiteY0" fmla="*/ 129 h 107978"/>
              <a:gd name="connsiteX1" fmla="*/ 390615 w 955997"/>
              <a:gd name="connsiteY1" fmla="*/ 76329 h 107978"/>
              <a:gd name="connsiteX2" fmla="*/ 743040 w 955997"/>
              <a:gd name="connsiteY2" fmla="*/ 16004 h 107978"/>
              <a:gd name="connsiteX3" fmla="*/ 955765 w 955997"/>
              <a:gd name="connsiteY3" fmla="*/ 35054 h 107978"/>
              <a:gd name="connsiteX4" fmla="*/ 704940 w 955997"/>
              <a:gd name="connsiteY4" fmla="*/ 35054 h 107978"/>
              <a:gd name="connsiteX5" fmla="*/ 485865 w 955997"/>
              <a:gd name="connsiteY5" fmla="*/ 92204 h 107978"/>
              <a:gd name="connsiteX6" fmla="*/ 355690 w 955997"/>
              <a:gd name="connsiteY6" fmla="*/ 98554 h 107978"/>
              <a:gd name="connsiteX7" fmla="*/ 90 w 955997"/>
              <a:gd name="connsiteY7" fmla="*/ 129 h 10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5997" h="107978">
                <a:moveTo>
                  <a:pt x="90" y="129"/>
                </a:moveTo>
                <a:cubicBezTo>
                  <a:pt x="5911" y="-3575"/>
                  <a:pt x="266790" y="73683"/>
                  <a:pt x="390615" y="76329"/>
                </a:cubicBezTo>
                <a:cubicBezTo>
                  <a:pt x="514440" y="78975"/>
                  <a:pt x="648848" y="22883"/>
                  <a:pt x="743040" y="16004"/>
                </a:cubicBezTo>
                <a:cubicBezTo>
                  <a:pt x="837232" y="9125"/>
                  <a:pt x="962115" y="31879"/>
                  <a:pt x="955765" y="35054"/>
                </a:cubicBezTo>
                <a:cubicBezTo>
                  <a:pt x="949415" y="38229"/>
                  <a:pt x="783257" y="25529"/>
                  <a:pt x="704940" y="35054"/>
                </a:cubicBezTo>
                <a:cubicBezTo>
                  <a:pt x="626623" y="44579"/>
                  <a:pt x="544073" y="81621"/>
                  <a:pt x="485865" y="92204"/>
                </a:cubicBezTo>
                <a:cubicBezTo>
                  <a:pt x="427657" y="102787"/>
                  <a:pt x="440886" y="118133"/>
                  <a:pt x="355690" y="98554"/>
                </a:cubicBezTo>
                <a:cubicBezTo>
                  <a:pt x="270494" y="78975"/>
                  <a:pt x="-5731" y="3833"/>
                  <a:pt x="90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6" name="フリーフォーム 915">
            <a:extLst>
              <a:ext uri="{FF2B5EF4-FFF2-40B4-BE49-F238E27FC236}">
                <a16:creationId xmlns:a16="http://schemas.microsoft.com/office/drawing/2014/main" id="{31B683B4-CCBA-3EA9-97AD-07577A4D9209}"/>
              </a:ext>
            </a:extLst>
          </p:cNvPr>
          <p:cNvSpPr/>
          <p:nvPr/>
        </p:nvSpPr>
        <p:spPr>
          <a:xfrm>
            <a:off x="3585858" y="6436966"/>
            <a:ext cx="417793" cy="158876"/>
          </a:xfrm>
          <a:custGeom>
            <a:avLst/>
            <a:gdLst>
              <a:gd name="connsiteX0" fmla="*/ 4970 w 417793"/>
              <a:gd name="connsiteY0" fmla="*/ 54065 h 158876"/>
              <a:gd name="connsiteX1" fmla="*/ 303420 w 417793"/>
              <a:gd name="connsiteY1" fmla="*/ 90 h 158876"/>
              <a:gd name="connsiteX2" fmla="*/ 373270 w 417793"/>
              <a:gd name="connsiteY2" fmla="*/ 44540 h 158876"/>
              <a:gd name="connsiteX3" fmla="*/ 401845 w 417793"/>
              <a:gd name="connsiteY3" fmla="*/ 158840 h 158876"/>
              <a:gd name="connsiteX4" fmla="*/ 395495 w 417793"/>
              <a:gd name="connsiteY4" fmla="*/ 31840 h 158876"/>
              <a:gd name="connsiteX5" fmla="*/ 138320 w 417793"/>
              <a:gd name="connsiteY5" fmla="*/ 25490 h 158876"/>
              <a:gd name="connsiteX6" fmla="*/ 4970 w 417793"/>
              <a:gd name="connsiteY6" fmla="*/ 54065 h 15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793" h="158876">
                <a:moveTo>
                  <a:pt x="4970" y="54065"/>
                </a:moveTo>
                <a:cubicBezTo>
                  <a:pt x="32487" y="49832"/>
                  <a:pt x="242037" y="1677"/>
                  <a:pt x="303420" y="90"/>
                </a:cubicBezTo>
                <a:cubicBezTo>
                  <a:pt x="364803" y="-1497"/>
                  <a:pt x="356866" y="18082"/>
                  <a:pt x="373270" y="44540"/>
                </a:cubicBezTo>
                <a:cubicBezTo>
                  <a:pt x="389674" y="70998"/>
                  <a:pt x="398141" y="160957"/>
                  <a:pt x="401845" y="158840"/>
                </a:cubicBezTo>
                <a:cubicBezTo>
                  <a:pt x="405549" y="156723"/>
                  <a:pt x="439416" y="54065"/>
                  <a:pt x="395495" y="31840"/>
                </a:cubicBezTo>
                <a:cubicBezTo>
                  <a:pt x="351574" y="9615"/>
                  <a:pt x="206583" y="20198"/>
                  <a:pt x="138320" y="25490"/>
                </a:cubicBezTo>
                <a:cubicBezTo>
                  <a:pt x="70057" y="30782"/>
                  <a:pt x="-22547" y="58298"/>
                  <a:pt x="4970" y="54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7" name="フリーフォーム 916">
            <a:extLst>
              <a:ext uri="{FF2B5EF4-FFF2-40B4-BE49-F238E27FC236}">
                <a16:creationId xmlns:a16="http://schemas.microsoft.com/office/drawing/2014/main" id="{ADC60241-2218-E2B4-A407-E5956AFE126B}"/>
              </a:ext>
            </a:extLst>
          </p:cNvPr>
          <p:cNvSpPr/>
          <p:nvPr/>
        </p:nvSpPr>
        <p:spPr>
          <a:xfrm>
            <a:off x="3965406" y="6432200"/>
            <a:ext cx="110646" cy="306507"/>
          </a:xfrm>
          <a:custGeom>
            <a:avLst/>
            <a:gdLst>
              <a:gd name="connsiteX0" fmla="*/ 72 w 110646"/>
              <a:gd name="connsiteY0" fmla="*/ 1681 h 306507"/>
              <a:gd name="connsiteX1" fmla="*/ 85797 w 110646"/>
              <a:gd name="connsiteY1" fmla="*/ 58831 h 306507"/>
              <a:gd name="connsiteX2" fmla="*/ 108022 w 110646"/>
              <a:gd name="connsiteY2" fmla="*/ 306481 h 306507"/>
              <a:gd name="connsiteX3" fmla="*/ 101672 w 110646"/>
              <a:gd name="connsiteY3" fmla="*/ 42956 h 306507"/>
              <a:gd name="connsiteX4" fmla="*/ 72 w 110646"/>
              <a:gd name="connsiteY4" fmla="*/ 1681 h 30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46" h="306507">
                <a:moveTo>
                  <a:pt x="72" y="1681"/>
                </a:moveTo>
                <a:cubicBezTo>
                  <a:pt x="-2574" y="4327"/>
                  <a:pt x="67805" y="8031"/>
                  <a:pt x="85797" y="58831"/>
                </a:cubicBezTo>
                <a:cubicBezTo>
                  <a:pt x="103789" y="109631"/>
                  <a:pt x="105376" y="309127"/>
                  <a:pt x="108022" y="306481"/>
                </a:cubicBezTo>
                <a:cubicBezTo>
                  <a:pt x="110668" y="303835"/>
                  <a:pt x="114372" y="92698"/>
                  <a:pt x="101672" y="42956"/>
                </a:cubicBezTo>
                <a:cubicBezTo>
                  <a:pt x="88972" y="-6786"/>
                  <a:pt x="2718" y="-965"/>
                  <a:pt x="72" y="1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8" name="フリーフォーム 917">
            <a:extLst>
              <a:ext uri="{FF2B5EF4-FFF2-40B4-BE49-F238E27FC236}">
                <a16:creationId xmlns:a16="http://schemas.microsoft.com/office/drawing/2014/main" id="{A580CD62-FE92-7A07-7631-C8F56214FB03}"/>
              </a:ext>
            </a:extLst>
          </p:cNvPr>
          <p:cNvSpPr/>
          <p:nvPr/>
        </p:nvSpPr>
        <p:spPr>
          <a:xfrm>
            <a:off x="3351065" y="7135506"/>
            <a:ext cx="474836" cy="218472"/>
          </a:xfrm>
          <a:custGeom>
            <a:avLst/>
            <a:gdLst>
              <a:gd name="connsiteX0" fmla="*/ 4813 w 474836"/>
              <a:gd name="connsiteY0" fmla="*/ 215950 h 218472"/>
              <a:gd name="connsiteX1" fmla="*/ 341363 w 474836"/>
              <a:gd name="connsiteY1" fmla="*/ 104825 h 218472"/>
              <a:gd name="connsiteX2" fmla="*/ 474713 w 474836"/>
              <a:gd name="connsiteY2" fmla="*/ 50 h 218472"/>
              <a:gd name="connsiteX3" fmla="*/ 322313 w 474836"/>
              <a:gd name="connsiteY3" fmla="*/ 92125 h 218472"/>
              <a:gd name="connsiteX4" fmla="*/ 157213 w 474836"/>
              <a:gd name="connsiteY4" fmla="*/ 174675 h 218472"/>
              <a:gd name="connsiteX5" fmla="*/ 4813 w 474836"/>
              <a:gd name="connsiteY5" fmla="*/ 215950 h 21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4836" h="218472">
                <a:moveTo>
                  <a:pt x="4813" y="215950"/>
                </a:moveTo>
                <a:cubicBezTo>
                  <a:pt x="35505" y="204308"/>
                  <a:pt x="263046" y="140808"/>
                  <a:pt x="341363" y="104825"/>
                </a:cubicBezTo>
                <a:cubicBezTo>
                  <a:pt x="419680" y="68842"/>
                  <a:pt x="477888" y="2167"/>
                  <a:pt x="474713" y="50"/>
                </a:cubicBezTo>
                <a:cubicBezTo>
                  <a:pt x="471538" y="-2067"/>
                  <a:pt x="375230" y="63021"/>
                  <a:pt x="322313" y="92125"/>
                </a:cubicBezTo>
                <a:cubicBezTo>
                  <a:pt x="269396" y="121229"/>
                  <a:pt x="216480" y="152979"/>
                  <a:pt x="157213" y="174675"/>
                </a:cubicBezTo>
                <a:cubicBezTo>
                  <a:pt x="97946" y="196371"/>
                  <a:pt x="-25879" y="227592"/>
                  <a:pt x="4813" y="215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9" name="フリーフォーム 918">
            <a:extLst>
              <a:ext uri="{FF2B5EF4-FFF2-40B4-BE49-F238E27FC236}">
                <a16:creationId xmlns:a16="http://schemas.microsoft.com/office/drawing/2014/main" id="{7F6EB374-8E40-1279-1177-6D9C23B37E9B}"/>
              </a:ext>
            </a:extLst>
          </p:cNvPr>
          <p:cNvSpPr/>
          <p:nvPr/>
        </p:nvSpPr>
        <p:spPr>
          <a:xfrm>
            <a:off x="3530399" y="7262039"/>
            <a:ext cx="114484" cy="274879"/>
          </a:xfrm>
          <a:custGeom>
            <a:avLst/>
            <a:gdLst>
              <a:gd name="connsiteX0" fmla="*/ 114404 w 114484"/>
              <a:gd name="connsiteY0" fmla="*/ 3692 h 274879"/>
              <a:gd name="connsiteX1" fmla="*/ 57254 w 114484"/>
              <a:gd name="connsiteY1" fmla="*/ 60842 h 274879"/>
              <a:gd name="connsiteX2" fmla="*/ 104 w 114484"/>
              <a:gd name="connsiteY2" fmla="*/ 273567 h 274879"/>
              <a:gd name="connsiteX3" fmla="*/ 44554 w 114484"/>
              <a:gd name="connsiteY3" fmla="*/ 143392 h 274879"/>
              <a:gd name="connsiteX4" fmla="*/ 114404 w 114484"/>
              <a:gd name="connsiteY4" fmla="*/ 3692 h 27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84" h="274879">
                <a:moveTo>
                  <a:pt x="114404" y="3692"/>
                </a:moveTo>
                <a:cubicBezTo>
                  <a:pt x="116521" y="-10066"/>
                  <a:pt x="76304" y="15863"/>
                  <a:pt x="57254" y="60842"/>
                </a:cubicBezTo>
                <a:cubicBezTo>
                  <a:pt x="38204" y="105821"/>
                  <a:pt x="2221" y="259809"/>
                  <a:pt x="104" y="273567"/>
                </a:cubicBezTo>
                <a:cubicBezTo>
                  <a:pt x="-2013" y="287325"/>
                  <a:pt x="28679" y="189430"/>
                  <a:pt x="44554" y="143392"/>
                </a:cubicBezTo>
                <a:cubicBezTo>
                  <a:pt x="60429" y="97355"/>
                  <a:pt x="112287" y="17450"/>
                  <a:pt x="114404" y="3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0" name="フリーフォーム 919">
            <a:extLst>
              <a:ext uri="{FF2B5EF4-FFF2-40B4-BE49-F238E27FC236}">
                <a16:creationId xmlns:a16="http://schemas.microsoft.com/office/drawing/2014/main" id="{E7CDDFC3-F489-5504-66C6-A8E36D98E828}"/>
              </a:ext>
            </a:extLst>
          </p:cNvPr>
          <p:cNvSpPr/>
          <p:nvPr/>
        </p:nvSpPr>
        <p:spPr>
          <a:xfrm>
            <a:off x="3336786" y="7370499"/>
            <a:ext cx="128572" cy="283194"/>
          </a:xfrm>
          <a:custGeom>
            <a:avLst/>
            <a:gdLst>
              <a:gd name="connsiteX0" fmla="*/ 69892 w 128572"/>
              <a:gd name="connsiteY0" fmla="*/ 7 h 283194"/>
              <a:gd name="connsiteX1" fmla="*/ 114342 w 128572"/>
              <a:gd name="connsiteY1" fmla="*/ 146057 h 283194"/>
              <a:gd name="connsiteX2" fmla="*/ 95292 w 128572"/>
              <a:gd name="connsiteY2" fmla="*/ 228607 h 283194"/>
              <a:gd name="connsiteX3" fmla="*/ 42 w 128572"/>
              <a:gd name="connsiteY3" fmla="*/ 282582 h 283194"/>
              <a:gd name="connsiteX4" fmla="*/ 107992 w 128572"/>
              <a:gd name="connsiteY4" fmla="*/ 193682 h 283194"/>
              <a:gd name="connsiteX5" fmla="*/ 123867 w 128572"/>
              <a:gd name="connsiteY5" fmla="*/ 139707 h 283194"/>
              <a:gd name="connsiteX6" fmla="*/ 69892 w 128572"/>
              <a:gd name="connsiteY6" fmla="*/ 7 h 28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572" h="283194">
                <a:moveTo>
                  <a:pt x="69892" y="7"/>
                </a:moveTo>
                <a:cubicBezTo>
                  <a:pt x="68304" y="1065"/>
                  <a:pt x="110109" y="107957"/>
                  <a:pt x="114342" y="146057"/>
                </a:cubicBezTo>
                <a:cubicBezTo>
                  <a:pt x="118575" y="184157"/>
                  <a:pt x="114342" y="205853"/>
                  <a:pt x="95292" y="228607"/>
                </a:cubicBezTo>
                <a:cubicBezTo>
                  <a:pt x="76242" y="251361"/>
                  <a:pt x="-2075" y="288403"/>
                  <a:pt x="42" y="282582"/>
                </a:cubicBezTo>
                <a:cubicBezTo>
                  <a:pt x="2159" y="276761"/>
                  <a:pt x="87355" y="217494"/>
                  <a:pt x="107992" y="193682"/>
                </a:cubicBezTo>
                <a:cubicBezTo>
                  <a:pt x="128629" y="169870"/>
                  <a:pt x="133392" y="175161"/>
                  <a:pt x="123867" y="139707"/>
                </a:cubicBezTo>
                <a:cubicBezTo>
                  <a:pt x="114342" y="104253"/>
                  <a:pt x="71480" y="-1051"/>
                  <a:pt x="6989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1" name="フリーフォーム 920">
            <a:extLst>
              <a:ext uri="{FF2B5EF4-FFF2-40B4-BE49-F238E27FC236}">
                <a16:creationId xmlns:a16="http://schemas.microsoft.com/office/drawing/2014/main" id="{D2DA5E86-E6AF-48A6-D6EA-CB91A8683513}"/>
              </a:ext>
            </a:extLst>
          </p:cNvPr>
          <p:cNvSpPr/>
          <p:nvPr/>
        </p:nvSpPr>
        <p:spPr>
          <a:xfrm>
            <a:off x="3481301" y="7306976"/>
            <a:ext cx="97092" cy="219126"/>
          </a:xfrm>
          <a:custGeom>
            <a:avLst/>
            <a:gdLst>
              <a:gd name="connsiteX0" fmla="*/ 96827 w 97092"/>
              <a:gd name="connsiteY0" fmla="*/ 30 h 219126"/>
              <a:gd name="connsiteX1" fmla="*/ 30152 w 97092"/>
              <a:gd name="connsiteY1" fmla="*/ 98455 h 219126"/>
              <a:gd name="connsiteX2" fmla="*/ 33327 w 97092"/>
              <a:gd name="connsiteY2" fmla="*/ 219105 h 219126"/>
              <a:gd name="connsiteX3" fmla="*/ 1577 w 97092"/>
              <a:gd name="connsiteY3" fmla="*/ 88930 h 219126"/>
              <a:gd name="connsiteX4" fmla="*/ 96827 w 97092"/>
              <a:gd name="connsiteY4" fmla="*/ 30 h 21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092" h="219126">
                <a:moveTo>
                  <a:pt x="96827" y="30"/>
                </a:moveTo>
                <a:cubicBezTo>
                  <a:pt x="101589" y="1617"/>
                  <a:pt x="40735" y="61943"/>
                  <a:pt x="30152" y="98455"/>
                </a:cubicBezTo>
                <a:cubicBezTo>
                  <a:pt x="19569" y="134967"/>
                  <a:pt x="38089" y="220692"/>
                  <a:pt x="33327" y="219105"/>
                </a:cubicBezTo>
                <a:cubicBezTo>
                  <a:pt x="28565" y="217518"/>
                  <a:pt x="-7948" y="118563"/>
                  <a:pt x="1577" y="88930"/>
                </a:cubicBezTo>
                <a:cubicBezTo>
                  <a:pt x="11102" y="59297"/>
                  <a:pt x="92065" y="-1557"/>
                  <a:pt x="96827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2" name="フリーフォーム 921">
            <a:extLst>
              <a:ext uri="{FF2B5EF4-FFF2-40B4-BE49-F238E27FC236}">
                <a16:creationId xmlns:a16="http://schemas.microsoft.com/office/drawing/2014/main" id="{F70BD815-BC12-E6FA-1F2A-544F3576367C}"/>
              </a:ext>
            </a:extLst>
          </p:cNvPr>
          <p:cNvSpPr/>
          <p:nvPr/>
        </p:nvSpPr>
        <p:spPr>
          <a:xfrm>
            <a:off x="3334711" y="8568539"/>
            <a:ext cx="1041400" cy="21167"/>
          </a:xfrm>
          <a:custGeom>
            <a:avLst/>
            <a:gdLst>
              <a:gd name="connsiteX0" fmla="*/ 0 w 1041400"/>
              <a:gd name="connsiteY0" fmla="*/ 0 h 21167"/>
              <a:gd name="connsiteX1" fmla="*/ 1041400 w 1041400"/>
              <a:gd name="connsiteY1" fmla="*/ 21167 h 2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1400" h="21167">
                <a:moveTo>
                  <a:pt x="0" y="0"/>
                </a:moveTo>
                <a:lnTo>
                  <a:pt x="1041400" y="2116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3" name="フリーフォーム 922">
            <a:extLst>
              <a:ext uri="{FF2B5EF4-FFF2-40B4-BE49-F238E27FC236}">
                <a16:creationId xmlns:a16="http://schemas.microsoft.com/office/drawing/2014/main" id="{691AD60D-2F8F-D4AE-7731-EB17526832FF}"/>
              </a:ext>
            </a:extLst>
          </p:cNvPr>
          <p:cNvSpPr/>
          <p:nvPr/>
        </p:nvSpPr>
        <p:spPr>
          <a:xfrm>
            <a:off x="5836598" y="6282537"/>
            <a:ext cx="537655" cy="343074"/>
          </a:xfrm>
          <a:custGeom>
            <a:avLst/>
            <a:gdLst>
              <a:gd name="connsiteX0" fmla="*/ 537647 w 537655"/>
              <a:gd name="connsiteY0" fmla="*/ 2 h 343074"/>
              <a:gd name="connsiteX1" fmla="*/ 474147 w 537655"/>
              <a:gd name="connsiteY1" fmla="*/ 156636 h 343074"/>
              <a:gd name="connsiteX2" fmla="*/ 330213 w 537655"/>
              <a:gd name="connsiteY2" fmla="*/ 198969 h 343074"/>
              <a:gd name="connsiteX3" fmla="*/ 13 w 537655"/>
              <a:gd name="connsiteY3" fmla="*/ 249769 h 343074"/>
              <a:gd name="connsiteX4" fmla="*/ 342913 w 537655"/>
              <a:gd name="connsiteY4" fmla="*/ 207436 h 343074"/>
              <a:gd name="connsiteX5" fmla="*/ 406413 w 537655"/>
              <a:gd name="connsiteY5" fmla="*/ 249769 h 343074"/>
              <a:gd name="connsiteX6" fmla="*/ 474147 w 537655"/>
              <a:gd name="connsiteY6" fmla="*/ 342902 h 343074"/>
              <a:gd name="connsiteX7" fmla="*/ 452980 w 537655"/>
              <a:gd name="connsiteY7" fmla="*/ 224369 h 343074"/>
              <a:gd name="connsiteX8" fmla="*/ 478380 w 537655"/>
              <a:gd name="connsiteY8" fmla="*/ 160869 h 343074"/>
              <a:gd name="connsiteX9" fmla="*/ 537647 w 537655"/>
              <a:gd name="connsiteY9" fmla="*/ 2 h 34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655" h="343074">
                <a:moveTo>
                  <a:pt x="537647" y="2"/>
                </a:moveTo>
                <a:cubicBezTo>
                  <a:pt x="536942" y="-703"/>
                  <a:pt x="508719" y="123475"/>
                  <a:pt x="474147" y="156636"/>
                </a:cubicBezTo>
                <a:cubicBezTo>
                  <a:pt x="439575" y="189797"/>
                  <a:pt x="409235" y="183447"/>
                  <a:pt x="330213" y="198969"/>
                </a:cubicBezTo>
                <a:cubicBezTo>
                  <a:pt x="251191" y="214491"/>
                  <a:pt x="-2104" y="248358"/>
                  <a:pt x="13" y="249769"/>
                </a:cubicBezTo>
                <a:cubicBezTo>
                  <a:pt x="2130" y="251180"/>
                  <a:pt x="275180" y="207436"/>
                  <a:pt x="342913" y="207436"/>
                </a:cubicBezTo>
                <a:cubicBezTo>
                  <a:pt x="410646" y="207436"/>
                  <a:pt x="384541" y="227191"/>
                  <a:pt x="406413" y="249769"/>
                </a:cubicBezTo>
                <a:cubicBezTo>
                  <a:pt x="428285" y="272347"/>
                  <a:pt x="466386" y="347135"/>
                  <a:pt x="474147" y="342902"/>
                </a:cubicBezTo>
                <a:cubicBezTo>
                  <a:pt x="481908" y="338669"/>
                  <a:pt x="452275" y="254708"/>
                  <a:pt x="452980" y="224369"/>
                </a:cubicBezTo>
                <a:cubicBezTo>
                  <a:pt x="453685" y="194030"/>
                  <a:pt x="461447" y="190502"/>
                  <a:pt x="478380" y="160869"/>
                </a:cubicBezTo>
                <a:cubicBezTo>
                  <a:pt x="495313" y="131236"/>
                  <a:pt x="538352" y="707"/>
                  <a:pt x="53764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4" name="フリーフォーム 923">
            <a:extLst>
              <a:ext uri="{FF2B5EF4-FFF2-40B4-BE49-F238E27FC236}">
                <a16:creationId xmlns:a16="http://schemas.microsoft.com/office/drawing/2014/main" id="{8D7F4287-7972-7CD5-0300-206A222ABD0A}"/>
              </a:ext>
            </a:extLst>
          </p:cNvPr>
          <p:cNvSpPr/>
          <p:nvPr/>
        </p:nvSpPr>
        <p:spPr>
          <a:xfrm>
            <a:off x="5979260" y="6581616"/>
            <a:ext cx="285013" cy="29125"/>
          </a:xfrm>
          <a:custGeom>
            <a:avLst/>
            <a:gdLst>
              <a:gd name="connsiteX0" fmla="*/ 1285 w 285013"/>
              <a:gd name="connsiteY0" fmla="*/ 1490 h 29125"/>
              <a:gd name="connsiteX1" fmla="*/ 69018 w 285013"/>
              <a:gd name="connsiteY1" fmla="*/ 26890 h 29125"/>
              <a:gd name="connsiteX2" fmla="*/ 251051 w 285013"/>
              <a:gd name="connsiteY2" fmla="*/ 26890 h 29125"/>
              <a:gd name="connsiteX3" fmla="*/ 145218 w 285013"/>
              <a:gd name="connsiteY3" fmla="*/ 18423 h 29125"/>
              <a:gd name="connsiteX4" fmla="*/ 284918 w 285013"/>
              <a:gd name="connsiteY4" fmla="*/ 18423 h 29125"/>
              <a:gd name="connsiteX5" fmla="*/ 119818 w 285013"/>
              <a:gd name="connsiteY5" fmla="*/ 1490 h 29125"/>
              <a:gd name="connsiteX6" fmla="*/ 1285 w 285013"/>
              <a:gd name="connsiteY6" fmla="*/ 1490 h 2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013" h="29125">
                <a:moveTo>
                  <a:pt x="1285" y="1490"/>
                </a:moveTo>
                <a:cubicBezTo>
                  <a:pt x="-7182" y="5723"/>
                  <a:pt x="27390" y="22657"/>
                  <a:pt x="69018" y="26890"/>
                </a:cubicBezTo>
                <a:cubicBezTo>
                  <a:pt x="110646" y="31123"/>
                  <a:pt x="238351" y="28301"/>
                  <a:pt x="251051" y="26890"/>
                </a:cubicBezTo>
                <a:cubicBezTo>
                  <a:pt x="263751" y="25479"/>
                  <a:pt x="139573" y="19834"/>
                  <a:pt x="145218" y="18423"/>
                </a:cubicBezTo>
                <a:cubicBezTo>
                  <a:pt x="150863" y="17012"/>
                  <a:pt x="289151" y="21245"/>
                  <a:pt x="284918" y="18423"/>
                </a:cubicBezTo>
                <a:cubicBezTo>
                  <a:pt x="280685" y="15601"/>
                  <a:pt x="164268" y="-627"/>
                  <a:pt x="119818" y="1490"/>
                </a:cubicBezTo>
                <a:cubicBezTo>
                  <a:pt x="75368" y="3607"/>
                  <a:pt x="9752" y="-2743"/>
                  <a:pt x="1285" y="1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5" name="フリーフォーム 924">
            <a:extLst>
              <a:ext uri="{FF2B5EF4-FFF2-40B4-BE49-F238E27FC236}">
                <a16:creationId xmlns:a16="http://schemas.microsoft.com/office/drawing/2014/main" id="{E451DE36-D5EA-F1A7-4385-F7F604B6FC7F}"/>
              </a:ext>
            </a:extLst>
          </p:cNvPr>
          <p:cNvSpPr/>
          <p:nvPr/>
        </p:nvSpPr>
        <p:spPr>
          <a:xfrm>
            <a:off x="5848849" y="6578799"/>
            <a:ext cx="128501" cy="980887"/>
          </a:xfrm>
          <a:custGeom>
            <a:avLst/>
            <a:gdLst>
              <a:gd name="connsiteX0" fmla="*/ 127462 w 128501"/>
              <a:gd name="connsiteY0" fmla="*/ 74 h 980887"/>
              <a:gd name="connsiteX1" fmla="*/ 118996 w 128501"/>
              <a:gd name="connsiteY1" fmla="*/ 232907 h 980887"/>
              <a:gd name="connsiteX2" fmla="*/ 110529 w 128501"/>
              <a:gd name="connsiteY2" fmla="*/ 182107 h 980887"/>
              <a:gd name="connsiteX3" fmla="*/ 42796 w 128501"/>
              <a:gd name="connsiteY3" fmla="*/ 546174 h 980887"/>
              <a:gd name="connsiteX4" fmla="*/ 51262 w 128501"/>
              <a:gd name="connsiteY4" fmla="*/ 486907 h 980887"/>
              <a:gd name="connsiteX5" fmla="*/ 462 w 128501"/>
              <a:gd name="connsiteY5" fmla="*/ 643540 h 980887"/>
              <a:gd name="connsiteX6" fmla="*/ 25862 w 128501"/>
              <a:gd name="connsiteY6" fmla="*/ 846740 h 980887"/>
              <a:gd name="connsiteX7" fmla="*/ 21629 w 128501"/>
              <a:gd name="connsiteY7" fmla="*/ 944107 h 980887"/>
              <a:gd name="connsiteX8" fmla="*/ 97829 w 128501"/>
              <a:gd name="connsiteY8" fmla="*/ 207507 h 980887"/>
              <a:gd name="connsiteX9" fmla="*/ 93596 w 128501"/>
              <a:gd name="connsiteY9" fmla="*/ 207507 h 980887"/>
              <a:gd name="connsiteX10" fmla="*/ 127462 w 128501"/>
              <a:gd name="connsiteY10" fmla="*/ 74 h 98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501" h="980887">
                <a:moveTo>
                  <a:pt x="127462" y="74"/>
                </a:moveTo>
                <a:cubicBezTo>
                  <a:pt x="131695" y="4307"/>
                  <a:pt x="121818" y="202568"/>
                  <a:pt x="118996" y="232907"/>
                </a:cubicBezTo>
                <a:cubicBezTo>
                  <a:pt x="116174" y="263246"/>
                  <a:pt x="123229" y="129896"/>
                  <a:pt x="110529" y="182107"/>
                </a:cubicBezTo>
                <a:cubicBezTo>
                  <a:pt x="97829" y="234318"/>
                  <a:pt x="52674" y="495374"/>
                  <a:pt x="42796" y="546174"/>
                </a:cubicBezTo>
                <a:cubicBezTo>
                  <a:pt x="32918" y="596974"/>
                  <a:pt x="58318" y="470679"/>
                  <a:pt x="51262" y="486907"/>
                </a:cubicBezTo>
                <a:cubicBezTo>
                  <a:pt x="44206" y="503135"/>
                  <a:pt x="4695" y="583568"/>
                  <a:pt x="462" y="643540"/>
                </a:cubicBezTo>
                <a:cubicBezTo>
                  <a:pt x="-3771" y="703512"/>
                  <a:pt x="22334" y="796646"/>
                  <a:pt x="25862" y="846740"/>
                </a:cubicBezTo>
                <a:cubicBezTo>
                  <a:pt x="29390" y="896834"/>
                  <a:pt x="9635" y="1050646"/>
                  <a:pt x="21629" y="944107"/>
                </a:cubicBezTo>
                <a:cubicBezTo>
                  <a:pt x="33623" y="837568"/>
                  <a:pt x="85834" y="330274"/>
                  <a:pt x="97829" y="207507"/>
                </a:cubicBezTo>
                <a:cubicBezTo>
                  <a:pt x="109823" y="84740"/>
                  <a:pt x="87951" y="242079"/>
                  <a:pt x="93596" y="207507"/>
                </a:cubicBezTo>
                <a:cubicBezTo>
                  <a:pt x="99240" y="172935"/>
                  <a:pt x="123229" y="-4159"/>
                  <a:pt x="127462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6" name="フリーフォーム 925">
            <a:extLst>
              <a:ext uri="{FF2B5EF4-FFF2-40B4-BE49-F238E27FC236}">
                <a16:creationId xmlns:a16="http://schemas.microsoft.com/office/drawing/2014/main" id="{F58A7548-6CDF-4FD3-D412-AA30591936AC}"/>
              </a:ext>
            </a:extLst>
          </p:cNvPr>
          <p:cNvSpPr/>
          <p:nvPr/>
        </p:nvSpPr>
        <p:spPr>
          <a:xfrm>
            <a:off x="5979798" y="6612246"/>
            <a:ext cx="225391" cy="931996"/>
          </a:xfrm>
          <a:custGeom>
            <a:avLst/>
            <a:gdLst>
              <a:gd name="connsiteX0" fmla="*/ 225113 w 225391"/>
              <a:gd name="connsiteY0" fmla="*/ 493 h 931996"/>
              <a:gd name="connsiteX1" fmla="*/ 170080 w 225391"/>
              <a:gd name="connsiteY1" fmla="*/ 165593 h 931996"/>
              <a:gd name="connsiteX2" fmla="*/ 140447 w 225391"/>
              <a:gd name="connsiteY2" fmla="*/ 428060 h 931996"/>
              <a:gd name="connsiteX3" fmla="*/ 140447 w 225391"/>
              <a:gd name="connsiteY3" fmla="*/ 423827 h 931996"/>
              <a:gd name="connsiteX4" fmla="*/ 43080 w 225391"/>
              <a:gd name="connsiteY4" fmla="*/ 779427 h 931996"/>
              <a:gd name="connsiteX5" fmla="*/ 98113 w 225391"/>
              <a:gd name="connsiteY5" fmla="*/ 766727 h 931996"/>
              <a:gd name="connsiteX6" fmla="*/ 110813 w 225391"/>
              <a:gd name="connsiteY6" fmla="*/ 737093 h 931996"/>
              <a:gd name="connsiteX7" fmla="*/ 747 w 225391"/>
              <a:gd name="connsiteY7" fmla="*/ 931827 h 931996"/>
              <a:gd name="connsiteX8" fmla="*/ 68480 w 225391"/>
              <a:gd name="connsiteY8" fmla="*/ 698993 h 931996"/>
              <a:gd name="connsiteX9" fmla="*/ 182780 w 225391"/>
              <a:gd name="connsiteY9" fmla="*/ 241793 h 931996"/>
              <a:gd name="connsiteX10" fmla="*/ 191247 w 225391"/>
              <a:gd name="connsiteY10" fmla="*/ 216393 h 931996"/>
              <a:gd name="connsiteX11" fmla="*/ 225113 w 225391"/>
              <a:gd name="connsiteY11" fmla="*/ 493 h 93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5391" h="931996">
                <a:moveTo>
                  <a:pt x="225113" y="493"/>
                </a:moveTo>
                <a:cubicBezTo>
                  <a:pt x="221585" y="-7974"/>
                  <a:pt x="184191" y="94332"/>
                  <a:pt x="170080" y="165593"/>
                </a:cubicBezTo>
                <a:cubicBezTo>
                  <a:pt x="155969" y="236854"/>
                  <a:pt x="140447" y="428060"/>
                  <a:pt x="140447" y="428060"/>
                </a:cubicBezTo>
                <a:cubicBezTo>
                  <a:pt x="135508" y="471099"/>
                  <a:pt x="156675" y="365266"/>
                  <a:pt x="140447" y="423827"/>
                </a:cubicBezTo>
                <a:cubicBezTo>
                  <a:pt x="124219" y="482388"/>
                  <a:pt x="50136" y="722277"/>
                  <a:pt x="43080" y="779427"/>
                </a:cubicBezTo>
                <a:cubicBezTo>
                  <a:pt x="36024" y="836577"/>
                  <a:pt x="86824" y="773783"/>
                  <a:pt x="98113" y="766727"/>
                </a:cubicBezTo>
                <a:cubicBezTo>
                  <a:pt x="109402" y="759671"/>
                  <a:pt x="127041" y="709576"/>
                  <a:pt x="110813" y="737093"/>
                </a:cubicBezTo>
                <a:cubicBezTo>
                  <a:pt x="94585" y="764610"/>
                  <a:pt x="7802" y="938177"/>
                  <a:pt x="747" y="931827"/>
                </a:cubicBezTo>
                <a:cubicBezTo>
                  <a:pt x="-6308" y="925477"/>
                  <a:pt x="38141" y="813999"/>
                  <a:pt x="68480" y="698993"/>
                </a:cubicBezTo>
                <a:cubicBezTo>
                  <a:pt x="98819" y="583987"/>
                  <a:pt x="182780" y="241793"/>
                  <a:pt x="182780" y="241793"/>
                </a:cubicBezTo>
                <a:cubicBezTo>
                  <a:pt x="203241" y="161360"/>
                  <a:pt x="184897" y="253082"/>
                  <a:pt x="191247" y="216393"/>
                </a:cubicBezTo>
                <a:cubicBezTo>
                  <a:pt x="197597" y="179704"/>
                  <a:pt x="228641" y="8960"/>
                  <a:pt x="225113" y="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7" name="フリーフォーム 926">
            <a:extLst>
              <a:ext uri="{FF2B5EF4-FFF2-40B4-BE49-F238E27FC236}">
                <a16:creationId xmlns:a16="http://schemas.microsoft.com/office/drawing/2014/main" id="{44A356ED-97CF-B466-E262-620DA33D1635}"/>
              </a:ext>
            </a:extLst>
          </p:cNvPr>
          <p:cNvSpPr/>
          <p:nvPr/>
        </p:nvSpPr>
        <p:spPr>
          <a:xfrm>
            <a:off x="5942210" y="6623716"/>
            <a:ext cx="233079" cy="495372"/>
          </a:xfrm>
          <a:custGeom>
            <a:avLst/>
            <a:gdLst>
              <a:gd name="connsiteX0" fmla="*/ 233068 w 233079"/>
              <a:gd name="connsiteY0" fmla="*/ 48290 h 495372"/>
              <a:gd name="connsiteX1" fmla="*/ 80668 w 233079"/>
              <a:gd name="connsiteY1" fmla="*/ 60990 h 495372"/>
              <a:gd name="connsiteX2" fmla="*/ 80668 w 233079"/>
              <a:gd name="connsiteY2" fmla="*/ 99090 h 495372"/>
              <a:gd name="connsiteX3" fmla="*/ 8701 w 233079"/>
              <a:gd name="connsiteY3" fmla="*/ 285357 h 495372"/>
              <a:gd name="connsiteX4" fmla="*/ 12935 w 233079"/>
              <a:gd name="connsiteY4" fmla="*/ 213390 h 495372"/>
              <a:gd name="connsiteX5" fmla="*/ 17168 w 233079"/>
              <a:gd name="connsiteY5" fmla="*/ 429290 h 495372"/>
              <a:gd name="connsiteX6" fmla="*/ 8701 w 233079"/>
              <a:gd name="connsiteY6" fmla="*/ 480090 h 495372"/>
              <a:gd name="connsiteX7" fmla="*/ 4468 w 233079"/>
              <a:gd name="connsiteY7" fmla="*/ 450457 h 495372"/>
              <a:gd name="connsiteX8" fmla="*/ 76435 w 233079"/>
              <a:gd name="connsiteY8" fmla="*/ 22890 h 495372"/>
              <a:gd name="connsiteX9" fmla="*/ 89135 w 233079"/>
              <a:gd name="connsiteY9" fmla="*/ 56757 h 495372"/>
              <a:gd name="connsiteX10" fmla="*/ 233068 w 233079"/>
              <a:gd name="connsiteY10" fmla="*/ 48290 h 49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3079" h="495372">
                <a:moveTo>
                  <a:pt x="233068" y="48290"/>
                </a:moveTo>
                <a:cubicBezTo>
                  <a:pt x="231657" y="48995"/>
                  <a:pt x="106068" y="52523"/>
                  <a:pt x="80668" y="60990"/>
                </a:cubicBezTo>
                <a:cubicBezTo>
                  <a:pt x="55268" y="69457"/>
                  <a:pt x="92662" y="61696"/>
                  <a:pt x="80668" y="99090"/>
                </a:cubicBezTo>
                <a:cubicBezTo>
                  <a:pt x="68673" y="136485"/>
                  <a:pt x="19990" y="266307"/>
                  <a:pt x="8701" y="285357"/>
                </a:cubicBezTo>
                <a:cubicBezTo>
                  <a:pt x="-2588" y="304407"/>
                  <a:pt x="11524" y="189401"/>
                  <a:pt x="12935" y="213390"/>
                </a:cubicBezTo>
                <a:cubicBezTo>
                  <a:pt x="14346" y="237379"/>
                  <a:pt x="17874" y="384840"/>
                  <a:pt x="17168" y="429290"/>
                </a:cubicBezTo>
                <a:cubicBezTo>
                  <a:pt x="16462" y="473740"/>
                  <a:pt x="10818" y="476562"/>
                  <a:pt x="8701" y="480090"/>
                </a:cubicBezTo>
                <a:cubicBezTo>
                  <a:pt x="6584" y="483618"/>
                  <a:pt x="-6821" y="526657"/>
                  <a:pt x="4468" y="450457"/>
                </a:cubicBezTo>
                <a:cubicBezTo>
                  <a:pt x="15757" y="374257"/>
                  <a:pt x="62324" y="88507"/>
                  <a:pt x="76435" y="22890"/>
                </a:cubicBezTo>
                <a:cubicBezTo>
                  <a:pt x="90546" y="-42727"/>
                  <a:pt x="68674" y="53229"/>
                  <a:pt x="89135" y="56757"/>
                </a:cubicBezTo>
                <a:cubicBezTo>
                  <a:pt x="109596" y="60285"/>
                  <a:pt x="234479" y="47585"/>
                  <a:pt x="233068" y="48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8" name="フリーフォーム 927">
            <a:extLst>
              <a:ext uri="{FF2B5EF4-FFF2-40B4-BE49-F238E27FC236}">
                <a16:creationId xmlns:a16="http://schemas.microsoft.com/office/drawing/2014/main" id="{3E319094-DEAA-D512-D2F2-BFF81981E1AF}"/>
              </a:ext>
            </a:extLst>
          </p:cNvPr>
          <p:cNvSpPr/>
          <p:nvPr/>
        </p:nvSpPr>
        <p:spPr>
          <a:xfrm>
            <a:off x="6378408" y="6429791"/>
            <a:ext cx="437910" cy="644996"/>
          </a:xfrm>
          <a:custGeom>
            <a:avLst/>
            <a:gdLst>
              <a:gd name="connsiteX0" fmla="*/ 70 w 437910"/>
              <a:gd name="connsiteY0" fmla="*/ 915 h 644996"/>
              <a:gd name="connsiteX1" fmla="*/ 165170 w 437910"/>
              <a:gd name="connsiteY1" fmla="*/ 322648 h 644996"/>
              <a:gd name="connsiteX2" fmla="*/ 237137 w 437910"/>
              <a:gd name="connsiteY2" fmla="*/ 466582 h 644996"/>
              <a:gd name="connsiteX3" fmla="*/ 220203 w 437910"/>
              <a:gd name="connsiteY3" fmla="*/ 479282 h 644996"/>
              <a:gd name="connsiteX4" fmla="*/ 355670 w 437910"/>
              <a:gd name="connsiteY4" fmla="*/ 602048 h 644996"/>
              <a:gd name="connsiteX5" fmla="*/ 436103 w 437910"/>
              <a:gd name="connsiteY5" fmla="*/ 640148 h 644996"/>
              <a:gd name="connsiteX6" fmla="*/ 279470 w 437910"/>
              <a:gd name="connsiteY6" fmla="*/ 504682 h 644996"/>
              <a:gd name="connsiteX7" fmla="*/ 186337 w 437910"/>
              <a:gd name="connsiteY7" fmla="*/ 432715 h 644996"/>
              <a:gd name="connsiteX8" fmla="*/ 70 w 437910"/>
              <a:gd name="connsiteY8" fmla="*/ 915 h 64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7910" h="644996">
                <a:moveTo>
                  <a:pt x="70" y="915"/>
                </a:moveTo>
                <a:cubicBezTo>
                  <a:pt x="-3458" y="-17429"/>
                  <a:pt x="125659" y="245037"/>
                  <a:pt x="165170" y="322648"/>
                </a:cubicBezTo>
                <a:cubicBezTo>
                  <a:pt x="204681" y="400259"/>
                  <a:pt x="227965" y="440476"/>
                  <a:pt x="237137" y="466582"/>
                </a:cubicBezTo>
                <a:cubicBezTo>
                  <a:pt x="246309" y="492688"/>
                  <a:pt x="200448" y="456704"/>
                  <a:pt x="220203" y="479282"/>
                </a:cubicBezTo>
                <a:cubicBezTo>
                  <a:pt x="239959" y="501860"/>
                  <a:pt x="319687" y="575237"/>
                  <a:pt x="355670" y="602048"/>
                </a:cubicBezTo>
                <a:cubicBezTo>
                  <a:pt x="391653" y="628859"/>
                  <a:pt x="448803" y="656376"/>
                  <a:pt x="436103" y="640148"/>
                </a:cubicBezTo>
                <a:cubicBezTo>
                  <a:pt x="423403" y="623920"/>
                  <a:pt x="321098" y="539254"/>
                  <a:pt x="279470" y="504682"/>
                </a:cubicBezTo>
                <a:cubicBezTo>
                  <a:pt x="237842" y="470110"/>
                  <a:pt x="230081" y="510326"/>
                  <a:pt x="186337" y="432715"/>
                </a:cubicBezTo>
                <a:cubicBezTo>
                  <a:pt x="142593" y="355104"/>
                  <a:pt x="3598" y="19259"/>
                  <a:pt x="70" y="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9" name="フリーフォーム 928">
            <a:extLst>
              <a:ext uri="{FF2B5EF4-FFF2-40B4-BE49-F238E27FC236}">
                <a16:creationId xmlns:a16="http://schemas.microsoft.com/office/drawing/2014/main" id="{950234F2-F7BF-134F-6B97-87767B78661A}"/>
              </a:ext>
            </a:extLst>
          </p:cNvPr>
          <p:cNvSpPr/>
          <p:nvPr/>
        </p:nvSpPr>
        <p:spPr>
          <a:xfrm>
            <a:off x="6789111" y="6905902"/>
            <a:ext cx="65068" cy="142893"/>
          </a:xfrm>
          <a:custGeom>
            <a:avLst/>
            <a:gdLst>
              <a:gd name="connsiteX0" fmla="*/ 0 w 65068"/>
              <a:gd name="connsiteY0" fmla="*/ 3171 h 142893"/>
              <a:gd name="connsiteX1" fmla="*/ 42334 w 65068"/>
              <a:gd name="connsiteY1" fmla="*/ 104771 h 142893"/>
              <a:gd name="connsiteX2" fmla="*/ 4234 w 65068"/>
              <a:gd name="connsiteY2" fmla="*/ 142871 h 142893"/>
              <a:gd name="connsiteX3" fmla="*/ 63500 w 65068"/>
              <a:gd name="connsiteY3" fmla="*/ 109004 h 142893"/>
              <a:gd name="connsiteX4" fmla="*/ 42334 w 65068"/>
              <a:gd name="connsiteY4" fmla="*/ 32804 h 142893"/>
              <a:gd name="connsiteX5" fmla="*/ 0 w 65068"/>
              <a:gd name="connsiteY5" fmla="*/ 3171 h 14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8" h="142893">
                <a:moveTo>
                  <a:pt x="0" y="3171"/>
                </a:moveTo>
                <a:cubicBezTo>
                  <a:pt x="0" y="15165"/>
                  <a:pt x="41628" y="81488"/>
                  <a:pt x="42334" y="104771"/>
                </a:cubicBezTo>
                <a:cubicBezTo>
                  <a:pt x="43040" y="128054"/>
                  <a:pt x="706" y="142166"/>
                  <a:pt x="4234" y="142871"/>
                </a:cubicBezTo>
                <a:cubicBezTo>
                  <a:pt x="7762" y="143576"/>
                  <a:pt x="57150" y="127348"/>
                  <a:pt x="63500" y="109004"/>
                </a:cubicBezTo>
                <a:cubicBezTo>
                  <a:pt x="69850" y="90660"/>
                  <a:pt x="55739" y="49737"/>
                  <a:pt x="42334" y="32804"/>
                </a:cubicBezTo>
                <a:cubicBezTo>
                  <a:pt x="28929" y="15871"/>
                  <a:pt x="0" y="-8823"/>
                  <a:pt x="0" y="3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0" name="フリーフォーム 929">
            <a:extLst>
              <a:ext uri="{FF2B5EF4-FFF2-40B4-BE49-F238E27FC236}">
                <a16:creationId xmlns:a16="http://schemas.microsoft.com/office/drawing/2014/main" id="{077DC76D-32B3-B3BD-DA2C-5EFA72BE85C8}"/>
              </a:ext>
            </a:extLst>
          </p:cNvPr>
          <p:cNvSpPr/>
          <p:nvPr/>
        </p:nvSpPr>
        <p:spPr>
          <a:xfrm>
            <a:off x="6277145" y="6754543"/>
            <a:ext cx="287720" cy="803314"/>
          </a:xfrm>
          <a:custGeom>
            <a:avLst/>
            <a:gdLst>
              <a:gd name="connsiteX0" fmla="*/ 110858 w 287720"/>
              <a:gd name="connsiteY0" fmla="*/ 13 h 803314"/>
              <a:gd name="connsiteX1" fmla="*/ 275958 w 287720"/>
              <a:gd name="connsiteY1" fmla="*/ 136538 h 803314"/>
              <a:gd name="connsiteX2" fmla="*/ 269608 w 287720"/>
              <a:gd name="connsiteY2" fmla="*/ 146063 h 803314"/>
              <a:gd name="connsiteX3" fmla="*/ 231508 w 287720"/>
              <a:gd name="connsiteY3" fmla="*/ 279413 h 803314"/>
              <a:gd name="connsiteX4" fmla="*/ 237858 w 287720"/>
              <a:gd name="connsiteY4" fmla="*/ 241313 h 803314"/>
              <a:gd name="connsiteX5" fmla="*/ 152133 w 287720"/>
              <a:gd name="connsiteY5" fmla="*/ 120663 h 803314"/>
              <a:gd name="connsiteX6" fmla="*/ 199758 w 287720"/>
              <a:gd name="connsiteY6" fmla="*/ 180988 h 803314"/>
              <a:gd name="connsiteX7" fmla="*/ 206108 w 287720"/>
              <a:gd name="connsiteY7" fmla="*/ 320688 h 803314"/>
              <a:gd name="connsiteX8" fmla="*/ 161658 w 287720"/>
              <a:gd name="connsiteY8" fmla="*/ 222263 h 803314"/>
              <a:gd name="connsiteX9" fmla="*/ 117208 w 287720"/>
              <a:gd name="connsiteY9" fmla="*/ 250838 h 803314"/>
              <a:gd name="connsiteX10" fmla="*/ 206108 w 287720"/>
              <a:gd name="connsiteY10" fmla="*/ 263538 h 803314"/>
              <a:gd name="connsiteX11" fmla="*/ 171183 w 287720"/>
              <a:gd name="connsiteY11" fmla="*/ 396888 h 803314"/>
              <a:gd name="connsiteX12" fmla="*/ 110858 w 287720"/>
              <a:gd name="connsiteY12" fmla="*/ 339738 h 803314"/>
              <a:gd name="connsiteX13" fmla="*/ 139433 w 287720"/>
              <a:gd name="connsiteY13" fmla="*/ 438163 h 803314"/>
              <a:gd name="connsiteX14" fmla="*/ 120383 w 287720"/>
              <a:gd name="connsiteY14" fmla="*/ 419113 h 803314"/>
              <a:gd name="connsiteX15" fmla="*/ 120383 w 287720"/>
              <a:gd name="connsiteY15" fmla="*/ 574688 h 803314"/>
              <a:gd name="connsiteX16" fmla="*/ 34658 w 287720"/>
              <a:gd name="connsiteY16" fmla="*/ 431813 h 803314"/>
              <a:gd name="connsiteX17" fmla="*/ 110858 w 287720"/>
              <a:gd name="connsiteY17" fmla="*/ 803288 h 803314"/>
              <a:gd name="connsiteX18" fmla="*/ 2908 w 287720"/>
              <a:gd name="connsiteY18" fmla="*/ 450863 h 803314"/>
              <a:gd name="connsiteX19" fmla="*/ 34658 w 287720"/>
              <a:gd name="connsiteY19" fmla="*/ 400063 h 803314"/>
              <a:gd name="connsiteX20" fmla="*/ 75933 w 287720"/>
              <a:gd name="connsiteY20" fmla="*/ 349263 h 803314"/>
              <a:gd name="connsiteX21" fmla="*/ 79108 w 287720"/>
              <a:gd name="connsiteY21" fmla="*/ 336563 h 803314"/>
              <a:gd name="connsiteX22" fmla="*/ 98158 w 287720"/>
              <a:gd name="connsiteY22" fmla="*/ 352438 h 803314"/>
              <a:gd name="connsiteX23" fmla="*/ 196583 w 287720"/>
              <a:gd name="connsiteY23" fmla="*/ 390538 h 803314"/>
              <a:gd name="connsiteX24" fmla="*/ 136258 w 287720"/>
              <a:gd name="connsiteY24" fmla="*/ 273063 h 803314"/>
              <a:gd name="connsiteX25" fmla="*/ 193408 w 287720"/>
              <a:gd name="connsiteY25" fmla="*/ 247663 h 803314"/>
              <a:gd name="connsiteX26" fmla="*/ 225158 w 287720"/>
              <a:gd name="connsiteY26" fmla="*/ 146063 h 803314"/>
              <a:gd name="connsiteX27" fmla="*/ 110858 w 287720"/>
              <a:gd name="connsiteY27" fmla="*/ 13 h 80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87720" h="803314">
                <a:moveTo>
                  <a:pt x="110858" y="13"/>
                </a:moveTo>
                <a:cubicBezTo>
                  <a:pt x="119325" y="-1574"/>
                  <a:pt x="275958" y="136538"/>
                  <a:pt x="275958" y="136538"/>
                </a:cubicBezTo>
                <a:cubicBezTo>
                  <a:pt x="302416" y="160880"/>
                  <a:pt x="277016" y="122251"/>
                  <a:pt x="269608" y="146063"/>
                </a:cubicBezTo>
                <a:cubicBezTo>
                  <a:pt x="262200" y="169876"/>
                  <a:pt x="236800" y="263538"/>
                  <a:pt x="231508" y="279413"/>
                </a:cubicBezTo>
                <a:cubicBezTo>
                  <a:pt x="226216" y="295288"/>
                  <a:pt x="251087" y="267771"/>
                  <a:pt x="237858" y="241313"/>
                </a:cubicBezTo>
                <a:cubicBezTo>
                  <a:pt x="224629" y="214855"/>
                  <a:pt x="158483" y="130717"/>
                  <a:pt x="152133" y="120663"/>
                </a:cubicBezTo>
                <a:cubicBezTo>
                  <a:pt x="145783" y="110609"/>
                  <a:pt x="190762" y="147651"/>
                  <a:pt x="199758" y="180988"/>
                </a:cubicBezTo>
                <a:cubicBezTo>
                  <a:pt x="208754" y="214325"/>
                  <a:pt x="212458" y="313809"/>
                  <a:pt x="206108" y="320688"/>
                </a:cubicBezTo>
                <a:cubicBezTo>
                  <a:pt x="199758" y="327567"/>
                  <a:pt x="176474" y="233905"/>
                  <a:pt x="161658" y="222263"/>
                </a:cubicBezTo>
                <a:cubicBezTo>
                  <a:pt x="146842" y="210621"/>
                  <a:pt x="109800" y="243959"/>
                  <a:pt x="117208" y="250838"/>
                </a:cubicBezTo>
                <a:cubicBezTo>
                  <a:pt x="124616" y="257717"/>
                  <a:pt x="197112" y="239196"/>
                  <a:pt x="206108" y="263538"/>
                </a:cubicBezTo>
                <a:cubicBezTo>
                  <a:pt x="215104" y="287880"/>
                  <a:pt x="187058" y="384188"/>
                  <a:pt x="171183" y="396888"/>
                </a:cubicBezTo>
                <a:cubicBezTo>
                  <a:pt x="155308" y="409588"/>
                  <a:pt x="116150" y="332859"/>
                  <a:pt x="110858" y="339738"/>
                </a:cubicBezTo>
                <a:cubicBezTo>
                  <a:pt x="105566" y="346617"/>
                  <a:pt x="137846" y="424934"/>
                  <a:pt x="139433" y="438163"/>
                </a:cubicBezTo>
                <a:cubicBezTo>
                  <a:pt x="141020" y="451392"/>
                  <a:pt x="123558" y="396359"/>
                  <a:pt x="120383" y="419113"/>
                </a:cubicBezTo>
                <a:cubicBezTo>
                  <a:pt x="117208" y="441867"/>
                  <a:pt x="134671" y="572571"/>
                  <a:pt x="120383" y="574688"/>
                </a:cubicBezTo>
                <a:cubicBezTo>
                  <a:pt x="106095" y="576805"/>
                  <a:pt x="36246" y="393713"/>
                  <a:pt x="34658" y="431813"/>
                </a:cubicBezTo>
                <a:cubicBezTo>
                  <a:pt x="33070" y="469913"/>
                  <a:pt x="116150" y="800113"/>
                  <a:pt x="110858" y="803288"/>
                </a:cubicBezTo>
                <a:cubicBezTo>
                  <a:pt x="105566" y="806463"/>
                  <a:pt x="15608" y="518067"/>
                  <a:pt x="2908" y="450863"/>
                </a:cubicBezTo>
                <a:cubicBezTo>
                  <a:pt x="-9792" y="383659"/>
                  <a:pt x="22487" y="416996"/>
                  <a:pt x="34658" y="400063"/>
                </a:cubicBezTo>
                <a:cubicBezTo>
                  <a:pt x="46829" y="383130"/>
                  <a:pt x="68525" y="359846"/>
                  <a:pt x="75933" y="349263"/>
                </a:cubicBezTo>
                <a:cubicBezTo>
                  <a:pt x="83341" y="338680"/>
                  <a:pt x="75404" y="336034"/>
                  <a:pt x="79108" y="336563"/>
                </a:cubicBezTo>
                <a:cubicBezTo>
                  <a:pt x="82812" y="337092"/>
                  <a:pt x="78579" y="343442"/>
                  <a:pt x="98158" y="352438"/>
                </a:cubicBezTo>
                <a:cubicBezTo>
                  <a:pt x="117737" y="361434"/>
                  <a:pt x="190233" y="403767"/>
                  <a:pt x="196583" y="390538"/>
                </a:cubicBezTo>
                <a:cubicBezTo>
                  <a:pt x="202933" y="377309"/>
                  <a:pt x="136787" y="296875"/>
                  <a:pt x="136258" y="273063"/>
                </a:cubicBezTo>
                <a:cubicBezTo>
                  <a:pt x="135729" y="249251"/>
                  <a:pt x="178591" y="268830"/>
                  <a:pt x="193408" y="247663"/>
                </a:cubicBezTo>
                <a:cubicBezTo>
                  <a:pt x="208225" y="226496"/>
                  <a:pt x="235212" y="181517"/>
                  <a:pt x="225158" y="146063"/>
                </a:cubicBezTo>
                <a:cubicBezTo>
                  <a:pt x="215104" y="110609"/>
                  <a:pt x="102391" y="1600"/>
                  <a:pt x="110858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1" name="フリーフォーム 930">
            <a:extLst>
              <a:ext uri="{FF2B5EF4-FFF2-40B4-BE49-F238E27FC236}">
                <a16:creationId xmlns:a16="http://schemas.microsoft.com/office/drawing/2014/main" id="{96EA5E81-8EC4-7F8C-2E91-652A47AC9A97}"/>
              </a:ext>
            </a:extLst>
          </p:cNvPr>
          <p:cNvSpPr/>
          <p:nvPr/>
        </p:nvSpPr>
        <p:spPr>
          <a:xfrm>
            <a:off x="6127628" y="6323761"/>
            <a:ext cx="408853" cy="1232542"/>
          </a:xfrm>
          <a:custGeom>
            <a:avLst/>
            <a:gdLst>
              <a:gd name="connsiteX0" fmla="*/ 206400 w 408853"/>
              <a:gd name="connsiteY0" fmla="*/ 24395 h 1232542"/>
              <a:gd name="connsiteX1" fmla="*/ 403250 w 408853"/>
              <a:gd name="connsiteY1" fmla="*/ 459370 h 1232542"/>
              <a:gd name="connsiteX2" fmla="*/ 342925 w 408853"/>
              <a:gd name="connsiteY2" fmla="*/ 354595 h 1232542"/>
              <a:gd name="connsiteX3" fmla="*/ 215925 w 408853"/>
              <a:gd name="connsiteY3" fmla="*/ 468895 h 1232542"/>
              <a:gd name="connsiteX4" fmla="*/ 241325 w 408853"/>
              <a:gd name="connsiteY4" fmla="*/ 465720 h 1232542"/>
              <a:gd name="connsiteX5" fmla="*/ 304825 w 408853"/>
              <a:gd name="connsiteY5" fmla="*/ 700670 h 1232542"/>
              <a:gd name="connsiteX6" fmla="*/ 282600 w 408853"/>
              <a:gd name="connsiteY6" fmla="*/ 545095 h 1232542"/>
              <a:gd name="connsiteX7" fmla="*/ 374675 w 408853"/>
              <a:gd name="connsiteY7" fmla="*/ 713370 h 1232542"/>
              <a:gd name="connsiteX8" fmla="*/ 231800 w 408853"/>
              <a:gd name="connsiteY8" fmla="*/ 538745 h 1232542"/>
              <a:gd name="connsiteX9" fmla="*/ 66700 w 408853"/>
              <a:gd name="connsiteY9" fmla="*/ 919745 h 1232542"/>
              <a:gd name="connsiteX10" fmla="*/ 139725 w 408853"/>
              <a:gd name="connsiteY10" fmla="*/ 862595 h 1232542"/>
              <a:gd name="connsiteX11" fmla="*/ 234975 w 408853"/>
              <a:gd name="connsiteY11" fmla="*/ 945145 h 1232542"/>
              <a:gd name="connsiteX12" fmla="*/ 57175 w 408853"/>
              <a:gd name="connsiteY12" fmla="*/ 938795 h 1232542"/>
              <a:gd name="connsiteX13" fmla="*/ 174650 w 408853"/>
              <a:gd name="connsiteY13" fmla="*/ 970545 h 1232542"/>
              <a:gd name="connsiteX14" fmla="*/ 139725 w 408853"/>
              <a:gd name="connsiteY14" fmla="*/ 1224545 h 1232542"/>
              <a:gd name="connsiteX15" fmla="*/ 142900 w 408853"/>
              <a:gd name="connsiteY15" fmla="*/ 1161045 h 1232542"/>
              <a:gd name="connsiteX16" fmla="*/ 107975 w 408853"/>
              <a:gd name="connsiteY16" fmla="*/ 1081670 h 1232542"/>
              <a:gd name="connsiteX17" fmla="*/ 152425 w 408853"/>
              <a:gd name="connsiteY17" fmla="*/ 1167395 h 1232542"/>
              <a:gd name="connsiteX18" fmla="*/ 25 w 408853"/>
              <a:gd name="connsiteY18" fmla="*/ 1037220 h 1232542"/>
              <a:gd name="connsiteX19" fmla="*/ 139725 w 408853"/>
              <a:gd name="connsiteY19" fmla="*/ 1157870 h 1232542"/>
              <a:gd name="connsiteX20" fmla="*/ 57175 w 408853"/>
              <a:gd name="connsiteY20" fmla="*/ 1129295 h 1232542"/>
              <a:gd name="connsiteX21" fmla="*/ 73050 w 408853"/>
              <a:gd name="connsiteY21" fmla="*/ 843545 h 1232542"/>
              <a:gd name="connsiteX22" fmla="*/ 181000 w 408853"/>
              <a:gd name="connsiteY22" fmla="*/ 411745 h 1232542"/>
              <a:gd name="connsiteX23" fmla="*/ 247675 w 408853"/>
              <a:gd name="connsiteY23" fmla="*/ 157745 h 1232542"/>
              <a:gd name="connsiteX24" fmla="*/ 254025 w 408853"/>
              <a:gd name="connsiteY24" fmla="*/ 106945 h 1232542"/>
              <a:gd name="connsiteX25" fmla="*/ 260375 w 408853"/>
              <a:gd name="connsiteY25" fmla="*/ 237120 h 1232542"/>
              <a:gd name="connsiteX26" fmla="*/ 282600 w 408853"/>
              <a:gd name="connsiteY26" fmla="*/ 249820 h 1232542"/>
              <a:gd name="connsiteX27" fmla="*/ 234975 w 408853"/>
              <a:gd name="connsiteY27" fmla="*/ 72020 h 1232542"/>
              <a:gd name="connsiteX28" fmla="*/ 206400 w 408853"/>
              <a:gd name="connsiteY28" fmla="*/ 24395 h 123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08853" h="1232542">
                <a:moveTo>
                  <a:pt x="206400" y="24395"/>
                </a:moveTo>
                <a:cubicBezTo>
                  <a:pt x="234446" y="88953"/>
                  <a:pt x="380496" y="404337"/>
                  <a:pt x="403250" y="459370"/>
                </a:cubicBezTo>
                <a:cubicBezTo>
                  <a:pt x="426004" y="514403"/>
                  <a:pt x="374146" y="353008"/>
                  <a:pt x="342925" y="354595"/>
                </a:cubicBezTo>
                <a:cubicBezTo>
                  <a:pt x="311704" y="356182"/>
                  <a:pt x="232858" y="450374"/>
                  <a:pt x="215925" y="468895"/>
                </a:cubicBezTo>
                <a:cubicBezTo>
                  <a:pt x="198992" y="487416"/>
                  <a:pt x="226508" y="427091"/>
                  <a:pt x="241325" y="465720"/>
                </a:cubicBezTo>
                <a:cubicBezTo>
                  <a:pt x="256142" y="504349"/>
                  <a:pt x="297946" y="687441"/>
                  <a:pt x="304825" y="700670"/>
                </a:cubicBezTo>
                <a:cubicBezTo>
                  <a:pt x="311704" y="713899"/>
                  <a:pt x="270958" y="542978"/>
                  <a:pt x="282600" y="545095"/>
                </a:cubicBezTo>
                <a:cubicBezTo>
                  <a:pt x="294242" y="547212"/>
                  <a:pt x="383142" y="714428"/>
                  <a:pt x="374675" y="713370"/>
                </a:cubicBezTo>
                <a:cubicBezTo>
                  <a:pt x="366208" y="712312"/>
                  <a:pt x="283129" y="504349"/>
                  <a:pt x="231800" y="538745"/>
                </a:cubicBezTo>
                <a:cubicBezTo>
                  <a:pt x="180471" y="573141"/>
                  <a:pt x="82046" y="865770"/>
                  <a:pt x="66700" y="919745"/>
                </a:cubicBezTo>
                <a:cubicBezTo>
                  <a:pt x="51354" y="973720"/>
                  <a:pt x="111679" y="858362"/>
                  <a:pt x="139725" y="862595"/>
                </a:cubicBezTo>
                <a:cubicBezTo>
                  <a:pt x="167771" y="866828"/>
                  <a:pt x="248733" y="932445"/>
                  <a:pt x="234975" y="945145"/>
                </a:cubicBezTo>
                <a:cubicBezTo>
                  <a:pt x="221217" y="957845"/>
                  <a:pt x="67229" y="934562"/>
                  <a:pt x="57175" y="938795"/>
                </a:cubicBezTo>
                <a:cubicBezTo>
                  <a:pt x="47121" y="943028"/>
                  <a:pt x="160892" y="922920"/>
                  <a:pt x="174650" y="970545"/>
                </a:cubicBezTo>
                <a:cubicBezTo>
                  <a:pt x="188408" y="1018170"/>
                  <a:pt x="145017" y="1192795"/>
                  <a:pt x="139725" y="1224545"/>
                </a:cubicBezTo>
                <a:cubicBezTo>
                  <a:pt x="134433" y="1256295"/>
                  <a:pt x="148192" y="1184858"/>
                  <a:pt x="142900" y="1161045"/>
                </a:cubicBezTo>
                <a:cubicBezTo>
                  <a:pt x="137608" y="1137232"/>
                  <a:pt x="106387" y="1080612"/>
                  <a:pt x="107975" y="1081670"/>
                </a:cubicBezTo>
                <a:cubicBezTo>
                  <a:pt x="109563" y="1082728"/>
                  <a:pt x="170417" y="1174803"/>
                  <a:pt x="152425" y="1167395"/>
                </a:cubicBezTo>
                <a:cubicBezTo>
                  <a:pt x="134433" y="1159987"/>
                  <a:pt x="2142" y="1038808"/>
                  <a:pt x="25" y="1037220"/>
                </a:cubicBezTo>
                <a:cubicBezTo>
                  <a:pt x="-2092" y="1035632"/>
                  <a:pt x="130200" y="1142524"/>
                  <a:pt x="139725" y="1157870"/>
                </a:cubicBezTo>
                <a:cubicBezTo>
                  <a:pt x="149250" y="1173216"/>
                  <a:pt x="68287" y="1181682"/>
                  <a:pt x="57175" y="1129295"/>
                </a:cubicBezTo>
                <a:cubicBezTo>
                  <a:pt x="46063" y="1076908"/>
                  <a:pt x="52412" y="963137"/>
                  <a:pt x="73050" y="843545"/>
                </a:cubicBezTo>
                <a:cubicBezTo>
                  <a:pt x="93687" y="723953"/>
                  <a:pt x="151896" y="526045"/>
                  <a:pt x="181000" y="411745"/>
                </a:cubicBezTo>
                <a:cubicBezTo>
                  <a:pt x="210104" y="297445"/>
                  <a:pt x="235504" y="208545"/>
                  <a:pt x="247675" y="157745"/>
                </a:cubicBezTo>
                <a:cubicBezTo>
                  <a:pt x="259846" y="106945"/>
                  <a:pt x="251908" y="93716"/>
                  <a:pt x="254025" y="106945"/>
                </a:cubicBezTo>
                <a:cubicBezTo>
                  <a:pt x="256142" y="120174"/>
                  <a:pt x="255613" y="213308"/>
                  <a:pt x="260375" y="237120"/>
                </a:cubicBezTo>
                <a:cubicBezTo>
                  <a:pt x="265137" y="260932"/>
                  <a:pt x="286833" y="277337"/>
                  <a:pt x="282600" y="249820"/>
                </a:cubicBezTo>
                <a:cubicBezTo>
                  <a:pt x="278367" y="222303"/>
                  <a:pt x="246087" y="103770"/>
                  <a:pt x="234975" y="72020"/>
                </a:cubicBezTo>
                <a:cubicBezTo>
                  <a:pt x="223863" y="40270"/>
                  <a:pt x="178354" y="-40163"/>
                  <a:pt x="206400" y="24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2" name="フリーフォーム 931">
            <a:extLst>
              <a:ext uri="{FF2B5EF4-FFF2-40B4-BE49-F238E27FC236}">
                <a16:creationId xmlns:a16="http://schemas.microsoft.com/office/drawing/2014/main" id="{AAD8860C-3C0B-C3F6-E8FD-8C61A1625459}"/>
              </a:ext>
            </a:extLst>
          </p:cNvPr>
          <p:cNvSpPr/>
          <p:nvPr/>
        </p:nvSpPr>
        <p:spPr>
          <a:xfrm>
            <a:off x="7416617" y="5398265"/>
            <a:ext cx="127186" cy="566700"/>
          </a:xfrm>
          <a:custGeom>
            <a:avLst/>
            <a:gdLst>
              <a:gd name="connsiteX0" fmla="*/ 31836 w 127186"/>
              <a:gd name="connsiteY0" fmla="*/ 566 h 566700"/>
              <a:gd name="connsiteX1" fmla="*/ 31836 w 127186"/>
              <a:gd name="connsiteY1" fmla="*/ 137091 h 566700"/>
              <a:gd name="connsiteX2" fmla="*/ 28661 w 127186"/>
              <a:gd name="connsiteY2" fmla="*/ 118041 h 566700"/>
              <a:gd name="connsiteX3" fmla="*/ 38186 w 127186"/>
              <a:gd name="connsiteY3" fmla="*/ 330766 h 566700"/>
              <a:gd name="connsiteX4" fmla="*/ 31836 w 127186"/>
              <a:gd name="connsiteY4" fmla="*/ 286316 h 566700"/>
              <a:gd name="connsiteX5" fmla="*/ 47711 w 127186"/>
              <a:gd name="connsiteY5" fmla="*/ 375216 h 566700"/>
              <a:gd name="connsiteX6" fmla="*/ 57236 w 127186"/>
              <a:gd name="connsiteY6" fmla="*/ 359341 h 566700"/>
              <a:gd name="connsiteX7" fmla="*/ 88986 w 127186"/>
              <a:gd name="connsiteY7" fmla="*/ 448241 h 566700"/>
              <a:gd name="connsiteX8" fmla="*/ 73111 w 127186"/>
              <a:gd name="connsiteY8" fmla="*/ 565716 h 566700"/>
              <a:gd name="connsiteX9" fmla="*/ 127086 w 127186"/>
              <a:gd name="connsiteY9" fmla="*/ 378391 h 566700"/>
              <a:gd name="connsiteX10" fmla="*/ 57236 w 127186"/>
              <a:gd name="connsiteY10" fmla="*/ 394266 h 566700"/>
              <a:gd name="connsiteX11" fmla="*/ 28661 w 127186"/>
              <a:gd name="connsiteY11" fmla="*/ 311716 h 566700"/>
              <a:gd name="connsiteX12" fmla="*/ 86 w 127186"/>
              <a:gd name="connsiteY12" fmla="*/ 95816 h 566700"/>
              <a:gd name="connsiteX13" fmla="*/ 31836 w 127186"/>
              <a:gd name="connsiteY13" fmla="*/ 566 h 5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7186" h="566700">
                <a:moveTo>
                  <a:pt x="31836" y="566"/>
                </a:moveTo>
                <a:cubicBezTo>
                  <a:pt x="37128" y="7445"/>
                  <a:pt x="31836" y="137091"/>
                  <a:pt x="31836" y="137091"/>
                </a:cubicBezTo>
                <a:cubicBezTo>
                  <a:pt x="31307" y="156670"/>
                  <a:pt x="27603" y="85762"/>
                  <a:pt x="28661" y="118041"/>
                </a:cubicBezTo>
                <a:cubicBezTo>
                  <a:pt x="29719" y="150320"/>
                  <a:pt x="37657" y="302720"/>
                  <a:pt x="38186" y="330766"/>
                </a:cubicBezTo>
                <a:cubicBezTo>
                  <a:pt x="38715" y="358812"/>
                  <a:pt x="30249" y="278908"/>
                  <a:pt x="31836" y="286316"/>
                </a:cubicBezTo>
                <a:cubicBezTo>
                  <a:pt x="33423" y="293724"/>
                  <a:pt x="43478" y="363045"/>
                  <a:pt x="47711" y="375216"/>
                </a:cubicBezTo>
                <a:cubicBezTo>
                  <a:pt x="51944" y="387387"/>
                  <a:pt x="50357" y="347170"/>
                  <a:pt x="57236" y="359341"/>
                </a:cubicBezTo>
                <a:cubicBezTo>
                  <a:pt x="64115" y="371512"/>
                  <a:pt x="86340" y="413845"/>
                  <a:pt x="88986" y="448241"/>
                </a:cubicBezTo>
                <a:cubicBezTo>
                  <a:pt x="91632" y="482637"/>
                  <a:pt x="66761" y="577358"/>
                  <a:pt x="73111" y="565716"/>
                </a:cubicBezTo>
                <a:cubicBezTo>
                  <a:pt x="79461" y="554074"/>
                  <a:pt x="129732" y="406966"/>
                  <a:pt x="127086" y="378391"/>
                </a:cubicBezTo>
                <a:cubicBezTo>
                  <a:pt x="124440" y="349816"/>
                  <a:pt x="73640" y="405378"/>
                  <a:pt x="57236" y="394266"/>
                </a:cubicBezTo>
                <a:cubicBezTo>
                  <a:pt x="40832" y="383154"/>
                  <a:pt x="38186" y="361458"/>
                  <a:pt x="28661" y="311716"/>
                </a:cubicBezTo>
                <a:cubicBezTo>
                  <a:pt x="19136" y="261974"/>
                  <a:pt x="-1501" y="140795"/>
                  <a:pt x="86" y="95816"/>
                </a:cubicBezTo>
                <a:cubicBezTo>
                  <a:pt x="1673" y="50837"/>
                  <a:pt x="26544" y="-6313"/>
                  <a:pt x="31836" y="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3" name="フリーフォーム 932">
            <a:extLst>
              <a:ext uri="{FF2B5EF4-FFF2-40B4-BE49-F238E27FC236}">
                <a16:creationId xmlns:a16="http://schemas.microsoft.com/office/drawing/2014/main" id="{E33F6960-C6D7-FEAB-F504-4D64BB042141}"/>
              </a:ext>
            </a:extLst>
          </p:cNvPr>
          <p:cNvSpPr/>
          <p:nvPr/>
        </p:nvSpPr>
        <p:spPr>
          <a:xfrm>
            <a:off x="7405100" y="5856627"/>
            <a:ext cx="212352" cy="659902"/>
          </a:xfrm>
          <a:custGeom>
            <a:avLst/>
            <a:gdLst>
              <a:gd name="connsiteX0" fmla="*/ 68753 w 212352"/>
              <a:gd name="connsiteY0" fmla="*/ 15279 h 659902"/>
              <a:gd name="connsiteX1" fmla="*/ 157653 w 212352"/>
              <a:gd name="connsiteY1" fmla="*/ 107354 h 659902"/>
              <a:gd name="connsiteX2" fmla="*/ 151303 w 212352"/>
              <a:gd name="connsiteY2" fmla="*/ 278804 h 659902"/>
              <a:gd name="connsiteX3" fmla="*/ 2078 w 212352"/>
              <a:gd name="connsiteY3" fmla="*/ 653454 h 659902"/>
              <a:gd name="connsiteX4" fmla="*/ 68753 w 212352"/>
              <a:gd name="connsiteY4" fmla="*/ 513754 h 659902"/>
              <a:gd name="connsiteX5" fmla="*/ 135428 w 212352"/>
              <a:gd name="connsiteY5" fmla="*/ 485179 h 659902"/>
              <a:gd name="connsiteX6" fmla="*/ 198928 w 212352"/>
              <a:gd name="connsiteY6" fmla="*/ 339129 h 659902"/>
              <a:gd name="connsiteX7" fmla="*/ 167178 w 212352"/>
              <a:gd name="connsiteY7" fmla="*/ 386754 h 659902"/>
              <a:gd name="connsiteX8" fmla="*/ 211628 w 212352"/>
              <a:gd name="connsiteY8" fmla="*/ 520104 h 659902"/>
              <a:gd name="connsiteX9" fmla="*/ 192578 w 212352"/>
              <a:gd name="connsiteY9" fmla="*/ 450254 h 659902"/>
              <a:gd name="connsiteX10" fmla="*/ 164003 w 212352"/>
              <a:gd name="connsiteY10" fmla="*/ 43854 h 659902"/>
              <a:gd name="connsiteX11" fmla="*/ 68753 w 212352"/>
              <a:gd name="connsiteY11" fmla="*/ 15279 h 65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352" h="659902">
                <a:moveTo>
                  <a:pt x="68753" y="15279"/>
                </a:moveTo>
                <a:cubicBezTo>
                  <a:pt x="67695" y="25862"/>
                  <a:pt x="143895" y="63433"/>
                  <a:pt x="157653" y="107354"/>
                </a:cubicBezTo>
                <a:cubicBezTo>
                  <a:pt x="171411" y="151275"/>
                  <a:pt x="177232" y="187787"/>
                  <a:pt x="151303" y="278804"/>
                </a:cubicBezTo>
                <a:cubicBezTo>
                  <a:pt x="125374" y="369821"/>
                  <a:pt x="15836" y="614296"/>
                  <a:pt x="2078" y="653454"/>
                </a:cubicBezTo>
                <a:cubicBezTo>
                  <a:pt x="-11680" y="692612"/>
                  <a:pt x="46528" y="541800"/>
                  <a:pt x="68753" y="513754"/>
                </a:cubicBezTo>
                <a:cubicBezTo>
                  <a:pt x="90978" y="485708"/>
                  <a:pt x="113732" y="514283"/>
                  <a:pt x="135428" y="485179"/>
                </a:cubicBezTo>
                <a:cubicBezTo>
                  <a:pt x="157124" y="456075"/>
                  <a:pt x="193636" y="355533"/>
                  <a:pt x="198928" y="339129"/>
                </a:cubicBezTo>
                <a:cubicBezTo>
                  <a:pt x="204220" y="322725"/>
                  <a:pt x="165061" y="356592"/>
                  <a:pt x="167178" y="386754"/>
                </a:cubicBezTo>
                <a:cubicBezTo>
                  <a:pt x="169295" y="416916"/>
                  <a:pt x="207395" y="509521"/>
                  <a:pt x="211628" y="520104"/>
                </a:cubicBezTo>
                <a:cubicBezTo>
                  <a:pt x="215861" y="530687"/>
                  <a:pt x="200515" y="529629"/>
                  <a:pt x="192578" y="450254"/>
                </a:cubicBezTo>
                <a:cubicBezTo>
                  <a:pt x="184641" y="370879"/>
                  <a:pt x="182524" y="112116"/>
                  <a:pt x="164003" y="43854"/>
                </a:cubicBezTo>
                <a:cubicBezTo>
                  <a:pt x="145482" y="-24408"/>
                  <a:pt x="69811" y="4696"/>
                  <a:pt x="68753" y="15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4" name="フリーフォーム 933">
            <a:extLst>
              <a:ext uri="{FF2B5EF4-FFF2-40B4-BE49-F238E27FC236}">
                <a16:creationId xmlns:a16="http://schemas.microsoft.com/office/drawing/2014/main" id="{BAA75524-7B32-87C2-9D41-7C435EC3DBE4}"/>
              </a:ext>
            </a:extLst>
          </p:cNvPr>
          <p:cNvSpPr/>
          <p:nvPr/>
        </p:nvSpPr>
        <p:spPr>
          <a:xfrm>
            <a:off x="7612828" y="6230465"/>
            <a:ext cx="130902" cy="385782"/>
          </a:xfrm>
          <a:custGeom>
            <a:avLst/>
            <a:gdLst>
              <a:gd name="connsiteX0" fmla="*/ 3900 w 130902"/>
              <a:gd name="connsiteY0" fmla="*/ 3391 h 385782"/>
              <a:gd name="connsiteX1" fmla="*/ 73750 w 130902"/>
              <a:gd name="connsiteY1" fmla="*/ 216116 h 385782"/>
              <a:gd name="connsiteX2" fmla="*/ 45175 w 130902"/>
              <a:gd name="connsiteY2" fmla="*/ 292316 h 385782"/>
              <a:gd name="connsiteX3" fmla="*/ 51525 w 130902"/>
              <a:gd name="connsiteY3" fmla="*/ 365341 h 385782"/>
              <a:gd name="connsiteX4" fmla="*/ 45175 w 130902"/>
              <a:gd name="connsiteY4" fmla="*/ 355816 h 385782"/>
              <a:gd name="connsiteX5" fmla="*/ 130900 w 130902"/>
              <a:gd name="connsiteY5" fmla="*/ 384391 h 385782"/>
              <a:gd name="connsiteX6" fmla="*/ 42000 w 130902"/>
              <a:gd name="connsiteY6" fmla="*/ 378041 h 385782"/>
              <a:gd name="connsiteX7" fmla="*/ 7075 w 130902"/>
              <a:gd name="connsiteY7" fmla="*/ 349466 h 385782"/>
              <a:gd name="connsiteX8" fmla="*/ 64225 w 130902"/>
              <a:gd name="connsiteY8" fmla="*/ 292316 h 385782"/>
              <a:gd name="connsiteX9" fmla="*/ 13425 w 130902"/>
              <a:gd name="connsiteY9" fmla="*/ 101816 h 385782"/>
              <a:gd name="connsiteX10" fmla="*/ 3900 w 130902"/>
              <a:gd name="connsiteY10" fmla="*/ 3391 h 38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902" h="385782">
                <a:moveTo>
                  <a:pt x="3900" y="3391"/>
                </a:moveTo>
                <a:cubicBezTo>
                  <a:pt x="13954" y="22441"/>
                  <a:pt x="66871" y="167962"/>
                  <a:pt x="73750" y="216116"/>
                </a:cubicBezTo>
                <a:cubicBezTo>
                  <a:pt x="80629" y="264270"/>
                  <a:pt x="48879" y="267445"/>
                  <a:pt x="45175" y="292316"/>
                </a:cubicBezTo>
                <a:cubicBezTo>
                  <a:pt x="41471" y="317187"/>
                  <a:pt x="51525" y="354758"/>
                  <a:pt x="51525" y="365341"/>
                </a:cubicBezTo>
                <a:cubicBezTo>
                  <a:pt x="51525" y="375924"/>
                  <a:pt x="31946" y="352641"/>
                  <a:pt x="45175" y="355816"/>
                </a:cubicBezTo>
                <a:cubicBezTo>
                  <a:pt x="58404" y="358991"/>
                  <a:pt x="131429" y="380687"/>
                  <a:pt x="130900" y="384391"/>
                </a:cubicBezTo>
                <a:cubicBezTo>
                  <a:pt x="130371" y="388095"/>
                  <a:pt x="62637" y="383862"/>
                  <a:pt x="42000" y="378041"/>
                </a:cubicBezTo>
                <a:cubicBezTo>
                  <a:pt x="21363" y="372220"/>
                  <a:pt x="3371" y="363753"/>
                  <a:pt x="7075" y="349466"/>
                </a:cubicBezTo>
                <a:cubicBezTo>
                  <a:pt x="10779" y="335179"/>
                  <a:pt x="63167" y="333591"/>
                  <a:pt x="64225" y="292316"/>
                </a:cubicBezTo>
                <a:cubicBezTo>
                  <a:pt x="65283" y="251041"/>
                  <a:pt x="21362" y="154203"/>
                  <a:pt x="13425" y="101816"/>
                </a:cubicBezTo>
                <a:cubicBezTo>
                  <a:pt x="5488" y="49429"/>
                  <a:pt x="-6154" y="-15659"/>
                  <a:pt x="3900" y="3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5" name="フリーフォーム 934">
            <a:extLst>
              <a:ext uri="{FF2B5EF4-FFF2-40B4-BE49-F238E27FC236}">
                <a16:creationId xmlns:a16="http://schemas.microsoft.com/office/drawing/2014/main" id="{3A319D3D-9999-F5BB-A4B5-EEC7229D38DA}"/>
              </a:ext>
            </a:extLst>
          </p:cNvPr>
          <p:cNvSpPr/>
          <p:nvPr/>
        </p:nvSpPr>
        <p:spPr>
          <a:xfrm>
            <a:off x="7375402" y="5528241"/>
            <a:ext cx="16192" cy="240502"/>
          </a:xfrm>
          <a:custGeom>
            <a:avLst/>
            <a:gdLst>
              <a:gd name="connsiteX0" fmla="*/ 15901 w 16192"/>
              <a:gd name="connsiteY0" fmla="*/ 3940 h 240502"/>
              <a:gd name="connsiteX1" fmla="*/ 9551 w 16192"/>
              <a:gd name="connsiteY1" fmla="*/ 238890 h 240502"/>
              <a:gd name="connsiteX2" fmla="*/ 26 w 16192"/>
              <a:gd name="connsiteY2" fmla="*/ 102365 h 240502"/>
              <a:gd name="connsiteX3" fmla="*/ 15901 w 16192"/>
              <a:gd name="connsiteY3" fmla="*/ 3940 h 2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92" h="240502">
                <a:moveTo>
                  <a:pt x="15901" y="3940"/>
                </a:moveTo>
                <a:cubicBezTo>
                  <a:pt x="17488" y="26694"/>
                  <a:pt x="12197" y="222486"/>
                  <a:pt x="9551" y="238890"/>
                </a:cubicBezTo>
                <a:cubicBezTo>
                  <a:pt x="6905" y="255294"/>
                  <a:pt x="-503" y="142052"/>
                  <a:pt x="26" y="102365"/>
                </a:cubicBezTo>
                <a:cubicBezTo>
                  <a:pt x="555" y="62678"/>
                  <a:pt x="14314" y="-18814"/>
                  <a:pt x="15901" y="3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6" name="フリーフォーム 935">
            <a:extLst>
              <a:ext uri="{FF2B5EF4-FFF2-40B4-BE49-F238E27FC236}">
                <a16:creationId xmlns:a16="http://schemas.microsoft.com/office/drawing/2014/main" id="{3B3551FB-8CAB-FC2B-EAD3-BE8ECF194FC9}"/>
              </a:ext>
            </a:extLst>
          </p:cNvPr>
          <p:cNvSpPr/>
          <p:nvPr/>
        </p:nvSpPr>
        <p:spPr>
          <a:xfrm>
            <a:off x="7512979" y="6385488"/>
            <a:ext cx="78469" cy="264798"/>
          </a:xfrm>
          <a:custGeom>
            <a:avLst/>
            <a:gdLst>
              <a:gd name="connsiteX0" fmla="*/ 46599 w 78469"/>
              <a:gd name="connsiteY0" fmla="*/ 768 h 264798"/>
              <a:gd name="connsiteX1" fmla="*/ 65649 w 78469"/>
              <a:gd name="connsiteY1" fmla="*/ 137293 h 264798"/>
              <a:gd name="connsiteX2" fmla="*/ 75174 w 78469"/>
              <a:gd name="connsiteY2" fmla="*/ 124593 h 264798"/>
              <a:gd name="connsiteX3" fmla="*/ 71999 w 78469"/>
              <a:gd name="connsiteY3" fmla="*/ 264293 h 264798"/>
              <a:gd name="connsiteX4" fmla="*/ 5324 w 78469"/>
              <a:gd name="connsiteY4" fmla="*/ 67443 h 264798"/>
              <a:gd name="connsiteX5" fmla="*/ 8499 w 78469"/>
              <a:gd name="connsiteY5" fmla="*/ 80143 h 264798"/>
              <a:gd name="connsiteX6" fmla="*/ 46599 w 78469"/>
              <a:gd name="connsiteY6" fmla="*/ 768 h 264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469" h="264798">
                <a:moveTo>
                  <a:pt x="46599" y="768"/>
                </a:moveTo>
                <a:cubicBezTo>
                  <a:pt x="56124" y="10293"/>
                  <a:pt x="60887" y="116656"/>
                  <a:pt x="65649" y="137293"/>
                </a:cubicBezTo>
                <a:cubicBezTo>
                  <a:pt x="70411" y="157930"/>
                  <a:pt x="74116" y="103426"/>
                  <a:pt x="75174" y="124593"/>
                </a:cubicBezTo>
                <a:cubicBezTo>
                  <a:pt x="76232" y="145760"/>
                  <a:pt x="83641" y="273818"/>
                  <a:pt x="71999" y="264293"/>
                </a:cubicBezTo>
                <a:cubicBezTo>
                  <a:pt x="60357" y="254768"/>
                  <a:pt x="15907" y="98135"/>
                  <a:pt x="5324" y="67443"/>
                </a:cubicBezTo>
                <a:cubicBezTo>
                  <a:pt x="-5259" y="36751"/>
                  <a:pt x="2149" y="87022"/>
                  <a:pt x="8499" y="80143"/>
                </a:cubicBezTo>
                <a:cubicBezTo>
                  <a:pt x="14849" y="73264"/>
                  <a:pt x="37074" y="-8757"/>
                  <a:pt x="46599" y="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7" name="フリーフォーム 936">
            <a:extLst>
              <a:ext uri="{FF2B5EF4-FFF2-40B4-BE49-F238E27FC236}">
                <a16:creationId xmlns:a16="http://schemas.microsoft.com/office/drawing/2014/main" id="{C5400CB1-285A-5A84-6AD8-6955A6499108}"/>
              </a:ext>
            </a:extLst>
          </p:cNvPr>
          <p:cNvSpPr/>
          <p:nvPr/>
        </p:nvSpPr>
        <p:spPr>
          <a:xfrm>
            <a:off x="7686503" y="6436703"/>
            <a:ext cx="121791" cy="422672"/>
          </a:xfrm>
          <a:custGeom>
            <a:avLst/>
            <a:gdLst>
              <a:gd name="connsiteX0" fmla="*/ 75 w 121791"/>
              <a:gd name="connsiteY0" fmla="*/ 353 h 422672"/>
              <a:gd name="connsiteX1" fmla="*/ 117550 w 121791"/>
              <a:gd name="connsiteY1" fmla="*/ 86078 h 422672"/>
              <a:gd name="connsiteX2" fmla="*/ 88975 w 121791"/>
              <a:gd name="connsiteY2" fmla="*/ 143228 h 422672"/>
              <a:gd name="connsiteX3" fmla="*/ 22300 w 121791"/>
              <a:gd name="connsiteY3" fmla="*/ 422628 h 422672"/>
              <a:gd name="connsiteX4" fmla="*/ 98500 w 121791"/>
              <a:gd name="connsiteY4" fmla="*/ 121003 h 422672"/>
              <a:gd name="connsiteX5" fmla="*/ 75 w 121791"/>
              <a:gd name="connsiteY5" fmla="*/ 353 h 42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91" h="422672">
                <a:moveTo>
                  <a:pt x="75" y="353"/>
                </a:moveTo>
                <a:cubicBezTo>
                  <a:pt x="3250" y="-5468"/>
                  <a:pt x="102733" y="62266"/>
                  <a:pt x="117550" y="86078"/>
                </a:cubicBezTo>
                <a:cubicBezTo>
                  <a:pt x="132367" y="109890"/>
                  <a:pt x="104850" y="87136"/>
                  <a:pt x="88975" y="143228"/>
                </a:cubicBezTo>
                <a:cubicBezTo>
                  <a:pt x="73100" y="199320"/>
                  <a:pt x="20713" y="426332"/>
                  <a:pt x="22300" y="422628"/>
                </a:cubicBezTo>
                <a:cubicBezTo>
                  <a:pt x="23887" y="418924"/>
                  <a:pt x="102733" y="183974"/>
                  <a:pt x="98500" y="121003"/>
                </a:cubicBezTo>
                <a:cubicBezTo>
                  <a:pt x="94267" y="58032"/>
                  <a:pt x="-3100" y="6174"/>
                  <a:pt x="75" y="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8" name="フリーフォーム 937">
            <a:extLst>
              <a:ext uri="{FF2B5EF4-FFF2-40B4-BE49-F238E27FC236}">
                <a16:creationId xmlns:a16="http://schemas.microsoft.com/office/drawing/2014/main" id="{753489D7-A002-B114-7CFF-060A6CF094D7}"/>
              </a:ext>
            </a:extLst>
          </p:cNvPr>
          <p:cNvSpPr/>
          <p:nvPr/>
        </p:nvSpPr>
        <p:spPr>
          <a:xfrm>
            <a:off x="7670521" y="6817028"/>
            <a:ext cx="95448" cy="410646"/>
          </a:xfrm>
          <a:custGeom>
            <a:avLst/>
            <a:gdLst>
              <a:gd name="connsiteX0" fmla="*/ 95432 w 95448"/>
              <a:gd name="connsiteY0" fmla="*/ 1028 h 410646"/>
              <a:gd name="connsiteX1" fmla="*/ 31932 w 95448"/>
              <a:gd name="connsiteY1" fmla="*/ 105803 h 410646"/>
              <a:gd name="connsiteX2" fmla="*/ 182 w 95448"/>
              <a:gd name="connsiteY2" fmla="*/ 156603 h 410646"/>
              <a:gd name="connsiteX3" fmla="*/ 19232 w 95448"/>
              <a:gd name="connsiteY3" fmla="*/ 410603 h 410646"/>
              <a:gd name="connsiteX4" fmla="*/ 25582 w 95448"/>
              <a:gd name="connsiteY4" fmla="*/ 175653 h 410646"/>
              <a:gd name="connsiteX5" fmla="*/ 95432 w 95448"/>
              <a:gd name="connsiteY5" fmla="*/ 1028 h 41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448" h="410646">
                <a:moveTo>
                  <a:pt x="95432" y="1028"/>
                </a:moveTo>
                <a:cubicBezTo>
                  <a:pt x="96490" y="-10614"/>
                  <a:pt x="47807" y="79874"/>
                  <a:pt x="31932" y="105803"/>
                </a:cubicBezTo>
                <a:cubicBezTo>
                  <a:pt x="16057" y="131732"/>
                  <a:pt x="2299" y="105803"/>
                  <a:pt x="182" y="156603"/>
                </a:cubicBezTo>
                <a:cubicBezTo>
                  <a:pt x="-1935" y="207403"/>
                  <a:pt x="14999" y="407428"/>
                  <a:pt x="19232" y="410603"/>
                </a:cubicBezTo>
                <a:cubicBezTo>
                  <a:pt x="23465" y="413778"/>
                  <a:pt x="11824" y="242328"/>
                  <a:pt x="25582" y="175653"/>
                </a:cubicBezTo>
                <a:cubicBezTo>
                  <a:pt x="39340" y="108978"/>
                  <a:pt x="94374" y="12670"/>
                  <a:pt x="95432" y="1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9" name="フリーフォーム 938">
            <a:extLst>
              <a:ext uri="{FF2B5EF4-FFF2-40B4-BE49-F238E27FC236}">
                <a16:creationId xmlns:a16="http://schemas.microsoft.com/office/drawing/2014/main" id="{52ACC9B7-7C64-62F7-AE37-919A162DB9F2}"/>
              </a:ext>
            </a:extLst>
          </p:cNvPr>
          <p:cNvSpPr/>
          <p:nvPr/>
        </p:nvSpPr>
        <p:spPr>
          <a:xfrm>
            <a:off x="4822854" y="6233970"/>
            <a:ext cx="1367829" cy="418870"/>
          </a:xfrm>
          <a:custGeom>
            <a:avLst/>
            <a:gdLst>
              <a:gd name="connsiteX0" fmla="*/ 471420 w 1367829"/>
              <a:gd name="connsiteY0" fmla="*/ 70206 h 418870"/>
              <a:gd name="connsiteX1" fmla="*/ 1182620 w 1367829"/>
              <a:gd name="connsiteY1" fmla="*/ 13762 h 418870"/>
              <a:gd name="connsiteX2" fmla="*/ 1367005 w 1367829"/>
              <a:gd name="connsiteY2" fmla="*/ 2473 h 418870"/>
              <a:gd name="connsiteX3" fmla="*/ 1137465 w 1367829"/>
              <a:gd name="connsiteY3" fmla="*/ 32577 h 418870"/>
              <a:gd name="connsiteX4" fmla="*/ 889109 w 1367829"/>
              <a:gd name="connsiteY4" fmla="*/ 299747 h 418870"/>
              <a:gd name="connsiteX5" fmla="*/ 779983 w 1367829"/>
              <a:gd name="connsiteY5" fmla="*/ 397584 h 418870"/>
              <a:gd name="connsiteX6" fmla="*/ 938028 w 1367829"/>
              <a:gd name="connsiteY6" fmla="*/ 262117 h 418870"/>
              <a:gd name="connsiteX7" fmla="*/ 535391 w 1367829"/>
              <a:gd name="connsiteY7" fmla="*/ 416399 h 418870"/>
              <a:gd name="connsiteX8" fmla="*/ 343480 w 1367829"/>
              <a:gd name="connsiteY8" fmla="*/ 359955 h 418870"/>
              <a:gd name="connsiteX9" fmla="*/ 12339 w 1367829"/>
              <a:gd name="connsiteY9" fmla="*/ 397584 h 418870"/>
              <a:gd name="connsiteX10" fmla="*/ 817613 w 1367829"/>
              <a:gd name="connsiteY10" fmla="*/ 352429 h 418870"/>
              <a:gd name="connsiteX11" fmla="*/ 855243 w 1367829"/>
              <a:gd name="connsiteY11" fmla="*/ 216962 h 418870"/>
              <a:gd name="connsiteX12" fmla="*/ 1163805 w 1367829"/>
              <a:gd name="connsiteY12" fmla="*/ 85258 h 418870"/>
              <a:gd name="connsiteX13" fmla="*/ 471420 w 1367829"/>
              <a:gd name="connsiteY13" fmla="*/ 70206 h 418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7829" h="418870">
                <a:moveTo>
                  <a:pt x="471420" y="70206"/>
                </a:moveTo>
                <a:cubicBezTo>
                  <a:pt x="474556" y="58290"/>
                  <a:pt x="1033356" y="25051"/>
                  <a:pt x="1182620" y="13762"/>
                </a:cubicBezTo>
                <a:cubicBezTo>
                  <a:pt x="1331884" y="2473"/>
                  <a:pt x="1374531" y="-663"/>
                  <a:pt x="1367005" y="2473"/>
                </a:cubicBezTo>
                <a:cubicBezTo>
                  <a:pt x="1359479" y="5609"/>
                  <a:pt x="1217114" y="-16969"/>
                  <a:pt x="1137465" y="32577"/>
                </a:cubicBezTo>
                <a:cubicBezTo>
                  <a:pt x="1057816" y="82123"/>
                  <a:pt x="948689" y="238913"/>
                  <a:pt x="889109" y="299747"/>
                </a:cubicBezTo>
                <a:cubicBezTo>
                  <a:pt x="829529" y="360581"/>
                  <a:pt x="771830" y="403856"/>
                  <a:pt x="779983" y="397584"/>
                </a:cubicBezTo>
                <a:cubicBezTo>
                  <a:pt x="788136" y="391312"/>
                  <a:pt x="978793" y="258981"/>
                  <a:pt x="938028" y="262117"/>
                </a:cubicBezTo>
                <a:cubicBezTo>
                  <a:pt x="897263" y="265253"/>
                  <a:pt x="634482" y="400093"/>
                  <a:pt x="535391" y="416399"/>
                </a:cubicBezTo>
                <a:cubicBezTo>
                  <a:pt x="436300" y="432705"/>
                  <a:pt x="430655" y="363091"/>
                  <a:pt x="343480" y="359955"/>
                </a:cubicBezTo>
                <a:cubicBezTo>
                  <a:pt x="256305" y="356819"/>
                  <a:pt x="-66683" y="398838"/>
                  <a:pt x="12339" y="397584"/>
                </a:cubicBezTo>
                <a:cubicBezTo>
                  <a:pt x="91361" y="396330"/>
                  <a:pt x="677129" y="382533"/>
                  <a:pt x="817613" y="352429"/>
                </a:cubicBezTo>
                <a:cubicBezTo>
                  <a:pt x="958097" y="322325"/>
                  <a:pt x="797544" y="261490"/>
                  <a:pt x="855243" y="216962"/>
                </a:cubicBezTo>
                <a:cubicBezTo>
                  <a:pt x="912942" y="172434"/>
                  <a:pt x="1222758" y="110344"/>
                  <a:pt x="1163805" y="85258"/>
                </a:cubicBezTo>
                <a:cubicBezTo>
                  <a:pt x="1104852" y="60172"/>
                  <a:pt x="468284" y="82122"/>
                  <a:pt x="471420" y="70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0" name="フリーフォーム 939">
            <a:extLst>
              <a:ext uri="{FF2B5EF4-FFF2-40B4-BE49-F238E27FC236}">
                <a16:creationId xmlns:a16="http://schemas.microsoft.com/office/drawing/2014/main" id="{E2D2E8A8-827B-DF55-AEA2-D1390239CE09}"/>
              </a:ext>
            </a:extLst>
          </p:cNvPr>
          <p:cNvSpPr/>
          <p:nvPr/>
        </p:nvSpPr>
        <p:spPr>
          <a:xfrm>
            <a:off x="7592966" y="6529129"/>
            <a:ext cx="118392" cy="217226"/>
          </a:xfrm>
          <a:custGeom>
            <a:avLst/>
            <a:gdLst>
              <a:gd name="connsiteX0" fmla="*/ 20587 w 118392"/>
              <a:gd name="connsiteY0" fmla="*/ 2 h 217226"/>
              <a:gd name="connsiteX1" fmla="*/ 4712 w 118392"/>
              <a:gd name="connsiteY1" fmla="*/ 114302 h 217226"/>
              <a:gd name="connsiteX2" fmla="*/ 115837 w 118392"/>
              <a:gd name="connsiteY2" fmla="*/ 215902 h 217226"/>
              <a:gd name="connsiteX3" fmla="*/ 77737 w 118392"/>
              <a:gd name="connsiteY3" fmla="*/ 168277 h 217226"/>
              <a:gd name="connsiteX4" fmla="*/ 20587 w 118392"/>
              <a:gd name="connsiteY4" fmla="*/ 111127 h 217226"/>
              <a:gd name="connsiteX5" fmla="*/ 20587 w 118392"/>
              <a:gd name="connsiteY5" fmla="*/ 2 h 21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92" h="217226">
                <a:moveTo>
                  <a:pt x="20587" y="2"/>
                </a:moveTo>
                <a:cubicBezTo>
                  <a:pt x="17941" y="531"/>
                  <a:pt x="-11163" y="78319"/>
                  <a:pt x="4712" y="114302"/>
                </a:cubicBezTo>
                <a:cubicBezTo>
                  <a:pt x="20587" y="150285"/>
                  <a:pt x="103666" y="206906"/>
                  <a:pt x="115837" y="215902"/>
                </a:cubicBezTo>
                <a:cubicBezTo>
                  <a:pt x="128008" y="224898"/>
                  <a:pt x="93612" y="185739"/>
                  <a:pt x="77737" y="168277"/>
                </a:cubicBezTo>
                <a:cubicBezTo>
                  <a:pt x="61862" y="150815"/>
                  <a:pt x="30112" y="134410"/>
                  <a:pt x="20587" y="111127"/>
                </a:cubicBezTo>
                <a:cubicBezTo>
                  <a:pt x="11062" y="87844"/>
                  <a:pt x="23233" y="-527"/>
                  <a:pt x="2058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1" name="フリーフォーム 940">
            <a:extLst>
              <a:ext uri="{FF2B5EF4-FFF2-40B4-BE49-F238E27FC236}">
                <a16:creationId xmlns:a16="http://schemas.microsoft.com/office/drawing/2014/main" id="{5707851E-40DA-0FE4-71E6-BFCE1858E514}"/>
              </a:ext>
            </a:extLst>
          </p:cNvPr>
          <p:cNvSpPr/>
          <p:nvPr/>
        </p:nvSpPr>
        <p:spPr>
          <a:xfrm>
            <a:off x="7628723" y="6538432"/>
            <a:ext cx="95955" cy="162466"/>
          </a:xfrm>
          <a:custGeom>
            <a:avLst/>
            <a:gdLst>
              <a:gd name="connsiteX0" fmla="*/ 7055 w 95955"/>
              <a:gd name="connsiteY0" fmla="*/ 224 h 162466"/>
              <a:gd name="connsiteX1" fmla="*/ 7055 w 95955"/>
              <a:gd name="connsiteY1" fmla="*/ 79599 h 162466"/>
              <a:gd name="connsiteX2" fmla="*/ 95955 w 95955"/>
              <a:gd name="connsiteY2" fmla="*/ 162149 h 162466"/>
              <a:gd name="connsiteX3" fmla="*/ 7055 w 95955"/>
              <a:gd name="connsiteY3" fmla="*/ 104999 h 162466"/>
              <a:gd name="connsiteX4" fmla="*/ 7055 w 95955"/>
              <a:gd name="connsiteY4" fmla="*/ 224 h 16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955" h="162466">
                <a:moveTo>
                  <a:pt x="7055" y="224"/>
                </a:moveTo>
                <a:cubicBezTo>
                  <a:pt x="7055" y="-4009"/>
                  <a:pt x="-7762" y="52611"/>
                  <a:pt x="7055" y="79599"/>
                </a:cubicBezTo>
                <a:cubicBezTo>
                  <a:pt x="21872" y="106587"/>
                  <a:pt x="95955" y="157916"/>
                  <a:pt x="95955" y="162149"/>
                </a:cubicBezTo>
                <a:cubicBezTo>
                  <a:pt x="95955" y="166382"/>
                  <a:pt x="22930" y="127224"/>
                  <a:pt x="7055" y="104999"/>
                </a:cubicBezTo>
                <a:cubicBezTo>
                  <a:pt x="-8820" y="82774"/>
                  <a:pt x="7055" y="4457"/>
                  <a:pt x="7055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2" name="フリーフォーム 941">
            <a:extLst>
              <a:ext uri="{FF2B5EF4-FFF2-40B4-BE49-F238E27FC236}">
                <a16:creationId xmlns:a16="http://schemas.microsoft.com/office/drawing/2014/main" id="{49E8AC46-F736-1DA6-666D-6A9E073D7FDF}"/>
              </a:ext>
            </a:extLst>
          </p:cNvPr>
          <p:cNvSpPr/>
          <p:nvPr/>
        </p:nvSpPr>
        <p:spPr>
          <a:xfrm>
            <a:off x="7346763" y="5694087"/>
            <a:ext cx="99660" cy="257219"/>
          </a:xfrm>
          <a:custGeom>
            <a:avLst/>
            <a:gdLst>
              <a:gd name="connsiteX0" fmla="*/ 90 w 99660"/>
              <a:gd name="connsiteY0" fmla="*/ 19 h 257219"/>
              <a:gd name="connsiteX1" fmla="*/ 69940 w 99660"/>
              <a:gd name="connsiteY1" fmla="*/ 136544 h 257219"/>
              <a:gd name="connsiteX2" fmla="*/ 98515 w 99660"/>
              <a:gd name="connsiteY2" fmla="*/ 257194 h 257219"/>
              <a:gd name="connsiteX3" fmla="*/ 85815 w 99660"/>
              <a:gd name="connsiteY3" fmla="*/ 146069 h 257219"/>
              <a:gd name="connsiteX4" fmla="*/ 90 w 99660"/>
              <a:gd name="connsiteY4" fmla="*/ 19 h 25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60" h="257219">
                <a:moveTo>
                  <a:pt x="90" y="19"/>
                </a:moveTo>
                <a:cubicBezTo>
                  <a:pt x="-2556" y="-1569"/>
                  <a:pt x="53536" y="93682"/>
                  <a:pt x="69940" y="136544"/>
                </a:cubicBezTo>
                <a:cubicBezTo>
                  <a:pt x="86344" y="179407"/>
                  <a:pt x="95869" y="255607"/>
                  <a:pt x="98515" y="257194"/>
                </a:cubicBezTo>
                <a:cubicBezTo>
                  <a:pt x="101161" y="258782"/>
                  <a:pt x="100102" y="185227"/>
                  <a:pt x="85815" y="146069"/>
                </a:cubicBezTo>
                <a:cubicBezTo>
                  <a:pt x="71528" y="106911"/>
                  <a:pt x="2736" y="1607"/>
                  <a:pt x="90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3" name="フリーフォーム 942">
            <a:extLst>
              <a:ext uri="{FF2B5EF4-FFF2-40B4-BE49-F238E27FC236}">
                <a16:creationId xmlns:a16="http://schemas.microsoft.com/office/drawing/2014/main" id="{A04B595E-CA9C-8EE9-98FA-2E980A46BF74}"/>
              </a:ext>
            </a:extLst>
          </p:cNvPr>
          <p:cNvSpPr/>
          <p:nvPr/>
        </p:nvSpPr>
        <p:spPr>
          <a:xfrm>
            <a:off x="7476946" y="6127318"/>
            <a:ext cx="13851" cy="206414"/>
          </a:xfrm>
          <a:custGeom>
            <a:avLst/>
            <a:gdLst>
              <a:gd name="connsiteX0" fmla="*/ 12782 w 13851"/>
              <a:gd name="connsiteY0" fmla="*/ 4938 h 206414"/>
              <a:gd name="connsiteX1" fmla="*/ 12782 w 13851"/>
              <a:gd name="connsiteY1" fmla="*/ 204963 h 206414"/>
              <a:gd name="connsiteX2" fmla="*/ 9607 w 13851"/>
              <a:gd name="connsiteY2" fmla="*/ 97013 h 206414"/>
              <a:gd name="connsiteX3" fmla="*/ 3257 w 13851"/>
              <a:gd name="connsiteY3" fmla="*/ 131938 h 206414"/>
              <a:gd name="connsiteX4" fmla="*/ 82 w 13851"/>
              <a:gd name="connsiteY4" fmla="*/ 65263 h 206414"/>
              <a:gd name="connsiteX5" fmla="*/ 12782 w 13851"/>
              <a:gd name="connsiteY5" fmla="*/ 4938 h 20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1" h="206414">
                <a:moveTo>
                  <a:pt x="12782" y="4938"/>
                </a:moveTo>
                <a:cubicBezTo>
                  <a:pt x="14899" y="28221"/>
                  <a:pt x="13311" y="189617"/>
                  <a:pt x="12782" y="204963"/>
                </a:cubicBezTo>
                <a:cubicBezTo>
                  <a:pt x="12253" y="220309"/>
                  <a:pt x="11194" y="109184"/>
                  <a:pt x="9607" y="97013"/>
                </a:cubicBezTo>
                <a:cubicBezTo>
                  <a:pt x="8020" y="84842"/>
                  <a:pt x="4844" y="137230"/>
                  <a:pt x="3257" y="131938"/>
                </a:cubicBezTo>
                <a:cubicBezTo>
                  <a:pt x="1670" y="126646"/>
                  <a:pt x="-447" y="83255"/>
                  <a:pt x="82" y="65263"/>
                </a:cubicBezTo>
                <a:cubicBezTo>
                  <a:pt x="611" y="47271"/>
                  <a:pt x="10665" y="-18345"/>
                  <a:pt x="12782" y="4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4" name="フリーフォーム 943">
            <a:extLst>
              <a:ext uri="{FF2B5EF4-FFF2-40B4-BE49-F238E27FC236}">
                <a16:creationId xmlns:a16="http://schemas.microsoft.com/office/drawing/2014/main" id="{0B69C548-51A7-7056-72A2-2E4B11551A3A}"/>
              </a:ext>
            </a:extLst>
          </p:cNvPr>
          <p:cNvSpPr/>
          <p:nvPr/>
        </p:nvSpPr>
        <p:spPr>
          <a:xfrm>
            <a:off x="7499222" y="6099929"/>
            <a:ext cx="22279" cy="220132"/>
          </a:xfrm>
          <a:custGeom>
            <a:avLst/>
            <a:gdLst>
              <a:gd name="connsiteX0" fmla="*/ 22256 w 22279"/>
              <a:gd name="connsiteY0" fmla="*/ 577 h 220132"/>
              <a:gd name="connsiteX1" fmla="*/ 9556 w 22279"/>
              <a:gd name="connsiteY1" fmla="*/ 86302 h 220132"/>
              <a:gd name="connsiteX2" fmla="*/ 31 w 22279"/>
              <a:gd name="connsiteY2" fmla="*/ 219652 h 220132"/>
              <a:gd name="connsiteX3" fmla="*/ 12731 w 22279"/>
              <a:gd name="connsiteY3" fmla="*/ 127577 h 220132"/>
              <a:gd name="connsiteX4" fmla="*/ 22256 w 22279"/>
              <a:gd name="connsiteY4" fmla="*/ 577 h 22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79" h="220132">
                <a:moveTo>
                  <a:pt x="22256" y="577"/>
                </a:moveTo>
                <a:cubicBezTo>
                  <a:pt x="21727" y="-6302"/>
                  <a:pt x="13260" y="49790"/>
                  <a:pt x="9556" y="86302"/>
                </a:cubicBezTo>
                <a:cubicBezTo>
                  <a:pt x="5852" y="122814"/>
                  <a:pt x="-498" y="212773"/>
                  <a:pt x="31" y="219652"/>
                </a:cubicBezTo>
                <a:cubicBezTo>
                  <a:pt x="560" y="226531"/>
                  <a:pt x="11144" y="157739"/>
                  <a:pt x="12731" y="127577"/>
                </a:cubicBezTo>
                <a:cubicBezTo>
                  <a:pt x="14318" y="97415"/>
                  <a:pt x="22785" y="7456"/>
                  <a:pt x="22256" y="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5" name="フリーフォーム 944">
            <a:extLst>
              <a:ext uri="{FF2B5EF4-FFF2-40B4-BE49-F238E27FC236}">
                <a16:creationId xmlns:a16="http://schemas.microsoft.com/office/drawing/2014/main" id="{32B40FF3-8478-21E3-48D5-19DA7262776C}"/>
              </a:ext>
            </a:extLst>
          </p:cNvPr>
          <p:cNvSpPr/>
          <p:nvPr/>
        </p:nvSpPr>
        <p:spPr>
          <a:xfrm>
            <a:off x="7468164" y="6338534"/>
            <a:ext cx="94589" cy="308276"/>
          </a:xfrm>
          <a:custGeom>
            <a:avLst/>
            <a:gdLst>
              <a:gd name="connsiteX0" fmla="*/ 40614 w 94589"/>
              <a:gd name="connsiteY0" fmla="*/ 97 h 308276"/>
              <a:gd name="connsiteX1" fmla="*/ 21564 w 94589"/>
              <a:gd name="connsiteY1" fmla="*/ 104872 h 308276"/>
              <a:gd name="connsiteX2" fmla="*/ 37439 w 94589"/>
              <a:gd name="connsiteY2" fmla="*/ 152497 h 308276"/>
              <a:gd name="connsiteX3" fmla="*/ 94589 w 94589"/>
              <a:gd name="connsiteY3" fmla="*/ 308072 h 308276"/>
              <a:gd name="connsiteX4" fmla="*/ 37439 w 94589"/>
              <a:gd name="connsiteY4" fmla="*/ 184247 h 308276"/>
              <a:gd name="connsiteX5" fmla="*/ 21564 w 94589"/>
              <a:gd name="connsiteY5" fmla="*/ 127097 h 308276"/>
              <a:gd name="connsiteX6" fmla="*/ 15214 w 94589"/>
              <a:gd name="connsiteY6" fmla="*/ 117572 h 308276"/>
              <a:gd name="connsiteX7" fmla="*/ 12039 w 94589"/>
              <a:gd name="connsiteY7" fmla="*/ 117572 h 308276"/>
              <a:gd name="connsiteX8" fmla="*/ 2514 w 94589"/>
              <a:gd name="connsiteY8" fmla="*/ 117572 h 308276"/>
              <a:gd name="connsiteX9" fmla="*/ 2514 w 94589"/>
              <a:gd name="connsiteY9" fmla="*/ 85822 h 308276"/>
              <a:gd name="connsiteX10" fmla="*/ 40614 w 94589"/>
              <a:gd name="connsiteY10" fmla="*/ 97 h 30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589" h="308276">
                <a:moveTo>
                  <a:pt x="40614" y="97"/>
                </a:moveTo>
                <a:cubicBezTo>
                  <a:pt x="43789" y="3272"/>
                  <a:pt x="22093" y="79472"/>
                  <a:pt x="21564" y="104872"/>
                </a:cubicBezTo>
                <a:cubicBezTo>
                  <a:pt x="21035" y="130272"/>
                  <a:pt x="25268" y="118630"/>
                  <a:pt x="37439" y="152497"/>
                </a:cubicBezTo>
                <a:cubicBezTo>
                  <a:pt x="49610" y="186364"/>
                  <a:pt x="94589" y="302780"/>
                  <a:pt x="94589" y="308072"/>
                </a:cubicBezTo>
                <a:cubicBezTo>
                  <a:pt x="94589" y="313364"/>
                  <a:pt x="49610" y="214409"/>
                  <a:pt x="37439" y="184247"/>
                </a:cubicBezTo>
                <a:cubicBezTo>
                  <a:pt x="25268" y="154085"/>
                  <a:pt x="25268" y="138209"/>
                  <a:pt x="21564" y="127097"/>
                </a:cubicBezTo>
                <a:cubicBezTo>
                  <a:pt x="17860" y="115985"/>
                  <a:pt x="16801" y="119159"/>
                  <a:pt x="15214" y="117572"/>
                </a:cubicBezTo>
                <a:cubicBezTo>
                  <a:pt x="13627" y="115985"/>
                  <a:pt x="12039" y="117572"/>
                  <a:pt x="12039" y="117572"/>
                </a:cubicBezTo>
                <a:cubicBezTo>
                  <a:pt x="9922" y="117572"/>
                  <a:pt x="4101" y="122864"/>
                  <a:pt x="2514" y="117572"/>
                </a:cubicBezTo>
                <a:cubicBezTo>
                  <a:pt x="927" y="112280"/>
                  <a:pt x="-2248" y="99580"/>
                  <a:pt x="2514" y="85822"/>
                </a:cubicBezTo>
                <a:cubicBezTo>
                  <a:pt x="7276" y="72064"/>
                  <a:pt x="37439" y="-3078"/>
                  <a:pt x="40614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6" name="フリーフォーム 945">
            <a:extLst>
              <a:ext uri="{FF2B5EF4-FFF2-40B4-BE49-F238E27FC236}">
                <a16:creationId xmlns:a16="http://schemas.microsoft.com/office/drawing/2014/main" id="{B7FA5C3A-9F39-CEB6-049E-68567C6417C8}"/>
              </a:ext>
            </a:extLst>
          </p:cNvPr>
          <p:cNvSpPr/>
          <p:nvPr/>
        </p:nvSpPr>
        <p:spPr>
          <a:xfrm>
            <a:off x="7500189" y="6347878"/>
            <a:ext cx="100776" cy="305248"/>
          </a:xfrm>
          <a:custGeom>
            <a:avLst/>
            <a:gdLst>
              <a:gd name="connsiteX0" fmla="*/ 18114 w 100776"/>
              <a:gd name="connsiteY0" fmla="*/ 278 h 305248"/>
              <a:gd name="connsiteX1" fmla="*/ 14939 w 100776"/>
              <a:gd name="connsiteY1" fmla="*/ 92353 h 305248"/>
              <a:gd name="connsiteX2" fmla="*/ 24464 w 100776"/>
              <a:gd name="connsiteY2" fmla="*/ 155853 h 305248"/>
              <a:gd name="connsiteX3" fmla="*/ 100664 w 100776"/>
              <a:gd name="connsiteY3" fmla="*/ 305078 h 305248"/>
              <a:gd name="connsiteX4" fmla="*/ 5414 w 100776"/>
              <a:gd name="connsiteY4" fmla="*/ 124103 h 305248"/>
              <a:gd name="connsiteX5" fmla="*/ 18114 w 100776"/>
              <a:gd name="connsiteY5" fmla="*/ 278 h 30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76" h="305248">
                <a:moveTo>
                  <a:pt x="18114" y="278"/>
                </a:moveTo>
                <a:cubicBezTo>
                  <a:pt x="19701" y="-5014"/>
                  <a:pt x="13881" y="66424"/>
                  <a:pt x="14939" y="92353"/>
                </a:cubicBezTo>
                <a:cubicBezTo>
                  <a:pt x="15997" y="118282"/>
                  <a:pt x="10176" y="120399"/>
                  <a:pt x="24464" y="155853"/>
                </a:cubicBezTo>
                <a:cubicBezTo>
                  <a:pt x="38752" y="191307"/>
                  <a:pt x="103839" y="310370"/>
                  <a:pt x="100664" y="305078"/>
                </a:cubicBezTo>
                <a:cubicBezTo>
                  <a:pt x="97489" y="299786"/>
                  <a:pt x="22347" y="171199"/>
                  <a:pt x="5414" y="124103"/>
                </a:cubicBezTo>
                <a:cubicBezTo>
                  <a:pt x="-11519" y="77007"/>
                  <a:pt x="16527" y="5570"/>
                  <a:pt x="18114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7" name="フリーフォーム 946">
            <a:extLst>
              <a:ext uri="{FF2B5EF4-FFF2-40B4-BE49-F238E27FC236}">
                <a16:creationId xmlns:a16="http://schemas.microsoft.com/office/drawing/2014/main" id="{AD70C8F8-DB3D-1EFA-4C66-8780CFF9B9CD}"/>
              </a:ext>
            </a:extLst>
          </p:cNvPr>
          <p:cNvSpPr/>
          <p:nvPr/>
        </p:nvSpPr>
        <p:spPr>
          <a:xfrm>
            <a:off x="7578626" y="6646532"/>
            <a:ext cx="113111" cy="268028"/>
          </a:xfrm>
          <a:custGeom>
            <a:avLst/>
            <a:gdLst>
              <a:gd name="connsiteX0" fmla="*/ 2 w 113111"/>
              <a:gd name="connsiteY0" fmla="*/ 74 h 268028"/>
              <a:gd name="connsiteX1" fmla="*/ 101602 w 113111"/>
              <a:gd name="connsiteY1" fmla="*/ 130249 h 268028"/>
              <a:gd name="connsiteX2" fmla="*/ 111127 w 113111"/>
              <a:gd name="connsiteY2" fmla="*/ 206449 h 268028"/>
              <a:gd name="connsiteX3" fmla="*/ 104777 w 113111"/>
              <a:gd name="connsiteY3" fmla="*/ 266774 h 268028"/>
              <a:gd name="connsiteX4" fmla="*/ 98427 w 113111"/>
              <a:gd name="connsiteY4" fmla="*/ 149299 h 268028"/>
              <a:gd name="connsiteX5" fmla="*/ 2 w 113111"/>
              <a:gd name="connsiteY5" fmla="*/ 74 h 26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11" h="268028">
                <a:moveTo>
                  <a:pt x="2" y="74"/>
                </a:moveTo>
                <a:cubicBezTo>
                  <a:pt x="531" y="-3101"/>
                  <a:pt x="83081" y="95853"/>
                  <a:pt x="101602" y="130249"/>
                </a:cubicBezTo>
                <a:cubicBezTo>
                  <a:pt x="120123" y="164645"/>
                  <a:pt x="110598" y="183695"/>
                  <a:pt x="111127" y="206449"/>
                </a:cubicBezTo>
                <a:cubicBezTo>
                  <a:pt x="111656" y="229203"/>
                  <a:pt x="106894" y="276299"/>
                  <a:pt x="104777" y="266774"/>
                </a:cubicBezTo>
                <a:cubicBezTo>
                  <a:pt x="102660" y="257249"/>
                  <a:pt x="115360" y="187928"/>
                  <a:pt x="98427" y="149299"/>
                </a:cubicBezTo>
                <a:cubicBezTo>
                  <a:pt x="81494" y="110670"/>
                  <a:pt x="-527" y="3249"/>
                  <a:pt x="2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8" name="フリーフォーム 947">
            <a:extLst>
              <a:ext uri="{FF2B5EF4-FFF2-40B4-BE49-F238E27FC236}">
                <a16:creationId xmlns:a16="http://schemas.microsoft.com/office/drawing/2014/main" id="{91AC9F7E-E249-A336-D204-643D77E2A098}"/>
              </a:ext>
            </a:extLst>
          </p:cNvPr>
          <p:cNvSpPr/>
          <p:nvPr/>
        </p:nvSpPr>
        <p:spPr>
          <a:xfrm>
            <a:off x="7556062" y="6627335"/>
            <a:ext cx="106087" cy="295573"/>
          </a:xfrm>
          <a:custGeom>
            <a:avLst/>
            <a:gdLst>
              <a:gd name="connsiteX0" fmla="*/ 341 w 106087"/>
              <a:gd name="connsiteY0" fmla="*/ 221 h 295573"/>
              <a:gd name="connsiteX1" fmla="*/ 51141 w 106087"/>
              <a:gd name="connsiteY1" fmla="*/ 98646 h 295573"/>
              <a:gd name="connsiteX2" fmla="*/ 3516 w 106087"/>
              <a:gd name="connsiteY2" fmla="*/ 117696 h 295573"/>
              <a:gd name="connsiteX3" fmla="*/ 92416 w 106087"/>
              <a:gd name="connsiteY3" fmla="*/ 146271 h 295573"/>
              <a:gd name="connsiteX4" fmla="*/ 98766 w 106087"/>
              <a:gd name="connsiteY4" fmla="*/ 178021 h 295573"/>
              <a:gd name="connsiteX5" fmla="*/ 105116 w 106087"/>
              <a:gd name="connsiteY5" fmla="*/ 295496 h 295573"/>
              <a:gd name="connsiteX6" fmla="*/ 76541 w 106087"/>
              <a:gd name="connsiteY6" fmla="*/ 158971 h 295573"/>
              <a:gd name="connsiteX7" fmla="*/ 35266 w 106087"/>
              <a:gd name="connsiteY7" fmla="*/ 130396 h 295573"/>
              <a:gd name="connsiteX8" fmla="*/ 28916 w 106087"/>
              <a:gd name="connsiteY8" fmla="*/ 73246 h 295573"/>
              <a:gd name="connsiteX9" fmla="*/ 341 w 106087"/>
              <a:gd name="connsiteY9" fmla="*/ 221 h 29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87" h="295573">
                <a:moveTo>
                  <a:pt x="341" y="221"/>
                </a:moveTo>
                <a:cubicBezTo>
                  <a:pt x="4045" y="4454"/>
                  <a:pt x="50612" y="79067"/>
                  <a:pt x="51141" y="98646"/>
                </a:cubicBezTo>
                <a:cubicBezTo>
                  <a:pt x="51670" y="118225"/>
                  <a:pt x="-3363" y="109758"/>
                  <a:pt x="3516" y="117696"/>
                </a:cubicBezTo>
                <a:cubicBezTo>
                  <a:pt x="10395" y="125634"/>
                  <a:pt x="76541" y="136217"/>
                  <a:pt x="92416" y="146271"/>
                </a:cubicBezTo>
                <a:cubicBezTo>
                  <a:pt x="108291" y="156325"/>
                  <a:pt x="96649" y="153150"/>
                  <a:pt x="98766" y="178021"/>
                </a:cubicBezTo>
                <a:cubicBezTo>
                  <a:pt x="100883" y="202892"/>
                  <a:pt x="108820" y="298671"/>
                  <a:pt x="105116" y="295496"/>
                </a:cubicBezTo>
                <a:cubicBezTo>
                  <a:pt x="101412" y="292321"/>
                  <a:pt x="88183" y="186488"/>
                  <a:pt x="76541" y="158971"/>
                </a:cubicBezTo>
                <a:cubicBezTo>
                  <a:pt x="64899" y="131454"/>
                  <a:pt x="43203" y="144683"/>
                  <a:pt x="35266" y="130396"/>
                </a:cubicBezTo>
                <a:cubicBezTo>
                  <a:pt x="27329" y="116109"/>
                  <a:pt x="33678" y="92825"/>
                  <a:pt x="28916" y="73246"/>
                </a:cubicBezTo>
                <a:cubicBezTo>
                  <a:pt x="24154" y="53667"/>
                  <a:pt x="-3363" y="-4012"/>
                  <a:pt x="341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9" name="フリーフォーム 948">
            <a:extLst>
              <a:ext uri="{FF2B5EF4-FFF2-40B4-BE49-F238E27FC236}">
                <a16:creationId xmlns:a16="http://schemas.microsoft.com/office/drawing/2014/main" id="{582CA050-07E6-8E2F-7A82-2ECB41087521}"/>
              </a:ext>
            </a:extLst>
          </p:cNvPr>
          <p:cNvSpPr/>
          <p:nvPr/>
        </p:nvSpPr>
        <p:spPr>
          <a:xfrm>
            <a:off x="7623056" y="6877113"/>
            <a:ext cx="82576" cy="356671"/>
          </a:xfrm>
          <a:custGeom>
            <a:avLst/>
            <a:gdLst>
              <a:gd name="connsiteX0" fmla="*/ 22 w 82576"/>
              <a:gd name="connsiteY0" fmla="*/ 4443 h 356671"/>
              <a:gd name="connsiteX1" fmla="*/ 22247 w 82576"/>
              <a:gd name="connsiteY1" fmla="*/ 99693 h 356671"/>
              <a:gd name="connsiteX2" fmla="*/ 82572 w 82576"/>
              <a:gd name="connsiteY2" fmla="*/ 353693 h 356671"/>
              <a:gd name="connsiteX3" fmla="*/ 25422 w 82576"/>
              <a:gd name="connsiteY3" fmla="*/ 226693 h 356671"/>
              <a:gd name="connsiteX4" fmla="*/ 22 w 82576"/>
              <a:gd name="connsiteY4" fmla="*/ 4443 h 35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76" h="356671">
                <a:moveTo>
                  <a:pt x="22" y="4443"/>
                </a:moveTo>
                <a:cubicBezTo>
                  <a:pt x="-507" y="-16724"/>
                  <a:pt x="8489" y="41485"/>
                  <a:pt x="22247" y="99693"/>
                </a:cubicBezTo>
                <a:cubicBezTo>
                  <a:pt x="36005" y="157901"/>
                  <a:pt x="82043" y="332526"/>
                  <a:pt x="82572" y="353693"/>
                </a:cubicBezTo>
                <a:cubicBezTo>
                  <a:pt x="83101" y="374860"/>
                  <a:pt x="37593" y="278022"/>
                  <a:pt x="25422" y="226693"/>
                </a:cubicBezTo>
                <a:cubicBezTo>
                  <a:pt x="13251" y="175364"/>
                  <a:pt x="551" y="25610"/>
                  <a:pt x="22" y="4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0" name="フリーフォーム 949">
            <a:extLst>
              <a:ext uri="{FF2B5EF4-FFF2-40B4-BE49-F238E27FC236}">
                <a16:creationId xmlns:a16="http://schemas.microsoft.com/office/drawing/2014/main" id="{1DB6ADE5-C3B8-7337-6337-08DD81BD2ED3}"/>
              </a:ext>
            </a:extLst>
          </p:cNvPr>
          <p:cNvSpPr/>
          <p:nvPr/>
        </p:nvSpPr>
        <p:spPr>
          <a:xfrm>
            <a:off x="7699274" y="7153062"/>
            <a:ext cx="88922" cy="702431"/>
          </a:xfrm>
          <a:custGeom>
            <a:avLst/>
            <a:gdLst>
              <a:gd name="connsiteX0" fmla="*/ 4 w 88922"/>
              <a:gd name="connsiteY0" fmla="*/ 1544 h 702431"/>
              <a:gd name="connsiteX1" fmla="*/ 63504 w 88922"/>
              <a:gd name="connsiteY1" fmla="*/ 461919 h 702431"/>
              <a:gd name="connsiteX2" fmla="*/ 88904 w 88922"/>
              <a:gd name="connsiteY2" fmla="*/ 700044 h 702431"/>
              <a:gd name="connsiteX3" fmla="*/ 60329 w 88922"/>
              <a:gd name="connsiteY3" fmla="*/ 325394 h 702431"/>
              <a:gd name="connsiteX4" fmla="*/ 4 w 88922"/>
              <a:gd name="connsiteY4" fmla="*/ 1544 h 70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22" h="702431">
                <a:moveTo>
                  <a:pt x="4" y="1544"/>
                </a:moveTo>
                <a:cubicBezTo>
                  <a:pt x="533" y="24298"/>
                  <a:pt x="48687" y="345502"/>
                  <a:pt x="63504" y="461919"/>
                </a:cubicBezTo>
                <a:cubicBezTo>
                  <a:pt x="78321" y="578336"/>
                  <a:pt x="89433" y="722798"/>
                  <a:pt x="88904" y="700044"/>
                </a:cubicBezTo>
                <a:cubicBezTo>
                  <a:pt x="88375" y="677290"/>
                  <a:pt x="74616" y="437577"/>
                  <a:pt x="60329" y="325394"/>
                </a:cubicBezTo>
                <a:cubicBezTo>
                  <a:pt x="46042" y="213211"/>
                  <a:pt x="-525" y="-21210"/>
                  <a:pt x="4" y="1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1" name="フリーフォーム 950">
            <a:extLst>
              <a:ext uri="{FF2B5EF4-FFF2-40B4-BE49-F238E27FC236}">
                <a16:creationId xmlns:a16="http://schemas.microsoft.com/office/drawing/2014/main" id="{586106C0-B23D-5A53-9267-9993A7C13C37}"/>
              </a:ext>
            </a:extLst>
          </p:cNvPr>
          <p:cNvSpPr/>
          <p:nvPr/>
        </p:nvSpPr>
        <p:spPr>
          <a:xfrm>
            <a:off x="7781780" y="7823082"/>
            <a:ext cx="47290" cy="748017"/>
          </a:xfrm>
          <a:custGeom>
            <a:avLst/>
            <a:gdLst>
              <a:gd name="connsiteX0" fmla="*/ 48 w 47290"/>
              <a:gd name="connsiteY0" fmla="*/ 20499 h 748017"/>
              <a:gd name="connsiteX1" fmla="*/ 25448 w 47290"/>
              <a:gd name="connsiteY1" fmla="*/ 357049 h 748017"/>
              <a:gd name="connsiteX2" fmla="*/ 44498 w 47290"/>
              <a:gd name="connsiteY2" fmla="*/ 747574 h 748017"/>
              <a:gd name="connsiteX3" fmla="*/ 44498 w 47290"/>
              <a:gd name="connsiteY3" fmla="*/ 426899 h 748017"/>
              <a:gd name="connsiteX4" fmla="*/ 19098 w 47290"/>
              <a:gd name="connsiteY4" fmla="*/ 77649 h 748017"/>
              <a:gd name="connsiteX5" fmla="*/ 48 w 47290"/>
              <a:gd name="connsiteY5" fmla="*/ 20499 h 748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90" h="748017">
                <a:moveTo>
                  <a:pt x="48" y="20499"/>
                </a:moveTo>
                <a:cubicBezTo>
                  <a:pt x="1106" y="67066"/>
                  <a:pt x="18040" y="235870"/>
                  <a:pt x="25448" y="357049"/>
                </a:cubicBezTo>
                <a:cubicBezTo>
                  <a:pt x="32856" y="478228"/>
                  <a:pt x="41323" y="735932"/>
                  <a:pt x="44498" y="747574"/>
                </a:cubicBezTo>
                <a:cubicBezTo>
                  <a:pt x="47673" y="759216"/>
                  <a:pt x="48731" y="538553"/>
                  <a:pt x="44498" y="426899"/>
                </a:cubicBezTo>
                <a:cubicBezTo>
                  <a:pt x="40265" y="315245"/>
                  <a:pt x="22802" y="142736"/>
                  <a:pt x="19098" y="77649"/>
                </a:cubicBezTo>
                <a:cubicBezTo>
                  <a:pt x="15394" y="12562"/>
                  <a:pt x="-1010" y="-26068"/>
                  <a:pt x="48" y="20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2" name="フリーフォーム 951">
            <a:extLst>
              <a:ext uri="{FF2B5EF4-FFF2-40B4-BE49-F238E27FC236}">
                <a16:creationId xmlns:a16="http://schemas.microsoft.com/office/drawing/2014/main" id="{63A2162D-115E-B75C-DD99-61A01F3C83BD}"/>
              </a:ext>
            </a:extLst>
          </p:cNvPr>
          <p:cNvSpPr/>
          <p:nvPr/>
        </p:nvSpPr>
        <p:spPr>
          <a:xfrm>
            <a:off x="7635774" y="7170452"/>
            <a:ext cx="65087" cy="590094"/>
          </a:xfrm>
          <a:custGeom>
            <a:avLst/>
            <a:gdLst>
              <a:gd name="connsiteX0" fmla="*/ 34929 w 65087"/>
              <a:gd name="connsiteY0" fmla="*/ 29 h 590094"/>
              <a:gd name="connsiteX1" fmla="*/ 50804 w 65087"/>
              <a:gd name="connsiteY1" fmla="*/ 174654 h 590094"/>
              <a:gd name="connsiteX2" fmla="*/ 4 w 65087"/>
              <a:gd name="connsiteY2" fmla="*/ 330229 h 590094"/>
              <a:gd name="connsiteX3" fmla="*/ 53979 w 65087"/>
              <a:gd name="connsiteY3" fmla="*/ 450879 h 590094"/>
              <a:gd name="connsiteX4" fmla="*/ 63504 w 65087"/>
              <a:gd name="connsiteY4" fmla="*/ 587404 h 590094"/>
              <a:gd name="connsiteX5" fmla="*/ 31754 w 65087"/>
              <a:gd name="connsiteY5" fmla="*/ 320704 h 590094"/>
              <a:gd name="connsiteX6" fmla="*/ 34929 w 65087"/>
              <a:gd name="connsiteY6" fmla="*/ 161954 h 590094"/>
              <a:gd name="connsiteX7" fmla="*/ 34929 w 65087"/>
              <a:gd name="connsiteY7" fmla="*/ 29 h 59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87" h="590094">
                <a:moveTo>
                  <a:pt x="34929" y="29"/>
                </a:moveTo>
                <a:cubicBezTo>
                  <a:pt x="37575" y="2146"/>
                  <a:pt x="56625" y="119621"/>
                  <a:pt x="50804" y="174654"/>
                </a:cubicBezTo>
                <a:cubicBezTo>
                  <a:pt x="44983" y="229687"/>
                  <a:pt x="-525" y="284192"/>
                  <a:pt x="4" y="330229"/>
                </a:cubicBezTo>
                <a:cubicBezTo>
                  <a:pt x="533" y="376266"/>
                  <a:pt x="43396" y="408017"/>
                  <a:pt x="53979" y="450879"/>
                </a:cubicBezTo>
                <a:cubicBezTo>
                  <a:pt x="64562" y="493741"/>
                  <a:pt x="67208" y="609100"/>
                  <a:pt x="63504" y="587404"/>
                </a:cubicBezTo>
                <a:cubicBezTo>
                  <a:pt x="59800" y="565708"/>
                  <a:pt x="36516" y="391612"/>
                  <a:pt x="31754" y="320704"/>
                </a:cubicBezTo>
                <a:cubicBezTo>
                  <a:pt x="26992" y="249796"/>
                  <a:pt x="34400" y="211696"/>
                  <a:pt x="34929" y="161954"/>
                </a:cubicBezTo>
                <a:cubicBezTo>
                  <a:pt x="35458" y="112212"/>
                  <a:pt x="32283" y="-2088"/>
                  <a:pt x="34929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3" name="フリーフォーム 952">
            <a:extLst>
              <a:ext uri="{FF2B5EF4-FFF2-40B4-BE49-F238E27FC236}">
                <a16:creationId xmlns:a16="http://schemas.microsoft.com/office/drawing/2014/main" id="{C9985B37-3C03-298C-EA04-9166769C01F9}"/>
              </a:ext>
            </a:extLst>
          </p:cNvPr>
          <p:cNvSpPr/>
          <p:nvPr/>
        </p:nvSpPr>
        <p:spPr>
          <a:xfrm>
            <a:off x="7667480" y="7626809"/>
            <a:ext cx="85810" cy="676441"/>
          </a:xfrm>
          <a:custGeom>
            <a:avLst/>
            <a:gdLst>
              <a:gd name="connsiteX0" fmla="*/ 44498 w 85810"/>
              <a:gd name="connsiteY0" fmla="*/ 872 h 676441"/>
              <a:gd name="connsiteX1" fmla="*/ 85773 w 85810"/>
              <a:gd name="connsiteY1" fmla="*/ 207247 h 676441"/>
              <a:gd name="connsiteX2" fmla="*/ 50848 w 85810"/>
              <a:gd name="connsiteY2" fmla="*/ 470772 h 676441"/>
              <a:gd name="connsiteX3" fmla="*/ 48 w 85810"/>
              <a:gd name="connsiteY3" fmla="*/ 667622 h 676441"/>
              <a:gd name="connsiteX4" fmla="*/ 60373 w 85810"/>
              <a:gd name="connsiteY4" fmla="*/ 175497 h 676441"/>
              <a:gd name="connsiteX5" fmla="*/ 25448 w 85810"/>
              <a:gd name="connsiteY5" fmla="*/ 229472 h 676441"/>
              <a:gd name="connsiteX6" fmla="*/ 50848 w 85810"/>
              <a:gd name="connsiteY6" fmla="*/ 137397 h 676441"/>
              <a:gd name="connsiteX7" fmla="*/ 44498 w 85810"/>
              <a:gd name="connsiteY7" fmla="*/ 872 h 67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810" h="676441">
                <a:moveTo>
                  <a:pt x="44498" y="872"/>
                </a:moveTo>
                <a:cubicBezTo>
                  <a:pt x="50319" y="12514"/>
                  <a:pt x="84715" y="128930"/>
                  <a:pt x="85773" y="207247"/>
                </a:cubicBezTo>
                <a:cubicBezTo>
                  <a:pt x="86831" y="285564"/>
                  <a:pt x="65135" y="394043"/>
                  <a:pt x="50848" y="470772"/>
                </a:cubicBezTo>
                <a:cubicBezTo>
                  <a:pt x="36561" y="547501"/>
                  <a:pt x="-1539" y="716834"/>
                  <a:pt x="48" y="667622"/>
                </a:cubicBezTo>
                <a:cubicBezTo>
                  <a:pt x="1635" y="618410"/>
                  <a:pt x="56140" y="248522"/>
                  <a:pt x="60373" y="175497"/>
                </a:cubicBezTo>
                <a:cubicBezTo>
                  <a:pt x="64606" y="102472"/>
                  <a:pt x="27035" y="235822"/>
                  <a:pt x="25448" y="229472"/>
                </a:cubicBezTo>
                <a:cubicBezTo>
                  <a:pt x="23860" y="223122"/>
                  <a:pt x="45027" y="177614"/>
                  <a:pt x="50848" y="137397"/>
                </a:cubicBezTo>
                <a:cubicBezTo>
                  <a:pt x="56669" y="97180"/>
                  <a:pt x="38677" y="-10770"/>
                  <a:pt x="44498" y="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4" name="フリーフォーム 953">
            <a:extLst>
              <a:ext uri="{FF2B5EF4-FFF2-40B4-BE49-F238E27FC236}">
                <a16:creationId xmlns:a16="http://schemas.microsoft.com/office/drawing/2014/main" id="{C50965A7-91DB-16A4-93B2-A7474DC1B668}"/>
              </a:ext>
            </a:extLst>
          </p:cNvPr>
          <p:cNvSpPr/>
          <p:nvPr/>
        </p:nvSpPr>
        <p:spPr>
          <a:xfrm>
            <a:off x="7692813" y="8173764"/>
            <a:ext cx="96933" cy="257220"/>
          </a:xfrm>
          <a:custGeom>
            <a:avLst/>
            <a:gdLst>
              <a:gd name="connsiteX0" fmla="*/ 79490 w 96933"/>
              <a:gd name="connsiteY0" fmla="*/ 17 h 257220"/>
              <a:gd name="connsiteX1" fmla="*/ 73140 w 96933"/>
              <a:gd name="connsiteY1" fmla="*/ 146067 h 257220"/>
              <a:gd name="connsiteX2" fmla="*/ 115 w 96933"/>
              <a:gd name="connsiteY2" fmla="*/ 257192 h 257220"/>
              <a:gd name="connsiteX3" fmla="*/ 92190 w 96933"/>
              <a:gd name="connsiteY3" fmla="*/ 155592 h 257220"/>
              <a:gd name="connsiteX4" fmla="*/ 79490 w 96933"/>
              <a:gd name="connsiteY4" fmla="*/ 17 h 25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33" h="257220">
                <a:moveTo>
                  <a:pt x="79490" y="17"/>
                </a:moveTo>
                <a:cubicBezTo>
                  <a:pt x="76315" y="-1570"/>
                  <a:pt x="86369" y="103205"/>
                  <a:pt x="73140" y="146067"/>
                </a:cubicBezTo>
                <a:cubicBezTo>
                  <a:pt x="59911" y="188929"/>
                  <a:pt x="-3060" y="255605"/>
                  <a:pt x="115" y="257192"/>
                </a:cubicBezTo>
                <a:cubicBezTo>
                  <a:pt x="3290" y="258779"/>
                  <a:pt x="77373" y="194750"/>
                  <a:pt x="92190" y="155592"/>
                </a:cubicBezTo>
                <a:cubicBezTo>
                  <a:pt x="107007" y="116434"/>
                  <a:pt x="82665" y="1604"/>
                  <a:pt x="79490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5" name="フリーフォーム 954">
            <a:extLst>
              <a:ext uri="{FF2B5EF4-FFF2-40B4-BE49-F238E27FC236}">
                <a16:creationId xmlns:a16="http://schemas.microsoft.com/office/drawing/2014/main" id="{9155FA83-F720-42D7-9C68-E4152C38C734}"/>
              </a:ext>
            </a:extLst>
          </p:cNvPr>
          <p:cNvSpPr/>
          <p:nvPr/>
        </p:nvSpPr>
        <p:spPr>
          <a:xfrm>
            <a:off x="7635715" y="8376778"/>
            <a:ext cx="67588" cy="235412"/>
          </a:xfrm>
          <a:custGeom>
            <a:avLst/>
            <a:gdLst>
              <a:gd name="connsiteX0" fmla="*/ 28638 w 67588"/>
              <a:gd name="connsiteY0" fmla="*/ 203 h 235412"/>
              <a:gd name="connsiteX1" fmla="*/ 54038 w 67588"/>
              <a:gd name="connsiteY1" fmla="*/ 114503 h 235412"/>
              <a:gd name="connsiteX2" fmla="*/ 63 w 67588"/>
              <a:gd name="connsiteY2" fmla="*/ 235153 h 235412"/>
              <a:gd name="connsiteX3" fmla="*/ 66738 w 67588"/>
              <a:gd name="connsiteY3" fmla="*/ 143078 h 235412"/>
              <a:gd name="connsiteX4" fmla="*/ 28638 w 67588"/>
              <a:gd name="connsiteY4" fmla="*/ 203 h 23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88" h="235412">
                <a:moveTo>
                  <a:pt x="28638" y="203"/>
                </a:moveTo>
                <a:cubicBezTo>
                  <a:pt x="26521" y="-4559"/>
                  <a:pt x="58801" y="75345"/>
                  <a:pt x="54038" y="114503"/>
                </a:cubicBezTo>
                <a:cubicBezTo>
                  <a:pt x="49276" y="153661"/>
                  <a:pt x="-2054" y="230391"/>
                  <a:pt x="63" y="235153"/>
                </a:cubicBezTo>
                <a:cubicBezTo>
                  <a:pt x="2180" y="239915"/>
                  <a:pt x="59330" y="178003"/>
                  <a:pt x="66738" y="143078"/>
                </a:cubicBezTo>
                <a:cubicBezTo>
                  <a:pt x="74146" y="108153"/>
                  <a:pt x="30755" y="4965"/>
                  <a:pt x="28638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6" name="フリーフォーム 955">
            <a:extLst>
              <a:ext uri="{FF2B5EF4-FFF2-40B4-BE49-F238E27FC236}">
                <a16:creationId xmlns:a16="http://schemas.microsoft.com/office/drawing/2014/main" id="{A66D4D5C-5F0D-FDDD-FBC3-11A59E46CF91}"/>
              </a:ext>
            </a:extLst>
          </p:cNvPr>
          <p:cNvSpPr/>
          <p:nvPr/>
        </p:nvSpPr>
        <p:spPr>
          <a:xfrm>
            <a:off x="7645303" y="8618628"/>
            <a:ext cx="215900" cy="91861"/>
          </a:xfrm>
          <a:custGeom>
            <a:avLst/>
            <a:gdLst>
              <a:gd name="connsiteX0" fmla="*/ 0 w 215900"/>
              <a:gd name="connsiteY0" fmla="*/ 9178 h 91861"/>
              <a:gd name="connsiteX1" fmla="*/ 165100 w 215900"/>
              <a:gd name="connsiteY1" fmla="*/ 6003 h 91861"/>
              <a:gd name="connsiteX2" fmla="*/ 215900 w 215900"/>
              <a:gd name="connsiteY2" fmla="*/ 91728 h 91861"/>
              <a:gd name="connsiteX3" fmla="*/ 165100 w 215900"/>
              <a:gd name="connsiteY3" fmla="*/ 25053 h 91861"/>
              <a:gd name="connsiteX4" fmla="*/ 0 w 215900"/>
              <a:gd name="connsiteY4" fmla="*/ 9178 h 9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00" h="91861">
                <a:moveTo>
                  <a:pt x="0" y="9178"/>
                </a:moveTo>
                <a:cubicBezTo>
                  <a:pt x="0" y="6003"/>
                  <a:pt x="129117" y="-7755"/>
                  <a:pt x="165100" y="6003"/>
                </a:cubicBezTo>
                <a:cubicBezTo>
                  <a:pt x="201083" y="19761"/>
                  <a:pt x="215900" y="88553"/>
                  <a:pt x="215900" y="91728"/>
                </a:cubicBezTo>
                <a:cubicBezTo>
                  <a:pt x="215900" y="94903"/>
                  <a:pt x="201083" y="40399"/>
                  <a:pt x="165100" y="25053"/>
                </a:cubicBezTo>
                <a:cubicBezTo>
                  <a:pt x="129117" y="9707"/>
                  <a:pt x="0" y="12353"/>
                  <a:pt x="0" y="9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7" name="フリーフォーム 956">
            <a:extLst>
              <a:ext uri="{FF2B5EF4-FFF2-40B4-BE49-F238E27FC236}">
                <a16:creationId xmlns:a16="http://schemas.microsoft.com/office/drawing/2014/main" id="{83C5ADC8-9B38-38FF-0DB1-3BDE27CA2FB1}"/>
              </a:ext>
            </a:extLst>
          </p:cNvPr>
          <p:cNvSpPr/>
          <p:nvPr/>
        </p:nvSpPr>
        <p:spPr>
          <a:xfrm>
            <a:off x="7708238" y="8396025"/>
            <a:ext cx="89657" cy="168283"/>
          </a:xfrm>
          <a:custGeom>
            <a:avLst/>
            <a:gdLst>
              <a:gd name="connsiteX0" fmla="*/ 89465 w 89657"/>
              <a:gd name="connsiteY0" fmla="*/ 6 h 168283"/>
              <a:gd name="connsiteX1" fmla="*/ 22790 w 89657"/>
              <a:gd name="connsiteY1" fmla="*/ 60331 h 168283"/>
              <a:gd name="connsiteX2" fmla="*/ 565 w 89657"/>
              <a:gd name="connsiteY2" fmla="*/ 168281 h 168283"/>
              <a:gd name="connsiteX3" fmla="*/ 41840 w 89657"/>
              <a:gd name="connsiteY3" fmla="*/ 57156 h 168283"/>
              <a:gd name="connsiteX4" fmla="*/ 89465 w 89657"/>
              <a:gd name="connsiteY4" fmla="*/ 6 h 16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57" h="168283">
                <a:moveTo>
                  <a:pt x="89465" y="6"/>
                </a:moveTo>
                <a:cubicBezTo>
                  <a:pt x="86290" y="535"/>
                  <a:pt x="37607" y="32285"/>
                  <a:pt x="22790" y="60331"/>
                </a:cubicBezTo>
                <a:cubicBezTo>
                  <a:pt x="7973" y="88377"/>
                  <a:pt x="-2610" y="168810"/>
                  <a:pt x="565" y="168281"/>
                </a:cubicBezTo>
                <a:cubicBezTo>
                  <a:pt x="3740" y="167752"/>
                  <a:pt x="28082" y="82556"/>
                  <a:pt x="41840" y="57156"/>
                </a:cubicBezTo>
                <a:cubicBezTo>
                  <a:pt x="55598" y="31756"/>
                  <a:pt x="92640" y="-523"/>
                  <a:pt x="89465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8" name="フリーフォーム 957">
            <a:extLst>
              <a:ext uri="{FF2B5EF4-FFF2-40B4-BE49-F238E27FC236}">
                <a16:creationId xmlns:a16="http://schemas.microsoft.com/office/drawing/2014/main" id="{68AEF5E7-A313-2330-8E5B-0C52B1038471}"/>
              </a:ext>
            </a:extLst>
          </p:cNvPr>
          <p:cNvSpPr/>
          <p:nvPr/>
        </p:nvSpPr>
        <p:spPr>
          <a:xfrm>
            <a:off x="7800514" y="8500803"/>
            <a:ext cx="119231" cy="360728"/>
          </a:xfrm>
          <a:custGeom>
            <a:avLst/>
            <a:gdLst>
              <a:gd name="connsiteX0" fmla="*/ 19414 w 119231"/>
              <a:gd name="connsiteY0" fmla="*/ 3 h 360728"/>
              <a:gd name="connsiteX1" fmla="*/ 364 w 119231"/>
              <a:gd name="connsiteY1" fmla="*/ 85728 h 360728"/>
              <a:gd name="connsiteX2" fmla="*/ 38464 w 119231"/>
              <a:gd name="connsiteY2" fmla="*/ 127003 h 360728"/>
              <a:gd name="connsiteX3" fmla="*/ 76564 w 119231"/>
              <a:gd name="connsiteY3" fmla="*/ 206378 h 360728"/>
              <a:gd name="connsiteX4" fmla="*/ 117839 w 119231"/>
              <a:gd name="connsiteY4" fmla="*/ 358778 h 360728"/>
              <a:gd name="connsiteX5" fmla="*/ 22589 w 119231"/>
              <a:gd name="connsiteY5" fmla="*/ 88903 h 360728"/>
              <a:gd name="connsiteX6" fmla="*/ 19414 w 119231"/>
              <a:gd name="connsiteY6" fmla="*/ 3 h 36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231" h="360728">
                <a:moveTo>
                  <a:pt x="19414" y="3"/>
                </a:moveTo>
                <a:cubicBezTo>
                  <a:pt x="15710" y="-526"/>
                  <a:pt x="-2811" y="64561"/>
                  <a:pt x="364" y="85728"/>
                </a:cubicBezTo>
                <a:cubicBezTo>
                  <a:pt x="3539" y="106895"/>
                  <a:pt x="25764" y="106895"/>
                  <a:pt x="38464" y="127003"/>
                </a:cubicBezTo>
                <a:cubicBezTo>
                  <a:pt x="51164" y="147111"/>
                  <a:pt x="63335" y="167749"/>
                  <a:pt x="76564" y="206378"/>
                </a:cubicBezTo>
                <a:cubicBezTo>
                  <a:pt x="89793" y="245007"/>
                  <a:pt x="126835" y="378357"/>
                  <a:pt x="117839" y="358778"/>
                </a:cubicBezTo>
                <a:cubicBezTo>
                  <a:pt x="108843" y="339199"/>
                  <a:pt x="40581" y="141290"/>
                  <a:pt x="22589" y="88903"/>
                </a:cubicBezTo>
                <a:cubicBezTo>
                  <a:pt x="4597" y="36516"/>
                  <a:pt x="23118" y="532"/>
                  <a:pt x="1941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9" name="フリーフォーム 958">
            <a:extLst>
              <a:ext uri="{FF2B5EF4-FFF2-40B4-BE49-F238E27FC236}">
                <a16:creationId xmlns:a16="http://schemas.microsoft.com/office/drawing/2014/main" id="{341B58DF-BBFC-13A6-21DF-2F799E266B4E}"/>
              </a:ext>
            </a:extLst>
          </p:cNvPr>
          <p:cNvSpPr/>
          <p:nvPr/>
        </p:nvSpPr>
        <p:spPr>
          <a:xfrm>
            <a:off x="7759414" y="8674523"/>
            <a:ext cx="143963" cy="478300"/>
          </a:xfrm>
          <a:custGeom>
            <a:avLst/>
            <a:gdLst>
              <a:gd name="connsiteX0" fmla="*/ 114489 w 143963"/>
              <a:gd name="connsiteY0" fmla="*/ 48533 h 478300"/>
              <a:gd name="connsiteX1" fmla="*/ 54164 w 143963"/>
              <a:gd name="connsiteY1" fmla="*/ 16783 h 478300"/>
              <a:gd name="connsiteX2" fmla="*/ 12889 w 143963"/>
              <a:gd name="connsiteY2" fmla="*/ 92983 h 478300"/>
              <a:gd name="connsiteX3" fmla="*/ 44639 w 143963"/>
              <a:gd name="connsiteY3" fmla="*/ 150133 h 478300"/>
              <a:gd name="connsiteX4" fmla="*/ 70039 w 143963"/>
              <a:gd name="connsiteY4" fmla="*/ 216808 h 478300"/>
              <a:gd name="connsiteX5" fmla="*/ 60514 w 143963"/>
              <a:gd name="connsiteY5" fmla="*/ 334283 h 478300"/>
              <a:gd name="connsiteX6" fmla="*/ 101789 w 143963"/>
              <a:gd name="connsiteY6" fmla="*/ 391433 h 478300"/>
              <a:gd name="connsiteX7" fmla="*/ 143064 w 143963"/>
              <a:gd name="connsiteY7" fmla="*/ 477158 h 478300"/>
              <a:gd name="connsiteX8" fmla="*/ 60514 w 143963"/>
              <a:gd name="connsiteY8" fmla="*/ 324758 h 478300"/>
              <a:gd name="connsiteX9" fmla="*/ 31939 w 143963"/>
              <a:gd name="connsiteY9" fmla="*/ 153308 h 478300"/>
              <a:gd name="connsiteX10" fmla="*/ 189 w 143963"/>
              <a:gd name="connsiteY10" fmla="*/ 80283 h 478300"/>
              <a:gd name="connsiteX11" fmla="*/ 22414 w 143963"/>
              <a:gd name="connsiteY11" fmla="*/ 908 h 478300"/>
              <a:gd name="connsiteX12" fmla="*/ 114489 w 143963"/>
              <a:gd name="connsiteY12" fmla="*/ 48533 h 47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3963" h="478300">
                <a:moveTo>
                  <a:pt x="114489" y="48533"/>
                </a:moveTo>
                <a:cubicBezTo>
                  <a:pt x="119781" y="51179"/>
                  <a:pt x="71097" y="9375"/>
                  <a:pt x="54164" y="16783"/>
                </a:cubicBezTo>
                <a:cubicBezTo>
                  <a:pt x="37231" y="24191"/>
                  <a:pt x="14476" y="70758"/>
                  <a:pt x="12889" y="92983"/>
                </a:cubicBezTo>
                <a:cubicBezTo>
                  <a:pt x="11302" y="115208"/>
                  <a:pt x="35114" y="129496"/>
                  <a:pt x="44639" y="150133"/>
                </a:cubicBezTo>
                <a:cubicBezTo>
                  <a:pt x="54164" y="170770"/>
                  <a:pt x="67393" y="186116"/>
                  <a:pt x="70039" y="216808"/>
                </a:cubicBezTo>
                <a:cubicBezTo>
                  <a:pt x="72685" y="247500"/>
                  <a:pt x="55222" y="305179"/>
                  <a:pt x="60514" y="334283"/>
                </a:cubicBezTo>
                <a:cubicBezTo>
                  <a:pt x="65806" y="363387"/>
                  <a:pt x="88031" y="367621"/>
                  <a:pt x="101789" y="391433"/>
                </a:cubicBezTo>
                <a:cubicBezTo>
                  <a:pt x="115547" y="415245"/>
                  <a:pt x="149943" y="488270"/>
                  <a:pt x="143064" y="477158"/>
                </a:cubicBezTo>
                <a:cubicBezTo>
                  <a:pt x="136185" y="466046"/>
                  <a:pt x="79035" y="378733"/>
                  <a:pt x="60514" y="324758"/>
                </a:cubicBezTo>
                <a:cubicBezTo>
                  <a:pt x="41993" y="270783"/>
                  <a:pt x="41993" y="194054"/>
                  <a:pt x="31939" y="153308"/>
                </a:cubicBezTo>
                <a:cubicBezTo>
                  <a:pt x="21885" y="112562"/>
                  <a:pt x="1776" y="105683"/>
                  <a:pt x="189" y="80283"/>
                </a:cubicBezTo>
                <a:cubicBezTo>
                  <a:pt x="-1399" y="54883"/>
                  <a:pt x="7068" y="9375"/>
                  <a:pt x="22414" y="908"/>
                </a:cubicBezTo>
                <a:cubicBezTo>
                  <a:pt x="37760" y="-7559"/>
                  <a:pt x="109197" y="45887"/>
                  <a:pt x="114489" y="48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0" name="フリーフォーム 959">
            <a:extLst>
              <a:ext uri="{FF2B5EF4-FFF2-40B4-BE49-F238E27FC236}">
                <a16:creationId xmlns:a16="http://schemas.microsoft.com/office/drawing/2014/main" id="{3B9F96B1-80BF-DA90-9C91-60677F5E0805}"/>
              </a:ext>
            </a:extLst>
          </p:cNvPr>
          <p:cNvSpPr/>
          <p:nvPr/>
        </p:nvSpPr>
        <p:spPr>
          <a:xfrm>
            <a:off x="7892776" y="8824437"/>
            <a:ext cx="96442" cy="375562"/>
          </a:xfrm>
          <a:custGeom>
            <a:avLst/>
            <a:gdLst>
              <a:gd name="connsiteX0" fmla="*/ 177 w 96442"/>
              <a:gd name="connsiteY0" fmla="*/ 219 h 375562"/>
              <a:gd name="connsiteX1" fmla="*/ 31927 w 96442"/>
              <a:gd name="connsiteY1" fmla="*/ 130394 h 375562"/>
              <a:gd name="connsiteX2" fmla="*/ 31927 w 96442"/>
              <a:gd name="connsiteY2" fmla="*/ 178019 h 375562"/>
              <a:gd name="connsiteX3" fmla="*/ 70027 w 96442"/>
              <a:gd name="connsiteY3" fmla="*/ 270094 h 375562"/>
              <a:gd name="connsiteX4" fmla="*/ 95427 w 96442"/>
              <a:gd name="connsiteY4" fmla="*/ 374869 h 375562"/>
              <a:gd name="connsiteX5" fmla="*/ 35102 w 96442"/>
              <a:gd name="connsiteY5" fmla="*/ 216119 h 375562"/>
              <a:gd name="connsiteX6" fmla="*/ 19227 w 96442"/>
              <a:gd name="connsiteY6" fmla="*/ 101819 h 375562"/>
              <a:gd name="connsiteX7" fmla="*/ 177 w 96442"/>
              <a:gd name="connsiteY7" fmla="*/ 219 h 3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442" h="375562">
                <a:moveTo>
                  <a:pt x="177" y="219"/>
                </a:moveTo>
                <a:cubicBezTo>
                  <a:pt x="2294" y="4981"/>
                  <a:pt x="26635" y="100761"/>
                  <a:pt x="31927" y="130394"/>
                </a:cubicBezTo>
                <a:cubicBezTo>
                  <a:pt x="37219" y="160027"/>
                  <a:pt x="25577" y="154736"/>
                  <a:pt x="31927" y="178019"/>
                </a:cubicBezTo>
                <a:cubicBezTo>
                  <a:pt x="38277" y="201302"/>
                  <a:pt x="59444" y="237286"/>
                  <a:pt x="70027" y="270094"/>
                </a:cubicBezTo>
                <a:cubicBezTo>
                  <a:pt x="80610" y="302902"/>
                  <a:pt x="101248" y="383865"/>
                  <a:pt x="95427" y="374869"/>
                </a:cubicBezTo>
                <a:cubicBezTo>
                  <a:pt x="89606" y="365873"/>
                  <a:pt x="47802" y="261627"/>
                  <a:pt x="35102" y="216119"/>
                </a:cubicBezTo>
                <a:cubicBezTo>
                  <a:pt x="22402" y="170611"/>
                  <a:pt x="22931" y="134098"/>
                  <a:pt x="19227" y="101819"/>
                </a:cubicBezTo>
                <a:cubicBezTo>
                  <a:pt x="15523" y="69540"/>
                  <a:pt x="-1940" y="-4543"/>
                  <a:pt x="177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1" name="フリーフォーム 960">
            <a:extLst>
              <a:ext uri="{FF2B5EF4-FFF2-40B4-BE49-F238E27FC236}">
                <a16:creationId xmlns:a16="http://schemas.microsoft.com/office/drawing/2014/main" id="{148B3FF9-B635-3BE1-C5BE-DD48E6EED430}"/>
              </a:ext>
            </a:extLst>
          </p:cNvPr>
          <p:cNvSpPr/>
          <p:nvPr/>
        </p:nvSpPr>
        <p:spPr>
          <a:xfrm>
            <a:off x="7905440" y="8837120"/>
            <a:ext cx="143477" cy="439510"/>
          </a:xfrm>
          <a:custGeom>
            <a:avLst/>
            <a:gdLst>
              <a:gd name="connsiteX0" fmla="*/ 9738 w 143477"/>
              <a:gd name="connsiteY0" fmla="*/ 236 h 439510"/>
              <a:gd name="connsiteX1" fmla="*/ 16088 w 143477"/>
              <a:gd name="connsiteY1" fmla="*/ 130411 h 439510"/>
              <a:gd name="connsiteX2" fmla="*/ 95463 w 143477"/>
              <a:gd name="connsiteY2" fmla="*/ 305036 h 439510"/>
              <a:gd name="connsiteX3" fmla="*/ 130388 w 143477"/>
              <a:gd name="connsiteY3" fmla="*/ 435211 h 439510"/>
              <a:gd name="connsiteX4" fmla="*/ 111338 w 143477"/>
              <a:gd name="connsiteY4" fmla="*/ 409811 h 439510"/>
              <a:gd name="connsiteX5" fmla="*/ 213 w 143477"/>
              <a:gd name="connsiteY5" fmla="*/ 425686 h 439510"/>
              <a:gd name="connsiteX6" fmla="*/ 143088 w 143477"/>
              <a:gd name="connsiteY6" fmla="*/ 400286 h 439510"/>
              <a:gd name="connsiteX7" fmla="*/ 41488 w 143477"/>
              <a:gd name="connsiteY7" fmla="*/ 162161 h 439510"/>
              <a:gd name="connsiteX8" fmla="*/ 9738 w 143477"/>
              <a:gd name="connsiteY8" fmla="*/ 236 h 43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477" h="439510">
                <a:moveTo>
                  <a:pt x="9738" y="236"/>
                </a:moveTo>
                <a:cubicBezTo>
                  <a:pt x="5505" y="-5056"/>
                  <a:pt x="1801" y="79611"/>
                  <a:pt x="16088" y="130411"/>
                </a:cubicBezTo>
                <a:cubicBezTo>
                  <a:pt x="30375" y="181211"/>
                  <a:pt x="76413" y="254236"/>
                  <a:pt x="95463" y="305036"/>
                </a:cubicBezTo>
                <a:cubicBezTo>
                  <a:pt x="114513" y="355836"/>
                  <a:pt x="127742" y="417748"/>
                  <a:pt x="130388" y="435211"/>
                </a:cubicBezTo>
                <a:cubicBezTo>
                  <a:pt x="133034" y="452674"/>
                  <a:pt x="133034" y="411398"/>
                  <a:pt x="111338" y="409811"/>
                </a:cubicBezTo>
                <a:cubicBezTo>
                  <a:pt x="89642" y="408224"/>
                  <a:pt x="-5079" y="427273"/>
                  <a:pt x="213" y="425686"/>
                </a:cubicBezTo>
                <a:cubicBezTo>
                  <a:pt x="5505" y="424099"/>
                  <a:pt x="136209" y="444207"/>
                  <a:pt x="143088" y="400286"/>
                </a:cubicBezTo>
                <a:cubicBezTo>
                  <a:pt x="149967" y="356365"/>
                  <a:pt x="63713" y="224603"/>
                  <a:pt x="41488" y="162161"/>
                </a:cubicBezTo>
                <a:cubicBezTo>
                  <a:pt x="19263" y="99719"/>
                  <a:pt x="13971" y="5528"/>
                  <a:pt x="9738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2" name="フリーフォーム 961">
            <a:extLst>
              <a:ext uri="{FF2B5EF4-FFF2-40B4-BE49-F238E27FC236}">
                <a16:creationId xmlns:a16="http://schemas.microsoft.com/office/drawing/2014/main" id="{EA00F52D-36DE-002D-3B2F-D187C92E8635}"/>
              </a:ext>
            </a:extLst>
          </p:cNvPr>
          <p:cNvSpPr/>
          <p:nvPr/>
        </p:nvSpPr>
        <p:spPr>
          <a:xfrm>
            <a:off x="7288379" y="9265970"/>
            <a:ext cx="723161" cy="108112"/>
          </a:xfrm>
          <a:custGeom>
            <a:avLst/>
            <a:gdLst>
              <a:gd name="connsiteX0" fmla="*/ 1324 w 723161"/>
              <a:gd name="connsiteY0" fmla="*/ 107961 h 108112"/>
              <a:gd name="connsiteX1" fmla="*/ 280724 w 723161"/>
              <a:gd name="connsiteY1" fmla="*/ 85736 h 108112"/>
              <a:gd name="connsiteX2" fmla="*/ 585524 w 723161"/>
              <a:gd name="connsiteY2" fmla="*/ 31761 h 108112"/>
              <a:gd name="connsiteX3" fmla="*/ 722049 w 723161"/>
              <a:gd name="connsiteY3" fmla="*/ 11 h 108112"/>
              <a:gd name="connsiteX4" fmla="*/ 518849 w 723161"/>
              <a:gd name="connsiteY4" fmla="*/ 34936 h 108112"/>
              <a:gd name="connsiteX5" fmla="*/ 439474 w 723161"/>
              <a:gd name="connsiteY5" fmla="*/ 41286 h 108112"/>
              <a:gd name="connsiteX6" fmla="*/ 185474 w 723161"/>
              <a:gd name="connsiteY6" fmla="*/ 76211 h 108112"/>
              <a:gd name="connsiteX7" fmla="*/ 1324 w 723161"/>
              <a:gd name="connsiteY7" fmla="*/ 107961 h 1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161" h="108112">
                <a:moveTo>
                  <a:pt x="1324" y="107961"/>
                </a:moveTo>
                <a:cubicBezTo>
                  <a:pt x="17199" y="109549"/>
                  <a:pt x="183357" y="98436"/>
                  <a:pt x="280724" y="85736"/>
                </a:cubicBezTo>
                <a:cubicBezTo>
                  <a:pt x="378091" y="73036"/>
                  <a:pt x="511970" y="46048"/>
                  <a:pt x="585524" y="31761"/>
                </a:cubicBezTo>
                <a:cubicBezTo>
                  <a:pt x="659078" y="17473"/>
                  <a:pt x="733161" y="-518"/>
                  <a:pt x="722049" y="11"/>
                </a:cubicBezTo>
                <a:cubicBezTo>
                  <a:pt x="710937" y="540"/>
                  <a:pt x="565945" y="28057"/>
                  <a:pt x="518849" y="34936"/>
                </a:cubicBezTo>
                <a:cubicBezTo>
                  <a:pt x="471753" y="41815"/>
                  <a:pt x="495036" y="34407"/>
                  <a:pt x="439474" y="41286"/>
                </a:cubicBezTo>
                <a:cubicBezTo>
                  <a:pt x="383912" y="48165"/>
                  <a:pt x="254795" y="67215"/>
                  <a:pt x="185474" y="76211"/>
                </a:cubicBezTo>
                <a:cubicBezTo>
                  <a:pt x="116153" y="85207"/>
                  <a:pt x="-14551" y="106373"/>
                  <a:pt x="1324" y="107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18612183-175D-1F57-CF8C-7A55141ED3E3}"/>
              </a:ext>
            </a:extLst>
          </p:cNvPr>
          <p:cNvSpPr/>
          <p:nvPr/>
        </p:nvSpPr>
        <p:spPr>
          <a:xfrm>
            <a:off x="7083155" y="6051485"/>
            <a:ext cx="261130" cy="740015"/>
          </a:xfrm>
          <a:custGeom>
            <a:avLst/>
            <a:gdLst>
              <a:gd name="connsiteX0" fmla="*/ 6620 w 261130"/>
              <a:gd name="connsiteY0" fmla="*/ 65 h 740015"/>
              <a:gd name="connsiteX1" fmla="*/ 270 w 261130"/>
              <a:gd name="connsiteY1" fmla="*/ 177865 h 740015"/>
              <a:gd name="connsiteX2" fmla="*/ 16145 w 261130"/>
              <a:gd name="connsiteY2" fmla="*/ 155640 h 740015"/>
              <a:gd name="connsiteX3" fmla="*/ 3445 w 261130"/>
              <a:gd name="connsiteY3" fmla="*/ 244540 h 740015"/>
              <a:gd name="connsiteX4" fmla="*/ 73295 w 261130"/>
              <a:gd name="connsiteY4" fmla="*/ 387415 h 740015"/>
              <a:gd name="connsiteX5" fmla="*/ 57420 w 261130"/>
              <a:gd name="connsiteY5" fmla="*/ 374715 h 740015"/>
              <a:gd name="connsiteX6" fmla="*/ 146320 w 261130"/>
              <a:gd name="connsiteY6" fmla="*/ 485840 h 740015"/>
              <a:gd name="connsiteX7" fmla="*/ 187595 w 261130"/>
              <a:gd name="connsiteY7" fmla="*/ 523940 h 740015"/>
              <a:gd name="connsiteX8" fmla="*/ 260620 w 261130"/>
              <a:gd name="connsiteY8" fmla="*/ 739840 h 740015"/>
              <a:gd name="connsiteX9" fmla="*/ 216170 w 261130"/>
              <a:gd name="connsiteY9" fmla="*/ 558865 h 740015"/>
              <a:gd name="connsiteX10" fmla="*/ 143145 w 261130"/>
              <a:gd name="connsiteY10" fmla="*/ 463615 h 740015"/>
              <a:gd name="connsiteX11" fmla="*/ 19320 w 261130"/>
              <a:gd name="connsiteY11" fmla="*/ 260415 h 740015"/>
              <a:gd name="connsiteX12" fmla="*/ 12970 w 261130"/>
              <a:gd name="connsiteY12" fmla="*/ 200090 h 740015"/>
              <a:gd name="connsiteX13" fmla="*/ 6620 w 261130"/>
              <a:gd name="connsiteY13" fmla="*/ 65 h 74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1130" h="740015">
                <a:moveTo>
                  <a:pt x="6620" y="65"/>
                </a:moveTo>
                <a:cubicBezTo>
                  <a:pt x="4503" y="-3639"/>
                  <a:pt x="-1318" y="151936"/>
                  <a:pt x="270" y="177865"/>
                </a:cubicBezTo>
                <a:cubicBezTo>
                  <a:pt x="1857" y="203794"/>
                  <a:pt x="15616" y="144528"/>
                  <a:pt x="16145" y="155640"/>
                </a:cubicBezTo>
                <a:cubicBezTo>
                  <a:pt x="16674" y="166752"/>
                  <a:pt x="-6080" y="205911"/>
                  <a:pt x="3445" y="244540"/>
                </a:cubicBezTo>
                <a:cubicBezTo>
                  <a:pt x="12970" y="283169"/>
                  <a:pt x="73295" y="387415"/>
                  <a:pt x="73295" y="387415"/>
                </a:cubicBezTo>
                <a:cubicBezTo>
                  <a:pt x="82291" y="409111"/>
                  <a:pt x="45249" y="358311"/>
                  <a:pt x="57420" y="374715"/>
                </a:cubicBezTo>
                <a:cubicBezTo>
                  <a:pt x="69591" y="391119"/>
                  <a:pt x="124624" y="460969"/>
                  <a:pt x="146320" y="485840"/>
                </a:cubicBezTo>
                <a:cubicBezTo>
                  <a:pt x="168016" y="510711"/>
                  <a:pt x="168545" y="481607"/>
                  <a:pt x="187595" y="523940"/>
                </a:cubicBezTo>
                <a:cubicBezTo>
                  <a:pt x="206645" y="566273"/>
                  <a:pt x="255858" y="734019"/>
                  <a:pt x="260620" y="739840"/>
                </a:cubicBezTo>
                <a:cubicBezTo>
                  <a:pt x="265382" y="745661"/>
                  <a:pt x="235749" y="604903"/>
                  <a:pt x="216170" y="558865"/>
                </a:cubicBezTo>
                <a:cubicBezTo>
                  <a:pt x="196591" y="512828"/>
                  <a:pt x="175953" y="513357"/>
                  <a:pt x="143145" y="463615"/>
                </a:cubicBezTo>
                <a:cubicBezTo>
                  <a:pt x="110337" y="413873"/>
                  <a:pt x="41016" y="304336"/>
                  <a:pt x="19320" y="260415"/>
                </a:cubicBezTo>
                <a:cubicBezTo>
                  <a:pt x="-2376" y="216494"/>
                  <a:pt x="13499" y="237661"/>
                  <a:pt x="12970" y="200090"/>
                </a:cubicBezTo>
                <a:cubicBezTo>
                  <a:pt x="12441" y="162519"/>
                  <a:pt x="8737" y="3769"/>
                  <a:pt x="6620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53ECE3BE-5149-0B86-60C5-67E5C4AC648B}"/>
              </a:ext>
            </a:extLst>
          </p:cNvPr>
          <p:cNvSpPr/>
          <p:nvPr/>
        </p:nvSpPr>
        <p:spPr>
          <a:xfrm>
            <a:off x="7350101" y="6816646"/>
            <a:ext cx="142932" cy="362041"/>
          </a:xfrm>
          <a:custGeom>
            <a:avLst/>
            <a:gdLst>
              <a:gd name="connsiteX0" fmla="*/ 24 w 142932"/>
              <a:gd name="connsiteY0" fmla="*/ 79 h 362041"/>
              <a:gd name="connsiteX1" fmla="*/ 44474 w 142932"/>
              <a:gd name="connsiteY1" fmla="*/ 133429 h 362041"/>
              <a:gd name="connsiteX2" fmla="*/ 73049 w 142932"/>
              <a:gd name="connsiteY2" fmla="*/ 162004 h 362041"/>
              <a:gd name="connsiteX3" fmla="*/ 142899 w 142932"/>
              <a:gd name="connsiteY3" fmla="*/ 362029 h 362041"/>
              <a:gd name="connsiteX4" fmla="*/ 63524 w 142932"/>
              <a:gd name="connsiteY4" fmla="*/ 171529 h 362041"/>
              <a:gd name="connsiteX5" fmla="*/ 50824 w 142932"/>
              <a:gd name="connsiteY5" fmla="*/ 114379 h 362041"/>
              <a:gd name="connsiteX6" fmla="*/ 24 w 142932"/>
              <a:gd name="connsiteY6" fmla="*/ 79 h 36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932" h="362041">
                <a:moveTo>
                  <a:pt x="24" y="79"/>
                </a:moveTo>
                <a:cubicBezTo>
                  <a:pt x="-1034" y="3254"/>
                  <a:pt x="32303" y="106442"/>
                  <a:pt x="44474" y="133429"/>
                </a:cubicBezTo>
                <a:cubicBezTo>
                  <a:pt x="56645" y="160417"/>
                  <a:pt x="56645" y="123904"/>
                  <a:pt x="73049" y="162004"/>
                </a:cubicBezTo>
                <a:cubicBezTo>
                  <a:pt x="89453" y="200104"/>
                  <a:pt x="144486" y="360442"/>
                  <a:pt x="142899" y="362029"/>
                </a:cubicBezTo>
                <a:cubicBezTo>
                  <a:pt x="141312" y="363616"/>
                  <a:pt x="78870" y="212804"/>
                  <a:pt x="63524" y="171529"/>
                </a:cubicBezTo>
                <a:cubicBezTo>
                  <a:pt x="48178" y="130254"/>
                  <a:pt x="57174" y="139250"/>
                  <a:pt x="50824" y="114379"/>
                </a:cubicBezTo>
                <a:cubicBezTo>
                  <a:pt x="44474" y="89508"/>
                  <a:pt x="1082" y="-3096"/>
                  <a:pt x="24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88CCE32E-C82F-690B-367E-EB71CF4C047A}"/>
              </a:ext>
            </a:extLst>
          </p:cNvPr>
          <p:cNvSpPr/>
          <p:nvPr/>
        </p:nvSpPr>
        <p:spPr>
          <a:xfrm>
            <a:off x="6930825" y="6264218"/>
            <a:ext cx="61798" cy="241434"/>
          </a:xfrm>
          <a:custGeom>
            <a:avLst/>
            <a:gdLst>
              <a:gd name="connsiteX0" fmla="*/ 200 w 61798"/>
              <a:gd name="connsiteY0" fmla="*/ 57 h 241434"/>
              <a:gd name="connsiteX1" fmla="*/ 41475 w 61798"/>
              <a:gd name="connsiteY1" fmla="*/ 127057 h 241434"/>
              <a:gd name="connsiteX2" fmla="*/ 54175 w 61798"/>
              <a:gd name="connsiteY2" fmla="*/ 241357 h 241434"/>
              <a:gd name="connsiteX3" fmla="*/ 60525 w 61798"/>
              <a:gd name="connsiteY3" fmla="*/ 142932 h 241434"/>
              <a:gd name="connsiteX4" fmla="*/ 200 w 61798"/>
              <a:gd name="connsiteY4" fmla="*/ 57 h 24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98" h="241434">
                <a:moveTo>
                  <a:pt x="200" y="57"/>
                </a:moveTo>
                <a:cubicBezTo>
                  <a:pt x="-2975" y="-2589"/>
                  <a:pt x="32479" y="86840"/>
                  <a:pt x="41475" y="127057"/>
                </a:cubicBezTo>
                <a:cubicBezTo>
                  <a:pt x="50471" y="167274"/>
                  <a:pt x="51000" y="238711"/>
                  <a:pt x="54175" y="241357"/>
                </a:cubicBezTo>
                <a:cubicBezTo>
                  <a:pt x="57350" y="244003"/>
                  <a:pt x="64758" y="177857"/>
                  <a:pt x="60525" y="142932"/>
                </a:cubicBezTo>
                <a:cubicBezTo>
                  <a:pt x="56292" y="108007"/>
                  <a:pt x="3375" y="2703"/>
                  <a:pt x="200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80139CD2-D188-FD4D-AF83-F76864B9192A}"/>
              </a:ext>
            </a:extLst>
          </p:cNvPr>
          <p:cNvSpPr/>
          <p:nvPr/>
        </p:nvSpPr>
        <p:spPr>
          <a:xfrm>
            <a:off x="6765565" y="6193289"/>
            <a:ext cx="112941" cy="538103"/>
          </a:xfrm>
          <a:custGeom>
            <a:avLst/>
            <a:gdLst>
              <a:gd name="connsiteX0" fmla="*/ 86085 w 112941"/>
              <a:gd name="connsiteY0" fmla="*/ 10661 h 538103"/>
              <a:gd name="connsiteX1" fmla="*/ 111485 w 112941"/>
              <a:gd name="connsiteY1" fmla="*/ 93211 h 538103"/>
              <a:gd name="connsiteX2" fmla="*/ 41635 w 112941"/>
              <a:gd name="connsiteY2" fmla="*/ 385311 h 538103"/>
              <a:gd name="connsiteX3" fmla="*/ 16235 w 112941"/>
              <a:gd name="connsiteY3" fmla="*/ 283711 h 538103"/>
              <a:gd name="connsiteX4" fmla="*/ 13060 w 112941"/>
              <a:gd name="connsiteY4" fmla="*/ 417061 h 538103"/>
              <a:gd name="connsiteX5" fmla="*/ 360 w 112941"/>
              <a:gd name="connsiteY5" fmla="*/ 537711 h 538103"/>
              <a:gd name="connsiteX6" fmla="*/ 28935 w 112941"/>
              <a:gd name="connsiteY6" fmla="*/ 375786 h 538103"/>
              <a:gd name="connsiteX7" fmla="*/ 51160 w 112941"/>
              <a:gd name="connsiteY7" fmla="*/ 299586 h 538103"/>
              <a:gd name="connsiteX8" fmla="*/ 86085 w 112941"/>
              <a:gd name="connsiteY8" fmla="*/ 10661 h 53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941" h="538103">
                <a:moveTo>
                  <a:pt x="86085" y="10661"/>
                </a:moveTo>
                <a:cubicBezTo>
                  <a:pt x="96139" y="-23735"/>
                  <a:pt x="118893" y="30770"/>
                  <a:pt x="111485" y="93211"/>
                </a:cubicBezTo>
                <a:cubicBezTo>
                  <a:pt x="104077" y="155652"/>
                  <a:pt x="57510" y="353561"/>
                  <a:pt x="41635" y="385311"/>
                </a:cubicBezTo>
                <a:cubicBezTo>
                  <a:pt x="25760" y="417061"/>
                  <a:pt x="20997" y="278419"/>
                  <a:pt x="16235" y="283711"/>
                </a:cubicBezTo>
                <a:cubicBezTo>
                  <a:pt x="11472" y="289003"/>
                  <a:pt x="15706" y="374728"/>
                  <a:pt x="13060" y="417061"/>
                </a:cubicBezTo>
                <a:cubicBezTo>
                  <a:pt x="10414" y="459394"/>
                  <a:pt x="-2286" y="544590"/>
                  <a:pt x="360" y="537711"/>
                </a:cubicBezTo>
                <a:cubicBezTo>
                  <a:pt x="3006" y="530832"/>
                  <a:pt x="20468" y="415474"/>
                  <a:pt x="28935" y="375786"/>
                </a:cubicBezTo>
                <a:cubicBezTo>
                  <a:pt x="37402" y="336099"/>
                  <a:pt x="37402" y="356207"/>
                  <a:pt x="51160" y="299586"/>
                </a:cubicBezTo>
                <a:cubicBezTo>
                  <a:pt x="64918" y="242965"/>
                  <a:pt x="76031" y="45057"/>
                  <a:pt x="86085" y="10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4CA307D5-B10F-2CF0-BD04-B4B494FC6113}"/>
              </a:ext>
            </a:extLst>
          </p:cNvPr>
          <p:cNvSpPr/>
          <p:nvPr/>
        </p:nvSpPr>
        <p:spPr>
          <a:xfrm>
            <a:off x="6773998" y="6287702"/>
            <a:ext cx="160253" cy="453958"/>
          </a:xfrm>
          <a:custGeom>
            <a:avLst/>
            <a:gdLst>
              <a:gd name="connsiteX0" fmla="*/ 160202 w 160253"/>
              <a:gd name="connsiteY0" fmla="*/ 1973 h 453958"/>
              <a:gd name="connsiteX1" fmla="*/ 125277 w 160253"/>
              <a:gd name="connsiteY1" fmla="*/ 125798 h 453958"/>
              <a:gd name="connsiteX2" fmla="*/ 36377 w 160253"/>
              <a:gd name="connsiteY2" fmla="*/ 373448 h 453958"/>
              <a:gd name="connsiteX3" fmla="*/ 52252 w 160253"/>
              <a:gd name="connsiteY3" fmla="*/ 309948 h 453958"/>
              <a:gd name="connsiteX4" fmla="*/ 1452 w 160253"/>
              <a:gd name="connsiteY4" fmla="*/ 452823 h 453958"/>
              <a:gd name="connsiteX5" fmla="*/ 118927 w 160253"/>
              <a:gd name="connsiteY5" fmla="*/ 217873 h 453958"/>
              <a:gd name="connsiteX6" fmla="*/ 160202 w 160253"/>
              <a:gd name="connsiteY6" fmla="*/ 1973 h 45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253" h="453958">
                <a:moveTo>
                  <a:pt x="160202" y="1973"/>
                </a:moveTo>
                <a:cubicBezTo>
                  <a:pt x="161260" y="-13373"/>
                  <a:pt x="145914" y="63886"/>
                  <a:pt x="125277" y="125798"/>
                </a:cubicBezTo>
                <a:cubicBezTo>
                  <a:pt x="104640" y="187710"/>
                  <a:pt x="48548" y="342756"/>
                  <a:pt x="36377" y="373448"/>
                </a:cubicBezTo>
                <a:cubicBezTo>
                  <a:pt x="24206" y="404140"/>
                  <a:pt x="58073" y="296719"/>
                  <a:pt x="52252" y="309948"/>
                </a:cubicBezTo>
                <a:cubicBezTo>
                  <a:pt x="46431" y="323177"/>
                  <a:pt x="-9660" y="468169"/>
                  <a:pt x="1452" y="452823"/>
                </a:cubicBezTo>
                <a:cubicBezTo>
                  <a:pt x="12564" y="437477"/>
                  <a:pt x="94056" y="289311"/>
                  <a:pt x="118927" y="217873"/>
                </a:cubicBezTo>
                <a:cubicBezTo>
                  <a:pt x="143798" y="146436"/>
                  <a:pt x="159144" y="17319"/>
                  <a:pt x="160202" y="1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E22E72D6-2C18-A168-0DE4-FA5A1802DB13}"/>
              </a:ext>
            </a:extLst>
          </p:cNvPr>
          <p:cNvSpPr/>
          <p:nvPr/>
        </p:nvSpPr>
        <p:spPr>
          <a:xfrm>
            <a:off x="6953225" y="6409067"/>
            <a:ext cx="76895" cy="879023"/>
          </a:xfrm>
          <a:custGeom>
            <a:avLst/>
            <a:gdLst>
              <a:gd name="connsiteX0" fmla="*/ 25 w 76895"/>
              <a:gd name="connsiteY0" fmla="*/ 1258 h 879023"/>
              <a:gd name="connsiteX1" fmla="*/ 44475 w 76895"/>
              <a:gd name="connsiteY1" fmla="*/ 287008 h 879023"/>
              <a:gd name="connsiteX2" fmla="*/ 47650 w 76895"/>
              <a:gd name="connsiteY2" fmla="*/ 271133 h 879023"/>
              <a:gd name="connsiteX3" fmla="*/ 57175 w 76895"/>
              <a:gd name="connsiteY3" fmla="*/ 337808 h 879023"/>
              <a:gd name="connsiteX4" fmla="*/ 60350 w 76895"/>
              <a:gd name="connsiteY4" fmla="*/ 687058 h 879023"/>
              <a:gd name="connsiteX5" fmla="*/ 54000 w 76895"/>
              <a:gd name="connsiteY5" fmla="*/ 877558 h 879023"/>
              <a:gd name="connsiteX6" fmla="*/ 76225 w 76895"/>
              <a:gd name="connsiteY6" fmla="*/ 591808 h 879023"/>
              <a:gd name="connsiteX7" fmla="*/ 69875 w 76895"/>
              <a:gd name="connsiteY7" fmla="*/ 283833 h 879023"/>
              <a:gd name="connsiteX8" fmla="*/ 57175 w 76895"/>
              <a:gd name="connsiteY8" fmla="*/ 261608 h 879023"/>
              <a:gd name="connsiteX9" fmla="*/ 57175 w 76895"/>
              <a:gd name="connsiteY9" fmla="*/ 277483 h 879023"/>
              <a:gd name="connsiteX10" fmla="*/ 38125 w 76895"/>
              <a:gd name="connsiteY10" fmla="*/ 185408 h 879023"/>
              <a:gd name="connsiteX11" fmla="*/ 25 w 76895"/>
              <a:gd name="connsiteY11" fmla="*/ 1258 h 87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895" h="879023">
                <a:moveTo>
                  <a:pt x="25" y="1258"/>
                </a:moveTo>
                <a:cubicBezTo>
                  <a:pt x="1083" y="18191"/>
                  <a:pt x="44475" y="287008"/>
                  <a:pt x="44475" y="287008"/>
                </a:cubicBezTo>
                <a:cubicBezTo>
                  <a:pt x="52413" y="331987"/>
                  <a:pt x="45533" y="262666"/>
                  <a:pt x="47650" y="271133"/>
                </a:cubicBezTo>
                <a:cubicBezTo>
                  <a:pt x="49767" y="279600"/>
                  <a:pt x="55058" y="268487"/>
                  <a:pt x="57175" y="337808"/>
                </a:cubicBezTo>
                <a:cubicBezTo>
                  <a:pt x="59292" y="407129"/>
                  <a:pt x="60879" y="597100"/>
                  <a:pt x="60350" y="687058"/>
                </a:cubicBezTo>
                <a:cubicBezTo>
                  <a:pt x="59821" y="777016"/>
                  <a:pt x="51354" y="893433"/>
                  <a:pt x="54000" y="877558"/>
                </a:cubicBezTo>
                <a:cubicBezTo>
                  <a:pt x="56646" y="861683"/>
                  <a:pt x="73579" y="690762"/>
                  <a:pt x="76225" y="591808"/>
                </a:cubicBezTo>
                <a:cubicBezTo>
                  <a:pt x="78871" y="492854"/>
                  <a:pt x="73050" y="338866"/>
                  <a:pt x="69875" y="283833"/>
                </a:cubicBezTo>
                <a:cubicBezTo>
                  <a:pt x="66700" y="228800"/>
                  <a:pt x="57175" y="261608"/>
                  <a:pt x="57175" y="261608"/>
                </a:cubicBezTo>
                <a:cubicBezTo>
                  <a:pt x="55058" y="260550"/>
                  <a:pt x="60350" y="290183"/>
                  <a:pt x="57175" y="277483"/>
                </a:cubicBezTo>
                <a:cubicBezTo>
                  <a:pt x="54000" y="264783"/>
                  <a:pt x="45533" y="227741"/>
                  <a:pt x="38125" y="185408"/>
                </a:cubicBezTo>
                <a:cubicBezTo>
                  <a:pt x="30717" y="143075"/>
                  <a:pt x="-1033" y="-15675"/>
                  <a:pt x="25" y="1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B03966DD-1038-227A-05BC-ED6A0B976BB0}"/>
              </a:ext>
            </a:extLst>
          </p:cNvPr>
          <p:cNvSpPr/>
          <p:nvPr/>
        </p:nvSpPr>
        <p:spPr>
          <a:xfrm>
            <a:off x="6955881" y="7280275"/>
            <a:ext cx="45192" cy="495302"/>
          </a:xfrm>
          <a:custGeom>
            <a:avLst/>
            <a:gdLst>
              <a:gd name="connsiteX0" fmla="*/ 44994 w 45192"/>
              <a:gd name="connsiteY0" fmla="*/ 0 h 495302"/>
              <a:gd name="connsiteX1" fmla="*/ 10069 w 45192"/>
              <a:gd name="connsiteY1" fmla="*/ 314325 h 495302"/>
              <a:gd name="connsiteX2" fmla="*/ 544 w 45192"/>
              <a:gd name="connsiteY2" fmla="*/ 495300 h 495302"/>
              <a:gd name="connsiteX3" fmla="*/ 22769 w 45192"/>
              <a:gd name="connsiteY3" fmla="*/ 317500 h 495302"/>
              <a:gd name="connsiteX4" fmla="*/ 44994 w 45192"/>
              <a:gd name="connsiteY4" fmla="*/ 0 h 4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92" h="495302">
                <a:moveTo>
                  <a:pt x="44994" y="0"/>
                </a:moveTo>
                <a:cubicBezTo>
                  <a:pt x="42877" y="-529"/>
                  <a:pt x="17477" y="231775"/>
                  <a:pt x="10069" y="314325"/>
                </a:cubicBezTo>
                <a:cubicBezTo>
                  <a:pt x="2661" y="396875"/>
                  <a:pt x="-1573" y="494771"/>
                  <a:pt x="544" y="495300"/>
                </a:cubicBezTo>
                <a:cubicBezTo>
                  <a:pt x="2661" y="495829"/>
                  <a:pt x="13773" y="394229"/>
                  <a:pt x="22769" y="317500"/>
                </a:cubicBezTo>
                <a:cubicBezTo>
                  <a:pt x="31765" y="240771"/>
                  <a:pt x="47111" y="529"/>
                  <a:pt x="449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B5F59B6A-E2C1-E9B0-D850-F97327609CCB}"/>
              </a:ext>
            </a:extLst>
          </p:cNvPr>
          <p:cNvSpPr/>
          <p:nvPr/>
        </p:nvSpPr>
        <p:spPr>
          <a:xfrm>
            <a:off x="6921478" y="6485982"/>
            <a:ext cx="63646" cy="826357"/>
          </a:xfrm>
          <a:custGeom>
            <a:avLst/>
            <a:gdLst>
              <a:gd name="connsiteX0" fmla="*/ 22 w 63646"/>
              <a:gd name="connsiteY0" fmla="*/ 543 h 826357"/>
              <a:gd name="connsiteX1" fmla="*/ 44472 w 63646"/>
              <a:gd name="connsiteY1" fmla="*/ 283118 h 826357"/>
              <a:gd name="connsiteX2" fmla="*/ 53997 w 63646"/>
              <a:gd name="connsiteY2" fmla="*/ 222793 h 826357"/>
              <a:gd name="connsiteX3" fmla="*/ 44472 w 63646"/>
              <a:gd name="connsiteY3" fmla="*/ 410118 h 826357"/>
              <a:gd name="connsiteX4" fmla="*/ 34947 w 63646"/>
              <a:gd name="connsiteY4" fmla="*/ 600618 h 826357"/>
              <a:gd name="connsiteX5" fmla="*/ 44472 w 63646"/>
              <a:gd name="connsiteY5" fmla="*/ 826043 h 826357"/>
              <a:gd name="connsiteX6" fmla="*/ 44472 w 63646"/>
              <a:gd name="connsiteY6" fmla="*/ 549818 h 826357"/>
              <a:gd name="connsiteX7" fmla="*/ 63522 w 63646"/>
              <a:gd name="connsiteY7" fmla="*/ 305343 h 826357"/>
              <a:gd name="connsiteX8" fmla="*/ 50822 w 63646"/>
              <a:gd name="connsiteY8" fmla="*/ 213268 h 826357"/>
              <a:gd name="connsiteX9" fmla="*/ 22 w 63646"/>
              <a:gd name="connsiteY9" fmla="*/ 543 h 826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646" h="826357">
                <a:moveTo>
                  <a:pt x="22" y="543"/>
                </a:moveTo>
                <a:cubicBezTo>
                  <a:pt x="-1036" y="12185"/>
                  <a:pt x="35476" y="246076"/>
                  <a:pt x="44472" y="283118"/>
                </a:cubicBezTo>
                <a:cubicBezTo>
                  <a:pt x="53468" y="320160"/>
                  <a:pt x="53997" y="201626"/>
                  <a:pt x="53997" y="222793"/>
                </a:cubicBezTo>
                <a:cubicBezTo>
                  <a:pt x="53997" y="243960"/>
                  <a:pt x="47647" y="347147"/>
                  <a:pt x="44472" y="410118"/>
                </a:cubicBezTo>
                <a:cubicBezTo>
                  <a:pt x="41297" y="473089"/>
                  <a:pt x="34947" y="531297"/>
                  <a:pt x="34947" y="600618"/>
                </a:cubicBezTo>
                <a:cubicBezTo>
                  <a:pt x="34947" y="669939"/>
                  <a:pt x="42885" y="834510"/>
                  <a:pt x="44472" y="826043"/>
                </a:cubicBezTo>
                <a:cubicBezTo>
                  <a:pt x="46059" y="817576"/>
                  <a:pt x="41297" y="636601"/>
                  <a:pt x="44472" y="549818"/>
                </a:cubicBezTo>
                <a:cubicBezTo>
                  <a:pt x="47647" y="463035"/>
                  <a:pt x="62464" y="361435"/>
                  <a:pt x="63522" y="305343"/>
                </a:cubicBezTo>
                <a:cubicBezTo>
                  <a:pt x="64580" y="249251"/>
                  <a:pt x="58759" y="258776"/>
                  <a:pt x="50822" y="213268"/>
                </a:cubicBezTo>
                <a:cubicBezTo>
                  <a:pt x="42885" y="167760"/>
                  <a:pt x="1080" y="-11099"/>
                  <a:pt x="22" y="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20445566-AA28-0521-2A51-FDEC43A88AA3}"/>
              </a:ext>
            </a:extLst>
          </p:cNvPr>
          <p:cNvSpPr/>
          <p:nvPr/>
        </p:nvSpPr>
        <p:spPr>
          <a:xfrm>
            <a:off x="6917193" y="7235658"/>
            <a:ext cx="77655" cy="517694"/>
          </a:xfrm>
          <a:custGeom>
            <a:avLst/>
            <a:gdLst>
              <a:gd name="connsiteX0" fmla="*/ 77332 w 77655"/>
              <a:gd name="connsiteY0" fmla="*/ 3342 h 517694"/>
              <a:gd name="connsiteX1" fmla="*/ 39232 w 77655"/>
              <a:gd name="connsiteY1" fmla="*/ 206542 h 517694"/>
              <a:gd name="connsiteX2" fmla="*/ 1132 w 77655"/>
              <a:gd name="connsiteY2" fmla="*/ 384342 h 517694"/>
              <a:gd name="connsiteX3" fmla="*/ 10657 w 77655"/>
              <a:gd name="connsiteY3" fmla="*/ 517692 h 517694"/>
              <a:gd name="connsiteX4" fmla="*/ 17007 w 77655"/>
              <a:gd name="connsiteY4" fmla="*/ 381167 h 517694"/>
              <a:gd name="connsiteX5" fmla="*/ 77332 w 77655"/>
              <a:gd name="connsiteY5" fmla="*/ 3342 h 51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55" h="517694">
                <a:moveTo>
                  <a:pt x="77332" y="3342"/>
                </a:moveTo>
                <a:cubicBezTo>
                  <a:pt x="81036" y="-25762"/>
                  <a:pt x="51932" y="143042"/>
                  <a:pt x="39232" y="206542"/>
                </a:cubicBezTo>
                <a:cubicBezTo>
                  <a:pt x="26532" y="270042"/>
                  <a:pt x="5894" y="332484"/>
                  <a:pt x="1132" y="384342"/>
                </a:cubicBezTo>
                <a:cubicBezTo>
                  <a:pt x="-3631" y="436200"/>
                  <a:pt x="8011" y="518221"/>
                  <a:pt x="10657" y="517692"/>
                </a:cubicBezTo>
                <a:cubicBezTo>
                  <a:pt x="13303" y="517163"/>
                  <a:pt x="5365" y="462129"/>
                  <a:pt x="17007" y="381167"/>
                </a:cubicBezTo>
                <a:cubicBezTo>
                  <a:pt x="28649" y="300205"/>
                  <a:pt x="73628" y="32446"/>
                  <a:pt x="77332" y="3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AB1BB778-1108-3D72-2449-8C5095B77B00}"/>
              </a:ext>
            </a:extLst>
          </p:cNvPr>
          <p:cNvSpPr/>
          <p:nvPr/>
        </p:nvSpPr>
        <p:spPr>
          <a:xfrm>
            <a:off x="6628892" y="7062563"/>
            <a:ext cx="99521" cy="523461"/>
          </a:xfrm>
          <a:custGeom>
            <a:avLst/>
            <a:gdLst>
              <a:gd name="connsiteX0" fmla="*/ 98933 w 99521"/>
              <a:gd name="connsiteY0" fmla="*/ 8162 h 523461"/>
              <a:gd name="connsiteX1" fmla="*/ 25908 w 99521"/>
              <a:gd name="connsiteY1" fmla="*/ 224062 h 523461"/>
              <a:gd name="connsiteX2" fmla="*/ 13208 w 99521"/>
              <a:gd name="connsiteY2" fmla="*/ 357412 h 523461"/>
              <a:gd name="connsiteX3" fmla="*/ 6858 w 99521"/>
              <a:gd name="connsiteY3" fmla="*/ 522512 h 523461"/>
              <a:gd name="connsiteX4" fmla="*/ 508 w 99521"/>
              <a:gd name="connsiteY4" fmla="*/ 278037 h 523461"/>
              <a:gd name="connsiteX5" fmla="*/ 6858 w 99521"/>
              <a:gd name="connsiteY5" fmla="*/ 281212 h 523461"/>
              <a:gd name="connsiteX6" fmla="*/ 57658 w 99521"/>
              <a:gd name="connsiteY6" fmla="*/ 65312 h 523461"/>
              <a:gd name="connsiteX7" fmla="*/ 98933 w 99521"/>
              <a:gd name="connsiteY7" fmla="*/ 8162 h 523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21" h="523461">
                <a:moveTo>
                  <a:pt x="98933" y="8162"/>
                </a:moveTo>
                <a:cubicBezTo>
                  <a:pt x="93641" y="34620"/>
                  <a:pt x="40195" y="165854"/>
                  <a:pt x="25908" y="224062"/>
                </a:cubicBezTo>
                <a:cubicBezTo>
                  <a:pt x="11621" y="282270"/>
                  <a:pt x="16383" y="307670"/>
                  <a:pt x="13208" y="357412"/>
                </a:cubicBezTo>
                <a:cubicBezTo>
                  <a:pt x="10033" y="407154"/>
                  <a:pt x="8975" y="535741"/>
                  <a:pt x="6858" y="522512"/>
                </a:cubicBezTo>
                <a:cubicBezTo>
                  <a:pt x="4741" y="509283"/>
                  <a:pt x="508" y="278037"/>
                  <a:pt x="508" y="278037"/>
                </a:cubicBezTo>
                <a:cubicBezTo>
                  <a:pt x="508" y="237820"/>
                  <a:pt x="-2667" y="316666"/>
                  <a:pt x="6858" y="281212"/>
                </a:cubicBezTo>
                <a:cubicBezTo>
                  <a:pt x="16383" y="245758"/>
                  <a:pt x="42841" y="106058"/>
                  <a:pt x="57658" y="65312"/>
                </a:cubicBezTo>
                <a:cubicBezTo>
                  <a:pt x="72475" y="24566"/>
                  <a:pt x="104225" y="-18296"/>
                  <a:pt x="98933" y="8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3A89F26E-2714-BADA-B221-733B14EE94D4}"/>
              </a:ext>
            </a:extLst>
          </p:cNvPr>
          <p:cNvSpPr/>
          <p:nvPr/>
        </p:nvSpPr>
        <p:spPr>
          <a:xfrm>
            <a:off x="6588094" y="7019611"/>
            <a:ext cx="61439" cy="921438"/>
          </a:xfrm>
          <a:custGeom>
            <a:avLst/>
            <a:gdLst>
              <a:gd name="connsiteX0" fmla="*/ 60356 w 61439"/>
              <a:gd name="connsiteY0" fmla="*/ 3489 h 921438"/>
              <a:gd name="connsiteX1" fmla="*/ 9556 w 61439"/>
              <a:gd name="connsiteY1" fmla="*/ 473389 h 921438"/>
              <a:gd name="connsiteX2" fmla="*/ 31 w 61439"/>
              <a:gd name="connsiteY2" fmla="*/ 648014 h 921438"/>
              <a:gd name="connsiteX3" fmla="*/ 6381 w 61439"/>
              <a:gd name="connsiteY3" fmla="*/ 844864 h 921438"/>
              <a:gd name="connsiteX4" fmla="*/ 3206 w 61439"/>
              <a:gd name="connsiteY4" fmla="*/ 905189 h 921438"/>
              <a:gd name="connsiteX5" fmla="*/ 12731 w 61439"/>
              <a:gd name="connsiteY5" fmla="*/ 565464 h 921438"/>
              <a:gd name="connsiteX6" fmla="*/ 41306 w 61439"/>
              <a:gd name="connsiteY6" fmla="*/ 273364 h 921438"/>
              <a:gd name="connsiteX7" fmla="*/ 60356 w 61439"/>
              <a:gd name="connsiteY7" fmla="*/ 3489 h 92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439" h="921438">
                <a:moveTo>
                  <a:pt x="60356" y="3489"/>
                </a:moveTo>
                <a:cubicBezTo>
                  <a:pt x="55064" y="36826"/>
                  <a:pt x="19610" y="365968"/>
                  <a:pt x="9556" y="473389"/>
                </a:cubicBezTo>
                <a:cubicBezTo>
                  <a:pt x="-498" y="580810"/>
                  <a:pt x="560" y="586102"/>
                  <a:pt x="31" y="648014"/>
                </a:cubicBezTo>
                <a:cubicBezTo>
                  <a:pt x="-498" y="709926"/>
                  <a:pt x="5852" y="802002"/>
                  <a:pt x="6381" y="844864"/>
                </a:cubicBezTo>
                <a:cubicBezTo>
                  <a:pt x="6910" y="887726"/>
                  <a:pt x="2148" y="951756"/>
                  <a:pt x="3206" y="905189"/>
                </a:cubicBezTo>
                <a:cubicBezTo>
                  <a:pt x="4264" y="858622"/>
                  <a:pt x="6381" y="670768"/>
                  <a:pt x="12731" y="565464"/>
                </a:cubicBezTo>
                <a:cubicBezTo>
                  <a:pt x="19081" y="460160"/>
                  <a:pt x="32310" y="362264"/>
                  <a:pt x="41306" y="273364"/>
                </a:cubicBezTo>
                <a:cubicBezTo>
                  <a:pt x="50302" y="184464"/>
                  <a:pt x="65648" y="-29848"/>
                  <a:pt x="60356" y="3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FA36C85F-0F40-F234-3059-A24D7E9DDC25}"/>
              </a:ext>
            </a:extLst>
          </p:cNvPr>
          <p:cNvSpPr/>
          <p:nvPr/>
        </p:nvSpPr>
        <p:spPr>
          <a:xfrm>
            <a:off x="6530935" y="7312025"/>
            <a:ext cx="63620" cy="676277"/>
          </a:xfrm>
          <a:custGeom>
            <a:avLst/>
            <a:gdLst>
              <a:gd name="connsiteX0" fmla="*/ 63540 w 63620"/>
              <a:gd name="connsiteY0" fmla="*/ 0 h 676277"/>
              <a:gd name="connsiteX1" fmla="*/ 15915 w 63620"/>
              <a:gd name="connsiteY1" fmla="*/ 488950 h 676277"/>
              <a:gd name="connsiteX2" fmla="*/ 6390 w 63620"/>
              <a:gd name="connsiteY2" fmla="*/ 676275 h 676277"/>
              <a:gd name="connsiteX3" fmla="*/ 3215 w 63620"/>
              <a:gd name="connsiteY3" fmla="*/ 485775 h 676277"/>
              <a:gd name="connsiteX4" fmla="*/ 63540 w 63620"/>
              <a:gd name="connsiteY4" fmla="*/ 0 h 67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20" h="676277">
                <a:moveTo>
                  <a:pt x="63540" y="0"/>
                </a:moveTo>
                <a:cubicBezTo>
                  <a:pt x="65657" y="529"/>
                  <a:pt x="25440" y="376238"/>
                  <a:pt x="15915" y="488950"/>
                </a:cubicBezTo>
                <a:cubicBezTo>
                  <a:pt x="6390" y="601663"/>
                  <a:pt x="8507" y="676804"/>
                  <a:pt x="6390" y="676275"/>
                </a:cubicBezTo>
                <a:cubicBezTo>
                  <a:pt x="4273" y="675746"/>
                  <a:pt x="-4722" y="592667"/>
                  <a:pt x="3215" y="485775"/>
                </a:cubicBezTo>
                <a:cubicBezTo>
                  <a:pt x="11152" y="378883"/>
                  <a:pt x="61423" y="-529"/>
                  <a:pt x="635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5EC94C66-4571-511B-2051-F8AA5CD92ED0}"/>
              </a:ext>
            </a:extLst>
          </p:cNvPr>
          <p:cNvSpPr/>
          <p:nvPr/>
        </p:nvSpPr>
        <p:spPr>
          <a:xfrm>
            <a:off x="6219730" y="7892222"/>
            <a:ext cx="402725" cy="226257"/>
          </a:xfrm>
          <a:custGeom>
            <a:avLst/>
            <a:gdLst>
              <a:gd name="connsiteX0" fmla="*/ 95 w 402725"/>
              <a:gd name="connsiteY0" fmla="*/ 216728 h 226257"/>
              <a:gd name="connsiteX1" fmla="*/ 200120 w 402725"/>
              <a:gd name="connsiteY1" fmla="*/ 207203 h 226257"/>
              <a:gd name="connsiteX2" fmla="*/ 400145 w 402725"/>
              <a:gd name="connsiteY2" fmla="*/ 828 h 226257"/>
              <a:gd name="connsiteX3" fmla="*/ 308070 w 402725"/>
              <a:gd name="connsiteY3" fmla="*/ 137353 h 226257"/>
              <a:gd name="connsiteX4" fmla="*/ 225520 w 402725"/>
              <a:gd name="connsiteY4" fmla="*/ 204028 h 226257"/>
              <a:gd name="connsiteX5" fmla="*/ 95 w 402725"/>
              <a:gd name="connsiteY5" fmla="*/ 216728 h 22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725" h="226257">
                <a:moveTo>
                  <a:pt x="95" y="216728"/>
                </a:moveTo>
                <a:cubicBezTo>
                  <a:pt x="-4138" y="217257"/>
                  <a:pt x="133445" y="243186"/>
                  <a:pt x="200120" y="207203"/>
                </a:cubicBezTo>
                <a:cubicBezTo>
                  <a:pt x="266795" y="171220"/>
                  <a:pt x="382153" y="12470"/>
                  <a:pt x="400145" y="828"/>
                </a:cubicBezTo>
                <a:cubicBezTo>
                  <a:pt x="418137" y="-10814"/>
                  <a:pt x="337174" y="103486"/>
                  <a:pt x="308070" y="137353"/>
                </a:cubicBezTo>
                <a:cubicBezTo>
                  <a:pt x="278966" y="171220"/>
                  <a:pt x="273674" y="187624"/>
                  <a:pt x="225520" y="204028"/>
                </a:cubicBezTo>
                <a:cubicBezTo>
                  <a:pt x="177366" y="220432"/>
                  <a:pt x="4328" y="216199"/>
                  <a:pt x="95" y="216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961A00C0-0DA6-19DB-6217-C74291F23FDC}"/>
              </a:ext>
            </a:extLst>
          </p:cNvPr>
          <p:cNvSpPr/>
          <p:nvPr/>
        </p:nvSpPr>
        <p:spPr>
          <a:xfrm>
            <a:off x="7095667" y="6959596"/>
            <a:ext cx="348955" cy="355066"/>
          </a:xfrm>
          <a:custGeom>
            <a:avLst/>
            <a:gdLst>
              <a:gd name="connsiteX0" fmla="*/ 20241 w 348955"/>
              <a:gd name="connsiteY0" fmla="*/ 4 h 355066"/>
              <a:gd name="connsiteX1" fmla="*/ 71041 w 348955"/>
              <a:gd name="connsiteY1" fmla="*/ 125050 h 355066"/>
              <a:gd name="connsiteX2" fmla="*/ 325041 w 348955"/>
              <a:gd name="connsiteY2" fmla="*/ 343881 h 355066"/>
              <a:gd name="connsiteX3" fmla="*/ 305502 w 348955"/>
              <a:gd name="connsiteY3" fmla="*/ 308712 h 355066"/>
              <a:gd name="connsiteX4" fmla="*/ 35871 w 348955"/>
              <a:gd name="connsiteY4" fmla="*/ 183666 h 355066"/>
              <a:gd name="connsiteX5" fmla="*/ 110118 w 348955"/>
              <a:gd name="connsiteY5" fmla="*/ 191481 h 355066"/>
              <a:gd name="connsiteX6" fmla="*/ 4610 w 348955"/>
              <a:gd name="connsiteY6" fmla="*/ 128958 h 355066"/>
              <a:gd name="connsiteX7" fmla="*/ 20241 w 348955"/>
              <a:gd name="connsiteY7" fmla="*/ 4 h 35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955" h="355066">
                <a:moveTo>
                  <a:pt x="20241" y="4"/>
                </a:moveTo>
                <a:cubicBezTo>
                  <a:pt x="31313" y="-647"/>
                  <a:pt x="20241" y="67737"/>
                  <a:pt x="71041" y="125050"/>
                </a:cubicBezTo>
                <a:cubicBezTo>
                  <a:pt x="121841" y="182363"/>
                  <a:pt x="285964" y="313271"/>
                  <a:pt x="325041" y="343881"/>
                </a:cubicBezTo>
                <a:cubicBezTo>
                  <a:pt x="364118" y="374491"/>
                  <a:pt x="353697" y="335415"/>
                  <a:pt x="305502" y="308712"/>
                </a:cubicBezTo>
                <a:cubicBezTo>
                  <a:pt x="257307" y="282010"/>
                  <a:pt x="68435" y="203204"/>
                  <a:pt x="35871" y="183666"/>
                </a:cubicBezTo>
                <a:cubicBezTo>
                  <a:pt x="3307" y="164128"/>
                  <a:pt x="115328" y="200599"/>
                  <a:pt x="110118" y="191481"/>
                </a:cubicBezTo>
                <a:cubicBezTo>
                  <a:pt x="104908" y="182363"/>
                  <a:pt x="17636" y="159568"/>
                  <a:pt x="4610" y="128958"/>
                </a:cubicBezTo>
                <a:cubicBezTo>
                  <a:pt x="-8416" y="98348"/>
                  <a:pt x="9169" y="655"/>
                  <a:pt x="2024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12CA9D56-C464-EE66-38B3-8BA8D86E19B2}"/>
              </a:ext>
            </a:extLst>
          </p:cNvPr>
          <p:cNvSpPr/>
          <p:nvPr/>
        </p:nvSpPr>
        <p:spPr>
          <a:xfrm>
            <a:off x="6857975" y="7103342"/>
            <a:ext cx="67039" cy="411950"/>
          </a:xfrm>
          <a:custGeom>
            <a:avLst/>
            <a:gdLst>
              <a:gd name="connsiteX0" fmla="*/ 25 w 67039"/>
              <a:gd name="connsiteY0" fmla="*/ 843 h 411950"/>
              <a:gd name="connsiteX1" fmla="*/ 62548 w 67039"/>
              <a:gd name="connsiteY1" fmla="*/ 164966 h 411950"/>
              <a:gd name="connsiteX2" fmla="*/ 39102 w 67039"/>
              <a:gd name="connsiteY2" fmla="*/ 297827 h 411950"/>
              <a:gd name="connsiteX3" fmla="*/ 66456 w 67039"/>
              <a:gd name="connsiteY3" fmla="*/ 411150 h 411950"/>
              <a:gd name="connsiteX4" fmla="*/ 54733 w 67039"/>
              <a:gd name="connsiteY4" fmla="*/ 239212 h 411950"/>
              <a:gd name="connsiteX5" fmla="*/ 25 w 67039"/>
              <a:gd name="connsiteY5" fmla="*/ 843 h 41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039" h="411950">
                <a:moveTo>
                  <a:pt x="25" y="843"/>
                </a:moveTo>
                <a:cubicBezTo>
                  <a:pt x="1327" y="-11531"/>
                  <a:pt x="56035" y="115469"/>
                  <a:pt x="62548" y="164966"/>
                </a:cubicBezTo>
                <a:cubicBezTo>
                  <a:pt x="69061" y="214463"/>
                  <a:pt x="38451" y="256796"/>
                  <a:pt x="39102" y="297827"/>
                </a:cubicBezTo>
                <a:cubicBezTo>
                  <a:pt x="39753" y="338858"/>
                  <a:pt x="63851" y="420919"/>
                  <a:pt x="66456" y="411150"/>
                </a:cubicBezTo>
                <a:cubicBezTo>
                  <a:pt x="69061" y="401381"/>
                  <a:pt x="62548" y="301084"/>
                  <a:pt x="54733" y="239212"/>
                </a:cubicBezTo>
                <a:cubicBezTo>
                  <a:pt x="46918" y="177340"/>
                  <a:pt x="-1277" y="13217"/>
                  <a:pt x="25" y="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EBC1C2F5-F415-57EE-6A34-C70EBCBEF10A}"/>
              </a:ext>
            </a:extLst>
          </p:cNvPr>
          <p:cNvSpPr/>
          <p:nvPr/>
        </p:nvSpPr>
        <p:spPr>
          <a:xfrm>
            <a:off x="6672168" y="7361631"/>
            <a:ext cx="361752" cy="423005"/>
          </a:xfrm>
          <a:custGeom>
            <a:avLst/>
            <a:gdLst>
              <a:gd name="connsiteX0" fmla="*/ 13894 w 361752"/>
              <a:gd name="connsiteY0" fmla="*/ 461 h 423005"/>
              <a:gd name="connsiteX1" fmla="*/ 13894 w 361752"/>
              <a:gd name="connsiteY1" fmla="*/ 164584 h 423005"/>
              <a:gd name="connsiteX2" fmla="*/ 146755 w 361752"/>
              <a:gd name="connsiteY2" fmla="*/ 375600 h 423005"/>
              <a:gd name="connsiteX3" fmla="*/ 103770 w 361752"/>
              <a:gd name="connsiteY3" fmla="*/ 356061 h 423005"/>
              <a:gd name="connsiteX4" fmla="*/ 361678 w 361752"/>
              <a:gd name="connsiteY4" fmla="*/ 406861 h 423005"/>
              <a:gd name="connsiteX5" fmla="*/ 131124 w 361752"/>
              <a:gd name="connsiteY5" fmla="*/ 402954 h 423005"/>
              <a:gd name="connsiteX6" fmla="*/ 189740 w 361752"/>
              <a:gd name="connsiteY6" fmla="*/ 410769 h 423005"/>
              <a:gd name="connsiteX7" fmla="*/ 13894 w 361752"/>
              <a:gd name="connsiteY7" fmla="*/ 215384 h 423005"/>
              <a:gd name="connsiteX8" fmla="*/ 13894 w 361752"/>
              <a:gd name="connsiteY8" fmla="*/ 461 h 42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52" h="423005">
                <a:moveTo>
                  <a:pt x="13894" y="461"/>
                </a:moveTo>
                <a:cubicBezTo>
                  <a:pt x="13894" y="-8006"/>
                  <a:pt x="-8249" y="102061"/>
                  <a:pt x="13894" y="164584"/>
                </a:cubicBezTo>
                <a:cubicBezTo>
                  <a:pt x="36037" y="227107"/>
                  <a:pt x="131776" y="343687"/>
                  <a:pt x="146755" y="375600"/>
                </a:cubicBezTo>
                <a:cubicBezTo>
                  <a:pt x="161734" y="407513"/>
                  <a:pt x="67950" y="350851"/>
                  <a:pt x="103770" y="356061"/>
                </a:cubicBezTo>
                <a:cubicBezTo>
                  <a:pt x="139590" y="361271"/>
                  <a:pt x="357119" y="399046"/>
                  <a:pt x="361678" y="406861"/>
                </a:cubicBezTo>
                <a:cubicBezTo>
                  <a:pt x="366237" y="414677"/>
                  <a:pt x="159780" y="402303"/>
                  <a:pt x="131124" y="402954"/>
                </a:cubicBezTo>
                <a:cubicBezTo>
                  <a:pt x="102468" y="403605"/>
                  <a:pt x="209278" y="442031"/>
                  <a:pt x="189740" y="410769"/>
                </a:cubicBezTo>
                <a:cubicBezTo>
                  <a:pt x="170202" y="379507"/>
                  <a:pt x="45156" y="277256"/>
                  <a:pt x="13894" y="215384"/>
                </a:cubicBezTo>
                <a:cubicBezTo>
                  <a:pt x="-17368" y="153512"/>
                  <a:pt x="13894" y="8928"/>
                  <a:pt x="13894" y="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BE626995-9A06-FB8A-778F-C996631117DA}"/>
              </a:ext>
            </a:extLst>
          </p:cNvPr>
          <p:cNvSpPr/>
          <p:nvPr/>
        </p:nvSpPr>
        <p:spPr>
          <a:xfrm>
            <a:off x="6958843" y="7705943"/>
            <a:ext cx="137587" cy="222777"/>
          </a:xfrm>
          <a:custGeom>
            <a:avLst/>
            <a:gdLst>
              <a:gd name="connsiteX0" fmla="*/ 137526 w 137587"/>
              <a:gd name="connsiteY0" fmla="*/ 26 h 222777"/>
              <a:gd name="connsiteX1" fmla="*/ 24203 w 137587"/>
              <a:gd name="connsiteY1" fmla="*/ 82088 h 222777"/>
              <a:gd name="connsiteX2" fmla="*/ 757 w 137587"/>
              <a:gd name="connsiteY2" fmla="*/ 222765 h 222777"/>
              <a:gd name="connsiteX3" fmla="*/ 39834 w 137587"/>
              <a:gd name="connsiteY3" fmla="*/ 89903 h 222777"/>
              <a:gd name="connsiteX4" fmla="*/ 137526 w 137587"/>
              <a:gd name="connsiteY4" fmla="*/ 26 h 22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87" h="222777">
                <a:moveTo>
                  <a:pt x="137526" y="26"/>
                </a:moveTo>
                <a:cubicBezTo>
                  <a:pt x="134921" y="-1276"/>
                  <a:pt x="46998" y="44965"/>
                  <a:pt x="24203" y="82088"/>
                </a:cubicBezTo>
                <a:cubicBezTo>
                  <a:pt x="1408" y="119211"/>
                  <a:pt x="-1848" y="221463"/>
                  <a:pt x="757" y="222765"/>
                </a:cubicBezTo>
                <a:cubicBezTo>
                  <a:pt x="3362" y="224067"/>
                  <a:pt x="20947" y="123770"/>
                  <a:pt x="39834" y="89903"/>
                </a:cubicBezTo>
                <a:cubicBezTo>
                  <a:pt x="58721" y="56036"/>
                  <a:pt x="140131" y="1328"/>
                  <a:pt x="137526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4E98A425-DB4E-5EA1-3FC9-DF9F19071F0C}"/>
              </a:ext>
            </a:extLst>
          </p:cNvPr>
          <p:cNvSpPr/>
          <p:nvPr/>
        </p:nvSpPr>
        <p:spPr>
          <a:xfrm>
            <a:off x="6974930" y="7887434"/>
            <a:ext cx="101940" cy="638440"/>
          </a:xfrm>
          <a:custGeom>
            <a:avLst/>
            <a:gdLst>
              <a:gd name="connsiteX0" fmla="*/ 301 w 101940"/>
              <a:gd name="connsiteY0" fmla="*/ 2197 h 638440"/>
              <a:gd name="connsiteX1" fmla="*/ 70639 w 101940"/>
              <a:gd name="connsiteY1" fmla="*/ 221028 h 638440"/>
              <a:gd name="connsiteX2" fmla="*/ 70639 w 101940"/>
              <a:gd name="connsiteY2" fmla="*/ 490658 h 638440"/>
              <a:gd name="connsiteX3" fmla="*/ 27655 w 101940"/>
              <a:gd name="connsiteY3" fmla="*/ 635243 h 638440"/>
              <a:gd name="connsiteX4" fmla="*/ 101901 w 101940"/>
              <a:gd name="connsiteY4" fmla="*/ 357797 h 638440"/>
              <a:gd name="connsiteX5" fmla="*/ 301 w 101940"/>
              <a:gd name="connsiteY5" fmla="*/ 2197 h 63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940" h="638440">
                <a:moveTo>
                  <a:pt x="301" y="2197"/>
                </a:moveTo>
                <a:cubicBezTo>
                  <a:pt x="-4909" y="-20598"/>
                  <a:pt x="58916" y="139618"/>
                  <a:pt x="70639" y="221028"/>
                </a:cubicBezTo>
                <a:cubicBezTo>
                  <a:pt x="82362" y="302438"/>
                  <a:pt x="77803" y="421622"/>
                  <a:pt x="70639" y="490658"/>
                </a:cubicBezTo>
                <a:cubicBezTo>
                  <a:pt x="63475" y="559694"/>
                  <a:pt x="22445" y="657386"/>
                  <a:pt x="27655" y="635243"/>
                </a:cubicBezTo>
                <a:cubicBezTo>
                  <a:pt x="32865" y="613100"/>
                  <a:pt x="103855" y="459397"/>
                  <a:pt x="101901" y="357797"/>
                </a:cubicBezTo>
                <a:cubicBezTo>
                  <a:pt x="99947" y="256197"/>
                  <a:pt x="5511" y="24992"/>
                  <a:pt x="301" y="2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CD513F64-7BED-18B9-2FB5-32AEFB77DCD0}"/>
              </a:ext>
            </a:extLst>
          </p:cNvPr>
          <p:cNvSpPr/>
          <p:nvPr/>
        </p:nvSpPr>
        <p:spPr>
          <a:xfrm>
            <a:off x="6385146" y="7984827"/>
            <a:ext cx="525766" cy="299565"/>
          </a:xfrm>
          <a:custGeom>
            <a:avLst/>
            <a:gdLst>
              <a:gd name="connsiteX0" fmla="*/ 23 w 525766"/>
              <a:gd name="connsiteY0" fmla="*/ 299481 h 299565"/>
              <a:gd name="connsiteX1" fmla="*/ 171962 w 525766"/>
              <a:gd name="connsiteY1" fmla="*/ 162711 h 299565"/>
              <a:gd name="connsiteX2" fmla="*/ 379069 w 525766"/>
              <a:gd name="connsiteY2" fmla="*/ 49388 h 299565"/>
              <a:gd name="connsiteX3" fmla="*/ 523654 w 525766"/>
              <a:gd name="connsiteY3" fmla="*/ 2496 h 299565"/>
              <a:gd name="connsiteX4" fmla="*/ 269654 w 525766"/>
              <a:gd name="connsiteY4" fmla="*/ 119727 h 299565"/>
              <a:gd name="connsiteX5" fmla="*/ 160239 w 525766"/>
              <a:gd name="connsiteY5" fmla="*/ 182250 h 299565"/>
              <a:gd name="connsiteX6" fmla="*/ 23 w 525766"/>
              <a:gd name="connsiteY6" fmla="*/ 299481 h 29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5766" h="299565">
                <a:moveTo>
                  <a:pt x="23" y="299481"/>
                </a:moveTo>
                <a:cubicBezTo>
                  <a:pt x="1977" y="296225"/>
                  <a:pt x="108788" y="204393"/>
                  <a:pt x="171962" y="162711"/>
                </a:cubicBezTo>
                <a:cubicBezTo>
                  <a:pt x="235136" y="121029"/>
                  <a:pt x="320454" y="76090"/>
                  <a:pt x="379069" y="49388"/>
                </a:cubicBezTo>
                <a:cubicBezTo>
                  <a:pt x="437684" y="22686"/>
                  <a:pt x="541890" y="-9227"/>
                  <a:pt x="523654" y="2496"/>
                </a:cubicBezTo>
                <a:cubicBezTo>
                  <a:pt x="505418" y="14219"/>
                  <a:pt x="330223" y="89768"/>
                  <a:pt x="269654" y="119727"/>
                </a:cubicBezTo>
                <a:cubicBezTo>
                  <a:pt x="209085" y="149686"/>
                  <a:pt x="200618" y="153594"/>
                  <a:pt x="160239" y="182250"/>
                </a:cubicBezTo>
                <a:cubicBezTo>
                  <a:pt x="119860" y="210906"/>
                  <a:pt x="-1931" y="302737"/>
                  <a:pt x="23" y="299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ECCC7980-3CED-8E91-7EC1-F5C33CD873B7}"/>
              </a:ext>
            </a:extLst>
          </p:cNvPr>
          <p:cNvSpPr/>
          <p:nvPr/>
        </p:nvSpPr>
        <p:spPr>
          <a:xfrm>
            <a:off x="6354925" y="8006821"/>
            <a:ext cx="456791" cy="244506"/>
          </a:xfrm>
          <a:custGeom>
            <a:avLst/>
            <a:gdLst>
              <a:gd name="connsiteX0" fmla="*/ 2890 w 456791"/>
              <a:gd name="connsiteY0" fmla="*/ 242317 h 244506"/>
              <a:gd name="connsiteX1" fmla="*/ 88860 w 456791"/>
              <a:gd name="connsiteY1" fmla="*/ 179794 h 244506"/>
              <a:gd name="connsiteX2" fmla="*/ 252983 w 456791"/>
              <a:gd name="connsiteY2" fmla="*/ 78194 h 244506"/>
              <a:gd name="connsiteX3" fmla="*/ 358490 w 456791"/>
              <a:gd name="connsiteY3" fmla="*/ 23487 h 244506"/>
              <a:gd name="connsiteX4" fmla="*/ 456183 w 456791"/>
              <a:gd name="connsiteY4" fmla="*/ 19579 h 244506"/>
              <a:gd name="connsiteX5" fmla="*/ 397567 w 456791"/>
              <a:gd name="connsiteY5" fmla="*/ 41 h 244506"/>
              <a:gd name="connsiteX6" fmla="*/ 350675 w 456791"/>
              <a:gd name="connsiteY6" fmla="*/ 15671 h 244506"/>
              <a:gd name="connsiteX7" fmla="*/ 288152 w 456791"/>
              <a:gd name="connsiteY7" fmla="*/ 54748 h 244506"/>
              <a:gd name="connsiteX8" fmla="*/ 190460 w 456791"/>
              <a:gd name="connsiteY8" fmla="*/ 101641 h 244506"/>
              <a:gd name="connsiteX9" fmla="*/ 2890 w 456791"/>
              <a:gd name="connsiteY9" fmla="*/ 242317 h 24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6791" h="244506">
                <a:moveTo>
                  <a:pt x="2890" y="242317"/>
                </a:moveTo>
                <a:cubicBezTo>
                  <a:pt x="-14043" y="255343"/>
                  <a:pt x="47178" y="207148"/>
                  <a:pt x="88860" y="179794"/>
                </a:cubicBezTo>
                <a:cubicBezTo>
                  <a:pt x="130542" y="152440"/>
                  <a:pt x="208045" y="104245"/>
                  <a:pt x="252983" y="78194"/>
                </a:cubicBezTo>
                <a:cubicBezTo>
                  <a:pt x="297921" y="52143"/>
                  <a:pt x="324623" y="33256"/>
                  <a:pt x="358490" y="23487"/>
                </a:cubicBezTo>
                <a:cubicBezTo>
                  <a:pt x="392357" y="13718"/>
                  <a:pt x="449670" y="23487"/>
                  <a:pt x="456183" y="19579"/>
                </a:cubicBezTo>
                <a:cubicBezTo>
                  <a:pt x="462696" y="15671"/>
                  <a:pt x="415152" y="692"/>
                  <a:pt x="397567" y="41"/>
                </a:cubicBezTo>
                <a:cubicBezTo>
                  <a:pt x="379982" y="-610"/>
                  <a:pt x="368911" y="6553"/>
                  <a:pt x="350675" y="15671"/>
                </a:cubicBezTo>
                <a:cubicBezTo>
                  <a:pt x="332439" y="24789"/>
                  <a:pt x="314854" y="40420"/>
                  <a:pt x="288152" y="54748"/>
                </a:cubicBezTo>
                <a:cubicBezTo>
                  <a:pt x="261450" y="69076"/>
                  <a:pt x="236050" y="72333"/>
                  <a:pt x="190460" y="101641"/>
                </a:cubicBezTo>
                <a:cubicBezTo>
                  <a:pt x="144870" y="130949"/>
                  <a:pt x="19823" y="229291"/>
                  <a:pt x="2890" y="242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FDCB6067-C877-0F5C-D177-806E0D833C1E}"/>
              </a:ext>
            </a:extLst>
          </p:cNvPr>
          <p:cNvSpPr/>
          <p:nvPr/>
        </p:nvSpPr>
        <p:spPr>
          <a:xfrm>
            <a:off x="6795420" y="7959907"/>
            <a:ext cx="119796" cy="19692"/>
          </a:xfrm>
          <a:custGeom>
            <a:avLst/>
            <a:gdLst>
              <a:gd name="connsiteX0" fmla="*/ 57 w 119796"/>
              <a:gd name="connsiteY0" fmla="*/ 19601 h 19692"/>
              <a:gd name="connsiteX1" fmla="*/ 113380 w 119796"/>
              <a:gd name="connsiteY1" fmla="*/ 7878 h 19692"/>
              <a:gd name="connsiteX2" fmla="*/ 97749 w 119796"/>
              <a:gd name="connsiteY2" fmla="*/ 62 h 19692"/>
              <a:gd name="connsiteX3" fmla="*/ 57 w 119796"/>
              <a:gd name="connsiteY3" fmla="*/ 19601 h 1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796" h="19692">
                <a:moveTo>
                  <a:pt x="57" y="19601"/>
                </a:moveTo>
                <a:cubicBezTo>
                  <a:pt x="2662" y="20904"/>
                  <a:pt x="113380" y="7878"/>
                  <a:pt x="113380" y="7878"/>
                </a:cubicBezTo>
                <a:cubicBezTo>
                  <a:pt x="129662" y="4622"/>
                  <a:pt x="111426" y="1365"/>
                  <a:pt x="97749" y="62"/>
                </a:cubicBezTo>
                <a:cubicBezTo>
                  <a:pt x="84072" y="-1241"/>
                  <a:pt x="-2548" y="18298"/>
                  <a:pt x="57" y="19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9D9DECDC-DCD9-98E9-EF3C-6CE44BAAE1FB}"/>
              </a:ext>
            </a:extLst>
          </p:cNvPr>
          <p:cNvSpPr/>
          <p:nvPr/>
        </p:nvSpPr>
        <p:spPr>
          <a:xfrm>
            <a:off x="6365631" y="7985124"/>
            <a:ext cx="441569" cy="252291"/>
          </a:xfrm>
          <a:custGeom>
            <a:avLst/>
            <a:gdLst>
              <a:gd name="connsiteX0" fmla="*/ 0 w 441569"/>
              <a:gd name="connsiteY0" fmla="*/ 252291 h 252291"/>
              <a:gd name="connsiteX1" fmla="*/ 285261 w 441569"/>
              <a:gd name="connsiteY1" fmla="*/ 25645 h 252291"/>
              <a:gd name="connsiteX2" fmla="*/ 336061 w 441569"/>
              <a:gd name="connsiteY2" fmla="*/ 6107 h 252291"/>
              <a:gd name="connsiteX3" fmla="*/ 441569 w 441569"/>
              <a:gd name="connsiteY3" fmla="*/ 33461 h 252291"/>
              <a:gd name="connsiteX4" fmla="*/ 336061 w 441569"/>
              <a:gd name="connsiteY4" fmla="*/ 17830 h 252291"/>
              <a:gd name="connsiteX5" fmla="*/ 269631 w 441569"/>
              <a:gd name="connsiteY5" fmla="*/ 52999 h 252291"/>
              <a:gd name="connsiteX6" fmla="*/ 214923 w 441569"/>
              <a:gd name="connsiteY6" fmla="*/ 95984 h 252291"/>
              <a:gd name="connsiteX7" fmla="*/ 0 w 441569"/>
              <a:gd name="connsiteY7" fmla="*/ 252291 h 25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569" h="252291">
                <a:moveTo>
                  <a:pt x="0" y="252291"/>
                </a:moveTo>
                <a:cubicBezTo>
                  <a:pt x="114625" y="159483"/>
                  <a:pt x="229251" y="66676"/>
                  <a:pt x="285261" y="25645"/>
                </a:cubicBezTo>
                <a:cubicBezTo>
                  <a:pt x="341271" y="-15386"/>
                  <a:pt x="310010" y="4804"/>
                  <a:pt x="336061" y="6107"/>
                </a:cubicBezTo>
                <a:cubicBezTo>
                  <a:pt x="362112" y="7410"/>
                  <a:pt x="441569" y="31507"/>
                  <a:pt x="441569" y="33461"/>
                </a:cubicBezTo>
                <a:cubicBezTo>
                  <a:pt x="441569" y="35415"/>
                  <a:pt x="364717" y="14574"/>
                  <a:pt x="336061" y="17830"/>
                </a:cubicBezTo>
                <a:cubicBezTo>
                  <a:pt x="307405" y="21086"/>
                  <a:pt x="289821" y="39973"/>
                  <a:pt x="269631" y="52999"/>
                </a:cubicBezTo>
                <a:cubicBezTo>
                  <a:pt x="249441" y="66025"/>
                  <a:pt x="214923" y="95984"/>
                  <a:pt x="214923" y="95984"/>
                </a:cubicBezTo>
                <a:lnTo>
                  <a:pt x="0" y="25229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4F5D5075-B82E-BB6A-BC35-2813FDDC7AC0}"/>
              </a:ext>
            </a:extLst>
          </p:cNvPr>
          <p:cNvSpPr/>
          <p:nvPr/>
        </p:nvSpPr>
        <p:spPr>
          <a:xfrm>
            <a:off x="5824581" y="8221245"/>
            <a:ext cx="465073" cy="235607"/>
          </a:xfrm>
          <a:custGeom>
            <a:avLst/>
            <a:gdLst>
              <a:gd name="connsiteX0" fmla="*/ 1788 w 465073"/>
              <a:gd name="connsiteY0" fmla="*/ 235001 h 235607"/>
              <a:gd name="connsiteX1" fmla="*/ 451173 w 465073"/>
              <a:gd name="connsiteY1" fmla="*/ 8355 h 235607"/>
              <a:gd name="connsiteX2" fmla="*/ 345665 w 465073"/>
              <a:gd name="connsiteY2" fmla="*/ 51340 h 235607"/>
              <a:gd name="connsiteX3" fmla="*/ 294865 w 465073"/>
              <a:gd name="connsiteY3" fmla="*/ 74786 h 235607"/>
              <a:gd name="connsiteX4" fmla="*/ 1788 w 465073"/>
              <a:gd name="connsiteY4" fmla="*/ 235001 h 23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073" h="235607">
                <a:moveTo>
                  <a:pt x="1788" y="235001"/>
                </a:moveTo>
                <a:cubicBezTo>
                  <a:pt x="27839" y="223929"/>
                  <a:pt x="393860" y="38965"/>
                  <a:pt x="451173" y="8355"/>
                </a:cubicBezTo>
                <a:cubicBezTo>
                  <a:pt x="508486" y="-22255"/>
                  <a:pt x="371716" y="40268"/>
                  <a:pt x="345665" y="51340"/>
                </a:cubicBezTo>
                <a:cubicBezTo>
                  <a:pt x="319614" y="62412"/>
                  <a:pt x="347619" y="47432"/>
                  <a:pt x="294865" y="74786"/>
                </a:cubicBezTo>
                <a:cubicBezTo>
                  <a:pt x="242111" y="102140"/>
                  <a:pt x="-24263" y="246073"/>
                  <a:pt x="1788" y="235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2A7CF5EE-367C-534F-F285-FC751F1F7265}"/>
              </a:ext>
            </a:extLst>
          </p:cNvPr>
          <p:cNvSpPr/>
          <p:nvPr/>
        </p:nvSpPr>
        <p:spPr>
          <a:xfrm>
            <a:off x="5818516" y="8173965"/>
            <a:ext cx="495801" cy="258839"/>
          </a:xfrm>
          <a:custGeom>
            <a:avLst/>
            <a:gdLst>
              <a:gd name="connsiteX0" fmla="*/ 38 w 495801"/>
              <a:gd name="connsiteY0" fmla="*/ 258835 h 258839"/>
              <a:gd name="connsiteX1" fmla="*/ 199330 w 495801"/>
              <a:gd name="connsiteY1" fmla="*/ 153327 h 258839"/>
              <a:gd name="connsiteX2" fmla="*/ 480684 w 495801"/>
              <a:gd name="connsiteY2" fmla="*/ 4835 h 258839"/>
              <a:gd name="connsiteX3" fmla="*/ 457238 w 495801"/>
              <a:gd name="connsiteY3" fmla="*/ 40004 h 258839"/>
              <a:gd name="connsiteX4" fmla="*/ 453330 w 495801"/>
              <a:gd name="connsiteY4" fmla="*/ 79081 h 258839"/>
              <a:gd name="connsiteX5" fmla="*/ 453330 w 495801"/>
              <a:gd name="connsiteY5" fmla="*/ 32189 h 258839"/>
              <a:gd name="connsiteX6" fmla="*/ 410346 w 495801"/>
              <a:gd name="connsiteY6" fmla="*/ 51727 h 258839"/>
              <a:gd name="connsiteX7" fmla="*/ 375176 w 495801"/>
              <a:gd name="connsiteY7" fmla="*/ 75173 h 258839"/>
              <a:gd name="connsiteX8" fmla="*/ 218869 w 495801"/>
              <a:gd name="connsiteY8" fmla="*/ 157235 h 258839"/>
              <a:gd name="connsiteX9" fmla="*/ 38 w 495801"/>
              <a:gd name="connsiteY9" fmla="*/ 258835 h 25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801" h="258839">
                <a:moveTo>
                  <a:pt x="38" y="258835"/>
                </a:moveTo>
                <a:cubicBezTo>
                  <a:pt x="-3218" y="258184"/>
                  <a:pt x="199330" y="153327"/>
                  <a:pt x="199330" y="153327"/>
                </a:cubicBezTo>
                <a:cubicBezTo>
                  <a:pt x="279438" y="110994"/>
                  <a:pt x="437699" y="23722"/>
                  <a:pt x="480684" y="4835"/>
                </a:cubicBezTo>
                <a:cubicBezTo>
                  <a:pt x="523669" y="-14052"/>
                  <a:pt x="461797" y="27630"/>
                  <a:pt x="457238" y="40004"/>
                </a:cubicBezTo>
                <a:cubicBezTo>
                  <a:pt x="452679" y="52378"/>
                  <a:pt x="453981" y="80383"/>
                  <a:pt x="453330" y="79081"/>
                </a:cubicBezTo>
                <a:cubicBezTo>
                  <a:pt x="452679" y="77779"/>
                  <a:pt x="460494" y="36748"/>
                  <a:pt x="453330" y="32189"/>
                </a:cubicBezTo>
                <a:cubicBezTo>
                  <a:pt x="446166" y="27630"/>
                  <a:pt x="423372" y="44563"/>
                  <a:pt x="410346" y="51727"/>
                </a:cubicBezTo>
                <a:cubicBezTo>
                  <a:pt x="397320" y="58891"/>
                  <a:pt x="407089" y="57588"/>
                  <a:pt x="375176" y="75173"/>
                </a:cubicBezTo>
                <a:cubicBezTo>
                  <a:pt x="343263" y="92758"/>
                  <a:pt x="276182" y="123368"/>
                  <a:pt x="218869" y="157235"/>
                </a:cubicBezTo>
                <a:cubicBezTo>
                  <a:pt x="161556" y="191102"/>
                  <a:pt x="3294" y="259486"/>
                  <a:pt x="38" y="258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EAC25713-C15A-7636-9AE2-BBCDE3214AC8}"/>
              </a:ext>
            </a:extLst>
          </p:cNvPr>
          <p:cNvSpPr/>
          <p:nvPr/>
        </p:nvSpPr>
        <p:spPr>
          <a:xfrm>
            <a:off x="5824877" y="8444380"/>
            <a:ext cx="44668" cy="183832"/>
          </a:xfrm>
          <a:custGeom>
            <a:avLst/>
            <a:gdLst>
              <a:gd name="connsiteX0" fmla="*/ 17123 w 44668"/>
              <a:gd name="connsiteY0" fmla="*/ 143 h 183832"/>
              <a:gd name="connsiteX1" fmla="*/ 13215 w 44668"/>
              <a:gd name="connsiteY1" fmla="*/ 93928 h 183832"/>
              <a:gd name="connsiteX2" fmla="*/ 17123 w 44668"/>
              <a:gd name="connsiteY2" fmla="*/ 125189 h 183832"/>
              <a:gd name="connsiteX3" fmla="*/ 44477 w 44668"/>
              <a:gd name="connsiteY3" fmla="*/ 183805 h 183832"/>
              <a:gd name="connsiteX4" fmla="*/ 1492 w 44668"/>
              <a:gd name="connsiteY4" fmla="*/ 117374 h 183832"/>
              <a:gd name="connsiteX5" fmla="*/ 17123 w 44668"/>
              <a:gd name="connsiteY5" fmla="*/ 143 h 18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68" h="183832">
                <a:moveTo>
                  <a:pt x="17123" y="143"/>
                </a:moveTo>
                <a:cubicBezTo>
                  <a:pt x="19077" y="-3765"/>
                  <a:pt x="13215" y="73087"/>
                  <a:pt x="13215" y="93928"/>
                </a:cubicBezTo>
                <a:cubicBezTo>
                  <a:pt x="13215" y="114769"/>
                  <a:pt x="11913" y="110210"/>
                  <a:pt x="17123" y="125189"/>
                </a:cubicBezTo>
                <a:cubicBezTo>
                  <a:pt x="22333" y="140168"/>
                  <a:pt x="47082" y="185107"/>
                  <a:pt x="44477" y="183805"/>
                </a:cubicBezTo>
                <a:cubicBezTo>
                  <a:pt x="41872" y="182503"/>
                  <a:pt x="8656" y="147984"/>
                  <a:pt x="1492" y="117374"/>
                </a:cubicBezTo>
                <a:cubicBezTo>
                  <a:pt x="-5672" y="86764"/>
                  <a:pt x="15169" y="4051"/>
                  <a:pt x="17123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F4DDABF7-BB52-523E-6F0A-36281B5F4235}"/>
              </a:ext>
            </a:extLst>
          </p:cNvPr>
          <p:cNvSpPr/>
          <p:nvPr/>
        </p:nvSpPr>
        <p:spPr>
          <a:xfrm>
            <a:off x="5865093" y="8431940"/>
            <a:ext cx="361857" cy="142353"/>
          </a:xfrm>
          <a:custGeom>
            <a:avLst/>
            <a:gdLst>
              <a:gd name="connsiteX0" fmla="*/ 353 w 361857"/>
              <a:gd name="connsiteY0" fmla="*/ 141537 h 142353"/>
              <a:gd name="connsiteX1" fmla="*/ 242630 w 361857"/>
              <a:gd name="connsiteY1" fmla="*/ 39937 h 142353"/>
              <a:gd name="connsiteX2" fmla="*/ 281707 w 361857"/>
              <a:gd name="connsiteY2" fmla="*/ 39937 h 142353"/>
              <a:gd name="connsiteX3" fmla="*/ 359861 w 361857"/>
              <a:gd name="connsiteY3" fmla="*/ 860 h 142353"/>
              <a:gd name="connsiteX4" fmla="*/ 191830 w 361857"/>
              <a:gd name="connsiteY4" fmla="*/ 82922 h 142353"/>
              <a:gd name="connsiteX5" fmla="*/ 353 w 361857"/>
              <a:gd name="connsiteY5" fmla="*/ 141537 h 14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857" h="142353">
                <a:moveTo>
                  <a:pt x="353" y="141537"/>
                </a:moveTo>
                <a:cubicBezTo>
                  <a:pt x="8820" y="134373"/>
                  <a:pt x="195738" y="56870"/>
                  <a:pt x="242630" y="39937"/>
                </a:cubicBezTo>
                <a:cubicBezTo>
                  <a:pt x="289522" y="23004"/>
                  <a:pt x="262169" y="46450"/>
                  <a:pt x="281707" y="39937"/>
                </a:cubicBezTo>
                <a:cubicBezTo>
                  <a:pt x="301246" y="33424"/>
                  <a:pt x="374840" y="-6304"/>
                  <a:pt x="359861" y="860"/>
                </a:cubicBezTo>
                <a:cubicBezTo>
                  <a:pt x="344882" y="8024"/>
                  <a:pt x="245887" y="58824"/>
                  <a:pt x="191830" y="82922"/>
                </a:cubicBezTo>
                <a:cubicBezTo>
                  <a:pt x="137774" y="107019"/>
                  <a:pt x="-8114" y="148701"/>
                  <a:pt x="353" y="141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0DDD84CA-4FF2-62EE-AE1D-EF31E07C797F}"/>
              </a:ext>
            </a:extLst>
          </p:cNvPr>
          <p:cNvSpPr/>
          <p:nvPr/>
        </p:nvSpPr>
        <p:spPr>
          <a:xfrm>
            <a:off x="5888890" y="8401538"/>
            <a:ext cx="492372" cy="218907"/>
          </a:xfrm>
          <a:custGeom>
            <a:avLst/>
            <a:gdLst>
              <a:gd name="connsiteX0" fmla="*/ 492372 w 492372"/>
              <a:gd name="connsiteY0" fmla="*/ 0 h 218907"/>
              <a:gd name="connsiteX1" fmla="*/ 320433 w 492372"/>
              <a:gd name="connsiteY1" fmla="*/ 105508 h 218907"/>
              <a:gd name="connsiteX2" fmla="*/ 281356 w 492372"/>
              <a:gd name="connsiteY2" fmla="*/ 121139 h 218907"/>
              <a:gd name="connsiteX3" fmla="*/ 171941 w 492372"/>
              <a:gd name="connsiteY3" fmla="*/ 121139 h 218907"/>
              <a:gd name="connsiteX4" fmla="*/ 281356 w 492372"/>
              <a:gd name="connsiteY4" fmla="*/ 117231 h 218907"/>
              <a:gd name="connsiteX5" fmla="*/ 187572 w 492372"/>
              <a:gd name="connsiteY5" fmla="*/ 168031 h 218907"/>
              <a:gd name="connsiteX6" fmla="*/ 2 w 492372"/>
              <a:gd name="connsiteY6" fmla="*/ 218831 h 218907"/>
              <a:gd name="connsiteX7" fmla="*/ 183664 w 492372"/>
              <a:gd name="connsiteY7" fmla="*/ 156308 h 218907"/>
              <a:gd name="connsiteX8" fmla="*/ 339972 w 492372"/>
              <a:gd name="connsiteY8" fmla="*/ 78154 h 218907"/>
              <a:gd name="connsiteX9" fmla="*/ 492372 w 492372"/>
              <a:gd name="connsiteY9" fmla="*/ 0 h 21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2372" h="218907">
                <a:moveTo>
                  <a:pt x="492372" y="0"/>
                </a:moveTo>
                <a:cubicBezTo>
                  <a:pt x="423987" y="42659"/>
                  <a:pt x="355602" y="85318"/>
                  <a:pt x="320433" y="105508"/>
                </a:cubicBezTo>
                <a:cubicBezTo>
                  <a:pt x="285264" y="125698"/>
                  <a:pt x="306105" y="118534"/>
                  <a:pt x="281356" y="121139"/>
                </a:cubicBezTo>
                <a:cubicBezTo>
                  <a:pt x="256607" y="123744"/>
                  <a:pt x="171941" y="121790"/>
                  <a:pt x="171941" y="121139"/>
                </a:cubicBezTo>
                <a:cubicBezTo>
                  <a:pt x="171941" y="120488"/>
                  <a:pt x="278751" y="109416"/>
                  <a:pt x="281356" y="117231"/>
                </a:cubicBezTo>
                <a:cubicBezTo>
                  <a:pt x="283961" y="125046"/>
                  <a:pt x="234464" y="151098"/>
                  <a:pt x="187572" y="168031"/>
                </a:cubicBezTo>
                <a:cubicBezTo>
                  <a:pt x="140680" y="184964"/>
                  <a:pt x="653" y="220785"/>
                  <a:pt x="2" y="218831"/>
                </a:cubicBezTo>
                <a:cubicBezTo>
                  <a:pt x="-649" y="216877"/>
                  <a:pt x="127002" y="179754"/>
                  <a:pt x="183664" y="156308"/>
                </a:cubicBezTo>
                <a:cubicBezTo>
                  <a:pt x="240326" y="132862"/>
                  <a:pt x="339972" y="78154"/>
                  <a:pt x="339972" y="78154"/>
                </a:cubicBezTo>
                <a:lnTo>
                  <a:pt x="49237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539CBA10-1D5E-C3B0-E1EF-384BEFC5ECF2}"/>
              </a:ext>
            </a:extLst>
          </p:cNvPr>
          <p:cNvSpPr/>
          <p:nvPr/>
        </p:nvSpPr>
        <p:spPr>
          <a:xfrm>
            <a:off x="6900604" y="8053754"/>
            <a:ext cx="51561" cy="285261"/>
          </a:xfrm>
          <a:custGeom>
            <a:avLst/>
            <a:gdLst>
              <a:gd name="connsiteX0" fmla="*/ 27734 w 51561"/>
              <a:gd name="connsiteY0" fmla="*/ 0 h 285261"/>
              <a:gd name="connsiteX1" fmla="*/ 23827 w 51561"/>
              <a:gd name="connsiteY1" fmla="*/ 183661 h 285261"/>
              <a:gd name="connsiteX2" fmla="*/ 51181 w 51561"/>
              <a:gd name="connsiteY2" fmla="*/ 285261 h 285261"/>
              <a:gd name="connsiteX3" fmla="*/ 381 w 51561"/>
              <a:gd name="connsiteY3" fmla="*/ 183661 h 285261"/>
              <a:gd name="connsiteX4" fmla="*/ 27734 w 51561"/>
              <a:gd name="connsiteY4" fmla="*/ 0 h 28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61" h="285261">
                <a:moveTo>
                  <a:pt x="27734" y="0"/>
                </a:moveTo>
                <a:cubicBezTo>
                  <a:pt x="31642" y="0"/>
                  <a:pt x="19919" y="136118"/>
                  <a:pt x="23827" y="183661"/>
                </a:cubicBezTo>
                <a:cubicBezTo>
                  <a:pt x="27735" y="231205"/>
                  <a:pt x="55089" y="285261"/>
                  <a:pt x="51181" y="285261"/>
                </a:cubicBezTo>
                <a:cubicBezTo>
                  <a:pt x="47273" y="285261"/>
                  <a:pt x="4289" y="227297"/>
                  <a:pt x="381" y="183661"/>
                </a:cubicBezTo>
                <a:cubicBezTo>
                  <a:pt x="-3527" y="140025"/>
                  <a:pt x="23826" y="0"/>
                  <a:pt x="2773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A87967DD-0EEE-BCE9-191D-E4343E072331}"/>
              </a:ext>
            </a:extLst>
          </p:cNvPr>
          <p:cNvSpPr/>
          <p:nvPr/>
        </p:nvSpPr>
        <p:spPr>
          <a:xfrm>
            <a:off x="6822574" y="8055243"/>
            <a:ext cx="27767" cy="277202"/>
          </a:xfrm>
          <a:custGeom>
            <a:avLst/>
            <a:gdLst>
              <a:gd name="connsiteX0" fmla="*/ 27611 w 27767"/>
              <a:gd name="connsiteY0" fmla="*/ 2419 h 277202"/>
              <a:gd name="connsiteX1" fmla="*/ 11980 w 27767"/>
              <a:gd name="connsiteY1" fmla="*/ 76665 h 277202"/>
              <a:gd name="connsiteX2" fmla="*/ 23703 w 27767"/>
              <a:gd name="connsiteY2" fmla="*/ 275957 h 277202"/>
              <a:gd name="connsiteX3" fmla="*/ 257 w 27767"/>
              <a:gd name="connsiteY3" fmla="*/ 154819 h 277202"/>
              <a:gd name="connsiteX4" fmla="*/ 27611 w 27767"/>
              <a:gd name="connsiteY4" fmla="*/ 2419 h 27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67" h="277202">
                <a:moveTo>
                  <a:pt x="27611" y="2419"/>
                </a:moveTo>
                <a:cubicBezTo>
                  <a:pt x="29565" y="-10606"/>
                  <a:pt x="12631" y="31075"/>
                  <a:pt x="11980" y="76665"/>
                </a:cubicBezTo>
                <a:cubicBezTo>
                  <a:pt x="11329" y="122255"/>
                  <a:pt x="25657" y="262932"/>
                  <a:pt x="23703" y="275957"/>
                </a:cubicBezTo>
                <a:cubicBezTo>
                  <a:pt x="21749" y="288982"/>
                  <a:pt x="3513" y="196501"/>
                  <a:pt x="257" y="154819"/>
                </a:cubicBezTo>
                <a:cubicBezTo>
                  <a:pt x="-2999" y="113137"/>
                  <a:pt x="25657" y="15444"/>
                  <a:pt x="27611" y="2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フリーフォーム 447">
            <a:extLst>
              <a:ext uri="{FF2B5EF4-FFF2-40B4-BE49-F238E27FC236}">
                <a16:creationId xmlns:a16="http://schemas.microsoft.com/office/drawing/2014/main" id="{59D826A7-76D7-6B6E-E4C3-8DCADB8474DF}"/>
              </a:ext>
            </a:extLst>
          </p:cNvPr>
          <p:cNvSpPr/>
          <p:nvPr/>
        </p:nvSpPr>
        <p:spPr>
          <a:xfrm>
            <a:off x="6564749" y="8178800"/>
            <a:ext cx="187953" cy="50933"/>
          </a:xfrm>
          <a:custGeom>
            <a:avLst/>
            <a:gdLst>
              <a:gd name="connsiteX0" fmla="*/ 174 w 187953"/>
              <a:gd name="connsiteY0" fmla="*/ 50800 h 50933"/>
              <a:gd name="connsiteX1" fmla="*/ 90051 w 187953"/>
              <a:gd name="connsiteY1" fmla="*/ 15631 h 50933"/>
              <a:gd name="connsiteX2" fmla="*/ 187743 w 187953"/>
              <a:gd name="connsiteY2" fmla="*/ 42985 h 50933"/>
              <a:gd name="connsiteX3" fmla="*/ 113497 w 187953"/>
              <a:gd name="connsiteY3" fmla="*/ 0 h 50933"/>
              <a:gd name="connsiteX4" fmla="*/ 174 w 187953"/>
              <a:gd name="connsiteY4" fmla="*/ 50800 h 5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953" h="50933">
                <a:moveTo>
                  <a:pt x="174" y="50800"/>
                </a:moveTo>
                <a:cubicBezTo>
                  <a:pt x="-3734" y="53405"/>
                  <a:pt x="58790" y="16933"/>
                  <a:pt x="90051" y="15631"/>
                </a:cubicBezTo>
                <a:cubicBezTo>
                  <a:pt x="121312" y="14329"/>
                  <a:pt x="183835" y="45590"/>
                  <a:pt x="187743" y="42985"/>
                </a:cubicBezTo>
                <a:cubicBezTo>
                  <a:pt x="191651" y="40380"/>
                  <a:pt x="140199" y="0"/>
                  <a:pt x="113497" y="0"/>
                </a:cubicBezTo>
                <a:cubicBezTo>
                  <a:pt x="86795" y="0"/>
                  <a:pt x="4082" y="48195"/>
                  <a:pt x="174" y="50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フリーフォーム 448">
            <a:extLst>
              <a:ext uri="{FF2B5EF4-FFF2-40B4-BE49-F238E27FC236}">
                <a16:creationId xmlns:a16="http://schemas.microsoft.com/office/drawing/2014/main" id="{F49966DC-2E2D-B5F0-B89C-F11ED8C26C96}"/>
              </a:ext>
            </a:extLst>
          </p:cNvPr>
          <p:cNvSpPr/>
          <p:nvPr/>
        </p:nvSpPr>
        <p:spPr>
          <a:xfrm>
            <a:off x="6584459" y="8217877"/>
            <a:ext cx="171951" cy="31311"/>
          </a:xfrm>
          <a:custGeom>
            <a:avLst/>
            <a:gdLst>
              <a:gd name="connsiteX0" fmla="*/ 3 w 171951"/>
              <a:gd name="connsiteY0" fmla="*/ 31261 h 31311"/>
              <a:gd name="connsiteX1" fmla="*/ 113326 w 171951"/>
              <a:gd name="connsiteY1" fmla="*/ 7815 h 31311"/>
              <a:gd name="connsiteX2" fmla="*/ 171941 w 171951"/>
              <a:gd name="connsiteY2" fmla="*/ 27354 h 31311"/>
              <a:gd name="connsiteX3" fmla="*/ 117233 w 171951"/>
              <a:gd name="connsiteY3" fmla="*/ 0 h 31311"/>
              <a:gd name="connsiteX4" fmla="*/ 3 w 171951"/>
              <a:gd name="connsiteY4" fmla="*/ 31261 h 3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951" h="31311">
                <a:moveTo>
                  <a:pt x="3" y="31261"/>
                </a:moveTo>
                <a:cubicBezTo>
                  <a:pt x="-648" y="32564"/>
                  <a:pt x="84670" y="8466"/>
                  <a:pt x="113326" y="7815"/>
                </a:cubicBezTo>
                <a:cubicBezTo>
                  <a:pt x="141982" y="7164"/>
                  <a:pt x="171290" y="28656"/>
                  <a:pt x="171941" y="27354"/>
                </a:cubicBezTo>
                <a:cubicBezTo>
                  <a:pt x="172592" y="26051"/>
                  <a:pt x="141330" y="0"/>
                  <a:pt x="117233" y="0"/>
                </a:cubicBezTo>
                <a:cubicBezTo>
                  <a:pt x="93136" y="0"/>
                  <a:pt x="654" y="29958"/>
                  <a:pt x="3" y="31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 449">
            <a:extLst>
              <a:ext uri="{FF2B5EF4-FFF2-40B4-BE49-F238E27FC236}">
                <a16:creationId xmlns:a16="http://schemas.microsoft.com/office/drawing/2014/main" id="{12CDAD55-72A3-D5CC-86B7-91B3CF6F4E44}"/>
              </a:ext>
            </a:extLst>
          </p:cNvPr>
          <p:cNvSpPr/>
          <p:nvPr/>
        </p:nvSpPr>
        <p:spPr>
          <a:xfrm>
            <a:off x="6694244" y="8218533"/>
            <a:ext cx="465394" cy="798806"/>
          </a:xfrm>
          <a:custGeom>
            <a:avLst/>
            <a:gdLst>
              <a:gd name="connsiteX0" fmla="*/ 1831 w 465394"/>
              <a:gd name="connsiteY0" fmla="*/ 1542 h 798806"/>
              <a:gd name="connsiteX1" fmla="*/ 265356 w 465394"/>
              <a:gd name="connsiteY1" fmla="*/ 296817 h 798806"/>
              <a:gd name="connsiteX2" fmla="*/ 287581 w 465394"/>
              <a:gd name="connsiteY2" fmla="*/ 382542 h 798806"/>
              <a:gd name="connsiteX3" fmla="*/ 290756 w 465394"/>
              <a:gd name="connsiteY3" fmla="*/ 315867 h 798806"/>
              <a:gd name="connsiteX4" fmla="*/ 316156 w 465394"/>
              <a:gd name="connsiteY4" fmla="*/ 477792 h 798806"/>
              <a:gd name="connsiteX5" fmla="*/ 316156 w 465394"/>
              <a:gd name="connsiteY5" fmla="*/ 420642 h 798806"/>
              <a:gd name="connsiteX6" fmla="*/ 386006 w 465394"/>
              <a:gd name="connsiteY6" fmla="*/ 541292 h 798806"/>
              <a:gd name="connsiteX7" fmla="*/ 392356 w 465394"/>
              <a:gd name="connsiteY7" fmla="*/ 630192 h 798806"/>
              <a:gd name="connsiteX8" fmla="*/ 465381 w 465394"/>
              <a:gd name="connsiteY8" fmla="*/ 798467 h 798806"/>
              <a:gd name="connsiteX9" fmla="*/ 386006 w 465394"/>
              <a:gd name="connsiteY9" fmla="*/ 582567 h 798806"/>
              <a:gd name="connsiteX10" fmla="*/ 297106 w 465394"/>
              <a:gd name="connsiteY10" fmla="*/ 385717 h 798806"/>
              <a:gd name="connsiteX11" fmla="*/ 265356 w 465394"/>
              <a:gd name="connsiteY11" fmla="*/ 315867 h 798806"/>
              <a:gd name="connsiteX12" fmla="*/ 154231 w 465394"/>
              <a:gd name="connsiteY12" fmla="*/ 185692 h 798806"/>
              <a:gd name="connsiteX13" fmla="*/ 1831 w 465394"/>
              <a:gd name="connsiteY13" fmla="*/ 1542 h 79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5394" h="798806">
                <a:moveTo>
                  <a:pt x="1831" y="1542"/>
                </a:moveTo>
                <a:cubicBezTo>
                  <a:pt x="20352" y="20063"/>
                  <a:pt x="217731" y="233317"/>
                  <a:pt x="265356" y="296817"/>
                </a:cubicBezTo>
                <a:cubicBezTo>
                  <a:pt x="312981" y="360317"/>
                  <a:pt x="283348" y="379367"/>
                  <a:pt x="287581" y="382542"/>
                </a:cubicBezTo>
                <a:cubicBezTo>
                  <a:pt x="291814" y="385717"/>
                  <a:pt x="285994" y="299992"/>
                  <a:pt x="290756" y="315867"/>
                </a:cubicBezTo>
                <a:cubicBezTo>
                  <a:pt x="295518" y="331742"/>
                  <a:pt x="311923" y="460330"/>
                  <a:pt x="316156" y="477792"/>
                </a:cubicBezTo>
                <a:cubicBezTo>
                  <a:pt x="320389" y="495254"/>
                  <a:pt x="304514" y="410059"/>
                  <a:pt x="316156" y="420642"/>
                </a:cubicBezTo>
                <a:cubicBezTo>
                  <a:pt x="327798" y="431225"/>
                  <a:pt x="373306" y="506367"/>
                  <a:pt x="386006" y="541292"/>
                </a:cubicBezTo>
                <a:cubicBezTo>
                  <a:pt x="398706" y="576217"/>
                  <a:pt x="379127" y="587330"/>
                  <a:pt x="392356" y="630192"/>
                </a:cubicBezTo>
                <a:cubicBezTo>
                  <a:pt x="405585" y="673054"/>
                  <a:pt x="466439" y="806404"/>
                  <a:pt x="465381" y="798467"/>
                </a:cubicBezTo>
                <a:cubicBezTo>
                  <a:pt x="464323" y="790530"/>
                  <a:pt x="414052" y="651359"/>
                  <a:pt x="386006" y="582567"/>
                </a:cubicBezTo>
                <a:cubicBezTo>
                  <a:pt x="357960" y="513775"/>
                  <a:pt x="317214" y="430167"/>
                  <a:pt x="297106" y="385717"/>
                </a:cubicBezTo>
                <a:cubicBezTo>
                  <a:pt x="276998" y="341267"/>
                  <a:pt x="289168" y="349204"/>
                  <a:pt x="265356" y="315867"/>
                </a:cubicBezTo>
                <a:cubicBezTo>
                  <a:pt x="241544" y="282530"/>
                  <a:pt x="198152" y="234904"/>
                  <a:pt x="154231" y="185692"/>
                </a:cubicBezTo>
                <a:cubicBezTo>
                  <a:pt x="110310" y="136480"/>
                  <a:pt x="-16690" y="-16979"/>
                  <a:pt x="1831" y="1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 450">
            <a:extLst>
              <a:ext uri="{FF2B5EF4-FFF2-40B4-BE49-F238E27FC236}">
                <a16:creationId xmlns:a16="http://schemas.microsoft.com/office/drawing/2014/main" id="{1ECB1706-93D8-0D94-DE09-407CF924B4C2}"/>
              </a:ext>
            </a:extLst>
          </p:cNvPr>
          <p:cNvSpPr/>
          <p:nvPr/>
        </p:nvSpPr>
        <p:spPr>
          <a:xfrm>
            <a:off x="6391132" y="8208666"/>
            <a:ext cx="251167" cy="75186"/>
          </a:xfrm>
          <a:custGeom>
            <a:avLst/>
            <a:gdLst>
              <a:gd name="connsiteX0" fmla="*/ 143 w 251167"/>
              <a:gd name="connsiteY0" fmla="*/ 74909 h 75186"/>
              <a:gd name="connsiteX1" fmla="*/ 149368 w 251167"/>
              <a:gd name="connsiteY1" fmla="*/ 11409 h 75186"/>
              <a:gd name="connsiteX2" fmla="*/ 250968 w 251167"/>
              <a:gd name="connsiteY2" fmla="*/ 1884 h 75186"/>
              <a:gd name="connsiteX3" fmla="*/ 123968 w 251167"/>
              <a:gd name="connsiteY3" fmla="*/ 33634 h 75186"/>
              <a:gd name="connsiteX4" fmla="*/ 143 w 251167"/>
              <a:gd name="connsiteY4" fmla="*/ 74909 h 7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167" h="75186">
                <a:moveTo>
                  <a:pt x="143" y="74909"/>
                </a:moveTo>
                <a:cubicBezTo>
                  <a:pt x="4376" y="71205"/>
                  <a:pt x="107564" y="23580"/>
                  <a:pt x="149368" y="11409"/>
                </a:cubicBezTo>
                <a:cubicBezTo>
                  <a:pt x="191172" y="-762"/>
                  <a:pt x="255201" y="-1820"/>
                  <a:pt x="250968" y="1884"/>
                </a:cubicBezTo>
                <a:cubicBezTo>
                  <a:pt x="246735" y="5588"/>
                  <a:pt x="161539" y="23051"/>
                  <a:pt x="123968" y="33634"/>
                </a:cubicBezTo>
                <a:cubicBezTo>
                  <a:pt x="86397" y="44217"/>
                  <a:pt x="-4090" y="78613"/>
                  <a:pt x="143" y="74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フリーフォーム 451">
            <a:extLst>
              <a:ext uri="{FF2B5EF4-FFF2-40B4-BE49-F238E27FC236}">
                <a16:creationId xmlns:a16="http://schemas.microsoft.com/office/drawing/2014/main" id="{398796A2-58C8-7AE9-555B-20B097A00706}"/>
              </a:ext>
            </a:extLst>
          </p:cNvPr>
          <p:cNvSpPr/>
          <p:nvPr/>
        </p:nvSpPr>
        <p:spPr>
          <a:xfrm>
            <a:off x="6292850" y="8172450"/>
            <a:ext cx="98561" cy="228609"/>
          </a:xfrm>
          <a:custGeom>
            <a:avLst/>
            <a:gdLst>
              <a:gd name="connsiteX0" fmla="*/ 0 w 98561"/>
              <a:gd name="connsiteY0" fmla="*/ 0 h 228609"/>
              <a:gd name="connsiteX1" fmla="*/ 69850 w 98561"/>
              <a:gd name="connsiteY1" fmla="*/ 76200 h 228609"/>
              <a:gd name="connsiteX2" fmla="*/ 82550 w 98561"/>
              <a:gd name="connsiteY2" fmla="*/ 117475 h 228609"/>
              <a:gd name="connsiteX3" fmla="*/ 98425 w 98561"/>
              <a:gd name="connsiteY3" fmla="*/ 228600 h 228609"/>
              <a:gd name="connsiteX4" fmla="*/ 73025 w 98561"/>
              <a:gd name="connsiteY4" fmla="*/ 111125 h 228609"/>
              <a:gd name="connsiteX5" fmla="*/ 57150 w 98561"/>
              <a:gd name="connsiteY5" fmla="*/ 85725 h 228609"/>
              <a:gd name="connsiteX6" fmla="*/ 0 w 98561"/>
              <a:gd name="connsiteY6" fmla="*/ 0 h 22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561" h="228609">
                <a:moveTo>
                  <a:pt x="0" y="0"/>
                </a:moveTo>
                <a:cubicBezTo>
                  <a:pt x="28046" y="28310"/>
                  <a:pt x="56092" y="56621"/>
                  <a:pt x="69850" y="76200"/>
                </a:cubicBezTo>
                <a:cubicBezTo>
                  <a:pt x="83608" y="95779"/>
                  <a:pt x="77788" y="92075"/>
                  <a:pt x="82550" y="117475"/>
                </a:cubicBezTo>
                <a:cubicBezTo>
                  <a:pt x="87312" y="142875"/>
                  <a:pt x="100013" y="229658"/>
                  <a:pt x="98425" y="228600"/>
                </a:cubicBezTo>
                <a:cubicBezTo>
                  <a:pt x="96837" y="227542"/>
                  <a:pt x="79904" y="134937"/>
                  <a:pt x="73025" y="111125"/>
                </a:cubicBezTo>
                <a:cubicBezTo>
                  <a:pt x="66146" y="87313"/>
                  <a:pt x="57150" y="85725"/>
                  <a:pt x="57150" y="857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フリーフォーム 452">
            <a:extLst>
              <a:ext uri="{FF2B5EF4-FFF2-40B4-BE49-F238E27FC236}">
                <a16:creationId xmlns:a16="http://schemas.microsoft.com/office/drawing/2014/main" id="{69A7DE10-A49F-C9EF-DF28-14881AD96AA9}"/>
              </a:ext>
            </a:extLst>
          </p:cNvPr>
          <p:cNvSpPr/>
          <p:nvPr/>
        </p:nvSpPr>
        <p:spPr>
          <a:xfrm>
            <a:off x="6286056" y="8188306"/>
            <a:ext cx="61013" cy="76927"/>
          </a:xfrm>
          <a:custGeom>
            <a:avLst/>
            <a:gdLst>
              <a:gd name="connsiteX0" fmla="*/ 9969 w 61013"/>
              <a:gd name="connsiteY0" fmla="*/ 19 h 76927"/>
              <a:gd name="connsiteX1" fmla="*/ 3619 w 61013"/>
              <a:gd name="connsiteY1" fmla="*/ 57169 h 76927"/>
              <a:gd name="connsiteX2" fmla="*/ 25844 w 61013"/>
              <a:gd name="connsiteY2" fmla="*/ 69869 h 76927"/>
              <a:gd name="connsiteX3" fmla="*/ 60769 w 61013"/>
              <a:gd name="connsiteY3" fmla="*/ 69869 h 76927"/>
              <a:gd name="connsiteX4" fmla="*/ 6794 w 61013"/>
              <a:gd name="connsiteY4" fmla="*/ 76219 h 76927"/>
              <a:gd name="connsiteX5" fmla="*/ 444 w 61013"/>
              <a:gd name="connsiteY5" fmla="*/ 50819 h 76927"/>
              <a:gd name="connsiteX6" fmla="*/ 9969 w 61013"/>
              <a:gd name="connsiteY6" fmla="*/ 19 h 7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13" h="76927">
                <a:moveTo>
                  <a:pt x="9969" y="19"/>
                </a:moveTo>
                <a:cubicBezTo>
                  <a:pt x="10498" y="1077"/>
                  <a:pt x="973" y="45527"/>
                  <a:pt x="3619" y="57169"/>
                </a:cubicBezTo>
                <a:cubicBezTo>
                  <a:pt x="6265" y="68811"/>
                  <a:pt x="16319" y="67752"/>
                  <a:pt x="25844" y="69869"/>
                </a:cubicBezTo>
                <a:cubicBezTo>
                  <a:pt x="35369" y="71986"/>
                  <a:pt x="63944" y="68811"/>
                  <a:pt x="60769" y="69869"/>
                </a:cubicBezTo>
                <a:cubicBezTo>
                  <a:pt x="57594" y="70927"/>
                  <a:pt x="16848" y="79394"/>
                  <a:pt x="6794" y="76219"/>
                </a:cubicBezTo>
                <a:cubicBezTo>
                  <a:pt x="-3260" y="73044"/>
                  <a:pt x="973" y="59815"/>
                  <a:pt x="444" y="50819"/>
                </a:cubicBezTo>
                <a:cubicBezTo>
                  <a:pt x="-85" y="41823"/>
                  <a:pt x="9440" y="-1039"/>
                  <a:pt x="9969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フリーフォーム 453">
            <a:extLst>
              <a:ext uri="{FF2B5EF4-FFF2-40B4-BE49-F238E27FC236}">
                <a16:creationId xmlns:a16="http://schemas.microsoft.com/office/drawing/2014/main" id="{8822F1EB-9C35-8C9D-0777-5234ECF493FA}"/>
              </a:ext>
            </a:extLst>
          </p:cNvPr>
          <p:cNvSpPr/>
          <p:nvPr/>
        </p:nvSpPr>
        <p:spPr>
          <a:xfrm>
            <a:off x="6341444" y="8312081"/>
            <a:ext cx="46661" cy="83031"/>
          </a:xfrm>
          <a:custGeom>
            <a:avLst/>
            <a:gdLst>
              <a:gd name="connsiteX0" fmla="*/ 27606 w 46661"/>
              <a:gd name="connsiteY0" fmla="*/ 69 h 83031"/>
              <a:gd name="connsiteX1" fmla="*/ 8556 w 46661"/>
              <a:gd name="connsiteY1" fmla="*/ 66744 h 83031"/>
              <a:gd name="connsiteX2" fmla="*/ 46656 w 46661"/>
              <a:gd name="connsiteY2" fmla="*/ 82619 h 83031"/>
              <a:gd name="connsiteX3" fmla="*/ 5381 w 46661"/>
              <a:gd name="connsiteY3" fmla="*/ 76269 h 83031"/>
              <a:gd name="connsiteX4" fmla="*/ 2206 w 46661"/>
              <a:gd name="connsiteY4" fmla="*/ 54044 h 83031"/>
              <a:gd name="connsiteX5" fmla="*/ 27606 w 46661"/>
              <a:gd name="connsiteY5" fmla="*/ 69 h 8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61" h="83031">
                <a:moveTo>
                  <a:pt x="27606" y="69"/>
                </a:moveTo>
                <a:cubicBezTo>
                  <a:pt x="28664" y="2186"/>
                  <a:pt x="5381" y="52986"/>
                  <a:pt x="8556" y="66744"/>
                </a:cubicBezTo>
                <a:cubicBezTo>
                  <a:pt x="11731" y="80502"/>
                  <a:pt x="47185" y="81032"/>
                  <a:pt x="46656" y="82619"/>
                </a:cubicBezTo>
                <a:cubicBezTo>
                  <a:pt x="46127" y="84206"/>
                  <a:pt x="12789" y="81032"/>
                  <a:pt x="5381" y="76269"/>
                </a:cubicBezTo>
                <a:cubicBezTo>
                  <a:pt x="-2027" y="71507"/>
                  <a:pt x="-440" y="63569"/>
                  <a:pt x="2206" y="54044"/>
                </a:cubicBezTo>
                <a:cubicBezTo>
                  <a:pt x="4852" y="44519"/>
                  <a:pt x="26548" y="-2048"/>
                  <a:pt x="27606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フリーフォーム 454">
            <a:extLst>
              <a:ext uri="{FF2B5EF4-FFF2-40B4-BE49-F238E27FC236}">
                <a16:creationId xmlns:a16="http://schemas.microsoft.com/office/drawing/2014/main" id="{D93EBDE0-249C-1C03-F3CE-082EB0EDE273}"/>
              </a:ext>
            </a:extLst>
          </p:cNvPr>
          <p:cNvSpPr/>
          <p:nvPr/>
        </p:nvSpPr>
        <p:spPr>
          <a:xfrm>
            <a:off x="6172159" y="8334293"/>
            <a:ext cx="54191" cy="101816"/>
          </a:xfrm>
          <a:custGeom>
            <a:avLst/>
            <a:gdLst>
              <a:gd name="connsiteX0" fmla="*/ 41 w 54191"/>
              <a:gd name="connsiteY0" fmla="*/ 82 h 101816"/>
              <a:gd name="connsiteX1" fmla="*/ 44491 w 54191"/>
              <a:gd name="connsiteY1" fmla="*/ 54057 h 101816"/>
              <a:gd name="connsiteX2" fmla="*/ 6391 w 54191"/>
              <a:gd name="connsiteY2" fmla="*/ 101682 h 101816"/>
              <a:gd name="connsiteX3" fmla="*/ 54016 w 54191"/>
              <a:gd name="connsiteY3" fmla="*/ 66757 h 101816"/>
              <a:gd name="connsiteX4" fmla="*/ 41 w 54191"/>
              <a:gd name="connsiteY4" fmla="*/ 82 h 10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1" h="101816">
                <a:moveTo>
                  <a:pt x="41" y="82"/>
                </a:moveTo>
                <a:cubicBezTo>
                  <a:pt x="-1547" y="-2035"/>
                  <a:pt x="43433" y="37124"/>
                  <a:pt x="44491" y="54057"/>
                </a:cubicBezTo>
                <a:cubicBezTo>
                  <a:pt x="45549" y="70990"/>
                  <a:pt x="4803" y="99565"/>
                  <a:pt x="6391" y="101682"/>
                </a:cubicBezTo>
                <a:cubicBezTo>
                  <a:pt x="7979" y="103799"/>
                  <a:pt x="50312" y="80515"/>
                  <a:pt x="54016" y="66757"/>
                </a:cubicBezTo>
                <a:cubicBezTo>
                  <a:pt x="57720" y="52999"/>
                  <a:pt x="1629" y="2199"/>
                  <a:pt x="41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フリーフォーム 455">
            <a:extLst>
              <a:ext uri="{FF2B5EF4-FFF2-40B4-BE49-F238E27FC236}">
                <a16:creationId xmlns:a16="http://schemas.microsoft.com/office/drawing/2014/main" id="{D9010981-E42C-053B-0E07-555BE73FB960}"/>
              </a:ext>
            </a:extLst>
          </p:cNvPr>
          <p:cNvSpPr/>
          <p:nvPr/>
        </p:nvSpPr>
        <p:spPr>
          <a:xfrm>
            <a:off x="6146514" y="8328021"/>
            <a:ext cx="57442" cy="100421"/>
          </a:xfrm>
          <a:custGeom>
            <a:avLst/>
            <a:gdLst>
              <a:gd name="connsiteX0" fmla="*/ 57436 w 57442"/>
              <a:gd name="connsiteY0" fmla="*/ 47629 h 100421"/>
              <a:gd name="connsiteX1" fmla="*/ 19336 w 57442"/>
              <a:gd name="connsiteY1" fmla="*/ 6354 h 100421"/>
              <a:gd name="connsiteX2" fmla="*/ 12986 w 57442"/>
              <a:gd name="connsiteY2" fmla="*/ 85729 h 100421"/>
              <a:gd name="connsiteX3" fmla="*/ 54261 w 57442"/>
              <a:gd name="connsiteY3" fmla="*/ 98429 h 100421"/>
              <a:gd name="connsiteX4" fmla="*/ 9811 w 57442"/>
              <a:gd name="connsiteY4" fmla="*/ 92079 h 100421"/>
              <a:gd name="connsiteX5" fmla="*/ 286 w 57442"/>
              <a:gd name="connsiteY5" fmla="*/ 22229 h 100421"/>
              <a:gd name="connsiteX6" fmla="*/ 16161 w 57442"/>
              <a:gd name="connsiteY6" fmla="*/ 4 h 100421"/>
              <a:gd name="connsiteX7" fmla="*/ 57436 w 57442"/>
              <a:gd name="connsiteY7" fmla="*/ 47629 h 100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442" h="100421">
                <a:moveTo>
                  <a:pt x="57436" y="47629"/>
                </a:moveTo>
                <a:cubicBezTo>
                  <a:pt x="57965" y="48687"/>
                  <a:pt x="26744" y="4"/>
                  <a:pt x="19336" y="6354"/>
                </a:cubicBezTo>
                <a:cubicBezTo>
                  <a:pt x="11928" y="12704"/>
                  <a:pt x="7165" y="70383"/>
                  <a:pt x="12986" y="85729"/>
                </a:cubicBezTo>
                <a:cubicBezTo>
                  <a:pt x="18807" y="101075"/>
                  <a:pt x="54790" y="97371"/>
                  <a:pt x="54261" y="98429"/>
                </a:cubicBezTo>
                <a:cubicBezTo>
                  <a:pt x="53732" y="99487"/>
                  <a:pt x="18807" y="104779"/>
                  <a:pt x="9811" y="92079"/>
                </a:cubicBezTo>
                <a:cubicBezTo>
                  <a:pt x="815" y="79379"/>
                  <a:pt x="-772" y="37575"/>
                  <a:pt x="286" y="22229"/>
                </a:cubicBezTo>
                <a:cubicBezTo>
                  <a:pt x="1344" y="6883"/>
                  <a:pt x="9282" y="533"/>
                  <a:pt x="16161" y="4"/>
                </a:cubicBezTo>
                <a:cubicBezTo>
                  <a:pt x="23040" y="-525"/>
                  <a:pt x="56907" y="46571"/>
                  <a:pt x="57436" y="47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 456">
            <a:extLst>
              <a:ext uri="{FF2B5EF4-FFF2-40B4-BE49-F238E27FC236}">
                <a16:creationId xmlns:a16="http://schemas.microsoft.com/office/drawing/2014/main" id="{26BA458A-1259-A632-5C76-76BA0087BA5A}"/>
              </a:ext>
            </a:extLst>
          </p:cNvPr>
          <p:cNvSpPr/>
          <p:nvPr/>
        </p:nvSpPr>
        <p:spPr>
          <a:xfrm>
            <a:off x="6286000" y="8210482"/>
            <a:ext cx="49701" cy="168460"/>
          </a:xfrm>
          <a:custGeom>
            <a:avLst/>
            <a:gdLst>
              <a:gd name="connsiteX0" fmla="*/ 500 w 49701"/>
              <a:gd name="connsiteY0" fmla="*/ 68 h 168460"/>
              <a:gd name="connsiteX1" fmla="*/ 13200 w 49701"/>
              <a:gd name="connsiteY1" fmla="*/ 104843 h 168460"/>
              <a:gd name="connsiteX2" fmla="*/ 22725 w 49701"/>
              <a:gd name="connsiteY2" fmla="*/ 88968 h 168460"/>
              <a:gd name="connsiteX3" fmla="*/ 48125 w 49701"/>
              <a:gd name="connsiteY3" fmla="*/ 117543 h 168460"/>
              <a:gd name="connsiteX4" fmla="*/ 41775 w 49701"/>
              <a:gd name="connsiteY4" fmla="*/ 168343 h 168460"/>
              <a:gd name="connsiteX5" fmla="*/ 48125 w 49701"/>
              <a:gd name="connsiteY5" fmla="*/ 130243 h 168460"/>
              <a:gd name="connsiteX6" fmla="*/ 6850 w 49701"/>
              <a:gd name="connsiteY6" fmla="*/ 88968 h 168460"/>
              <a:gd name="connsiteX7" fmla="*/ 500 w 49701"/>
              <a:gd name="connsiteY7" fmla="*/ 68 h 16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01" h="168460">
                <a:moveTo>
                  <a:pt x="500" y="68"/>
                </a:moveTo>
                <a:cubicBezTo>
                  <a:pt x="1558" y="2714"/>
                  <a:pt x="13200" y="104843"/>
                  <a:pt x="13200" y="104843"/>
                </a:cubicBezTo>
                <a:cubicBezTo>
                  <a:pt x="16904" y="119660"/>
                  <a:pt x="16904" y="86851"/>
                  <a:pt x="22725" y="88968"/>
                </a:cubicBezTo>
                <a:cubicBezTo>
                  <a:pt x="28546" y="91085"/>
                  <a:pt x="44950" y="104314"/>
                  <a:pt x="48125" y="117543"/>
                </a:cubicBezTo>
                <a:cubicBezTo>
                  <a:pt x="51300" y="130772"/>
                  <a:pt x="41775" y="166226"/>
                  <a:pt x="41775" y="168343"/>
                </a:cubicBezTo>
                <a:cubicBezTo>
                  <a:pt x="41775" y="170460"/>
                  <a:pt x="53946" y="143472"/>
                  <a:pt x="48125" y="130243"/>
                </a:cubicBezTo>
                <a:cubicBezTo>
                  <a:pt x="42304" y="117014"/>
                  <a:pt x="14258" y="105372"/>
                  <a:pt x="6850" y="88968"/>
                </a:cubicBezTo>
                <a:cubicBezTo>
                  <a:pt x="-558" y="72564"/>
                  <a:pt x="-558" y="-2578"/>
                  <a:pt x="500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フリーフォーム 457">
            <a:extLst>
              <a:ext uri="{FF2B5EF4-FFF2-40B4-BE49-F238E27FC236}">
                <a16:creationId xmlns:a16="http://schemas.microsoft.com/office/drawing/2014/main" id="{D9C74D0E-182D-A993-18DA-9E426C2EA33D}"/>
              </a:ext>
            </a:extLst>
          </p:cNvPr>
          <p:cNvSpPr/>
          <p:nvPr/>
        </p:nvSpPr>
        <p:spPr>
          <a:xfrm>
            <a:off x="5876077" y="8351986"/>
            <a:ext cx="218414" cy="107090"/>
          </a:xfrm>
          <a:custGeom>
            <a:avLst/>
            <a:gdLst>
              <a:gd name="connsiteX0" fmla="*/ 848 w 218414"/>
              <a:gd name="connsiteY0" fmla="*/ 106214 h 107090"/>
              <a:gd name="connsiteX1" fmla="*/ 213573 w 218414"/>
              <a:gd name="connsiteY1" fmla="*/ 1439 h 107090"/>
              <a:gd name="connsiteX2" fmla="*/ 140548 w 218414"/>
              <a:gd name="connsiteY2" fmla="*/ 49064 h 107090"/>
              <a:gd name="connsiteX3" fmla="*/ 848 w 218414"/>
              <a:gd name="connsiteY3" fmla="*/ 106214 h 10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414" h="107090">
                <a:moveTo>
                  <a:pt x="848" y="106214"/>
                </a:moveTo>
                <a:cubicBezTo>
                  <a:pt x="13019" y="98277"/>
                  <a:pt x="190290" y="10964"/>
                  <a:pt x="213573" y="1439"/>
                </a:cubicBezTo>
                <a:cubicBezTo>
                  <a:pt x="236856" y="-8086"/>
                  <a:pt x="170181" y="32131"/>
                  <a:pt x="140548" y="49064"/>
                </a:cubicBezTo>
                <a:cubicBezTo>
                  <a:pt x="110915" y="65997"/>
                  <a:pt x="-11323" y="114151"/>
                  <a:pt x="848" y="106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フリーフォーム 458">
            <a:extLst>
              <a:ext uri="{FF2B5EF4-FFF2-40B4-BE49-F238E27FC236}">
                <a16:creationId xmlns:a16="http://schemas.microsoft.com/office/drawing/2014/main" id="{B1F3136B-2F80-8C4A-64DE-D335909DAF8B}"/>
              </a:ext>
            </a:extLst>
          </p:cNvPr>
          <p:cNvSpPr/>
          <p:nvPr/>
        </p:nvSpPr>
        <p:spPr>
          <a:xfrm>
            <a:off x="6153150" y="8331179"/>
            <a:ext cx="162112" cy="142909"/>
          </a:xfrm>
          <a:custGeom>
            <a:avLst/>
            <a:gdLst>
              <a:gd name="connsiteX0" fmla="*/ 142875 w 162112"/>
              <a:gd name="connsiteY0" fmla="*/ 21 h 142909"/>
              <a:gd name="connsiteX1" fmla="*/ 152400 w 162112"/>
              <a:gd name="connsiteY1" fmla="*/ 60346 h 142909"/>
              <a:gd name="connsiteX2" fmla="*/ 0 w 162112"/>
              <a:gd name="connsiteY2" fmla="*/ 142896 h 142909"/>
              <a:gd name="connsiteX3" fmla="*/ 152400 w 162112"/>
              <a:gd name="connsiteY3" fmla="*/ 53996 h 142909"/>
              <a:gd name="connsiteX4" fmla="*/ 142875 w 162112"/>
              <a:gd name="connsiteY4" fmla="*/ 21 h 14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112" h="142909">
                <a:moveTo>
                  <a:pt x="142875" y="21"/>
                </a:moveTo>
                <a:cubicBezTo>
                  <a:pt x="142875" y="1079"/>
                  <a:pt x="176212" y="36534"/>
                  <a:pt x="152400" y="60346"/>
                </a:cubicBezTo>
                <a:cubicBezTo>
                  <a:pt x="128588" y="84158"/>
                  <a:pt x="0" y="143954"/>
                  <a:pt x="0" y="142896"/>
                </a:cubicBezTo>
                <a:cubicBezTo>
                  <a:pt x="0" y="141838"/>
                  <a:pt x="152400" y="53996"/>
                  <a:pt x="152400" y="53996"/>
                </a:cubicBezTo>
                <a:cubicBezTo>
                  <a:pt x="178858" y="37063"/>
                  <a:pt x="142875" y="-1037"/>
                  <a:pt x="142875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フリーフォーム 459">
            <a:extLst>
              <a:ext uri="{FF2B5EF4-FFF2-40B4-BE49-F238E27FC236}">
                <a16:creationId xmlns:a16="http://schemas.microsoft.com/office/drawing/2014/main" id="{667BFA0B-29BC-0043-72A2-341967ECF247}"/>
              </a:ext>
            </a:extLst>
          </p:cNvPr>
          <p:cNvSpPr/>
          <p:nvPr/>
        </p:nvSpPr>
        <p:spPr>
          <a:xfrm>
            <a:off x="6093059" y="8321467"/>
            <a:ext cx="50571" cy="116341"/>
          </a:xfrm>
          <a:custGeom>
            <a:avLst/>
            <a:gdLst>
              <a:gd name="connsiteX0" fmla="*/ 6116 w 50571"/>
              <a:gd name="connsiteY0" fmla="*/ 208 h 116341"/>
              <a:gd name="connsiteX1" fmla="*/ 6116 w 50571"/>
              <a:gd name="connsiteY1" fmla="*/ 76408 h 116341"/>
              <a:gd name="connsiteX2" fmla="*/ 50566 w 50571"/>
              <a:gd name="connsiteY2" fmla="*/ 114508 h 116341"/>
              <a:gd name="connsiteX3" fmla="*/ 2941 w 50571"/>
              <a:gd name="connsiteY3" fmla="*/ 101808 h 116341"/>
              <a:gd name="connsiteX4" fmla="*/ 6116 w 50571"/>
              <a:gd name="connsiteY4" fmla="*/ 208 h 11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71" h="116341">
                <a:moveTo>
                  <a:pt x="6116" y="208"/>
                </a:moveTo>
                <a:cubicBezTo>
                  <a:pt x="6645" y="-4025"/>
                  <a:pt x="-1292" y="57358"/>
                  <a:pt x="6116" y="76408"/>
                </a:cubicBezTo>
                <a:cubicBezTo>
                  <a:pt x="13524" y="95458"/>
                  <a:pt x="51095" y="110275"/>
                  <a:pt x="50566" y="114508"/>
                </a:cubicBezTo>
                <a:cubicBezTo>
                  <a:pt x="50037" y="118741"/>
                  <a:pt x="10878" y="116095"/>
                  <a:pt x="2941" y="101808"/>
                </a:cubicBezTo>
                <a:cubicBezTo>
                  <a:pt x="-4996" y="87521"/>
                  <a:pt x="5587" y="4441"/>
                  <a:pt x="6116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 460">
            <a:extLst>
              <a:ext uri="{FF2B5EF4-FFF2-40B4-BE49-F238E27FC236}">
                <a16:creationId xmlns:a16="http://schemas.microsoft.com/office/drawing/2014/main" id="{776E5BC3-78FE-10CA-2D75-ADDB5F36D6FA}"/>
              </a:ext>
            </a:extLst>
          </p:cNvPr>
          <p:cNvSpPr/>
          <p:nvPr/>
        </p:nvSpPr>
        <p:spPr>
          <a:xfrm>
            <a:off x="6438724" y="8261341"/>
            <a:ext cx="248135" cy="313165"/>
          </a:xfrm>
          <a:custGeom>
            <a:avLst/>
            <a:gdLst>
              <a:gd name="connsiteX0" fmla="*/ 176 w 248135"/>
              <a:gd name="connsiteY0" fmla="*/ 9 h 313165"/>
              <a:gd name="connsiteX1" fmla="*/ 165276 w 248135"/>
              <a:gd name="connsiteY1" fmla="*/ 98434 h 313165"/>
              <a:gd name="connsiteX2" fmla="*/ 139876 w 248135"/>
              <a:gd name="connsiteY2" fmla="*/ 95259 h 313165"/>
              <a:gd name="connsiteX3" fmla="*/ 193851 w 248135"/>
              <a:gd name="connsiteY3" fmla="*/ 219084 h 313165"/>
              <a:gd name="connsiteX4" fmla="*/ 247826 w 248135"/>
              <a:gd name="connsiteY4" fmla="*/ 311159 h 313165"/>
              <a:gd name="connsiteX5" fmla="*/ 168451 w 248135"/>
              <a:gd name="connsiteY5" fmla="*/ 130184 h 313165"/>
              <a:gd name="connsiteX6" fmla="*/ 133526 w 248135"/>
              <a:gd name="connsiteY6" fmla="*/ 104784 h 313165"/>
              <a:gd name="connsiteX7" fmla="*/ 176 w 248135"/>
              <a:gd name="connsiteY7" fmla="*/ 9 h 31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135" h="313165">
                <a:moveTo>
                  <a:pt x="176" y="9"/>
                </a:moveTo>
                <a:cubicBezTo>
                  <a:pt x="5467" y="-1049"/>
                  <a:pt x="141993" y="82559"/>
                  <a:pt x="165276" y="98434"/>
                </a:cubicBezTo>
                <a:cubicBezTo>
                  <a:pt x="188559" y="114309"/>
                  <a:pt x="135114" y="75151"/>
                  <a:pt x="139876" y="95259"/>
                </a:cubicBezTo>
                <a:cubicBezTo>
                  <a:pt x="144638" y="115367"/>
                  <a:pt x="175859" y="183101"/>
                  <a:pt x="193851" y="219084"/>
                </a:cubicBezTo>
                <a:cubicBezTo>
                  <a:pt x="211843" y="255067"/>
                  <a:pt x="252059" y="325976"/>
                  <a:pt x="247826" y="311159"/>
                </a:cubicBezTo>
                <a:cubicBezTo>
                  <a:pt x="243593" y="296342"/>
                  <a:pt x="187501" y="164580"/>
                  <a:pt x="168451" y="130184"/>
                </a:cubicBezTo>
                <a:cubicBezTo>
                  <a:pt x="149401" y="95788"/>
                  <a:pt x="156809" y="123834"/>
                  <a:pt x="133526" y="104784"/>
                </a:cubicBezTo>
                <a:cubicBezTo>
                  <a:pt x="110243" y="85734"/>
                  <a:pt x="-5115" y="1067"/>
                  <a:pt x="176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 461">
            <a:extLst>
              <a:ext uri="{FF2B5EF4-FFF2-40B4-BE49-F238E27FC236}">
                <a16:creationId xmlns:a16="http://schemas.microsoft.com/office/drawing/2014/main" id="{380D55F9-F206-82A6-A29F-255DDD6FE55C}"/>
              </a:ext>
            </a:extLst>
          </p:cNvPr>
          <p:cNvSpPr/>
          <p:nvPr/>
        </p:nvSpPr>
        <p:spPr>
          <a:xfrm>
            <a:off x="6610324" y="8242277"/>
            <a:ext cx="105796" cy="409601"/>
          </a:xfrm>
          <a:custGeom>
            <a:avLst/>
            <a:gdLst>
              <a:gd name="connsiteX0" fmla="*/ 26 w 105796"/>
              <a:gd name="connsiteY0" fmla="*/ 23 h 409601"/>
              <a:gd name="connsiteX1" fmla="*/ 95276 w 105796"/>
              <a:gd name="connsiteY1" fmla="*/ 101623 h 409601"/>
              <a:gd name="connsiteX2" fmla="*/ 88926 w 105796"/>
              <a:gd name="connsiteY2" fmla="*/ 139723 h 409601"/>
              <a:gd name="connsiteX3" fmla="*/ 101626 w 105796"/>
              <a:gd name="connsiteY3" fmla="*/ 409598 h 409601"/>
              <a:gd name="connsiteX4" fmla="*/ 104801 w 105796"/>
              <a:gd name="connsiteY4" fmla="*/ 146073 h 409601"/>
              <a:gd name="connsiteX5" fmla="*/ 85751 w 105796"/>
              <a:gd name="connsiteY5" fmla="*/ 111148 h 409601"/>
              <a:gd name="connsiteX6" fmla="*/ 26 w 105796"/>
              <a:gd name="connsiteY6" fmla="*/ 23 h 4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796" h="409601">
                <a:moveTo>
                  <a:pt x="26" y="23"/>
                </a:moveTo>
                <a:cubicBezTo>
                  <a:pt x="1613" y="-1564"/>
                  <a:pt x="80459" y="78340"/>
                  <a:pt x="95276" y="101623"/>
                </a:cubicBezTo>
                <a:cubicBezTo>
                  <a:pt x="110093" y="124906"/>
                  <a:pt x="87868" y="88394"/>
                  <a:pt x="88926" y="139723"/>
                </a:cubicBezTo>
                <a:cubicBezTo>
                  <a:pt x="89984" y="191052"/>
                  <a:pt x="98980" y="408540"/>
                  <a:pt x="101626" y="409598"/>
                </a:cubicBezTo>
                <a:cubicBezTo>
                  <a:pt x="104272" y="410656"/>
                  <a:pt x="107447" y="195815"/>
                  <a:pt x="104801" y="146073"/>
                </a:cubicBezTo>
                <a:cubicBezTo>
                  <a:pt x="102155" y="96331"/>
                  <a:pt x="102684" y="132315"/>
                  <a:pt x="85751" y="111148"/>
                </a:cubicBezTo>
                <a:cubicBezTo>
                  <a:pt x="68818" y="89981"/>
                  <a:pt x="-1561" y="1610"/>
                  <a:pt x="26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フリーフォーム 462">
            <a:extLst>
              <a:ext uri="{FF2B5EF4-FFF2-40B4-BE49-F238E27FC236}">
                <a16:creationId xmlns:a16="http://schemas.microsoft.com/office/drawing/2014/main" id="{296A574F-C335-02CB-C14B-8638BCE28C03}"/>
              </a:ext>
            </a:extLst>
          </p:cNvPr>
          <p:cNvSpPr/>
          <p:nvPr/>
        </p:nvSpPr>
        <p:spPr>
          <a:xfrm>
            <a:off x="6755030" y="8581830"/>
            <a:ext cx="292176" cy="345119"/>
          </a:xfrm>
          <a:custGeom>
            <a:avLst/>
            <a:gdLst>
              <a:gd name="connsiteX0" fmla="*/ 1370 w 292176"/>
              <a:gd name="connsiteY0" fmla="*/ 195 h 345119"/>
              <a:gd name="connsiteX1" fmla="*/ 55345 w 292176"/>
              <a:gd name="connsiteY1" fmla="*/ 92270 h 345119"/>
              <a:gd name="connsiteX2" fmla="*/ 156945 w 292176"/>
              <a:gd name="connsiteY2" fmla="*/ 184345 h 345119"/>
              <a:gd name="connsiteX3" fmla="*/ 290295 w 292176"/>
              <a:gd name="connsiteY3" fmla="*/ 343095 h 345119"/>
              <a:gd name="connsiteX4" fmla="*/ 226795 w 292176"/>
              <a:gd name="connsiteY4" fmla="*/ 266895 h 345119"/>
              <a:gd name="connsiteX5" fmla="*/ 109320 w 292176"/>
              <a:gd name="connsiteY5" fmla="*/ 162120 h 345119"/>
              <a:gd name="connsiteX6" fmla="*/ 23595 w 292176"/>
              <a:gd name="connsiteY6" fmla="*/ 117670 h 345119"/>
              <a:gd name="connsiteX7" fmla="*/ 1370 w 292176"/>
              <a:gd name="connsiteY7" fmla="*/ 195 h 34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176" h="345119">
                <a:moveTo>
                  <a:pt x="1370" y="195"/>
                </a:moveTo>
                <a:cubicBezTo>
                  <a:pt x="6662" y="-4038"/>
                  <a:pt x="29416" y="61578"/>
                  <a:pt x="55345" y="92270"/>
                </a:cubicBezTo>
                <a:cubicBezTo>
                  <a:pt x="81274" y="122962"/>
                  <a:pt x="117787" y="142541"/>
                  <a:pt x="156945" y="184345"/>
                </a:cubicBezTo>
                <a:cubicBezTo>
                  <a:pt x="196103" y="226149"/>
                  <a:pt x="278653" y="329337"/>
                  <a:pt x="290295" y="343095"/>
                </a:cubicBezTo>
                <a:cubicBezTo>
                  <a:pt x="301937" y="356853"/>
                  <a:pt x="256957" y="297057"/>
                  <a:pt x="226795" y="266895"/>
                </a:cubicBezTo>
                <a:cubicBezTo>
                  <a:pt x="196633" y="236733"/>
                  <a:pt x="143187" y="186991"/>
                  <a:pt x="109320" y="162120"/>
                </a:cubicBezTo>
                <a:cubicBezTo>
                  <a:pt x="75453" y="137249"/>
                  <a:pt x="40528" y="139895"/>
                  <a:pt x="23595" y="117670"/>
                </a:cubicBezTo>
                <a:cubicBezTo>
                  <a:pt x="6662" y="95445"/>
                  <a:pt x="-3922" y="4428"/>
                  <a:pt x="1370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 463">
            <a:extLst>
              <a:ext uri="{FF2B5EF4-FFF2-40B4-BE49-F238E27FC236}">
                <a16:creationId xmlns:a16="http://schemas.microsoft.com/office/drawing/2014/main" id="{944028F3-2CB7-4AE9-4DF5-B47A158B27C7}"/>
              </a:ext>
            </a:extLst>
          </p:cNvPr>
          <p:cNvSpPr/>
          <p:nvPr/>
        </p:nvSpPr>
        <p:spPr>
          <a:xfrm>
            <a:off x="6444725" y="8279552"/>
            <a:ext cx="273995" cy="452066"/>
          </a:xfrm>
          <a:custGeom>
            <a:avLst/>
            <a:gdLst>
              <a:gd name="connsiteX0" fmla="*/ 525 w 273995"/>
              <a:gd name="connsiteY0" fmla="*/ 848 h 452066"/>
              <a:gd name="connsiteX1" fmla="*/ 86250 w 273995"/>
              <a:gd name="connsiteY1" fmla="*/ 92923 h 452066"/>
              <a:gd name="connsiteX2" fmla="*/ 181500 w 273995"/>
              <a:gd name="connsiteY2" fmla="*/ 264373 h 452066"/>
              <a:gd name="connsiteX3" fmla="*/ 273575 w 273995"/>
              <a:gd name="connsiteY3" fmla="*/ 451698 h 452066"/>
              <a:gd name="connsiteX4" fmla="*/ 213250 w 273995"/>
              <a:gd name="connsiteY4" fmla="*/ 308823 h 452066"/>
              <a:gd name="connsiteX5" fmla="*/ 156100 w 273995"/>
              <a:gd name="connsiteY5" fmla="*/ 188173 h 452066"/>
              <a:gd name="connsiteX6" fmla="*/ 127525 w 273995"/>
              <a:gd name="connsiteY6" fmla="*/ 143723 h 452066"/>
              <a:gd name="connsiteX7" fmla="*/ 525 w 273995"/>
              <a:gd name="connsiteY7" fmla="*/ 848 h 45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995" h="452066">
                <a:moveTo>
                  <a:pt x="525" y="848"/>
                </a:moveTo>
                <a:cubicBezTo>
                  <a:pt x="-6354" y="-7619"/>
                  <a:pt x="56088" y="49002"/>
                  <a:pt x="86250" y="92923"/>
                </a:cubicBezTo>
                <a:cubicBezTo>
                  <a:pt x="116412" y="136844"/>
                  <a:pt x="150279" y="204577"/>
                  <a:pt x="181500" y="264373"/>
                </a:cubicBezTo>
                <a:cubicBezTo>
                  <a:pt x="212721" y="324169"/>
                  <a:pt x="268283" y="444290"/>
                  <a:pt x="273575" y="451698"/>
                </a:cubicBezTo>
                <a:cubicBezTo>
                  <a:pt x="278867" y="459106"/>
                  <a:pt x="232829" y="352744"/>
                  <a:pt x="213250" y="308823"/>
                </a:cubicBezTo>
                <a:cubicBezTo>
                  <a:pt x="193671" y="264902"/>
                  <a:pt x="170388" y="215690"/>
                  <a:pt x="156100" y="188173"/>
                </a:cubicBezTo>
                <a:cubicBezTo>
                  <a:pt x="141813" y="160656"/>
                  <a:pt x="148163" y="172827"/>
                  <a:pt x="127525" y="143723"/>
                </a:cubicBezTo>
                <a:cubicBezTo>
                  <a:pt x="106888" y="114619"/>
                  <a:pt x="7404" y="9315"/>
                  <a:pt x="525" y="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 464">
            <a:extLst>
              <a:ext uri="{FF2B5EF4-FFF2-40B4-BE49-F238E27FC236}">
                <a16:creationId xmlns:a16="http://schemas.microsoft.com/office/drawing/2014/main" id="{40E2B9BA-CC0E-E86B-D90E-29EB9DCE5803}"/>
              </a:ext>
            </a:extLst>
          </p:cNvPr>
          <p:cNvSpPr/>
          <p:nvPr/>
        </p:nvSpPr>
        <p:spPr>
          <a:xfrm>
            <a:off x="7148931" y="8985387"/>
            <a:ext cx="123654" cy="466620"/>
          </a:xfrm>
          <a:custGeom>
            <a:avLst/>
            <a:gdLst>
              <a:gd name="connsiteX0" fmla="*/ 1169 w 123654"/>
              <a:gd name="connsiteY0" fmla="*/ 3038 h 466620"/>
              <a:gd name="connsiteX1" fmla="*/ 58319 w 123654"/>
              <a:gd name="connsiteY1" fmla="*/ 107813 h 466620"/>
              <a:gd name="connsiteX2" fmla="*/ 93244 w 123654"/>
              <a:gd name="connsiteY2" fmla="*/ 215763 h 466620"/>
              <a:gd name="connsiteX3" fmla="*/ 115469 w 123654"/>
              <a:gd name="connsiteY3" fmla="*/ 466588 h 466620"/>
              <a:gd name="connsiteX4" fmla="*/ 115469 w 123654"/>
              <a:gd name="connsiteY4" fmla="*/ 231638 h 466620"/>
              <a:gd name="connsiteX5" fmla="*/ 1169 w 123654"/>
              <a:gd name="connsiteY5" fmla="*/ 3038 h 46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654" h="466620">
                <a:moveTo>
                  <a:pt x="1169" y="3038"/>
                </a:moveTo>
                <a:cubicBezTo>
                  <a:pt x="-8356" y="-17599"/>
                  <a:pt x="42973" y="72359"/>
                  <a:pt x="58319" y="107813"/>
                </a:cubicBezTo>
                <a:cubicBezTo>
                  <a:pt x="73665" y="143267"/>
                  <a:pt x="83719" y="155967"/>
                  <a:pt x="93244" y="215763"/>
                </a:cubicBezTo>
                <a:cubicBezTo>
                  <a:pt x="102769" y="275559"/>
                  <a:pt x="111765" y="463942"/>
                  <a:pt x="115469" y="466588"/>
                </a:cubicBezTo>
                <a:cubicBezTo>
                  <a:pt x="119173" y="469234"/>
                  <a:pt x="131873" y="307309"/>
                  <a:pt x="115469" y="231638"/>
                </a:cubicBezTo>
                <a:cubicBezTo>
                  <a:pt x="99065" y="155967"/>
                  <a:pt x="10694" y="23675"/>
                  <a:pt x="1169" y="3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フリーフォーム 465">
            <a:extLst>
              <a:ext uri="{FF2B5EF4-FFF2-40B4-BE49-F238E27FC236}">
                <a16:creationId xmlns:a16="http://schemas.microsoft.com/office/drawing/2014/main" id="{F2DE63FA-B1AA-76E3-F4F5-E3230D40CD78}"/>
              </a:ext>
            </a:extLst>
          </p:cNvPr>
          <p:cNvSpPr/>
          <p:nvPr/>
        </p:nvSpPr>
        <p:spPr>
          <a:xfrm>
            <a:off x="7048402" y="8915395"/>
            <a:ext cx="165254" cy="526271"/>
          </a:xfrm>
          <a:custGeom>
            <a:avLst/>
            <a:gdLst>
              <a:gd name="connsiteX0" fmla="*/ 98 w 165254"/>
              <a:gd name="connsiteY0" fmla="*/ 5 h 526271"/>
              <a:gd name="connsiteX1" fmla="*/ 123923 w 165254"/>
              <a:gd name="connsiteY1" fmla="*/ 212730 h 526271"/>
              <a:gd name="connsiteX2" fmla="*/ 155673 w 165254"/>
              <a:gd name="connsiteY2" fmla="*/ 368305 h 526271"/>
              <a:gd name="connsiteX3" fmla="*/ 165198 w 165254"/>
              <a:gd name="connsiteY3" fmla="*/ 523880 h 526271"/>
              <a:gd name="connsiteX4" fmla="*/ 152498 w 165254"/>
              <a:gd name="connsiteY4" fmla="*/ 241305 h 526271"/>
              <a:gd name="connsiteX5" fmla="*/ 146148 w 165254"/>
              <a:gd name="connsiteY5" fmla="*/ 219080 h 526271"/>
              <a:gd name="connsiteX6" fmla="*/ 98 w 165254"/>
              <a:gd name="connsiteY6" fmla="*/ 5 h 52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254" h="526271">
                <a:moveTo>
                  <a:pt x="98" y="5"/>
                </a:moveTo>
                <a:cubicBezTo>
                  <a:pt x="-3606" y="-1053"/>
                  <a:pt x="97994" y="151347"/>
                  <a:pt x="123923" y="212730"/>
                </a:cubicBezTo>
                <a:cubicBezTo>
                  <a:pt x="149852" y="274113"/>
                  <a:pt x="148794" y="316447"/>
                  <a:pt x="155673" y="368305"/>
                </a:cubicBezTo>
                <a:cubicBezTo>
                  <a:pt x="162552" y="420163"/>
                  <a:pt x="165727" y="545047"/>
                  <a:pt x="165198" y="523880"/>
                </a:cubicBezTo>
                <a:cubicBezTo>
                  <a:pt x="164669" y="502713"/>
                  <a:pt x="152498" y="241305"/>
                  <a:pt x="152498" y="241305"/>
                </a:cubicBezTo>
                <a:cubicBezTo>
                  <a:pt x="149323" y="190505"/>
                  <a:pt x="169961" y="258238"/>
                  <a:pt x="146148" y="219080"/>
                </a:cubicBezTo>
                <a:cubicBezTo>
                  <a:pt x="122336" y="179922"/>
                  <a:pt x="3802" y="1063"/>
                  <a:pt x="98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フリーフォーム 466">
            <a:extLst>
              <a:ext uri="{FF2B5EF4-FFF2-40B4-BE49-F238E27FC236}">
                <a16:creationId xmlns:a16="http://schemas.microsoft.com/office/drawing/2014/main" id="{3832654E-5E69-A959-DAC8-403F0170482C}"/>
              </a:ext>
            </a:extLst>
          </p:cNvPr>
          <p:cNvSpPr/>
          <p:nvPr/>
        </p:nvSpPr>
        <p:spPr>
          <a:xfrm>
            <a:off x="7105646" y="9048029"/>
            <a:ext cx="79925" cy="475873"/>
          </a:xfrm>
          <a:custGeom>
            <a:avLst/>
            <a:gdLst>
              <a:gd name="connsiteX0" fmla="*/ 4 w 79925"/>
              <a:gd name="connsiteY0" fmla="*/ 721 h 475873"/>
              <a:gd name="connsiteX1" fmla="*/ 60329 w 79925"/>
              <a:gd name="connsiteY1" fmla="*/ 140421 h 475873"/>
              <a:gd name="connsiteX2" fmla="*/ 66679 w 79925"/>
              <a:gd name="connsiteY2" fmla="*/ 359496 h 475873"/>
              <a:gd name="connsiteX3" fmla="*/ 79379 w 79925"/>
              <a:gd name="connsiteY3" fmla="*/ 470621 h 475873"/>
              <a:gd name="connsiteX4" fmla="*/ 76204 w 79925"/>
              <a:gd name="connsiteY4" fmla="*/ 197571 h 475873"/>
              <a:gd name="connsiteX5" fmla="*/ 63504 w 79925"/>
              <a:gd name="connsiteY5" fmla="*/ 89621 h 475873"/>
              <a:gd name="connsiteX6" fmla="*/ 4 w 79925"/>
              <a:gd name="connsiteY6" fmla="*/ 721 h 47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925" h="475873">
                <a:moveTo>
                  <a:pt x="4" y="721"/>
                </a:moveTo>
                <a:cubicBezTo>
                  <a:pt x="-525" y="9188"/>
                  <a:pt x="49217" y="80625"/>
                  <a:pt x="60329" y="140421"/>
                </a:cubicBezTo>
                <a:cubicBezTo>
                  <a:pt x="71442" y="200217"/>
                  <a:pt x="63504" y="304463"/>
                  <a:pt x="66679" y="359496"/>
                </a:cubicBezTo>
                <a:cubicBezTo>
                  <a:pt x="69854" y="414529"/>
                  <a:pt x="77792" y="497608"/>
                  <a:pt x="79379" y="470621"/>
                </a:cubicBezTo>
                <a:cubicBezTo>
                  <a:pt x="80966" y="443634"/>
                  <a:pt x="78850" y="261071"/>
                  <a:pt x="76204" y="197571"/>
                </a:cubicBezTo>
                <a:cubicBezTo>
                  <a:pt x="73558" y="134071"/>
                  <a:pt x="70912" y="118725"/>
                  <a:pt x="63504" y="89621"/>
                </a:cubicBezTo>
                <a:cubicBezTo>
                  <a:pt x="56096" y="60517"/>
                  <a:pt x="533" y="-7746"/>
                  <a:pt x="4" y="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 467">
            <a:extLst>
              <a:ext uri="{FF2B5EF4-FFF2-40B4-BE49-F238E27FC236}">
                <a16:creationId xmlns:a16="http://schemas.microsoft.com/office/drawing/2014/main" id="{D4463550-EE23-CFB5-47E7-02D1C5AFF69B}"/>
              </a:ext>
            </a:extLst>
          </p:cNvPr>
          <p:cNvSpPr/>
          <p:nvPr/>
        </p:nvSpPr>
        <p:spPr>
          <a:xfrm>
            <a:off x="7058008" y="8972464"/>
            <a:ext cx="94430" cy="280235"/>
          </a:xfrm>
          <a:custGeom>
            <a:avLst/>
            <a:gdLst>
              <a:gd name="connsiteX0" fmla="*/ 28592 w 94430"/>
              <a:gd name="connsiteY0" fmla="*/ 86 h 280235"/>
              <a:gd name="connsiteX1" fmla="*/ 17 w 94430"/>
              <a:gd name="connsiteY1" fmla="*/ 79461 h 280235"/>
              <a:gd name="connsiteX2" fmla="*/ 25417 w 94430"/>
              <a:gd name="connsiteY2" fmla="*/ 139786 h 280235"/>
              <a:gd name="connsiteX3" fmla="*/ 85742 w 94430"/>
              <a:gd name="connsiteY3" fmla="*/ 247736 h 280235"/>
              <a:gd name="connsiteX4" fmla="*/ 92092 w 94430"/>
              <a:gd name="connsiteY4" fmla="*/ 276311 h 280235"/>
              <a:gd name="connsiteX5" fmla="*/ 66692 w 94430"/>
              <a:gd name="connsiteY5" fmla="*/ 174711 h 280235"/>
              <a:gd name="connsiteX6" fmla="*/ 19067 w 94430"/>
              <a:gd name="connsiteY6" fmla="*/ 95336 h 280235"/>
              <a:gd name="connsiteX7" fmla="*/ 28592 w 94430"/>
              <a:gd name="connsiteY7" fmla="*/ 86 h 2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430" h="280235">
                <a:moveTo>
                  <a:pt x="28592" y="86"/>
                </a:moveTo>
                <a:cubicBezTo>
                  <a:pt x="25417" y="-2560"/>
                  <a:pt x="546" y="56178"/>
                  <a:pt x="17" y="79461"/>
                </a:cubicBezTo>
                <a:cubicBezTo>
                  <a:pt x="-512" y="102744"/>
                  <a:pt x="11129" y="111740"/>
                  <a:pt x="25417" y="139786"/>
                </a:cubicBezTo>
                <a:cubicBezTo>
                  <a:pt x="39705" y="167832"/>
                  <a:pt x="74630" y="224982"/>
                  <a:pt x="85742" y="247736"/>
                </a:cubicBezTo>
                <a:cubicBezTo>
                  <a:pt x="96854" y="270490"/>
                  <a:pt x="95267" y="288482"/>
                  <a:pt x="92092" y="276311"/>
                </a:cubicBezTo>
                <a:cubicBezTo>
                  <a:pt x="88917" y="264140"/>
                  <a:pt x="78863" y="204873"/>
                  <a:pt x="66692" y="174711"/>
                </a:cubicBezTo>
                <a:cubicBezTo>
                  <a:pt x="54521" y="144549"/>
                  <a:pt x="25417" y="119678"/>
                  <a:pt x="19067" y="95336"/>
                </a:cubicBezTo>
                <a:cubicBezTo>
                  <a:pt x="12717" y="70994"/>
                  <a:pt x="31767" y="2732"/>
                  <a:pt x="28592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フリーフォーム 468">
            <a:extLst>
              <a:ext uri="{FF2B5EF4-FFF2-40B4-BE49-F238E27FC236}">
                <a16:creationId xmlns:a16="http://schemas.microsoft.com/office/drawing/2014/main" id="{857127B5-51E8-4C3F-964D-CA3E8414AC66}"/>
              </a:ext>
            </a:extLst>
          </p:cNvPr>
          <p:cNvSpPr/>
          <p:nvPr/>
        </p:nvSpPr>
        <p:spPr>
          <a:xfrm>
            <a:off x="7018847" y="9235861"/>
            <a:ext cx="131308" cy="279620"/>
          </a:xfrm>
          <a:custGeom>
            <a:avLst/>
            <a:gdLst>
              <a:gd name="connsiteX0" fmla="*/ 131253 w 131308"/>
              <a:gd name="connsiteY0" fmla="*/ 214 h 279620"/>
              <a:gd name="connsiteX1" fmla="*/ 93153 w 131308"/>
              <a:gd name="connsiteY1" fmla="*/ 51014 h 279620"/>
              <a:gd name="connsiteX2" fmla="*/ 89978 w 131308"/>
              <a:gd name="connsiteY2" fmla="*/ 127214 h 279620"/>
              <a:gd name="connsiteX3" fmla="*/ 93153 w 131308"/>
              <a:gd name="connsiteY3" fmla="*/ 193889 h 279620"/>
              <a:gd name="connsiteX4" fmla="*/ 16953 w 131308"/>
              <a:gd name="connsiteY4" fmla="*/ 231989 h 279620"/>
              <a:gd name="connsiteX5" fmla="*/ 1078 w 131308"/>
              <a:gd name="connsiteY5" fmla="*/ 279614 h 279620"/>
              <a:gd name="connsiteX6" fmla="*/ 10603 w 131308"/>
              <a:gd name="connsiteY6" fmla="*/ 228814 h 279620"/>
              <a:gd name="connsiteX7" fmla="*/ 83628 w 131308"/>
              <a:gd name="connsiteY7" fmla="*/ 190714 h 279620"/>
              <a:gd name="connsiteX8" fmla="*/ 86803 w 131308"/>
              <a:gd name="connsiteY8" fmla="*/ 146264 h 279620"/>
              <a:gd name="connsiteX9" fmla="*/ 83628 w 131308"/>
              <a:gd name="connsiteY9" fmla="*/ 70064 h 279620"/>
              <a:gd name="connsiteX10" fmla="*/ 131253 w 131308"/>
              <a:gd name="connsiteY10" fmla="*/ 214 h 27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308" h="279620">
                <a:moveTo>
                  <a:pt x="131253" y="214"/>
                </a:moveTo>
                <a:cubicBezTo>
                  <a:pt x="132840" y="-2961"/>
                  <a:pt x="100032" y="29848"/>
                  <a:pt x="93153" y="51014"/>
                </a:cubicBezTo>
                <a:cubicBezTo>
                  <a:pt x="86274" y="72180"/>
                  <a:pt x="89978" y="103402"/>
                  <a:pt x="89978" y="127214"/>
                </a:cubicBezTo>
                <a:cubicBezTo>
                  <a:pt x="89978" y="151026"/>
                  <a:pt x="105324" y="176427"/>
                  <a:pt x="93153" y="193889"/>
                </a:cubicBezTo>
                <a:cubicBezTo>
                  <a:pt x="80982" y="211351"/>
                  <a:pt x="32299" y="217702"/>
                  <a:pt x="16953" y="231989"/>
                </a:cubicBezTo>
                <a:cubicBezTo>
                  <a:pt x="1607" y="246277"/>
                  <a:pt x="2136" y="280143"/>
                  <a:pt x="1078" y="279614"/>
                </a:cubicBezTo>
                <a:cubicBezTo>
                  <a:pt x="20" y="279085"/>
                  <a:pt x="-3155" y="243631"/>
                  <a:pt x="10603" y="228814"/>
                </a:cubicBezTo>
                <a:cubicBezTo>
                  <a:pt x="24361" y="213997"/>
                  <a:pt x="70928" y="204472"/>
                  <a:pt x="83628" y="190714"/>
                </a:cubicBezTo>
                <a:cubicBezTo>
                  <a:pt x="96328" y="176956"/>
                  <a:pt x="86803" y="166372"/>
                  <a:pt x="86803" y="146264"/>
                </a:cubicBezTo>
                <a:cubicBezTo>
                  <a:pt x="86803" y="126156"/>
                  <a:pt x="77278" y="91231"/>
                  <a:pt x="83628" y="70064"/>
                </a:cubicBezTo>
                <a:cubicBezTo>
                  <a:pt x="89978" y="48897"/>
                  <a:pt x="129666" y="3389"/>
                  <a:pt x="131253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フリーフォーム 469">
            <a:extLst>
              <a:ext uri="{FF2B5EF4-FFF2-40B4-BE49-F238E27FC236}">
                <a16:creationId xmlns:a16="http://schemas.microsoft.com/office/drawing/2014/main" id="{2AEF9894-E1A7-DE84-022D-167D81944502}"/>
              </a:ext>
            </a:extLst>
          </p:cNvPr>
          <p:cNvSpPr/>
          <p:nvPr/>
        </p:nvSpPr>
        <p:spPr>
          <a:xfrm>
            <a:off x="6953247" y="8969344"/>
            <a:ext cx="101635" cy="82244"/>
          </a:xfrm>
          <a:custGeom>
            <a:avLst/>
            <a:gdLst>
              <a:gd name="connsiteX0" fmla="*/ 101603 w 101635"/>
              <a:gd name="connsiteY0" fmla="*/ 31 h 82244"/>
              <a:gd name="connsiteX1" fmla="*/ 79378 w 101635"/>
              <a:gd name="connsiteY1" fmla="*/ 76231 h 82244"/>
              <a:gd name="connsiteX2" fmla="*/ 3 w 101635"/>
              <a:gd name="connsiteY2" fmla="*/ 76231 h 82244"/>
              <a:gd name="connsiteX3" fmla="*/ 76203 w 101635"/>
              <a:gd name="connsiteY3" fmla="*/ 66706 h 82244"/>
              <a:gd name="connsiteX4" fmla="*/ 101603 w 101635"/>
              <a:gd name="connsiteY4" fmla="*/ 31 h 8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35" h="82244">
                <a:moveTo>
                  <a:pt x="101603" y="31"/>
                </a:moveTo>
                <a:cubicBezTo>
                  <a:pt x="102132" y="1618"/>
                  <a:pt x="96311" y="63531"/>
                  <a:pt x="79378" y="76231"/>
                </a:cubicBezTo>
                <a:cubicBezTo>
                  <a:pt x="62445" y="88931"/>
                  <a:pt x="532" y="77818"/>
                  <a:pt x="3" y="76231"/>
                </a:cubicBezTo>
                <a:cubicBezTo>
                  <a:pt x="-526" y="74644"/>
                  <a:pt x="58211" y="75702"/>
                  <a:pt x="76203" y="66706"/>
                </a:cubicBezTo>
                <a:cubicBezTo>
                  <a:pt x="94195" y="57710"/>
                  <a:pt x="101074" y="-1556"/>
                  <a:pt x="101603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フリーフォーム 470">
            <a:extLst>
              <a:ext uri="{FF2B5EF4-FFF2-40B4-BE49-F238E27FC236}">
                <a16:creationId xmlns:a16="http://schemas.microsoft.com/office/drawing/2014/main" id="{778B2719-62D8-A23C-1CAD-19DE53BB105C}"/>
              </a:ext>
            </a:extLst>
          </p:cNvPr>
          <p:cNvSpPr/>
          <p:nvPr/>
        </p:nvSpPr>
        <p:spPr>
          <a:xfrm>
            <a:off x="6994143" y="9140814"/>
            <a:ext cx="124010" cy="19268"/>
          </a:xfrm>
          <a:custGeom>
            <a:avLst/>
            <a:gdLst>
              <a:gd name="connsiteX0" fmla="*/ 382 w 124010"/>
              <a:gd name="connsiteY0" fmla="*/ 19061 h 19268"/>
              <a:gd name="connsiteX1" fmla="*/ 121032 w 124010"/>
              <a:gd name="connsiteY1" fmla="*/ 9536 h 19268"/>
              <a:gd name="connsiteX2" fmla="*/ 82932 w 124010"/>
              <a:gd name="connsiteY2" fmla="*/ 11 h 19268"/>
              <a:gd name="connsiteX3" fmla="*/ 382 w 124010"/>
              <a:gd name="connsiteY3" fmla="*/ 19061 h 1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010" h="19268">
                <a:moveTo>
                  <a:pt x="382" y="19061"/>
                </a:moveTo>
                <a:cubicBezTo>
                  <a:pt x="6732" y="20649"/>
                  <a:pt x="107274" y="12711"/>
                  <a:pt x="121032" y="9536"/>
                </a:cubicBezTo>
                <a:cubicBezTo>
                  <a:pt x="134790" y="6361"/>
                  <a:pt x="97220" y="540"/>
                  <a:pt x="82932" y="11"/>
                </a:cubicBezTo>
                <a:cubicBezTo>
                  <a:pt x="68645" y="-518"/>
                  <a:pt x="-5968" y="17473"/>
                  <a:pt x="382" y="19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フリーフォーム 471">
            <a:extLst>
              <a:ext uri="{FF2B5EF4-FFF2-40B4-BE49-F238E27FC236}">
                <a16:creationId xmlns:a16="http://schemas.microsoft.com/office/drawing/2014/main" id="{29D45B77-CC1B-1FAA-3FAF-2C75945F7506}"/>
              </a:ext>
            </a:extLst>
          </p:cNvPr>
          <p:cNvSpPr/>
          <p:nvPr/>
        </p:nvSpPr>
        <p:spPr>
          <a:xfrm>
            <a:off x="6908169" y="9022538"/>
            <a:ext cx="102342" cy="213602"/>
          </a:xfrm>
          <a:custGeom>
            <a:avLst/>
            <a:gdLst>
              <a:gd name="connsiteX0" fmla="*/ 631 w 102342"/>
              <a:gd name="connsiteY0" fmla="*/ 812 h 213602"/>
              <a:gd name="connsiteX1" fmla="*/ 57781 w 102342"/>
              <a:gd name="connsiteY1" fmla="*/ 80187 h 213602"/>
              <a:gd name="connsiteX2" fmla="*/ 76831 w 102342"/>
              <a:gd name="connsiteY2" fmla="*/ 121462 h 213602"/>
              <a:gd name="connsiteX3" fmla="*/ 89531 w 102342"/>
              <a:gd name="connsiteY3" fmla="*/ 213537 h 213602"/>
              <a:gd name="connsiteX4" fmla="*/ 99056 w 102342"/>
              <a:gd name="connsiteY4" fmla="*/ 134162 h 213602"/>
              <a:gd name="connsiteX5" fmla="*/ 631 w 102342"/>
              <a:gd name="connsiteY5" fmla="*/ 812 h 21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42" h="213602">
                <a:moveTo>
                  <a:pt x="631" y="812"/>
                </a:moveTo>
                <a:cubicBezTo>
                  <a:pt x="-6248" y="-8184"/>
                  <a:pt x="45081" y="60079"/>
                  <a:pt x="57781" y="80187"/>
                </a:cubicBezTo>
                <a:cubicBezTo>
                  <a:pt x="70481" y="100295"/>
                  <a:pt x="71539" y="99237"/>
                  <a:pt x="76831" y="121462"/>
                </a:cubicBezTo>
                <a:cubicBezTo>
                  <a:pt x="82123" y="143687"/>
                  <a:pt x="85827" y="211420"/>
                  <a:pt x="89531" y="213537"/>
                </a:cubicBezTo>
                <a:cubicBezTo>
                  <a:pt x="93235" y="215654"/>
                  <a:pt x="109110" y="165912"/>
                  <a:pt x="99056" y="134162"/>
                </a:cubicBezTo>
                <a:cubicBezTo>
                  <a:pt x="89002" y="102412"/>
                  <a:pt x="7510" y="9808"/>
                  <a:pt x="631" y="8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フリーフォーム 472">
            <a:extLst>
              <a:ext uri="{FF2B5EF4-FFF2-40B4-BE49-F238E27FC236}">
                <a16:creationId xmlns:a16="http://schemas.microsoft.com/office/drawing/2014/main" id="{E37EE060-01BD-F0E2-2D2A-5370524EABB1}"/>
              </a:ext>
            </a:extLst>
          </p:cNvPr>
          <p:cNvSpPr/>
          <p:nvPr/>
        </p:nvSpPr>
        <p:spPr>
          <a:xfrm>
            <a:off x="6899201" y="9048747"/>
            <a:ext cx="92387" cy="206434"/>
          </a:xfrm>
          <a:custGeom>
            <a:avLst/>
            <a:gdLst>
              <a:gd name="connsiteX0" fmla="*/ 74 w 92387"/>
              <a:gd name="connsiteY0" fmla="*/ 3 h 206434"/>
              <a:gd name="connsiteX1" fmla="*/ 50874 w 92387"/>
              <a:gd name="connsiteY1" fmla="*/ 88903 h 206434"/>
              <a:gd name="connsiteX2" fmla="*/ 54049 w 92387"/>
              <a:gd name="connsiteY2" fmla="*/ 146053 h 206434"/>
              <a:gd name="connsiteX3" fmla="*/ 92149 w 92387"/>
              <a:gd name="connsiteY3" fmla="*/ 206378 h 206434"/>
              <a:gd name="connsiteX4" fmla="*/ 69924 w 92387"/>
              <a:gd name="connsiteY4" fmla="*/ 155578 h 206434"/>
              <a:gd name="connsiteX5" fmla="*/ 63574 w 92387"/>
              <a:gd name="connsiteY5" fmla="*/ 85728 h 206434"/>
              <a:gd name="connsiteX6" fmla="*/ 74 w 92387"/>
              <a:gd name="connsiteY6" fmla="*/ 3 h 20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87" h="206434">
                <a:moveTo>
                  <a:pt x="74" y="3"/>
                </a:moveTo>
                <a:cubicBezTo>
                  <a:pt x="-2043" y="532"/>
                  <a:pt x="41878" y="64561"/>
                  <a:pt x="50874" y="88903"/>
                </a:cubicBezTo>
                <a:cubicBezTo>
                  <a:pt x="59870" y="113245"/>
                  <a:pt x="47170" y="126474"/>
                  <a:pt x="54049" y="146053"/>
                </a:cubicBezTo>
                <a:cubicBezTo>
                  <a:pt x="60928" y="165632"/>
                  <a:pt x="89503" y="204791"/>
                  <a:pt x="92149" y="206378"/>
                </a:cubicBezTo>
                <a:cubicBezTo>
                  <a:pt x="94795" y="207966"/>
                  <a:pt x="74686" y="175686"/>
                  <a:pt x="69924" y="155578"/>
                </a:cubicBezTo>
                <a:cubicBezTo>
                  <a:pt x="65162" y="135470"/>
                  <a:pt x="72041" y="108482"/>
                  <a:pt x="63574" y="85728"/>
                </a:cubicBezTo>
                <a:cubicBezTo>
                  <a:pt x="55107" y="62974"/>
                  <a:pt x="2191" y="-526"/>
                  <a:pt x="7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フリーフォーム 473">
            <a:extLst>
              <a:ext uri="{FF2B5EF4-FFF2-40B4-BE49-F238E27FC236}">
                <a16:creationId xmlns:a16="http://schemas.microsoft.com/office/drawing/2014/main" id="{3B333F5C-B854-16FF-ED4D-CE0F2F1EBF4D}"/>
              </a:ext>
            </a:extLst>
          </p:cNvPr>
          <p:cNvSpPr/>
          <p:nvPr/>
        </p:nvSpPr>
        <p:spPr>
          <a:xfrm>
            <a:off x="6657884" y="9236035"/>
            <a:ext cx="346523" cy="19193"/>
          </a:xfrm>
          <a:custGeom>
            <a:avLst/>
            <a:gdLst>
              <a:gd name="connsiteX0" fmla="*/ 3266 w 346523"/>
              <a:gd name="connsiteY0" fmla="*/ 19090 h 19193"/>
              <a:gd name="connsiteX1" fmla="*/ 171541 w 346523"/>
              <a:gd name="connsiteY1" fmla="*/ 12740 h 19193"/>
              <a:gd name="connsiteX2" fmla="*/ 346166 w 346523"/>
              <a:gd name="connsiteY2" fmla="*/ 9565 h 19193"/>
              <a:gd name="connsiteX3" fmla="*/ 212816 w 346523"/>
              <a:gd name="connsiteY3" fmla="*/ 40 h 19193"/>
              <a:gd name="connsiteX4" fmla="*/ 69941 w 346523"/>
              <a:gd name="connsiteY4" fmla="*/ 6390 h 19193"/>
              <a:gd name="connsiteX5" fmla="*/ 3266 w 346523"/>
              <a:gd name="connsiteY5" fmla="*/ 19090 h 1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523" h="19193">
                <a:moveTo>
                  <a:pt x="3266" y="19090"/>
                </a:moveTo>
                <a:cubicBezTo>
                  <a:pt x="20199" y="20148"/>
                  <a:pt x="171541" y="12740"/>
                  <a:pt x="171541" y="12740"/>
                </a:cubicBezTo>
                <a:cubicBezTo>
                  <a:pt x="228691" y="11152"/>
                  <a:pt x="339287" y="11682"/>
                  <a:pt x="346166" y="9565"/>
                </a:cubicBezTo>
                <a:cubicBezTo>
                  <a:pt x="353045" y="7448"/>
                  <a:pt x="258853" y="569"/>
                  <a:pt x="212816" y="40"/>
                </a:cubicBezTo>
                <a:cubicBezTo>
                  <a:pt x="166779" y="-489"/>
                  <a:pt x="100633" y="4273"/>
                  <a:pt x="69941" y="6390"/>
                </a:cubicBezTo>
                <a:cubicBezTo>
                  <a:pt x="39249" y="8507"/>
                  <a:pt x="-13667" y="18032"/>
                  <a:pt x="3266" y="19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5" name="フリーフォーム 474">
            <a:extLst>
              <a:ext uri="{FF2B5EF4-FFF2-40B4-BE49-F238E27FC236}">
                <a16:creationId xmlns:a16="http://schemas.microsoft.com/office/drawing/2014/main" id="{39F0CEF2-95C3-E4CA-3847-A57528C6D8BE}"/>
              </a:ext>
            </a:extLst>
          </p:cNvPr>
          <p:cNvSpPr/>
          <p:nvPr/>
        </p:nvSpPr>
        <p:spPr>
          <a:xfrm>
            <a:off x="6572250" y="9004300"/>
            <a:ext cx="344879" cy="19381"/>
          </a:xfrm>
          <a:custGeom>
            <a:avLst/>
            <a:gdLst>
              <a:gd name="connsiteX0" fmla="*/ 0 w 344879"/>
              <a:gd name="connsiteY0" fmla="*/ 0 h 19381"/>
              <a:gd name="connsiteX1" fmla="*/ 130175 w 344879"/>
              <a:gd name="connsiteY1" fmla="*/ 3175 h 19381"/>
              <a:gd name="connsiteX2" fmla="*/ 104775 w 344879"/>
              <a:gd name="connsiteY2" fmla="*/ 15875 h 19381"/>
              <a:gd name="connsiteX3" fmla="*/ 342900 w 344879"/>
              <a:gd name="connsiteY3" fmla="*/ 19050 h 19381"/>
              <a:gd name="connsiteX4" fmla="*/ 212725 w 344879"/>
              <a:gd name="connsiteY4" fmla="*/ 9525 h 19381"/>
              <a:gd name="connsiteX5" fmla="*/ 111125 w 344879"/>
              <a:gd name="connsiteY5" fmla="*/ 12700 h 19381"/>
              <a:gd name="connsiteX6" fmla="*/ 0 w 344879"/>
              <a:gd name="connsiteY6" fmla="*/ 0 h 1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879" h="19381">
                <a:moveTo>
                  <a:pt x="0" y="0"/>
                </a:moveTo>
                <a:cubicBezTo>
                  <a:pt x="56356" y="264"/>
                  <a:pt x="112712" y="529"/>
                  <a:pt x="130175" y="3175"/>
                </a:cubicBezTo>
                <a:cubicBezTo>
                  <a:pt x="147638" y="5821"/>
                  <a:pt x="69321" y="13229"/>
                  <a:pt x="104775" y="15875"/>
                </a:cubicBezTo>
                <a:cubicBezTo>
                  <a:pt x="140229" y="18521"/>
                  <a:pt x="324909" y="20108"/>
                  <a:pt x="342900" y="19050"/>
                </a:cubicBezTo>
                <a:cubicBezTo>
                  <a:pt x="360891" y="17992"/>
                  <a:pt x="251354" y="10583"/>
                  <a:pt x="212725" y="9525"/>
                </a:cubicBezTo>
                <a:lnTo>
                  <a:pt x="111125" y="127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フリーフォーム 475">
            <a:extLst>
              <a:ext uri="{FF2B5EF4-FFF2-40B4-BE49-F238E27FC236}">
                <a16:creationId xmlns:a16="http://schemas.microsoft.com/office/drawing/2014/main" id="{9C50D5F9-4A97-F31C-3BF7-80E009428953}"/>
              </a:ext>
            </a:extLst>
          </p:cNvPr>
          <p:cNvSpPr/>
          <p:nvPr/>
        </p:nvSpPr>
        <p:spPr>
          <a:xfrm>
            <a:off x="6565734" y="9035862"/>
            <a:ext cx="351059" cy="30766"/>
          </a:xfrm>
          <a:custGeom>
            <a:avLst/>
            <a:gdLst>
              <a:gd name="connsiteX0" fmla="*/ 166 w 351059"/>
              <a:gd name="connsiteY0" fmla="*/ 188 h 30766"/>
              <a:gd name="connsiteX1" fmla="*/ 158916 w 351059"/>
              <a:gd name="connsiteY1" fmla="*/ 16063 h 30766"/>
              <a:gd name="connsiteX2" fmla="*/ 349416 w 351059"/>
              <a:gd name="connsiteY2" fmla="*/ 9713 h 30766"/>
              <a:gd name="connsiteX3" fmla="*/ 244641 w 351059"/>
              <a:gd name="connsiteY3" fmla="*/ 28763 h 30766"/>
              <a:gd name="connsiteX4" fmla="*/ 130341 w 351059"/>
              <a:gd name="connsiteY4" fmla="*/ 28763 h 30766"/>
              <a:gd name="connsiteX5" fmla="*/ 166 w 351059"/>
              <a:gd name="connsiteY5" fmla="*/ 188 h 3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059" h="30766">
                <a:moveTo>
                  <a:pt x="166" y="188"/>
                </a:moveTo>
                <a:cubicBezTo>
                  <a:pt x="4928" y="-1929"/>
                  <a:pt x="100708" y="14475"/>
                  <a:pt x="158916" y="16063"/>
                </a:cubicBezTo>
                <a:cubicBezTo>
                  <a:pt x="217124" y="17651"/>
                  <a:pt x="335129" y="7596"/>
                  <a:pt x="349416" y="9713"/>
                </a:cubicBezTo>
                <a:cubicBezTo>
                  <a:pt x="363704" y="11830"/>
                  <a:pt x="281153" y="25588"/>
                  <a:pt x="244641" y="28763"/>
                </a:cubicBezTo>
                <a:cubicBezTo>
                  <a:pt x="208129" y="31938"/>
                  <a:pt x="166853" y="30880"/>
                  <a:pt x="130341" y="28763"/>
                </a:cubicBezTo>
                <a:cubicBezTo>
                  <a:pt x="93829" y="26646"/>
                  <a:pt x="-4596" y="2305"/>
                  <a:pt x="166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フリーフォーム 476">
            <a:extLst>
              <a:ext uri="{FF2B5EF4-FFF2-40B4-BE49-F238E27FC236}">
                <a16:creationId xmlns:a16="http://schemas.microsoft.com/office/drawing/2014/main" id="{7BFDA398-E608-093C-3BC0-EAC49A88AE88}"/>
              </a:ext>
            </a:extLst>
          </p:cNvPr>
          <p:cNvSpPr/>
          <p:nvPr/>
        </p:nvSpPr>
        <p:spPr>
          <a:xfrm>
            <a:off x="6568251" y="9010133"/>
            <a:ext cx="115285" cy="245034"/>
          </a:xfrm>
          <a:custGeom>
            <a:avLst/>
            <a:gdLst>
              <a:gd name="connsiteX0" fmla="*/ 824 w 115285"/>
              <a:gd name="connsiteY0" fmla="*/ 517 h 245034"/>
              <a:gd name="connsiteX1" fmla="*/ 54799 w 115285"/>
              <a:gd name="connsiteY1" fmla="*/ 162442 h 245034"/>
              <a:gd name="connsiteX2" fmla="*/ 115124 w 115285"/>
              <a:gd name="connsiteY2" fmla="*/ 244992 h 245034"/>
              <a:gd name="connsiteX3" fmla="*/ 35749 w 115285"/>
              <a:gd name="connsiteY3" fmla="*/ 152917 h 245034"/>
              <a:gd name="connsiteX4" fmla="*/ 23049 w 115285"/>
              <a:gd name="connsiteY4" fmla="*/ 111642 h 245034"/>
              <a:gd name="connsiteX5" fmla="*/ 824 w 115285"/>
              <a:gd name="connsiteY5" fmla="*/ 517 h 24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85" h="245034">
                <a:moveTo>
                  <a:pt x="824" y="517"/>
                </a:moveTo>
                <a:cubicBezTo>
                  <a:pt x="6116" y="8984"/>
                  <a:pt x="35749" y="121696"/>
                  <a:pt x="54799" y="162442"/>
                </a:cubicBezTo>
                <a:cubicBezTo>
                  <a:pt x="73849" y="203188"/>
                  <a:pt x="118299" y="246579"/>
                  <a:pt x="115124" y="244992"/>
                </a:cubicBezTo>
                <a:cubicBezTo>
                  <a:pt x="111949" y="243405"/>
                  <a:pt x="51095" y="175142"/>
                  <a:pt x="35749" y="152917"/>
                </a:cubicBezTo>
                <a:cubicBezTo>
                  <a:pt x="20403" y="130692"/>
                  <a:pt x="28870" y="133338"/>
                  <a:pt x="23049" y="111642"/>
                </a:cubicBezTo>
                <a:cubicBezTo>
                  <a:pt x="17228" y="89946"/>
                  <a:pt x="-4468" y="-7950"/>
                  <a:pt x="824" y="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フリーフォーム 477">
            <a:extLst>
              <a:ext uri="{FF2B5EF4-FFF2-40B4-BE49-F238E27FC236}">
                <a16:creationId xmlns:a16="http://schemas.microsoft.com/office/drawing/2014/main" id="{26AAB025-D6CE-4E37-5EAB-FEA935AD9E5B}"/>
              </a:ext>
            </a:extLst>
          </p:cNvPr>
          <p:cNvSpPr/>
          <p:nvPr/>
        </p:nvSpPr>
        <p:spPr>
          <a:xfrm>
            <a:off x="6860880" y="9260918"/>
            <a:ext cx="60270" cy="591132"/>
          </a:xfrm>
          <a:custGeom>
            <a:avLst/>
            <a:gdLst>
              <a:gd name="connsiteX0" fmla="*/ 295 w 60270"/>
              <a:gd name="connsiteY0" fmla="*/ 557 h 591132"/>
              <a:gd name="connsiteX1" fmla="*/ 35220 w 60270"/>
              <a:gd name="connsiteY1" fmla="*/ 133907 h 591132"/>
              <a:gd name="connsiteX2" fmla="*/ 38395 w 60270"/>
              <a:gd name="connsiteY2" fmla="*/ 311707 h 591132"/>
              <a:gd name="connsiteX3" fmla="*/ 35220 w 60270"/>
              <a:gd name="connsiteY3" fmla="*/ 591107 h 591132"/>
              <a:gd name="connsiteX4" fmla="*/ 54270 w 60270"/>
              <a:gd name="connsiteY4" fmla="*/ 295832 h 591132"/>
              <a:gd name="connsiteX5" fmla="*/ 57445 w 60270"/>
              <a:gd name="connsiteY5" fmla="*/ 184707 h 591132"/>
              <a:gd name="connsiteX6" fmla="*/ 295 w 60270"/>
              <a:gd name="connsiteY6" fmla="*/ 557 h 59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70" h="591132">
                <a:moveTo>
                  <a:pt x="295" y="557"/>
                </a:moveTo>
                <a:cubicBezTo>
                  <a:pt x="-3409" y="-7910"/>
                  <a:pt x="28870" y="82049"/>
                  <a:pt x="35220" y="133907"/>
                </a:cubicBezTo>
                <a:cubicBezTo>
                  <a:pt x="41570" y="185765"/>
                  <a:pt x="38395" y="235507"/>
                  <a:pt x="38395" y="311707"/>
                </a:cubicBezTo>
                <a:cubicBezTo>
                  <a:pt x="38395" y="387907"/>
                  <a:pt x="32574" y="593753"/>
                  <a:pt x="35220" y="591107"/>
                </a:cubicBezTo>
                <a:cubicBezTo>
                  <a:pt x="37866" y="588461"/>
                  <a:pt x="50566" y="363565"/>
                  <a:pt x="54270" y="295832"/>
                </a:cubicBezTo>
                <a:cubicBezTo>
                  <a:pt x="57974" y="228099"/>
                  <a:pt x="63795" y="230745"/>
                  <a:pt x="57445" y="184707"/>
                </a:cubicBezTo>
                <a:cubicBezTo>
                  <a:pt x="51095" y="138669"/>
                  <a:pt x="3999" y="9024"/>
                  <a:pt x="295" y="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9" name="フリーフォーム 478">
            <a:extLst>
              <a:ext uri="{FF2B5EF4-FFF2-40B4-BE49-F238E27FC236}">
                <a16:creationId xmlns:a16="http://schemas.microsoft.com/office/drawing/2014/main" id="{932E0129-464A-AEB7-CFA4-BFD103F770D8}"/>
              </a:ext>
            </a:extLst>
          </p:cNvPr>
          <p:cNvSpPr/>
          <p:nvPr/>
        </p:nvSpPr>
        <p:spPr>
          <a:xfrm>
            <a:off x="6835537" y="9241981"/>
            <a:ext cx="40535" cy="689447"/>
          </a:xfrm>
          <a:custGeom>
            <a:avLst/>
            <a:gdLst>
              <a:gd name="connsiteX0" fmla="*/ 238 w 40535"/>
              <a:gd name="connsiteY0" fmla="*/ 444 h 689447"/>
              <a:gd name="connsiteX1" fmla="*/ 38338 w 40535"/>
              <a:gd name="connsiteY1" fmla="*/ 190944 h 689447"/>
              <a:gd name="connsiteX2" fmla="*/ 35163 w 40535"/>
              <a:gd name="connsiteY2" fmla="*/ 340169 h 689447"/>
              <a:gd name="connsiteX3" fmla="*/ 28813 w 40535"/>
              <a:gd name="connsiteY3" fmla="*/ 486219 h 689447"/>
              <a:gd name="connsiteX4" fmla="*/ 22463 w 40535"/>
              <a:gd name="connsiteY4" fmla="*/ 689419 h 689447"/>
              <a:gd name="connsiteX5" fmla="*/ 19288 w 40535"/>
              <a:gd name="connsiteY5" fmla="*/ 498919 h 689447"/>
              <a:gd name="connsiteX6" fmla="*/ 31988 w 40535"/>
              <a:gd name="connsiteY6" fmla="*/ 232219 h 689447"/>
              <a:gd name="connsiteX7" fmla="*/ 22463 w 40535"/>
              <a:gd name="connsiteY7" fmla="*/ 140144 h 689447"/>
              <a:gd name="connsiteX8" fmla="*/ 238 w 40535"/>
              <a:gd name="connsiteY8" fmla="*/ 444 h 68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35" h="689447">
                <a:moveTo>
                  <a:pt x="238" y="444"/>
                </a:moveTo>
                <a:cubicBezTo>
                  <a:pt x="2884" y="8911"/>
                  <a:pt x="32517" y="134323"/>
                  <a:pt x="38338" y="190944"/>
                </a:cubicBezTo>
                <a:cubicBezTo>
                  <a:pt x="44159" y="247565"/>
                  <a:pt x="36750" y="290957"/>
                  <a:pt x="35163" y="340169"/>
                </a:cubicBezTo>
                <a:cubicBezTo>
                  <a:pt x="33576" y="389381"/>
                  <a:pt x="30930" y="428011"/>
                  <a:pt x="28813" y="486219"/>
                </a:cubicBezTo>
                <a:cubicBezTo>
                  <a:pt x="26696" y="544427"/>
                  <a:pt x="24051" y="687302"/>
                  <a:pt x="22463" y="689419"/>
                </a:cubicBezTo>
                <a:cubicBezTo>
                  <a:pt x="20875" y="691536"/>
                  <a:pt x="17701" y="575119"/>
                  <a:pt x="19288" y="498919"/>
                </a:cubicBezTo>
                <a:cubicBezTo>
                  <a:pt x="20875" y="422719"/>
                  <a:pt x="31459" y="292015"/>
                  <a:pt x="31988" y="232219"/>
                </a:cubicBezTo>
                <a:cubicBezTo>
                  <a:pt x="32517" y="172423"/>
                  <a:pt x="27225" y="173481"/>
                  <a:pt x="22463" y="140144"/>
                </a:cubicBezTo>
                <a:cubicBezTo>
                  <a:pt x="17701" y="106807"/>
                  <a:pt x="-2408" y="-8023"/>
                  <a:pt x="238" y="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0" name="フリーフォーム 479">
            <a:extLst>
              <a:ext uri="{FF2B5EF4-FFF2-40B4-BE49-F238E27FC236}">
                <a16:creationId xmlns:a16="http://schemas.microsoft.com/office/drawing/2014/main" id="{6BC00650-5270-C8D4-29B4-5D98EF301FFF}"/>
              </a:ext>
            </a:extLst>
          </p:cNvPr>
          <p:cNvSpPr/>
          <p:nvPr/>
        </p:nvSpPr>
        <p:spPr>
          <a:xfrm>
            <a:off x="7074631" y="9442399"/>
            <a:ext cx="174692" cy="896221"/>
          </a:xfrm>
          <a:custGeom>
            <a:avLst/>
            <a:gdLst>
              <a:gd name="connsiteX0" fmla="*/ 170719 w 174692"/>
              <a:gd name="connsiteY0" fmla="*/ 51 h 896221"/>
              <a:gd name="connsiteX1" fmla="*/ 145319 w 174692"/>
              <a:gd name="connsiteY1" fmla="*/ 244526 h 896221"/>
              <a:gd name="connsiteX2" fmla="*/ 2444 w 174692"/>
              <a:gd name="connsiteY2" fmla="*/ 879526 h 896221"/>
              <a:gd name="connsiteX3" fmla="*/ 62769 w 174692"/>
              <a:gd name="connsiteY3" fmla="*/ 673151 h 896221"/>
              <a:gd name="connsiteX4" fmla="*/ 161194 w 174692"/>
              <a:gd name="connsiteY4" fmla="*/ 260401 h 896221"/>
              <a:gd name="connsiteX5" fmla="*/ 170719 w 174692"/>
              <a:gd name="connsiteY5" fmla="*/ 51 h 89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92" h="896221">
                <a:moveTo>
                  <a:pt x="170719" y="51"/>
                </a:moveTo>
                <a:cubicBezTo>
                  <a:pt x="168073" y="-2595"/>
                  <a:pt x="173365" y="97947"/>
                  <a:pt x="145319" y="244526"/>
                </a:cubicBezTo>
                <a:cubicBezTo>
                  <a:pt x="117273" y="391105"/>
                  <a:pt x="16202" y="808089"/>
                  <a:pt x="2444" y="879526"/>
                </a:cubicBezTo>
                <a:cubicBezTo>
                  <a:pt x="-11314" y="950963"/>
                  <a:pt x="36311" y="776339"/>
                  <a:pt x="62769" y="673151"/>
                </a:cubicBezTo>
                <a:cubicBezTo>
                  <a:pt x="89227" y="569963"/>
                  <a:pt x="140557" y="366234"/>
                  <a:pt x="161194" y="260401"/>
                </a:cubicBezTo>
                <a:cubicBezTo>
                  <a:pt x="181831" y="154568"/>
                  <a:pt x="173365" y="2697"/>
                  <a:pt x="170719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フリーフォーム 480">
            <a:extLst>
              <a:ext uri="{FF2B5EF4-FFF2-40B4-BE49-F238E27FC236}">
                <a16:creationId xmlns:a16="http://schemas.microsoft.com/office/drawing/2014/main" id="{563090B7-8EEB-248C-B546-12F930895FFC}"/>
              </a:ext>
            </a:extLst>
          </p:cNvPr>
          <p:cNvSpPr/>
          <p:nvPr/>
        </p:nvSpPr>
        <p:spPr>
          <a:xfrm>
            <a:off x="7204001" y="9466793"/>
            <a:ext cx="20608" cy="340552"/>
          </a:xfrm>
          <a:custGeom>
            <a:avLst/>
            <a:gdLst>
              <a:gd name="connsiteX0" fmla="*/ 12774 w 20608"/>
              <a:gd name="connsiteY0" fmla="*/ 4232 h 340552"/>
              <a:gd name="connsiteX1" fmla="*/ 74 w 20608"/>
              <a:gd name="connsiteY1" fmla="*/ 337607 h 340552"/>
              <a:gd name="connsiteX2" fmla="*/ 19124 w 20608"/>
              <a:gd name="connsiteY2" fmla="*/ 159807 h 340552"/>
              <a:gd name="connsiteX3" fmla="*/ 12774 w 20608"/>
              <a:gd name="connsiteY3" fmla="*/ 4232 h 34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08" h="340552">
                <a:moveTo>
                  <a:pt x="12774" y="4232"/>
                </a:moveTo>
                <a:cubicBezTo>
                  <a:pt x="9599" y="33865"/>
                  <a:pt x="-984" y="311678"/>
                  <a:pt x="74" y="337607"/>
                </a:cubicBezTo>
                <a:cubicBezTo>
                  <a:pt x="1132" y="363536"/>
                  <a:pt x="14362" y="211136"/>
                  <a:pt x="19124" y="159807"/>
                </a:cubicBezTo>
                <a:cubicBezTo>
                  <a:pt x="23886" y="108478"/>
                  <a:pt x="15949" y="-25401"/>
                  <a:pt x="12774" y="4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2" name="フリーフォーム 481">
            <a:extLst>
              <a:ext uri="{FF2B5EF4-FFF2-40B4-BE49-F238E27FC236}">
                <a16:creationId xmlns:a16="http://schemas.microsoft.com/office/drawing/2014/main" id="{38A3B2EC-E52B-A699-126D-FC434FA471E0}"/>
              </a:ext>
            </a:extLst>
          </p:cNvPr>
          <p:cNvSpPr/>
          <p:nvPr/>
        </p:nvSpPr>
        <p:spPr>
          <a:xfrm>
            <a:off x="7012044" y="9556748"/>
            <a:ext cx="176238" cy="747038"/>
          </a:xfrm>
          <a:custGeom>
            <a:avLst/>
            <a:gdLst>
              <a:gd name="connsiteX0" fmla="*/ 172981 w 176238"/>
              <a:gd name="connsiteY0" fmla="*/ 2 h 747038"/>
              <a:gd name="connsiteX1" fmla="*/ 144406 w 176238"/>
              <a:gd name="connsiteY1" fmla="*/ 215902 h 747038"/>
              <a:gd name="connsiteX2" fmla="*/ 1531 w 176238"/>
              <a:gd name="connsiteY2" fmla="*/ 739777 h 747038"/>
              <a:gd name="connsiteX3" fmla="*/ 74556 w 176238"/>
              <a:gd name="connsiteY3" fmla="*/ 501652 h 747038"/>
              <a:gd name="connsiteX4" fmla="*/ 163456 w 176238"/>
              <a:gd name="connsiteY4" fmla="*/ 219077 h 747038"/>
              <a:gd name="connsiteX5" fmla="*/ 172981 w 176238"/>
              <a:gd name="connsiteY5" fmla="*/ 2 h 74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238" h="747038">
                <a:moveTo>
                  <a:pt x="172981" y="2"/>
                </a:moveTo>
                <a:cubicBezTo>
                  <a:pt x="169806" y="-527"/>
                  <a:pt x="172981" y="92606"/>
                  <a:pt x="144406" y="215902"/>
                </a:cubicBezTo>
                <a:cubicBezTo>
                  <a:pt x="115831" y="339198"/>
                  <a:pt x="13173" y="692152"/>
                  <a:pt x="1531" y="739777"/>
                </a:cubicBezTo>
                <a:cubicBezTo>
                  <a:pt x="-10111" y="787402"/>
                  <a:pt x="47569" y="588435"/>
                  <a:pt x="74556" y="501652"/>
                </a:cubicBezTo>
                <a:cubicBezTo>
                  <a:pt x="101543" y="414869"/>
                  <a:pt x="145464" y="298452"/>
                  <a:pt x="163456" y="219077"/>
                </a:cubicBezTo>
                <a:cubicBezTo>
                  <a:pt x="181448" y="139702"/>
                  <a:pt x="176156" y="531"/>
                  <a:pt x="17298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3" name="フリーフォーム 962">
            <a:extLst>
              <a:ext uri="{FF2B5EF4-FFF2-40B4-BE49-F238E27FC236}">
                <a16:creationId xmlns:a16="http://schemas.microsoft.com/office/drawing/2014/main" id="{DA7C0C51-D192-C8E3-DDD9-097521CDA4D6}"/>
              </a:ext>
            </a:extLst>
          </p:cNvPr>
          <p:cNvSpPr/>
          <p:nvPr/>
        </p:nvSpPr>
        <p:spPr>
          <a:xfrm>
            <a:off x="7004026" y="9483627"/>
            <a:ext cx="130672" cy="740774"/>
          </a:xfrm>
          <a:custGeom>
            <a:avLst/>
            <a:gdLst>
              <a:gd name="connsiteX0" fmla="*/ 104799 w 130672"/>
              <a:gd name="connsiteY0" fmla="*/ 98 h 740774"/>
              <a:gd name="connsiteX1" fmla="*/ 104799 w 130672"/>
              <a:gd name="connsiteY1" fmla="*/ 250923 h 740774"/>
              <a:gd name="connsiteX2" fmla="*/ 24 w 130672"/>
              <a:gd name="connsiteY2" fmla="*/ 739873 h 740774"/>
              <a:gd name="connsiteX3" fmla="*/ 95274 w 130672"/>
              <a:gd name="connsiteY3" fmla="*/ 368398 h 740774"/>
              <a:gd name="connsiteX4" fmla="*/ 130199 w 130672"/>
              <a:gd name="connsiteY4" fmla="*/ 222348 h 740774"/>
              <a:gd name="connsiteX5" fmla="*/ 104799 w 130672"/>
              <a:gd name="connsiteY5" fmla="*/ 98 h 74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672" h="740774">
                <a:moveTo>
                  <a:pt x="104799" y="98"/>
                </a:moveTo>
                <a:cubicBezTo>
                  <a:pt x="100566" y="4860"/>
                  <a:pt x="122261" y="127627"/>
                  <a:pt x="104799" y="250923"/>
                </a:cubicBezTo>
                <a:cubicBezTo>
                  <a:pt x="87337" y="374219"/>
                  <a:pt x="1611" y="720294"/>
                  <a:pt x="24" y="739873"/>
                </a:cubicBezTo>
                <a:cubicBezTo>
                  <a:pt x="-1563" y="759452"/>
                  <a:pt x="73578" y="454652"/>
                  <a:pt x="95274" y="368398"/>
                </a:cubicBezTo>
                <a:cubicBezTo>
                  <a:pt x="116970" y="282144"/>
                  <a:pt x="125966" y="279498"/>
                  <a:pt x="130199" y="222348"/>
                </a:cubicBezTo>
                <a:cubicBezTo>
                  <a:pt x="134432" y="165198"/>
                  <a:pt x="109032" y="-4664"/>
                  <a:pt x="104799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4" name="フリーフォーム 963">
            <a:extLst>
              <a:ext uri="{FF2B5EF4-FFF2-40B4-BE49-F238E27FC236}">
                <a16:creationId xmlns:a16="http://schemas.microsoft.com/office/drawing/2014/main" id="{5714B780-8622-470C-5693-E4F39A9DD2EF}"/>
              </a:ext>
            </a:extLst>
          </p:cNvPr>
          <p:cNvSpPr/>
          <p:nvPr/>
        </p:nvSpPr>
        <p:spPr>
          <a:xfrm>
            <a:off x="6972114" y="9514873"/>
            <a:ext cx="131990" cy="103871"/>
          </a:xfrm>
          <a:custGeom>
            <a:avLst/>
            <a:gdLst>
              <a:gd name="connsiteX0" fmla="*/ 186 w 131990"/>
              <a:gd name="connsiteY0" fmla="*/ 602 h 103871"/>
              <a:gd name="connsiteX1" fmla="*/ 127186 w 131990"/>
              <a:gd name="connsiteY1" fmla="*/ 102202 h 103871"/>
              <a:gd name="connsiteX2" fmla="*/ 98611 w 131990"/>
              <a:gd name="connsiteY2" fmla="*/ 60927 h 103871"/>
              <a:gd name="connsiteX3" fmla="*/ 186 w 131990"/>
              <a:gd name="connsiteY3" fmla="*/ 602 h 10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990" h="103871">
                <a:moveTo>
                  <a:pt x="186" y="602"/>
                </a:moveTo>
                <a:cubicBezTo>
                  <a:pt x="4948" y="7481"/>
                  <a:pt x="110782" y="92148"/>
                  <a:pt x="127186" y="102202"/>
                </a:cubicBezTo>
                <a:cubicBezTo>
                  <a:pt x="143590" y="112256"/>
                  <a:pt x="113957" y="74156"/>
                  <a:pt x="98611" y="60927"/>
                </a:cubicBezTo>
                <a:cubicBezTo>
                  <a:pt x="83265" y="47698"/>
                  <a:pt x="-4576" y="-6277"/>
                  <a:pt x="186" y="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5" name="フリーフォーム 964">
            <a:extLst>
              <a:ext uri="{FF2B5EF4-FFF2-40B4-BE49-F238E27FC236}">
                <a16:creationId xmlns:a16="http://schemas.microsoft.com/office/drawing/2014/main" id="{1AB07735-8D56-E657-7047-0FAA5F36FFA5}"/>
              </a:ext>
            </a:extLst>
          </p:cNvPr>
          <p:cNvSpPr/>
          <p:nvPr/>
        </p:nvSpPr>
        <p:spPr>
          <a:xfrm>
            <a:off x="7004039" y="9611478"/>
            <a:ext cx="23377" cy="352884"/>
          </a:xfrm>
          <a:custGeom>
            <a:avLst/>
            <a:gdLst>
              <a:gd name="connsiteX0" fmla="*/ 11 w 23377"/>
              <a:gd name="connsiteY0" fmla="*/ 8772 h 352884"/>
              <a:gd name="connsiteX1" fmla="*/ 22236 w 23377"/>
              <a:gd name="connsiteY1" fmla="*/ 351672 h 352884"/>
              <a:gd name="connsiteX2" fmla="*/ 19061 w 23377"/>
              <a:gd name="connsiteY2" fmla="*/ 119897 h 352884"/>
              <a:gd name="connsiteX3" fmla="*/ 11 w 23377"/>
              <a:gd name="connsiteY3" fmla="*/ 8772 h 35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77" h="352884">
                <a:moveTo>
                  <a:pt x="11" y="8772"/>
                </a:moveTo>
                <a:cubicBezTo>
                  <a:pt x="540" y="47401"/>
                  <a:pt x="19061" y="333151"/>
                  <a:pt x="22236" y="351672"/>
                </a:cubicBezTo>
                <a:cubicBezTo>
                  <a:pt x="25411" y="370193"/>
                  <a:pt x="21178" y="171226"/>
                  <a:pt x="19061" y="119897"/>
                </a:cubicBezTo>
                <a:cubicBezTo>
                  <a:pt x="16944" y="68568"/>
                  <a:pt x="-518" y="-29857"/>
                  <a:pt x="11" y="8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6" name="フリーフォーム 965">
            <a:extLst>
              <a:ext uri="{FF2B5EF4-FFF2-40B4-BE49-F238E27FC236}">
                <a16:creationId xmlns:a16="http://schemas.microsoft.com/office/drawing/2014/main" id="{5670498B-5481-46D8-EF86-6B9128AF80AE}"/>
              </a:ext>
            </a:extLst>
          </p:cNvPr>
          <p:cNvSpPr/>
          <p:nvPr/>
        </p:nvSpPr>
        <p:spPr>
          <a:xfrm>
            <a:off x="6918218" y="9474000"/>
            <a:ext cx="251087" cy="42442"/>
          </a:xfrm>
          <a:custGeom>
            <a:avLst/>
            <a:gdLst>
              <a:gd name="connsiteX0" fmla="*/ 107 w 251087"/>
              <a:gd name="connsiteY0" fmla="*/ 22425 h 42442"/>
              <a:gd name="connsiteX1" fmla="*/ 149332 w 251087"/>
              <a:gd name="connsiteY1" fmla="*/ 25600 h 42442"/>
              <a:gd name="connsiteX2" fmla="*/ 250932 w 251087"/>
              <a:gd name="connsiteY2" fmla="*/ 200 h 42442"/>
              <a:gd name="connsiteX3" fmla="*/ 127107 w 251087"/>
              <a:gd name="connsiteY3" fmla="*/ 41475 h 42442"/>
              <a:gd name="connsiteX4" fmla="*/ 107 w 251087"/>
              <a:gd name="connsiteY4" fmla="*/ 22425 h 4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087" h="42442">
                <a:moveTo>
                  <a:pt x="107" y="22425"/>
                </a:moveTo>
                <a:cubicBezTo>
                  <a:pt x="3811" y="19779"/>
                  <a:pt x="107528" y="29304"/>
                  <a:pt x="149332" y="25600"/>
                </a:cubicBezTo>
                <a:cubicBezTo>
                  <a:pt x="191136" y="21896"/>
                  <a:pt x="254636" y="-2446"/>
                  <a:pt x="250932" y="200"/>
                </a:cubicBezTo>
                <a:cubicBezTo>
                  <a:pt x="247228" y="2846"/>
                  <a:pt x="164678" y="35654"/>
                  <a:pt x="127107" y="41475"/>
                </a:cubicBezTo>
                <a:cubicBezTo>
                  <a:pt x="89536" y="47296"/>
                  <a:pt x="-3597" y="25071"/>
                  <a:pt x="107" y="22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7" name="フリーフォーム 966">
            <a:extLst>
              <a:ext uri="{FF2B5EF4-FFF2-40B4-BE49-F238E27FC236}">
                <a16:creationId xmlns:a16="http://schemas.microsoft.com/office/drawing/2014/main" id="{4C32FAB0-1A49-CBC8-A1F2-D49BBD999035}"/>
              </a:ext>
            </a:extLst>
          </p:cNvPr>
          <p:cNvSpPr/>
          <p:nvPr/>
        </p:nvSpPr>
        <p:spPr>
          <a:xfrm>
            <a:off x="6905596" y="9728135"/>
            <a:ext cx="184271" cy="70288"/>
          </a:xfrm>
          <a:custGeom>
            <a:avLst/>
            <a:gdLst>
              <a:gd name="connsiteX0" fmla="*/ 29 w 184271"/>
              <a:gd name="connsiteY0" fmla="*/ 65 h 70288"/>
              <a:gd name="connsiteX1" fmla="*/ 57179 w 184271"/>
              <a:gd name="connsiteY1" fmla="*/ 66740 h 70288"/>
              <a:gd name="connsiteX2" fmla="*/ 184179 w 184271"/>
              <a:gd name="connsiteY2" fmla="*/ 60390 h 70288"/>
              <a:gd name="connsiteX3" fmla="*/ 79404 w 184271"/>
              <a:gd name="connsiteY3" fmla="*/ 54040 h 70288"/>
              <a:gd name="connsiteX4" fmla="*/ 63529 w 184271"/>
              <a:gd name="connsiteY4" fmla="*/ 54040 h 70288"/>
              <a:gd name="connsiteX5" fmla="*/ 29 w 184271"/>
              <a:gd name="connsiteY5" fmla="*/ 65 h 7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71" h="70288">
                <a:moveTo>
                  <a:pt x="29" y="65"/>
                </a:moveTo>
                <a:cubicBezTo>
                  <a:pt x="-1029" y="2182"/>
                  <a:pt x="26487" y="56686"/>
                  <a:pt x="57179" y="66740"/>
                </a:cubicBezTo>
                <a:cubicBezTo>
                  <a:pt x="87871" y="76794"/>
                  <a:pt x="180475" y="62507"/>
                  <a:pt x="184179" y="60390"/>
                </a:cubicBezTo>
                <a:cubicBezTo>
                  <a:pt x="187883" y="58273"/>
                  <a:pt x="79404" y="54040"/>
                  <a:pt x="79404" y="54040"/>
                </a:cubicBezTo>
                <a:cubicBezTo>
                  <a:pt x="59296" y="52982"/>
                  <a:pt x="72525" y="60390"/>
                  <a:pt x="63529" y="54040"/>
                </a:cubicBezTo>
                <a:cubicBezTo>
                  <a:pt x="54533" y="47690"/>
                  <a:pt x="1087" y="-2052"/>
                  <a:pt x="29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8" name="フリーフォーム 967">
            <a:extLst>
              <a:ext uri="{FF2B5EF4-FFF2-40B4-BE49-F238E27FC236}">
                <a16:creationId xmlns:a16="http://schemas.microsoft.com/office/drawing/2014/main" id="{53130389-6E5B-A754-FDBF-9BA8CB08D62E}"/>
              </a:ext>
            </a:extLst>
          </p:cNvPr>
          <p:cNvSpPr/>
          <p:nvPr/>
        </p:nvSpPr>
        <p:spPr>
          <a:xfrm>
            <a:off x="6787785" y="9893243"/>
            <a:ext cx="57592" cy="225571"/>
          </a:xfrm>
          <a:custGeom>
            <a:avLst/>
            <a:gdLst>
              <a:gd name="connsiteX0" fmla="*/ 57515 w 57592"/>
              <a:gd name="connsiteY0" fmla="*/ 57 h 225571"/>
              <a:gd name="connsiteX1" fmla="*/ 365 w 57592"/>
              <a:gd name="connsiteY1" fmla="*/ 123882 h 225571"/>
              <a:gd name="connsiteX2" fmla="*/ 32115 w 57592"/>
              <a:gd name="connsiteY2" fmla="*/ 225482 h 225571"/>
              <a:gd name="connsiteX3" fmla="*/ 13065 w 57592"/>
              <a:gd name="connsiteY3" fmla="*/ 139757 h 225571"/>
              <a:gd name="connsiteX4" fmla="*/ 57515 w 57592"/>
              <a:gd name="connsiteY4" fmla="*/ 57 h 22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92" h="225571">
                <a:moveTo>
                  <a:pt x="57515" y="57"/>
                </a:moveTo>
                <a:cubicBezTo>
                  <a:pt x="55398" y="-2589"/>
                  <a:pt x="4598" y="86311"/>
                  <a:pt x="365" y="123882"/>
                </a:cubicBezTo>
                <a:cubicBezTo>
                  <a:pt x="-3868" y="161453"/>
                  <a:pt x="29998" y="222836"/>
                  <a:pt x="32115" y="225482"/>
                </a:cubicBezTo>
                <a:cubicBezTo>
                  <a:pt x="34232" y="228128"/>
                  <a:pt x="8303" y="171507"/>
                  <a:pt x="13065" y="139757"/>
                </a:cubicBezTo>
                <a:cubicBezTo>
                  <a:pt x="17827" y="108007"/>
                  <a:pt x="59632" y="2703"/>
                  <a:pt x="57515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9" name="フリーフォーム 968">
            <a:extLst>
              <a:ext uri="{FF2B5EF4-FFF2-40B4-BE49-F238E27FC236}">
                <a16:creationId xmlns:a16="http://schemas.microsoft.com/office/drawing/2014/main" id="{B0EAC92F-616B-2E0D-E431-70F31E70E1A0}"/>
              </a:ext>
            </a:extLst>
          </p:cNvPr>
          <p:cNvSpPr/>
          <p:nvPr/>
        </p:nvSpPr>
        <p:spPr>
          <a:xfrm>
            <a:off x="6964700" y="9959459"/>
            <a:ext cx="45769" cy="282342"/>
          </a:xfrm>
          <a:custGeom>
            <a:avLst/>
            <a:gdLst>
              <a:gd name="connsiteX0" fmla="*/ 45700 w 45769"/>
              <a:gd name="connsiteY0" fmla="*/ 516 h 282342"/>
              <a:gd name="connsiteX1" fmla="*/ 13950 w 45769"/>
              <a:gd name="connsiteY1" fmla="*/ 248166 h 282342"/>
              <a:gd name="connsiteX2" fmla="*/ 1250 w 45769"/>
              <a:gd name="connsiteY2" fmla="*/ 273566 h 282342"/>
              <a:gd name="connsiteX3" fmla="*/ 4425 w 45769"/>
              <a:gd name="connsiteY3" fmla="*/ 184666 h 282342"/>
              <a:gd name="connsiteX4" fmla="*/ 45700 w 45769"/>
              <a:gd name="connsiteY4" fmla="*/ 516 h 28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69" h="282342">
                <a:moveTo>
                  <a:pt x="45700" y="516"/>
                </a:moveTo>
                <a:cubicBezTo>
                  <a:pt x="47288" y="11099"/>
                  <a:pt x="21358" y="202658"/>
                  <a:pt x="13950" y="248166"/>
                </a:cubicBezTo>
                <a:cubicBezTo>
                  <a:pt x="6542" y="293674"/>
                  <a:pt x="2837" y="284149"/>
                  <a:pt x="1250" y="273566"/>
                </a:cubicBezTo>
                <a:cubicBezTo>
                  <a:pt x="-338" y="262983"/>
                  <a:pt x="-1396" y="224353"/>
                  <a:pt x="4425" y="184666"/>
                </a:cubicBezTo>
                <a:cubicBezTo>
                  <a:pt x="10246" y="144979"/>
                  <a:pt x="44112" y="-10067"/>
                  <a:pt x="45700" y="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0" name="フリーフォーム 969">
            <a:extLst>
              <a:ext uri="{FF2B5EF4-FFF2-40B4-BE49-F238E27FC236}">
                <a16:creationId xmlns:a16="http://schemas.microsoft.com/office/drawing/2014/main" id="{38F6ED46-9493-35EE-7BB0-43F4CFFF2CF1}"/>
              </a:ext>
            </a:extLst>
          </p:cNvPr>
          <p:cNvSpPr/>
          <p:nvPr/>
        </p:nvSpPr>
        <p:spPr>
          <a:xfrm>
            <a:off x="6859324" y="10244642"/>
            <a:ext cx="197949" cy="20148"/>
          </a:xfrm>
          <a:custGeom>
            <a:avLst/>
            <a:gdLst>
              <a:gd name="connsiteX0" fmla="*/ 1851 w 197949"/>
              <a:gd name="connsiteY0" fmla="*/ 20133 h 20148"/>
              <a:gd name="connsiteX1" fmla="*/ 195526 w 197949"/>
              <a:gd name="connsiteY1" fmla="*/ 4258 h 20148"/>
              <a:gd name="connsiteX2" fmla="*/ 103451 w 197949"/>
              <a:gd name="connsiteY2" fmla="*/ 1083 h 20148"/>
              <a:gd name="connsiteX3" fmla="*/ 1851 w 197949"/>
              <a:gd name="connsiteY3" fmla="*/ 20133 h 2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49" h="20148">
                <a:moveTo>
                  <a:pt x="1851" y="20133"/>
                </a:moveTo>
                <a:cubicBezTo>
                  <a:pt x="17197" y="20662"/>
                  <a:pt x="178593" y="7433"/>
                  <a:pt x="195526" y="4258"/>
                </a:cubicBezTo>
                <a:cubicBezTo>
                  <a:pt x="212459" y="1083"/>
                  <a:pt x="136259" y="-1563"/>
                  <a:pt x="103451" y="1083"/>
                </a:cubicBezTo>
                <a:cubicBezTo>
                  <a:pt x="70643" y="3729"/>
                  <a:pt x="-13495" y="19604"/>
                  <a:pt x="1851" y="20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1" name="フリーフォーム 970">
            <a:extLst>
              <a:ext uri="{FF2B5EF4-FFF2-40B4-BE49-F238E27FC236}">
                <a16:creationId xmlns:a16="http://schemas.microsoft.com/office/drawing/2014/main" id="{811E05EA-664D-7C2E-1C47-E91EB94DA45F}"/>
              </a:ext>
            </a:extLst>
          </p:cNvPr>
          <p:cNvSpPr/>
          <p:nvPr/>
        </p:nvSpPr>
        <p:spPr>
          <a:xfrm>
            <a:off x="7029391" y="10248630"/>
            <a:ext cx="79575" cy="378095"/>
          </a:xfrm>
          <a:custGeom>
            <a:avLst/>
            <a:gdLst>
              <a:gd name="connsiteX0" fmla="*/ 79434 w 79575"/>
              <a:gd name="connsiteY0" fmla="*/ 270 h 378095"/>
              <a:gd name="connsiteX1" fmla="*/ 63559 w 79575"/>
              <a:gd name="connsiteY1" fmla="*/ 82820 h 378095"/>
              <a:gd name="connsiteX2" fmla="*/ 47684 w 79575"/>
              <a:gd name="connsiteY2" fmla="*/ 108220 h 378095"/>
              <a:gd name="connsiteX3" fmla="*/ 59 w 79575"/>
              <a:gd name="connsiteY3" fmla="*/ 378095 h 378095"/>
              <a:gd name="connsiteX4" fmla="*/ 38159 w 79575"/>
              <a:gd name="connsiteY4" fmla="*/ 108220 h 378095"/>
              <a:gd name="connsiteX5" fmla="*/ 54034 w 79575"/>
              <a:gd name="connsiteY5" fmla="*/ 57420 h 378095"/>
              <a:gd name="connsiteX6" fmla="*/ 79434 w 79575"/>
              <a:gd name="connsiteY6" fmla="*/ 270 h 37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75" h="378095">
                <a:moveTo>
                  <a:pt x="79434" y="270"/>
                </a:moveTo>
                <a:cubicBezTo>
                  <a:pt x="81021" y="4503"/>
                  <a:pt x="68851" y="64828"/>
                  <a:pt x="63559" y="82820"/>
                </a:cubicBezTo>
                <a:cubicBezTo>
                  <a:pt x="58267" y="100812"/>
                  <a:pt x="58267" y="59008"/>
                  <a:pt x="47684" y="108220"/>
                </a:cubicBezTo>
                <a:cubicBezTo>
                  <a:pt x="37101" y="157432"/>
                  <a:pt x="1646" y="378095"/>
                  <a:pt x="59" y="378095"/>
                </a:cubicBezTo>
                <a:cubicBezTo>
                  <a:pt x="-1528" y="378095"/>
                  <a:pt x="29163" y="161666"/>
                  <a:pt x="38159" y="108220"/>
                </a:cubicBezTo>
                <a:cubicBezTo>
                  <a:pt x="47155" y="54774"/>
                  <a:pt x="48213" y="72237"/>
                  <a:pt x="54034" y="57420"/>
                </a:cubicBezTo>
                <a:cubicBezTo>
                  <a:pt x="59855" y="42603"/>
                  <a:pt x="77847" y="-3963"/>
                  <a:pt x="79434" y="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2" name="フリーフォーム 971">
            <a:extLst>
              <a:ext uri="{FF2B5EF4-FFF2-40B4-BE49-F238E27FC236}">
                <a16:creationId xmlns:a16="http://schemas.microsoft.com/office/drawing/2014/main" id="{A20D1608-1B89-98BA-1EB5-E47EB016682E}"/>
              </a:ext>
            </a:extLst>
          </p:cNvPr>
          <p:cNvSpPr/>
          <p:nvPr/>
        </p:nvSpPr>
        <p:spPr>
          <a:xfrm>
            <a:off x="7009878" y="10248219"/>
            <a:ext cx="60847" cy="360173"/>
          </a:xfrm>
          <a:custGeom>
            <a:avLst/>
            <a:gdLst>
              <a:gd name="connsiteX0" fmla="*/ 60847 w 60847"/>
              <a:gd name="connsiteY0" fmla="*/ 681 h 360173"/>
              <a:gd name="connsiteX1" fmla="*/ 32272 w 60847"/>
              <a:gd name="connsiteY1" fmla="*/ 67356 h 360173"/>
              <a:gd name="connsiteX2" fmla="*/ 22747 w 60847"/>
              <a:gd name="connsiteY2" fmla="*/ 114981 h 360173"/>
              <a:gd name="connsiteX3" fmla="*/ 13222 w 60847"/>
              <a:gd name="connsiteY3" fmla="*/ 184831 h 360173"/>
              <a:gd name="connsiteX4" fmla="*/ 522 w 60847"/>
              <a:gd name="connsiteY4" fmla="*/ 359456 h 360173"/>
              <a:gd name="connsiteX5" fmla="*/ 32272 w 60847"/>
              <a:gd name="connsiteY5" fmla="*/ 111806 h 360173"/>
              <a:gd name="connsiteX6" fmla="*/ 60847 w 60847"/>
              <a:gd name="connsiteY6" fmla="*/ 681 h 36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47" h="360173">
                <a:moveTo>
                  <a:pt x="60847" y="681"/>
                </a:moveTo>
                <a:cubicBezTo>
                  <a:pt x="60847" y="-6727"/>
                  <a:pt x="38622" y="48306"/>
                  <a:pt x="32272" y="67356"/>
                </a:cubicBezTo>
                <a:cubicBezTo>
                  <a:pt x="25922" y="86406"/>
                  <a:pt x="25922" y="95402"/>
                  <a:pt x="22747" y="114981"/>
                </a:cubicBezTo>
                <a:cubicBezTo>
                  <a:pt x="19572" y="134560"/>
                  <a:pt x="16926" y="144085"/>
                  <a:pt x="13222" y="184831"/>
                </a:cubicBezTo>
                <a:cubicBezTo>
                  <a:pt x="9518" y="225577"/>
                  <a:pt x="-2653" y="371627"/>
                  <a:pt x="522" y="359456"/>
                </a:cubicBezTo>
                <a:cubicBezTo>
                  <a:pt x="3697" y="347285"/>
                  <a:pt x="23276" y="167898"/>
                  <a:pt x="32272" y="111806"/>
                </a:cubicBezTo>
                <a:cubicBezTo>
                  <a:pt x="41268" y="55714"/>
                  <a:pt x="60847" y="8089"/>
                  <a:pt x="60847" y="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3" name="フリーフォーム 972">
            <a:extLst>
              <a:ext uri="{FF2B5EF4-FFF2-40B4-BE49-F238E27FC236}">
                <a16:creationId xmlns:a16="http://schemas.microsoft.com/office/drawing/2014/main" id="{C3222BA3-0A84-2948-90F7-5245D0900086}"/>
              </a:ext>
            </a:extLst>
          </p:cNvPr>
          <p:cNvSpPr/>
          <p:nvPr/>
        </p:nvSpPr>
        <p:spPr>
          <a:xfrm>
            <a:off x="6842619" y="9889787"/>
            <a:ext cx="145600" cy="114663"/>
          </a:xfrm>
          <a:custGeom>
            <a:avLst/>
            <a:gdLst>
              <a:gd name="connsiteX0" fmla="*/ 56656 w 145600"/>
              <a:gd name="connsiteY0" fmla="*/ 338 h 114663"/>
              <a:gd name="connsiteX1" fmla="*/ 59831 w 145600"/>
              <a:gd name="connsiteY1" fmla="*/ 70188 h 114663"/>
              <a:gd name="connsiteX2" fmla="*/ 18556 w 145600"/>
              <a:gd name="connsiteY2" fmla="*/ 101938 h 114663"/>
              <a:gd name="connsiteX3" fmla="*/ 145556 w 145600"/>
              <a:gd name="connsiteY3" fmla="*/ 105113 h 114663"/>
              <a:gd name="connsiteX4" fmla="*/ 2681 w 145600"/>
              <a:gd name="connsiteY4" fmla="*/ 114638 h 114663"/>
              <a:gd name="connsiteX5" fmla="*/ 53481 w 145600"/>
              <a:gd name="connsiteY5" fmla="*/ 101938 h 114663"/>
              <a:gd name="connsiteX6" fmla="*/ 56656 w 145600"/>
              <a:gd name="connsiteY6" fmla="*/ 338 h 11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600" h="114663">
                <a:moveTo>
                  <a:pt x="56656" y="338"/>
                </a:moveTo>
                <a:cubicBezTo>
                  <a:pt x="57714" y="-4953"/>
                  <a:pt x="66181" y="53255"/>
                  <a:pt x="59831" y="70188"/>
                </a:cubicBezTo>
                <a:cubicBezTo>
                  <a:pt x="53481" y="87121"/>
                  <a:pt x="4269" y="96117"/>
                  <a:pt x="18556" y="101938"/>
                </a:cubicBezTo>
                <a:cubicBezTo>
                  <a:pt x="32843" y="107759"/>
                  <a:pt x="148202" y="102996"/>
                  <a:pt x="145556" y="105113"/>
                </a:cubicBezTo>
                <a:cubicBezTo>
                  <a:pt x="142910" y="107230"/>
                  <a:pt x="18027" y="115167"/>
                  <a:pt x="2681" y="114638"/>
                </a:cubicBezTo>
                <a:cubicBezTo>
                  <a:pt x="-12665" y="114109"/>
                  <a:pt x="42368" y="116226"/>
                  <a:pt x="53481" y="101938"/>
                </a:cubicBezTo>
                <a:cubicBezTo>
                  <a:pt x="64594" y="87651"/>
                  <a:pt x="55598" y="5629"/>
                  <a:pt x="56656" y="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4" name="フリーフォーム 973">
            <a:extLst>
              <a:ext uri="{FF2B5EF4-FFF2-40B4-BE49-F238E27FC236}">
                <a16:creationId xmlns:a16="http://schemas.microsoft.com/office/drawing/2014/main" id="{41508354-38AD-F977-38DD-029B4FA161BA}"/>
              </a:ext>
            </a:extLst>
          </p:cNvPr>
          <p:cNvSpPr/>
          <p:nvPr/>
        </p:nvSpPr>
        <p:spPr>
          <a:xfrm>
            <a:off x="6784892" y="10048969"/>
            <a:ext cx="137400" cy="292017"/>
          </a:xfrm>
          <a:custGeom>
            <a:avLst/>
            <a:gdLst>
              <a:gd name="connsiteX0" fmla="*/ 83 w 137400"/>
              <a:gd name="connsiteY0" fmla="*/ 12606 h 292017"/>
              <a:gd name="connsiteX1" fmla="*/ 104858 w 137400"/>
              <a:gd name="connsiteY1" fmla="*/ 18956 h 292017"/>
              <a:gd name="connsiteX2" fmla="*/ 120733 w 137400"/>
              <a:gd name="connsiteY2" fmla="*/ 82456 h 292017"/>
              <a:gd name="connsiteX3" fmla="*/ 123908 w 137400"/>
              <a:gd name="connsiteY3" fmla="*/ 114206 h 292017"/>
              <a:gd name="connsiteX4" fmla="*/ 104858 w 137400"/>
              <a:gd name="connsiteY4" fmla="*/ 158656 h 292017"/>
              <a:gd name="connsiteX5" fmla="*/ 79458 w 137400"/>
              <a:gd name="connsiteY5" fmla="*/ 199931 h 292017"/>
              <a:gd name="connsiteX6" fmla="*/ 82633 w 137400"/>
              <a:gd name="connsiteY6" fmla="*/ 292006 h 292017"/>
              <a:gd name="connsiteX7" fmla="*/ 85808 w 137400"/>
              <a:gd name="connsiteY7" fmla="*/ 193581 h 292017"/>
              <a:gd name="connsiteX8" fmla="*/ 133433 w 137400"/>
              <a:gd name="connsiteY8" fmla="*/ 133256 h 292017"/>
              <a:gd name="connsiteX9" fmla="*/ 123908 w 137400"/>
              <a:gd name="connsiteY9" fmla="*/ 9431 h 292017"/>
              <a:gd name="connsiteX10" fmla="*/ 83 w 137400"/>
              <a:gd name="connsiteY10" fmla="*/ 12606 h 292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400" h="292017">
                <a:moveTo>
                  <a:pt x="83" y="12606"/>
                </a:moveTo>
                <a:cubicBezTo>
                  <a:pt x="-3092" y="14193"/>
                  <a:pt x="84750" y="7314"/>
                  <a:pt x="104858" y="18956"/>
                </a:cubicBezTo>
                <a:cubicBezTo>
                  <a:pt x="124966" y="30598"/>
                  <a:pt x="117558" y="66581"/>
                  <a:pt x="120733" y="82456"/>
                </a:cubicBezTo>
                <a:cubicBezTo>
                  <a:pt x="123908" y="98331"/>
                  <a:pt x="126554" y="101506"/>
                  <a:pt x="123908" y="114206"/>
                </a:cubicBezTo>
                <a:cubicBezTo>
                  <a:pt x="121262" y="126906"/>
                  <a:pt x="112266" y="144369"/>
                  <a:pt x="104858" y="158656"/>
                </a:cubicBezTo>
                <a:cubicBezTo>
                  <a:pt x="97450" y="172943"/>
                  <a:pt x="83162" y="177706"/>
                  <a:pt x="79458" y="199931"/>
                </a:cubicBezTo>
                <a:cubicBezTo>
                  <a:pt x="75754" y="222156"/>
                  <a:pt x="81575" y="293064"/>
                  <a:pt x="82633" y="292006"/>
                </a:cubicBezTo>
                <a:cubicBezTo>
                  <a:pt x="83691" y="290948"/>
                  <a:pt x="77341" y="220039"/>
                  <a:pt x="85808" y="193581"/>
                </a:cubicBezTo>
                <a:cubicBezTo>
                  <a:pt x="94275" y="167123"/>
                  <a:pt x="127083" y="163948"/>
                  <a:pt x="133433" y="133256"/>
                </a:cubicBezTo>
                <a:cubicBezTo>
                  <a:pt x="139783" y="102564"/>
                  <a:pt x="139783" y="31656"/>
                  <a:pt x="123908" y="9431"/>
                </a:cubicBezTo>
                <a:cubicBezTo>
                  <a:pt x="108033" y="-12794"/>
                  <a:pt x="3258" y="11019"/>
                  <a:pt x="83" y="12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5" name="フリーフォーム 974">
            <a:extLst>
              <a:ext uri="{FF2B5EF4-FFF2-40B4-BE49-F238E27FC236}">
                <a16:creationId xmlns:a16="http://schemas.microsoft.com/office/drawing/2014/main" id="{2A8C527E-DA5C-436B-200F-0B74D68D61FA}"/>
              </a:ext>
            </a:extLst>
          </p:cNvPr>
          <p:cNvSpPr/>
          <p:nvPr/>
        </p:nvSpPr>
        <p:spPr>
          <a:xfrm>
            <a:off x="6699708" y="10048694"/>
            <a:ext cx="123973" cy="152990"/>
          </a:xfrm>
          <a:custGeom>
            <a:avLst/>
            <a:gdLst>
              <a:gd name="connsiteX0" fmla="*/ 94792 w 123973"/>
              <a:gd name="connsiteY0" fmla="*/ 181 h 152990"/>
              <a:gd name="connsiteX1" fmla="*/ 9067 w 123973"/>
              <a:gd name="connsiteY1" fmla="*/ 136706 h 152990"/>
              <a:gd name="connsiteX2" fmla="*/ 15417 w 123973"/>
              <a:gd name="connsiteY2" fmla="*/ 143056 h 152990"/>
              <a:gd name="connsiteX3" fmla="*/ 123367 w 123973"/>
              <a:gd name="connsiteY3" fmla="*/ 136706 h 152990"/>
              <a:gd name="connsiteX4" fmla="*/ 56692 w 123973"/>
              <a:gd name="connsiteY4" fmla="*/ 149406 h 152990"/>
              <a:gd name="connsiteX5" fmla="*/ 2717 w 123973"/>
              <a:gd name="connsiteY5" fmla="*/ 149406 h 152990"/>
              <a:gd name="connsiteX6" fmla="*/ 24942 w 123973"/>
              <a:gd name="connsiteY6" fmla="*/ 108131 h 152990"/>
              <a:gd name="connsiteX7" fmla="*/ 94792 w 123973"/>
              <a:gd name="connsiteY7" fmla="*/ 181 h 15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973" h="152990">
                <a:moveTo>
                  <a:pt x="94792" y="181"/>
                </a:moveTo>
                <a:cubicBezTo>
                  <a:pt x="92146" y="4943"/>
                  <a:pt x="9067" y="136706"/>
                  <a:pt x="9067" y="136706"/>
                </a:cubicBezTo>
                <a:cubicBezTo>
                  <a:pt x="-4162" y="160518"/>
                  <a:pt x="-3633" y="143056"/>
                  <a:pt x="15417" y="143056"/>
                </a:cubicBezTo>
                <a:cubicBezTo>
                  <a:pt x="34467" y="143056"/>
                  <a:pt x="116488" y="135648"/>
                  <a:pt x="123367" y="136706"/>
                </a:cubicBezTo>
                <a:cubicBezTo>
                  <a:pt x="130246" y="137764"/>
                  <a:pt x="76800" y="147289"/>
                  <a:pt x="56692" y="149406"/>
                </a:cubicBezTo>
                <a:cubicBezTo>
                  <a:pt x="36584" y="151523"/>
                  <a:pt x="8009" y="156285"/>
                  <a:pt x="2717" y="149406"/>
                </a:cubicBezTo>
                <a:cubicBezTo>
                  <a:pt x="-2575" y="142527"/>
                  <a:pt x="12771" y="130356"/>
                  <a:pt x="24942" y="108131"/>
                </a:cubicBezTo>
                <a:cubicBezTo>
                  <a:pt x="37113" y="85906"/>
                  <a:pt x="97438" y="-4581"/>
                  <a:pt x="94792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6" name="フリーフォーム 975">
            <a:extLst>
              <a:ext uri="{FF2B5EF4-FFF2-40B4-BE49-F238E27FC236}">
                <a16:creationId xmlns:a16="http://schemas.microsoft.com/office/drawing/2014/main" id="{D8B730A1-6489-9769-B4D9-38774EB2875E}"/>
              </a:ext>
            </a:extLst>
          </p:cNvPr>
          <p:cNvSpPr/>
          <p:nvPr/>
        </p:nvSpPr>
        <p:spPr>
          <a:xfrm>
            <a:off x="6793007" y="10068895"/>
            <a:ext cx="65270" cy="139635"/>
          </a:xfrm>
          <a:custGeom>
            <a:avLst/>
            <a:gdLst>
              <a:gd name="connsiteX0" fmla="*/ 64993 w 65270"/>
              <a:gd name="connsiteY0" fmla="*/ 2205 h 139635"/>
              <a:gd name="connsiteX1" fmla="*/ 1493 w 65270"/>
              <a:gd name="connsiteY1" fmla="*/ 138730 h 139635"/>
              <a:gd name="connsiteX2" fmla="*/ 23718 w 65270"/>
              <a:gd name="connsiteY2" fmla="*/ 59355 h 139635"/>
              <a:gd name="connsiteX3" fmla="*/ 64993 w 65270"/>
              <a:gd name="connsiteY3" fmla="*/ 2205 h 13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70" h="139635">
                <a:moveTo>
                  <a:pt x="64993" y="2205"/>
                </a:moveTo>
                <a:cubicBezTo>
                  <a:pt x="61289" y="15434"/>
                  <a:pt x="8372" y="129205"/>
                  <a:pt x="1493" y="138730"/>
                </a:cubicBezTo>
                <a:cubicBezTo>
                  <a:pt x="-5386" y="148255"/>
                  <a:pt x="13135" y="79993"/>
                  <a:pt x="23718" y="59355"/>
                </a:cubicBezTo>
                <a:cubicBezTo>
                  <a:pt x="34301" y="38718"/>
                  <a:pt x="68697" y="-11024"/>
                  <a:pt x="64993" y="2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7" name="フリーフォーム 976">
            <a:extLst>
              <a:ext uri="{FF2B5EF4-FFF2-40B4-BE49-F238E27FC236}">
                <a16:creationId xmlns:a16="http://schemas.microsoft.com/office/drawing/2014/main" id="{089B1969-D469-5D9D-1255-5F50C7F96250}"/>
              </a:ext>
            </a:extLst>
          </p:cNvPr>
          <p:cNvSpPr/>
          <p:nvPr/>
        </p:nvSpPr>
        <p:spPr>
          <a:xfrm>
            <a:off x="6616296" y="10213198"/>
            <a:ext cx="124267" cy="731213"/>
          </a:xfrm>
          <a:custGeom>
            <a:avLst/>
            <a:gdLst>
              <a:gd name="connsiteX0" fmla="*/ 124229 w 124267"/>
              <a:gd name="connsiteY0" fmla="*/ 777 h 731213"/>
              <a:gd name="connsiteX1" fmla="*/ 51204 w 124267"/>
              <a:gd name="connsiteY1" fmla="*/ 337327 h 731213"/>
              <a:gd name="connsiteX2" fmla="*/ 19454 w 124267"/>
              <a:gd name="connsiteY2" fmla="*/ 483377 h 731213"/>
              <a:gd name="connsiteX3" fmla="*/ 9929 w 124267"/>
              <a:gd name="connsiteY3" fmla="*/ 534177 h 731213"/>
              <a:gd name="connsiteX4" fmla="*/ 13104 w 124267"/>
              <a:gd name="connsiteY4" fmla="*/ 594502 h 731213"/>
              <a:gd name="connsiteX5" fmla="*/ 32154 w 124267"/>
              <a:gd name="connsiteY5" fmla="*/ 731027 h 731213"/>
              <a:gd name="connsiteX6" fmla="*/ 3579 w 124267"/>
              <a:gd name="connsiteY6" fmla="*/ 562752 h 731213"/>
              <a:gd name="connsiteX7" fmla="*/ 6754 w 124267"/>
              <a:gd name="connsiteY7" fmla="*/ 499252 h 731213"/>
              <a:gd name="connsiteX8" fmla="*/ 60729 w 124267"/>
              <a:gd name="connsiteY8" fmla="*/ 251602 h 731213"/>
              <a:gd name="connsiteX9" fmla="*/ 124229 w 124267"/>
              <a:gd name="connsiteY9" fmla="*/ 777 h 73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267" h="731213">
                <a:moveTo>
                  <a:pt x="124229" y="777"/>
                </a:moveTo>
                <a:cubicBezTo>
                  <a:pt x="122642" y="15064"/>
                  <a:pt x="51204" y="337327"/>
                  <a:pt x="51204" y="337327"/>
                </a:cubicBezTo>
                <a:cubicBezTo>
                  <a:pt x="33742" y="417760"/>
                  <a:pt x="26333" y="450569"/>
                  <a:pt x="19454" y="483377"/>
                </a:cubicBezTo>
                <a:cubicBezTo>
                  <a:pt x="12575" y="516185"/>
                  <a:pt x="10987" y="515656"/>
                  <a:pt x="9929" y="534177"/>
                </a:cubicBezTo>
                <a:cubicBezTo>
                  <a:pt x="8871" y="552698"/>
                  <a:pt x="9400" y="561694"/>
                  <a:pt x="13104" y="594502"/>
                </a:cubicBezTo>
                <a:cubicBezTo>
                  <a:pt x="16808" y="627310"/>
                  <a:pt x="33741" y="736319"/>
                  <a:pt x="32154" y="731027"/>
                </a:cubicBezTo>
                <a:cubicBezTo>
                  <a:pt x="30567" y="725735"/>
                  <a:pt x="7812" y="601381"/>
                  <a:pt x="3579" y="562752"/>
                </a:cubicBezTo>
                <a:cubicBezTo>
                  <a:pt x="-654" y="524123"/>
                  <a:pt x="-2771" y="551110"/>
                  <a:pt x="6754" y="499252"/>
                </a:cubicBezTo>
                <a:cubicBezTo>
                  <a:pt x="16279" y="447394"/>
                  <a:pt x="43266" y="330448"/>
                  <a:pt x="60729" y="251602"/>
                </a:cubicBezTo>
                <a:cubicBezTo>
                  <a:pt x="78192" y="172756"/>
                  <a:pt x="125816" y="-13510"/>
                  <a:pt x="124229" y="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8" name="フリーフォーム 977">
            <a:extLst>
              <a:ext uri="{FF2B5EF4-FFF2-40B4-BE49-F238E27FC236}">
                <a16:creationId xmlns:a16="http://schemas.microsoft.com/office/drawing/2014/main" id="{B0FC1841-DD7D-41A4-4845-0E60060663A7}"/>
              </a:ext>
            </a:extLst>
          </p:cNvPr>
          <p:cNvSpPr/>
          <p:nvPr/>
        </p:nvSpPr>
        <p:spPr>
          <a:xfrm>
            <a:off x="6664299" y="10150248"/>
            <a:ext cx="235084" cy="785878"/>
          </a:xfrm>
          <a:custGeom>
            <a:avLst/>
            <a:gdLst>
              <a:gd name="connsiteX0" fmla="*/ 234976 w 235084"/>
              <a:gd name="connsiteY0" fmla="*/ 227 h 785878"/>
              <a:gd name="connsiteX1" fmla="*/ 168301 w 235084"/>
              <a:gd name="connsiteY1" fmla="*/ 111352 h 785878"/>
              <a:gd name="connsiteX2" fmla="*/ 98451 w 235084"/>
              <a:gd name="connsiteY2" fmla="*/ 324077 h 785878"/>
              <a:gd name="connsiteX3" fmla="*/ 66701 w 235084"/>
              <a:gd name="connsiteY3" fmla="*/ 517752 h 785878"/>
              <a:gd name="connsiteX4" fmla="*/ 66701 w 235084"/>
              <a:gd name="connsiteY4" fmla="*/ 574902 h 785878"/>
              <a:gd name="connsiteX5" fmla="*/ 79401 w 235084"/>
              <a:gd name="connsiteY5" fmla="*/ 765402 h 785878"/>
              <a:gd name="connsiteX6" fmla="*/ 26 w 235084"/>
              <a:gd name="connsiteY6" fmla="*/ 781277 h 785878"/>
              <a:gd name="connsiteX7" fmla="*/ 69876 w 235084"/>
              <a:gd name="connsiteY7" fmla="*/ 771752 h 785878"/>
              <a:gd name="connsiteX8" fmla="*/ 73051 w 235084"/>
              <a:gd name="connsiteY8" fmla="*/ 752702 h 785878"/>
              <a:gd name="connsiteX9" fmla="*/ 69876 w 235084"/>
              <a:gd name="connsiteY9" fmla="*/ 689202 h 785878"/>
              <a:gd name="connsiteX10" fmla="*/ 50826 w 235084"/>
              <a:gd name="connsiteY10" fmla="*/ 533627 h 785878"/>
              <a:gd name="connsiteX11" fmla="*/ 120676 w 235084"/>
              <a:gd name="connsiteY11" fmla="*/ 190727 h 785878"/>
              <a:gd name="connsiteX12" fmla="*/ 142901 w 235084"/>
              <a:gd name="connsiteY12" fmla="*/ 114527 h 785878"/>
              <a:gd name="connsiteX13" fmla="*/ 152426 w 235084"/>
              <a:gd name="connsiteY13" fmla="*/ 82777 h 785878"/>
              <a:gd name="connsiteX14" fmla="*/ 234976 w 235084"/>
              <a:gd name="connsiteY14" fmla="*/ 227 h 78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084" h="785878">
                <a:moveTo>
                  <a:pt x="234976" y="227"/>
                </a:moveTo>
                <a:cubicBezTo>
                  <a:pt x="237622" y="4989"/>
                  <a:pt x="191055" y="57377"/>
                  <a:pt x="168301" y="111352"/>
                </a:cubicBezTo>
                <a:cubicBezTo>
                  <a:pt x="145547" y="165327"/>
                  <a:pt x="115384" y="256344"/>
                  <a:pt x="98451" y="324077"/>
                </a:cubicBezTo>
                <a:cubicBezTo>
                  <a:pt x="81518" y="391810"/>
                  <a:pt x="71993" y="475948"/>
                  <a:pt x="66701" y="517752"/>
                </a:cubicBezTo>
                <a:cubicBezTo>
                  <a:pt x="61409" y="559556"/>
                  <a:pt x="64584" y="533627"/>
                  <a:pt x="66701" y="574902"/>
                </a:cubicBezTo>
                <a:cubicBezTo>
                  <a:pt x="68818" y="616177"/>
                  <a:pt x="90514" y="731006"/>
                  <a:pt x="79401" y="765402"/>
                </a:cubicBezTo>
                <a:cubicBezTo>
                  <a:pt x="68288" y="799798"/>
                  <a:pt x="1614" y="780219"/>
                  <a:pt x="26" y="781277"/>
                </a:cubicBezTo>
                <a:cubicBezTo>
                  <a:pt x="-1562" y="782335"/>
                  <a:pt x="69876" y="771752"/>
                  <a:pt x="69876" y="771752"/>
                </a:cubicBezTo>
                <a:cubicBezTo>
                  <a:pt x="82047" y="766990"/>
                  <a:pt x="73051" y="766460"/>
                  <a:pt x="73051" y="752702"/>
                </a:cubicBezTo>
                <a:cubicBezTo>
                  <a:pt x="73051" y="738944"/>
                  <a:pt x="73580" y="725714"/>
                  <a:pt x="69876" y="689202"/>
                </a:cubicBezTo>
                <a:cubicBezTo>
                  <a:pt x="66172" y="652690"/>
                  <a:pt x="42359" y="616706"/>
                  <a:pt x="50826" y="533627"/>
                </a:cubicBezTo>
                <a:cubicBezTo>
                  <a:pt x="59293" y="450548"/>
                  <a:pt x="105330" y="260577"/>
                  <a:pt x="120676" y="190727"/>
                </a:cubicBezTo>
                <a:cubicBezTo>
                  <a:pt x="136022" y="120877"/>
                  <a:pt x="137609" y="132519"/>
                  <a:pt x="142901" y="114527"/>
                </a:cubicBezTo>
                <a:cubicBezTo>
                  <a:pt x="148193" y="96535"/>
                  <a:pt x="140784" y="98652"/>
                  <a:pt x="152426" y="82777"/>
                </a:cubicBezTo>
                <a:cubicBezTo>
                  <a:pt x="164068" y="66902"/>
                  <a:pt x="232330" y="-4535"/>
                  <a:pt x="234976" y="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0" name="フリーフォーム 979">
            <a:extLst>
              <a:ext uri="{FF2B5EF4-FFF2-40B4-BE49-F238E27FC236}">
                <a16:creationId xmlns:a16="http://schemas.microsoft.com/office/drawing/2014/main" id="{159506F6-BA14-D3AE-F952-CDD4CE336170}"/>
              </a:ext>
            </a:extLst>
          </p:cNvPr>
          <p:cNvSpPr/>
          <p:nvPr/>
        </p:nvSpPr>
        <p:spPr>
          <a:xfrm>
            <a:off x="6803586" y="10441492"/>
            <a:ext cx="146951" cy="20145"/>
          </a:xfrm>
          <a:custGeom>
            <a:avLst/>
            <a:gdLst>
              <a:gd name="connsiteX0" fmla="*/ 439 w 146951"/>
              <a:gd name="connsiteY0" fmla="*/ 1083 h 20145"/>
              <a:gd name="connsiteX1" fmla="*/ 143314 w 146951"/>
              <a:gd name="connsiteY1" fmla="*/ 4258 h 20145"/>
              <a:gd name="connsiteX2" fmla="*/ 98864 w 146951"/>
              <a:gd name="connsiteY2" fmla="*/ 20133 h 20145"/>
              <a:gd name="connsiteX3" fmla="*/ 439 w 146951"/>
              <a:gd name="connsiteY3" fmla="*/ 1083 h 2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951" h="20145">
                <a:moveTo>
                  <a:pt x="439" y="1083"/>
                </a:moveTo>
                <a:cubicBezTo>
                  <a:pt x="7847" y="-1563"/>
                  <a:pt x="126910" y="1083"/>
                  <a:pt x="143314" y="4258"/>
                </a:cubicBezTo>
                <a:cubicBezTo>
                  <a:pt x="159718" y="7433"/>
                  <a:pt x="116326" y="19604"/>
                  <a:pt x="98864" y="20133"/>
                </a:cubicBezTo>
                <a:cubicBezTo>
                  <a:pt x="81402" y="20662"/>
                  <a:pt x="-6969" y="3729"/>
                  <a:pt x="439" y="1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1" name="フリーフォーム 980">
            <a:extLst>
              <a:ext uri="{FF2B5EF4-FFF2-40B4-BE49-F238E27FC236}">
                <a16:creationId xmlns:a16="http://schemas.microsoft.com/office/drawing/2014/main" id="{D4B918E4-43C2-D76F-CF96-54ADDD74EDAF}"/>
              </a:ext>
            </a:extLst>
          </p:cNvPr>
          <p:cNvSpPr/>
          <p:nvPr/>
        </p:nvSpPr>
        <p:spPr>
          <a:xfrm>
            <a:off x="6737350" y="10423498"/>
            <a:ext cx="104225" cy="320711"/>
          </a:xfrm>
          <a:custGeom>
            <a:avLst/>
            <a:gdLst>
              <a:gd name="connsiteX0" fmla="*/ 85725 w 104225"/>
              <a:gd name="connsiteY0" fmla="*/ 27 h 320711"/>
              <a:gd name="connsiteX1" fmla="*/ 79375 w 104225"/>
              <a:gd name="connsiteY1" fmla="*/ 95277 h 320711"/>
              <a:gd name="connsiteX2" fmla="*/ 95250 w 104225"/>
              <a:gd name="connsiteY2" fmla="*/ 174652 h 320711"/>
              <a:gd name="connsiteX3" fmla="*/ 95250 w 104225"/>
              <a:gd name="connsiteY3" fmla="*/ 212752 h 320711"/>
              <a:gd name="connsiteX4" fmla="*/ 0 w 104225"/>
              <a:gd name="connsiteY4" fmla="*/ 320702 h 320711"/>
              <a:gd name="connsiteX5" fmla="*/ 95250 w 104225"/>
              <a:gd name="connsiteY5" fmla="*/ 206402 h 320711"/>
              <a:gd name="connsiteX6" fmla="*/ 98425 w 104225"/>
              <a:gd name="connsiteY6" fmla="*/ 184177 h 320711"/>
              <a:gd name="connsiteX7" fmla="*/ 79375 w 104225"/>
              <a:gd name="connsiteY7" fmla="*/ 133377 h 320711"/>
              <a:gd name="connsiteX8" fmla="*/ 79375 w 104225"/>
              <a:gd name="connsiteY8" fmla="*/ 104802 h 320711"/>
              <a:gd name="connsiteX9" fmla="*/ 85725 w 104225"/>
              <a:gd name="connsiteY9" fmla="*/ 27 h 320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225" h="320711">
                <a:moveTo>
                  <a:pt x="85725" y="27"/>
                </a:moveTo>
                <a:cubicBezTo>
                  <a:pt x="85725" y="-1560"/>
                  <a:pt x="77788" y="66173"/>
                  <a:pt x="79375" y="95277"/>
                </a:cubicBezTo>
                <a:cubicBezTo>
                  <a:pt x="80962" y="124381"/>
                  <a:pt x="92604" y="155073"/>
                  <a:pt x="95250" y="174652"/>
                </a:cubicBezTo>
                <a:cubicBezTo>
                  <a:pt x="97896" y="194231"/>
                  <a:pt x="111125" y="188410"/>
                  <a:pt x="95250" y="212752"/>
                </a:cubicBezTo>
                <a:cubicBezTo>
                  <a:pt x="79375" y="237094"/>
                  <a:pt x="0" y="321760"/>
                  <a:pt x="0" y="320702"/>
                </a:cubicBezTo>
                <a:cubicBezTo>
                  <a:pt x="0" y="319644"/>
                  <a:pt x="78846" y="229156"/>
                  <a:pt x="95250" y="206402"/>
                </a:cubicBezTo>
                <a:cubicBezTo>
                  <a:pt x="111654" y="183648"/>
                  <a:pt x="101071" y="196348"/>
                  <a:pt x="98425" y="184177"/>
                </a:cubicBezTo>
                <a:cubicBezTo>
                  <a:pt x="95779" y="172006"/>
                  <a:pt x="82550" y="146606"/>
                  <a:pt x="79375" y="133377"/>
                </a:cubicBezTo>
                <a:cubicBezTo>
                  <a:pt x="76200" y="120148"/>
                  <a:pt x="78846" y="123323"/>
                  <a:pt x="79375" y="104802"/>
                </a:cubicBezTo>
                <a:cubicBezTo>
                  <a:pt x="79904" y="86281"/>
                  <a:pt x="85725" y="1614"/>
                  <a:pt x="85725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2" name="フリーフォーム 981">
            <a:extLst>
              <a:ext uri="{FF2B5EF4-FFF2-40B4-BE49-F238E27FC236}">
                <a16:creationId xmlns:a16="http://schemas.microsoft.com/office/drawing/2014/main" id="{0888F205-5FDE-29E5-4DEC-37C0870E08DC}"/>
              </a:ext>
            </a:extLst>
          </p:cNvPr>
          <p:cNvSpPr/>
          <p:nvPr/>
        </p:nvSpPr>
        <p:spPr>
          <a:xfrm>
            <a:off x="6895467" y="10375897"/>
            <a:ext cx="90398" cy="182624"/>
          </a:xfrm>
          <a:custGeom>
            <a:avLst/>
            <a:gdLst>
              <a:gd name="connsiteX0" fmla="*/ 633 w 90398"/>
              <a:gd name="connsiteY0" fmla="*/ 3 h 182624"/>
              <a:gd name="connsiteX1" fmla="*/ 89533 w 90398"/>
              <a:gd name="connsiteY1" fmla="*/ 63503 h 182624"/>
              <a:gd name="connsiteX2" fmla="*/ 45083 w 90398"/>
              <a:gd name="connsiteY2" fmla="*/ 85728 h 182624"/>
              <a:gd name="connsiteX3" fmla="*/ 32383 w 90398"/>
              <a:gd name="connsiteY3" fmla="*/ 136528 h 182624"/>
              <a:gd name="connsiteX4" fmla="*/ 633 w 90398"/>
              <a:gd name="connsiteY4" fmla="*/ 180978 h 182624"/>
              <a:gd name="connsiteX5" fmla="*/ 41908 w 90398"/>
              <a:gd name="connsiteY5" fmla="*/ 76203 h 182624"/>
              <a:gd name="connsiteX6" fmla="*/ 48258 w 90398"/>
              <a:gd name="connsiteY6" fmla="*/ 60328 h 182624"/>
              <a:gd name="connsiteX7" fmla="*/ 633 w 90398"/>
              <a:gd name="connsiteY7" fmla="*/ 3 h 18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398" h="182624">
                <a:moveTo>
                  <a:pt x="633" y="3"/>
                </a:moveTo>
                <a:cubicBezTo>
                  <a:pt x="7512" y="532"/>
                  <a:pt x="82125" y="49216"/>
                  <a:pt x="89533" y="63503"/>
                </a:cubicBezTo>
                <a:cubicBezTo>
                  <a:pt x="96941" y="77790"/>
                  <a:pt x="54608" y="73557"/>
                  <a:pt x="45083" y="85728"/>
                </a:cubicBezTo>
                <a:cubicBezTo>
                  <a:pt x="35558" y="97899"/>
                  <a:pt x="39791" y="120653"/>
                  <a:pt x="32383" y="136528"/>
                </a:cubicBezTo>
                <a:cubicBezTo>
                  <a:pt x="24975" y="152403"/>
                  <a:pt x="-954" y="191032"/>
                  <a:pt x="633" y="180978"/>
                </a:cubicBezTo>
                <a:cubicBezTo>
                  <a:pt x="2220" y="170924"/>
                  <a:pt x="41908" y="76203"/>
                  <a:pt x="41908" y="76203"/>
                </a:cubicBezTo>
                <a:cubicBezTo>
                  <a:pt x="49845" y="56095"/>
                  <a:pt x="51433" y="68266"/>
                  <a:pt x="48258" y="60328"/>
                </a:cubicBezTo>
                <a:cubicBezTo>
                  <a:pt x="45083" y="52390"/>
                  <a:pt x="-6246" y="-526"/>
                  <a:pt x="63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3" name="フリーフォーム 982">
            <a:extLst>
              <a:ext uri="{FF2B5EF4-FFF2-40B4-BE49-F238E27FC236}">
                <a16:creationId xmlns:a16="http://schemas.microsoft.com/office/drawing/2014/main" id="{308AF230-DAFD-A02F-9D9A-307D991FDE23}"/>
              </a:ext>
            </a:extLst>
          </p:cNvPr>
          <p:cNvSpPr/>
          <p:nvPr/>
        </p:nvSpPr>
        <p:spPr>
          <a:xfrm>
            <a:off x="6799643" y="10591694"/>
            <a:ext cx="52023" cy="382336"/>
          </a:xfrm>
          <a:custGeom>
            <a:avLst/>
            <a:gdLst>
              <a:gd name="connsiteX0" fmla="*/ 36132 w 52023"/>
              <a:gd name="connsiteY0" fmla="*/ 106 h 382336"/>
              <a:gd name="connsiteX1" fmla="*/ 52007 w 52023"/>
              <a:gd name="connsiteY1" fmla="*/ 133456 h 382336"/>
              <a:gd name="connsiteX2" fmla="*/ 39307 w 52023"/>
              <a:gd name="connsiteY2" fmla="*/ 101706 h 382336"/>
              <a:gd name="connsiteX3" fmla="*/ 45657 w 52023"/>
              <a:gd name="connsiteY3" fmla="*/ 209656 h 382336"/>
              <a:gd name="connsiteX4" fmla="*/ 42482 w 52023"/>
              <a:gd name="connsiteY4" fmla="*/ 187431 h 382336"/>
              <a:gd name="connsiteX5" fmla="*/ 13907 w 52023"/>
              <a:gd name="connsiteY5" fmla="*/ 241406 h 382336"/>
              <a:gd name="connsiteX6" fmla="*/ 7557 w 52023"/>
              <a:gd name="connsiteY6" fmla="*/ 301731 h 382336"/>
              <a:gd name="connsiteX7" fmla="*/ 10732 w 52023"/>
              <a:gd name="connsiteY7" fmla="*/ 381106 h 382336"/>
              <a:gd name="connsiteX8" fmla="*/ 1207 w 52023"/>
              <a:gd name="connsiteY8" fmla="*/ 235056 h 382336"/>
              <a:gd name="connsiteX9" fmla="*/ 42482 w 52023"/>
              <a:gd name="connsiteY9" fmla="*/ 155681 h 382336"/>
              <a:gd name="connsiteX10" fmla="*/ 45657 w 52023"/>
              <a:gd name="connsiteY10" fmla="*/ 111231 h 382336"/>
              <a:gd name="connsiteX11" fmla="*/ 36132 w 52023"/>
              <a:gd name="connsiteY11" fmla="*/ 106 h 38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23" h="382336">
                <a:moveTo>
                  <a:pt x="36132" y="106"/>
                </a:moveTo>
                <a:cubicBezTo>
                  <a:pt x="37190" y="3810"/>
                  <a:pt x="51478" y="116523"/>
                  <a:pt x="52007" y="133456"/>
                </a:cubicBezTo>
                <a:cubicBezTo>
                  <a:pt x="52536" y="150389"/>
                  <a:pt x="40365" y="89006"/>
                  <a:pt x="39307" y="101706"/>
                </a:cubicBezTo>
                <a:cubicBezTo>
                  <a:pt x="38249" y="114406"/>
                  <a:pt x="45128" y="195369"/>
                  <a:pt x="45657" y="209656"/>
                </a:cubicBezTo>
                <a:cubicBezTo>
                  <a:pt x="46186" y="223944"/>
                  <a:pt x="47774" y="182139"/>
                  <a:pt x="42482" y="187431"/>
                </a:cubicBezTo>
                <a:cubicBezTo>
                  <a:pt x="37190" y="192723"/>
                  <a:pt x="19728" y="222356"/>
                  <a:pt x="13907" y="241406"/>
                </a:cubicBezTo>
                <a:cubicBezTo>
                  <a:pt x="8086" y="260456"/>
                  <a:pt x="8086" y="278448"/>
                  <a:pt x="7557" y="301731"/>
                </a:cubicBezTo>
                <a:cubicBezTo>
                  <a:pt x="7028" y="325014"/>
                  <a:pt x="11790" y="392218"/>
                  <a:pt x="10732" y="381106"/>
                </a:cubicBezTo>
                <a:cubicBezTo>
                  <a:pt x="9674" y="369994"/>
                  <a:pt x="-4085" y="272627"/>
                  <a:pt x="1207" y="235056"/>
                </a:cubicBezTo>
                <a:cubicBezTo>
                  <a:pt x="6499" y="197485"/>
                  <a:pt x="35074" y="176318"/>
                  <a:pt x="42482" y="155681"/>
                </a:cubicBezTo>
                <a:cubicBezTo>
                  <a:pt x="49890" y="135044"/>
                  <a:pt x="45657" y="132398"/>
                  <a:pt x="45657" y="111231"/>
                </a:cubicBezTo>
                <a:cubicBezTo>
                  <a:pt x="45657" y="90064"/>
                  <a:pt x="35074" y="-3598"/>
                  <a:pt x="36132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4" name="フリーフォーム 983">
            <a:extLst>
              <a:ext uri="{FF2B5EF4-FFF2-40B4-BE49-F238E27FC236}">
                <a16:creationId xmlns:a16="http://schemas.microsoft.com/office/drawing/2014/main" id="{4C1B1FBD-8120-95BD-B5BB-7BC53553FE43}"/>
              </a:ext>
            </a:extLst>
          </p:cNvPr>
          <p:cNvSpPr/>
          <p:nvPr/>
        </p:nvSpPr>
        <p:spPr>
          <a:xfrm>
            <a:off x="6641756" y="10947069"/>
            <a:ext cx="188308" cy="38579"/>
          </a:xfrm>
          <a:custGeom>
            <a:avLst/>
            <a:gdLst>
              <a:gd name="connsiteX0" fmla="*/ 344 w 188308"/>
              <a:gd name="connsiteY0" fmla="*/ 38431 h 38579"/>
              <a:gd name="connsiteX1" fmla="*/ 181319 w 188308"/>
              <a:gd name="connsiteY1" fmla="*/ 13031 h 38579"/>
              <a:gd name="connsiteX2" fmla="*/ 136869 w 188308"/>
              <a:gd name="connsiteY2" fmla="*/ 331 h 38579"/>
              <a:gd name="connsiteX3" fmla="*/ 344 w 188308"/>
              <a:gd name="connsiteY3" fmla="*/ 38431 h 3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308" h="38579">
                <a:moveTo>
                  <a:pt x="344" y="38431"/>
                </a:moveTo>
                <a:cubicBezTo>
                  <a:pt x="7752" y="40548"/>
                  <a:pt x="158565" y="19381"/>
                  <a:pt x="181319" y="13031"/>
                </a:cubicBezTo>
                <a:cubicBezTo>
                  <a:pt x="204073" y="6681"/>
                  <a:pt x="166502" y="-1786"/>
                  <a:pt x="136869" y="331"/>
                </a:cubicBezTo>
                <a:cubicBezTo>
                  <a:pt x="107236" y="2448"/>
                  <a:pt x="-7064" y="36314"/>
                  <a:pt x="344" y="38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5" name="フリーフォーム 984">
            <a:extLst>
              <a:ext uri="{FF2B5EF4-FFF2-40B4-BE49-F238E27FC236}">
                <a16:creationId xmlns:a16="http://schemas.microsoft.com/office/drawing/2014/main" id="{31702273-42D4-7680-D8B6-13CA1F1DF342}"/>
              </a:ext>
            </a:extLst>
          </p:cNvPr>
          <p:cNvSpPr/>
          <p:nvPr/>
        </p:nvSpPr>
        <p:spPr>
          <a:xfrm>
            <a:off x="6786316" y="10556459"/>
            <a:ext cx="151321" cy="532016"/>
          </a:xfrm>
          <a:custGeom>
            <a:avLst/>
            <a:gdLst>
              <a:gd name="connsiteX0" fmla="*/ 151059 w 151321"/>
              <a:gd name="connsiteY0" fmla="*/ 416 h 532016"/>
              <a:gd name="connsiteX1" fmla="*/ 90734 w 151321"/>
              <a:gd name="connsiteY1" fmla="*/ 108366 h 532016"/>
              <a:gd name="connsiteX2" fmla="*/ 52634 w 151321"/>
              <a:gd name="connsiteY2" fmla="*/ 279816 h 532016"/>
              <a:gd name="connsiteX3" fmla="*/ 5009 w 151321"/>
              <a:gd name="connsiteY3" fmla="*/ 479841 h 532016"/>
              <a:gd name="connsiteX4" fmla="*/ 5009 w 151321"/>
              <a:gd name="connsiteY4" fmla="*/ 521116 h 532016"/>
              <a:gd name="connsiteX5" fmla="*/ 36759 w 151321"/>
              <a:gd name="connsiteY5" fmla="*/ 314741 h 532016"/>
              <a:gd name="connsiteX6" fmla="*/ 65334 w 151321"/>
              <a:gd name="connsiteY6" fmla="*/ 146466 h 532016"/>
              <a:gd name="connsiteX7" fmla="*/ 151059 w 151321"/>
              <a:gd name="connsiteY7" fmla="*/ 416 h 53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321" h="532016">
                <a:moveTo>
                  <a:pt x="151059" y="416"/>
                </a:moveTo>
                <a:cubicBezTo>
                  <a:pt x="155292" y="-5934"/>
                  <a:pt x="107138" y="61799"/>
                  <a:pt x="90734" y="108366"/>
                </a:cubicBezTo>
                <a:cubicBezTo>
                  <a:pt x="74330" y="154933"/>
                  <a:pt x="66921" y="217904"/>
                  <a:pt x="52634" y="279816"/>
                </a:cubicBezTo>
                <a:cubicBezTo>
                  <a:pt x="38347" y="341728"/>
                  <a:pt x="12947" y="439624"/>
                  <a:pt x="5009" y="479841"/>
                </a:cubicBezTo>
                <a:cubicBezTo>
                  <a:pt x="-2929" y="520058"/>
                  <a:pt x="-283" y="548633"/>
                  <a:pt x="5009" y="521116"/>
                </a:cubicBezTo>
                <a:cubicBezTo>
                  <a:pt x="10301" y="493599"/>
                  <a:pt x="26705" y="377183"/>
                  <a:pt x="36759" y="314741"/>
                </a:cubicBezTo>
                <a:cubicBezTo>
                  <a:pt x="46813" y="252299"/>
                  <a:pt x="49988" y="194091"/>
                  <a:pt x="65334" y="146466"/>
                </a:cubicBezTo>
                <a:cubicBezTo>
                  <a:pt x="80680" y="98841"/>
                  <a:pt x="146826" y="6766"/>
                  <a:pt x="151059" y="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6" name="フリーフォーム 985">
            <a:extLst>
              <a:ext uri="{FF2B5EF4-FFF2-40B4-BE49-F238E27FC236}">
                <a16:creationId xmlns:a16="http://schemas.microsoft.com/office/drawing/2014/main" id="{507185E2-4AC5-852F-EA26-EF3C2461B83B}"/>
              </a:ext>
            </a:extLst>
          </p:cNvPr>
          <p:cNvSpPr/>
          <p:nvPr/>
        </p:nvSpPr>
        <p:spPr>
          <a:xfrm>
            <a:off x="6886388" y="10624955"/>
            <a:ext cx="134193" cy="481226"/>
          </a:xfrm>
          <a:custGeom>
            <a:avLst/>
            <a:gdLst>
              <a:gd name="connsiteX0" fmla="*/ 133537 w 134193"/>
              <a:gd name="connsiteY0" fmla="*/ 1770 h 481226"/>
              <a:gd name="connsiteX1" fmla="*/ 89087 w 134193"/>
              <a:gd name="connsiteY1" fmla="*/ 144645 h 481226"/>
              <a:gd name="connsiteX2" fmla="*/ 38287 w 134193"/>
              <a:gd name="connsiteY2" fmla="*/ 265295 h 481226"/>
              <a:gd name="connsiteX3" fmla="*/ 187 w 134193"/>
              <a:gd name="connsiteY3" fmla="*/ 481195 h 481226"/>
              <a:gd name="connsiteX4" fmla="*/ 54162 w 134193"/>
              <a:gd name="connsiteY4" fmla="*/ 249420 h 481226"/>
              <a:gd name="connsiteX5" fmla="*/ 133537 w 134193"/>
              <a:gd name="connsiteY5" fmla="*/ 1770 h 48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93" h="481226">
                <a:moveTo>
                  <a:pt x="133537" y="1770"/>
                </a:moveTo>
                <a:cubicBezTo>
                  <a:pt x="139358" y="-15692"/>
                  <a:pt x="104962" y="100724"/>
                  <a:pt x="89087" y="144645"/>
                </a:cubicBezTo>
                <a:cubicBezTo>
                  <a:pt x="73212" y="188566"/>
                  <a:pt x="53104" y="209203"/>
                  <a:pt x="38287" y="265295"/>
                </a:cubicBezTo>
                <a:cubicBezTo>
                  <a:pt x="23470" y="321387"/>
                  <a:pt x="-2459" y="483841"/>
                  <a:pt x="187" y="481195"/>
                </a:cubicBezTo>
                <a:cubicBezTo>
                  <a:pt x="2833" y="478549"/>
                  <a:pt x="35112" y="326149"/>
                  <a:pt x="54162" y="249420"/>
                </a:cubicBezTo>
                <a:cubicBezTo>
                  <a:pt x="73212" y="172691"/>
                  <a:pt x="127716" y="19232"/>
                  <a:pt x="133537" y="1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7" name="フリーフォーム 986">
            <a:extLst>
              <a:ext uri="{FF2B5EF4-FFF2-40B4-BE49-F238E27FC236}">
                <a16:creationId xmlns:a16="http://schemas.microsoft.com/office/drawing/2014/main" id="{B3AE3C75-1F5F-282F-E9D0-87DB188C9726}"/>
              </a:ext>
            </a:extLst>
          </p:cNvPr>
          <p:cNvSpPr/>
          <p:nvPr/>
        </p:nvSpPr>
        <p:spPr>
          <a:xfrm>
            <a:off x="6559550" y="11074385"/>
            <a:ext cx="320774" cy="104790"/>
          </a:xfrm>
          <a:custGeom>
            <a:avLst/>
            <a:gdLst>
              <a:gd name="connsiteX0" fmla="*/ 0 w 320774"/>
              <a:gd name="connsiteY0" fmla="*/ 104790 h 104790"/>
              <a:gd name="connsiteX1" fmla="*/ 174625 w 320774"/>
              <a:gd name="connsiteY1" fmla="*/ 19065 h 104790"/>
              <a:gd name="connsiteX2" fmla="*/ 320675 w 320774"/>
              <a:gd name="connsiteY2" fmla="*/ 15890 h 104790"/>
              <a:gd name="connsiteX3" fmla="*/ 196850 w 320774"/>
              <a:gd name="connsiteY3" fmla="*/ 15 h 104790"/>
              <a:gd name="connsiteX4" fmla="*/ 161925 w 320774"/>
              <a:gd name="connsiteY4" fmla="*/ 19065 h 104790"/>
              <a:gd name="connsiteX5" fmla="*/ 0 w 320774"/>
              <a:gd name="connsiteY5" fmla="*/ 104790 h 10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774" h="104790">
                <a:moveTo>
                  <a:pt x="0" y="104790"/>
                </a:moveTo>
                <a:cubicBezTo>
                  <a:pt x="60589" y="69336"/>
                  <a:pt x="121179" y="33882"/>
                  <a:pt x="174625" y="19065"/>
                </a:cubicBezTo>
                <a:cubicBezTo>
                  <a:pt x="228071" y="4248"/>
                  <a:pt x="316971" y="19065"/>
                  <a:pt x="320675" y="15890"/>
                </a:cubicBezTo>
                <a:cubicBezTo>
                  <a:pt x="324379" y="12715"/>
                  <a:pt x="223308" y="-514"/>
                  <a:pt x="196850" y="15"/>
                </a:cubicBezTo>
                <a:cubicBezTo>
                  <a:pt x="170392" y="544"/>
                  <a:pt x="161925" y="19065"/>
                  <a:pt x="161925" y="19065"/>
                </a:cubicBezTo>
                <a:lnTo>
                  <a:pt x="0" y="10479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8" name="フリーフォーム 987">
            <a:extLst>
              <a:ext uri="{FF2B5EF4-FFF2-40B4-BE49-F238E27FC236}">
                <a16:creationId xmlns:a16="http://schemas.microsoft.com/office/drawing/2014/main" id="{0DB1AC54-DA34-4C7D-7D9E-0ADEC99212DC}"/>
              </a:ext>
            </a:extLst>
          </p:cNvPr>
          <p:cNvSpPr/>
          <p:nvPr/>
        </p:nvSpPr>
        <p:spPr>
          <a:xfrm>
            <a:off x="6568499" y="10943962"/>
            <a:ext cx="86646" cy="270683"/>
          </a:xfrm>
          <a:custGeom>
            <a:avLst/>
            <a:gdLst>
              <a:gd name="connsiteX0" fmla="*/ 86301 w 86646"/>
              <a:gd name="connsiteY0" fmla="*/ 263 h 270683"/>
              <a:gd name="connsiteX1" fmla="*/ 25976 w 86646"/>
              <a:gd name="connsiteY1" fmla="*/ 181238 h 270683"/>
              <a:gd name="connsiteX2" fmla="*/ 576 w 86646"/>
              <a:gd name="connsiteY2" fmla="*/ 270138 h 270683"/>
              <a:gd name="connsiteX3" fmla="*/ 48201 w 86646"/>
              <a:gd name="connsiteY3" fmla="*/ 143138 h 270683"/>
              <a:gd name="connsiteX4" fmla="*/ 86301 w 86646"/>
              <a:gd name="connsiteY4" fmla="*/ 263 h 27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46" h="270683">
                <a:moveTo>
                  <a:pt x="86301" y="263"/>
                </a:moveTo>
                <a:cubicBezTo>
                  <a:pt x="82597" y="6613"/>
                  <a:pt x="40263" y="136259"/>
                  <a:pt x="25976" y="181238"/>
                </a:cubicBezTo>
                <a:cubicBezTo>
                  <a:pt x="11689" y="226217"/>
                  <a:pt x="-3128" y="276488"/>
                  <a:pt x="576" y="270138"/>
                </a:cubicBezTo>
                <a:cubicBezTo>
                  <a:pt x="4280" y="263788"/>
                  <a:pt x="33384" y="182296"/>
                  <a:pt x="48201" y="143138"/>
                </a:cubicBezTo>
                <a:cubicBezTo>
                  <a:pt x="63018" y="103980"/>
                  <a:pt x="90005" y="-6087"/>
                  <a:pt x="86301" y="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9" name="フリーフォーム 988">
            <a:extLst>
              <a:ext uri="{FF2B5EF4-FFF2-40B4-BE49-F238E27FC236}">
                <a16:creationId xmlns:a16="http://schemas.microsoft.com/office/drawing/2014/main" id="{180AFE4D-4962-F4A7-CA59-AA6E6CBC8EBC}"/>
              </a:ext>
            </a:extLst>
          </p:cNvPr>
          <p:cNvSpPr/>
          <p:nvPr/>
        </p:nvSpPr>
        <p:spPr>
          <a:xfrm>
            <a:off x="6561606" y="11142594"/>
            <a:ext cx="302851" cy="101270"/>
          </a:xfrm>
          <a:custGeom>
            <a:avLst/>
            <a:gdLst>
              <a:gd name="connsiteX0" fmla="*/ 1119 w 302851"/>
              <a:gd name="connsiteY0" fmla="*/ 100081 h 101270"/>
              <a:gd name="connsiteX1" fmla="*/ 163044 w 302851"/>
              <a:gd name="connsiteY1" fmla="*/ 8006 h 101270"/>
              <a:gd name="connsiteX2" fmla="*/ 302744 w 302851"/>
              <a:gd name="connsiteY2" fmla="*/ 8006 h 101270"/>
              <a:gd name="connsiteX3" fmla="*/ 140819 w 302851"/>
              <a:gd name="connsiteY3" fmla="*/ 36581 h 101270"/>
              <a:gd name="connsiteX4" fmla="*/ 93194 w 302851"/>
              <a:gd name="connsiteY4" fmla="*/ 58806 h 101270"/>
              <a:gd name="connsiteX5" fmla="*/ 1119 w 302851"/>
              <a:gd name="connsiteY5" fmla="*/ 100081 h 10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851" h="101270">
                <a:moveTo>
                  <a:pt x="1119" y="100081"/>
                </a:moveTo>
                <a:cubicBezTo>
                  <a:pt x="12761" y="91614"/>
                  <a:pt x="112773" y="23352"/>
                  <a:pt x="163044" y="8006"/>
                </a:cubicBezTo>
                <a:cubicBezTo>
                  <a:pt x="213315" y="-7340"/>
                  <a:pt x="306448" y="3244"/>
                  <a:pt x="302744" y="8006"/>
                </a:cubicBezTo>
                <a:cubicBezTo>
                  <a:pt x="299040" y="12768"/>
                  <a:pt x="175744" y="28114"/>
                  <a:pt x="140819" y="36581"/>
                </a:cubicBezTo>
                <a:cubicBezTo>
                  <a:pt x="105894" y="45048"/>
                  <a:pt x="114361" y="48223"/>
                  <a:pt x="93194" y="58806"/>
                </a:cubicBezTo>
                <a:cubicBezTo>
                  <a:pt x="72027" y="69389"/>
                  <a:pt x="-10523" y="108548"/>
                  <a:pt x="1119" y="1000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0" name="フリーフォーム 989">
            <a:extLst>
              <a:ext uri="{FF2B5EF4-FFF2-40B4-BE49-F238E27FC236}">
                <a16:creationId xmlns:a16="http://schemas.microsoft.com/office/drawing/2014/main" id="{CB63795C-D41C-77D3-C6AC-0777A6DEFEA0}"/>
              </a:ext>
            </a:extLst>
          </p:cNvPr>
          <p:cNvSpPr/>
          <p:nvPr/>
        </p:nvSpPr>
        <p:spPr>
          <a:xfrm>
            <a:off x="6562685" y="11226295"/>
            <a:ext cx="304882" cy="83181"/>
          </a:xfrm>
          <a:custGeom>
            <a:avLst/>
            <a:gdLst>
              <a:gd name="connsiteX0" fmla="*/ 40 w 304882"/>
              <a:gd name="connsiteY0" fmla="*/ 35430 h 83181"/>
              <a:gd name="connsiteX1" fmla="*/ 171490 w 304882"/>
              <a:gd name="connsiteY1" fmla="*/ 505 h 83181"/>
              <a:gd name="connsiteX2" fmla="*/ 241340 w 304882"/>
              <a:gd name="connsiteY2" fmla="*/ 19555 h 83181"/>
              <a:gd name="connsiteX3" fmla="*/ 304840 w 304882"/>
              <a:gd name="connsiteY3" fmla="*/ 83055 h 83181"/>
              <a:gd name="connsiteX4" fmla="*/ 231815 w 304882"/>
              <a:gd name="connsiteY4" fmla="*/ 35430 h 83181"/>
              <a:gd name="connsiteX5" fmla="*/ 203240 w 304882"/>
              <a:gd name="connsiteY5" fmla="*/ 19555 h 83181"/>
              <a:gd name="connsiteX6" fmla="*/ 155615 w 304882"/>
              <a:gd name="connsiteY6" fmla="*/ 19555 h 83181"/>
              <a:gd name="connsiteX7" fmla="*/ 40 w 304882"/>
              <a:gd name="connsiteY7" fmla="*/ 35430 h 83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82" h="83181">
                <a:moveTo>
                  <a:pt x="40" y="35430"/>
                </a:moveTo>
                <a:cubicBezTo>
                  <a:pt x="2686" y="32255"/>
                  <a:pt x="131273" y="3151"/>
                  <a:pt x="171490" y="505"/>
                </a:cubicBezTo>
                <a:cubicBezTo>
                  <a:pt x="211707" y="-2141"/>
                  <a:pt x="219115" y="5797"/>
                  <a:pt x="241340" y="19555"/>
                </a:cubicBezTo>
                <a:cubicBezTo>
                  <a:pt x="263565" y="33313"/>
                  <a:pt x="306428" y="80409"/>
                  <a:pt x="304840" y="83055"/>
                </a:cubicBezTo>
                <a:cubicBezTo>
                  <a:pt x="303253" y="85701"/>
                  <a:pt x="248748" y="46013"/>
                  <a:pt x="231815" y="35430"/>
                </a:cubicBezTo>
                <a:cubicBezTo>
                  <a:pt x="214882" y="24847"/>
                  <a:pt x="215940" y="22201"/>
                  <a:pt x="203240" y="19555"/>
                </a:cubicBezTo>
                <a:cubicBezTo>
                  <a:pt x="190540" y="16909"/>
                  <a:pt x="186306" y="14793"/>
                  <a:pt x="155615" y="19555"/>
                </a:cubicBezTo>
                <a:cubicBezTo>
                  <a:pt x="124924" y="24317"/>
                  <a:pt x="-2606" y="38605"/>
                  <a:pt x="40" y="35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1" name="フリーフォーム 990">
            <a:extLst>
              <a:ext uri="{FF2B5EF4-FFF2-40B4-BE49-F238E27FC236}">
                <a16:creationId xmlns:a16="http://schemas.microsoft.com/office/drawing/2014/main" id="{3B7E3694-579D-90C0-CFDC-5B46D0CD7602}"/>
              </a:ext>
            </a:extLst>
          </p:cNvPr>
          <p:cNvSpPr/>
          <p:nvPr/>
        </p:nvSpPr>
        <p:spPr>
          <a:xfrm>
            <a:off x="6854814" y="11070791"/>
            <a:ext cx="31852" cy="241743"/>
          </a:xfrm>
          <a:custGeom>
            <a:avLst/>
            <a:gdLst>
              <a:gd name="connsiteX0" fmla="*/ 31761 w 31852"/>
              <a:gd name="connsiteY0" fmla="*/ 434 h 241743"/>
              <a:gd name="connsiteX1" fmla="*/ 9536 w 31852"/>
              <a:gd name="connsiteY1" fmla="*/ 79809 h 241743"/>
              <a:gd name="connsiteX2" fmla="*/ 6361 w 31852"/>
              <a:gd name="connsiteY2" fmla="*/ 124259 h 241743"/>
              <a:gd name="connsiteX3" fmla="*/ 19061 w 31852"/>
              <a:gd name="connsiteY3" fmla="*/ 241734 h 241743"/>
              <a:gd name="connsiteX4" fmla="*/ 11 w 31852"/>
              <a:gd name="connsiteY4" fmla="*/ 117909 h 241743"/>
              <a:gd name="connsiteX5" fmla="*/ 31761 w 31852"/>
              <a:gd name="connsiteY5" fmla="*/ 434 h 24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52" h="241743">
                <a:moveTo>
                  <a:pt x="31761" y="434"/>
                </a:moveTo>
                <a:cubicBezTo>
                  <a:pt x="33349" y="-5916"/>
                  <a:pt x="13769" y="59172"/>
                  <a:pt x="9536" y="79809"/>
                </a:cubicBezTo>
                <a:cubicBezTo>
                  <a:pt x="5303" y="100446"/>
                  <a:pt x="4774" y="97272"/>
                  <a:pt x="6361" y="124259"/>
                </a:cubicBezTo>
                <a:cubicBezTo>
                  <a:pt x="7948" y="151246"/>
                  <a:pt x="20119" y="242792"/>
                  <a:pt x="19061" y="241734"/>
                </a:cubicBezTo>
                <a:cubicBezTo>
                  <a:pt x="18003" y="240676"/>
                  <a:pt x="-518" y="152834"/>
                  <a:pt x="11" y="117909"/>
                </a:cubicBezTo>
                <a:cubicBezTo>
                  <a:pt x="540" y="82984"/>
                  <a:pt x="30173" y="6784"/>
                  <a:pt x="31761" y="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2" name="フリーフォーム 991">
            <a:extLst>
              <a:ext uri="{FF2B5EF4-FFF2-40B4-BE49-F238E27FC236}">
                <a16:creationId xmlns:a16="http://schemas.microsoft.com/office/drawing/2014/main" id="{5147ECB5-FC0D-0356-A6E2-D4B0ADEFA95B}"/>
              </a:ext>
            </a:extLst>
          </p:cNvPr>
          <p:cNvSpPr/>
          <p:nvPr/>
        </p:nvSpPr>
        <p:spPr>
          <a:xfrm>
            <a:off x="6765627" y="11137828"/>
            <a:ext cx="105123" cy="166144"/>
          </a:xfrm>
          <a:custGeom>
            <a:avLst/>
            <a:gdLst>
              <a:gd name="connsiteX0" fmla="*/ 73323 w 105123"/>
              <a:gd name="connsiteY0" fmla="*/ 72 h 166144"/>
              <a:gd name="connsiteX1" fmla="*/ 73323 w 105123"/>
              <a:gd name="connsiteY1" fmla="*/ 69922 h 166144"/>
              <a:gd name="connsiteX2" fmla="*/ 105073 w 105123"/>
              <a:gd name="connsiteY2" fmla="*/ 165172 h 166144"/>
              <a:gd name="connsiteX3" fmla="*/ 79673 w 105123"/>
              <a:gd name="connsiteY3" fmla="*/ 117547 h 166144"/>
              <a:gd name="connsiteX4" fmla="*/ 41573 w 105123"/>
              <a:gd name="connsiteY4" fmla="*/ 88972 h 166144"/>
              <a:gd name="connsiteX5" fmla="*/ 298 w 105123"/>
              <a:gd name="connsiteY5" fmla="*/ 73097 h 166144"/>
              <a:gd name="connsiteX6" fmla="*/ 63798 w 105123"/>
              <a:gd name="connsiteY6" fmla="*/ 82622 h 166144"/>
              <a:gd name="connsiteX7" fmla="*/ 73323 w 105123"/>
              <a:gd name="connsiteY7" fmla="*/ 72 h 16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123" h="166144">
                <a:moveTo>
                  <a:pt x="73323" y="72"/>
                </a:moveTo>
                <a:cubicBezTo>
                  <a:pt x="74911" y="-2045"/>
                  <a:pt x="68031" y="42405"/>
                  <a:pt x="73323" y="69922"/>
                </a:cubicBezTo>
                <a:cubicBezTo>
                  <a:pt x="78615" y="97439"/>
                  <a:pt x="104015" y="157235"/>
                  <a:pt x="105073" y="165172"/>
                </a:cubicBezTo>
                <a:cubicBezTo>
                  <a:pt x="106131" y="173109"/>
                  <a:pt x="90256" y="130247"/>
                  <a:pt x="79673" y="117547"/>
                </a:cubicBezTo>
                <a:cubicBezTo>
                  <a:pt x="69090" y="104847"/>
                  <a:pt x="54802" y="96380"/>
                  <a:pt x="41573" y="88972"/>
                </a:cubicBezTo>
                <a:cubicBezTo>
                  <a:pt x="28344" y="81564"/>
                  <a:pt x="-3406" y="74155"/>
                  <a:pt x="298" y="73097"/>
                </a:cubicBezTo>
                <a:cubicBezTo>
                  <a:pt x="4002" y="72039"/>
                  <a:pt x="52156" y="88443"/>
                  <a:pt x="63798" y="82622"/>
                </a:cubicBezTo>
                <a:cubicBezTo>
                  <a:pt x="75440" y="76801"/>
                  <a:pt x="71735" y="2189"/>
                  <a:pt x="73323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3" name="フリーフォーム 992">
            <a:extLst>
              <a:ext uri="{FF2B5EF4-FFF2-40B4-BE49-F238E27FC236}">
                <a16:creationId xmlns:a16="http://schemas.microsoft.com/office/drawing/2014/main" id="{8E11A834-5295-C607-C160-AD7A2C8BF2CA}"/>
              </a:ext>
            </a:extLst>
          </p:cNvPr>
          <p:cNvSpPr/>
          <p:nvPr/>
        </p:nvSpPr>
        <p:spPr>
          <a:xfrm>
            <a:off x="6705433" y="11274420"/>
            <a:ext cx="121539" cy="184210"/>
          </a:xfrm>
          <a:custGeom>
            <a:avLst/>
            <a:gdLst>
              <a:gd name="connsiteX0" fmla="*/ 167 w 121539"/>
              <a:gd name="connsiteY0" fmla="*/ 5 h 184210"/>
              <a:gd name="connsiteX1" fmla="*/ 114467 w 121539"/>
              <a:gd name="connsiteY1" fmla="*/ 44455 h 184210"/>
              <a:gd name="connsiteX2" fmla="*/ 108117 w 121539"/>
              <a:gd name="connsiteY2" fmla="*/ 85730 h 184210"/>
              <a:gd name="connsiteX3" fmla="*/ 98592 w 121539"/>
              <a:gd name="connsiteY3" fmla="*/ 136530 h 184210"/>
              <a:gd name="connsiteX4" fmla="*/ 104942 w 121539"/>
              <a:gd name="connsiteY4" fmla="*/ 184155 h 184210"/>
              <a:gd name="connsiteX5" fmla="*/ 92242 w 121539"/>
              <a:gd name="connsiteY5" fmla="*/ 127005 h 184210"/>
              <a:gd name="connsiteX6" fmla="*/ 120817 w 121539"/>
              <a:gd name="connsiteY6" fmla="*/ 57155 h 184210"/>
              <a:gd name="connsiteX7" fmla="*/ 89067 w 121539"/>
              <a:gd name="connsiteY7" fmla="*/ 41280 h 184210"/>
              <a:gd name="connsiteX8" fmla="*/ 167 w 121539"/>
              <a:gd name="connsiteY8" fmla="*/ 5 h 18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539" h="184210">
                <a:moveTo>
                  <a:pt x="167" y="5"/>
                </a:moveTo>
                <a:cubicBezTo>
                  <a:pt x="4400" y="534"/>
                  <a:pt x="96475" y="30167"/>
                  <a:pt x="114467" y="44455"/>
                </a:cubicBezTo>
                <a:cubicBezTo>
                  <a:pt x="132459" y="58743"/>
                  <a:pt x="110763" y="70384"/>
                  <a:pt x="108117" y="85730"/>
                </a:cubicBezTo>
                <a:cubicBezTo>
                  <a:pt x="105471" y="101076"/>
                  <a:pt x="99121" y="120126"/>
                  <a:pt x="98592" y="136530"/>
                </a:cubicBezTo>
                <a:cubicBezTo>
                  <a:pt x="98063" y="152934"/>
                  <a:pt x="106000" y="185743"/>
                  <a:pt x="104942" y="184155"/>
                </a:cubicBezTo>
                <a:cubicBezTo>
                  <a:pt x="103884" y="182567"/>
                  <a:pt x="89596" y="148172"/>
                  <a:pt x="92242" y="127005"/>
                </a:cubicBezTo>
                <a:cubicBezTo>
                  <a:pt x="94888" y="105838"/>
                  <a:pt x="121346" y="71443"/>
                  <a:pt x="120817" y="57155"/>
                </a:cubicBezTo>
                <a:cubicBezTo>
                  <a:pt x="120288" y="42868"/>
                  <a:pt x="104942" y="48159"/>
                  <a:pt x="89067" y="41280"/>
                </a:cubicBezTo>
                <a:cubicBezTo>
                  <a:pt x="73192" y="34401"/>
                  <a:pt x="-4066" y="-524"/>
                  <a:pt x="16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4" name="フリーフォーム 993">
            <a:extLst>
              <a:ext uri="{FF2B5EF4-FFF2-40B4-BE49-F238E27FC236}">
                <a16:creationId xmlns:a16="http://schemas.microsoft.com/office/drawing/2014/main" id="{624D2DFA-F21A-52FA-2B63-B07EFD603ED0}"/>
              </a:ext>
            </a:extLst>
          </p:cNvPr>
          <p:cNvSpPr/>
          <p:nvPr/>
        </p:nvSpPr>
        <p:spPr>
          <a:xfrm>
            <a:off x="6737349" y="11245824"/>
            <a:ext cx="122077" cy="251265"/>
          </a:xfrm>
          <a:custGeom>
            <a:avLst/>
            <a:gdLst>
              <a:gd name="connsiteX0" fmla="*/ 1 w 122077"/>
              <a:gd name="connsiteY0" fmla="*/ 26 h 251265"/>
              <a:gd name="connsiteX1" fmla="*/ 111126 w 122077"/>
              <a:gd name="connsiteY1" fmla="*/ 69876 h 251265"/>
              <a:gd name="connsiteX2" fmla="*/ 104776 w 122077"/>
              <a:gd name="connsiteY2" fmla="*/ 88926 h 251265"/>
              <a:gd name="connsiteX3" fmla="*/ 98426 w 122077"/>
              <a:gd name="connsiteY3" fmla="*/ 161951 h 251265"/>
              <a:gd name="connsiteX4" fmla="*/ 85726 w 122077"/>
              <a:gd name="connsiteY4" fmla="*/ 250851 h 251265"/>
              <a:gd name="connsiteX5" fmla="*/ 114301 w 122077"/>
              <a:gd name="connsiteY5" fmla="*/ 123851 h 251265"/>
              <a:gd name="connsiteX6" fmla="*/ 114301 w 122077"/>
              <a:gd name="connsiteY6" fmla="*/ 79401 h 251265"/>
              <a:gd name="connsiteX7" fmla="*/ 1 w 122077"/>
              <a:gd name="connsiteY7" fmla="*/ 26 h 2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77" h="251265">
                <a:moveTo>
                  <a:pt x="1" y="26"/>
                </a:moveTo>
                <a:cubicBezTo>
                  <a:pt x="-528" y="-1561"/>
                  <a:pt x="111126" y="69876"/>
                  <a:pt x="111126" y="69876"/>
                </a:cubicBezTo>
                <a:cubicBezTo>
                  <a:pt x="128588" y="84693"/>
                  <a:pt x="106893" y="73580"/>
                  <a:pt x="104776" y="88926"/>
                </a:cubicBezTo>
                <a:cubicBezTo>
                  <a:pt x="102659" y="104272"/>
                  <a:pt x="101601" y="134963"/>
                  <a:pt x="98426" y="161951"/>
                </a:cubicBezTo>
                <a:cubicBezTo>
                  <a:pt x="95251" y="188939"/>
                  <a:pt x="83080" y="257201"/>
                  <a:pt x="85726" y="250851"/>
                </a:cubicBezTo>
                <a:cubicBezTo>
                  <a:pt x="88372" y="244501"/>
                  <a:pt x="109539" y="152426"/>
                  <a:pt x="114301" y="123851"/>
                </a:cubicBezTo>
                <a:cubicBezTo>
                  <a:pt x="119063" y="95276"/>
                  <a:pt x="129118" y="97922"/>
                  <a:pt x="114301" y="79401"/>
                </a:cubicBezTo>
                <a:cubicBezTo>
                  <a:pt x="99484" y="60880"/>
                  <a:pt x="530" y="1613"/>
                  <a:pt x="1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5" name="フリーフォーム 994">
            <a:extLst>
              <a:ext uri="{FF2B5EF4-FFF2-40B4-BE49-F238E27FC236}">
                <a16:creationId xmlns:a16="http://schemas.microsoft.com/office/drawing/2014/main" id="{754F54F4-CA37-E513-DAF4-613CFE22030E}"/>
              </a:ext>
            </a:extLst>
          </p:cNvPr>
          <p:cNvSpPr/>
          <p:nvPr/>
        </p:nvSpPr>
        <p:spPr>
          <a:xfrm>
            <a:off x="6534150" y="11253537"/>
            <a:ext cx="28982" cy="181476"/>
          </a:xfrm>
          <a:custGeom>
            <a:avLst/>
            <a:gdLst>
              <a:gd name="connsiteX0" fmla="*/ 25400 w 28982"/>
              <a:gd name="connsiteY0" fmla="*/ 1838 h 181476"/>
              <a:gd name="connsiteX1" fmla="*/ 0 w 28982"/>
              <a:gd name="connsiteY1" fmla="*/ 179638 h 181476"/>
              <a:gd name="connsiteX2" fmla="*/ 25400 w 28982"/>
              <a:gd name="connsiteY2" fmla="*/ 90738 h 181476"/>
              <a:gd name="connsiteX3" fmla="*/ 25400 w 28982"/>
              <a:gd name="connsiteY3" fmla="*/ 1838 h 18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82" h="181476">
                <a:moveTo>
                  <a:pt x="25400" y="1838"/>
                </a:moveTo>
                <a:cubicBezTo>
                  <a:pt x="21167" y="16655"/>
                  <a:pt x="0" y="164821"/>
                  <a:pt x="0" y="179638"/>
                </a:cubicBezTo>
                <a:cubicBezTo>
                  <a:pt x="0" y="194455"/>
                  <a:pt x="20108" y="115609"/>
                  <a:pt x="25400" y="90738"/>
                </a:cubicBezTo>
                <a:cubicBezTo>
                  <a:pt x="30692" y="65867"/>
                  <a:pt x="29633" y="-12979"/>
                  <a:pt x="25400" y="1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6" name="フリーフォーム 995">
            <a:extLst>
              <a:ext uri="{FF2B5EF4-FFF2-40B4-BE49-F238E27FC236}">
                <a16:creationId xmlns:a16="http://schemas.microsoft.com/office/drawing/2014/main" id="{85EB3963-AC47-D254-2F53-817B516EB10E}"/>
              </a:ext>
            </a:extLst>
          </p:cNvPr>
          <p:cNvSpPr/>
          <p:nvPr/>
        </p:nvSpPr>
        <p:spPr>
          <a:xfrm>
            <a:off x="6521409" y="11385550"/>
            <a:ext cx="309242" cy="88964"/>
          </a:xfrm>
          <a:custGeom>
            <a:avLst/>
            <a:gdLst>
              <a:gd name="connsiteX0" fmla="*/ 41 w 309242"/>
              <a:gd name="connsiteY0" fmla="*/ 38100 h 88964"/>
              <a:gd name="connsiteX1" fmla="*/ 174666 w 309242"/>
              <a:gd name="connsiteY1" fmla="*/ 12700 h 88964"/>
              <a:gd name="connsiteX2" fmla="*/ 308016 w 309242"/>
              <a:gd name="connsiteY2" fmla="*/ 88900 h 88964"/>
              <a:gd name="connsiteX3" fmla="*/ 238166 w 309242"/>
              <a:gd name="connsiteY3" fmla="*/ 25400 h 88964"/>
              <a:gd name="connsiteX4" fmla="*/ 190541 w 309242"/>
              <a:gd name="connsiteY4" fmla="*/ 0 h 88964"/>
              <a:gd name="connsiteX5" fmla="*/ 41 w 309242"/>
              <a:gd name="connsiteY5" fmla="*/ 38100 h 8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242" h="88964">
                <a:moveTo>
                  <a:pt x="41" y="38100"/>
                </a:moveTo>
                <a:cubicBezTo>
                  <a:pt x="-2605" y="40217"/>
                  <a:pt x="123337" y="4233"/>
                  <a:pt x="174666" y="12700"/>
                </a:cubicBezTo>
                <a:cubicBezTo>
                  <a:pt x="225995" y="21167"/>
                  <a:pt x="297433" y="86783"/>
                  <a:pt x="308016" y="88900"/>
                </a:cubicBezTo>
                <a:cubicBezTo>
                  <a:pt x="318599" y="91017"/>
                  <a:pt x="257745" y="40217"/>
                  <a:pt x="238166" y="25400"/>
                </a:cubicBezTo>
                <a:cubicBezTo>
                  <a:pt x="218587" y="10583"/>
                  <a:pt x="225995" y="0"/>
                  <a:pt x="190541" y="0"/>
                </a:cubicBezTo>
                <a:cubicBezTo>
                  <a:pt x="155087" y="0"/>
                  <a:pt x="2687" y="35983"/>
                  <a:pt x="41" y="38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7" name="フリーフォーム 996">
            <a:extLst>
              <a:ext uri="{FF2B5EF4-FFF2-40B4-BE49-F238E27FC236}">
                <a16:creationId xmlns:a16="http://schemas.microsoft.com/office/drawing/2014/main" id="{80D22645-4FC5-3AB7-B42A-E14427A338B8}"/>
              </a:ext>
            </a:extLst>
          </p:cNvPr>
          <p:cNvSpPr/>
          <p:nvPr/>
        </p:nvSpPr>
        <p:spPr>
          <a:xfrm>
            <a:off x="6762266" y="11382234"/>
            <a:ext cx="16359" cy="201488"/>
          </a:xfrm>
          <a:custGeom>
            <a:avLst/>
            <a:gdLst>
              <a:gd name="connsiteX0" fmla="*/ 484 w 16359"/>
              <a:gd name="connsiteY0" fmla="*/ 141 h 201488"/>
              <a:gd name="connsiteX1" fmla="*/ 3659 w 16359"/>
              <a:gd name="connsiteY1" fmla="*/ 76341 h 201488"/>
              <a:gd name="connsiteX2" fmla="*/ 13184 w 16359"/>
              <a:gd name="connsiteY2" fmla="*/ 181116 h 201488"/>
              <a:gd name="connsiteX3" fmla="*/ 16359 w 16359"/>
              <a:gd name="connsiteY3" fmla="*/ 190641 h 201488"/>
              <a:gd name="connsiteX4" fmla="*/ 13184 w 16359"/>
              <a:gd name="connsiteY4" fmla="*/ 60466 h 201488"/>
              <a:gd name="connsiteX5" fmla="*/ 484 w 16359"/>
              <a:gd name="connsiteY5" fmla="*/ 141 h 20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59" h="201488">
                <a:moveTo>
                  <a:pt x="484" y="141"/>
                </a:moveTo>
                <a:cubicBezTo>
                  <a:pt x="-1104" y="2787"/>
                  <a:pt x="1542" y="46179"/>
                  <a:pt x="3659" y="76341"/>
                </a:cubicBezTo>
                <a:cubicBezTo>
                  <a:pt x="5776" y="106503"/>
                  <a:pt x="13184" y="181116"/>
                  <a:pt x="13184" y="181116"/>
                </a:cubicBezTo>
                <a:cubicBezTo>
                  <a:pt x="15301" y="200166"/>
                  <a:pt x="16359" y="210749"/>
                  <a:pt x="16359" y="190641"/>
                </a:cubicBezTo>
                <a:cubicBezTo>
                  <a:pt x="16359" y="170533"/>
                  <a:pt x="13184" y="88512"/>
                  <a:pt x="13184" y="60466"/>
                </a:cubicBezTo>
                <a:cubicBezTo>
                  <a:pt x="13184" y="32420"/>
                  <a:pt x="2072" y="-2505"/>
                  <a:pt x="484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8" name="フリーフォーム 997">
            <a:extLst>
              <a:ext uri="{FF2B5EF4-FFF2-40B4-BE49-F238E27FC236}">
                <a16:creationId xmlns:a16="http://schemas.microsoft.com/office/drawing/2014/main" id="{5DB59382-960D-E5EB-5CD4-EF7D362ECE57}"/>
              </a:ext>
            </a:extLst>
          </p:cNvPr>
          <p:cNvSpPr/>
          <p:nvPr/>
        </p:nvSpPr>
        <p:spPr>
          <a:xfrm>
            <a:off x="6549340" y="11524353"/>
            <a:ext cx="216637" cy="67572"/>
          </a:xfrm>
          <a:custGeom>
            <a:avLst/>
            <a:gdLst>
              <a:gd name="connsiteX0" fmla="*/ 685 w 216637"/>
              <a:gd name="connsiteY0" fmla="*/ 67572 h 67572"/>
              <a:gd name="connsiteX1" fmla="*/ 73710 w 216637"/>
              <a:gd name="connsiteY1" fmla="*/ 19947 h 67572"/>
              <a:gd name="connsiteX2" fmla="*/ 114985 w 216637"/>
              <a:gd name="connsiteY2" fmla="*/ 16772 h 67572"/>
              <a:gd name="connsiteX3" fmla="*/ 216585 w 216637"/>
              <a:gd name="connsiteY3" fmla="*/ 48522 h 67572"/>
              <a:gd name="connsiteX4" fmla="*/ 127685 w 216637"/>
              <a:gd name="connsiteY4" fmla="*/ 897 h 67572"/>
              <a:gd name="connsiteX5" fmla="*/ 41960 w 216637"/>
              <a:gd name="connsiteY5" fmla="*/ 19947 h 67572"/>
              <a:gd name="connsiteX6" fmla="*/ 685 w 216637"/>
              <a:gd name="connsiteY6" fmla="*/ 67572 h 6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637" h="67572">
                <a:moveTo>
                  <a:pt x="685" y="67572"/>
                </a:moveTo>
                <a:cubicBezTo>
                  <a:pt x="5977" y="67572"/>
                  <a:pt x="54660" y="28414"/>
                  <a:pt x="73710" y="19947"/>
                </a:cubicBezTo>
                <a:cubicBezTo>
                  <a:pt x="92760" y="11480"/>
                  <a:pt x="91173" y="12010"/>
                  <a:pt x="114985" y="16772"/>
                </a:cubicBezTo>
                <a:cubicBezTo>
                  <a:pt x="138797" y="21534"/>
                  <a:pt x="214468" y="51168"/>
                  <a:pt x="216585" y="48522"/>
                </a:cubicBezTo>
                <a:cubicBezTo>
                  <a:pt x="218702" y="45876"/>
                  <a:pt x="156789" y="5659"/>
                  <a:pt x="127685" y="897"/>
                </a:cubicBezTo>
                <a:cubicBezTo>
                  <a:pt x="98581" y="-3865"/>
                  <a:pt x="62068" y="11480"/>
                  <a:pt x="41960" y="19947"/>
                </a:cubicBezTo>
                <a:cubicBezTo>
                  <a:pt x="21852" y="28414"/>
                  <a:pt x="-4607" y="67572"/>
                  <a:pt x="685" y="67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9" name="フリーフォーム 998">
            <a:extLst>
              <a:ext uri="{FF2B5EF4-FFF2-40B4-BE49-F238E27FC236}">
                <a16:creationId xmlns:a16="http://schemas.microsoft.com/office/drawing/2014/main" id="{D598C9E1-BCF9-6270-B8CD-96E69A51A095}"/>
              </a:ext>
            </a:extLst>
          </p:cNvPr>
          <p:cNvSpPr/>
          <p:nvPr/>
        </p:nvSpPr>
        <p:spPr>
          <a:xfrm>
            <a:off x="6543451" y="11579192"/>
            <a:ext cx="216128" cy="84098"/>
          </a:xfrm>
          <a:custGeom>
            <a:avLst/>
            <a:gdLst>
              <a:gd name="connsiteX0" fmla="*/ 224 w 216128"/>
              <a:gd name="connsiteY0" fmla="*/ 33 h 84098"/>
              <a:gd name="connsiteX1" fmla="*/ 76424 w 216128"/>
              <a:gd name="connsiteY1" fmla="*/ 73058 h 84098"/>
              <a:gd name="connsiteX2" fmla="*/ 143099 w 216128"/>
              <a:gd name="connsiteY2" fmla="*/ 76233 h 84098"/>
              <a:gd name="connsiteX3" fmla="*/ 216124 w 216128"/>
              <a:gd name="connsiteY3" fmla="*/ 33 h 84098"/>
              <a:gd name="connsiteX4" fmla="*/ 146274 w 216128"/>
              <a:gd name="connsiteY4" fmla="*/ 66708 h 84098"/>
              <a:gd name="connsiteX5" fmla="*/ 101824 w 216128"/>
              <a:gd name="connsiteY5" fmla="*/ 79408 h 84098"/>
              <a:gd name="connsiteX6" fmla="*/ 224 w 216128"/>
              <a:gd name="connsiteY6" fmla="*/ 33 h 8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128" h="84098">
                <a:moveTo>
                  <a:pt x="224" y="33"/>
                </a:moveTo>
                <a:cubicBezTo>
                  <a:pt x="-4009" y="-1025"/>
                  <a:pt x="52612" y="60358"/>
                  <a:pt x="76424" y="73058"/>
                </a:cubicBezTo>
                <a:cubicBezTo>
                  <a:pt x="100237" y="85758"/>
                  <a:pt x="119816" y="88404"/>
                  <a:pt x="143099" y="76233"/>
                </a:cubicBezTo>
                <a:cubicBezTo>
                  <a:pt x="166382" y="64062"/>
                  <a:pt x="215595" y="1620"/>
                  <a:pt x="216124" y="33"/>
                </a:cubicBezTo>
                <a:cubicBezTo>
                  <a:pt x="216653" y="-1554"/>
                  <a:pt x="165324" y="53479"/>
                  <a:pt x="146274" y="66708"/>
                </a:cubicBezTo>
                <a:cubicBezTo>
                  <a:pt x="127224" y="79937"/>
                  <a:pt x="120345" y="87345"/>
                  <a:pt x="101824" y="79408"/>
                </a:cubicBezTo>
                <a:cubicBezTo>
                  <a:pt x="83303" y="71471"/>
                  <a:pt x="4457" y="1091"/>
                  <a:pt x="224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0" name="フリーフォーム 999">
            <a:extLst>
              <a:ext uri="{FF2B5EF4-FFF2-40B4-BE49-F238E27FC236}">
                <a16:creationId xmlns:a16="http://schemas.microsoft.com/office/drawing/2014/main" id="{D366C4FE-6631-0F75-0747-716A92E358E4}"/>
              </a:ext>
            </a:extLst>
          </p:cNvPr>
          <p:cNvSpPr/>
          <p:nvPr/>
        </p:nvSpPr>
        <p:spPr>
          <a:xfrm>
            <a:off x="6564949" y="11434934"/>
            <a:ext cx="213676" cy="49046"/>
          </a:xfrm>
          <a:custGeom>
            <a:avLst/>
            <a:gdLst>
              <a:gd name="connsiteX0" fmla="*/ 951 w 213676"/>
              <a:gd name="connsiteY0" fmla="*/ 20466 h 49046"/>
              <a:gd name="connsiteX1" fmla="*/ 143826 w 213676"/>
              <a:gd name="connsiteY1" fmla="*/ 7766 h 49046"/>
              <a:gd name="connsiteX2" fmla="*/ 213676 w 213676"/>
              <a:gd name="connsiteY2" fmla="*/ 49041 h 49046"/>
              <a:gd name="connsiteX3" fmla="*/ 143826 w 213676"/>
              <a:gd name="connsiteY3" fmla="*/ 4591 h 49046"/>
              <a:gd name="connsiteX4" fmla="*/ 83501 w 213676"/>
              <a:gd name="connsiteY4" fmla="*/ 1416 h 49046"/>
              <a:gd name="connsiteX5" fmla="*/ 951 w 213676"/>
              <a:gd name="connsiteY5" fmla="*/ 20466 h 4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676" h="49046">
                <a:moveTo>
                  <a:pt x="951" y="20466"/>
                </a:moveTo>
                <a:cubicBezTo>
                  <a:pt x="11005" y="21524"/>
                  <a:pt x="108372" y="3004"/>
                  <a:pt x="143826" y="7766"/>
                </a:cubicBezTo>
                <a:cubicBezTo>
                  <a:pt x="179280" y="12528"/>
                  <a:pt x="213676" y="49570"/>
                  <a:pt x="213676" y="49041"/>
                </a:cubicBezTo>
                <a:cubicBezTo>
                  <a:pt x="213676" y="48512"/>
                  <a:pt x="165522" y="12528"/>
                  <a:pt x="143826" y="4591"/>
                </a:cubicBezTo>
                <a:cubicBezTo>
                  <a:pt x="122130" y="-3346"/>
                  <a:pt x="103609" y="1416"/>
                  <a:pt x="83501" y="1416"/>
                </a:cubicBezTo>
                <a:cubicBezTo>
                  <a:pt x="63393" y="1416"/>
                  <a:pt x="-9103" y="19408"/>
                  <a:pt x="951" y="20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1" name="フリーフォーム 1000">
            <a:extLst>
              <a:ext uri="{FF2B5EF4-FFF2-40B4-BE49-F238E27FC236}">
                <a16:creationId xmlns:a16="http://schemas.microsoft.com/office/drawing/2014/main" id="{BA159AF9-A70E-A13E-1D22-64029810F6E1}"/>
              </a:ext>
            </a:extLst>
          </p:cNvPr>
          <p:cNvSpPr/>
          <p:nvPr/>
        </p:nvSpPr>
        <p:spPr>
          <a:xfrm>
            <a:off x="6572173" y="11471155"/>
            <a:ext cx="191292" cy="85891"/>
          </a:xfrm>
          <a:custGeom>
            <a:avLst/>
            <a:gdLst>
              <a:gd name="connsiteX0" fmla="*/ 77 w 191292"/>
              <a:gd name="connsiteY0" fmla="*/ 15995 h 85891"/>
              <a:gd name="connsiteX1" fmla="*/ 133427 w 191292"/>
              <a:gd name="connsiteY1" fmla="*/ 6470 h 85891"/>
              <a:gd name="connsiteX2" fmla="*/ 168352 w 191292"/>
              <a:gd name="connsiteY2" fmla="*/ 25520 h 85891"/>
              <a:gd name="connsiteX3" fmla="*/ 187402 w 191292"/>
              <a:gd name="connsiteY3" fmla="*/ 85845 h 85891"/>
              <a:gd name="connsiteX4" fmla="*/ 187402 w 191292"/>
              <a:gd name="connsiteY4" fmla="*/ 35045 h 85891"/>
              <a:gd name="connsiteX5" fmla="*/ 146127 w 191292"/>
              <a:gd name="connsiteY5" fmla="*/ 6470 h 85891"/>
              <a:gd name="connsiteX6" fmla="*/ 114377 w 191292"/>
              <a:gd name="connsiteY6" fmla="*/ 120 h 85891"/>
              <a:gd name="connsiteX7" fmla="*/ 77 w 191292"/>
              <a:gd name="connsiteY7" fmla="*/ 15995 h 8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292" h="85891">
                <a:moveTo>
                  <a:pt x="77" y="15995"/>
                </a:moveTo>
                <a:cubicBezTo>
                  <a:pt x="3252" y="17053"/>
                  <a:pt x="105381" y="4883"/>
                  <a:pt x="133427" y="6470"/>
                </a:cubicBezTo>
                <a:cubicBezTo>
                  <a:pt x="161473" y="8057"/>
                  <a:pt x="159356" y="12291"/>
                  <a:pt x="168352" y="25520"/>
                </a:cubicBezTo>
                <a:cubicBezTo>
                  <a:pt x="177348" y="38749"/>
                  <a:pt x="184227" y="84258"/>
                  <a:pt x="187402" y="85845"/>
                </a:cubicBezTo>
                <a:cubicBezTo>
                  <a:pt x="190577" y="87432"/>
                  <a:pt x="194281" y="48274"/>
                  <a:pt x="187402" y="35045"/>
                </a:cubicBezTo>
                <a:cubicBezTo>
                  <a:pt x="180523" y="21816"/>
                  <a:pt x="158298" y="12291"/>
                  <a:pt x="146127" y="6470"/>
                </a:cubicBezTo>
                <a:cubicBezTo>
                  <a:pt x="133956" y="649"/>
                  <a:pt x="137131" y="-409"/>
                  <a:pt x="114377" y="120"/>
                </a:cubicBezTo>
                <a:cubicBezTo>
                  <a:pt x="91623" y="649"/>
                  <a:pt x="-3098" y="14937"/>
                  <a:pt x="77" y="15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2" name="フリーフォーム 1001">
            <a:extLst>
              <a:ext uri="{FF2B5EF4-FFF2-40B4-BE49-F238E27FC236}">
                <a16:creationId xmlns:a16="http://schemas.microsoft.com/office/drawing/2014/main" id="{0412D341-9EFB-DD99-91B6-9A073F3D6556}"/>
              </a:ext>
            </a:extLst>
          </p:cNvPr>
          <p:cNvSpPr/>
          <p:nvPr/>
        </p:nvSpPr>
        <p:spPr>
          <a:xfrm>
            <a:off x="6590868" y="11501802"/>
            <a:ext cx="130451" cy="17117"/>
          </a:xfrm>
          <a:custGeom>
            <a:avLst/>
            <a:gdLst>
              <a:gd name="connsiteX0" fmla="*/ 432 w 130451"/>
              <a:gd name="connsiteY0" fmla="*/ 4398 h 17117"/>
              <a:gd name="connsiteX1" fmla="*/ 127432 w 130451"/>
              <a:gd name="connsiteY1" fmla="*/ 17098 h 17117"/>
              <a:gd name="connsiteX2" fmla="*/ 86157 w 130451"/>
              <a:gd name="connsiteY2" fmla="*/ 1223 h 17117"/>
              <a:gd name="connsiteX3" fmla="*/ 432 w 130451"/>
              <a:gd name="connsiteY3" fmla="*/ 4398 h 1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451" h="17117">
                <a:moveTo>
                  <a:pt x="432" y="4398"/>
                </a:moveTo>
                <a:cubicBezTo>
                  <a:pt x="7311" y="7044"/>
                  <a:pt x="113145" y="17627"/>
                  <a:pt x="127432" y="17098"/>
                </a:cubicBezTo>
                <a:cubicBezTo>
                  <a:pt x="141720" y="16569"/>
                  <a:pt x="101503" y="4398"/>
                  <a:pt x="86157" y="1223"/>
                </a:cubicBezTo>
                <a:cubicBezTo>
                  <a:pt x="70811" y="-1952"/>
                  <a:pt x="-6447" y="1752"/>
                  <a:pt x="432" y="4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3" name="フリーフォーム 1002">
            <a:extLst>
              <a:ext uri="{FF2B5EF4-FFF2-40B4-BE49-F238E27FC236}">
                <a16:creationId xmlns:a16="http://schemas.microsoft.com/office/drawing/2014/main" id="{12156EF0-8379-5554-4121-AC9F33C4965A}"/>
              </a:ext>
            </a:extLst>
          </p:cNvPr>
          <p:cNvSpPr/>
          <p:nvPr/>
        </p:nvSpPr>
        <p:spPr>
          <a:xfrm>
            <a:off x="6546785" y="11420422"/>
            <a:ext cx="22427" cy="152547"/>
          </a:xfrm>
          <a:custGeom>
            <a:avLst/>
            <a:gdLst>
              <a:gd name="connsiteX0" fmla="*/ 22290 w 22427"/>
              <a:gd name="connsiteY0" fmla="*/ 53 h 152547"/>
              <a:gd name="connsiteX1" fmla="*/ 9590 w 22427"/>
              <a:gd name="connsiteY1" fmla="*/ 95303 h 152547"/>
              <a:gd name="connsiteX2" fmla="*/ 12765 w 22427"/>
              <a:gd name="connsiteY2" fmla="*/ 152453 h 152547"/>
              <a:gd name="connsiteX3" fmla="*/ 65 w 22427"/>
              <a:gd name="connsiteY3" fmla="*/ 82603 h 152547"/>
              <a:gd name="connsiteX4" fmla="*/ 22290 w 22427"/>
              <a:gd name="connsiteY4" fmla="*/ 53 h 15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27" h="152547">
                <a:moveTo>
                  <a:pt x="22290" y="53"/>
                </a:moveTo>
                <a:cubicBezTo>
                  <a:pt x="23878" y="2170"/>
                  <a:pt x="11177" y="69903"/>
                  <a:pt x="9590" y="95303"/>
                </a:cubicBezTo>
                <a:cubicBezTo>
                  <a:pt x="8002" y="120703"/>
                  <a:pt x="14353" y="154570"/>
                  <a:pt x="12765" y="152453"/>
                </a:cubicBezTo>
                <a:cubicBezTo>
                  <a:pt x="11177" y="150336"/>
                  <a:pt x="-993" y="106415"/>
                  <a:pt x="65" y="82603"/>
                </a:cubicBezTo>
                <a:cubicBezTo>
                  <a:pt x="1123" y="58791"/>
                  <a:pt x="20702" y="-2064"/>
                  <a:pt x="22290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4" name="フリーフォーム 1003">
            <a:extLst>
              <a:ext uri="{FF2B5EF4-FFF2-40B4-BE49-F238E27FC236}">
                <a16:creationId xmlns:a16="http://schemas.microsoft.com/office/drawing/2014/main" id="{64CE1723-57CE-B9B0-5AC0-416A909B6F19}"/>
              </a:ext>
            </a:extLst>
          </p:cNvPr>
          <p:cNvSpPr/>
          <p:nvPr/>
        </p:nvSpPr>
        <p:spPr>
          <a:xfrm>
            <a:off x="6698961" y="11417281"/>
            <a:ext cx="50497" cy="133386"/>
          </a:xfrm>
          <a:custGeom>
            <a:avLst/>
            <a:gdLst>
              <a:gd name="connsiteX0" fmla="*/ 289 w 50497"/>
              <a:gd name="connsiteY0" fmla="*/ 19 h 133386"/>
              <a:gd name="connsiteX1" fmla="*/ 28864 w 50497"/>
              <a:gd name="connsiteY1" fmla="*/ 63519 h 133386"/>
              <a:gd name="connsiteX2" fmla="*/ 47914 w 50497"/>
              <a:gd name="connsiteY2" fmla="*/ 133369 h 133386"/>
              <a:gd name="connsiteX3" fmla="*/ 47914 w 50497"/>
              <a:gd name="connsiteY3" fmla="*/ 69869 h 133386"/>
              <a:gd name="connsiteX4" fmla="*/ 289 w 50497"/>
              <a:gd name="connsiteY4" fmla="*/ 19 h 13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97" h="133386">
                <a:moveTo>
                  <a:pt x="289" y="19"/>
                </a:moveTo>
                <a:cubicBezTo>
                  <a:pt x="-2886" y="-1039"/>
                  <a:pt x="20927" y="41294"/>
                  <a:pt x="28864" y="63519"/>
                </a:cubicBezTo>
                <a:cubicBezTo>
                  <a:pt x="36802" y="85744"/>
                  <a:pt x="44739" y="132311"/>
                  <a:pt x="47914" y="133369"/>
                </a:cubicBezTo>
                <a:cubicBezTo>
                  <a:pt x="51089" y="134427"/>
                  <a:pt x="51618" y="87861"/>
                  <a:pt x="47914" y="69869"/>
                </a:cubicBezTo>
                <a:cubicBezTo>
                  <a:pt x="44210" y="51877"/>
                  <a:pt x="3464" y="1077"/>
                  <a:pt x="289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5" name="フリーフォーム 1004">
            <a:extLst>
              <a:ext uri="{FF2B5EF4-FFF2-40B4-BE49-F238E27FC236}">
                <a16:creationId xmlns:a16="http://schemas.microsoft.com/office/drawing/2014/main" id="{0FD1A2C0-8070-C514-6109-9ACC4A87F1A1}"/>
              </a:ext>
            </a:extLst>
          </p:cNvPr>
          <p:cNvSpPr/>
          <p:nvPr/>
        </p:nvSpPr>
        <p:spPr>
          <a:xfrm>
            <a:off x="6696015" y="11254467"/>
            <a:ext cx="23406" cy="126559"/>
          </a:xfrm>
          <a:custGeom>
            <a:avLst/>
            <a:gdLst>
              <a:gd name="connsiteX0" fmla="*/ 15935 w 23406"/>
              <a:gd name="connsiteY0" fmla="*/ 908 h 126559"/>
              <a:gd name="connsiteX1" fmla="*/ 60 w 23406"/>
              <a:gd name="connsiteY1" fmla="*/ 124733 h 126559"/>
              <a:gd name="connsiteX2" fmla="*/ 22285 w 23406"/>
              <a:gd name="connsiteY2" fmla="*/ 70758 h 126559"/>
              <a:gd name="connsiteX3" fmla="*/ 15935 w 23406"/>
              <a:gd name="connsiteY3" fmla="*/ 908 h 126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06" h="126559">
                <a:moveTo>
                  <a:pt x="15935" y="908"/>
                </a:moveTo>
                <a:cubicBezTo>
                  <a:pt x="12231" y="9904"/>
                  <a:pt x="-998" y="113091"/>
                  <a:pt x="60" y="124733"/>
                </a:cubicBezTo>
                <a:cubicBezTo>
                  <a:pt x="1118" y="136375"/>
                  <a:pt x="18581" y="89279"/>
                  <a:pt x="22285" y="70758"/>
                </a:cubicBezTo>
                <a:cubicBezTo>
                  <a:pt x="25989" y="52237"/>
                  <a:pt x="19639" y="-8088"/>
                  <a:pt x="15935" y="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5106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ネタバレ】『トップガン マーヴェリック』◯◯シーンが1作目と同じ理由とは？ ─ 「気づいてもらえたら」と監督 | THE RIVER - Part 2">
            <a:extLst>
              <a:ext uri="{FF2B5EF4-FFF2-40B4-BE49-F238E27FC236}">
                <a16:creationId xmlns:a16="http://schemas.microsoft.com/office/drawing/2014/main" id="{7A638785-2B72-4B80-A554-14AD70780B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t="56216" r="16290" b="23840"/>
          <a:stretch/>
        </p:blipFill>
        <p:spPr bwMode="auto">
          <a:xfrm>
            <a:off x="1769423" y="7196447"/>
            <a:ext cx="6080167" cy="255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145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ネタバレ】『トップガン マーヴェリック』◯◯シーンが1作目と同じ理由とは？ ─ 「気づいてもらえたら」と監督 | THE RIVER - Part 2">
            <a:extLst>
              <a:ext uri="{FF2B5EF4-FFF2-40B4-BE49-F238E27FC236}">
                <a16:creationId xmlns:a16="http://schemas.microsoft.com/office/drawing/2014/main" id="{7A638785-2B72-4B80-A554-14AD70780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0"/>
            <a:ext cx="9047163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759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2835</TotalTime>
  <Words>32</Words>
  <Application>Microsoft Office PowerPoint</Application>
  <PresentationFormat>A3 297x420 mm</PresentationFormat>
  <Paragraphs>20</Paragraphs>
  <Slides>9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A P-OTF Bunkyu MidasiG StdN EB</vt:lpstr>
      <vt:lpstr>HGP創英角ｺﾞｼｯｸUB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73</cp:revision>
  <dcterms:created xsi:type="dcterms:W3CDTF">2022-06-05T01:28:35Z</dcterms:created>
  <dcterms:modified xsi:type="dcterms:W3CDTF">2022-06-13T00:54:27Z</dcterms:modified>
</cp:coreProperties>
</file>